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6" r:id="rId6"/>
    <p:sldId id="312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Dreaming Outloud Pro" panose="03050502040302030504" pitchFamily="66" charset="0"/>
      <p:regular r:id="rId17"/>
      <p:italic r:id="rId18"/>
    </p:embeddedFont>
    <p:embeddedFont>
      <p:font typeface="Nunito" pitchFamily="2" charset="0"/>
      <p:regular r:id="rId19"/>
      <p:bold r:id="rId20"/>
      <p:italic r:id="rId21"/>
      <p:boldItalic r:id="rId22"/>
    </p:embeddedFont>
    <p:embeddedFont>
      <p:font typeface="Nunito Black" pitchFamily="2" charset="0"/>
      <p:bold r:id="rId23"/>
      <p:boldItalic r:id="rId24"/>
    </p:embeddedFont>
    <p:embeddedFont>
      <p:font typeface="Patrick Hand SC" panose="00000500000000000000" pitchFamily="2" charset="0"/>
      <p:regular r:id="rId25"/>
    </p:embeddedFont>
    <p:embeddedFont>
      <p:font typeface="Roboto Condensed Light" panose="02000000000000000000" pitchFamily="2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553305-68D0-4DEB-ADA6-5586BC32475F}">
  <a:tblStyle styleId="{84553305-68D0-4DEB-ADA6-5586BC3247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2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099486f3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099486f3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088afe10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088afe10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4050" y="3697800"/>
            <a:ext cx="9192094" cy="151118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423675" y="-1301375"/>
            <a:ext cx="11673010" cy="6230786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246633" y="-1415965"/>
            <a:ext cx="9975550" cy="5979100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81550" y="282500"/>
            <a:ext cx="5580900" cy="23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307600" y="252810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6013337" y="3925900"/>
            <a:ext cx="5139911" cy="135640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019588" y="439450"/>
            <a:ext cx="5139911" cy="135640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743625" y="1846850"/>
            <a:ext cx="239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948775" y="2258275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3373679" y="1846850"/>
            <a:ext cx="239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3578950" y="2258275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743625" y="3585050"/>
            <a:ext cx="239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948775" y="3996475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3373675" y="3585050"/>
            <a:ext cx="239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3578997" y="3996475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6003925" y="1846850"/>
            <a:ext cx="239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6209125" y="2258275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6003925" y="3585050"/>
            <a:ext cx="239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6209225" y="3996475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7514378" y="1529995"/>
            <a:ext cx="2609142" cy="666892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5642688" y="3871250"/>
            <a:ext cx="4314412" cy="135640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4"/>
          <p:cNvSpPr/>
          <p:nvPr/>
        </p:nvSpPr>
        <p:spPr>
          <a:xfrm>
            <a:off x="-853663" y="3787100"/>
            <a:ext cx="5139911" cy="135640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5354377" y="3782528"/>
            <a:ext cx="5512451" cy="151544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5"/>
          <p:cNvSpPr/>
          <p:nvPr/>
        </p:nvSpPr>
        <p:spPr>
          <a:xfrm>
            <a:off x="-2937523" y="-174772"/>
            <a:ext cx="5512451" cy="151544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043123" y="2943828"/>
            <a:ext cx="5512451" cy="151544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5502222" y="1535197"/>
            <a:ext cx="6068984" cy="149052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2298502" y="1917128"/>
            <a:ext cx="5916698" cy="153784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3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/>
          <p:nvPr/>
        </p:nvSpPr>
        <p:spPr>
          <a:xfrm rot="-5400000">
            <a:off x="6013337" y="3925900"/>
            <a:ext cx="5139911" cy="135640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7"/>
          <p:cNvSpPr/>
          <p:nvPr/>
        </p:nvSpPr>
        <p:spPr>
          <a:xfrm rot="5400000">
            <a:off x="-2019588" y="439450"/>
            <a:ext cx="5139911" cy="135640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4660085" y="-258425"/>
            <a:ext cx="5492840" cy="1232079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0000" y="1048350"/>
            <a:ext cx="7704000" cy="35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5024642" y="3617751"/>
            <a:ext cx="4463933" cy="171155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rot="5400000">
            <a:off x="-1150765" y="984928"/>
            <a:ext cx="3778143" cy="159218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1568000" y="2510925"/>
            <a:ext cx="274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4833399" y="2510925"/>
            <a:ext cx="274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4833400" y="299855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1568000" y="299855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4060737" y="3710640"/>
            <a:ext cx="6544235" cy="15434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/>
          <p:nvPr/>
        </p:nvSpPr>
        <p:spPr>
          <a:xfrm flipH="1">
            <a:off x="3704365" y="-50901"/>
            <a:ext cx="6544235" cy="1177838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713100" y="1843125"/>
            <a:ext cx="36741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713100" y="683750"/>
            <a:ext cx="3674100" cy="13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6710552" y="3473304"/>
            <a:ext cx="1035295" cy="2662676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907887" y="-179337"/>
            <a:ext cx="6017997" cy="154467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666350" y="3742367"/>
            <a:ext cx="6512993" cy="1438758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5774223" y="1814023"/>
            <a:ext cx="5224109" cy="151544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2594241" y="3744731"/>
            <a:ext cx="6712209" cy="14317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-988550" y="-60625"/>
            <a:ext cx="6630386" cy="162991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2503500" y="1778975"/>
            <a:ext cx="413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2503625" y="2620775"/>
            <a:ext cx="4137000" cy="12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76191" y="4327834"/>
            <a:ext cx="7317836" cy="138886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/>
          <p:nvPr/>
        </p:nvSpPr>
        <p:spPr>
          <a:xfrm flipH="1">
            <a:off x="4255085" y="-229024"/>
            <a:ext cx="5492840" cy="138886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1994200" y="1777275"/>
            <a:ext cx="2247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1994200" y="2211400"/>
            <a:ext cx="2247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4919150" y="1777275"/>
            <a:ext cx="2247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4919150" y="2211400"/>
            <a:ext cx="2247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1986025" y="3052559"/>
            <a:ext cx="2247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1986025" y="3486687"/>
            <a:ext cx="2247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4910975" y="3046775"/>
            <a:ext cx="2247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4910975" y="3480912"/>
            <a:ext cx="2247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241350" y="2070550"/>
            <a:ext cx="4854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241800" y="3358504"/>
            <a:ext cx="4845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7417700" y="2070700"/>
            <a:ext cx="4845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7417700" y="3358500"/>
            <a:ext cx="4845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5642688" y="3871250"/>
            <a:ext cx="4314412" cy="135640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/>
          <p:nvPr/>
        </p:nvSpPr>
        <p:spPr>
          <a:xfrm>
            <a:off x="-853663" y="3787100"/>
            <a:ext cx="5139911" cy="135640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937700" y="251423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937700" y="300185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3484419" y="251423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3484421" y="300185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6031146" y="251423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6031149" y="300185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280440" y="704253"/>
            <a:ext cx="3778143" cy="159218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6618035" y="762077"/>
            <a:ext cx="3778143" cy="1562988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1708450" y="1846850"/>
            <a:ext cx="2240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1839700" y="22582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5195150" y="1846850"/>
            <a:ext cx="2240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5326400" y="22582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1708450" y="3585050"/>
            <a:ext cx="2240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1839700" y="39964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5195150" y="3585050"/>
            <a:ext cx="2240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5326400" y="39964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19825" y="750450"/>
            <a:ext cx="1126950" cy="18108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9" r:id="rId7"/>
    <p:sldLayoutId id="2147483669" r:id="rId8"/>
    <p:sldLayoutId id="2147483671" r:id="rId9"/>
    <p:sldLayoutId id="2147483673" r:id="rId10"/>
    <p:sldLayoutId id="2147483680" r:id="rId11"/>
    <p:sldLayoutId id="2147483681" r:id="rId12"/>
    <p:sldLayoutId id="2147483682" r:id="rId13"/>
    <p:sldLayoutId id="214748368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/>
          <p:nvPr/>
        </p:nvSpPr>
        <p:spPr>
          <a:xfrm rot="-2260376">
            <a:off x="6150601" y="3717149"/>
            <a:ext cx="1816999" cy="464421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0" name="Google Shape;270;p41"/>
          <p:cNvSpPr/>
          <p:nvPr/>
        </p:nvSpPr>
        <p:spPr>
          <a:xfrm>
            <a:off x="741625" y="3671100"/>
            <a:ext cx="1390615" cy="526094"/>
          </a:xfrm>
          <a:custGeom>
            <a:avLst/>
            <a:gdLst/>
            <a:ahLst/>
            <a:cxnLst/>
            <a:rect l="l" t="t" r="r" b="b"/>
            <a:pathLst>
              <a:path w="64021" h="28444" extrusionOk="0">
                <a:moveTo>
                  <a:pt x="0" y="11121"/>
                </a:moveTo>
                <a:cubicBezTo>
                  <a:pt x="3493" y="9980"/>
                  <a:pt x="15541" y="3707"/>
                  <a:pt x="20959" y="4277"/>
                </a:cubicBezTo>
                <a:cubicBezTo>
                  <a:pt x="26377" y="4847"/>
                  <a:pt x="27161" y="13402"/>
                  <a:pt x="32508" y="14543"/>
                </a:cubicBezTo>
                <a:cubicBezTo>
                  <a:pt x="37855" y="15684"/>
                  <a:pt x="47835" y="9268"/>
                  <a:pt x="53039" y="11121"/>
                </a:cubicBezTo>
                <a:cubicBezTo>
                  <a:pt x="58243" y="12975"/>
                  <a:pt x="65444" y="23026"/>
                  <a:pt x="63733" y="25664"/>
                </a:cubicBezTo>
                <a:cubicBezTo>
                  <a:pt x="62022" y="28302"/>
                  <a:pt x="47408" y="29585"/>
                  <a:pt x="42774" y="26947"/>
                </a:cubicBezTo>
                <a:cubicBezTo>
                  <a:pt x="38140" y="24309"/>
                  <a:pt x="34290" y="14328"/>
                  <a:pt x="35930" y="9837"/>
                </a:cubicBezTo>
                <a:cubicBezTo>
                  <a:pt x="37570" y="5346"/>
                  <a:pt x="49832" y="1640"/>
                  <a:pt x="52612" y="0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73" name="Google Shape;273;p41"/>
          <p:cNvGrpSpPr/>
          <p:nvPr/>
        </p:nvGrpSpPr>
        <p:grpSpPr>
          <a:xfrm>
            <a:off x="187073" y="219867"/>
            <a:ext cx="467456" cy="489539"/>
            <a:chOff x="8571375" y="641838"/>
            <a:chExt cx="138125" cy="144650"/>
          </a:xfrm>
        </p:grpSpPr>
        <p:sp>
          <p:nvSpPr>
            <p:cNvPr id="274" name="Google Shape;274;p41"/>
            <p:cNvSpPr/>
            <p:nvPr/>
          </p:nvSpPr>
          <p:spPr>
            <a:xfrm>
              <a:off x="8585300" y="678913"/>
              <a:ext cx="84025" cy="84475"/>
            </a:xfrm>
            <a:custGeom>
              <a:avLst/>
              <a:gdLst/>
              <a:ahLst/>
              <a:cxnLst/>
              <a:rect l="l" t="t" r="r" b="b"/>
              <a:pathLst>
                <a:path w="3361" h="3379" extrusionOk="0">
                  <a:moveTo>
                    <a:pt x="1232" y="97"/>
                  </a:moveTo>
                  <a:cubicBezTo>
                    <a:pt x="1232" y="97"/>
                    <a:pt x="1228" y="97"/>
                    <a:pt x="1230" y="100"/>
                  </a:cubicBezTo>
                  <a:lnTo>
                    <a:pt x="1230" y="100"/>
                  </a:lnTo>
                  <a:cubicBezTo>
                    <a:pt x="1231" y="99"/>
                    <a:pt x="1232" y="98"/>
                    <a:pt x="1232" y="97"/>
                  </a:cubicBezTo>
                  <a:close/>
                  <a:moveTo>
                    <a:pt x="2005" y="136"/>
                  </a:moveTo>
                  <a:cubicBezTo>
                    <a:pt x="2015" y="139"/>
                    <a:pt x="2023" y="142"/>
                    <a:pt x="2029" y="142"/>
                  </a:cubicBezTo>
                  <a:cubicBezTo>
                    <a:pt x="2033" y="142"/>
                    <a:pt x="2036" y="141"/>
                    <a:pt x="2039" y="136"/>
                  </a:cubicBezTo>
                  <a:close/>
                  <a:moveTo>
                    <a:pt x="976" y="299"/>
                  </a:moveTo>
                  <a:cubicBezTo>
                    <a:pt x="973" y="301"/>
                    <a:pt x="971" y="302"/>
                    <a:pt x="969" y="304"/>
                  </a:cubicBezTo>
                  <a:cubicBezTo>
                    <a:pt x="969" y="304"/>
                    <a:pt x="977" y="300"/>
                    <a:pt x="976" y="299"/>
                  </a:cubicBezTo>
                  <a:close/>
                  <a:moveTo>
                    <a:pt x="3292" y="2097"/>
                  </a:moveTo>
                  <a:lnTo>
                    <a:pt x="3292" y="2097"/>
                  </a:lnTo>
                  <a:cubicBezTo>
                    <a:pt x="3291" y="2100"/>
                    <a:pt x="3289" y="2104"/>
                    <a:pt x="3288" y="2107"/>
                  </a:cubicBezTo>
                  <a:cubicBezTo>
                    <a:pt x="3292" y="2102"/>
                    <a:pt x="3293" y="2098"/>
                    <a:pt x="3292" y="2097"/>
                  </a:cubicBezTo>
                  <a:close/>
                  <a:moveTo>
                    <a:pt x="3182" y="2281"/>
                  </a:moveTo>
                  <a:lnTo>
                    <a:pt x="3182" y="2281"/>
                  </a:lnTo>
                  <a:cubicBezTo>
                    <a:pt x="3182" y="2282"/>
                    <a:pt x="3182" y="2283"/>
                    <a:pt x="3182" y="2285"/>
                  </a:cubicBezTo>
                  <a:lnTo>
                    <a:pt x="3182" y="2285"/>
                  </a:lnTo>
                  <a:cubicBezTo>
                    <a:pt x="3182" y="2284"/>
                    <a:pt x="3182" y="2282"/>
                    <a:pt x="3182" y="2281"/>
                  </a:cubicBezTo>
                  <a:close/>
                  <a:moveTo>
                    <a:pt x="3182" y="2285"/>
                  </a:moveTo>
                  <a:cubicBezTo>
                    <a:pt x="3180" y="2298"/>
                    <a:pt x="3179" y="2310"/>
                    <a:pt x="3181" y="2315"/>
                  </a:cubicBezTo>
                  <a:lnTo>
                    <a:pt x="3190" y="2306"/>
                  </a:lnTo>
                  <a:lnTo>
                    <a:pt x="3190" y="2306"/>
                  </a:lnTo>
                  <a:cubicBezTo>
                    <a:pt x="3190" y="2306"/>
                    <a:pt x="3190" y="2306"/>
                    <a:pt x="3190" y="2306"/>
                  </a:cubicBezTo>
                  <a:cubicBezTo>
                    <a:pt x="3192" y="2306"/>
                    <a:pt x="3192" y="2305"/>
                    <a:pt x="3192" y="2303"/>
                  </a:cubicBezTo>
                  <a:lnTo>
                    <a:pt x="3192" y="2303"/>
                  </a:lnTo>
                  <a:lnTo>
                    <a:pt x="3190" y="2306"/>
                  </a:lnTo>
                  <a:lnTo>
                    <a:pt x="3190" y="2306"/>
                  </a:lnTo>
                  <a:cubicBezTo>
                    <a:pt x="3187" y="2305"/>
                    <a:pt x="3181" y="2300"/>
                    <a:pt x="3181" y="2292"/>
                  </a:cubicBezTo>
                  <a:cubicBezTo>
                    <a:pt x="3181" y="2289"/>
                    <a:pt x="3181" y="2287"/>
                    <a:pt x="3182" y="2285"/>
                  </a:cubicBezTo>
                  <a:close/>
                  <a:moveTo>
                    <a:pt x="304" y="2426"/>
                  </a:moveTo>
                  <a:cubicBezTo>
                    <a:pt x="299" y="2426"/>
                    <a:pt x="302" y="2432"/>
                    <a:pt x="302" y="2436"/>
                  </a:cubicBezTo>
                  <a:lnTo>
                    <a:pt x="302" y="2436"/>
                  </a:lnTo>
                  <a:lnTo>
                    <a:pt x="308" y="2427"/>
                  </a:lnTo>
                  <a:cubicBezTo>
                    <a:pt x="307" y="2426"/>
                    <a:pt x="305" y="2426"/>
                    <a:pt x="304" y="2426"/>
                  </a:cubicBezTo>
                  <a:close/>
                  <a:moveTo>
                    <a:pt x="2291" y="3155"/>
                  </a:moveTo>
                  <a:cubicBezTo>
                    <a:pt x="2291" y="3159"/>
                    <a:pt x="2291" y="3160"/>
                    <a:pt x="2294" y="3160"/>
                  </a:cubicBezTo>
                  <a:lnTo>
                    <a:pt x="2294" y="3160"/>
                  </a:lnTo>
                  <a:cubicBezTo>
                    <a:pt x="2293" y="3159"/>
                    <a:pt x="2292" y="3157"/>
                    <a:pt x="2291" y="3155"/>
                  </a:cubicBezTo>
                  <a:close/>
                  <a:moveTo>
                    <a:pt x="1630" y="3278"/>
                  </a:moveTo>
                  <a:cubicBezTo>
                    <a:pt x="1630" y="3284"/>
                    <a:pt x="1630" y="3289"/>
                    <a:pt x="1624" y="3289"/>
                  </a:cubicBezTo>
                  <a:cubicBezTo>
                    <a:pt x="1624" y="3284"/>
                    <a:pt x="1607" y="3284"/>
                    <a:pt x="1596" y="3278"/>
                  </a:cubicBezTo>
                  <a:close/>
                  <a:moveTo>
                    <a:pt x="2083" y="3306"/>
                  </a:moveTo>
                  <a:lnTo>
                    <a:pt x="2083" y="3306"/>
                  </a:lnTo>
                  <a:cubicBezTo>
                    <a:pt x="2083" y="3306"/>
                    <a:pt x="2083" y="3306"/>
                    <a:pt x="2083" y="3306"/>
                  </a:cubicBezTo>
                  <a:lnTo>
                    <a:pt x="2083" y="3306"/>
                  </a:lnTo>
                  <a:cubicBezTo>
                    <a:pt x="2083" y="3306"/>
                    <a:pt x="2083" y="3306"/>
                    <a:pt x="2084" y="3306"/>
                  </a:cubicBezTo>
                  <a:cubicBezTo>
                    <a:pt x="2083" y="3306"/>
                    <a:pt x="2083" y="3306"/>
                    <a:pt x="2083" y="3306"/>
                  </a:cubicBezTo>
                  <a:close/>
                  <a:moveTo>
                    <a:pt x="2083" y="3306"/>
                  </a:moveTo>
                  <a:cubicBezTo>
                    <a:pt x="2072" y="3306"/>
                    <a:pt x="2061" y="3312"/>
                    <a:pt x="2056" y="3317"/>
                  </a:cubicBezTo>
                  <a:cubicBezTo>
                    <a:pt x="2064" y="3313"/>
                    <a:pt x="2073" y="3309"/>
                    <a:pt x="2083" y="3306"/>
                  </a:cubicBezTo>
                  <a:close/>
                  <a:moveTo>
                    <a:pt x="1557" y="3345"/>
                  </a:moveTo>
                  <a:cubicBezTo>
                    <a:pt x="1557" y="3346"/>
                    <a:pt x="1556" y="3346"/>
                    <a:pt x="1557" y="3347"/>
                  </a:cubicBezTo>
                  <a:lnTo>
                    <a:pt x="1557" y="3347"/>
                  </a:lnTo>
                  <a:cubicBezTo>
                    <a:pt x="1557" y="3346"/>
                    <a:pt x="1557" y="3346"/>
                    <a:pt x="1557" y="3345"/>
                  </a:cubicBezTo>
                  <a:close/>
                  <a:moveTo>
                    <a:pt x="1764" y="3362"/>
                  </a:moveTo>
                  <a:cubicBezTo>
                    <a:pt x="1764" y="3368"/>
                    <a:pt x="1764" y="3368"/>
                    <a:pt x="1759" y="3368"/>
                  </a:cubicBezTo>
                  <a:cubicBezTo>
                    <a:pt x="1755" y="3369"/>
                    <a:pt x="1752" y="3370"/>
                    <a:pt x="1749" y="3370"/>
                  </a:cubicBezTo>
                  <a:cubicBezTo>
                    <a:pt x="1744" y="3370"/>
                    <a:pt x="1742" y="3368"/>
                    <a:pt x="1742" y="3368"/>
                  </a:cubicBezTo>
                  <a:cubicBezTo>
                    <a:pt x="1748" y="3368"/>
                    <a:pt x="1753" y="3368"/>
                    <a:pt x="1764" y="3362"/>
                  </a:cubicBezTo>
                  <a:close/>
                  <a:moveTo>
                    <a:pt x="1806" y="1"/>
                  </a:moveTo>
                  <a:cubicBezTo>
                    <a:pt x="1802" y="1"/>
                    <a:pt x="1797" y="1"/>
                    <a:pt x="1792" y="2"/>
                  </a:cubicBezTo>
                  <a:cubicBezTo>
                    <a:pt x="1804" y="13"/>
                    <a:pt x="1809" y="13"/>
                    <a:pt x="1776" y="18"/>
                  </a:cubicBezTo>
                  <a:lnTo>
                    <a:pt x="1848" y="18"/>
                  </a:lnTo>
                  <a:lnTo>
                    <a:pt x="1804" y="30"/>
                  </a:lnTo>
                  <a:cubicBezTo>
                    <a:pt x="1818" y="30"/>
                    <a:pt x="1833" y="27"/>
                    <a:pt x="1845" y="27"/>
                  </a:cubicBezTo>
                  <a:cubicBezTo>
                    <a:pt x="1851" y="27"/>
                    <a:pt x="1856" y="28"/>
                    <a:pt x="1860" y="30"/>
                  </a:cubicBezTo>
                  <a:cubicBezTo>
                    <a:pt x="1837" y="35"/>
                    <a:pt x="1843" y="35"/>
                    <a:pt x="1848" y="41"/>
                  </a:cubicBezTo>
                  <a:cubicBezTo>
                    <a:pt x="1841" y="37"/>
                    <a:pt x="1834" y="35"/>
                    <a:pt x="1827" y="35"/>
                  </a:cubicBezTo>
                  <a:cubicBezTo>
                    <a:pt x="1813" y="35"/>
                    <a:pt x="1799" y="41"/>
                    <a:pt x="1783" y="41"/>
                  </a:cubicBezTo>
                  <a:cubicBezTo>
                    <a:pt x="1775" y="41"/>
                    <a:pt x="1767" y="39"/>
                    <a:pt x="1759" y="35"/>
                  </a:cubicBezTo>
                  <a:lnTo>
                    <a:pt x="1759" y="7"/>
                  </a:lnTo>
                  <a:cubicBezTo>
                    <a:pt x="1749" y="5"/>
                    <a:pt x="1740" y="5"/>
                    <a:pt x="1731" y="5"/>
                  </a:cubicBezTo>
                  <a:cubicBezTo>
                    <a:pt x="1693" y="5"/>
                    <a:pt x="1660" y="19"/>
                    <a:pt x="1614" y="19"/>
                  </a:cubicBezTo>
                  <a:cubicBezTo>
                    <a:pt x="1609" y="19"/>
                    <a:pt x="1603" y="19"/>
                    <a:pt x="1596" y="18"/>
                  </a:cubicBezTo>
                  <a:lnTo>
                    <a:pt x="1596" y="18"/>
                  </a:lnTo>
                  <a:lnTo>
                    <a:pt x="1619" y="24"/>
                  </a:lnTo>
                  <a:cubicBezTo>
                    <a:pt x="1615" y="28"/>
                    <a:pt x="1607" y="29"/>
                    <a:pt x="1599" y="29"/>
                  </a:cubicBezTo>
                  <a:cubicBezTo>
                    <a:pt x="1589" y="29"/>
                    <a:pt x="1578" y="28"/>
                    <a:pt x="1568" y="28"/>
                  </a:cubicBezTo>
                  <a:cubicBezTo>
                    <a:pt x="1562" y="28"/>
                    <a:pt x="1557" y="28"/>
                    <a:pt x="1551" y="30"/>
                  </a:cubicBezTo>
                  <a:cubicBezTo>
                    <a:pt x="1551" y="24"/>
                    <a:pt x="1540" y="18"/>
                    <a:pt x="1529" y="13"/>
                  </a:cubicBezTo>
                  <a:cubicBezTo>
                    <a:pt x="1529" y="24"/>
                    <a:pt x="1479" y="24"/>
                    <a:pt x="1473" y="41"/>
                  </a:cubicBezTo>
                  <a:lnTo>
                    <a:pt x="1439" y="35"/>
                  </a:lnTo>
                  <a:cubicBezTo>
                    <a:pt x="1383" y="35"/>
                    <a:pt x="1383" y="69"/>
                    <a:pt x="1333" y="80"/>
                  </a:cubicBezTo>
                  <a:cubicBezTo>
                    <a:pt x="1344" y="63"/>
                    <a:pt x="1322" y="63"/>
                    <a:pt x="1355" y="46"/>
                  </a:cubicBezTo>
                  <a:lnTo>
                    <a:pt x="1355" y="46"/>
                  </a:lnTo>
                  <a:cubicBezTo>
                    <a:pt x="1333" y="52"/>
                    <a:pt x="1322" y="58"/>
                    <a:pt x="1322" y="63"/>
                  </a:cubicBezTo>
                  <a:cubicBezTo>
                    <a:pt x="1321" y="63"/>
                    <a:pt x="1320" y="62"/>
                    <a:pt x="1318" y="62"/>
                  </a:cubicBezTo>
                  <a:cubicBezTo>
                    <a:pt x="1306" y="62"/>
                    <a:pt x="1281" y="81"/>
                    <a:pt x="1261" y="81"/>
                  </a:cubicBezTo>
                  <a:cubicBezTo>
                    <a:pt x="1259" y="81"/>
                    <a:pt x="1257" y="81"/>
                    <a:pt x="1255" y="80"/>
                  </a:cubicBezTo>
                  <a:cubicBezTo>
                    <a:pt x="1249" y="86"/>
                    <a:pt x="1249" y="97"/>
                    <a:pt x="1232" y="102"/>
                  </a:cubicBezTo>
                  <a:cubicBezTo>
                    <a:pt x="1231" y="101"/>
                    <a:pt x="1231" y="101"/>
                    <a:pt x="1230" y="100"/>
                  </a:cubicBezTo>
                  <a:lnTo>
                    <a:pt x="1230" y="100"/>
                  </a:lnTo>
                  <a:cubicBezTo>
                    <a:pt x="1225" y="105"/>
                    <a:pt x="1211" y="112"/>
                    <a:pt x="1218" y="113"/>
                  </a:cubicBezTo>
                  <a:lnTo>
                    <a:pt x="1218" y="113"/>
                  </a:lnTo>
                  <a:cubicBezTo>
                    <a:pt x="1216" y="113"/>
                    <a:pt x="1214" y="113"/>
                    <a:pt x="1212" y="113"/>
                  </a:cubicBezTo>
                  <a:cubicBezTo>
                    <a:pt x="1152" y="113"/>
                    <a:pt x="1073" y="164"/>
                    <a:pt x="1025" y="164"/>
                  </a:cubicBezTo>
                  <a:cubicBezTo>
                    <a:pt x="991" y="186"/>
                    <a:pt x="952" y="209"/>
                    <a:pt x="919" y="226"/>
                  </a:cubicBezTo>
                  <a:cubicBezTo>
                    <a:pt x="919" y="220"/>
                    <a:pt x="919" y="220"/>
                    <a:pt x="924" y="214"/>
                  </a:cubicBezTo>
                  <a:lnTo>
                    <a:pt x="924" y="214"/>
                  </a:lnTo>
                  <a:cubicBezTo>
                    <a:pt x="879" y="237"/>
                    <a:pt x="913" y="254"/>
                    <a:pt x="857" y="276"/>
                  </a:cubicBezTo>
                  <a:cubicBezTo>
                    <a:pt x="832" y="276"/>
                    <a:pt x="869" y="258"/>
                    <a:pt x="866" y="258"/>
                  </a:cubicBezTo>
                  <a:lnTo>
                    <a:pt x="866" y="258"/>
                  </a:lnTo>
                  <a:cubicBezTo>
                    <a:pt x="866" y="258"/>
                    <a:pt x="864" y="259"/>
                    <a:pt x="863" y="259"/>
                  </a:cubicBezTo>
                  <a:cubicBezTo>
                    <a:pt x="859" y="256"/>
                    <a:pt x="855" y="254"/>
                    <a:pt x="851" y="254"/>
                  </a:cubicBezTo>
                  <a:cubicBezTo>
                    <a:pt x="829" y="254"/>
                    <a:pt x="800" y="294"/>
                    <a:pt x="767" y="298"/>
                  </a:cubicBezTo>
                  <a:lnTo>
                    <a:pt x="773" y="293"/>
                  </a:lnTo>
                  <a:lnTo>
                    <a:pt x="773" y="293"/>
                  </a:lnTo>
                  <a:cubicBezTo>
                    <a:pt x="739" y="304"/>
                    <a:pt x="723" y="343"/>
                    <a:pt x="683" y="371"/>
                  </a:cubicBezTo>
                  <a:cubicBezTo>
                    <a:pt x="683" y="371"/>
                    <a:pt x="683" y="366"/>
                    <a:pt x="678" y="366"/>
                  </a:cubicBezTo>
                  <a:cubicBezTo>
                    <a:pt x="661" y="394"/>
                    <a:pt x="622" y="438"/>
                    <a:pt x="594" y="472"/>
                  </a:cubicBezTo>
                  <a:cubicBezTo>
                    <a:pt x="594" y="455"/>
                    <a:pt x="599" y="455"/>
                    <a:pt x="588" y="450"/>
                  </a:cubicBezTo>
                  <a:lnTo>
                    <a:pt x="588" y="450"/>
                  </a:lnTo>
                  <a:cubicBezTo>
                    <a:pt x="571" y="466"/>
                    <a:pt x="605" y="461"/>
                    <a:pt x="577" y="489"/>
                  </a:cubicBezTo>
                  <a:cubicBezTo>
                    <a:pt x="567" y="494"/>
                    <a:pt x="545" y="507"/>
                    <a:pt x="532" y="507"/>
                  </a:cubicBezTo>
                  <a:cubicBezTo>
                    <a:pt x="530" y="507"/>
                    <a:pt x="528" y="506"/>
                    <a:pt x="527" y="506"/>
                  </a:cubicBezTo>
                  <a:cubicBezTo>
                    <a:pt x="532" y="494"/>
                    <a:pt x="543" y="489"/>
                    <a:pt x="555" y="478"/>
                  </a:cubicBezTo>
                  <a:lnTo>
                    <a:pt x="555" y="478"/>
                  </a:lnTo>
                  <a:cubicBezTo>
                    <a:pt x="527" y="478"/>
                    <a:pt x="521" y="511"/>
                    <a:pt x="504" y="522"/>
                  </a:cubicBezTo>
                  <a:lnTo>
                    <a:pt x="499" y="517"/>
                  </a:lnTo>
                  <a:cubicBezTo>
                    <a:pt x="459" y="562"/>
                    <a:pt x="476" y="578"/>
                    <a:pt x="431" y="623"/>
                  </a:cubicBezTo>
                  <a:lnTo>
                    <a:pt x="443" y="618"/>
                  </a:lnTo>
                  <a:lnTo>
                    <a:pt x="443" y="618"/>
                  </a:lnTo>
                  <a:cubicBezTo>
                    <a:pt x="431" y="657"/>
                    <a:pt x="415" y="634"/>
                    <a:pt x="403" y="668"/>
                  </a:cubicBezTo>
                  <a:lnTo>
                    <a:pt x="381" y="668"/>
                  </a:lnTo>
                  <a:cubicBezTo>
                    <a:pt x="375" y="690"/>
                    <a:pt x="347" y="741"/>
                    <a:pt x="331" y="774"/>
                  </a:cubicBezTo>
                  <a:cubicBezTo>
                    <a:pt x="331" y="746"/>
                    <a:pt x="353" y="707"/>
                    <a:pt x="364" y="679"/>
                  </a:cubicBezTo>
                  <a:lnTo>
                    <a:pt x="364" y="679"/>
                  </a:lnTo>
                  <a:cubicBezTo>
                    <a:pt x="353" y="696"/>
                    <a:pt x="319" y="741"/>
                    <a:pt x="319" y="758"/>
                  </a:cubicBezTo>
                  <a:cubicBezTo>
                    <a:pt x="325" y="746"/>
                    <a:pt x="331" y="735"/>
                    <a:pt x="336" y="730"/>
                  </a:cubicBezTo>
                  <a:lnTo>
                    <a:pt x="336" y="730"/>
                  </a:lnTo>
                  <a:cubicBezTo>
                    <a:pt x="331" y="758"/>
                    <a:pt x="319" y="797"/>
                    <a:pt x="297" y="830"/>
                  </a:cubicBezTo>
                  <a:cubicBezTo>
                    <a:pt x="295" y="829"/>
                    <a:pt x="292" y="828"/>
                    <a:pt x="289" y="828"/>
                  </a:cubicBezTo>
                  <a:cubicBezTo>
                    <a:pt x="262" y="828"/>
                    <a:pt x="226" y="927"/>
                    <a:pt x="191" y="942"/>
                  </a:cubicBezTo>
                  <a:cubicBezTo>
                    <a:pt x="179" y="982"/>
                    <a:pt x="163" y="1015"/>
                    <a:pt x="146" y="1055"/>
                  </a:cubicBezTo>
                  <a:cubicBezTo>
                    <a:pt x="129" y="1094"/>
                    <a:pt x="107" y="1133"/>
                    <a:pt x="95" y="1172"/>
                  </a:cubicBezTo>
                  <a:cubicBezTo>
                    <a:pt x="102" y="1168"/>
                    <a:pt x="107" y="1166"/>
                    <a:pt x="109" y="1166"/>
                  </a:cubicBezTo>
                  <a:lnTo>
                    <a:pt x="109" y="1166"/>
                  </a:lnTo>
                  <a:cubicBezTo>
                    <a:pt x="119" y="1166"/>
                    <a:pt x="90" y="1201"/>
                    <a:pt x="118" y="1206"/>
                  </a:cubicBezTo>
                  <a:cubicBezTo>
                    <a:pt x="112" y="1223"/>
                    <a:pt x="107" y="1234"/>
                    <a:pt x="107" y="1234"/>
                  </a:cubicBezTo>
                  <a:lnTo>
                    <a:pt x="73" y="1290"/>
                  </a:lnTo>
                  <a:cubicBezTo>
                    <a:pt x="71" y="1293"/>
                    <a:pt x="69" y="1294"/>
                    <a:pt x="69" y="1294"/>
                  </a:cubicBezTo>
                  <a:cubicBezTo>
                    <a:pt x="66" y="1294"/>
                    <a:pt x="72" y="1273"/>
                    <a:pt x="67" y="1273"/>
                  </a:cubicBezTo>
                  <a:lnTo>
                    <a:pt x="67" y="1273"/>
                  </a:lnTo>
                  <a:cubicBezTo>
                    <a:pt x="51" y="1318"/>
                    <a:pt x="51" y="1290"/>
                    <a:pt x="34" y="1318"/>
                  </a:cubicBezTo>
                  <a:cubicBezTo>
                    <a:pt x="35" y="1317"/>
                    <a:pt x="36" y="1317"/>
                    <a:pt x="37" y="1317"/>
                  </a:cubicBezTo>
                  <a:lnTo>
                    <a:pt x="37" y="1317"/>
                  </a:lnTo>
                  <a:cubicBezTo>
                    <a:pt x="45" y="1317"/>
                    <a:pt x="44" y="1337"/>
                    <a:pt x="34" y="1363"/>
                  </a:cubicBezTo>
                  <a:lnTo>
                    <a:pt x="56" y="1329"/>
                  </a:lnTo>
                  <a:lnTo>
                    <a:pt x="56" y="1329"/>
                  </a:lnTo>
                  <a:cubicBezTo>
                    <a:pt x="56" y="1396"/>
                    <a:pt x="23" y="1379"/>
                    <a:pt x="28" y="1447"/>
                  </a:cubicBezTo>
                  <a:lnTo>
                    <a:pt x="23" y="1424"/>
                  </a:lnTo>
                  <a:lnTo>
                    <a:pt x="23" y="1424"/>
                  </a:lnTo>
                  <a:cubicBezTo>
                    <a:pt x="23" y="1458"/>
                    <a:pt x="0" y="1553"/>
                    <a:pt x="28" y="1587"/>
                  </a:cubicBezTo>
                  <a:cubicBezTo>
                    <a:pt x="25" y="1590"/>
                    <a:pt x="22" y="1593"/>
                    <a:pt x="18" y="1593"/>
                  </a:cubicBezTo>
                  <a:cubicBezTo>
                    <a:pt x="16" y="1593"/>
                    <a:pt x="14" y="1591"/>
                    <a:pt x="11" y="1587"/>
                  </a:cubicBezTo>
                  <a:lnTo>
                    <a:pt x="11" y="1587"/>
                  </a:lnTo>
                  <a:cubicBezTo>
                    <a:pt x="11" y="1626"/>
                    <a:pt x="11" y="1671"/>
                    <a:pt x="17" y="1715"/>
                  </a:cubicBezTo>
                  <a:cubicBezTo>
                    <a:pt x="28" y="1760"/>
                    <a:pt x="34" y="1799"/>
                    <a:pt x="28" y="1833"/>
                  </a:cubicBezTo>
                  <a:lnTo>
                    <a:pt x="17" y="1827"/>
                  </a:lnTo>
                  <a:lnTo>
                    <a:pt x="17" y="1827"/>
                  </a:lnTo>
                  <a:cubicBezTo>
                    <a:pt x="23" y="1839"/>
                    <a:pt x="34" y="1850"/>
                    <a:pt x="28" y="1872"/>
                  </a:cubicBezTo>
                  <a:cubicBezTo>
                    <a:pt x="28" y="1869"/>
                    <a:pt x="27" y="1868"/>
                    <a:pt x="25" y="1868"/>
                  </a:cubicBezTo>
                  <a:cubicBezTo>
                    <a:pt x="24" y="1868"/>
                    <a:pt x="23" y="1869"/>
                    <a:pt x="23" y="1872"/>
                  </a:cubicBezTo>
                  <a:cubicBezTo>
                    <a:pt x="23" y="1878"/>
                    <a:pt x="39" y="1911"/>
                    <a:pt x="39" y="1928"/>
                  </a:cubicBezTo>
                  <a:lnTo>
                    <a:pt x="28" y="1917"/>
                  </a:lnTo>
                  <a:lnTo>
                    <a:pt x="28" y="1917"/>
                  </a:lnTo>
                  <a:cubicBezTo>
                    <a:pt x="28" y="1956"/>
                    <a:pt x="39" y="1984"/>
                    <a:pt x="51" y="2012"/>
                  </a:cubicBezTo>
                  <a:cubicBezTo>
                    <a:pt x="62" y="2040"/>
                    <a:pt x="79" y="2063"/>
                    <a:pt x="90" y="2096"/>
                  </a:cubicBezTo>
                  <a:cubicBezTo>
                    <a:pt x="67" y="2102"/>
                    <a:pt x="73" y="2163"/>
                    <a:pt x="84" y="2191"/>
                  </a:cubicBezTo>
                  <a:lnTo>
                    <a:pt x="79" y="2191"/>
                  </a:lnTo>
                  <a:cubicBezTo>
                    <a:pt x="107" y="2281"/>
                    <a:pt x="146" y="2337"/>
                    <a:pt x="196" y="2410"/>
                  </a:cubicBezTo>
                  <a:cubicBezTo>
                    <a:pt x="196" y="2438"/>
                    <a:pt x="213" y="2483"/>
                    <a:pt x="235" y="2522"/>
                  </a:cubicBezTo>
                  <a:cubicBezTo>
                    <a:pt x="263" y="2567"/>
                    <a:pt x="286" y="2611"/>
                    <a:pt x="308" y="2651"/>
                  </a:cubicBezTo>
                  <a:cubicBezTo>
                    <a:pt x="306" y="2646"/>
                    <a:pt x="308" y="2645"/>
                    <a:pt x="312" y="2645"/>
                  </a:cubicBezTo>
                  <a:cubicBezTo>
                    <a:pt x="318" y="2645"/>
                    <a:pt x="329" y="2649"/>
                    <a:pt x="336" y="2656"/>
                  </a:cubicBezTo>
                  <a:cubicBezTo>
                    <a:pt x="342" y="2673"/>
                    <a:pt x="375" y="2690"/>
                    <a:pt x="359" y="2701"/>
                  </a:cubicBezTo>
                  <a:lnTo>
                    <a:pt x="359" y="2695"/>
                  </a:lnTo>
                  <a:lnTo>
                    <a:pt x="359" y="2695"/>
                  </a:lnTo>
                  <a:cubicBezTo>
                    <a:pt x="353" y="2718"/>
                    <a:pt x="381" y="2751"/>
                    <a:pt x="403" y="2774"/>
                  </a:cubicBezTo>
                  <a:lnTo>
                    <a:pt x="426" y="2763"/>
                  </a:lnTo>
                  <a:cubicBezTo>
                    <a:pt x="437" y="2802"/>
                    <a:pt x="476" y="2847"/>
                    <a:pt x="515" y="2880"/>
                  </a:cubicBezTo>
                  <a:cubicBezTo>
                    <a:pt x="555" y="2908"/>
                    <a:pt x="588" y="2936"/>
                    <a:pt x="599" y="2964"/>
                  </a:cubicBezTo>
                  <a:cubicBezTo>
                    <a:pt x="616" y="2975"/>
                    <a:pt x="639" y="2992"/>
                    <a:pt x="655" y="2998"/>
                  </a:cubicBezTo>
                  <a:lnTo>
                    <a:pt x="650" y="3009"/>
                  </a:lnTo>
                  <a:cubicBezTo>
                    <a:pt x="689" y="3043"/>
                    <a:pt x="711" y="3065"/>
                    <a:pt x="773" y="3099"/>
                  </a:cubicBezTo>
                  <a:lnTo>
                    <a:pt x="756" y="3099"/>
                  </a:lnTo>
                  <a:cubicBezTo>
                    <a:pt x="767" y="3106"/>
                    <a:pt x="777" y="3108"/>
                    <a:pt x="787" y="3108"/>
                  </a:cubicBezTo>
                  <a:cubicBezTo>
                    <a:pt x="800" y="3108"/>
                    <a:pt x="812" y="3104"/>
                    <a:pt x="824" y="3104"/>
                  </a:cubicBezTo>
                  <a:cubicBezTo>
                    <a:pt x="831" y="3104"/>
                    <a:pt x="839" y="3106"/>
                    <a:pt x="846" y="3110"/>
                  </a:cubicBezTo>
                  <a:lnTo>
                    <a:pt x="846" y="3132"/>
                  </a:lnTo>
                  <a:cubicBezTo>
                    <a:pt x="907" y="3172"/>
                    <a:pt x="963" y="3211"/>
                    <a:pt x="1031" y="3228"/>
                  </a:cubicBezTo>
                  <a:cubicBezTo>
                    <a:pt x="1031" y="3228"/>
                    <a:pt x="1028" y="3230"/>
                    <a:pt x="1023" y="3230"/>
                  </a:cubicBezTo>
                  <a:cubicBezTo>
                    <a:pt x="1021" y="3230"/>
                    <a:pt x="1018" y="3229"/>
                    <a:pt x="1014" y="3228"/>
                  </a:cubicBezTo>
                  <a:lnTo>
                    <a:pt x="1014" y="3228"/>
                  </a:lnTo>
                  <a:cubicBezTo>
                    <a:pt x="1035" y="3240"/>
                    <a:pt x="1090" y="3270"/>
                    <a:pt x="1114" y="3270"/>
                  </a:cubicBezTo>
                  <a:cubicBezTo>
                    <a:pt x="1120" y="3270"/>
                    <a:pt x="1125" y="3268"/>
                    <a:pt x="1126" y="3264"/>
                  </a:cubicBezTo>
                  <a:lnTo>
                    <a:pt x="1126" y="3264"/>
                  </a:lnTo>
                  <a:cubicBezTo>
                    <a:pt x="1128" y="3278"/>
                    <a:pt x="1195" y="3284"/>
                    <a:pt x="1227" y="3289"/>
                  </a:cubicBezTo>
                  <a:lnTo>
                    <a:pt x="1221" y="3300"/>
                  </a:lnTo>
                  <a:cubicBezTo>
                    <a:pt x="1241" y="3294"/>
                    <a:pt x="1249" y="3291"/>
                    <a:pt x="1261" y="3291"/>
                  </a:cubicBezTo>
                  <a:cubicBezTo>
                    <a:pt x="1270" y="3291"/>
                    <a:pt x="1281" y="3292"/>
                    <a:pt x="1299" y="3295"/>
                  </a:cubicBezTo>
                  <a:cubicBezTo>
                    <a:pt x="1305" y="3295"/>
                    <a:pt x="1305" y="3300"/>
                    <a:pt x="1299" y="3300"/>
                  </a:cubicBezTo>
                  <a:cubicBezTo>
                    <a:pt x="1305" y="3302"/>
                    <a:pt x="1310" y="3302"/>
                    <a:pt x="1314" y="3302"/>
                  </a:cubicBezTo>
                  <a:cubicBezTo>
                    <a:pt x="1318" y="3302"/>
                    <a:pt x="1322" y="3302"/>
                    <a:pt x="1326" y="3302"/>
                  </a:cubicBezTo>
                  <a:cubicBezTo>
                    <a:pt x="1334" y="3302"/>
                    <a:pt x="1344" y="3303"/>
                    <a:pt x="1361" y="3312"/>
                  </a:cubicBezTo>
                  <a:lnTo>
                    <a:pt x="1344" y="3312"/>
                  </a:lnTo>
                  <a:cubicBezTo>
                    <a:pt x="1358" y="3316"/>
                    <a:pt x="1367" y="3318"/>
                    <a:pt x="1373" y="3318"/>
                  </a:cubicBezTo>
                  <a:cubicBezTo>
                    <a:pt x="1381" y="3318"/>
                    <a:pt x="1385" y="3315"/>
                    <a:pt x="1395" y="3312"/>
                  </a:cubicBezTo>
                  <a:cubicBezTo>
                    <a:pt x="1417" y="3312"/>
                    <a:pt x="1462" y="3323"/>
                    <a:pt x="1467" y="3340"/>
                  </a:cubicBezTo>
                  <a:cubicBezTo>
                    <a:pt x="1472" y="3331"/>
                    <a:pt x="1482" y="3326"/>
                    <a:pt x="1496" y="3326"/>
                  </a:cubicBezTo>
                  <a:cubicBezTo>
                    <a:pt x="1501" y="3326"/>
                    <a:pt x="1506" y="3327"/>
                    <a:pt x="1512" y="3328"/>
                  </a:cubicBezTo>
                  <a:cubicBezTo>
                    <a:pt x="1512" y="3334"/>
                    <a:pt x="1507" y="3340"/>
                    <a:pt x="1501" y="3340"/>
                  </a:cubicBezTo>
                  <a:cubicBezTo>
                    <a:pt x="1515" y="3344"/>
                    <a:pt x="1528" y="3345"/>
                    <a:pt x="1539" y="3345"/>
                  </a:cubicBezTo>
                  <a:cubicBezTo>
                    <a:pt x="1563" y="3345"/>
                    <a:pt x="1582" y="3340"/>
                    <a:pt x="1601" y="3340"/>
                  </a:cubicBezTo>
                  <a:cubicBezTo>
                    <a:pt x="1611" y="3340"/>
                    <a:pt x="1620" y="3341"/>
                    <a:pt x="1630" y="3345"/>
                  </a:cubicBezTo>
                  <a:cubicBezTo>
                    <a:pt x="1630" y="3351"/>
                    <a:pt x="1630" y="3351"/>
                    <a:pt x="1636" y="3351"/>
                  </a:cubicBezTo>
                  <a:cubicBezTo>
                    <a:pt x="1595" y="3351"/>
                    <a:pt x="1559" y="3351"/>
                    <a:pt x="1557" y="3347"/>
                  </a:cubicBezTo>
                  <a:lnTo>
                    <a:pt x="1557" y="3347"/>
                  </a:lnTo>
                  <a:cubicBezTo>
                    <a:pt x="1554" y="3362"/>
                    <a:pt x="1590" y="3362"/>
                    <a:pt x="1563" y="3379"/>
                  </a:cubicBezTo>
                  <a:cubicBezTo>
                    <a:pt x="1585" y="3374"/>
                    <a:pt x="1626" y="3359"/>
                    <a:pt x="1658" y="3359"/>
                  </a:cubicBezTo>
                  <a:cubicBezTo>
                    <a:pt x="1666" y="3359"/>
                    <a:pt x="1674" y="3360"/>
                    <a:pt x="1680" y="3362"/>
                  </a:cubicBezTo>
                  <a:cubicBezTo>
                    <a:pt x="1686" y="3362"/>
                    <a:pt x="1686" y="3362"/>
                    <a:pt x="1686" y="3368"/>
                  </a:cubicBezTo>
                  <a:lnTo>
                    <a:pt x="1736" y="3368"/>
                  </a:lnTo>
                  <a:cubicBezTo>
                    <a:pt x="1738" y="3371"/>
                    <a:pt x="1744" y="3373"/>
                    <a:pt x="1751" y="3373"/>
                  </a:cubicBezTo>
                  <a:cubicBezTo>
                    <a:pt x="1766" y="3373"/>
                    <a:pt x="1787" y="3368"/>
                    <a:pt x="1798" y="3368"/>
                  </a:cubicBezTo>
                  <a:cubicBezTo>
                    <a:pt x="1798" y="3356"/>
                    <a:pt x="1820" y="3356"/>
                    <a:pt x="1798" y="3345"/>
                  </a:cubicBezTo>
                  <a:lnTo>
                    <a:pt x="1798" y="3345"/>
                  </a:lnTo>
                  <a:cubicBezTo>
                    <a:pt x="1804" y="3351"/>
                    <a:pt x="1798" y="3351"/>
                    <a:pt x="1781" y="3351"/>
                  </a:cubicBezTo>
                  <a:lnTo>
                    <a:pt x="1776" y="3351"/>
                  </a:lnTo>
                  <a:cubicBezTo>
                    <a:pt x="1764" y="3351"/>
                    <a:pt x="1748" y="3351"/>
                    <a:pt x="1731" y="3356"/>
                  </a:cubicBezTo>
                  <a:cubicBezTo>
                    <a:pt x="1739" y="3348"/>
                    <a:pt x="1750" y="3343"/>
                    <a:pt x="1764" y="3343"/>
                  </a:cubicBezTo>
                  <a:cubicBezTo>
                    <a:pt x="1770" y="3343"/>
                    <a:pt x="1775" y="3344"/>
                    <a:pt x="1781" y="3345"/>
                  </a:cubicBezTo>
                  <a:cubicBezTo>
                    <a:pt x="1792" y="3340"/>
                    <a:pt x="1798" y="3328"/>
                    <a:pt x="1804" y="3323"/>
                  </a:cubicBezTo>
                  <a:cubicBezTo>
                    <a:pt x="1832" y="3340"/>
                    <a:pt x="1882" y="3351"/>
                    <a:pt x="1893" y="3356"/>
                  </a:cubicBezTo>
                  <a:cubicBezTo>
                    <a:pt x="1949" y="3340"/>
                    <a:pt x="2028" y="3334"/>
                    <a:pt x="2056" y="3300"/>
                  </a:cubicBezTo>
                  <a:cubicBezTo>
                    <a:pt x="2060" y="3299"/>
                    <a:pt x="2064" y="3298"/>
                    <a:pt x="2067" y="3298"/>
                  </a:cubicBezTo>
                  <a:cubicBezTo>
                    <a:pt x="2073" y="3298"/>
                    <a:pt x="2076" y="3302"/>
                    <a:pt x="2083" y="3306"/>
                  </a:cubicBezTo>
                  <a:lnTo>
                    <a:pt x="2083" y="3306"/>
                  </a:lnTo>
                  <a:cubicBezTo>
                    <a:pt x="2115" y="3295"/>
                    <a:pt x="2152" y="3285"/>
                    <a:pt x="2156" y="3272"/>
                  </a:cubicBezTo>
                  <a:cubicBezTo>
                    <a:pt x="2160" y="3272"/>
                    <a:pt x="2163" y="3272"/>
                    <a:pt x="2165" y="3272"/>
                  </a:cubicBezTo>
                  <a:cubicBezTo>
                    <a:pt x="2178" y="3272"/>
                    <a:pt x="2162" y="3281"/>
                    <a:pt x="2165" y="3281"/>
                  </a:cubicBezTo>
                  <a:cubicBezTo>
                    <a:pt x="2167" y="3281"/>
                    <a:pt x="2173" y="3279"/>
                    <a:pt x="2190" y="3272"/>
                  </a:cubicBezTo>
                  <a:lnTo>
                    <a:pt x="2190" y="3272"/>
                  </a:lnTo>
                  <a:lnTo>
                    <a:pt x="2184" y="3284"/>
                  </a:lnTo>
                  <a:cubicBezTo>
                    <a:pt x="2240" y="3278"/>
                    <a:pt x="2280" y="3250"/>
                    <a:pt x="2319" y="3228"/>
                  </a:cubicBezTo>
                  <a:cubicBezTo>
                    <a:pt x="2358" y="3200"/>
                    <a:pt x="2397" y="3172"/>
                    <a:pt x="2464" y="3160"/>
                  </a:cubicBezTo>
                  <a:lnTo>
                    <a:pt x="2448" y="3160"/>
                  </a:lnTo>
                  <a:cubicBezTo>
                    <a:pt x="2576" y="3110"/>
                    <a:pt x="2688" y="3003"/>
                    <a:pt x="2806" y="2925"/>
                  </a:cubicBezTo>
                  <a:cubicBezTo>
                    <a:pt x="2834" y="2903"/>
                    <a:pt x="2834" y="2891"/>
                    <a:pt x="2845" y="2875"/>
                  </a:cubicBezTo>
                  <a:lnTo>
                    <a:pt x="2862" y="2875"/>
                  </a:lnTo>
                  <a:cubicBezTo>
                    <a:pt x="2868" y="2863"/>
                    <a:pt x="2873" y="2847"/>
                    <a:pt x="2879" y="2835"/>
                  </a:cubicBezTo>
                  <a:cubicBezTo>
                    <a:pt x="2907" y="2785"/>
                    <a:pt x="2974" y="2785"/>
                    <a:pt x="3002" y="2712"/>
                  </a:cubicBezTo>
                  <a:lnTo>
                    <a:pt x="2985" y="2712"/>
                  </a:lnTo>
                  <a:cubicBezTo>
                    <a:pt x="3000" y="2697"/>
                    <a:pt x="3029" y="2655"/>
                    <a:pt x="3039" y="2655"/>
                  </a:cubicBezTo>
                  <a:cubicBezTo>
                    <a:pt x="3040" y="2655"/>
                    <a:pt x="3041" y="2655"/>
                    <a:pt x="3041" y="2656"/>
                  </a:cubicBezTo>
                  <a:cubicBezTo>
                    <a:pt x="3041" y="2651"/>
                    <a:pt x="3036" y="2639"/>
                    <a:pt x="3047" y="2634"/>
                  </a:cubicBezTo>
                  <a:lnTo>
                    <a:pt x="3052" y="2639"/>
                  </a:lnTo>
                  <a:cubicBezTo>
                    <a:pt x="3064" y="2617"/>
                    <a:pt x="3069" y="2600"/>
                    <a:pt x="3080" y="2578"/>
                  </a:cubicBezTo>
                  <a:cubicBezTo>
                    <a:pt x="3088" y="2567"/>
                    <a:pt x="3093" y="2564"/>
                    <a:pt x="3097" y="2564"/>
                  </a:cubicBezTo>
                  <a:cubicBezTo>
                    <a:pt x="3101" y="2564"/>
                    <a:pt x="3104" y="2568"/>
                    <a:pt x="3109" y="2568"/>
                  </a:cubicBezTo>
                  <a:cubicBezTo>
                    <a:pt x="3114" y="2568"/>
                    <a:pt x="3121" y="2562"/>
                    <a:pt x="3136" y="2539"/>
                  </a:cubicBezTo>
                  <a:cubicBezTo>
                    <a:pt x="3152" y="2512"/>
                    <a:pt x="3158" y="2465"/>
                    <a:pt x="3154" y="2465"/>
                  </a:cubicBezTo>
                  <a:lnTo>
                    <a:pt x="3154" y="2465"/>
                  </a:lnTo>
                  <a:cubicBezTo>
                    <a:pt x="3154" y="2465"/>
                    <a:pt x="3154" y="2466"/>
                    <a:pt x="3153" y="2466"/>
                  </a:cubicBezTo>
                  <a:cubicBezTo>
                    <a:pt x="3142" y="2477"/>
                    <a:pt x="3131" y="2488"/>
                    <a:pt x="3125" y="2488"/>
                  </a:cubicBezTo>
                  <a:lnTo>
                    <a:pt x="3136" y="2466"/>
                  </a:lnTo>
                  <a:cubicBezTo>
                    <a:pt x="3125" y="2455"/>
                    <a:pt x="3120" y="2449"/>
                    <a:pt x="3114" y="2443"/>
                  </a:cubicBezTo>
                  <a:cubicBezTo>
                    <a:pt x="3120" y="2443"/>
                    <a:pt x="3120" y="2443"/>
                    <a:pt x="3120" y="2438"/>
                  </a:cubicBezTo>
                  <a:lnTo>
                    <a:pt x="3114" y="2421"/>
                  </a:lnTo>
                  <a:lnTo>
                    <a:pt x="3108" y="2443"/>
                  </a:lnTo>
                  <a:cubicBezTo>
                    <a:pt x="3097" y="2443"/>
                    <a:pt x="3086" y="2443"/>
                    <a:pt x="3064" y="2466"/>
                  </a:cubicBezTo>
                  <a:lnTo>
                    <a:pt x="3052" y="2505"/>
                  </a:lnTo>
                  <a:lnTo>
                    <a:pt x="3041" y="2511"/>
                  </a:lnTo>
                  <a:lnTo>
                    <a:pt x="3058" y="2483"/>
                  </a:lnTo>
                  <a:lnTo>
                    <a:pt x="3058" y="2483"/>
                  </a:lnTo>
                  <a:cubicBezTo>
                    <a:pt x="3036" y="2494"/>
                    <a:pt x="3036" y="2511"/>
                    <a:pt x="3036" y="2527"/>
                  </a:cubicBezTo>
                  <a:cubicBezTo>
                    <a:pt x="3030" y="2527"/>
                    <a:pt x="3024" y="2527"/>
                    <a:pt x="3019" y="2533"/>
                  </a:cubicBezTo>
                  <a:lnTo>
                    <a:pt x="3013" y="2578"/>
                  </a:lnTo>
                  <a:cubicBezTo>
                    <a:pt x="3005" y="2578"/>
                    <a:pt x="3009" y="2566"/>
                    <a:pt x="3003" y="2566"/>
                  </a:cubicBezTo>
                  <a:cubicBezTo>
                    <a:pt x="3001" y="2566"/>
                    <a:pt x="2997" y="2568"/>
                    <a:pt x="2991" y="2572"/>
                  </a:cubicBezTo>
                  <a:cubicBezTo>
                    <a:pt x="2985" y="2595"/>
                    <a:pt x="3019" y="2572"/>
                    <a:pt x="3002" y="2600"/>
                  </a:cubicBezTo>
                  <a:cubicBezTo>
                    <a:pt x="2985" y="2611"/>
                    <a:pt x="2980" y="2600"/>
                    <a:pt x="2974" y="2623"/>
                  </a:cubicBezTo>
                  <a:cubicBezTo>
                    <a:pt x="2968" y="2623"/>
                    <a:pt x="2968" y="2617"/>
                    <a:pt x="2974" y="2606"/>
                  </a:cubicBezTo>
                  <a:lnTo>
                    <a:pt x="2974" y="2606"/>
                  </a:lnTo>
                  <a:cubicBezTo>
                    <a:pt x="2963" y="2628"/>
                    <a:pt x="2940" y="2651"/>
                    <a:pt x="2946" y="2667"/>
                  </a:cubicBezTo>
                  <a:cubicBezTo>
                    <a:pt x="2927" y="2677"/>
                    <a:pt x="2912" y="2710"/>
                    <a:pt x="2898" y="2710"/>
                  </a:cubicBezTo>
                  <a:cubicBezTo>
                    <a:pt x="2895" y="2710"/>
                    <a:pt x="2893" y="2709"/>
                    <a:pt x="2890" y="2707"/>
                  </a:cubicBezTo>
                  <a:cubicBezTo>
                    <a:pt x="2890" y="2718"/>
                    <a:pt x="2879" y="2746"/>
                    <a:pt x="2862" y="2757"/>
                  </a:cubicBezTo>
                  <a:cubicBezTo>
                    <a:pt x="2863" y="2750"/>
                    <a:pt x="2862" y="2747"/>
                    <a:pt x="2860" y="2747"/>
                  </a:cubicBezTo>
                  <a:cubicBezTo>
                    <a:pt x="2853" y="2747"/>
                    <a:pt x="2826" y="2790"/>
                    <a:pt x="2812" y="2790"/>
                  </a:cubicBezTo>
                  <a:cubicBezTo>
                    <a:pt x="2810" y="2790"/>
                    <a:pt x="2807" y="2789"/>
                    <a:pt x="2806" y="2785"/>
                  </a:cubicBezTo>
                  <a:cubicBezTo>
                    <a:pt x="2801" y="2817"/>
                    <a:pt x="2751" y="2848"/>
                    <a:pt x="2722" y="2884"/>
                  </a:cubicBezTo>
                  <a:lnTo>
                    <a:pt x="2722" y="2884"/>
                  </a:lnTo>
                  <a:cubicBezTo>
                    <a:pt x="2722" y="2883"/>
                    <a:pt x="2722" y="2882"/>
                    <a:pt x="2722" y="2880"/>
                  </a:cubicBezTo>
                  <a:lnTo>
                    <a:pt x="2722" y="2880"/>
                  </a:lnTo>
                  <a:cubicBezTo>
                    <a:pt x="2705" y="2897"/>
                    <a:pt x="2694" y="2897"/>
                    <a:pt x="2683" y="2903"/>
                  </a:cubicBezTo>
                  <a:cubicBezTo>
                    <a:pt x="2688" y="2919"/>
                    <a:pt x="2660" y="2947"/>
                    <a:pt x="2649" y="2970"/>
                  </a:cubicBezTo>
                  <a:cubicBezTo>
                    <a:pt x="2647" y="2970"/>
                    <a:pt x="2644" y="2971"/>
                    <a:pt x="2643" y="2971"/>
                  </a:cubicBezTo>
                  <a:cubicBezTo>
                    <a:pt x="2620" y="2971"/>
                    <a:pt x="2648" y="2941"/>
                    <a:pt x="2632" y="2931"/>
                  </a:cubicBezTo>
                  <a:lnTo>
                    <a:pt x="2632" y="2931"/>
                  </a:lnTo>
                  <a:cubicBezTo>
                    <a:pt x="2644" y="2942"/>
                    <a:pt x="2599" y="2975"/>
                    <a:pt x="2616" y="2981"/>
                  </a:cubicBezTo>
                  <a:cubicBezTo>
                    <a:pt x="2602" y="2984"/>
                    <a:pt x="2596" y="2985"/>
                    <a:pt x="2592" y="2985"/>
                  </a:cubicBezTo>
                  <a:cubicBezTo>
                    <a:pt x="2588" y="2985"/>
                    <a:pt x="2585" y="2984"/>
                    <a:pt x="2576" y="2981"/>
                  </a:cubicBezTo>
                  <a:lnTo>
                    <a:pt x="2576" y="2981"/>
                  </a:lnTo>
                  <a:cubicBezTo>
                    <a:pt x="2588" y="3003"/>
                    <a:pt x="2560" y="2998"/>
                    <a:pt x="2554" y="3020"/>
                  </a:cubicBezTo>
                  <a:cubicBezTo>
                    <a:pt x="2549" y="3021"/>
                    <a:pt x="2545" y="3021"/>
                    <a:pt x="2542" y="3021"/>
                  </a:cubicBezTo>
                  <a:cubicBezTo>
                    <a:pt x="2529" y="3021"/>
                    <a:pt x="2526" y="3017"/>
                    <a:pt x="2522" y="3017"/>
                  </a:cubicBezTo>
                  <a:cubicBezTo>
                    <a:pt x="2519" y="3017"/>
                    <a:pt x="2515" y="3020"/>
                    <a:pt x="2504" y="3031"/>
                  </a:cubicBezTo>
                  <a:cubicBezTo>
                    <a:pt x="2487" y="3031"/>
                    <a:pt x="2509" y="3009"/>
                    <a:pt x="2509" y="3009"/>
                  </a:cubicBezTo>
                  <a:lnTo>
                    <a:pt x="2509" y="3009"/>
                  </a:lnTo>
                  <a:cubicBezTo>
                    <a:pt x="2476" y="3031"/>
                    <a:pt x="2504" y="3031"/>
                    <a:pt x="2504" y="3048"/>
                  </a:cubicBezTo>
                  <a:cubicBezTo>
                    <a:pt x="2491" y="3058"/>
                    <a:pt x="2483" y="3061"/>
                    <a:pt x="2478" y="3061"/>
                  </a:cubicBezTo>
                  <a:cubicBezTo>
                    <a:pt x="2469" y="3061"/>
                    <a:pt x="2470" y="3048"/>
                    <a:pt x="2459" y="3048"/>
                  </a:cubicBezTo>
                  <a:cubicBezTo>
                    <a:pt x="2436" y="3065"/>
                    <a:pt x="2425" y="3087"/>
                    <a:pt x="2408" y="3099"/>
                  </a:cubicBezTo>
                  <a:cubicBezTo>
                    <a:pt x="2406" y="3096"/>
                    <a:pt x="2403" y="3096"/>
                    <a:pt x="2401" y="3096"/>
                  </a:cubicBezTo>
                  <a:cubicBezTo>
                    <a:pt x="2400" y="3096"/>
                    <a:pt x="2400" y="3096"/>
                    <a:pt x="2403" y="3093"/>
                  </a:cubicBezTo>
                  <a:lnTo>
                    <a:pt x="2403" y="3093"/>
                  </a:lnTo>
                  <a:cubicBezTo>
                    <a:pt x="2380" y="3116"/>
                    <a:pt x="2324" y="3132"/>
                    <a:pt x="2296" y="3160"/>
                  </a:cubicBezTo>
                  <a:cubicBezTo>
                    <a:pt x="2295" y="3160"/>
                    <a:pt x="2294" y="3160"/>
                    <a:pt x="2294" y="3160"/>
                  </a:cubicBezTo>
                  <a:lnTo>
                    <a:pt x="2294" y="3160"/>
                  </a:lnTo>
                  <a:cubicBezTo>
                    <a:pt x="2298" y="3168"/>
                    <a:pt x="2302" y="3173"/>
                    <a:pt x="2302" y="3177"/>
                  </a:cubicBezTo>
                  <a:cubicBezTo>
                    <a:pt x="2289" y="3181"/>
                    <a:pt x="2283" y="3192"/>
                    <a:pt x="2276" y="3192"/>
                  </a:cubicBezTo>
                  <a:cubicBezTo>
                    <a:pt x="2273" y="3192"/>
                    <a:pt x="2271" y="3191"/>
                    <a:pt x="2268" y="3188"/>
                  </a:cubicBezTo>
                  <a:cubicBezTo>
                    <a:pt x="2280" y="3188"/>
                    <a:pt x="2274" y="3183"/>
                    <a:pt x="2280" y="3177"/>
                  </a:cubicBezTo>
                  <a:lnTo>
                    <a:pt x="2280" y="3177"/>
                  </a:lnTo>
                  <a:lnTo>
                    <a:pt x="2263" y="3188"/>
                  </a:lnTo>
                  <a:cubicBezTo>
                    <a:pt x="2246" y="3177"/>
                    <a:pt x="2285" y="3177"/>
                    <a:pt x="2280" y="3166"/>
                  </a:cubicBezTo>
                  <a:lnTo>
                    <a:pt x="2280" y="3166"/>
                  </a:lnTo>
                  <a:cubicBezTo>
                    <a:pt x="2252" y="3177"/>
                    <a:pt x="2218" y="3205"/>
                    <a:pt x="2190" y="3211"/>
                  </a:cubicBezTo>
                  <a:cubicBezTo>
                    <a:pt x="2179" y="3200"/>
                    <a:pt x="2246" y="3183"/>
                    <a:pt x="2207" y="3183"/>
                  </a:cubicBezTo>
                  <a:lnTo>
                    <a:pt x="2252" y="3177"/>
                  </a:lnTo>
                  <a:cubicBezTo>
                    <a:pt x="2212" y="3160"/>
                    <a:pt x="2274" y="3166"/>
                    <a:pt x="2235" y="3155"/>
                  </a:cubicBezTo>
                  <a:lnTo>
                    <a:pt x="2235" y="3155"/>
                  </a:lnTo>
                  <a:cubicBezTo>
                    <a:pt x="2184" y="3166"/>
                    <a:pt x="2184" y="3183"/>
                    <a:pt x="2128" y="3194"/>
                  </a:cubicBezTo>
                  <a:cubicBezTo>
                    <a:pt x="2123" y="3205"/>
                    <a:pt x="2140" y="3205"/>
                    <a:pt x="2128" y="3216"/>
                  </a:cubicBezTo>
                  <a:cubicBezTo>
                    <a:pt x="2110" y="3225"/>
                    <a:pt x="2097" y="3228"/>
                    <a:pt x="2086" y="3228"/>
                  </a:cubicBezTo>
                  <a:cubicBezTo>
                    <a:pt x="2065" y="3228"/>
                    <a:pt x="2056" y="3216"/>
                    <a:pt x="2040" y="3216"/>
                  </a:cubicBezTo>
                  <a:cubicBezTo>
                    <a:pt x="2032" y="3216"/>
                    <a:pt x="2023" y="3219"/>
                    <a:pt x="2011" y="3228"/>
                  </a:cubicBezTo>
                  <a:cubicBezTo>
                    <a:pt x="1996" y="3238"/>
                    <a:pt x="1994" y="3256"/>
                    <a:pt x="1962" y="3256"/>
                  </a:cubicBezTo>
                  <a:cubicBezTo>
                    <a:pt x="1958" y="3256"/>
                    <a:pt x="1954" y="3256"/>
                    <a:pt x="1949" y="3256"/>
                  </a:cubicBezTo>
                  <a:lnTo>
                    <a:pt x="1960" y="3233"/>
                  </a:lnTo>
                  <a:lnTo>
                    <a:pt x="1960" y="3233"/>
                  </a:lnTo>
                  <a:cubicBezTo>
                    <a:pt x="1915" y="3243"/>
                    <a:pt x="1933" y="3262"/>
                    <a:pt x="1897" y="3262"/>
                  </a:cubicBezTo>
                  <a:cubicBezTo>
                    <a:pt x="1893" y="3262"/>
                    <a:pt x="1888" y="3262"/>
                    <a:pt x="1882" y="3261"/>
                  </a:cubicBezTo>
                  <a:cubicBezTo>
                    <a:pt x="1888" y="3256"/>
                    <a:pt x="1921" y="3250"/>
                    <a:pt x="1910" y="3250"/>
                  </a:cubicBezTo>
                  <a:cubicBezTo>
                    <a:pt x="1903" y="3248"/>
                    <a:pt x="1899" y="3247"/>
                    <a:pt x="1895" y="3247"/>
                  </a:cubicBezTo>
                  <a:cubicBezTo>
                    <a:pt x="1879" y="3247"/>
                    <a:pt x="1882" y="3262"/>
                    <a:pt x="1860" y="3267"/>
                  </a:cubicBezTo>
                  <a:lnTo>
                    <a:pt x="1854" y="3250"/>
                  </a:lnTo>
                  <a:cubicBezTo>
                    <a:pt x="1798" y="3256"/>
                    <a:pt x="1736" y="3272"/>
                    <a:pt x="1675" y="3278"/>
                  </a:cubicBezTo>
                  <a:cubicBezTo>
                    <a:pt x="1675" y="3272"/>
                    <a:pt x="1686" y="3267"/>
                    <a:pt x="1675" y="3261"/>
                  </a:cubicBezTo>
                  <a:cubicBezTo>
                    <a:pt x="1636" y="3261"/>
                    <a:pt x="1591" y="3261"/>
                    <a:pt x="1551" y="3256"/>
                  </a:cubicBezTo>
                  <a:cubicBezTo>
                    <a:pt x="1507" y="3250"/>
                    <a:pt x="1467" y="3239"/>
                    <a:pt x="1434" y="3228"/>
                  </a:cubicBezTo>
                  <a:lnTo>
                    <a:pt x="1400" y="3239"/>
                  </a:lnTo>
                  <a:cubicBezTo>
                    <a:pt x="1395" y="3233"/>
                    <a:pt x="1389" y="3228"/>
                    <a:pt x="1400" y="3228"/>
                  </a:cubicBezTo>
                  <a:cubicBezTo>
                    <a:pt x="1394" y="3225"/>
                    <a:pt x="1390" y="3224"/>
                    <a:pt x="1388" y="3224"/>
                  </a:cubicBezTo>
                  <a:lnTo>
                    <a:pt x="1388" y="3224"/>
                  </a:lnTo>
                  <a:cubicBezTo>
                    <a:pt x="1381" y="3224"/>
                    <a:pt x="1391" y="3234"/>
                    <a:pt x="1378" y="3239"/>
                  </a:cubicBezTo>
                  <a:cubicBezTo>
                    <a:pt x="1367" y="3233"/>
                    <a:pt x="1361" y="3222"/>
                    <a:pt x="1372" y="3222"/>
                  </a:cubicBezTo>
                  <a:cubicBezTo>
                    <a:pt x="1322" y="3222"/>
                    <a:pt x="1221" y="3211"/>
                    <a:pt x="1176" y="3177"/>
                  </a:cubicBezTo>
                  <a:lnTo>
                    <a:pt x="1187" y="3177"/>
                  </a:lnTo>
                  <a:cubicBezTo>
                    <a:pt x="1176" y="3171"/>
                    <a:pt x="1167" y="3169"/>
                    <a:pt x="1158" y="3169"/>
                  </a:cubicBezTo>
                  <a:cubicBezTo>
                    <a:pt x="1147" y="3169"/>
                    <a:pt x="1137" y="3172"/>
                    <a:pt x="1127" y="3172"/>
                  </a:cubicBezTo>
                  <a:cubicBezTo>
                    <a:pt x="1118" y="3172"/>
                    <a:pt x="1109" y="3170"/>
                    <a:pt x="1098" y="3160"/>
                  </a:cubicBezTo>
                  <a:lnTo>
                    <a:pt x="1103" y="3160"/>
                  </a:lnTo>
                  <a:cubicBezTo>
                    <a:pt x="1019" y="3121"/>
                    <a:pt x="924" y="3082"/>
                    <a:pt x="874" y="3026"/>
                  </a:cubicBezTo>
                  <a:cubicBezTo>
                    <a:pt x="872" y="3027"/>
                    <a:pt x="870" y="3027"/>
                    <a:pt x="868" y="3027"/>
                  </a:cubicBezTo>
                  <a:cubicBezTo>
                    <a:pt x="847" y="3027"/>
                    <a:pt x="810" y="2984"/>
                    <a:pt x="787" y="2984"/>
                  </a:cubicBezTo>
                  <a:cubicBezTo>
                    <a:pt x="784" y="2984"/>
                    <a:pt x="781" y="2985"/>
                    <a:pt x="779" y="2987"/>
                  </a:cubicBezTo>
                  <a:cubicBezTo>
                    <a:pt x="745" y="2947"/>
                    <a:pt x="762" y="2953"/>
                    <a:pt x="706" y="2897"/>
                  </a:cubicBezTo>
                  <a:cubicBezTo>
                    <a:pt x="689" y="2886"/>
                    <a:pt x="672" y="2891"/>
                    <a:pt x="655" y="2880"/>
                  </a:cubicBezTo>
                  <a:lnTo>
                    <a:pt x="661" y="2869"/>
                  </a:lnTo>
                  <a:lnTo>
                    <a:pt x="627" y="2858"/>
                  </a:lnTo>
                  <a:lnTo>
                    <a:pt x="627" y="2830"/>
                  </a:lnTo>
                  <a:lnTo>
                    <a:pt x="605" y="2819"/>
                  </a:lnTo>
                  <a:lnTo>
                    <a:pt x="605" y="2819"/>
                  </a:lnTo>
                  <a:cubicBezTo>
                    <a:pt x="611" y="2824"/>
                    <a:pt x="616" y="2835"/>
                    <a:pt x="611" y="2841"/>
                  </a:cubicBezTo>
                  <a:cubicBezTo>
                    <a:pt x="583" y="2819"/>
                    <a:pt x="555" y="2774"/>
                    <a:pt x="560" y="2763"/>
                  </a:cubicBezTo>
                  <a:lnTo>
                    <a:pt x="493" y="2707"/>
                  </a:lnTo>
                  <a:lnTo>
                    <a:pt x="493" y="2707"/>
                  </a:lnTo>
                  <a:cubicBezTo>
                    <a:pt x="499" y="2707"/>
                    <a:pt x="510" y="2718"/>
                    <a:pt x="521" y="2723"/>
                  </a:cubicBezTo>
                  <a:cubicBezTo>
                    <a:pt x="482" y="2695"/>
                    <a:pt x="527" y="2707"/>
                    <a:pt x="493" y="2684"/>
                  </a:cubicBezTo>
                  <a:lnTo>
                    <a:pt x="493" y="2684"/>
                  </a:lnTo>
                  <a:cubicBezTo>
                    <a:pt x="493" y="2690"/>
                    <a:pt x="482" y="2690"/>
                    <a:pt x="482" y="2690"/>
                  </a:cubicBezTo>
                  <a:cubicBezTo>
                    <a:pt x="471" y="2667"/>
                    <a:pt x="448" y="2628"/>
                    <a:pt x="420" y="2600"/>
                  </a:cubicBezTo>
                  <a:lnTo>
                    <a:pt x="431" y="2600"/>
                  </a:lnTo>
                  <a:cubicBezTo>
                    <a:pt x="398" y="2550"/>
                    <a:pt x="359" y="2494"/>
                    <a:pt x="319" y="2432"/>
                  </a:cubicBezTo>
                  <a:lnTo>
                    <a:pt x="319" y="2432"/>
                  </a:lnTo>
                  <a:cubicBezTo>
                    <a:pt x="326" y="2446"/>
                    <a:pt x="323" y="2453"/>
                    <a:pt x="315" y="2453"/>
                  </a:cubicBezTo>
                  <a:cubicBezTo>
                    <a:pt x="310" y="2453"/>
                    <a:pt x="304" y="2450"/>
                    <a:pt x="297" y="2443"/>
                  </a:cubicBezTo>
                  <a:lnTo>
                    <a:pt x="301" y="2438"/>
                  </a:lnTo>
                  <a:lnTo>
                    <a:pt x="301" y="2438"/>
                  </a:lnTo>
                  <a:cubicBezTo>
                    <a:pt x="301" y="2438"/>
                    <a:pt x="301" y="2438"/>
                    <a:pt x="301" y="2438"/>
                  </a:cubicBezTo>
                  <a:cubicBezTo>
                    <a:pt x="302" y="2438"/>
                    <a:pt x="302" y="2437"/>
                    <a:pt x="302" y="2436"/>
                  </a:cubicBezTo>
                  <a:lnTo>
                    <a:pt x="302" y="2436"/>
                  </a:lnTo>
                  <a:lnTo>
                    <a:pt x="301" y="2438"/>
                  </a:lnTo>
                  <a:lnTo>
                    <a:pt x="301" y="2438"/>
                  </a:lnTo>
                  <a:cubicBezTo>
                    <a:pt x="299" y="2438"/>
                    <a:pt x="297" y="2436"/>
                    <a:pt x="291" y="2432"/>
                  </a:cubicBezTo>
                  <a:cubicBezTo>
                    <a:pt x="285" y="2419"/>
                    <a:pt x="288" y="2414"/>
                    <a:pt x="294" y="2414"/>
                  </a:cubicBezTo>
                  <a:cubicBezTo>
                    <a:pt x="298" y="2414"/>
                    <a:pt x="304" y="2416"/>
                    <a:pt x="308" y="2421"/>
                  </a:cubicBezTo>
                  <a:lnTo>
                    <a:pt x="291" y="2393"/>
                  </a:lnTo>
                  <a:cubicBezTo>
                    <a:pt x="291" y="2391"/>
                    <a:pt x="292" y="2391"/>
                    <a:pt x="293" y="2391"/>
                  </a:cubicBezTo>
                  <a:cubicBezTo>
                    <a:pt x="295" y="2391"/>
                    <a:pt x="299" y="2393"/>
                    <a:pt x="303" y="2393"/>
                  </a:cubicBezTo>
                  <a:cubicBezTo>
                    <a:pt x="291" y="2387"/>
                    <a:pt x="297" y="2337"/>
                    <a:pt x="275" y="2326"/>
                  </a:cubicBezTo>
                  <a:cubicBezTo>
                    <a:pt x="247" y="2259"/>
                    <a:pt x="235" y="2231"/>
                    <a:pt x="213" y="2175"/>
                  </a:cubicBezTo>
                  <a:cubicBezTo>
                    <a:pt x="212" y="2175"/>
                    <a:pt x="211" y="2175"/>
                    <a:pt x="210" y="2175"/>
                  </a:cubicBezTo>
                  <a:cubicBezTo>
                    <a:pt x="200" y="2175"/>
                    <a:pt x="194" y="2157"/>
                    <a:pt x="179" y="2147"/>
                  </a:cubicBezTo>
                  <a:cubicBezTo>
                    <a:pt x="174" y="2102"/>
                    <a:pt x="174" y="2051"/>
                    <a:pt x="157" y="2007"/>
                  </a:cubicBezTo>
                  <a:cubicBezTo>
                    <a:pt x="151" y="1987"/>
                    <a:pt x="149" y="1984"/>
                    <a:pt x="146" y="1984"/>
                  </a:cubicBezTo>
                  <a:cubicBezTo>
                    <a:pt x="145" y="1984"/>
                    <a:pt x="144" y="1985"/>
                    <a:pt x="142" y="1985"/>
                  </a:cubicBezTo>
                  <a:cubicBezTo>
                    <a:pt x="140" y="1985"/>
                    <a:pt x="138" y="1984"/>
                    <a:pt x="135" y="1979"/>
                  </a:cubicBezTo>
                  <a:cubicBezTo>
                    <a:pt x="144" y="1979"/>
                    <a:pt x="138" y="1945"/>
                    <a:pt x="145" y="1945"/>
                  </a:cubicBezTo>
                  <a:cubicBezTo>
                    <a:pt x="146" y="1945"/>
                    <a:pt x="148" y="1947"/>
                    <a:pt x="151" y="1951"/>
                  </a:cubicBezTo>
                  <a:cubicBezTo>
                    <a:pt x="140" y="1889"/>
                    <a:pt x="129" y="1872"/>
                    <a:pt x="118" y="1799"/>
                  </a:cubicBezTo>
                  <a:cubicBezTo>
                    <a:pt x="113" y="1804"/>
                    <a:pt x="112" y="1812"/>
                    <a:pt x="109" y="1812"/>
                  </a:cubicBezTo>
                  <a:cubicBezTo>
                    <a:pt x="108" y="1812"/>
                    <a:pt x="108" y="1812"/>
                    <a:pt x="107" y="1811"/>
                  </a:cubicBezTo>
                  <a:cubicBezTo>
                    <a:pt x="107" y="1800"/>
                    <a:pt x="111" y="1780"/>
                    <a:pt x="117" y="1777"/>
                  </a:cubicBezTo>
                  <a:lnTo>
                    <a:pt x="117" y="1777"/>
                  </a:lnTo>
                  <a:cubicBezTo>
                    <a:pt x="117" y="1779"/>
                    <a:pt x="117" y="1781"/>
                    <a:pt x="118" y="1783"/>
                  </a:cubicBezTo>
                  <a:lnTo>
                    <a:pt x="118" y="1777"/>
                  </a:lnTo>
                  <a:cubicBezTo>
                    <a:pt x="117" y="1777"/>
                    <a:pt x="117" y="1777"/>
                    <a:pt x="117" y="1777"/>
                  </a:cubicBezTo>
                  <a:lnTo>
                    <a:pt x="117" y="1777"/>
                  </a:lnTo>
                  <a:cubicBezTo>
                    <a:pt x="98" y="1689"/>
                    <a:pt x="151" y="1580"/>
                    <a:pt x="135" y="1514"/>
                  </a:cubicBezTo>
                  <a:lnTo>
                    <a:pt x="135" y="1514"/>
                  </a:lnTo>
                  <a:lnTo>
                    <a:pt x="135" y="1441"/>
                  </a:lnTo>
                  <a:cubicBezTo>
                    <a:pt x="136" y="1435"/>
                    <a:pt x="137" y="1432"/>
                    <a:pt x="138" y="1432"/>
                  </a:cubicBezTo>
                  <a:cubicBezTo>
                    <a:pt x="140" y="1432"/>
                    <a:pt x="142" y="1447"/>
                    <a:pt x="146" y="1447"/>
                  </a:cubicBezTo>
                  <a:cubicBezTo>
                    <a:pt x="147" y="1447"/>
                    <a:pt x="149" y="1445"/>
                    <a:pt x="151" y="1441"/>
                  </a:cubicBezTo>
                  <a:cubicBezTo>
                    <a:pt x="140" y="1363"/>
                    <a:pt x="179" y="1323"/>
                    <a:pt x="179" y="1256"/>
                  </a:cubicBezTo>
                  <a:cubicBezTo>
                    <a:pt x="202" y="1239"/>
                    <a:pt x="219" y="1195"/>
                    <a:pt x="230" y="1155"/>
                  </a:cubicBezTo>
                  <a:cubicBezTo>
                    <a:pt x="235" y="1133"/>
                    <a:pt x="241" y="1111"/>
                    <a:pt x="252" y="1088"/>
                  </a:cubicBezTo>
                  <a:cubicBezTo>
                    <a:pt x="258" y="1066"/>
                    <a:pt x="269" y="1049"/>
                    <a:pt x="280" y="1038"/>
                  </a:cubicBezTo>
                  <a:lnTo>
                    <a:pt x="275" y="1038"/>
                  </a:lnTo>
                  <a:cubicBezTo>
                    <a:pt x="275" y="1021"/>
                    <a:pt x="286" y="1021"/>
                    <a:pt x="291" y="1010"/>
                  </a:cubicBezTo>
                  <a:lnTo>
                    <a:pt x="291" y="1010"/>
                  </a:lnTo>
                  <a:cubicBezTo>
                    <a:pt x="288" y="1010"/>
                    <a:pt x="284" y="1015"/>
                    <a:pt x="282" y="1015"/>
                  </a:cubicBezTo>
                  <a:cubicBezTo>
                    <a:pt x="281" y="1015"/>
                    <a:pt x="280" y="1013"/>
                    <a:pt x="280" y="1010"/>
                  </a:cubicBezTo>
                  <a:cubicBezTo>
                    <a:pt x="303" y="942"/>
                    <a:pt x="347" y="881"/>
                    <a:pt x="392" y="819"/>
                  </a:cubicBezTo>
                  <a:cubicBezTo>
                    <a:pt x="415" y="786"/>
                    <a:pt x="443" y="758"/>
                    <a:pt x="465" y="730"/>
                  </a:cubicBezTo>
                  <a:cubicBezTo>
                    <a:pt x="487" y="702"/>
                    <a:pt x="515" y="674"/>
                    <a:pt x="543" y="651"/>
                  </a:cubicBezTo>
                  <a:cubicBezTo>
                    <a:pt x="583" y="612"/>
                    <a:pt x="532" y="595"/>
                    <a:pt x="594" y="562"/>
                  </a:cubicBezTo>
                  <a:lnTo>
                    <a:pt x="594" y="562"/>
                  </a:lnTo>
                  <a:lnTo>
                    <a:pt x="588" y="584"/>
                  </a:lnTo>
                  <a:cubicBezTo>
                    <a:pt x="622" y="539"/>
                    <a:pt x="667" y="506"/>
                    <a:pt x="706" y="466"/>
                  </a:cubicBezTo>
                  <a:cubicBezTo>
                    <a:pt x="756" y="433"/>
                    <a:pt x="801" y="399"/>
                    <a:pt x="840" y="366"/>
                  </a:cubicBezTo>
                  <a:lnTo>
                    <a:pt x="840" y="366"/>
                  </a:lnTo>
                  <a:cubicBezTo>
                    <a:pt x="835" y="371"/>
                    <a:pt x="840" y="377"/>
                    <a:pt x="829" y="382"/>
                  </a:cubicBezTo>
                  <a:cubicBezTo>
                    <a:pt x="857" y="377"/>
                    <a:pt x="902" y="338"/>
                    <a:pt x="896" y="332"/>
                  </a:cubicBezTo>
                  <a:cubicBezTo>
                    <a:pt x="902" y="328"/>
                    <a:pt x="905" y="327"/>
                    <a:pt x="907" y="327"/>
                  </a:cubicBezTo>
                  <a:cubicBezTo>
                    <a:pt x="911" y="327"/>
                    <a:pt x="911" y="332"/>
                    <a:pt x="919" y="332"/>
                  </a:cubicBezTo>
                  <a:cubicBezTo>
                    <a:pt x="939" y="327"/>
                    <a:pt x="955" y="298"/>
                    <a:pt x="971" y="298"/>
                  </a:cubicBezTo>
                  <a:cubicBezTo>
                    <a:pt x="972" y="298"/>
                    <a:pt x="973" y="298"/>
                    <a:pt x="975" y="298"/>
                  </a:cubicBezTo>
                  <a:cubicBezTo>
                    <a:pt x="976" y="298"/>
                    <a:pt x="976" y="299"/>
                    <a:pt x="976" y="299"/>
                  </a:cubicBezTo>
                  <a:lnTo>
                    <a:pt x="976" y="299"/>
                  </a:lnTo>
                  <a:cubicBezTo>
                    <a:pt x="994" y="288"/>
                    <a:pt x="1028" y="275"/>
                    <a:pt x="1014" y="270"/>
                  </a:cubicBezTo>
                  <a:cubicBezTo>
                    <a:pt x="1053" y="259"/>
                    <a:pt x="1081" y="231"/>
                    <a:pt x="1115" y="226"/>
                  </a:cubicBezTo>
                  <a:cubicBezTo>
                    <a:pt x="1131" y="209"/>
                    <a:pt x="1182" y="209"/>
                    <a:pt x="1182" y="186"/>
                  </a:cubicBezTo>
                  <a:cubicBezTo>
                    <a:pt x="1183" y="192"/>
                    <a:pt x="1189" y="195"/>
                    <a:pt x="1197" y="195"/>
                  </a:cubicBezTo>
                  <a:cubicBezTo>
                    <a:pt x="1220" y="195"/>
                    <a:pt x="1261" y="176"/>
                    <a:pt x="1277" y="164"/>
                  </a:cubicBezTo>
                  <a:lnTo>
                    <a:pt x="1277" y="164"/>
                  </a:lnTo>
                  <a:cubicBezTo>
                    <a:pt x="1271" y="175"/>
                    <a:pt x="1299" y="170"/>
                    <a:pt x="1294" y="181"/>
                  </a:cubicBezTo>
                  <a:cubicBezTo>
                    <a:pt x="1322" y="170"/>
                    <a:pt x="1344" y="158"/>
                    <a:pt x="1339" y="153"/>
                  </a:cubicBezTo>
                  <a:lnTo>
                    <a:pt x="1339" y="153"/>
                  </a:lnTo>
                  <a:cubicBezTo>
                    <a:pt x="1342" y="153"/>
                    <a:pt x="1345" y="153"/>
                    <a:pt x="1348" y="153"/>
                  </a:cubicBezTo>
                  <a:cubicBezTo>
                    <a:pt x="1387" y="153"/>
                    <a:pt x="1421" y="127"/>
                    <a:pt x="1452" y="127"/>
                  </a:cubicBezTo>
                  <a:cubicBezTo>
                    <a:pt x="1461" y="127"/>
                    <a:pt x="1470" y="130"/>
                    <a:pt x="1479" y="136"/>
                  </a:cubicBezTo>
                  <a:cubicBezTo>
                    <a:pt x="1501" y="130"/>
                    <a:pt x="1518" y="125"/>
                    <a:pt x="1540" y="119"/>
                  </a:cubicBezTo>
                  <a:cubicBezTo>
                    <a:pt x="1563" y="119"/>
                    <a:pt x="1579" y="114"/>
                    <a:pt x="1602" y="108"/>
                  </a:cubicBezTo>
                  <a:cubicBezTo>
                    <a:pt x="1641" y="108"/>
                    <a:pt x="1680" y="97"/>
                    <a:pt x="1720" y="97"/>
                  </a:cubicBezTo>
                  <a:cubicBezTo>
                    <a:pt x="1720" y="114"/>
                    <a:pt x="1636" y="102"/>
                    <a:pt x="1641" y="125"/>
                  </a:cubicBezTo>
                  <a:cubicBezTo>
                    <a:pt x="1701" y="111"/>
                    <a:pt x="1742" y="101"/>
                    <a:pt x="1795" y="101"/>
                  </a:cubicBezTo>
                  <a:cubicBezTo>
                    <a:pt x="1807" y="101"/>
                    <a:pt x="1819" y="101"/>
                    <a:pt x="1832" y="102"/>
                  </a:cubicBezTo>
                  <a:cubicBezTo>
                    <a:pt x="1848" y="108"/>
                    <a:pt x="1820" y="114"/>
                    <a:pt x="1809" y="114"/>
                  </a:cubicBezTo>
                  <a:cubicBezTo>
                    <a:pt x="1848" y="114"/>
                    <a:pt x="1888" y="119"/>
                    <a:pt x="1921" y="125"/>
                  </a:cubicBezTo>
                  <a:cubicBezTo>
                    <a:pt x="1955" y="130"/>
                    <a:pt x="1988" y="130"/>
                    <a:pt x="2022" y="136"/>
                  </a:cubicBezTo>
                  <a:cubicBezTo>
                    <a:pt x="2007" y="121"/>
                    <a:pt x="2066" y="124"/>
                    <a:pt x="2081" y="116"/>
                  </a:cubicBezTo>
                  <a:lnTo>
                    <a:pt x="2081" y="116"/>
                  </a:lnTo>
                  <a:cubicBezTo>
                    <a:pt x="2062" y="136"/>
                    <a:pt x="2144" y="137"/>
                    <a:pt x="2106" y="164"/>
                  </a:cubicBezTo>
                  <a:cubicBezTo>
                    <a:pt x="2112" y="164"/>
                    <a:pt x="2123" y="164"/>
                    <a:pt x="2123" y="153"/>
                  </a:cubicBezTo>
                  <a:cubicBezTo>
                    <a:pt x="2134" y="158"/>
                    <a:pt x="2140" y="164"/>
                    <a:pt x="2123" y="170"/>
                  </a:cubicBezTo>
                  <a:cubicBezTo>
                    <a:pt x="2134" y="171"/>
                    <a:pt x="2142" y="171"/>
                    <a:pt x="2148" y="171"/>
                  </a:cubicBezTo>
                  <a:cubicBezTo>
                    <a:pt x="2159" y="171"/>
                    <a:pt x="2163" y="170"/>
                    <a:pt x="2170" y="170"/>
                  </a:cubicBezTo>
                  <a:cubicBezTo>
                    <a:pt x="2176" y="170"/>
                    <a:pt x="2185" y="171"/>
                    <a:pt x="2201" y="175"/>
                  </a:cubicBezTo>
                  <a:cubicBezTo>
                    <a:pt x="2196" y="181"/>
                    <a:pt x="2190" y="181"/>
                    <a:pt x="2184" y="181"/>
                  </a:cubicBezTo>
                  <a:cubicBezTo>
                    <a:pt x="2207" y="181"/>
                    <a:pt x="2229" y="181"/>
                    <a:pt x="2263" y="198"/>
                  </a:cubicBezTo>
                  <a:cubicBezTo>
                    <a:pt x="2260" y="198"/>
                    <a:pt x="2260" y="199"/>
                    <a:pt x="2259" y="200"/>
                  </a:cubicBezTo>
                  <a:lnTo>
                    <a:pt x="2259" y="200"/>
                  </a:lnTo>
                  <a:cubicBezTo>
                    <a:pt x="2257" y="199"/>
                    <a:pt x="2254" y="198"/>
                    <a:pt x="2252" y="198"/>
                  </a:cubicBezTo>
                  <a:lnTo>
                    <a:pt x="2252" y="198"/>
                  </a:lnTo>
                  <a:cubicBezTo>
                    <a:pt x="2255" y="199"/>
                    <a:pt x="2257" y="200"/>
                    <a:pt x="2258" y="200"/>
                  </a:cubicBezTo>
                  <a:cubicBezTo>
                    <a:pt x="2259" y="200"/>
                    <a:pt x="2259" y="200"/>
                    <a:pt x="2259" y="200"/>
                  </a:cubicBezTo>
                  <a:lnTo>
                    <a:pt x="2259" y="200"/>
                  </a:lnTo>
                  <a:cubicBezTo>
                    <a:pt x="2317" y="215"/>
                    <a:pt x="2361" y="221"/>
                    <a:pt x="2420" y="254"/>
                  </a:cubicBezTo>
                  <a:cubicBezTo>
                    <a:pt x="2392" y="265"/>
                    <a:pt x="2436" y="270"/>
                    <a:pt x="2431" y="287"/>
                  </a:cubicBezTo>
                  <a:cubicBezTo>
                    <a:pt x="2442" y="293"/>
                    <a:pt x="2453" y="293"/>
                    <a:pt x="2464" y="298"/>
                  </a:cubicBezTo>
                  <a:lnTo>
                    <a:pt x="2459" y="287"/>
                  </a:lnTo>
                  <a:lnTo>
                    <a:pt x="2459" y="287"/>
                  </a:lnTo>
                  <a:cubicBezTo>
                    <a:pt x="2481" y="304"/>
                    <a:pt x="2515" y="304"/>
                    <a:pt x="2537" y="326"/>
                  </a:cubicBezTo>
                  <a:lnTo>
                    <a:pt x="2509" y="321"/>
                  </a:lnTo>
                  <a:lnTo>
                    <a:pt x="2565" y="349"/>
                  </a:lnTo>
                  <a:lnTo>
                    <a:pt x="2537" y="326"/>
                  </a:lnTo>
                  <a:lnTo>
                    <a:pt x="2537" y="326"/>
                  </a:lnTo>
                  <a:cubicBezTo>
                    <a:pt x="2540" y="327"/>
                    <a:pt x="2543" y="327"/>
                    <a:pt x="2545" y="327"/>
                  </a:cubicBezTo>
                  <a:cubicBezTo>
                    <a:pt x="2559" y="327"/>
                    <a:pt x="2558" y="319"/>
                    <a:pt x="2563" y="319"/>
                  </a:cubicBezTo>
                  <a:cubicBezTo>
                    <a:pt x="2565" y="319"/>
                    <a:pt x="2570" y="322"/>
                    <a:pt x="2582" y="332"/>
                  </a:cubicBezTo>
                  <a:cubicBezTo>
                    <a:pt x="2581" y="331"/>
                    <a:pt x="2580" y="331"/>
                    <a:pt x="2580" y="331"/>
                  </a:cubicBezTo>
                  <a:lnTo>
                    <a:pt x="2580" y="331"/>
                  </a:lnTo>
                  <a:cubicBezTo>
                    <a:pt x="2579" y="331"/>
                    <a:pt x="2611" y="351"/>
                    <a:pt x="2616" y="366"/>
                  </a:cubicBezTo>
                  <a:cubicBezTo>
                    <a:pt x="2632" y="371"/>
                    <a:pt x="2649" y="377"/>
                    <a:pt x="2666" y="394"/>
                  </a:cubicBezTo>
                  <a:cubicBezTo>
                    <a:pt x="2666" y="405"/>
                    <a:pt x="2649" y="405"/>
                    <a:pt x="2655" y="410"/>
                  </a:cubicBezTo>
                  <a:cubicBezTo>
                    <a:pt x="2672" y="410"/>
                    <a:pt x="2716" y="455"/>
                    <a:pt x="2739" y="455"/>
                  </a:cubicBezTo>
                  <a:cubicBezTo>
                    <a:pt x="2733" y="455"/>
                    <a:pt x="2728" y="461"/>
                    <a:pt x="2728" y="461"/>
                  </a:cubicBezTo>
                  <a:lnTo>
                    <a:pt x="2744" y="461"/>
                  </a:lnTo>
                  <a:cubicBezTo>
                    <a:pt x="2756" y="478"/>
                    <a:pt x="2756" y="478"/>
                    <a:pt x="2750" y="483"/>
                  </a:cubicBezTo>
                  <a:cubicBezTo>
                    <a:pt x="2757" y="491"/>
                    <a:pt x="2760" y="494"/>
                    <a:pt x="2762" y="494"/>
                  </a:cubicBezTo>
                  <a:cubicBezTo>
                    <a:pt x="2766" y="494"/>
                    <a:pt x="2763" y="483"/>
                    <a:pt x="2767" y="483"/>
                  </a:cubicBezTo>
                  <a:cubicBezTo>
                    <a:pt x="2769" y="483"/>
                    <a:pt x="2774" y="487"/>
                    <a:pt x="2784" y="500"/>
                  </a:cubicBezTo>
                  <a:cubicBezTo>
                    <a:pt x="2778" y="500"/>
                    <a:pt x="2784" y="500"/>
                    <a:pt x="2772" y="494"/>
                  </a:cubicBezTo>
                  <a:lnTo>
                    <a:pt x="2772" y="494"/>
                  </a:lnTo>
                  <a:cubicBezTo>
                    <a:pt x="2812" y="534"/>
                    <a:pt x="2856" y="562"/>
                    <a:pt x="2884" y="601"/>
                  </a:cubicBezTo>
                  <a:cubicBezTo>
                    <a:pt x="2883" y="605"/>
                    <a:pt x="2881" y="607"/>
                    <a:pt x="2879" y="607"/>
                  </a:cubicBezTo>
                  <a:cubicBezTo>
                    <a:pt x="2872" y="607"/>
                    <a:pt x="2859" y="589"/>
                    <a:pt x="2854" y="589"/>
                  </a:cubicBezTo>
                  <a:cubicBezTo>
                    <a:pt x="2852" y="589"/>
                    <a:pt x="2851" y="591"/>
                    <a:pt x="2851" y="595"/>
                  </a:cubicBezTo>
                  <a:cubicBezTo>
                    <a:pt x="2879" y="623"/>
                    <a:pt x="2907" y="646"/>
                    <a:pt x="2935" y="668"/>
                  </a:cubicBezTo>
                  <a:cubicBezTo>
                    <a:pt x="2957" y="696"/>
                    <a:pt x="2980" y="724"/>
                    <a:pt x="3002" y="752"/>
                  </a:cubicBezTo>
                  <a:lnTo>
                    <a:pt x="2996" y="741"/>
                  </a:lnTo>
                  <a:cubicBezTo>
                    <a:pt x="2997" y="741"/>
                    <a:pt x="2998" y="740"/>
                    <a:pt x="2999" y="740"/>
                  </a:cubicBezTo>
                  <a:cubicBezTo>
                    <a:pt x="3018" y="740"/>
                    <a:pt x="3015" y="788"/>
                    <a:pt x="3043" y="806"/>
                  </a:cubicBezTo>
                  <a:lnTo>
                    <a:pt x="3043" y="806"/>
                  </a:lnTo>
                  <a:cubicBezTo>
                    <a:pt x="3042" y="806"/>
                    <a:pt x="3040" y="806"/>
                    <a:pt x="3039" y="806"/>
                  </a:cubicBezTo>
                  <a:cubicBezTo>
                    <a:pt x="3033" y="806"/>
                    <a:pt x="3026" y="808"/>
                    <a:pt x="3030" y="808"/>
                  </a:cubicBezTo>
                  <a:cubicBezTo>
                    <a:pt x="3052" y="853"/>
                    <a:pt x="3086" y="886"/>
                    <a:pt x="3125" y="948"/>
                  </a:cubicBezTo>
                  <a:lnTo>
                    <a:pt x="3120" y="942"/>
                  </a:lnTo>
                  <a:lnTo>
                    <a:pt x="3120" y="942"/>
                  </a:lnTo>
                  <a:cubicBezTo>
                    <a:pt x="3125" y="970"/>
                    <a:pt x="3148" y="1010"/>
                    <a:pt x="3153" y="1038"/>
                  </a:cubicBezTo>
                  <a:cubicBezTo>
                    <a:pt x="3162" y="1042"/>
                    <a:pt x="3167" y="1053"/>
                    <a:pt x="3172" y="1053"/>
                  </a:cubicBezTo>
                  <a:cubicBezTo>
                    <a:pt x="3173" y="1053"/>
                    <a:pt x="3174" y="1052"/>
                    <a:pt x="3176" y="1049"/>
                  </a:cubicBezTo>
                  <a:cubicBezTo>
                    <a:pt x="3181" y="1094"/>
                    <a:pt x="3192" y="1139"/>
                    <a:pt x="3215" y="1172"/>
                  </a:cubicBezTo>
                  <a:cubicBezTo>
                    <a:pt x="3237" y="1211"/>
                    <a:pt x="3254" y="1251"/>
                    <a:pt x="3248" y="1295"/>
                  </a:cubicBezTo>
                  <a:cubicBezTo>
                    <a:pt x="3244" y="1286"/>
                    <a:pt x="3239" y="1277"/>
                    <a:pt x="3238" y="1277"/>
                  </a:cubicBezTo>
                  <a:cubicBezTo>
                    <a:pt x="3237" y="1277"/>
                    <a:pt x="3237" y="1277"/>
                    <a:pt x="3237" y="1279"/>
                  </a:cubicBezTo>
                  <a:lnTo>
                    <a:pt x="3260" y="1346"/>
                  </a:lnTo>
                  <a:cubicBezTo>
                    <a:pt x="3271" y="1340"/>
                    <a:pt x="3265" y="1335"/>
                    <a:pt x="3271" y="1323"/>
                  </a:cubicBezTo>
                  <a:cubicBezTo>
                    <a:pt x="3276" y="1329"/>
                    <a:pt x="3288" y="1346"/>
                    <a:pt x="3293" y="1363"/>
                  </a:cubicBezTo>
                  <a:cubicBezTo>
                    <a:pt x="3289" y="1355"/>
                    <a:pt x="3285" y="1352"/>
                    <a:pt x="3283" y="1352"/>
                  </a:cubicBezTo>
                  <a:cubicBezTo>
                    <a:pt x="3276" y="1352"/>
                    <a:pt x="3275" y="1371"/>
                    <a:pt x="3271" y="1379"/>
                  </a:cubicBezTo>
                  <a:cubicBezTo>
                    <a:pt x="3275" y="1379"/>
                    <a:pt x="3278" y="1382"/>
                    <a:pt x="3280" y="1382"/>
                  </a:cubicBezTo>
                  <a:cubicBezTo>
                    <a:pt x="3281" y="1382"/>
                    <a:pt x="3281" y="1382"/>
                    <a:pt x="3281" y="1381"/>
                  </a:cubicBezTo>
                  <a:lnTo>
                    <a:pt x="3281" y="1381"/>
                  </a:lnTo>
                  <a:cubicBezTo>
                    <a:pt x="3272" y="1417"/>
                    <a:pt x="3304" y="1386"/>
                    <a:pt x="3299" y="1435"/>
                  </a:cubicBezTo>
                  <a:lnTo>
                    <a:pt x="3293" y="1435"/>
                  </a:lnTo>
                  <a:cubicBezTo>
                    <a:pt x="3299" y="1452"/>
                    <a:pt x="3310" y="1469"/>
                    <a:pt x="3310" y="1491"/>
                  </a:cubicBezTo>
                  <a:cubicBezTo>
                    <a:pt x="3309" y="1492"/>
                    <a:pt x="3308" y="1492"/>
                    <a:pt x="3307" y="1492"/>
                  </a:cubicBezTo>
                  <a:cubicBezTo>
                    <a:pt x="3300" y="1492"/>
                    <a:pt x="3303" y="1469"/>
                    <a:pt x="3293" y="1469"/>
                  </a:cubicBezTo>
                  <a:lnTo>
                    <a:pt x="3293" y="1469"/>
                  </a:lnTo>
                  <a:cubicBezTo>
                    <a:pt x="3299" y="1497"/>
                    <a:pt x="3327" y="1525"/>
                    <a:pt x="3310" y="1547"/>
                  </a:cubicBezTo>
                  <a:cubicBezTo>
                    <a:pt x="3310" y="1536"/>
                    <a:pt x="3310" y="1519"/>
                    <a:pt x="3304" y="1508"/>
                  </a:cubicBezTo>
                  <a:cubicBezTo>
                    <a:pt x="3293" y="1536"/>
                    <a:pt x="3293" y="1542"/>
                    <a:pt x="3293" y="1564"/>
                  </a:cubicBezTo>
                  <a:lnTo>
                    <a:pt x="3293" y="1559"/>
                  </a:lnTo>
                  <a:lnTo>
                    <a:pt x="3288" y="1609"/>
                  </a:lnTo>
                  <a:lnTo>
                    <a:pt x="3293" y="1598"/>
                  </a:lnTo>
                  <a:cubicBezTo>
                    <a:pt x="3327" y="1631"/>
                    <a:pt x="3304" y="1665"/>
                    <a:pt x="3321" y="1715"/>
                  </a:cubicBezTo>
                  <a:cubicBezTo>
                    <a:pt x="3315" y="1699"/>
                    <a:pt x="3312" y="1694"/>
                    <a:pt x="3310" y="1694"/>
                  </a:cubicBezTo>
                  <a:cubicBezTo>
                    <a:pt x="3307" y="1694"/>
                    <a:pt x="3306" y="1705"/>
                    <a:pt x="3301" y="1705"/>
                  </a:cubicBezTo>
                  <a:cubicBezTo>
                    <a:pt x="3300" y="1705"/>
                    <a:pt x="3300" y="1705"/>
                    <a:pt x="3299" y="1704"/>
                  </a:cubicBezTo>
                  <a:cubicBezTo>
                    <a:pt x="3294" y="1714"/>
                    <a:pt x="3289" y="1728"/>
                    <a:pt x="3284" y="1728"/>
                  </a:cubicBezTo>
                  <a:cubicBezTo>
                    <a:pt x="3284" y="1728"/>
                    <a:pt x="3283" y="1727"/>
                    <a:pt x="3282" y="1727"/>
                  </a:cubicBezTo>
                  <a:lnTo>
                    <a:pt x="3282" y="1727"/>
                  </a:lnTo>
                  <a:cubicBezTo>
                    <a:pt x="3293" y="1749"/>
                    <a:pt x="3271" y="1766"/>
                    <a:pt x="3288" y="1799"/>
                  </a:cubicBezTo>
                  <a:cubicBezTo>
                    <a:pt x="3283" y="1799"/>
                    <a:pt x="3287" y="1817"/>
                    <a:pt x="3280" y="1817"/>
                  </a:cubicBezTo>
                  <a:cubicBezTo>
                    <a:pt x="3279" y="1817"/>
                    <a:pt x="3278" y="1817"/>
                    <a:pt x="3276" y="1816"/>
                  </a:cubicBezTo>
                  <a:lnTo>
                    <a:pt x="3276" y="1816"/>
                  </a:lnTo>
                  <a:cubicBezTo>
                    <a:pt x="3276" y="1824"/>
                    <a:pt x="3277" y="1827"/>
                    <a:pt x="3278" y="1827"/>
                  </a:cubicBezTo>
                  <a:cubicBezTo>
                    <a:pt x="3280" y="1827"/>
                    <a:pt x="3284" y="1811"/>
                    <a:pt x="3288" y="1811"/>
                  </a:cubicBezTo>
                  <a:lnTo>
                    <a:pt x="3288" y="1811"/>
                  </a:lnTo>
                  <a:cubicBezTo>
                    <a:pt x="3304" y="1861"/>
                    <a:pt x="3260" y="1917"/>
                    <a:pt x="3271" y="1984"/>
                  </a:cubicBezTo>
                  <a:cubicBezTo>
                    <a:pt x="3265" y="2040"/>
                    <a:pt x="3276" y="2051"/>
                    <a:pt x="3271" y="2107"/>
                  </a:cubicBezTo>
                  <a:cubicBezTo>
                    <a:pt x="3269" y="2109"/>
                    <a:pt x="3268" y="2110"/>
                    <a:pt x="3267" y="2110"/>
                  </a:cubicBezTo>
                  <a:cubicBezTo>
                    <a:pt x="3260" y="2110"/>
                    <a:pt x="3260" y="2085"/>
                    <a:pt x="3260" y="2085"/>
                  </a:cubicBezTo>
                  <a:cubicBezTo>
                    <a:pt x="3248" y="2113"/>
                    <a:pt x="3243" y="2135"/>
                    <a:pt x="3243" y="2158"/>
                  </a:cubicBezTo>
                  <a:cubicBezTo>
                    <a:pt x="3241" y="2156"/>
                    <a:pt x="3240" y="2155"/>
                    <a:pt x="3238" y="2155"/>
                  </a:cubicBezTo>
                  <a:cubicBezTo>
                    <a:pt x="3234" y="2155"/>
                    <a:pt x="3230" y="2159"/>
                    <a:pt x="3226" y="2163"/>
                  </a:cubicBezTo>
                  <a:cubicBezTo>
                    <a:pt x="3220" y="2186"/>
                    <a:pt x="3237" y="2186"/>
                    <a:pt x="3220" y="2208"/>
                  </a:cubicBezTo>
                  <a:cubicBezTo>
                    <a:pt x="3220" y="2203"/>
                    <a:pt x="3215" y="2191"/>
                    <a:pt x="3209" y="2180"/>
                  </a:cubicBezTo>
                  <a:cubicBezTo>
                    <a:pt x="3209" y="2208"/>
                    <a:pt x="3209" y="2231"/>
                    <a:pt x="3204" y="2259"/>
                  </a:cubicBezTo>
                  <a:cubicBezTo>
                    <a:pt x="3203" y="2259"/>
                    <a:pt x="3201" y="2259"/>
                    <a:pt x="3199" y="2259"/>
                  </a:cubicBezTo>
                  <a:lnTo>
                    <a:pt x="3199" y="2259"/>
                  </a:lnTo>
                  <a:cubicBezTo>
                    <a:pt x="3194" y="2257"/>
                    <a:pt x="3197" y="2240"/>
                    <a:pt x="3192" y="2231"/>
                  </a:cubicBezTo>
                  <a:cubicBezTo>
                    <a:pt x="3190" y="2245"/>
                    <a:pt x="3185" y="2265"/>
                    <a:pt x="3182" y="2281"/>
                  </a:cubicBezTo>
                  <a:lnTo>
                    <a:pt x="3182" y="2281"/>
                  </a:lnTo>
                  <a:cubicBezTo>
                    <a:pt x="3185" y="2267"/>
                    <a:pt x="3194" y="2261"/>
                    <a:pt x="3199" y="2259"/>
                  </a:cubicBezTo>
                  <a:lnTo>
                    <a:pt x="3199" y="2259"/>
                  </a:lnTo>
                  <a:cubicBezTo>
                    <a:pt x="3200" y="2259"/>
                    <a:pt x="3200" y="2260"/>
                    <a:pt x="3201" y="2260"/>
                  </a:cubicBezTo>
                  <a:cubicBezTo>
                    <a:pt x="3201" y="2260"/>
                    <a:pt x="3202" y="2259"/>
                    <a:pt x="3204" y="2259"/>
                  </a:cubicBezTo>
                  <a:lnTo>
                    <a:pt x="3204" y="2259"/>
                  </a:lnTo>
                  <a:lnTo>
                    <a:pt x="3198" y="2281"/>
                  </a:lnTo>
                  <a:cubicBezTo>
                    <a:pt x="3232" y="2270"/>
                    <a:pt x="3220" y="2208"/>
                    <a:pt x="3237" y="2175"/>
                  </a:cubicBezTo>
                  <a:lnTo>
                    <a:pt x="3248" y="2191"/>
                  </a:lnTo>
                  <a:lnTo>
                    <a:pt x="3248" y="2152"/>
                  </a:lnTo>
                  <a:cubicBezTo>
                    <a:pt x="3251" y="2150"/>
                    <a:pt x="3255" y="2147"/>
                    <a:pt x="3258" y="2147"/>
                  </a:cubicBezTo>
                  <a:cubicBezTo>
                    <a:pt x="3262" y="2147"/>
                    <a:pt x="3265" y="2151"/>
                    <a:pt x="3265" y="2163"/>
                  </a:cubicBezTo>
                  <a:cubicBezTo>
                    <a:pt x="3282" y="2141"/>
                    <a:pt x="3260" y="2135"/>
                    <a:pt x="3276" y="2119"/>
                  </a:cubicBezTo>
                  <a:cubicBezTo>
                    <a:pt x="3278" y="2117"/>
                    <a:pt x="3280" y="2116"/>
                    <a:pt x="3280" y="2116"/>
                  </a:cubicBezTo>
                  <a:cubicBezTo>
                    <a:pt x="3282" y="2116"/>
                    <a:pt x="3282" y="2119"/>
                    <a:pt x="3282" y="2119"/>
                  </a:cubicBezTo>
                  <a:lnTo>
                    <a:pt x="3282" y="2091"/>
                  </a:lnTo>
                  <a:cubicBezTo>
                    <a:pt x="3286" y="2094"/>
                    <a:pt x="3292" y="2093"/>
                    <a:pt x="3292" y="2097"/>
                  </a:cubicBezTo>
                  <a:lnTo>
                    <a:pt x="3292" y="2097"/>
                  </a:lnTo>
                  <a:cubicBezTo>
                    <a:pt x="3308" y="2057"/>
                    <a:pt x="3295" y="2028"/>
                    <a:pt x="3316" y="2012"/>
                  </a:cubicBezTo>
                  <a:lnTo>
                    <a:pt x="3316" y="2018"/>
                  </a:lnTo>
                  <a:cubicBezTo>
                    <a:pt x="3321" y="1951"/>
                    <a:pt x="3299" y="2007"/>
                    <a:pt x="3293" y="1956"/>
                  </a:cubicBezTo>
                  <a:lnTo>
                    <a:pt x="3332" y="1928"/>
                  </a:lnTo>
                  <a:lnTo>
                    <a:pt x="3321" y="1917"/>
                  </a:lnTo>
                  <a:cubicBezTo>
                    <a:pt x="3321" y="1911"/>
                    <a:pt x="3321" y="1900"/>
                    <a:pt x="3327" y="1900"/>
                  </a:cubicBezTo>
                  <a:cubicBezTo>
                    <a:pt x="3325" y="1893"/>
                    <a:pt x="3324" y="1891"/>
                    <a:pt x="3323" y="1891"/>
                  </a:cubicBezTo>
                  <a:cubicBezTo>
                    <a:pt x="3322" y="1891"/>
                    <a:pt x="3321" y="1895"/>
                    <a:pt x="3319" y="1895"/>
                  </a:cubicBezTo>
                  <a:cubicBezTo>
                    <a:pt x="3318" y="1895"/>
                    <a:pt x="3317" y="1893"/>
                    <a:pt x="3316" y="1889"/>
                  </a:cubicBezTo>
                  <a:cubicBezTo>
                    <a:pt x="3332" y="1861"/>
                    <a:pt x="3321" y="1799"/>
                    <a:pt x="3344" y="1794"/>
                  </a:cubicBezTo>
                  <a:cubicBezTo>
                    <a:pt x="3342" y="1792"/>
                    <a:pt x="3341" y="1792"/>
                    <a:pt x="3340" y="1792"/>
                  </a:cubicBezTo>
                  <a:cubicBezTo>
                    <a:pt x="3335" y="1792"/>
                    <a:pt x="3333" y="1802"/>
                    <a:pt x="3331" y="1802"/>
                  </a:cubicBezTo>
                  <a:cubicBezTo>
                    <a:pt x="3330" y="1802"/>
                    <a:pt x="3329" y="1799"/>
                    <a:pt x="3327" y="1788"/>
                  </a:cubicBezTo>
                  <a:cubicBezTo>
                    <a:pt x="3349" y="1777"/>
                    <a:pt x="3321" y="1749"/>
                    <a:pt x="3338" y="1715"/>
                  </a:cubicBezTo>
                  <a:lnTo>
                    <a:pt x="3338" y="1715"/>
                  </a:lnTo>
                  <a:cubicBezTo>
                    <a:pt x="3346" y="1723"/>
                    <a:pt x="3343" y="1739"/>
                    <a:pt x="3346" y="1739"/>
                  </a:cubicBezTo>
                  <a:cubicBezTo>
                    <a:pt x="3347" y="1739"/>
                    <a:pt x="3350" y="1735"/>
                    <a:pt x="3355" y="1727"/>
                  </a:cubicBezTo>
                  <a:cubicBezTo>
                    <a:pt x="3332" y="1710"/>
                    <a:pt x="3360" y="1665"/>
                    <a:pt x="3355" y="1643"/>
                  </a:cubicBezTo>
                  <a:cubicBezTo>
                    <a:pt x="3349" y="1643"/>
                    <a:pt x="3344" y="1637"/>
                    <a:pt x="3344" y="1626"/>
                  </a:cubicBezTo>
                  <a:lnTo>
                    <a:pt x="3344" y="1626"/>
                  </a:lnTo>
                  <a:cubicBezTo>
                    <a:pt x="3349" y="1631"/>
                    <a:pt x="3349" y="1637"/>
                    <a:pt x="3355" y="1643"/>
                  </a:cubicBezTo>
                  <a:cubicBezTo>
                    <a:pt x="3355" y="1643"/>
                    <a:pt x="3360" y="1637"/>
                    <a:pt x="3360" y="1637"/>
                  </a:cubicBezTo>
                  <a:cubicBezTo>
                    <a:pt x="3360" y="1631"/>
                    <a:pt x="3349" y="1626"/>
                    <a:pt x="3344" y="1626"/>
                  </a:cubicBezTo>
                  <a:lnTo>
                    <a:pt x="3344" y="1626"/>
                  </a:lnTo>
                  <a:cubicBezTo>
                    <a:pt x="3344" y="1626"/>
                    <a:pt x="3344" y="1626"/>
                    <a:pt x="3344" y="1626"/>
                  </a:cubicBezTo>
                  <a:cubicBezTo>
                    <a:pt x="3338" y="1609"/>
                    <a:pt x="3338" y="1570"/>
                    <a:pt x="3332" y="1542"/>
                  </a:cubicBezTo>
                  <a:cubicBezTo>
                    <a:pt x="3344" y="1542"/>
                    <a:pt x="3332" y="1463"/>
                    <a:pt x="3332" y="1419"/>
                  </a:cubicBezTo>
                  <a:lnTo>
                    <a:pt x="3338" y="1419"/>
                  </a:lnTo>
                  <a:cubicBezTo>
                    <a:pt x="3316" y="1419"/>
                    <a:pt x="3316" y="1374"/>
                    <a:pt x="3304" y="1346"/>
                  </a:cubicBezTo>
                  <a:lnTo>
                    <a:pt x="3304" y="1346"/>
                  </a:lnTo>
                  <a:cubicBezTo>
                    <a:pt x="3316" y="1346"/>
                    <a:pt x="3321" y="1351"/>
                    <a:pt x="3332" y="1363"/>
                  </a:cubicBezTo>
                  <a:cubicBezTo>
                    <a:pt x="3327" y="1357"/>
                    <a:pt x="3327" y="1346"/>
                    <a:pt x="3321" y="1335"/>
                  </a:cubicBezTo>
                  <a:cubicBezTo>
                    <a:pt x="3316" y="1329"/>
                    <a:pt x="3310" y="1323"/>
                    <a:pt x="3304" y="1307"/>
                  </a:cubicBezTo>
                  <a:lnTo>
                    <a:pt x="3304" y="1307"/>
                  </a:lnTo>
                  <a:lnTo>
                    <a:pt x="3321" y="1312"/>
                  </a:lnTo>
                  <a:cubicBezTo>
                    <a:pt x="3310" y="1273"/>
                    <a:pt x="3288" y="1239"/>
                    <a:pt x="3282" y="1189"/>
                  </a:cubicBezTo>
                  <a:cubicBezTo>
                    <a:pt x="3275" y="1193"/>
                    <a:pt x="3268" y="1210"/>
                    <a:pt x="3257" y="1210"/>
                  </a:cubicBezTo>
                  <a:cubicBezTo>
                    <a:pt x="3252" y="1210"/>
                    <a:pt x="3245" y="1205"/>
                    <a:pt x="3237" y="1189"/>
                  </a:cubicBezTo>
                  <a:cubicBezTo>
                    <a:pt x="3240" y="1189"/>
                    <a:pt x="3244" y="1188"/>
                    <a:pt x="3248" y="1188"/>
                  </a:cubicBezTo>
                  <a:cubicBezTo>
                    <a:pt x="3253" y="1188"/>
                    <a:pt x="3257" y="1189"/>
                    <a:pt x="3260" y="1195"/>
                  </a:cubicBezTo>
                  <a:cubicBezTo>
                    <a:pt x="3260" y="1189"/>
                    <a:pt x="3248" y="1183"/>
                    <a:pt x="3248" y="1172"/>
                  </a:cubicBezTo>
                  <a:lnTo>
                    <a:pt x="3248" y="1172"/>
                  </a:lnTo>
                  <a:lnTo>
                    <a:pt x="3265" y="1189"/>
                  </a:lnTo>
                  <a:cubicBezTo>
                    <a:pt x="3265" y="1167"/>
                    <a:pt x="3254" y="1178"/>
                    <a:pt x="3248" y="1161"/>
                  </a:cubicBezTo>
                  <a:cubicBezTo>
                    <a:pt x="3260" y="1161"/>
                    <a:pt x="3248" y="1150"/>
                    <a:pt x="3260" y="1150"/>
                  </a:cubicBezTo>
                  <a:cubicBezTo>
                    <a:pt x="3260" y="1150"/>
                    <a:pt x="3260" y="1167"/>
                    <a:pt x="3265" y="1172"/>
                  </a:cubicBezTo>
                  <a:cubicBezTo>
                    <a:pt x="3260" y="1150"/>
                    <a:pt x="3260" y="1127"/>
                    <a:pt x="3260" y="1116"/>
                  </a:cubicBezTo>
                  <a:cubicBezTo>
                    <a:pt x="3260" y="1118"/>
                    <a:pt x="3258" y="1119"/>
                    <a:pt x="3256" y="1119"/>
                  </a:cubicBezTo>
                  <a:cubicBezTo>
                    <a:pt x="3252" y="1119"/>
                    <a:pt x="3246" y="1116"/>
                    <a:pt x="3243" y="1105"/>
                  </a:cubicBezTo>
                  <a:cubicBezTo>
                    <a:pt x="3232" y="1071"/>
                    <a:pt x="3248" y="1088"/>
                    <a:pt x="3248" y="1066"/>
                  </a:cubicBezTo>
                  <a:cubicBezTo>
                    <a:pt x="3238" y="1061"/>
                    <a:pt x="3233" y="1042"/>
                    <a:pt x="3224" y="1042"/>
                  </a:cubicBezTo>
                  <a:cubicBezTo>
                    <a:pt x="3223" y="1042"/>
                    <a:pt x="3222" y="1043"/>
                    <a:pt x="3220" y="1043"/>
                  </a:cubicBezTo>
                  <a:cubicBezTo>
                    <a:pt x="3215" y="1032"/>
                    <a:pt x="3220" y="1026"/>
                    <a:pt x="3220" y="1021"/>
                  </a:cubicBezTo>
                  <a:cubicBezTo>
                    <a:pt x="3211" y="1007"/>
                    <a:pt x="3190" y="958"/>
                    <a:pt x="3183" y="958"/>
                  </a:cubicBezTo>
                  <a:cubicBezTo>
                    <a:pt x="3182" y="958"/>
                    <a:pt x="3181" y="960"/>
                    <a:pt x="3181" y="965"/>
                  </a:cubicBezTo>
                  <a:lnTo>
                    <a:pt x="3181" y="970"/>
                  </a:lnTo>
                  <a:lnTo>
                    <a:pt x="3176" y="970"/>
                  </a:lnTo>
                  <a:cubicBezTo>
                    <a:pt x="3142" y="914"/>
                    <a:pt x="3120" y="847"/>
                    <a:pt x="3086" y="797"/>
                  </a:cubicBezTo>
                  <a:lnTo>
                    <a:pt x="3092" y="791"/>
                  </a:lnTo>
                  <a:cubicBezTo>
                    <a:pt x="3064" y="763"/>
                    <a:pt x="3036" y="724"/>
                    <a:pt x="3013" y="707"/>
                  </a:cubicBezTo>
                  <a:cubicBezTo>
                    <a:pt x="3008" y="702"/>
                    <a:pt x="3008" y="685"/>
                    <a:pt x="3013" y="685"/>
                  </a:cubicBezTo>
                  <a:cubicBezTo>
                    <a:pt x="2991" y="662"/>
                    <a:pt x="2991" y="662"/>
                    <a:pt x="2968" y="629"/>
                  </a:cubicBezTo>
                  <a:lnTo>
                    <a:pt x="2968" y="629"/>
                  </a:lnTo>
                  <a:cubicBezTo>
                    <a:pt x="2974" y="633"/>
                    <a:pt x="2976" y="634"/>
                    <a:pt x="2977" y="634"/>
                  </a:cubicBezTo>
                  <a:cubicBezTo>
                    <a:pt x="2979" y="634"/>
                    <a:pt x="2977" y="630"/>
                    <a:pt x="2977" y="630"/>
                  </a:cubicBezTo>
                  <a:lnTo>
                    <a:pt x="2977" y="630"/>
                  </a:lnTo>
                  <a:cubicBezTo>
                    <a:pt x="2978" y="630"/>
                    <a:pt x="2980" y="633"/>
                    <a:pt x="2991" y="646"/>
                  </a:cubicBezTo>
                  <a:cubicBezTo>
                    <a:pt x="2968" y="612"/>
                    <a:pt x="2968" y="601"/>
                    <a:pt x="2929" y="578"/>
                  </a:cubicBezTo>
                  <a:lnTo>
                    <a:pt x="2929" y="578"/>
                  </a:lnTo>
                  <a:cubicBezTo>
                    <a:pt x="2931" y="579"/>
                    <a:pt x="2932" y="579"/>
                    <a:pt x="2933" y="579"/>
                  </a:cubicBezTo>
                  <a:cubicBezTo>
                    <a:pt x="2947" y="579"/>
                    <a:pt x="2922" y="550"/>
                    <a:pt x="2907" y="539"/>
                  </a:cubicBezTo>
                  <a:lnTo>
                    <a:pt x="2907" y="539"/>
                  </a:lnTo>
                  <a:lnTo>
                    <a:pt x="2918" y="562"/>
                  </a:lnTo>
                  <a:cubicBezTo>
                    <a:pt x="2907" y="550"/>
                    <a:pt x="2896" y="534"/>
                    <a:pt x="2884" y="522"/>
                  </a:cubicBezTo>
                  <a:lnTo>
                    <a:pt x="2901" y="517"/>
                  </a:lnTo>
                  <a:cubicBezTo>
                    <a:pt x="2856" y="450"/>
                    <a:pt x="2778" y="444"/>
                    <a:pt x="2750" y="382"/>
                  </a:cubicBezTo>
                  <a:lnTo>
                    <a:pt x="2750" y="382"/>
                  </a:lnTo>
                  <a:cubicBezTo>
                    <a:pt x="2728" y="382"/>
                    <a:pt x="2784" y="416"/>
                    <a:pt x="2756" y="416"/>
                  </a:cubicBezTo>
                  <a:cubicBezTo>
                    <a:pt x="2733" y="394"/>
                    <a:pt x="2716" y="349"/>
                    <a:pt x="2705" y="343"/>
                  </a:cubicBezTo>
                  <a:cubicBezTo>
                    <a:pt x="2672" y="310"/>
                    <a:pt x="2655" y="332"/>
                    <a:pt x="2616" y="298"/>
                  </a:cubicBezTo>
                  <a:lnTo>
                    <a:pt x="2616" y="298"/>
                  </a:lnTo>
                  <a:cubicBezTo>
                    <a:pt x="2619" y="306"/>
                    <a:pt x="2618" y="317"/>
                    <a:pt x="2605" y="317"/>
                  </a:cubicBezTo>
                  <a:cubicBezTo>
                    <a:pt x="2600" y="317"/>
                    <a:pt x="2592" y="315"/>
                    <a:pt x="2582" y="310"/>
                  </a:cubicBezTo>
                  <a:cubicBezTo>
                    <a:pt x="2559" y="291"/>
                    <a:pt x="2559" y="273"/>
                    <a:pt x="2568" y="273"/>
                  </a:cubicBezTo>
                  <a:lnTo>
                    <a:pt x="2568" y="273"/>
                  </a:lnTo>
                  <a:cubicBezTo>
                    <a:pt x="2571" y="273"/>
                    <a:pt x="2573" y="274"/>
                    <a:pt x="2576" y="276"/>
                  </a:cubicBezTo>
                  <a:cubicBezTo>
                    <a:pt x="2588" y="276"/>
                    <a:pt x="2588" y="282"/>
                    <a:pt x="2588" y="282"/>
                  </a:cubicBezTo>
                  <a:cubicBezTo>
                    <a:pt x="2594" y="285"/>
                    <a:pt x="2601" y="288"/>
                    <a:pt x="2604" y="288"/>
                  </a:cubicBezTo>
                  <a:cubicBezTo>
                    <a:pt x="2606" y="288"/>
                    <a:pt x="2607" y="286"/>
                    <a:pt x="2604" y="282"/>
                  </a:cubicBezTo>
                  <a:lnTo>
                    <a:pt x="2599" y="282"/>
                  </a:lnTo>
                  <a:cubicBezTo>
                    <a:pt x="2588" y="270"/>
                    <a:pt x="2543" y="242"/>
                    <a:pt x="2554" y="242"/>
                  </a:cubicBezTo>
                  <a:cubicBezTo>
                    <a:pt x="2548" y="239"/>
                    <a:pt x="2544" y="238"/>
                    <a:pt x="2542" y="238"/>
                  </a:cubicBezTo>
                  <a:lnTo>
                    <a:pt x="2542" y="238"/>
                  </a:lnTo>
                  <a:cubicBezTo>
                    <a:pt x="2538" y="238"/>
                    <a:pt x="2547" y="247"/>
                    <a:pt x="2560" y="259"/>
                  </a:cubicBezTo>
                  <a:cubicBezTo>
                    <a:pt x="2520" y="226"/>
                    <a:pt x="2498" y="220"/>
                    <a:pt x="2459" y="192"/>
                  </a:cubicBezTo>
                  <a:lnTo>
                    <a:pt x="2459" y="192"/>
                  </a:lnTo>
                  <a:cubicBezTo>
                    <a:pt x="2463" y="197"/>
                    <a:pt x="2464" y="205"/>
                    <a:pt x="2461" y="205"/>
                  </a:cubicBezTo>
                  <a:cubicBezTo>
                    <a:pt x="2461" y="205"/>
                    <a:pt x="2460" y="204"/>
                    <a:pt x="2459" y="203"/>
                  </a:cubicBezTo>
                  <a:cubicBezTo>
                    <a:pt x="2436" y="191"/>
                    <a:pt x="2425" y="188"/>
                    <a:pt x="2419" y="188"/>
                  </a:cubicBezTo>
                  <a:cubicBezTo>
                    <a:pt x="2412" y="188"/>
                    <a:pt x="2410" y="191"/>
                    <a:pt x="2402" y="191"/>
                  </a:cubicBezTo>
                  <a:cubicBezTo>
                    <a:pt x="2397" y="191"/>
                    <a:pt x="2391" y="190"/>
                    <a:pt x="2380" y="186"/>
                  </a:cubicBezTo>
                  <a:cubicBezTo>
                    <a:pt x="2364" y="164"/>
                    <a:pt x="2403" y="170"/>
                    <a:pt x="2352" y="158"/>
                  </a:cubicBezTo>
                  <a:cubicBezTo>
                    <a:pt x="2337" y="143"/>
                    <a:pt x="2342" y="141"/>
                    <a:pt x="2352" y="141"/>
                  </a:cubicBezTo>
                  <a:cubicBezTo>
                    <a:pt x="2357" y="141"/>
                    <a:pt x="2364" y="142"/>
                    <a:pt x="2369" y="142"/>
                  </a:cubicBezTo>
                  <a:cubicBezTo>
                    <a:pt x="2324" y="130"/>
                    <a:pt x="2296" y="108"/>
                    <a:pt x="2268" y="97"/>
                  </a:cubicBezTo>
                  <a:lnTo>
                    <a:pt x="2296" y="97"/>
                  </a:lnTo>
                  <a:cubicBezTo>
                    <a:pt x="2280" y="97"/>
                    <a:pt x="2268" y="91"/>
                    <a:pt x="2257" y="86"/>
                  </a:cubicBezTo>
                  <a:lnTo>
                    <a:pt x="2257" y="86"/>
                  </a:lnTo>
                  <a:lnTo>
                    <a:pt x="2268" y="102"/>
                  </a:lnTo>
                  <a:cubicBezTo>
                    <a:pt x="2257" y="97"/>
                    <a:pt x="2246" y="91"/>
                    <a:pt x="2246" y="86"/>
                  </a:cubicBezTo>
                  <a:lnTo>
                    <a:pt x="2246" y="86"/>
                  </a:lnTo>
                  <a:cubicBezTo>
                    <a:pt x="2229" y="91"/>
                    <a:pt x="2252" y="108"/>
                    <a:pt x="2224" y="108"/>
                  </a:cubicBezTo>
                  <a:cubicBezTo>
                    <a:pt x="2207" y="97"/>
                    <a:pt x="2168" y="97"/>
                    <a:pt x="2168" y="80"/>
                  </a:cubicBezTo>
                  <a:lnTo>
                    <a:pt x="2168" y="80"/>
                  </a:lnTo>
                  <a:cubicBezTo>
                    <a:pt x="2179" y="85"/>
                    <a:pt x="2186" y="87"/>
                    <a:pt x="2189" y="87"/>
                  </a:cubicBezTo>
                  <a:cubicBezTo>
                    <a:pt x="2197" y="87"/>
                    <a:pt x="2187" y="76"/>
                    <a:pt x="2196" y="76"/>
                  </a:cubicBezTo>
                  <a:lnTo>
                    <a:pt x="2196" y="76"/>
                  </a:lnTo>
                  <a:cubicBezTo>
                    <a:pt x="2199" y="76"/>
                    <a:pt x="2204" y="77"/>
                    <a:pt x="2212" y="80"/>
                  </a:cubicBezTo>
                  <a:cubicBezTo>
                    <a:pt x="2201" y="74"/>
                    <a:pt x="2190" y="74"/>
                    <a:pt x="2179" y="69"/>
                  </a:cubicBezTo>
                  <a:cubicBezTo>
                    <a:pt x="2179" y="63"/>
                    <a:pt x="2184" y="63"/>
                    <a:pt x="2184" y="63"/>
                  </a:cubicBezTo>
                  <a:cubicBezTo>
                    <a:pt x="2173" y="57"/>
                    <a:pt x="2165" y="55"/>
                    <a:pt x="2159" y="55"/>
                  </a:cubicBezTo>
                  <a:cubicBezTo>
                    <a:pt x="2147" y="55"/>
                    <a:pt x="2143" y="66"/>
                    <a:pt x="2121" y="66"/>
                  </a:cubicBezTo>
                  <a:cubicBezTo>
                    <a:pt x="2116" y="66"/>
                    <a:pt x="2109" y="65"/>
                    <a:pt x="2100" y="63"/>
                  </a:cubicBezTo>
                  <a:cubicBezTo>
                    <a:pt x="2112" y="52"/>
                    <a:pt x="2095" y="41"/>
                    <a:pt x="2084" y="41"/>
                  </a:cubicBezTo>
                  <a:lnTo>
                    <a:pt x="2084" y="41"/>
                  </a:lnTo>
                  <a:cubicBezTo>
                    <a:pt x="2106" y="46"/>
                    <a:pt x="2095" y="58"/>
                    <a:pt x="2072" y="58"/>
                  </a:cubicBezTo>
                  <a:cubicBezTo>
                    <a:pt x="2056" y="52"/>
                    <a:pt x="2046" y="51"/>
                    <a:pt x="2038" y="51"/>
                  </a:cubicBezTo>
                  <a:cubicBezTo>
                    <a:pt x="2030" y="51"/>
                    <a:pt x="2025" y="52"/>
                    <a:pt x="2016" y="52"/>
                  </a:cubicBezTo>
                  <a:lnTo>
                    <a:pt x="2033" y="58"/>
                  </a:lnTo>
                  <a:cubicBezTo>
                    <a:pt x="2031" y="59"/>
                    <a:pt x="2028" y="60"/>
                    <a:pt x="2024" y="60"/>
                  </a:cubicBezTo>
                  <a:cubicBezTo>
                    <a:pt x="2015" y="60"/>
                    <a:pt x="2001" y="58"/>
                    <a:pt x="1983" y="58"/>
                  </a:cubicBezTo>
                  <a:cubicBezTo>
                    <a:pt x="1983" y="55"/>
                    <a:pt x="1988" y="55"/>
                    <a:pt x="1993" y="55"/>
                  </a:cubicBezTo>
                  <a:cubicBezTo>
                    <a:pt x="1998" y="55"/>
                    <a:pt x="2002" y="55"/>
                    <a:pt x="2000" y="52"/>
                  </a:cubicBezTo>
                  <a:lnTo>
                    <a:pt x="2000" y="52"/>
                  </a:lnTo>
                  <a:cubicBezTo>
                    <a:pt x="1995" y="54"/>
                    <a:pt x="1991" y="54"/>
                    <a:pt x="1987" y="54"/>
                  </a:cubicBezTo>
                  <a:cubicBezTo>
                    <a:pt x="1964" y="54"/>
                    <a:pt x="1938" y="35"/>
                    <a:pt x="1908" y="35"/>
                  </a:cubicBezTo>
                  <a:cubicBezTo>
                    <a:pt x="1905" y="35"/>
                    <a:pt x="1902" y="35"/>
                    <a:pt x="1899" y="35"/>
                  </a:cubicBezTo>
                  <a:cubicBezTo>
                    <a:pt x="1882" y="24"/>
                    <a:pt x="1899" y="18"/>
                    <a:pt x="1888" y="13"/>
                  </a:cubicBezTo>
                  <a:lnTo>
                    <a:pt x="1888" y="13"/>
                  </a:lnTo>
                  <a:cubicBezTo>
                    <a:pt x="1882" y="13"/>
                    <a:pt x="1878" y="14"/>
                    <a:pt x="1874" y="14"/>
                  </a:cubicBezTo>
                  <a:cubicBezTo>
                    <a:pt x="1845" y="14"/>
                    <a:pt x="1835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1"/>
            <p:cNvSpPr/>
            <p:nvPr/>
          </p:nvSpPr>
          <p:spPr>
            <a:xfrm>
              <a:off x="8608525" y="694763"/>
              <a:ext cx="34900" cy="34750"/>
            </a:xfrm>
            <a:custGeom>
              <a:avLst/>
              <a:gdLst/>
              <a:ahLst/>
              <a:cxnLst/>
              <a:rect l="l" t="t" r="r" b="b"/>
              <a:pathLst>
                <a:path w="1396" h="1390" extrusionOk="0">
                  <a:moveTo>
                    <a:pt x="1356" y="28"/>
                  </a:moveTo>
                  <a:lnTo>
                    <a:pt x="1356" y="28"/>
                  </a:lnTo>
                  <a:lnTo>
                    <a:pt x="1356" y="28"/>
                  </a:lnTo>
                  <a:close/>
                  <a:moveTo>
                    <a:pt x="1345" y="33"/>
                  </a:moveTo>
                  <a:cubicBezTo>
                    <a:pt x="1346" y="33"/>
                    <a:pt x="1347" y="34"/>
                    <a:pt x="1348" y="34"/>
                  </a:cubicBezTo>
                  <a:lnTo>
                    <a:pt x="1348" y="34"/>
                  </a:lnTo>
                  <a:cubicBezTo>
                    <a:pt x="1349" y="34"/>
                    <a:pt x="1349" y="33"/>
                    <a:pt x="1350" y="33"/>
                  </a:cubicBezTo>
                  <a:lnTo>
                    <a:pt x="1350" y="33"/>
                  </a:lnTo>
                  <a:lnTo>
                    <a:pt x="1351" y="34"/>
                  </a:lnTo>
                  <a:cubicBezTo>
                    <a:pt x="1350" y="34"/>
                    <a:pt x="1349" y="34"/>
                    <a:pt x="1348" y="34"/>
                  </a:cubicBezTo>
                  <a:lnTo>
                    <a:pt x="1348" y="34"/>
                  </a:lnTo>
                  <a:cubicBezTo>
                    <a:pt x="1347" y="34"/>
                    <a:pt x="1346" y="34"/>
                    <a:pt x="1345" y="34"/>
                  </a:cubicBezTo>
                  <a:cubicBezTo>
                    <a:pt x="1345" y="34"/>
                    <a:pt x="1345" y="33"/>
                    <a:pt x="1345" y="33"/>
                  </a:cubicBezTo>
                  <a:close/>
                  <a:moveTo>
                    <a:pt x="1368" y="20"/>
                  </a:moveTo>
                  <a:cubicBezTo>
                    <a:pt x="1360" y="20"/>
                    <a:pt x="1377" y="35"/>
                    <a:pt x="1373" y="40"/>
                  </a:cubicBezTo>
                  <a:cubicBezTo>
                    <a:pt x="1373" y="40"/>
                    <a:pt x="1379" y="40"/>
                    <a:pt x="1384" y="45"/>
                  </a:cubicBezTo>
                  <a:cubicBezTo>
                    <a:pt x="1384" y="40"/>
                    <a:pt x="1367" y="34"/>
                    <a:pt x="1379" y="34"/>
                  </a:cubicBezTo>
                  <a:lnTo>
                    <a:pt x="1379" y="34"/>
                  </a:lnTo>
                  <a:cubicBezTo>
                    <a:pt x="1379" y="40"/>
                    <a:pt x="1390" y="40"/>
                    <a:pt x="1390" y="45"/>
                  </a:cubicBezTo>
                  <a:cubicBezTo>
                    <a:pt x="1390" y="40"/>
                    <a:pt x="1384" y="34"/>
                    <a:pt x="1379" y="28"/>
                  </a:cubicBezTo>
                  <a:lnTo>
                    <a:pt x="1379" y="28"/>
                  </a:lnTo>
                  <a:cubicBezTo>
                    <a:pt x="1390" y="34"/>
                    <a:pt x="1390" y="34"/>
                    <a:pt x="1395" y="40"/>
                  </a:cubicBezTo>
                  <a:cubicBezTo>
                    <a:pt x="1395" y="35"/>
                    <a:pt x="1392" y="34"/>
                    <a:pt x="1390" y="31"/>
                  </a:cubicBezTo>
                  <a:lnTo>
                    <a:pt x="1390" y="31"/>
                  </a:lnTo>
                  <a:cubicBezTo>
                    <a:pt x="1390" y="31"/>
                    <a:pt x="1390" y="31"/>
                    <a:pt x="1391" y="31"/>
                  </a:cubicBezTo>
                  <a:cubicBezTo>
                    <a:pt x="1392" y="31"/>
                    <a:pt x="1392" y="30"/>
                    <a:pt x="1390" y="28"/>
                  </a:cubicBezTo>
                  <a:lnTo>
                    <a:pt x="1390" y="28"/>
                  </a:lnTo>
                  <a:cubicBezTo>
                    <a:pt x="1390" y="29"/>
                    <a:pt x="1390" y="30"/>
                    <a:pt x="1390" y="31"/>
                  </a:cubicBezTo>
                  <a:lnTo>
                    <a:pt x="1390" y="31"/>
                  </a:lnTo>
                  <a:cubicBezTo>
                    <a:pt x="1388" y="31"/>
                    <a:pt x="1382" y="28"/>
                    <a:pt x="1379" y="28"/>
                  </a:cubicBezTo>
                  <a:lnTo>
                    <a:pt x="1379" y="28"/>
                  </a:lnTo>
                  <a:cubicBezTo>
                    <a:pt x="1379" y="28"/>
                    <a:pt x="1379" y="28"/>
                    <a:pt x="1379" y="28"/>
                  </a:cubicBezTo>
                  <a:lnTo>
                    <a:pt x="1379" y="23"/>
                  </a:lnTo>
                  <a:cubicBezTo>
                    <a:pt x="1373" y="21"/>
                    <a:pt x="1370" y="20"/>
                    <a:pt x="1368" y="20"/>
                  </a:cubicBezTo>
                  <a:close/>
                  <a:moveTo>
                    <a:pt x="18" y="70"/>
                  </a:moveTo>
                  <a:cubicBezTo>
                    <a:pt x="16" y="71"/>
                    <a:pt x="15" y="71"/>
                    <a:pt x="12" y="73"/>
                  </a:cubicBezTo>
                  <a:cubicBezTo>
                    <a:pt x="15" y="73"/>
                    <a:pt x="16" y="72"/>
                    <a:pt x="18" y="70"/>
                  </a:cubicBezTo>
                  <a:close/>
                  <a:moveTo>
                    <a:pt x="1375" y="85"/>
                  </a:moveTo>
                  <a:cubicBezTo>
                    <a:pt x="1376" y="86"/>
                    <a:pt x="1377" y="87"/>
                    <a:pt x="1379" y="90"/>
                  </a:cubicBezTo>
                  <a:cubicBezTo>
                    <a:pt x="1379" y="87"/>
                    <a:pt x="1377" y="86"/>
                    <a:pt x="1375" y="85"/>
                  </a:cubicBezTo>
                  <a:close/>
                  <a:moveTo>
                    <a:pt x="1272" y="118"/>
                  </a:moveTo>
                  <a:cubicBezTo>
                    <a:pt x="1272" y="118"/>
                    <a:pt x="1283" y="124"/>
                    <a:pt x="1283" y="124"/>
                  </a:cubicBezTo>
                  <a:cubicBezTo>
                    <a:pt x="1283" y="124"/>
                    <a:pt x="1289" y="124"/>
                    <a:pt x="1283" y="118"/>
                  </a:cubicBezTo>
                  <a:close/>
                  <a:moveTo>
                    <a:pt x="1328" y="118"/>
                  </a:moveTo>
                  <a:lnTo>
                    <a:pt x="1339" y="124"/>
                  </a:lnTo>
                  <a:cubicBezTo>
                    <a:pt x="1337" y="121"/>
                    <a:pt x="1332" y="119"/>
                    <a:pt x="1328" y="118"/>
                  </a:cubicBezTo>
                  <a:close/>
                  <a:moveTo>
                    <a:pt x="1267" y="124"/>
                  </a:moveTo>
                  <a:cubicBezTo>
                    <a:pt x="1267" y="124"/>
                    <a:pt x="1268" y="124"/>
                    <a:pt x="1268" y="124"/>
                  </a:cubicBezTo>
                  <a:lnTo>
                    <a:pt x="1268" y="124"/>
                  </a:lnTo>
                  <a:cubicBezTo>
                    <a:pt x="1268" y="124"/>
                    <a:pt x="1268" y="124"/>
                    <a:pt x="1267" y="124"/>
                  </a:cubicBezTo>
                  <a:close/>
                  <a:moveTo>
                    <a:pt x="51" y="135"/>
                  </a:moveTo>
                  <a:cubicBezTo>
                    <a:pt x="50" y="136"/>
                    <a:pt x="49" y="136"/>
                    <a:pt x="48" y="137"/>
                  </a:cubicBezTo>
                  <a:lnTo>
                    <a:pt x="48" y="137"/>
                  </a:lnTo>
                  <a:cubicBezTo>
                    <a:pt x="49" y="136"/>
                    <a:pt x="50" y="136"/>
                    <a:pt x="51" y="135"/>
                  </a:cubicBezTo>
                  <a:cubicBezTo>
                    <a:pt x="51" y="135"/>
                    <a:pt x="51" y="135"/>
                    <a:pt x="51" y="135"/>
                  </a:cubicBezTo>
                  <a:close/>
                  <a:moveTo>
                    <a:pt x="48" y="137"/>
                  </a:moveTo>
                  <a:cubicBezTo>
                    <a:pt x="43" y="140"/>
                    <a:pt x="34" y="140"/>
                    <a:pt x="34" y="140"/>
                  </a:cubicBezTo>
                  <a:cubicBezTo>
                    <a:pt x="36" y="142"/>
                    <a:pt x="37" y="142"/>
                    <a:pt x="38" y="142"/>
                  </a:cubicBezTo>
                  <a:cubicBezTo>
                    <a:pt x="41" y="142"/>
                    <a:pt x="45" y="140"/>
                    <a:pt x="48" y="137"/>
                  </a:cubicBezTo>
                  <a:close/>
                  <a:moveTo>
                    <a:pt x="62" y="145"/>
                  </a:moveTo>
                  <a:cubicBezTo>
                    <a:pt x="61" y="145"/>
                    <a:pt x="59" y="145"/>
                    <a:pt x="57" y="146"/>
                  </a:cubicBezTo>
                  <a:cubicBezTo>
                    <a:pt x="60" y="146"/>
                    <a:pt x="62" y="146"/>
                    <a:pt x="62" y="145"/>
                  </a:cubicBezTo>
                  <a:close/>
                  <a:moveTo>
                    <a:pt x="197" y="152"/>
                  </a:moveTo>
                  <a:cubicBezTo>
                    <a:pt x="197" y="152"/>
                    <a:pt x="197" y="157"/>
                    <a:pt x="191" y="157"/>
                  </a:cubicBezTo>
                  <a:cubicBezTo>
                    <a:pt x="191" y="157"/>
                    <a:pt x="197" y="152"/>
                    <a:pt x="197" y="152"/>
                  </a:cubicBezTo>
                  <a:close/>
                  <a:moveTo>
                    <a:pt x="219" y="163"/>
                  </a:moveTo>
                  <a:cubicBezTo>
                    <a:pt x="215" y="164"/>
                    <a:pt x="212" y="166"/>
                    <a:pt x="209" y="167"/>
                  </a:cubicBezTo>
                  <a:lnTo>
                    <a:pt x="209" y="167"/>
                  </a:lnTo>
                  <a:cubicBezTo>
                    <a:pt x="213" y="166"/>
                    <a:pt x="216" y="164"/>
                    <a:pt x="219" y="163"/>
                  </a:cubicBezTo>
                  <a:close/>
                  <a:moveTo>
                    <a:pt x="1312" y="189"/>
                  </a:moveTo>
                  <a:cubicBezTo>
                    <a:pt x="1312" y="190"/>
                    <a:pt x="1312" y="190"/>
                    <a:pt x="1311" y="191"/>
                  </a:cubicBezTo>
                  <a:cubicBezTo>
                    <a:pt x="1313" y="191"/>
                    <a:pt x="1313" y="190"/>
                    <a:pt x="1312" y="189"/>
                  </a:cubicBezTo>
                  <a:close/>
                  <a:moveTo>
                    <a:pt x="107" y="191"/>
                  </a:moveTo>
                  <a:cubicBezTo>
                    <a:pt x="102" y="194"/>
                    <a:pt x="99" y="194"/>
                    <a:pt x="97" y="194"/>
                  </a:cubicBezTo>
                  <a:cubicBezTo>
                    <a:pt x="96" y="194"/>
                    <a:pt x="96" y="194"/>
                    <a:pt x="96" y="196"/>
                  </a:cubicBezTo>
                  <a:cubicBezTo>
                    <a:pt x="100" y="194"/>
                    <a:pt x="107" y="191"/>
                    <a:pt x="107" y="191"/>
                  </a:cubicBezTo>
                  <a:close/>
                  <a:moveTo>
                    <a:pt x="133" y="208"/>
                  </a:moveTo>
                  <a:lnTo>
                    <a:pt x="133" y="208"/>
                  </a:lnTo>
                  <a:cubicBezTo>
                    <a:pt x="130" y="209"/>
                    <a:pt x="130" y="214"/>
                    <a:pt x="130" y="219"/>
                  </a:cubicBezTo>
                  <a:cubicBezTo>
                    <a:pt x="130" y="213"/>
                    <a:pt x="130" y="213"/>
                    <a:pt x="124" y="213"/>
                  </a:cubicBezTo>
                  <a:cubicBezTo>
                    <a:pt x="128" y="210"/>
                    <a:pt x="131" y="208"/>
                    <a:pt x="133" y="208"/>
                  </a:cubicBezTo>
                  <a:close/>
                  <a:moveTo>
                    <a:pt x="1199" y="219"/>
                  </a:moveTo>
                  <a:cubicBezTo>
                    <a:pt x="1199" y="224"/>
                    <a:pt x="1205" y="224"/>
                    <a:pt x="1211" y="224"/>
                  </a:cubicBezTo>
                  <a:cubicBezTo>
                    <a:pt x="1208" y="222"/>
                    <a:pt x="1206" y="222"/>
                    <a:pt x="1205" y="222"/>
                  </a:cubicBezTo>
                  <a:cubicBezTo>
                    <a:pt x="1204" y="222"/>
                    <a:pt x="1202" y="222"/>
                    <a:pt x="1199" y="219"/>
                  </a:cubicBezTo>
                  <a:close/>
                  <a:moveTo>
                    <a:pt x="1205" y="219"/>
                  </a:moveTo>
                  <a:lnTo>
                    <a:pt x="1211" y="224"/>
                  </a:lnTo>
                  <a:lnTo>
                    <a:pt x="1216" y="224"/>
                  </a:lnTo>
                  <a:cubicBezTo>
                    <a:pt x="1216" y="224"/>
                    <a:pt x="1216" y="219"/>
                    <a:pt x="1205" y="219"/>
                  </a:cubicBezTo>
                  <a:close/>
                  <a:moveTo>
                    <a:pt x="1275" y="225"/>
                  </a:moveTo>
                  <a:lnTo>
                    <a:pt x="1275" y="225"/>
                  </a:lnTo>
                  <a:cubicBezTo>
                    <a:pt x="1274" y="225"/>
                    <a:pt x="1276" y="226"/>
                    <a:pt x="1278" y="227"/>
                  </a:cubicBezTo>
                  <a:lnTo>
                    <a:pt x="1278" y="227"/>
                  </a:lnTo>
                  <a:cubicBezTo>
                    <a:pt x="1277" y="226"/>
                    <a:pt x="1276" y="225"/>
                    <a:pt x="1275" y="225"/>
                  </a:cubicBezTo>
                  <a:close/>
                  <a:moveTo>
                    <a:pt x="1278" y="227"/>
                  </a:moveTo>
                  <a:cubicBezTo>
                    <a:pt x="1280" y="228"/>
                    <a:pt x="1283" y="230"/>
                    <a:pt x="1289" y="230"/>
                  </a:cubicBezTo>
                  <a:cubicBezTo>
                    <a:pt x="1289" y="230"/>
                    <a:pt x="1282" y="228"/>
                    <a:pt x="1278" y="227"/>
                  </a:cubicBezTo>
                  <a:close/>
                  <a:moveTo>
                    <a:pt x="1171" y="252"/>
                  </a:moveTo>
                  <a:cubicBezTo>
                    <a:pt x="1171" y="252"/>
                    <a:pt x="1171" y="252"/>
                    <a:pt x="1171" y="252"/>
                  </a:cubicBezTo>
                  <a:cubicBezTo>
                    <a:pt x="1171" y="252"/>
                    <a:pt x="1171" y="252"/>
                    <a:pt x="1171" y="252"/>
                  </a:cubicBezTo>
                  <a:close/>
                  <a:moveTo>
                    <a:pt x="1278" y="252"/>
                  </a:moveTo>
                  <a:lnTo>
                    <a:pt x="1278" y="252"/>
                  </a:lnTo>
                  <a:lnTo>
                    <a:pt x="1278" y="252"/>
                  </a:lnTo>
                  <a:close/>
                  <a:moveTo>
                    <a:pt x="1160" y="264"/>
                  </a:moveTo>
                  <a:cubicBezTo>
                    <a:pt x="1160" y="264"/>
                    <a:pt x="1160" y="264"/>
                    <a:pt x="1160" y="264"/>
                  </a:cubicBezTo>
                  <a:lnTo>
                    <a:pt x="1160" y="264"/>
                  </a:lnTo>
                  <a:cubicBezTo>
                    <a:pt x="1160" y="264"/>
                    <a:pt x="1160" y="264"/>
                    <a:pt x="1160" y="264"/>
                  </a:cubicBezTo>
                  <a:close/>
                  <a:moveTo>
                    <a:pt x="298" y="303"/>
                  </a:moveTo>
                  <a:lnTo>
                    <a:pt x="298" y="303"/>
                  </a:lnTo>
                  <a:cubicBezTo>
                    <a:pt x="297" y="304"/>
                    <a:pt x="297" y="304"/>
                    <a:pt x="297" y="305"/>
                  </a:cubicBezTo>
                  <a:lnTo>
                    <a:pt x="297" y="305"/>
                  </a:lnTo>
                  <a:cubicBezTo>
                    <a:pt x="297" y="304"/>
                    <a:pt x="298" y="304"/>
                    <a:pt x="298" y="303"/>
                  </a:cubicBezTo>
                  <a:close/>
                  <a:moveTo>
                    <a:pt x="1260" y="310"/>
                  </a:moveTo>
                  <a:cubicBezTo>
                    <a:pt x="1262" y="312"/>
                    <a:pt x="1263" y="314"/>
                    <a:pt x="1267" y="314"/>
                  </a:cubicBezTo>
                  <a:cubicBezTo>
                    <a:pt x="1264" y="313"/>
                    <a:pt x="1262" y="311"/>
                    <a:pt x="1260" y="310"/>
                  </a:cubicBezTo>
                  <a:close/>
                  <a:moveTo>
                    <a:pt x="1160" y="297"/>
                  </a:moveTo>
                  <a:lnTo>
                    <a:pt x="1177" y="308"/>
                  </a:lnTo>
                  <a:cubicBezTo>
                    <a:pt x="1177" y="303"/>
                    <a:pt x="1171" y="297"/>
                    <a:pt x="1171" y="297"/>
                  </a:cubicBezTo>
                  <a:lnTo>
                    <a:pt x="1171" y="297"/>
                  </a:lnTo>
                  <a:cubicBezTo>
                    <a:pt x="1183" y="303"/>
                    <a:pt x="1177" y="303"/>
                    <a:pt x="1188" y="308"/>
                  </a:cubicBezTo>
                  <a:cubicBezTo>
                    <a:pt x="1186" y="308"/>
                    <a:pt x="1184" y="307"/>
                    <a:pt x="1183" y="307"/>
                  </a:cubicBezTo>
                  <a:lnTo>
                    <a:pt x="1183" y="307"/>
                  </a:lnTo>
                  <a:cubicBezTo>
                    <a:pt x="1178" y="307"/>
                    <a:pt x="1188" y="315"/>
                    <a:pt x="1186" y="315"/>
                  </a:cubicBezTo>
                  <a:cubicBezTo>
                    <a:pt x="1185" y="315"/>
                    <a:pt x="1184" y="315"/>
                    <a:pt x="1183" y="314"/>
                  </a:cubicBezTo>
                  <a:lnTo>
                    <a:pt x="1165" y="307"/>
                  </a:lnTo>
                  <a:lnTo>
                    <a:pt x="1160" y="297"/>
                  </a:lnTo>
                  <a:close/>
                  <a:moveTo>
                    <a:pt x="1138" y="342"/>
                  </a:moveTo>
                  <a:cubicBezTo>
                    <a:pt x="1138" y="347"/>
                    <a:pt x="1138" y="348"/>
                    <a:pt x="1141" y="348"/>
                  </a:cubicBezTo>
                  <a:lnTo>
                    <a:pt x="1141" y="348"/>
                  </a:lnTo>
                  <a:cubicBezTo>
                    <a:pt x="1140" y="346"/>
                    <a:pt x="1139" y="344"/>
                    <a:pt x="1138" y="342"/>
                  </a:cubicBezTo>
                  <a:close/>
                  <a:moveTo>
                    <a:pt x="1141" y="348"/>
                  </a:moveTo>
                  <a:cubicBezTo>
                    <a:pt x="1141" y="348"/>
                    <a:pt x="1142" y="348"/>
                    <a:pt x="1142" y="348"/>
                  </a:cubicBezTo>
                  <a:lnTo>
                    <a:pt x="1142" y="348"/>
                  </a:lnTo>
                  <a:cubicBezTo>
                    <a:pt x="1142" y="348"/>
                    <a:pt x="1142" y="348"/>
                    <a:pt x="1143" y="348"/>
                  </a:cubicBezTo>
                  <a:cubicBezTo>
                    <a:pt x="1143" y="348"/>
                    <a:pt x="1142" y="348"/>
                    <a:pt x="1141" y="348"/>
                  </a:cubicBezTo>
                  <a:close/>
                  <a:moveTo>
                    <a:pt x="225" y="376"/>
                  </a:moveTo>
                  <a:cubicBezTo>
                    <a:pt x="219" y="378"/>
                    <a:pt x="218" y="380"/>
                    <a:pt x="216" y="381"/>
                  </a:cubicBezTo>
                  <a:lnTo>
                    <a:pt x="225" y="376"/>
                  </a:lnTo>
                  <a:close/>
                  <a:moveTo>
                    <a:pt x="216" y="381"/>
                  </a:moveTo>
                  <a:lnTo>
                    <a:pt x="208" y="387"/>
                  </a:lnTo>
                  <a:cubicBezTo>
                    <a:pt x="214" y="384"/>
                    <a:pt x="215" y="383"/>
                    <a:pt x="216" y="381"/>
                  </a:cubicBezTo>
                  <a:close/>
                  <a:moveTo>
                    <a:pt x="398" y="508"/>
                  </a:moveTo>
                  <a:cubicBezTo>
                    <a:pt x="397" y="508"/>
                    <a:pt x="395" y="508"/>
                    <a:pt x="393" y="510"/>
                  </a:cubicBezTo>
                  <a:cubicBezTo>
                    <a:pt x="393" y="510"/>
                    <a:pt x="392" y="510"/>
                    <a:pt x="392" y="510"/>
                  </a:cubicBezTo>
                  <a:lnTo>
                    <a:pt x="392" y="510"/>
                  </a:lnTo>
                  <a:cubicBezTo>
                    <a:pt x="396" y="510"/>
                    <a:pt x="400" y="510"/>
                    <a:pt x="404" y="510"/>
                  </a:cubicBezTo>
                  <a:cubicBezTo>
                    <a:pt x="404" y="510"/>
                    <a:pt x="402" y="508"/>
                    <a:pt x="398" y="508"/>
                  </a:cubicBezTo>
                  <a:close/>
                  <a:moveTo>
                    <a:pt x="297" y="533"/>
                  </a:moveTo>
                  <a:cubicBezTo>
                    <a:pt x="292" y="533"/>
                    <a:pt x="292" y="533"/>
                    <a:pt x="292" y="538"/>
                  </a:cubicBezTo>
                  <a:cubicBezTo>
                    <a:pt x="292" y="538"/>
                    <a:pt x="296" y="535"/>
                    <a:pt x="297" y="533"/>
                  </a:cubicBezTo>
                  <a:close/>
                  <a:moveTo>
                    <a:pt x="1150" y="542"/>
                  </a:moveTo>
                  <a:cubicBezTo>
                    <a:pt x="1152" y="544"/>
                    <a:pt x="1156" y="544"/>
                    <a:pt x="1160" y="544"/>
                  </a:cubicBezTo>
                  <a:cubicBezTo>
                    <a:pt x="1157" y="544"/>
                    <a:pt x="1153" y="542"/>
                    <a:pt x="1150" y="542"/>
                  </a:cubicBezTo>
                  <a:close/>
                  <a:moveTo>
                    <a:pt x="421" y="555"/>
                  </a:moveTo>
                  <a:cubicBezTo>
                    <a:pt x="421" y="555"/>
                    <a:pt x="421" y="556"/>
                    <a:pt x="422" y="556"/>
                  </a:cubicBezTo>
                  <a:lnTo>
                    <a:pt x="422" y="556"/>
                  </a:lnTo>
                  <a:cubicBezTo>
                    <a:pt x="423" y="556"/>
                    <a:pt x="425" y="556"/>
                    <a:pt x="426" y="555"/>
                  </a:cubicBezTo>
                  <a:close/>
                  <a:moveTo>
                    <a:pt x="454" y="617"/>
                  </a:moveTo>
                  <a:lnTo>
                    <a:pt x="454" y="617"/>
                  </a:lnTo>
                  <a:cubicBezTo>
                    <a:pt x="454" y="617"/>
                    <a:pt x="451" y="617"/>
                    <a:pt x="450" y="619"/>
                  </a:cubicBezTo>
                  <a:lnTo>
                    <a:pt x="450" y="619"/>
                  </a:lnTo>
                  <a:cubicBezTo>
                    <a:pt x="451" y="619"/>
                    <a:pt x="453" y="618"/>
                    <a:pt x="454" y="617"/>
                  </a:cubicBezTo>
                  <a:close/>
                  <a:moveTo>
                    <a:pt x="533" y="678"/>
                  </a:moveTo>
                  <a:lnTo>
                    <a:pt x="533" y="678"/>
                  </a:lnTo>
                  <a:cubicBezTo>
                    <a:pt x="533" y="678"/>
                    <a:pt x="529" y="682"/>
                    <a:pt x="525" y="686"/>
                  </a:cubicBezTo>
                  <a:lnTo>
                    <a:pt x="525" y="686"/>
                  </a:lnTo>
                  <a:cubicBezTo>
                    <a:pt x="529" y="684"/>
                    <a:pt x="533" y="681"/>
                    <a:pt x="533" y="678"/>
                  </a:cubicBezTo>
                  <a:close/>
                  <a:moveTo>
                    <a:pt x="496" y="689"/>
                  </a:moveTo>
                  <a:lnTo>
                    <a:pt x="496" y="689"/>
                  </a:lnTo>
                  <a:cubicBezTo>
                    <a:pt x="496" y="690"/>
                    <a:pt x="496" y="690"/>
                    <a:pt x="497" y="690"/>
                  </a:cubicBezTo>
                  <a:cubicBezTo>
                    <a:pt x="497" y="690"/>
                    <a:pt x="498" y="690"/>
                    <a:pt x="499" y="689"/>
                  </a:cubicBezTo>
                  <a:close/>
                  <a:moveTo>
                    <a:pt x="1053" y="726"/>
                  </a:moveTo>
                  <a:cubicBezTo>
                    <a:pt x="1054" y="727"/>
                    <a:pt x="1054" y="728"/>
                    <a:pt x="1054" y="729"/>
                  </a:cubicBezTo>
                  <a:cubicBezTo>
                    <a:pt x="1055" y="729"/>
                    <a:pt x="1056" y="730"/>
                    <a:pt x="1057" y="730"/>
                  </a:cubicBezTo>
                  <a:cubicBezTo>
                    <a:pt x="1058" y="730"/>
                    <a:pt x="1055" y="728"/>
                    <a:pt x="1053" y="726"/>
                  </a:cubicBezTo>
                  <a:close/>
                  <a:moveTo>
                    <a:pt x="432" y="734"/>
                  </a:moveTo>
                  <a:cubicBezTo>
                    <a:pt x="432" y="734"/>
                    <a:pt x="432" y="737"/>
                    <a:pt x="434" y="737"/>
                  </a:cubicBezTo>
                  <a:cubicBezTo>
                    <a:pt x="435" y="737"/>
                    <a:pt x="436" y="736"/>
                    <a:pt x="438" y="734"/>
                  </a:cubicBezTo>
                  <a:close/>
                  <a:moveTo>
                    <a:pt x="448" y="751"/>
                  </a:moveTo>
                  <a:cubicBezTo>
                    <a:pt x="446" y="751"/>
                    <a:pt x="445" y="751"/>
                    <a:pt x="443" y="751"/>
                  </a:cubicBezTo>
                  <a:cubicBezTo>
                    <a:pt x="445" y="751"/>
                    <a:pt x="447" y="751"/>
                    <a:pt x="448" y="751"/>
                  </a:cubicBezTo>
                  <a:close/>
                  <a:moveTo>
                    <a:pt x="566" y="785"/>
                  </a:moveTo>
                  <a:lnTo>
                    <a:pt x="561" y="790"/>
                  </a:lnTo>
                  <a:cubicBezTo>
                    <a:pt x="572" y="790"/>
                    <a:pt x="572" y="785"/>
                    <a:pt x="566" y="785"/>
                  </a:cubicBezTo>
                  <a:close/>
                  <a:moveTo>
                    <a:pt x="492" y="794"/>
                  </a:moveTo>
                  <a:cubicBezTo>
                    <a:pt x="491" y="794"/>
                    <a:pt x="490" y="795"/>
                    <a:pt x="488" y="796"/>
                  </a:cubicBezTo>
                  <a:cubicBezTo>
                    <a:pt x="488" y="796"/>
                    <a:pt x="490" y="795"/>
                    <a:pt x="492" y="794"/>
                  </a:cubicBezTo>
                  <a:close/>
                  <a:moveTo>
                    <a:pt x="568" y="799"/>
                  </a:moveTo>
                  <a:lnTo>
                    <a:pt x="568" y="799"/>
                  </a:lnTo>
                  <a:cubicBezTo>
                    <a:pt x="567" y="799"/>
                    <a:pt x="567" y="799"/>
                    <a:pt x="567" y="801"/>
                  </a:cubicBezTo>
                  <a:lnTo>
                    <a:pt x="567" y="801"/>
                  </a:lnTo>
                  <a:cubicBezTo>
                    <a:pt x="568" y="800"/>
                    <a:pt x="568" y="799"/>
                    <a:pt x="568" y="799"/>
                  </a:cubicBezTo>
                  <a:close/>
                  <a:moveTo>
                    <a:pt x="511" y="798"/>
                  </a:moveTo>
                  <a:cubicBezTo>
                    <a:pt x="512" y="798"/>
                    <a:pt x="512" y="799"/>
                    <a:pt x="510" y="801"/>
                  </a:cubicBezTo>
                  <a:lnTo>
                    <a:pt x="508" y="801"/>
                  </a:lnTo>
                  <a:cubicBezTo>
                    <a:pt x="509" y="800"/>
                    <a:pt x="511" y="798"/>
                    <a:pt x="511" y="798"/>
                  </a:cubicBezTo>
                  <a:close/>
                  <a:moveTo>
                    <a:pt x="870" y="816"/>
                  </a:moveTo>
                  <a:cubicBezTo>
                    <a:pt x="870" y="816"/>
                    <a:pt x="869" y="816"/>
                    <a:pt x="869" y="818"/>
                  </a:cubicBezTo>
                  <a:lnTo>
                    <a:pt x="869" y="818"/>
                  </a:lnTo>
                  <a:cubicBezTo>
                    <a:pt x="869" y="818"/>
                    <a:pt x="869" y="816"/>
                    <a:pt x="870" y="816"/>
                  </a:cubicBezTo>
                  <a:lnTo>
                    <a:pt x="870" y="816"/>
                  </a:lnTo>
                  <a:cubicBezTo>
                    <a:pt x="872" y="816"/>
                    <a:pt x="875" y="818"/>
                    <a:pt x="875" y="818"/>
                  </a:cubicBezTo>
                  <a:lnTo>
                    <a:pt x="875" y="818"/>
                  </a:lnTo>
                  <a:cubicBezTo>
                    <a:pt x="873" y="816"/>
                    <a:pt x="871" y="816"/>
                    <a:pt x="871" y="816"/>
                  </a:cubicBezTo>
                  <a:cubicBezTo>
                    <a:pt x="871" y="816"/>
                    <a:pt x="871" y="816"/>
                    <a:pt x="870" y="816"/>
                  </a:cubicBezTo>
                  <a:lnTo>
                    <a:pt x="870" y="816"/>
                  </a:lnTo>
                  <a:cubicBezTo>
                    <a:pt x="870" y="816"/>
                    <a:pt x="870" y="816"/>
                    <a:pt x="870" y="816"/>
                  </a:cubicBezTo>
                  <a:close/>
                  <a:moveTo>
                    <a:pt x="991" y="833"/>
                  </a:moveTo>
                  <a:lnTo>
                    <a:pt x="991" y="833"/>
                  </a:lnTo>
                  <a:cubicBezTo>
                    <a:pt x="992" y="833"/>
                    <a:pt x="992" y="834"/>
                    <a:pt x="992" y="835"/>
                  </a:cubicBezTo>
                  <a:cubicBezTo>
                    <a:pt x="995" y="835"/>
                    <a:pt x="994" y="834"/>
                    <a:pt x="991" y="833"/>
                  </a:cubicBezTo>
                  <a:close/>
                  <a:moveTo>
                    <a:pt x="953" y="841"/>
                  </a:moveTo>
                  <a:cubicBezTo>
                    <a:pt x="953" y="846"/>
                    <a:pt x="959" y="846"/>
                    <a:pt x="959" y="846"/>
                  </a:cubicBezTo>
                  <a:cubicBezTo>
                    <a:pt x="953" y="846"/>
                    <a:pt x="947" y="841"/>
                    <a:pt x="953" y="841"/>
                  </a:cubicBezTo>
                  <a:close/>
                  <a:moveTo>
                    <a:pt x="617" y="869"/>
                  </a:moveTo>
                  <a:cubicBezTo>
                    <a:pt x="611" y="874"/>
                    <a:pt x="606" y="874"/>
                    <a:pt x="606" y="874"/>
                  </a:cubicBezTo>
                  <a:lnTo>
                    <a:pt x="617" y="869"/>
                  </a:lnTo>
                  <a:close/>
                  <a:moveTo>
                    <a:pt x="617" y="880"/>
                  </a:moveTo>
                  <a:cubicBezTo>
                    <a:pt x="617" y="880"/>
                    <a:pt x="617" y="881"/>
                    <a:pt x="617" y="881"/>
                  </a:cubicBezTo>
                  <a:lnTo>
                    <a:pt x="617" y="881"/>
                  </a:lnTo>
                  <a:cubicBezTo>
                    <a:pt x="619" y="881"/>
                    <a:pt x="620" y="880"/>
                    <a:pt x="622" y="880"/>
                  </a:cubicBezTo>
                  <a:close/>
                  <a:moveTo>
                    <a:pt x="785" y="884"/>
                  </a:moveTo>
                  <a:cubicBezTo>
                    <a:pt x="785" y="884"/>
                    <a:pt x="785" y="884"/>
                    <a:pt x="785" y="885"/>
                  </a:cubicBezTo>
                  <a:cubicBezTo>
                    <a:pt x="786" y="885"/>
                    <a:pt x="787" y="886"/>
                    <a:pt x="787" y="886"/>
                  </a:cubicBezTo>
                  <a:lnTo>
                    <a:pt x="787" y="886"/>
                  </a:lnTo>
                  <a:cubicBezTo>
                    <a:pt x="786" y="885"/>
                    <a:pt x="786" y="884"/>
                    <a:pt x="785" y="884"/>
                  </a:cubicBezTo>
                  <a:close/>
                  <a:moveTo>
                    <a:pt x="787" y="886"/>
                  </a:moveTo>
                  <a:cubicBezTo>
                    <a:pt x="787" y="887"/>
                    <a:pt x="787" y="887"/>
                    <a:pt x="787" y="888"/>
                  </a:cubicBezTo>
                  <a:lnTo>
                    <a:pt x="787" y="888"/>
                  </a:lnTo>
                  <a:cubicBezTo>
                    <a:pt x="787" y="887"/>
                    <a:pt x="787" y="887"/>
                    <a:pt x="787" y="886"/>
                  </a:cubicBezTo>
                  <a:close/>
                  <a:moveTo>
                    <a:pt x="813" y="885"/>
                  </a:moveTo>
                  <a:lnTo>
                    <a:pt x="813" y="891"/>
                  </a:lnTo>
                  <a:lnTo>
                    <a:pt x="819" y="885"/>
                  </a:lnTo>
                  <a:close/>
                  <a:moveTo>
                    <a:pt x="807" y="891"/>
                  </a:moveTo>
                  <a:cubicBezTo>
                    <a:pt x="807" y="891"/>
                    <a:pt x="807" y="891"/>
                    <a:pt x="807" y="891"/>
                  </a:cubicBezTo>
                  <a:cubicBezTo>
                    <a:pt x="807" y="891"/>
                    <a:pt x="807" y="891"/>
                    <a:pt x="807" y="891"/>
                  </a:cubicBezTo>
                  <a:close/>
                  <a:moveTo>
                    <a:pt x="774" y="902"/>
                  </a:moveTo>
                  <a:lnTo>
                    <a:pt x="774" y="902"/>
                  </a:lnTo>
                  <a:cubicBezTo>
                    <a:pt x="774" y="902"/>
                    <a:pt x="774" y="902"/>
                    <a:pt x="774" y="902"/>
                  </a:cubicBezTo>
                  <a:close/>
                  <a:moveTo>
                    <a:pt x="774" y="902"/>
                  </a:moveTo>
                  <a:lnTo>
                    <a:pt x="774" y="902"/>
                  </a:lnTo>
                  <a:cubicBezTo>
                    <a:pt x="774" y="902"/>
                    <a:pt x="774" y="902"/>
                    <a:pt x="774" y="902"/>
                  </a:cubicBezTo>
                  <a:close/>
                  <a:moveTo>
                    <a:pt x="774" y="902"/>
                  </a:moveTo>
                  <a:lnTo>
                    <a:pt x="774" y="902"/>
                  </a:lnTo>
                  <a:cubicBezTo>
                    <a:pt x="774" y="902"/>
                    <a:pt x="774" y="902"/>
                    <a:pt x="774" y="902"/>
                  </a:cubicBezTo>
                  <a:close/>
                  <a:moveTo>
                    <a:pt x="774" y="902"/>
                  </a:moveTo>
                  <a:lnTo>
                    <a:pt x="774" y="902"/>
                  </a:lnTo>
                  <a:cubicBezTo>
                    <a:pt x="774" y="902"/>
                    <a:pt x="774" y="902"/>
                    <a:pt x="774" y="902"/>
                  </a:cubicBezTo>
                  <a:close/>
                  <a:moveTo>
                    <a:pt x="858" y="902"/>
                  </a:moveTo>
                  <a:cubicBezTo>
                    <a:pt x="860" y="902"/>
                    <a:pt x="861" y="903"/>
                    <a:pt x="862" y="903"/>
                  </a:cubicBezTo>
                  <a:lnTo>
                    <a:pt x="862" y="903"/>
                  </a:lnTo>
                  <a:cubicBezTo>
                    <a:pt x="863" y="902"/>
                    <a:pt x="863" y="902"/>
                    <a:pt x="863" y="902"/>
                  </a:cubicBezTo>
                  <a:close/>
                  <a:moveTo>
                    <a:pt x="586" y="910"/>
                  </a:moveTo>
                  <a:lnTo>
                    <a:pt x="586" y="910"/>
                  </a:lnTo>
                  <a:cubicBezTo>
                    <a:pt x="585" y="910"/>
                    <a:pt x="584" y="911"/>
                    <a:pt x="583" y="911"/>
                  </a:cubicBezTo>
                  <a:lnTo>
                    <a:pt x="583" y="911"/>
                  </a:lnTo>
                  <a:cubicBezTo>
                    <a:pt x="585" y="910"/>
                    <a:pt x="585" y="910"/>
                    <a:pt x="586" y="910"/>
                  </a:cubicBezTo>
                  <a:close/>
                  <a:moveTo>
                    <a:pt x="908" y="908"/>
                  </a:moveTo>
                  <a:cubicBezTo>
                    <a:pt x="908" y="908"/>
                    <a:pt x="913" y="908"/>
                    <a:pt x="914" y="913"/>
                  </a:cubicBezTo>
                  <a:lnTo>
                    <a:pt x="914" y="913"/>
                  </a:lnTo>
                  <a:cubicBezTo>
                    <a:pt x="912" y="911"/>
                    <a:pt x="910" y="910"/>
                    <a:pt x="908" y="908"/>
                  </a:cubicBezTo>
                  <a:close/>
                  <a:moveTo>
                    <a:pt x="583" y="911"/>
                  </a:moveTo>
                  <a:cubicBezTo>
                    <a:pt x="582" y="911"/>
                    <a:pt x="580" y="912"/>
                    <a:pt x="578" y="913"/>
                  </a:cubicBezTo>
                  <a:lnTo>
                    <a:pt x="578" y="913"/>
                  </a:lnTo>
                  <a:cubicBezTo>
                    <a:pt x="578" y="913"/>
                    <a:pt x="580" y="912"/>
                    <a:pt x="583" y="911"/>
                  </a:cubicBezTo>
                  <a:close/>
                  <a:moveTo>
                    <a:pt x="914" y="908"/>
                  </a:moveTo>
                  <a:cubicBezTo>
                    <a:pt x="930" y="913"/>
                    <a:pt x="916" y="913"/>
                    <a:pt x="923" y="918"/>
                  </a:cubicBezTo>
                  <a:lnTo>
                    <a:pt x="923" y="918"/>
                  </a:lnTo>
                  <a:cubicBezTo>
                    <a:pt x="919" y="917"/>
                    <a:pt x="916" y="915"/>
                    <a:pt x="914" y="913"/>
                  </a:cubicBezTo>
                  <a:lnTo>
                    <a:pt x="914" y="913"/>
                  </a:lnTo>
                  <a:lnTo>
                    <a:pt x="914" y="908"/>
                  </a:lnTo>
                  <a:close/>
                  <a:moveTo>
                    <a:pt x="650" y="920"/>
                  </a:moveTo>
                  <a:cubicBezTo>
                    <a:pt x="649" y="920"/>
                    <a:pt x="643" y="925"/>
                    <a:pt x="639" y="925"/>
                  </a:cubicBezTo>
                  <a:lnTo>
                    <a:pt x="645" y="925"/>
                  </a:lnTo>
                  <a:cubicBezTo>
                    <a:pt x="649" y="921"/>
                    <a:pt x="650" y="920"/>
                    <a:pt x="650" y="920"/>
                  </a:cubicBezTo>
                  <a:close/>
                  <a:moveTo>
                    <a:pt x="620" y="928"/>
                  </a:moveTo>
                  <a:cubicBezTo>
                    <a:pt x="620" y="929"/>
                    <a:pt x="619" y="930"/>
                    <a:pt x="617" y="930"/>
                  </a:cubicBezTo>
                  <a:cubicBezTo>
                    <a:pt x="618" y="929"/>
                    <a:pt x="619" y="929"/>
                    <a:pt x="620" y="928"/>
                  </a:cubicBezTo>
                  <a:close/>
                  <a:moveTo>
                    <a:pt x="835" y="953"/>
                  </a:moveTo>
                  <a:lnTo>
                    <a:pt x="841" y="958"/>
                  </a:lnTo>
                  <a:cubicBezTo>
                    <a:pt x="835" y="958"/>
                    <a:pt x="835" y="958"/>
                    <a:pt x="835" y="964"/>
                  </a:cubicBezTo>
                  <a:cubicBezTo>
                    <a:pt x="835" y="958"/>
                    <a:pt x="835" y="958"/>
                    <a:pt x="835" y="953"/>
                  </a:cubicBezTo>
                  <a:close/>
                  <a:moveTo>
                    <a:pt x="938" y="958"/>
                  </a:moveTo>
                  <a:cubicBezTo>
                    <a:pt x="940" y="961"/>
                    <a:pt x="942" y="964"/>
                    <a:pt x="942" y="964"/>
                  </a:cubicBezTo>
                  <a:cubicBezTo>
                    <a:pt x="942" y="962"/>
                    <a:pt x="940" y="960"/>
                    <a:pt x="938" y="958"/>
                  </a:cubicBezTo>
                  <a:close/>
                  <a:moveTo>
                    <a:pt x="781" y="986"/>
                  </a:moveTo>
                  <a:cubicBezTo>
                    <a:pt x="780" y="986"/>
                    <a:pt x="780" y="986"/>
                    <a:pt x="779" y="986"/>
                  </a:cubicBezTo>
                  <a:cubicBezTo>
                    <a:pt x="779" y="988"/>
                    <a:pt x="779" y="988"/>
                    <a:pt x="779" y="988"/>
                  </a:cubicBezTo>
                  <a:cubicBezTo>
                    <a:pt x="780" y="988"/>
                    <a:pt x="780" y="987"/>
                    <a:pt x="781" y="986"/>
                  </a:cubicBezTo>
                  <a:close/>
                  <a:moveTo>
                    <a:pt x="819" y="986"/>
                  </a:moveTo>
                  <a:lnTo>
                    <a:pt x="824" y="992"/>
                  </a:lnTo>
                  <a:cubicBezTo>
                    <a:pt x="819" y="992"/>
                    <a:pt x="819" y="992"/>
                    <a:pt x="813" y="986"/>
                  </a:cubicBezTo>
                  <a:close/>
                  <a:moveTo>
                    <a:pt x="764" y="993"/>
                  </a:moveTo>
                  <a:lnTo>
                    <a:pt x="764" y="993"/>
                  </a:lnTo>
                  <a:cubicBezTo>
                    <a:pt x="763" y="994"/>
                    <a:pt x="763" y="996"/>
                    <a:pt x="763" y="997"/>
                  </a:cubicBezTo>
                  <a:cubicBezTo>
                    <a:pt x="763" y="996"/>
                    <a:pt x="763" y="994"/>
                    <a:pt x="764" y="993"/>
                  </a:cubicBezTo>
                  <a:close/>
                  <a:moveTo>
                    <a:pt x="911" y="994"/>
                  </a:moveTo>
                  <a:cubicBezTo>
                    <a:pt x="913" y="995"/>
                    <a:pt x="916" y="997"/>
                    <a:pt x="919" y="997"/>
                  </a:cubicBezTo>
                  <a:cubicBezTo>
                    <a:pt x="916" y="995"/>
                    <a:pt x="913" y="994"/>
                    <a:pt x="911" y="994"/>
                  </a:cubicBezTo>
                  <a:close/>
                  <a:moveTo>
                    <a:pt x="538" y="986"/>
                  </a:moveTo>
                  <a:cubicBezTo>
                    <a:pt x="538" y="992"/>
                    <a:pt x="538" y="997"/>
                    <a:pt x="538" y="1003"/>
                  </a:cubicBezTo>
                  <a:cubicBezTo>
                    <a:pt x="538" y="998"/>
                    <a:pt x="538" y="997"/>
                    <a:pt x="543" y="997"/>
                  </a:cubicBezTo>
                  <a:lnTo>
                    <a:pt x="543" y="997"/>
                  </a:lnTo>
                  <a:cubicBezTo>
                    <a:pt x="542" y="994"/>
                    <a:pt x="541" y="991"/>
                    <a:pt x="538" y="986"/>
                  </a:cubicBezTo>
                  <a:close/>
                  <a:moveTo>
                    <a:pt x="544" y="997"/>
                  </a:moveTo>
                  <a:cubicBezTo>
                    <a:pt x="544" y="997"/>
                    <a:pt x="544" y="997"/>
                    <a:pt x="543" y="997"/>
                  </a:cubicBezTo>
                  <a:lnTo>
                    <a:pt x="543" y="997"/>
                  </a:lnTo>
                  <a:cubicBezTo>
                    <a:pt x="545" y="1000"/>
                    <a:pt x="546" y="1003"/>
                    <a:pt x="548" y="1006"/>
                  </a:cubicBezTo>
                  <a:lnTo>
                    <a:pt x="548" y="1006"/>
                  </a:lnTo>
                  <a:cubicBezTo>
                    <a:pt x="547" y="1003"/>
                    <a:pt x="546" y="1000"/>
                    <a:pt x="544" y="997"/>
                  </a:cubicBezTo>
                  <a:close/>
                  <a:moveTo>
                    <a:pt x="666" y="1018"/>
                  </a:moveTo>
                  <a:cubicBezTo>
                    <a:pt x="666" y="1020"/>
                    <a:pt x="667" y="1021"/>
                    <a:pt x="667" y="1021"/>
                  </a:cubicBezTo>
                  <a:cubicBezTo>
                    <a:pt x="667" y="1021"/>
                    <a:pt x="667" y="1020"/>
                    <a:pt x="667" y="1020"/>
                  </a:cubicBezTo>
                  <a:cubicBezTo>
                    <a:pt x="667" y="1019"/>
                    <a:pt x="666" y="1019"/>
                    <a:pt x="666" y="1018"/>
                  </a:cubicBezTo>
                  <a:close/>
                  <a:moveTo>
                    <a:pt x="919" y="1065"/>
                  </a:moveTo>
                  <a:cubicBezTo>
                    <a:pt x="919" y="1066"/>
                    <a:pt x="921" y="1067"/>
                    <a:pt x="922" y="1067"/>
                  </a:cubicBezTo>
                  <a:cubicBezTo>
                    <a:pt x="925" y="1067"/>
                    <a:pt x="929" y="1065"/>
                    <a:pt x="925" y="1065"/>
                  </a:cubicBezTo>
                  <a:close/>
                  <a:moveTo>
                    <a:pt x="609" y="1073"/>
                  </a:moveTo>
                  <a:cubicBezTo>
                    <a:pt x="612" y="1076"/>
                    <a:pt x="613" y="1076"/>
                    <a:pt x="617" y="1076"/>
                  </a:cubicBezTo>
                  <a:cubicBezTo>
                    <a:pt x="617" y="1076"/>
                    <a:pt x="612" y="1074"/>
                    <a:pt x="609" y="1073"/>
                  </a:cubicBezTo>
                  <a:close/>
                  <a:moveTo>
                    <a:pt x="916" y="1070"/>
                  </a:moveTo>
                  <a:lnTo>
                    <a:pt x="916" y="1070"/>
                  </a:lnTo>
                  <a:cubicBezTo>
                    <a:pt x="909" y="1073"/>
                    <a:pt x="903" y="1076"/>
                    <a:pt x="897" y="1076"/>
                  </a:cubicBezTo>
                  <a:cubicBezTo>
                    <a:pt x="902" y="1071"/>
                    <a:pt x="911" y="1070"/>
                    <a:pt x="916" y="1070"/>
                  </a:cubicBezTo>
                  <a:close/>
                  <a:moveTo>
                    <a:pt x="901" y="1098"/>
                  </a:moveTo>
                  <a:lnTo>
                    <a:pt x="901" y="1098"/>
                  </a:lnTo>
                  <a:cubicBezTo>
                    <a:pt x="898" y="1099"/>
                    <a:pt x="895" y="1100"/>
                    <a:pt x="896" y="1100"/>
                  </a:cubicBezTo>
                  <a:cubicBezTo>
                    <a:pt x="896" y="1100"/>
                    <a:pt x="898" y="1099"/>
                    <a:pt x="903" y="1098"/>
                  </a:cubicBezTo>
                  <a:close/>
                  <a:moveTo>
                    <a:pt x="583" y="1137"/>
                  </a:moveTo>
                  <a:lnTo>
                    <a:pt x="583" y="1137"/>
                  </a:lnTo>
                  <a:cubicBezTo>
                    <a:pt x="578" y="1143"/>
                    <a:pt x="572" y="1143"/>
                    <a:pt x="572" y="1143"/>
                  </a:cubicBezTo>
                  <a:cubicBezTo>
                    <a:pt x="566" y="1143"/>
                    <a:pt x="578" y="1137"/>
                    <a:pt x="583" y="1137"/>
                  </a:cubicBezTo>
                  <a:close/>
                  <a:moveTo>
                    <a:pt x="931" y="1182"/>
                  </a:moveTo>
                  <a:cubicBezTo>
                    <a:pt x="931" y="1182"/>
                    <a:pt x="931" y="1182"/>
                    <a:pt x="931" y="1182"/>
                  </a:cubicBezTo>
                  <a:cubicBezTo>
                    <a:pt x="933" y="1182"/>
                    <a:pt x="932" y="1182"/>
                    <a:pt x="931" y="1182"/>
                  </a:cubicBezTo>
                  <a:close/>
                  <a:moveTo>
                    <a:pt x="875" y="1182"/>
                  </a:moveTo>
                  <a:cubicBezTo>
                    <a:pt x="875" y="1182"/>
                    <a:pt x="875" y="1188"/>
                    <a:pt x="880" y="1188"/>
                  </a:cubicBezTo>
                  <a:cubicBezTo>
                    <a:pt x="880" y="1188"/>
                    <a:pt x="886" y="1193"/>
                    <a:pt x="891" y="1193"/>
                  </a:cubicBezTo>
                  <a:cubicBezTo>
                    <a:pt x="880" y="1188"/>
                    <a:pt x="880" y="1182"/>
                    <a:pt x="875" y="1182"/>
                  </a:cubicBezTo>
                  <a:close/>
                  <a:moveTo>
                    <a:pt x="604" y="1195"/>
                  </a:moveTo>
                  <a:cubicBezTo>
                    <a:pt x="600" y="1199"/>
                    <a:pt x="599" y="1199"/>
                    <a:pt x="589" y="1205"/>
                  </a:cubicBezTo>
                  <a:cubicBezTo>
                    <a:pt x="589" y="1201"/>
                    <a:pt x="598" y="1197"/>
                    <a:pt x="604" y="1195"/>
                  </a:cubicBezTo>
                  <a:close/>
                  <a:moveTo>
                    <a:pt x="611" y="1193"/>
                  </a:moveTo>
                  <a:cubicBezTo>
                    <a:pt x="611" y="1193"/>
                    <a:pt x="594" y="1205"/>
                    <a:pt x="594" y="1205"/>
                  </a:cubicBezTo>
                  <a:lnTo>
                    <a:pt x="604" y="1195"/>
                  </a:lnTo>
                  <a:lnTo>
                    <a:pt x="604" y="1195"/>
                  </a:lnTo>
                  <a:cubicBezTo>
                    <a:pt x="607" y="1194"/>
                    <a:pt x="610" y="1193"/>
                    <a:pt x="611" y="1193"/>
                  </a:cubicBezTo>
                  <a:close/>
                  <a:moveTo>
                    <a:pt x="835" y="1205"/>
                  </a:moveTo>
                  <a:lnTo>
                    <a:pt x="835" y="1205"/>
                  </a:lnTo>
                  <a:cubicBezTo>
                    <a:pt x="838" y="1208"/>
                    <a:pt x="843" y="1209"/>
                    <a:pt x="848" y="1212"/>
                  </a:cubicBezTo>
                  <a:lnTo>
                    <a:pt x="848" y="1212"/>
                  </a:lnTo>
                  <a:cubicBezTo>
                    <a:pt x="844" y="1208"/>
                    <a:pt x="839" y="1205"/>
                    <a:pt x="835" y="1205"/>
                  </a:cubicBezTo>
                  <a:close/>
                  <a:moveTo>
                    <a:pt x="791" y="1233"/>
                  </a:moveTo>
                  <a:cubicBezTo>
                    <a:pt x="791" y="1237"/>
                    <a:pt x="791" y="1238"/>
                    <a:pt x="794" y="1242"/>
                  </a:cubicBezTo>
                  <a:lnTo>
                    <a:pt x="794" y="1242"/>
                  </a:lnTo>
                  <a:cubicBezTo>
                    <a:pt x="792" y="1238"/>
                    <a:pt x="791" y="1235"/>
                    <a:pt x="791" y="1233"/>
                  </a:cubicBezTo>
                  <a:close/>
                  <a:moveTo>
                    <a:pt x="802" y="1238"/>
                  </a:moveTo>
                  <a:cubicBezTo>
                    <a:pt x="804" y="1243"/>
                    <a:pt x="805" y="1244"/>
                    <a:pt x="806" y="1245"/>
                  </a:cubicBezTo>
                  <a:lnTo>
                    <a:pt x="806" y="1245"/>
                  </a:lnTo>
                  <a:cubicBezTo>
                    <a:pt x="806" y="1244"/>
                    <a:pt x="804" y="1242"/>
                    <a:pt x="802" y="1238"/>
                  </a:cubicBezTo>
                  <a:close/>
                  <a:moveTo>
                    <a:pt x="671" y="1272"/>
                  </a:moveTo>
                  <a:cubicBezTo>
                    <a:pt x="670" y="1273"/>
                    <a:pt x="669" y="1274"/>
                    <a:pt x="668" y="1274"/>
                  </a:cubicBezTo>
                  <a:cubicBezTo>
                    <a:pt x="668" y="1274"/>
                    <a:pt x="667" y="1274"/>
                    <a:pt x="667" y="1272"/>
                  </a:cubicBezTo>
                  <a:close/>
                  <a:moveTo>
                    <a:pt x="744" y="1263"/>
                  </a:moveTo>
                  <a:lnTo>
                    <a:pt x="744" y="1263"/>
                  </a:lnTo>
                  <a:cubicBezTo>
                    <a:pt x="742" y="1263"/>
                    <a:pt x="746" y="1277"/>
                    <a:pt x="746" y="1277"/>
                  </a:cubicBezTo>
                  <a:cubicBezTo>
                    <a:pt x="746" y="1272"/>
                    <a:pt x="746" y="1272"/>
                    <a:pt x="746" y="1266"/>
                  </a:cubicBezTo>
                  <a:cubicBezTo>
                    <a:pt x="745" y="1264"/>
                    <a:pt x="744" y="1263"/>
                    <a:pt x="744" y="1263"/>
                  </a:cubicBezTo>
                  <a:close/>
                  <a:moveTo>
                    <a:pt x="718" y="1283"/>
                  </a:moveTo>
                  <a:cubicBezTo>
                    <a:pt x="718" y="1289"/>
                    <a:pt x="718" y="1289"/>
                    <a:pt x="723" y="1289"/>
                  </a:cubicBezTo>
                  <a:cubicBezTo>
                    <a:pt x="723" y="1289"/>
                    <a:pt x="723" y="1294"/>
                    <a:pt x="718" y="1294"/>
                  </a:cubicBezTo>
                  <a:cubicBezTo>
                    <a:pt x="718" y="1294"/>
                    <a:pt x="718" y="1289"/>
                    <a:pt x="718" y="1283"/>
                  </a:cubicBezTo>
                  <a:close/>
                  <a:moveTo>
                    <a:pt x="90" y="0"/>
                  </a:moveTo>
                  <a:cubicBezTo>
                    <a:pt x="85" y="0"/>
                    <a:pt x="68" y="6"/>
                    <a:pt x="62" y="12"/>
                  </a:cubicBezTo>
                  <a:cubicBezTo>
                    <a:pt x="62" y="12"/>
                    <a:pt x="62" y="17"/>
                    <a:pt x="57" y="17"/>
                  </a:cubicBezTo>
                  <a:lnTo>
                    <a:pt x="51" y="17"/>
                  </a:lnTo>
                  <a:cubicBezTo>
                    <a:pt x="34" y="28"/>
                    <a:pt x="12" y="40"/>
                    <a:pt x="1" y="51"/>
                  </a:cubicBezTo>
                  <a:lnTo>
                    <a:pt x="18" y="51"/>
                  </a:lnTo>
                  <a:lnTo>
                    <a:pt x="6" y="56"/>
                  </a:lnTo>
                  <a:cubicBezTo>
                    <a:pt x="5" y="58"/>
                    <a:pt x="4" y="59"/>
                    <a:pt x="4" y="59"/>
                  </a:cubicBezTo>
                  <a:cubicBezTo>
                    <a:pt x="5" y="59"/>
                    <a:pt x="8" y="56"/>
                    <a:pt x="12" y="56"/>
                  </a:cubicBezTo>
                  <a:lnTo>
                    <a:pt x="12" y="56"/>
                  </a:lnTo>
                  <a:cubicBezTo>
                    <a:pt x="6" y="62"/>
                    <a:pt x="6" y="62"/>
                    <a:pt x="6" y="62"/>
                  </a:cubicBezTo>
                  <a:lnTo>
                    <a:pt x="23" y="56"/>
                  </a:lnTo>
                  <a:lnTo>
                    <a:pt x="23" y="56"/>
                  </a:lnTo>
                  <a:cubicBezTo>
                    <a:pt x="18" y="62"/>
                    <a:pt x="6" y="62"/>
                    <a:pt x="6" y="68"/>
                  </a:cubicBezTo>
                  <a:cubicBezTo>
                    <a:pt x="18" y="68"/>
                    <a:pt x="23" y="56"/>
                    <a:pt x="29" y="56"/>
                  </a:cubicBezTo>
                  <a:lnTo>
                    <a:pt x="29" y="56"/>
                  </a:lnTo>
                  <a:cubicBezTo>
                    <a:pt x="23" y="62"/>
                    <a:pt x="12" y="68"/>
                    <a:pt x="23" y="68"/>
                  </a:cubicBezTo>
                  <a:cubicBezTo>
                    <a:pt x="20" y="68"/>
                    <a:pt x="19" y="69"/>
                    <a:pt x="18" y="70"/>
                  </a:cubicBezTo>
                  <a:lnTo>
                    <a:pt x="18" y="70"/>
                  </a:lnTo>
                  <a:cubicBezTo>
                    <a:pt x="18" y="70"/>
                    <a:pt x="18" y="70"/>
                    <a:pt x="18" y="70"/>
                  </a:cubicBezTo>
                  <a:cubicBezTo>
                    <a:pt x="20" y="70"/>
                    <a:pt x="23" y="70"/>
                    <a:pt x="29" y="68"/>
                  </a:cubicBezTo>
                  <a:lnTo>
                    <a:pt x="29" y="68"/>
                  </a:lnTo>
                  <a:cubicBezTo>
                    <a:pt x="18" y="79"/>
                    <a:pt x="34" y="73"/>
                    <a:pt x="18" y="84"/>
                  </a:cubicBezTo>
                  <a:cubicBezTo>
                    <a:pt x="21" y="84"/>
                    <a:pt x="28" y="82"/>
                    <a:pt x="31" y="82"/>
                  </a:cubicBezTo>
                  <a:cubicBezTo>
                    <a:pt x="33" y="82"/>
                    <a:pt x="34" y="83"/>
                    <a:pt x="34" y="84"/>
                  </a:cubicBezTo>
                  <a:cubicBezTo>
                    <a:pt x="12" y="90"/>
                    <a:pt x="40" y="90"/>
                    <a:pt x="18" y="101"/>
                  </a:cubicBezTo>
                  <a:cubicBezTo>
                    <a:pt x="21" y="100"/>
                    <a:pt x="23" y="100"/>
                    <a:pt x="25" y="100"/>
                  </a:cubicBezTo>
                  <a:cubicBezTo>
                    <a:pt x="33" y="100"/>
                    <a:pt x="32" y="107"/>
                    <a:pt x="46" y="107"/>
                  </a:cubicBezTo>
                  <a:lnTo>
                    <a:pt x="40" y="107"/>
                  </a:lnTo>
                  <a:cubicBezTo>
                    <a:pt x="40" y="107"/>
                    <a:pt x="34" y="112"/>
                    <a:pt x="29" y="118"/>
                  </a:cubicBezTo>
                  <a:cubicBezTo>
                    <a:pt x="46" y="107"/>
                    <a:pt x="51" y="107"/>
                    <a:pt x="62" y="107"/>
                  </a:cubicBezTo>
                  <a:cubicBezTo>
                    <a:pt x="51" y="118"/>
                    <a:pt x="46" y="112"/>
                    <a:pt x="29" y="124"/>
                  </a:cubicBezTo>
                  <a:cubicBezTo>
                    <a:pt x="46" y="118"/>
                    <a:pt x="46" y="124"/>
                    <a:pt x="57" y="113"/>
                  </a:cubicBezTo>
                  <a:lnTo>
                    <a:pt x="57" y="113"/>
                  </a:lnTo>
                  <a:cubicBezTo>
                    <a:pt x="46" y="124"/>
                    <a:pt x="51" y="118"/>
                    <a:pt x="40" y="129"/>
                  </a:cubicBezTo>
                  <a:cubicBezTo>
                    <a:pt x="48" y="125"/>
                    <a:pt x="51" y="124"/>
                    <a:pt x="52" y="124"/>
                  </a:cubicBezTo>
                  <a:lnTo>
                    <a:pt x="52" y="124"/>
                  </a:lnTo>
                  <a:cubicBezTo>
                    <a:pt x="53" y="124"/>
                    <a:pt x="52" y="125"/>
                    <a:pt x="53" y="125"/>
                  </a:cubicBezTo>
                  <a:cubicBezTo>
                    <a:pt x="53" y="125"/>
                    <a:pt x="54" y="125"/>
                    <a:pt x="57" y="124"/>
                  </a:cubicBezTo>
                  <a:lnTo>
                    <a:pt x="57" y="124"/>
                  </a:lnTo>
                  <a:cubicBezTo>
                    <a:pt x="51" y="135"/>
                    <a:pt x="40" y="135"/>
                    <a:pt x="51" y="135"/>
                  </a:cubicBezTo>
                  <a:lnTo>
                    <a:pt x="51" y="135"/>
                  </a:lnTo>
                  <a:cubicBezTo>
                    <a:pt x="53" y="133"/>
                    <a:pt x="55" y="131"/>
                    <a:pt x="57" y="129"/>
                  </a:cubicBezTo>
                  <a:lnTo>
                    <a:pt x="57" y="129"/>
                  </a:lnTo>
                  <a:cubicBezTo>
                    <a:pt x="68" y="135"/>
                    <a:pt x="51" y="140"/>
                    <a:pt x="46" y="146"/>
                  </a:cubicBezTo>
                  <a:cubicBezTo>
                    <a:pt x="51" y="146"/>
                    <a:pt x="62" y="140"/>
                    <a:pt x="62" y="140"/>
                  </a:cubicBezTo>
                  <a:lnTo>
                    <a:pt x="62" y="140"/>
                  </a:lnTo>
                  <a:cubicBezTo>
                    <a:pt x="62" y="143"/>
                    <a:pt x="62" y="144"/>
                    <a:pt x="62" y="145"/>
                  </a:cubicBezTo>
                  <a:lnTo>
                    <a:pt x="62" y="145"/>
                  </a:lnTo>
                  <a:cubicBezTo>
                    <a:pt x="63" y="145"/>
                    <a:pt x="64" y="144"/>
                    <a:pt x="64" y="144"/>
                  </a:cubicBezTo>
                  <a:cubicBezTo>
                    <a:pt x="69" y="144"/>
                    <a:pt x="68" y="148"/>
                    <a:pt x="72" y="148"/>
                  </a:cubicBezTo>
                  <a:cubicBezTo>
                    <a:pt x="73" y="148"/>
                    <a:pt x="76" y="147"/>
                    <a:pt x="79" y="146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85" y="146"/>
                    <a:pt x="90" y="140"/>
                    <a:pt x="96" y="140"/>
                  </a:cubicBezTo>
                  <a:cubicBezTo>
                    <a:pt x="100" y="140"/>
                    <a:pt x="104" y="138"/>
                    <a:pt x="104" y="138"/>
                  </a:cubicBezTo>
                  <a:lnTo>
                    <a:pt x="104" y="138"/>
                  </a:lnTo>
                  <a:cubicBezTo>
                    <a:pt x="104" y="138"/>
                    <a:pt x="104" y="139"/>
                    <a:pt x="102" y="140"/>
                  </a:cubicBezTo>
                  <a:cubicBezTo>
                    <a:pt x="102" y="140"/>
                    <a:pt x="96" y="146"/>
                    <a:pt x="90" y="146"/>
                  </a:cubicBezTo>
                  <a:lnTo>
                    <a:pt x="96" y="146"/>
                  </a:lnTo>
                  <a:cubicBezTo>
                    <a:pt x="90" y="149"/>
                    <a:pt x="89" y="149"/>
                    <a:pt x="88" y="149"/>
                  </a:cubicBezTo>
                  <a:cubicBezTo>
                    <a:pt x="86" y="149"/>
                    <a:pt x="85" y="149"/>
                    <a:pt x="79" y="152"/>
                  </a:cubicBezTo>
                  <a:cubicBezTo>
                    <a:pt x="83" y="152"/>
                    <a:pt x="92" y="149"/>
                    <a:pt x="97" y="149"/>
                  </a:cubicBezTo>
                  <a:cubicBezTo>
                    <a:pt x="100" y="149"/>
                    <a:pt x="102" y="150"/>
                    <a:pt x="102" y="152"/>
                  </a:cubicBezTo>
                  <a:cubicBezTo>
                    <a:pt x="93" y="157"/>
                    <a:pt x="90" y="157"/>
                    <a:pt x="88" y="157"/>
                  </a:cubicBezTo>
                  <a:cubicBezTo>
                    <a:pt x="86" y="157"/>
                    <a:pt x="85" y="157"/>
                    <a:pt x="79" y="163"/>
                  </a:cubicBezTo>
                  <a:lnTo>
                    <a:pt x="85" y="152"/>
                  </a:lnTo>
                  <a:lnTo>
                    <a:pt x="85" y="152"/>
                  </a:lnTo>
                  <a:cubicBezTo>
                    <a:pt x="74" y="160"/>
                    <a:pt x="74" y="160"/>
                    <a:pt x="74" y="160"/>
                  </a:cubicBezTo>
                  <a:cubicBezTo>
                    <a:pt x="74" y="160"/>
                    <a:pt x="74" y="160"/>
                    <a:pt x="62" y="168"/>
                  </a:cubicBezTo>
                  <a:cubicBezTo>
                    <a:pt x="62" y="174"/>
                    <a:pt x="74" y="168"/>
                    <a:pt x="74" y="180"/>
                  </a:cubicBezTo>
                  <a:cubicBezTo>
                    <a:pt x="79" y="174"/>
                    <a:pt x="85" y="168"/>
                    <a:pt x="90" y="168"/>
                  </a:cubicBezTo>
                  <a:lnTo>
                    <a:pt x="90" y="168"/>
                  </a:lnTo>
                  <a:cubicBezTo>
                    <a:pt x="105" y="168"/>
                    <a:pt x="72" y="186"/>
                    <a:pt x="80" y="186"/>
                  </a:cubicBezTo>
                  <a:cubicBezTo>
                    <a:pt x="81" y="186"/>
                    <a:pt x="82" y="186"/>
                    <a:pt x="85" y="185"/>
                  </a:cubicBezTo>
                  <a:cubicBezTo>
                    <a:pt x="89" y="185"/>
                    <a:pt x="100" y="180"/>
                    <a:pt x="104" y="180"/>
                  </a:cubicBezTo>
                  <a:lnTo>
                    <a:pt x="104" y="180"/>
                  </a:lnTo>
                  <a:cubicBezTo>
                    <a:pt x="105" y="180"/>
                    <a:pt x="105" y="182"/>
                    <a:pt x="102" y="185"/>
                  </a:cubicBezTo>
                  <a:lnTo>
                    <a:pt x="90" y="191"/>
                  </a:lnTo>
                  <a:cubicBezTo>
                    <a:pt x="90" y="192"/>
                    <a:pt x="91" y="192"/>
                    <a:pt x="92" y="192"/>
                  </a:cubicBezTo>
                  <a:cubicBezTo>
                    <a:pt x="95" y="192"/>
                    <a:pt x="103" y="187"/>
                    <a:pt x="107" y="187"/>
                  </a:cubicBezTo>
                  <a:cubicBezTo>
                    <a:pt x="108" y="187"/>
                    <a:pt x="109" y="188"/>
                    <a:pt x="107" y="191"/>
                  </a:cubicBezTo>
                  <a:lnTo>
                    <a:pt x="96" y="202"/>
                  </a:lnTo>
                  <a:cubicBezTo>
                    <a:pt x="102" y="208"/>
                    <a:pt x="113" y="208"/>
                    <a:pt x="118" y="213"/>
                  </a:cubicBezTo>
                  <a:cubicBezTo>
                    <a:pt x="118" y="213"/>
                    <a:pt x="113" y="213"/>
                    <a:pt x="107" y="219"/>
                  </a:cubicBezTo>
                  <a:cubicBezTo>
                    <a:pt x="118" y="224"/>
                    <a:pt x="118" y="236"/>
                    <a:pt x="113" y="247"/>
                  </a:cubicBezTo>
                  <a:lnTo>
                    <a:pt x="124" y="247"/>
                  </a:lnTo>
                  <a:cubicBezTo>
                    <a:pt x="124" y="247"/>
                    <a:pt x="124" y="247"/>
                    <a:pt x="118" y="252"/>
                  </a:cubicBezTo>
                  <a:cubicBezTo>
                    <a:pt x="118" y="254"/>
                    <a:pt x="119" y="254"/>
                    <a:pt x="119" y="254"/>
                  </a:cubicBezTo>
                  <a:cubicBezTo>
                    <a:pt x="121" y="254"/>
                    <a:pt x="125" y="247"/>
                    <a:pt x="130" y="247"/>
                  </a:cubicBezTo>
                  <a:lnTo>
                    <a:pt x="130" y="247"/>
                  </a:lnTo>
                  <a:cubicBezTo>
                    <a:pt x="135" y="247"/>
                    <a:pt x="124" y="252"/>
                    <a:pt x="124" y="252"/>
                  </a:cubicBezTo>
                  <a:cubicBezTo>
                    <a:pt x="135" y="252"/>
                    <a:pt x="152" y="252"/>
                    <a:pt x="146" y="264"/>
                  </a:cubicBezTo>
                  <a:lnTo>
                    <a:pt x="141" y="269"/>
                  </a:lnTo>
                  <a:cubicBezTo>
                    <a:pt x="140" y="270"/>
                    <a:pt x="140" y="270"/>
                    <a:pt x="141" y="270"/>
                  </a:cubicBezTo>
                  <a:cubicBezTo>
                    <a:pt x="143" y="270"/>
                    <a:pt x="155" y="265"/>
                    <a:pt x="159" y="265"/>
                  </a:cubicBezTo>
                  <a:lnTo>
                    <a:pt x="159" y="265"/>
                  </a:lnTo>
                  <a:cubicBezTo>
                    <a:pt x="160" y="265"/>
                    <a:pt x="161" y="266"/>
                    <a:pt x="158" y="269"/>
                  </a:cubicBezTo>
                  <a:cubicBezTo>
                    <a:pt x="158" y="280"/>
                    <a:pt x="174" y="286"/>
                    <a:pt x="158" y="303"/>
                  </a:cubicBezTo>
                  <a:cubicBezTo>
                    <a:pt x="162" y="301"/>
                    <a:pt x="165" y="300"/>
                    <a:pt x="167" y="300"/>
                  </a:cubicBezTo>
                  <a:cubicBezTo>
                    <a:pt x="171" y="300"/>
                    <a:pt x="167" y="306"/>
                    <a:pt x="171" y="306"/>
                  </a:cubicBezTo>
                  <a:cubicBezTo>
                    <a:pt x="173" y="306"/>
                    <a:pt x="175" y="305"/>
                    <a:pt x="180" y="303"/>
                  </a:cubicBezTo>
                  <a:lnTo>
                    <a:pt x="180" y="303"/>
                  </a:lnTo>
                  <a:cubicBezTo>
                    <a:pt x="174" y="314"/>
                    <a:pt x="169" y="314"/>
                    <a:pt x="163" y="325"/>
                  </a:cubicBezTo>
                  <a:cubicBezTo>
                    <a:pt x="163" y="326"/>
                    <a:pt x="164" y="327"/>
                    <a:pt x="165" y="327"/>
                  </a:cubicBezTo>
                  <a:cubicBezTo>
                    <a:pt x="170" y="327"/>
                    <a:pt x="181" y="320"/>
                    <a:pt x="186" y="320"/>
                  </a:cubicBezTo>
                  <a:lnTo>
                    <a:pt x="186" y="320"/>
                  </a:lnTo>
                  <a:lnTo>
                    <a:pt x="174" y="331"/>
                  </a:lnTo>
                  <a:lnTo>
                    <a:pt x="186" y="325"/>
                  </a:lnTo>
                  <a:lnTo>
                    <a:pt x="174" y="336"/>
                  </a:lnTo>
                  <a:lnTo>
                    <a:pt x="180" y="336"/>
                  </a:lnTo>
                  <a:cubicBezTo>
                    <a:pt x="180" y="336"/>
                    <a:pt x="186" y="331"/>
                    <a:pt x="186" y="331"/>
                  </a:cubicBezTo>
                  <a:lnTo>
                    <a:pt x="186" y="331"/>
                  </a:lnTo>
                  <a:cubicBezTo>
                    <a:pt x="197" y="331"/>
                    <a:pt x="186" y="342"/>
                    <a:pt x="180" y="348"/>
                  </a:cubicBezTo>
                  <a:lnTo>
                    <a:pt x="191" y="348"/>
                  </a:lnTo>
                  <a:cubicBezTo>
                    <a:pt x="187" y="352"/>
                    <a:pt x="186" y="353"/>
                    <a:pt x="184" y="353"/>
                  </a:cubicBezTo>
                  <a:lnTo>
                    <a:pt x="184" y="353"/>
                  </a:lnTo>
                  <a:cubicBezTo>
                    <a:pt x="185" y="352"/>
                    <a:pt x="186" y="352"/>
                    <a:pt x="185" y="352"/>
                  </a:cubicBezTo>
                  <a:lnTo>
                    <a:pt x="185" y="352"/>
                  </a:lnTo>
                  <a:cubicBezTo>
                    <a:pt x="185" y="352"/>
                    <a:pt x="183" y="352"/>
                    <a:pt x="180" y="353"/>
                  </a:cubicBezTo>
                  <a:cubicBezTo>
                    <a:pt x="182" y="353"/>
                    <a:pt x="183" y="353"/>
                    <a:pt x="184" y="353"/>
                  </a:cubicBezTo>
                  <a:lnTo>
                    <a:pt x="184" y="353"/>
                  </a:lnTo>
                  <a:cubicBezTo>
                    <a:pt x="181" y="355"/>
                    <a:pt x="176" y="359"/>
                    <a:pt x="186" y="359"/>
                  </a:cubicBezTo>
                  <a:cubicBezTo>
                    <a:pt x="186" y="353"/>
                    <a:pt x="191" y="353"/>
                    <a:pt x="191" y="353"/>
                  </a:cubicBezTo>
                  <a:lnTo>
                    <a:pt x="191" y="353"/>
                  </a:lnTo>
                  <a:cubicBezTo>
                    <a:pt x="186" y="359"/>
                    <a:pt x="191" y="364"/>
                    <a:pt x="197" y="364"/>
                  </a:cubicBezTo>
                  <a:lnTo>
                    <a:pt x="186" y="370"/>
                  </a:lnTo>
                  <a:cubicBezTo>
                    <a:pt x="191" y="376"/>
                    <a:pt x="197" y="381"/>
                    <a:pt x="202" y="387"/>
                  </a:cubicBezTo>
                  <a:cubicBezTo>
                    <a:pt x="208" y="381"/>
                    <a:pt x="219" y="376"/>
                    <a:pt x="225" y="376"/>
                  </a:cubicBezTo>
                  <a:lnTo>
                    <a:pt x="225" y="376"/>
                  </a:lnTo>
                  <a:lnTo>
                    <a:pt x="225" y="376"/>
                  </a:lnTo>
                  <a:lnTo>
                    <a:pt x="225" y="376"/>
                  </a:lnTo>
                  <a:cubicBezTo>
                    <a:pt x="225" y="381"/>
                    <a:pt x="214" y="387"/>
                    <a:pt x="208" y="387"/>
                  </a:cubicBezTo>
                  <a:lnTo>
                    <a:pt x="214" y="387"/>
                  </a:lnTo>
                  <a:cubicBezTo>
                    <a:pt x="208" y="392"/>
                    <a:pt x="208" y="392"/>
                    <a:pt x="202" y="392"/>
                  </a:cubicBezTo>
                  <a:cubicBezTo>
                    <a:pt x="212" y="392"/>
                    <a:pt x="197" y="405"/>
                    <a:pt x="203" y="405"/>
                  </a:cubicBezTo>
                  <a:cubicBezTo>
                    <a:pt x="203" y="405"/>
                    <a:pt x="203" y="405"/>
                    <a:pt x="204" y="405"/>
                  </a:cubicBezTo>
                  <a:lnTo>
                    <a:pt x="204" y="405"/>
                  </a:lnTo>
                  <a:cubicBezTo>
                    <a:pt x="209" y="409"/>
                    <a:pt x="214" y="410"/>
                    <a:pt x="219" y="415"/>
                  </a:cubicBezTo>
                  <a:cubicBezTo>
                    <a:pt x="225" y="412"/>
                    <a:pt x="228" y="412"/>
                    <a:pt x="230" y="412"/>
                  </a:cubicBezTo>
                  <a:cubicBezTo>
                    <a:pt x="233" y="412"/>
                    <a:pt x="236" y="412"/>
                    <a:pt x="242" y="409"/>
                  </a:cubicBezTo>
                  <a:lnTo>
                    <a:pt x="242" y="409"/>
                  </a:lnTo>
                  <a:cubicBezTo>
                    <a:pt x="236" y="415"/>
                    <a:pt x="230" y="426"/>
                    <a:pt x="236" y="432"/>
                  </a:cubicBezTo>
                  <a:cubicBezTo>
                    <a:pt x="242" y="432"/>
                    <a:pt x="247" y="426"/>
                    <a:pt x="253" y="421"/>
                  </a:cubicBezTo>
                  <a:lnTo>
                    <a:pt x="253" y="421"/>
                  </a:lnTo>
                  <a:cubicBezTo>
                    <a:pt x="242" y="432"/>
                    <a:pt x="247" y="432"/>
                    <a:pt x="242" y="437"/>
                  </a:cubicBezTo>
                  <a:cubicBezTo>
                    <a:pt x="247" y="443"/>
                    <a:pt x="247" y="443"/>
                    <a:pt x="258" y="443"/>
                  </a:cubicBezTo>
                  <a:cubicBezTo>
                    <a:pt x="264" y="443"/>
                    <a:pt x="264" y="437"/>
                    <a:pt x="270" y="437"/>
                  </a:cubicBezTo>
                  <a:lnTo>
                    <a:pt x="270" y="437"/>
                  </a:lnTo>
                  <a:cubicBezTo>
                    <a:pt x="270" y="437"/>
                    <a:pt x="264" y="443"/>
                    <a:pt x="258" y="449"/>
                  </a:cubicBezTo>
                  <a:cubicBezTo>
                    <a:pt x="278" y="449"/>
                    <a:pt x="250" y="479"/>
                    <a:pt x="262" y="479"/>
                  </a:cubicBezTo>
                  <a:cubicBezTo>
                    <a:pt x="264" y="479"/>
                    <a:pt x="266" y="478"/>
                    <a:pt x="270" y="477"/>
                  </a:cubicBezTo>
                  <a:lnTo>
                    <a:pt x="270" y="477"/>
                  </a:lnTo>
                  <a:lnTo>
                    <a:pt x="264" y="482"/>
                  </a:lnTo>
                  <a:lnTo>
                    <a:pt x="281" y="482"/>
                  </a:lnTo>
                  <a:cubicBezTo>
                    <a:pt x="281" y="482"/>
                    <a:pt x="275" y="482"/>
                    <a:pt x="270" y="488"/>
                  </a:cubicBezTo>
                  <a:cubicBezTo>
                    <a:pt x="289" y="488"/>
                    <a:pt x="279" y="500"/>
                    <a:pt x="283" y="500"/>
                  </a:cubicBezTo>
                  <a:cubicBezTo>
                    <a:pt x="284" y="500"/>
                    <a:pt x="285" y="500"/>
                    <a:pt x="286" y="499"/>
                  </a:cubicBezTo>
                  <a:lnTo>
                    <a:pt x="286" y="499"/>
                  </a:lnTo>
                  <a:cubicBezTo>
                    <a:pt x="264" y="527"/>
                    <a:pt x="303" y="516"/>
                    <a:pt x="286" y="538"/>
                  </a:cubicBezTo>
                  <a:lnTo>
                    <a:pt x="292" y="533"/>
                  </a:lnTo>
                  <a:cubicBezTo>
                    <a:pt x="294" y="531"/>
                    <a:pt x="296" y="531"/>
                    <a:pt x="296" y="531"/>
                  </a:cubicBezTo>
                  <a:lnTo>
                    <a:pt x="296" y="531"/>
                  </a:lnTo>
                  <a:cubicBezTo>
                    <a:pt x="297" y="531"/>
                    <a:pt x="297" y="532"/>
                    <a:pt x="297" y="533"/>
                  </a:cubicBezTo>
                  <a:lnTo>
                    <a:pt x="297" y="533"/>
                  </a:lnTo>
                  <a:cubicBezTo>
                    <a:pt x="297" y="533"/>
                    <a:pt x="297" y="533"/>
                    <a:pt x="298" y="533"/>
                  </a:cubicBezTo>
                  <a:cubicBezTo>
                    <a:pt x="314" y="538"/>
                    <a:pt x="309" y="566"/>
                    <a:pt x="309" y="589"/>
                  </a:cubicBezTo>
                  <a:cubicBezTo>
                    <a:pt x="309" y="589"/>
                    <a:pt x="310" y="589"/>
                    <a:pt x="311" y="589"/>
                  </a:cubicBezTo>
                  <a:cubicBezTo>
                    <a:pt x="318" y="589"/>
                    <a:pt x="334" y="577"/>
                    <a:pt x="338" y="577"/>
                  </a:cubicBezTo>
                  <a:lnTo>
                    <a:pt x="338" y="577"/>
                  </a:lnTo>
                  <a:cubicBezTo>
                    <a:pt x="340" y="577"/>
                    <a:pt x="340" y="579"/>
                    <a:pt x="337" y="583"/>
                  </a:cubicBezTo>
                  <a:lnTo>
                    <a:pt x="320" y="589"/>
                  </a:lnTo>
                  <a:cubicBezTo>
                    <a:pt x="342" y="594"/>
                    <a:pt x="337" y="611"/>
                    <a:pt x="354" y="617"/>
                  </a:cubicBezTo>
                  <a:lnTo>
                    <a:pt x="348" y="617"/>
                  </a:lnTo>
                  <a:cubicBezTo>
                    <a:pt x="342" y="623"/>
                    <a:pt x="345" y="626"/>
                    <a:pt x="349" y="626"/>
                  </a:cubicBezTo>
                  <a:cubicBezTo>
                    <a:pt x="353" y="626"/>
                    <a:pt x="357" y="625"/>
                    <a:pt x="359" y="622"/>
                  </a:cubicBezTo>
                  <a:lnTo>
                    <a:pt x="359" y="622"/>
                  </a:lnTo>
                  <a:cubicBezTo>
                    <a:pt x="358" y="623"/>
                    <a:pt x="353" y="628"/>
                    <a:pt x="348" y="628"/>
                  </a:cubicBezTo>
                  <a:cubicBezTo>
                    <a:pt x="348" y="631"/>
                    <a:pt x="352" y="631"/>
                    <a:pt x="356" y="631"/>
                  </a:cubicBezTo>
                  <a:cubicBezTo>
                    <a:pt x="359" y="631"/>
                    <a:pt x="362" y="631"/>
                    <a:pt x="359" y="633"/>
                  </a:cubicBezTo>
                  <a:cubicBezTo>
                    <a:pt x="354" y="639"/>
                    <a:pt x="354" y="639"/>
                    <a:pt x="354" y="639"/>
                  </a:cubicBezTo>
                  <a:cubicBezTo>
                    <a:pt x="355" y="638"/>
                    <a:pt x="356" y="637"/>
                    <a:pt x="356" y="637"/>
                  </a:cubicBezTo>
                  <a:cubicBezTo>
                    <a:pt x="357" y="637"/>
                    <a:pt x="357" y="639"/>
                    <a:pt x="358" y="639"/>
                  </a:cubicBezTo>
                  <a:cubicBezTo>
                    <a:pt x="359" y="639"/>
                    <a:pt x="361" y="637"/>
                    <a:pt x="365" y="633"/>
                  </a:cubicBezTo>
                  <a:cubicBezTo>
                    <a:pt x="365" y="645"/>
                    <a:pt x="376" y="639"/>
                    <a:pt x="370" y="650"/>
                  </a:cubicBezTo>
                  <a:cubicBezTo>
                    <a:pt x="372" y="649"/>
                    <a:pt x="373" y="649"/>
                    <a:pt x="374" y="649"/>
                  </a:cubicBezTo>
                  <a:cubicBezTo>
                    <a:pt x="377" y="649"/>
                    <a:pt x="376" y="654"/>
                    <a:pt x="379" y="654"/>
                  </a:cubicBezTo>
                  <a:cubicBezTo>
                    <a:pt x="380" y="654"/>
                    <a:pt x="383" y="653"/>
                    <a:pt x="387" y="650"/>
                  </a:cubicBezTo>
                  <a:lnTo>
                    <a:pt x="387" y="650"/>
                  </a:lnTo>
                  <a:cubicBezTo>
                    <a:pt x="375" y="658"/>
                    <a:pt x="375" y="664"/>
                    <a:pt x="380" y="664"/>
                  </a:cubicBezTo>
                  <a:cubicBezTo>
                    <a:pt x="382" y="664"/>
                    <a:pt x="384" y="663"/>
                    <a:pt x="387" y="661"/>
                  </a:cubicBezTo>
                  <a:lnTo>
                    <a:pt x="387" y="661"/>
                  </a:lnTo>
                  <a:cubicBezTo>
                    <a:pt x="382" y="667"/>
                    <a:pt x="382" y="667"/>
                    <a:pt x="376" y="673"/>
                  </a:cubicBezTo>
                  <a:cubicBezTo>
                    <a:pt x="376" y="673"/>
                    <a:pt x="382" y="673"/>
                    <a:pt x="393" y="667"/>
                  </a:cubicBezTo>
                  <a:lnTo>
                    <a:pt x="393" y="667"/>
                  </a:lnTo>
                  <a:cubicBezTo>
                    <a:pt x="382" y="678"/>
                    <a:pt x="387" y="678"/>
                    <a:pt x="392" y="678"/>
                  </a:cubicBezTo>
                  <a:cubicBezTo>
                    <a:pt x="397" y="678"/>
                    <a:pt x="401" y="678"/>
                    <a:pt x="387" y="689"/>
                  </a:cubicBezTo>
                  <a:cubicBezTo>
                    <a:pt x="404" y="689"/>
                    <a:pt x="415" y="695"/>
                    <a:pt x="426" y="701"/>
                  </a:cubicBezTo>
                  <a:cubicBezTo>
                    <a:pt x="420" y="704"/>
                    <a:pt x="417" y="705"/>
                    <a:pt x="414" y="705"/>
                  </a:cubicBezTo>
                  <a:cubicBezTo>
                    <a:pt x="410" y="705"/>
                    <a:pt x="410" y="702"/>
                    <a:pt x="407" y="702"/>
                  </a:cubicBezTo>
                  <a:cubicBezTo>
                    <a:pt x="406" y="702"/>
                    <a:pt x="403" y="703"/>
                    <a:pt x="398" y="706"/>
                  </a:cubicBezTo>
                  <a:cubicBezTo>
                    <a:pt x="404" y="706"/>
                    <a:pt x="411" y="705"/>
                    <a:pt x="417" y="705"/>
                  </a:cubicBezTo>
                  <a:cubicBezTo>
                    <a:pt x="422" y="705"/>
                    <a:pt x="426" y="706"/>
                    <a:pt x="426" y="712"/>
                  </a:cubicBezTo>
                  <a:cubicBezTo>
                    <a:pt x="426" y="717"/>
                    <a:pt x="421" y="717"/>
                    <a:pt x="415" y="717"/>
                  </a:cubicBezTo>
                  <a:cubicBezTo>
                    <a:pt x="426" y="717"/>
                    <a:pt x="426" y="734"/>
                    <a:pt x="438" y="734"/>
                  </a:cubicBezTo>
                  <a:cubicBezTo>
                    <a:pt x="449" y="723"/>
                    <a:pt x="466" y="723"/>
                    <a:pt x="471" y="723"/>
                  </a:cubicBezTo>
                  <a:cubicBezTo>
                    <a:pt x="443" y="734"/>
                    <a:pt x="471" y="729"/>
                    <a:pt x="438" y="745"/>
                  </a:cubicBezTo>
                  <a:cubicBezTo>
                    <a:pt x="438" y="745"/>
                    <a:pt x="440" y="745"/>
                    <a:pt x="443" y="744"/>
                  </a:cubicBezTo>
                  <a:lnTo>
                    <a:pt x="443" y="744"/>
                  </a:lnTo>
                  <a:cubicBezTo>
                    <a:pt x="442" y="745"/>
                    <a:pt x="440" y="745"/>
                    <a:pt x="438" y="745"/>
                  </a:cubicBezTo>
                  <a:cubicBezTo>
                    <a:pt x="439" y="747"/>
                    <a:pt x="440" y="747"/>
                    <a:pt x="442" y="747"/>
                  </a:cubicBezTo>
                  <a:cubicBezTo>
                    <a:pt x="446" y="747"/>
                    <a:pt x="451" y="744"/>
                    <a:pt x="453" y="744"/>
                  </a:cubicBezTo>
                  <a:cubicBezTo>
                    <a:pt x="454" y="744"/>
                    <a:pt x="454" y="744"/>
                    <a:pt x="454" y="745"/>
                  </a:cubicBezTo>
                  <a:cubicBezTo>
                    <a:pt x="451" y="749"/>
                    <a:pt x="450" y="750"/>
                    <a:pt x="448" y="751"/>
                  </a:cubicBezTo>
                  <a:lnTo>
                    <a:pt x="448" y="751"/>
                  </a:lnTo>
                  <a:cubicBezTo>
                    <a:pt x="453" y="750"/>
                    <a:pt x="456" y="748"/>
                    <a:pt x="458" y="748"/>
                  </a:cubicBezTo>
                  <a:cubicBezTo>
                    <a:pt x="459" y="748"/>
                    <a:pt x="460" y="749"/>
                    <a:pt x="460" y="751"/>
                  </a:cubicBezTo>
                  <a:cubicBezTo>
                    <a:pt x="460" y="751"/>
                    <a:pt x="454" y="757"/>
                    <a:pt x="454" y="757"/>
                  </a:cubicBezTo>
                  <a:cubicBezTo>
                    <a:pt x="456" y="758"/>
                    <a:pt x="458" y="758"/>
                    <a:pt x="460" y="758"/>
                  </a:cubicBezTo>
                  <a:cubicBezTo>
                    <a:pt x="465" y="758"/>
                    <a:pt x="470" y="757"/>
                    <a:pt x="474" y="757"/>
                  </a:cubicBezTo>
                  <a:cubicBezTo>
                    <a:pt x="477" y="757"/>
                    <a:pt x="479" y="758"/>
                    <a:pt x="477" y="762"/>
                  </a:cubicBezTo>
                  <a:cubicBezTo>
                    <a:pt x="460" y="773"/>
                    <a:pt x="477" y="768"/>
                    <a:pt x="460" y="779"/>
                  </a:cubicBezTo>
                  <a:lnTo>
                    <a:pt x="466" y="779"/>
                  </a:lnTo>
                  <a:lnTo>
                    <a:pt x="471" y="773"/>
                  </a:lnTo>
                  <a:cubicBezTo>
                    <a:pt x="474" y="776"/>
                    <a:pt x="478" y="776"/>
                    <a:pt x="481" y="776"/>
                  </a:cubicBezTo>
                  <a:cubicBezTo>
                    <a:pt x="484" y="776"/>
                    <a:pt x="485" y="776"/>
                    <a:pt x="482" y="779"/>
                  </a:cubicBezTo>
                  <a:lnTo>
                    <a:pt x="477" y="779"/>
                  </a:lnTo>
                  <a:lnTo>
                    <a:pt x="482" y="785"/>
                  </a:lnTo>
                  <a:lnTo>
                    <a:pt x="488" y="779"/>
                  </a:lnTo>
                  <a:cubicBezTo>
                    <a:pt x="492" y="775"/>
                    <a:pt x="499" y="771"/>
                    <a:pt x="502" y="771"/>
                  </a:cubicBezTo>
                  <a:cubicBezTo>
                    <a:pt x="504" y="771"/>
                    <a:pt x="505" y="772"/>
                    <a:pt x="505" y="773"/>
                  </a:cubicBezTo>
                  <a:cubicBezTo>
                    <a:pt x="499" y="773"/>
                    <a:pt x="505" y="773"/>
                    <a:pt x="499" y="785"/>
                  </a:cubicBezTo>
                  <a:cubicBezTo>
                    <a:pt x="502" y="782"/>
                    <a:pt x="505" y="780"/>
                    <a:pt x="506" y="780"/>
                  </a:cubicBezTo>
                  <a:lnTo>
                    <a:pt x="506" y="780"/>
                  </a:lnTo>
                  <a:cubicBezTo>
                    <a:pt x="508" y="780"/>
                    <a:pt x="508" y="782"/>
                    <a:pt x="505" y="785"/>
                  </a:cubicBezTo>
                  <a:cubicBezTo>
                    <a:pt x="505" y="788"/>
                    <a:pt x="497" y="792"/>
                    <a:pt x="492" y="794"/>
                  </a:cubicBezTo>
                  <a:lnTo>
                    <a:pt x="492" y="794"/>
                  </a:lnTo>
                  <a:cubicBezTo>
                    <a:pt x="492" y="794"/>
                    <a:pt x="493" y="794"/>
                    <a:pt x="493" y="794"/>
                  </a:cubicBezTo>
                  <a:cubicBezTo>
                    <a:pt x="497" y="794"/>
                    <a:pt x="497" y="797"/>
                    <a:pt x="502" y="797"/>
                  </a:cubicBezTo>
                  <a:cubicBezTo>
                    <a:pt x="503" y="797"/>
                    <a:pt x="504" y="797"/>
                    <a:pt x="505" y="797"/>
                  </a:cubicBezTo>
                  <a:lnTo>
                    <a:pt x="505" y="797"/>
                  </a:lnTo>
                  <a:cubicBezTo>
                    <a:pt x="502" y="799"/>
                    <a:pt x="499" y="801"/>
                    <a:pt x="499" y="801"/>
                  </a:cubicBezTo>
                  <a:lnTo>
                    <a:pt x="510" y="796"/>
                  </a:lnTo>
                  <a:lnTo>
                    <a:pt x="510" y="796"/>
                  </a:lnTo>
                  <a:cubicBezTo>
                    <a:pt x="505" y="801"/>
                    <a:pt x="505" y="801"/>
                    <a:pt x="499" y="807"/>
                  </a:cubicBezTo>
                  <a:cubicBezTo>
                    <a:pt x="499" y="808"/>
                    <a:pt x="500" y="808"/>
                    <a:pt x="500" y="808"/>
                  </a:cubicBezTo>
                  <a:cubicBezTo>
                    <a:pt x="501" y="808"/>
                    <a:pt x="503" y="806"/>
                    <a:pt x="505" y="804"/>
                  </a:cubicBezTo>
                  <a:lnTo>
                    <a:pt x="505" y="804"/>
                  </a:lnTo>
                  <a:cubicBezTo>
                    <a:pt x="507" y="813"/>
                    <a:pt x="521" y="813"/>
                    <a:pt x="516" y="818"/>
                  </a:cubicBezTo>
                  <a:cubicBezTo>
                    <a:pt x="512" y="822"/>
                    <a:pt x="510" y="823"/>
                    <a:pt x="509" y="823"/>
                  </a:cubicBezTo>
                  <a:cubicBezTo>
                    <a:pt x="507" y="823"/>
                    <a:pt x="507" y="822"/>
                    <a:pt x="505" y="822"/>
                  </a:cubicBezTo>
                  <a:cubicBezTo>
                    <a:pt x="503" y="822"/>
                    <a:pt x="502" y="822"/>
                    <a:pt x="499" y="824"/>
                  </a:cubicBezTo>
                  <a:cubicBezTo>
                    <a:pt x="505" y="829"/>
                    <a:pt x="527" y="829"/>
                    <a:pt x="527" y="835"/>
                  </a:cubicBezTo>
                  <a:cubicBezTo>
                    <a:pt x="532" y="833"/>
                    <a:pt x="534" y="832"/>
                    <a:pt x="535" y="832"/>
                  </a:cubicBezTo>
                  <a:lnTo>
                    <a:pt x="535" y="832"/>
                  </a:lnTo>
                  <a:cubicBezTo>
                    <a:pt x="540" y="832"/>
                    <a:pt x="524" y="846"/>
                    <a:pt x="533" y="846"/>
                  </a:cubicBezTo>
                  <a:cubicBezTo>
                    <a:pt x="533" y="846"/>
                    <a:pt x="522" y="852"/>
                    <a:pt x="522" y="852"/>
                  </a:cubicBezTo>
                  <a:cubicBezTo>
                    <a:pt x="522" y="857"/>
                    <a:pt x="533" y="857"/>
                    <a:pt x="544" y="857"/>
                  </a:cubicBezTo>
                  <a:lnTo>
                    <a:pt x="538" y="863"/>
                  </a:lnTo>
                  <a:cubicBezTo>
                    <a:pt x="533" y="869"/>
                    <a:pt x="538" y="869"/>
                    <a:pt x="538" y="874"/>
                  </a:cubicBezTo>
                  <a:cubicBezTo>
                    <a:pt x="541" y="871"/>
                    <a:pt x="543" y="871"/>
                    <a:pt x="545" y="871"/>
                  </a:cubicBezTo>
                  <a:cubicBezTo>
                    <a:pt x="547" y="871"/>
                    <a:pt x="550" y="871"/>
                    <a:pt x="555" y="869"/>
                  </a:cubicBezTo>
                  <a:lnTo>
                    <a:pt x="555" y="869"/>
                  </a:lnTo>
                  <a:cubicBezTo>
                    <a:pt x="527" y="897"/>
                    <a:pt x="578" y="874"/>
                    <a:pt x="561" y="897"/>
                  </a:cubicBezTo>
                  <a:cubicBezTo>
                    <a:pt x="561" y="897"/>
                    <a:pt x="555" y="897"/>
                    <a:pt x="555" y="902"/>
                  </a:cubicBezTo>
                  <a:lnTo>
                    <a:pt x="561" y="902"/>
                  </a:lnTo>
                  <a:cubicBezTo>
                    <a:pt x="572" y="897"/>
                    <a:pt x="566" y="897"/>
                    <a:pt x="572" y="891"/>
                  </a:cubicBezTo>
                  <a:lnTo>
                    <a:pt x="589" y="891"/>
                  </a:lnTo>
                  <a:cubicBezTo>
                    <a:pt x="578" y="891"/>
                    <a:pt x="572" y="902"/>
                    <a:pt x="566" y="908"/>
                  </a:cubicBezTo>
                  <a:cubicBezTo>
                    <a:pt x="572" y="902"/>
                    <a:pt x="572" y="902"/>
                    <a:pt x="578" y="902"/>
                  </a:cubicBezTo>
                  <a:cubicBezTo>
                    <a:pt x="574" y="905"/>
                    <a:pt x="573" y="905"/>
                    <a:pt x="573" y="905"/>
                  </a:cubicBezTo>
                  <a:cubicBezTo>
                    <a:pt x="573" y="905"/>
                    <a:pt x="584" y="899"/>
                    <a:pt x="588" y="899"/>
                  </a:cubicBezTo>
                  <a:cubicBezTo>
                    <a:pt x="590" y="899"/>
                    <a:pt x="590" y="900"/>
                    <a:pt x="589" y="902"/>
                  </a:cubicBezTo>
                  <a:lnTo>
                    <a:pt x="594" y="902"/>
                  </a:lnTo>
                  <a:cubicBezTo>
                    <a:pt x="589" y="907"/>
                    <a:pt x="588" y="909"/>
                    <a:pt x="586" y="910"/>
                  </a:cubicBezTo>
                  <a:lnTo>
                    <a:pt x="586" y="910"/>
                  </a:lnTo>
                  <a:cubicBezTo>
                    <a:pt x="589" y="909"/>
                    <a:pt x="591" y="908"/>
                    <a:pt x="593" y="908"/>
                  </a:cubicBezTo>
                  <a:cubicBezTo>
                    <a:pt x="595" y="908"/>
                    <a:pt x="596" y="910"/>
                    <a:pt x="594" y="913"/>
                  </a:cubicBezTo>
                  <a:lnTo>
                    <a:pt x="583" y="913"/>
                  </a:lnTo>
                  <a:cubicBezTo>
                    <a:pt x="572" y="925"/>
                    <a:pt x="578" y="919"/>
                    <a:pt x="578" y="925"/>
                  </a:cubicBezTo>
                  <a:lnTo>
                    <a:pt x="572" y="930"/>
                  </a:lnTo>
                  <a:lnTo>
                    <a:pt x="578" y="930"/>
                  </a:lnTo>
                  <a:cubicBezTo>
                    <a:pt x="588" y="924"/>
                    <a:pt x="591" y="922"/>
                    <a:pt x="593" y="922"/>
                  </a:cubicBezTo>
                  <a:cubicBezTo>
                    <a:pt x="595" y="922"/>
                    <a:pt x="593" y="926"/>
                    <a:pt x="598" y="926"/>
                  </a:cubicBezTo>
                  <a:cubicBezTo>
                    <a:pt x="600" y="926"/>
                    <a:pt x="602" y="925"/>
                    <a:pt x="606" y="925"/>
                  </a:cubicBezTo>
                  <a:lnTo>
                    <a:pt x="606" y="925"/>
                  </a:lnTo>
                  <a:cubicBezTo>
                    <a:pt x="589" y="930"/>
                    <a:pt x="594" y="930"/>
                    <a:pt x="583" y="941"/>
                  </a:cubicBezTo>
                  <a:cubicBezTo>
                    <a:pt x="583" y="941"/>
                    <a:pt x="580" y="944"/>
                    <a:pt x="577" y="946"/>
                  </a:cubicBezTo>
                  <a:lnTo>
                    <a:pt x="577" y="946"/>
                  </a:lnTo>
                  <a:cubicBezTo>
                    <a:pt x="576" y="946"/>
                    <a:pt x="576" y="946"/>
                    <a:pt x="576" y="946"/>
                  </a:cubicBezTo>
                  <a:cubicBezTo>
                    <a:pt x="575" y="946"/>
                    <a:pt x="574" y="946"/>
                    <a:pt x="572" y="947"/>
                  </a:cubicBezTo>
                  <a:cubicBezTo>
                    <a:pt x="574" y="947"/>
                    <a:pt x="575" y="947"/>
                    <a:pt x="577" y="946"/>
                  </a:cubicBezTo>
                  <a:lnTo>
                    <a:pt x="577" y="946"/>
                  </a:lnTo>
                  <a:cubicBezTo>
                    <a:pt x="579" y="947"/>
                    <a:pt x="576" y="954"/>
                    <a:pt x="580" y="954"/>
                  </a:cubicBezTo>
                  <a:cubicBezTo>
                    <a:pt x="580" y="954"/>
                    <a:pt x="582" y="953"/>
                    <a:pt x="583" y="953"/>
                  </a:cubicBezTo>
                  <a:lnTo>
                    <a:pt x="583" y="953"/>
                  </a:lnTo>
                  <a:cubicBezTo>
                    <a:pt x="583" y="953"/>
                    <a:pt x="589" y="953"/>
                    <a:pt x="578" y="958"/>
                  </a:cubicBezTo>
                  <a:cubicBezTo>
                    <a:pt x="583" y="958"/>
                    <a:pt x="583" y="953"/>
                    <a:pt x="589" y="953"/>
                  </a:cubicBezTo>
                  <a:cubicBezTo>
                    <a:pt x="589" y="964"/>
                    <a:pt x="589" y="969"/>
                    <a:pt x="589" y="975"/>
                  </a:cubicBezTo>
                  <a:cubicBezTo>
                    <a:pt x="583" y="969"/>
                    <a:pt x="589" y="969"/>
                    <a:pt x="578" y="964"/>
                  </a:cubicBezTo>
                  <a:lnTo>
                    <a:pt x="578" y="964"/>
                  </a:lnTo>
                  <a:cubicBezTo>
                    <a:pt x="578" y="964"/>
                    <a:pt x="589" y="975"/>
                    <a:pt x="589" y="981"/>
                  </a:cubicBezTo>
                  <a:cubicBezTo>
                    <a:pt x="583" y="981"/>
                    <a:pt x="578" y="975"/>
                    <a:pt x="566" y="969"/>
                  </a:cubicBezTo>
                  <a:lnTo>
                    <a:pt x="572" y="964"/>
                  </a:lnTo>
                  <a:cubicBezTo>
                    <a:pt x="569" y="961"/>
                    <a:pt x="568" y="960"/>
                    <a:pt x="566" y="960"/>
                  </a:cubicBezTo>
                  <a:cubicBezTo>
                    <a:pt x="563" y="960"/>
                    <a:pt x="565" y="969"/>
                    <a:pt x="561" y="969"/>
                  </a:cubicBezTo>
                  <a:lnTo>
                    <a:pt x="561" y="964"/>
                  </a:lnTo>
                  <a:lnTo>
                    <a:pt x="561" y="964"/>
                  </a:lnTo>
                  <a:cubicBezTo>
                    <a:pt x="555" y="975"/>
                    <a:pt x="566" y="986"/>
                    <a:pt x="561" y="992"/>
                  </a:cubicBezTo>
                  <a:lnTo>
                    <a:pt x="566" y="992"/>
                  </a:lnTo>
                  <a:cubicBezTo>
                    <a:pt x="571" y="998"/>
                    <a:pt x="570" y="1000"/>
                    <a:pt x="568" y="1000"/>
                  </a:cubicBezTo>
                  <a:cubicBezTo>
                    <a:pt x="567" y="1000"/>
                    <a:pt x="565" y="999"/>
                    <a:pt x="564" y="999"/>
                  </a:cubicBezTo>
                  <a:lnTo>
                    <a:pt x="564" y="999"/>
                  </a:lnTo>
                  <a:cubicBezTo>
                    <a:pt x="563" y="999"/>
                    <a:pt x="563" y="1000"/>
                    <a:pt x="566" y="1003"/>
                  </a:cubicBezTo>
                  <a:lnTo>
                    <a:pt x="550" y="992"/>
                  </a:lnTo>
                  <a:lnTo>
                    <a:pt x="550" y="992"/>
                  </a:lnTo>
                  <a:cubicBezTo>
                    <a:pt x="550" y="997"/>
                    <a:pt x="555" y="1009"/>
                    <a:pt x="555" y="1014"/>
                  </a:cubicBezTo>
                  <a:cubicBezTo>
                    <a:pt x="552" y="1011"/>
                    <a:pt x="550" y="1009"/>
                    <a:pt x="548" y="1006"/>
                  </a:cubicBezTo>
                  <a:lnTo>
                    <a:pt x="548" y="1006"/>
                  </a:lnTo>
                  <a:cubicBezTo>
                    <a:pt x="552" y="1014"/>
                    <a:pt x="554" y="1020"/>
                    <a:pt x="550" y="1020"/>
                  </a:cubicBezTo>
                  <a:cubicBezTo>
                    <a:pt x="543" y="1016"/>
                    <a:pt x="539" y="1014"/>
                    <a:pt x="536" y="1014"/>
                  </a:cubicBezTo>
                  <a:cubicBezTo>
                    <a:pt x="529" y="1014"/>
                    <a:pt x="530" y="1022"/>
                    <a:pt x="522" y="1022"/>
                  </a:cubicBezTo>
                  <a:cubicBezTo>
                    <a:pt x="519" y="1022"/>
                    <a:pt x="515" y="1022"/>
                    <a:pt x="510" y="1020"/>
                  </a:cubicBezTo>
                  <a:lnTo>
                    <a:pt x="510" y="1020"/>
                  </a:lnTo>
                  <a:cubicBezTo>
                    <a:pt x="516" y="1037"/>
                    <a:pt x="494" y="1042"/>
                    <a:pt x="494" y="1053"/>
                  </a:cubicBezTo>
                  <a:cubicBezTo>
                    <a:pt x="522" y="1059"/>
                    <a:pt x="494" y="1059"/>
                    <a:pt x="522" y="1065"/>
                  </a:cubicBezTo>
                  <a:cubicBezTo>
                    <a:pt x="522" y="1070"/>
                    <a:pt x="522" y="1070"/>
                    <a:pt x="516" y="1070"/>
                  </a:cubicBezTo>
                  <a:lnTo>
                    <a:pt x="499" y="1076"/>
                  </a:lnTo>
                  <a:cubicBezTo>
                    <a:pt x="494" y="1076"/>
                    <a:pt x="494" y="1070"/>
                    <a:pt x="488" y="1070"/>
                  </a:cubicBezTo>
                  <a:cubicBezTo>
                    <a:pt x="486" y="1072"/>
                    <a:pt x="484" y="1073"/>
                    <a:pt x="482" y="1073"/>
                  </a:cubicBezTo>
                  <a:cubicBezTo>
                    <a:pt x="478" y="1073"/>
                    <a:pt x="473" y="1070"/>
                    <a:pt x="466" y="1070"/>
                  </a:cubicBezTo>
                  <a:lnTo>
                    <a:pt x="466" y="1070"/>
                  </a:lnTo>
                  <a:cubicBezTo>
                    <a:pt x="477" y="1070"/>
                    <a:pt x="482" y="1076"/>
                    <a:pt x="477" y="1081"/>
                  </a:cubicBezTo>
                  <a:lnTo>
                    <a:pt x="488" y="1076"/>
                  </a:lnTo>
                  <a:lnTo>
                    <a:pt x="488" y="1076"/>
                  </a:lnTo>
                  <a:cubicBezTo>
                    <a:pt x="505" y="1087"/>
                    <a:pt x="466" y="1081"/>
                    <a:pt x="477" y="1093"/>
                  </a:cubicBezTo>
                  <a:lnTo>
                    <a:pt x="471" y="1087"/>
                  </a:lnTo>
                  <a:lnTo>
                    <a:pt x="471" y="1087"/>
                  </a:lnTo>
                  <a:cubicBezTo>
                    <a:pt x="477" y="1093"/>
                    <a:pt x="466" y="1109"/>
                    <a:pt x="488" y="1115"/>
                  </a:cubicBezTo>
                  <a:lnTo>
                    <a:pt x="477" y="1115"/>
                  </a:lnTo>
                  <a:cubicBezTo>
                    <a:pt x="471" y="1126"/>
                    <a:pt x="499" y="1143"/>
                    <a:pt x="488" y="1149"/>
                  </a:cubicBezTo>
                  <a:lnTo>
                    <a:pt x="482" y="1149"/>
                  </a:lnTo>
                  <a:cubicBezTo>
                    <a:pt x="482" y="1154"/>
                    <a:pt x="494" y="1154"/>
                    <a:pt x="488" y="1154"/>
                  </a:cubicBezTo>
                  <a:lnTo>
                    <a:pt x="482" y="1154"/>
                  </a:lnTo>
                  <a:cubicBezTo>
                    <a:pt x="482" y="1160"/>
                    <a:pt x="494" y="1160"/>
                    <a:pt x="488" y="1165"/>
                  </a:cubicBezTo>
                  <a:lnTo>
                    <a:pt x="482" y="1165"/>
                  </a:lnTo>
                  <a:cubicBezTo>
                    <a:pt x="471" y="1177"/>
                    <a:pt x="505" y="1177"/>
                    <a:pt x="510" y="1182"/>
                  </a:cubicBezTo>
                  <a:cubicBezTo>
                    <a:pt x="488" y="1188"/>
                    <a:pt x="488" y="1199"/>
                    <a:pt x="482" y="1205"/>
                  </a:cubicBezTo>
                  <a:cubicBezTo>
                    <a:pt x="482" y="1221"/>
                    <a:pt x="505" y="1221"/>
                    <a:pt x="516" y="1233"/>
                  </a:cubicBezTo>
                  <a:cubicBezTo>
                    <a:pt x="499" y="1249"/>
                    <a:pt x="522" y="1255"/>
                    <a:pt x="516" y="1277"/>
                  </a:cubicBezTo>
                  <a:cubicBezTo>
                    <a:pt x="522" y="1272"/>
                    <a:pt x="533" y="1266"/>
                    <a:pt x="533" y="1266"/>
                  </a:cubicBezTo>
                  <a:cubicBezTo>
                    <a:pt x="533" y="1272"/>
                    <a:pt x="550" y="1266"/>
                    <a:pt x="533" y="1277"/>
                  </a:cubicBezTo>
                  <a:lnTo>
                    <a:pt x="533" y="1272"/>
                  </a:lnTo>
                  <a:cubicBezTo>
                    <a:pt x="522" y="1289"/>
                    <a:pt x="527" y="1289"/>
                    <a:pt x="533" y="1294"/>
                  </a:cubicBezTo>
                  <a:lnTo>
                    <a:pt x="550" y="1277"/>
                  </a:lnTo>
                  <a:lnTo>
                    <a:pt x="550" y="1277"/>
                  </a:lnTo>
                  <a:cubicBezTo>
                    <a:pt x="533" y="1311"/>
                    <a:pt x="583" y="1289"/>
                    <a:pt x="566" y="1317"/>
                  </a:cubicBezTo>
                  <a:lnTo>
                    <a:pt x="578" y="1317"/>
                  </a:lnTo>
                  <a:lnTo>
                    <a:pt x="572" y="1328"/>
                  </a:lnTo>
                  <a:cubicBezTo>
                    <a:pt x="578" y="1333"/>
                    <a:pt x="578" y="1339"/>
                    <a:pt x="589" y="1339"/>
                  </a:cubicBezTo>
                  <a:lnTo>
                    <a:pt x="583" y="1345"/>
                  </a:lnTo>
                  <a:cubicBezTo>
                    <a:pt x="584" y="1345"/>
                    <a:pt x="584" y="1345"/>
                    <a:pt x="585" y="1345"/>
                  </a:cubicBezTo>
                  <a:cubicBezTo>
                    <a:pt x="592" y="1345"/>
                    <a:pt x="608" y="1322"/>
                    <a:pt x="611" y="1322"/>
                  </a:cubicBezTo>
                  <a:cubicBezTo>
                    <a:pt x="611" y="1322"/>
                    <a:pt x="611" y="1322"/>
                    <a:pt x="611" y="1322"/>
                  </a:cubicBezTo>
                  <a:lnTo>
                    <a:pt x="606" y="1339"/>
                  </a:lnTo>
                  <a:cubicBezTo>
                    <a:pt x="610" y="1343"/>
                    <a:pt x="614" y="1354"/>
                    <a:pt x="623" y="1354"/>
                  </a:cubicBezTo>
                  <a:cubicBezTo>
                    <a:pt x="626" y="1354"/>
                    <a:pt x="630" y="1353"/>
                    <a:pt x="634" y="1350"/>
                  </a:cubicBezTo>
                  <a:lnTo>
                    <a:pt x="634" y="1350"/>
                  </a:lnTo>
                  <a:cubicBezTo>
                    <a:pt x="628" y="1356"/>
                    <a:pt x="628" y="1361"/>
                    <a:pt x="628" y="1361"/>
                  </a:cubicBezTo>
                  <a:cubicBezTo>
                    <a:pt x="628" y="1361"/>
                    <a:pt x="631" y="1366"/>
                    <a:pt x="635" y="1366"/>
                  </a:cubicBezTo>
                  <a:cubicBezTo>
                    <a:pt x="638" y="1366"/>
                    <a:pt x="641" y="1364"/>
                    <a:pt x="644" y="1355"/>
                  </a:cubicBezTo>
                  <a:lnTo>
                    <a:pt x="644" y="1355"/>
                  </a:lnTo>
                  <a:cubicBezTo>
                    <a:pt x="644" y="1358"/>
                    <a:pt x="645" y="1359"/>
                    <a:pt x="647" y="1359"/>
                  </a:cubicBezTo>
                  <a:cubicBezTo>
                    <a:pt x="651" y="1359"/>
                    <a:pt x="658" y="1354"/>
                    <a:pt x="662" y="1350"/>
                  </a:cubicBezTo>
                  <a:lnTo>
                    <a:pt x="662" y="1350"/>
                  </a:lnTo>
                  <a:lnTo>
                    <a:pt x="656" y="1361"/>
                  </a:lnTo>
                  <a:cubicBezTo>
                    <a:pt x="667" y="1350"/>
                    <a:pt x="667" y="1345"/>
                    <a:pt x="673" y="1339"/>
                  </a:cubicBezTo>
                  <a:cubicBezTo>
                    <a:pt x="678" y="1345"/>
                    <a:pt x="673" y="1350"/>
                    <a:pt x="673" y="1350"/>
                  </a:cubicBezTo>
                  <a:cubicBezTo>
                    <a:pt x="673" y="1351"/>
                    <a:pt x="673" y="1351"/>
                    <a:pt x="673" y="1351"/>
                  </a:cubicBezTo>
                  <a:cubicBezTo>
                    <a:pt x="674" y="1351"/>
                    <a:pt x="678" y="1343"/>
                    <a:pt x="682" y="1343"/>
                  </a:cubicBezTo>
                  <a:cubicBezTo>
                    <a:pt x="682" y="1343"/>
                    <a:pt x="683" y="1344"/>
                    <a:pt x="684" y="1345"/>
                  </a:cubicBezTo>
                  <a:lnTo>
                    <a:pt x="678" y="1350"/>
                  </a:lnTo>
                  <a:cubicBezTo>
                    <a:pt x="680" y="1352"/>
                    <a:pt x="681" y="1352"/>
                    <a:pt x="682" y="1352"/>
                  </a:cubicBezTo>
                  <a:cubicBezTo>
                    <a:pt x="685" y="1352"/>
                    <a:pt x="686" y="1347"/>
                    <a:pt x="690" y="1339"/>
                  </a:cubicBezTo>
                  <a:cubicBezTo>
                    <a:pt x="690" y="1339"/>
                    <a:pt x="695" y="1345"/>
                    <a:pt x="695" y="1356"/>
                  </a:cubicBezTo>
                  <a:cubicBezTo>
                    <a:pt x="695" y="1351"/>
                    <a:pt x="699" y="1343"/>
                    <a:pt x="700" y="1343"/>
                  </a:cubicBezTo>
                  <a:cubicBezTo>
                    <a:pt x="701" y="1343"/>
                    <a:pt x="701" y="1344"/>
                    <a:pt x="701" y="1345"/>
                  </a:cubicBezTo>
                  <a:cubicBezTo>
                    <a:pt x="701" y="1350"/>
                    <a:pt x="701" y="1350"/>
                    <a:pt x="701" y="1356"/>
                  </a:cubicBezTo>
                  <a:cubicBezTo>
                    <a:pt x="702" y="1356"/>
                    <a:pt x="702" y="1357"/>
                    <a:pt x="703" y="1357"/>
                  </a:cubicBezTo>
                  <a:cubicBezTo>
                    <a:pt x="707" y="1357"/>
                    <a:pt x="710" y="1347"/>
                    <a:pt x="714" y="1347"/>
                  </a:cubicBezTo>
                  <a:cubicBezTo>
                    <a:pt x="715" y="1347"/>
                    <a:pt x="717" y="1348"/>
                    <a:pt x="718" y="1350"/>
                  </a:cubicBezTo>
                  <a:cubicBezTo>
                    <a:pt x="718" y="1356"/>
                    <a:pt x="718" y="1361"/>
                    <a:pt x="718" y="1361"/>
                  </a:cubicBezTo>
                  <a:cubicBezTo>
                    <a:pt x="712" y="1361"/>
                    <a:pt x="707" y="1361"/>
                    <a:pt x="707" y="1356"/>
                  </a:cubicBezTo>
                  <a:lnTo>
                    <a:pt x="707" y="1356"/>
                  </a:lnTo>
                  <a:cubicBezTo>
                    <a:pt x="707" y="1367"/>
                    <a:pt x="712" y="1373"/>
                    <a:pt x="707" y="1389"/>
                  </a:cubicBezTo>
                  <a:cubicBezTo>
                    <a:pt x="711" y="1380"/>
                    <a:pt x="716" y="1366"/>
                    <a:pt x="721" y="1366"/>
                  </a:cubicBezTo>
                  <a:cubicBezTo>
                    <a:pt x="722" y="1366"/>
                    <a:pt x="723" y="1366"/>
                    <a:pt x="723" y="1367"/>
                  </a:cubicBezTo>
                  <a:cubicBezTo>
                    <a:pt x="723" y="1367"/>
                    <a:pt x="723" y="1367"/>
                    <a:pt x="723" y="1373"/>
                  </a:cubicBezTo>
                  <a:cubicBezTo>
                    <a:pt x="729" y="1373"/>
                    <a:pt x="729" y="1373"/>
                    <a:pt x="729" y="1367"/>
                  </a:cubicBezTo>
                  <a:cubicBezTo>
                    <a:pt x="729" y="1373"/>
                    <a:pt x="729" y="1373"/>
                    <a:pt x="735" y="1373"/>
                  </a:cubicBezTo>
                  <a:lnTo>
                    <a:pt x="740" y="1367"/>
                  </a:lnTo>
                  <a:lnTo>
                    <a:pt x="740" y="1367"/>
                  </a:lnTo>
                  <a:cubicBezTo>
                    <a:pt x="736" y="1371"/>
                    <a:pt x="735" y="1372"/>
                    <a:pt x="735" y="1375"/>
                  </a:cubicBezTo>
                  <a:lnTo>
                    <a:pt x="735" y="1375"/>
                  </a:lnTo>
                  <a:cubicBezTo>
                    <a:pt x="735" y="1374"/>
                    <a:pt x="735" y="1373"/>
                    <a:pt x="735" y="1373"/>
                  </a:cubicBezTo>
                  <a:cubicBezTo>
                    <a:pt x="735" y="1378"/>
                    <a:pt x="735" y="1378"/>
                    <a:pt x="735" y="1378"/>
                  </a:cubicBezTo>
                  <a:cubicBezTo>
                    <a:pt x="735" y="1377"/>
                    <a:pt x="735" y="1376"/>
                    <a:pt x="735" y="1375"/>
                  </a:cubicBezTo>
                  <a:lnTo>
                    <a:pt x="735" y="1375"/>
                  </a:lnTo>
                  <a:cubicBezTo>
                    <a:pt x="735" y="1379"/>
                    <a:pt x="736" y="1380"/>
                    <a:pt x="737" y="1380"/>
                  </a:cubicBezTo>
                  <a:cubicBezTo>
                    <a:pt x="739" y="1380"/>
                    <a:pt x="740" y="1378"/>
                    <a:pt x="740" y="1378"/>
                  </a:cubicBezTo>
                  <a:cubicBezTo>
                    <a:pt x="740" y="1367"/>
                    <a:pt x="746" y="1367"/>
                    <a:pt x="740" y="1356"/>
                  </a:cubicBezTo>
                  <a:cubicBezTo>
                    <a:pt x="740" y="1356"/>
                    <a:pt x="740" y="1356"/>
                    <a:pt x="740" y="1361"/>
                  </a:cubicBezTo>
                  <a:lnTo>
                    <a:pt x="735" y="1361"/>
                  </a:lnTo>
                  <a:cubicBezTo>
                    <a:pt x="735" y="1357"/>
                    <a:pt x="735" y="1353"/>
                    <a:pt x="736" y="1353"/>
                  </a:cubicBezTo>
                  <a:cubicBezTo>
                    <a:pt x="737" y="1353"/>
                    <a:pt x="738" y="1354"/>
                    <a:pt x="740" y="1356"/>
                  </a:cubicBezTo>
                  <a:cubicBezTo>
                    <a:pt x="740" y="1345"/>
                    <a:pt x="740" y="1339"/>
                    <a:pt x="740" y="1333"/>
                  </a:cubicBezTo>
                  <a:cubicBezTo>
                    <a:pt x="746" y="1350"/>
                    <a:pt x="751" y="1361"/>
                    <a:pt x="757" y="1373"/>
                  </a:cubicBezTo>
                  <a:cubicBezTo>
                    <a:pt x="763" y="1361"/>
                    <a:pt x="774" y="1367"/>
                    <a:pt x="774" y="1339"/>
                  </a:cubicBezTo>
                  <a:cubicBezTo>
                    <a:pt x="774" y="1338"/>
                    <a:pt x="774" y="1337"/>
                    <a:pt x="774" y="1337"/>
                  </a:cubicBezTo>
                  <a:cubicBezTo>
                    <a:pt x="776" y="1337"/>
                    <a:pt x="779" y="1346"/>
                    <a:pt x="779" y="1350"/>
                  </a:cubicBezTo>
                  <a:cubicBezTo>
                    <a:pt x="779" y="1350"/>
                    <a:pt x="779" y="1350"/>
                    <a:pt x="779" y="1356"/>
                  </a:cubicBezTo>
                  <a:cubicBezTo>
                    <a:pt x="779" y="1350"/>
                    <a:pt x="791" y="1350"/>
                    <a:pt x="785" y="1333"/>
                  </a:cubicBezTo>
                  <a:lnTo>
                    <a:pt x="785" y="1333"/>
                  </a:lnTo>
                  <a:cubicBezTo>
                    <a:pt x="794" y="1338"/>
                    <a:pt x="792" y="1346"/>
                    <a:pt x="794" y="1346"/>
                  </a:cubicBezTo>
                  <a:cubicBezTo>
                    <a:pt x="794" y="1346"/>
                    <a:pt x="795" y="1346"/>
                    <a:pt x="796" y="1345"/>
                  </a:cubicBezTo>
                  <a:lnTo>
                    <a:pt x="796" y="1350"/>
                  </a:lnTo>
                  <a:cubicBezTo>
                    <a:pt x="799" y="1353"/>
                    <a:pt x="802" y="1355"/>
                    <a:pt x="803" y="1355"/>
                  </a:cubicBezTo>
                  <a:cubicBezTo>
                    <a:pt x="813" y="1355"/>
                    <a:pt x="808" y="1321"/>
                    <a:pt x="819" y="1321"/>
                  </a:cubicBezTo>
                  <a:cubicBezTo>
                    <a:pt x="822" y="1321"/>
                    <a:pt x="825" y="1323"/>
                    <a:pt x="830" y="1328"/>
                  </a:cubicBezTo>
                  <a:cubicBezTo>
                    <a:pt x="830" y="1324"/>
                    <a:pt x="828" y="1323"/>
                    <a:pt x="826" y="1322"/>
                  </a:cubicBezTo>
                  <a:lnTo>
                    <a:pt x="826" y="1322"/>
                  </a:lnTo>
                  <a:cubicBezTo>
                    <a:pt x="827" y="1323"/>
                    <a:pt x="828" y="1323"/>
                    <a:pt x="829" y="1323"/>
                  </a:cubicBezTo>
                  <a:cubicBezTo>
                    <a:pt x="849" y="1323"/>
                    <a:pt x="849" y="1298"/>
                    <a:pt x="869" y="1298"/>
                  </a:cubicBezTo>
                  <a:cubicBezTo>
                    <a:pt x="872" y="1298"/>
                    <a:pt x="876" y="1298"/>
                    <a:pt x="880" y="1300"/>
                  </a:cubicBezTo>
                  <a:cubicBezTo>
                    <a:pt x="886" y="1300"/>
                    <a:pt x="880" y="1289"/>
                    <a:pt x="875" y="1283"/>
                  </a:cubicBezTo>
                  <a:lnTo>
                    <a:pt x="875" y="1283"/>
                  </a:lnTo>
                  <a:lnTo>
                    <a:pt x="886" y="1289"/>
                  </a:lnTo>
                  <a:lnTo>
                    <a:pt x="880" y="1277"/>
                  </a:lnTo>
                  <a:cubicBezTo>
                    <a:pt x="879" y="1273"/>
                    <a:pt x="880" y="1272"/>
                    <a:pt x="883" y="1272"/>
                  </a:cubicBezTo>
                  <a:cubicBezTo>
                    <a:pt x="888" y="1272"/>
                    <a:pt x="896" y="1275"/>
                    <a:pt x="901" y="1275"/>
                  </a:cubicBezTo>
                  <a:cubicBezTo>
                    <a:pt x="905" y="1275"/>
                    <a:pt x="906" y="1273"/>
                    <a:pt x="903" y="1266"/>
                  </a:cubicBezTo>
                  <a:lnTo>
                    <a:pt x="891" y="1261"/>
                  </a:lnTo>
                  <a:cubicBezTo>
                    <a:pt x="896" y="1261"/>
                    <a:pt x="897" y="1253"/>
                    <a:pt x="900" y="1253"/>
                  </a:cubicBezTo>
                  <a:cubicBezTo>
                    <a:pt x="901" y="1253"/>
                    <a:pt x="901" y="1254"/>
                    <a:pt x="903" y="1255"/>
                  </a:cubicBezTo>
                  <a:cubicBezTo>
                    <a:pt x="903" y="1255"/>
                    <a:pt x="897" y="1249"/>
                    <a:pt x="903" y="1249"/>
                  </a:cubicBezTo>
                  <a:lnTo>
                    <a:pt x="908" y="1255"/>
                  </a:lnTo>
                  <a:cubicBezTo>
                    <a:pt x="908" y="1249"/>
                    <a:pt x="903" y="1244"/>
                    <a:pt x="903" y="1244"/>
                  </a:cubicBezTo>
                  <a:cubicBezTo>
                    <a:pt x="903" y="1243"/>
                    <a:pt x="904" y="1243"/>
                    <a:pt x="905" y="1243"/>
                  </a:cubicBezTo>
                  <a:cubicBezTo>
                    <a:pt x="910" y="1243"/>
                    <a:pt x="920" y="1253"/>
                    <a:pt x="926" y="1253"/>
                  </a:cubicBezTo>
                  <a:cubicBezTo>
                    <a:pt x="928" y="1253"/>
                    <a:pt x="929" y="1252"/>
                    <a:pt x="931" y="1249"/>
                  </a:cubicBezTo>
                  <a:cubicBezTo>
                    <a:pt x="931" y="1244"/>
                    <a:pt x="919" y="1233"/>
                    <a:pt x="914" y="1227"/>
                  </a:cubicBezTo>
                  <a:cubicBezTo>
                    <a:pt x="914" y="1230"/>
                    <a:pt x="912" y="1231"/>
                    <a:pt x="910" y="1231"/>
                  </a:cubicBezTo>
                  <a:cubicBezTo>
                    <a:pt x="908" y="1231"/>
                    <a:pt x="905" y="1230"/>
                    <a:pt x="903" y="1227"/>
                  </a:cubicBezTo>
                  <a:lnTo>
                    <a:pt x="897" y="1221"/>
                  </a:lnTo>
                  <a:cubicBezTo>
                    <a:pt x="891" y="1216"/>
                    <a:pt x="886" y="1216"/>
                    <a:pt x="875" y="1210"/>
                  </a:cubicBezTo>
                  <a:lnTo>
                    <a:pt x="880" y="1210"/>
                  </a:lnTo>
                  <a:lnTo>
                    <a:pt x="863" y="1199"/>
                  </a:lnTo>
                  <a:lnTo>
                    <a:pt x="863" y="1199"/>
                  </a:lnTo>
                  <a:lnTo>
                    <a:pt x="869" y="1205"/>
                  </a:lnTo>
                  <a:cubicBezTo>
                    <a:pt x="863" y="1199"/>
                    <a:pt x="852" y="1199"/>
                    <a:pt x="847" y="1199"/>
                  </a:cubicBezTo>
                  <a:lnTo>
                    <a:pt x="858" y="1205"/>
                  </a:lnTo>
                  <a:lnTo>
                    <a:pt x="847" y="1205"/>
                  </a:lnTo>
                  <a:lnTo>
                    <a:pt x="847" y="1199"/>
                  </a:lnTo>
                  <a:cubicBezTo>
                    <a:pt x="843" y="1197"/>
                    <a:pt x="842" y="1197"/>
                    <a:pt x="842" y="1197"/>
                  </a:cubicBezTo>
                  <a:lnTo>
                    <a:pt x="842" y="1197"/>
                  </a:lnTo>
                  <a:cubicBezTo>
                    <a:pt x="841" y="1197"/>
                    <a:pt x="847" y="1201"/>
                    <a:pt x="847" y="1205"/>
                  </a:cubicBezTo>
                  <a:cubicBezTo>
                    <a:pt x="847" y="1205"/>
                    <a:pt x="841" y="1199"/>
                    <a:pt x="841" y="1199"/>
                  </a:cubicBezTo>
                  <a:lnTo>
                    <a:pt x="841" y="1199"/>
                  </a:lnTo>
                  <a:lnTo>
                    <a:pt x="850" y="1213"/>
                  </a:lnTo>
                  <a:lnTo>
                    <a:pt x="850" y="1213"/>
                  </a:lnTo>
                  <a:cubicBezTo>
                    <a:pt x="849" y="1212"/>
                    <a:pt x="849" y="1212"/>
                    <a:pt x="848" y="1212"/>
                  </a:cubicBezTo>
                  <a:lnTo>
                    <a:pt x="848" y="1212"/>
                  </a:lnTo>
                  <a:cubicBezTo>
                    <a:pt x="849" y="1213"/>
                    <a:pt x="851" y="1214"/>
                    <a:pt x="852" y="1216"/>
                  </a:cubicBezTo>
                  <a:lnTo>
                    <a:pt x="850" y="1213"/>
                  </a:lnTo>
                  <a:lnTo>
                    <a:pt x="850" y="1213"/>
                  </a:lnTo>
                  <a:cubicBezTo>
                    <a:pt x="853" y="1215"/>
                    <a:pt x="856" y="1217"/>
                    <a:pt x="858" y="1221"/>
                  </a:cubicBezTo>
                  <a:cubicBezTo>
                    <a:pt x="850" y="1217"/>
                    <a:pt x="845" y="1213"/>
                    <a:pt x="844" y="1213"/>
                  </a:cubicBezTo>
                  <a:lnTo>
                    <a:pt x="844" y="1213"/>
                  </a:lnTo>
                  <a:cubicBezTo>
                    <a:pt x="844" y="1213"/>
                    <a:pt x="845" y="1214"/>
                    <a:pt x="847" y="1216"/>
                  </a:cubicBezTo>
                  <a:cubicBezTo>
                    <a:pt x="841" y="1210"/>
                    <a:pt x="841" y="1210"/>
                    <a:pt x="835" y="1210"/>
                  </a:cubicBezTo>
                  <a:cubicBezTo>
                    <a:pt x="841" y="1216"/>
                    <a:pt x="835" y="1216"/>
                    <a:pt x="847" y="1221"/>
                  </a:cubicBezTo>
                  <a:cubicBezTo>
                    <a:pt x="844" y="1220"/>
                    <a:pt x="842" y="1220"/>
                    <a:pt x="841" y="1220"/>
                  </a:cubicBezTo>
                  <a:cubicBezTo>
                    <a:pt x="839" y="1220"/>
                    <a:pt x="838" y="1221"/>
                    <a:pt x="837" y="1221"/>
                  </a:cubicBezTo>
                  <a:cubicBezTo>
                    <a:pt x="836" y="1221"/>
                    <a:pt x="834" y="1220"/>
                    <a:pt x="830" y="1216"/>
                  </a:cubicBezTo>
                  <a:lnTo>
                    <a:pt x="830" y="1216"/>
                  </a:lnTo>
                  <a:cubicBezTo>
                    <a:pt x="830" y="1221"/>
                    <a:pt x="835" y="1227"/>
                    <a:pt x="835" y="1233"/>
                  </a:cubicBezTo>
                  <a:cubicBezTo>
                    <a:pt x="829" y="1224"/>
                    <a:pt x="826" y="1222"/>
                    <a:pt x="825" y="1222"/>
                  </a:cubicBezTo>
                  <a:cubicBezTo>
                    <a:pt x="824" y="1222"/>
                    <a:pt x="824" y="1223"/>
                    <a:pt x="822" y="1223"/>
                  </a:cubicBezTo>
                  <a:cubicBezTo>
                    <a:pt x="821" y="1223"/>
                    <a:pt x="819" y="1221"/>
                    <a:pt x="813" y="1216"/>
                  </a:cubicBezTo>
                  <a:lnTo>
                    <a:pt x="813" y="1216"/>
                  </a:lnTo>
                  <a:cubicBezTo>
                    <a:pt x="826" y="1229"/>
                    <a:pt x="819" y="1228"/>
                    <a:pt x="818" y="1233"/>
                  </a:cubicBezTo>
                  <a:lnTo>
                    <a:pt x="818" y="1233"/>
                  </a:lnTo>
                  <a:cubicBezTo>
                    <a:pt x="813" y="1233"/>
                    <a:pt x="813" y="1232"/>
                    <a:pt x="807" y="1227"/>
                  </a:cubicBezTo>
                  <a:lnTo>
                    <a:pt x="807" y="1227"/>
                  </a:lnTo>
                  <a:cubicBezTo>
                    <a:pt x="819" y="1244"/>
                    <a:pt x="819" y="1249"/>
                    <a:pt x="824" y="1255"/>
                  </a:cubicBezTo>
                  <a:cubicBezTo>
                    <a:pt x="807" y="1244"/>
                    <a:pt x="813" y="1238"/>
                    <a:pt x="802" y="1227"/>
                  </a:cubicBezTo>
                  <a:lnTo>
                    <a:pt x="802" y="1227"/>
                  </a:lnTo>
                  <a:cubicBezTo>
                    <a:pt x="807" y="1238"/>
                    <a:pt x="807" y="1244"/>
                    <a:pt x="813" y="1249"/>
                  </a:cubicBezTo>
                  <a:cubicBezTo>
                    <a:pt x="809" y="1246"/>
                    <a:pt x="808" y="1247"/>
                    <a:pt x="806" y="1245"/>
                  </a:cubicBezTo>
                  <a:lnTo>
                    <a:pt x="806" y="1245"/>
                  </a:lnTo>
                  <a:cubicBezTo>
                    <a:pt x="807" y="1247"/>
                    <a:pt x="807" y="1247"/>
                    <a:pt x="807" y="1247"/>
                  </a:cubicBezTo>
                  <a:cubicBezTo>
                    <a:pt x="806" y="1247"/>
                    <a:pt x="805" y="1247"/>
                    <a:pt x="807" y="1255"/>
                  </a:cubicBezTo>
                  <a:cubicBezTo>
                    <a:pt x="799" y="1247"/>
                    <a:pt x="797" y="1239"/>
                    <a:pt x="796" y="1239"/>
                  </a:cubicBezTo>
                  <a:cubicBezTo>
                    <a:pt x="796" y="1239"/>
                    <a:pt x="796" y="1241"/>
                    <a:pt x="796" y="1244"/>
                  </a:cubicBezTo>
                  <a:cubicBezTo>
                    <a:pt x="795" y="1243"/>
                    <a:pt x="795" y="1242"/>
                    <a:pt x="794" y="1242"/>
                  </a:cubicBezTo>
                  <a:lnTo>
                    <a:pt x="794" y="1242"/>
                  </a:lnTo>
                  <a:cubicBezTo>
                    <a:pt x="796" y="1245"/>
                    <a:pt x="799" y="1249"/>
                    <a:pt x="802" y="1255"/>
                  </a:cubicBezTo>
                  <a:cubicBezTo>
                    <a:pt x="802" y="1256"/>
                    <a:pt x="801" y="1256"/>
                    <a:pt x="801" y="1256"/>
                  </a:cubicBezTo>
                  <a:cubicBezTo>
                    <a:pt x="799" y="1256"/>
                    <a:pt x="790" y="1243"/>
                    <a:pt x="785" y="1238"/>
                  </a:cubicBezTo>
                  <a:lnTo>
                    <a:pt x="785" y="1238"/>
                  </a:lnTo>
                  <a:cubicBezTo>
                    <a:pt x="785" y="1238"/>
                    <a:pt x="788" y="1249"/>
                    <a:pt x="790" y="1253"/>
                  </a:cubicBezTo>
                  <a:lnTo>
                    <a:pt x="790" y="1253"/>
                  </a:lnTo>
                  <a:cubicBezTo>
                    <a:pt x="788" y="1259"/>
                    <a:pt x="780" y="1257"/>
                    <a:pt x="785" y="1272"/>
                  </a:cubicBezTo>
                  <a:lnTo>
                    <a:pt x="785" y="1266"/>
                  </a:lnTo>
                  <a:cubicBezTo>
                    <a:pt x="785" y="1272"/>
                    <a:pt x="791" y="1283"/>
                    <a:pt x="791" y="1289"/>
                  </a:cubicBezTo>
                  <a:lnTo>
                    <a:pt x="791" y="1289"/>
                  </a:lnTo>
                  <a:cubicBezTo>
                    <a:pt x="791" y="1289"/>
                    <a:pt x="791" y="1283"/>
                    <a:pt x="785" y="1283"/>
                  </a:cubicBezTo>
                  <a:lnTo>
                    <a:pt x="785" y="1289"/>
                  </a:lnTo>
                  <a:cubicBezTo>
                    <a:pt x="779" y="1272"/>
                    <a:pt x="785" y="1283"/>
                    <a:pt x="785" y="1272"/>
                  </a:cubicBezTo>
                  <a:lnTo>
                    <a:pt x="785" y="1272"/>
                  </a:lnTo>
                  <a:cubicBezTo>
                    <a:pt x="779" y="1277"/>
                    <a:pt x="785" y="1289"/>
                    <a:pt x="779" y="1289"/>
                  </a:cubicBezTo>
                  <a:cubicBezTo>
                    <a:pt x="774" y="1272"/>
                    <a:pt x="785" y="1277"/>
                    <a:pt x="774" y="1266"/>
                  </a:cubicBezTo>
                  <a:lnTo>
                    <a:pt x="774" y="1266"/>
                  </a:lnTo>
                  <a:lnTo>
                    <a:pt x="779" y="1272"/>
                  </a:lnTo>
                  <a:cubicBezTo>
                    <a:pt x="774" y="1261"/>
                    <a:pt x="775" y="1261"/>
                    <a:pt x="777" y="1261"/>
                  </a:cubicBezTo>
                  <a:cubicBezTo>
                    <a:pt x="778" y="1261"/>
                    <a:pt x="779" y="1261"/>
                    <a:pt x="774" y="1249"/>
                  </a:cubicBezTo>
                  <a:cubicBezTo>
                    <a:pt x="773" y="1248"/>
                    <a:pt x="772" y="1248"/>
                    <a:pt x="771" y="1248"/>
                  </a:cubicBezTo>
                  <a:cubicBezTo>
                    <a:pt x="768" y="1248"/>
                    <a:pt x="767" y="1255"/>
                    <a:pt x="763" y="1255"/>
                  </a:cubicBezTo>
                  <a:cubicBezTo>
                    <a:pt x="763" y="1261"/>
                    <a:pt x="768" y="1266"/>
                    <a:pt x="768" y="1277"/>
                  </a:cubicBezTo>
                  <a:cubicBezTo>
                    <a:pt x="767" y="1280"/>
                    <a:pt x="767" y="1281"/>
                    <a:pt x="766" y="1281"/>
                  </a:cubicBezTo>
                  <a:cubicBezTo>
                    <a:pt x="761" y="1281"/>
                    <a:pt x="755" y="1255"/>
                    <a:pt x="752" y="1255"/>
                  </a:cubicBezTo>
                  <a:cubicBezTo>
                    <a:pt x="752" y="1255"/>
                    <a:pt x="751" y="1257"/>
                    <a:pt x="751" y="1261"/>
                  </a:cubicBezTo>
                  <a:cubicBezTo>
                    <a:pt x="756" y="1269"/>
                    <a:pt x="757" y="1281"/>
                    <a:pt x="754" y="1281"/>
                  </a:cubicBezTo>
                  <a:cubicBezTo>
                    <a:pt x="754" y="1281"/>
                    <a:pt x="753" y="1280"/>
                    <a:pt x="751" y="1277"/>
                  </a:cubicBezTo>
                  <a:lnTo>
                    <a:pt x="751" y="1261"/>
                  </a:lnTo>
                  <a:cubicBezTo>
                    <a:pt x="747" y="1261"/>
                    <a:pt x="750" y="1280"/>
                    <a:pt x="748" y="1280"/>
                  </a:cubicBezTo>
                  <a:cubicBezTo>
                    <a:pt x="747" y="1280"/>
                    <a:pt x="747" y="1279"/>
                    <a:pt x="746" y="1277"/>
                  </a:cubicBezTo>
                  <a:lnTo>
                    <a:pt x="740" y="1266"/>
                  </a:lnTo>
                  <a:cubicBezTo>
                    <a:pt x="735" y="1266"/>
                    <a:pt x="729" y="1277"/>
                    <a:pt x="723" y="1283"/>
                  </a:cubicBezTo>
                  <a:cubicBezTo>
                    <a:pt x="723" y="1277"/>
                    <a:pt x="729" y="1272"/>
                    <a:pt x="723" y="1266"/>
                  </a:cubicBezTo>
                  <a:cubicBezTo>
                    <a:pt x="722" y="1268"/>
                    <a:pt x="720" y="1268"/>
                    <a:pt x="719" y="1268"/>
                  </a:cubicBezTo>
                  <a:cubicBezTo>
                    <a:pt x="715" y="1268"/>
                    <a:pt x="711" y="1263"/>
                    <a:pt x="707" y="1255"/>
                  </a:cubicBezTo>
                  <a:lnTo>
                    <a:pt x="701" y="1266"/>
                  </a:lnTo>
                  <a:cubicBezTo>
                    <a:pt x="701" y="1268"/>
                    <a:pt x="701" y="1270"/>
                    <a:pt x="701" y="1272"/>
                  </a:cubicBezTo>
                  <a:cubicBezTo>
                    <a:pt x="695" y="1272"/>
                    <a:pt x="701" y="1261"/>
                    <a:pt x="701" y="1261"/>
                  </a:cubicBezTo>
                  <a:lnTo>
                    <a:pt x="701" y="1261"/>
                  </a:lnTo>
                  <a:cubicBezTo>
                    <a:pt x="697" y="1268"/>
                    <a:pt x="689" y="1275"/>
                    <a:pt x="684" y="1275"/>
                  </a:cubicBezTo>
                  <a:cubicBezTo>
                    <a:pt x="681" y="1275"/>
                    <a:pt x="678" y="1272"/>
                    <a:pt x="678" y="1266"/>
                  </a:cubicBezTo>
                  <a:lnTo>
                    <a:pt x="684" y="1261"/>
                  </a:lnTo>
                  <a:cubicBezTo>
                    <a:pt x="684" y="1260"/>
                    <a:pt x="683" y="1260"/>
                    <a:pt x="682" y="1260"/>
                  </a:cubicBezTo>
                  <a:cubicBezTo>
                    <a:pt x="679" y="1260"/>
                    <a:pt x="675" y="1266"/>
                    <a:pt x="672" y="1270"/>
                  </a:cubicBezTo>
                  <a:lnTo>
                    <a:pt x="672" y="1270"/>
                  </a:lnTo>
                  <a:cubicBezTo>
                    <a:pt x="666" y="1261"/>
                    <a:pt x="651" y="1265"/>
                    <a:pt x="656" y="1249"/>
                  </a:cubicBezTo>
                  <a:lnTo>
                    <a:pt x="656" y="1249"/>
                  </a:lnTo>
                  <a:cubicBezTo>
                    <a:pt x="654" y="1251"/>
                    <a:pt x="653" y="1252"/>
                    <a:pt x="652" y="1252"/>
                  </a:cubicBezTo>
                  <a:cubicBezTo>
                    <a:pt x="649" y="1252"/>
                    <a:pt x="651" y="1246"/>
                    <a:pt x="648" y="1246"/>
                  </a:cubicBezTo>
                  <a:cubicBezTo>
                    <a:pt x="647" y="1246"/>
                    <a:pt x="644" y="1248"/>
                    <a:pt x="639" y="1255"/>
                  </a:cubicBezTo>
                  <a:cubicBezTo>
                    <a:pt x="639" y="1244"/>
                    <a:pt x="645" y="1238"/>
                    <a:pt x="645" y="1227"/>
                  </a:cubicBezTo>
                  <a:lnTo>
                    <a:pt x="645" y="1227"/>
                  </a:lnTo>
                  <a:cubicBezTo>
                    <a:pt x="645" y="1227"/>
                    <a:pt x="642" y="1229"/>
                    <a:pt x="639" y="1233"/>
                  </a:cubicBezTo>
                  <a:lnTo>
                    <a:pt x="639" y="1233"/>
                  </a:lnTo>
                  <a:lnTo>
                    <a:pt x="628" y="1238"/>
                  </a:lnTo>
                  <a:lnTo>
                    <a:pt x="639" y="1227"/>
                  </a:lnTo>
                  <a:lnTo>
                    <a:pt x="634" y="1227"/>
                  </a:lnTo>
                  <a:cubicBezTo>
                    <a:pt x="634" y="1227"/>
                    <a:pt x="628" y="1233"/>
                    <a:pt x="628" y="1238"/>
                  </a:cubicBezTo>
                  <a:cubicBezTo>
                    <a:pt x="622" y="1238"/>
                    <a:pt x="628" y="1221"/>
                    <a:pt x="634" y="1216"/>
                  </a:cubicBezTo>
                  <a:lnTo>
                    <a:pt x="634" y="1216"/>
                  </a:lnTo>
                  <a:lnTo>
                    <a:pt x="622" y="1221"/>
                  </a:lnTo>
                  <a:cubicBezTo>
                    <a:pt x="622" y="1219"/>
                    <a:pt x="624" y="1217"/>
                    <a:pt x="625" y="1217"/>
                  </a:cubicBezTo>
                  <a:lnTo>
                    <a:pt x="625" y="1217"/>
                  </a:lnTo>
                  <a:cubicBezTo>
                    <a:pt x="625" y="1217"/>
                    <a:pt x="625" y="1217"/>
                    <a:pt x="625" y="1217"/>
                  </a:cubicBezTo>
                  <a:cubicBezTo>
                    <a:pt x="626" y="1217"/>
                    <a:pt x="626" y="1217"/>
                    <a:pt x="628" y="1216"/>
                  </a:cubicBezTo>
                  <a:lnTo>
                    <a:pt x="628" y="1216"/>
                  </a:lnTo>
                  <a:cubicBezTo>
                    <a:pt x="628" y="1216"/>
                    <a:pt x="626" y="1216"/>
                    <a:pt x="625" y="1217"/>
                  </a:cubicBezTo>
                  <a:lnTo>
                    <a:pt x="625" y="1217"/>
                  </a:lnTo>
                  <a:cubicBezTo>
                    <a:pt x="625" y="1215"/>
                    <a:pt x="633" y="1209"/>
                    <a:pt x="631" y="1209"/>
                  </a:cubicBezTo>
                  <a:lnTo>
                    <a:pt x="631" y="1209"/>
                  </a:lnTo>
                  <a:cubicBezTo>
                    <a:pt x="631" y="1209"/>
                    <a:pt x="630" y="1209"/>
                    <a:pt x="628" y="1210"/>
                  </a:cubicBezTo>
                  <a:cubicBezTo>
                    <a:pt x="628" y="1216"/>
                    <a:pt x="622" y="1216"/>
                    <a:pt x="617" y="1216"/>
                  </a:cubicBezTo>
                  <a:cubicBezTo>
                    <a:pt x="622" y="1210"/>
                    <a:pt x="622" y="1210"/>
                    <a:pt x="617" y="1210"/>
                  </a:cubicBezTo>
                  <a:lnTo>
                    <a:pt x="628" y="1205"/>
                  </a:lnTo>
                  <a:cubicBezTo>
                    <a:pt x="628" y="1199"/>
                    <a:pt x="617" y="1199"/>
                    <a:pt x="611" y="1193"/>
                  </a:cubicBezTo>
                  <a:lnTo>
                    <a:pt x="606" y="1193"/>
                  </a:lnTo>
                  <a:cubicBezTo>
                    <a:pt x="611" y="1188"/>
                    <a:pt x="611" y="1188"/>
                    <a:pt x="617" y="1188"/>
                  </a:cubicBezTo>
                  <a:cubicBezTo>
                    <a:pt x="608" y="1188"/>
                    <a:pt x="620" y="1181"/>
                    <a:pt x="617" y="1181"/>
                  </a:cubicBezTo>
                  <a:lnTo>
                    <a:pt x="617" y="1181"/>
                  </a:lnTo>
                  <a:cubicBezTo>
                    <a:pt x="616" y="1181"/>
                    <a:pt x="615" y="1181"/>
                    <a:pt x="611" y="1182"/>
                  </a:cubicBezTo>
                  <a:lnTo>
                    <a:pt x="617" y="1177"/>
                  </a:lnTo>
                  <a:cubicBezTo>
                    <a:pt x="611" y="1177"/>
                    <a:pt x="611" y="1171"/>
                    <a:pt x="606" y="1171"/>
                  </a:cubicBezTo>
                  <a:lnTo>
                    <a:pt x="583" y="1171"/>
                  </a:lnTo>
                  <a:cubicBezTo>
                    <a:pt x="589" y="1165"/>
                    <a:pt x="600" y="1160"/>
                    <a:pt x="594" y="1154"/>
                  </a:cubicBezTo>
                  <a:lnTo>
                    <a:pt x="594" y="1154"/>
                  </a:lnTo>
                  <a:cubicBezTo>
                    <a:pt x="589" y="1154"/>
                    <a:pt x="583" y="1160"/>
                    <a:pt x="578" y="1160"/>
                  </a:cubicBezTo>
                  <a:cubicBezTo>
                    <a:pt x="586" y="1156"/>
                    <a:pt x="588" y="1152"/>
                    <a:pt x="591" y="1152"/>
                  </a:cubicBezTo>
                  <a:cubicBezTo>
                    <a:pt x="592" y="1152"/>
                    <a:pt x="593" y="1153"/>
                    <a:pt x="594" y="1154"/>
                  </a:cubicBezTo>
                  <a:cubicBezTo>
                    <a:pt x="594" y="1149"/>
                    <a:pt x="589" y="1149"/>
                    <a:pt x="583" y="1137"/>
                  </a:cubicBezTo>
                  <a:cubicBezTo>
                    <a:pt x="561" y="1132"/>
                    <a:pt x="617" y="1121"/>
                    <a:pt x="594" y="1115"/>
                  </a:cubicBezTo>
                  <a:lnTo>
                    <a:pt x="583" y="1109"/>
                  </a:lnTo>
                  <a:cubicBezTo>
                    <a:pt x="583" y="1108"/>
                    <a:pt x="584" y="1107"/>
                    <a:pt x="585" y="1107"/>
                  </a:cubicBezTo>
                  <a:cubicBezTo>
                    <a:pt x="588" y="1107"/>
                    <a:pt x="593" y="1109"/>
                    <a:pt x="600" y="1109"/>
                  </a:cubicBezTo>
                  <a:cubicBezTo>
                    <a:pt x="578" y="1098"/>
                    <a:pt x="606" y="1098"/>
                    <a:pt x="589" y="1093"/>
                  </a:cubicBezTo>
                  <a:lnTo>
                    <a:pt x="589" y="1093"/>
                  </a:lnTo>
                  <a:cubicBezTo>
                    <a:pt x="593" y="1093"/>
                    <a:pt x="597" y="1093"/>
                    <a:pt x="600" y="1093"/>
                  </a:cubicBezTo>
                  <a:cubicBezTo>
                    <a:pt x="618" y="1093"/>
                    <a:pt x="602" y="1080"/>
                    <a:pt x="611" y="1080"/>
                  </a:cubicBezTo>
                  <a:lnTo>
                    <a:pt x="611" y="1080"/>
                  </a:lnTo>
                  <a:cubicBezTo>
                    <a:pt x="613" y="1080"/>
                    <a:pt x="614" y="1081"/>
                    <a:pt x="617" y="1081"/>
                  </a:cubicBezTo>
                  <a:lnTo>
                    <a:pt x="611" y="1076"/>
                  </a:lnTo>
                  <a:cubicBezTo>
                    <a:pt x="608" y="1074"/>
                    <a:pt x="607" y="1073"/>
                    <a:pt x="608" y="1073"/>
                  </a:cubicBezTo>
                  <a:lnTo>
                    <a:pt x="608" y="1073"/>
                  </a:lnTo>
                  <a:cubicBezTo>
                    <a:pt x="608" y="1073"/>
                    <a:pt x="609" y="1073"/>
                    <a:pt x="609" y="1073"/>
                  </a:cubicBezTo>
                  <a:lnTo>
                    <a:pt x="609" y="1073"/>
                  </a:lnTo>
                  <a:cubicBezTo>
                    <a:pt x="608" y="1073"/>
                    <a:pt x="607" y="1072"/>
                    <a:pt x="606" y="1070"/>
                  </a:cubicBezTo>
                  <a:cubicBezTo>
                    <a:pt x="600" y="1053"/>
                    <a:pt x="628" y="1053"/>
                    <a:pt x="639" y="1053"/>
                  </a:cubicBezTo>
                  <a:cubicBezTo>
                    <a:pt x="644" y="1053"/>
                    <a:pt x="620" y="1029"/>
                    <a:pt x="624" y="1029"/>
                  </a:cubicBezTo>
                  <a:lnTo>
                    <a:pt x="624" y="1029"/>
                  </a:lnTo>
                  <a:cubicBezTo>
                    <a:pt x="624" y="1029"/>
                    <a:pt x="626" y="1029"/>
                    <a:pt x="628" y="1031"/>
                  </a:cubicBezTo>
                  <a:lnTo>
                    <a:pt x="639" y="1042"/>
                  </a:lnTo>
                  <a:cubicBezTo>
                    <a:pt x="634" y="1020"/>
                    <a:pt x="656" y="1031"/>
                    <a:pt x="650" y="1014"/>
                  </a:cubicBezTo>
                  <a:lnTo>
                    <a:pt x="650" y="1014"/>
                  </a:lnTo>
                  <a:cubicBezTo>
                    <a:pt x="656" y="1014"/>
                    <a:pt x="656" y="1020"/>
                    <a:pt x="656" y="1020"/>
                  </a:cubicBezTo>
                  <a:cubicBezTo>
                    <a:pt x="658" y="1023"/>
                    <a:pt x="659" y="1024"/>
                    <a:pt x="660" y="1024"/>
                  </a:cubicBezTo>
                  <a:cubicBezTo>
                    <a:pt x="661" y="1024"/>
                    <a:pt x="660" y="1016"/>
                    <a:pt x="656" y="1009"/>
                  </a:cubicBezTo>
                  <a:lnTo>
                    <a:pt x="656" y="1009"/>
                  </a:lnTo>
                  <a:cubicBezTo>
                    <a:pt x="661" y="1009"/>
                    <a:pt x="662" y="1013"/>
                    <a:pt x="666" y="1018"/>
                  </a:cubicBezTo>
                  <a:lnTo>
                    <a:pt x="666" y="1018"/>
                  </a:lnTo>
                  <a:cubicBezTo>
                    <a:pt x="665" y="1016"/>
                    <a:pt x="664" y="1011"/>
                    <a:pt x="665" y="1011"/>
                  </a:cubicBezTo>
                  <a:lnTo>
                    <a:pt x="665" y="1011"/>
                  </a:lnTo>
                  <a:cubicBezTo>
                    <a:pt x="665" y="1011"/>
                    <a:pt x="666" y="1012"/>
                    <a:pt x="667" y="1014"/>
                  </a:cubicBezTo>
                  <a:cubicBezTo>
                    <a:pt x="667" y="1014"/>
                    <a:pt x="667" y="1020"/>
                    <a:pt x="667" y="1020"/>
                  </a:cubicBezTo>
                  <a:cubicBezTo>
                    <a:pt x="667" y="1014"/>
                    <a:pt x="673" y="1020"/>
                    <a:pt x="667" y="1009"/>
                  </a:cubicBezTo>
                  <a:cubicBezTo>
                    <a:pt x="672" y="1009"/>
                    <a:pt x="673" y="1001"/>
                    <a:pt x="676" y="1001"/>
                  </a:cubicBezTo>
                  <a:cubicBezTo>
                    <a:pt x="676" y="1001"/>
                    <a:pt x="677" y="1002"/>
                    <a:pt x="678" y="1003"/>
                  </a:cubicBezTo>
                  <a:cubicBezTo>
                    <a:pt x="677" y="1000"/>
                    <a:pt x="677" y="999"/>
                    <a:pt x="677" y="999"/>
                  </a:cubicBezTo>
                  <a:lnTo>
                    <a:pt x="677" y="999"/>
                  </a:lnTo>
                  <a:cubicBezTo>
                    <a:pt x="678" y="999"/>
                    <a:pt x="679" y="1000"/>
                    <a:pt x="679" y="1000"/>
                  </a:cubicBezTo>
                  <a:cubicBezTo>
                    <a:pt x="680" y="1000"/>
                    <a:pt x="681" y="998"/>
                    <a:pt x="679" y="992"/>
                  </a:cubicBezTo>
                  <a:lnTo>
                    <a:pt x="679" y="992"/>
                  </a:lnTo>
                  <a:cubicBezTo>
                    <a:pt x="681" y="999"/>
                    <a:pt x="684" y="1002"/>
                    <a:pt x="686" y="1002"/>
                  </a:cubicBezTo>
                  <a:cubicBezTo>
                    <a:pt x="688" y="1002"/>
                    <a:pt x="690" y="998"/>
                    <a:pt x="690" y="992"/>
                  </a:cubicBezTo>
                  <a:cubicBezTo>
                    <a:pt x="690" y="1003"/>
                    <a:pt x="695" y="997"/>
                    <a:pt x="695" y="1009"/>
                  </a:cubicBezTo>
                  <a:cubicBezTo>
                    <a:pt x="695" y="1009"/>
                    <a:pt x="701" y="1003"/>
                    <a:pt x="695" y="992"/>
                  </a:cubicBezTo>
                  <a:lnTo>
                    <a:pt x="695" y="992"/>
                  </a:lnTo>
                  <a:cubicBezTo>
                    <a:pt x="698" y="997"/>
                    <a:pt x="699" y="998"/>
                    <a:pt x="701" y="998"/>
                  </a:cubicBezTo>
                  <a:cubicBezTo>
                    <a:pt x="703" y="998"/>
                    <a:pt x="704" y="990"/>
                    <a:pt x="706" y="990"/>
                  </a:cubicBezTo>
                  <a:cubicBezTo>
                    <a:pt x="707" y="990"/>
                    <a:pt x="709" y="993"/>
                    <a:pt x="712" y="1003"/>
                  </a:cubicBezTo>
                  <a:cubicBezTo>
                    <a:pt x="718" y="992"/>
                    <a:pt x="723" y="981"/>
                    <a:pt x="729" y="975"/>
                  </a:cubicBezTo>
                  <a:lnTo>
                    <a:pt x="729" y="975"/>
                  </a:lnTo>
                  <a:cubicBezTo>
                    <a:pt x="729" y="997"/>
                    <a:pt x="723" y="981"/>
                    <a:pt x="723" y="1003"/>
                  </a:cubicBezTo>
                  <a:cubicBezTo>
                    <a:pt x="728" y="993"/>
                    <a:pt x="733" y="979"/>
                    <a:pt x="738" y="979"/>
                  </a:cubicBezTo>
                  <a:cubicBezTo>
                    <a:pt x="739" y="979"/>
                    <a:pt x="739" y="980"/>
                    <a:pt x="740" y="981"/>
                  </a:cubicBezTo>
                  <a:cubicBezTo>
                    <a:pt x="740" y="981"/>
                    <a:pt x="740" y="992"/>
                    <a:pt x="740" y="992"/>
                  </a:cubicBezTo>
                  <a:cubicBezTo>
                    <a:pt x="741" y="990"/>
                    <a:pt x="743" y="990"/>
                    <a:pt x="744" y="990"/>
                  </a:cubicBezTo>
                  <a:cubicBezTo>
                    <a:pt x="746" y="990"/>
                    <a:pt x="748" y="991"/>
                    <a:pt x="751" y="991"/>
                  </a:cubicBezTo>
                  <a:cubicBezTo>
                    <a:pt x="753" y="991"/>
                    <a:pt x="755" y="990"/>
                    <a:pt x="757" y="986"/>
                  </a:cubicBezTo>
                  <a:cubicBezTo>
                    <a:pt x="757" y="976"/>
                    <a:pt x="765" y="962"/>
                    <a:pt x="768" y="955"/>
                  </a:cubicBezTo>
                  <a:lnTo>
                    <a:pt x="768" y="955"/>
                  </a:lnTo>
                  <a:cubicBezTo>
                    <a:pt x="763" y="978"/>
                    <a:pt x="772" y="966"/>
                    <a:pt x="764" y="993"/>
                  </a:cubicBezTo>
                  <a:lnTo>
                    <a:pt x="764" y="993"/>
                  </a:lnTo>
                  <a:cubicBezTo>
                    <a:pt x="766" y="991"/>
                    <a:pt x="768" y="988"/>
                    <a:pt x="768" y="981"/>
                  </a:cubicBezTo>
                  <a:lnTo>
                    <a:pt x="768" y="981"/>
                  </a:lnTo>
                  <a:cubicBezTo>
                    <a:pt x="768" y="986"/>
                    <a:pt x="768" y="986"/>
                    <a:pt x="763" y="997"/>
                  </a:cubicBezTo>
                  <a:cubicBezTo>
                    <a:pt x="768" y="992"/>
                    <a:pt x="774" y="981"/>
                    <a:pt x="774" y="981"/>
                  </a:cubicBezTo>
                  <a:cubicBezTo>
                    <a:pt x="774" y="986"/>
                    <a:pt x="774" y="986"/>
                    <a:pt x="774" y="992"/>
                  </a:cubicBezTo>
                  <a:cubicBezTo>
                    <a:pt x="774" y="986"/>
                    <a:pt x="779" y="981"/>
                    <a:pt x="785" y="981"/>
                  </a:cubicBezTo>
                  <a:lnTo>
                    <a:pt x="785" y="981"/>
                  </a:lnTo>
                  <a:cubicBezTo>
                    <a:pt x="783" y="982"/>
                    <a:pt x="782" y="984"/>
                    <a:pt x="781" y="986"/>
                  </a:cubicBezTo>
                  <a:lnTo>
                    <a:pt x="781" y="986"/>
                  </a:lnTo>
                  <a:cubicBezTo>
                    <a:pt x="786" y="984"/>
                    <a:pt x="795" y="977"/>
                    <a:pt x="799" y="977"/>
                  </a:cubicBezTo>
                  <a:cubicBezTo>
                    <a:pt x="801" y="977"/>
                    <a:pt x="802" y="978"/>
                    <a:pt x="802" y="981"/>
                  </a:cubicBezTo>
                  <a:lnTo>
                    <a:pt x="796" y="981"/>
                  </a:lnTo>
                  <a:cubicBezTo>
                    <a:pt x="796" y="986"/>
                    <a:pt x="796" y="986"/>
                    <a:pt x="796" y="986"/>
                  </a:cubicBezTo>
                  <a:cubicBezTo>
                    <a:pt x="796" y="997"/>
                    <a:pt x="802" y="992"/>
                    <a:pt x="796" y="1003"/>
                  </a:cubicBezTo>
                  <a:lnTo>
                    <a:pt x="802" y="992"/>
                  </a:lnTo>
                  <a:cubicBezTo>
                    <a:pt x="807" y="997"/>
                    <a:pt x="813" y="1003"/>
                    <a:pt x="813" y="1003"/>
                  </a:cubicBezTo>
                  <a:lnTo>
                    <a:pt x="824" y="1003"/>
                  </a:lnTo>
                  <a:lnTo>
                    <a:pt x="830" y="1009"/>
                  </a:lnTo>
                  <a:cubicBezTo>
                    <a:pt x="830" y="1014"/>
                    <a:pt x="835" y="1014"/>
                    <a:pt x="841" y="1014"/>
                  </a:cubicBezTo>
                  <a:lnTo>
                    <a:pt x="835" y="1025"/>
                  </a:lnTo>
                  <a:lnTo>
                    <a:pt x="841" y="1020"/>
                  </a:lnTo>
                  <a:lnTo>
                    <a:pt x="847" y="1020"/>
                  </a:lnTo>
                  <a:cubicBezTo>
                    <a:pt x="844" y="1023"/>
                    <a:pt x="844" y="1023"/>
                    <a:pt x="843" y="1023"/>
                  </a:cubicBezTo>
                  <a:cubicBezTo>
                    <a:pt x="842" y="1023"/>
                    <a:pt x="841" y="1023"/>
                    <a:pt x="835" y="1025"/>
                  </a:cubicBezTo>
                  <a:lnTo>
                    <a:pt x="835" y="1025"/>
                  </a:lnTo>
                  <a:cubicBezTo>
                    <a:pt x="838" y="1028"/>
                    <a:pt x="845" y="1028"/>
                    <a:pt x="851" y="1028"/>
                  </a:cubicBezTo>
                  <a:cubicBezTo>
                    <a:pt x="858" y="1028"/>
                    <a:pt x="863" y="1028"/>
                    <a:pt x="863" y="1031"/>
                  </a:cubicBezTo>
                  <a:lnTo>
                    <a:pt x="869" y="1031"/>
                  </a:lnTo>
                  <a:cubicBezTo>
                    <a:pt x="869" y="1033"/>
                    <a:pt x="868" y="1036"/>
                    <a:pt x="867" y="1037"/>
                  </a:cubicBezTo>
                  <a:lnTo>
                    <a:pt x="867" y="1037"/>
                  </a:lnTo>
                  <a:cubicBezTo>
                    <a:pt x="864" y="1039"/>
                    <a:pt x="858" y="1042"/>
                    <a:pt x="858" y="1042"/>
                  </a:cubicBezTo>
                  <a:cubicBezTo>
                    <a:pt x="858" y="1048"/>
                    <a:pt x="869" y="1048"/>
                    <a:pt x="880" y="1053"/>
                  </a:cubicBezTo>
                  <a:lnTo>
                    <a:pt x="875" y="1053"/>
                  </a:lnTo>
                  <a:cubicBezTo>
                    <a:pt x="869" y="1059"/>
                    <a:pt x="875" y="1059"/>
                    <a:pt x="875" y="1065"/>
                  </a:cubicBezTo>
                  <a:cubicBezTo>
                    <a:pt x="878" y="1065"/>
                    <a:pt x="879" y="1065"/>
                    <a:pt x="881" y="1064"/>
                  </a:cubicBezTo>
                  <a:lnTo>
                    <a:pt x="881" y="1064"/>
                  </a:lnTo>
                  <a:cubicBezTo>
                    <a:pt x="866" y="1080"/>
                    <a:pt x="912" y="1071"/>
                    <a:pt x="886" y="1087"/>
                  </a:cubicBezTo>
                  <a:lnTo>
                    <a:pt x="880" y="1087"/>
                  </a:lnTo>
                  <a:lnTo>
                    <a:pt x="886" y="1093"/>
                  </a:lnTo>
                  <a:cubicBezTo>
                    <a:pt x="897" y="1093"/>
                    <a:pt x="891" y="1093"/>
                    <a:pt x="903" y="1087"/>
                  </a:cubicBezTo>
                  <a:cubicBezTo>
                    <a:pt x="908" y="1087"/>
                    <a:pt x="914" y="1093"/>
                    <a:pt x="914" y="1093"/>
                  </a:cubicBezTo>
                  <a:cubicBezTo>
                    <a:pt x="903" y="1093"/>
                    <a:pt x="897" y="1098"/>
                    <a:pt x="891" y="1098"/>
                  </a:cubicBezTo>
                  <a:lnTo>
                    <a:pt x="901" y="1098"/>
                  </a:lnTo>
                  <a:cubicBezTo>
                    <a:pt x="904" y="1097"/>
                    <a:pt x="908" y="1097"/>
                    <a:pt x="910" y="1097"/>
                  </a:cubicBezTo>
                  <a:lnTo>
                    <a:pt x="910" y="1097"/>
                  </a:lnTo>
                  <a:cubicBezTo>
                    <a:pt x="911" y="1097"/>
                    <a:pt x="910" y="1097"/>
                    <a:pt x="908" y="1098"/>
                  </a:cubicBezTo>
                  <a:lnTo>
                    <a:pt x="903" y="1104"/>
                  </a:lnTo>
                  <a:lnTo>
                    <a:pt x="914" y="1104"/>
                  </a:lnTo>
                  <a:cubicBezTo>
                    <a:pt x="910" y="1106"/>
                    <a:pt x="908" y="1106"/>
                    <a:pt x="907" y="1106"/>
                  </a:cubicBezTo>
                  <a:cubicBezTo>
                    <a:pt x="904" y="1106"/>
                    <a:pt x="904" y="1104"/>
                    <a:pt x="897" y="1104"/>
                  </a:cubicBezTo>
                  <a:lnTo>
                    <a:pt x="897" y="1104"/>
                  </a:lnTo>
                  <a:cubicBezTo>
                    <a:pt x="897" y="1109"/>
                    <a:pt x="925" y="1109"/>
                    <a:pt x="908" y="1115"/>
                  </a:cubicBezTo>
                  <a:cubicBezTo>
                    <a:pt x="908" y="1115"/>
                    <a:pt x="908" y="1109"/>
                    <a:pt x="903" y="1109"/>
                  </a:cubicBezTo>
                  <a:cubicBezTo>
                    <a:pt x="886" y="1115"/>
                    <a:pt x="891" y="1115"/>
                    <a:pt x="891" y="1115"/>
                  </a:cubicBezTo>
                  <a:lnTo>
                    <a:pt x="886" y="1121"/>
                  </a:lnTo>
                  <a:cubicBezTo>
                    <a:pt x="919" y="1121"/>
                    <a:pt x="897" y="1126"/>
                    <a:pt x="914" y="1132"/>
                  </a:cubicBezTo>
                  <a:cubicBezTo>
                    <a:pt x="908" y="1130"/>
                    <a:pt x="905" y="1129"/>
                    <a:pt x="903" y="1129"/>
                  </a:cubicBezTo>
                  <a:cubicBezTo>
                    <a:pt x="899" y="1129"/>
                    <a:pt x="899" y="1132"/>
                    <a:pt x="891" y="1132"/>
                  </a:cubicBezTo>
                  <a:lnTo>
                    <a:pt x="875" y="1132"/>
                  </a:lnTo>
                  <a:cubicBezTo>
                    <a:pt x="885" y="1137"/>
                    <a:pt x="872" y="1137"/>
                    <a:pt x="882" y="1141"/>
                  </a:cubicBezTo>
                  <a:lnTo>
                    <a:pt x="882" y="1141"/>
                  </a:lnTo>
                  <a:cubicBezTo>
                    <a:pt x="881" y="1142"/>
                    <a:pt x="879" y="1143"/>
                    <a:pt x="875" y="1143"/>
                  </a:cubicBezTo>
                  <a:lnTo>
                    <a:pt x="886" y="1143"/>
                  </a:lnTo>
                  <a:cubicBezTo>
                    <a:pt x="903" y="1149"/>
                    <a:pt x="863" y="1149"/>
                    <a:pt x="886" y="1160"/>
                  </a:cubicBezTo>
                  <a:cubicBezTo>
                    <a:pt x="891" y="1165"/>
                    <a:pt x="908" y="1171"/>
                    <a:pt x="914" y="1177"/>
                  </a:cubicBezTo>
                  <a:cubicBezTo>
                    <a:pt x="908" y="1177"/>
                    <a:pt x="897" y="1171"/>
                    <a:pt x="897" y="1171"/>
                  </a:cubicBezTo>
                  <a:cubicBezTo>
                    <a:pt x="891" y="1177"/>
                    <a:pt x="891" y="1177"/>
                    <a:pt x="897" y="1182"/>
                  </a:cubicBezTo>
                  <a:cubicBezTo>
                    <a:pt x="891" y="1182"/>
                    <a:pt x="891" y="1177"/>
                    <a:pt x="886" y="1177"/>
                  </a:cubicBezTo>
                  <a:lnTo>
                    <a:pt x="886" y="1177"/>
                  </a:lnTo>
                  <a:cubicBezTo>
                    <a:pt x="886" y="1182"/>
                    <a:pt x="897" y="1182"/>
                    <a:pt x="891" y="1188"/>
                  </a:cubicBezTo>
                  <a:cubicBezTo>
                    <a:pt x="886" y="1182"/>
                    <a:pt x="880" y="1182"/>
                    <a:pt x="875" y="1177"/>
                  </a:cubicBezTo>
                  <a:lnTo>
                    <a:pt x="875" y="1177"/>
                  </a:lnTo>
                  <a:cubicBezTo>
                    <a:pt x="880" y="1182"/>
                    <a:pt x="886" y="1188"/>
                    <a:pt x="891" y="1193"/>
                  </a:cubicBezTo>
                  <a:cubicBezTo>
                    <a:pt x="898" y="1196"/>
                    <a:pt x="902" y="1197"/>
                    <a:pt x="903" y="1197"/>
                  </a:cubicBezTo>
                  <a:cubicBezTo>
                    <a:pt x="908" y="1197"/>
                    <a:pt x="893" y="1186"/>
                    <a:pt x="897" y="1182"/>
                  </a:cubicBezTo>
                  <a:lnTo>
                    <a:pt x="897" y="1182"/>
                  </a:lnTo>
                  <a:cubicBezTo>
                    <a:pt x="903" y="1182"/>
                    <a:pt x="914" y="1182"/>
                    <a:pt x="919" y="1188"/>
                  </a:cubicBezTo>
                  <a:cubicBezTo>
                    <a:pt x="925" y="1188"/>
                    <a:pt x="908" y="1182"/>
                    <a:pt x="919" y="1182"/>
                  </a:cubicBezTo>
                  <a:lnTo>
                    <a:pt x="925" y="1182"/>
                  </a:lnTo>
                  <a:lnTo>
                    <a:pt x="919" y="1177"/>
                  </a:lnTo>
                  <a:lnTo>
                    <a:pt x="919" y="1177"/>
                  </a:lnTo>
                  <a:cubicBezTo>
                    <a:pt x="923" y="1180"/>
                    <a:pt x="929" y="1181"/>
                    <a:pt x="931" y="1182"/>
                  </a:cubicBezTo>
                  <a:lnTo>
                    <a:pt x="931" y="1182"/>
                  </a:lnTo>
                  <a:cubicBezTo>
                    <a:pt x="941" y="1176"/>
                    <a:pt x="920" y="1171"/>
                    <a:pt x="936" y="1171"/>
                  </a:cubicBezTo>
                  <a:cubicBezTo>
                    <a:pt x="931" y="1160"/>
                    <a:pt x="919" y="1165"/>
                    <a:pt x="903" y="1160"/>
                  </a:cubicBezTo>
                  <a:lnTo>
                    <a:pt x="925" y="1160"/>
                  </a:lnTo>
                  <a:cubicBezTo>
                    <a:pt x="925" y="1160"/>
                    <a:pt x="931" y="1154"/>
                    <a:pt x="936" y="1154"/>
                  </a:cubicBezTo>
                  <a:lnTo>
                    <a:pt x="919" y="1154"/>
                  </a:lnTo>
                  <a:cubicBezTo>
                    <a:pt x="926" y="1151"/>
                    <a:pt x="922" y="1147"/>
                    <a:pt x="924" y="1145"/>
                  </a:cubicBezTo>
                  <a:lnTo>
                    <a:pt x="924" y="1145"/>
                  </a:lnTo>
                  <a:cubicBezTo>
                    <a:pt x="925" y="1145"/>
                    <a:pt x="926" y="1145"/>
                    <a:pt x="926" y="1145"/>
                  </a:cubicBezTo>
                  <a:cubicBezTo>
                    <a:pt x="929" y="1145"/>
                    <a:pt x="929" y="1143"/>
                    <a:pt x="936" y="1143"/>
                  </a:cubicBezTo>
                  <a:lnTo>
                    <a:pt x="936" y="1143"/>
                  </a:lnTo>
                  <a:cubicBezTo>
                    <a:pt x="928" y="1143"/>
                    <a:pt x="925" y="1144"/>
                    <a:pt x="924" y="1145"/>
                  </a:cubicBezTo>
                  <a:lnTo>
                    <a:pt x="924" y="1145"/>
                  </a:lnTo>
                  <a:cubicBezTo>
                    <a:pt x="923" y="1145"/>
                    <a:pt x="921" y="1144"/>
                    <a:pt x="919" y="1143"/>
                  </a:cubicBezTo>
                  <a:cubicBezTo>
                    <a:pt x="947" y="1143"/>
                    <a:pt x="919" y="1137"/>
                    <a:pt x="931" y="1132"/>
                  </a:cubicBezTo>
                  <a:lnTo>
                    <a:pt x="931" y="1132"/>
                  </a:lnTo>
                  <a:cubicBezTo>
                    <a:pt x="938" y="1132"/>
                    <a:pt x="938" y="1134"/>
                    <a:pt x="940" y="1134"/>
                  </a:cubicBezTo>
                  <a:cubicBezTo>
                    <a:pt x="942" y="1134"/>
                    <a:pt x="944" y="1134"/>
                    <a:pt x="947" y="1132"/>
                  </a:cubicBezTo>
                  <a:cubicBezTo>
                    <a:pt x="925" y="1132"/>
                    <a:pt x="953" y="1126"/>
                    <a:pt x="947" y="1121"/>
                  </a:cubicBezTo>
                  <a:lnTo>
                    <a:pt x="936" y="1121"/>
                  </a:lnTo>
                  <a:cubicBezTo>
                    <a:pt x="936" y="1121"/>
                    <a:pt x="936" y="1115"/>
                    <a:pt x="931" y="1109"/>
                  </a:cubicBezTo>
                  <a:cubicBezTo>
                    <a:pt x="936" y="1109"/>
                    <a:pt x="942" y="1098"/>
                    <a:pt x="947" y="1093"/>
                  </a:cubicBezTo>
                  <a:cubicBezTo>
                    <a:pt x="931" y="1093"/>
                    <a:pt x="936" y="1087"/>
                    <a:pt x="931" y="1087"/>
                  </a:cubicBezTo>
                  <a:lnTo>
                    <a:pt x="947" y="1087"/>
                  </a:lnTo>
                  <a:lnTo>
                    <a:pt x="947" y="1081"/>
                  </a:lnTo>
                  <a:lnTo>
                    <a:pt x="936" y="1081"/>
                  </a:lnTo>
                  <a:lnTo>
                    <a:pt x="947" y="1076"/>
                  </a:lnTo>
                  <a:cubicBezTo>
                    <a:pt x="947" y="1070"/>
                    <a:pt x="931" y="1070"/>
                    <a:pt x="936" y="1065"/>
                  </a:cubicBezTo>
                  <a:lnTo>
                    <a:pt x="936" y="1065"/>
                  </a:lnTo>
                  <a:cubicBezTo>
                    <a:pt x="931" y="1065"/>
                    <a:pt x="924" y="1067"/>
                    <a:pt x="917" y="1070"/>
                  </a:cubicBezTo>
                  <a:lnTo>
                    <a:pt x="917" y="1070"/>
                  </a:lnTo>
                  <a:cubicBezTo>
                    <a:pt x="916" y="1069"/>
                    <a:pt x="914" y="1068"/>
                    <a:pt x="914" y="1065"/>
                  </a:cubicBezTo>
                  <a:lnTo>
                    <a:pt x="919" y="1065"/>
                  </a:lnTo>
                  <a:cubicBezTo>
                    <a:pt x="925" y="1065"/>
                    <a:pt x="925" y="1059"/>
                    <a:pt x="931" y="1059"/>
                  </a:cubicBezTo>
                  <a:lnTo>
                    <a:pt x="931" y="1059"/>
                  </a:lnTo>
                  <a:cubicBezTo>
                    <a:pt x="931" y="1059"/>
                    <a:pt x="925" y="1065"/>
                    <a:pt x="931" y="1065"/>
                  </a:cubicBezTo>
                  <a:cubicBezTo>
                    <a:pt x="931" y="1059"/>
                    <a:pt x="936" y="1053"/>
                    <a:pt x="942" y="1053"/>
                  </a:cubicBezTo>
                  <a:lnTo>
                    <a:pt x="931" y="1053"/>
                  </a:lnTo>
                  <a:cubicBezTo>
                    <a:pt x="926" y="1049"/>
                    <a:pt x="933" y="1048"/>
                    <a:pt x="938" y="1045"/>
                  </a:cubicBezTo>
                  <a:lnTo>
                    <a:pt x="938" y="1045"/>
                  </a:lnTo>
                  <a:cubicBezTo>
                    <a:pt x="938" y="1045"/>
                    <a:pt x="939" y="1045"/>
                    <a:pt x="939" y="1045"/>
                  </a:cubicBezTo>
                  <a:cubicBezTo>
                    <a:pt x="939" y="1045"/>
                    <a:pt x="940" y="1044"/>
                    <a:pt x="942" y="1042"/>
                  </a:cubicBezTo>
                  <a:lnTo>
                    <a:pt x="942" y="1042"/>
                  </a:lnTo>
                  <a:cubicBezTo>
                    <a:pt x="941" y="1043"/>
                    <a:pt x="940" y="1044"/>
                    <a:pt x="938" y="1045"/>
                  </a:cubicBezTo>
                  <a:lnTo>
                    <a:pt x="938" y="1045"/>
                  </a:lnTo>
                  <a:cubicBezTo>
                    <a:pt x="937" y="1044"/>
                    <a:pt x="936" y="1042"/>
                    <a:pt x="925" y="1042"/>
                  </a:cubicBezTo>
                  <a:cubicBezTo>
                    <a:pt x="925" y="1042"/>
                    <a:pt x="931" y="1042"/>
                    <a:pt x="936" y="1037"/>
                  </a:cubicBezTo>
                  <a:cubicBezTo>
                    <a:pt x="932" y="1037"/>
                    <a:pt x="931" y="1034"/>
                    <a:pt x="927" y="1034"/>
                  </a:cubicBezTo>
                  <a:cubicBezTo>
                    <a:pt x="926" y="1034"/>
                    <a:pt x="923" y="1035"/>
                    <a:pt x="919" y="1037"/>
                  </a:cubicBezTo>
                  <a:lnTo>
                    <a:pt x="914" y="1037"/>
                  </a:lnTo>
                  <a:cubicBezTo>
                    <a:pt x="903" y="1037"/>
                    <a:pt x="914" y="1020"/>
                    <a:pt x="903" y="1014"/>
                  </a:cubicBezTo>
                  <a:lnTo>
                    <a:pt x="908" y="1014"/>
                  </a:lnTo>
                  <a:cubicBezTo>
                    <a:pt x="904" y="1014"/>
                    <a:pt x="903" y="1007"/>
                    <a:pt x="897" y="1007"/>
                  </a:cubicBezTo>
                  <a:cubicBezTo>
                    <a:pt x="895" y="1007"/>
                    <a:pt x="894" y="1007"/>
                    <a:pt x="891" y="1009"/>
                  </a:cubicBezTo>
                  <a:cubicBezTo>
                    <a:pt x="891" y="1009"/>
                    <a:pt x="891" y="1003"/>
                    <a:pt x="897" y="1003"/>
                  </a:cubicBezTo>
                  <a:cubicBezTo>
                    <a:pt x="897" y="997"/>
                    <a:pt x="897" y="997"/>
                    <a:pt x="897" y="997"/>
                  </a:cubicBezTo>
                  <a:cubicBezTo>
                    <a:pt x="897" y="997"/>
                    <a:pt x="891" y="997"/>
                    <a:pt x="891" y="992"/>
                  </a:cubicBezTo>
                  <a:lnTo>
                    <a:pt x="891" y="992"/>
                  </a:lnTo>
                  <a:cubicBezTo>
                    <a:pt x="896" y="995"/>
                    <a:pt x="898" y="996"/>
                    <a:pt x="900" y="996"/>
                  </a:cubicBezTo>
                  <a:cubicBezTo>
                    <a:pt x="903" y="996"/>
                    <a:pt x="903" y="993"/>
                    <a:pt x="907" y="993"/>
                  </a:cubicBezTo>
                  <a:cubicBezTo>
                    <a:pt x="908" y="993"/>
                    <a:pt x="909" y="993"/>
                    <a:pt x="911" y="994"/>
                  </a:cubicBezTo>
                  <a:lnTo>
                    <a:pt x="911" y="994"/>
                  </a:lnTo>
                  <a:cubicBezTo>
                    <a:pt x="909" y="993"/>
                    <a:pt x="908" y="992"/>
                    <a:pt x="908" y="992"/>
                  </a:cubicBezTo>
                  <a:lnTo>
                    <a:pt x="914" y="986"/>
                  </a:lnTo>
                  <a:lnTo>
                    <a:pt x="908" y="986"/>
                  </a:lnTo>
                  <a:cubicBezTo>
                    <a:pt x="908" y="986"/>
                    <a:pt x="908" y="981"/>
                    <a:pt x="903" y="975"/>
                  </a:cubicBezTo>
                  <a:lnTo>
                    <a:pt x="908" y="975"/>
                  </a:lnTo>
                  <a:cubicBezTo>
                    <a:pt x="914" y="975"/>
                    <a:pt x="919" y="981"/>
                    <a:pt x="919" y="981"/>
                  </a:cubicBezTo>
                  <a:cubicBezTo>
                    <a:pt x="908" y="969"/>
                    <a:pt x="903" y="964"/>
                    <a:pt x="897" y="958"/>
                  </a:cubicBezTo>
                  <a:lnTo>
                    <a:pt x="897" y="958"/>
                  </a:lnTo>
                  <a:cubicBezTo>
                    <a:pt x="914" y="964"/>
                    <a:pt x="914" y="969"/>
                    <a:pt x="931" y="975"/>
                  </a:cubicBezTo>
                  <a:cubicBezTo>
                    <a:pt x="914" y="969"/>
                    <a:pt x="919" y="964"/>
                    <a:pt x="908" y="958"/>
                  </a:cubicBezTo>
                  <a:cubicBezTo>
                    <a:pt x="919" y="958"/>
                    <a:pt x="914" y="958"/>
                    <a:pt x="925" y="964"/>
                  </a:cubicBezTo>
                  <a:cubicBezTo>
                    <a:pt x="908" y="953"/>
                    <a:pt x="925" y="958"/>
                    <a:pt x="914" y="953"/>
                  </a:cubicBezTo>
                  <a:lnTo>
                    <a:pt x="914" y="953"/>
                  </a:lnTo>
                  <a:cubicBezTo>
                    <a:pt x="921" y="953"/>
                    <a:pt x="926" y="955"/>
                    <a:pt x="929" y="955"/>
                  </a:cubicBezTo>
                  <a:cubicBezTo>
                    <a:pt x="930" y="955"/>
                    <a:pt x="930" y="954"/>
                    <a:pt x="931" y="953"/>
                  </a:cubicBezTo>
                  <a:lnTo>
                    <a:pt x="931" y="953"/>
                  </a:lnTo>
                  <a:cubicBezTo>
                    <a:pt x="933" y="954"/>
                    <a:pt x="936" y="956"/>
                    <a:pt x="938" y="958"/>
                  </a:cubicBezTo>
                  <a:lnTo>
                    <a:pt x="938" y="958"/>
                  </a:lnTo>
                  <a:cubicBezTo>
                    <a:pt x="936" y="955"/>
                    <a:pt x="933" y="953"/>
                    <a:pt x="931" y="953"/>
                  </a:cubicBezTo>
                  <a:cubicBezTo>
                    <a:pt x="931" y="953"/>
                    <a:pt x="931" y="953"/>
                    <a:pt x="931" y="953"/>
                  </a:cubicBezTo>
                  <a:lnTo>
                    <a:pt x="931" y="953"/>
                  </a:lnTo>
                  <a:cubicBezTo>
                    <a:pt x="927" y="951"/>
                    <a:pt x="923" y="949"/>
                    <a:pt x="919" y="947"/>
                  </a:cubicBezTo>
                  <a:cubicBezTo>
                    <a:pt x="919" y="946"/>
                    <a:pt x="920" y="945"/>
                    <a:pt x="921" y="945"/>
                  </a:cubicBezTo>
                  <a:cubicBezTo>
                    <a:pt x="924" y="945"/>
                    <a:pt x="933" y="953"/>
                    <a:pt x="942" y="953"/>
                  </a:cubicBezTo>
                  <a:cubicBezTo>
                    <a:pt x="936" y="947"/>
                    <a:pt x="925" y="941"/>
                    <a:pt x="925" y="936"/>
                  </a:cubicBezTo>
                  <a:cubicBezTo>
                    <a:pt x="931" y="936"/>
                    <a:pt x="931" y="936"/>
                    <a:pt x="936" y="941"/>
                  </a:cubicBezTo>
                  <a:cubicBezTo>
                    <a:pt x="925" y="930"/>
                    <a:pt x="936" y="930"/>
                    <a:pt x="925" y="919"/>
                  </a:cubicBezTo>
                  <a:lnTo>
                    <a:pt x="931" y="919"/>
                  </a:lnTo>
                  <a:cubicBezTo>
                    <a:pt x="928" y="919"/>
                    <a:pt x="927" y="919"/>
                    <a:pt x="925" y="918"/>
                  </a:cubicBezTo>
                  <a:lnTo>
                    <a:pt x="925" y="918"/>
                  </a:lnTo>
                  <a:cubicBezTo>
                    <a:pt x="924" y="913"/>
                    <a:pt x="914" y="902"/>
                    <a:pt x="919" y="902"/>
                  </a:cubicBezTo>
                  <a:lnTo>
                    <a:pt x="919" y="902"/>
                  </a:lnTo>
                  <a:cubicBezTo>
                    <a:pt x="936" y="908"/>
                    <a:pt x="919" y="908"/>
                    <a:pt x="936" y="913"/>
                  </a:cubicBezTo>
                  <a:lnTo>
                    <a:pt x="931" y="913"/>
                  </a:lnTo>
                  <a:cubicBezTo>
                    <a:pt x="942" y="919"/>
                    <a:pt x="940" y="919"/>
                    <a:pt x="940" y="919"/>
                  </a:cubicBezTo>
                  <a:cubicBezTo>
                    <a:pt x="939" y="919"/>
                    <a:pt x="939" y="919"/>
                    <a:pt x="953" y="925"/>
                  </a:cubicBezTo>
                  <a:cubicBezTo>
                    <a:pt x="959" y="925"/>
                    <a:pt x="947" y="913"/>
                    <a:pt x="953" y="913"/>
                  </a:cubicBezTo>
                  <a:cubicBezTo>
                    <a:pt x="947" y="908"/>
                    <a:pt x="942" y="908"/>
                    <a:pt x="936" y="902"/>
                  </a:cubicBezTo>
                  <a:cubicBezTo>
                    <a:pt x="933" y="898"/>
                    <a:pt x="934" y="897"/>
                    <a:pt x="937" y="897"/>
                  </a:cubicBezTo>
                  <a:cubicBezTo>
                    <a:pt x="943" y="897"/>
                    <a:pt x="956" y="902"/>
                    <a:pt x="961" y="902"/>
                  </a:cubicBezTo>
                  <a:cubicBezTo>
                    <a:pt x="963" y="902"/>
                    <a:pt x="963" y="901"/>
                    <a:pt x="959" y="897"/>
                  </a:cubicBezTo>
                  <a:cubicBezTo>
                    <a:pt x="947" y="891"/>
                    <a:pt x="931" y="880"/>
                    <a:pt x="942" y="880"/>
                  </a:cubicBezTo>
                  <a:lnTo>
                    <a:pt x="942" y="880"/>
                  </a:lnTo>
                  <a:lnTo>
                    <a:pt x="959" y="891"/>
                  </a:lnTo>
                  <a:cubicBezTo>
                    <a:pt x="960" y="889"/>
                    <a:pt x="959" y="887"/>
                    <a:pt x="957" y="885"/>
                  </a:cubicBezTo>
                  <a:lnTo>
                    <a:pt x="957" y="885"/>
                  </a:lnTo>
                  <a:cubicBezTo>
                    <a:pt x="957" y="885"/>
                    <a:pt x="958" y="885"/>
                    <a:pt x="959" y="885"/>
                  </a:cubicBezTo>
                  <a:cubicBezTo>
                    <a:pt x="966" y="885"/>
                    <a:pt x="959" y="881"/>
                    <a:pt x="955" y="878"/>
                  </a:cubicBezTo>
                  <a:lnTo>
                    <a:pt x="955" y="878"/>
                  </a:lnTo>
                  <a:cubicBezTo>
                    <a:pt x="956" y="880"/>
                    <a:pt x="955" y="883"/>
                    <a:pt x="956" y="884"/>
                  </a:cubicBezTo>
                  <a:lnTo>
                    <a:pt x="956" y="884"/>
                  </a:lnTo>
                  <a:cubicBezTo>
                    <a:pt x="951" y="879"/>
                    <a:pt x="942" y="874"/>
                    <a:pt x="953" y="874"/>
                  </a:cubicBezTo>
                  <a:lnTo>
                    <a:pt x="953" y="874"/>
                  </a:lnTo>
                  <a:cubicBezTo>
                    <a:pt x="953" y="874"/>
                    <a:pt x="953" y="874"/>
                    <a:pt x="953" y="874"/>
                  </a:cubicBezTo>
                  <a:lnTo>
                    <a:pt x="953" y="874"/>
                  </a:lnTo>
                  <a:cubicBezTo>
                    <a:pt x="951" y="874"/>
                    <a:pt x="953" y="876"/>
                    <a:pt x="955" y="878"/>
                  </a:cubicBezTo>
                  <a:lnTo>
                    <a:pt x="955" y="878"/>
                  </a:lnTo>
                  <a:cubicBezTo>
                    <a:pt x="955" y="877"/>
                    <a:pt x="954" y="875"/>
                    <a:pt x="953" y="874"/>
                  </a:cubicBezTo>
                  <a:lnTo>
                    <a:pt x="953" y="874"/>
                  </a:lnTo>
                  <a:lnTo>
                    <a:pt x="964" y="880"/>
                  </a:lnTo>
                  <a:cubicBezTo>
                    <a:pt x="964" y="874"/>
                    <a:pt x="959" y="863"/>
                    <a:pt x="959" y="852"/>
                  </a:cubicBezTo>
                  <a:lnTo>
                    <a:pt x="959" y="852"/>
                  </a:lnTo>
                  <a:cubicBezTo>
                    <a:pt x="964" y="857"/>
                    <a:pt x="970" y="863"/>
                    <a:pt x="975" y="863"/>
                  </a:cubicBezTo>
                  <a:cubicBezTo>
                    <a:pt x="970" y="852"/>
                    <a:pt x="981" y="846"/>
                    <a:pt x="998" y="841"/>
                  </a:cubicBezTo>
                  <a:lnTo>
                    <a:pt x="987" y="835"/>
                  </a:lnTo>
                  <a:cubicBezTo>
                    <a:pt x="987" y="833"/>
                    <a:pt x="987" y="832"/>
                    <a:pt x="988" y="832"/>
                  </a:cubicBezTo>
                  <a:cubicBezTo>
                    <a:pt x="990" y="832"/>
                    <a:pt x="992" y="835"/>
                    <a:pt x="992" y="835"/>
                  </a:cubicBezTo>
                  <a:cubicBezTo>
                    <a:pt x="992" y="834"/>
                    <a:pt x="991" y="833"/>
                    <a:pt x="991" y="832"/>
                  </a:cubicBezTo>
                  <a:lnTo>
                    <a:pt x="991" y="832"/>
                  </a:lnTo>
                  <a:cubicBezTo>
                    <a:pt x="991" y="832"/>
                    <a:pt x="991" y="832"/>
                    <a:pt x="991" y="833"/>
                  </a:cubicBezTo>
                  <a:lnTo>
                    <a:pt x="991" y="833"/>
                  </a:lnTo>
                  <a:cubicBezTo>
                    <a:pt x="991" y="832"/>
                    <a:pt x="991" y="831"/>
                    <a:pt x="990" y="831"/>
                  </a:cubicBezTo>
                  <a:lnTo>
                    <a:pt x="990" y="831"/>
                  </a:lnTo>
                  <a:cubicBezTo>
                    <a:pt x="990" y="831"/>
                    <a:pt x="991" y="832"/>
                    <a:pt x="991" y="832"/>
                  </a:cubicBezTo>
                  <a:lnTo>
                    <a:pt x="991" y="832"/>
                  </a:lnTo>
                  <a:cubicBezTo>
                    <a:pt x="988" y="831"/>
                    <a:pt x="984" y="829"/>
                    <a:pt x="981" y="829"/>
                  </a:cubicBezTo>
                  <a:cubicBezTo>
                    <a:pt x="981" y="828"/>
                    <a:pt x="982" y="827"/>
                    <a:pt x="983" y="827"/>
                  </a:cubicBezTo>
                  <a:cubicBezTo>
                    <a:pt x="985" y="827"/>
                    <a:pt x="988" y="829"/>
                    <a:pt x="990" y="831"/>
                  </a:cubicBezTo>
                  <a:lnTo>
                    <a:pt x="990" y="831"/>
                  </a:lnTo>
                  <a:cubicBezTo>
                    <a:pt x="985" y="820"/>
                    <a:pt x="983" y="807"/>
                    <a:pt x="998" y="807"/>
                  </a:cubicBezTo>
                  <a:cubicBezTo>
                    <a:pt x="1003" y="807"/>
                    <a:pt x="983" y="795"/>
                    <a:pt x="987" y="795"/>
                  </a:cubicBezTo>
                  <a:lnTo>
                    <a:pt x="987" y="795"/>
                  </a:lnTo>
                  <a:cubicBezTo>
                    <a:pt x="988" y="795"/>
                    <a:pt x="990" y="795"/>
                    <a:pt x="992" y="796"/>
                  </a:cubicBezTo>
                  <a:cubicBezTo>
                    <a:pt x="1003" y="790"/>
                    <a:pt x="998" y="773"/>
                    <a:pt x="1020" y="773"/>
                  </a:cubicBezTo>
                  <a:cubicBezTo>
                    <a:pt x="1003" y="762"/>
                    <a:pt x="1031" y="768"/>
                    <a:pt x="1009" y="757"/>
                  </a:cubicBezTo>
                  <a:lnTo>
                    <a:pt x="1009" y="757"/>
                  </a:lnTo>
                  <a:cubicBezTo>
                    <a:pt x="1016" y="757"/>
                    <a:pt x="1021" y="759"/>
                    <a:pt x="1027" y="759"/>
                  </a:cubicBezTo>
                  <a:cubicBezTo>
                    <a:pt x="1030" y="759"/>
                    <a:pt x="1033" y="758"/>
                    <a:pt x="1037" y="757"/>
                  </a:cubicBezTo>
                  <a:cubicBezTo>
                    <a:pt x="1043" y="757"/>
                    <a:pt x="1026" y="745"/>
                    <a:pt x="1026" y="740"/>
                  </a:cubicBezTo>
                  <a:lnTo>
                    <a:pt x="1043" y="745"/>
                  </a:lnTo>
                  <a:lnTo>
                    <a:pt x="1037" y="740"/>
                  </a:lnTo>
                  <a:lnTo>
                    <a:pt x="1031" y="740"/>
                  </a:lnTo>
                  <a:cubicBezTo>
                    <a:pt x="1029" y="734"/>
                    <a:pt x="1031" y="733"/>
                    <a:pt x="1036" y="733"/>
                  </a:cubicBezTo>
                  <a:cubicBezTo>
                    <a:pt x="1040" y="733"/>
                    <a:pt x="1045" y="734"/>
                    <a:pt x="1048" y="734"/>
                  </a:cubicBezTo>
                  <a:lnTo>
                    <a:pt x="1043" y="723"/>
                  </a:lnTo>
                  <a:lnTo>
                    <a:pt x="1043" y="723"/>
                  </a:lnTo>
                  <a:cubicBezTo>
                    <a:pt x="1048" y="723"/>
                    <a:pt x="1048" y="729"/>
                    <a:pt x="1054" y="729"/>
                  </a:cubicBezTo>
                  <a:cubicBezTo>
                    <a:pt x="1051" y="726"/>
                    <a:pt x="1050" y="725"/>
                    <a:pt x="1051" y="725"/>
                  </a:cubicBezTo>
                  <a:lnTo>
                    <a:pt x="1051" y="725"/>
                  </a:lnTo>
                  <a:cubicBezTo>
                    <a:pt x="1051" y="725"/>
                    <a:pt x="1052" y="725"/>
                    <a:pt x="1053" y="726"/>
                  </a:cubicBezTo>
                  <a:lnTo>
                    <a:pt x="1053" y="726"/>
                  </a:lnTo>
                  <a:cubicBezTo>
                    <a:pt x="1052" y="723"/>
                    <a:pt x="1048" y="723"/>
                    <a:pt x="1048" y="723"/>
                  </a:cubicBezTo>
                  <a:cubicBezTo>
                    <a:pt x="1054" y="723"/>
                    <a:pt x="1059" y="717"/>
                    <a:pt x="1054" y="712"/>
                  </a:cubicBezTo>
                  <a:lnTo>
                    <a:pt x="1054" y="712"/>
                  </a:lnTo>
                  <a:lnTo>
                    <a:pt x="1065" y="717"/>
                  </a:lnTo>
                  <a:cubicBezTo>
                    <a:pt x="1071" y="712"/>
                    <a:pt x="1065" y="701"/>
                    <a:pt x="1071" y="695"/>
                  </a:cubicBezTo>
                  <a:cubicBezTo>
                    <a:pt x="1066" y="695"/>
                    <a:pt x="1059" y="688"/>
                    <a:pt x="1053" y="685"/>
                  </a:cubicBezTo>
                  <a:lnTo>
                    <a:pt x="1053" y="685"/>
                  </a:lnTo>
                  <a:lnTo>
                    <a:pt x="1065" y="689"/>
                  </a:lnTo>
                  <a:cubicBezTo>
                    <a:pt x="1059" y="684"/>
                    <a:pt x="1059" y="689"/>
                    <a:pt x="1048" y="678"/>
                  </a:cubicBezTo>
                  <a:lnTo>
                    <a:pt x="1048" y="678"/>
                  </a:lnTo>
                  <a:cubicBezTo>
                    <a:pt x="1054" y="678"/>
                    <a:pt x="1065" y="689"/>
                    <a:pt x="1071" y="689"/>
                  </a:cubicBezTo>
                  <a:lnTo>
                    <a:pt x="1065" y="684"/>
                  </a:lnTo>
                  <a:lnTo>
                    <a:pt x="1065" y="684"/>
                  </a:lnTo>
                  <a:cubicBezTo>
                    <a:pt x="1071" y="689"/>
                    <a:pt x="1071" y="689"/>
                    <a:pt x="1076" y="689"/>
                  </a:cubicBezTo>
                  <a:cubicBezTo>
                    <a:pt x="1075" y="688"/>
                    <a:pt x="1075" y="688"/>
                    <a:pt x="1076" y="688"/>
                  </a:cubicBezTo>
                  <a:lnTo>
                    <a:pt x="1076" y="688"/>
                  </a:lnTo>
                  <a:cubicBezTo>
                    <a:pt x="1078" y="688"/>
                    <a:pt x="1081" y="689"/>
                    <a:pt x="1084" y="689"/>
                  </a:cubicBezTo>
                  <a:cubicBezTo>
                    <a:pt x="1085" y="689"/>
                    <a:pt x="1086" y="688"/>
                    <a:pt x="1082" y="684"/>
                  </a:cubicBezTo>
                  <a:lnTo>
                    <a:pt x="1087" y="684"/>
                  </a:lnTo>
                  <a:cubicBezTo>
                    <a:pt x="1087" y="678"/>
                    <a:pt x="1087" y="673"/>
                    <a:pt x="1087" y="667"/>
                  </a:cubicBezTo>
                  <a:cubicBezTo>
                    <a:pt x="1076" y="661"/>
                    <a:pt x="1082" y="661"/>
                    <a:pt x="1071" y="650"/>
                  </a:cubicBezTo>
                  <a:cubicBezTo>
                    <a:pt x="1076" y="650"/>
                    <a:pt x="1087" y="650"/>
                    <a:pt x="1093" y="645"/>
                  </a:cubicBezTo>
                  <a:cubicBezTo>
                    <a:pt x="1087" y="639"/>
                    <a:pt x="1082" y="639"/>
                    <a:pt x="1076" y="633"/>
                  </a:cubicBezTo>
                  <a:lnTo>
                    <a:pt x="1076" y="633"/>
                  </a:lnTo>
                  <a:cubicBezTo>
                    <a:pt x="1082" y="636"/>
                    <a:pt x="1085" y="636"/>
                    <a:pt x="1087" y="636"/>
                  </a:cubicBezTo>
                  <a:cubicBezTo>
                    <a:pt x="1089" y="636"/>
                    <a:pt x="1090" y="636"/>
                    <a:pt x="1093" y="639"/>
                  </a:cubicBezTo>
                  <a:cubicBezTo>
                    <a:pt x="1099" y="633"/>
                    <a:pt x="1099" y="628"/>
                    <a:pt x="1093" y="617"/>
                  </a:cubicBezTo>
                  <a:cubicBezTo>
                    <a:pt x="1087" y="617"/>
                    <a:pt x="1087" y="617"/>
                    <a:pt x="1082" y="611"/>
                  </a:cubicBezTo>
                  <a:lnTo>
                    <a:pt x="1082" y="611"/>
                  </a:lnTo>
                  <a:cubicBezTo>
                    <a:pt x="1082" y="611"/>
                    <a:pt x="1087" y="611"/>
                    <a:pt x="1093" y="617"/>
                  </a:cubicBezTo>
                  <a:cubicBezTo>
                    <a:pt x="1082" y="600"/>
                    <a:pt x="1138" y="611"/>
                    <a:pt x="1121" y="594"/>
                  </a:cubicBezTo>
                  <a:lnTo>
                    <a:pt x="1110" y="583"/>
                  </a:lnTo>
                  <a:cubicBezTo>
                    <a:pt x="1111" y="582"/>
                    <a:pt x="1112" y="581"/>
                    <a:pt x="1113" y="581"/>
                  </a:cubicBezTo>
                  <a:cubicBezTo>
                    <a:pt x="1118" y="581"/>
                    <a:pt x="1122" y="589"/>
                    <a:pt x="1127" y="589"/>
                  </a:cubicBezTo>
                  <a:cubicBezTo>
                    <a:pt x="1115" y="572"/>
                    <a:pt x="1138" y="577"/>
                    <a:pt x="1127" y="566"/>
                  </a:cubicBezTo>
                  <a:lnTo>
                    <a:pt x="1127" y="566"/>
                  </a:lnTo>
                  <a:cubicBezTo>
                    <a:pt x="1131" y="568"/>
                    <a:pt x="1135" y="568"/>
                    <a:pt x="1138" y="568"/>
                  </a:cubicBezTo>
                  <a:cubicBezTo>
                    <a:pt x="1153" y="568"/>
                    <a:pt x="1143" y="549"/>
                    <a:pt x="1156" y="549"/>
                  </a:cubicBezTo>
                  <a:cubicBezTo>
                    <a:pt x="1157" y="549"/>
                    <a:pt x="1158" y="549"/>
                    <a:pt x="1160" y="549"/>
                  </a:cubicBezTo>
                  <a:lnTo>
                    <a:pt x="1149" y="544"/>
                  </a:lnTo>
                  <a:cubicBezTo>
                    <a:pt x="1147" y="542"/>
                    <a:pt x="1147" y="541"/>
                    <a:pt x="1148" y="541"/>
                  </a:cubicBezTo>
                  <a:lnTo>
                    <a:pt x="1148" y="541"/>
                  </a:lnTo>
                  <a:cubicBezTo>
                    <a:pt x="1149" y="541"/>
                    <a:pt x="1149" y="541"/>
                    <a:pt x="1150" y="542"/>
                  </a:cubicBezTo>
                  <a:lnTo>
                    <a:pt x="1150" y="542"/>
                  </a:lnTo>
                  <a:cubicBezTo>
                    <a:pt x="1149" y="541"/>
                    <a:pt x="1149" y="540"/>
                    <a:pt x="1149" y="538"/>
                  </a:cubicBezTo>
                  <a:cubicBezTo>
                    <a:pt x="1149" y="521"/>
                    <a:pt x="1177" y="516"/>
                    <a:pt x="1188" y="505"/>
                  </a:cubicBezTo>
                  <a:cubicBezTo>
                    <a:pt x="1194" y="499"/>
                    <a:pt x="1155" y="482"/>
                    <a:pt x="1177" y="482"/>
                  </a:cubicBezTo>
                  <a:lnTo>
                    <a:pt x="1177" y="482"/>
                  </a:lnTo>
                  <a:lnTo>
                    <a:pt x="1188" y="493"/>
                  </a:lnTo>
                  <a:cubicBezTo>
                    <a:pt x="1177" y="472"/>
                    <a:pt x="1198" y="471"/>
                    <a:pt x="1194" y="451"/>
                  </a:cubicBezTo>
                  <a:lnTo>
                    <a:pt x="1194" y="451"/>
                  </a:lnTo>
                  <a:cubicBezTo>
                    <a:pt x="1196" y="454"/>
                    <a:pt x="1199" y="454"/>
                    <a:pt x="1199" y="454"/>
                  </a:cubicBezTo>
                  <a:cubicBezTo>
                    <a:pt x="1201" y="455"/>
                    <a:pt x="1203" y="456"/>
                    <a:pt x="1204" y="456"/>
                  </a:cubicBezTo>
                  <a:cubicBezTo>
                    <a:pt x="1208" y="456"/>
                    <a:pt x="1203" y="447"/>
                    <a:pt x="1194" y="443"/>
                  </a:cubicBezTo>
                  <a:lnTo>
                    <a:pt x="1194" y="443"/>
                  </a:lnTo>
                  <a:cubicBezTo>
                    <a:pt x="1199" y="443"/>
                    <a:pt x="1205" y="449"/>
                    <a:pt x="1211" y="449"/>
                  </a:cubicBezTo>
                  <a:cubicBezTo>
                    <a:pt x="1216" y="449"/>
                    <a:pt x="1199" y="437"/>
                    <a:pt x="1211" y="437"/>
                  </a:cubicBezTo>
                  <a:lnTo>
                    <a:pt x="1211" y="437"/>
                  </a:lnTo>
                  <a:cubicBezTo>
                    <a:pt x="1211" y="437"/>
                    <a:pt x="1211" y="443"/>
                    <a:pt x="1211" y="443"/>
                  </a:cubicBezTo>
                  <a:cubicBezTo>
                    <a:pt x="1211" y="437"/>
                    <a:pt x="1216" y="437"/>
                    <a:pt x="1205" y="432"/>
                  </a:cubicBezTo>
                  <a:cubicBezTo>
                    <a:pt x="1216" y="432"/>
                    <a:pt x="1205" y="421"/>
                    <a:pt x="1216" y="421"/>
                  </a:cubicBezTo>
                  <a:cubicBezTo>
                    <a:pt x="1199" y="409"/>
                    <a:pt x="1222" y="415"/>
                    <a:pt x="1205" y="404"/>
                  </a:cubicBezTo>
                  <a:lnTo>
                    <a:pt x="1205" y="404"/>
                  </a:lnTo>
                  <a:cubicBezTo>
                    <a:pt x="1211" y="408"/>
                    <a:pt x="1216" y="410"/>
                    <a:pt x="1219" y="410"/>
                  </a:cubicBezTo>
                  <a:cubicBezTo>
                    <a:pt x="1224" y="410"/>
                    <a:pt x="1223" y="405"/>
                    <a:pt x="1216" y="398"/>
                  </a:cubicBezTo>
                  <a:lnTo>
                    <a:pt x="1216" y="398"/>
                  </a:lnTo>
                  <a:cubicBezTo>
                    <a:pt x="1219" y="401"/>
                    <a:pt x="1222" y="401"/>
                    <a:pt x="1225" y="401"/>
                  </a:cubicBezTo>
                  <a:cubicBezTo>
                    <a:pt x="1227" y="401"/>
                    <a:pt x="1230" y="401"/>
                    <a:pt x="1233" y="404"/>
                  </a:cubicBezTo>
                  <a:cubicBezTo>
                    <a:pt x="1233" y="404"/>
                    <a:pt x="1233" y="398"/>
                    <a:pt x="1222" y="392"/>
                  </a:cubicBezTo>
                  <a:lnTo>
                    <a:pt x="1222" y="392"/>
                  </a:lnTo>
                  <a:cubicBezTo>
                    <a:pt x="1224" y="393"/>
                    <a:pt x="1225" y="393"/>
                    <a:pt x="1227" y="393"/>
                  </a:cubicBezTo>
                  <a:cubicBezTo>
                    <a:pt x="1235" y="393"/>
                    <a:pt x="1224" y="381"/>
                    <a:pt x="1227" y="381"/>
                  </a:cubicBezTo>
                  <a:lnTo>
                    <a:pt x="1227" y="381"/>
                  </a:lnTo>
                  <a:cubicBezTo>
                    <a:pt x="1229" y="381"/>
                    <a:pt x="1232" y="383"/>
                    <a:pt x="1239" y="387"/>
                  </a:cubicBezTo>
                  <a:cubicBezTo>
                    <a:pt x="1233" y="370"/>
                    <a:pt x="1233" y="359"/>
                    <a:pt x="1233" y="348"/>
                  </a:cubicBezTo>
                  <a:lnTo>
                    <a:pt x="1233" y="348"/>
                  </a:lnTo>
                  <a:cubicBezTo>
                    <a:pt x="1250" y="359"/>
                    <a:pt x="1227" y="359"/>
                    <a:pt x="1250" y="370"/>
                  </a:cubicBezTo>
                  <a:cubicBezTo>
                    <a:pt x="1244" y="359"/>
                    <a:pt x="1233" y="342"/>
                    <a:pt x="1239" y="336"/>
                  </a:cubicBezTo>
                  <a:lnTo>
                    <a:pt x="1239" y="336"/>
                  </a:lnTo>
                  <a:cubicBezTo>
                    <a:pt x="1244" y="336"/>
                    <a:pt x="1250" y="342"/>
                    <a:pt x="1250" y="348"/>
                  </a:cubicBezTo>
                  <a:cubicBezTo>
                    <a:pt x="1250" y="339"/>
                    <a:pt x="1257" y="333"/>
                    <a:pt x="1257" y="325"/>
                  </a:cubicBezTo>
                  <a:lnTo>
                    <a:pt x="1257" y="325"/>
                  </a:lnTo>
                  <a:cubicBezTo>
                    <a:pt x="1261" y="325"/>
                    <a:pt x="1260" y="325"/>
                    <a:pt x="1255" y="320"/>
                  </a:cubicBezTo>
                  <a:cubicBezTo>
                    <a:pt x="1244" y="314"/>
                    <a:pt x="1233" y="303"/>
                    <a:pt x="1227" y="297"/>
                  </a:cubicBezTo>
                  <a:lnTo>
                    <a:pt x="1227" y="297"/>
                  </a:lnTo>
                  <a:cubicBezTo>
                    <a:pt x="1239" y="306"/>
                    <a:pt x="1241" y="306"/>
                    <a:pt x="1245" y="306"/>
                  </a:cubicBezTo>
                  <a:cubicBezTo>
                    <a:pt x="1247" y="306"/>
                    <a:pt x="1250" y="306"/>
                    <a:pt x="1256" y="309"/>
                  </a:cubicBezTo>
                  <a:lnTo>
                    <a:pt x="1256" y="309"/>
                  </a:lnTo>
                  <a:cubicBezTo>
                    <a:pt x="1256" y="309"/>
                    <a:pt x="1256" y="308"/>
                    <a:pt x="1255" y="308"/>
                  </a:cubicBezTo>
                  <a:lnTo>
                    <a:pt x="1255" y="308"/>
                  </a:lnTo>
                  <a:cubicBezTo>
                    <a:pt x="1255" y="308"/>
                    <a:pt x="1256" y="308"/>
                    <a:pt x="1256" y="309"/>
                  </a:cubicBezTo>
                  <a:lnTo>
                    <a:pt x="1256" y="309"/>
                  </a:lnTo>
                  <a:cubicBezTo>
                    <a:pt x="1257" y="309"/>
                    <a:pt x="1259" y="310"/>
                    <a:pt x="1260" y="310"/>
                  </a:cubicBezTo>
                  <a:lnTo>
                    <a:pt x="1260" y="310"/>
                  </a:lnTo>
                  <a:cubicBezTo>
                    <a:pt x="1259" y="310"/>
                    <a:pt x="1258" y="309"/>
                    <a:pt x="1257" y="309"/>
                  </a:cubicBezTo>
                  <a:lnTo>
                    <a:pt x="1257" y="309"/>
                  </a:lnTo>
                  <a:cubicBezTo>
                    <a:pt x="1259" y="309"/>
                    <a:pt x="1263" y="311"/>
                    <a:pt x="1267" y="314"/>
                  </a:cubicBezTo>
                  <a:cubicBezTo>
                    <a:pt x="1267" y="303"/>
                    <a:pt x="1255" y="303"/>
                    <a:pt x="1255" y="297"/>
                  </a:cubicBezTo>
                  <a:lnTo>
                    <a:pt x="1255" y="297"/>
                  </a:lnTo>
                  <a:cubicBezTo>
                    <a:pt x="1261" y="297"/>
                    <a:pt x="1261" y="303"/>
                    <a:pt x="1267" y="303"/>
                  </a:cubicBezTo>
                  <a:cubicBezTo>
                    <a:pt x="1261" y="297"/>
                    <a:pt x="1255" y="292"/>
                    <a:pt x="1261" y="292"/>
                  </a:cubicBezTo>
                  <a:cubicBezTo>
                    <a:pt x="1267" y="286"/>
                    <a:pt x="1250" y="269"/>
                    <a:pt x="1261" y="269"/>
                  </a:cubicBezTo>
                  <a:lnTo>
                    <a:pt x="1261" y="269"/>
                  </a:lnTo>
                  <a:cubicBezTo>
                    <a:pt x="1269" y="275"/>
                    <a:pt x="1271" y="275"/>
                    <a:pt x="1272" y="275"/>
                  </a:cubicBezTo>
                  <a:cubicBezTo>
                    <a:pt x="1274" y="275"/>
                    <a:pt x="1275" y="275"/>
                    <a:pt x="1283" y="280"/>
                  </a:cubicBezTo>
                  <a:lnTo>
                    <a:pt x="1278" y="269"/>
                  </a:lnTo>
                  <a:lnTo>
                    <a:pt x="1272" y="269"/>
                  </a:lnTo>
                  <a:cubicBezTo>
                    <a:pt x="1272" y="264"/>
                    <a:pt x="1261" y="258"/>
                    <a:pt x="1272" y="258"/>
                  </a:cubicBezTo>
                  <a:lnTo>
                    <a:pt x="1278" y="264"/>
                  </a:lnTo>
                  <a:lnTo>
                    <a:pt x="1278" y="252"/>
                  </a:lnTo>
                  <a:lnTo>
                    <a:pt x="1267" y="258"/>
                  </a:lnTo>
                  <a:cubicBezTo>
                    <a:pt x="1261" y="247"/>
                    <a:pt x="1250" y="247"/>
                    <a:pt x="1255" y="241"/>
                  </a:cubicBezTo>
                  <a:lnTo>
                    <a:pt x="1255" y="241"/>
                  </a:lnTo>
                  <a:cubicBezTo>
                    <a:pt x="1255" y="243"/>
                    <a:pt x="1255" y="244"/>
                    <a:pt x="1256" y="244"/>
                  </a:cubicBezTo>
                  <a:cubicBezTo>
                    <a:pt x="1257" y="244"/>
                    <a:pt x="1259" y="241"/>
                    <a:pt x="1267" y="241"/>
                  </a:cubicBezTo>
                  <a:cubicBezTo>
                    <a:pt x="1261" y="241"/>
                    <a:pt x="1261" y="236"/>
                    <a:pt x="1261" y="236"/>
                  </a:cubicBezTo>
                  <a:lnTo>
                    <a:pt x="1261" y="236"/>
                  </a:lnTo>
                  <a:cubicBezTo>
                    <a:pt x="1267" y="236"/>
                    <a:pt x="1278" y="241"/>
                    <a:pt x="1283" y="247"/>
                  </a:cubicBezTo>
                  <a:cubicBezTo>
                    <a:pt x="1275" y="239"/>
                    <a:pt x="1279" y="237"/>
                    <a:pt x="1277" y="232"/>
                  </a:cubicBezTo>
                  <a:lnTo>
                    <a:pt x="1277" y="232"/>
                  </a:lnTo>
                  <a:cubicBezTo>
                    <a:pt x="1280" y="234"/>
                    <a:pt x="1283" y="236"/>
                    <a:pt x="1283" y="236"/>
                  </a:cubicBezTo>
                  <a:lnTo>
                    <a:pt x="1272" y="225"/>
                  </a:lnTo>
                  <a:lnTo>
                    <a:pt x="1272" y="225"/>
                  </a:lnTo>
                  <a:cubicBezTo>
                    <a:pt x="1272" y="225"/>
                    <a:pt x="1272" y="224"/>
                    <a:pt x="1272" y="224"/>
                  </a:cubicBezTo>
                  <a:lnTo>
                    <a:pt x="1272" y="224"/>
                  </a:lnTo>
                  <a:cubicBezTo>
                    <a:pt x="1273" y="224"/>
                    <a:pt x="1274" y="225"/>
                    <a:pt x="1275" y="225"/>
                  </a:cubicBezTo>
                  <a:lnTo>
                    <a:pt x="1275" y="225"/>
                  </a:lnTo>
                  <a:cubicBezTo>
                    <a:pt x="1275" y="225"/>
                    <a:pt x="1276" y="224"/>
                    <a:pt x="1278" y="224"/>
                  </a:cubicBezTo>
                  <a:lnTo>
                    <a:pt x="1283" y="224"/>
                  </a:lnTo>
                  <a:cubicBezTo>
                    <a:pt x="1289" y="224"/>
                    <a:pt x="1278" y="213"/>
                    <a:pt x="1289" y="208"/>
                  </a:cubicBezTo>
                  <a:cubicBezTo>
                    <a:pt x="1306" y="213"/>
                    <a:pt x="1289" y="213"/>
                    <a:pt x="1306" y="219"/>
                  </a:cubicBezTo>
                  <a:cubicBezTo>
                    <a:pt x="1306" y="213"/>
                    <a:pt x="1295" y="196"/>
                    <a:pt x="1300" y="191"/>
                  </a:cubicBezTo>
                  <a:cubicBezTo>
                    <a:pt x="1292" y="187"/>
                    <a:pt x="1291" y="186"/>
                    <a:pt x="1293" y="186"/>
                  </a:cubicBezTo>
                  <a:lnTo>
                    <a:pt x="1293" y="186"/>
                  </a:lnTo>
                  <a:cubicBezTo>
                    <a:pt x="1296" y="186"/>
                    <a:pt x="1302" y="187"/>
                    <a:pt x="1305" y="187"/>
                  </a:cubicBezTo>
                  <a:cubicBezTo>
                    <a:pt x="1306" y="187"/>
                    <a:pt x="1307" y="187"/>
                    <a:pt x="1306" y="185"/>
                  </a:cubicBezTo>
                  <a:lnTo>
                    <a:pt x="1306" y="185"/>
                  </a:lnTo>
                  <a:cubicBezTo>
                    <a:pt x="1306" y="185"/>
                    <a:pt x="1311" y="188"/>
                    <a:pt x="1312" y="189"/>
                  </a:cubicBezTo>
                  <a:lnTo>
                    <a:pt x="1312" y="189"/>
                  </a:lnTo>
                  <a:cubicBezTo>
                    <a:pt x="1316" y="184"/>
                    <a:pt x="1311" y="173"/>
                    <a:pt x="1311" y="163"/>
                  </a:cubicBezTo>
                  <a:lnTo>
                    <a:pt x="1311" y="163"/>
                  </a:lnTo>
                  <a:lnTo>
                    <a:pt x="1317" y="168"/>
                  </a:lnTo>
                  <a:cubicBezTo>
                    <a:pt x="1323" y="168"/>
                    <a:pt x="1323" y="163"/>
                    <a:pt x="1323" y="163"/>
                  </a:cubicBezTo>
                  <a:cubicBezTo>
                    <a:pt x="1323" y="157"/>
                    <a:pt x="1323" y="157"/>
                    <a:pt x="1311" y="152"/>
                  </a:cubicBezTo>
                  <a:lnTo>
                    <a:pt x="1311" y="152"/>
                  </a:lnTo>
                  <a:cubicBezTo>
                    <a:pt x="1317" y="153"/>
                    <a:pt x="1321" y="154"/>
                    <a:pt x="1324" y="154"/>
                  </a:cubicBezTo>
                  <a:cubicBezTo>
                    <a:pt x="1338" y="154"/>
                    <a:pt x="1315" y="134"/>
                    <a:pt x="1333" y="134"/>
                  </a:cubicBezTo>
                  <a:cubicBezTo>
                    <a:pt x="1335" y="134"/>
                    <a:pt x="1337" y="134"/>
                    <a:pt x="1339" y="135"/>
                  </a:cubicBezTo>
                  <a:lnTo>
                    <a:pt x="1339" y="129"/>
                  </a:lnTo>
                  <a:cubicBezTo>
                    <a:pt x="1328" y="124"/>
                    <a:pt x="1334" y="124"/>
                    <a:pt x="1323" y="124"/>
                  </a:cubicBezTo>
                  <a:cubicBezTo>
                    <a:pt x="1323" y="118"/>
                    <a:pt x="1317" y="113"/>
                    <a:pt x="1317" y="112"/>
                  </a:cubicBezTo>
                  <a:lnTo>
                    <a:pt x="1317" y="112"/>
                  </a:lnTo>
                  <a:cubicBezTo>
                    <a:pt x="1320" y="115"/>
                    <a:pt x="1324" y="117"/>
                    <a:pt x="1328" y="118"/>
                  </a:cubicBezTo>
                  <a:lnTo>
                    <a:pt x="1328" y="118"/>
                  </a:lnTo>
                  <a:cubicBezTo>
                    <a:pt x="1331" y="119"/>
                    <a:pt x="1333" y="119"/>
                    <a:pt x="1334" y="119"/>
                  </a:cubicBezTo>
                  <a:cubicBezTo>
                    <a:pt x="1340" y="119"/>
                    <a:pt x="1313" y="107"/>
                    <a:pt x="1323" y="107"/>
                  </a:cubicBezTo>
                  <a:lnTo>
                    <a:pt x="1323" y="107"/>
                  </a:lnTo>
                  <a:lnTo>
                    <a:pt x="1328" y="112"/>
                  </a:lnTo>
                  <a:cubicBezTo>
                    <a:pt x="1328" y="107"/>
                    <a:pt x="1323" y="101"/>
                    <a:pt x="1323" y="101"/>
                  </a:cubicBezTo>
                  <a:lnTo>
                    <a:pt x="1323" y="101"/>
                  </a:lnTo>
                  <a:cubicBezTo>
                    <a:pt x="1339" y="107"/>
                    <a:pt x="1328" y="107"/>
                    <a:pt x="1339" y="112"/>
                  </a:cubicBezTo>
                  <a:cubicBezTo>
                    <a:pt x="1339" y="107"/>
                    <a:pt x="1323" y="96"/>
                    <a:pt x="1334" y="96"/>
                  </a:cubicBezTo>
                  <a:lnTo>
                    <a:pt x="1334" y="96"/>
                  </a:lnTo>
                  <a:cubicBezTo>
                    <a:pt x="1334" y="101"/>
                    <a:pt x="1334" y="101"/>
                    <a:pt x="1339" y="101"/>
                  </a:cubicBezTo>
                  <a:cubicBezTo>
                    <a:pt x="1351" y="107"/>
                    <a:pt x="1351" y="107"/>
                    <a:pt x="1351" y="107"/>
                  </a:cubicBezTo>
                  <a:lnTo>
                    <a:pt x="1362" y="101"/>
                  </a:lnTo>
                  <a:lnTo>
                    <a:pt x="1356" y="101"/>
                  </a:lnTo>
                  <a:cubicBezTo>
                    <a:pt x="1335" y="88"/>
                    <a:pt x="1346" y="89"/>
                    <a:pt x="1345" y="84"/>
                  </a:cubicBezTo>
                  <a:lnTo>
                    <a:pt x="1345" y="84"/>
                  </a:lnTo>
                  <a:cubicBezTo>
                    <a:pt x="1349" y="88"/>
                    <a:pt x="1349" y="86"/>
                    <a:pt x="1362" y="90"/>
                  </a:cubicBezTo>
                  <a:cubicBezTo>
                    <a:pt x="1362" y="90"/>
                    <a:pt x="1367" y="90"/>
                    <a:pt x="1373" y="96"/>
                  </a:cubicBezTo>
                  <a:cubicBezTo>
                    <a:pt x="1367" y="90"/>
                    <a:pt x="1370" y="90"/>
                    <a:pt x="1372" y="90"/>
                  </a:cubicBezTo>
                  <a:cubicBezTo>
                    <a:pt x="1374" y="90"/>
                    <a:pt x="1376" y="90"/>
                    <a:pt x="1367" y="84"/>
                  </a:cubicBezTo>
                  <a:cubicBezTo>
                    <a:pt x="1370" y="84"/>
                    <a:pt x="1371" y="83"/>
                    <a:pt x="1373" y="83"/>
                  </a:cubicBezTo>
                  <a:lnTo>
                    <a:pt x="1373" y="83"/>
                  </a:lnTo>
                  <a:cubicBezTo>
                    <a:pt x="1374" y="84"/>
                    <a:pt x="1375" y="84"/>
                    <a:pt x="1375" y="85"/>
                  </a:cubicBezTo>
                  <a:lnTo>
                    <a:pt x="1375" y="85"/>
                  </a:lnTo>
                  <a:cubicBezTo>
                    <a:pt x="1374" y="83"/>
                    <a:pt x="1374" y="83"/>
                    <a:pt x="1373" y="83"/>
                  </a:cubicBezTo>
                  <a:cubicBezTo>
                    <a:pt x="1373" y="83"/>
                    <a:pt x="1373" y="83"/>
                    <a:pt x="1373" y="83"/>
                  </a:cubicBezTo>
                  <a:lnTo>
                    <a:pt x="1373" y="83"/>
                  </a:lnTo>
                  <a:cubicBezTo>
                    <a:pt x="1371" y="82"/>
                    <a:pt x="1369" y="81"/>
                    <a:pt x="1367" y="79"/>
                  </a:cubicBezTo>
                  <a:cubicBezTo>
                    <a:pt x="1356" y="68"/>
                    <a:pt x="1390" y="79"/>
                    <a:pt x="1373" y="62"/>
                  </a:cubicBezTo>
                  <a:cubicBezTo>
                    <a:pt x="1373" y="51"/>
                    <a:pt x="1356" y="45"/>
                    <a:pt x="1356" y="34"/>
                  </a:cubicBezTo>
                  <a:lnTo>
                    <a:pt x="1356" y="34"/>
                  </a:lnTo>
                  <a:cubicBezTo>
                    <a:pt x="1362" y="40"/>
                    <a:pt x="1367" y="45"/>
                    <a:pt x="1367" y="45"/>
                  </a:cubicBezTo>
                  <a:cubicBezTo>
                    <a:pt x="1373" y="45"/>
                    <a:pt x="1373" y="45"/>
                    <a:pt x="1373" y="40"/>
                  </a:cubicBezTo>
                  <a:lnTo>
                    <a:pt x="1356" y="28"/>
                  </a:lnTo>
                  <a:lnTo>
                    <a:pt x="1367" y="40"/>
                  </a:lnTo>
                  <a:cubicBezTo>
                    <a:pt x="1362" y="34"/>
                    <a:pt x="1356" y="34"/>
                    <a:pt x="1351" y="28"/>
                  </a:cubicBezTo>
                  <a:lnTo>
                    <a:pt x="1351" y="28"/>
                  </a:lnTo>
                  <a:cubicBezTo>
                    <a:pt x="1346" y="28"/>
                    <a:pt x="1352" y="32"/>
                    <a:pt x="1350" y="33"/>
                  </a:cubicBezTo>
                  <a:lnTo>
                    <a:pt x="1350" y="33"/>
                  </a:lnTo>
                  <a:lnTo>
                    <a:pt x="1345" y="28"/>
                  </a:lnTo>
                  <a:cubicBezTo>
                    <a:pt x="1345" y="28"/>
                    <a:pt x="1345" y="28"/>
                    <a:pt x="1345" y="33"/>
                  </a:cubicBezTo>
                  <a:lnTo>
                    <a:pt x="1345" y="33"/>
                  </a:lnTo>
                  <a:cubicBezTo>
                    <a:pt x="1340" y="31"/>
                    <a:pt x="1335" y="28"/>
                    <a:pt x="1339" y="28"/>
                  </a:cubicBezTo>
                  <a:lnTo>
                    <a:pt x="1339" y="28"/>
                  </a:lnTo>
                  <a:cubicBezTo>
                    <a:pt x="1330" y="28"/>
                    <a:pt x="1341" y="41"/>
                    <a:pt x="1337" y="41"/>
                  </a:cubicBezTo>
                  <a:cubicBezTo>
                    <a:pt x="1336" y="41"/>
                    <a:pt x="1335" y="40"/>
                    <a:pt x="1334" y="40"/>
                  </a:cubicBezTo>
                  <a:lnTo>
                    <a:pt x="1334" y="40"/>
                  </a:lnTo>
                  <a:cubicBezTo>
                    <a:pt x="1334" y="45"/>
                    <a:pt x="1345" y="45"/>
                    <a:pt x="1356" y="56"/>
                  </a:cubicBezTo>
                  <a:lnTo>
                    <a:pt x="1323" y="45"/>
                  </a:lnTo>
                  <a:lnTo>
                    <a:pt x="1334" y="51"/>
                  </a:lnTo>
                  <a:lnTo>
                    <a:pt x="1328" y="51"/>
                  </a:lnTo>
                  <a:cubicBezTo>
                    <a:pt x="1331" y="54"/>
                    <a:pt x="1332" y="54"/>
                    <a:pt x="1334" y="54"/>
                  </a:cubicBezTo>
                  <a:cubicBezTo>
                    <a:pt x="1335" y="54"/>
                    <a:pt x="1337" y="54"/>
                    <a:pt x="1339" y="56"/>
                  </a:cubicBezTo>
                  <a:cubicBezTo>
                    <a:pt x="1330" y="56"/>
                    <a:pt x="1339" y="64"/>
                    <a:pt x="1332" y="64"/>
                  </a:cubicBezTo>
                  <a:cubicBezTo>
                    <a:pt x="1330" y="64"/>
                    <a:pt x="1327" y="63"/>
                    <a:pt x="1323" y="62"/>
                  </a:cubicBezTo>
                  <a:lnTo>
                    <a:pt x="1323" y="62"/>
                  </a:lnTo>
                  <a:cubicBezTo>
                    <a:pt x="1328" y="65"/>
                    <a:pt x="1331" y="65"/>
                    <a:pt x="1332" y="65"/>
                  </a:cubicBezTo>
                  <a:cubicBezTo>
                    <a:pt x="1334" y="65"/>
                    <a:pt x="1334" y="65"/>
                    <a:pt x="1334" y="68"/>
                  </a:cubicBezTo>
                  <a:cubicBezTo>
                    <a:pt x="1328" y="65"/>
                    <a:pt x="1326" y="64"/>
                    <a:pt x="1325" y="64"/>
                  </a:cubicBezTo>
                  <a:lnTo>
                    <a:pt x="1325" y="64"/>
                  </a:lnTo>
                  <a:cubicBezTo>
                    <a:pt x="1323" y="64"/>
                    <a:pt x="1337" y="73"/>
                    <a:pt x="1328" y="73"/>
                  </a:cubicBezTo>
                  <a:cubicBezTo>
                    <a:pt x="1317" y="62"/>
                    <a:pt x="1323" y="68"/>
                    <a:pt x="1311" y="62"/>
                  </a:cubicBezTo>
                  <a:lnTo>
                    <a:pt x="1311" y="62"/>
                  </a:lnTo>
                  <a:cubicBezTo>
                    <a:pt x="1328" y="73"/>
                    <a:pt x="1306" y="68"/>
                    <a:pt x="1306" y="73"/>
                  </a:cubicBezTo>
                  <a:cubicBezTo>
                    <a:pt x="1306" y="68"/>
                    <a:pt x="1300" y="68"/>
                    <a:pt x="1300" y="68"/>
                  </a:cubicBezTo>
                  <a:lnTo>
                    <a:pt x="1300" y="68"/>
                  </a:lnTo>
                  <a:cubicBezTo>
                    <a:pt x="1295" y="68"/>
                    <a:pt x="1306" y="73"/>
                    <a:pt x="1311" y="79"/>
                  </a:cubicBezTo>
                  <a:cubicBezTo>
                    <a:pt x="1317" y="79"/>
                    <a:pt x="1311" y="79"/>
                    <a:pt x="1311" y="84"/>
                  </a:cubicBezTo>
                  <a:cubicBezTo>
                    <a:pt x="1306" y="84"/>
                    <a:pt x="1300" y="90"/>
                    <a:pt x="1295" y="90"/>
                  </a:cubicBezTo>
                  <a:lnTo>
                    <a:pt x="1289" y="90"/>
                  </a:lnTo>
                  <a:cubicBezTo>
                    <a:pt x="1306" y="96"/>
                    <a:pt x="1300" y="101"/>
                    <a:pt x="1300" y="107"/>
                  </a:cubicBezTo>
                  <a:cubicBezTo>
                    <a:pt x="1295" y="101"/>
                    <a:pt x="1289" y="96"/>
                    <a:pt x="1283" y="96"/>
                  </a:cubicBezTo>
                  <a:lnTo>
                    <a:pt x="1283" y="96"/>
                  </a:lnTo>
                  <a:cubicBezTo>
                    <a:pt x="1289" y="101"/>
                    <a:pt x="1289" y="101"/>
                    <a:pt x="1289" y="107"/>
                  </a:cubicBezTo>
                  <a:lnTo>
                    <a:pt x="1283" y="101"/>
                  </a:lnTo>
                  <a:lnTo>
                    <a:pt x="1283" y="101"/>
                  </a:lnTo>
                  <a:cubicBezTo>
                    <a:pt x="1278" y="101"/>
                    <a:pt x="1289" y="112"/>
                    <a:pt x="1278" y="112"/>
                  </a:cubicBezTo>
                  <a:cubicBezTo>
                    <a:pt x="1289" y="118"/>
                    <a:pt x="1311" y="124"/>
                    <a:pt x="1317" y="135"/>
                  </a:cubicBezTo>
                  <a:lnTo>
                    <a:pt x="1317" y="135"/>
                  </a:lnTo>
                  <a:cubicBezTo>
                    <a:pt x="1311" y="129"/>
                    <a:pt x="1300" y="129"/>
                    <a:pt x="1300" y="124"/>
                  </a:cubicBezTo>
                  <a:cubicBezTo>
                    <a:pt x="1300" y="124"/>
                    <a:pt x="1300" y="129"/>
                    <a:pt x="1300" y="129"/>
                  </a:cubicBezTo>
                  <a:lnTo>
                    <a:pt x="1289" y="118"/>
                  </a:lnTo>
                  <a:lnTo>
                    <a:pt x="1289" y="118"/>
                  </a:lnTo>
                  <a:cubicBezTo>
                    <a:pt x="1283" y="118"/>
                    <a:pt x="1300" y="124"/>
                    <a:pt x="1295" y="129"/>
                  </a:cubicBezTo>
                  <a:cubicBezTo>
                    <a:pt x="1289" y="124"/>
                    <a:pt x="1289" y="124"/>
                    <a:pt x="1283" y="124"/>
                  </a:cubicBezTo>
                  <a:cubicBezTo>
                    <a:pt x="1281" y="126"/>
                    <a:pt x="1280" y="126"/>
                    <a:pt x="1278" y="126"/>
                  </a:cubicBezTo>
                  <a:cubicBezTo>
                    <a:pt x="1275" y="126"/>
                    <a:pt x="1271" y="124"/>
                    <a:pt x="1268" y="124"/>
                  </a:cubicBezTo>
                  <a:lnTo>
                    <a:pt x="1268" y="124"/>
                  </a:lnTo>
                  <a:cubicBezTo>
                    <a:pt x="1268" y="124"/>
                    <a:pt x="1266" y="125"/>
                    <a:pt x="1278" y="129"/>
                  </a:cubicBezTo>
                  <a:cubicBezTo>
                    <a:pt x="1276" y="131"/>
                    <a:pt x="1274" y="132"/>
                    <a:pt x="1272" y="132"/>
                  </a:cubicBezTo>
                  <a:cubicBezTo>
                    <a:pt x="1269" y="132"/>
                    <a:pt x="1267" y="129"/>
                    <a:pt x="1267" y="129"/>
                  </a:cubicBezTo>
                  <a:lnTo>
                    <a:pt x="1267" y="129"/>
                  </a:lnTo>
                  <a:cubicBezTo>
                    <a:pt x="1272" y="135"/>
                    <a:pt x="1261" y="140"/>
                    <a:pt x="1278" y="140"/>
                  </a:cubicBezTo>
                  <a:lnTo>
                    <a:pt x="1278" y="146"/>
                  </a:lnTo>
                  <a:cubicBezTo>
                    <a:pt x="1289" y="157"/>
                    <a:pt x="1267" y="152"/>
                    <a:pt x="1267" y="163"/>
                  </a:cubicBezTo>
                  <a:lnTo>
                    <a:pt x="1261" y="157"/>
                  </a:lnTo>
                  <a:lnTo>
                    <a:pt x="1261" y="157"/>
                  </a:lnTo>
                  <a:cubicBezTo>
                    <a:pt x="1267" y="168"/>
                    <a:pt x="1261" y="168"/>
                    <a:pt x="1267" y="174"/>
                  </a:cubicBezTo>
                  <a:cubicBezTo>
                    <a:pt x="1267" y="176"/>
                    <a:pt x="1266" y="177"/>
                    <a:pt x="1265" y="177"/>
                  </a:cubicBezTo>
                  <a:cubicBezTo>
                    <a:pt x="1263" y="177"/>
                    <a:pt x="1259" y="174"/>
                    <a:pt x="1255" y="174"/>
                  </a:cubicBezTo>
                  <a:lnTo>
                    <a:pt x="1255" y="174"/>
                  </a:lnTo>
                  <a:cubicBezTo>
                    <a:pt x="1255" y="174"/>
                    <a:pt x="1261" y="180"/>
                    <a:pt x="1250" y="180"/>
                  </a:cubicBezTo>
                  <a:cubicBezTo>
                    <a:pt x="1247" y="177"/>
                    <a:pt x="1246" y="177"/>
                    <a:pt x="1246" y="177"/>
                  </a:cubicBezTo>
                  <a:cubicBezTo>
                    <a:pt x="1246" y="177"/>
                    <a:pt x="1247" y="177"/>
                    <a:pt x="1250" y="174"/>
                  </a:cubicBezTo>
                  <a:cubicBezTo>
                    <a:pt x="1244" y="174"/>
                    <a:pt x="1233" y="174"/>
                    <a:pt x="1244" y="185"/>
                  </a:cubicBezTo>
                  <a:cubicBezTo>
                    <a:pt x="1239" y="180"/>
                    <a:pt x="1234" y="178"/>
                    <a:pt x="1232" y="178"/>
                  </a:cubicBezTo>
                  <a:lnTo>
                    <a:pt x="1232" y="178"/>
                  </a:lnTo>
                  <a:cubicBezTo>
                    <a:pt x="1230" y="178"/>
                    <a:pt x="1230" y="180"/>
                    <a:pt x="1233" y="180"/>
                  </a:cubicBezTo>
                  <a:lnTo>
                    <a:pt x="1239" y="185"/>
                  </a:lnTo>
                  <a:cubicBezTo>
                    <a:pt x="1239" y="185"/>
                    <a:pt x="1239" y="185"/>
                    <a:pt x="1239" y="191"/>
                  </a:cubicBezTo>
                  <a:lnTo>
                    <a:pt x="1222" y="180"/>
                  </a:lnTo>
                  <a:lnTo>
                    <a:pt x="1222" y="180"/>
                  </a:lnTo>
                  <a:cubicBezTo>
                    <a:pt x="1206" y="180"/>
                    <a:pt x="1237" y="203"/>
                    <a:pt x="1222" y="203"/>
                  </a:cubicBezTo>
                  <a:cubicBezTo>
                    <a:pt x="1221" y="203"/>
                    <a:pt x="1219" y="203"/>
                    <a:pt x="1216" y="202"/>
                  </a:cubicBezTo>
                  <a:lnTo>
                    <a:pt x="1216" y="202"/>
                  </a:lnTo>
                  <a:cubicBezTo>
                    <a:pt x="1219" y="205"/>
                    <a:pt x="1220" y="205"/>
                    <a:pt x="1222" y="205"/>
                  </a:cubicBezTo>
                  <a:cubicBezTo>
                    <a:pt x="1225" y="205"/>
                    <a:pt x="1227" y="205"/>
                    <a:pt x="1233" y="208"/>
                  </a:cubicBezTo>
                  <a:cubicBezTo>
                    <a:pt x="1227" y="208"/>
                    <a:pt x="1211" y="202"/>
                    <a:pt x="1205" y="202"/>
                  </a:cubicBezTo>
                  <a:lnTo>
                    <a:pt x="1205" y="202"/>
                  </a:lnTo>
                  <a:cubicBezTo>
                    <a:pt x="1199" y="208"/>
                    <a:pt x="1227" y="219"/>
                    <a:pt x="1216" y="219"/>
                  </a:cubicBezTo>
                  <a:cubicBezTo>
                    <a:pt x="1222" y="224"/>
                    <a:pt x="1233" y="230"/>
                    <a:pt x="1239" y="236"/>
                  </a:cubicBezTo>
                  <a:cubicBezTo>
                    <a:pt x="1237" y="237"/>
                    <a:pt x="1236" y="237"/>
                    <a:pt x="1234" y="237"/>
                  </a:cubicBezTo>
                  <a:cubicBezTo>
                    <a:pt x="1227" y="237"/>
                    <a:pt x="1215" y="229"/>
                    <a:pt x="1211" y="224"/>
                  </a:cubicBezTo>
                  <a:cubicBezTo>
                    <a:pt x="1199" y="224"/>
                    <a:pt x="1205" y="230"/>
                    <a:pt x="1199" y="236"/>
                  </a:cubicBezTo>
                  <a:lnTo>
                    <a:pt x="1205" y="236"/>
                  </a:lnTo>
                  <a:cubicBezTo>
                    <a:pt x="1194" y="241"/>
                    <a:pt x="1211" y="247"/>
                    <a:pt x="1211" y="252"/>
                  </a:cubicBezTo>
                  <a:cubicBezTo>
                    <a:pt x="1206" y="252"/>
                    <a:pt x="1198" y="245"/>
                    <a:pt x="1198" y="245"/>
                  </a:cubicBezTo>
                  <a:lnTo>
                    <a:pt x="1198" y="245"/>
                  </a:lnTo>
                  <a:cubicBezTo>
                    <a:pt x="1198" y="245"/>
                    <a:pt x="1198" y="246"/>
                    <a:pt x="1199" y="247"/>
                  </a:cubicBezTo>
                  <a:cubicBezTo>
                    <a:pt x="1194" y="247"/>
                    <a:pt x="1188" y="241"/>
                    <a:pt x="1183" y="241"/>
                  </a:cubicBezTo>
                  <a:lnTo>
                    <a:pt x="1183" y="241"/>
                  </a:lnTo>
                  <a:cubicBezTo>
                    <a:pt x="1188" y="247"/>
                    <a:pt x="1171" y="247"/>
                    <a:pt x="1171" y="247"/>
                  </a:cubicBezTo>
                  <a:lnTo>
                    <a:pt x="1166" y="241"/>
                  </a:lnTo>
                  <a:cubicBezTo>
                    <a:pt x="1166" y="247"/>
                    <a:pt x="1166" y="247"/>
                    <a:pt x="1166" y="247"/>
                  </a:cubicBezTo>
                  <a:lnTo>
                    <a:pt x="1177" y="252"/>
                  </a:lnTo>
                  <a:cubicBezTo>
                    <a:pt x="1177" y="252"/>
                    <a:pt x="1177" y="252"/>
                    <a:pt x="1171" y="247"/>
                  </a:cubicBezTo>
                  <a:lnTo>
                    <a:pt x="1171" y="247"/>
                  </a:lnTo>
                  <a:cubicBezTo>
                    <a:pt x="1177" y="252"/>
                    <a:pt x="1188" y="258"/>
                    <a:pt x="1194" y="264"/>
                  </a:cubicBezTo>
                  <a:cubicBezTo>
                    <a:pt x="1190" y="264"/>
                    <a:pt x="1194" y="269"/>
                    <a:pt x="1192" y="269"/>
                  </a:cubicBezTo>
                  <a:cubicBezTo>
                    <a:pt x="1191" y="269"/>
                    <a:pt x="1188" y="267"/>
                    <a:pt x="1183" y="264"/>
                  </a:cubicBezTo>
                  <a:cubicBezTo>
                    <a:pt x="1188" y="264"/>
                    <a:pt x="1171" y="258"/>
                    <a:pt x="1171" y="252"/>
                  </a:cubicBezTo>
                  <a:cubicBezTo>
                    <a:pt x="1171" y="258"/>
                    <a:pt x="1171" y="258"/>
                    <a:pt x="1171" y="258"/>
                  </a:cubicBezTo>
                  <a:cubicBezTo>
                    <a:pt x="1166" y="258"/>
                    <a:pt x="1166" y="258"/>
                    <a:pt x="1166" y="252"/>
                  </a:cubicBezTo>
                  <a:lnTo>
                    <a:pt x="1166" y="252"/>
                  </a:lnTo>
                  <a:cubicBezTo>
                    <a:pt x="1149" y="252"/>
                    <a:pt x="1177" y="264"/>
                    <a:pt x="1177" y="269"/>
                  </a:cubicBezTo>
                  <a:cubicBezTo>
                    <a:pt x="1172" y="264"/>
                    <a:pt x="1162" y="264"/>
                    <a:pt x="1160" y="264"/>
                  </a:cubicBezTo>
                  <a:lnTo>
                    <a:pt x="1160" y="264"/>
                  </a:lnTo>
                  <a:cubicBezTo>
                    <a:pt x="1166" y="264"/>
                    <a:pt x="1177" y="269"/>
                    <a:pt x="1177" y="275"/>
                  </a:cubicBezTo>
                  <a:cubicBezTo>
                    <a:pt x="1171" y="275"/>
                    <a:pt x="1183" y="280"/>
                    <a:pt x="1183" y="286"/>
                  </a:cubicBezTo>
                  <a:lnTo>
                    <a:pt x="1183" y="280"/>
                  </a:lnTo>
                  <a:cubicBezTo>
                    <a:pt x="1188" y="286"/>
                    <a:pt x="1188" y="292"/>
                    <a:pt x="1188" y="292"/>
                  </a:cubicBezTo>
                  <a:cubicBezTo>
                    <a:pt x="1183" y="292"/>
                    <a:pt x="1188" y="286"/>
                    <a:pt x="1183" y="286"/>
                  </a:cubicBezTo>
                  <a:lnTo>
                    <a:pt x="1183" y="286"/>
                  </a:lnTo>
                  <a:cubicBezTo>
                    <a:pt x="1188" y="292"/>
                    <a:pt x="1184" y="292"/>
                    <a:pt x="1180" y="292"/>
                  </a:cubicBezTo>
                  <a:cubicBezTo>
                    <a:pt x="1176" y="292"/>
                    <a:pt x="1171" y="292"/>
                    <a:pt x="1177" y="297"/>
                  </a:cubicBezTo>
                  <a:cubicBezTo>
                    <a:pt x="1171" y="292"/>
                    <a:pt x="1160" y="286"/>
                    <a:pt x="1155" y="286"/>
                  </a:cubicBezTo>
                  <a:lnTo>
                    <a:pt x="1155" y="286"/>
                  </a:lnTo>
                  <a:cubicBezTo>
                    <a:pt x="1160" y="292"/>
                    <a:pt x="1157" y="292"/>
                    <a:pt x="1154" y="292"/>
                  </a:cubicBezTo>
                  <a:cubicBezTo>
                    <a:pt x="1150" y="292"/>
                    <a:pt x="1146" y="292"/>
                    <a:pt x="1149" y="297"/>
                  </a:cubicBezTo>
                  <a:cubicBezTo>
                    <a:pt x="1160" y="297"/>
                    <a:pt x="1160" y="297"/>
                    <a:pt x="1165" y="307"/>
                  </a:cubicBezTo>
                  <a:lnTo>
                    <a:pt x="1165" y="307"/>
                  </a:lnTo>
                  <a:lnTo>
                    <a:pt x="1155" y="303"/>
                  </a:lnTo>
                  <a:lnTo>
                    <a:pt x="1155" y="303"/>
                  </a:lnTo>
                  <a:cubicBezTo>
                    <a:pt x="1143" y="303"/>
                    <a:pt x="1166" y="320"/>
                    <a:pt x="1155" y="320"/>
                  </a:cubicBezTo>
                  <a:lnTo>
                    <a:pt x="1160" y="320"/>
                  </a:lnTo>
                  <a:cubicBezTo>
                    <a:pt x="1166" y="331"/>
                    <a:pt x="1160" y="325"/>
                    <a:pt x="1160" y="331"/>
                  </a:cubicBezTo>
                  <a:cubicBezTo>
                    <a:pt x="1155" y="325"/>
                    <a:pt x="1149" y="325"/>
                    <a:pt x="1143" y="325"/>
                  </a:cubicBezTo>
                  <a:cubicBezTo>
                    <a:pt x="1149" y="325"/>
                    <a:pt x="1138" y="331"/>
                    <a:pt x="1155" y="336"/>
                  </a:cubicBezTo>
                  <a:lnTo>
                    <a:pt x="1143" y="336"/>
                  </a:lnTo>
                  <a:cubicBezTo>
                    <a:pt x="1138" y="336"/>
                    <a:pt x="1166" y="353"/>
                    <a:pt x="1160" y="359"/>
                  </a:cubicBezTo>
                  <a:cubicBezTo>
                    <a:pt x="1152" y="355"/>
                    <a:pt x="1146" y="354"/>
                    <a:pt x="1142" y="348"/>
                  </a:cubicBezTo>
                  <a:lnTo>
                    <a:pt x="1142" y="348"/>
                  </a:lnTo>
                  <a:cubicBezTo>
                    <a:pt x="1141" y="351"/>
                    <a:pt x="1148" y="359"/>
                    <a:pt x="1143" y="359"/>
                  </a:cubicBezTo>
                  <a:cubicBezTo>
                    <a:pt x="1143" y="359"/>
                    <a:pt x="1155" y="364"/>
                    <a:pt x="1149" y="364"/>
                  </a:cubicBezTo>
                  <a:cubicBezTo>
                    <a:pt x="1149" y="364"/>
                    <a:pt x="1149" y="370"/>
                    <a:pt x="1160" y="376"/>
                  </a:cubicBezTo>
                  <a:cubicBezTo>
                    <a:pt x="1154" y="373"/>
                    <a:pt x="1151" y="373"/>
                    <a:pt x="1148" y="373"/>
                  </a:cubicBezTo>
                  <a:cubicBezTo>
                    <a:pt x="1141" y="373"/>
                    <a:pt x="1147" y="382"/>
                    <a:pt x="1138" y="382"/>
                  </a:cubicBezTo>
                  <a:cubicBezTo>
                    <a:pt x="1137" y="382"/>
                    <a:pt x="1135" y="382"/>
                    <a:pt x="1132" y="381"/>
                  </a:cubicBezTo>
                  <a:cubicBezTo>
                    <a:pt x="1132" y="387"/>
                    <a:pt x="1132" y="392"/>
                    <a:pt x="1132" y="398"/>
                  </a:cubicBezTo>
                  <a:cubicBezTo>
                    <a:pt x="1127" y="398"/>
                    <a:pt x="1127" y="398"/>
                    <a:pt x="1127" y="392"/>
                  </a:cubicBezTo>
                  <a:lnTo>
                    <a:pt x="1127" y="392"/>
                  </a:lnTo>
                  <a:cubicBezTo>
                    <a:pt x="1115" y="398"/>
                    <a:pt x="1149" y="409"/>
                    <a:pt x="1138" y="409"/>
                  </a:cubicBezTo>
                  <a:cubicBezTo>
                    <a:pt x="1121" y="409"/>
                    <a:pt x="1132" y="404"/>
                    <a:pt x="1127" y="404"/>
                  </a:cubicBezTo>
                  <a:cubicBezTo>
                    <a:pt x="1121" y="401"/>
                    <a:pt x="1117" y="401"/>
                    <a:pt x="1116" y="401"/>
                  </a:cubicBezTo>
                  <a:lnTo>
                    <a:pt x="1116" y="401"/>
                  </a:lnTo>
                  <a:cubicBezTo>
                    <a:pt x="1109" y="401"/>
                    <a:pt x="1119" y="410"/>
                    <a:pt x="1114" y="410"/>
                  </a:cubicBezTo>
                  <a:cubicBezTo>
                    <a:pt x="1113" y="410"/>
                    <a:pt x="1112" y="410"/>
                    <a:pt x="1110" y="409"/>
                  </a:cubicBezTo>
                  <a:lnTo>
                    <a:pt x="1110" y="404"/>
                  </a:lnTo>
                  <a:lnTo>
                    <a:pt x="1110" y="404"/>
                  </a:lnTo>
                  <a:cubicBezTo>
                    <a:pt x="1099" y="404"/>
                    <a:pt x="1115" y="421"/>
                    <a:pt x="1110" y="421"/>
                  </a:cubicBezTo>
                  <a:lnTo>
                    <a:pt x="1104" y="421"/>
                  </a:lnTo>
                  <a:cubicBezTo>
                    <a:pt x="1115" y="432"/>
                    <a:pt x="1121" y="437"/>
                    <a:pt x="1121" y="443"/>
                  </a:cubicBezTo>
                  <a:cubicBezTo>
                    <a:pt x="1110" y="437"/>
                    <a:pt x="1115" y="437"/>
                    <a:pt x="1104" y="437"/>
                  </a:cubicBezTo>
                  <a:lnTo>
                    <a:pt x="1104" y="437"/>
                  </a:lnTo>
                  <a:cubicBezTo>
                    <a:pt x="1104" y="437"/>
                    <a:pt x="1121" y="443"/>
                    <a:pt x="1121" y="449"/>
                  </a:cubicBezTo>
                  <a:cubicBezTo>
                    <a:pt x="1115" y="449"/>
                    <a:pt x="1110" y="449"/>
                    <a:pt x="1099" y="443"/>
                  </a:cubicBezTo>
                  <a:lnTo>
                    <a:pt x="1099" y="437"/>
                  </a:lnTo>
                  <a:cubicBezTo>
                    <a:pt x="1095" y="436"/>
                    <a:pt x="1093" y="436"/>
                    <a:pt x="1092" y="436"/>
                  </a:cubicBezTo>
                  <a:lnTo>
                    <a:pt x="1092" y="436"/>
                  </a:lnTo>
                  <a:cubicBezTo>
                    <a:pt x="1088" y="436"/>
                    <a:pt x="1097" y="443"/>
                    <a:pt x="1093" y="443"/>
                  </a:cubicBezTo>
                  <a:lnTo>
                    <a:pt x="1087" y="437"/>
                  </a:lnTo>
                  <a:lnTo>
                    <a:pt x="1087" y="437"/>
                  </a:lnTo>
                  <a:cubicBezTo>
                    <a:pt x="1087" y="449"/>
                    <a:pt x="1104" y="454"/>
                    <a:pt x="1099" y="460"/>
                  </a:cubicBezTo>
                  <a:lnTo>
                    <a:pt x="1104" y="460"/>
                  </a:lnTo>
                  <a:cubicBezTo>
                    <a:pt x="1108" y="466"/>
                    <a:pt x="1108" y="468"/>
                    <a:pt x="1106" y="468"/>
                  </a:cubicBezTo>
                  <a:cubicBezTo>
                    <a:pt x="1104" y="468"/>
                    <a:pt x="1102" y="467"/>
                    <a:pt x="1101" y="467"/>
                  </a:cubicBezTo>
                  <a:lnTo>
                    <a:pt x="1101" y="467"/>
                  </a:lnTo>
                  <a:cubicBezTo>
                    <a:pt x="1100" y="467"/>
                    <a:pt x="1101" y="468"/>
                    <a:pt x="1104" y="471"/>
                  </a:cubicBezTo>
                  <a:lnTo>
                    <a:pt x="1087" y="460"/>
                  </a:lnTo>
                  <a:lnTo>
                    <a:pt x="1087" y="460"/>
                  </a:lnTo>
                  <a:cubicBezTo>
                    <a:pt x="1087" y="465"/>
                    <a:pt x="1099" y="477"/>
                    <a:pt x="1099" y="482"/>
                  </a:cubicBezTo>
                  <a:cubicBezTo>
                    <a:pt x="1087" y="477"/>
                    <a:pt x="1082" y="465"/>
                    <a:pt x="1076" y="460"/>
                  </a:cubicBezTo>
                  <a:lnTo>
                    <a:pt x="1076" y="460"/>
                  </a:lnTo>
                  <a:cubicBezTo>
                    <a:pt x="1076" y="460"/>
                    <a:pt x="1076" y="465"/>
                    <a:pt x="1082" y="471"/>
                  </a:cubicBezTo>
                  <a:cubicBezTo>
                    <a:pt x="1093" y="477"/>
                    <a:pt x="1099" y="488"/>
                    <a:pt x="1093" y="488"/>
                  </a:cubicBezTo>
                  <a:cubicBezTo>
                    <a:pt x="1086" y="484"/>
                    <a:pt x="1082" y="482"/>
                    <a:pt x="1079" y="482"/>
                  </a:cubicBezTo>
                  <a:cubicBezTo>
                    <a:pt x="1072" y="482"/>
                    <a:pt x="1074" y="490"/>
                    <a:pt x="1065" y="490"/>
                  </a:cubicBezTo>
                  <a:cubicBezTo>
                    <a:pt x="1062" y="490"/>
                    <a:pt x="1059" y="490"/>
                    <a:pt x="1054" y="488"/>
                  </a:cubicBezTo>
                  <a:lnTo>
                    <a:pt x="1054" y="488"/>
                  </a:lnTo>
                  <a:cubicBezTo>
                    <a:pt x="1065" y="499"/>
                    <a:pt x="1043" y="499"/>
                    <a:pt x="1037" y="510"/>
                  </a:cubicBezTo>
                  <a:cubicBezTo>
                    <a:pt x="1065" y="521"/>
                    <a:pt x="1037" y="510"/>
                    <a:pt x="1065" y="527"/>
                  </a:cubicBezTo>
                  <a:lnTo>
                    <a:pt x="1043" y="527"/>
                  </a:lnTo>
                  <a:cubicBezTo>
                    <a:pt x="1037" y="521"/>
                    <a:pt x="1037" y="521"/>
                    <a:pt x="1031" y="516"/>
                  </a:cubicBezTo>
                  <a:cubicBezTo>
                    <a:pt x="1029" y="518"/>
                    <a:pt x="1028" y="518"/>
                    <a:pt x="1026" y="518"/>
                  </a:cubicBezTo>
                  <a:cubicBezTo>
                    <a:pt x="1022" y="518"/>
                    <a:pt x="1018" y="516"/>
                    <a:pt x="1015" y="516"/>
                  </a:cubicBezTo>
                  <a:lnTo>
                    <a:pt x="1015" y="516"/>
                  </a:lnTo>
                  <a:cubicBezTo>
                    <a:pt x="1020" y="516"/>
                    <a:pt x="1026" y="521"/>
                    <a:pt x="1020" y="521"/>
                  </a:cubicBezTo>
                  <a:lnTo>
                    <a:pt x="1031" y="527"/>
                  </a:lnTo>
                  <a:cubicBezTo>
                    <a:pt x="1034" y="530"/>
                    <a:pt x="1034" y="531"/>
                    <a:pt x="1032" y="531"/>
                  </a:cubicBezTo>
                  <a:cubicBezTo>
                    <a:pt x="1029" y="531"/>
                    <a:pt x="1022" y="528"/>
                    <a:pt x="1019" y="528"/>
                  </a:cubicBezTo>
                  <a:lnTo>
                    <a:pt x="1019" y="528"/>
                  </a:lnTo>
                  <a:cubicBezTo>
                    <a:pt x="1017" y="528"/>
                    <a:pt x="1017" y="529"/>
                    <a:pt x="1020" y="533"/>
                  </a:cubicBezTo>
                  <a:lnTo>
                    <a:pt x="1015" y="527"/>
                  </a:lnTo>
                  <a:lnTo>
                    <a:pt x="1015" y="527"/>
                  </a:lnTo>
                  <a:cubicBezTo>
                    <a:pt x="1015" y="533"/>
                    <a:pt x="1003" y="538"/>
                    <a:pt x="1026" y="555"/>
                  </a:cubicBezTo>
                  <a:cubicBezTo>
                    <a:pt x="1020" y="555"/>
                    <a:pt x="1015" y="549"/>
                    <a:pt x="1015" y="549"/>
                  </a:cubicBezTo>
                  <a:lnTo>
                    <a:pt x="1015" y="549"/>
                  </a:lnTo>
                  <a:cubicBezTo>
                    <a:pt x="1003" y="555"/>
                    <a:pt x="1026" y="577"/>
                    <a:pt x="1009" y="577"/>
                  </a:cubicBezTo>
                  <a:lnTo>
                    <a:pt x="998" y="577"/>
                  </a:lnTo>
                  <a:cubicBezTo>
                    <a:pt x="998" y="577"/>
                    <a:pt x="998" y="577"/>
                    <a:pt x="998" y="577"/>
                  </a:cubicBezTo>
                  <a:lnTo>
                    <a:pt x="998" y="577"/>
                  </a:lnTo>
                  <a:cubicBezTo>
                    <a:pt x="1003" y="577"/>
                    <a:pt x="1009" y="583"/>
                    <a:pt x="1003" y="583"/>
                  </a:cubicBezTo>
                  <a:lnTo>
                    <a:pt x="998" y="577"/>
                  </a:lnTo>
                  <a:lnTo>
                    <a:pt x="998" y="577"/>
                  </a:lnTo>
                  <a:cubicBezTo>
                    <a:pt x="987" y="583"/>
                    <a:pt x="1009" y="600"/>
                    <a:pt x="1009" y="611"/>
                  </a:cubicBezTo>
                  <a:cubicBezTo>
                    <a:pt x="999" y="604"/>
                    <a:pt x="991" y="602"/>
                    <a:pt x="985" y="602"/>
                  </a:cubicBezTo>
                  <a:cubicBezTo>
                    <a:pt x="981" y="602"/>
                    <a:pt x="978" y="603"/>
                    <a:pt x="975" y="605"/>
                  </a:cubicBezTo>
                  <a:lnTo>
                    <a:pt x="975" y="600"/>
                  </a:lnTo>
                  <a:lnTo>
                    <a:pt x="975" y="600"/>
                  </a:lnTo>
                  <a:cubicBezTo>
                    <a:pt x="970" y="611"/>
                    <a:pt x="981" y="628"/>
                    <a:pt x="987" y="639"/>
                  </a:cubicBezTo>
                  <a:lnTo>
                    <a:pt x="987" y="639"/>
                  </a:lnTo>
                  <a:cubicBezTo>
                    <a:pt x="983" y="638"/>
                    <a:pt x="981" y="638"/>
                    <a:pt x="978" y="638"/>
                  </a:cubicBezTo>
                  <a:cubicBezTo>
                    <a:pt x="964" y="638"/>
                    <a:pt x="963" y="650"/>
                    <a:pt x="953" y="650"/>
                  </a:cubicBezTo>
                  <a:cubicBezTo>
                    <a:pt x="953" y="656"/>
                    <a:pt x="964" y="661"/>
                    <a:pt x="964" y="661"/>
                  </a:cubicBezTo>
                  <a:cubicBezTo>
                    <a:pt x="964" y="661"/>
                    <a:pt x="971" y="668"/>
                    <a:pt x="966" y="668"/>
                  </a:cubicBezTo>
                  <a:cubicBezTo>
                    <a:pt x="964" y="668"/>
                    <a:pt x="962" y="668"/>
                    <a:pt x="959" y="667"/>
                  </a:cubicBezTo>
                  <a:cubicBezTo>
                    <a:pt x="951" y="662"/>
                    <a:pt x="948" y="660"/>
                    <a:pt x="947" y="660"/>
                  </a:cubicBezTo>
                  <a:cubicBezTo>
                    <a:pt x="944" y="660"/>
                    <a:pt x="945" y="664"/>
                    <a:pt x="942" y="667"/>
                  </a:cubicBezTo>
                  <a:lnTo>
                    <a:pt x="964" y="678"/>
                  </a:lnTo>
                  <a:cubicBezTo>
                    <a:pt x="962" y="678"/>
                    <a:pt x="959" y="677"/>
                    <a:pt x="957" y="677"/>
                  </a:cubicBezTo>
                  <a:cubicBezTo>
                    <a:pt x="939" y="677"/>
                    <a:pt x="955" y="697"/>
                    <a:pt x="945" y="697"/>
                  </a:cubicBezTo>
                  <a:cubicBezTo>
                    <a:pt x="943" y="697"/>
                    <a:pt x="940" y="697"/>
                    <a:pt x="936" y="695"/>
                  </a:cubicBezTo>
                  <a:lnTo>
                    <a:pt x="936" y="695"/>
                  </a:lnTo>
                  <a:cubicBezTo>
                    <a:pt x="936" y="701"/>
                    <a:pt x="936" y="701"/>
                    <a:pt x="942" y="706"/>
                  </a:cubicBezTo>
                  <a:lnTo>
                    <a:pt x="931" y="701"/>
                  </a:lnTo>
                  <a:cubicBezTo>
                    <a:pt x="925" y="706"/>
                    <a:pt x="919" y="706"/>
                    <a:pt x="919" y="717"/>
                  </a:cubicBezTo>
                  <a:lnTo>
                    <a:pt x="914" y="712"/>
                  </a:lnTo>
                  <a:lnTo>
                    <a:pt x="914" y="712"/>
                  </a:lnTo>
                  <a:cubicBezTo>
                    <a:pt x="908" y="712"/>
                    <a:pt x="942" y="734"/>
                    <a:pt x="942" y="734"/>
                  </a:cubicBezTo>
                  <a:lnTo>
                    <a:pt x="925" y="729"/>
                  </a:lnTo>
                  <a:cubicBezTo>
                    <a:pt x="920" y="733"/>
                    <a:pt x="907" y="734"/>
                    <a:pt x="911" y="745"/>
                  </a:cubicBezTo>
                  <a:lnTo>
                    <a:pt x="911" y="745"/>
                  </a:lnTo>
                  <a:cubicBezTo>
                    <a:pt x="909" y="744"/>
                    <a:pt x="908" y="742"/>
                    <a:pt x="908" y="740"/>
                  </a:cubicBezTo>
                  <a:lnTo>
                    <a:pt x="908" y="740"/>
                  </a:lnTo>
                  <a:cubicBezTo>
                    <a:pt x="908" y="745"/>
                    <a:pt x="891" y="745"/>
                    <a:pt x="914" y="762"/>
                  </a:cubicBezTo>
                  <a:cubicBezTo>
                    <a:pt x="910" y="759"/>
                    <a:pt x="907" y="758"/>
                    <a:pt x="906" y="758"/>
                  </a:cubicBezTo>
                  <a:lnTo>
                    <a:pt x="906" y="758"/>
                  </a:lnTo>
                  <a:cubicBezTo>
                    <a:pt x="902" y="758"/>
                    <a:pt x="909" y="769"/>
                    <a:pt x="914" y="773"/>
                  </a:cubicBezTo>
                  <a:lnTo>
                    <a:pt x="903" y="768"/>
                  </a:lnTo>
                  <a:lnTo>
                    <a:pt x="903" y="768"/>
                  </a:lnTo>
                  <a:cubicBezTo>
                    <a:pt x="914" y="779"/>
                    <a:pt x="919" y="779"/>
                    <a:pt x="919" y="785"/>
                  </a:cubicBezTo>
                  <a:cubicBezTo>
                    <a:pt x="919" y="785"/>
                    <a:pt x="917" y="782"/>
                    <a:pt x="915" y="782"/>
                  </a:cubicBezTo>
                  <a:cubicBezTo>
                    <a:pt x="914" y="782"/>
                    <a:pt x="914" y="783"/>
                    <a:pt x="914" y="785"/>
                  </a:cubicBezTo>
                  <a:cubicBezTo>
                    <a:pt x="908" y="785"/>
                    <a:pt x="925" y="790"/>
                    <a:pt x="914" y="790"/>
                  </a:cubicBezTo>
                  <a:lnTo>
                    <a:pt x="908" y="785"/>
                  </a:lnTo>
                  <a:lnTo>
                    <a:pt x="908" y="785"/>
                  </a:lnTo>
                  <a:cubicBezTo>
                    <a:pt x="908" y="790"/>
                    <a:pt x="914" y="790"/>
                    <a:pt x="919" y="796"/>
                  </a:cubicBezTo>
                  <a:cubicBezTo>
                    <a:pt x="919" y="799"/>
                    <a:pt x="918" y="800"/>
                    <a:pt x="915" y="800"/>
                  </a:cubicBezTo>
                  <a:cubicBezTo>
                    <a:pt x="912" y="800"/>
                    <a:pt x="908" y="799"/>
                    <a:pt x="903" y="796"/>
                  </a:cubicBezTo>
                  <a:lnTo>
                    <a:pt x="903" y="796"/>
                  </a:lnTo>
                  <a:cubicBezTo>
                    <a:pt x="908" y="801"/>
                    <a:pt x="914" y="807"/>
                    <a:pt x="914" y="807"/>
                  </a:cubicBezTo>
                  <a:cubicBezTo>
                    <a:pt x="908" y="807"/>
                    <a:pt x="903" y="801"/>
                    <a:pt x="903" y="801"/>
                  </a:cubicBezTo>
                  <a:lnTo>
                    <a:pt x="903" y="801"/>
                  </a:lnTo>
                  <a:cubicBezTo>
                    <a:pt x="891" y="801"/>
                    <a:pt x="914" y="818"/>
                    <a:pt x="897" y="818"/>
                  </a:cubicBezTo>
                  <a:cubicBezTo>
                    <a:pt x="897" y="813"/>
                    <a:pt x="891" y="813"/>
                    <a:pt x="891" y="813"/>
                  </a:cubicBezTo>
                  <a:cubicBezTo>
                    <a:pt x="897" y="807"/>
                    <a:pt x="897" y="807"/>
                    <a:pt x="897" y="807"/>
                  </a:cubicBezTo>
                  <a:cubicBezTo>
                    <a:pt x="886" y="801"/>
                    <a:pt x="886" y="801"/>
                    <a:pt x="869" y="790"/>
                  </a:cubicBezTo>
                  <a:lnTo>
                    <a:pt x="869" y="790"/>
                  </a:lnTo>
                  <a:cubicBezTo>
                    <a:pt x="875" y="801"/>
                    <a:pt x="891" y="813"/>
                    <a:pt x="886" y="813"/>
                  </a:cubicBezTo>
                  <a:lnTo>
                    <a:pt x="880" y="813"/>
                  </a:lnTo>
                  <a:cubicBezTo>
                    <a:pt x="880" y="818"/>
                    <a:pt x="875" y="818"/>
                    <a:pt x="875" y="818"/>
                  </a:cubicBezTo>
                  <a:lnTo>
                    <a:pt x="869" y="818"/>
                  </a:lnTo>
                  <a:cubicBezTo>
                    <a:pt x="880" y="824"/>
                    <a:pt x="875" y="829"/>
                    <a:pt x="886" y="829"/>
                  </a:cubicBezTo>
                  <a:cubicBezTo>
                    <a:pt x="886" y="829"/>
                    <a:pt x="886" y="829"/>
                    <a:pt x="886" y="824"/>
                  </a:cubicBezTo>
                  <a:cubicBezTo>
                    <a:pt x="891" y="829"/>
                    <a:pt x="897" y="829"/>
                    <a:pt x="891" y="829"/>
                  </a:cubicBezTo>
                  <a:cubicBezTo>
                    <a:pt x="895" y="833"/>
                    <a:pt x="899" y="837"/>
                    <a:pt x="902" y="839"/>
                  </a:cubicBezTo>
                  <a:lnTo>
                    <a:pt x="902" y="839"/>
                  </a:lnTo>
                  <a:cubicBezTo>
                    <a:pt x="889" y="835"/>
                    <a:pt x="879" y="834"/>
                    <a:pt x="869" y="829"/>
                  </a:cubicBezTo>
                  <a:lnTo>
                    <a:pt x="869" y="829"/>
                  </a:lnTo>
                  <a:cubicBezTo>
                    <a:pt x="869" y="841"/>
                    <a:pt x="863" y="846"/>
                    <a:pt x="886" y="863"/>
                  </a:cubicBezTo>
                  <a:cubicBezTo>
                    <a:pt x="886" y="863"/>
                    <a:pt x="875" y="863"/>
                    <a:pt x="875" y="857"/>
                  </a:cubicBezTo>
                  <a:cubicBezTo>
                    <a:pt x="869" y="857"/>
                    <a:pt x="875" y="857"/>
                    <a:pt x="869" y="852"/>
                  </a:cubicBezTo>
                  <a:lnTo>
                    <a:pt x="869" y="852"/>
                  </a:lnTo>
                  <a:cubicBezTo>
                    <a:pt x="875" y="857"/>
                    <a:pt x="869" y="863"/>
                    <a:pt x="880" y="874"/>
                  </a:cubicBezTo>
                  <a:cubicBezTo>
                    <a:pt x="876" y="874"/>
                    <a:pt x="871" y="867"/>
                    <a:pt x="870" y="867"/>
                  </a:cubicBezTo>
                  <a:cubicBezTo>
                    <a:pt x="869" y="867"/>
                    <a:pt x="869" y="867"/>
                    <a:pt x="869" y="869"/>
                  </a:cubicBezTo>
                  <a:lnTo>
                    <a:pt x="863" y="869"/>
                  </a:lnTo>
                  <a:cubicBezTo>
                    <a:pt x="862" y="868"/>
                    <a:pt x="860" y="868"/>
                    <a:pt x="859" y="868"/>
                  </a:cubicBezTo>
                  <a:lnTo>
                    <a:pt x="859" y="868"/>
                  </a:lnTo>
                  <a:cubicBezTo>
                    <a:pt x="843" y="868"/>
                    <a:pt x="884" y="903"/>
                    <a:pt x="863" y="903"/>
                  </a:cubicBezTo>
                  <a:cubicBezTo>
                    <a:pt x="863" y="903"/>
                    <a:pt x="863" y="903"/>
                    <a:pt x="862" y="903"/>
                  </a:cubicBezTo>
                  <a:lnTo>
                    <a:pt x="862" y="903"/>
                  </a:lnTo>
                  <a:cubicBezTo>
                    <a:pt x="852" y="908"/>
                    <a:pt x="852" y="914"/>
                    <a:pt x="847" y="925"/>
                  </a:cubicBezTo>
                  <a:cubicBezTo>
                    <a:pt x="847" y="925"/>
                    <a:pt x="847" y="925"/>
                    <a:pt x="847" y="930"/>
                  </a:cubicBezTo>
                  <a:cubicBezTo>
                    <a:pt x="847" y="925"/>
                    <a:pt x="841" y="925"/>
                    <a:pt x="835" y="919"/>
                  </a:cubicBezTo>
                  <a:cubicBezTo>
                    <a:pt x="835" y="919"/>
                    <a:pt x="832" y="926"/>
                    <a:pt x="830" y="926"/>
                  </a:cubicBezTo>
                  <a:cubicBezTo>
                    <a:pt x="830" y="926"/>
                    <a:pt x="830" y="926"/>
                    <a:pt x="830" y="925"/>
                  </a:cubicBezTo>
                  <a:cubicBezTo>
                    <a:pt x="829" y="924"/>
                    <a:pt x="828" y="923"/>
                    <a:pt x="828" y="923"/>
                  </a:cubicBezTo>
                  <a:cubicBezTo>
                    <a:pt x="824" y="923"/>
                    <a:pt x="823" y="936"/>
                    <a:pt x="819" y="936"/>
                  </a:cubicBezTo>
                  <a:cubicBezTo>
                    <a:pt x="819" y="925"/>
                    <a:pt x="824" y="919"/>
                    <a:pt x="819" y="919"/>
                  </a:cubicBezTo>
                  <a:cubicBezTo>
                    <a:pt x="819" y="913"/>
                    <a:pt x="824" y="908"/>
                    <a:pt x="824" y="902"/>
                  </a:cubicBezTo>
                  <a:lnTo>
                    <a:pt x="824" y="902"/>
                  </a:lnTo>
                  <a:cubicBezTo>
                    <a:pt x="823" y="903"/>
                    <a:pt x="823" y="903"/>
                    <a:pt x="822" y="903"/>
                  </a:cubicBezTo>
                  <a:cubicBezTo>
                    <a:pt x="818" y="903"/>
                    <a:pt x="818" y="891"/>
                    <a:pt x="813" y="891"/>
                  </a:cubicBezTo>
                  <a:lnTo>
                    <a:pt x="813" y="897"/>
                  </a:lnTo>
                  <a:cubicBezTo>
                    <a:pt x="807" y="897"/>
                    <a:pt x="807" y="897"/>
                    <a:pt x="807" y="891"/>
                  </a:cubicBezTo>
                  <a:cubicBezTo>
                    <a:pt x="807" y="897"/>
                    <a:pt x="807" y="908"/>
                    <a:pt x="796" y="913"/>
                  </a:cubicBezTo>
                  <a:cubicBezTo>
                    <a:pt x="796" y="912"/>
                    <a:pt x="796" y="912"/>
                    <a:pt x="795" y="912"/>
                  </a:cubicBezTo>
                  <a:cubicBezTo>
                    <a:pt x="795" y="912"/>
                    <a:pt x="794" y="912"/>
                    <a:pt x="793" y="912"/>
                  </a:cubicBezTo>
                  <a:cubicBezTo>
                    <a:pt x="792" y="912"/>
                    <a:pt x="791" y="911"/>
                    <a:pt x="791" y="902"/>
                  </a:cubicBezTo>
                  <a:lnTo>
                    <a:pt x="791" y="902"/>
                  </a:lnTo>
                  <a:cubicBezTo>
                    <a:pt x="793" y="904"/>
                    <a:pt x="794" y="905"/>
                    <a:pt x="795" y="905"/>
                  </a:cubicBezTo>
                  <a:cubicBezTo>
                    <a:pt x="800" y="905"/>
                    <a:pt x="797" y="891"/>
                    <a:pt x="802" y="891"/>
                  </a:cubicBezTo>
                  <a:cubicBezTo>
                    <a:pt x="802" y="885"/>
                    <a:pt x="802" y="885"/>
                    <a:pt x="802" y="885"/>
                  </a:cubicBezTo>
                  <a:cubicBezTo>
                    <a:pt x="801" y="882"/>
                    <a:pt x="799" y="881"/>
                    <a:pt x="798" y="881"/>
                  </a:cubicBezTo>
                  <a:cubicBezTo>
                    <a:pt x="794" y="881"/>
                    <a:pt x="790" y="897"/>
                    <a:pt x="786" y="897"/>
                  </a:cubicBezTo>
                  <a:cubicBezTo>
                    <a:pt x="786" y="897"/>
                    <a:pt x="785" y="897"/>
                    <a:pt x="785" y="897"/>
                  </a:cubicBezTo>
                  <a:cubicBezTo>
                    <a:pt x="787" y="894"/>
                    <a:pt x="788" y="891"/>
                    <a:pt x="787" y="888"/>
                  </a:cubicBezTo>
                  <a:lnTo>
                    <a:pt x="787" y="888"/>
                  </a:lnTo>
                  <a:cubicBezTo>
                    <a:pt x="787" y="891"/>
                    <a:pt x="783" y="898"/>
                    <a:pt x="779" y="902"/>
                  </a:cubicBezTo>
                  <a:cubicBezTo>
                    <a:pt x="778" y="901"/>
                    <a:pt x="777" y="901"/>
                    <a:pt x="776" y="901"/>
                  </a:cubicBezTo>
                  <a:cubicBezTo>
                    <a:pt x="774" y="901"/>
                    <a:pt x="774" y="904"/>
                    <a:pt x="774" y="904"/>
                  </a:cubicBezTo>
                  <a:cubicBezTo>
                    <a:pt x="774" y="904"/>
                    <a:pt x="774" y="903"/>
                    <a:pt x="774" y="902"/>
                  </a:cubicBezTo>
                  <a:lnTo>
                    <a:pt x="774" y="908"/>
                  </a:lnTo>
                  <a:cubicBezTo>
                    <a:pt x="768" y="919"/>
                    <a:pt x="768" y="913"/>
                    <a:pt x="763" y="919"/>
                  </a:cubicBezTo>
                  <a:cubicBezTo>
                    <a:pt x="768" y="913"/>
                    <a:pt x="768" y="913"/>
                    <a:pt x="768" y="908"/>
                  </a:cubicBezTo>
                  <a:lnTo>
                    <a:pt x="768" y="908"/>
                  </a:lnTo>
                  <a:cubicBezTo>
                    <a:pt x="767" y="912"/>
                    <a:pt x="766" y="913"/>
                    <a:pt x="765" y="913"/>
                  </a:cubicBezTo>
                  <a:cubicBezTo>
                    <a:pt x="763" y="913"/>
                    <a:pt x="761" y="901"/>
                    <a:pt x="758" y="901"/>
                  </a:cubicBezTo>
                  <a:cubicBezTo>
                    <a:pt x="758" y="901"/>
                    <a:pt x="757" y="902"/>
                    <a:pt x="757" y="902"/>
                  </a:cubicBezTo>
                  <a:cubicBezTo>
                    <a:pt x="751" y="897"/>
                    <a:pt x="757" y="885"/>
                    <a:pt x="757" y="885"/>
                  </a:cubicBezTo>
                  <a:lnTo>
                    <a:pt x="757" y="885"/>
                  </a:lnTo>
                  <a:cubicBezTo>
                    <a:pt x="755" y="886"/>
                    <a:pt x="754" y="887"/>
                    <a:pt x="753" y="887"/>
                  </a:cubicBezTo>
                  <a:cubicBezTo>
                    <a:pt x="748" y="887"/>
                    <a:pt x="749" y="879"/>
                    <a:pt x="744" y="879"/>
                  </a:cubicBezTo>
                  <a:cubicBezTo>
                    <a:pt x="743" y="879"/>
                    <a:pt x="742" y="879"/>
                    <a:pt x="740" y="880"/>
                  </a:cubicBezTo>
                  <a:cubicBezTo>
                    <a:pt x="746" y="891"/>
                    <a:pt x="746" y="891"/>
                    <a:pt x="740" y="897"/>
                  </a:cubicBezTo>
                  <a:lnTo>
                    <a:pt x="751" y="891"/>
                  </a:lnTo>
                  <a:lnTo>
                    <a:pt x="740" y="908"/>
                  </a:lnTo>
                  <a:cubicBezTo>
                    <a:pt x="746" y="908"/>
                    <a:pt x="746" y="902"/>
                    <a:pt x="751" y="902"/>
                  </a:cubicBezTo>
                  <a:lnTo>
                    <a:pt x="751" y="902"/>
                  </a:lnTo>
                  <a:cubicBezTo>
                    <a:pt x="746" y="913"/>
                    <a:pt x="746" y="908"/>
                    <a:pt x="746" y="919"/>
                  </a:cubicBezTo>
                  <a:cubicBezTo>
                    <a:pt x="746" y="915"/>
                    <a:pt x="745" y="913"/>
                    <a:pt x="745" y="913"/>
                  </a:cubicBezTo>
                  <a:cubicBezTo>
                    <a:pt x="744" y="913"/>
                    <a:pt x="741" y="919"/>
                    <a:pt x="739" y="919"/>
                  </a:cubicBezTo>
                  <a:cubicBezTo>
                    <a:pt x="737" y="919"/>
                    <a:pt x="736" y="918"/>
                    <a:pt x="735" y="913"/>
                  </a:cubicBezTo>
                  <a:lnTo>
                    <a:pt x="735" y="891"/>
                  </a:lnTo>
                  <a:cubicBezTo>
                    <a:pt x="733" y="887"/>
                    <a:pt x="732" y="886"/>
                    <a:pt x="730" y="886"/>
                  </a:cubicBezTo>
                  <a:cubicBezTo>
                    <a:pt x="726" y="886"/>
                    <a:pt x="722" y="897"/>
                    <a:pt x="715" y="897"/>
                  </a:cubicBezTo>
                  <a:cubicBezTo>
                    <a:pt x="714" y="897"/>
                    <a:pt x="713" y="897"/>
                    <a:pt x="712" y="897"/>
                  </a:cubicBezTo>
                  <a:lnTo>
                    <a:pt x="712" y="897"/>
                  </a:lnTo>
                  <a:lnTo>
                    <a:pt x="718" y="902"/>
                  </a:lnTo>
                  <a:cubicBezTo>
                    <a:pt x="718" y="906"/>
                    <a:pt x="717" y="907"/>
                    <a:pt x="716" y="907"/>
                  </a:cubicBezTo>
                  <a:cubicBezTo>
                    <a:pt x="714" y="907"/>
                    <a:pt x="712" y="906"/>
                    <a:pt x="710" y="906"/>
                  </a:cubicBezTo>
                  <a:cubicBezTo>
                    <a:pt x="709" y="906"/>
                    <a:pt x="708" y="906"/>
                    <a:pt x="707" y="908"/>
                  </a:cubicBezTo>
                  <a:cubicBezTo>
                    <a:pt x="707" y="897"/>
                    <a:pt x="707" y="897"/>
                    <a:pt x="701" y="891"/>
                  </a:cubicBezTo>
                  <a:lnTo>
                    <a:pt x="701" y="891"/>
                  </a:lnTo>
                  <a:cubicBezTo>
                    <a:pt x="706" y="897"/>
                    <a:pt x="695" y="891"/>
                    <a:pt x="695" y="908"/>
                  </a:cubicBezTo>
                  <a:lnTo>
                    <a:pt x="690" y="897"/>
                  </a:lnTo>
                  <a:cubicBezTo>
                    <a:pt x="689" y="896"/>
                    <a:pt x="689" y="896"/>
                    <a:pt x="689" y="896"/>
                  </a:cubicBezTo>
                  <a:lnTo>
                    <a:pt x="689" y="896"/>
                  </a:lnTo>
                  <a:cubicBezTo>
                    <a:pt x="685" y="896"/>
                    <a:pt x="689" y="925"/>
                    <a:pt x="678" y="925"/>
                  </a:cubicBezTo>
                  <a:cubicBezTo>
                    <a:pt x="678" y="913"/>
                    <a:pt x="673" y="908"/>
                    <a:pt x="678" y="897"/>
                  </a:cubicBezTo>
                  <a:lnTo>
                    <a:pt x="678" y="897"/>
                  </a:lnTo>
                  <a:cubicBezTo>
                    <a:pt x="678" y="897"/>
                    <a:pt x="673" y="897"/>
                    <a:pt x="673" y="902"/>
                  </a:cubicBezTo>
                  <a:cubicBezTo>
                    <a:pt x="673" y="902"/>
                    <a:pt x="673" y="901"/>
                    <a:pt x="673" y="901"/>
                  </a:cubicBezTo>
                  <a:cubicBezTo>
                    <a:pt x="673" y="901"/>
                    <a:pt x="672" y="911"/>
                    <a:pt x="670" y="911"/>
                  </a:cubicBezTo>
                  <a:cubicBezTo>
                    <a:pt x="669" y="911"/>
                    <a:pt x="668" y="910"/>
                    <a:pt x="667" y="908"/>
                  </a:cubicBezTo>
                  <a:cubicBezTo>
                    <a:pt x="667" y="911"/>
                    <a:pt x="667" y="915"/>
                    <a:pt x="667" y="919"/>
                  </a:cubicBezTo>
                  <a:cubicBezTo>
                    <a:pt x="667" y="925"/>
                    <a:pt x="662" y="925"/>
                    <a:pt x="667" y="936"/>
                  </a:cubicBezTo>
                  <a:cubicBezTo>
                    <a:pt x="663" y="927"/>
                    <a:pt x="660" y="925"/>
                    <a:pt x="657" y="925"/>
                  </a:cubicBezTo>
                  <a:cubicBezTo>
                    <a:pt x="653" y="925"/>
                    <a:pt x="650" y="928"/>
                    <a:pt x="646" y="928"/>
                  </a:cubicBezTo>
                  <a:cubicBezTo>
                    <a:pt x="644" y="928"/>
                    <a:pt x="642" y="927"/>
                    <a:pt x="639" y="925"/>
                  </a:cubicBezTo>
                  <a:lnTo>
                    <a:pt x="634" y="925"/>
                  </a:lnTo>
                  <a:cubicBezTo>
                    <a:pt x="634" y="930"/>
                    <a:pt x="628" y="936"/>
                    <a:pt x="622" y="936"/>
                  </a:cubicBezTo>
                  <a:cubicBezTo>
                    <a:pt x="622" y="930"/>
                    <a:pt x="617" y="930"/>
                    <a:pt x="628" y="925"/>
                  </a:cubicBezTo>
                  <a:lnTo>
                    <a:pt x="628" y="925"/>
                  </a:lnTo>
                  <a:cubicBezTo>
                    <a:pt x="626" y="925"/>
                    <a:pt x="624" y="925"/>
                    <a:pt x="623" y="925"/>
                  </a:cubicBezTo>
                  <a:lnTo>
                    <a:pt x="623" y="925"/>
                  </a:lnTo>
                  <a:cubicBezTo>
                    <a:pt x="623" y="925"/>
                    <a:pt x="622" y="925"/>
                    <a:pt x="621" y="925"/>
                  </a:cubicBezTo>
                  <a:cubicBezTo>
                    <a:pt x="618" y="925"/>
                    <a:pt x="614" y="925"/>
                    <a:pt x="617" y="919"/>
                  </a:cubicBezTo>
                  <a:cubicBezTo>
                    <a:pt x="622" y="916"/>
                    <a:pt x="624" y="916"/>
                    <a:pt x="625" y="916"/>
                  </a:cubicBezTo>
                  <a:cubicBezTo>
                    <a:pt x="627" y="916"/>
                    <a:pt x="628" y="916"/>
                    <a:pt x="634" y="913"/>
                  </a:cubicBezTo>
                  <a:lnTo>
                    <a:pt x="634" y="913"/>
                  </a:lnTo>
                  <a:cubicBezTo>
                    <a:pt x="630" y="914"/>
                    <a:pt x="628" y="914"/>
                    <a:pt x="627" y="914"/>
                  </a:cubicBezTo>
                  <a:cubicBezTo>
                    <a:pt x="617" y="914"/>
                    <a:pt x="633" y="902"/>
                    <a:pt x="628" y="902"/>
                  </a:cubicBezTo>
                  <a:cubicBezTo>
                    <a:pt x="628" y="902"/>
                    <a:pt x="634" y="902"/>
                    <a:pt x="634" y="897"/>
                  </a:cubicBezTo>
                  <a:lnTo>
                    <a:pt x="634" y="897"/>
                  </a:lnTo>
                  <a:cubicBezTo>
                    <a:pt x="634" y="897"/>
                    <a:pt x="622" y="902"/>
                    <a:pt x="622" y="908"/>
                  </a:cubicBezTo>
                  <a:cubicBezTo>
                    <a:pt x="617" y="908"/>
                    <a:pt x="617" y="902"/>
                    <a:pt x="611" y="902"/>
                  </a:cubicBezTo>
                  <a:cubicBezTo>
                    <a:pt x="616" y="897"/>
                    <a:pt x="617" y="887"/>
                    <a:pt x="617" y="881"/>
                  </a:cubicBezTo>
                  <a:lnTo>
                    <a:pt x="617" y="881"/>
                  </a:lnTo>
                  <a:cubicBezTo>
                    <a:pt x="614" y="882"/>
                    <a:pt x="612" y="882"/>
                    <a:pt x="610" y="882"/>
                  </a:cubicBezTo>
                  <a:cubicBezTo>
                    <a:pt x="605" y="882"/>
                    <a:pt x="604" y="880"/>
                    <a:pt x="600" y="880"/>
                  </a:cubicBezTo>
                  <a:cubicBezTo>
                    <a:pt x="611" y="874"/>
                    <a:pt x="611" y="874"/>
                    <a:pt x="617" y="874"/>
                  </a:cubicBezTo>
                  <a:lnTo>
                    <a:pt x="617" y="869"/>
                  </a:lnTo>
                  <a:cubicBezTo>
                    <a:pt x="611" y="863"/>
                    <a:pt x="600" y="869"/>
                    <a:pt x="606" y="857"/>
                  </a:cubicBezTo>
                  <a:lnTo>
                    <a:pt x="606" y="857"/>
                  </a:lnTo>
                  <a:cubicBezTo>
                    <a:pt x="594" y="863"/>
                    <a:pt x="578" y="880"/>
                    <a:pt x="566" y="880"/>
                  </a:cubicBezTo>
                  <a:cubicBezTo>
                    <a:pt x="572" y="874"/>
                    <a:pt x="583" y="869"/>
                    <a:pt x="583" y="869"/>
                  </a:cubicBezTo>
                  <a:lnTo>
                    <a:pt x="594" y="863"/>
                  </a:lnTo>
                  <a:cubicBezTo>
                    <a:pt x="594" y="862"/>
                    <a:pt x="594" y="861"/>
                    <a:pt x="593" y="861"/>
                  </a:cubicBezTo>
                  <a:cubicBezTo>
                    <a:pt x="593" y="861"/>
                    <a:pt x="592" y="862"/>
                    <a:pt x="591" y="862"/>
                  </a:cubicBezTo>
                  <a:lnTo>
                    <a:pt x="591" y="862"/>
                  </a:lnTo>
                  <a:cubicBezTo>
                    <a:pt x="592" y="861"/>
                    <a:pt x="592" y="860"/>
                    <a:pt x="594" y="857"/>
                  </a:cubicBezTo>
                  <a:cubicBezTo>
                    <a:pt x="594" y="857"/>
                    <a:pt x="600" y="852"/>
                    <a:pt x="606" y="846"/>
                  </a:cubicBezTo>
                  <a:lnTo>
                    <a:pt x="606" y="846"/>
                  </a:lnTo>
                  <a:cubicBezTo>
                    <a:pt x="600" y="852"/>
                    <a:pt x="594" y="852"/>
                    <a:pt x="594" y="852"/>
                  </a:cubicBezTo>
                  <a:cubicBezTo>
                    <a:pt x="589" y="852"/>
                    <a:pt x="600" y="846"/>
                    <a:pt x="606" y="841"/>
                  </a:cubicBezTo>
                  <a:lnTo>
                    <a:pt x="606" y="841"/>
                  </a:lnTo>
                  <a:cubicBezTo>
                    <a:pt x="603" y="843"/>
                    <a:pt x="601" y="843"/>
                    <a:pt x="599" y="843"/>
                  </a:cubicBezTo>
                  <a:cubicBezTo>
                    <a:pt x="597" y="843"/>
                    <a:pt x="594" y="843"/>
                    <a:pt x="589" y="846"/>
                  </a:cubicBezTo>
                  <a:lnTo>
                    <a:pt x="589" y="846"/>
                  </a:lnTo>
                  <a:cubicBezTo>
                    <a:pt x="589" y="846"/>
                    <a:pt x="594" y="841"/>
                    <a:pt x="600" y="841"/>
                  </a:cubicBezTo>
                  <a:cubicBezTo>
                    <a:pt x="596" y="841"/>
                    <a:pt x="593" y="836"/>
                    <a:pt x="587" y="836"/>
                  </a:cubicBezTo>
                  <a:cubicBezTo>
                    <a:pt x="585" y="836"/>
                    <a:pt x="581" y="837"/>
                    <a:pt x="578" y="841"/>
                  </a:cubicBezTo>
                  <a:cubicBezTo>
                    <a:pt x="566" y="841"/>
                    <a:pt x="578" y="824"/>
                    <a:pt x="572" y="824"/>
                  </a:cubicBezTo>
                  <a:lnTo>
                    <a:pt x="572" y="818"/>
                  </a:lnTo>
                  <a:cubicBezTo>
                    <a:pt x="568" y="818"/>
                    <a:pt x="567" y="816"/>
                    <a:pt x="563" y="816"/>
                  </a:cubicBezTo>
                  <a:cubicBezTo>
                    <a:pt x="562" y="816"/>
                    <a:pt x="559" y="816"/>
                    <a:pt x="555" y="818"/>
                  </a:cubicBezTo>
                  <a:cubicBezTo>
                    <a:pt x="555" y="813"/>
                    <a:pt x="561" y="807"/>
                    <a:pt x="566" y="807"/>
                  </a:cubicBezTo>
                  <a:cubicBezTo>
                    <a:pt x="561" y="807"/>
                    <a:pt x="555" y="807"/>
                    <a:pt x="561" y="801"/>
                  </a:cubicBezTo>
                  <a:cubicBezTo>
                    <a:pt x="564" y="801"/>
                    <a:pt x="565" y="801"/>
                    <a:pt x="567" y="801"/>
                  </a:cubicBezTo>
                  <a:lnTo>
                    <a:pt x="567" y="801"/>
                  </a:lnTo>
                  <a:cubicBezTo>
                    <a:pt x="567" y="801"/>
                    <a:pt x="566" y="801"/>
                    <a:pt x="566" y="801"/>
                  </a:cubicBezTo>
                  <a:lnTo>
                    <a:pt x="566" y="801"/>
                  </a:lnTo>
                  <a:cubicBezTo>
                    <a:pt x="566" y="801"/>
                    <a:pt x="567" y="801"/>
                    <a:pt x="567" y="801"/>
                  </a:cubicBezTo>
                  <a:lnTo>
                    <a:pt x="567" y="801"/>
                  </a:lnTo>
                  <a:cubicBezTo>
                    <a:pt x="567" y="801"/>
                    <a:pt x="567" y="801"/>
                    <a:pt x="567" y="801"/>
                  </a:cubicBezTo>
                  <a:lnTo>
                    <a:pt x="567" y="801"/>
                  </a:lnTo>
                  <a:cubicBezTo>
                    <a:pt x="567" y="795"/>
                    <a:pt x="572" y="790"/>
                    <a:pt x="561" y="790"/>
                  </a:cubicBezTo>
                  <a:cubicBezTo>
                    <a:pt x="561" y="790"/>
                    <a:pt x="561" y="785"/>
                    <a:pt x="561" y="785"/>
                  </a:cubicBezTo>
                  <a:lnTo>
                    <a:pt x="572" y="779"/>
                  </a:lnTo>
                  <a:cubicBezTo>
                    <a:pt x="578" y="768"/>
                    <a:pt x="569" y="768"/>
                    <a:pt x="562" y="768"/>
                  </a:cubicBezTo>
                  <a:cubicBezTo>
                    <a:pt x="555" y="768"/>
                    <a:pt x="550" y="768"/>
                    <a:pt x="561" y="757"/>
                  </a:cubicBezTo>
                  <a:lnTo>
                    <a:pt x="561" y="757"/>
                  </a:lnTo>
                  <a:cubicBezTo>
                    <a:pt x="550" y="762"/>
                    <a:pt x="555" y="768"/>
                    <a:pt x="544" y="773"/>
                  </a:cubicBezTo>
                  <a:cubicBezTo>
                    <a:pt x="544" y="768"/>
                    <a:pt x="561" y="751"/>
                    <a:pt x="561" y="751"/>
                  </a:cubicBezTo>
                  <a:cubicBezTo>
                    <a:pt x="562" y="748"/>
                    <a:pt x="562" y="747"/>
                    <a:pt x="560" y="747"/>
                  </a:cubicBezTo>
                  <a:cubicBezTo>
                    <a:pt x="555" y="747"/>
                    <a:pt x="545" y="752"/>
                    <a:pt x="544" y="752"/>
                  </a:cubicBezTo>
                  <a:cubicBezTo>
                    <a:pt x="543" y="752"/>
                    <a:pt x="543" y="752"/>
                    <a:pt x="544" y="751"/>
                  </a:cubicBezTo>
                  <a:lnTo>
                    <a:pt x="544" y="751"/>
                  </a:lnTo>
                  <a:cubicBezTo>
                    <a:pt x="538" y="757"/>
                    <a:pt x="527" y="762"/>
                    <a:pt x="516" y="762"/>
                  </a:cubicBezTo>
                  <a:cubicBezTo>
                    <a:pt x="516" y="757"/>
                    <a:pt x="538" y="745"/>
                    <a:pt x="538" y="745"/>
                  </a:cubicBezTo>
                  <a:lnTo>
                    <a:pt x="544" y="745"/>
                  </a:lnTo>
                  <a:cubicBezTo>
                    <a:pt x="550" y="740"/>
                    <a:pt x="544" y="734"/>
                    <a:pt x="550" y="734"/>
                  </a:cubicBezTo>
                  <a:cubicBezTo>
                    <a:pt x="544" y="734"/>
                    <a:pt x="544" y="734"/>
                    <a:pt x="544" y="740"/>
                  </a:cubicBezTo>
                  <a:cubicBezTo>
                    <a:pt x="544" y="734"/>
                    <a:pt x="538" y="734"/>
                    <a:pt x="538" y="729"/>
                  </a:cubicBezTo>
                  <a:cubicBezTo>
                    <a:pt x="538" y="729"/>
                    <a:pt x="533" y="734"/>
                    <a:pt x="533" y="734"/>
                  </a:cubicBezTo>
                  <a:cubicBezTo>
                    <a:pt x="533" y="730"/>
                    <a:pt x="531" y="729"/>
                    <a:pt x="529" y="729"/>
                  </a:cubicBezTo>
                  <a:cubicBezTo>
                    <a:pt x="527" y="729"/>
                    <a:pt x="523" y="730"/>
                    <a:pt x="521" y="730"/>
                  </a:cubicBezTo>
                  <a:cubicBezTo>
                    <a:pt x="519" y="730"/>
                    <a:pt x="517" y="730"/>
                    <a:pt x="516" y="729"/>
                  </a:cubicBezTo>
                  <a:cubicBezTo>
                    <a:pt x="522" y="723"/>
                    <a:pt x="533" y="723"/>
                    <a:pt x="527" y="723"/>
                  </a:cubicBezTo>
                  <a:cubicBezTo>
                    <a:pt x="527" y="717"/>
                    <a:pt x="538" y="712"/>
                    <a:pt x="544" y="712"/>
                  </a:cubicBezTo>
                  <a:cubicBezTo>
                    <a:pt x="533" y="712"/>
                    <a:pt x="544" y="701"/>
                    <a:pt x="544" y="695"/>
                  </a:cubicBezTo>
                  <a:lnTo>
                    <a:pt x="544" y="695"/>
                  </a:lnTo>
                  <a:lnTo>
                    <a:pt x="538" y="701"/>
                  </a:lnTo>
                  <a:cubicBezTo>
                    <a:pt x="538" y="701"/>
                    <a:pt x="538" y="701"/>
                    <a:pt x="538" y="695"/>
                  </a:cubicBezTo>
                  <a:cubicBezTo>
                    <a:pt x="533" y="701"/>
                    <a:pt x="527" y="706"/>
                    <a:pt x="516" y="712"/>
                  </a:cubicBezTo>
                  <a:cubicBezTo>
                    <a:pt x="522" y="706"/>
                    <a:pt x="505" y="706"/>
                    <a:pt x="522" y="701"/>
                  </a:cubicBezTo>
                  <a:lnTo>
                    <a:pt x="522" y="701"/>
                  </a:lnTo>
                  <a:cubicBezTo>
                    <a:pt x="521" y="701"/>
                    <a:pt x="521" y="702"/>
                    <a:pt x="521" y="702"/>
                  </a:cubicBezTo>
                  <a:cubicBezTo>
                    <a:pt x="521" y="702"/>
                    <a:pt x="528" y="695"/>
                    <a:pt x="533" y="694"/>
                  </a:cubicBezTo>
                  <a:lnTo>
                    <a:pt x="533" y="694"/>
                  </a:lnTo>
                  <a:cubicBezTo>
                    <a:pt x="534" y="695"/>
                    <a:pt x="535" y="695"/>
                    <a:pt x="538" y="695"/>
                  </a:cubicBezTo>
                  <a:cubicBezTo>
                    <a:pt x="538" y="694"/>
                    <a:pt x="537" y="694"/>
                    <a:pt x="535" y="694"/>
                  </a:cubicBezTo>
                  <a:cubicBezTo>
                    <a:pt x="535" y="694"/>
                    <a:pt x="534" y="694"/>
                    <a:pt x="533" y="694"/>
                  </a:cubicBezTo>
                  <a:lnTo>
                    <a:pt x="533" y="694"/>
                  </a:lnTo>
                  <a:cubicBezTo>
                    <a:pt x="533" y="693"/>
                    <a:pt x="533" y="692"/>
                    <a:pt x="533" y="689"/>
                  </a:cubicBezTo>
                  <a:lnTo>
                    <a:pt x="538" y="689"/>
                  </a:lnTo>
                  <a:cubicBezTo>
                    <a:pt x="540" y="686"/>
                    <a:pt x="539" y="685"/>
                    <a:pt x="538" y="685"/>
                  </a:cubicBezTo>
                  <a:cubicBezTo>
                    <a:pt x="535" y="685"/>
                    <a:pt x="526" y="691"/>
                    <a:pt x="523" y="691"/>
                  </a:cubicBezTo>
                  <a:cubicBezTo>
                    <a:pt x="522" y="691"/>
                    <a:pt x="522" y="690"/>
                    <a:pt x="522" y="689"/>
                  </a:cubicBezTo>
                  <a:cubicBezTo>
                    <a:pt x="523" y="688"/>
                    <a:pt x="524" y="687"/>
                    <a:pt x="525" y="686"/>
                  </a:cubicBezTo>
                  <a:lnTo>
                    <a:pt x="525" y="686"/>
                  </a:lnTo>
                  <a:cubicBezTo>
                    <a:pt x="521" y="688"/>
                    <a:pt x="516" y="689"/>
                    <a:pt x="510" y="689"/>
                  </a:cubicBezTo>
                  <a:cubicBezTo>
                    <a:pt x="512" y="687"/>
                    <a:pt x="512" y="687"/>
                    <a:pt x="512" y="687"/>
                  </a:cubicBezTo>
                  <a:lnTo>
                    <a:pt x="512" y="687"/>
                  </a:lnTo>
                  <a:cubicBezTo>
                    <a:pt x="510" y="687"/>
                    <a:pt x="505" y="689"/>
                    <a:pt x="505" y="689"/>
                  </a:cubicBezTo>
                  <a:cubicBezTo>
                    <a:pt x="502" y="692"/>
                    <a:pt x="501" y="694"/>
                    <a:pt x="499" y="694"/>
                  </a:cubicBezTo>
                  <a:cubicBezTo>
                    <a:pt x="498" y="694"/>
                    <a:pt x="496" y="692"/>
                    <a:pt x="494" y="689"/>
                  </a:cubicBezTo>
                  <a:lnTo>
                    <a:pt x="496" y="689"/>
                  </a:lnTo>
                  <a:cubicBezTo>
                    <a:pt x="497" y="686"/>
                    <a:pt x="505" y="677"/>
                    <a:pt x="502" y="677"/>
                  </a:cubicBezTo>
                  <a:lnTo>
                    <a:pt x="502" y="677"/>
                  </a:lnTo>
                  <a:cubicBezTo>
                    <a:pt x="501" y="677"/>
                    <a:pt x="501" y="677"/>
                    <a:pt x="499" y="678"/>
                  </a:cubicBezTo>
                  <a:cubicBezTo>
                    <a:pt x="505" y="673"/>
                    <a:pt x="510" y="667"/>
                    <a:pt x="516" y="667"/>
                  </a:cubicBezTo>
                  <a:cubicBezTo>
                    <a:pt x="505" y="667"/>
                    <a:pt x="522" y="656"/>
                    <a:pt x="510" y="656"/>
                  </a:cubicBezTo>
                  <a:lnTo>
                    <a:pt x="510" y="656"/>
                  </a:lnTo>
                  <a:cubicBezTo>
                    <a:pt x="505" y="661"/>
                    <a:pt x="505" y="661"/>
                    <a:pt x="494" y="661"/>
                  </a:cubicBezTo>
                  <a:lnTo>
                    <a:pt x="505" y="667"/>
                  </a:lnTo>
                  <a:lnTo>
                    <a:pt x="488" y="673"/>
                  </a:lnTo>
                  <a:lnTo>
                    <a:pt x="494" y="673"/>
                  </a:lnTo>
                  <a:cubicBezTo>
                    <a:pt x="491" y="675"/>
                    <a:pt x="489" y="675"/>
                    <a:pt x="488" y="675"/>
                  </a:cubicBezTo>
                  <a:cubicBezTo>
                    <a:pt x="487" y="675"/>
                    <a:pt x="485" y="675"/>
                    <a:pt x="482" y="678"/>
                  </a:cubicBezTo>
                  <a:cubicBezTo>
                    <a:pt x="487" y="674"/>
                    <a:pt x="486" y="673"/>
                    <a:pt x="484" y="673"/>
                  </a:cubicBezTo>
                  <a:lnTo>
                    <a:pt x="484" y="673"/>
                  </a:lnTo>
                  <a:cubicBezTo>
                    <a:pt x="482" y="673"/>
                    <a:pt x="478" y="674"/>
                    <a:pt x="477" y="674"/>
                  </a:cubicBezTo>
                  <a:cubicBezTo>
                    <a:pt x="476" y="674"/>
                    <a:pt x="476" y="674"/>
                    <a:pt x="477" y="673"/>
                  </a:cubicBezTo>
                  <a:lnTo>
                    <a:pt x="499" y="656"/>
                  </a:lnTo>
                  <a:cubicBezTo>
                    <a:pt x="505" y="650"/>
                    <a:pt x="501" y="650"/>
                    <a:pt x="496" y="650"/>
                  </a:cubicBezTo>
                  <a:cubicBezTo>
                    <a:pt x="491" y="650"/>
                    <a:pt x="485" y="650"/>
                    <a:pt x="488" y="645"/>
                  </a:cubicBezTo>
                  <a:lnTo>
                    <a:pt x="488" y="645"/>
                  </a:lnTo>
                  <a:lnTo>
                    <a:pt x="482" y="650"/>
                  </a:lnTo>
                  <a:cubicBezTo>
                    <a:pt x="480" y="651"/>
                    <a:pt x="479" y="652"/>
                    <a:pt x="478" y="652"/>
                  </a:cubicBezTo>
                  <a:cubicBezTo>
                    <a:pt x="473" y="652"/>
                    <a:pt x="477" y="645"/>
                    <a:pt x="477" y="645"/>
                  </a:cubicBezTo>
                  <a:cubicBezTo>
                    <a:pt x="482" y="645"/>
                    <a:pt x="482" y="639"/>
                    <a:pt x="488" y="633"/>
                  </a:cubicBezTo>
                  <a:lnTo>
                    <a:pt x="488" y="633"/>
                  </a:lnTo>
                  <a:cubicBezTo>
                    <a:pt x="487" y="635"/>
                    <a:pt x="486" y="635"/>
                    <a:pt x="486" y="635"/>
                  </a:cubicBezTo>
                  <a:cubicBezTo>
                    <a:pt x="485" y="635"/>
                    <a:pt x="484" y="634"/>
                    <a:pt x="482" y="634"/>
                  </a:cubicBezTo>
                  <a:cubicBezTo>
                    <a:pt x="481" y="634"/>
                    <a:pt x="477" y="635"/>
                    <a:pt x="471" y="639"/>
                  </a:cubicBezTo>
                  <a:lnTo>
                    <a:pt x="471" y="639"/>
                  </a:lnTo>
                  <a:lnTo>
                    <a:pt x="477" y="628"/>
                  </a:lnTo>
                  <a:cubicBezTo>
                    <a:pt x="478" y="627"/>
                    <a:pt x="478" y="627"/>
                    <a:pt x="477" y="627"/>
                  </a:cubicBezTo>
                  <a:lnTo>
                    <a:pt x="477" y="627"/>
                  </a:lnTo>
                  <a:cubicBezTo>
                    <a:pt x="475" y="627"/>
                    <a:pt x="461" y="634"/>
                    <a:pt x="456" y="634"/>
                  </a:cubicBezTo>
                  <a:cubicBezTo>
                    <a:pt x="455" y="634"/>
                    <a:pt x="454" y="634"/>
                    <a:pt x="454" y="633"/>
                  </a:cubicBezTo>
                  <a:cubicBezTo>
                    <a:pt x="460" y="628"/>
                    <a:pt x="466" y="622"/>
                    <a:pt x="471" y="622"/>
                  </a:cubicBezTo>
                  <a:cubicBezTo>
                    <a:pt x="471" y="619"/>
                    <a:pt x="471" y="618"/>
                    <a:pt x="471" y="618"/>
                  </a:cubicBezTo>
                  <a:cubicBezTo>
                    <a:pt x="470" y="618"/>
                    <a:pt x="468" y="619"/>
                    <a:pt x="466" y="622"/>
                  </a:cubicBezTo>
                  <a:cubicBezTo>
                    <a:pt x="468" y="619"/>
                    <a:pt x="466" y="619"/>
                    <a:pt x="463" y="619"/>
                  </a:cubicBezTo>
                  <a:cubicBezTo>
                    <a:pt x="460" y="619"/>
                    <a:pt x="457" y="619"/>
                    <a:pt x="460" y="617"/>
                  </a:cubicBezTo>
                  <a:lnTo>
                    <a:pt x="460" y="617"/>
                  </a:lnTo>
                  <a:cubicBezTo>
                    <a:pt x="460" y="617"/>
                    <a:pt x="449" y="622"/>
                    <a:pt x="449" y="622"/>
                  </a:cubicBezTo>
                  <a:cubicBezTo>
                    <a:pt x="449" y="621"/>
                    <a:pt x="449" y="620"/>
                    <a:pt x="450" y="619"/>
                  </a:cubicBezTo>
                  <a:lnTo>
                    <a:pt x="450" y="619"/>
                  </a:lnTo>
                  <a:cubicBezTo>
                    <a:pt x="448" y="619"/>
                    <a:pt x="447" y="619"/>
                    <a:pt x="446" y="619"/>
                  </a:cubicBezTo>
                  <a:cubicBezTo>
                    <a:pt x="444" y="619"/>
                    <a:pt x="442" y="619"/>
                    <a:pt x="440" y="621"/>
                  </a:cubicBezTo>
                  <a:lnTo>
                    <a:pt x="440" y="621"/>
                  </a:lnTo>
                  <a:cubicBezTo>
                    <a:pt x="458" y="606"/>
                    <a:pt x="427" y="610"/>
                    <a:pt x="443" y="594"/>
                  </a:cubicBezTo>
                  <a:cubicBezTo>
                    <a:pt x="438" y="594"/>
                    <a:pt x="432" y="589"/>
                    <a:pt x="432" y="589"/>
                  </a:cubicBezTo>
                  <a:cubicBezTo>
                    <a:pt x="432" y="583"/>
                    <a:pt x="438" y="583"/>
                    <a:pt x="438" y="583"/>
                  </a:cubicBezTo>
                  <a:cubicBezTo>
                    <a:pt x="438" y="582"/>
                    <a:pt x="437" y="582"/>
                    <a:pt x="436" y="582"/>
                  </a:cubicBezTo>
                  <a:cubicBezTo>
                    <a:pt x="431" y="582"/>
                    <a:pt x="417" y="590"/>
                    <a:pt x="415" y="590"/>
                  </a:cubicBezTo>
                  <a:cubicBezTo>
                    <a:pt x="414" y="590"/>
                    <a:pt x="414" y="589"/>
                    <a:pt x="415" y="589"/>
                  </a:cubicBezTo>
                  <a:cubicBezTo>
                    <a:pt x="426" y="577"/>
                    <a:pt x="426" y="583"/>
                    <a:pt x="426" y="577"/>
                  </a:cubicBezTo>
                  <a:cubicBezTo>
                    <a:pt x="440" y="569"/>
                    <a:pt x="439" y="569"/>
                    <a:pt x="436" y="569"/>
                  </a:cubicBezTo>
                  <a:cubicBezTo>
                    <a:pt x="432" y="569"/>
                    <a:pt x="426" y="569"/>
                    <a:pt x="432" y="561"/>
                  </a:cubicBezTo>
                  <a:lnTo>
                    <a:pt x="438" y="561"/>
                  </a:lnTo>
                  <a:cubicBezTo>
                    <a:pt x="440" y="558"/>
                    <a:pt x="436" y="558"/>
                    <a:pt x="431" y="558"/>
                  </a:cubicBezTo>
                  <a:cubicBezTo>
                    <a:pt x="427" y="558"/>
                    <a:pt x="423" y="558"/>
                    <a:pt x="422" y="556"/>
                  </a:cubicBezTo>
                  <a:lnTo>
                    <a:pt x="422" y="556"/>
                  </a:lnTo>
                  <a:cubicBezTo>
                    <a:pt x="418" y="557"/>
                    <a:pt x="415" y="557"/>
                    <a:pt x="413" y="557"/>
                  </a:cubicBezTo>
                  <a:cubicBezTo>
                    <a:pt x="406" y="557"/>
                    <a:pt x="402" y="555"/>
                    <a:pt x="398" y="555"/>
                  </a:cubicBezTo>
                  <a:cubicBezTo>
                    <a:pt x="410" y="549"/>
                    <a:pt x="404" y="555"/>
                    <a:pt x="415" y="544"/>
                  </a:cubicBezTo>
                  <a:lnTo>
                    <a:pt x="415" y="544"/>
                  </a:lnTo>
                  <a:cubicBezTo>
                    <a:pt x="410" y="544"/>
                    <a:pt x="398" y="555"/>
                    <a:pt x="393" y="555"/>
                  </a:cubicBezTo>
                  <a:cubicBezTo>
                    <a:pt x="398" y="549"/>
                    <a:pt x="398" y="544"/>
                    <a:pt x="410" y="538"/>
                  </a:cubicBezTo>
                  <a:lnTo>
                    <a:pt x="415" y="538"/>
                  </a:lnTo>
                  <a:cubicBezTo>
                    <a:pt x="421" y="535"/>
                    <a:pt x="419" y="535"/>
                    <a:pt x="417" y="535"/>
                  </a:cubicBezTo>
                  <a:cubicBezTo>
                    <a:pt x="414" y="535"/>
                    <a:pt x="410" y="535"/>
                    <a:pt x="410" y="533"/>
                  </a:cubicBezTo>
                  <a:lnTo>
                    <a:pt x="415" y="527"/>
                  </a:lnTo>
                  <a:lnTo>
                    <a:pt x="415" y="527"/>
                  </a:lnTo>
                  <a:cubicBezTo>
                    <a:pt x="412" y="527"/>
                    <a:pt x="405" y="529"/>
                    <a:pt x="400" y="529"/>
                  </a:cubicBezTo>
                  <a:cubicBezTo>
                    <a:pt x="397" y="529"/>
                    <a:pt x="395" y="529"/>
                    <a:pt x="393" y="527"/>
                  </a:cubicBezTo>
                  <a:lnTo>
                    <a:pt x="387" y="533"/>
                  </a:lnTo>
                  <a:cubicBezTo>
                    <a:pt x="385" y="533"/>
                    <a:pt x="383" y="534"/>
                    <a:pt x="382" y="534"/>
                  </a:cubicBezTo>
                  <a:cubicBezTo>
                    <a:pt x="379" y="534"/>
                    <a:pt x="390" y="526"/>
                    <a:pt x="386" y="526"/>
                  </a:cubicBezTo>
                  <a:lnTo>
                    <a:pt x="386" y="526"/>
                  </a:lnTo>
                  <a:cubicBezTo>
                    <a:pt x="386" y="526"/>
                    <a:pt x="384" y="526"/>
                    <a:pt x="382" y="527"/>
                  </a:cubicBezTo>
                  <a:lnTo>
                    <a:pt x="398" y="516"/>
                  </a:lnTo>
                  <a:lnTo>
                    <a:pt x="398" y="516"/>
                  </a:lnTo>
                  <a:cubicBezTo>
                    <a:pt x="395" y="516"/>
                    <a:pt x="386" y="518"/>
                    <a:pt x="379" y="518"/>
                  </a:cubicBezTo>
                  <a:cubicBezTo>
                    <a:pt x="375" y="518"/>
                    <a:pt x="372" y="518"/>
                    <a:pt x="370" y="516"/>
                  </a:cubicBezTo>
                  <a:cubicBezTo>
                    <a:pt x="372" y="515"/>
                    <a:pt x="374" y="515"/>
                    <a:pt x="375" y="514"/>
                  </a:cubicBezTo>
                  <a:lnTo>
                    <a:pt x="375" y="514"/>
                  </a:lnTo>
                  <a:cubicBezTo>
                    <a:pt x="376" y="514"/>
                    <a:pt x="377" y="514"/>
                    <a:pt x="377" y="514"/>
                  </a:cubicBezTo>
                  <a:cubicBezTo>
                    <a:pt x="381" y="514"/>
                    <a:pt x="387" y="513"/>
                    <a:pt x="392" y="510"/>
                  </a:cubicBezTo>
                  <a:lnTo>
                    <a:pt x="392" y="510"/>
                  </a:lnTo>
                  <a:cubicBezTo>
                    <a:pt x="387" y="511"/>
                    <a:pt x="383" y="512"/>
                    <a:pt x="375" y="514"/>
                  </a:cubicBezTo>
                  <a:lnTo>
                    <a:pt x="375" y="514"/>
                  </a:lnTo>
                  <a:cubicBezTo>
                    <a:pt x="372" y="514"/>
                    <a:pt x="370" y="512"/>
                    <a:pt x="370" y="510"/>
                  </a:cubicBezTo>
                  <a:cubicBezTo>
                    <a:pt x="398" y="493"/>
                    <a:pt x="370" y="493"/>
                    <a:pt x="393" y="477"/>
                  </a:cubicBezTo>
                  <a:cubicBezTo>
                    <a:pt x="376" y="477"/>
                    <a:pt x="387" y="460"/>
                    <a:pt x="382" y="454"/>
                  </a:cubicBezTo>
                  <a:lnTo>
                    <a:pt x="382" y="454"/>
                  </a:lnTo>
                  <a:cubicBezTo>
                    <a:pt x="375" y="459"/>
                    <a:pt x="372" y="461"/>
                    <a:pt x="370" y="461"/>
                  </a:cubicBezTo>
                  <a:cubicBezTo>
                    <a:pt x="368" y="461"/>
                    <a:pt x="368" y="459"/>
                    <a:pt x="366" y="459"/>
                  </a:cubicBezTo>
                  <a:cubicBezTo>
                    <a:pt x="364" y="459"/>
                    <a:pt x="361" y="460"/>
                    <a:pt x="354" y="465"/>
                  </a:cubicBezTo>
                  <a:cubicBezTo>
                    <a:pt x="354" y="465"/>
                    <a:pt x="354" y="465"/>
                    <a:pt x="354" y="460"/>
                  </a:cubicBezTo>
                  <a:lnTo>
                    <a:pt x="365" y="449"/>
                  </a:lnTo>
                  <a:cubicBezTo>
                    <a:pt x="370" y="443"/>
                    <a:pt x="370" y="443"/>
                    <a:pt x="376" y="443"/>
                  </a:cubicBezTo>
                  <a:cubicBezTo>
                    <a:pt x="376" y="437"/>
                    <a:pt x="382" y="432"/>
                    <a:pt x="387" y="426"/>
                  </a:cubicBezTo>
                  <a:lnTo>
                    <a:pt x="387" y="426"/>
                  </a:lnTo>
                  <a:cubicBezTo>
                    <a:pt x="384" y="429"/>
                    <a:pt x="382" y="430"/>
                    <a:pt x="380" y="430"/>
                  </a:cubicBezTo>
                  <a:cubicBezTo>
                    <a:pt x="377" y="430"/>
                    <a:pt x="376" y="429"/>
                    <a:pt x="376" y="426"/>
                  </a:cubicBezTo>
                  <a:lnTo>
                    <a:pt x="370" y="437"/>
                  </a:lnTo>
                  <a:cubicBezTo>
                    <a:pt x="369" y="438"/>
                    <a:pt x="367" y="438"/>
                    <a:pt x="367" y="438"/>
                  </a:cubicBezTo>
                  <a:cubicBezTo>
                    <a:pt x="361" y="438"/>
                    <a:pt x="385" y="421"/>
                    <a:pt x="370" y="421"/>
                  </a:cubicBezTo>
                  <a:lnTo>
                    <a:pt x="376" y="421"/>
                  </a:lnTo>
                  <a:cubicBezTo>
                    <a:pt x="372" y="421"/>
                    <a:pt x="371" y="413"/>
                    <a:pt x="359" y="413"/>
                  </a:cubicBezTo>
                  <a:cubicBezTo>
                    <a:pt x="357" y="413"/>
                    <a:pt x="355" y="414"/>
                    <a:pt x="352" y="414"/>
                  </a:cubicBezTo>
                  <a:lnTo>
                    <a:pt x="352" y="414"/>
                  </a:lnTo>
                  <a:cubicBezTo>
                    <a:pt x="356" y="412"/>
                    <a:pt x="359" y="409"/>
                    <a:pt x="359" y="409"/>
                  </a:cubicBezTo>
                  <a:cubicBezTo>
                    <a:pt x="359" y="404"/>
                    <a:pt x="331" y="404"/>
                    <a:pt x="337" y="392"/>
                  </a:cubicBezTo>
                  <a:lnTo>
                    <a:pt x="342" y="392"/>
                  </a:lnTo>
                  <a:cubicBezTo>
                    <a:pt x="342" y="390"/>
                    <a:pt x="340" y="390"/>
                    <a:pt x="338" y="390"/>
                  </a:cubicBezTo>
                  <a:cubicBezTo>
                    <a:pt x="335" y="390"/>
                    <a:pt x="334" y="390"/>
                    <a:pt x="337" y="387"/>
                  </a:cubicBezTo>
                  <a:lnTo>
                    <a:pt x="342" y="387"/>
                  </a:lnTo>
                  <a:cubicBezTo>
                    <a:pt x="342" y="387"/>
                    <a:pt x="331" y="387"/>
                    <a:pt x="331" y="381"/>
                  </a:cubicBezTo>
                  <a:lnTo>
                    <a:pt x="337" y="381"/>
                  </a:lnTo>
                  <a:cubicBezTo>
                    <a:pt x="339" y="377"/>
                    <a:pt x="336" y="376"/>
                    <a:pt x="332" y="376"/>
                  </a:cubicBezTo>
                  <a:cubicBezTo>
                    <a:pt x="327" y="376"/>
                    <a:pt x="321" y="377"/>
                    <a:pt x="315" y="377"/>
                  </a:cubicBezTo>
                  <a:cubicBezTo>
                    <a:pt x="313" y="377"/>
                    <a:pt x="310" y="377"/>
                    <a:pt x="309" y="376"/>
                  </a:cubicBezTo>
                  <a:cubicBezTo>
                    <a:pt x="326" y="364"/>
                    <a:pt x="326" y="353"/>
                    <a:pt x="331" y="353"/>
                  </a:cubicBezTo>
                  <a:lnTo>
                    <a:pt x="331" y="348"/>
                  </a:lnTo>
                  <a:cubicBezTo>
                    <a:pt x="326" y="342"/>
                    <a:pt x="309" y="342"/>
                    <a:pt x="298" y="342"/>
                  </a:cubicBezTo>
                  <a:cubicBezTo>
                    <a:pt x="314" y="326"/>
                    <a:pt x="294" y="320"/>
                    <a:pt x="297" y="305"/>
                  </a:cubicBezTo>
                  <a:lnTo>
                    <a:pt x="297" y="305"/>
                  </a:lnTo>
                  <a:cubicBezTo>
                    <a:pt x="295" y="310"/>
                    <a:pt x="286" y="314"/>
                    <a:pt x="281" y="314"/>
                  </a:cubicBezTo>
                  <a:cubicBezTo>
                    <a:pt x="286" y="308"/>
                    <a:pt x="270" y="314"/>
                    <a:pt x="286" y="303"/>
                  </a:cubicBezTo>
                  <a:lnTo>
                    <a:pt x="286" y="308"/>
                  </a:lnTo>
                  <a:cubicBezTo>
                    <a:pt x="298" y="297"/>
                    <a:pt x="292" y="292"/>
                    <a:pt x="292" y="292"/>
                  </a:cubicBezTo>
                  <a:lnTo>
                    <a:pt x="292" y="292"/>
                  </a:lnTo>
                  <a:lnTo>
                    <a:pt x="270" y="303"/>
                  </a:lnTo>
                  <a:cubicBezTo>
                    <a:pt x="298" y="275"/>
                    <a:pt x="247" y="292"/>
                    <a:pt x="270" y="269"/>
                  </a:cubicBezTo>
                  <a:lnTo>
                    <a:pt x="258" y="269"/>
                  </a:lnTo>
                  <a:lnTo>
                    <a:pt x="270" y="264"/>
                  </a:lnTo>
                  <a:cubicBezTo>
                    <a:pt x="270" y="252"/>
                    <a:pt x="264" y="252"/>
                    <a:pt x="258" y="247"/>
                  </a:cubicBezTo>
                  <a:lnTo>
                    <a:pt x="270" y="241"/>
                  </a:lnTo>
                  <a:cubicBezTo>
                    <a:pt x="270" y="241"/>
                    <a:pt x="269" y="240"/>
                    <a:pt x="268" y="240"/>
                  </a:cubicBezTo>
                  <a:cubicBezTo>
                    <a:pt x="263" y="240"/>
                    <a:pt x="242" y="253"/>
                    <a:pt x="233" y="253"/>
                  </a:cubicBezTo>
                  <a:cubicBezTo>
                    <a:pt x="232" y="253"/>
                    <a:pt x="231" y="253"/>
                    <a:pt x="230" y="252"/>
                  </a:cubicBezTo>
                  <a:lnTo>
                    <a:pt x="247" y="241"/>
                  </a:lnTo>
                  <a:cubicBezTo>
                    <a:pt x="242" y="236"/>
                    <a:pt x="253" y="224"/>
                    <a:pt x="236" y="224"/>
                  </a:cubicBezTo>
                  <a:cubicBezTo>
                    <a:pt x="236" y="224"/>
                    <a:pt x="242" y="219"/>
                    <a:pt x="242" y="219"/>
                  </a:cubicBezTo>
                  <a:cubicBezTo>
                    <a:pt x="242" y="219"/>
                    <a:pt x="244" y="211"/>
                    <a:pt x="239" y="211"/>
                  </a:cubicBezTo>
                  <a:cubicBezTo>
                    <a:pt x="237" y="211"/>
                    <a:pt x="234" y="213"/>
                    <a:pt x="229" y="216"/>
                  </a:cubicBezTo>
                  <a:lnTo>
                    <a:pt x="229" y="216"/>
                  </a:lnTo>
                  <a:cubicBezTo>
                    <a:pt x="233" y="213"/>
                    <a:pt x="233" y="212"/>
                    <a:pt x="230" y="212"/>
                  </a:cubicBezTo>
                  <a:lnTo>
                    <a:pt x="230" y="212"/>
                  </a:lnTo>
                  <a:cubicBezTo>
                    <a:pt x="226" y="212"/>
                    <a:pt x="219" y="213"/>
                    <a:pt x="214" y="213"/>
                  </a:cubicBezTo>
                  <a:lnTo>
                    <a:pt x="225" y="208"/>
                  </a:lnTo>
                  <a:lnTo>
                    <a:pt x="225" y="208"/>
                  </a:lnTo>
                  <a:cubicBezTo>
                    <a:pt x="208" y="213"/>
                    <a:pt x="202" y="213"/>
                    <a:pt x="197" y="213"/>
                  </a:cubicBezTo>
                  <a:cubicBezTo>
                    <a:pt x="197" y="208"/>
                    <a:pt x="208" y="208"/>
                    <a:pt x="202" y="208"/>
                  </a:cubicBezTo>
                  <a:cubicBezTo>
                    <a:pt x="204" y="206"/>
                    <a:pt x="204" y="206"/>
                    <a:pt x="203" y="206"/>
                  </a:cubicBezTo>
                  <a:lnTo>
                    <a:pt x="203" y="206"/>
                  </a:lnTo>
                  <a:cubicBezTo>
                    <a:pt x="202" y="206"/>
                    <a:pt x="200" y="207"/>
                    <a:pt x="198" y="207"/>
                  </a:cubicBezTo>
                  <a:cubicBezTo>
                    <a:pt x="196" y="207"/>
                    <a:pt x="195" y="206"/>
                    <a:pt x="197" y="202"/>
                  </a:cubicBezTo>
                  <a:lnTo>
                    <a:pt x="202" y="202"/>
                  </a:lnTo>
                  <a:cubicBezTo>
                    <a:pt x="202" y="200"/>
                    <a:pt x="202" y="200"/>
                    <a:pt x="201" y="200"/>
                  </a:cubicBezTo>
                  <a:cubicBezTo>
                    <a:pt x="199" y="200"/>
                    <a:pt x="195" y="202"/>
                    <a:pt x="191" y="202"/>
                  </a:cubicBezTo>
                  <a:cubicBezTo>
                    <a:pt x="186" y="202"/>
                    <a:pt x="191" y="196"/>
                    <a:pt x="197" y="191"/>
                  </a:cubicBezTo>
                  <a:lnTo>
                    <a:pt x="197" y="191"/>
                  </a:lnTo>
                  <a:cubicBezTo>
                    <a:pt x="193" y="191"/>
                    <a:pt x="189" y="193"/>
                    <a:pt x="187" y="193"/>
                  </a:cubicBezTo>
                  <a:cubicBezTo>
                    <a:pt x="186" y="193"/>
                    <a:pt x="186" y="193"/>
                    <a:pt x="186" y="191"/>
                  </a:cubicBezTo>
                  <a:lnTo>
                    <a:pt x="191" y="191"/>
                  </a:lnTo>
                  <a:cubicBezTo>
                    <a:pt x="194" y="185"/>
                    <a:pt x="190" y="185"/>
                    <a:pt x="186" y="185"/>
                  </a:cubicBezTo>
                  <a:cubicBezTo>
                    <a:pt x="183" y="185"/>
                    <a:pt x="180" y="185"/>
                    <a:pt x="186" y="180"/>
                  </a:cubicBezTo>
                  <a:cubicBezTo>
                    <a:pt x="186" y="174"/>
                    <a:pt x="191" y="174"/>
                    <a:pt x="191" y="174"/>
                  </a:cubicBezTo>
                  <a:cubicBezTo>
                    <a:pt x="191" y="180"/>
                    <a:pt x="191" y="180"/>
                    <a:pt x="191" y="180"/>
                  </a:cubicBezTo>
                  <a:cubicBezTo>
                    <a:pt x="200" y="175"/>
                    <a:pt x="202" y="171"/>
                    <a:pt x="209" y="167"/>
                  </a:cubicBezTo>
                  <a:lnTo>
                    <a:pt x="209" y="167"/>
                  </a:lnTo>
                  <a:cubicBezTo>
                    <a:pt x="205" y="168"/>
                    <a:pt x="202" y="169"/>
                    <a:pt x="199" y="169"/>
                  </a:cubicBezTo>
                  <a:cubicBezTo>
                    <a:pt x="194" y="169"/>
                    <a:pt x="191" y="168"/>
                    <a:pt x="191" y="163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202" y="152"/>
                    <a:pt x="197" y="152"/>
                    <a:pt x="197" y="146"/>
                  </a:cubicBezTo>
                  <a:cubicBezTo>
                    <a:pt x="186" y="157"/>
                    <a:pt x="186" y="152"/>
                    <a:pt x="174" y="157"/>
                  </a:cubicBezTo>
                  <a:lnTo>
                    <a:pt x="180" y="157"/>
                  </a:lnTo>
                  <a:cubicBezTo>
                    <a:pt x="180" y="157"/>
                    <a:pt x="180" y="163"/>
                    <a:pt x="180" y="163"/>
                  </a:cubicBezTo>
                  <a:lnTo>
                    <a:pt x="186" y="163"/>
                  </a:lnTo>
                  <a:cubicBezTo>
                    <a:pt x="183" y="166"/>
                    <a:pt x="180" y="167"/>
                    <a:pt x="178" y="167"/>
                  </a:cubicBezTo>
                  <a:cubicBezTo>
                    <a:pt x="176" y="167"/>
                    <a:pt x="174" y="166"/>
                    <a:pt x="174" y="163"/>
                  </a:cubicBezTo>
                  <a:cubicBezTo>
                    <a:pt x="169" y="163"/>
                    <a:pt x="163" y="168"/>
                    <a:pt x="158" y="168"/>
                  </a:cubicBezTo>
                  <a:cubicBezTo>
                    <a:pt x="169" y="157"/>
                    <a:pt x="174" y="146"/>
                    <a:pt x="186" y="140"/>
                  </a:cubicBezTo>
                  <a:cubicBezTo>
                    <a:pt x="178" y="140"/>
                    <a:pt x="176" y="135"/>
                    <a:pt x="168" y="135"/>
                  </a:cubicBezTo>
                  <a:cubicBezTo>
                    <a:pt x="164" y="135"/>
                    <a:pt x="160" y="137"/>
                    <a:pt x="152" y="140"/>
                  </a:cubicBezTo>
                  <a:cubicBezTo>
                    <a:pt x="146" y="140"/>
                    <a:pt x="158" y="135"/>
                    <a:pt x="158" y="135"/>
                  </a:cubicBezTo>
                  <a:lnTo>
                    <a:pt x="163" y="135"/>
                  </a:lnTo>
                  <a:cubicBezTo>
                    <a:pt x="160" y="135"/>
                    <a:pt x="158" y="130"/>
                    <a:pt x="153" y="130"/>
                  </a:cubicBezTo>
                  <a:cubicBezTo>
                    <a:pt x="150" y="130"/>
                    <a:pt x="146" y="131"/>
                    <a:pt x="141" y="135"/>
                  </a:cubicBezTo>
                  <a:lnTo>
                    <a:pt x="141" y="135"/>
                  </a:lnTo>
                  <a:cubicBezTo>
                    <a:pt x="146" y="124"/>
                    <a:pt x="158" y="129"/>
                    <a:pt x="152" y="124"/>
                  </a:cubicBezTo>
                  <a:lnTo>
                    <a:pt x="158" y="124"/>
                  </a:lnTo>
                  <a:cubicBezTo>
                    <a:pt x="164" y="113"/>
                    <a:pt x="159" y="111"/>
                    <a:pt x="150" y="111"/>
                  </a:cubicBezTo>
                  <a:cubicBezTo>
                    <a:pt x="146" y="111"/>
                    <a:pt x="140" y="112"/>
                    <a:pt x="136" y="112"/>
                  </a:cubicBezTo>
                  <a:cubicBezTo>
                    <a:pt x="127" y="112"/>
                    <a:pt x="121" y="110"/>
                    <a:pt x="129" y="97"/>
                  </a:cubicBezTo>
                  <a:lnTo>
                    <a:pt x="129" y="97"/>
                  </a:lnTo>
                  <a:cubicBezTo>
                    <a:pt x="129" y="98"/>
                    <a:pt x="130" y="100"/>
                    <a:pt x="130" y="101"/>
                  </a:cubicBezTo>
                  <a:cubicBezTo>
                    <a:pt x="130" y="101"/>
                    <a:pt x="130" y="101"/>
                    <a:pt x="130" y="96"/>
                  </a:cubicBezTo>
                  <a:lnTo>
                    <a:pt x="130" y="96"/>
                  </a:lnTo>
                  <a:cubicBezTo>
                    <a:pt x="129" y="96"/>
                    <a:pt x="129" y="96"/>
                    <a:pt x="129" y="97"/>
                  </a:cubicBezTo>
                  <a:lnTo>
                    <a:pt x="129" y="97"/>
                  </a:lnTo>
                  <a:cubicBezTo>
                    <a:pt x="125" y="80"/>
                    <a:pt x="97" y="82"/>
                    <a:pt x="113" y="56"/>
                  </a:cubicBezTo>
                  <a:cubicBezTo>
                    <a:pt x="113" y="55"/>
                    <a:pt x="112" y="54"/>
                    <a:pt x="110" y="54"/>
                  </a:cubicBezTo>
                  <a:cubicBezTo>
                    <a:pt x="106" y="54"/>
                    <a:pt x="100" y="56"/>
                    <a:pt x="96" y="56"/>
                  </a:cubicBezTo>
                  <a:lnTo>
                    <a:pt x="107" y="51"/>
                  </a:lnTo>
                  <a:lnTo>
                    <a:pt x="90" y="56"/>
                  </a:lnTo>
                  <a:cubicBezTo>
                    <a:pt x="75" y="56"/>
                    <a:pt x="106" y="33"/>
                    <a:pt x="95" y="33"/>
                  </a:cubicBezTo>
                  <a:lnTo>
                    <a:pt x="95" y="33"/>
                  </a:lnTo>
                  <a:cubicBezTo>
                    <a:pt x="94" y="33"/>
                    <a:pt x="92" y="34"/>
                    <a:pt x="90" y="34"/>
                  </a:cubicBezTo>
                  <a:lnTo>
                    <a:pt x="85" y="40"/>
                  </a:lnTo>
                  <a:cubicBezTo>
                    <a:pt x="85" y="34"/>
                    <a:pt x="74" y="34"/>
                    <a:pt x="85" y="28"/>
                  </a:cubicBezTo>
                  <a:lnTo>
                    <a:pt x="85" y="28"/>
                  </a:lnTo>
                  <a:cubicBezTo>
                    <a:pt x="81" y="28"/>
                    <a:pt x="77" y="31"/>
                    <a:pt x="77" y="31"/>
                  </a:cubicBezTo>
                  <a:cubicBezTo>
                    <a:pt x="77" y="31"/>
                    <a:pt x="77" y="30"/>
                    <a:pt x="79" y="28"/>
                  </a:cubicBezTo>
                  <a:lnTo>
                    <a:pt x="85" y="23"/>
                  </a:lnTo>
                  <a:lnTo>
                    <a:pt x="68" y="23"/>
                  </a:lnTo>
                  <a:cubicBezTo>
                    <a:pt x="68" y="17"/>
                    <a:pt x="96" y="12"/>
                    <a:pt x="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1"/>
            <p:cNvSpPr/>
            <p:nvPr/>
          </p:nvSpPr>
          <p:spPr>
            <a:xfrm>
              <a:off x="8571375" y="663963"/>
              <a:ext cx="138125" cy="122525"/>
            </a:xfrm>
            <a:custGeom>
              <a:avLst/>
              <a:gdLst/>
              <a:ahLst/>
              <a:cxnLst/>
              <a:rect l="l" t="t" r="r" b="b"/>
              <a:pathLst>
                <a:path w="5525" h="4901" extrusionOk="0">
                  <a:moveTo>
                    <a:pt x="3705" y="101"/>
                  </a:moveTo>
                  <a:cubicBezTo>
                    <a:pt x="3705" y="102"/>
                    <a:pt x="3705" y="102"/>
                    <a:pt x="3705" y="102"/>
                  </a:cubicBezTo>
                  <a:lnTo>
                    <a:pt x="3705" y="102"/>
                  </a:lnTo>
                  <a:cubicBezTo>
                    <a:pt x="3706" y="102"/>
                    <a:pt x="3708" y="102"/>
                    <a:pt x="3710" y="101"/>
                  </a:cubicBezTo>
                  <a:close/>
                  <a:moveTo>
                    <a:pt x="3439" y="100"/>
                  </a:moveTo>
                  <a:cubicBezTo>
                    <a:pt x="3436" y="105"/>
                    <a:pt x="3437" y="103"/>
                    <a:pt x="3441" y="112"/>
                  </a:cubicBezTo>
                  <a:cubicBezTo>
                    <a:pt x="3441" y="112"/>
                    <a:pt x="3440" y="106"/>
                    <a:pt x="3439" y="100"/>
                  </a:cubicBezTo>
                  <a:close/>
                  <a:moveTo>
                    <a:pt x="3291" y="231"/>
                  </a:moveTo>
                  <a:lnTo>
                    <a:pt x="3291" y="231"/>
                  </a:lnTo>
                  <a:cubicBezTo>
                    <a:pt x="3290" y="232"/>
                    <a:pt x="3291" y="233"/>
                    <a:pt x="3293" y="234"/>
                  </a:cubicBezTo>
                  <a:lnTo>
                    <a:pt x="3293" y="234"/>
                  </a:lnTo>
                  <a:cubicBezTo>
                    <a:pt x="3292" y="233"/>
                    <a:pt x="3292" y="232"/>
                    <a:pt x="3291" y="231"/>
                  </a:cubicBezTo>
                  <a:close/>
                  <a:moveTo>
                    <a:pt x="3329" y="236"/>
                  </a:moveTo>
                  <a:cubicBezTo>
                    <a:pt x="3329" y="236"/>
                    <a:pt x="3329" y="237"/>
                    <a:pt x="3329" y="239"/>
                  </a:cubicBezTo>
                  <a:lnTo>
                    <a:pt x="3329" y="239"/>
                  </a:lnTo>
                  <a:lnTo>
                    <a:pt x="3335" y="236"/>
                  </a:lnTo>
                  <a:close/>
                  <a:moveTo>
                    <a:pt x="3851" y="266"/>
                  </a:moveTo>
                  <a:lnTo>
                    <a:pt x="3851" y="266"/>
                  </a:lnTo>
                  <a:cubicBezTo>
                    <a:pt x="3850" y="267"/>
                    <a:pt x="3851" y="268"/>
                    <a:pt x="3856" y="269"/>
                  </a:cubicBezTo>
                  <a:cubicBezTo>
                    <a:pt x="3856" y="269"/>
                    <a:pt x="3854" y="267"/>
                    <a:pt x="3851" y="266"/>
                  </a:cubicBezTo>
                  <a:close/>
                  <a:moveTo>
                    <a:pt x="2293" y="292"/>
                  </a:moveTo>
                  <a:cubicBezTo>
                    <a:pt x="2305" y="292"/>
                    <a:pt x="2305" y="292"/>
                    <a:pt x="2310" y="297"/>
                  </a:cubicBezTo>
                  <a:lnTo>
                    <a:pt x="2291" y="297"/>
                  </a:lnTo>
                  <a:cubicBezTo>
                    <a:pt x="2292" y="296"/>
                    <a:pt x="2293" y="294"/>
                    <a:pt x="2293" y="292"/>
                  </a:cubicBezTo>
                  <a:close/>
                  <a:moveTo>
                    <a:pt x="3323" y="357"/>
                  </a:moveTo>
                  <a:lnTo>
                    <a:pt x="3323" y="357"/>
                  </a:lnTo>
                  <a:cubicBezTo>
                    <a:pt x="3321" y="357"/>
                    <a:pt x="3320" y="358"/>
                    <a:pt x="3318" y="359"/>
                  </a:cubicBezTo>
                  <a:cubicBezTo>
                    <a:pt x="3319" y="359"/>
                    <a:pt x="3321" y="358"/>
                    <a:pt x="3323" y="357"/>
                  </a:cubicBezTo>
                  <a:close/>
                  <a:moveTo>
                    <a:pt x="2422" y="364"/>
                  </a:moveTo>
                  <a:cubicBezTo>
                    <a:pt x="2417" y="370"/>
                    <a:pt x="2433" y="370"/>
                    <a:pt x="2445" y="376"/>
                  </a:cubicBezTo>
                  <a:lnTo>
                    <a:pt x="2411" y="376"/>
                  </a:lnTo>
                  <a:cubicBezTo>
                    <a:pt x="2411" y="370"/>
                    <a:pt x="2411" y="364"/>
                    <a:pt x="2422" y="364"/>
                  </a:cubicBezTo>
                  <a:close/>
                  <a:moveTo>
                    <a:pt x="2164" y="409"/>
                  </a:moveTo>
                  <a:cubicBezTo>
                    <a:pt x="2164" y="415"/>
                    <a:pt x="2159" y="415"/>
                    <a:pt x="2153" y="415"/>
                  </a:cubicBezTo>
                  <a:cubicBezTo>
                    <a:pt x="2159" y="415"/>
                    <a:pt x="2159" y="415"/>
                    <a:pt x="2159" y="409"/>
                  </a:cubicBezTo>
                  <a:close/>
                  <a:moveTo>
                    <a:pt x="2131" y="409"/>
                  </a:moveTo>
                  <a:lnTo>
                    <a:pt x="2125" y="420"/>
                  </a:lnTo>
                  <a:lnTo>
                    <a:pt x="2097" y="420"/>
                  </a:lnTo>
                  <a:cubicBezTo>
                    <a:pt x="2103" y="415"/>
                    <a:pt x="2108" y="409"/>
                    <a:pt x="2131" y="409"/>
                  </a:cubicBezTo>
                  <a:close/>
                  <a:moveTo>
                    <a:pt x="2377" y="381"/>
                  </a:moveTo>
                  <a:lnTo>
                    <a:pt x="2377" y="381"/>
                  </a:lnTo>
                  <a:cubicBezTo>
                    <a:pt x="2372" y="387"/>
                    <a:pt x="2372" y="387"/>
                    <a:pt x="2372" y="392"/>
                  </a:cubicBezTo>
                  <a:lnTo>
                    <a:pt x="2366" y="392"/>
                  </a:lnTo>
                  <a:cubicBezTo>
                    <a:pt x="2377" y="404"/>
                    <a:pt x="2383" y="398"/>
                    <a:pt x="2344" y="409"/>
                  </a:cubicBezTo>
                  <a:lnTo>
                    <a:pt x="2428" y="404"/>
                  </a:lnTo>
                  <a:lnTo>
                    <a:pt x="2372" y="420"/>
                  </a:lnTo>
                  <a:cubicBezTo>
                    <a:pt x="2390" y="420"/>
                    <a:pt x="2409" y="418"/>
                    <a:pt x="2424" y="418"/>
                  </a:cubicBezTo>
                  <a:cubicBezTo>
                    <a:pt x="2432" y="418"/>
                    <a:pt x="2439" y="419"/>
                    <a:pt x="2445" y="420"/>
                  </a:cubicBezTo>
                  <a:cubicBezTo>
                    <a:pt x="2417" y="426"/>
                    <a:pt x="2417" y="420"/>
                    <a:pt x="2428" y="432"/>
                  </a:cubicBezTo>
                  <a:cubicBezTo>
                    <a:pt x="2418" y="427"/>
                    <a:pt x="2408" y="425"/>
                    <a:pt x="2398" y="425"/>
                  </a:cubicBezTo>
                  <a:cubicBezTo>
                    <a:pt x="2381" y="425"/>
                    <a:pt x="2364" y="429"/>
                    <a:pt x="2346" y="429"/>
                  </a:cubicBezTo>
                  <a:cubicBezTo>
                    <a:pt x="2338" y="429"/>
                    <a:pt x="2330" y="428"/>
                    <a:pt x="2321" y="426"/>
                  </a:cubicBezTo>
                  <a:lnTo>
                    <a:pt x="2327" y="398"/>
                  </a:lnTo>
                  <a:lnTo>
                    <a:pt x="2305" y="398"/>
                  </a:lnTo>
                  <a:cubicBezTo>
                    <a:pt x="2327" y="392"/>
                    <a:pt x="2355" y="387"/>
                    <a:pt x="2377" y="381"/>
                  </a:cubicBezTo>
                  <a:close/>
                  <a:moveTo>
                    <a:pt x="3733" y="460"/>
                  </a:moveTo>
                  <a:cubicBezTo>
                    <a:pt x="3733" y="460"/>
                    <a:pt x="3733" y="460"/>
                    <a:pt x="3733" y="460"/>
                  </a:cubicBezTo>
                  <a:cubicBezTo>
                    <a:pt x="3733" y="460"/>
                    <a:pt x="3733" y="460"/>
                    <a:pt x="3733" y="460"/>
                  </a:cubicBezTo>
                  <a:close/>
                  <a:moveTo>
                    <a:pt x="3733" y="460"/>
                  </a:moveTo>
                  <a:cubicBezTo>
                    <a:pt x="3733" y="460"/>
                    <a:pt x="3733" y="460"/>
                    <a:pt x="3733" y="460"/>
                  </a:cubicBezTo>
                  <a:cubicBezTo>
                    <a:pt x="3733" y="460"/>
                    <a:pt x="3733" y="460"/>
                    <a:pt x="3733" y="460"/>
                  </a:cubicBezTo>
                  <a:close/>
                  <a:moveTo>
                    <a:pt x="1845" y="454"/>
                  </a:moveTo>
                  <a:cubicBezTo>
                    <a:pt x="1845" y="460"/>
                    <a:pt x="1851" y="460"/>
                    <a:pt x="1851" y="460"/>
                  </a:cubicBezTo>
                  <a:cubicBezTo>
                    <a:pt x="1856" y="465"/>
                    <a:pt x="1856" y="465"/>
                    <a:pt x="1856" y="465"/>
                  </a:cubicBezTo>
                  <a:cubicBezTo>
                    <a:pt x="1851" y="471"/>
                    <a:pt x="1845" y="471"/>
                    <a:pt x="1840" y="471"/>
                  </a:cubicBezTo>
                  <a:cubicBezTo>
                    <a:pt x="1845" y="471"/>
                    <a:pt x="1845" y="465"/>
                    <a:pt x="1845" y="465"/>
                  </a:cubicBezTo>
                  <a:lnTo>
                    <a:pt x="1851" y="460"/>
                  </a:lnTo>
                  <a:lnTo>
                    <a:pt x="1845" y="460"/>
                  </a:lnTo>
                  <a:cubicBezTo>
                    <a:pt x="1845" y="460"/>
                    <a:pt x="1845" y="460"/>
                    <a:pt x="1845" y="454"/>
                  </a:cubicBezTo>
                  <a:close/>
                  <a:moveTo>
                    <a:pt x="3755" y="465"/>
                  </a:moveTo>
                  <a:lnTo>
                    <a:pt x="3755" y="465"/>
                  </a:lnTo>
                  <a:cubicBezTo>
                    <a:pt x="3758" y="468"/>
                    <a:pt x="3761" y="471"/>
                    <a:pt x="3761" y="471"/>
                  </a:cubicBezTo>
                  <a:cubicBezTo>
                    <a:pt x="3755" y="471"/>
                    <a:pt x="3755" y="465"/>
                    <a:pt x="3755" y="465"/>
                  </a:cubicBezTo>
                  <a:close/>
                  <a:moveTo>
                    <a:pt x="4858" y="476"/>
                  </a:moveTo>
                  <a:cubicBezTo>
                    <a:pt x="4856" y="478"/>
                    <a:pt x="4857" y="480"/>
                    <a:pt x="4858" y="481"/>
                  </a:cubicBezTo>
                  <a:lnTo>
                    <a:pt x="4858" y="481"/>
                  </a:lnTo>
                  <a:lnTo>
                    <a:pt x="4858" y="476"/>
                  </a:lnTo>
                  <a:close/>
                  <a:moveTo>
                    <a:pt x="4858" y="481"/>
                  </a:moveTo>
                  <a:lnTo>
                    <a:pt x="4858" y="485"/>
                  </a:lnTo>
                  <a:lnTo>
                    <a:pt x="4858" y="485"/>
                  </a:lnTo>
                  <a:cubicBezTo>
                    <a:pt x="4862" y="483"/>
                    <a:pt x="4860" y="482"/>
                    <a:pt x="4858" y="481"/>
                  </a:cubicBezTo>
                  <a:close/>
                  <a:moveTo>
                    <a:pt x="2396" y="503"/>
                  </a:moveTo>
                  <a:lnTo>
                    <a:pt x="2396" y="503"/>
                  </a:lnTo>
                  <a:cubicBezTo>
                    <a:pt x="2394" y="504"/>
                    <a:pt x="2391" y="504"/>
                    <a:pt x="2389" y="504"/>
                  </a:cubicBezTo>
                  <a:cubicBezTo>
                    <a:pt x="2390" y="504"/>
                    <a:pt x="2393" y="504"/>
                    <a:pt x="2396" y="503"/>
                  </a:cubicBezTo>
                  <a:close/>
                  <a:moveTo>
                    <a:pt x="2622" y="526"/>
                  </a:moveTo>
                  <a:lnTo>
                    <a:pt x="2622" y="526"/>
                  </a:lnTo>
                  <a:cubicBezTo>
                    <a:pt x="2621" y="528"/>
                    <a:pt x="2622" y="529"/>
                    <a:pt x="2622" y="530"/>
                  </a:cubicBezTo>
                  <a:lnTo>
                    <a:pt x="2622" y="530"/>
                  </a:lnTo>
                  <a:cubicBezTo>
                    <a:pt x="2623" y="529"/>
                    <a:pt x="2624" y="528"/>
                    <a:pt x="2624" y="527"/>
                  </a:cubicBezTo>
                  <a:cubicBezTo>
                    <a:pt x="2623" y="527"/>
                    <a:pt x="2622" y="527"/>
                    <a:pt x="2622" y="526"/>
                  </a:cubicBezTo>
                  <a:close/>
                  <a:moveTo>
                    <a:pt x="2622" y="530"/>
                  </a:moveTo>
                  <a:lnTo>
                    <a:pt x="2622" y="530"/>
                  </a:lnTo>
                  <a:cubicBezTo>
                    <a:pt x="2619" y="532"/>
                    <a:pt x="2611" y="532"/>
                    <a:pt x="2607" y="532"/>
                  </a:cubicBezTo>
                  <a:cubicBezTo>
                    <a:pt x="2618" y="532"/>
                    <a:pt x="2629" y="537"/>
                    <a:pt x="2636" y="537"/>
                  </a:cubicBezTo>
                  <a:cubicBezTo>
                    <a:pt x="2639" y="537"/>
                    <a:pt x="2641" y="536"/>
                    <a:pt x="2641" y="532"/>
                  </a:cubicBezTo>
                  <a:lnTo>
                    <a:pt x="2624" y="532"/>
                  </a:lnTo>
                  <a:cubicBezTo>
                    <a:pt x="2623" y="531"/>
                    <a:pt x="2623" y="531"/>
                    <a:pt x="2622" y="530"/>
                  </a:cubicBezTo>
                  <a:close/>
                  <a:moveTo>
                    <a:pt x="3777" y="527"/>
                  </a:moveTo>
                  <a:lnTo>
                    <a:pt x="3777" y="527"/>
                  </a:lnTo>
                  <a:cubicBezTo>
                    <a:pt x="3783" y="532"/>
                    <a:pt x="3783" y="532"/>
                    <a:pt x="3789" y="532"/>
                  </a:cubicBezTo>
                  <a:cubicBezTo>
                    <a:pt x="3789" y="532"/>
                    <a:pt x="3783" y="532"/>
                    <a:pt x="3783" y="538"/>
                  </a:cubicBezTo>
                  <a:cubicBezTo>
                    <a:pt x="3783" y="532"/>
                    <a:pt x="3778" y="527"/>
                    <a:pt x="3777" y="527"/>
                  </a:cubicBezTo>
                  <a:close/>
                  <a:moveTo>
                    <a:pt x="3441" y="90"/>
                  </a:moveTo>
                  <a:cubicBezTo>
                    <a:pt x="3447" y="96"/>
                    <a:pt x="3453" y="101"/>
                    <a:pt x="3453" y="112"/>
                  </a:cubicBezTo>
                  <a:lnTo>
                    <a:pt x="3447" y="112"/>
                  </a:lnTo>
                  <a:cubicBezTo>
                    <a:pt x="3449" y="118"/>
                    <a:pt x="3450" y="120"/>
                    <a:pt x="3451" y="120"/>
                  </a:cubicBezTo>
                  <a:cubicBezTo>
                    <a:pt x="3453" y="120"/>
                    <a:pt x="3454" y="117"/>
                    <a:pt x="3456" y="117"/>
                  </a:cubicBezTo>
                  <a:cubicBezTo>
                    <a:pt x="3457" y="117"/>
                    <a:pt x="3457" y="117"/>
                    <a:pt x="3458" y="118"/>
                  </a:cubicBezTo>
                  <a:lnTo>
                    <a:pt x="3458" y="124"/>
                  </a:lnTo>
                  <a:cubicBezTo>
                    <a:pt x="3464" y="118"/>
                    <a:pt x="3464" y="101"/>
                    <a:pt x="3475" y="101"/>
                  </a:cubicBezTo>
                  <a:lnTo>
                    <a:pt x="3475" y="96"/>
                  </a:lnTo>
                  <a:cubicBezTo>
                    <a:pt x="3476" y="91"/>
                    <a:pt x="3477" y="90"/>
                    <a:pt x="3478" y="90"/>
                  </a:cubicBezTo>
                  <a:cubicBezTo>
                    <a:pt x="3480" y="90"/>
                    <a:pt x="3481" y="98"/>
                    <a:pt x="3484" y="98"/>
                  </a:cubicBezTo>
                  <a:cubicBezTo>
                    <a:pt x="3484" y="98"/>
                    <a:pt x="3485" y="98"/>
                    <a:pt x="3486" y="96"/>
                  </a:cubicBezTo>
                  <a:lnTo>
                    <a:pt x="3486" y="112"/>
                  </a:lnTo>
                  <a:cubicBezTo>
                    <a:pt x="3492" y="112"/>
                    <a:pt x="3497" y="96"/>
                    <a:pt x="3509" y="96"/>
                  </a:cubicBezTo>
                  <a:lnTo>
                    <a:pt x="3509" y="96"/>
                  </a:lnTo>
                  <a:cubicBezTo>
                    <a:pt x="3503" y="107"/>
                    <a:pt x="3492" y="112"/>
                    <a:pt x="3486" y="124"/>
                  </a:cubicBezTo>
                  <a:cubicBezTo>
                    <a:pt x="3492" y="124"/>
                    <a:pt x="3497" y="118"/>
                    <a:pt x="3503" y="118"/>
                  </a:cubicBezTo>
                  <a:lnTo>
                    <a:pt x="3497" y="118"/>
                  </a:lnTo>
                  <a:cubicBezTo>
                    <a:pt x="3503" y="101"/>
                    <a:pt x="3509" y="96"/>
                    <a:pt x="3520" y="96"/>
                  </a:cubicBezTo>
                  <a:lnTo>
                    <a:pt x="3520" y="96"/>
                  </a:lnTo>
                  <a:cubicBezTo>
                    <a:pt x="3514" y="129"/>
                    <a:pt x="3537" y="107"/>
                    <a:pt x="3537" y="135"/>
                  </a:cubicBezTo>
                  <a:cubicBezTo>
                    <a:pt x="3539" y="133"/>
                    <a:pt x="3541" y="132"/>
                    <a:pt x="3543" y="132"/>
                  </a:cubicBezTo>
                  <a:cubicBezTo>
                    <a:pt x="3552" y="132"/>
                    <a:pt x="3561" y="146"/>
                    <a:pt x="3570" y="146"/>
                  </a:cubicBezTo>
                  <a:cubicBezTo>
                    <a:pt x="3572" y="136"/>
                    <a:pt x="3573" y="134"/>
                    <a:pt x="3575" y="134"/>
                  </a:cubicBezTo>
                  <a:cubicBezTo>
                    <a:pt x="3575" y="134"/>
                    <a:pt x="3576" y="136"/>
                    <a:pt x="3577" y="136"/>
                  </a:cubicBezTo>
                  <a:cubicBezTo>
                    <a:pt x="3578" y="136"/>
                    <a:pt x="3579" y="133"/>
                    <a:pt x="3581" y="124"/>
                  </a:cubicBezTo>
                  <a:lnTo>
                    <a:pt x="3587" y="124"/>
                  </a:lnTo>
                  <a:lnTo>
                    <a:pt x="3593" y="146"/>
                  </a:lnTo>
                  <a:cubicBezTo>
                    <a:pt x="3593" y="152"/>
                    <a:pt x="3587" y="146"/>
                    <a:pt x="3587" y="157"/>
                  </a:cubicBezTo>
                  <a:cubicBezTo>
                    <a:pt x="3593" y="157"/>
                    <a:pt x="3581" y="168"/>
                    <a:pt x="3587" y="174"/>
                  </a:cubicBezTo>
                  <a:cubicBezTo>
                    <a:pt x="3587" y="170"/>
                    <a:pt x="3590" y="166"/>
                    <a:pt x="3591" y="166"/>
                  </a:cubicBezTo>
                  <a:cubicBezTo>
                    <a:pt x="3592" y="166"/>
                    <a:pt x="3593" y="167"/>
                    <a:pt x="3593" y="168"/>
                  </a:cubicBezTo>
                  <a:lnTo>
                    <a:pt x="3593" y="152"/>
                  </a:lnTo>
                  <a:cubicBezTo>
                    <a:pt x="3594" y="151"/>
                    <a:pt x="3595" y="151"/>
                    <a:pt x="3596" y="151"/>
                  </a:cubicBezTo>
                  <a:cubicBezTo>
                    <a:pt x="3605" y="151"/>
                    <a:pt x="3597" y="171"/>
                    <a:pt x="3604" y="171"/>
                  </a:cubicBezTo>
                  <a:cubicBezTo>
                    <a:pt x="3605" y="171"/>
                    <a:pt x="3607" y="170"/>
                    <a:pt x="3609" y="168"/>
                  </a:cubicBezTo>
                  <a:lnTo>
                    <a:pt x="3609" y="168"/>
                  </a:lnTo>
                  <a:lnTo>
                    <a:pt x="3604" y="174"/>
                  </a:lnTo>
                  <a:cubicBezTo>
                    <a:pt x="3607" y="174"/>
                    <a:pt x="3609" y="177"/>
                    <a:pt x="3614" y="177"/>
                  </a:cubicBezTo>
                  <a:cubicBezTo>
                    <a:pt x="3618" y="177"/>
                    <a:pt x="3623" y="174"/>
                    <a:pt x="3632" y="163"/>
                  </a:cubicBezTo>
                  <a:lnTo>
                    <a:pt x="3632" y="163"/>
                  </a:lnTo>
                  <a:cubicBezTo>
                    <a:pt x="3632" y="168"/>
                    <a:pt x="3626" y="174"/>
                    <a:pt x="3626" y="180"/>
                  </a:cubicBezTo>
                  <a:cubicBezTo>
                    <a:pt x="3627" y="180"/>
                    <a:pt x="3629" y="181"/>
                    <a:pt x="3630" y="181"/>
                  </a:cubicBezTo>
                  <a:cubicBezTo>
                    <a:pt x="3636" y="181"/>
                    <a:pt x="3645" y="177"/>
                    <a:pt x="3652" y="177"/>
                  </a:cubicBezTo>
                  <a:cubicBezTo>
                    <a:pt x="3656" y="177"/>
                    <a:pt x="3660" y="179"/>
                    <a:pt x="3660" y="185"/>
                  </a:cubicBezTo>
                  <a:lnTo>
                    <a:pt x="3660" y="191"/>
                  </a:lnTo>
                  <a:cubicBezTo>
                    <a:pt x="3660" y="191"/>
                    <a:pt x="3662" y="188"/>
                    <a:pt x="3664" y="188"/>
                  </a:cubicBezTo>
                  <a:cubicBezTo>
                    <a:pt x="3665" y="188"/>
                    <a:pt x="3665" y="189"/>
                    <a:pt x="3665" y="191"/>
                  </a:cubicBezTo>
                  <a:cubicBezTo>
                    <a:pt x="3665" y="191"/>
                    <a:pt x="3660" y="196"/>
                    <a:pt x="3660" y="196"/>
                  </a:cubicBezTo>
                  <a:cubicBezTo>
                    <a:pt x="3664" y="196"/>
                    <a:pt x="3667" y="194"/>
                    <a:pt x="3669" y="194"/>
                  </a:cubicBezTo>
                  <a:cubicBezTo>
                    <a:pt x="3670" y="194"/>
                    <a:pt x="3671" y="194"/>
                    <a:pt x="3671" y="196"/>
                  </a:cubicBezTo>
                  <a:lnTo>
                    <a:pt x="3665" y="202"/>
                  </a:lnTo>
                  <a:cubicBezTo>
                    <a:pt x="3667" y="205"/>
                    <a:pt x="3669" y="206"/>
                    <a:pt x="3672" y="206"/>
                  </a:cubicBezTo>
                  <a:cubicBezTo>
                    <a:pt x="3682" y="206"/>
                    <a:pt x="3696" y="196"/>
                    <a:pt x="3705" y="196"/>
                  </a:cubicBezTo>
                  <a:lnTo>
                    <a:pt x="3705" y="196"/>
                  </a:lnTo>
                  <a:cubicBezTo>
                    <a:pt x="3688" y="213"/>
                    <a:pt x="3693" y="224"/>
                    <a:pt x="3693" y="230"/>
                  </a:cubicBezTo>
                  <a:lnTo>
                    <a:pt x="3688" y="230"/>
                  </a:lnTo>
                  <a:cubicBezTo>
                    <a:pt x="3693" y="241"/>
                    <a:pt x="3716" y="236"/>
                    <a:pt x="3733" y="241"/>
                  </a:cubicBezTo>
                  <a:cubicBezTo>
                    <a:pt x="3721" y="258"/>
                    <a:pt x="3733" y="269"/>
                    <a:pt x="3727" y="286"/>
                  </a:cubicBezTo>
                  <a:cubicBezTo>
                    <a:pt x="3731" y="282"/>
                    <a:pt x="3738" y="278"/>
                    <a:pt x="3743" y="278"/>
                  </a:cubicBezTo>
                  <a:cubicBezTo>
                    <a:pt x="3746" y="278"/>
                    <a:pt x="3748" y="279"/>
                    <a:pt x="3749" y="280"/>
                  </a:cubicBezTo>
                  <a:cubicBezTo>
                    <a:pt x="3744" y="280"/>
                    <a:pt x="3766" y="280"/>
                    <a:pt x="3744" y="286"/>
                  </a:cubicBezTo>
                  <a:cubicBezTo>
                    <a:pt x="3733" y="292"/>
                    <a:pt x="3738" y="297"/>
                    <a:pt x="3738" y="303"/>
                  </a:cubicBezTo>
                  <a:lnTo>
                    <a:pt x="3761" y="292"/>
                  </a:lnTo>
                  <a:lnTo>
                    <a:pt x="3761" y="292"/>
                  </a:lnTo>
                  <a:cubicBezTo>
                    <a:pt x="3727" y="314"/>
                    <a:pt x="3783" y="320"/>
                    <a:pt x="3749" y="331"/>
                  </a:cubicBezTo>
                  <a:cubicBezTo>
                    <a:pt x="3761" y="336"/>
                    <a:pt x="3761" y="336"/>
                    <a:pt x="3766" y="342"/>
                  </a:cubicBezTo>
                  <a:lnTo>
                    <a:pt x="3749" y="342"/>
                  </a:lnTo>
                  <a:cubicBezTo>
                    <a:pt x="3749" y="348"/>
                    <a:pt x="3744" y="353"/>
                    <a:pt x="3749" y="364"/>
                  </a:cubicBezTo>
                  <a:lnTo>
                    <a:pt x="3738" y="359"/>
                  </a:lnTo>
                  <a:lnTo>
                    <a:pt x="3738" y="359"/>
                  </a:lnTo>
                  <a:cubicBezTo>
                    <a:pt x="3738" y="364"/>
                    <a:pt x="3777" y="370"/>
                    <a:pt x="3777" y="376"/>
                  </a:cubicBezTo>
                  <a:lnTo>
                    <a:pt x="3761" y="376"/>
                  </a:lnTo>
                  <a:cubicBezTo>
                    <a:pt x="3761" y="381"/>
                    <a:pt x="3744" y="392"/>
                    <a:pt x="3755" y="404"/>
                  </a:cubicBezTo>
                  <a:cubicBezTo>
                    <a:pt x="3755" y="404"/>
                    <a:pt x="3749" y="398"/>
                    <a:pt x="3744" y="398"/>
                  </a:cubicBezTo>
                  <a:lnTo>
                    <a:pt x="3744" y="398"/>
                  </a:lnTo>
                  <a:cubicBezTo>
                    <a:pt x="3744" y="404"/>
                    <a:pt x="3727" y="415"/>
                    <a:pt x="3755" y="415"/>
                  </a:cubicBezTo>
                  <a:cubicBezTo>
                    <a:pt x="3739" y="415"/>
                    <a:pt x="3749" y="425"/>
                    <a:pt x="3754" y="436"/>
                  </a:cubicBezTo>
                  <a:lnTo>
                    <a:pt x="3754" y="436"/>
                  </a:lnTo>
                  <a:cubicBezTo>
                    <a:pt x="3751" y="434"/>
                    <a:pt x="3748" y="433"/>
                    <a:pt x="3744" y="432"/>
                  </a:cubicBezTo>
                  <a:lnTo>
                    <a:pt x="3744" y="432"/>
                  </a:lnTo>
                  <a:lnTo>
                    <a:pt x="3755" y="437"/>
                  </a:lnTo>
                  <a:cubicBezTo>
                    <a:pt x="3755" y="437"/>
                    <a:pt x="3755" y="436"/>
                    <a:pt x="3754" y="436"/>
                  </a:cubicBezTo>
                  <a:lnTo>
                    <a:pt x="3754" y="436"/>
                  </a:lnTo>
                  <a:cubicBezTo>
                    <a:pt x="3763" y="440"/>
                    <a:pt x="3766" y="444"/>
                    <a:pt x="3766" y="448"/>
                  </a:cubicBezTo>
                  <a:lnTo>
                    <a:pt x="3761" y="448"/>
                  </a:lnTo>
                  <a:cubicBezTo>
                    <a:pt x="3755" y="448"/>
                    <a:pt x="3772" y="454"/>
                    <a:pt x="3766" y="454"/>
                  </a:cubicBezTo>
                  <a:lnTo>
                    <a:pt x="3755" y="448"/>
                  </a:lnTo>
                  <a:lnTo>
                    <a:pt x="3755" y="448"/>
                  </a:lnTo>
                  <a:cubicBezTo>
                    <a:pt x="3755" y="454"/>
                    <a:pt x="3761" y="454"/>
                    <a:pt x="3766" y="460"/>
                  </a:cubicBezTo>
                  <a:cubicBezTo>
                    <a:pt x="3769" y="462"/>
                    <a:pt x="3768" y="464"/>
                    <a:pt x="3764" y="464"/>
                  </a:cubicBezTo>
                  <a:cubicBezTo>
                    <a:pt x="3761" y="464"/>
                    <a:pt x="3755" y="462"/>
                    <a:pt x="3749" y="460"/>
                  </a:cubicBezTo>
                  <a:lnTo>
                    <a:pt x="3749" y="460"/>
                  </a:lnTo>
                  <a:cubicBezTo>
                    <a:pt x="3751" y="462"/>
                    <a:pt x="3753" y="463"/>
                    <a:pt x="3755" y="465"/>
                  </a:cubicBezTo>
                  <a:lnTo>
                    <a:pt x="3755" y="465"/>
                  </a:lnTo>
                  <a:cubicBezTo>
                    <a:pt x="3746" y="465"/>
                    <a:pt x="3751" y="480"/>
                    <a:pt x="3748" y="480"/>
                  </a:cubicBezTo>
                  <a:cubicBezTo>
                    <a:pt x="3747" y="480"/>
                    <a:pt x="3746" y="479"/>
                    <a:pt x="3744" y="476"/>
                  </a:cubicBezTo>
                  <a:cubicBezTo>
                    <a:pt x="3744" y="471"/>
                    <a:pt x="3744" y="471"/>
                    <a:pt x="3744" y="471"/>
                  </a:cubicBezTo>
                  <a:cubicBezTo>
                    <a:pt x="3744" y="465"/>
                    <a:pt x="3749" y="465"/>
                    <a:pt x="3749" y="465"/>
                  </a:cubicBezTo>
                  <a:cubicBezTo>
                    <a:pt x="3738" y="460"/>
                    <a:pt x="3738" y="454"/>
                    <a:pt x="3727" y="443"/>
                  </a:cubicBezTo>
                  <a:lnTo>
                    <a:pt x="3727" y="443"/>
                  </a:lnTo>
                  <a:cubicBezTo>
                    <a:pt x="3732" y="448"/>
                    <a:pt x="3741" y="466"/>
                    <a:pt x="3740" y="466"/>
                  </a:cubicBezTo>
                  <a:cubicBezTo>
                    <a:pt x="3739" y="466"/>
                    <a:pt x="3739" y="466"/>
                    <a:pt x="3738" y="465"/>
                  </a:cubicBezTo>
                  <a:cubicBezTo>
                    <a:pt x="3733" y="465"/>
                    <a:pt x="3733" y="465"/>
                    <a:pt x="3733" y="460"/>
                  </a:cubicBezTo>
                  <a:cubicBezTo>
                    <a:pt x="3733" y="460"/>
                    <a:pt x="3733" y="460"/>
                    <a:pt x="3733" y="465"/>
                  </a:cubicBezTo>
                  <a:cubicBezTo>
                    <a:pt x="3733" y="460"/>
                    <a:pt x="3733" y="460"/>
                    <a:pt x="3727" y="460"/>
                  </a:cubicBezTo>
                  <a:cubicBezTo>
                    <a:pt x="3727" y="466"/>
                    <a:pt x="3727" y="467"/>
                    <a:pt x="3727" y="476"/>
                  </a:cubicBezTo>
                  <a:lnTo>
                    <a:pt x="3733" y="476"/>
                  </a:lnTo>
                  <a:cubicBezTo>
                    <a:pt x="3733" y="476"/>
                    <a:pt x="3733" y="476"/>
                    <a:pt x="3733" y="471"/>
                  </a:cubicBezTo>
                  <a:cubicBezTo>
                    <a:pt x="3736" y="478"/>
                    <a:pt x="3737" y="482"/>
                    <a:pt x="3737" y="482"/>
                  </a:cubicBezTo>
                  <a:cubicBezTo>
                    <a:pt x="3736" y="482"/>
                    <a:pt x="3735" y="481"/>
                    <a:pt x="3733" y="476"/>
                  </a:cubicBezTo>
                  <a:cubicBezTo>
                    <a:pt x="3733" y="488"/>
                    <a:pt x="3733" y="499"/>
                    <a:pt x="3733" y="504"/>
                  </a:cubicBezTo>
                  <a:cubicBezTo>
                    <a:pt x="3727" y="482"/>
                    <a:pt x="3721" y="471"/>
                    <a:pt x="3721" y="460"/>
                  </a:cubicBezTo>
                  <a:cubicBezTo>
                    <a:pt x="3716" y="465"/>
                    <a:pt x="3716" y="465"/>
                    <a:pt x="3699" y="482"/>
                  </a:cubicBezTo>
                  <a:cubicBezTo>
                    <a:pt x="3699" y="479"/>
                    <a:pt x="3699" y="474"/>
                    <a:pt x="3699" y="471"/>
                  </a:cubicBezTo>
                  <a:cubicBezTo>
                    <a:pt x="3705" y="471"/>
                    <a:pt x="3705" y="471"/>
                    <a:pt x="3705" y="465"/>
                  </a:cubicBezTo>
                  <a:lnTo>
                    <a:pt x="3705" y="465"/>
                  </a:lnTo>
                  <a:cubicBezTo>
                    <a:pt x="3699" y="471"/>
                    <a:pt x="3688" y="465"/>
                    <a:pt x="3682" y="482"/>
                  </a:cubicBezTo>
                  <a:cubicBezTo>
                    <a:pt x="3677" y="471"/>
                    <a:pt x="3693" y="465"/>
                    <a:pt x="3682" y="465"/>
                  </a:cubicBezTo>
                  <a:lnTo>
                    <a:pt x="3682" y="460"/>
                  </a:lnTo>
                  <a:cubicBezTo>
                    <a:pt x="3681" y="454"/>
                    <a:pt x="3679" y="452"/>
                    <a:pt x="3676" y="452"/>
                  </a:cubicBezTo>
                  <a:cubicBezTo>
                    <a:pt x="3668" y="452"/>
                    <a:pt x="3655" y="467"/>
                    <a:pt x="3644" y="467"/>
                  </a:cubicBezTo>
                  <a:cubicBezTo>
                    <a:pt x="3639" y="467"/>
                    <a:pt x="3635" y="464"/>
                    <a:pt x="3632" y="454"/>
                  </a:cubicBezTo>
                  <a:cubicBezTo>
                    <a:pt x="3632" y="460"/>
                    <a:pt x="3632" y="460"/>
                    <a:pt x="3632" y="460"/>
                  </a:cubicBezTo>
                  <a:cubicBezTo>
                    <a:pt x="3626" y="448"/>
                    <a:pt x="3604" y="448"/>
                    <a:pt x="3587" y="448"/>
                  </a:cubicBezTo>
                  <a:cubicBezTo>
                    <a:pt x="3565" y="454"/>
                    <a:pt x="3548" y="465"/>
                    <a:pt x="3531" y="471"/>
                  </a:cubicBezTo>
                  <a:cubicBezTo>
                    <a:pt x="3520" y="476"/>
                    <a:pt x="3525" y="482"/>
                    <a:pt x="3531" y="493"/>
                  </a:cubicBezTo>
                  <a:lnTo>
                    <a:pt x="3520" y="488"/>
                  </a:lnTo>
                  <a:lnTo>
                    <a:pt x="3520" y="488"/>
                  </a:lnTo>
                  <a:cubicBezTo>
                    <a:pt x="3520" y="493"/>
                    <a:pt x="3525" y="499"/>
                    <a:pt x="3531" y="499"/>
                  </a:cubicBezTo>
                  <a:cubicBezTo>
                    <a:pt x="3537" y="516"/>
                    <a:pt x="3492" y="504"/>
                    <a:pt x="3503" y="521"/>
                  </a:cubicBezTo>
                  <a:lnTo>
                    <a:pt x="3514" y="527"/>
                  </a:lnTo>
                  <a:cubicBezTo>
                    <a:pt x="3510" y="527"/>
                    <a:pt x="3512" y="536"/>
                    <a:pt x="3509" y="536"/>
                  </a:cubicBezTo>
                  <a:cubicBezTo>
                    <a:pt x="3508" y="536"/>
                    <a:pt x="3506" y="535"/>
                    <a:pt x="3503" y="532"/>
                  </a:cubicBezTo>
                  <a:lnTo>
                    <a:pt x="3503" y="532"/>
                  </a:lnTo>
                  <a:cubicBezTo>
                    <a:pt x="3503" y="536"/>
                    <a:pt x="3506" y="540"/>
                    <a:pt x="3505" y="540"/>
                  </a:cubicBezTo>
                  <a:cubicBezTo>
                    <a:pt x="3505" y="540"/>
                    <a:pt x="3505" y="540"/>
                    <a:pt x="3503" y="538"/>
                  </a:cubicBezTo>
                  <a:lnTo>
                    <a:pt x="3497" y="538"/>
                  </a:lnTo>
                  <a:cubicBezTo>
                    <a:pt x="3497" y="538"/>
                    <a:pt x="3503" y="538"/>
                    <a:pt x="3503" y="544"/>
                  </a:cubicBezTo>
                  <a:cubicBezTo>
                    <a:pt x="3447" y="516"/>
                    <a:pt x="3380" y="499"/>
                    <a:pt x="3363" y="471"/>
                  </a:cubicBezTo>
                  <a:cubicBezTo>
                    <a:pt x="3357" y="471"/>
                    <a:pt x="3352" y="465"/>
                    <a:pt x="3352" y="465"/>
                  </a:cubicBezTo>
                  <a:lnTo>
                    <a:pt x="3346" y="465"/>
                  </a:lnTo>
                  <a:cubicBezTo>
                    <a:pt x="3341" y="448"/>
                    <a:pt x="3363" y="454"/>
                    <a:pt x="3369" y="443"/>
                  </a:cubicBezTo>
                  <a:cubicBezTo>
                    <a:pt x="3369" y="432"/>
                    <a:pt x="3380" y="426"/>
                    <a:pt x="3369" y="415"/>
                  </a:cubicBezTo>
                  <a:lnTo>
                    <a:pt x="3385" y="415"/>
                  </a:lnTo>
                  <a:cubicBezTo>
                    <a:pt x="3385" y="409"/>
                    <a:pt x="3380" y="409"/>
                    <a:pt x="3391" y="404"/>
                  </a:cubicBezTo>
                  <a:cubicBezTo>
                    <a:pt x="3392" y="405"/>
                    <a:pt x="3393" y="405"/>
                    <a:pt x="3394" y="405"/>
                  </a:cubicBezTo>
                  <a:cubicBezTo>
                    <a:pt x="3395" y="405"/>
                    <a:pt x="3396" y="404"/>
                    <a:pt x="3396" y="404"/>
                  </a:cubicBezTo>
                  <a:cubicBezTo>
                    <a:pt x="3397" y="404"/>
                    <a:pt x="3397" y="405"/>
                    <a:pt x="3397" y="409"/>
                  </a:cubicBezTo>
                  <a:cubicBezTo>
                    <a:pt x="3402" y="404"/>
                    <a:pt x="3408" y="398"/>
                    <a:pt x="3397" y="387"/>
                  </a:cubicBezTo>
                  <a:lnTo>
                    <a:pt x="3397" y="387"/>
                  </a:lnTo>
                  <a:cubicBezTo>
                    <a:pt x="3399" y="388"/>
                    <a:pt x="3401" y="388"/>
                    <a:pt x="3402" y="388"/>
                  </a:cubicBezTo>
                  <a:cubicBezTo>
                    <a:pt x="3410" y="388"/>
                    <a:pt x="3412" y="380"/>
                    <a:pt x="3408" y="376"/>
                  </a:cubicBezTo>
                  <a:lnTo>
                    <a:pt x="3408" y="376"/>
                  </a:lnTo>
                  <a:lnTo>
                    <a:pt x="3402" y="381"/>
                  </a:lnTo>
                  <a:cubicBezTo>
                    <a:pt x="3397" y="381"/>
                    <a:pt x="3402" y="376"/>
                    <a:pt x="3397" y="370"/>
                  </a:cubicBezTo>
                  <a:lnTo>
                    <a:pt x="3413" y="370"/>
                  </a:lnTo>
                  <a:cubicBezTo>
                    <a:pt x="3425" y="359"/>
                    <a:pt x="3413" y="348"/>
                    <a:pt x="3402" y="342"/>
                  </a:cubicBezTo>
                  <a:cubicBezTo>
                    <a:pt x="3391" y="336"/>
                    <a:pt x="3385" y="336"/>
                    <a:pt x="3397" y="320"/>
                  </a:cubicBezTo>
                  <a:lnTo>
                    <a:pt x="3397" y="320"/>
                  </a:lnTo>
                  <a:cubicBezTo>
                    <a:pt x="3380" y="320"/>
                    <a:pt x="3391" y="331"/>
                    <a:pt x="3380" y="336"/>
                  </a:cubicBezTo>
                  <a:cubicBezTo>
                    <a:pt x="3380" y="325"/>
                    <a:pt x="3391" y="308"/>
                    <a:pt x="3385" y="303"/>
                  </a:cubicBezTo>
                  <a:cubicBezTo>
                    <a:pt x="3385" y="298"/>
                    <a:pt x="3383" y="296"/>
                    <a:pt x="3381" y="296"/>
                  </a:cubicBezTo>
                  <a:cubicBezTo>
                    <a:pt x="3376" y="296"/>
                    <a:pt x="3368" y="300"/>
                    <a:pt x="3363" y="300"/>
                  </a:cubicBezTo>
                  <a:cubicBezTo>
                    <a:pt x="3361" y="300"/>
                    <a:pt x="3359" y="300"/>
                    <a:pt x="3357" y="297"/>
                  </a:cubicBezTo>
                  <a:cubicBezTo>
                    <a:pt x="3357" y="303"/>
                    <a:pt x="3346" y="314"/>
                    <a:pt x="3335" y="314"/>
                  </a:cubicBezTo>
                  <a:cubicBezTo>
                    <a:pt x="3335" y="308"/>
                    <a:pt x="3346" y="292"/>
                    <a:pt x="3352" y="292"/>
                  </a:cubicBezTo>
                  <a:cubicBezTo>
                    <a:pt x="3352" y="292"/>
                    <a:pt x="3352" y="297"/>
                    <a:pt x="3352" y="297"/>
                  </a:cubicBezTo>
                  <a:cubicBezTo>
                    <a:pt x="3357" y="297"/>
                    <a:pt x="3357" y="297"/>
                    <a:pt x="3363" y="292"/>
                  </a:cubicBezTo>
                  <a:lnTo>
                    <a:pt x="3357" y="292"/>
                  </a:lnTo>
                  <a:cubicBezTo>
                    <a:pt x="3357" y="286"/>
                    <a:pt x="3352" y="280"/>
                    <a:pt x="3357" y="275"/>
                  </a:cubicBezTo>
                  <a:lnTo>
                    <a:pt x="3357" y="275"/>
                  </a:lnTo>
                  <a:cubicBezTo>
                    <a:pt x="3352" y="275"/>
                    <a:pt x="3352" y="280"/>
                    <a:pt x="3352" y="286"/>
                  </a:cubicBezTo>
                  <a:cubicBezTo>
                    <a:pt x="3352" y="275"/>
                    <a:pt x="3341" y="275"/>
                    <a:pt x="3341" y="269"/>
                  </a:cubicBezTo>
                  <a:cubicBezTo>
                    <a:pt x="3335" y="269"/>
                    <a:pt x="3335" y="275"/>
                    <a:pt x="3335" y="275"/>
                  </a:cubicBezTo>
                  <a:cubicBezTo>
                    <a:pt x="3334" y="272"/>
                    <a:pt x="3332" y="271"/>
                    <a:pt x="3331" y="271"/>
                  </a:cubicBezTo>
                  <a:cubicBezTo>
                    <a:pt x="3327" y="271"/>
                    <a:pt x="3322" y="280"/>
                    <a:pt x="3318" y="280"/>
                  </a:cubicBezTo>
                  <a:cubicBezTo>
                    <a:pt x="3318" y="269"/>
                    <a:pt x="3329" y="264"/>
                    <a:pt x="3318" y="264"/>
                  </a:cubicBezTo>
                  <a:cubicBezTo>
                    <a:pt x="3318" y="258"/>
                    <a:pt x="3329" y="252"/>
                    <a:pt x="3335" y="252"/>
                  </a:cubicBezTo>
                  <a:cubicBezTo>
                    <a:pt x="3326" y="252"/>
                    <a:pt x="3328" y="244"/>
                    <a:pt x="3329" y="239"/>
                  </a:cubicBezTo>
                  <a:lnTo>
                    <a:pt x="3329" y="239"/>
                  </a:lnTo>
                  <a:lnTo>
                    <a:pt x="3324" y="241"/>
                  </a:lnTo>
                  <a:cubicBezTo>
                    <a:pt x="3324" y="241"/>
                    <a:pt x="3324" y="241"/>
                    <a:pt x="3329" y="236"/>
                  </a:cubicBezTo>
                  <a:lnTo>
                    <a:pt x="3329" y="236"/>
                  </a:lnTo>
                  <a:cubicBezTo>
                    <a:pt x="3324" y="241"/>
                    <a:pt x="3313" y="247"/>
                    <a:pt x="3307" y="252"/>
                  </a:cubicBezTo>
                  <a:cubicBezTo>
                    <a:pt x="3307" y="247"/>
                    <a:pt x="3296" y="252"/>
                    <a:pt x="3307" y="241"/>
                  </a:cubicBezTo>
                  <a:cubicBezTo>
                    <a:pt x="3307" y="244"/>
                    <a:pt x="3308" y="245"/>
                    <a:pt x="3310" y="245"/>
                  </a:cubicBezTo>
                  <a:cubicBezTo>
                    <a:pt x="3314" y="245"/>
                    <a:pt x="3324" y="236"/>
                    <a:pt x="3324" y="236"/>
                  </a:cubicBezTo>
                  <a:lnTo>
                    <a:pt x="3329" y="236"/>
                  </a:lnTo>
                  <a:cubicBezTo>
                    <a:pt x="3332" y="233"/>
                    <a:pt x="3333" y="232"/>
                    <a:pt x="3331" y="232"/>
                  </a:cubicBezTo>
                  <a:lnTo>
                    <a:pt x="3331" y="232"/>
                  </a:lnTo>
                  <a:cubicBezTo>
                    <a:pt x="3329" y="232"/>
                    <a:pt x="3318" y="237"/>
                    <a:pt x="3314" y="237"/>
                  </a:cubicBezTo>
                  <a:cubicBezTo>
                    <a:pt x="3313" y="237"/>
                    <a:pt x="3313" y="236"/>
                    <a:pt x="3313" y="236"/>
                  </a:cubicBezTo>
                  <a:cubicBezTo>
                    <a:pt x="3318" y="236"/>
                    <a:pt x="3324" y="230"/>
                    <a:pt x="3324" y="230"/>
                  </a:cubicBezTo>
                  <a:lnTo>
                    <a:pt x="3324" y="230"/>
                  </a:lnTo>
                  <a:cubicBezTo>
                    <a:pt x="3324" y="230"/>
                    <a:pt x="3313" y="236"/>
                    <a:pt x="3307" y="236"/>
                  </a:cubicBezTo>
                  <a:cubicBezTo>
                    <a:pt x="3309" y="234"/>
                    <a:pt x="3309" y="233"/>
                    <a:pt x="3308" y="233"/>
                  </a:cubicBezTo>
                  <a:lnTo>
                    <a:pt x="3308" y="233"/>
                  </a:lnTo>
                  <a:cubicBezTo>
                    <a:pt x="3306" y="233"/>
                    <a:pt x="3301" y="236"/>
                    <a:pt x="3301" y="236"/>
                  </a:cubicBezTo>
                  <a:lnTo>
                    <a:pt x="3296" y="236"/>
                  </a:lnTo>
                  <a:cubicBezTo>
                    <a:pt x="3295" y="235"/>
                    <a:pt x="3294" y="235"/>
                    <a:pt x="3293" y="234"/>
                  </a:cubicBezTo>
                  <a:lnTo>
                    <a:pt x="3293" y="234"/>
                  </a:lnTo>
                  <a:cubicBezTo>
                    <a:pt x="3294" y="235"/>
                    <a:pt x="3294" y="236"/>
                    <a:pt x="3296" y="236"/>
                  </a:cubicBezTo>
                  <a:cubicBezTo>
                    <a:pt x="3290" y="236"/>
                    <a:pt x="3290" y="236"/>
                    <a:pt x="3285" y="230"/>
                  </a:cubicBezTo>
                  <a:lnTo>
                    <a:pt x="3285" y="230"/>
                  </a:lnTo>
                  <a:cubicBezTo>
                    <a:pt x="3288" y="230"/>
                    <a:pt x="3289" y="230"/>
                    <a:pt x="3291" y="231"/>
                  </a:cubicBezTo>
                  <a:lnTo>
                    <a:pt x="3291" y="231"/>
                  </a:lnTo>
                  <a:cubicBezTo>
                    <a:pt x="3292" y="227"/>
                    <a:pt x="3305" y="224"/>
                    <a:pt x="3301" y="224"/>
                  </a:cubicBezTo>
                  <a:cubicBezTo>
                    <a:pt x="3303" y="222"/>
                    <a:pt x="3305" y="222"/>
                    <a:pt x="3307" y="222"/>
                  </a:cubicBezTo>
                  <a:cubicBezTo>
                    <a:pt x="3311" y="222"/>
                    <a:pt x="3314" y="224"/>
                    <a:pt x="3318" y="224"/>
                  </a:cubicBezTo>
                  <a:cubicBezTo>
                    <a:pt x="3313" y="219"/>
                    <a:pt x="3329" y="219"/>
                    <a:pt x="3324" y="213"/>
                  </a:cubicBezTo>
                  <a:cubicBezTo>
                    <a:pt x="3313" y="213"/>
                    <a:pt x="3318" y="213"/>
                    <a:pt x="3307" y="208"/>
                  </a:cubicBezTo>
                  <a:lnTo>
                    <a:pt x="3307" y="208"/>
                  </a:lnTo>
                  <a:lnTo>
                    <a:pt x="3313" y="219"/>
                  </a:lnTo>
                  <a:cubicBezTo>
                    <a:pt x="3307" y="213"/>
                    <a:pt x="3301" y="213"/>
                    <a:pt x="3296" y="208"/>
                  </a:cubicBezTo>
                  <a:lnTo>
                    <a:pt x="3296" y="208"/>
                  </a:lnTo>
                  <a:cubicBezTo>
                    <a:pt x="3296" y="213"/>
                    <a:pt x="3301" y="219"/>
                    <a:pt x="3301" y="219"/>
                  </a:cubicBezTo>
                  <a:cubicBezTo>
                    <a:pt x="3290" y="213"/>
                    <a:pt x="3296" y="213"/>
                    <a:pt x="3285" y="213"/>
                  </a:cubicBezTo>
                  <a:cubicBezTo>
                    <a:pt x="3301" y="213"/>
                    <a:pt x="3279" y="202"/>
                    <a:pt x="3290" y="202"/>
                  </a:cubicBezTo>
                  <a:lnTo>
                    <a:pt x="3290" y="202"/>
                  </a:lnTo>
                  <a:lnTo>
                    <a:pt x="3318" y="208"/>
                  </a:lnTo>
                  <a:cubicBezTo>
                    <a:pt x="3329" y="208"/>
                    <a:pt x="3301" y="191"/>
                    <a:pt x="3313" y="185"/>
                  </a:cubicBezTo>
                  <a:lnTo>
                    <a:pt x="3307" y="185"/>
                  </a:lnTo>
                  <a:cubicBezTo>
                    <a:pt x="3301" y="185"/>
                    <a:pt x="3313" y="185"/>
                    <a:pt x="3307" y="180"/>
                  </a:cubicBezTo>
                  <a:lnTo>
                    <a:pt x="3307" y="180"/>
                  </a:lnTo>
                  <a:cubicBezTo>
                    <a:pt x="3318" y="185"/>
                    <a:pt x="3318" y="185"/>
                    <a:pt x="3324" y="185"/>
                  </a:cubicBezTo>
                  <a:cubicBezTo>
                    <a:pt x="3318" y="180"/>
                    <a:pt x="3329" y="180"/>
                    <a:pt x="3313" y="168"/>
                  </a:cubicBezTo>
                  <a:lnTo>
                    <a:pt x="3313" y="168"/>
                  </a:lnTo>
                  <a:lnTo>
                    <a:pt x="3324" y="174"/>
                  </a:lnTo>
                  <a:cubicBezTo>
                    <a:pt x="3329" y="174"/>
                    <a:pt x="3313" y="152"/>
                    <a:pt x="3318" y="146"/>
                  </a:cubicBezTo>
                  <a:lnTo>
                    <a:pt x="3318" y="146"/>
                  </a:lnTo>
                  <a:cubicBezTo>
                    <a:pt x="3324" y="157"/>
                    <a:pt x="3329" y="157"/>
                    <a:pt x="3335" y="168"/>
                  </a:cubicBezTo>
                  <a:cubicBezTo>
                    <a:pt x="3335" y="163"/>
                    <a:pt x="3335" y="163"/>
                    <a:pt x="3335" y="163"/>
                  </a:cubicBezTo>
                  <a:cubicBezTo>
                    <a:pt x="3335" y="163"/>
                    <a:pt x="3331" y="150"/>
                    <a:pt x="3333" y="150"/>
                  </a:cubicBezTo>
                  <a:lnTo>
                    <a:pt x="3333" y="150"/>
                  </a:lnTo>
                  <a:cubicBezTo>
                    <a:pt x="3334" y="150"/>
                    <a:pt x="3334" y="151"/>
                    <a:pt x="3335" y="152"/>
                  </a:cubicBezTo>
                  <a:cubicBezTo>
                    <a:pt x="3335" y="146"/>
                    <a:pt x="3329" y="140"/>
                    <a:pt x="3329" y="140"/>
                  </a:cubicBezTo>
                  <a:lnTo>
                    <a:pt x="3335" y="140"/>
                  </a:lnTo>
                  <a:cubicBezTo>
                    <a:pt x="3330" y="140"/>
                    <a:pt x="3333" y="136"/>
                    <a:pt x="3328" y="132"/>
                  </a:cubicBezTo>
                  <a:lnTo>
                    <a:pt x="3328" y="132"/>
                  </a:lnTo>
                  <a:cubicBezTo>
                    <a:pt x="3331" y="133"/>
                    <a:pt x="3333" y="134"/>
                    <a:pt x="3336" y="134"/>
                  </a:cubicBezTo>
                  <a:cubicBezTo>
                    <a:pt x="3343" y="134"/>
                    <a:pt x="3347" y="127"/>
                    <a:pt x="3352" y="127"/>
                  </a:cubicBezTo>
                  <a:cubicBezTo>
                    <a:pt x="3355" y="127"/>
                    <a:pt x="3359" y="129"/>
                    <a:pt x="3363" y="135"/>
                  </a:cubicBezTo>
                  <a:cubicBezTo>
                    <a:pt x="3369" y="129"/>
                    <a:pt x="3374" y="124"/>
                    <a:pt x="3380" y="118"/>
                  </a:cubicBezTo>
                  <a:cubicBezTo>
                    <a:pt x="3380" y="124"/>
                    <a:pt x="3380" y="124"/>
                    <a:pt x="3380" y="124"/>
                  </a:cubicBezTo>
                  <a:cubicBezTo>
                    <a:pt x="3380" y="124"/>
                    <a:pt x="3381" y="124"/>
                    <a:pt x="3381" y="124"/>
                  </a:cubicBezTo>
                  <a:cubicBezTo>
                    <a:pt x="3384" y="124"/>
                    <a:pt x="3376" y="101"/>
                    <a:pt x="3383" y="101"/>
                  </a:cubicBezTo>
                  <a:lnTo>
                    <a:pt x="3383" y="101"/>
                  </a:lnTo>
                  <a:cubicBezTo>
                    <a:pt x="3384" y="101"/>
                    <a:pt x="3385" y="101"/>
                    <a:pt x="3385" y="101"/>
                  </a:cubicBezTo>
                  <a:cubicBezTo>
                    <a:pt x="3397" y="118"/>
                    <a:pt x="3385" y="112"/>
                    <a:pt x="3385" y="118"/>
                  </a:cubicBezTo>
                  <a:cubicBezTo>
                    <a:pt x="3389" y="127"/>
                    <a:pt x="3391" y="129"/>
                    <a:pt x="3393" y="129"/>
                  </a:cubicBezTo>
                  <a:cubicBezTo>
                    <a:pt x="3397" y="129"/>
                    <a:pt x="3399" y="121"/>
                    <a:pt x="3403" y="121"/>
                  </a:cubicBezTo>
                  <a:cubicBezTo>
                    <a:pt x="3405" y="121"/>
                    <a:pt x="3406" y="122"/>
                    <a:pt x="3408" y="124"/>
                  </a:cubicBezTo>
                  <a:lnTo>
                    <a:pt x="3408" y="129"/>
                  </a:lnTo>
                  <a:cubicBezTo>
                    <a:pt x="3408" y="130"/>
                    <a:pt x="3409" y="130"/>
                    <a:pt x="3410" y="130"/>
                  </a:cubicBezTo>
                  <a:cubicBezTo>
                    <a:pt x="3413" y="130"/>
                    <a:pt x="3414" y="117"/>
                    <a:pt x="3417" y="117"/>
                  </a:cubicBezTo>
                  <a:cubicBezTo>
                    <a:pt x="3418" y="117"/>
                    <a:pt x="3418" y="117"/>
                    <a:pt x="3419" y="118"/>
                  </a:cubicBezTo>
                  <a:cubicBezTo>
                    <a:pt x="3424" y="102"/>
                    <a:pt x="3429" y="96"/>
                    <a:pt x="3439" y="96"/>
                  </a:cubicBezTo>
                  <a:lnTo>
                    <a:pt x="3439" y="96"/>
                  </a:lnTo>
                  <a:cubicBezTo>
                    <a:pt x="3439" y="97"/>
                    <a:pt x="3439" y="98"/>
                    <a:pt x="3439" y="100"/>
                  </a:cubicBezTo>
                  <a:lnTo>
                    <a:pt x="3439" y="100"/>
                  </a:lnTo>
                  <a:cubicBezTo>
                    <a:pt x="3440" y="99"/>
                    <a:pt x="3441" y="97"/>
                    <a:pt x="3441" y="96"/>
                  </a:cubicBezTo>
                  <a:lnTo>
                    <a:pt x="3441" y="96"/>
                  </a:lnTo>
                  <a:cubicBezTo>
                    <a:pt x="3441" y="96"/>
                    <a:pt x="3440" y="96"/>
                    <a:pt x="3439" y="96"/>
                  </a:cubicBezTo>
                  <a:lnTo>
                    <a:pt x="3439" y="96"/>
                  </a:lnTo>
                  <a:cubicBezTo>
                    <a:pt x="3439" y="92"/>
                    <a:pt x="3440" y="90"/>
                    <a:pt x="3441" y="90"/>
                  </a:cubicBezTo>
                  <a:close/>
                  <a:moveTo>
                    <a:pt x="3006" y="547"/>
                  </a:moveTo>
                  <a:lnTo>
                    <a:pt x="3006" y="547"/>
                  </a:lnTo>
                  <a:cubicBezTo>
                    <a:pt x="3007" y="548"/>
                    <a:pt x="3009" y="549"/>
                    <a:pt x="3010" y="549"/>
                  </a:cubicBezTo>
                  <a:cubicBezTo>
                    <a:pt x="3009" y="549"/>
                    <a:pt x="3007" y="548"/>
                    <a:pt x="3006" y="547"/>
                  </a:cubicBezTo>
                  <a:close/>
                  <a:moveTo>
                    <a:pt x="3584" y="548"/>
                  </a:moveTo>
                  <a:lnTo>
                    <a:pt x="3584" y="548"/>
                  </a:lnTo>
                  <a:cubicBezTo>
                    <a:pt x="3585" y="549"/>
                    <a:pt x="3586" y="549"/>
                    <a:pt x="3587" y="549"/>
                  </a:cubicBezTo>
                  <a:cubicBezTo>
                    <a:pt x="3586" y="549"/>
                    <a:pt x="3585" y="549"/>
                    <a:pt x="3584" y="548"/>
                  </a:cubicBezTo>
                  <a:close/>
                  <a:moveTo>
                    <a:pt x="3576" y="572"/>
                  </a:moveTo>
                  <a:lnTo>
                    <a:pt x="3576" y="572"/>
                  </a:lnTo>
                  <a:cubicBezTo>
                    <a:pt x="3576" y="572"/>
                    <a:pt x="3576" y="572"/>
                    <a:pt x="3576" y="572"/>
                  </a:cubicBezTo>
                  <a:close/>
                  <a:moveTo>
                    <a:pt x="3354" y="604"/>
                  </a:moveTo>
                  <a:cubicBezTo>
                    <a:pt x="3353" y="604"/>
                    <a:pt x="3353" y="605"/>
                    <a:pt x="3352" y="605"/>
                  </a:cubicBezTo>
                  <a:cubicBezTo>
                    <a:pt x="3353" y="605"/>
                    <a:pt x="3354" y="605"/>
                    <a:pt x="3354" y="604"/>
                  </a:cubicBezTo>
                  <a:close/>
                  <a:moveTo>
                    <a:pt x="3427" y="626"/>
                  </a:moveTo>
                  <a:cubicBezTo>
                    <a:pt x="3426" y="626"/>
                    <a:pt x="3425" y="627"/>
                    <a:pt x="3425" y="628"/>
                  </a:cubicBezTo>
                  <a:cubicBezTo>
                    <a:pt x="3430" y="628"/>
                    <a:pt x="3430" y="639"/>
                    <a:pt x="3436" y="639"/>
                  </a:cubicBezTo>
                  <a:lnTo>
                    <a:pt x="3436" y="633"/>
                  </a:lnTo>
                  <a:cubicBezTo>
                    <a:pt x="3436" y="634"/>
                    <a:pt x="3436" y="634"/>
                    <a:pt x="3435" y="634"/>
                  </a:cubicBezTo>
                  <a:cubicBezTo>
                    <a:pt x="3434" y="634"/>
                    <a:pt x="3431" y="626"/>
                    <a:pt x="3427" y="626"/>
                  </a:cubicBezTo>
                  <a:close/>
                  <a:moveTo>
                    <a:pt x="3688" y="639"/>
                  </a:moveTo>
                  <a:cubicBezTo>
                    <a:pt x="3689" y="640"/>
                    <a:pt x="3690" y="640"/>
                    <a:pt x="3691" y="641"/>
                  </a:cubicBezTo>
                  <a:lnTo>
                    <a:pt x="3691" y="641"/>
                  </a:lnTo>
                  <a:cubicBezTo>
                    <a:pt x="3690" y="640"/>
                    <a:pt x="3689" y="640"/>
                    <a:pt x="3688" y="639"/>
                  </a:cubicBezTo>
                  <a:close/>
                  <a:moveTo>
                    <a:pt x="5194" y="773"/>
                  </a:moveTo>
                  <a:lnTo>
                    <a:pt x="5194" y="773"/>
                  </a:lnTo>
                  <a:cubicBezTo>
                    <a:pt x="5194" y="775"/>
                    <a:pt x="5195" y="775"/>
                    <a:pt x="5196" y="776"/>
                  </a:cubicBezTo>
                  <a:lnTo>
                    <a:pt x="5196" y="776"/>
                  </a:lnTo>
                  <a:cubicBezTo>
                    <a:pt x="5195" y="775"/>
                    <a:pt x="5195" y="774"/>
                    <a:pt x="5194" y="773"/>
                  </a:cubicBezTo>
                  <a:close/>
                  <a:moveTo>
                    <a:pt x="5372" y="806"/>
                  </a:moveTo>
                  <a:cubicBezTo>
                    <a:pt x="5373" y="806"/>
                    <a:pt x="5373" y="806"/>
                    <a:pt x="5374" y="807"/>
                  </a:cubicBezTo>
                  <a:cubicBezTo>
                    <a:pt x="5373" y="806"/>
                    <a:pt x="5373" y="806"/>
                    <a:pt x="5372" y="806"/>
                  </a:cubicBezTo>
                  <a:close/>
                  <a:moveTo>
                    <a:pt x="3766" y="835"/>
                  </a:moveTo>
                  <a:lnTo>
                    <a:pt x="3766" y="835"/>
                  </a:lnTo>
                  <a:cubicBezTo>
                    <a:pt x="3767" y="835"/>
                    <a:pt x="3768" y="835"/>
                    <a:pt x="3768" y="836"/>
                  </a:cubicBezTo>
                  <a:lnTo>
                    <a:pt x="3768" y="836"/>
                  </a:lnTo>
                  <a:lnTo>
                    <a:pt x="3766" y="835"/>
                  </a:lnTo>
                  <a:close/>
                  <a:moveTo>
                    <a:pt x="5407" y="908"/>
                  </a:moveTo>
                  <a:cubicBezTo>
                    <a:pt x="5407" y="913"/>
                    <a:pt x="5407" y="919"/>
                    <a:pt x="5413" y="919"/>
                  </a:cubicBezTo>
                  <a:cubicBezTo>
                    <a:pt x="5408" y="923"/>
                    <a:pt x="5404" y="924"/>
                    <a:pt x="5402" y="924"/>
                  </a:cubicBezTo>
                  <a:lnTo>
                    <a:pt x="5402" y="924"/>
                  </a:lnTo>
                  <a:cubicBezTo>
                    <a:pt x="5407" y="924"/>
                    <a:pt x="5407" y="913"/>
                    <a:pt x="5407" y="908"/>
                  </a:cubicBezTo>
                  <a:close/>
                  <a:moveTo>
                    <a:pt x="5334" y="924"/>
                  </a:moveTo>
                  <a:cubicBezTo>
                    <a:pt x="5334" y="924"/>
                    <a:pt x="5334" y="924"/>
                    <a:pt x="5334" y="924"/>
                  </a:cubicBezTo>
                  <a:cubicBezTo>
                    <a:pt x="5334" y="924"/>
                    <a:pt x="5334" y="924"/>
                    <a:pt x="5334" y="924"/>
                  </a:cubicBezTo>
                  <a:close/>
                  <a:moveTo>
                    <a:pt x="985" y="923"/>
                  </a:moveTo>
                  <a:cubicBezTo>
                    <a:pt x="986" y="923"/>
                    <a:pt x="987" y="923"/>
                    <a:pt x="988" y="924"/>
                  </a:cubicBezTo>
                  <a:lnTo>
                    <a:pt x="977" y="941"/>
                  </a:lnTo>
                  <a:cubicBezTo>
                    <a:pt x="965" y="949"/>
                    <a:pt x="953" y="955"/>
                    <a:pt x="942" y="955"/>
                  </a:cubicBezTo>
                  <a:cubicBezTo>
                    <a:pt x="939" y="955"/>
                    <a:pt x="935" y="954"/>
                    <a:pt x="932" y="952"/>
                  </a:cubicBezTo>
                  <a:cubicBezTo>
                    <a:pt x="944" y="947"/>
                    <a:pt x="949" y="936"/>
                    <a:pt x="960" y="930"/>
                  </a:cubicBezTo>
                  <a:cubicBezTo>
                    <a:pt x="960" y="936"/>
                    <a:pt x="960" y="936"/>
                    <a:pt x="966" y="936"/>
                  </a:cubicBezTo>
                  <a:cubicBezTo>
                    <a:pt x="971" y="931"/>
                    <a:pt x="979" y="923"/>
                    <a:pt x="985" y="923"/>
                  </a:cubicBezTo>
                  <a:close/>
                  <a:moveTo>
                    <a:pt x="5351" y="997"/>
                  </a:moveTo>
                  <a:cubicBezTo>
                    <a:pt x="5348" y="997"/>
                    <a:pt x="5347" y="999"/>
                    <a:pt x="5347" y="1001"/>
                  </a:cubicBezTo>
                  <a:lnTo>
                    <a:pt x="5347" y="1001"/>
                  </a:lnTo>
                  <a:cubicBezTo>
                    <a:pt x="5348" y="999"/>
                    <a:pt x="5349" y="998"/>
                    <a:pt x="5351" y="997"/>
                  </a:cubicBezTo>
                  <a:close/>
                  <a:moveTo>
                    <a:pt x="4505" y="1484"/>
                  </a:moveTo>
                  <a:cubicBezTo>
                    <a:pt x="4505" y="1485"/>
                    <a:pt x="4505" y="1486"/>
                    <a:pt x="4505" y="1486"/>
                  </a:cubicBezTo>
                  <a:cubicBezTo>
                    <a:pt x="4506" y="1486"/>
                    <a:pt x="4506" y="1486"/>
                    <a:pt x="4506" y="1484"/>
                  </a:cubicBezTo>
                  <a:cubicBezTo>
                    <a:pt x="4505" y="1484"/>
                    <a:pt x="4505" y="1484"/>
                    <a:pt x="4505" y="1484"/>
                  </a:cubicBezTo>
                  <a:close/>
                  <a:moveTo>
                    <a:pt x="5315" y="1718"/>
                  </a:moveTo>
                  <a:cubicBezTo>
                    <a:pt x="5314" y="1718"/>
                    <a:pt x="5313" y="1719"/>
                    <a:pt x="5312" y="1720"/>
                  </a:cubicBezTo>
                  <a:lnTo>
                    <a:pt x="5315" y="1718"/>
                  </a:lnTo>
                  <a:close/>
                  <a:moveTo>
                    <a:pt x="5323" y="1714"/>
                  </a:moveTo>
                  <a:lnTo>
                    <a:pt x="5315" y="1718"/>
                  </a:lnTo>
                  <a:lnTo>
                    <a:pt x="5315" y="1718"/>
                  </a:lnTo>
                  <a:cubicBezTo>
                    <a:pt x="5315" y="1718"/>
                    <a:pt x="5315" y="1718"/>
                    <a:pt x="5315" y="1718"/>
                  </a:cubicBezTo>
                  <a:cubicBezTo>
                    <a:pt x="5320" y="1718"/>
                    <a:pt x="5323" y="1726"/>
                    <a:pt x="5323" y="1731"/>
                  </a:cubicBezTo>
                  <a:cubicBezTo>
                    <a:pt x="5323" y="1737"/>
                    <a:pt x="5320" y="1738"/>
                    <a:pt x="5317" y="1738"/>
                  </a:cubicBezTo>
                  <a:cubicBezTo>
                    <a:pt x="5316" y="1738"/>
                    <a:pt x="5314" y="1738"/>
                    <a:pt x="5313" y="1737"/>
                  </a:cubicBezTo>
                  <a:lnTo>
                    <a:pt x="5313" y="1737"/>
                  </a:lnTo>
                  <a:cubicBezTo>
                    <a:pt x="5318" y="1743"/>
                    <a:pt x="5318" y="1754"/>
                    <a:pt x="5318" y="1759"/>
                  </a:cubicBezTo>
                  <a:cubicBezTo>
                    <a:pt x="5323" y="1748"/>
                    <a:pt x="5329" y="1725"/>
                    <a:pt x="5323" y="1714"/>
                  </a:cubicBezTo>
                  <a:close/>
                  <a:moveTo>
                    <a:pt x="5289" y="1760"/>
                  </a:moveTo>
                  <a:lnTo>
                    <a:pt x="5289" y="1760"/>
                  </a:lnTo>
                  <a:cubicBezTo>
                    <a:pt x="5287" y="1761"/>
                    <a:pt x="5287" y="1762"/>
                    <a:pt x="5288" y="1764"/>
                  </a:cubicBezTo>
                  <a:lnTo>
                    <a:pt x="5288" y="1764"/>
                  </a:lnTo>
                  <a:cubicBezTo>
                    <a:pt x="5288" y="1763"/>
                    <a:pt x="5288" y="1761"/>
                    <a:pt x="5289" y="1760"/>
                  </a:cubicBezTo>
                  <a:close/>
                  <a:moveTo>
                    <a:pt x="4575" y="1735"/>
                  </a:moveTo>
                  <a:cubicBezTo>
                    <a:pt x="4577" y="1735"/>
                    <a:pt x="4578" y="1737"/>
                    <a:pt x="4578" y="1742"/>
                  </a:cubicBezTo>
                  <a:cubicBezTo>
                    <a:pt x="4578" y="1742"/>
                    <a:pt x="4584" y="1753"/>
                    <a:pt x="4578" y="1765"/>
                  </a:cubicBezTo>
                  <a:cubicBezTo>
                    <a:pt x="4573" y="1753"/>
                    <a:pt x="4573" y="1748"/>
                    <a:pt x="4567" y="1737"/>
                  </a:cubicBezTo>
                  <a:cubicBezTo>
                    <a:pt x="4570" y="1737"/>
                    <a:pt x="4573" y="1735"/>
                    <a:pt x="4575" y="1735"/>
                  </a:cubicBezTo>
                  <a:close/>
                  <a:moveTo>
                    <a:pt x="5303" y="1729"/>
                  </a:moveTo>
                  <a:cubicBezTo>
                    <a:pt x="5290" y="1729"/>
                    <a:pt x="5292" y="1747"/>
                    <a:pt x="5289" y="1760"/>
                  </a:cubicBezTo>
                  <a:lnTo>
                    <a:pt x="5289" y="1760"/>
                  </a:lnTo>
                  <a:cubicBezTo>
                    <a:pt x="5290" y="1759"/>
                    <a:pt x="5292" y="1759"/>
                    <a:pt x="5295" y="1759"/>
                  </a:cubicBezTo>
                  <a:cubicBezTo>
                    <a:pt x="5295" y="1759"/>
                    <a:pt x="5301" y="1770"/>
                    <a:pt x="5301" y="1776"/>
                  </a:cubicBezTo>
                  <a:cubicBezTo>
                    <a:pt x="5306" y="1765"/>
                    <a:pt x="5306" y="1748"/>
                    <a:pt x="5312" y="1737"/>
                  </a:cubicBezTo>
                  <a:lnTo>
                    <a:pt x="5312" y="1737"/>
                  </a:lnTo>
                  <a:cubicBezTo>
                    <a:pt x="5312" y="1737"/>
                    <a:pt x="5312" y="1737"/>
                    <a:pt x="5313" y="1737"/>
                  </a:cubicBezTo>
                  <a:lnTo>
                    <a:pt x="5313" y="1737"/>
                  </a:lnTo>
                  <a:cubicBezTo>
                    <a:pt x="5313" y="1737"/>
                    <a:pt x="5312" y="1737"/>
                    <a:pt x="5312" y="1737"/>
                  </a:cubicBezTo>
                  <a:cubicBezTo>
                    <a:pt x="5312" y="1737"/>
                    <a:pt x="5312" y="1737"/>
                    <a:pt x="5312" y="1737"/>
                  </a:cubicBezTo>
                  <a:lnTo>
                    <a:pt x="5312" y="1737"/>
                  </a:lnTo>
                  <a:cubicBezTo>
                    <a:pt x="5310" y="1737"/>
                    <a:pt x="5308" y="1737"/>
                    <a:pt x="5306" y="1737"/>
                  </a:cubicBezTo>
                  <a:lnTo>
                    <a:pt x="5312" y="1731"/>
                  </a:lnTo>
                  <a:cubicBezTo>
                    <a:pt x="5309" y="1730"/>
                    <a:pt x="5306" y="1729"/>
                    <a:pt x="5303" y="1729"/>
                  </a:cubicBezTo>
                  <a:close/>
                  <a:moveTo>
                    <a:pt x="4578" y="1765"/>
                  </a:moveTo>
                  <a:lnTo>
                    <a:pt x="4578" y="1765"/>
                  </a:lnTo>
                  <a:cubicBezTo>
                    <a:pt x="4590" y="1770"/>
                    <a:pt x="4595" y="1770"/>
                    <a:pt x="4595" y="1781"/>
                  </a:cubicBezTo>
                  <a:cubicBezTo>
                    <a:pt x="4595" y="1787"/>
                    <a:pt x="4590" y="1787"/>
                    <a:pt x="4584" y="1793"/>
                  </a:cubicBezTo>
                  <a:cubicBezTo>
                    <a:pt x="4578" y="1781"/>
                    <a:pt x="4578" y="1776"/>
                    <a:pt x="4578" y="1765"/>
                  </a:cubicBezTo>
                  <a:close/>
                  <a:moveTo>
                    <a:pt x="5015" y="1921"/>
                  </a:moveTo>
                  <a:lnTo>
                    <a:pt x="5015" y="1927"/>
                  </a:lnTo>
                  <a:cubicBezTo>
                    <a:pt x="5016" y="1927"/>
                    <a:pt x="5016" y="1927"/>
                    <a:pt x="5016" y="1927"/>
                  </a:cubicBezTo>
                  <a:lnTo>
                    <a:pt x="5016" y="1927"/>
                  </a:lnTo>
                  <a:cubicBezTo>
                    <a:pt x="5016" y="1925"/>
                    <a:pt x="5016" y="1923"/>
                    <a:pt x="5015" y="1921"/>
                  </a:cubicBezTo>
                  <a:close/>
                  <a:moveTo>
                    <a:pt x="4533" y="2605"/>
                  </a:moveTo>
                  <a:cubicBezTo>
                    <a:pt x="4533" y="2605"/>
                    <a:pt x="4533" y="2605"/>
                    <a:pt x="4533" y="2605"/>
                  </a:cubicBezTo>
                  <a:lnTo>
                    <a:pt x="4533" y="2605"/>
                  </a:lnTo>
                  <a:cubicBezTo>
                    <a:pt x="4533" y="2605"/>
                    <a:pt x="4533" y="2605"/>
                    <a:pt x="4533" y="2605"/>
                  </a:cubicBezTo>
                  <a:close/>
                  <a:moveTo>
                    <a:pt x="4494" y="2739"/>
                  </a:moveTo>
                  <a:cubicBezTo>
                    <a:pt x="4494" y="2739"/>
                    <a:pt x="4494" y="2742"/>
                    <a:pt x="4495" y="2744"/>
                  </a:cubicBezTo>
                  <a:lnTo>
                    <a:pt x="4495" y="2744"/>
                  </a:lnTo>
                  <a:cubicBezTo>
                    <a:pt x="4495" y="2742"/>
                    <a:pt x="4495" y="2740"/>
                    <a:pt x="4494" y="2739"/>
                  </a:cubicBezTo>
                  <a:close/>
                  <a:moveTo>
                    <a:pt x="4592" y="2757"/>
                  </a:moveTo>
                  <a:cubicBezTo>
                    <a:pt x="4591" y="2758"/>
                    <a:pt x="4590" y="2760"/>
                    <a:pt x="4590" y="2761"/>
                  </a:cubicBezTo>
                  <a:cubicBezTo>
                    <a:pt x="4592" y="2759"/>
                    <a:pt x="4592" y="2758"/>
                    <a:pt x="4592" y="2757"/>
                  </a:cubicBezTo>
                  <a:close/>
                  <a:moveTo>
                    <a:pt x="3943" y="2959"/>
                  </a:moveTo>
                  <a:cubicBezTo>
                    <a:pt x="3941" y="2963"/>
                    <a:pt x="3940" y="2968"/>
                    <a:pt x="3940" y="2974"/>
                  </a:cubicBezTo>
                  <a:lnTo>
                    <a:pt x="3940" y="2974"/>
                  </a:lnTo>
                  <a:cubicBezTo>
                    <a:pt x="3941" y="2969"/>
                    <a:pt x="3942" y="2964"/>
                    <a:pt x="3943" y="2959"/>
                  </a:cubicBezTo>
                  <a:close/>
                  <a:moveTo>
                    <a:pt x="3951" y="2985"/>
                  </a:moveTo>
                  <a:lnTo>
                    <a:pt x="3949" y="2989"/>
                  </a:lnTo>
                  <a:lnTo>
                    <a:pt x="3949" y="2989"/>
                  </a:lnTo>
                  <a:cubicBezTo>
                    <a:pt x="3950" y="2988"/>
                    <a:pt x="3950" y="2987"/>
                    <a:pt x="3951" y="2985"/>
                  </a:cubicBezTo>
                  <a:close/>
                  <a:moveTo>
                    <a:pt x="423" y="2980"/>
                  </a:moveTo>
                  <a:cubicBezTo>
                    <a:pt x="424" y="2984"/>
                    <a:pt x="425" y="2988"/>
                    <a:pt x="426" y="2992"/>
                  </a:cubicBezTo>
                  <a:lnTo>
                    <a:pt x="426" y="2992"/>
                  </a:lnTo>
                  <a:cubicBezTo>
                    <a:pt x="425" y="2988"/>
                    <a:pt x="425" y="2984"/>
                    <a:pt x="423" y="2980"/>
                  </a:cubicBezTo>
                  <a:close/>
                  <a:moveTo>
                    <a:pt x="400" y="2985"/>
                  </a:moveTo>
                  <a:cubicBezTo>
                    <a:pt x="397" y="2985"/>
                    <a:pt x="399" y="2990"/>
                    <a:pt x="402" y="2997"/>
                  </a:cubicBezTo>
                  <a:lnTo>
                    <a:pt x="402" y="2997"/>
                  </a:lnTo>
                  <a:cubicBezTo>
                    <a:pt x="400" y="2991"/>
                    <a:pt x="400" y="2985"/>
                    <a:pt x="400" y="2985"/>
                  </a:cubicBezTo>
                  <a:close/>
                  <a:moveTo>
                    <a:pt x="402" y="2997"/>
                  </a:moveTo>
                  <a:cubicBezTo>
                    <a:pt x="403" y="2998"/>
                    <a:pt x="404" y="2999"/>
                    <a:pt x="405" y="3001"/>
                  </a:cubicBezTo>
                  <a:lnTo>
                    <a:pt x="405" y="3001"/>
                  </a:lnTo>
                  <a:cubicBezTo>
                    <a:pt x="404" y="2999"/>
                    <a:pt x="403" y="2998"/>
                    <a:pt x="402" y="2997"/>
                  </a:cubicBezTo>
                  <a:close/>
                  <a:moveTo>
                    <a:pt x="3940" y="2974"/>
                  </a:moveTo>
                  <a:cubicBezTo>
                    <a:pt x="3938" y="2987"/>
                    <a:pt x="3938" y="2998"/>
                    <a:pt x="3940" y="3002"/>
                  </a:cubicBezTo>
                  <a:lnTo>
                    <a:pt x="3949" y="2989"/>
                  </a:lnTo>
                  <a:lnTo>
                    <a:pt x="3949" y="2989"/>
                  </a:lnTo>
                  <a:cubicBezTo>
                    <a:pt x="3948" y="2990"/>
                    <a:pt x="3947" y="2990"/>
                    <a:pt x="3946" y="2990"/>
                  </a:cubicBezTo>
                  <a:cubicBezTo>
                    <a:pt x="3943" y="2990"/>
                    <a:pt x="3940" y="2984"/>
                    <a:pt x="3940" y="2980"/>
                  </a:cubicBezTo>
                  <a:cubicBezTo>
                    <a:pt x="3940" y="2978"/>
                    <a:pt x="3940" y="2976"/>
                    <a:pt x="3940" y="2974"/>
                  </a:cubicBezTo>
                  <a:close/>
                  <a:moveTo>
                    <a:pt x="300" y="3086"/>
                  </a:moveTo>
                  <a:cubicBezTo>
                    <a:pt x="305" y="3086"/>
                    <a:pt x="305" y="3092"/>
                    <a:pt x="305" y="3092"/>
                  </a:cubicBezTo>
                  <a:cubicBezTo>
                    <a:pt x="305" y="3092"/>
                    <a:pt x="300" y="3086"/>
                    <a:pt x="300" y="3086"/>
                  </a:cubicBezTo>
                  <a:close/>
                  <a:moveTo>
                    <a:pt x="356" y="3137"/>
                  </a:moveTo>
                  <a:cubicBezTo>
                    <a:pt x="356" y="3137"/>
                    <a:pt x="356" y="3137"/>
                    <a:pt x="356" y="3137"/>
                  </a:cubicBezTo>
                  <a:cubicBezTo>
                    <a:pt x="356" y="3137"/>
                    <a:pt x="356" y="3137"/>
                    <a:pt x="356" y="3137"/>
                  </a:cubicBezTo>
                  <a:close/>
                  <a:moveTo>
                    <a:pt x="677" y="3130"/>
                  </a:moveTo>
                  <a:cubicBezTo>
                    <a:pt x="672" y="3130"/>
                    <a:pt x="674" y="3138"/>
                    <a:pt x="673" y="3142"/>
                  </a:cubicBezTo>
                  <a:lnTo>
                    <a:pt x="673" y="3142"/>
                  </a:lnTo>
                  <a:lnTo>
                    <a:pt x="680" y="3131"/>
                  </a:lnTo>
                  <a:cubicBezTo>
                    <a:pt x="679" y="3131"/>
                    <a:pt x="678" y="3130"/>
                    <a:pt x="677" y="3130"/>
                  </a:cubicBezTo>
                  <a:close/>
                  <a:moveTo>
                    <a:pt x="673" y="3142"/>
                  </a:moveTo>
                  <a:lnTo>
                    <a:pt x="671" y="3144"/>
                  </a:lnTo>
                  <a:lnTo>
                    <a:pt x="671" y="3144"/>
                  </a:lnTo>
                  <a:cubicBezTo>
                    <a:pt x="673" y="3144"/>
                    <a:pt x="673" y="3143"/>
                    <a:pt x="673" y="3142"/>
                  </a:cubicBezTo>
                  <a:close/>
                  <a:moveTo>
                    <a:pt x="294" y="3165"/>
                  </a:moveTo>
                  <a:lnTo>
                    <a:pt x="294" y="3165"/>
                  </a:lnTo>
                  <a:cubicBezTo>
                    <a:pt x="295" y="3166"/>
                    <a:pt x="296" y="3166"/>
                    <a:pt x="296" y="3166"/>
                  </a:cubicBezTo>
                  <a:cubicBezTo>
                    <a:pt x="296" y="3166"/>
                    <a:pt x="296" y="3166"/>
                    <a:pt x="296" y="3165"/>
                  </a:cubicBezTo>
                  <a:lnTo>
                    <a:pt x="296" y="3165"/>
                  </a:lnTo>
                  <a:cubicBezTo>
                    <a:pt x="296" y="3166"/>
                    <a:pt x="296" y="3166"/>
                    <a:pt x="296" y="3166"/>
                  </a:cubicBezTo>
                  <a:cubicBezTo>
                    <a:pt x="295" y="3166"/>
                    <a:pt x="295" y="3165"/>
                    <a:pt x="294" y="3165"/>
                  </a:cubicBezTo>
                  <a:close/>
                  <a:moveTo>
                    <a:pt x="87" y="3209"/>
                  </a:moveTo>
                  <a:cubicBezTo>
                    <a:pt x="89" y="3215"/>
                    <a:pt x="91" y="3215"/>
                    <a:pt x="92" y="3215"/>
                  </a:cubicBezTo>
                  <a:lnTo>
                    <a:pt x="92" y="3215"/>
                  </a:lnTo>
                  <a:lnTo>
                    <a:pt x="87" y="3209"/>
                  </a:lnTo>
                  <a:close/>
                  <a:moveTo>
                    <a:pt x="92" y="3215"/>
                  </a:moveTo>
                  <a:lnTo>
                    <a:pt x="98" y="3221"/>
                  </a:lnTo>
                  <a:cubicBezTo>
                    <a:pt x="95" y="3215"/>
                    <a:pt x="94" y="3215"/>
                    <a:pt x="92" y="3215"/>
                  </a:cubicBezTo>
                  <a:close/>
                  <a:moveTo>
                    <a:pt x="3800" y="3193"/>
                  </a:moveTo>
                  <a:lnTo>
                    <a:pt x="3800" y="3193"/>
                  </a:lnTo>
                  <a:cubicBezTo>
                    <a:pt x="3786" y="3203"/>
                    <a:pt x="3780" y="3214"/>
                    <a:pt x="3779" y="3225"/>
                  </a:cubicBezTo>
                  <a:lnTo>
                    <a:pt x="3779" y="3225"/>
                  </a:lnTo>
                  <a:lnTo>
                    <a:pt x="3800" y="3193"/>
                  </a:lnTo>
                  <a:close/>
                  <a:moveTo>
                    <a:pt x="249" y="3227"/>
                  </a:moveTo>
                  <a:lnTo>
                    <a:pt x="249" y="3232"/>
                  </a:lnTo>
                  <a:cubicBezTo>
                    <a:pt x="250" y="3232"/>
                    <a:pt x="250" y="3230"/>
                    <a:pt x="249" y="3227"/>
                  </a:cubicBezTo>
                  <a:close/>
                  <a:moveTo>
                    <a:pt x="3705" y="3338"/>
                  </a:moveTo>
                  <a:lnTo>
                    <a:pt x="3705" y="3338"/>
                  </a:lnTo>
                  <a:cubicBezTo>
                    <a:pt x="3702" y="3341"/>
                    <a:pt x="3700" y="3344"/>
                    <a:pt x="3700" y="3346"/>
                  </a:cubicBezTo>
                  <a:lnTo>
                    <a:pt x="3700" y="3346"/>
                  </a:lnTo>
                  <a:cubicBezTo>
                    <a:pt x="3702" y="3343"/>
                    <a:pt x="3703" y="3341"/>
                    <a:pt x="3705" y="3338"/>
                  </a:cubicBezTo>
                  <a:close/>
                  <a:moveTo>
                    <a:pt x="658" y="3355"/>
                  </a:moveTo>
                  <a:lnTo>
                    <a:pt x="658" y="3355"/>
                  </a:lnTo>
                  <a:cubicBezTo>
                    <a:pt x="658" y="3355"/>
                    <a:pt x="658" y="3355"/>
                    <a:pt x="658" y="3355"/>
                  </a:cubicBezTo>
                  <a:close/>
                  <a:moveTo>
                    <a:pt x="591" y="3366"/>
                  </a:moveTo>
                  <a:lnTo>
                    <a:pt x="591" y="3366"/>
                  </a:lnTo>
                  <a:cubicBezTo>
                    <a:pt x="587" y="3366"/>
                    <a:pt x="588" y="3371"/>
                    <a:pt x="591" y="3375"/>
                  </a:cubicBezTo>
                  <a:lnTo>
                    <a:pt x="591" y="3375"/>
                  </a:lnTo>
                  <a:cubicBezTo>
                    <a:pt x="591" y="3372"/>
                    <a:pt x="591" y="3371"/>
                    <a:pt x="591" y="3366"/>
                  </a:cubicBezTo>
                  <a:close/>
                  <a:moveTo>
                    <a:pt x="620" y="3379"/>
                  </a:moveTo>
                  <a:lnTo>
                    <a:pt x="620" y="3379"/>
                  </a:lnTo>
                  <a:cubicBezTo>
                    <a:pt x="623" y="3380"/>
                    <a:pt x="624" y="3380"/>
                    <a:pt x="624" y="3383"/>
                  </a:cubicBezTo>
                  <a:cubicBezTo>
                    <a:pt x="623" y="3381"/>
                    <a:pt x="621" y="3380"/>
                    <a:pt x="620" y="3379"/>
                  </a:cubicBezTo>
                  <a:close/>
                  <a:moveTo>
                    <a:pt x="692" y="3372"/>
                  </a:moveTo>
                  <a:lnTo>
                    <a:pt x="692" y="3372"/>
                  </a:lnTo>
                  <a:cubicBezTo>
                    <a:pt x="697" y="3377"/>
                    <a:pt x="697" y="3383"/>
                    <a:pt x="697" y="3383"/>
                  </a:cubicBezTo>
                  <a:cubicBezTo>
                    <a:pt x="697" y="3383"/>
                    <a:pt x="701" y="3379"/>
                    <a:pt x="699" y="3374"/>
                  </a:cubicBezTo>
                  <a:lnTo>
                    <a:pt x="699" y="3374"/>
                  </a:lnTo>
                  <a:cubicBezTo>
                    <a:pt x="699" y="3374"/>
                    <a:pt x="699" y="3374"/>
                    <a:pt x="699" y="3374"/>
                  </a:cubicBezTo>
                  <a:cubicBezTo>
                    <a:pt x="700" y="3374"/>
                    <a:pt x="699" y="3374"/>
                    <a:pt x="697" y="3372"/>
                  </a:cubicBezTo>
                  <a:lnTo>
                    <a:pt x="697" y="3372"/>
                  </a:lnTo>
                  <a:cubicBezTo>
                    <a:pt x="698" y="3373"/>
                    <a:pt x="698" y="3373"/>
                    <a:pt x="699" y="3374"/>
                  </a:cubicBezTo>
                  <a:lnTo>
                    <a:pt x="699" y="3374"/>
                  </a:lnTo>
                  <a:cubicBezTo>
                    <a:pt x="698" y="3373"/>
                    <a:pt x="695" y="3372"/>
                    <a:pt x="692" y="3372"/>
                  </a:cubicBezTo>
                  <a:close/>
                  <a:moveTo>
                    <a:pt x="529" y="3405"/>
                  </a:moveTo>
                  <a:cubicBezTo>
                    <a:pt x="529" y="3407"/>
                    <a:pt x="530" y="3409"/>
                    <a:pt x="531" y="3409"/>
                  </a:cubicBezTo>
                  <a:lnTo>
                    <a:pt x="531" y="3409"/>
                  </a:lnTo>
                  <a:cubicBezTo>
                    <a:pt x="530" y="3407"/>
                    <a:pt x="529" y="3405"/>
                    <a:pt x="529" y="3405"/>
                  </a:cubicBezTo>
                  <a:close/>
                  <a:moveTo>
                    <a:pt x="544" y="3415"/>
                  </a:moveTo>
                  <a:cubicBezTo>
                    <a:pt x="542" y="3415"/>
                    <a:pt x="546" y="3422"/>
                    <a:pt x="546" y="3422"/>
                  </a:cubicBezTo>
                  <a:lnTo>
                    <a:pt x="546" y="3417"/>
                  </a:lnTo>
                  <a:cubicBezTo>
                    <a:pt x="545" y="3416"/>
                    <a:pt x="544" y="3415"/>
                    <a:pt x="544" y="3415"/>
                  </a:cubicBezTo>
                  <a:close/>
                  <a:moveTo>
                    <a:pt x="137" y="3450"/>
                  </a:moveTo>
                  <a:cubicBezTo>
                    <a:pt x="139" y="3450"/>
                    <a:pt x="141" y="3450"/>
                    <a:pt x="142" y="3450"/>
                  </a:cubicBezTo>
                  <a:lnTo>
                    <a:pt x="142" y="3450"/>
                  </a:lnTo>
                  <a:cubicBezTo>
                    <a:pt x="143" y="3450"/>
                    <a:pt x="143" y="3450"/>
                    <a:pt x="143" y="3450"/>
                  </a:cubicBezTo>
                  <a:close/>
                  <a:moveTo>
                    <a:pt x="350" y="3473"/>
                  </a:moveTo>
                  <a:cubicBezTo>
                    <a:pt x="350" y="3476"/>
                    <a:pt x="350" y="3477"/>
                    <a:pt x="351" y="3478"/>
                  </a:cubicBezTo>
                  <a:lnTo>
                    <a:pt x="351" y="3478"/>
                  </a:lnTo>
                  <a:cubicBezTo>
                    <a:pt x="350" y="3476"/>
                    <a:pt x="350" y="3474"/>
                    <a:pt x="350" y="3473"/>
                  </a:cubicBezTo>
                  <a:close/>
                  <a:moveTo>
                    <a:pt x="459" y="3505"/>
                  </a:moveTo>
                  <a:cubicBezTo>
                    <a:pt x="459" y="3505"/>
                    <a:pt x="460" y="3506"/>
                    <a:pt x="462" y="3506"/>
                  </a:cubicBezTo>
                  <a:cubicBezTo>
                    <a:pt x="462" y="3506"/>
                    <a:pt x="462" y="3509"/>
                    <a:pt x="462" y="3510"/>
                  </a:cubicBezTo>
                  <a:lnTo>
                    <a:pt x="462" y="3510"/>
                  </a:lnTo>
                  <a:cubicBezTo>
                    <a:pt x="460" y="3507"/>
                    <a:pt x="458" y="3505"/>
                    <a:pt x="459" y="3505"/>
                  </a:cubicBezTo>
                  <a:close/>
                  <a:moveTo>
                    <a:pt x="244" y="3512"/>
                  </a:moveTo>
                  <a:cubicBezTo>
                    <a:pt x="244" y="3512"/>
                    <a:pt x="244" y="3512"/>
                    <a:pt x="244" y="3512"/>
                  </a:cubicBezTo>
                  <a:cubicBezTo>
                    <a:pt x="244" y="3512"/>
                    <a:pt x="244" y="3512"/>
                    <a:pt x="244" y="3512"/>
                  </a:cubicBezTo>
                  <a:close/>
                  <a:moveTo>
                    <a:pt x="244" y="3512"/>
                  </a:moveTo>
                  <a:cubicBezTo>
                    <a:pt x="244" y="3512"/>
                    <a:pt x="244" y="3512"/>
                    <a:pt x="244" y="3512"/>
                  </a:cubicBezTo>
                  <a:cubicBezTo>
                    <a:pt x="244" y="3512"/>
                    <a:pt x="244" y="3512"/>
                    <a:pt x="244" y="3512"/>
                  </a:cubicBezTo>
                  <a:close/>
                  <a:moveTo>
                    <a:pt x="456" y="3512"/>
                  </a:moveTo>
                  <a:lnTo>
                    <a:pt x="456" y="3512"/>
                  </a:lnTo>
                  <a:lnTo>
                    <a:pt x="456" y="3512"/>
                  </a:lnTo>
                  <a:cubicBezTo>
                    <a:pt x="456" y="3512"/>
                    <a:pt x="456" y="3512"/>
                    <a:pt x="456" y="3512"/>
                  </a:cubicBezTo>
                  <a:lnTo>
                    <a:pt x="456" y="3512"/>
                  </a:lnTo>
                  <a:cubicBezTo>
                    <a:pt x="456" y="3512"/>
                    <a:pt x="456" y="3512"/>
                    <a:pt x="456" y="3512"/>
                  </a:cubicBezTo>
                  <a:close/>
                  <a:moveTo>
                    <a:pt x="456" y="3512"/>
                  </a:moveTo>
                  <a:cubicBezTo>
                    <a:pt x="457" y="3517"/>
                    <a:pt x="458" y="3523"/>
                    <a:pt x="462" y="3523"/>
                  </a:cubicBezTo>
                  <a:lnTo>
                    <a:pt x="456" y="3512"/>
                  </a:lnTo>
                  <a:close/>
                  <a:moveTo>
                    <a:pt x="449" y="3528"/>
                  </a:moveTo>
                  <a:lnTo>
                    <a:pt x="449" y="3528"/>
                  </a:lnTo>
                  <a:cubicBezTo>
                    <a:pt x="449" y="3529"/>
                    <a:pt x="450" y="3532"/>
                    <a:pt x="451" y="3534"/>
                  </a:cubicBezTo>
                  <a:cubicBezTo>
                    <a:pt x="451" y="3532"/>
                    <a:pt x="450" y="3530"/>
                    <a:pt x="449" y="3528"/>
                  </a:cubicBezTo>
                  <a:close/>
                  <a:moveTo>
                    <a:pt x="428" y="3534"/>
                  </a:moveTo>
                  <a:lnTo>
                    <a:pt x="428" y="3545"/>
                  </a:lnTo>
                  <a:lnTo>
                    <a:pt x="434" y="3540"/>
                  </a:lnTo>
                  <a:lnTo>
                    <a:pt x="428" y="3534"/>
                  </a:lnTo>
                  <a:close/>
                  <a:moveTo>
                    <a:pt x="392" y="3566"/>
                  </a:moveTo>
                  <a:lnTo>
                    <a:pt x="392" y="3566"/>
                  </a:lnTo>
                  <a:cubicBezTo>
                    <a:pt x="391" y="3567"/>
                    <a:pt x="390" y="3567"/>
                    <a:pt x="389" y="3568"/>
                  </a:cubicBezTo>
                  <a:cubicBezTo>
                    <a:pt x="391" y="3568"/>
                    <a:pt x="392" y="3567"/>
                    <a:pt x="392" y="3566"/>
                  </a:cubicBezTo>
                  <a:close/>
                  <a:moveTo>
                    <a:pt x="361" y="3579"/>
                  </a:moveTo>
                  <a:lnTo>
                    <a:pt x="356" y="3585"/>
                  </a:lnTo>
                  <a:cubicBezTo>
                    <a:pt x="356" y="3586"/>
                    <a:pt x="356" y="3587"/>
                    <a:pt x="356" y="3590"/>
                  </a:cubicBezTo>
                  <a:cubicBezTo>
                    <a:pt x="356" y="3585"/>
                    <a:pt x="361" y="3590"/>
                    <a:pt x="361" y="3579"/>
                  </a:cubicBezTo>
                  <a:close/>
                  <a:moveTo>
                    <a:pt x="4080" y="3596"/>
                  </a:moveTo>
                  <a:cubicBezTo>
                    <a:pt x="4080" y="3596"/>
                    <a:pt x="4080" y="3596"/>
                    <a:pt x="4080" y="3596"/>
                  </a:cubicBezTo>
                  <a:cubicBezTo>
                    <a:pt x="4080" y="3596"/>
                    <a:pt x="4080" y="3596"/>
                    <a:pt x="4080" y="3596"/>
                  </a:cubicBezTo>
                  <a:lnTo>
                    <a:pt x="4080" y="3596"/>
                  </a:lnTo>
                  <a:cubicBezTo>
                    <a:pt x="4080" y="3596"/>
                    <a:pt x="4080" y="3596"/>
                    <a:pt x="4080" y="3596"/>
                  </a:cubicBezTo>
                  <a:close/>
                  <a:moveTo>
                    <a:pt x="4085" y="3579"/>
                  </a:moveTo>
                  <a:cubicBezTo>
                    <a:pt x="4074" y="3590"/>
                    <a:pt x="4063" y="3601"/>
                    <a:pt x="4074" y="3601"/>
                  </a:cubicBezTo>
                  <a:lnTo>
                    <a:pt x="4074" y="3596"/>
                  </a:lnTo>
                  <a:cubicBezTo>
                    <a:pt x="4076" y="3596"/>
                    <a:pt x="4077" y="3595"/>
                    <a:pt x="4078" y="3595"/>
                  </a:cubicBezTo>
                  <a:lnTo>
                    <a:pt x="4078" y="3595"/>
                  </a:lnTo>
                  <a:cubicBezTo>
                    <a:pt x="4079" y="3595"/>
                    <a:pt x="4079" y="3596"/>
                    <a:pt x="4080" y="3596"/>
                  </a:cubicBezTo>
                  <a:lnTo>
                    <a:pt x="4080" y="3596"/>
                  </a:lnTo>
                  <a:cubicBezTo>
                    <a:pt x="4080" y="3590"/>
                    <a:pt x="4080" y="3585"/>
                    <a:pt x="4085" y="3579"/>
                  </a:cubicBezTo>
                  <a:close/>
                  <a:moveTo>
                    <a:pt x="4165" y="3604"/>
                  </a:moveTo>
                  <a:lnTo>
                    <a:pt x="4165" y="3604"/>
                  </a:lnTo>
                  <a:cubicBezTo>
                    <a:pt x="4162" y="3608"/>
                    <a:pt x="4160" y="3613"/>
                    <a:pt x="4158" y="3618"/>
                  </a:cubicBezTo>
                  <a:lnTo>
                    <a:pt x="4158" y="3618"/>
                  </a:lnTo>
                  <a:cubicBezTo>
                    <a:pt x="4161" y="3615"/>
                    <a:pt x="4165" y="3608"/>
                    <a:pt x="4165" y="3604"/>
                  </a:cubicBezTo>
                  <a:close/>
                  <a:moveTo>
                    <a:pt x="4158" y="3618"/>
                  </a:moveTo>
                  <a:cubicBezTo>
                    <a:pt x="4158" y="3619"/>
                    <a:pt x="4157" y="3619"/>
                    <a:pt x="4157" y="3619"/>
                  </a:cubicBezTo>
                  <a:cubicBezTo>
                    <a:pt x="4157" y="3619"/>
                    <a:pt x="4158" y="3619"/>
                    <a:pt x="4158" y="3618"/>
                  </a:cubicBezTo>
                  <a:cubicBezTo>
                    <a:pt x="4158" y="3618"/>
                    <a:pt x="4158" y="3618"/>
                    <a:pt x="4158" y="3618"/>
                  </a:cubicBezTo>
                  <a:close/>
                  <a:moveTo>
                    <a:pt x="3940" y="3747"/>
                  </a:moveTo>
                  <a:cubicBezTo>
                    <a:pt x="3933" y="3751"/>
                    <a:pt x="3932" y="3752"/>
                    <a:pt x="3933" y="3754"/>
                  </a:cubicBezTo>
                  <a:lnTo>
                    <a:pt x="3933" y="3754"/>
                  </a:lnTo>
                  <a:cubicBezTo>
                    <a:pt x="3935" y="3752"/>
                    <a:pt x="3938" y="3749"/>
                    <a:pt x="3940" y="3747"/>
                  </a:cubicBezTo>
                  <a:close/>
                  <a:moveTo>
                    <a:pt x="4065" y="3763"/>
                  </a:moveTo>
                  <a:cubicBezTo>
                    <a:pt x="4062" y="3766"/>
                    <a:pt x="4060" y="3770"/>
                    <a:pt x="4057" y="3775"/>
                  </a:cubicBezTo>
                  <a:cubicBezTo>
                    <a:pt x="4062" y="3770"/>
                    <a:pt x="4064" y="3766"/>
                    <a:pt x="4065" y="3763"/>
                  </a:cubicBezTo>
                  <a:close/>
                  <a:moveTo>
                    <a:pt x="4023" y="3815"/>
                  </a:moveTo>
                  <a:cubicBezTo>
                    <a:pt x="4020" y="3819"/>
                    <a:pt x="4016" y="3824"/>
                    <a:pt x="4013" y="3831"/>
                  </a:cubicBezTo>
                  <a:lnTo>
                    <a:pt x="4023" y="3815"/>
                  </a:lnTo>
                  <a:close/>
                  <a:moveTo>
                    <a:pt x="1957" y="4038"/>
                  </a:moveTo>
                  <a:lnTo>
                    <a:pt x="1957" y="4038"/>
                  </a:lnTo>
                  <a:cubicBezTo>
                    <a:pt x="1957" y="4038"/>
                    <a:pt x="1957" y="4038"/>
                    <a:pt x="1957" y="4038"/>
                  </a:cubicBezTo>
                  <a:close/>
                  <a:moveTo>
                    <a:pt x="2181" y="4094"/>
                  </a:moveTo>
                  <a:cubicBezTo>
                    <a:pt x="2181" y="4100"/>
                    <a:pt x="2181" y="4106"/>
                    <a:pt x="2170" y="4106"/>
                  </a:cubicBezTo>
                  <a:cubicBezTo>
                    <a:pt x="2176" y="4100"/>
                    <a:pt x="2153" y="4100"/>
                    <a:pt x="2142" y="4094"/>
                  </a:cubicBezTo>
                  <a:close/>
                  <a:moveTo>
                    <a:pt x="2689" y="4118"/>
                  </a:moveTo>
                  <a:lnTo>
                    <a:pt x="2689" y="4118"/>
                  </a:lnTo>
                  <a:cubicBezTo>
                    <a:pt x="2685" y="4119"/>
                    <a:pt x="2682" y="4120"/>
                    <a:pt x="2679" y="4121"/>
                  </a:cubicBezTo>
                  <a:lnTo>
                    <a:pt x="2679" y="4121"/>
                  </a:lnTo>
                  <a:cubicBezTo>
                    <a:pt x="2682" y="4120"/>
                    <a:pt x="2685" y="4119"/>
                    <a:pt x="2689" y="4118"/>
                  </a:cubicBezTo>
                  <a:close/>
                  <a:moveTo>
                    <a:pt x="2679" y="4121"/>
                  </a:moveTo>
                  <a:lnTo>
                    <a:pt x="2679" y="4121"/>
                  </a:lnTo>
                  <a:cubicBezTo>
                    <a:pt x="2673" y="4123"/>
                    <a:pt x="2667" y="4124"/>
                    <a:pt x="2663" y="4128"/>
                  </a:cubicBezTo>
                  <a:cubicBezTo>
                    <a:pt x="2668" y="4126"/>
                    <a:pt x="2673" y="4123"/>
                    <a:pt x="2679" y="4121"/>
                  </a:cubicBezTo>
                  <a:close/>
                  <a:moveTo>
                    <a:pt x="1957" y="4134"/>
                  </a:moveTo>
                  <a:cubicBezTo>
                    <a:pt x="1963" y="4134"/>
                    <a:pt x="1968" y="4139"/>
                    <a:pt x="1974" y="4139"/>
                  </a:cubicBezTo>
                  <a:cubicBezTo>
                    <a:pt x="1968" y="4139"/>
                    <a:pt x="1963" y="4134"/>
                    <a:pt x="1952" y="4134"/>
                  </a:cubicBezTo>
                  <a:close/>
                  <a:moveTo>
                    <a:pt x="2097" y="4162"/>
                  </a:moveTo>
                  <a:lnTo>
                    <a:pt x="2097" y="4162"/>
                  </a:lnTo>
                  <a:cubicBezTo>
                    <a:pt x="2097" y="4162"/>
                    <a:pt x="2097" y="4163"/>
                    <a:pt x="2097" y="4163"/>
                  </a:cubicBezTo>
                  <a:lnTo>
                    <a:pt x="2097" y="4163"/>
                  </a:lnTo>
                  <a:cubicBezTo>
                    <a:pt x="2097" y="4163"/>
                    <a:pt x="2097" y="4162"/>
                    <a:pt x="2097" y="4162"/>
                  </a:cubicBezTo>
                  <a:close/>
                  <a:moveTo>
                    <a:pt x="2031" y="4142"/>
                  </a:moveTo>
                  <a:cubicBezTo>
                    <a:pt x="2037" y="4142"/>
                    <a:pt x="2042" y="4143"/>
                    <a:pt x="2047" y="4145"/>
                  </a:cubicBezTo>
                  <a:cubicBezTo>
                    <a:pt x="2047" y="4150"/>
                    <a:pt x="2041" y="4150"/>
                    <a:pt x="2036" y="4156"/>
                  </a:cubicBezTo>
                  <a:cubicBezTo>
                    <a:pt x="2052" y="4160"/>
                    <a:pt x="2067" y="4162"/>
                    <a:pt x="2080" y="4162"/>
                  </a:cubicBezTo>
                  <a:cubicBezTo>
                    <a:pt x="2107" y="4162"/>
                    <a:pt x="2128" y="4156"/>
                    <a:pt x="2149" y="4156"/>
                  </a:cubicBezTo>
                  <a:cubicBezTo>
                    <a:pt x="2160" y="4156"/>
                    <a:pt x="2170" y="4157"/>
                    <a:pt x="2181" y="4162"/>
                  </a:cubicBezTo>
                  <a:cubicBezTo>
                    <a:pt x="2181" y="4167"/>
                    <a:pt x="2181" y="4167"/>
                    <a:pt x="2187" y="4173"/>
                  </a:cubicBezTo>
                  <a:cubicBezTo>
                    <a:pt x="2142" y="4168"/>
                    <a:pt x="2102" y="4167"/>
                    <a:pt x="2097" y="4163"/>
                  </a:cubicBezTo>
                  <a:lnTo>
                    <a:pt x="2097" y="4163"/>
                  </a:lnTo>
                  <a:cubicBezTo>
                    <a:pt x="2097" y="4167"/>
                    <a:pt x="2097" y="4167"/>
                    <a:pt x="2097" y="4167"/>
                  </a:cubicBezTo>
                  <a:cubicBezTo>
                    <a:pt x="2071" y="4167"/>
                    <a:pt x="2055" y="4170"/>
                    <a:pt x="2034" y="4170"/>
                  </a:cubicBezTo>
                  <a:cubicBezTo>
                    <a:pt x="2023" y="4170"/>
                    <a:pt x="2011" y="4169"/>
                    <a:pt x="1996" y="4167"/>
                  </a:cubicBezTo>
                  <a:cubicBezTo>
                    <a:pt x="1985" y="4156"/>
                    <a:pt x="2019" y="4156"/>
                    <a:pt x="2019" y="4156"/>
                  </a:cubicBezTo>
                  <a:cubicBezTo>
                    <a:pt x="2013" y="4156"/>
                    <a:pt x="2008" y="4150"/>
                    <a:pt x="2002" y="4150"/>
                  </a:cubicBezTo>
                  <a:cubicBezTo>
                    <a:pt x="2006" y="4146"/>
                    <a:pt x="2018" y="4142"/>
                    <a:pt x="2031" y="4142"/>
                  </a:cubicBezTo>
                  <a:close/>
                  <a:moveTo>
                    <a:pt x="2333" y="4178"/>
                  </a:moveTo>
                  <a:cubicBezTo>
                    <a:pt x="2333" y="4184"/>
                    <a:pt x="2333" y="4184"/>
                    <a:pt x="2327" y="4184"/>
                  </a:cubicBezTo>
                  <a:cubicBezTo>
                    <a:pt x="2323" y="4186"/>
                    <a:pt x="2320" y="4186"/>
                    <a:pt x="2317" y="4186"/>
                  </a:cubicBezTo>
                  <a:cubicBezTo>
                    <a:pt x="2312" y="4186"/>
                    <a:pt x="2308" y="4184"/>
                    <a:pt x="2305" y="4184"/>
                  </a:cubicBezTo>
                  <a:cubicBezTo>
                    <a:pt x="2316" y="4184"/>
                    <a:pt x="2321" y="4184"/>
                    <a:pt x="2333" y="4178"/>
                  </a:cubicBezTo>
                  <a:close/>
                  <a:moveTo>
                    <a:pt x="2327" y="4206"/>
                  </a:moveTo>
                  <a:lnTo>
                    <a:pt x="2327" y="4206"/>
                  </a:lnTo>
                  <a:cubicBezTo>
                    <a:pt x="2326" y="4206"/>
                    <a:pt x="2326" y="4206"/>
                    <a:pt x="2326" y="4207"/>
                  </a:cubicBezTo>
                  <a:lnTo>
                    <a:pt x="2326" y="4207"/>
                  </a:lnTo>
                  <a:cubicBezTo>
                    <a:pt x="2326" y="4207"/>
                    <a:pt x="2327" y="4206"/>
                    <a:pt x="2327" y="4206"/>
                  </a:cubicBezTo>
                  <a:close/>
                  <a:moveTo>
                    <a:pt x="2433" y="4229"/>
                  </a:moveTo>
                  <a:lnTo>
                    <a:pt x="2443" y="4230"/>
                  </a:lnTo>
                  <a:lnTo>
                    <a:pt x="2443" y="4230"/>
                  </a:lnTo>
                  <a:cubicBezTo>
                    <a:pt x="2444" y="4230"/>
                    <a:pt x="2444" y="4229"/>
                    <a:pt x="2445" y="4229"/>
                  </a:cubicBezTo>
                  <a:close/>
                  <a:moveTo>
                    <a:pt x="2635" y="387"/>
                  </a:moveTo>
                  <a:lnTo>
                    <a:pt x="2635" y="387"/>
                  </a:lnTo>
                  <a:cubicBezTo>
                    <a:pt x="2652" y="392"/>
                    <a:pt x="2652" y="398"/>
                    <a:pt x="2646" y="404"/>
                  </a:cubicBezTo>
                  <a:cubicBezTo>
                    <a:pt x="2669" y="398"/>
                    <a:pt x="2702" y="398"/>
                    <a:pt x="2736" y="398"/>
                  </a:cubicBezTo>
                  <a:cubicBezTo>
                    <a:pt x="2769" y="398"/>
                    <a:pt x="2803" y="404"/>
                    <a:pt x="2825" y="415"/>
                  </a:cubicBezTo>
                  <a:lnTo>
                    <a:pt x="2814" y="415"/>
                  </a:lnTo>
                  <a:cubicBezTo>
                    <a:pt x="2820" y="417"/>
                    <a:pt x="2825" y="418"/>
                    <a:pt x="2830" y="418"/>
                  </a:cubicBezTo>
                  <a:cubicBezTo>
                    <a:pt x="2846" y="418"/>
                    <a:pt x="2857" y="409"/>
                    <a:pt x="2871" y="409"/>
                  </a:cubicBezTo>
                  <a:cubicBezTo>
                    <a:pt x="2878" y="409"/>
                    <a:pt x="2884" y="411"/>
                    <a:pt x="2893" y="415"/>
                  </a:cubicBezTo>
                  <a:lnTo>
                    <a:pt x="2887" y="420"/>
                  </a:lnTo>
                  <a:cubicBezTo>
                    <a:pt x="2965" y="437"/>
                    <a:pt x="3055" y="454"/>
                    <a:pt x="3111" y="493"/>
                  </a:cubicBezTo>
                  <a:cubicBezTo>
                    <a:pt x="3113" y="491"/>
                    <a:pt x="3117" y="490"/>
                    <a:pt x="3121" y="490"/>
                  </a:cubicBezTo>
                  <a:cubicBezTo>
                    <a:pt x="3138" y="490"/>
                    <a:pt x="3168" y="510"/>
                    <a:pt x="3185" y="510"/>
                  </a:cubicBezTo>
                  <a:cubicBezTo>
                    <a:pt x="3189" y="510"/>
                    <a:pt x="3193" y="509"/>
                    <a:pt x="3195" y="504"/>
                  </a:cubicBezTo>
                  <a:cubicBezTo>
                    <a:pt x="3240" y="532"/>
                    <a:pt x="3223" y="532"/>
                    <a:pt x="3279" y="566"/>
                  </a:cubicBezTo>
                  <a:cubicBezTo>
                    <a:pt x="3283" y="567"/>
                    <a:pt x="3286" y="568"/>
                    <a:pt x="3289" y="568"/>
                  </a:cubicBezTo>
                  <a:cubicBezTo>
                    <a:pt x="3298" y="568"/>
                    <a:pt x="3306" y="564"/>
                    <a:pt x="3317" y="564"/>
                  </a:cubicBezTo>
                  <a:cubicBezTo>
                    <a:pt x="3320" y="564"/>
                    <a:pt x="3325" y="565"/>
                    <a:pt x="3329" y="566"/>
                  </a:cubicBezTo>
                  <a:cubicBezTo>
                    <a:pt x="3329" y="566"/>
                    <a:pt x="3329" y="572"/>
                    <a:pt x="3329" y="572"/>
                  </a:cubicBezTo>
                  <a:lnTo>
                    <a:pt x="3329" y="577"/>
                  </a:lnTo>
                  <a:lnTo>
                    <a:pt x="3363" y="577"/>
                  </a:lnTo>
                  <a:cubicBezTo>
                    <a:pt x="3357" y="583"/>
                    <a:pt x="3357" y="583"/>
                    <a:pt x="3352" y="594"/>
                  </a:cubicBezTo>
                  <a:cubicBezTo>
                    <a:pt x="3352" y="598"/>
                    <a:pt x="3355" y="602"/>
                    <a:pt x="3354" y="604"/>
                  </a:cubicBezTo>
                  <a:lnTo>
                    <a:pt x="3354" y="604"/>
                  </a:lnTo>
                  <a:cubicBezTo>
                    <a:pt x="3355" y="604"/>
                    <a:pt x="3355" y="604"/>
                    <a:pt x="3356" y="604"/>
                  </a:cubicBezTo>
                  <a:cubicBezTo>
                    <a:pt x="3360" y="604"/>
                    <a:pt x="3360" y="609"/>
                    <a:pt x="3363" y="609"/>
                  </a:cubicBezTo>
                  <a:cubicBezTo>
                    <a:pt x="3364" y="609"/>
                    <a:pt x="3366" y="608"/>
                    <a:pt x="3369" y="605"/>
                  </a:cubicBezTo>
                  <a:cubicBezTo>
                    <a:pt x="3369" y="611"/>
                    <a:pt x="3374" y="611"/>
                    <a:pt x="3369" y="622"/>
                  </a:cubicBezTo>
                  <a:cubicBezTo>
                    <a:pt x="3374" y="616"/>
                    <a:pt x="3369" y="611"/>
                    <a:pt x="3374" y="605"/>
                  </a:cubicBezTo>
                  <a:cubicBezTo>
                    <a:pt x="3376" y="604"/>
                    <a:pt x="3377" y="603"/>
                    <a:pt x="3378" y="603"/>
                  </a:cubicBezTo>
                  <a:cubicBezTo>
                    <a:pt x="3384" y="603"/>
                    <a:pt x="3387" y="621"/>
                    <a:pt x="3398" y="621"/>
                  </a:cubicBezTo>
                  <a:cubicBezTo>
                    <a:pt x="3400" y="621"/>
                    <a:pt x="3404" y="619"/>
                    <a:pt x="3408" y="616"/>
                  </a:cubicBezTo>
                  <a:cubicBezTo>
                    <a:pt x="3413" y="616"/>
                    <a:pt x="3413" y="616"/>
                    <a:pt x="3419" y="611"/>
                  </a:cubicBezTo>
                  <a:cubicBezTo>
                    <a:pt x="3425" y="622"/>
                    <a:pt x="3436" y="628"/>
                    <a:pt x="3436" y="633"/>
                  </a:cubicBezTo>
                  <a:cubicBezTo>
                    <a:pt x="3441" y="639"/>
                    <a:pt x="3441" y="639"/>
                    <a:pt x="3441" y="639"/>
                  </a:cubicBezTo>
                  <a:cubicBezTo>
                    <a:pt x="3464" y="644"/>
                    <a:pt x="3486" y="656"/>
                    <a:pt x="3514" y="667"/>
                  </a:cubicBezTo>
                  <a:cubicBezTo>
                    <a:pt x="3509" y="667"/>
                    <a:pt x="3497" y="661"/>
                    <a:pt x="3486" y="661"/>
                  </a:cubicBezTo>
                  <a:lnTo>
                    <a:pt x="3486" y="661"/>
                  </a:lnTo>
                  <a:cubicBezTo>
                    <a:pt x="3525" y="667"/>
                    <a:pt x="3486" y="678"/>
                    <a:pt x="3525" y="684"/>
                  </a:cubicBezTo>
                  <a:cubicBezTo>
                    <a:pt x="3520" y="678"/>
                    <a:pt x="3531" y="678"/>
                    <a:pt x="3531" y="678"/>
                  </a:cubicBezTo>
                  <a:cubicBezTo>
                    <a:pt x="3542" y="695"/>
                    <a:pt x="3581" y="712"/>
                    <a:pt x="3609" y="728"/>
                  </a:cubicBezTo>
                  <a:lnTo>
                    <a:pt x="3598" y="734"/>
                  </a:lnTo>
                  <a:cubicBezTo>
                    <a:pt x="3643" y="762"/>
                    <a:pt x="3699" y="790"/>
                    <a:pt x="3749" y="829"/>
                  </a:cubicBezTo>
                  <a:cubicBezTo>
                    <a:pt x="3737" y="817"/>
                    <a:pt x="3743" y="808"/>
                    <a:pt x="3753" y="808"/>
                  </a:cubicBezTo>
                  <a:cubicBezTo>
                    <a:pt x="3757" y="808"/>
                    <a:pt x="3762" y="809"/>
                    <a:pt x="3766" y="812"/>
                  </a:cubicBezTo>
                  <a:lnTo>
                    <a:pt x="3761" y="829"/>
                  </a:lnTo>
                  <a:cubicBezTo>
                    <a:pt x="3775" y="829"/>
                    <a:pt x="3757" y="817"/>
                    <a:pt x="3769" y="817"/>
                  </a:cubicBezTo>
                  <a:cubicBezTo>
                    <a:pt x="3771" y="817"/>
                    <a:pt x="3773" y="817"/>
                    <a:pt x="3777" y="818"/>
                  </a:cubicBezTo>
                  <a:cubicBezTo>
                    <a:pt x="3791" y="827"/>
                    <a:pt x="3782" y="836"/>
                    <a:pt x="3773" y="836"/>
                  </a:cubicBezTo>
                  <a:cubicBezTo>
                    <a:pt x="3771" y="836"/>
                    <a:pt x="3770" y="836"/>
                    <a:pt x="3768" y="836"/>
                  </a:cubicBezTo>
                  <a:lnTo>
                    <a:pt x="3768" y="836"/>
                  </a:lnTo>
                  <a:lnTo>
                    <a:pt x="3794" y="846"/>
                  </a:lnTo>
                  <a:cubicBezTo>
                    <a:pt x="3789" y="852"/>
                    <a:pt x="3783" y="852"/>
                    <a:pt x="3777" y="852"/>
                  </a:cubicBezTo>
                  <a:cubicBezTo>
                    <a:pt x="3794" y="852"/>
                    <a:pt x="3805" y="896"/>
                    <a:pt x="3833" y="896"/>
                  </a:cubicBezTo>
                  <a:lnTo>
                    <a:pt x="3828" y="896"/>
                  </a:lnTo>
                  <a:cubicBezTo>
                    <a:pt x="3878" y="936"/>
                    <a:pt x="3901" y="952"/>
                    <a:pt x="3940" y="986"/>
                  </a:cubicBezTo>
                  <a:cubicBezTo>
                    <a:pt x="3943" y="983"/>
                    <a:pt x="3945" y="982"/>
                    <a:pt x="3948" y="982"/>
                  </a:cubicBezTo>
                  <a:cubicBezTo>
                    <a:pt x="3957" y="982"/>
                    <a:pt x="3968" y="993"/>
                    <a:pt x="3985" y="997"/>
                  </a:cubicBezTo>
                  <a:cubicBezTo>
                    <a:pt x="4007" y="1025"/>
                    <a:pt x="4029" y="1059"/>
                    <a:pt x="4063" y="1092"/>
                  </a:cubicBezTo>
                  <a:cubicBezTo>
                    <a:pt x="4071" y="1098"/>
                    <a:pt x="4075" y="1100"/>
                    <a:pt x="4077" y="1100"/>
                  </a:cubicBezTo>
                  <a:cubicBezTo>
                    <a:pt x="4080" y="1100"/>
                    <a:pt x="4080" y="1097"/>
                    <a:pt x="4085" y="1097"/>
                  </a:cubicBezTo>
                  <a:cubicBezTo>
                    <a:pt x="4087" y="1097"/>
                    <a:pt x="4088" y="1097"/>
                    <a:pt x="4091" y="1098"/>
                  </a:cubicBezTo>
                  <a:cubicBezTo>
                    <a:pt x="4086" y="1103"/>
                    <a:pt x="4106" y="1128"/>
                    <a:pt x="4098" y="1128"/>
                  </a:cubicBezTo>
                  <a:cubicBezTo>
                    <a:pt x="4096" y="1128"/>
                    <a:pt x="4094" y="1128"/>
                    <a:pt x="4091" y="1126"/>
                  </a:cubicBezTo>
                  <a:lnTo>
                    <a:pt x="4091" y="1126"/>
                  </a:lnTo>
                  <a:cubicBezTo>
                    <a:pt x="4125" y="1171"/>
                    <a:pt x="4141" y="1176"/>
                    <a:pt x="4186" y="1227"/>
                  </a:cubicBezTo>
                  <a:cubicBezTo>
                    <a:pt x="4186" y="1216"/>
                    <a:pt x="4186" y="1210"/>
                    <a:pt x="4192" y="1210"/>
                  </a:cubicBezTo>
                  <a:cubicBezTo>
                    <a:pt x="4197" y="1221"/>
                    <a:pt x="4203" y="1238"/>
                    <a:pt x="4197" y="1238"/>
                  </a:cubicBezTo>
                  <a:lnTo>
                    <a:pt x="4192" y="1238"/>
                  </a:lnTo>
                  <a:cubicBezTo>
                    <a:pt x="4259" y="1288"/>
                    <a:pt x="4265" y="1400"/>
                    <a:pt x="4315" y="1440"/>
                  </a:cubicBezTo>
                  <a:cubicBezTo>
                    <a:pt x="4326" y="1456"/>
                    <a:pt x="4343" y="1473"/>
                    <a:pt x="4360" y="1490"/>
                  </a:cubicBezTo>
                  <a:cubicBezTo>
                    <a:pt x="4363" y="1498"/>
                    <a:pt x="4363" y="1501"/>
                    <a:pt x="4361" y="1501"/>
                  </a:cubicBezTo>
                  <a:cubicBezTo>
                    <a:pt x="4359" y="1501"/>
                    <a:pt x="4352" y="1494"/>
                    <a:pt x="4347" y="1494"/>
                  </a:cubicBezTo>
                  <a:cubicBezTo>
                    <a:pt x="4345" y="1494"/>
                    <a:pt x="4343" y="1496"/>
                    <a:pt x="4343" y="1501"/>
                  </a:cubicBezTo>
                  <a:cubicBezTo>
                    <a:pt x="4394" y="1552"/>
                    <a:pt x="4394" y="1596"/>
                    <a:pt x="4427" y="1641"/>
                  </a:cubicBezTo>
                  <a:cubicBezTo>
                    <a:pt x="4410" y="1697"/>
                    <a:pt x="4483" y="1787"/>
                    <a:pt x="4478" y="1849"/>
                  </a:cubicBezTo>
                  <a:lnTo>
                    <a:pt x="4489" y="1843"/>
                  </a:lnTo>
                  <a:cubicBezTo>
                    <a:pt x="4500" y="1854"/>
                    <a:pt x="4489" y="1865"/>
                    <a:pt x="4489" y="1877"/>
                  </a:cubicBezTo>
                  <a:cubicBezTo>
                    <a:pt x="4493" y="1872"/>
                    <a:pt x="4490" y="1864"/>
                    <a:pt x="4495" y="1864"/>
                  </a:cubicBezTo>
                  <a:cubicBezTo>
                    <a:pt x="4496" y="1864"/>
                    <a:pt x="4498" y="1864"/>
                    <a:pt x="4500" y="1865"/>
                  </a:cubicBezTo>
                  <a:cubicBezTo>
                    <a:pt x="4545" y="1989"/>
                    <a:pt x="4545" y="2129"/>
                    <a:pt x="4539" y="2257"/>
                  </a:cubicBezTo>
                  <a:cubicBezTo>
                    <a:pt x="4539" y="2302"/>
                    <a:pt x="4584" y="2280"/>
                    <a:pt x="4567" y="2341"/>
                  </a:cubicBezTo>
                  <a:lnTo>
                    <a:pt x="4550" y="2325"/>
                  </a:lnTo>
                  <a:lnTo>
                    <a:pt x="4550" y="2325"/>
                  </a:lnTo>
                  <a:cubicBezTo>
                    <a:pt x="4567" y="2425"/>
                    <a:pt x="4539" y="2521"/>
                    <a:pt x="4539" y="2616"/>
                  </a:cubicBezTo>
                  <a:cubicBezTo>
                    <a:pt x="4534" y="2610"/>
                    <a:pt x="4528" y="2610"/>
                    <a:pt x="4533" y="2605"/>
                  </a:cubicBezTo>
                  <a:lnTo>
                    <a:pt x="4533" y="2605"/>
                  </a:lnTo>
                  <a:cubicBezTo>
                    <a:pt x="4517" y="2622"/>
                    <a:pt x="4517" y="2677"/>
                    <a:pt x="4522" y="2677"/>
                  </a:cubicBezTo>
                  <a:cubicBezTo>
                    <a:pt x="4522" y="2684"/>
                    <a:pt x="4521" y="2685"/>
                    <a:pt x="4520" y="2685"/>
                  </a:cubicBezTo>
                  <a:cubicBezTo>
                    <a:pt x="4519" y="2685"/>
                    <a:pt x="4518" y="2684"/>
                    <a:pt x="4516" y="2684"/>
                  </a:cubicBezTo>
                  <a:cubicBezTo>
                    <a:pt x="4514" y="2684"/>
                    <a:pt x="4513" y="2685"/>
                    <a:pt x="4511" y="2689"/>
                  </a:cubicBezTo>
                  <a:cubicBezTo>
                    <a:pt x="4500" y="2705"/>
                    <a:pt x="4511" y="2739"/>
                    <a:pt x="4500" y="2745"/>
                  </a:cubicBezTo>
                  <a:cubicBezTo>
                    <a:pt x="4499" y="2746"/>
                    <a:pt x="4498" y="2746"/>
                    <a:pt x="4497" y="2746"/>
                  </a:cubicBezTo>
                  <a:cubicBezTo>
                    <a:pt x="4496" y="2746"/>
                    <a:pt x="4496" y="2745"/>
                    <a:pt x="4495" y="2744"/>
                  </a:cubicBezTo>
                  <a:lnTo>
                    <a:pt x="4495" y="2744"/>
                  </a:lnTo>
                  <a:cubicBezTo>
                    <a:pt x="4495" y="2759"/>
                    <a:pt x="4482" y="2790"/>
                    <a:pt x="4492" y="2790"/>
                  </a:cubicBezTo>
                  <a:cubicBezTo>
                    <a:pt x="4492" y="2790"/>
                    <a:pt x="4493" y="2790"/>
                    <a:pt x="4494" y="2789"/>
                  </a:cubicBezTo>
                  <a:lnTo>
                    <a:pt x="4494" y="2789"/>
                  </a:lnTo>
                  <a:cubicBezTo>
                    <a:pt x="4478" y="2817"/>
                    <a:pt x="4483" y="2857"/>
                    <a:pt x="4466" y="2879"/>
                  </a:cubicBezTo>
                  <a:cubicBezTo>
                    <a:pt x="4472" y="2901"/>
                    <a:pt x="4438" y="2935"/>
                    <a:pt x="4455" y="2946"/>
                  </a:cubicBezTo>
                  <a:cubicBezTo>
                    <a:pt x="4454" y="2946"/>
                    <a:pt x="4454" y="2946"/>
                    <a:pt x="4453" y="2946"/>
                  </a:cubicBezTo>
                  <a:cubicBezTo>
                    <a:pt x="4436" y="2946"/>
                    <a:pt x="4416" y="3003"/>
                    <a:pt x="4416" y="3025"/>
                  </a:cubicBezTo>
                  <a:cubicBezTo>
                    <a:pt x="4416" y="3023"/>
                    <a:pt x="4416" y="3022"/>
                    <a:pt x="4415" y="3022"/>
                  </a:cubicBezTo>
                  <a:cubicBezTo>
                    <a:pt x="4413" y="3022"/>
                    <a:pt x="4407" y="3033"/>
                    <a:pt x="4402" y="3033"/>
                  </a:cubicBezTo>
                  <a:cubicBezTo>
                    <a:pt x="4401" y="3033"/>
                    <a:pt x="4400" y="3032"/>
                    <a:pt x="4399" y="3030"/>
                  </a:cubicBezTo>
                  <a:cubicBezTo>
                    <a:pt x="4388" y="3053"/>
                    <a:pt x="4382" y="3075"/>
                    <a:pt x="4394" y="3075"/>
                  </a:cubicBezTo>
                  <a:cubicBezTo>
                    <a:pt x="4354" y="3109"/>
                    <a:pt x="4371" y="3170"/>
                    <a:pt x="4332" y="3181"/>
                  </a:cubicBezTo>
                  <a:cubicBezTo>
                    <a:pt x="4304" y="3254"/>
                    <a:pt x="4276" y="3321"/>
                    <a:pt x="4242" y="3383"/>
                  </a:cubicBezTo>
                  <a:cubicBezTo>
                    <a:pt x="4225" y="3372"/>
                    <a:pt x="4282" y="3316"/>
                    <a:pt x="4259" y="3310"/>
                  </a:cubicBezTo>
                  <a:lnTo>
                    <a:pt x="4259" y="3310"/>
                  </a:lnTo>
                  <a:cubicBezTo>
                    <a:pt x="4237" y="3366"/>
                    <a:pt x="4231" y="3411"/>
                    <a:pt x="4186" y="3461"/>
                  </a:cubicBezTo>
                  <a:cubicBezTo>
                    <a:pt x="4184" y="3464"/>
                    <a:pt x="4183" y="3465"/>
                    <a:pt x="4182" y="3465"/>
                  </a:cubicBezTo>
                  <a:cubicBezTo>
                    <a:pt x="4179" y="3465"/>
                    <a:pt x="4186" y="3448"/>
                    <a:pt x="4186" y="3439"/>
                  </a:cubicBezTo>
                  <a:lnTo>
                    <a:pt x="4186" y="3439"/>
                  </a:lnTo>
                  <a:cubicBezTo>
                    <a:pt x="4153" y="3501"/>
                    <a:pt x="4108" y="3540"/>
                    <a:pt x="4080" y="3596"/>
                  </a:cubicBezTo>
                  <a:lnTo>
                    <a:pt x="4080" y="3596"/>
                  </a:lnTo>
                  <a:cubicBezTo>
                    <a:pt x="4096" y="3599"/>
                    <a:pt x="4073" y="3640"/>
                    <a:pt x="4074" y="3650"/>
                  </a:cubicBezTo>
                  <a:lnTo>
                    <a:pt x="4074" y="3650"/>
                  </a:lnTo>
                  <a:cubicBezTo>
                    <a:pt x="4071" y="3645"/>
                    <a:pt x="4069" y="3643"/>
                    <a:pt x="4065" y="3643"/>
                  </a:cubicBezTo>
                  <a:cubicBezTo>
                    <a:pt x="4055" y="3643"/>
                    <a:pt x="4042" y="3661"/>
                    <a:pt x="4033" y="3661"/>
                  </a:cubicBezTo>
                  <a:cubicBezTo>
                    <a:pt x="4028" y="3661"/>
                    <a:pt x="4025" y="3657"/>
                    <a:pt x="4024" y="3646"/>
                  </a:cubicBezTo>
                  <a:cubicBezTo>
                    <a:pt x="4018" y="3652"/>
                    <a:pt x="4018" y="3663"/>
                    <a:pt x="4024" y="3669"/>
                  </a:cubicBezTo>
                  <a:cubicBezTo>
                    <a:pt x="4020" y="3671"/>
                    <a:pt x="4016" y="3672"/>
                    <a:pt x="4014" y="3672"/>
                  </a:cubicBezTo>
                  <a:cubicBezTo>
                    <a:pt x="4010" y="3672"/>
                    <a:pt x="4009" y="3668"/>
                    <a:pt x="4013" y="3657"/>
                  </a:cubicBezTo>
                  <a:lnTo>
                    <a:pt x="4013" y="3657"/>
                  </a:lnTo>
                  <a:cubicBezTo>
                    <a:pt x="3985" y="3691"/>
                    <a:pt x="4001" y="3691"/>
                    <a:pt x="3979" y="3714"/>
                  </a:cubicBezTo>
                  <a:cubicBezTo>
                    <a:pt x="3973" y="3714"/>
                    <a:pt x="3979" y="3708"/>
                    <a:pt x="3979" y="3702"/>
                  </a:cubicBezTo>
                  <a:lnTo>
                    <a:pt x="3979" y="3702"/>
                  </a:lnTo>
                  <a:cubicBezTo>
                    <a:pt x="3968" y="3719"/>
                    <a:pt x="3962" y="3742"/>
                    <a:pt x="3934" y="3758"/>
                  </a:cubicBezTo>
                  <a:cubicBezTo>
                    <a:pt x="3934" y="3756"/>
                    <a:pt x="3934" y="3755"/>
                    <a:pt x="3933" y="3754"/>
                  </a:cubicBezTo>
                  <a:lnTo>
                    <a:pt x="3933" y="3754"/>
                  </a:lnTo>
                  <a:cubicBezTo>
                    <a:pt x="3899" y="3792"/>
                    <a:pt x="3881" y="3833"/>
                    <a:pt x="3833" y="3859"/>
                  </a:cubicBezTo>
                  <a:cubicBezTo>
                    <a:pt x="3833" y="3851"/>
                    <a:pt x="3832" y="3849"/>
                    <a:pt x="3829" y="3849"/>
                  </a:cubicBezTo>
                  <a:cubicBezTo>
                    <a:pt x="3824" y="3849"/>
                    <a:pt x="3815" y="3858"/>
                    <a:pt x="3807" y="3858"/>
                  </a:cubicBezTo>
                  <a:cubicBezTo>
                    <a:pt x="3805" y="3858"/>
                    <a:pt x="3802" y="3857"/>
                    <a:pt x="3800" y="3854"/>
                  </a:cubicBezTo>
                  <a:cubicBezTo>
                    <a:pt x="3794" y="3865"/>
                    <a:pt x="3783" y="3870"/>
                    <a:pt x="3777" y="3882"/>
                  </a:cubicBezTo>
                  <a:lnTo>
                    <a:pt x="3794" y="3876"/>
                  </a:lnTo>
                  <a:lnTo>
                    <a:pt x="3794" y="3876"/>
                  </a:lnTo>
                  <a:cubicBezTo>
                    <a:pt x="3766" y="3893"/>
                    <a:pt x="3755" y="3921"/>
                    <a:pt x="3733" y="3926"/>
                  </a:cubicBezTo>
                  <a:lnTo>
                    <a:pt x="3744" y="3910"/>
                  </a:lnTo>
                  <a:lnTo>
                    <a:pt x="3744" y="3910"/>
                  </a:lnTo>
                  <a:cubicBezTo>
                    <a:pt x="3733" y="3921"/>
                    <a:pt x="3716" y="3932"/>
                    <a:pt x="3705" y="3943"/>
                  </a:cubicBezTo>
                  <a:cubicBezTo>
                    <a:pt x="3716" y="3943"/>
                    <a:pt x="3721" y="3938"/>
                    <a:pt x="3733" y="3932"/>
                  </a:cubicBezTo>
                  <a:lnTo>
                    <a:pt x="3733" y="3932"/>
                  </a:lnTo>
                  <a:cubicBezTo>
                    <a:pt x="3716" y="3954"/>
                    <a:pt x="3749" y="3949"/>
                    <a:pt x="3716" y="3966"/>
                  </a:cubicBezTo>
                  <a:cubicBezTo>
                    <a:pt x="3716" y="3965"/>
                    <a:pt x="3717" y="3965"/>
                    <a:pt x="3716" y="3965"/>
                  </a:cubicBezTo>
                  <a:lnTo>
                    <a:pt x="3716" y="3965"/>
                  </a:lnTo>
                  <a:cubicBezTo>
                    <a:pt x="3714" y="3965"/>
                    <a:pt x="3686" y="3982"/>
                    <a:pt x="3671" y="3982"/>
                  </a:cubicBezTo>
                  <a:cubicBezTo>
                    <a:pt x="3660" y="3994"/>
                    <a:pt x="3654" y="4005"/>
                    <a:pt x="3632" y="4010"/>
                  </a:cubicBezTo>
                  <a:cubicBezTo>
                    <a:pt x="3626" y="4010"/>
                    <a:pt x="3626" y="3994"/>
                    <a:pt x="3621" y="3994"/>
                  </a:cubicBezTo>
                  <a:cubicBezTo>
                    <a:pt x="3615" y="4010"/>
                    <a:pt x="3565" y="4027"/>
                    <a:pt x="3559" y="4050"/>
                  </a:cubicBezTo>
                  <a:cubicBezTo>
                    <a:pt x="3559" y="4044"/>
                    <a:pt x="3559" y="4033"/>
                    <a:pt x="3553" y="4033"/>
                  </a:cubicBezTo>
                  <a:lnTo>
                    <a:pt x="3548" y="4050"/>
                  </a:lnTo>
                  <a:cubicBezTo>
                    <a:pt x="3537" y="4050"/>
                    <a:pt x="3531" y="4050"/>
                    <a:pt x="3531" y="4044"/>
                  </a:cubicBezTo>
                  <a:lnTo>
                    <a:pt x="3531" y="4044"/>
                  </a:lnTo>
                  <a:cubicBezTo>
                    <a:pt x="3497" y="4061"/>
                    <a:pt x="3553" y="4061"/>
                    <a:pt x="3509" y="4072"/>
                  </a:cubicBezTo>
                  <a:cubicBezTo>
                    <a:pt x="3509" y="4066"/>
                    <a:pt x="3509" y="4066"/>
                    <a:pt x="3514" y="4061"/>
                  </a:cubicBezTo>
                  <a:lnTo>
                    <a:pt x="3514" y="4061"/>
                  </a:lnTo>
                  <a:cubicBezTo>
                    <a:pt x="3469" y="4078"/>
                    <a:pt x="3436" y="4106"/>
                    <a:pt x="3391" y="4117"/>
                  </a:cubicBezTo>
                  <a:cubicBezTo>
                    <a:pt x="3374" y="4106"/>
                    <a:pt x="3425" y="4100"/>
                    <a:pt x="3408" y="4089"/>
                  </a:cubicBezTo>
                  <a:lnTo>
                    <a:pt x="3408" y="4089"/>
                  </a:lnTo>
                  <a:cubicBezTo>
                    <a:pt x="3346" y="4117"/>
                    <a:pt x="3290" y="4156"/>
                    <a:pt x="3229" y="4167"/>
                  </a:cubicBezTo>
                  <a:lnTo>
                    <a:pt x="3245" y="4167"/>
                  </a:lnTo>
                  <a:cubicBezTo>
                    <a:pt x="3243" y="4176"/>
                    <a:pt x="3235" y="4178"/>
                    <a:pt x="3223" y="4178"/>
                  </a:cubicBezTo>
                  <a:cubicBezTo>
                    <a:pt x="3216" y="4178"/>
                    <a:pt x="3207" y="4177"/>
                    <a:pt x="3199" y="4177"/>
                  </a:cubicBezTo>
                  <a:cubicBezTo>
                    <a:pt x="3188" y="4177"/>
                    <a:pt x="3178" y="4178"/>
                    <a:pt x="3169" y="4183"/>
                  </a:cubicBezTo>
                  <a:lnTo>
                    <a:pt x="3169" y="4183"/>
                  </a:lnTo>
                  <a:cubicBezTo>
                    <a:pt x="3176" y="4178"/>
                    <a:pt x="3178" y="4171"/>
                    <a:pt x="3175" y="4171"/>
                  </a:cubicBezTo>
                  <a:lnTo>
                    <a:pt x="3175" y="4171"/>
                  </a:lnTo>
                  <a:cubicBezTo>
                    <a:pt x="3175" y="4171"/>
                    <a:pt x="3174" y="4172"/>
                    <a:pt x="3173" y="4173"/>
                  </a:cubicBezTo>
                  <a:cubicBezTo>
                    <a:pt x="3133" y="4178"/>
                    <a:pt x="3094" y="4201"/>
                    <a:pt x="3033" y="4218"/>
                  </a:cubicBezTo>
                  <a:lnTo>
                    <a:pt x="3038" y="4212"/>
                  </a:lnTo>
                  <a:cubicBezTo>
                    <a:pt x="3034" y="4211"/>
                    <a:pt x="3029" y="4210"/>
                    <a:pt x="3023" y="4210"/>
                  </a:cubicBezTo>
                  <a:cubicBezTo>
                    <a:pt x="3001" y="4210"/>
                    <a:pt x="2971" y="4218"/>
                    <a:pt x="2949" y="4218"/>
                  </a:cubicBezTo>
                  <a:cubicBezTo>
                    <a:pt x="2943" y="4223"/>
                    <a:pt x="2926" y="4229"/>
                    <a:pt x="2937" y="4234"/>
                  </a:cubicBezTo>
                  <a:cubicBezTo>
                    <a:pt x="2924" y="4231"/>
                    <a:pt x="2911" y="4229"/>
                    <a:pt x="2898" y="4229"/>
                  </a:cubicBezTo>
                  <a:cubicBezTo>
                    <a:pt x="2849" y="4229"/>
                    <a:pt x="2806" y="4250"/>
                    <a:pt x="2762" y="4250"/>
                  </a:cubicBezTo>
                  <a:cubicBezTo>
                    <a:pt x="2746" y="4250"/>
                    <a:pt x="2730" y="4247"/>
                    <a:pt x="2713" y="4240"/>
                  </a:cubicBezTo>
                  <a:cubicBezTo>
                    <a:pt x="2719" y="4240"/>
                    <a:pt x="2730" y="4234"/>
                    <a:pt x="2725" y="4234"/>
                  </a:cubicBezTo>
                  <a:lnTo>
                    <a:pt x="2725" y="4234"/>
                  </a:lnTo>
                  <a:lnTo>
                    <a:pt x="2663" y="4246"/>
                  </a:lnTo>
                  <a:cubicBezTo>
                    <a:pt x="2669" y="4257"/>
                    <a:pt x="2669" y="4251"/>
                    <a:pt x="2685" y="4257"/>
                  </a:cubicBezTo>
                  <a:cubicBezTo>
                    <a:pt x="2674" y="4262"/>
                    <a:pt x="2657" y="4268"/>
                    <a:pt x="2646" y="4268"/>
                  </a:cubicBezTo>
                  <a:cubicBezTo>
                    <a:pt x="2674" y="4262"/>
                    <a:pt x="2641" y="4251"/>
                    <a:pt x="2629" y="4246"/>
                  </a:cubicBezTo>
                  <a:lnTo>
                    <a:pt x="2629" y="4246"/>
                  </a:lnTo>
                  <a:cubicBezTo>
                    <a:pt x="2635" y="4251"/>
                    <a:pt x="2629" y="4251"/>
                    <a:pt x="2629" y="4257"/>
                  </a:cubicBezTo>
                  <a:cubicBezTo>
                    <a:pt x="2622" y="4252"/>
                    <a:pt x="2618" y="4250"/>
                    <a:pt x="2615" y="4250"/>
                  </a:cubicBezTo>
                  <a:cubicBezTo>
                    <a:pt x="2607" y="4250"/>
                    <a:pt x="2611" y="4266"/>
                    <a:pt x="2596" y="4266"/>
                  </a:cubicBezTo>
                  <a:cubicBezTo>
                    <a:pt x="2592" y="4266"/>
                    <a:pt x="2586" y="4265"/>
                    <a:pt x="2579" y="4262"/>
                  </a:cubicBezTo>
                  <a:lnTo>
                    <a:pt x="2585" y="4257"/>
                  </a:lnTo>
                  <a:lnTo>
                    <a:pt x="2585" y="4257"/>
                  </a:lnTo>
                  <a:cubicBezTo>
                    <a:pt x="2568" y="4262"/>
                    <a:pt x="2551" y="4268"/>
                    <a:pt x="2534" y="4268"/>
                  </a:cubicBezTo>
                  <a:cubicBezTo>
                    <a:pt x="2529" y="4251"/>
                    <a:pt x="2551" y="4262"/>
                    <a:pt x="2551" y="4251"/>
                  </a:cubicBezTo>
                  <a:lnTo>
                    <a:pt x="2551" y="4251"/>
                  </a:lnTo>
                  <a:cubicBezTo>
                    <a:pt x="2534" y="4251"/>
                    <a:pt x="2514" y="4261"/>
                    <a:pt x="2496" y="4261"/>
                  </a:cubicBezTo>
                  <a:cubicBezTo>
                    <a:pt x="2490" y="4261"/>
                    <a:pt x="2484" y="4260"/>
                    <a:pt x="2478" y="4257"/>
                  </a:cubicBezTo>
                  <a:cubicBezTo>
                    <a:pt x="2484" y="4254"/>
                    <a:pt x="2491" y="4254"/>
                    <a:pt x="2498" y="4254"/>
                  </a:cubicBezTo>
                  <a:cubicBezTo>
                    <a:pt x="2505" y="4254"/>
                    <a:pt x="2512" y="4254"/>
                    <a:pt x="2517" y="4251"/>
                  </a:cubicBezTo>
                  <a:cubicBezTo>
                    <a:pt x="2495" y="4234"/>
                    <a:pt x="2489" y="4240"/>
                    <a:pt x="2473" y="4234"/>
                  </a:cubicBezTo>
                  <a:lnTo>
                    <a:pt x="2443" y="4230"/>
                  </a:lnTo>
                  <a:lnTo>
                    <a:pt x="2443" y="4230"/>
                  </a:lnTo>
                  <a:cubicBezTo>
                    <a:pt x="2431" y="4241"/>
                    <a:pt x="2419" y="4244"/>
                    <a:pt x="2407" y="4244"/>
                  </a:cubicBezTo>
                  <a:cubicBezTo>
                    <a:pt x="2393" y="4244"/>
                    <a:pt x="2378" y="4241"/>
                    <a:pt x="2361" y="4241"/>
                  </a:cubicBezTo>
                  <a:cubicBezTo>
                    <a:pt x="2352" y="4241"/>
                    <a:pt x="2343" y="4242"/>
                    <a:pt x="2333" y="4246"/>
                  </a:cubicBezTo>
                  <a:cubicBezTo>
                    <a:pt x="2377" y="4229"/>
                    <a:pt x="2344" y="4234"/>
                    <a:pt x="2349" y="4218"/>
                  </a:cubicBezTo>
                  <a:cubicBezTo>
                    <a:pt x="2339" y="4218"/>
                    <a:pt x="2325" y="4208"/>
                    <a:pt x="2326" y="4207"/>
                  </a:cubicBezTo>
                  <a:lnTo>
                    <a:pt x="2326" y="4207"/>
                  </a:lnTo>
                  <a:cubicBezTo>
                    <a:pt x="2324" y="4207"/>
                    <a:pt x="2323" y="4207"/>
                    <a:pt x="2321" y="4207"/>
                  </a:cubicBezTo>
                  <a:cubicBezTo>
                    <a:pt x="2311" y="4207"/>
                    <a:pt x="2301" y="4198"/>
                    <a:pt x="2283" y="4198"/>
                  </a:cubicBezTo>
                  <a:cubicBezTo>
                    <a:pt x="2278" y="4198"/>
                    <a:pt x="2272" y="4198"/>
                    <a:pt x="2265" y="4201"/>
                  </a:cubicBezTo>
                  <a:cubicBezTo>
                    <a:pt x="2265" y="4195"/>
                    <a:pt x="2249" y="4195"/>
                    <a:pt x="2254" y="4190"/>
                  </a:cubicBezTo>
                  <a:cubicBezTo>
                    <a:pt x="2249" y="4188"/>
                    <a:pt x="2246" y="4188"/>
                    <a:pt x="2244" y="4188"/>
                  </a:cubicBezTo>
                  <a:lnTo>
                    <a:pt x="2244" y="4188"/>
                  </a:lnTo>
                  <a:cubicBezTo>
                    <a:pt x="2238" y="4188"/>
                    <a:pt x="2259" y="4196"/>
                    <a:pt x="2254" y="4201"/>
                  </a:cubicBezTo>
                  <a:cubicBezTo>
                    <a:pt x="2251" y="4202"/>
                    <a:pt x="2248" y="4202"/>
                    <a:pt x="2245" y="4202"/>
                  </a:cubicBezTo>
                  <a:cubicBezTo>
                    <a:pt x="2224" y="4202"/>
                    <a:pt x="2200" y="4188"/>
                    <a:pt x="2176" y="4178"/>
                  </a:cubicBezTo>
                  <a:cubicBezTo>
                    <a:pt x="2191" y="4178"/>
                    <a:pt x="2206" y="4176"/>
                    <a:pt x="2219" y="4176"/>
                  </a:cubicBezTo>
                  <a:cubicBezTo>
                    <a:pt x="2225" y="4176"/>
                    <a:pt x="2232" y="4176"/>
                    <a:pt x="2237" y="4178"/>
                  </a:cubicBezTo>
                  <a:cubicBezTo>
                    <a:pt x="2243" y="4178"/>
                    <a:pt x="2243" y="4178"/>
                    <a:pt x="2243" y="4184"/>
                  </a:cubicBezTo>
                  <a:lnTo>
                    <a:pt x="2299" y="4184"/>
                  </a:lnTo>
                  <a:cubicBezTo>
                    <a:pt x="2301" y="4189"/>
                    <a:pt x="2311" y="4190"/>
                    <a:pt x="2322" y="4190"/>
                  </a:cubicBezTo>
                  <a:cubicBezTo>
                    <a:pt x="2338" y="4190"/>
                    <a:pt x="2359" y="4187"/>
                    <a:pt x="2372" y="4184"/>
                  </a:cubicBezTo>
                  <a:cubicBezTo>
                    <a:pt x="2372" y="4173"/>
                    <a:pt x="2400" y="4173"/>
                    <a:pt x="2372" y="4167"/>
                  </a:cubicBezTo>
                  <a:lnTo>
                    <a:pt x="2344" y="4167"/>
                  </a:lnTo>
                  <a:cubicBezTo>
                    <a:pt x="2333" y="4167"/>
                    <a:pt x="2310" y="4173"/>
                    <a:pt x="2293" y="4173"/>
                  </a:cubicBezTo>
                  <a:cubicBezTo>
                    <a:pt x="2306" y="4165"/>
                    <a:pt x="2318" y="4159"/>
                    <a:pt x="2332" y="4159"/>
                  </a:cubicBezTo>
                  <a:cubicBezTo>
                    <a:pt x="2338" y="4159"/>
                    <a:pt x="2343" y="4160"/>
                    <a:pt x="2349" y="4162"/>
                  </a:cubicBezTo>
                  <a:cubicBezTo>
                    <a:pt x="2361" y="4156"/>
                    <a:pt x="2372" y="4145"/>
                    <a:pt x="2377" y="4139"/>
                  </a:cubicBezTo>
                  <a:cubicBezTo>
                    <a:pt x="2405" y="4156"/>
                    <a:pt x="2467" y="4167"/>
                    <a:pt x="2473" y="4173"/>
                  </a:cubicBezTo>
                  <a:cubicBezTo>
                    <a:pt x="2540" y="4156"/>
                    <a:pt x="2629" y="4150"/>
                    <a:pt x="2663" y="4111"/>
                  </a:cubicBezTo>
                  <a:cubicBezTo>
                    <a:pt x="2668" y="4110"/>
                    <a:pt x="2671" y="4109"/>
                    <a:pt x="2674" y="4109"/>
                  </a:cubicBezTo>
                  <a:cubicBezTo>
                    <a:pt x="2681" y="4109"/>
                    <a:pt x="2683" y="4113"/>
                    <a:pt x="2691" y="4117"/>
                  </a:cubicBezTo>
                  <a:cubicBezTo>
                    <a:pt x="2690" y="4117"/>
                    <a:pt x="2689" y="4118"/>
                    <a:pt x="2689" y="4118"/>
                  </a:cubicBezTo>
                  <a:lnTo>
                    <a:pt x="2689" y="4118"/>
                  </a:lnTo>
                  <a:cubicBezTo>
                    <a:pt x="2724" y="4106"/>
                    <a:pt x="2771" y="4095"/>
                    <a:pt x="2775" y="4078"/>
                  </a:cubicBezTo>
                  <a:cubicBezTo>
                    <a:pt x="2807" y="4078"/>
                    <a:pt x="2782" y="4092"/>
                    <a:pt x="2787" y="4092"/>
                  </a:cubicBezTo>
                  <a:cubicBezTo>
                    <a:pt x="2789" y="4092"/>
                    <a:pt x="2797" y="4090"/>
                    <a:pt x="2814" y="4083"/>
                  </a:cubicBezTo>
                  <a:lnTo>
                    <a:pt x="2814" y="4083"/>
                  </a:lnTo>
                  <a:lnTo>
                    <a:pt x="2803" y="4089"/>
                  </a:lnTo>
                  <a:cubicBezTo>
                    <a:pt x="2870" y="4083"/>
                    <a:pt x="2915" y="4055"/>
                    <a:pt x="2960" y="4027"/>
                  </a:cubicBezTo>
                  <a:cubicBezTo>
                    <a:pt x="3005" y="3999"/>
                    <a:pt x="3049" y="3966"/>
                    <a:pt x="3122" y="3954"/>
                  </a:cubicBezTo>
                  <a:lnTo>
                    <a:pt x="3105" y="3954"/>
                  </a:lnTo>
                  <a:cubicBezTo>
                    <a:pt x="3251" y="3893"/>
                    <a:pt x="3374" y="3775"/>
                    <a:pt x="3503" y="3691"/>
                  </a:cubicBezTo>
                  <a:cubicBezTo>
                    <a:pt x="3542" y="3663"/>
                    <a:pt x="3537" y="3652"/>
                    <a:pt x="3553" y="3629"/>
                  </a:cubicBezTo>
                  <a:lnTo>
                    <a:pt x="3570" y="3635"/>
                  </a:lnTo>
                  <a:cubicBezTo>
                    <a:pt x="3576" y="3618"/>
                    <a:pt x="3581" y="3601"/>
                    <a:pt x="3587" y="3585"/>
                  </a:cubicBezTo>
                  <a:cubicBezTo>
                    <a:pt x="3621" y="3529"/>
                    <a:pt x="3699" y="3529"/>
                    <a:pt x="3727" y="3445"/>
                  </a:cubicBezTo>
                  <a:lnTo>
                    <a:pt x="3727" y="3445"/>
                  </a:lnTo>
                  <a:lnTo>
                    <a:pt x="3716" y="3450"/>
                  </a:lnTo>
                  <a:cubicBezTo>
                    <a:pt x="3731" y="3430"/>
                    <a:pt x="3760" y="3382"/>
                    <a:pt x="3770" y="3382"/>
                  </a:cubicBezTo>
                  <a:cubicBezTo>
                    <a:pt x="3771" y="3382"/>
                    <a:pt x="3771" y="3382"/>
                    <a:pt x="3772" y="3383"/>
                  </a:cubicBezTo>
                  <a:cubicBezTo>
                    <a:pt x="3772" y="3377"/>
                    <a:pt x="3772" y="3366"/>
                    <a:pt x="3783" y="3361"/>
                  </a:cubicBezTo>
                  <a:lnTo>
                    <a:pt x="3789" y="3366"/>
                  </a:lnTo>
                  <a:cubicBezTo>
                    <a:pt x="3800" y="3344"/>
                    <a:pt x="3811" y="3321"/>
                    <a:pt x="3817" y="3299"/>
                  </a:cubicBezTo>
                  <a:cubicBezTo>
                    <a:pt x="3827" y="3285"/>
                    <a:pt x="3833" y="3282"/>
                    <a:pt x="3838" y="3282"/>
                  </a:cubicBezTo>
                  <a:cubicBezTo>
                    <a:pt x="3842" y="3282"/>
                    <a:pt x="3845" y="3285"/>
                    <a:pt x="3850" y="3285"/>
                  </a:cubicBezTo>
                  <a:cubicBezTo>
                    <a:pt x="3856" y="3285"/>
                    <a:pt x="3865" y="3279"/>
                    <a:pt x="3884" y="3249"/>
                  </a:cubicBezTo>
                  <a:cubicBezTo>
                    <a:pt x="3895" y="3222"/>
                    <a:pt x="3905" y="3170"/>
                    <a:pt x="3901" y="3170"/>
                  </a:cubicBezTo>
                  <a:lnTo>
                    <a:pt x="3901" y="3170"/>
                  </a:lnTo>
                  <a:cubicBezTo>
                    <a:pt x="3901" y="3170"/>
                    <a:pt x="3901" y="3170"/>
                    <a:pt x="3901" y="3170"/>
                  </a:cubicBezTo>
                  <a:cubicBezTo>
                    <a:pt x="3891" y="3180"/>
                    <a:pt x="3881" y="3194"/>
                    <a:pt x="3875" y="3194"/>
                  </a:cubicBezTo>
                  <a:cubicBezTo>
                    <a:pt x="3874" y="3194"/>
                    <a:pt x="3873" y="3193"/>
                    <a:pt x="3873" y="3193"/>
                  </a:cubicBezTo>
                  <a:lnTo>
                    <a:pt x="3884" y="3170"/>
                  </a:lnTo>
                  <a:cubicBezTo>
                    <a:pt x="3878" y="3159"/>
                    <a:pt x="3873" y="3153"/>
                    <a:pt x="3861" y="3148"/>
                  </a:cubicBezTo>
                  <a:cubicBezTo>
                    <a:pt x="3867" y="3148"/>
                    <a:pt x="3867" y="3142"/>
                    <a:pt x="3873" y="3137"/>
                  </a:cubicBezTo>
                  <a:lnTo>
                    <a:pt x="3861" y="3120"/>
                  </a:lnTo>
                  <a:lnTo>
                    <a:pt x="3856" y="3148"/>
                  </a:lnTo>
                  <a:cubicBezTo>
                    <a:pt x="3845" y="3148"/>
                    <a:pt x="3833" y="3153"/>
                    <a:pt x="3811" y="3176"/>
                  </a:cubicBezTo>
                  <a:lnTo>
                    <a:pt x="3794" y="3221"/>
                  </a:lnTo>
                  <a:lnTo>
                    <a:pt x="3778" y="3226"/>
                  </a:lnTo>
                  <a:lnTo>
                    <a:pt x="3778" y="3226"/>
                  </a:lnTo>
                  <a:cubicBezTo>
                    <a:pt x="3778" y="3226"/>
                    <a:pt x="3778" y="3225"/>
                    <a:pt x="3779" y="3225"/>
                  </a:cubicBezTo>
                  <a:lnTo>
                    <a:pt x="3779" y="3225"/>
                  </a:lnTo>
                  <a:lnTo>
                    <a:pt x="3777" y="3226"/>
                  </a:lnTo>
                  <a:lnTo>
                    <a:pt x="3778" y="3226"/>
                  </a:lnTo>
                  <a:lnTo>
                    <a:pt x="3778" y="3226"/>
                  </a:lnTo>
                  <a:cubicBezTo>
                    <a:pt x="3777" y="3232"/>
                    <a:pt x="3777" y="3237"/>
                    <a:pt x="3777" y="3243"/>
                  </a:cubicBezTo>
                  <a:cubicBezTo>
                    <a:pt x="3772" y="3243"/>
                    <a:pt x="3761" y="3243"/>
                    <a:pt x="3755" y="3254"/>
                  </a:cubicBezTo>
                  <a:lnTo>
                    <a:pt x="3749" y="3305"/>
                  </a:lnTo>
                  <a:cubicBezTo>
                    <a:pt x="3742" y="3301"/>
                    <a:pt x="3745" y="3289"/>
                    <a:pt x="3740" y="3289"/>
                  </a:cubicBezTo>
                  <a:cubicBezTo>
                    <a:pt x="3738" y="3289"/>
                    <a:pt x="3734" y="3292"/>
                    <a:pt x="3727" y="3299"/>
                  </a:cubicBezTo>
                  <a:cubicBezTo>
                    <a:pt x="3725" y="3307"/>
                    <a:pt x="3728" y="3309"/>
                    <a:pt x="3732" y="3309"/>
                  </a:cubicBezTo>
                  <a:cubicBezTo>
                    <a:pt x="3735" y="3309"/>
                    <a:pt x="3737" y="3308"/>
                    <a:pt x="3740" y="3308"/>
                  </a:cubicBezTo>
                  <a:lnTo>
                    <a:pt x="3740" y="3308"/>
                  </a:lnTo>
                  <a:cubicBezTo>
                    <a:pt x="3744" y="3308"/>
                    <a:pt x="3745" y="3310"/>
                    <a:pt x="3738" y="3321"/>
                  </a:cubicBezTo>
                  <a:cubicBezTo>
                    <a:pt x="3716" y="3338"/>
                    <a:pt x="3716" y="3327"/>
                    <a:pt x="3705" y="3349"/>
                  </a:cubicBezTo>
                  <a:cubicBezTo>
                    <a:pt x="3702" y="3349"/>
                    <a:pt x="3701" y="3348"/>
                    <a:pt x="3700" y="3346"/>
                  </a:cubicBezTo>
                  <a:lnTo>
                    <a:pt x="3700" y="3346"/>
                  </a:lnTo>
                  <a:cubicBezTo>
                    <a:pt x="3689" y="3367"/>
                    <a:pt x="3671" y="3391"/>
                    <a:pt x="3671" y="3405"/>
                  </a:cubicBezTo>
                  <a:cubicBezTo>
                    <a:pt x="3652" y="3415"/>
                    <a:pt x="3633" y="3454"/>
                    <a:pt x="3617" y="3454"/>
                  </a:cubicBezTo>
                  <a:cubicBezTo>
                    <a:pt x="3614" y="3454"/>
                    <a:pt x="3612" y="3453"/>
                    <a:pt x="3609" y="3450"/>
                  </a:cubicBezTo>
                  <a:cubicBezTo>
                    <a:pt x="3609" y="3461"/>
                    <a:pt x="3593" y="3489"/>
                    <a:pt x="3581" y="3506"/>
                  </a:cubicBezTo>
                  <a:cubicBezTo>
                    <a:pt x="3582" y="3498"/>
                    <a:pt x="3581" y="3495"/>
                    <a:pt x="3579" y="3495"/>
                  </a:cubicBezTo>
                  <a:cubicBezTo>
                    <a:pt x="3568" y="3495"/>
                    <a:pt x="3535" y="3545"/>
                    <a:pt x="3520" y="3545"/>
                  </a:cubicBezTo>
                  <a:cubicBezTo>
                    <a:pt x="3518" y="3545"/>
                    <a:pt x="3516" y="3543"/>
                    <a:pt x="3514" y="3540"/>
                  </a:cubicBezTo>
                  <a:cubicBezTo>
                    <a:pt x="3514" y="3577"/>
                    <a:pt x="3454" y="3609"/>
                    <a:pt x="3419" y="3650"/>
                  </a:cubicBezTo>
                  <a:lnTo>
                    <a:pt x="3419" y="3650"/>
                  </a:lnTo>
                  <a:cubicBezTo>
                    <a:pt x="3400" y="3663"/>
                    <a:pt x="3390" y="3664"/>
                    <a:pt x="3374" y="3674"/>
                  </a:cubicBezTo>
                  <a:cubicBezTo>
                    <a:pt x="3380" y="3691"/>
                    <a:pt x="3346" y="3719"/>
                    <a:pt x="3335" y="3742"/>
                  </a:cubicBezTo>
                  <a:cubicBezTo>
                    <a:pt x="3330" y="3743"/>
                    <a:pt x="3327" y="3744"/>
                    <a:pt x="3324" y="3744"/>
                  </a:cubicBezTo>
                  <a:cubicBezTo>
                    <a:pt x="3306" y="3744"/>
                    <a:pt x="3339" y="3713"/>
                    <a:pt x="3324" y="3708"/>
                  </a:cubicBezTo>
                  <a:lnTo>
                    <a:pt x="3324" y="3708"/>
                  </a:lnTo>
                  <a:cubicBezTo>
                    <a:pt x="3329" y="3719"/>
                    <a:pt x="3279" y="3753"/>
                    <a:pt x="3296" y="3758"/>
                  </a:cubicBezTo>
                  <a:cubicBezTo>
                    <a:pt x="3268" y="3764"/>
                    <a:pt x="3273" y="3764"/>
                    <a:pt x="3257" y="3764"/>
                  </a:cubicBezTo>
                  <a:cubicBezTo>
                    <a:pt x="3268" y="3786"/>
                    <a:pt x="3240" y="3781"/>
                    <a:pt x="3229" y="3803"/>
                  </a:cubicBezTo>
                  <a:cubicBezTo>
                    <a:pt x="3219" y="3806"/>
                    <a:pt x="3213" y="3807"/>
                    <a:pt x="3209" y="3807"/>
                  </a:cubicBezTo>
                  <a:cubicBezTo>
                    <a:pt x="3203" y="3807"/>
                    <a:pt x="3200" y="3805"/>
                    <a:pt x="3197" y="3805"/>
                  </a:cubicBezTo>
                  <a:cubicBezTo>
                    <a:pt x="3192" y="3805"/>
                    <a:pt x="3187" y="3808"/>
                    <a:pt x="3173" y="3820"/>
                  </a:cubicBezTo>
                  <a:cubicBezTo>
                    <a:pt x="3156" y="3820"/>
                    <a:pt x="3184" y="3798"/>
                    <a:pt x="3184" y="3798"/>
                  </a:cubicBezTo>
                  <a:lnTo>
                    <a:pt x="3184" y="3798"/>
                  </a:lnTo>
                  <a:cubicBezTo>
                    <a:pt x="3145" y="3820"/>
                    <a:pt x="3173" y="3820"/>
                    <a:pt x="3167" y="3831"/>
                  </a:cubicBezTo>
                  <a:cubicBezTo>
                    <a:pt x="3152" y="3844"/>
                    <a:pt x="3145" y="3848"/>
                    <a:pt x="3141" y="3848"/>
                  </a:cubicBezTo>
                  <a:cubicBezTo>
                    <a:pt x="3135" y="3848"/>
                    <a:pt x="3136" y="3837"/>
                    <a:pt x="3122" y="3837"/>
                  </a:cubicBezTo>
                  <a:cubicBezTo>
                    <a:pt x="3100" y="3859"/>
                    <a:pt x="3083" y="3882"/>
                    <a:pt x="3061" y="3893"/>
                  </a:cubicBezTo>
                  <a:cubicBezTo>
                    <a:pt x="3061" y="3890"/>
                    <a:pt x="3059" y="3890"/>
                    <a:pt x="3058" y="3890"/>
                  </a:cubicBezTo>
                  <a:cubicBezTo>
                    <a:pt x="3056" y="3890"/>
                    <a:pt x="3055" y="3890"/>
                    <a:pt x="3055" y="3887"/>
                  </a:cubicBezTo>
                  <a:cubicBezTo>
                    <a:pt x="3033" y="3910"/>
                    <a:pt x="2965" y="3932"/>
                    <a:pt x="2937" y="3960"/>
                  </a:cubicBezTo>
                  <a:lnTo>
                    <a:pt x="2932" y="3960"/>
                  </a:lnTo>
                  <a:cubicBezTo>
                    <a:pt x="2937" y="3966"/>
                    <a:pt x="2943" y="3971"/>
                    <a:pt x="2943" y="3977"/>
                  </a:cubicBezTo>
                  <a:cubicBezTo>
                    <a:pt x="2929" y="3986"/>
                    <a:pt x="2919" y="3995"/>
                    <a:pt x="2910" y="3995"/>
                  </a:cubicBezTo>
                  <a:cubicBezTo>
                    <a:pt x="2908" y="3995"/>
                    <a:pt x="2906" y="3995"/>
                    <a:pt x="2904" y="3994"/>
                  </a:cubicBezTo>
                  <a:cubicBezTo>
                    <a:pt x="2915" y="3988"/>
                    <a:pt x="2915" y="3982"/>
                    <a:pt x="2915" y="3982"/>
                  </a:cubicBezTo>
                  <a:lnTo>
                    <a:pt x="2915" y="3982"/>
                  </a:lnTo>
                  <a:lnTo>
                    <a:pt x="2898" y="3994"/>
                  </a:lnTo>
                  <a:cubicBezTo>
                    <a:pt x="2876" y="3982"/>
                    <a:pt x="2926" y="3977"/>
                    <a:pt x="2921" y="3966"/>
                  </a:cubicBezTo>
                  <a:lnTo>
                    <a:pt x="2921" y="3966"/>
                  </a:lnTo>
                  <a:cubicBezTo>
                    <a:pt x="2881" y="3982"/>
                    <a:pt x="2842" y="4010"/>
                    <a:pt x="2814" y="4016"/>
                  </a:cubicBezTo>
                  <a:cubicBezTo>
                    <a:pt x="2803" y="4005"/>
                    <a:pt x="2881" y="3988"/>
                    <a:pt x="2837" y="3988"/>
                  </a:cubicBezTo>
                  <a:lnTo>
                    <a:pt x="2881" y="3977"/>
                  </a:lnTo>
                  <a:cubicBezTo>
                    <a:pt x="2842" y="3966"/>
                    <a:pt x="2909" y="3971"/>
                    <a:pt x="2870" y="3954"/>
                  </a:cubicBezTo>
                  <a:lnTo>
                    <a:pt x="2870" y="3954"/>
                  </a:lnTo>
                  <a:cubicBezTo>
                    <a:pt x="2809" y="3971"/>
                    <a:pt x="2809" y="3988"/>
                    <a:pt x="2747" y="3999"/>
                  </a:cubicBezTo>
                  <a:cubicBezTo>
                    <a:pt x="2736" y="4016"/>
                    <a:pt x="2758" y="4010"/>
                    <a:pt x="2747" y="4027"/>
                  </a:cubicBezTo>
                  <a:cubicBezTo>
                    <a:pt x="2726" y="4036"/>
                    <a:pt x="2711" y="4038"/>
                    <a:pt x="2698" y="4038"/>
                  </a:cubicBezTo>
                  <a:cubicBezTo>
                    <a:pt x="2674" y="4038"/>
                    <a:pt x="2662" y="4027"/>
                    <a:pt x="2643" y="4027"/>
                  </a:cubicBezTo>
                  <a:cubicBezTo>
                    <a:pt x="2634" y="4027"/>
                    <a:pt x="2622" y="4030"/>
                    <a:pt x="2607" y="4038"/>
                  </a:cubicBezTo>
                  <a:cubicBezTo>
                    <a:pt x="2596" y="4055"/>
                    <a:pt x="2590" y="4072"/>
                    <a:pt x="2545" y="4072"/>
                  </a:cubicBezTo>
                  <a:lnTo>
                    <a:pt x="2557" y="4050"/>
                  </a:lnTo>
                  <a:lnTo>
                    <a:pt x="2557" y="4050"/>
                  </a:lnTo>
                  <a:cubicBezTo>
                    <a:pt x="2501" y="4055"/>
                    <a:pt x="2529" y="4078"/>
                    <a:pt x="2461" y="4078"/>
                  </a:cubicBezTo>
                  <a:cubicBezTo>
                    <a:pt x="2473" y="4066"/>
                    <a:pt x="2512" y="4066"/>
                    <a:pt x="2501" y="4066"/>
                  </a:cubicBezTo>
                  <a:cubicBezTo>
                    <a:pt x="2492" y="4064"/>
                    <a:pt x="2485" y="4063"/>
                    <a:pt x="2480" y="4063"/>
                  </a:cubicBezTo>
                  <a:cubicBezTo>
                    <a:pt x="2460" y="4063"/>
                    <a:pt x="2466" y="4079"/>
                    <a:pt x="2439" y="4083"/>
                  </a:cubicBezTo>
                  <a:lnTo>
                    <a:pt x="2433" y="4066"/>
                  </a:lnTo>
                  <a:cubicBezTo>
                    <a:pt x="2372" y="4072"/>
                    <a:pt x="2299" y="4094"/>
                    <a:pt x="2226" y="4094"/>
                  </a:cubicBezTo>
                  <a:cubicBezTo>
                    <a:pt x="2232" y="4089"/>
                    <a:pt x="2243" y="4083"/>
                    <a:pt x="2226" y="4078"/>
                  </a:cubicBezTo>
                  <a:cubicBezTo>
                    <a:pt x="2181" y="4078"/>
                    <a:pt x="2136" y="4078"/>
                    <a:pt x="2092" y="4072"/>
                  </a:cubicBezTo>
                  <a:cubicBezTo>
                    <a:pt x="2041" y="4061"/>
                    <a:pt x="1996" y="4050"/>
                    <a:pt x="1957" y="4038"/>
                  </a:cubicBezTo>
                  <a:lnTo>
                    <a:pt x="1918" y="4050"/>
                  </a:lnTo>
                  <a:cubicBezTo>
                    <a:pt x="1912" y="4050"/>
                    <a:pt x="1907" y="4038"/>
                    <a:pt x="1918" y="4038"/>
                  </a:cubicBezTo>
                  <a:cubicBezTo>
                    <a:pt x="1911" y="4036"/>
                    <a:pt x="1907" y="4035"/>
                    <a:pt x="1904" y="4035"/>
                  </a:cubicBezTo>
                  <a:lnTo>
                    <a:pt x="1904" y="4035"/>
                  </a:lnTo>
                  <a:cubicBezTo>
                    <a:pt x="1894" y="4035"/>
                    <a:pt x="1909" y="4050"/>
                    <a:pt x="1896" y="4050"/>
                  </a:cubicBezTo>
                  <a:cubicBezTo>
                    <a:pt x="1879" y="4044"/>
                    <a:pt x="1873" y="4038"/>
                    <a:pt x="1884" y="4033"/>
                  </a:cubicBezTo>
                  <a:cubicBezTo>
                    <a:pt x="1828" y="4033"/>
                    <a:pt x="1716" y="4022"/>
                    <a:pt x="1660" y="3982"/>
                  </a:cubicBezTo>
                  <a:lnTo>
                    <a:pt x="1672" y="3982"/>
                  </a:lnTo>
                  <a:cubicBezTo>
                    <a:pt x="1658" y="3974"/>
                    <a:pt x="1646" y="3973"/>
                    <a:pt x="1635" y="3973"/>
                  </a:cubicBezTo>
                  <a:cubicBezTo>
                    <a:pt x="1628" y="3973"/>
                    <a:pt x="1621" y="3973"/>
                    <a:pt x="1614" y="3973"/>
                  </a:cubicBezTo>
                  <a:cubicBezTo>
                    <a:pt x="1602" y="3973"/>
                    <a:pt x="1590" y="3971"/>
                    <a:pt x="1576" y="3960"/>
                  </a:cubicBezTo>
                  <a:lnTo>
                    <a:pt x="1576" y="3960"/>
                  </a:lnTo>
                  <a:lnTo>
                    <a:pt x="1582" y="3966"/>
                  </a:lnTo>
                  <a:cubicBezTo>
                    <a:pt x="1487" y="3915"/>
                    <a:pt x="1375" y="3876"/>
                    <a:pt x="1319" y="3814"/>
                  </a:cubicBezTo>
                  <a:cubicBezTo>
                    <a:pt x="1318" y="3815"/>
                    <a:pt x="1317" y="3815"/>
                    <a:pt x="1316" y="3815"/>
                  </a:cubicBezTo>
                  <a:cubicBezTo>
                    <a:pt x="1294" y="3815"/>
                    <a:pt x="1247" y="3767"/>
                    <a:pt x="1225" y="3767"/>
                  </a:cubicBezTo>
                  <a:cubicBezTo>
                    <a:pt x="1222" y="3767"/>
                    <a:pt x="1220" y="3768"/>
                    <a:pt x="1218" y="3770"/>
                  </a:cubicBezTo>
                  <a:cubicBezTo>
                    <a:pt x="1173" y="3719"/>
                    <a:pt x="1190" y="3725"/>
                    <a:pt x="1128" y="3669"/>
                  </a:cubicBezTo>
                  <a:cubicBezTo>
                    <a:pt x="1112" y="3652"/>
                    <a:pt x="1095" y="3657"/>
                    <a:pt x="1072" y="3641"/>
                  </a:cubicBezTo>
                  <a:lnTo>
                    <a:pt x="1078" y="3629"/>
                  </a:lnTo>
                  <a:lnTo>
                    <a:pt x="1039" y="3618"/>
                  </a:lnTo>
                  <a:lnTo>
                    <a:pt x="1039" y="3590"/>
                  </a:lnTo>
                  <a:lnTo>
                    <a:pt x="1016" y="3573"/>
                  </a:lnTo>
                  <a:lnTo>
                    <a:pt x="1016" y="3573"/>
                  </a:lnTo>
                  <a:cubicBezTo>
                    <a:pt x="1022" y="3585"/>
                    <a:pt x="1028" y="3596"/>
                    <a:pt x="1022" y="3596"/>
                  </a:cubicBezTo>
                  <a:cubicBezTo>
                    <a:pt x="988" y="3573"/>
                    <a:pt x="960" y="3523"/>
                    <a:pt x="966" y="3517"/>
                  </a:cubicBezTo>
                  <a:lnTo>
                    <a:pt x="893" y="3450"/>
                  </a:lnTo>
                  <a:lnTo>
                    <a:pt x="893" y="3450"/>
                  </a:lnTo>
                  <a:cubicBezTo>
                    <a:pt x="899" y="3450"/>
                    <a:pt x="910" y="3461"/>
                    <a:pt x="921" y="3467"/>
                  </a:cubicBezTo>
                  <a:cubicBezTo>
                    <a:pt x="876" y="3439"/>
                    <a:pt x="927" y="3450"/>
                    <a:pt x="882" y="3422"/>
                  </a:cubicBezTo>
                  <a:lnTo>
                    <a:pt x="882" y="3422"/>
                  </a:lnTo>
                  <a:cubicBezTo>
                    <a:pt x="888" y="3428"/>
                    <a:pt x="876" y="3428"/>
                    <a:pt x="871" y="3428"/>
                  </a:cubicBezTo>
                  <a:cubicBezTo>
                    <a:pt x="860" y="3405"/>
                    <a:pt x="832" y="3361"/>
                    <a:pt x="804" y="3333"/>
                  </a:cubicBezTo>
                  <a:lnTo>
                    <a:pt x="820" y="3333"/>
                  </a:lnTo>
                  <a:cubicBezTo>
                    <a:pt x="776" y="3271"/>
                    <a:pt x="731" y="3209"/>
                    <a:pt x="692" y="3137"/>
                  </a:cubicBezTo>
                  <a:lnTo>
                    <a:pt x="692" y="3137"/>
                  </a:lnTo>
                  <a:cubicBezTo>
                    <a:pt x="698" y="3153"/>
                    <a:pt x="693" y="3162"/>
                    <a:pt x="686" y="3162"/>
                  </a:cubicBezTo>
                  <a:cubicBezTo>
                    <a:pt x="680" y="3162"/>
                    <a:pt x="674" y="3157"/>
                    <a:pt x="669" y="3148"/>
                  </a:cubicBezTo>
                  <a:lnTo>
                    <a:pt x="671" y="3144"/>
                  </a:lnTo>
                  <a:lnTo>
                    <a:pt x="671" y="3144"/>
                  </a:lnTo>
                  <a:cubicBezTo>
                    <a:pt x="671" y="3144"/>
                    <a:pt x="671" y="3144"/>
                    <a:pt x="671" y="3144"/>
                  </a:cubicBezTo>
                  <a:cubicBezTo>
                    <a:pt x="669" y="3144"/>
                    <a:pt x="665" y="3142"/>
                    <a:pt x="658" y="3137"/>
                  </a:cubicBezTo>
                  <a:cubicBezTo>
                    <a:pt x="651" y="3119"/>
                    <a:pt x="655" y="3113"/>
                    <a:pt x="661" y="3113"/>
                  </a:cubicBezTo>
                  <a:cubicBezTo>
                    <a:pt x="665" y="3113"/>
                    <a:pt x="670" y="3116"/>
                    <a:pt x="675" y="3120"/>
                  </a:cubicBezTo>
                  <a:lnTo>
                    <a:pt x="658" y="3092"/>
                  </a:lnTo>
                  <a:cubicBezTo>
                    <a:pt x="658" y="3090"/>
                    <a:pt x="659" y="3089"/>
                    <a:pt x="660" y="3089"/>
                  </a:cubicBezTo>
                  <a:cubicBezTo>
                    <a:pt x="662" y="3089"/>
                    <a:pt x="667" y="3092"/>
                    <a:pt x="675" y="3092"/>
                  </a:cubicBezTo>
                  <a:cubicBezTo>
                    <a:pt x="658" y="3086"/>
                    <a:pt x="658" y="3030"/>
                    <a:pt x="636" y="3019"/>
                  </a:cubicBezTo>
                  <a:lnTo>
                    <a:pt x="641" y="3013"/>
                  </a:lnTo>
                  <a:cubicBezTo>
                    <a:pt x="602" y="2941"/>
                    <a:pt x="591" y="2907"/>
                    <a:pt x="568" y="2845"/>
                  </a:cubicBezTo>
                  <a:cubicBezTo>
                    <a:pt x="567" y="2846"/>
                    <a:pt x="566" y="2846"/>
                    <a:pt x="565" y="2846"/>
                  </a:cubicBezTo>
                  <a:cubicBezTo>
                    <a:pt x="556" y="2846"/>
                    <a:pt x="550" y="2822"/>
                    <a:pt x="535" y="2806"/>
                  </a:cubicBezTo>
                  <a:cubicBezTo>
                    <a:pt x="524" y="2761"/>
                    <a:pt x="524" y="2705"/>
                    <a:pt x="507" y="2649"/>
                  </a:cubicBezTo>
                  <a:cubicBezTo>
                    <a:pt x="498" y="2630"/>
                    <a:pt x="496" y="2627"/>
                    <a:pt x="493" y="2627"/>
                  </a:cubicBezTo>
                  <a:cubicBezTo>
                    <a:pt x="493" y="2627"/>
                    <a:pt x="492" y="2627"/>
                    <a:pt x="491" y="2627"/>
                  </a:cubicBezTo>
                  <a:cubicBezTo>
                    <a:pt x="490" y="2627"/>
                    <a:pt x="488" y="2626"/>
                    <a:pt x="484" y="2621"/>
                  </a:cubicBezTo>
                  <a:cubicBezTo>
                    <a:pt x="493" y="2617"/>
                    <a:pt x="488" y="2580"/>
                    <a:pt x="491" y="2580"/>
                  </a:cubicBezTo>
                  <a:lnTo>
                    <a:pt x="491" y="2580"/>
                  </a:lnTo>
                  <a:cubicBezTo>
                    <a:pt x="492" y="2580"/>
                    <a:pt x="493" y="2582"/>
                    <a:pt x="496" y="2588"/>
                  </a:cubicBezTo>
                  <a:cubicBezTo>
                    <a:pt x="484" y="2521"/>
                    <a:pt x="473" y="2504"/>
                    <a:pt x="462" y="2414"/>
                  </a:cubicBezTo>
                  <a:cubicBezTo>
                    <a:pt x="457" y="2423"/>
                    <a:pt x="457" y="2432"/>
                    <a:pt x="453" y="2432"/>
                  </a:cubicBezTo>
                  <a:cubicBezTo>
                    <a:pt x="453" y="2432"/>
                    <a:pt x="452" y="2432"/>
                    <a:pt x="451" y="2431"/>
                  </a:cubicBezTo>
                  <a:cubicBezTo>
                    <a:pt x="451" y="2416"/>
                    <a:pt x="455" y="2396"/>
                    <a:pt x="460" y="2396"/>
                  </a:cubicBezTo>
                  <a:cubicBezTo>
                    <a:pt x="461" y="2396"/>
                    <a:pt x="461" y="2397"/>
                    <a:pt x="462" y="2397"/>
                  </a:cubicBezTo>
                  <a:cubicBezTo>
                    <a:pt x="434" y="2297"/>
                    <a:pt x="496" y="2173"/>
                    <a:pt x="479" y="2089"/>
                  </a:cubicBezTo>
                  <a:lnTo>
                    <a:pt x="479" y="2089"/>
                  </a:lnTo>
                  <a:lnTo>
                    <a:pt x="479" y="2011"/>
                  </a:lnTo>
                  <a:cubicBezTo>
                    <a:pt x="480" y="2003"/>
                    <a:pt x="481" y="2001"/>
                    <a:pt x="482" y="2001"/>
                  </a:cubicBezTo>
                  <a:cubicBezTo>
                    <a:pt x="484" y="2001"/>
                    <a:pt x="486" y="2018"/>
                    <a:pt x="490" y="2018"/>
                  </a:cubicBezTo>
                  <a:cubicBezTo>
                    <a:pt x="492" y="2018"/>
                    <a:pt x="493" y="2016"/>
                    <a:pt x="496" y="2011"/>
                  </a:cubicBezTo>
                  <a:cubicBezTo>
                    <a:pt x="490" y="1966"/>
                    <a:pt x="501" y="1933"/>
                    <a:pt x="507" y="1899"/>
                  </a:cubicBezTo>
                  <a:cubicBezTo>
                    <a:pt x="518" y="1865"/>
                    <a:pt x="529" y="1837"/>
                    <a:pt x="529" y="1798"/>
                  </a:cubicBezTo>
                  <a:cubicBezTo>
                    <a:pt x="552" y="1776"/>
                    <a:pt x="574" y="1731"/>
                    <a:pt x="585" y="1681"/>
                  </a:cubicBezTo>
                  <a:cubicBezTo>
                    <a:pt x="596" y="1658"/>
                    <a:pt x="602" y="1630"/>
                    <a:pt x="608" y="1608"/>
                  </a:cubicBezTo>
                  <a:cubicBezTo>
                    <a:pt x="619" y="1585"/>
                    <a:pt x="630" y="1563"/>
                    <a:pt x="647" y="1552"/>
                  </a:cubicBezTo>
                  <a:lnTo>
                    <a:pt x="636" y="1552"/>
                  </a:lnTo>
                  <a:cubicBezTo>
                    <a:pt x="636" y="1529"/>
                    <a:pt x="652" y="1529"/>
                    <a:pt x="658" y="1518"/>
                  </a:cubicBezTo>
                  <a:lnTo>
                    <a:pt x="658" y="1518"/>
                  </a:lnTo>
                  <a:cubicBezTo>
                    <a:pt x="654" y="1518"/>
                    <a:pt x="646" y="1528"/>
                    <a:pt x="643" y="1528"/>
                  </a:cubicBezTo>
                  <a:cubicBezTo>
                    <a:pt x="642" y="1528"/>
                    <a:pt x="641" y="1526"/>
                    <a:pt x="641" y="1524"/>
                  </a:cubicBezTo>
                  <a:cubicBezTo>
                    <a:pt x="669" y="1445"/>
                    <a:pt x="725" y="1372"/>
                    <a:pt x="770" y="1300"/>
                  </a:cubicBezTo>
                  <a:cubicBezTo>
                    <a:pt x="798" y="1266"/>
                    <a:pt x="826" y="1238"/>
                    <a:pt x="854" y="1204"/>
                  </a:cubicBezTo>
                  <a:lnTo>
                    <a:pt x="893" y="1154"/>
                  </a:lnTo>
                  <a:lnTo>
                    <a:pt x="944" y="1109"/>
                  </a:lnTo>
                  <a:cubicBezTo>
                    <a:pt x="983" y="1064"/>
                    <a:pt x="932" y="1053"/>
                    <a:pt x="1000" y="1008"/>
                  </a:cubicBezTo>
                  <a:lnTo>
                    <a:pt x="1000" y="1036"/>
                  </a:lnTo>
                  <a:cubicBezTo>
                    <a:pt x="1033" y="986"/>
                    <a:pt x="1084" y="947"/>
                    <a:pt x="1134" y="902"/>
                  </a:cubicBezTo>
                  <a:cubicBezTo>
                    <a:pt x="1184" y="863"/>
                    <a:pt x="1235" y="829"/>
                    <a:pt x="1280" y="784"/>
                  </a:cubicBezTo>
                  <a:lnTo>
                    <a:pt x="1280" y="784"/>
                  </a:lnTo>
                  <a:cubicBezTo>
                    <a:pt x="1280" y="796"/>
                    <a:pt x="1280" y="796"/>
                    <a:pt x="1268" y="807"/>
                  </a:cubicBezTo>
                  <a:cubicBezTo>
                    <a:pt x="1296" y="801"/>
                    <a:pt x="1352" y="756"/>
                    <a:pt x="1347" y="745"/>
                  </a:cubicBezTo>
                  <a:cubicBezTo>
                    <a:pt x="1350" y="744"/>
                    <a:pt x="1353" y="744"/>
                    <a:pt x="1355" y="744"/>
                  </a:cubicBezTo>
                  <a:cubicBezTo>
                    <a:pt x="1362" y="744"/>
                    <a:pt x="1360" y="751"/>
                    <a:pt x="1369" y="751"/>
                  </a:cubicBezTo>
                  <a:cubicBezTo>
                    <a:pt x="1392" y="745"/>
                    <a:pt x="1420" y="706"/>
                    <a:pt x="1436" y="706"/>
                  </a:cubicBezTo>
                  <a:lnTo>
                    <a:pt x="1436" y="706"/>
                  </a:lnTo>
                  <a:cubicBezTo>
                    <a:pt x="1436" y="706"/>
                    <a:pt x="1431" y="712"/>
                    <a:pt x="1425" y="717"/>
                  </a:cubicBezTo>
                  <a:cubicBezTo>
                    <a:pt x="1436" y="706"/>
                    <a:pt x="1498" y="684"/>
                    <a:pt x="1476" y="678"/>
                  </a:cubicBezTo>
                  <a:cubicBezTo>
                    <a:pt x="1520" y="667"/>
                    <a:pt x="1554" y="639"/>
                    <a:pt x="1593" y="633"/>
                  </a:cubicBezTo>
                  <a:cubicBezTo>
                    <a:pt x="1610" y="611"/>
                    <a:pt x="1672" y="611"/>
                    <a:pt x="1672" y="588"/>
                  </a:cubicBezTo>
                  <a:cubicBezTo>
                    <a:pt x="1672" y="594"/>
                    <a:pt x="1676" y="596"/>
                    <a:pt x="1683" y="596"/>
                  </a:cubicBezTo>
                  <a:cubicBezTo>
                    <a:pt x="1706" y="596"/>
                    <a:pt x="1757" y="573"/>
                    <a:pt x="1778" y="560"/>
                  </a:cubicBezTo>
                  <a:lnTo>
                    <a:pt x="1778" y="560"/>
                  </a:lnTo>
                  <a:cubicBezTo>
                    <a:pt x="1775" y="566"/>
                    <a:pt x="1782" y="566"/>
                    <a:pt x="1789" y="566"/>
                  </a:cubicBezTo>
                  <a:cubicBezTo>
                    <a:pt x="1795" y="566"/>
                    <a:pt x="1800" y="566"/>
                    <a:pt x="1795" y="572"/>
                  </a:cubicBezTo>
                  <a:cubicBezTo>
                    <a:pt x="1828" y="566"/>
                    <a:pt x="1856" y="555"/>
                    <a:pt x="1851" y="544"/>
                  </a:cubicBezTo>
                  <a:lnTo>
                    <a:pt x="1851" y="544"/>
                  </a:lnTo>
                  <a:cubicBezTo>
                    <a:pt x="1857" y="545"/>
                    <a:pt x="1863" y="545"/>
                    <a:pt x="1870" y="545"/>
                  </a:cubicBezTo>
                  <a:cubicBezTo>
                    <a:pt x="1913" y="545"/>
                    <a:pt x="1952" y="521"/>
                    <a:pt x="1984" y="521"/>
                  </a:cubicBezTo>
                  <a:cubicBezTo>
                    <a:pt x="1993" y="521"/>
                    <a:pt x="2000" y="523"/>
                    <a:pt x="2008" y="527"/>
                  </a:cubicBezTo>
                  <a:cubicBezTo>
                    <a:pt x="2030" y="521"/>
                    <a:pt x="2052" y="516"/>
                    <a:pt x="2075" y="510"/>
                  </a:cubicBezTo>
                  <a:cubicBezTo>
                    <a:pt x="2103" y="504"/>
                    <a:pt x="2125" y="504"/>
                    <a:pt x="2148" y="499"/>
                  </a:cubicBezTo>
                  <a:cubicBezTo>
                    <a:pt x="2184" y="494"/>
                    <a:pt x="2220" y="486"/>
                    <a:pt x="2256" y="486"/>
                  </a:cubicBezTo>
                  <a:cubicBezTo>
                    <a:pt x="2265" y="486"/>
                    <a:pt x="2274" y="487"/>
                    <a:pt x="2282" y="488"/>
                  </a:cubicBezTo>
                  <a:cubicBezTo>
                    <a:pt x="2282" y="504"/>
                    <a:pt x="2187" y="488"/>
                    <a:pt x="2187" y="510"/>
                  </a:cubicBezTo>
                  <a:cubicBezTo>
                    <a:pt x="2250" y="497"/>
                    <a:pt x="2294" y="491"/>
                    <a:pt x="2348" y="491"/>
                  </a:cubicBezTo>
                  <a:cubicBezTo>
                    <a:pt x="2365" y="491"/>
                    <a:pt x="2384" y="492"/>
                    <a:pt x="2405" y="493"/>
                  </a:cubicBezTo>
                  <a:cubicBezTo>
                    <a:pt x="2422" y="497"/>
                    <a:pt x="2407" y="502"/>
                    <a:pt x="2396" y="503"/>
                  </a:cubicBezTo>
                  <a:lnTo>
                    <a:pt x="2396" y="503"/>
                  </a:lnTo>
                  <a:cubicBezTo>
                    <a:pt x="2401" y="503"/>
                    <a:pt x="2406" y="503"/>
                    <a:pt x="2411" y="503"/>
                  </a:cubicBezTo>
                  <a:cubicBezTo>
                    <a:pt x="2443" y="503"/>
                    <a:pt x="2474" y="511"/>
                    <a:pt x="2506" y="516"/>
                  </a:cubicBezTo>
                  <a:cubicBezTo>
                    <a:pt x="2545" y="521"/>
                    <a:pt x="2583" y="521"/>
                    <a:pt x="2622" y="526"/>
                  </a:cubicBezTo>
                  <a:lnTo>
                    <a:pt x="2622" y="526"/>
                  </a:lnTo>
                  <a:cubicBezTo>
                    <a:pt x="2623" y="511"/>
                    <a:pt x="2687" y="515"/>
                    <a:pt x="2696" y="510"/>
                  </a:cubicBezTo>
                  <a:lnTo>
                    <a:pt x="2696" y="510"/>
                  </a:lnTo>
                  <a:cubicBezTo>
                    <a:pt x="2664" y="532"/>
                    <a:pt x="2763" y="533"/>
                    <a:pt x="2719" y="560"/>
                  </a:cubicBezTo>
                  <a:cubicBezTo>
                    <a:pt x="2730" y="560"/>
                    <a:pt x="2741" y="560"/>
                    <a:pt x="2741" y="549"/>
                  </a:cubicBezTo>
                  <a:cubicBezTo>
                    <a:pt x="2753" y="555"/>
                    <a:pt x="2758" y="560"/>
                    <a:pt x="2741" y="566"/>
                  </a:cubicBezTo>
                  <a:cubicBezTo>
                    <a:pt x="2755" y="567"/>
                    <a:pt x="2765" y="568"/>
                    <a:pt x="2772" y="568"/>
                  </a:cubicBezTo>
                  <a:cubicBezTo>
                    <a:pt x="2779" y="568"/>
                    <a:pt x="2783" y="567"/>
                    <a:pt x="2788" y="567"/>
                  </a:cubicBezTo>
                  <a:cubicBezTo>
                    <a:pt x="2796" y="567"/>
                    <a:pt x="2803" y="569"/>
                    <a:pt x="2825" y="577"/>
                  </a:cubicBezTo>
                  <a:cubicBezTo>
                    <a:pt x="2825" y="577"/>
                    <a:pt x="2814" y="577"/>
                    <a:pt x="2809" y="583"/>
                  </a:cubicBezTo>
                  <a:cubicBezTo>
                    <a:pt x="2831" y="583"/>
                    <a:pt x="2859" y="583"/>
                    <a:pt x="2898" y="600"/>
                  </a:cubicBezTo>
                  <a:cubicBezTo>
                    <a:pt x="2895" y="600"/>
                    <a:pt x="2895" y="602"/>
                    <a:pt x="2894" y="602"/>
                  </a:cubicBezTo>
                  <a:lnTo>
                    <a:pt x="2894" y="602"/>
                  </a:lnTo>
                  <a:cubicBezTo>
                    <a:pt x="2892" y="601"/>
                    <a:pt x="2889" y="600"/>
                    <a:pt x="2887" y="600"/>
                  </a:cubicBezTo>
                  <a:lnTo>
                    <a:pt x="2887" y="600"/>
                  </a:lnTo>
                  <a:cubicBezTo>
                    <a:pt x="2891" y="601"/>
                    <a:pt x="2893" y="602"/>
                    <a:pt x="2894" y="602"/>
                  </a:cubicBezTo>
                  <a:cubicBezTo>
                    <a:pt x="2894" y="602"/>
                    <a:pt x="2894" y="602"/>
                    <a:pt x="2894" y="602"/>
                  </a:cubicBezTo>
                  <a:lnTo>
                    <a:pt x="2894" y="602"/>
                  </a:lnTo>
                  <a:cubicBezTo>
                    <a:pt x="2958" y="622"/>
                    <a:pt x="3007" y="629"/>
                    <a:pt x="3072" y="667"/>
                  </a:cubicBezTo>
                  <a:cubicBezTo>
                    <a:pt x="3044" y="672"/>
                    <a:pt x="3094" y="684"/>
                    <a:pt x="3089" y="700"/>
                  </a:cubicBezTo>
                  <a:cubicBezTo>
                    <a:pt x="3105" y="706"/>
                    <a:pt x="3117" y="712"/>
                    <a:pt x="3128" y="717"/>
                  </a:cubicBezTo>
                  <a:lnTo>
                    <a:pt x="3117" y="700"/>
                  </a:lnTo>
                  <a:lnTo>
                    <a:pt x="3117" y="700"/>
                  </a:lnTo>
                  <a:cubicBezTo>
                    <a:pt x="3150" y="717"/>
                    <a:pt x="3184" y="723"/>
                    <a:pt x="3206" y="745"/>
                  </a:cubicBezTo>
                  <a:lnTo>
                    <a:pt x="3178" y="740"/>
                  </a:lnTo>
                  <a:lnTo>
                    <a:pt x="3240" y="768"/>
                  </a:lnTo>
                  <a:lnTo>
                    <a:pt x="3212" y="745"/>
                  </a:lnTo>
                  <a:lnTo>
                    <a:pt x="3212" y="745"/>
                  </a:lnTo>
                  <a:cubicBezTo>
                    <a:pt x="3217" y="747"/>
                    <a:pt x="3221" y="748"/>
                    <a:pt x="3223" y="748"/>
                  </a:cubicBezTo>
                  <a:cubicBezTo>
                    <a:pt x="3233" y="748"/>
                    <a:pt x="3230" y="739"/>
                    <a:pt x="3236" y="739"/>
                  </a:cubicBezTo>
                  <a:cubicBezTo>
                    <a:pt x="3239" y="739"/>
                    <a:pt x="3244" y="742"/>
                    <a:pt x="3257" y="751"/>
                  </a:cubicBezTo>
                  <a:cubicBezTo>
                    <a:pt x="3251" y="751"/>
                    <a:pt x="3290" y="773"/>
                    <a:pt x="3301" y="796"/>
                  </a:cubicBezTo>
                  <a:cubicBezTo>
                    <a:pt x="3318" y="801"/>
                    <a:pt x="3335" y="807"/>
                    <a:pt x="3352" y="824"/>
                  </a:cubicBezTo>
                  <a:cubicBezTo>
                    <a:pt x="3357" y="835"/>
                    <a:pt x="3341" y="840"/>
                    <a:pt x="3341" y="846"/>
                  </a:cubicBezTo>
                  <a:cubicBezTo>
                    <a:pt x="3342" y="846"/>
                    <a:pt x="3343" y="846"/>
                    <a:pt x="3344" y="846"/>
                  </a:cubicBezTo>
                  <a:cubicBezTo>
                    <a:pt x="3366" y="846"/>
                    <a:pt x="3407" y="884"/>
                    <a:pt x="3430" y="894"/>
                  </a:cubicBezTo>
                  <a:lnTo>
                    <a:pt x="3430" y="894"/>
                  </a:lnTo>
                  <a:cubicBezTo>
                    <a:pt x="3427" y="895"/>
                    <a:pt x="3425" y="899"/>
                    <a:pt x="3425" y="902"/>
                  </a:cubicBezTo>
                  <a:lnTo>
                    <a:pt x="3441" y="902"/>
                  </a:lnTo>
                  <a:cubicBezTo>
                    <a:pt x="3453" y="919"/>
                    <a:pt x="3453" y="919"/>
                    <a:pt x="3447" y="924"/>
                  </a:cubicBezTo>
                  <a:cubicBezTo>
                    <a:pt x="3455" y="932"/>
                    <a:pt x="3459" y="935"/>
                    <a:pt x="3461" y="935"/>
                  </a:cubicBezTo>
                  <a:cubicBezTo>
                    <a:pt x="3466" y="935"/>
                    <a:pt x="3463" y="926"/>
                    <a:pt x="3466" y="926"/>
                  </a:cubicBezTo>
                  <a:cubicBezTo>
                    <a:pt x="3468" y="926"/>
                    <a:pt x="3473" y="930"/>
                    <a:pt x="3484" y="944"/>
                  </a:cubicBezTo>
                  <a:lnTo>
                    <a:pt x="3484" y="944"/>
                  </a:lnTo>
                  <a:cubicBezTo>
                    <a:pt x="3482" y="944"/>
                    <a:pt x="3480" y="944"/>
                    <a:pt x="3475" y="941"/>
                  </a:cubicBezTo>
                  <a:lnTo>
                    <a:pt x="3475" y="941"/>
                  </a:lnTo>
                  <a:cubicBezTo>
                    <a:pt x="3520" y="986"/>
                    <a:pt x="3570" y="1014"/>
                    <a:pt x="3598" y="1059"/>
                  </a:cubicBezTo>
                  <a:cubicBezTo>
                    <a:pt x="3598" y="1064"/>
                    <a:pt x="3597" y="1066"/>
                    <a:pt x="3595" y="1066"/>
                  </a:cubicBezTo>
                  <a:cubicBezTo>
                    <a:pt x="3589" y="1066"/>
                    <a:pt x="3574" y="1046"/>
                    <a:pt x="3568" y="1046"/>
                  </a:cubicBezTo>
                  <a:cubicBezTo>
                    <a:pt x="3566" y="1046"/>
                    <a:pt x="3565" y="1048"/>
                    <a:pt x="3565" y="1053"/>
                  </a:cubicBezTo>
                  <a:cubicBezTo>
                    <a:pt x="3593" y="1081"/>
                    <a:pt x="3626" y="1109"/>
                    <a:pt x="3654" y="1137"/>
                  </a:cubicBezTo>
                  <a:cubicBezTo>
                    <a:pt x="3688" y="1165"/>
                    <a:pt x="3710" y="1199"/>
                    <a:pt x="3733" y="1227"/>
                  </a:cubicBezTo>
                  <a:lnTo>
                    <a:pt x="3727" y="1216"/>
                  </a:lnTo>
                  <a:cubicBezTo>
                    <a:pt x="3728" y="1215"/>
                    <a:pt x="3729" y="1215"/>
                    <a:pt x="3730" y="1215"/>
                  </a:cubicBezTo>
                  <a:cubicBezTo>
                    <a:pt x="3754" y="1215"/>
                    <a:pt x="3751" y="1270"/>
                    <a:pt x="3781" y="1293"/>
                  </a:cubicBezTo>
                  <a:lnTo>
                    <a:pt x="3781" y="1293"/>
                  </a:lnTo>
                  <a:cubicBezTo>
                    <a:pt x="3779" y="1292"/>
                    <a:pt x="3778" y="1292"/>
                    <a:pt x="3776" y="1292"/>
                  </a:cubicBezTo>
                  <a:cubicBezTo>
                    <a:pt x="3771" y="1292"/>
                    <a:pt x="3766" y="1294"/>
                    <a:pt x="3766" y="1294"/>
                  </a:cubicBezTo>
                  <a:cubicBezTo>
                    <a:pt x="3794" y="1344"/>
                    <a:pt x="3828" y="1384"/>
                    <a:pt x="3878" y="1451"/>
                  </a:cubicBezTo>
                  <a:lnTo>
                    <a:pt x="3867" y="1445"/>
                  </a:lnTo>
                  <a:lnTo>
                    <a:pt x="3867" y="1445"/>
                  </a:lnTo>
                  <a:cubicBezTo>
                    <a:pt x="3873" y="1479"/>
                    <a:pt x="3901" y="1524"/>
                    <a:pt x="3912" y="1552"/>
                  </a:cubicBezTo>
                  <a:cubicBezTo>
                    <a:pt x="3916" y="1559"/>
                    <a:pt x="3922" y="1570"/>
                    <a:pt x="3926" y="1570"/>
                  </a:cubicBezTo>
                  <a:cubicBezTo>
                    <a:pt x="3928" y="1570"/>
                    <a:pt x="3929" y="1568"/>
                    <a:pt x="3929" y="1563"/>
                  </a:cubicBezTo>
                  <a:cubicBezTo>
                    <a:pt x="3940" y="1619"/>
                    <a:pt x="3957" y="1664"/>
                    <a:pt x="3979" y="1709"/>
                  </a:cubicBezTo>
                  <a:cubicBezTo>
                    <a:pt x="4001" y="1753"/>
                    <a:pt x="4018" y="1798"/>
                    <a:pt x="4013" y="1843"/>
                  </a:cubicBezTo>
                  <a:cubicBezTo>
                    <a:pt x="4013" y="1835"/>
                    <a:pt x="4007" y="1827"/>
                    <a:pt x="4006" y="1827"/>
                  </a:cubicBezTo>
                  <a:lnTo>
                    <a:pt x="4006" y="1827"/>
                  </a:lnTo>
                  <a:cubicBezTo>
                    <a:pt x="4005" y="1827"/>
                    <a:pt x="4005" y="1828"/>
                    <a:pt x="4007" y="1832"/>
                  </a:cubicBezTo>
                  <a:lnTo>
                    <a:pt x="4029" y="1905"/>
                  </a:lnTo>
                  <a:cubicBezTo>
                    <a:pt x="4041" y="1899"/>
                    <a:pt x="4035" y="1893"/>
                    <a:pt x="4035" y="1877"/>
                  </a:cubicBezTo>
                  <a:lnTo>
                    <a:pt x="4035" y="1877"/>
                  </a:lnTo>
                  <a:cubicBezTo>
                    <a:pt x="4046" y="1882"/>
                    <a:pt x="4057" y="1905"/>
                    <a:pt x="4063" y="1921"/>
                  </a:cubicBezTo>
                  <a:cubicBezTo>
                    <a:pt x="4058" y="1912"/>
                    <a:pt x="4055" y="1908"/>
                    <a:pt x="4052" y="1908"/>
                  </a:cubicBezTo>
                  <a:cubicBezTo>
                    <a:pt x="4046" y="1908"/>
                    <a:pt x="4045" y="1932"/>
                    <a:pt x="4041" y="1944"/>
                  </a:cubicBezTo>
                  <a:cubicBezTo>
                    <a:pt x="4043" y="1942"/>
                    <a:pt x="4044" y="1941"/>
                    <a:pt x="4045" y="1941"/>
                  </a:cubicBezTo>
                  <a:cubicBezTo>
                    <a:pt x="4047" y="1941"/>
                    <a:pt x="4048" y="1944"/>
                    <a:pt x="4052" y="1944"/>
                  </a:cubicBezTo>
                  <a:cubicBezTo>
                    <a:pt x="4041" y="1989"/>
                    <a:pt x="4074" y="1944"/>
                    <a:pt x="4069" y="2005"/>
                  </a:cubicBezTo>
                  <a:lnTo>
                    <a:pt x="4063" y="2005"/>
                  </a:lnTo>
                  <a:cubicBezTo>
                    <a:pt x="4069" y="2022"/>
                    <a:pt x="4080" y="2045"/>
                    <a:pt x="4080" y="2067"/>
                  </a:cubicBezTo>
                  <a:cubicBezTo>
                    <a:pt x="4078" y="2069"/>
                    <a:pt x="4077" y="2069"/>
                    <a:pt x="4076" y="2069"/>
                  </a:cubicBezTo>
                  <a:cubicBezTo>
                    <a:pt x="4070" y="2069"/>
                    <a:pt x="4073" y="2045"/>
                    <a:pt x="4063" y="2045"/>
                  </a:cubicBezTo>
                  <a:lnTo>
                    <a:pt x="4063" y="2045"/>
                  </a:lnTo>
                  <a:cubicBezTo>
                    <a:pt x="4069" y="2073"/>
                    <a:pt x="4097" y="2106"/>
                    <a:pt x="4085" y="2134"/>
                  </a:cubicBezTo>
                  <a:cubicBezTo>
                    <a:pt x="4080" y="2123"/>
                    <a:pt x="4080" y="2101"/>
                    <a:pt x="4074" y="2089"/>
                  </a:cubicBezTo>
                  <a:cubicBezTo>
                    <a:pt x="4063" y="2123"/>
                    <a:pt x="4063" y="2123"/>
                    <a:pt x="4063" y="2145"/>
                  </a:cubicBezTo>
                  <a:lnTo>
                    <a:pt x="4063" y="2185"/>
                  </a:lnTo>
                  <a:cubicBezTo>
                    <a:pt x="4097" y="2224"/>
                    <a:pt x="4080" y="2269"/>
                    <a:pt x="4097" y="2319"/>
                  </a:cubicBezTo>
                  <a:cubicBezTo>
                    <a:pt x="4090" y="2300"/>
                    <a:pt x="4087" y="2295"/>
                    <a:pt x="4085" y="2295"/>
                  </a:cubicBezTo>
                  <a:cubicBezTo>
                    <a:pt x="4081" y="2295"/>
                    <a:pt x="4080" y="2308"/>
                    <a:pt x="4072" y="2308"/>
                  </a:cubicBezTo>
                  <a:cubicBezTo>
                    <a:pt x="4071" y="2308"/>
                    <a:pt x="4070" y="2308"/>
                    <a:pt x="4069" y="2308"/>
                  </a:cubicBezTo>
                  <a:cubicBezTo>
                    <a:pt x="4064" y="2322"/>
                    <a:pt x="4063" y="2337"/>
                    <a:pt x="4059" y="2337"/>
                  </a:cubicBezTo>
                  <a:cubicBezTo>
                    <a:pt x="4059" y="2337"/>
                    <a:pt x="4058" y="2337"/>
                    <a:pt x="4057" y="2336"/>
                  </a:cubicBezTo>
                  <a:lnTo>
                    <a:pt x="4057" y="2336"/>
                  </a:lnTo>
                  <a:cubicBezTo>
                    <a:pt x="4069" y="2364"/>
                    <a:pt x="4046" y="2381"/>
                    <a:pt x="4063" y="2414"/>
                  </a:cubicBezTo>
                  <a:cubicBezTo>
                    <a:pt x="4058" y="2414"/>
                    <a:pt x="4058" y="2437"/>
                    <a:pt x="4049" y="2437"/>
                  </a:cubicBezTo>
                  <a:cubicBezTo>
                    <a:pt x="4048" y="2437"/>
                    <a:pt x="4047" y="2437"/>
                    <a:pt x="4046" y="2437"/>
                  </a:cubicBezTo>
                  <a:lnTo>
                    <a:pt x="4046" y="2437"/>
                  </a:lnTo>
                  <a:cubicBezTo>
                    <a:pt x="4048" y="2447"/>
                    <a:pt x="4050" y="2450"/>
                    <a:pt x="4051" y="2450"/>
                  </a:cubicBezTo>
                  <a:cubicBezTo>
                    <a:pt x="4055" y="2450"/>
                    <a:pt x="4059" y="2431"/>
                    <a:pt x="4063" y="2431"/>
                  </a:cubicBezTo>
                  <a:lnTo>
                    <a:pt x="4063" y="2431"/>
                  </a:lnTo>
                  <a:cubicBezTo>
                    <a:pt x="4074" y="2487"/>
                    <a:pt x="4029" y="2549"/>
                    <a:pt x="4041" y="2621"/>
                  </a:cubicBezTo>
                  <a:cubicBezTo>
                    <a:pt x="4035" y="2689"/>
                    <a:pt x="4046" y="2700"/>
                    <a:pt x="4041" y="2761"/>
                  </a:cubicBezTo>
                  <a:cubicBezTo>
                    <a:pt x="4038" y="2765"/>
                    <a:pt x="4037" y="2766"/>
                    <a:pt x="4035" y="2766"/>
                  </a:cubicBezTo>
                  <a:cubicBezTo>
                    <a:pt x="4029" y="2766"/>
                    <a:pt x="4029" y="2745"/>
                    <a:pt x="4029" y="2745"/>
                  </a:cubicBezTo>
                  <a:cubicBezTo>
                    <a:pt x="4013" y="2773"/>
                    <a:pt x="4013" y="2795"/>
                    <a:pt x="4007" y="2829"/>
                  </a:cubicBezTo>
                  <a:cubicBezTo>
                    <a:pt x="4005" y="2824"/>
                    <a:pt x="4002" y="2822"/>
                    <a:pt x="4000" y="2822"/>
                  </a:cubicBezTo>
                  <a:cubicBezTo>
                    <a:pt x="3997" y="2822"/>
                    <a:pt x="3994" y="2825"/>
                    <a:pt x="3990" y="2829"/>
                  </a:cubicBezTo>
                  <a:cubicBezTo>
                    <a:pt x="3985" y="2857"/>
                    <a:pt x="4001" y="2851"/>
                    <a:pt x="3985" y="2879"/>
                  </a:cubicBezTo>
                  <a:cubicBezTo>
                    <a:pt x="3979" y="2873"/>
                    <a:pt x="3973" y="2862"/>
                    <a:pt x="3973" y="2851"/>
                  </a:cubicBezTo>
                  <a:cubicBezTo>
                    <a:pt x="3968" y="2879"/>
                    <a:pt x="3968" y="2907"/>
                    <a:pt x="3962" y="2941"/>
                  </a:cubicBezTo>
                  <a:cubicBezTo>
                    <a:pt x="3951" y="2941"/>
                    <a:pt x="3957" y="2918"/>
                    <a:pt x="3957" y="2907"/>
                  </a:cubicBezTo>
                  <a:lnTo>
                    <a:pt x="3957" y="2907"/>
                  </a:lnTo>
                  <a:cubicBezTo>
                    <a:pt x="3951" y="2923"/>
                    <a:pt x="3946" y="2942"/>
                    <a:pt x="3943" y="2959"/>
                  </a:cubicBezTo>
                  <a:lnTo>
                    <a:pt x="3943" y="2959"/>
                  </a:lnTo>
                  <a:cubicBezTo>
                    <a:pt x="3948" y="2944"/>
                    <a:pt x="3958" y="2941"/>
                    <a:pt x="3962" y="2941"/>
                  </a:cubicBezTo>
                  <a:lnTo>
                    <a:pt x="3962" y="2941"/>
                  </a:lnTo>
                  <a:lnTo>
                    <a:pt x="3957" y="2963"/>
                  </a:lnTo>
                  <a:cubicBezTo>
                    <a:pt x="3990" y="2952"/>
                    <a:pt x="3985" y="2879"/>
                    <a:pt x="4001" y="2840"/>
                  </a:cubicBezTo>
                  <a:lnTo>
                    <a:pt x="4013" y="2862"/>
                  </a:lnTo>
                  <a:lnTo>
                    <a:pt x="4013" y="2817"/>
                  </a:lnTo>
                  <a:cubicBezTo>
                    <a:pt x="4015" y="2815"/>
                    <a:pt x="4019" y="2812"/>
                    <a:pt x="4022" y="2812"/>
                  </a:cubicBezTo>
                  <a:cubicBezTo>
                    <a:pt x="4026" y="2812"/>
                    <a:pt x="4029" y="2816"/>
                    <a:pt x="4029" y="2829"/>
                  </a:cubicBezTo>
                  <a:cubicBezTo>
                    <a:pt x="4046" y="2801"/>
                    <a:pt x="4029" y="2801"/>
                    <a:pt x="4046" y="2778"/>
                  </a:cubicBezTo>
                  <a:lnTo>
                    <a:pt x="4046" y="2745"/>
                  </a:lnTo>
                  <a:cubicBezTo>
                    <a:pt x="4052" y="2756"/>
                    <a:pt x="4063" y="2745"/>
                    <a:pt x="4057" y="2761"/>
                  </a:cubicBezTo>
                  <a:cubicBezTo>
                    <a:pt x="4080" y="2711"/>
                    <a:pt x="4063" y="2672"/>
                    <a:pt x="4080" y="2655"/>
                  </a:cubicBezTo>
                  <a:lnTo>
                    <a:pt x="4080" y="2661"/>
                  </a:lnTo>
                  <a:cubicBezTo>
                    <a:pt x="4085" y="2624"/>
                    <a:pt x="4083" y="2623"/>
                    <a:pt x="4078" y="2623"/>
                  </a:cubicBezTo>
                  <a:cubicBezTo>
                    <a:pt x="4077" y="2623"/>
                    <a:pt x="4077" y="2623"/>
                    <a:pt x="4077" y="2623"/>
                  </a:cubicBezTo>
                  <a:cubicBezTo>
                    <a:pt x="4072" y="2623"/>
                    <a:pt x="4066" y="2622"/>
                    <a:pt x="4063" y="2593"/>
                  </a:cubicBezTo>
                  <a:lnTo>
                    <a:pt x="4102" y="2560"/>
                  </a:lnTo>
                  <a:lnTo>
                    <a:pt x="4091" y="2554"/>
                  </a:lnTo>
                  <a:cubicBezTo>
                    <a:pt x="4091" y="2543"/>
                    <a:pt x="4097" y="2532"/>
                    <a:pt x="4102" y="2532"/>
                  </a:cubicBezTo>
                  <a:cubicBezTo>
                    <a:pt x="4100" y="2523"/>
                    <a:pt x="4099" y="2520"/>
                    <a:pt x="4097" y="2520"/>
                  </a:cubicBezTo>
                  <a:cubicBezTo>
                    <a:pt x="4094" y="2520"/>
                    <a:pt x="4092" y="2526"/>
                    <a:pt x="4089" y="2526"/>
                  </a:cubicBezTo>
                  <a:cubicBezTo>
                    <a:pt x="4088" y="2526"/>
                    <a:pt x="4087" y="2524"/>
                    <a:pt x="4085" y="2521"/>
                  </a:cubicBezTo>
                  <a:cubicBezTo>
                    <a:pt x="4108" y="2481"/>
                    <a:pt x="4091" y="2414"/>
                    <a:pt x="4113" y="2409"/>
                  </a:cubicBezTo>
                  <a:cubicBezTo>
                    <a:pt x="4112" y="2407"/>
                    <a:pt x="4111" y="2407"/>
                    <a:pt x="4110" y="2407"/>
                  </a:cubicBezTo>
                  <a:cubicBezTo>
                    <a:pt x="4105" y="2407"/>
                    <a:pt x="4103" y="2419"/>
                    <a:pt x="4101" y="2419"/>
                  </a:cubicBezTo>
                  <a:cubicBezTo>
                    <a:pt x="4100" y="2419"/>
                    <a:pt x="4098" y="2415"/>
                    <a:pt x="4097" y="2403"/>
                  </a:cubicBezTo>
                  <a:cubicBezTo>
                    <a:pt x="4125" y="2392"/>
                    <a:pt x="4097" y="2358"/>
                    <a:pt x="4108" y="2325"/>
                  </a:cubicBezTo>
                  <a:lnTo>
                    <a:pt x="4108" y="2325"/>
                  </a:lnTo>
                  <a:cubicBezTo>
                    <a:pt x="4116" y="2332"/>
                    <a:pt x="4115" y="2350"/>
                    <a:pt x="4118" y="2350"/>
                  </a:cubicBezTo>
                  <a:cubicBezTo>
                    <a:pt x="4119" y="2350"/>
                    <a:pt x="4121" y="2346"/>
                    <a:pt x="4125" y="2336"/>
                  </a:cubicBezTo>
                  <a:cubicBezTo>
                    <a:pt x="4108" y="2313"/>
                    <a:pt x="4130" y="2269"/>
                    <a:pt x="4125" y="2235"/>
                  </a:cubicBezTo>
                  <a:cubicBezTo>
                    <a:pt x="4108" y="2235"/>
                    <a:pt x="4113" y="2173"/>
                    <a:pt x="4108" y="2129"/>
                  </a:cubicBezTo>
                  <a:cubicBezTo>
                    <a:pt x="4113" y="2129"/>
                    <a:pt x="4108" y="2033"/>
                    <a:pt x="4102" y="1989"/>
                  </a:cubicBezTo>
                  <a:lnTo>
                    <a:pt x="4108" y="1989"/>
                  </a:lnTo>
                  <a:cubicBezTo>
                    <a:pt x="4085" y="1983"/>
                    <a:pt x="4085" y="1938"/>
                    <a:pt x="4074" y="1905"/>
                  </a:cubicBezTo>
                  <a:lnTo>
                    <a:pt x="4074" y="1905"/>
                  </a:lnTo>
                  <a:cubicBezTo>
                    <a:pt x="4085" y="1905"/>
                    <a:pt x="4091" y="1910"/>
                    <a:pt x="4097" y="1927"/>
                  </a:cubicBezTo>
                  <a:cubicBezTo>
                    <a:pt x="4097" y="1916"/>
                    <a:pt x="4097" y="1905"/>
                    <a:pt x="4091" y="1893"/>
                  </a:cubicBezTo>
                  <a:cubicBezTo>
                    <a:pt x="4085" y="1888"/>
                    <a:pt x="4080" y="1877"/>
                    <a:pt x="4074" y="1860"/>
                  </a:cubicBezTo>
                  <a:lnTo>
                    <a:pt x="4074" y="1860"/>
                  </a:lnTo>
                  <a:lnTo>
                    <a:pt x="4085" y="1865"/>
                  </a:lnTo>
                  <a:cubicBezTo>
                    <a:pt x="4074" y="1821"/>
                    <a:pt x="4052" y="1781"/>
                    <a:pt x="4046" y="1731"/>
                  </a:cubicBezTo>
                  <a:cubicBezTo>
                    <a:pt x="4035" y="1731"/>
                    <a:pt x="4031" y="1753"/>
                    <a:pt x="4022" y="1753"/>
                  </a:cubicBezTo>
                  <a:cubicBezTo>
                    <a:pt x="4017" y="1753"/>
                    <a:pt x="4011" y="1748"/>
                    <a:pt x="4001" y="1731"/>
                  </a:cubicBezTo>
                  <a:cubicBezTo>
                    <a:pt x="4005" y="1728"/>
                    <a:pt x="4008" y="1724"/>
                    <a:pt x="4012" y="1724"/>
                  </a:cubicBezTo>
                  <a:cubicBezTo>
                    <a:pt x="4015" y="1724"/>
                    <a:pt x="4019" y="1726"/>
                    <a:pt x="4024" y="1731"/>
                  </a:cubicBezTo>
                  <a:cubicBezTo>
                    <a:pt x="4018" y="1725"/>
                    <a:pt x="4013" y="1720"/>
                    <a:pt x="4013" y="1709"/>
                  </a:cubicBezTo>
                  <a:lnTo>
                    <a:pt x="4013" y="1709"/>
                  </a:lnTo>
                  <a:lnTo>
                    <a:pt x="4029" y="1725"/>
                  </a:lnTo>
                  <a:cubicBezTo>
                    <a:pt x="4024" y="1703"/>
                    <a:pt x="4018" y="1714"/>
                    <a:pt x="4013" y="1697"/>
                  </a:cubicBezTo>
                  <a:cubicBezTo>
                    <a:pt x="4018" y="1692"/>
                    <a:pt x="4013" y="1681"/>
                    <a:pt x="4018" y="1681"/>
                  </a:cubicBezTo>
                  <a:cubicBezTo>
                    <a:pt x="4024" y="1686"/>
                    <a:pt x="4024" y="1697"/>
                    <a:pt x="4029" y="1703"/>
                  </a:cubicBezTo>
                  <a:cubicBezTo>
                    <a:pt x="4024" y="1681"/>
                    <a:pt x="4018" y="1658"/>
                    <a:pt x="4024" y="1647"/>
                  </a:cubicBezTo>
                  <a:cubicBezTo>
                    <a:pt x="4018" y="1647"/>
                    <a:pt x="4013" y="1647"/>
                    <a:pt x="4001" y="1636"/>
                  </a:cubicBezTo>
                  <a:cubicBezTo>
                    <a:pt x="3990" y="1596"/>
                    <a:pt x="4007" y="1613"/>
                    <a:pt x="4007" y="1591"/>
                  </a:cubicBezTo>
                  <a:cubicBezTo>
                    <a:pt x="3997" y="1586"/>
                    <a:pt x="3991" y="1562"/>
                    <a:pt x="3982" y="1562"/>
                  </a:cubicBezTo>
                  <a:cubicBezTo>
                    <a:pt x="3981" y="1562"/>
                    <a:pt x="3980" y="1562"/>
                    <a:pt x="3979" y="1563"/>
                  </a:cubicBezTo>
                  <a:cubicBezTo>
                    <a:pt x="3973" y="1552"/>
                    <a:pt x="3979" y="1546"/>
                    <a:pt x="3979" y="1540"/>
                  </a:cubicBezTo>
                  <a:cubicBezTo>
                    <a:pt x="3965" y="1522"/>
                    <a:pt x="3943" y="1467"/>
                    <a:pt x="3933" y="1467"/>
                  </a:cubicBezTo>
                  <a:cubicBezTo>
                    <a:pt x="3931" y="1467"/>
                    <a:pt x="3930" y="1469"/>
                    <a:pt x="3929" y="1473"/>
                  </a:cubicBezTo>
                  <a:lnTo>
                    <a:pt x="3934" y="1479"/>
                  </a:lnTo>
                  <a:lnTo>
                    <a:pt x="3929" y="1479"/>
                  </a:lnTo>
                  <a:cubicBezTo>
                    <a:pt x="3889" y="1417"/>
                    <a:pt x="3867" y="1344"/>
                    <a:pt x="3822" y="1283"/>
                  </a:cubicBezTo>
                  <a:lnTo>
                    <a:pt x="3828" y="1277"/>
                  </a:lnTo>
                  <a:cubicBezTo>
                    <a:pt x="3800" y="1244"/>
                    <a:pt x="3772" y="1204"/>
                    <a:pt x="3744" y="1182"/>
                  </a:cubicBezTo>
                  <a:cubicBezTo>
                    <a:pt x="3738" y="1176"/>
                    <a:pt x="3733" y="1154"/>
                    <a:pt x="3744" y="1154"/>
                  </a:cubicBezTo>
                  <a:cubicBezTo>
                    <a:pt x="3721" y="1132"/>
                    <a:pt x="3716" y="1132"/>
                    <a:pt x="3688" y="1092"/>
                  </a:cubicBezTo>
                  <a:lnTo>
                    <a:pt x="3688" y="1092"/>
                  </a:lnTo>
                  <a:cubicBezTo>
                    <a:pt x="3694" y="1096"/>
                    <a:pt x="3698" y="1098"/>
                    <a:pt x="3700" y="1098"/>
                  </a:cubicBezTo>
                  <a:cubicBezTo>
                    <a:pt x="3703" y="1098"/>
                    <a:pt x="3702" y="1095"/>
                    <a:pt x="3702" y="1095"/>
                  </a:cubicBezTo>
                  <a:lnTo>
                    <a:pt x="3702" y="1095"/>
                  </a:lnTo>
                  <a:cubicBezTo>
                    <a:pt x="3702" y="1095"/>
                    <a:pt x="3704" y="1099"/>
                    <a:pt x="3716" y="1115"/>
                  </a:cubicBezTo>
                  <a:cubicBezTo>
                    <a:pt x="3693" y="1076"/>
                    <a:pt x="3688" y="1064"/>
                    <a:pt x="3649" y="1042"/>
                  </a:cubicBezTo>
                  <a:cubicBezTo>
                    <a:pt x="3671" y="1042"/>
                    <a:pt x="3637" y="1008"/>
                    <a:pt x="3626" y="992"/>
                  </a:cubicBezTo>
                  <a:lnTo>
                    <a:pt x="3626" y="992"/>
                  </a:lnTo>
                  <a:lnTo>
                    <a:pt x="3637" y="1020"/>
                  </a:lnTo>
                  <a:cubicBezTo>
                    <a:pt x="3621" y="1003"/>
                    <a:pt x="3609" y="992"/>
                    <a:pt x="3593" y="975"/>
                  </a:cubicBezTo>
                  <a:lnTo>
                    <a:pt x="3615" y="969"/>
                  </a:lnTo>
                  <a:cubicBezTo>
                    <a:pt x="3565" y="896"/>
                    <a:pt x="3475" y="885"/>
                    <a:pt x="3447" y="818"/>
                  </a:cubicBezTo>
                  <a:cubicBezTo>
                    <a:pt x="3445" y="818"/>
                    <a:pt x="3444" y="817"/>
                    <a:pt x="3443" y="817"/>
                  </a:cubicBezTo>
                  <a:lnTo>
                    <a:pt x="3443" y="817"/>
                  </a:lnTo>
                  <a:cubicBezTo>
                    <a:pt x="3427" y="817"/>
                    <a:pt x="3479" y="852"/>
                    <a:pt x="3453" y="852"/>
                  </a:cubicBezTo>
                  <a:cubicBezTo>
                    <a:pt x="3425" y="824"/>
                    <a:pt x="3402" y="784"/>
                    <a:pt x="3391" y="773"/>
                  </a:cubicBezTo>
                  <a:cubicBezTo>
                    <a:pt x="3352" y="734"/>
                    <a:pt x="3341" y="762"/>
                    <a:pt x="3296" y="723"/>
                  </a:cubicBezTo>
                  <a:cubicBezTo>
                    <a:pt x="3296" y="730"/>
                    <a:pt x="3296" y="739"/>
                    <a:pt x="3286" y="739"/>
                  </a:cubicBezTo>
                  <a:cubicBezTo>
                    <a:pt x="3280" y="739"/>
                    <a:pt x="3271" y="736"/>
                    <a:pt x="3257" y="728"/>
                  </a:cubicBezTo>
                  <a:cubicBezTo>
                    <a:pt x="3228" y="714"/>
                    <a:pt x="3228" y="692"/>
                    <a:pt x="3242" y="692"/>
                  </a:cubicBezTo>
                  <a:lnTo>
                    <a:pt x="3242" y="692"/>
                  </a:lnTo>
                  <a:cubicBezTo>
                    <a:pt x="3244" y="692"/>
                    <a:pt x="3247" y="693"/>
                    <a:pt x="3251" y="695"/>
                  </a:cubicBezTo>
                  <a:cubicBezTo>
                    <a:pt x="3262" y="700"/>
                    <a:pt x="3262" y="706"/>
                    <a:pt x="3262" y="706"/>
                  </a:cubicBezTo>
                  <a:cubicBezTo>
                    <a:pt x="3269" y="709"/>
                    <a:pt x="3277" y="712"/>
                    <a:pt x="3281" y="712"/>
                  </a:cubicBezTo>
                  <a:cubicBezTo>
                    <a:pt x="3283" y="712"/>
                    <a:pt x="3284" y="711"/>
                    <a:pt x="3279" y="706"/>
                  </a:cubicBezTo>
                  <a:lnTo>
                    <a:pt x="3273" y="706"/>
                  </a:lnTo>
                  <a:cubicBezTo>
                    <a:pt x="3257" y="689"/>
                    <a:pt x="3212" y="661"/>
                    <a:pt x="3223" y="661"/>
                  </a:cubicBezTo>
                  <a:cubicBezTo>
                    <a:pt x="3215" y="658"/>
                    <a:pt x="3211" y="657"/>
                    <a:pt x="3209" y="657"/>
                  </a:cubicBezTo>
                  <a:lnTo>
                    <a:pt x="3209" y="657"/>
                  </a:lnTo>
                  <a:cubicBezTo>
                    <a:pt x="3204" y="657"/>
                    <a:pt x="3216" y="666"/>
                    <a:pt x="3229" y="678"/>
                  </a:cubicBezTo>
                  <a:cubicBezTo>
                    <a:pt x="3184" y="644"/>
                    <a:pt x="3161" y="633"/>
                    <a:pt x="3111" y="605"/>
                  </a:cubicBezTo>
                  <a:lnTo>
                    <a:pt x="3111" y="605"/>
                  </a:lnTo>
                  <a:cubicBezTo>
                    <a:pt x="3116" y="610"/>
                    <a:pt x="3120" y="618"/>
                    <a:pt x="3119" y="618"/>
                  </a:cubicBezTo>
                  <a:cubicBezTo>
                    <a:pt x="3118" y="618"/>
                    <a:pt x="3118" y="617"/>
                    <a:pt x="3117" y="616"/>
                  </a:cubicBezTo>
                  <a:cubicBezTo>
                    <a:pt x="3089" y="600"/>
                    <a:pt x="3077" y="596"/>
                    <a:pt x="3070" y="596"/>
                  </a:cubicBezTo>
                  <a:cubicBezTo>
                    <a:pt x="3064" y="596"/>
                    <a:pt x="3061" y="599"/>
                    <a:pt x="3054" y="599"/>
                  </a:cubicBezTo>
                  <a:cubicBezTo>
                    <a:pt x="3050" y="599"/>
                    <a:pt x="3043" y="598"/>
                    <a:pt x="3033" y="594"/>
                  </a:cubicBezTo>
                  <a:cubicBezTo>
                    <a:pt x="3005" y="572"/>
                    <a:pt x="3049" y="577"/>
                    <a:pt x="2999" y="560"/>
                  </a:cubicBezTo>
                  <a:cubicBezTo>
                    <a:pt x="2981" y="550"/>
                    <a:pt x="2986" y="546"/>
                    <a:pt x="2995" y="546"/>
                  </a:cubicBezTo>
                  <a:cubicBezTo>
                    <a:pt x="2998" y="546"/>
                    <a:pt x="3002" y="546"/>
                    <a:pt x="3006" y="547"/>
                  </a:cubicBezTo>
                  <a:lnTo>
                    <a:pt x="3006" y="547"/>
                  </a:lnTo>
                  <a:cubicBezTo>
                    <a:pt x="2965" y="532"/>
                    <a:pt x="2929" y="511"/>
                    <a:pt x="2907" y="495"/>
                  </a:cubicBezTo>
                  <a:lnTo>
                    <a:pt x="2907" y="495"/>
                  </a:lnTo>
                  <a:cubicBezTo>
                    <a:pt x="2914" y="497"/>
                    <a:pt x="2921" y="499"/>
                    <a:pt x="2926" y="499"/>
                  </a:cubicBezTo>
                  <a:lnTo>
                    <a:pt x="2904" y="493"/>
                  </a:lnTo>
                  <a:lnTo>
                    <a:pt x="2904" y="493"/>
                  </a:lnTo>
                  <a:cubicBezTo>
                    <a:pt x="2905" y="494"/>
                    <a:pt x="2906" y="495"/>
                    <a:pt x="2907" y="495"/>
                  </a:cubicBezTo>
                  <a:lnTo>
                    <a:pt x="2907" y="495"/>
                  </a:lnTo>
                  <a:cubicBezTo>
                    <a:pt x="2900" y="493"/>
                    <a:pt x="2893" y="490"/>
                    <a:pt x="2887" y="488"/>
                  </a:cubicBezTo>
                  <a:lnTo>
                    <a:pt x="2887" y="488"/>
                  </a:lnTo>
                  <a:lnTo>
                    <a:pt x="2898" y="504"/>
                  </a:lnTo>
                  <a:cubicBezTo>
                    <a:pt x="2887" y="499"/>
                    <a:pt x="2876" y="493"/>
                    <a:pt x="2876" y="488"/>
                  </a:cubicBezTo>
                  <a:lnTo>
                    <a:pt x="2876" y="488"/>
                  </a:lnTo>
                  <a:cubicBezTo>
                    <a:pt x="2859" y="488"/>
                    <a:pt x="2881" y="510"/>
                    <a:pt x="2848" y="510"/>
                  </a:cubicBezTo>
                  <a:cubicBezTo>
                    <a:pt x="2831" y="499"/>
                    <a:pt x="2792" y="493"/>
                    <a:pt x="2786" y="476"/>
                  </a:cubicBezTo>
                  <a:lnTo>
                    <a:pt x="2786" y="476"/>
                  </a:lnTo>
                  <a:cubicBezTo>
                    <a:pt x="2800" y="483"/>
                    <a:pt x="2807" y="486"/>
                    <a:pt x="2811" y="486"/>
                  </a:cubicBezTo>
                  <a:cubicBezTo>
                    <a:pt x="2818" y="486"/>
                    <a:pt x="2808" y="473"/>
                    <a:pt x="2818" y="473"/>
                  </a:cubicBezTo>
                  <a:lnTo>
                    <a:pt x="2818" y="473"/>
                  </a:lnTo>
                  <a:cubicBezTo>
                    <a:pt x="2825" y="475"/>
                    <a:pt x="2831" y="476"/>
                    <a:pt x="2837" y="476"/>
                  </a:cubicBezTo>
                  <a:cubicBezTo>
                    <a:pt x="2828" y="474"/>
                    <a:pt x="2823" y="472"/>
                    <a:pt x="2819" y="472"/>
                  </a:cubicBezTo>
                  <a:cubicBezTo>
                    <a:pt x="2819" y="472"/>
                    <a:pt x="2818" y="473"/>
                    <a:pt x="2818" y="473"/>
                  </a:cubicBezTo>
                  <a:lnTo>
                    <a:pt x="2818" y="473"/>
                  </a:lnTo>
                  <a:cubicBezTo>
                    <a:pt x="2812" y="470"/>
                    <a:pt x="2805" y="468"/>
                    <a:pt x="2797" y="465"/>
                  </a:cubicBezTo>
                  <a:cubicBezTo>
                    <a:pt x="2797" y="460"/>
                    <a:pt x="2803" y="460"/>
                    <a:pt x="2809" y="460"/>
                  </a:cubicBezTo>
                  <a:cubicBezTo>
                    <a:pt x="2793" y="452"/>
                    <a:pt x="2783" y="449"/>
                    <a:pt x="2776" y="449"/>
                  </a:cubicBezTo>
                  <a:cubicBezTo>
                    <a:pt x="2763" y="449"/>
                    <a:pt x="2759" y="458"/>
                    <a:pt x="2740" y="458"/>
                  </a:cubicBezTo>
                  <a:cubicBezTo>
                    <a:pt x="2734" y="458"/>
                    <a:pt x="2725" y="457"/>
                    <a:pt x="2713" y="454"/>
                  </a:cubicBezTo>
                  <a:cubicBezTo>
                    <a:pt x="2725" y="448"/>
                    <a:pt x="2702" y="437"/>
                    <a:pt x="2691" y="437"/>
                  </a:cubicBezTo>
                  <a:lnTo>
                    <a:pt x="2691" y="437"/>
                  </a:lnTo>
                  <a:cubicBezTo>
                    <a:pt x="2719" y="443"/>
                    <a:pt x="2702" y="454"/>
                    <a:pt x="2680" y="454"/>
                  </a:cubicBezTo>
                  <a:cubicBezTo>
                    <a:pt x="2660" y="446"/>
                    <a:pt x="2649" y="444"/>
                    <a:pt x="2640" y="444"/>
                  </a:cubicBezTo>
                  <a:cubicBezTo>
                    <a:pt x="2635" y="444"/>
                    <a:pt x="2631" y="445"/>
                    <a:pt x="2627" y="445"/>
                  </a:cubicBezTo>
                  <a:cubicBezTo>
                    <a:pt x="2623" y="445"/>
                    <a:pt x="2618" y="444"/>
                    <a:pt x="2613" y="443"/>
                  </a:cubicBezTo>
                  <a:lnTo>
                    <a:pt x="2613" y="443"/>
                  </a:lnTo>
                  <a:lnTo>
                    <a:pt x="2635" y="448"/>
                  </a:lnTo>
                  <a:cubicBezTo>
                    <a:pt x="2633" y="450"/>
                    <a:pt x="2629" y="451"/>
                    <a:pt x="2624" y="451"/>
                  </a:cubicBezTo>
                  <a:cubicBezTo>
                    <a:pt x="2614" y="451"/>
                    <a:pt x="2598" y="448"/>
                    <a:pt x="2579" y="448"/>
                  </a:cubicBezTo>
                  <a:cubicBezTo>
                    <a:pt x="2579" y="446"/>
                    <a:pt x="2586" y="446"/>
                    <a:pt x="2592" y="446"/>
                  </a:cubicBezTo>
                  <a:cubicBezTo>
                    <a:pt x="2597" y="446"/>
                    <a:pt x="2601" y="446"/>
                    <a:pt x="2596" y="443"/>
                  </a:cubicBezTo>
                  <a:lnTo>
                    <a:pt x="2596" y="443"/>
                  </a:lnTo>
                  <a:cubicBezTo>
                    <a:pt x="2591" y="444"/>
                    <a:pt x="2586" y="445"/>
                    <a:pt x="2581" y="445"/>
                  </a:cubicBezTo>
                  <a:cubicBezTo>
                    <a:pt x="2555" y="445"/>
                    <a:pt x="2528" y="425"/>
                    <a:pt x="2494" y="425"/>
                  </a:cubicBezTo>
                  <a:cubicBezTo>
                    <a:pt x="2491" y="425"/>
                    <a:pt x="2487" y="426"/>
                    <a:pt x="2484" y="426"/>
                  </a:cubicBezTo>
                  <a:cubicBezTo>
                    <a:pt x="2467" y="415"/>
                    <a:pt x="2484" y="409"/>
                    <a:pt x="2467" y="404"/>
                  </a:cubicBezTo>
                  <a:cubicBezTo>
                    <a:pt x="2439" y="404"/>
                    <a:pt x="2428" y="398"/>
                    <a:pt x="2411" y="392"/>
                  </a:cubicBezTo>
                  <a:cubicBezTo>
                    <a:pt x="2423" y="391"/>
                    <a:pt x="2434" y="391"/>
                    <a:pt x="2446" y="391"/>
                  </a:cubicBezTo>
                  <a:cubicBezTo>
                    <a:pt x="2496" y="391"/>
                    <a:pt x="2545" y="399"/>
                    <a:pt x="2590" y="404"/>
                  </a:cubicBezTo>
                  <a:cubicBezTo>
                    <a:pt x="2601" y="404"/>
                    <a:pt x="2607" y="398"/>
                    <a:pt x="2618" y="392"/>
                  </a:cubicBezTo>
                  <a:cubicBezTo>
                    <a:pt x="2624" y="392"/>
                    <a:pt x="2629" y="398"/>
                    <a:pt x="2618" y="404"/>
                  </a:cubicBezTo>
                  <a:cubicBezTo>
                    <a:pt x="2622" y="404"/>
                    <a:pt x="2625" y="405"/>
                    <a:pt x="2627" y="405"/>
                  </a:cubicBezTo>
                  <a:cubicBezTo>
                    <a:pt x="2641" y="405"/>
                    <a:pt x="2625" y="392"/>
                    <a:pt x="2635" y="387"/>
                  </a:cubicBezTo>
                  <a:close/>
                  <a:moveTo>
                    <a:pt x="2803" y="4272"/>
                  </a:moveTo>
                  <a:cubicBezTo>
                    <a:pt x="2800" y="4272"/>
                    <a:pt x="2797" y="4274"/>
                    <a:pt x="2797" y="4274"/>
                  </a:cubicBezTo>
                  <a:cubicBezTo>
                    <a:pt x="2800" y="4274"/>
                    <a:pt x="2802" y="4273"/>
                    <a:pt x="2803" y="4272"/>
                  </a:cubicBezTo>
                  <a:close/>
                  <a:moveTo>
                    <a:pt x="2585" y="4301"/>
                  </a:moveTo>
                  <a:lnTo>
                    <a:pt x="2585" y="4301"/>
                  </a:lnTo>
                  <a:cubicBezTo>
                    <a:pt x="2585" y="4301"/>
                    <a:pt x="2585" y="4301"/>
                    <a:pt x="2585" y="4302"/>
                  </a:cubicBezTo>
                  <a:lnTo>
                    <a:pt x="2590" y="4302"/>
                  </a:lnTo>
                  <a:cubicBezTo>
                    <a:pt x="2588" y="4301"/>
                    <a:pt x="2587" y="4301"/>
                    <a:pt x="2585" y="4301"/>
                  </a:cubicBezTo>
                  <a:close/>
                  <a:moveTo>
                    <a:pt x="2758" y="4301"/>
                  </a:moveTo>
                  <a:cubicBezTo>
                    <a:pt x="2758" y="4301"/>
                    <a:pt x="2758" y="4302"/>
                    <a:pt x="2758" y="4302"/>
                  </a:cubicBezTo>
                  <a:lnTo>
                    <a:pt x="2764" y="4302"/>
                  </a:lnTo>
                  <a:cubicBezTo>
                    <a:pt x="2762" y="4302"/>
                    <a:pt x="2760" y="4302"/>
                    <a:pt x="2758" y="4301"/>
                  </a:cubicBezTo>
                  <a:close/>
                  <a:moveTo>
                    <a:pt x="2753" y="4302"/>
                  </a:moveTo>
                  <a:cubicBezTo>
                    <a:pt x="2758" y="4307"/>
                    <a:pt x="2769" y="4307"/>
                    <a:pt x="2786" y="4307"/>
                  </a:cubicBezTo>
                  <a:cubicBezTo>
                    <a:pt x="2769" y="4302"/>
                    <a:pt x="2775" y="4302"/>
                    <a:pt x="2758" y="4302"/>
                  </a:cubicBezTo>
                  <a:close/>
                  <a:moveTo>
                    <a:pt x="2764" y="4313"/>
                  </a:moveTo>
                  <a:cubicBezTo>
                    <a:pt x="2736" y="4318"/>
                    <a:pt x="2764" y="4324"/>
                    <a:pt x="2764" y="4330"/>
                  </a:cubicBezTo>
                  <a:lnTo>
                    <a:pt x="2775" y="4330"/>
                  </a:lnTo>
                  <a:cubicBezTo>
                    <a:pt x="2775" y="4330"/>
                    <a:pt x="2758" y="4330"/>
                    <a:pt x="2764" y="4324"/>
                  </a:cubicBezTo>
                  <a:lnTo>
                    <a:pt x="2764" y="4324"/>
                  </a:lnTo>
                  <a:cubicBezTo>
                    <a:pt x="2769" y="4324"/>
                    <a:pt x="2781" y="4324"/>
                    <a:pt x="2786" y="4330"/>
                  </a:cubicBezTo>
                  <a:cubicBezTo>
                    <a:pt x="2781" y="4324"/>
                    <a:pt x="2769" y="4318"/>
                    <a:pt x="2769" y="4318"/>
                  </a:cubicBezTo>
                  <a:lnTo>
                    <a:pt x="2786" y="4318"/>
                  </a:lnTo>
                  <a:cubicBezTo>
                    <a:pt x="2781" y="4318"/>
                    <a:pt x="2781" y="4313"/>
                    <a:pt x="2775" y="4313"/>
                  </a:cubicBezTo>
                  <a:lnTo>
                    <a:pt x="2775" y="4313"/>
                  </a:lnTo>
                  <a:cubicBezTo>
                    <a:pt x="2781" y="4313"/>
                    <a:pt x="2769" y="4318"/>
                    <a:pt x="2764" y="4318"/>
                  </a:cubicBezTo>
                  <a:lnTo>
                    <a:pt x="2764" y="4313"/>
                  </a:lnTo>
                  <a:close/>
                  <a:moveTo>
                    <a:pt x="2785" y="4377"/>
                  </a:moveTo>
                  <a:cubicBezTo>
                    <a:pt x="2785" y="4377"/>
                    <a:pt x="2785" y="4378"/>
                    <a:pt x="2784" y="4378"/>
                  </a:cubicBezTo>
                  <a:lnTo>
                    <a:pt x="2784" y="4378"/>
                  </a:lnTo>
                  <a:cubicBezTo>
                    <a:pt x="2785" y="4378"/>
                    <a:pt x="2785" y="4378"/>
                    <a:pt x="2786" y="4378"/>
                  </a:cubicBezTo>
                  <a:lnTo>
                    <a:pt x="2786" y="4378"/>
                  </a:lnTo>
                  <a:cubicBezTo>
                    <a:pt x="2787" y="4378"/>
                    <a:pt x="2788" y="4378"/>
                    <a:pt x="2792" y="4380"/>
                  </a:cubicBezTo>
                  <a:cubicBezTo>
                    <a:pt x="2790" y="4378"/>
                    <a:pt x="2788" y="4377"/>
                    <a:pt x="2786" y="4377"/>
                  </a:cubicBezTo>
                  <a:cubicBezTo>
                    <a:pt x="2786" y="4377"/>
                    <a:pt x="2786" y="4377"/>
                    <a:pt x="2786" y="4378"/>
                  </a:cubicBezTo>
                  <a:lnTo>
                    <a:pt x="2786" y="4378"/>
                  </a:lnTo>
                  <a:cubicBezTo>
                    <a:pt x="2785" y="4377"/>
                    <a:pt x="2785" y="4377"/>
                    <a:pt x="2785" y="4377"/>
                  </a:cubicBezTo>
                  <a:close/>
                  <a:moveTo>
                    <a:pt x="2386" y="4453"/>
                  </a:moveTo>
                  <a:lnTo>
                    <a:pt x="2386" y="4453"/>
                  </a:lnTo>
                  <a:cubicBezTo>
                    <a:pt x="2386" y="4455"/>
                    <a:pt x="2387" y="4457"/>
                    <a:pt x="2389" y="4458"/>
                  </a:cubicBezTo>
                  <a:cubicBezTo>
                    <a:pt x="2389" y="4454"/>
                    <a:pt x="2389" y="4453"/>
                    <a:pt x="2386" y="4453"/>
                  </a:cubicBezTo>
                  <a:close/>
                  <a:moveTo>
                    <a:pt x="2310" y="4498"/>
                  </a:moveTo>
                  <a:cubicBezTo>
                    <a:pt x="2316" y="4498"/>
                    <a:pt x="2316" y="4503"/>
                    <a:pt x="2316" y="4503"/>
                  </a:cubicBezTo>
                  <a:lnTo>
                    <a:pt x="2310" y="4503"/>
                  </a:lnTo>
                  <a:cubicBezTo>
                    <a:pt x="2310" y="4503"/>
                    <a:pt x="2310" y="4503"/>
                    <a:pt x="2310" y="4498"/>
                  </a:cubicBezTo>
                  <a:close/>
                  <a:moveTo>
                    <a:pt x="2282" y="4531"/>
                  </a:moveTo>
                  <a:cubicBezTo>
                    <a:pt x="2282" y="4533"/>
                    <a:pt x="2284" y="4535"/>
                    <a:pt x="2286" y="4535"/>
                  </a:cubicBezTo>
                  <a:lnTo>
                    <a:pt x="2286" y="4535"/>
                  </a:lnTo>
                  <a:cubicBezTo>
                    <a:pt x="2285" y="4534"/>
                    <a:pt x="2283" y="4533"/>
                    <a:pt x="2282" y="4531"/>
                  </a:cubicBezTo>
                  <a:close/>
                  <a:moveTo>
                    <a:pt x="2299" y="4571"/>
                  </a:moveTo>
                  <a:cubicBezTo>
                    <a:pt x="2302" y="4572"/>
                    <a:pt x="2302" y="4574"/>
                    <a:pt x="2299" y="4576"/>
                  </a:cubicBezTo>
                  <a:lnTo>
                    <a:pt x="2299" y="4571"/>
                  </a:lnTo>
                  <a:close/>
                  <a:moveTo>
                    <a:pt x="2663" y="4582"/>
                  </a:moveTo>
                  <a:cubicBezTo>
                    <a:pt x="2665" y="4582"/>
                    <a:pt x="2667" y="4582"/>
                    <a:pt x="2668" y="4582"/>
                  </a:cubicBezTo>
                  <a:lnTo>
                    <a:pt x="2668" y="4582"/>
                  </a:lnTo>
                  <a:cubicBezTo>
                    <a:pt x="2668" y="4582"/>
                    <a:pt x="2668" y="4582"/>
                    <a:pt x="2669" y="4582"/>
                  </a:cubicBezTo>
                  <a:close/>
                  <a:moveTo>
                    <a:pt x="2403" y="4613"/>
                  </a:moveTo>
                  <a:lnTo>
                    <a:pt x="2405" y="4615"/>
                  </a:lnTo>
                  <a:cubicBezTo>
                    <a:pt x="2405" y="4614"/>
                    <a:pt x="2405" y="4614"/>
                    <a:pt x="2403" y="4613"/>
                  </a:cubicBezTo>
                  <a:close/>
                  <a:moveTo>
                    <a:pt x="2635" y="4626"/>
                  </a:moveTo>
                  <a:lnTo>
                    <a:pt x="2635" y="4626"/>
                  </a:lnTo>
                  <a:cubicBezTo>
                    <a:pt x="2644" y="4627"/>
                    <a:pt x="2653" y="4627"/>
                    <a:pt x="2657" y="4632"/>
                  </a:cubicBezTo>
                  <a:cubicBezTo>
                    <a:pt x="2653" y="4632"/>
                    <a:pt x="2659" y="4639"/>
                    <a:pt x="2653" y="4639"/>
                  </a:cubicBezTo>
                  <a:cubicBezTo>
                    <a:pt x="2652" y="4639"/>
                    <a:pt x="2650" y="4639"/>
                    <a:pt x="2646" y="4638"/>
                  </a:cubicBezTo>
                  <a:cubicBezTo>
                    <a:pt x="2657" y="4632"/>
                    <a:pt x="2635" y="4638"/>
                    <a:pt x="2635" y="4626"/>
                  </a:cubicBezTo>
                  <a:close/>
                  <a:moveTo>
                    <a:pt x="2731" y="4644"/>
                  </a:moveTo>
                  <a:cubicBezTo>
                    <a:pt x="2731" y="4645"/>
                    <a:pt x="2731" y="4647"/>
                    <a:pt x="2730" y="4649"/>
                  </a:cubicBezTo>
                  <a:cubicBezTo>
                    <a:pt x="2733" y="4646"/>
                    <a:pt x="2733" y="4644"/>
                    <a:pt x="2731" y="4644"/>
                  </a:cubicBezTo>
                  <a:close/>
                  <a:moveTo>
                    <a:pt x="2291" y="4657"/>
                  </a:moveTo>
                  <a:lnTo>
                    <a:pt x="2282" y="4660"/>
                  </a:lnTo>
                  <a:lnTo>
                    <a:pt x="2288" y="4660"/>
                  </a:lnTo>
                  <a:cubicBezTo>
                    <a:pt x="2288" y="4660"/>
                    <a:pt x="2289" y="4659"/>
                    <a:pt x="2291" y="4657"/>
                  </a:cubicBezTo>
                  <a:close/>
                  <a:moveTo>
                    <a:pt x="2725" y="4665"/>
                  </a:moveTo>
                  <a:cubicBezTo>
                    <a:pt x="2725" y="4665"/>
                    <a:pt x="2725" y="4665"/>
                    <a:pt x="2725" y="4666"/>
                  </a:cubicBezTo>
                  <a:cubicBezTo>
                    <a:pt x="2725" y="4666"/>
                    <a:pt x="2725" y="4666"/>
                    <a:pt x="2726" y="4666"/>
                  </a:cubicBezTo>
                  <a:lnTo>
                    <a:pt x="2726" y="4666"/>
                  </a:lnTo>
                  <a:cubicBezTo>
                    <a:pt x="2725" y="4665"/>
                    <a:pt x="2725" y="4665"/>
                    <a:pt x="2725" y="4665"/>
                  </a:cubicBezTo>
                  <a:close/>
                  <a:moveTo>
                    <a:pt x="2726" y="4666"/>
                  </a:moveTo>
                  <a:cubicBezTo>
                    <a:pt x="2728" y="4667"/>
                    <a:pt x="2731" y="4669"/>
                    <a:pt x="2736" y="4671"/>
                  </a:cubicBezTo>
                  <a:cubicBezTo>
                    <a:pt x="2736" y="4666"/>
                    <a:pt x="2731" y="4666"/>
                    <a:pt x="2726" y="4666"/>
                  </a:cubicBezTo>
                  <a:close/>
                  <a:moveTo>
                    <a:pt x="2321" y="4727"/>
                  </a:moveTo>
                  <a:cubicBezTo>
                    <a:pt x="2320" y="4727"/>
                    <a:pt x="2318" y="4728"/>
                    <a:pt x="2315" y="4728"/>
                  </a:cubicBezTo>
                  <a:lnTo>
                    <a:pt x="2315" y="4728"/>
                  </a:lnTo>
                  <a:cubicBezTo>
                    <a:pt x="2316" y="4728"/>
                    <a:pt x="2318" y="4727"/>
                    <a:pt x="2321" y="4727"/>
                  </a:cubicBezTo>
                  <a:close/>
                  <a:moveTo>
                    <a:pt x="2313" y="4730"/>
                  </a:moveTo>
                  <a:lnTo>
                    <a:pt x="2305" y="4733"/>
                  </a:lnTo>
                  <a:cubicBezTo>
                    <a:pt x="2310" y="4733"/>
                    <a:pt x="2312" y="4731"/>
                    <a:pt x="2313" y="4730"/>
                  </a:cubicBezTo>
                  <a:close/>
                  <a:moveTo>
                    <a:pt x="2529" y="4789"/>
                  </a:moveTo>
                  <a:cubicBezTo>
                    <a:pt x="2529" y="4789"/>
                    <a:pt x="2528" y="4794"/>
                    <a:pt x="2523" y="4800"/>
                  </a:cubicBezTo>
                  <a:cubicBezTo>
                    <a:pt x="2527" y="4800"/>
                    <a:pt x="2528" y="4798"/>
                    <a:pt x="2528" y="4798"/>
                  </a:cubicBezTo>
                  <a:cubicBezTo>
                    <a:pt x="2528" y="4798"/>
                    <a:pt x="2528" y="4798"/>
                    <a:pt x="2528" y="4798"/>
                  </a:cubicBezTo>
                  <a:lnTo>
                    <a:pt x="2528" y="4798"/>
                  </a:lnTo>
                  <a:cubicBezTo>
                    <a:pt x="2529" y="4795"/>
                    <a:pt x="2529" y="4792"/>
                    <a:pt x="2529" y="4789"/>
                  </a:cubicBezTo>
                  <a:close/>
                  <a:moveTo>
                    <a:pt x="2528" y="4798"/>
                  </a:moveTo>
                  <a:cubicBezTo>
                    <a:pt x="2528" y="4803"/>
                    <a:pt x="2527" y="4808"/>
                    <a:pt x="2525" y="4815"/>
                  </a:cubicBezTo>
                  <a:lnTo>
                    <a:pt x="2525" y="4815"/>
                  </a:lnTo>
                  <a:cubicBezTo>
                    <a:pt x="2527" y="4811"/>
                    <a:pt x="2529" y="4805"/>
                    <a:pt x="2529" y="4800"/>
                  </a:cubicBezTo>
                  <a:cubicBezTo>
                    <a:pt x="2529" y="4798"/>
                    <a:pt x="2529" y="4798"/>
                    <a:pt x="2528" y="4798"/>
                  </a:cubicBezTo>
                  <a:close/>
                  <a:moveTo>
                    <a:pt x="3469" y="0"/>
                  </a:moveTo>
                  <a:cubicBezTo>
                    <a:pt x="3455" y="0"/>
                    <a:pt x="3461" y="32"/>
                    <a:pt x="3453" y="32"/>
                  </a:cubicBezTo>
                  <a:cubicBezTo>
                    <a:pt x="3452" y="32"/>
                    <a:pt x="3450" y="31"/>
                    <a:pt x="3447" y="28"/>
                  </a:cubicBezTo>
                  <a:lnTo>
                    <a:pt x="3453" y="12"/>
                  </a:lnTo>
                  <a:lnTo>
                    <a:pt x="3453" y="12"/>
                  </a:lnTo>
                  <a:cubicBezTo>
                    <a:pt x="3430" y="28"/>
                    <a:pt x="3402" y="12"/>
                    <a:pt x="3380" y="34"/>
                  </a:cubicBezTo>
                  <a:cubicBezTo>
                    <a:pt x="3380" y="34"/>
                    <a:pt x="3380" y="28"/>
                    <a:pt x="3380" y="28"/>
                  </a:cubicBezTo>
                  <a:cubicBezTo>
                    <a:pt x="3378" y="25"/>
                    <a:pt x="3376" y="24"/>
                    <a:pt x="3374" y="24"/>
                  </a:cubicBezTo>
                  <a:cubicBezTo>
                    <a:pt x="3369" y="24"/>
                    <a:pt x="3363" y="32"/>
                    <a:pt x="3363" y="40"/>
                  </a:cubicBezTo>
                  <a:cubicBezTo>
                    <a:pt x="3363" y="40"/>
                    <a:pt x="3363" y="34"/>
                    <a:pt x="3357" y="28"/>
                  </a:cubicBezTo>
                  <a:cubicBezTo>
                    <a:pt x="3357" y="28"/>
                    <a:pt x="3356" y="27"/>
                    <a:pt x="3356" y="27"/>
                  </a:cubicBezTo>
                  <a:cubicBezTo>
                    <a:pt x="3353" y="27"/>
                    <a:pt x="3352" y="37"/>
                    <a:pt x="3349" y="37"/>
                  </a:cubicBezTo>
                  <a:cubicBezTo>
                    <a:pt x="3348" y="37"/>
                    <a:pt x="3347" y="36"/>
                    <a:pt x="3346" y="34"/>
                  </a:cubicBezTo>
                  <a:cubicBezTo>
                    <a:pt x="3341" y="34"/>
                    <a:pt x="3346" y="34"/>
                    <a:pt x="3346" y="28"/>
                  </a:cubicBezTo>
                  <a:lnTo>
                    <a:pt x="3346" y="28"/>
                  </a:lnTo>
                  <a:cubicBezTo>
                    <a:pt x="3341" y="34"/>
                    <a:pt x="3329" y="34"/>
                    <a:pt x="3335" y="45"/>
                  </a:cubicBezTo>
                  <a:cubicBezTo>
                    <a:pt x="3325" y="45"/>
                    <a:pt x="3324" y="57"/>
                    <a:pt x="3317" y="57"/>
                  </a:cubicBezTo>
                  <a:cubicBezTo>
                    <a:pt x="3316" y="57"/>
                    <a:pt x="3314" y="57"/>
                    <a:pt x="3313" y="56"/>
                  </a:cubicBezTo>
                  <a:cubicBezTo>
                    <a:pt x="3313" y="65"/>
                    <a:pt x="3308" y="65"/>
                    <a:pt x="3305" y="65"/>
                  </a:cubicBezTo>
                  <a:cubicBezTo>
                    <a:pt x="3301" y="65"/>
                    <a:pt x="3299" y="65"/>
                    <a:pt x="3301" y="73"/>
                  </a:cubicBezTo>
                  <a:cubicBezTo>
                    <a:pt x="3300" y="68"/>
                    <a:pt x="3297" y="66"/>
                    <a:pt x="3294" y="66"/>
                  </a:cubicBezTo>
                  <a:cubicBezTo>
                    <a:pt x="3287" y="66"/>
                    <a:pt x="3279" y="77"/>
                    <a:pt x="3279" y="84"/>
                  </a:cubicBezTo>
                  <a:cubicBezTo>
                    <a:pt x="3279" y="79"/>
                    <a:pt x="3273" y="84"/>
                    <a:pt x="3268" y="73"/>
                  </a:cubicBezTo>
                  <a:cubicBezTo>
                    <a:pt x="3262" y="79"/>
                    <a:pt x="3262" y="90"/>
                    <a:pt x="3268" y="96"/>
                  </a:cubicBezTo>
                  <a:cubicBezTo>
                    <a:pt x="3264" y="94"/>
                    <a:pt x="3262" y="94"/>
                    <a:pt x="3260" y="94"/>
                  </a:cubicBezTo>
                  <a:cubicBezTo>
                    <a:pt x="3248" y="94"/>
                    <a:pt x="3259" y="114"/>
                    <a:pt x="3244" y="114"/>
                  </a:cubicBezTo>
                  <a:cubicBezTo>
                    <a:pt x="3242" y="114"/>
                    <a:pt x="3238" y="114"/>
                    <a:pt x="3234" y="112"/>
                  </a:cubicBezTo>
                  <a:cubicBezTo>
                    <a:pt x="3234" y="140"/>
                    <a:pt x="3229" y="157"/>
                    <a:pt x="3234" y="180"/>
                  </a:cubicBezTo>
                  <a:cubicBezTo>
                    <a:pt x="3212" y="174"/>
                    <a:pt x="3234" y="157"/>
                    <a:pt x="3212" y="152"/>
                  </a:cubicBezTo>
                  <a:lnTo>
                    <a:pt x="3212" y="152"/>
                  </a:lnTo>
                  <a:cubicBezTo>
                    <a:pt x="3217" y="174"/>
                    <a:pt x="3234" y="185"/>
                    <a:pt x="3223" y="202"/>
                  </a:cubicBezTo>
                  <a:cubicBezTo>
                    <a:pt x="3221" y="204"/>
                    <a:pt x="3220" y="204"/>
                    <a:pt x="3219" y="204"/>
                  </a:cubicBezTo>
                  <a:cubicBezTo>
                    <a:pt x="3217" y="204"/>
                    <a:pt x="3216" y="200"/>
                    <a:pt x="3212" y="196"/>
                  </a:cubicBezTo>
                  <a:lnTo>
                    <a:pt x="3212" y="196"/>
                  </a:lnTo>
                  <a:cubicBezTo>
                    <a:pt x="3217" y="208"/>
                    <a:pt x="3212" y="213"/>
                    <a:pt x="3212" y="224"/>
                  </a:cubicBezTo>
                  <a:cubicBezTo>
                    <a:pt x="3212" y="236"/>
                    <a:pt x="3212" y="247"/>
                    <a:pt x="3223" y="252"/>
                  </a:cubicBezTo>
                  <a:lnTo>
                    <a:pt x="3212" y="252"/>
                  </a:lnTo>
                  <a:cubicBezTo>
                    <a:pt x="3216" y="256"/>
                    <a:pt x="3214" y="260"/>
                    <a:pt x="3217" y="260"/>
                  </a:cubicBezTo>
                  <a:cubicBezTo>
                    <a:pt x="3218" y="260"/>
                    <a:pt x="3220" y="260"/>
                    <a:pt x="3223" y="258"/>
                  </a:cubicBezTo>
                  <a:lnTo>
                    <a:pt x="3217" y="258"/>
                  </a:lnTo>
                  <a:cubicBezTo>
                    <a:pt x="3220" y="255"/>
                    <a:pt x="3224" y="254"/>
                    <a:pt x="3228" y="254"/>
                  </a:cubicBezTo>
                  <a:cubicBezTo>
                    <a:pt x="3236" y="254"/>
                    <a:pt x="3246" y="259"/>
                    <a:pt x="3252" y="259"/>
                  </a:cubicBezTo>
                  <a:lnTo>
                    <a:pt x="3252" y="259"/>
                  </a:lnTo>
                  <a:cubicBezTo>
                    <a:pt x="3232" y="265"/>
                    <a:pt x="3254" y="275"/>
                    <a:pt x="3223" y="280"/>
                  </a:cubicBezTo>
                  <a:cubicBezTo>
                    <a:pt x="3223" y="280"/>
                    <a:pt x="3225" y="283"/>
                    <a:pt x="3229" y="283"/>
                  </a:cubicBezTo>
                  <a:cubicBezTo>
                    <a:pt x="3230" y="283"/>
                    <a:pt x="3232" y="282"/>
                    <a:pt x="3234" y="280"/>
                  </a:cubicBezTo>
                  <a:lnTo>
                    <a:pt x="3234" y="280"/>
                  </a:lnTo>
                  <a:cubicBezTo>
                    <a:pt x="3234" y="286"/>
                    <a:pt x="3234" y="286"/>
                    <a:pt x="3223" y="286"/>
                  </a:cubicBezTo>
                  <a:cubicBezTo>
                    <a:pt x="3231" y="292"/>
                    <a:pt x="3237" y="292"/>
                    <a:pt x="3241" y="292"/>
                  </a:cubicBezTo>
                  <a:cubicBezTo>
                    <a:pt x="3245" y="292"/>
                    <a:pt x="3248" y="292"/>
                    <a:pt x="3251" y="297"/>
                  </a:cubicBezTo>
                  <a:cubicBezTo>
                    <a:pt x="3245" y="297"/>
                    <a:pt x="3245" y="297"/>
                    <a:pt x="3240" y="303"/>
                  </a:cubicBezTo>
                  <a:cubicBezTo>
                    <a:pt x="3244" y="300"/>
                    <a:pt x="3248" y="299"/>
                    <a:pt x="3251" y="299"/>
                  </a:cubicBezTo>
                  <a:cubicBezTo>
                    <a:pt x="3256" y="299"/>
                    <a:pt x="3259" y="302"/>
                    <a:pt x="3262" y="308"/>
                  </a:cubicBezTo>
                  <a:lnTo>
                    <a:pt x="3257" y="308"/>
                  </a:lnTo>
                  <a:cubicBezTo>
                    <a:pt x="3268" y="320"/>
                    <a:pt x="3290" y="308"/>
                    <a:pt x="3290" y="325"/>
                  </a:cubicBezTo>
                  <a:cubicBezTo>
                    <a:pt x="3279" y="336"/>
                    <a:pt x="3290" y="331"/>
                    <a:pt x="3279" y="342"/>
                  </a:cubicBezTo>
                  <a:lnTo>
                    <a:pt x="3290" y="342"/>
                  </a:lnTo>
                  <a:lnTo>
                    <a:pt x="3290" y="336"/>
                  </a:lnTo>
                  <a:cubicBezTo>
                    <a:pt x="3291" y="338"/>
                    <a:pt x="3293" y="338"/>
                    <a:pt x="3295" y="338"/>
                  </a:cubicBezTo>
                  <a:cubicBezTo>
                    <a:pt x="3298" y="338"/>
                    <a:pt x="3301" y="337"/>
                    <a:pt x="3303" y="337"/>
                  </a:cubicBezTo>
                  <a:cubicBezTo>
                    <a:pt x="3305" y="337"/>
                    <a:pt x="3307" y="338"/>
                    <a:pt x="3307" y="342"/>
                  </a:cubicBezTo>
                  <a:lnTo>
                    <a:pt x="3301" y="342"/>
                  </a:lnTo>
                  <a:lnTo>
                    <a:pt x="3313" y="348"/>
                  </a:lnTo>
                  <a:lnTo>
                    <a:pt x="3313" y="336"/>
                  </a:lnTo>
                  <a:cubicBezTo>
                    <a:pt x="3321" y="336"/>
                    <a:pt x="3323" y="327"/>
                    <a:pt x="3326" y="327"/>
                  </a:cubicBezTo>
                  <a:cubicBezTo>
                    <a:pt x="3327" y="327"/>
                    <a:pt x="3328" y="328"/>
                    <a:pt x="3329" y="331"/>
                  </a:cubicBezTo>
                  <a:cubicBezTo>
                    <a:pt x="3324" y="331"/>
                    <a:pt x="3329" y="336"/>
                    <a:pt x="3324" y="342"/>
                  </a:cubicBezTo>
                  <a:lnTo>
                    <a:pt x="3335" y="342"/>
                  </a:lnTo>
                  <a:cubicBezTo>
                    <a:pt x="3335" y="346"/>
                    <a:pt x="3328" y="354"/>
                    <a:pt x="3323" y="357"/>
                  </a:cubicBezTo>
                  <a:lnTo>
                    <a:pt x="3323" y="357"/>
                  </a:lnTo>
                  <a:cubicBezTo>
                    <a:pt x="3323" y="357"/>
                    <a:pt x="3324" y="357"/>
                    <a:pt x="3324" y="357"/>
                  </a:cubicBezTo>
                  <a:cubicBezTo>
                    <a:pt x="3328" y="357"/>
                    <a:pt x="3330" y="360"/>
                    <a:pt x="3335" y="360"/>
                  </a:cubicBezTo>
                  <a:cubicBezTo>
                    <a:pt x="3336" y="360"/>
                    <a:pt x="3338" y="360"/>
                    <a:pt x="3341" y="359"/>
                  </a:cubicBezTo>
                  <a:lnTo>
                    <a:pt x="3341" y="359"/>
                  </a:lnTo>
                  <a:cubicBezTo>
                    <a:pt x="3341" y="359"/>
                    <a:pt x="3341" y="359"/>
                    <a:pt x="3341" y="359"/>
                  </a:cubicBezTo>
                  <a:lnTo>
                    <a:pt x="3341" y="359"/>
                  </a:lnTo>
                  <a:cubicBezTo>
                    <a:pt x="3341" y="364"/>
                    <a:pt x="3335" y="364"/>
                    <a:pt x="3329" y="364"/>
                  </a:cubicBezTo>
                  <a:cubicBezTo>
                    <a:pt x="3329" y="366"/>
                    <a:pt x="3330" y="366"/>
                    <a:pt x="3332" y="366"/>
                  </a:cubicBezTo>
                  <a:cubicBezTo>
                    <a:pt x="3336" y="366"/>
                    <a:pt x="3344" y="363"/>
                    <a:pt x="3346" y="363"/>
                  </a:cubicBezTo>
                  <a:lnTo>
                    <a:pt x="3346" y="363"/>
                  </a:lnTo>
                  <a:cubicBezTo>
                    <a:pt x="3347" y="363"/>
                    <a:pt x="3347" y="363"/>
                    <a:pt x="3346" y="364"/>
                  </a:cubicBezTo>
                  <a:lnTo>
                    <a:pt x="3341" y="364"/>
                  </a:lnTo>
                  <a:cubicBezTo>
                    <a:pt x="3335" y="376"/>
                    <a:pt x="3352" y="376"/>
                    <a:pt x="3346" y="387"/>
                  </a:cubicBezTo>
                  <a:cubicBezTo>
                    <a:pt x="3329" y="387"/>
                    <a:pt x="3341" y="381"/>
                    <a:pt x="3324" y="381"/>
                  </a:cubicBezTo>
                  <a:cubicBezTo>
                    <a:pt x="3329" y="387"/>
                    <a:pt x="3346" y="398"/>
                    <a:pt x="3335" y="404"/>
                  </a:cubicBezTo>
                  <a:lnTo>
                    <a:pt x="3341" y="404"/>
                  </a:lnTo>
                  <a:cubicBezTo>
                    <a:pt x="3352" y="409"/>
                    <a:pt x="3348" y="409"/>
                    <a:pt x="3341" y="409"/>
                  </a:cubicBezTo>
                  <a:cubicBezTo>
                    <a:pt x="3335" y="409"/>
                    <a:pt x="3327" y="409"/>
                    <a:pt x="3329" y="415"/>
                  </a:cubicBezTo>
                  <a:cubicBezTo>
                    <a:pt x="3329" y="415"/>
                    <a:pt x="3326" y="408"/>
                    <a:pt x="3324" y="408"/>
                  </a:cubicBezTo>
                  <a:cubicBezTo>
                    <a:pt x="3324" y="408"/>
                    <a:pt x="3324" y="408"/>
                    <a:pt x="3324" y="409"/>
                  </a:cubicBezTo>
                  <a:cubicBezTo>
                    <a:pt x="3318" y="409"/>
                    <a:pt x="3318" y="426"/>
                    <a:pt x="3318" y="437"/>
                  </a:cubicBezTo>
                  <a:lnTo>
                    <a:pt x="3313" y="437"/>
                  </a:lnTo>
                  <a:cubicBezTo>
                    <a:pt x="3307" y="437"/>
                    <a:pt x="3307" y="437"/>
                    <a:pt x="3301" y="443"/>
                  </a:cubicBezTo>
                  <a:cubicBezTo>
                    <a:pt x="3262" y="420"/>
                    <a:pt x="3240" y="415"/>
                    <a:pt x="3184" y="398"/>
                  </a:cubicBezTo>
                  <a:lnTo>
                    <a:pt x="3201" y="392"/>
                  </a:lnTo>
                  <a:cubicBezTo>
                    <a:pt x="3196" y="391"/>
                    <a:pt x="3191" y="390"/>
                    <a:pt x="3187" y="390"/>
                  </a:cubicBezTo>
                  <a:cubicBezTo>
                    <a:pt x="3165" y="390"/>
                    <a:pt x="3147" y="406"/>
                    <a:pt x="3129" y="406"/>
                  </a:cubicBezTo>
                  <a:cubicBezTo>
                    <a:pt x="3125" y="406"/>
                    <a:pt x="3121" y="405"/>
                    <a:pt x="3117" y="404"/>
                  </a:cubicBezTo>
                  <a:lnTo>
                    <a:pt x="3111" y="381"/>
                  </a:lnTo>
                  <a:cubicBezTo>
                    <a:pt x="3059" y="366"/>
                    <a:pt x="3012" y="336"/>
                    <a:pt x="2957" y="336"/>
                  </a:cubicBezTo>
                  <a:cubicBezTo>
                    <a:pt x="2952" y="336"/>
                    <a:pt x="2948" y="336"/>
                    <a:pt x="2943" y="336"/>
                  </a:cubicBezTo>
                  <a:cubicBezTo>
                    <a:pt x="2943" y="336"/>
                    <a:pt x="2943" y="331"/>
                    <a:pt x="2954" y="331"/>
                  </a:cubicBezTo>
                  <a:cubicBezTo>
                    <a:pt x="2935" y="327"/>
                    <a:pt x="2896" y="313"/>
                    <a:pt x="2872" y="313"/>
                  </a:cubicBezTo>
                  <a:cubicBezTo>
                    <a:pt x="2862" y="313"/>
                    <a:pt x="2855" y="315"/>
                    <a:pt x="2854" y="322"/>
                  </a:cubicBezTo>
                  <a:lnTo>
                    <a:pt x="2854" y="322"/>
                  </a:lnTo>
                  <a:cubicBezTo>
                    <a:pt x="2852" y="315"/>
                    <a:pt x="2833" y="313"/>
                    <a:pt x="2811" y="313"/>
                  </a:cubicBezTo>
                  <a:cubicBezTo>
                    <a:pt x="2795" y="313"/>
                    <a:pt x="2777" y="314"/>
                    <a:pt x="2764" y="314"/>
                  </a:cubicBezTo>
                  <a:lnTo>
                    <a:pt x="2769" y="303"/>
                  </a:lnTo>
                  <a:lnTo>
                    <a:pt x="2769" y="303"/>
                  </a:lnTo>
                  <a:cubicBezTo>
                    <a:pt x="2741" y="314"/>
                    <a:pt x="2736" y="320"/>
                    <a:pt x="2702" y="320"/>
                  </a:cubicBezTo>
                  <a:cubicBezTo>
                    <a:pt x="2693" y="320"/>
                    <a:pt x="2691" y="312"/>
                    <a:pt x="2700" y="312"/>
                  </a:cubicBezTo>
                  <a:lnTo>
                    <a:pt x="2700" y="312"/>
                  </a:lnTo>
                  <a:cubicBezTo>
                    <a:pt x="2702" y="312"/>
                    <a:pt x="2704" y="313"/>
                    <a:pt x="2708" y="314"/>
                  </a:cubicBezTo>
                  <a:cubicBezTo>
                    <a:pt x="2701" y="312"/>
                    <a:pt x="2695" y="311"/>
                    <a:pt x="2691" y="311"/>
                  </a:cubicBezTo>
                  <a:cubicBezTo>
                    <a:pt x="2679" y="311"/>
                    <a:pt x="2675" y="317"/>
                    <a:pt x="2663" y="317"/>
                  </a:cubicBezTo>
                  <a:cubicBezTo>
                    <a:pt x="2659" y="317"/>
                    <a:pt x="2653" y="316"/>
                    <a:pt x="2646" y="314"/>
                  </a:cubicBezTo>
                  <a:lnTo>
                    <a:pt x="2657" y="308"/>
                  </a:lnTo>
                  <a:cubicBezTo>
                    <a:pt x="2649" y="307"/>
                    <a:pt x="2643" y="306"/>
                    <a:pt x="2639" y="306"/>
                  </a:cubicBezTo>
                  <a:cubicBezTo>
                    <a:pt x="2628" y="306"/>
                    <a:pt x="2624" y="310"/>
                    <a:pt x="2613" y="314"/>
                  </a:cubicBezTo>
                  <a:cubicBezTo>
                    <a:pt x="2608" y="315"/>
                    <a:pt x="2602" y="316"/>
                    <a:pt x="2595" y="316"/>
                  </a:cubicBezTo>
                  <a:cubicBezTo>
                    <a:pt x="2577" y="316"/>
                    <a:pt x="2555" y="311"/>
                    <a:pt x="2551" y="303"/>
                  </a:cubicBezTo>
                  <a:cubicBezTo>
                    <a:pt x="2545" y="308"/>
                    <a:pt x="2529" y="314"/>
                    <a:pt x="2512" y="314"/>
                  </a:cubicBezTo>
                  <a:cubicBezTo>
                    <a:pt x="2512" y="308"/>
                    <a:pt x="2517" y="303"/>
                    <a:pt x="2517" y="303"/>
                  </a:cubicBezTo>
                  <a:cubicBezTo>
                    <a:pt x="2509" y="301"/>
                    <a:pt x="2501" y="300"/>
                    <a:pt x="2494" y="300"/>
                  </a:cubicBezTo>
                  <a:cubicBezTo>
                    <a:pt x="2486" y="300"/>
                    <a:pt x="2479" y="301"/>
                    <a:pt x="2473" y="302"/>
                  </a:cubicBezTo>
                  <a:lnTo>
                    <a:pt x="2473" y="302"/>
                  </a:lnTo>
                  <a:cubicBezTo>
                    <a:pt x="2473" y="301"/>
                    <a:pt x="2473" y="301"/>
                    <a:pt x="2472" y="301"/>
                  </a:cubicBezTo>
                  <a:lnTo>
                    <a:pt x="2472" y="301"/>
                  </a:lnTo>
                  <a:cubicBezTo>
                    <a:pt x="2472" y="301"/>
                    <a:pt x="2472" y="302"/>
                    <a:pt x="2473" y="302"/>
                  </a:cubicBezTo>
                  <a:lnTo>
                    <a:pt x="2473" y="302"/>
                  </a:lnTo>
                  <a:cubicBezTo>
                    <a:pt x="2473" y="302"/>
                    <a:pt x="2473" y="302"/>
                    <a:pt x="2473" y="302"/>
                  </a:cubicBezTo>
                  <a:lnTo>
                    <a:pt x="2473" y="302"/>
                  </a:lnTo>
                  <a:cubicBezTo>
                    <a:pt x="2473" y="302"/>
                    <a:pt x="2473" y="303"/>
                    <a:pt x="2473" y="303"/>
                  </a:cubicBezTo>
                  <a:cubicBezTo>
                    <a:pt x="2473" y="303"/>
                    <a:pt x="2473" y="302"/>
                    <a:pt x="2473" y="302"/>
                  </a:cubicBezTo>
                  <a:lnTo>
                    <a:pt x="2473" y="302"/>
                  </a:lnTo>
                  <a:cubicBezTo>
                    <a:pt x="2456" y="305"/>
                    <a:pt x="2442" y="311"/>
                    <a:pt x="2428" y="311"/>
                  </a:cubicBezTo>
                  <a:cubicBezTo>
                    <a:pt x="2422" y="311"/>
                    <a:pt x="2417" y="310"/>
                    <a:pt x="2411" y="308"/>
                  </a:cubicBezTo>
                  <a:cubicBezTo>
                    <a:pt x="2405" y="303"/>
                    <a:pt x="2405" y="303"/>
                    <a:pt x="2400" y="303"/>
                  </a:cubicBezTo>
                  <a:cubicBezTo>
                    <a:pt x="2422" y="300"/>
                    <a:pt x="2442" y="299"/>
                    <a:pt x="2455" y="299"/>
                  </a:cubicBezTo>
                  <a:cubicBezTo>
                    <a:pt x="2464" y="299"/>
                    <a:pt x="2470" y="299"/>
                    <a:pt x="2472" y="301"/>
                  </a:cubicBezTo>
                  <a:lnTo>
                    <a:pt x="2472" y="301"/>
                  </a:lnTo>
                  <a:cubicBezTo>
                    <a:pt x="2470" y="286"/>
                    <a:pt x="2440" y="285"/>
                    <a:pt x="2467" y="269"/>
                  </a:cubicBezTo>
                  <a:lnTo>
                    <a:pt x="2467" y="269"/>
                  </a:lnTo>
                  <a:cubicBezTo>
                    <a:pt x="2442" y="279"/>
                    <a:pt x="2404" y="298"/>
                    <a:pt x="2372" y="298"/>
                  </a:cubicBezTo>
                  <a:cubicBezTo>
                    <a:pt x="2368" y="298"/>
                    <a:pt x="2364" y="298"/>
                    <a:pt x="2361" y="297"/>
                  </a:cubicBezTo>
                  <a:lnTo>
                    <a:pt x="2355" y="297"/>
                  </a:lnTo>
                  <a:lnTo>
                    <a:pt x="2361" y="292"/>
                  </a:lnTo>
                  <a:cubicBezTo>
                    <a:pt x="2355" y="292"/>
                    <a:pt x="2344" y="292"/>
                    <a:pt x="2338" y="297"/>
                  </a:cubicBezTo>
                  <a:cubicBezTo>
                    <a:pt x="2334" y="297"/>
                    <a:pt x="2328" y="295"/>
                    <a:pt x="2323" y="295"/>
                  </a:cubicBezTo>
                  <a:cubicBezTo>
                    <a:pt x="2320" y="295"/>
                    <a:pt x="2318" y="295"/>
                    <a:pt x="2316" y="297"/>
                  </a:cubicBezTo>
                  <a:cubicBezTo>
                    <a:pt x="2313" y="292"/>
                    <a:pt x="2306" y="291"/>
                    <a:pt x="2297" y="291"/>
                  </a:cubicBezTo>
                  <a:cubicBezTo>
                    <a:pt x="2285" y="291"/>
                    <a:pt x="2269" y="294"/>
                    <a:pt x="2260" y="297"/>
                  </a:cubicBezTo>
                  <a:cubicBezTo>
                    <a:pt x="2260" y="308"/>
                    <a:pt x="2237" y="308"/>
                    <a:pt x="2260" y="314"/>
                  </a:cubicBezTo>
                  <a:lnTo>
                    <a:pt x="2277" y="314"/>
                  </a:lnTo>
                  <a:cubicBezTo>
                    <a:pt x="2277" y="314"/>
                    <a:pt x="2282" y="314"/>
                    <a:pt x="2282" y="308"/>
                  </a:cubicBezTo>
                  <a:lnTo>
                    <a:pt x="2282" y="314"/>
                  </a:lnTo>
                  <a:cubicBezTo>
                    <a:pt x="2293" y="308"/>
                    <a:pt x="2305" y="308"/>
                    <a:pt x="2321" y="308"/>
                  </a:cubicBezTo>
                  <a:cubicBezTo>
                    <a:pt x="2313" y="312"/>
                    <a:pt x="2303" y="316"/>
                    <a:pt x="2291" y="316"/>
                  </a:cubicBezTo>
                  <a:cubicBezTo>
                    <a:pt x="2286" y="316"/>
                    <a:pt x="2281" y="316"/>
                    <a:pt x="2277" y="314"/>
                  </a:cubicBezTo>
                  <a:cubicBezTo>
                    <a:pt x="2271" y="325"/>
                    <a:pt x="2260" y="336"/>
                    <a:pt x="2254" y="342"/>
                  </a:cubicBezTo>
                  <a:cubicBezTo>
                    <a:pt x="2232" y="325"/>
                    <a:pt x="2187" y="320"/>
                    <a:pt x="2181" y="308"/>
                  </a:cubicBezTo>
                  <a:cubicBezTo>
                    <a:pt x="2131" y="325"/>
                    <a:pt x="2064" y="336"/>
                    <a:pt x="2041" y="364"/>
                  </a:cubicBezTo>
                  <a:cubicBezTo>
                    <a:pt x="2036" y="366"/>
                    <a:pt x="2032" y="367"/>
                    <a:pt x="2029" y="367"/>
                  </a:cubicBezTo>
                  <a:cubicBezTo>
                    <a:pt x="2021" y="367"/>
                    <a:pt x="2017" y="363"/>
                    <a:pt x="2013" y="359"/>
                  </a:cubicBezTo>
                  <a:cubicBezTo>
                    <a:pt x="2024" y="353"/>
                    <a:pt x="2030" y="353"/>
                    <a:pt x="2036" y="348"/>
                  </a:cubicBezTo>
                  <a:lnTo>
                    <a:pt x="2036" y="348"/>
                  </a:lnTo>
                  <a:cubicBezTo>
                    <a:pt x="2008" y="359"/>
                    <a:pt x="1952" y="370"/>
                    <a:pt x="1952" y="387"/>
                  </a:cubicBezTo>
                  <a:cubicBezTo>
                    <a:pt x="1948" y="387"/>
                    <a:pt x="1945" y="388"/>
                    <a:pt x="1943" y="388"/>
                  </a:cubicBezTo>
                  <a:cubicBezTo>
                    <a:pt x="1932" y="388"/>
                    <a:pt x="1949" y="378"/>
                    <a:pt x="1938" y="378"/>
                  </a:cubicBezTo>
                  <a:cubicBezTo>
                    <a:pt x="1935" y="378"/>
                    <a:pt x="1928" y="379"/>
                    <a:pt x="1918" y="381"/>
                  </a:cubicBezTo>
                  <a:lnTo>
                    <a:pt x="1924" y="376"/>
                  </a:lnTo>
                  <a:cubicBezTo>
                    <a:pt x="1823" y="376"/>
                    <a:pt x="1789" y="460"/>
                    <a:pt x="1677" y="465"/>
                  </a:cubicBezTo>
                  <a:lnTo>
                    <a:pt x="1688" y="465"/>
                  </a:lnTo>
                  <a:cubicBezTo>
                    <a:pt x="1571" y="493"/>
                    <a:pt x="1464" y="572"/>
                    <a:pt x="1347" y="605"/>
                  </a:cubicBezTo>
                  <a:cubicBezTo>
                    <a:pt x="1313" y="616"/>
                    <a:pt x="1313" y="628"/>
                    <a:pt x="1302" y="644"/>
                  </a:cubicBezTo>
                  <a:lnTo>
                    <a:pt x="1285" y="633"/>
                  </a:lnTo>
                  <a:lnTo>
                    <a:pt x="1263" y="667"/>
                  </a:lnTo>
                  <a:cubicBezTo>
                    <a:pt x="1229" y="706"/>
                    <a:pt x="1168" y="684"/>
                    <a:pt x="1128" y="745"/>
                  </a:cubicBezTo>
                  <a:lnTo>
                    <a:pt x="1145" y="745"/>
                  </a:lnTo>
                  <a:cubicBezTo>
                    <a:pt x="1124" y="761"/>
                    <a:pt x="1094" y="791"/>
                    <a:pt x="1090" y="791"/>
                  </a:cubicBezTo>
                  <a:cubicBezTo>
                    <a:pt x="1089" y="791"/>
                    <a:pt x="1089" y="790"/>
                    <a:pt x="1089" y="790"/>
                  </a:cubicBezTo>
                  <a:cubicBezTo>
                    <a:pt x="1084" y="790"/>
                    <a:pt x="1089" y="801"/>
                    <a:pt x="1078" y="801"/>
                  </a:cubicBezTo>
                  <a:lnTo>
                    <a:pt x="1072" y="796"/>
                  </a:lnTo>
                  <a:cubicBezTo>
                    <a:pt x="1061" y="812"/>
                    <a:pt x="1050" y="829"/>
                    <a:pt x="1039" y="846"/>
                  </a:cubicBezTo>
                  <a:cubicBezTo>
                    <a:pt x="1030" y="855"/>
                    <a:pt x="1025" y="858"/>
                    <a:pt x="1021" y="858"/>
                  </a:cubicBezTo>
                  <a:cubicBezTo>
                    <a:pt x="1015" y="858"/>
                    <a:pt x="1012" y="852"/>
                    <a:pt x="1006" y="852"/>
                  </a:cubicBezTo>
                  <a:cubicBezTo>
                    <a:pt x="1001" y="852"/>
                    <a:pt x="993" y="856"/>
                    <a:pt x="977" y="874"/>
                  </a:cubicBezTo>
                  <a:cubicBezTo>
                    <a:pt x="972" y="885"/>
                    <a:pt x="960" y="913"/>
                    <a:pt x="960" y="924"/>
                  </a:cubicBezTo>
                  <a:cubicBezTo>
                    <a:pt x="938" y="930"/>
                    <a:pt x="927" y="964"/>
                    <a:pt x="910" y="980"/>
                  </a:cubicBezTo>
                  <a:lnTo>
                    <a:pt x="904" y="969"/>
                  </a:lnTo>
                  <a:cubicBezTo>
                    <a:pt x="860" y="1020"/>
                    <a:pt x="876" y="1036"/>
                    <a:pt x="826" y="1087"/>
                  </a:cubicBezTo>
                  <a:lnTo>
                    <a:pt x="837" y="1081"/>
                  </a:lnTo>
                  <a:lnTo>
                    <a:pt x="837" y="1081"/>
                  </a:lnTo>
                  <a:cubicBezTo>
                    <a:pt x="826" y="1126"/>
                    <a:pt x="809" y="1104"/>
                    <a:pt x="792" y="1143"/>
                  </a:cubicBezTo>
                  <a:lnTo>
                    <a:pt x="776" y="1137"/>
                  </a:lnTo>
                  <a:cubicBezTo>
                    <a:pt x="764" y="1160"/>
                    <a:pt x="731" y="1221"/>
                    <a:pt x="708" y="1260"/>
                  </a:cubicBezTo>
                  <a:cubicBezTo>
                    <a:pt x="714" y="1227"/>
                    <a:pt x="742" y="1182"/>
                    <a:pt x="753" y="1154"/>
                  </a:cubicBezTo>
                  <a:lnTo>
                    <a:pt x="753" y="1154"/>
                  </a:lnTo>
                  <a:cubicBezTo>
                    <a:pt x="736" y="1171"/>
                    <a:pt x="703" y="1221"/>
                    <a:pt x="703" y="1238"/>
                  </a:cubicBezTo>
                  <a:cubicBezTo>
                    <a:pt x="708" y="1227"/>
                    <a:pt x="708" y="1216"/>
                    <a:pt x="720" y="1210"/>
                  </a:cubicBezTo>
                  <a:lnTo>
                    <a:pt x="720" y="1210"/>
                  </a:lnTo>
                  <a:cubicBezTo>
                    <a:pt x="714" y="1244"/>
                    <a:pt x="697" y="1283"/>
                    <a:pt x="669" y="1322"/>
                  </a:cubicBezTo>
                  <a:cubicBezTo>
                    <a:pt x="667" y="1319"/>
                    <a:pt x="665" y="1318"/>
                    <a:pt x="662" y="1318"/>
                  </a:cubicBezTo>
                  <a:cubicBezTo>
                    <a:pt x="637" y="1318"/>
                    <a:pt x="593" y="1431"/>
                    <a:pt x="557" y="1451"/>
                  </a:cubicBezTo>
                  <a:cubicBezTo>
                    <a:pt x="546" y="1496"/>
                    <a:pt x="524" y="1535"/>
                    <a:pt x="501" y="1574"/>
                  </a:cubicBezTo>
                  <a:cubicBezTo>
                    <a:pt x="484" y="1619"/>
                    <a:pt x="468" y="1664"/>
                    <a:pt x="451" y="1714"/>
                  </a:cubicBezTo>
                  <a:cubicBezTo>
                    <a:pt x="459" y="1709"/>
                    <a:pt x="463" y="1706"/>
                    <a:pt x="465" y="1706"/>
                  </a:cubicBezTo>
                  <a:lnTo>
                    <a:pt x="465" y="1706"/>
                  </a:lnTo>
                  <a:cubicBezTo>
                    <a:pt x="473" y="1706"/>
                    <a:pt x="445" y="1742"/>
                    <a:pt x="468" y="1742"/>
                  </a:cubicBezTo>
                  <a:cubicBezTo>
                    <a:pt x="462" y="1765"/>
                    <a:pt x="462" y="1776"/>
                    <a:pt x="456" y="1776"/>
                  </a:cubicBezTo>
                  <a:lnTo>
                    <a:pt x="423" y="1843"/>
                  </a:lnTo>
                  <a:cubicBezTo>
                    <a:pt x="421" y="1846"/>
                    <a:pt x="419" y="1847"/>
                    <a:pt x="419" y="1847"/>
                  </a:cubicBezTo>
                  <a:cubicBezTo>
                    <a:pt x="415" y="1847"/>
                    <a:pt x="422" y="1821"/>
                    <a:pt x="417" y="1821"/>
                  </a:cubicBezTo>
                  <a:lnTo>
                    <a:pt x="417" y="1821"/>
                  </a:lnTo>
                  <a:cubicBezTo>
                    <a:pt x="400" y="1871"/>
                    <a:pt x="400" y="1837"/>
                    <a:pt x="384" y="1871"/>
                  </a:cubicBezTo>
                  <a:cubicBezTo>
                    <a:pt x="385" y="1870"/>
                    <a:pt x="385" y="1870"/>
                    <a:pt x="386" y="1870"/>
                  </a:cubicBezTo>
                  <a:lnTo>
                    <a:pt x="386" y="1870"/>
                  </a:lnTo>
                  <a:cubicBezTo>
                    <a:pt x="395" y="1870"/>
                    <a:pt x="394" y="1896"/>
                    <a:pt x="384" y="1921"/>
                  </a:cubicBezTo>
                  <a:lnTo>
                    <a:pt x="406" y="1882"/>
                  </a:lnTo>
                  <a:lnTo>
                    <a:pt x="406" y="1882"/>
                  </a:lnTo>
                  <a:cubicBezTo>
                    <a:pt x="400" y="1961"/>
                    <a:pt x="372" y="1944"/>
                    <a:pt x="372" y="2022"/>
                  </a:cubicBezTo>
                  <a:lnTo>
                    <a:pt x="367" y="1994"/>
                  </a:lnTo>
                  <a:lnTo>
                    <a:pt x="367" y="1994"/>
                  </a:lnTo>
                  <a:cubicBezTo>
                    <a:pt x="367" y="2033"/>
                    <a:pt x="344" y="2140"/>
                    <a:pt x="372" y="2179"/>
                  </a:cubicBezTo>
                  <a:cubicBezTo>
                    <a:pt x="370" y="2182"/>
                    <a:pt x="367" y="2185"/>
                    <a:pt x="364" y="2185"/>
                  </a:cubicBezTo>
                  <a:cubicBezTo>
                    <a:pt x="361" y="2185"/>
                    <a:pt x="358" y="2182"/>
                    <a:pt x="356" y="2173"/>
                  </a:cubicBezTo>
                  <a:lnTo>
                    <a:pt x="356" y="2173"/>
                  </a:lnTo>
                  <a:cubicBezTo>
                    <a:pt x="356" y="2224"/>
                    <a:pt x="356" y="2274"/>
                    <a:pt x="361" y="2319"/>
                  </a:cubicBezTo>
                  <a:cubicBezTo>
                    <a:pt x="372" y="2369"/>
                    <a:pt x="378" y="2414"/>
                    <a:pt x="372" y="2453"/>
                  </a:cubicBezTo>
                  <a:lnTo>
                    <a:pt x="361" y="2448"/>
                  </a:lnTo>
                  <a:lnTo>
                    <a:pt x="361" y="2448"/>
                  </a:lnTo>
                  <a:cubicBezTo>
                    <a:pt x="367" y="2465"/>
                    <a:pt x="378" y="2476"/>
                    <a:pt x="372" y="2498"/>
                  </a:cubicBezTo>
                  <a:cubicBezTo>
                    <a:pt x="372" y="2495"/>
                    <a:pt x="371" y="2494"/>
                    <a:pt x="370" y="2494"/>
                  </a:cubicBezTo>
                  <a:cubicBezTo>
                    <a:pt x="368" y="2494"/>
                    <a:pt x="367" y="2495"/>
                    <a:pt x="367" y="2498"/>
                  </a:cubicBezTo>
                  <a:cubicBezTo>
                    <a:pt x="372" y="2509"/>
                    <a:pt x="384" y="2543"/>
                    <a:pt x="384" y="2565"/>
                  </a:cubicBezTo>
                  <a:lnTo>
                    <a:pt x="372" y="2549"/>
                  </a:lnTo>
                  <a:lnTo>
                    <a:pt x="372" y="2549"/>
                  </a:lnTo>
                  <a:cubicBezTo>
                    <a:pt x="378" y="2593"/>
                    <a:pt x="389" y="2627"/>
                    <a:pt x="400" y="2655"/>
                  </a:cubicBezTo>
                  <a:cubicBezTo>
                    <a:pt x="412" y="2689"/>
                    <a:pt x="428" y="2717"/>
                    <a:pt x="440" y="2750"/>
                  </a:cubicBezTo>
                  <a:cubicBezTo>
                    <a:pt x="417" y="2756"/>
                    <a:pt x="428" y="2829"/>
                    <a:pt x="440" y="2862"/>
                  </a:cubicBezTo>
                  <a:lnTo>
                    <a:pt x="434" y="2862"/>
                  </a:lnTo>
                  <a:cubicBezTo>
                    <a:pt x="451" y="2901"/>
                    <a:pt x="462" y="2941"/>
                    <a:pt x="484" y="2974"/>
                  </a:cubicBezTo>
                  <a:cubicBezTo>
                    <a:pt x="482" y="2974"/>
                    <a:pt x="480" y="2976"/>
                    <a:pt x="478" y="2976"/>
                  </a:cubicBezTo>
                  <a:cubicBezTo>
                    <a:pt x="476" y="2976"/>
                    <a:pt x="473" y="2974"/>
                    <a:pt x="468" y="2969"/>
                  </a:cubicBezTo>
                  <a:lnTo>
                    <a:pt x="468" y="2969"/>
                  </a:lnTo>
                  <a:cubicBezTo>
                    <a:pt x="468" y="2969"/>
                    <a:pt x="473" y="2985"/>
                    <a:pt x="468" y="2985"/>
                  </a:cubicBezTo>
                  <a:cubicBezTo>
                    <a:pt x="466" y="2977"/>
                    <a:pt x="464" y="2976"/>
                    <a:pt x="463" y="2976"/>
                  </a:cubicBezTo>
                  <a:cubicBezTo>
                    <a:pt x="462" y="2976"/>
                    <a:pt x="461" y="2977"/>
                    <a:pt x="460" y="2977"/>
                  </a:cubicBezTo>
                  <a:cubicBezTo>
                    <a:pt x="458" y="2977"/>
                    <a:pt x="455" y="2974"/>
                    <a:pt x="451" y="2963"/>
                  </a:cubicBezTo>
                  <a:lnTo>
                    <a:pt x="451" y="2963"/>
                  </a:lnTo>
                  <a:cubicBezTo>
                    <a:pt x="456" y="2985"/>
                    <a:pt x="440" y="2980"/>
                    <a:pt x="440" y="2991"/>
                  </a:cubicBezTo>
                  <a:cubicBezTo>
                    <a:pt x="440" y="2991"/>
                    <a:pt x="434" y="2985"/>
                    <a:pt x="428" y="2980"/>
                  </a:cubicBezTo>
                  <a:lnTo>
                    <a:pt x="428" y="2980"/>
                  </a:lnTo>
                  <a:cubicBezTo>
                    <a:pt x="440" y="2997"/>
                    <a:pt x="434" y="3002"/>
                    <a:pt x="440" y="3013"/>
                  </a:cubicBezTo>
                  <a:cubicBezTo>
                    <a:pt x="427" y="3005"/>
                    <a:pt x="427" y="3000"/>
                    <a:pt x="426" y="2992"/>
                  </a:cubicBezTo>
                  <a:lnTo>
                    <a:pt x="426" y="2992"/>
                  </a:lnTo>
                  <a:cubicBezTo>
                    <a:pt x="426" y="2997"/>
                    <a:pt x="425" y="3001"/>
                    <a:pt x="428" y="3008"/>
                  </a:cubicBezTo>
                  <a:cubicBezTo>
                    <a:pt x="417" y="2997"/>
                    <a:pt x="423" y="3002"/>
                    <a:pt x="412" y="2991"/>
                  </a:cubicBezTo>
                  <a:lnTo>
                    <a:pt x="412" y="2991"/>
                  </a:lnTo>
                  <a:cubicBezTo>
                    <a:pt x="417" y="3002"/>
                    <a:pt x="417" y="3004"/>
                    <a:pt x="416" y="3004"/>
                  </a:cubicBezTo>
                  <a:cubicBezTo>
                    <a:pt x="416" y="3004"/>
                    <a:pt x="416" y="3003"/>
                    <a:pt x="416" y="3003"/>
                  </a:cubicBezTo>
                  <a:lnTo>
                    <a:pt x="416" y="3003"/>
                  </a:lnTo>
                  <a:cubicBezTo>
                    <a:pt x="415" y="3003"/>
                    <a:pt x="415" y="3004"/>
                    <a:pt x="417" y="3008"/>
                  </a:cubicBezTo>
                  <a:cubicBezTo>
                    <a:pt x="409" y="3004"/>
                    <a:pt x="407" y="2997"/>
                    <a:pt x="406" y="2997"/>
                  </a:cubicBezTo>
                  <a:cubicBezTo>
                    <a:pt x="406" y="2997"/>
                    <a:pt x="406" y="2999"/>
                    <a:pt x="406" y="3002"/>
                  </a:cubicBezTo>
                  <a:cubicBezTo>
                    <a:pt x="405" y="3002"/>
                    <a:pt x="405" y="3001"/>
                    <a:pt x="405" y="3001"/>
                  </a:cubicBezTo>
                  <a:lnTo>
                    <a:pt x="405" y="3001"/>
                  </a:lnTo>
                  <a:cubicBezTo>
                    <a:pt x="407" y="3005"/>
                    <a:pt x="410" y="3010"/>
                    <a:pt x="412" y="3013"/>
                  </a:cubicBezTo>
                  <a:cubicBezTo>
                    <a:pt x="411" y="3014"/>
                    <a:pt x="410" y="3015"/>
                    <a:pt x="409" y="3015"/>
                  </a:cubicBezTo>
                  <a:cubicBezTo>
                    <a:pt x="404" y="3015"/>
                    <a:pt x="400" y="3001"/>
                    <a:pt x="395" y="2997"/>
                  </a:cubicBezTo>
                  <a:lnTo>
                    <a:pt x="395" y="2997"/>
                  </a:lnTo>
                  <a:cubicBezTo>
                    <a:pt x="395" y="3002"/>
                    <a:pt x="400" y="3013"/>
                    <a:pt x="395" y="3019"/>
                  </a:cubicBezTo>
                  <a:cubicBezTo>
                    <a:pt x="395" y="3013"/>
                    <a:pt x="395" y="3013"/>
                    <a:pt x="389" y="3008"/>
                  </a:cubicBezTo>
                  <a:lnTo>
                    <a:pt x="389" y="3008"/>
                  </a:lnTo>
                  <a:cubicBezTo>
                    <a:pt x="395" y="3025"/>
                    <a:pt x="378" y="3019"/>
                    <a:pt x="384" y="3036"/>
                  </a:cubicBezTo>
                  <a:lnTo>
                    <a:pt x="384" y="3030"/>
                  </a:lnTo>
                  <a:cubicBezTo>
                    <a:pt x="384" y="3036"/>
                    <a:pt x="389" y="3047"/>
                    <a:pt x="395" y="3053"/>
                  </a:cubicBezTo>
                  <a:cubicBezTo>
                    <a:pt x="391" y="3053"/>
                    <a:pt x="392" y="3058"/>
                    <a:pt x="392" y="3058"/>
                  </a:cubicBezTo>
                  <a:cubicBezTo>
                    <a:pt x="392" y="3058"/>
                    <a:pt x="391" y="3056"/>
                    <a:pt x="389" y="3053"/>
                  </a:cubicBezTo>
                  <a:cubicBezTo>
                    <a:pt x="378" y="3036"/>
                    <a:pt x="389" y="3047"/>
                    <a:pt x="384" y="3036"/>
                  </a:cubicBezTo>
                  <a:lnTo>
                    <a:pt x="384" y="3036"/>
                  </a:lnTo>
                  <a:cubicBezTo>
                    <a:pt x="379" y="3041"/>
                    <a:pt x="382" y="3054"/>
                    <a:pt x="380" y="3054"/>
                  </a:cubicBezTo>
                  <a:cubicBezTo>
                    <a:pt x="379" y="3054"/>
                    <a:pt x="379" y="3053"/>
                    <a:pt x="378" y="3053"/>
                  </a:cubicBezTo>
                  <a:cubicBezTo>
                    <a:pt x="367" y="3041"/>
                    <a:pt x="378" y="3047"/>
                    <a:pt x="367" y="3036"/>
                  </a:cubicBezTo>
                  <a:lnTo>
                    <a:pt x="378" y="3036"/>
                  </a:lnTo>
                  <a:cubicBezTo>
                    <a:pt x="361" y="3019"/>
                    <a:pt x="384" y="3036"/>
                    <a:pt x="367" y="3013"/>
                  </a:cubicBezTo>
                  <a:lnTo>
                    <a:pt x="367" y="3013"/>
                  </a:lnTo>
                  <a:cubicBezTo>
                    <a:pt x="356" y="3013"/>
                    <a:pt x="361" y="3025"/>
                    <a:pt x="350" y="3025"/>
                  </a:cubicBezTo>
                  <a:cubicBezTo>
                    <a:pt x="356" y="3036"/>
                    <a:pt x="361" y="3036"/>
                    <a:pt x="361" y="3047"/>
                  </a:cubicBezTo>
                  <a:cubicBezTo>
                    <a:pt x="361" y="3050"/>
                    <a:pt x="361" y="3051"/>
                    <a:pt x="359" y="3051"/>
                  </a:cubicBezTo>
                  <a:cubicBezTo>
                    <a:pt x="355" y="3051"/>
                    <a:pt x="342" y="3030"/>
                    <a:pt x="339" y="3030"/>
                  </a:cubicBezTo>
                  <a:lnTo>
                    <a:pt x="339" y="3030"/>
                  </a:lnTo>
                  <a:cubicBezTo>
                    <a:pt x="338" y="3030"/>
                    <a:pt x="338" y="3032"/>
                    <a:pt x="339" y="3036"/>
                  </a:cubicBezTo>
                  <a:cubicBezTo>
                    <a:pt x="339" y="3046"/>
                    <a:pt x="347" y="3059"/>
                    <a:pt x="342" y="3059"/>
                  </a:cubicBezTo>
                  <a:cubicBezTo>
                    <a:pt x="341" y="3059"/>
                    <a:pt x="340" y="3059"/>
                    <a:pt x="339" y="3058"/>
                  </a:cubicBezTo>
                  <a:lnTo>
                    <a:pt x="333" y="3041"/>
                  </a:lnTo>
                  <a:lnTo>
                    <a:pt x="333" y="3041"/>
                  </a:lnTo>
                  <a:cubicBezTo>
                    <a:pt x="328" y="3041"/>
                    <a:pt x="339" y="3061"/>
                    <a:pt x="333" y="3061"/>
                  </a:cubicBezTo>
                  <a:cubicBezTo>
                    <a:pt x="332" y="3061"/>
                    <a:pt x="330" y="3060"/>
                    <a:pt x="328" y="3058"/>
                  </a:cubicBezTo>
                  <a:cubicBezTo>
                    <a:pt x="328" y="3053"/>
                    <a:pt x="333" y="3053"/>
                    <a:pt x="328" y="3053"/>
                  </a:cubicBezTo>
                  <a:cubicBezTo>
                    <a:pt x="325" y="3050"/>
                    <a:pt x="324" y="3050"/>
                    <a:pt x="324" y="3050"/>
                  </a:cubicBezTo>
                  <a:lnTo>
                    <a:pt x="324" y="3050"/>
                  </a:lnTo>
                  <a:cubicBezTo>
                    <a:pt x="322" y="3050"/>
                    <a:pt x="332" y="3064"/>
                    <a:pt x="328" y="3064"/>
                  </a:cubicBezTo>
                  <a:lnTo>
                    <a:pt x="322" y="3047"/>
                  </a:lnTo>
                  <a:cubicBezTo>
                    <a:pt x="311" y="3053"/>
                    <a:pt x="311" y="3069"/>
                    <a:pt x="305" y="3075"/>
                  </a:cubicBezTo>
                  <a:cubicBezTo>
                    <a:pt x="305" y="3069"/>
                    <a:pt x="300" y="3069"/>
                    <a:pt x="300" y="3064"/>
                  </a:cubicBezTo>
                  <a:cubicBezTo>
                    <a:pt x="296" y="3070"/>
                    <a:pt x="289" y="3073"/>
                    <a:pt x="280" y="3073"/>
                  </a:cubicBezTo>
                  <a:cubicBezTo>
                    <a:pt x="274" y="3073"/>
                    <a:pt x="267" y="3072"/>
                    <a:pt x="260" y="3069"/>
                  </a:cubicBezTo>
                  <a:lnTo>
                    <a:pt x="260" y="3069"/>
                  </a:lnTo>
                  <a:lnTo>
                    <a:pt x="266" y="3086"/>
                  </a:lnTo>
                  <a:cubicBezTo>
                    <a:pt x="266" y="3086"/>
                    <a:pt x="260" y="3081"/>
                    <a:pt x="260" y="3075"/>
                  </a:cubicBezTo>
                  <a:lnTo>
                    <a:pt x="260" y="3075"/>
                  </a:lnTo>
                  <a:cubicBezTo>
                    <a:pt x="255" y="3075"/>
                    <a:pt x="266" y="3086"/>
                    <a:pt x="266" y="3092"/>
                  </a:cubicBezTo>
                  <a:cubicBezTo>
                    <a:pt x="260" y="3092"/>
                    <a:pt x="260" y="3086"/>
                    <a:pt x="255" y="3081"/>
                  </a:cubicBezTo>
                  <a:cubicBezTo>
                    <a:pt x="255" y="3090"/>
                    <a:pt x="251" y="3106"/>
                    <a:pt x="244" y="3106"/>
                  </a:cubicBezTo>
                  <a:cubicBezTo>
                    <a:pt x="242" y="3106"/>
                    <a:pt x="240" y="3105"/>
                    <a:pt x="238" y="3103"/>
                  </a:cubicBezTo>
                  <a:lnTo>
                    <a:pt x="238" y="3097"/>
                  </a:lnTo>
                  <a:lnTo>
                    <a:pt x="238" y="3097"/>
                  </a:lnTo>
                  <a:cubicBezTo>
                    <a:pt x="228" y="3097"/>
                    <a:pt x="241" y="3121"/>
                    <a:pt x="235" y="3121"/>
                  </a:cubicBezTo>
                  <a:cubicBezTo>
                    <a:pt x="234" y="3121"/>
                    <a:pt x="233" y="3120"/>
                    <a:pt x="232" y="3120"/>
                  </a:cubicBezTo>
                  <a:lnTo>
                    <a:pt x="232" y="3114"/>
                  </a:lnTo>
                  <a:cubicBezTo>
                    <a:pt x="220" y="3118"/>
                    <a:pt x="213" y="3129"/>
                    <a:pt x="201" y="3129"/>
                  </a:cubicBezTo>
                  <a:cubicBezTo>
                    <a:pt x="197" y="3129"/>
                    <a:pt x="193" y="3128"/>
                    <a:pt x="188" y="3125"/>
                  </a:cubicBezTo>
                  <a:lnTo>
                    <a:pt x="188" y="3125"/>
                  </a:lnTo>
                  <a:cubicBezTo>
                    <a:pt x="199" y="3142"/>
                    <a:pt x="171" y="3125"/>
                    <a:pt x="188" y="3148"/>
                  </a:cubicBezTo>
                  <a:cubicBezTo>
                    <a:pt x="176" y="3142"/>
                    <a:pt x="171" y="3137"/>
                    <a:pt x="160" y="3137"/>
                  </a:cubicBezTo>
                  <a:lnTo>
                    <a:pt x="160" y="3137"/>
                  </a:lnTo>
                  <a:cubicBezTo>
                    <a:pt x="154" y="3137"/>
                    <a:pt x="165" y="3153"/>
                    <a:pt x="165" y="3159"/>
                  </a:cubicBezTo>
                  <a:lnTo>
                    <a:pt x="154" y="3148"/>
                  </a:lnTo>
                  <a:lnTo>
                    <a:pt x="160" y="3159"/>
                  </a:lnTo>
                  <a:lnTo>
                    <a:pt x="148" y="3148"/>
                  </a:lnTo>
                  <a:lnTo>
                    <a:pt x="148" y="3153"/>
                  </a:lnTo>
                  <a:cubicBezTo>
                    <a:pt x="148" y="3153"/>
                    <a:pt x="154" y="3159"/>
                    <a:pt x="154" y="3159"/>
                  </a:cubicBezTo>
                  <a:cubicBezTo>
                    <a:pt x="154" y="3163"/>
                    <a:pt x="152" y="3164"/>
                    <a:pt x="150" y="3164"/>
                  </a:cubicBezTo>
                  <a:cubicBezTo>
                    <a:pt x="145" y="3164"/>
                    <a:pt x="135" y="3157"/>
                    <a:pt x="132" y="3153"/>
                  </a:cubicBezTo>
                  <a:lnTo>
                    <a:pt x="132" y="3176"/>
                  </a:lnTo>
                  <a:cubicBezTo>
                    <a:pt x="129" y="3173"/>
                    <a:pt x="127" y="3170"/>
                    <a:pt x="126" y="3168"/>
                  </a:cubicBezTo>
                  <a:lnTo>
                    <a:pt x="126" y="3168"/>
                  </a:lnTo>
                  <a:cubicBezTo>
                    <a:pt x="127" y="3168"/>
                    <a:pt x="127" y="3168"/>
                    <a:pt x="127" y="3168"/>
                  </a:cubicBezTo>
                  <a:cubicBezTo>
                    <a:pt x="127" y="3168"/>
                    <a:pt x="127" y="3167"/>
                    <a:pt x="126" y="3165"/>
                  </a:cubicBezTo>
                  <a:lnTo>
                    <a:pt x="126" y="3165"/>
                  </a:lnTo>
                  <a:cubicBezTo>
                    <a:pt x="126" y="3165"/>
                    <a:pt x="126" y="3166"/>
                    <a:pt x="126" y="3168"/>
                  </a:cubicBezTo>
                  <a:lnTo>
                    <a:pt x="126" y="3168"/>
                  </a:lnTo>
                  <a:cubicBezTo>
                    <a:pt x="125" y="3167"/>
                    <a:pt x="120" y="3161"/>
                    <a:pt x="119" y="3161"/>
                  </a:cubicBezTo>
                  <a:lnTo>
                    <a:pt x="119" y="3161"/>
                  </a:lnTo>
                  <a:cubicBezTo>
                    <a:pt x="119" y="3161"/>
                    <a:pt x="119" y="3162"/>
                    <a:pt x="120" y="3165"/>
                  </a:cubicBezTo>
                  <a:cubicBezTo>
                    <a:pt x="120" y="3170"/>
                    <a:pt x="126" y="3170"/>
                    <a:pt x="126" y="3176"/>
                  </a:cubicBezTo>
                  <a:cubicBezTo>
                    <a:pt x="123" y="3174"/>
                    <a:pt x="120" y="3174"/>
                    <a:pt x="118" y="3174"/>
                  </a:cubicBezTo>
                  <a:cubicBezTo>
                    <a:pt x="112" y="3174"/>
                    <a:pt x="109" y="3177"/>
                    <a:pt x="109" y="3181"/>
                  </a:cubicBezTo>
                  <a:lnTo>
                    <a:pt x="103" y="3176"/>
                  </a:lnTo>
                  <a:cubicBezTo>
                    <a:pt x="92" y="3181"/>
                    <a:pt x="92" y="3193"/>
                    <a:pt x="81" y="3204"/>
                  </a:cubicBezTo>
                  <a:cubicBezTo>
                    <a:pt x="87" y="3204"/>
                    <a:pt x="98" y="3215"/>
                    <a:pt x="98" y="3221"/>
                  </a:cubicBezTo>
                  <a:cubicBezTo>
                    <a:pt x="98" y="3222"/>
                    <a:pt x="97" y="3222"/>
                    <a:pt x="97" y="3222"/>
                  </a:cubicBezTo>
                  <a:cubicBezTo>
                    <a:pt x="94" y="3222"/>
                    <a:pt x="86" y="3214"/>
                    <a:pt x="81" y="3209"/>
                  </a:cubicBezTo>
                  <a:lnTo>
                    <a:pt x="81" y="3215"/>
                  </a:lnTo>
                  <a:cubicBezTo>
                    <a:pt x="81" y="3215"/>
                    <a:pt x="76" y="3210"/>
                    <a:pt x="76" y="3209"/>
                  </a:cubicBezTo>
                  <a:lnTo>
                    <a:pt x="76" y="3209"/>
                  </a:lnTo>
                  <a:cubicBezTo>
                    <a:pt x="77" y="3211"/>
                    <a:pt x="76" y="3211"/>
                    <a:pt x="75" y="3211"/>
                  </a:cubicBezTo>
                  <a:cubicBezTo>
                    <a:pt x="73" y="3211"/>
                    <a:pt x="70" y="3211"/>
                    <a:pt x="68" y="3211"/>
                  </a:cubicBezTo>
                  <a:cubicBezTo>
                    <a:pt x="64" y="3211"/>
                    <a:pt x="60" y="3212"/>
                    <a:pt x="62" y="3217"/>
                  </a:cubicBezTo>
                  <a:lnTo>
                    <a:pt x="62" y="3217"/>
                  </a:lnTo>
                  <a:cubicBezTo>
                    <a:pt x="54" y="3227"/>
                    <a:pt x="58" y="3233"/>
                    <a:pt x="53" y="3243"/>
                  </a:cubicBezTo>
                  <a:cubicBezTo>
                    <a:pt x="64" y="3249"/>
                    <a:pt x="59" y="3254"/>
                    <a:pt x="64" y="3260"/>
                  </a:cubicBezTo>
                  <a:cubicBezTo>
                    <a:pt x="59" y="3265"/>
                    <a:pt x="47" y="3265"/>
                    <a:pt x="42" y="3277"/>
                  </a:cubicBezTo>
                  <a:cubicBezTo>
                    <a:pt x="47" y="3288"/>
                    <a:pt x="53" y="3282"/>
                    <a:pt x="59" y="3288"/>
                  </a:cubicBezTo>
                  <a:cubicBezTo>
                    <a:pt x="56" y="3287"/>
                    <a:pt x="54" y="3286"/>
                    <a:pt x="52" y="3286"/>
                  </a:cubicBezTo>
                  <a:cubicBezTo>
                    <a:pt x="47" y="3286"/>
                    <a:pt x="43" y="3289"/>
                    <a:pt x="40" y="3289"/>
                  </a:cubicBezTo>
                  <a:cubicBezTo>
                    <a:pt x="39" y="3289"/>
                    <a:pt x="37" y="3289"/>
                    <a:pt x="36" y="3288"/>
                  </a:cubicBezTo>
                  <a:lnTo>
                    <a:pt x="36" y="3288"/>
                  </a:lnTo>
                  <a:cubicBezTo>
                    <a:pt x="36" y="3299"/>
                    <a:pt x="36" y="3299"/>
                    <a:pt x="42" y="3316"/>
                  </a:cubicBezTo>
                  <a:lnTo>
                    <a:pt x="53" y="3316"/>
                  </a:lnTo>
                  <a:cubicBezTo>
                    <a:pt x="53" y="3321"/>
                    <a:pt x="48" y="3321"/>
                    <a:pt x="43" y="3321"/>
                  </a:cubicBezTo>
                  <a:lnTo>
                    <a:pt x="43" y="3321"/>
                  </a:lnTo>
                  <a:cubicBezTo>
                    <a:pt x="44" y="3320"/>
                    <a:pt x="43" y="3318"/>
                    <a:pt x="42" y="3316"/>
                  </a:cubicBezTo>
                  <a:lnTo>
                    <a:pt x="42" y="3316"/>
                  </a:lnTo>
                  <a:lnTo>
                    <a:pt x="42" y="3321"/>
                  </a:lnTo>
                  <a:cubicBezTo>
                    <a:pt x="42" y="3321"/>
                    <a:pt x="43" y="3321"/>
                    <a:pt x="43" y="3321"/>
                  </a:cubicBezTo>
                  <a:lnTo>
                    <a:pt x="43" y="3321"/>
                  </a:lnTo>
                  <a:cubicBezTo>
                    <a:pt x="42" y="3336"/>
                    <a:pt x="0" y="3351"/>
                    <a:pt x="25" y="3366"/>
                  </a:cubicBezTo>
                  <a:lnTo>
                    <a:pt x="19" y="3366"/>
                  </a:lnTo>
                  <a:cubicBezTo>
                    <a:pt x="25" y="3372"/>
                    <a:pt x="31" y="3377"/>
                    <a:pt x="36" y="3377"/>
                  </a:cubicBezTo>
                  <a:cubicBezTo>
                    <a:pt x="33" y="3380"/>
                    <a:pt x="31" y="3380"/>
                    <a:pt x="28" y="3380"/>
                  </a:cubicBezTo>
                  <a:cubicBezTo>
                    <a:pt x="25" y="3380"/>
                    <a:pt x="22" y="3380"/>
                    <a:pt x="19" y="3383"/>
                  </a:cubicBezTo>
                  <a:cubicBezTo>
                    <a:pt x="42" y="3394"/>
                    <a:pt x="19" y="3405"/>
                    <a:pt x="31" y="3411"/>
                  </a:cubicBezTo>
                  <a:cubicBezTo>
                    <a:pt x="3" y="3428"/>
                    <a:pt x="42" y="3445"/>
                    <a:pt x="25" y="3461"/>
                  </a:cubicBezTo>
                  <a:lnTo>
                    <a:pt x="36" y="3461"/>
                  </a:lnTo>
                  <a:cubicBezTo>
                    <a:pt x="42" y="3461"/>
                    <a:pt x="31" y="3461"/>
                    <a:pt x="31" y="3467"/>
                  </a:cubicBezTo>
                  <a:cubicBezTo>
                    <a:pt x="36" y="3467"/>
                    <a:pt x="36" y="3461"/>
                    <a:pt x="42" y="3461"/>
                  </a:cubicBezTo>
                  <a:cubicBezTo>
                    <a:pt x="59" y="3484"/>
                    <a:pt x="53" y="3517"/>
                    <a:pt x="70" y="3545"/>
                  </a:cubicBezTo>
                  <a:cubicBezTo>
                    <a:pt x="71" y="3547"/>
                    <a:pt x="72" y="3548"/>
                    <a:pt x="73" y="3548"/>
                  </a:cubicBezTo>
                  <a:cubicBezTo>
                    <a:pt x="80" y="3548"/>
                    <a:pt x="93" y="3533"/>
                    <a:pt x="100" y="3533"/>
                  </a:cubicBezTo>
                  <a:cubicBezTo>
                    <a:pt x="102" y="3533"/>
                    <a:pt x="103" y="3535"/>
                    <a:pt x="103" y="3540"/>
                  </a:cubicBezTo>
                  <a:lnTo>
                    <a:pt x="87" y="3551"/>
                  </a:lnTo>
                  <a:cubicBezTo>
                    <a:pt x="115" y="3551"/>
                    <a:pt x="126" y="3579"/>
                    <a:pt x="148" y="3579"/>
                  </a:cubicBezTo>
                  <a:cubicBezTo>
                    <a:pt x="148" y="3579"/>
                    <a:pt x="143" y="3585"/>
                    <a:pt x="143" y="3585"/>
                  </a:cubicBezTo>
                  <a:cubicBezTo>
                    <a:pt x="143" y="3589"/>
                    <a:pt x="145" y="3591"/>
                    <a:pt x="148" y="3591"/>
                  </a:cubicBezTo>
                  <a:cubicBezTo>
                    <a:pt x="153" y="3591"/>
                    <a:pt x="160" y="3586"/>
                    <a:pt x="160" y="3579"/>
                  </a:cubicBezTo>
                  <a:cubicBezTo>
                    <a:pt x="165" y="3585"/>
                    <a:pt x="160" y="3590"/>
                    <a:pt x="160" y="3596"/>
                  </a:cubicBezTo>
                  <a:cubicBezTo>
                    <a:pt x="160" y="3597"/>
                    <a:pt x="160" y="3597"/>
                    <a:pt x="161" y="3597"/>
                  </a:cubicBezTo>
                  <a:cubicBezTo>
                    <a:pt x="163" y="3597"/>
                    <a:pt x="169" y="3592"/>
                    <a:pt x="171" y="3592"/>
                  </a:cubicBezTo>
                  <a:lnTo>
                    <a:pt x="171" y="3592"/>
                  </a:lnTo>
                  <a:cubicBezTo>
                    <a:pt x="172" y="3592"/>
                    <a:pt x="172" y="3593"/>
                    <a:pt x="171" y="3596"/>
                  </a:cubicBezTo>
                  <a:cubicBezTo>
                    <a:pt x="171" y="3596"/>
                    <a:pt x="171" y="3601"/>
                    <a:pt x="171" y="3601"/>
                  </a:cubicBezTo>
                  <a:cubicBezTo>
                    <a:pt x="171" y="3600"/>
                    <a:pt x="171" y="3600"/>
                    <a:pt x="172" y="3600"/>
                  </a:cubicBezTo>
                  <a:cubicBezTo>
                    <a:pt x="174" y="3600"/>
                    <a:pt x="175" y="3600"/>
                    <a:pt x="176" y="3600"/>
                  </a:cubicBezTo>
                  <a:cubicBezTo>
                    <a:pt x="179" y="3600"/>
                    <a:pt x="182" y="3599"/>
                    <a:pt x="182" y="3590"/>
                  </a:cubicBezTo>
                  <a:cubicBezTo>
                    <a:pt x="185" y="3596"/>
                    <a:pt x="189" y="3596"/>
                    <a:pt x="192" y="3596"/>
                  </a:cubicBezTo>
                  <a:cubicBezTo>
                    <a:pt x="196" y="3596"/>
                    <a:pt x="199" y="3596"/>
                    <a:pt x="199" y="3601"/>
                  </a:cubicBezTo>
                  <a:cubicBezTo>
                    <a:pt x="202" y="3596"/>
                    <a:pt x="205" y="3595"/>
                    <a:pt x="206" y="3595"/>
                  </a:cubicBezTo>
                  <a:cubicBezTo>
                    <a:pt x="209" y="3595"/>
                    <a:pt x="210" y="3597"/>
                    <a:pt x="211" y="3597"/>
                  </a:cubicBezTo>
                  <a:cubicBezTo>
                    <a:pt x="213" y="3597"/>
                    <a:pt x="214" y="3596"/>
                    <a:pt x="216" y="3590"/>
                  </a:cubicBezTo>
                  <a:cubicBezTo>
                    <a:pt x="216" y="3603"/>
                    <a:pt x="219" y="3607"/>
                    <a:pt x="223" y="3607"/>
                  </a:cubicBezTo>
                  <a:cubicBezTo>
                    <a:pt x="226" y="3607"/>
                    <a:pt x="230" y="3604"/>
                    <a:pt x="232" y="3601"/>
                  </a:cubicBezTo>
                  <a:cubicBezTo>
                    <a:pt x="232" y="3607"/>
                    <a:pt x="238" y="3607"/>
                    <a:pt x="232" y="3613"/>
                  </a:cubicBezTo>
                  <a:cubicBezTo>
                    <a:pt x="238" y="3613"/>
                    <a:pt x="244" y="3613"/>
                    <a:pt x="244" y="3601"/>
                  </a:cubicBezTo>
                  <a:cubicBezTo>
                    <a:pt x="246" y="3606"/>
                    <a:pt x="248" y="3608"/>
                    <a:pt x="250" y="3608"/>
                  </a:cubicBezTo>
                  <a:cubicBezTo>
                    <a:pt x="254" y="3608"/>
                    <a:pt x="258" y="3600"/>
                    <a:pt x="261" y="3600"/>
                  </a:cubicBezTo>
                  <a:cubicBezTo>
                    <a:pt x="263" y="3600"/>
                    <a:pt x="264" y="3603"/>
                    <a:pt x="266" y="3613"/>
                  </a:cubicBezTo>
                  <a:cubicBezTo>
                    <a:pt x="283" y="3601"/>
                    <a:pt x="294" y="3590"/>
                    <a:pt x="305" y="3585"/>
                  </a:cubicBezTo>
                  <a:lnTo>
                    <a:pt x="305" y="3585"/>
                  </a:lnTo>
                  <a:cubicBezTo>
                    <a:pt x="311" y="3607"/>
                    <a:pt x="294" y="3590"/>
                    <a:pt x="294" y="3613"/>
                  </a:cubicBezTo>
                  <a:cubicBezTo>
                    <a:pt x="311" y="3601"/>
                    <a:pt x="311" y="3585"/>
                    <a:pt x="328" y="3585"/>
                  </a:cubicBezTo>
                  <a:cubicBezTo>
                    <a:pt x="328" y="3590"/>
                    <a:pt x="328" y="3596"/>
                    <a:pt x="328" y="3601"/>
                  </a:cubicBezTo>
                  <a:cubicBezTo>
                    <a:pt x="333" y="3591"/>
                    <a:pt x="348" y="3595"/>
                    <a:pt x="354" y="3582"/>
                  </a:cubicBezTo>
                  <a:lnTo>
                    <a:pt x="354" y="3582"/>
                  </a:lnTo>
                  <a:cubicBezTo>
                    <a:pt x="355" y="3583"/>
                    <a:pt x="355" y="3584"/>
                    <a:pt x="356" y="3585"/>
                  </a:cubicBezTo>
                  <a:cubicBezTo>
                    <a:pt x="356" y="3583"/>
                    <a:pt x="356" y="3582"/>
                    <a:pt x="356" y="3579"/>
                  </a:cubicBezTo>
                  <a:cubicBezTo>
                    <a:pt x="355" y="3580"/>
                    <a:pt x="355" y="3581"/>
                    <a:pt x="354" y="3582"/>
                  </a:cubicBezTo>
                  <a:lnTo>
                    <a:pt x="354" y="3582"/>
                  </a:lnTo>
                  <a:cubicBezTo>
                    <a:pt x="351" y="3570"/>
                    <a:pt x="356" y="3551"/>
                    <a:pt x="356" y="3545"/>
                  </a:cubicBezTo>
                  <a:cubicBezTo>
                    <a:pt x="361" y="3573"/>
                    <a:pt x="367" y="3551"/>
                    <a:pt x="372" y="3585"/>
                  </a:cubicBezTo>
                  <a:cubicBezTo>
                    <a:pt x="372" y="3585"/>
                    <a:pt x="372" y="3579"/>
                    <a:pt x="372" y="3573"/>
                  </a:cubicBezTo>
                  <a:cubicBezTo>
                    <a:pt x="372" y="3573"/>
                    <a:pt x="372" y="3573"/>
                    <a:pt x="378" y="3585"/>
                  </a:cubicBezTo>
                  <a:cubicBezTo>
                    <a:pt x="378" y="3573"/>
                    <a:pt x="372" y="3568"/>
                    <a:pt x="384" y="3568"/>
                  </a:cubicBezTo>
                  <a:cubicBezTo>
                    <a:pt x="384" y="3568"/>
                    <a:pt x="384" y="3573"/>
                    <a:pt x="384" y="3579"/>
                  </a:cubicBezTo>
                  <a:cubicBezTo>
                    <a:pt x="384" y="3570"/>
                    <a:pt x="384" y="3561"/>
                    <a:pt x="387" y="3561"/>
                  </a:cubicBezTo>
                  <a:cubicBezTo>
                    <a:pt x="387" y="3561"/>
                    <a:pt x="388" y="3561"/>
                    <a:pt x="389" y="3562"/>
                  </a:cubicBezTo>
                  <a:cubicBezTo>
                    <a:pt x="389" y="3562"/>
                    <a:pt x="391" y="3565"/>
                    <a:pt x="392" y="3566"/>
                  </a:cubicBezTo>
                  <a:lnTo>
                    <a:pt x="392" y="3566"/>
                  </a:lnTo>
                  <a:cubicBezTo>
                    <a:pt x="400" y="3559"/>
                    <a:pt x="396" y="3540"/>
                    <a:pt x="412" y="3540"/>
                  </a:cubicBezTo>
                  <a:cubicBezTo>
                    <a:pt x="417" y="3562"/>
                    <a:pt x="417" y="3545"/>
                    <a:pt x="423" y="3562"/>
                  </a:cubicBezTo>
                  <a:lnTo>
                    <a:pt x="423" y="3557"/>
                  </a:lnTo>
                  <a:lnTo>
                    <a:pt x="417" y="3545"/>
                  </a:lnTo>
                  <a:cubicBezTo>
                    <a:pt x="423" y="3545"/>
                    <a:pt x="423" y="3534"/>
                    <a:pt x="428" y="3534"/>
                  </a:cubicBezTo>
                  <a:cubicBezTo>
                    <a:pt x="428" y="3525"/>
                    <a:pt x="421" y="3516"/>
                    <a:pt x="421" y="3516"/>
                  </a:cubicBezTo>
                  <a:lnTo>
                    <a:pt x="421" y="3516"/>
                  </a:lnTo>
                  <a:cubicBezTo>
                    <a:pt x="421" y="3516"/>
                    <a:pt x="422" y="3516"/>
                    <a:pt x="423" y="3517"/>
                  </a:cubicBezTo>
                  <a:cubicBezTo>
                    <a:pt x="423" y="3517"/>
                    <a:pt x="424" y="3516"/>
                    <a:pt x="426" y="3516"/>
                  </a:cubicBezTo>
                  <a:cubicBezTo>
                    <a:pt x="428" y="3516"/>
                    <a:pt x="431" y="3517"/>
                    <a:pt x="434" y="3523"/>
                  </a:cubicBezTo>
                  <a:cubicBezTo>
                    <a:pt x="434" y="3517"/>
                    <a:pt x="434" y="3512"/>
                    <a:pt x="440" y="3512"/>
                  </a:cubicBezTo>
                  <a:cubicBezTo>
                    <a:pt x="443" y="3516"/>
                    <a:pt x="447" y="3522"/>
                    <a:pt x="449" y="3528"/>
                  </a:cubicBezTo>
                  <a:lnTo>
                    <a:pt x="449" y="3528"/>
                  </a:lnTo>
                  <a:cubicBezTo>
                    <a:pt x="449" y="3519"/>
                    <a:pt x="456" y="3520"/>
                    <a:pt x="456" y="3506"/>
                  </a:cubicBezTo>
                  <a:cubicBezTo>
                    <a:pt x="456" y="3508"/>
                    <a:pt x="456" y="3510"/>
                    <a:pt x="456" y="3512"/>
                  </a:cubicBezTo>
                  <a:lnTo>
                    <a:pt x="456" y="3512"/>
                  </a:lnTo>
                  <a:cubicBezTo>
                    <a:pt x="462" y="3512"/>
                    <a:pt x="462" y="3512"/>
                    <a:pt x="462" y="3523"/>
                  </a:cubicBezTo>
                  <a:cubicBezTo>
                    <a:pt x="467" y="3521"/>
                    <a:pt x="465" y="3516"/>
                    <a:pt x="463" y="3512"/>
                  </a:cubicBezTo>
                  <a:lnTo>
                    <a:pt x="463" y="3512"/>
                  </a:lnTo>
                  <a:cubicBezTo>
                    <a:pt x="473" y="3511"/>
                    <a:pt x="473" y="3501"/>
                    <a:pt x="484" y="3501"/>
                  </a:cubicBezTo>
                  <a:lnTo>
                    <a:pt x="484" y="3501"/>
                  </a:lnTo>
                  <a:cubicBezTo>
                    <a:pt x="490" y="3512"/>
                    <a:pt x="479" y="3506"/>
                    <a:pt x="490" y="3517"/>
                  </a:cubicBezTo>
                  <a:cubicBezTo>
                    <a:pt x="496" y="3512"/>
                    <a:pt x="496" y="3489"/>
                    <a:pt x="507" y="3489"/>
                  </a:cubicBezTo>
                  <a:lnTo>
                    <a:pt x="501" y="3489"/>
                  </a:lnTo>
                  <a:cubicBezTo>
                    <a:pt x="498" y="3483"/>
                    <a:pt x="498" y="3481"/>
                    <a:pt x="500" y="3481"/>
                  </a:cubicBezTo>
                  <a:lnTo>
                    <a:pt x="500" y="3481"/>
                  </a:lnTo>
                  <a:cubicBezTo>
                    <a:pt x="503" y="3481"/>
                    <a:pt x="510" y="3487"/>
                    <a:pt x="513" y="3487"/>
                  </a:cubicBezTo>
                  <a:cubicBezTo>
                    <a:pt x="513" y="3487"/>
                    <a:pt x="513" y="3486"/>
                    <a:pt x="512" y="3484"/>
                  </a:cubicBezTo>
                  <a:lnTo>
                    <a:pt x="512" y="3484"/>
                  </a:lnTo>
                  <a:cubicBezTo>
                    <a:pt x="512" y="3484"/>
                    <a:pt x="516" y="3491"/>
                    <a:pt x="517" y="3491"/>
                  </a:cubicBezTo>
                  <a:cubicBezTo>
                    <a:pt x="518" y="3491"/>
                    <a:pt x="518" y="3491"/>
                    <a:pt x="518" y="3489"/>
                  </a:cubicBezTo>
                  <a:cubicBezTo>
                    <a:pt x="529" y="3489"/>
                    <a:pt x="529" y="3478"/>
                    <a:pt x="529" y="3467"/>
                  </a:cubicBezTo>
                  <a:lnTo>
                    <a:pt x="535" y="3473"/>
                  </a:lnTo>
                  <a:cubicBezTo>
                    <a:pt x="537" y="3475"/>
                    <a:pt x="538" y="3475"/>
                    <a:pt x="540" y="3475"/>
                  </a:cubicBezTo>
                  <a:cubicBezTo>
                    <a:pt x="544" y="3475"/>
                    <a:pt x="548" y="3473"/>
                    <a:pt x="552" y="3473"/>
                  </a:cubicBezTo>
                  <a:cubicBezTo>
                    <a:pt x="546" y="3467"/>
                    <a:pt x="552" y="3467"/>
                    <a:pt x="546" y="3456"/>
                  </a:cubicBezTo>
                  <a:lnTo>
                    <a:pt x="546" y="3456"/>
                  </a:lnTo>
                  <a:cubicBezTo>
                    <a:pt x="552" y="3462"/>
                    <a:pt x="556" y="3464"/>
                    <a:pt x="558" y="3464"/>
                  </a:cubicBezTo>
                  <a:cubicBezTo>
                    <a:pt x="566" y="3464"/>
                    <a:pt x="564" y="3445"/>
                    <a:pt x="571" y="3445"/>
                  </a:cubicBezTo>
                  <a:cubicBezTo>
                    <a:pt x="573" y="3445"/>
                    <a:pt x="576" y="3446"/>
                    <a:pt x="580" y="3450"/>
                  </a:cubicBezTo>
                  <a:cubicBezTo>
                    <a:pt x="580" y="3450"/>
                    <a:pt x="580" y="3456"/>
                    <a:pt x="580" y="3456"/>
                  </a:cubicBezTo>
                  <a:lnTo>
                    <a:pt x="585" y="3445"/>
                  </a:lnTo>
                  <a:cubicBezTo>
                    <a:pt x="580" y="3433"/>
                    <a:pt x="580" y="3439"/>
                    <a:pt x="574" y="3433"/>
                  </a:cubicBezTo>
                  <a:cubicBezTo>
                    <a:pt x="574" y="3428"/>
                    <a:pt x="574" y="3422"/>
                    <a:pt x="574" y="3422"/>
                  </a:cubicBezTo>
                  <a:cubicBezTo>
                    <a:pt x="574" y="3428"/>
                    <a:pt x="585" y="3433"/>
                    <a:pt x="591" y="3439"/>
                  </a:cubicBezTo>
                  <a:lnTo>
                    <a:pt x="585" y="3428"/>
                  </a:lnTo>
                  <a:lnTo>
                    <a:pt x="585" y="3428"/>
                  </a:lnTo>
                  <a:cubicBezTo>
                    <a:pt x="587" y="3431"/>
                    <a:pt x="588" y="3433"/>
                    <a:pt x="588" y="3433"/>
                  </a:cubicBezTo>
                  <a:cubicBezTo>
                    <a:pt x="589" y="3433"/>
                    <a:pt x="579" y="3416"/>
                    <a:pt x="583" y="3416"/>
                  </a:cubicBezTo>
                  <a:lnTo>
                    <a:pt x="583" y="3416"/>
                  </a:lnTo>
                  <a:cubicBezTo>
                    <a:pt x="584" y="3416"/>
                    <a:pt x="584" y="3416"/>
                    <a:pt x="585" y="3417"/>
                  </a:cubicBezTo>
                  <a:lnTo>
                    <a:pt x="591" y="3422"/>
                  </a:lnTo>
                  <a:cubicBezTo>
                    <a:pt x="591" y="3422"/>
                    <a:pt x="585" y="3411"/>
                    <a:pt x="591" y="3411"/>
                  </a:cubicBezTo>
                  <a:cubicBezTo>
                    <a:pt x="596" y="3422"/>
                    <a:pt x="591" y="3417"/>
                    <a:pt x="596" y="3428"/>
                  </a:cubicBezTo>
                  <a:cubicBezTo>
                    <a:pt x="601" y="3423"/>
                    <a:pt x="594" y="3410"/>
                    <a:pt x="598" y="3410"/>
                  </a:cubicBezTo>
                  <a:lnTo>
                    <a:pt x="598" y="3410"/>
                  </a:lnTo>
                  <a:cubicBezTo>
                    <a:pt x="599" y="3410"/>
                    <a:pt x="600" y="3410"/>
                    <a:pt x="602" y="3411"/>
                  </a:cubicBezTo>
                  <a:cubicBezTo>
                    <a:pt x="602" y="3417"/>
                    <a:pt x="596" y="3417"/>
                    <a:pt x="602" y="3422"/>
                  </a:cubicBezTo>
                  <a:cubicBezTo>
                    <a:pt x="605" y="3428"/>
                    <a:pt x="606" y="3429"/>
                    <a:pt x="608" y="3429"/>
                  </a:cubicBezTo>
                  <a:cubicBezTo>
                    <a:pt x="609" y="3429"/>
                    <a:pt x="610" y="3428"/>
                    <a:pt x="613" y="3428"/>
                  </a:cubicBezTo>
                  <a:lnTo>
                    <a:pt x="619" y="3428"/>
                  </a:lnTo>
                  <a:cubicBezTo>
                    <a:pt x="608" y="3400"/>
                    <a:pt x="624" y="3417"/>
                    <a:pt x="619" y="3394"/>
                  </a:cubicBezTo>
                  <a:lnTo>
                    <a:pt x="619" y="3394"/>
                  </a:lnTo>
                  <a:cubicBezTo>
                    <a:pt x="624" y="3417"/>
                    <a:pt x="624" y="3405"/>
                    <a:pt x="630" y="3417"/>
                  </a:cubicBezTo>
                  <a:cubicBezTo>
                    <a:pt x="636" y="3422"/>
                    <a:pt x="636" y="3422"/>
                    <a:pt x="641" y="3428"/>
                  </a:cubicBezTo>
                  <a:cubicBezTo>
                    <a:pt x="639" y="3425"/>
                    <a:pt x="639" y="3424"/>
                    <a:pt x="640" y="3424"/>
                  </a:cubicBezTo>
                  <a:lnTo>
                    <a:pt x="640" y="3424"/>
                  </a:lnTo>
                  <a:cubicBezTo>
                    <a:pt x="640" y="3424"/>
                    <a:pt x="641" y="3425"/>
                    <a:pt x="642" y="3425"/>
                  </a:cubicBezTo>
                  <a:cubicBezTo>
                    <a:pt x="643" y="3425"/>
                    <a:pt x="643" y="3423"/>
                    <a:pt x="641" y="3417"/>
                  </a:cubicBezTo>
                  <a:lnTo>
                    <a:pt x="641" y="3417"/>
                  </a:lnTo>
                  <a:cubicBezTo>
                    <a:pt x="644" y="3419"/>
                    <a:pt x="645" y="3419"/>
                    <a:pt x="647" y="3419"/>
                  </a:cubicBezTo>
                  <a:cubicBezTo>
                    <a:pt x="648" y="3419"/>
                    <a:pt x="650" y="3419"/>
                    <a:pt x="652" y="3422"/>
                  </a:cubicBezTo>
                  <a:cubicBezTo>
                    <a:pt x="652" y="3417"/>
                    <a:pt x="647" y="3417"/>
                    <a:pt x="647" y="3411"/>
                  </a:cubicBezTo>
                  <a:cubicBezTo>
                    <a:pt x="645" y="3407"/>
                    <a:pt x="646" y="3405"/>
                    <a:pt x="648" y="3405"/>
                  </a:cubicBezTo>
                  <a:cubicBezTo>
                    <a:pt x="651" y="3405"/>
                    <a:pt x="657" y="3409"/>
                    <a:pt x="661" y="3409"/>
                  </a:cubicBezTo>
                  <a:cubicBezTo>
                    <a:pt x="664" y="3409"/>
                    <a:pt x="665" y="3407"/>
                    <a:pt x="664" y="3400"/>
                  </a:cubicBezTo>
                  <a:cubicBezTo>
                    <a:pt x="664" y="3389"/>
                    <a:pt x="658" y="3372"/>
                    <a:pt x="664" y="3361"/>
                  </a:cubicBezTo>
                  <a:cubicBezTo>
                    <a:pt x="669" y="3366"/>
                    <a:pt x="669" y="3377"/>
                    <a:pt x="669" y="3377"/>
                  </a:cubicBezTo>
                  <a:cubicBezTo>
                    <a:pt x="671" y="3379"/>
                    <a:pt x="672" y="3380"/>
                    <a:pt x="673" y="3380"/>
                  </a:cubicBezTo>
                  <a:cubicBezTo>
                    <a:pt x="675" y="3380"/>
                    <a:pt x="675" y="3376"/>
                    <a:pt x="675" y="3372"/>
                  </a:cubicBezTo>
                  <a:cubicBezTo>
                    <a:pt x="669" y="3366"/>
                    <a:pt x="664" y="3361"/>
                    <a:pt x="664" y="3355"/>
                  </a:cubicBezTo>
                  <a:cubicBezTo>
                    <a:pt x="662" y="3354"/>
                    <a:pt x="662" y="3353"/>
                    <a:pt x="662" y="3353"/>
                  </a:cubicBezTo>
                  <a:lnTo>
                    <a:pt x="662" y="3353"/>
                  </a:lnTo>
                  <a:cubicBezTo>
                    <a:pt x="662" y="3353"/>
                    <a:pt x="664" y="3357"/>
                    <a:pt x="662" y="3357"/>
                  </a:cubicBezTo>
                  <a:cubicBezTo>
                    <a:pt x="662" y="3357"/>
                    <a:pt x="660" y="3356"/>
                    <a:pt x="658" y="3355"/>
                  </a:cubicBezTo>
                  <a:lnTo>
                    <a:pt x="658" y="3361"/>
                  </a:lnTo>
                  <a:cubicBezTo>
                    <a:pt x="652" y="3355"/>
                    <a:pt x="647" y="3349"/>
                    <a:pt x="652" y="3349"/>
                  </a:cubicBezTo>
                  <a:cubicBezTo>
                    <a:pt x="651" y="3349"/>
                    <a:pt x="650" y="3349"/>
                    <a:pt x="649" y="3349"/>
                  </a:cubicBezTo>
                  <a:cubicBezTo>
                    <a:pt x="645" y="3349"/>
                    <a:pt x="648" y="3358"/>
                    <a:pt x="646" y="3358"/>
                  </a:cubicBezTo>
                  <a:cubicBezTo>
                    <a:pt x="645" y="3358"/>
                    <a:pt x="643" y="3357"/>
                    <a:pt x="641" y="3355"/>
                  </a:cubicBezTo>
                  <a:lnTo>
                    <a:pt x="641" y="3355"/>
                  </a:lnTo>
                  <a:cubicBezTo>
                    <a:pt x="636" y="3366"/>
                    <a:pt x="647" y="3366"/>
                    <a:pt x="652" y="3383"/>
                  </a:cubicBezTo>
                  <a:lnTo>
                    <a:pt x="630" y="3355"/>
                  </a:lnTo>
                  <a:lnTo>
                    <a:pt x="636" y="3372"/>
                  </a:lnTo>
                  <a:cubicBezTo>
                    <a:pt x="636" y="3372"/>
                    <a:pt x="630" y="3372"/>
                    <a:pt x="630" y="3366"/>
                  </a:cubicBezTo>
                  <a:lnTo>
                    <a:pt x="630" y="3366"/>
                  </a:lnTo>
                  <a:cubicBezTo>
                    <a:pt x="630" y="3377"/>
                    <a:pt x="630" y="3372"/>
                    <a:pt x="636" y="3377"/>
                  </a:cubicBezTo>
                  <a:cubicBezTo>
                    <a:pt x="634" y="3377"/>
                    <a:pt x="632" y="3376"/>
                    <a:pt x="631" y="3376"/>
                  </a:cubicBezTo>
                  <a:cubicBezTo>
                    <a:pt x="628" y="3376"/>
                    <a:pt x="627" y="3380"/>
                    <a:pt x="624" y="3380"/>
                  </a:cubicBezTo>
                  <a:cubicBezTo>
                    <a:pt x="622" y="3380"/>
                    <a:pt x="619" y="3378"/>
                    <a:pt x="613" y="3372"/>
                  </a:cubicBezTo>
                  <a:lnTo>
                    <a:pt x="613" y="3372"/>
                  </a:lnTo>
                  <a:cubicBezTo>
                    <a:pt x="615" y="3375"/>
                    <a:pt x="616" y="3377"/>
                    <a:pt x="618" y="3378"/>
                  </a:cubicBezTo>
                  <a:lnTo>
                    <a:pt x="618" y="3378"/>
                  </a:lnTo>
                  <a:cubicBezTo>
                    <a:pt x="617" y="3378"/>
                    <a:pt x="617" y="3378"/>
                    <a:pt x="616" y="3378"/>
                  </a:cubicBezTo>
                  <a:cubicBezTo>
                    <a:pt x="613" y="3378"/>
                    <a:pt x="615" y="3386"/>
                    <a:pt x="615" y="3386"/>
                  </a:cubicBezTo>
                  <a:cubicBezTo>
                    <a:pt x="615" y="3386"/>
                    <a:pt x="614" y="3385"/>
                    <a:pt x="613" y="3383"/>
                  </a:cubicBezTo>
                  <a:cubicBezTo>
                    <a:pt x="608" y="3372"/>
                    <a:pt x="613" y="3377"/>
                    <a:pt x="602" y="3372"/>
                  </a:cubicBezTo>
                  <a:lnTo>
                    <a:pt x="602" y="3372"/>
                  </a:lnTo>
                  <a:cubicBezTo>
                    <a:pt x="606" y="3378"/>
                    <a:pt x="606" y="3380"/>
                    <a:pt x="605" y="3380"/>
                  </a:cubicBezTo>
                  <a:cubicBezTo>
                    <a:pt x="603" y="3380"/>
                    <a:pt x="598" y="3376"/>
                    <a:pt x="594" y="3376"/>
                  </a:cubicBezTo>
                  <a:cubicBezTo>
                    <a:pt x="593" y="3376"/>
                    <a:pt x="592" y="3376"/>
                    <a:pt x="592" y="3377"/>
                  </a:cubicBezTo>
                  <a:lnTo>
                    <a:pt x="592" y="3377"/>
                  </a:lnTo>
                  <a:cubicBezTo>
                    <a:pt x="591" y="3376"/>
                    <a:pt x="591" y="3376"/>
                    <a:pt x="591" y="3375"/>
                  </a:cubicBezTo>
                  <a:lnTo>
                    <a:pt x="591" y="3375"/>
                  </a:lnTo>
                  <a:cubicBezTo>
                    <a:pt x="591" y="3376"/>
                    <a:pt x="591" y="3377"/>
                    <a:pt x="591" y="3377"/>
                  </a:cubicBezTo>
                  <a:cubicBezTo>
                    <a:pt x="591" y="3377"/>
                    <a:pt x="591" y="3377"/>
                    <a:pt x="592" y="3377"/>
                  </a:cubicBezTo>
                  <a:lnTo>
                    <a:pt x="592" y="3377"/>
                  </a:lnTo>
                  <a:cubicBezTo>
                    <a:pt x="593" y="3379"/>
                    <a:pt x="595" y="3381"/>
                    <a:pt x="596" y="3383"/>
                  </a:cubicBezTo>
                  <a:cubicBezTo>
                    <a:pt x="596" y="3389"/>
                    <a:pt x="591" y="3389"/>
                    <a:pt x="591" y="3394"/>
                  </a:cubicBezTo>
                  <a:cubicBezTo>
                    <a:pt x="585" y="3389"/>
                    <a:pt x="574" y="3389"/>
                    <a:pt x="568" y="3389"/>
                  </a:cubicBezTo>
                  <a:lnTo>
                    <a:pt x="563" y="3383"/>
                  </a:lnTo>
                  <a:lnTo>
                    <a:pt x="563" y="3383"/>
                  </a:lnTo>
                  <a:cubicBezTo>
                    <a:pt x="574" y="3400"/>
                    <a:pt x="568" y="3400"/>
                    <a:pt x="563" y="3405"/>
                  </a:cubicBezTo>
                  <a:cubicBezTo>
                    <a:pt x="557" y="3394"/>
                    <a:pt x="557" y="3394"/>
                    <a:pt x="557" y="3389"/>
                  </a:cubicBezTo>
                  <a:cubicBezTo>
                    <a:pt x="557" y="3394"/>
                    <a:pt x="557" y="3400"/>
                    <a:pt x="557" y="3400"/>
                  </a:cubicBezTo>
                  <a:lnTo>
                    <a:pt x="552" y="3389"/>
                  </a:lnTo>
                  <a:cubicBezTo>
                    <a:pt x="546" y="3394"/>
                    <a:pt x="552" y="3405"/>
                    <a:pt x="540" y="3405"/>
                  </a:cubicBezTo>
                  <a:cubicBezTo>
                    <a:pt x="546" y="3417"/>
                    <a:pt x="563" y="3428"/>
                    <a:pt x="557" y="3439"/>
                  </a:cubicBezTo>
                  <a:cubicBezTo>
                    <a:pt x="557" y="3433"/>
                    <a:pt x="552" y="3428"/>
                    <a:pt x="552" y="3422"/>
                  </a:cubicBezTo>
                  <a:cubicBezTo>
                    <a:pt x="552" y="3422"/>
                    <a:pt x="552" y="3428"/>
                    <a:pt x="546" y="3428"/>
                  </a:cubicBezTo>
                  <a:lnTo>
                    <a:pt x="546" y="3422"/>
                  </a:lnTo>
                  <a:cubicBezTo>
                    <a:pt x="540" y="3417"/>
                    <a:pt x="540" y="3422"/>
                    <a:pt x="535" y="3411"/>
                  </a:cubicBezTo>
                  <a:lnTo>
                    <a:pt x="535" y="3411"/>
                  </a:lnTo>
                  <a:cubicBezTo>
                    <a:pt x="535" y="3411"/>
                    <a:pt x="537" y="3414"/>
                    <a:pt x="539" y="3414"/>
                  </a:cubicBezTo>
                  <a:cubicBezTo>
                    <a:pt x="540" y="3414"/>
                    <a:pt x="540" y="3413"/>
                    <a:pt x="540" y="3411"/>
                  </a:cubicBezTo>
                  <a:cubicBezTo>
                    <a:pt x="537" y="3411"/>
                    <a:pt x="533" y="3411"/>
                    <a:pt x="531" y="3409"/>
                  </a:cubicBezTo>
                  <a:lnTo>
                    <a:pt x="531" y="3409"/>
                  </a:lnTo>
                  <a:cubicBezTo>
                    <a:pt x="532" y="3413"/>
                    <a:pt x="533" y="3417"/>
                    <a:pt x="529" y="3417"/>
                  </a:cubicBezTo>
                  <a:cubicBezTo>
                    <a:pt x="529" y="3417"/>
                    <a:pt x="529" y="3418"/>
                    <a:pt x="529" y="3418"/>
                  </a:cubicBezTo>
                  <a:cubicBezTo>
                    <a:pt x="528" y="3418"/>
                    <a:pt x="523" y="3405"/>
                    <a:pt x="518" y="3405"/>
                  </a:cubicBezTo>
                  <a:lnTo>
                    <a:pt x="518" y="3405"/>
                  </a:lnTo>
                  <a:cubicBezTo>
                    <a:pt x="524" y="3411"/>
                    <a:pt x="518" y="3405"/>
                    <a:pt x="524" y="3417"/>
                  </a:cubicBezTo>
                  <a:cubicBezTo>
                    <a:pt x="524" y="3418"/>
                    <a:pt x="523" y="3419"/>
                    <a:pt x="522" y="3419"/>
                  </a:cubicBezTo>
                  <a:cubicBezTo>
                    <a:pt x="521" y="3419"/>
                    <a:pt x="518" y="3415"/>
                    <a:pt x="518" y="3411"/>
                  </a:cubicBezTo>
                  <a:cubicBezTo>
                    <a:pt x="518" y="3417"/>
                    <a:pt x="507" y="3422"/>
                    <a:pt x="518" y="3428"/>
                  </a:cubicBezTo>
                  <a:lnTo>
                    <a:pt x="518" y="3433"/>
                  </a:lnTo>
                  <a:cubicBezTo>
                    <a:pt x="518" y="3440"/>
                    <a:pt x="515" y="3441"/>
                    <a:pt x="510" y="3441"/>
                  </a:cubicBezTo>
                  <a:cubicBezTo>
                    <a:pt x="507" y="3441"/>
                    <a:pt x="503" y="3440"/>
                    <a:pt x="500" y="3440"/>
                  </a:cubicBezTo>
                  <a:cubicBezTo>
                    <a:pt x="498" y="3440"/>
                    <a:pt x="496" y="3441"/>
                    <a:pt x="496" y="3445"/>
                  </a:cubicBezTo>
                  <a:lnTo>
                    <a:pt x="490" y="3439"/>
                  </a:lnTo>
                  <a:cubicBezTo>
                    <a:pt x="490" y="3445"/>
                    <a:pt x="484" y="3450"/>
                    <a:pt x="484" y="3461"/>
                  </a:cubicBezTo>
                  <a:cubicBezTo>
                    <a:pt x="484" y="3461"/>
                    <a:pt x="479" y="3456"/>
                    <a:pt x="473" y="3450"/>
                  </a:cubicBezTo>
                  <a:cubicBezTo>
                    <a:pt x="473" y="3456"/>
                    <a:pt x="473" y="3456"/>
                    <a:pt x="468" y="3456"/>
                  </a:cubicBezTo>
                  <a:cubicBezTo>
                    <a:pt x="468" y="3445"/>
                    <a:pt x="462" y="3450"/>
                    <a:pt x="468" y="3445"/>
                  </a:cubicBezTo>
                  <a:cubicBezTo>
                    <a:pt x="465" y="3445"/>
                    <a:pt x="463" y="3444"/>
                    <a:pt x="461" y="3444"/>
                  </a:cubicBezTo>
                  <a:cubicBezTo>
                    <a:pt x="458" y="3444"/>
                    <a:pt x="456" y="3446"/>
                    <a:pt x="456" y="3456"/>
                  </a:cubicBezTo>
                  <a:cubicBezTo>
                    <a:pt x="453" y="3449"/>
                    <a:pt x="450" y="3447"/>
                    <a:pt x="448" y="3447"/>
                  </a:cubicBezTo>
                  <a:cubicBezTo>
                    <a:pt x="446" y="3447"/>
                    <a:pt x="445" y="3448"/>
                    <a:pt x="445" y="3450"/>
                  </a:cubicBezTo>
                  <a:lnTo>
                    <a:pt x="456" y="3456"/>
                  </a:lnTo>
                  <a:lnTo>
                    <a:pt x="445" y="3456"/>
                  </a:lnTo>
                  <a:lnTo>
                    <a:pt x="440" y="3445"/>
                  </a:lnTo>
                  <a:cubicBezTo>
                    <a:pt x="438" y="3443"/>
                    <a:pt x="436" y="3443"/>
                    <a:pt x="435" y="3443"/>
                  </a:cubicBezTo>
                  <a:cubicBezTo>
                    <a:pt x="428" y="3443"/>
                    <a:pt x="433" y="3462"/>
                    <a:pt x="427" y="3462"/>
                  </a:cubicBezTo>
                  <a:cubicBezTo>
                    <a:pt x="425" y="3462"/>
                    <a:pt x="422" y="3460"/>
                    <a:pt x="417" y="3456"/>
                  </a:cubicBezTo>
                  <a:lnTo>
                    <a:pt x="417" y="3456"/>
                  </a:lnTo>
                  <a:cubicBezTo>
                    <a:pt x="423" y="3467"/>
                    <a:pt x="428" y="3461"/>
                    <a:pt x="434" y="3473"/>
                  </a:cubicBezTo>
                  <a:cubicBezTo>
                    <a:pt x="428" y="3473"/>
                    <a:pt x="412" y="3456"/>
                    <a:pt x="412" y="3456"/>
                  </a:cubicBezTo>
                  <a:cubicBezTo>
                    <a:pt x="411" y="3455"/>
                    <a:pt x="410" y="3455"/>
                    <a:pt x="409" y="3455"/>
                  </a:cubicBezTo>
                  <a:lnTo>
                    <a:pt x="409" y="3455"/>
                  </a:lnTo>
                  <a:cubicBezTo>
                    <a:pt x="403" y="3455"/>
                    <a:pt x="416" y="3478"/>
                    <a:pt x="406" y="3478"/>
                  </a:cubicBezTo>
                  <a:cubicBezTo>
                    <a:pt x="412" y="3478"/>
                    <a:pt x="417" y="3495"/>
                    <a:pt x="417" y="3501"/>
                  </a:cubicBezTo>
                  <a:cubicBezTo>
                    <a:pt x="412" y="3501"/>
                    <a:pt x="400" y="3484"/>
                    <a:pt x="400" y="3478"/>
                  </a:cubicBezTo>
                  <a:lnTo>
                    <a:pt x="406" y="3478"/>
                  </a:lnTo>
                  <a:cubicBezTo>
                    <a:pt x="406" y="3478"/>
                    <a:pt x="406" y="3473"/>
                    <a:pt x="400" y="3467"/>
                  </a:cubicBezTo>
                  <a:lnTo>
                    <a:pt x="400" y="3473"/>
                  </a:lnTo>
                  <a:cubicBezTo>
                    <a:pt x="400" y="3473"/>
                    <a:pt x="395" y="3473"/>
                    <a:pt x="389" y="3467"/>
                  </a:cubicBezTo>
                  <a:lnTo>
                    <a:pt x="389" y="3467"/>
                  </a:lnTo>
                  <a:cubicBezTo>
                    <a:pt x="389" y="3473"/>
                    <a:pt x="395" y="3473"/>
                    <a:pt x="395" y="3473"/>
                  </a:cubicBezTo>
                  <a:cubicBezTo>
                    <a:pt x="389" y="3473"/>
                    <a:pt x="389" y="3478"/>
                    <a:pt x="378" y="3478"/>
                  </a:cubicBezTo>
                  <a:cubicBezTo>
                    <a:pt x="384" y="3478"/>
                    <a:pt x="384" y="3484"/>
                    <a:pt x="384" y="3484"/>
                  </a:cubicBezTo>
                  <a:cubicBezTo>
                    <a:pt x="372" y="3484"/>
                    <a:pt x="384" y="3495"/>
                    <a:pt x="384" y="3501"/>
                  </a:cubicBezTo>
                  <a:cubicBezTo>
                    <a:pt x="374" y="3496"/>
                    <a:pt x="373" y="3488"/>
                    <a:pt x="372" y="3488"/>
                  </a:cubicBezTo>
                  <a:cubicBezTo>
                    <a:pt x="372" y="3488"/>
                    <a:pt x="372" y="3488"/>
                    <a:pt x="372" y="3489"/>
                  </a:cubicBezTo>
                  <a:cubicBezTo>
                    <a:pt x="367" y="3484"/>
                    <a:pt x="367" y="3478"/>
                    <a:pt x="367" y="3473"/>
                  </a:cubicBezTo>
                  <a:cubicBezTo>
                    <a:pt x="367" y="3475"/>
                    <a:pt x="366" y="3477"/>
                    <a:pt x="365" y="3477"/>
                  </a:cubicBezTo>
                  <a:cubicBezTo>
                    <a:pt x="361" y="3477"/>
                    <a:pt x="354" y="3467"/>
                    <a:pt x="350" y="3467"/>
                  </a:cubicBezTo>
                  <a:lnTo>
                    <a:pt x="350" y="3467"/>
                  </a:lnTo>
                  <a:lnTo>
                    <a:pt x="356" y="3478"/>
                  </a:lnTo>
                  <a:cubicBezTo>
                    <a:pt x="353" y="3478"/>
                    <a:pt x="352" y="3478"/>
                    <a:pt x="351" y="3478"/>
                  </a:cubicBezTo>
                  <a:lnTo>
                    <a:pt x="351" y="3478"/>
                  </a:lnTo>
                  <a:cubicBezTo>
                    <a:pt x="352" y="3484"/>
                    <a:pt x="356" y="3492"/>
                    <a:pt x="356" y="3501"/>
                  </a:cubicBezTo>
                  <a:lnTo>
                    <a:pt x="356" y="3501"/>
                  </a:lnTo>
                  <a:cubicBezTo>
                    <a:pt x="356" y="3499"/>
                    <a:pt x="355" y="3499"/>
                    <a:pt x="355" y="3499"/>
                  </a:cubicBezTo>
                  <a:cubicBezTo>
                    <a:pt x="354" y="3499"/>
                    <a:pt x="352" y="3500"/>
                    <a:pt x="350" y="3500"/>
                  </a:cubicBezTo>
                  <a:cubicBezTo>
                    <a:pt x="348" y="3500"/>
                    <a:pt x="346" y="3499"/>
                    <a:pt x="344" y="3495"/>
                  </a:cubicBezTo>
                  <a:cubicBezTo>
                    <a:pt x="356" y="3495"/>
                    <a:pt x="344" y="3478"/>
                    <a:pt x="344" y="3473"/>
                  </a:cubicBezTo>
                  <a:cubicBezTo>
                    <a:pt x="344" y="3478"/>
                    <a:pt x="344" y="3478"/>
                    <a:pt x="344" y="3478"/>
                  </a:cubicBezTo>
                  <a:cubicBezTo>
                    <a:pt x="339" y="3473"/>
                    <a:pt x="339" y="3473"/>
                    <a:pt x="344" y="3473"/>
                  </a:cubicBezTo>
                  <a:cubicBezTo>
                    <a:pt x="342" y="3471"/>
                    <a:pt x="341" y="3470"/>
                    <a:pt x="340" y="3470"/>
                  </a:cubicBezTo>
                  <a:lnTo>
                    <a:pt x="340" y="3470"/>
                  </a:lnTo>
                  <a:cubicBezTo>
                    <a:pt x="336" y="3470"/>
                    <a:pt x="343" y="3489"/>
                    <a:pt x="339" y="3489"/>
                  </a:cubicBezTo>
                  <a:cubicBezTo>
                    <a:pt x="339" y="3484"/>
                    <a:pt x="333" y="3478"/>
                    <a:pt x="333" y="3478"/>
                  </a:cubicBezTo>
                  <a:lnTo>
                    <a:pt x="333" y="3478"/>
                  </a:lnTo>
                  <a:cubicBezTo>
                    <a:pt x="333" y="3478"/>
                    <a:pt x="339" y="3489"/>
                    <a:pt x="339" y="3501"/>
                  </a:cubicBezTo>
                  <a:cubicBezTo>
                    <a:pt x="338" y="3500"/>
                    <a:pt x="337" y="3499"/>
                    <a:pt x="336" y="3499"/>
                  </a:cubicBezTo>
                  <a:cubicBezTo>
                    <a:pt x="333" y="3499"/>
                    <a:pt x="333" y="3506"/>
                    <a:pt x="333" y="3506"/>
                  </a:cubicBezTo>
                  <a:cubicBezTo>
                    <a:pt x="333" y="3512"/>
                    <a:pt x="333" y="3512"/>
                    <a:pt x="333" y="3517"/>
                  </a:cubicBezTo>
                  <a:cubicBezTo>
                    <a:pt x="331" y="3516"/>
                    <a:pt x="331" y="3514"/>
                    <a:pt x="331" y="3514"/>
                  </a:cubicBezTo>
                  <a:lnTo>
                    <a:pt x="331" y="3514"/>
                  </a:lnTo>
                  <a:cubicBezTo>
                    <a:pt x="331" y="3514"/>
                    <a:pt x="332" y="3515"/>
                    <a:pt x="332" y="3515"/>
                  </a:cubicBezTo>
                  <a:cubicBezTo>
                    <a:pt x="333" y="3515"/>
                    <a:pt x="333" y="3514"/>
                    <a:pt x="333" y="3512"/>
                  </a:cubicBezTo>
                  <a:lnTo>
                    <a:pt x="333" y="3512"/>
                  </a:lnTo>
                  <a:cubicBezTo>
                    <a:pt x="333" y="3512"/>
                    <a:pt x="331" y="3512"/>
                    <a:pt x="331" y="3514"/>
                  </a:cubicBezTo>
                  <a:lnTo>
                    <a:pt x="331" y="3514"/>
                  </a:lnTo>
                  <a:cubicBezTo>
                    <a:pt x="328" y="3511"/>
                    <a:pt x="323" y="3504"/>
                    <a:pt x="320" y="3504"/>
                  </a:cubicBezTo>
                  <a:cubicBezTo>
                    <a:pt x="318" y="3504"/>
                    <a:pt x="317" y="3504"/>
                    <a:pt x="316" y="3506"/>
                  </a:cubicBezTo>
                  <a:cubicBezTo>
                    <a:pt x="316" y="3501"/>
                    <a:pt x="316" y="3489"/>
                    <a:pt x="311" y="3489"/>
                  </a:cubicBezTo>
                  <a:cubicBezTo>
                    <a:pt x="311" y="3492"/>
                    <a:pt x="310" y="3493"/>
                    <a:pt x="310" y="3493"/>
                  </a:cubicBezTo>
                  <a:cubicBezTo>
                    <a:pt x="309" y="3493"/>
                    <a:pt x="306" y="3486"/>
                    <a:pt x="303" y="3486"/>
                  </a:cubicBezTo>
                  <a:cubicBezTo>
                    <a:pt x="302" y="3486"/>
                    <a:pt x="301" y="3487"/>
                    <a:pt x="300" y="3489"/>
                  </a:cubicBezTo>
                  <a:cubicBezTo>
                    <a:pt x="305" y="3501"/>
                    <a:pt x="305" y="3495"/>
                    <a:pt x="305" y="3506"/>
                  </a:cubicBezTo>
                  <a:lnTo>
                    <a:pt x="311" y="3501"/>
                  </a:lnTo>
                  <a:lnTo>
                    <a:pt x="305" y="3517"/>
                  </a:lnTo>
                  <a:cubicBezTo>
                    <a:pt x="311" y="3517"/>
                    <a:pt x="311" y="3506"/>
                    <a:pt x="311" y="3506"/>
                  </a:cubicBezTo>
                  <a:cubicBezTo>
                    <a:pt x="311" y="3513"/>
                    <a:pt x="311" y="3516"/>
                    <a:pt x="312" y="3518"/>
                  </a:cubicBezTo>
                  <a:lnTo>
                    <a:pt x="312" y="3518"/>
                  </a:lnTo>
                  <a:cubicBezTo>
                    <a:pt x="311" y="3520"/>
                    <a:pt x="310" y="3526"/>
                    <a:pt x="308" y="3526"/>
                  </a:cubicBezTo>
                  <a:cubicBezTo>
                    <a:pt x="307" y="3526"/>
                    <a:pt x="306" y="3525"/>
                    <a:pt x="305" y="3523"/>
                  </a:cubicBezTo>
                  <a:lnTo>
                    <a:pt x="300" y="3495"/>
                  </a:lnTo>
                  <a:cubicBezTo>
                    <a:pt x="299" y="3493"/>
                    <a:pt x="298" y="3492"/>
                    <a:pt x="297" y="3492"/>
                  </a:cubicBezTo>
                  <a:cubicBezTo>
                    <a:pt x="293" y="3492"/>
                    <a:pt x="288" y="3507"/>
                    <a:pt x="284" y="3507"/>
                  </a:cubicBezTo>
                  <a:cubicBezTo>
                    <a:pt x="284" y="3507"/>
                    <a:pt x="283" y="3507"/>
                    <a:pt x="283" y="3506"/>
                  </a:cubicBezTo>
                  <a:lnTo>
                    <a:pt x="283" y="3512"/>
                  </a:lnTo>
                  <a:cubicBezTo>
                    <a:pt x="283" y="3516"/>
                    <a:pt x="282" y="3517"/>
                    <a:pt x="281" y="3517"/>
                  </a:cubicBezTo>
                  <a:cubicBezTo>
                    <a:pt x="280" y="3517"/>
                    <a:pt x="279" y="3516"/>
                    <a:pt x="278" y="3516"/>
                  </a:cubicBezTo>
                  <a:cubicBezTo>
                    <a:pt x="277" y="3516"/>
                    <a:pt x="277" y="3516"/>
                    <a:pt x="277" y="3517"/>
                  </a:cubicBezTo>
                  <a:cubicBezTo>
                    <a:pt x="277" y="3506"/>
                    <a:pt x="277" y="3506"/>
                    <a:pt x="272" y="3501"/>
                  </a:cubicBezTo>
                  <a:lnTo>
                    <a:pt x="272" y="3501"/>
                  </a:lnTo>
                  <a:cubicBezTo>
                    <a:pt x="277" y="3506"/>
                    <a:pt x="271" y="3501"/>
                    <a:pt x="266" y="3517"/>
                  </a:cubicBezTo>
                  <a:lnTo>
                    <a:pt x="266" y="3506"/>
                  </a:lnTo>
                  <a:cubicBezTo>
                    <a:pt x="265" y="3506"/>
                    <a:pt x="265" y="3506"/>
                    <a:pt x="265" y="3506"/>
                  </a:cubicBezTo>
                  <a:cubicBezTo>
                    <a:pt x="260" y="3506"/>
                    <a:pt x="255" y="3529"/>
                    <a:pt x="250" y="3529"/>
                  </a:cubicBezTo>
                  <a:cubicBezTo>
                    <a:pt x="250" y="3529"/>
                    <a:pt x="250" y="3529"/>
                    <a:pt x="249" y="3529"/>
                  </a:cubicBezTo>
                  <a:cubicBezTo>
                    <a:pt x="255" y="3517"/>
                    <a:pt x="249" y="3512"/>
                    <a:pt x="255" y="3506"/>
                  </a:cubicBezTo>
                  <a:cubicBezTo>
                    <a:pt x="255" y="3506"/>
                    <a:pt x="253" y="3505"/>
                    <a:pt x="252" y="3505"/>
                  </a:cubicBezTo>
                  <a:cubicBezTo>
                    <a:pt x="251" y="3505"/>
                    <a:pt x="249" y="3506"/>
                    <a:pt x="249" y="3512"/>
                  </a:cubicBezTo>
                  <a:cubicBezTo>
                    <a:pt x="249" y="3510"/>
                    <a:pt x="249" y="3509"/>
                    <a:pt x="248" y="3509"/>
                  </a:cubicBezTo>
                  <a:cubicBezTo>
                    <a:pt x="247" y="3509"/>
                    <a:pt x="245" y="3515"/>
                    <a:pt x="244" y="3515"/>
                  </a:cubicBezTo>
                  <a:cubicBezTo>
                    <a:pt x="244" y="3515"/>
                    <a:pt x="244" y="3514"/>
                    <a:pt x="244" y="3512"/>
                  </a:cubicBezTo>
                  <a:cubicBezTo>
                    <a:pt x="244" y="3517"/>
                    <a:pt x="238" y="3523"/>
                    <a:pt x="238" y="3523"/>
                  </a:cubicBezTo>
                  <a:cubicBezTo>
                    <a:pt x="238" y="3523"/>
                    <a:pt x="238" y="3517"/>
                    <a:pt x="238" y="3517"/>
                  </a:cubicBezTo>
                  <a:cubicBezTo>
                    <a:pt x="238" y="3523"/>
                    <a:pt x="232" y="3523"/>
                    <a:pt x="232" y="3534"/>
                  </a:cubicBezTo>
                  <a:cubicBezTo>
                    <a:pt x="232" y="3520"/>
                    <a:pt x="228" y="3520"/>
                    <a:pt x="224" y="3520"/>
                  </a:cubicBezTo>
                  <a:cubicBezTo>
                    <a:pt x="220" y="3520"/>
                    <a:pt x="216" y="3520"/>
                    <a:pt x="216" y="3506"/>
                  </a:cubicBezTo>
                  <a:cubicBezTo>
                    <a:pt x="210" y="3512"/>
                    <a:pt x="204" y="3512"/>
                    <a:pt x="199" y="3512"/>
                  </a:cubicBezTo>
                  <a:cubicBezTo>
                    <a:pt x="204" y="3506"/>
                    <a:pt x="204" y="3506"/>
                    <a:pt x="204" y="3506"/>
                  </a:cubicBezTo>
                  <a:cubicBezTo>
                    <a:pt x="204" y="3506"/>
                    <a:pt x="203" y="3506"/>
                    <a:pt x="203" y="3506"/>
                  </a:cubicBezTo>
                  <a:cubicBezTo>
                    <a:pt x="198" y="3506"/>
                    <a:pt x="191" y="3520"/>
                    <a:pt x="188" y="3520"/>
                  </a:cubicBezTo>
                  <a:cubicBezTo>
                    <a:pt x="188" y="3520"/>
                    <a:pt x="188" y="3519"/>
                    <a:pt x="188" y="3517"/>
                  </a:cubicBezTo>
                  <a:cubicBezTo>
                    <a:pt x="193" y="3506"/>
                    <a:pt x="193" y="3512"/>
                    <a:pt x="193" y="3506"/>
                  </a:cubicBezTo>
                  <a:cubicBezTo>
                    <a:pt x="197" y="3496"/>
                    <a:pt x="198" y="3493"/>
                    <a:pt x="196" y="3493"/>
                  </a:cubicBezTo>
                  <a:lnTo>
                    <a:pt x="196" y="3493"/>
                  </a:lnTo>
                  <a:cubicBezTo>
                    <a:pt x="195" y="3493"/>
                    <a:pt x="192" y="3495"/>
                    <a:pt x="190" y="3495"/>
                  </a:cubicBezTo>
                  <a:cubicBezTo>
                    <a:pt x="189" y="3495"/>
                    <a:pt x="188" y="3494"/>
                    <a:pt x="188" y="3489"/>
                  </a:cubicBezTo>
                  <a:lnTo>
                    <a:pt x="193" y="3489"/>
                  </a:lnTo>
                  <a:cubicBezTo>
                    <a:pt x="193" y="3487"/>
                    <a:pt x="192" y="3486"/>
                    <a:pt x="191" y="3486"/>
                  </a:cubicBezTo>
                  <a:cubicBezTo>
                    <a:pt x="189" y="3486"/>
                    <a:pt x="185" y="3489"/>
                    <a:pt x="181" y="3490"/>
                  </a:cubicBezTo>
                  <a:lnTo>
                    <a:pt x="181" y="3490"/>
                  </a:lnTo>
                  <a:cubicBezTo>
                    <a:pt x="181" y="3490"/>
                    <a:pt x="182" y="3490"/>
                    <a:pt x="182" y="3489"/>
                  </a:cubicBezTo>
                  <a:lnTo>
                    <a:pt x="176" y="3489"/>
                  </a:lnTo>
                  <a:cubicBezTo>
                    <a:pt x="177" y="3490"/>
                    <a:pt x="178" y="3491"/>
                    <a:pt x="179" y="3491"/>
                  </a:cubicBezTo>
                  <a:cubicBezTo>
                    <a:pt x="180" y="3491"/>
                    <a:pt x="180" y="3491"/>
                    <a:pt x="181" y="3490"/>
                  </a:cubicBezTo>
                  <a:lnTo>
                    <a:pt x="181" y="3490"/>
                  </a:lnTo>
                  <a:cubicBezTo>
                    <a:pt x="170" y="3501"/>
                    <a:pt x="159" y="3501"/>
                    <a:pt x="154" y="3501"/>
                  </a:cubicBezTo>
                  <a:cubicBezTo>
                    <a:pt x="160" y="3489"/>
                    <a:pt x="160" y="3495"/>
                    <a:pt x="165" y="3484"/>
                  </a:cubicBezTo>
                  <a:lnTo>
                    <a:pt x="165" y="3484"/>
                  </a:lnTo>
                  <a:cubicBezTo>
                    <a:pt x="160" y="3484"/>
                    <a:pt x="154" y="3501"/>
                    <a:pt x="148" y="3501"/>
                  </a:cubicBezTo>
                  <a:cubicBezTo>
                    <a:pt x="148" y="3495"/>
                    <a:pt x="154" y="3489"/>
                    <a:pt x="160" y="3478"/>
                  </a:cubicBezTo>
                  <a:lnTo>
                    <a:pt x="165" y="3478"/>
                  </a:lnTo>
                  <a:cubicBezTo>
                    <a:pt x="167" y="3474"/>
                    <a:pt x="167" y="3473"/>
                    <a:pt x="166" y="3473"/>
                  </a:cubicBezTo>
                  <a:lnTo>
                    <a:pt x="166" y="3473"/>
                  </a:lnTo>
                  <a:cubicBezTo>
                    <a:pt x="165" y="3473"/>
                    <a:pt x="162" y="3474"/>
                    <a:pt x="161" y="3474"/>
                  </a:cubicBezTo>
                  <a:cubicBezTo>
                    <a:pt x="160" y="3474"/>
                    <a:pt x="160" y="3474"/>
                    <a:pt x="160" y="3473"/>
                  </a:cubicBezTo>
                  <a:lnTo>
                    <a:pt x="165" y="3467"/>
                  </a:lnTo>
                  <a:lnTo>
                    <a:pt x="165" y="3467"/>
                  </a:lnTo>
                  <a:cubicBezTo>
                    <a:pt x="161" y="3467"/>
                    <a:pt x="149" y="3474"/>
                    <a:pt x="144" y="3474"/>
                  </a:cubicBezTo>
                  <a:cubicBezTo>
                    <a:pt x="143" y="3474"/>
                    <a:pt x="143" y="3474"/>
                    <a:pt x="143" y="3473"/>
                  </a:cubicBezTo>
                  <a:lnTo>
                    <a:pt x="137" y="3478"/>
                  </a:lnTo>
                  <a:cubicBezTo>
                    <a:pt x="135" y="3479"/>
                    <a:pt x="133" y="3479"/>
                    <a:pt x="132" y="3479"/>
                  </a:cubicBezTo>
                  <a:cubicBezTo>
                    <a:pt x="127" y="3479"/>
                    <a:pt x="137" y="3472"/>
                    <a:pt x="134" y="3472"/>
                  </a:cubicBezTo>
                  <a:lnTo>
                    <a:pt x="134" y="3472"/>
                  </a:lnTo>
                  <a:cubicBezTo>
                    <a:pt x="134" y="3472"/>
                    <a:pt x="133" y="3472"/>
                    <a:pt x="132" y="3473"/>
                  </a:cubicBezTo>
                  <a:lnTo>
                    <a:pt x="143" y="3461"/>
                  </a:lnTo>
                  <a:lnTo>
                    <a:pt x="120" y="3461"/>
                  </a:lnTo>
                  <a:cubicBezTo>
                    <a:pt x="132" y="3456"/>
                    <a:pt x="143" y="3456"/>
                    <a:pt x="148" y="3456"/>
                  </a:cubicBezTo>
                  <a:cubicBezTo>
                    <a:pt x="148" y="3452"/>
                    <a:pt x="146" y="3451"/>
                    <a:pt x="142" y="3450"/>
                  </a:cubicBezTo>
                  <a:lnTo>
                    <a:pt x="142" y="3450"/>
                  </a:lnTo>
                  <a:cubicBezTo>
                    <a:pt x="134" y="3456"/>
                    <a:pt x="129" y="3457"/>
                    <a:pt x="125" y="3457"/>
                  </a:cubicBezTo>
                  <a:cubicBezTo>
                    <a:pt x="120" y="3457"/>
                    <a:pt x="118" y="3456"/>
                    <a:pt x="115" y="3456"/>
                  </a:cubicBezTo>
                  <a:cubicBezTo>
                    <a:pt x="148" y="3439"/>
                    <a:pt x="115" y="3439"/>
                    <a:pt x="143" y="3422"/>
                  </a:cubicBezTo>
                  <a:cubicBezTo>
                    <a:pt x="126" y="3422"/>
                    <a:pt x="143" y="3405"/>
                    <a:pt x="137" y="3400"/>
                  </a:cubicBezTo>
                  <a:lnTo>
                    <a:pt x="137" y="3400"/>
                  </a:lnTo>
                  <a:cubicBezTo>
                    <a:pt x="131" y="3401"/>
                    <a:pt x="127" y="3402"/>
                    <a:pt x="125" y="3402"/>
                  </a:cubicBezTo>
                  <a:cubicBezTo>
                    <a:pt x="122" y="3402"/>
                    <a:pt x="124" y="3400"/>
                    <a:pt x="123" y="3400"/>
                  </a:cubicBezTo>
                  <a:lnTo>
                    <a:pt x="123" y="3400"/>
                  </a:lnTo>
                  <a:cubicBezTo>
                    <a:pt x="122" y="3400"/>
                    <a:pt x="119" y="3401"/>
                    <a:pt x="109" y="3405"/>
                  </a:cubicBezTo>
                  <a:cubicBezTo>
                    <a:pt x="103" y="3400"/>
                    <a:pt x="103" y="3400"/>
                    <a:pt x="109" y="3400"/>
                  </a:cubicBezTo>
                  <a:cubicBezTo>
                    <a:pt x="115" y="3394"/>
                    <a:pt x="115" y="3394"/>
                    <a:pt x="120" y="3389"/>
                  </a:cubicBezTo>
                  <a:lnTo>
                    <a:pt x="137" y="3389"/>
                  </a:lnTo>
                  <a:cubicBezTo>
                    <a:pt x="137" y="3383"/>
                    <a:pt x="148" y="3383"/>
                    <a:pt x="154" y="3383"/>
                  </a:cubicBezTo>
                  <a:cubicBezTo>
                    <a:pt x="143" y="3383"/>
                    <a:pt x="137" y="3383"/>
                    <a:pt x="143" y="3377"/>
                  </a:cubicBezTo>
                  <a:lnTo>
                    <a:pt x="143" y="3377"/>
                  </a:lnTo>
                  <a:lnTo>
                    <a:pt x="132" y="3383"/>
                  </a:lnTo>
                  <a:cubicBezTo>
                    <a:pt x="115" y="3377"/>
                    <a:pt x="154" y="3377"/>
                    <a:pt x="137" y="3372"/>
                  </a:cubicBezTo>
                  <a:lnTo>
                    <a:pt x="148" y="3372"/>
                  </a:lnTo>
                  <a:cubicBezTo>
                    <a:pt x="143" y="3372"/>
                    <a:pt x="148" y="3366"/>
                    <a:pt x="126" y="3361"/>
                  </a:cubicBezTo>
                  <a:lnTo>
                    <a:pt x="137" y="3361"/>
                  </a:lnTo>
                  <a:cubicBezTo>
                    <a:pt x="143" y="3355"/>
                    <a:pt x="115" y="3338"/>
                    <a:pt x="132" y="3338"/>
                  </a:cubicBezTo>
                  <a:lnTo>
                    <a:pt x="137" y="3338"/>
                  </a:lnTo>
                  <a:cubicBezTo>
                    <a:pt x="137" y="3338"/>
                    <a:pt x="126" y="3333"/>
                    <a:pt x="137" y="3333"/>
                  </a:cubicBezTo>
                  <a:cubicBezTo>
                    <a:pt x="137" y="3333"/>
                    <a:pt x="143" y="3338"/>
                    <a:pt x="143" y="3338"/>
                  </a:cubicBezTo>
                  <a:lnTo>
                    <a:pt x="143" y="3338"/>
                  </a:lnTo>
                  <a:cubicBezTo>
                    <a:pt x="137" y="3333"/>
                    <a:pt x="132" y="3327"/>
                    <a:pt x="137" y="3327"/>
                  </a:cubicBezTo>
                  <a:lnTo>
                    <a:pt x="137" y="3327"/>
                  </a:lnTo>
                  <a:lnTo>
                    <a:pt x="143" y="3333"/>
                  </a:lnTo>
                  <a:cubicBezTo>
                    <a:pt x="154" y="3327"/>
                    <a:pt x="132" y="3316"/>
                    <a:pt x="126" y="3305"/>
                  </a:cubicBezTo>
                  <a:lnTo>
                    <a:pt x="126" y="3305"/>
                  </a:lnTo>
                  <a:cubicBezTo>
                    <a:pt x="137" y="3310"/>
                    <a:pt x="144" y="3312"/>
                    <a:pt x="149" y="3312"/>
                  </a:cubicBezTo>
                  <a:cubicBezTo>
                    <a:pt x="154" y="3312"/>
                    <a:pt x="157" y="3310"/>
                    <a:pt x="160" y="3310"/>
                  </a:cubicBezTo>
                  <a:cubicBezTo>
                    <a:pt x="171" y="3305"/>
                    <a:pt x="154" y="3293"/>
                    <a:pt x="154" y="3277"/>
                  </a:cubicBezTo>
                  <a:lnTo>
                    <a:pt x="154" y="3277"/>
                  </a:lnTo>
                  <a:cubicBezTo>
                    <a:pt x="160" y="3279"/>
                    <a:pt x="164" y="3281"/>
                    <a:pt x="167" y="3281"/>
                  </a:cubicBezTo>
                  <a:cubicBezTo>
                    <a:pt x="177" y="3281"/>
                    <a:pt x="181" y="3271"/>
                    <a:pt x="193" y="3271"/>
                  </a:cubicBezTo>
                  <a:cubicBezTo>
                    <a:pt x="188" y="3271"/>
                    <a:pt x="182" y="3260"/>
                    <a:pt x="176" y="3260"/>
                  </a:cubicBezTo>
                  <a:cubicBezTo>
                    <a:pt x="181" y="3260"/>
                    <a:pt x="178" y="3250"/>
                    <a:pt x="182" y="3250"/>
                  </a:cubicBezTo>
                  <a:cubicBezTo>
                    <a:pt x="183" y="3250"/>
                    <a:pt x="185" y="3251"/>
                    <a:pt x="188" y="3254"/>
                  </a:cubicBezTo>
                  <a:cubicBezTo>
                    <a:pt x="193" y="3263"/>
                    <a:pt x="196" y="3265"/>
                    <a:pt x="198" y="3265"/>
                  </a:cubicBezTo>
                  <a:cubicBezTo>
                    <a:pt x="200" y="3265"/>
                    <a:pt x="202" y="3263"/>
                    <a:pt x="204" y="3260"/>
                  </a:cubicBezTo>
                  <a:lnTo>
                    <a:pt x="188" y="3243"/>
                  </a:lnTo>
                  <a:lnTo>
                    <a:pt x="188" y="3243"/>
                  </a:lnTo>
                  <a:cubicBezTo>
                    <a:pt x="193" y="3247"/>
                    <a:pt x="197" y="3249"/>
                    <a:pt x="199" y="3249"/>
                  </a:cubicBezTo>
                  <a:cubicBezTo>
                    <a:pt x="208" y="3249"/>
                    <a:pt x="205" y="3232"/>
                    <a:pt x="212" y="3232"/>
                  </a:cubicBezTo>
                  <a:cubicBezTo>
                    <a:pt x="214" y="3232"/>
                    <a:pt x="217" y="3233"/>
                    <a:pt x="221" y="3237"/>
                  </a:cubicBezTo>
                  <a:cubicBezTo>
                    <a:pt x="221" y="3232"/>
                    <a:pt x="227" y="3226"/>
                    <a:pt x="221" y="3221"/>
                  </a:cubicBezTo>
                  <a:lnTo>
                    <a:pt x="221" y="3221"/>
                  </a:lnTo>
                  <a:lnTo>
                    <a:pt x="232" y="3232"/>
                  </a:lnTo>
                  <a:cubicBezTo>
                    <a:pt x="238" y="3232"/>
                    <a:pt x="243" y="3232"/>
                    <a:pt x="249" y="3226"/>
                  </a:cubicBezTo>
                  <a:lnTo>
                    <a:pt x="249" y="3226"/>
                  </a:lnTo>
                  <a:cubicBezTo>
                    <a:pt x="249" y="3227"/>
                    <a:pt x="249" y="3227"/>
                    <a:pt x="249" y="3227"/>
                  </a:cubicBezTo>
                  <a:lnTo>
                    <a:pt x="249" y="3227"/>
                  </a:lnTo>
                  <a:lnTo>
                    <a:pt x="249" y="3226"/>
                  </a:lnTo>
                  <a:cubicBezTo>
                    <a:pt x="249" y="3226"/>
                    <a:pt x="249" y="3226"/>
                    <a:pt x="249" y="3226"/>
                  </a:cubicBezTo>
                  <a:lnTo>
                    <a:pt x="249" y="3226"/>
                  </a:lnTo>
                  <a:cubicBezTo>
                    <a:pt x="245" y="3217"/>
                    <a:pt x="234" y="3197"/>
                    <a:pt x="238" y="3193"/>
                  </a:cubicBezTo>
                  <a:lnTo>
                    <a:pt x="238" y="3193"/>
                  </a:lnTo>
                  <a:lnTo>
                    <a:pt x="249" y="3209"/>
                  </a:lnTo>
                  <a:cubicBezTo>
                    <a:pt x="251" y="3208"/>
                    <a:pt x="253" y="3208"/>
                    <a:pt x="255" y="3208"/>
                  </a:cubicBezTo>
                  <a:cubicBezTo>
                    <a:pt x="257" y="3208"/>
                    <a:pt x="260" y="3208"/>
                    <a:pt x="262" y="3208"/>
                  </a:cubicBezTo>
                  <a:cubicBezTo>
                    <a:pt x="267" y="3208"/>
                    <a:pt x="272" y="3207"/>
                    <a:pt x="272" y="3198"/>
                  </a:cubicBezTo>
                  <a:cubicBezTo>
                    <a:pt x="272" y="3198"/>
                    <a:pt x="277" y="3204"/>
                    <a:pt x="277" y="3204"/>
                  </a:cubicBezTo>
                  <a:cubicBezTo>
                    <a:pt x="277" y="3204"/>
                    <a:pt x="279" y="3204"/>
                    <a:pt x="281" y="3204"/>
                  </a:cubicBezTo>
                  <a:cubicBezTo>
                    <a:pt x="285" y="3204"/>
                    <a:pt x="289" y="3203"/>
                    <a:pt x="285" y="3192"/>
                  </a:cubicBezTo>
                  <a:lnTo>
                    <a:pt x="285" y="3192"/>
                  </a:lnTo>
                  <a:cubicBezTo>
                    <a:pt x="285" y="3193"/>
                    <a:pt x="286" y="3193"/>
                    <a:pt x="286" y="3193"/>
                  </a:cubicBezTo>
                  <a:cubicBezTo>
                    <a:pt x="288" y="3193"/>
                    <a:pt x="288" y="3180"/>
                    <a:pt x="288" y="3176"/>
                  </a:cubicBezTo>
                  <a:lnTo>
                    <a:pt x="294" y="3187"/>
                  </a:lnTo>
                  <a:cubicBezTo>
                    <a:pt x="288" y="3170"/>
                    <a:pt x="288" y="3165"/>
                    <a:pt x="294" y="3159"/>
                  </a:cubicBezTo>
                  <a:cubicBezTo>
                    <a:pt x="294" y="3159"/>
                    <a:pt x="296" y="3163"/>
                    <a:pt x="296" y="3165"/>
                  </a:cubicBezTo>
                  <a:lnTo>
                    <a:pt x="296" y="3165"/>
                  </a:lnTo>
                  <a:cubicBezTo>
                    <a:pt x="297" y="3164"/>
                    <a:pt x="296" y="3158"/>
                    <a:pt x="298" y="3158"/>
                  </a:cubicBezTo>
                  <a:cubicBezTo>
                    <a:pt x="298" y="3158"/>
                    <a:pt x="299" y="3158"/>
                    <a:pt x="300" y="3159"/>
                  </a:cubicBezTo>
                  <a:lnTo>
                    <a:pt x="300" y="3165"/>
                  </a:lnTo>
                  <a:cubicBezTo>
                    <a:pt x="305" y="3165"/>
                    <a:pt x="305" y="3159"/>
                    <a:pt x="300" y="3148"/>
                  </a:cubicBezTo>
                  <a:cubicBezTo>
                    <a:pt x="300" y="3146"/>
                    <a:pt x="300" y="3146"/>
                    <a:pt x="302" y="3146"/>
                  </a:cubicBezTo>
                  <a:cubicBezTo>
                    <a:pt x="305" y="3146"/>
                    <a:pt x="312" y="3151"/>
                    <a:pt x="316" y="3159"/>
                  </a:cubicBezTo>
                  <a:cubicBezTo>
                    <a:pt x="316" y="3153"/>
                    <a:pt x="311" y="3142"/>
                    <a:pt x="316" y="3142"/>
                  </a:cubicBezTo>
                  <a:cubicBezTo>
                    <a:pt x="316" y="3148"/>
                    <a:pt x="316" y="3153"/>
                    <a:pt x="322" y="3153"/>
                  </a:cubicBezTo>
                  <a:cubicBezTo>
                    <a:pt x="323" y="3154"/>
                    <a:pt x="324" y="3154"/>
                    <a:pt x="324" y="3154"/>
                  </a:cubicBezTo>
                  <a:cubicBezTo>
                    <a:pt x="330" y="3154"/>
                    <a:pt x="326" y="3140"/>
                    <a:pt x="329" y="3140"/>
                  </a:cubicBezTo>
                  <a:lnTo>
                    <a:pt x="329" y="3140"/>
                  </a:lnTo>
                  <a:cubicBezTo>
                    <a:pt x="330" y="3140"/>
                    <a:pt x="331" y="3140"/>
                    <a:pt x="333" y="3142"/>
                  </a:cubicBezTo>
                  <a:cubicBezTo>
                    <a:pt x="333" y="3148"/>
                    <a:pt x="339" y="3148"/>
                    <a:pt x="339" y="3148"/>
                  </a:cubicBezTo>
                  <a:cubicBezTo>
                    <a:pt x="333" y="3153"/>
                    <a:pt x="328" y="3153"/>
                    <a:pt x="328" y="3153"/>
                  </a:cubicBezTo>
                  <a:cubicBezTo>
                    <a:pt x="333" y="3165"/>
                    <a:pt x="339" y="3165"/>
                    <a:pt x="344" y="3176"/>
                  </a:cubicBezTo>
                  <a:cubicBezTo>
                    <a:pt x="344" y="3171"/>
                    <a:pt x="340" y="3153"/>
                    <a:pt x="343" y="3153"/>
                  </a:cubicBezTo>
                  <a:lnTo>
                    <a:pt x="343" y="3153"/>
                  </a:lnTo>
                  <a:cubicBezTo>
                    <a:pt x="343" y="3153"/>
                    <a:pt x="344" y="3153"/>
                    <a:pt x="344" y="3153"/>
                  </a:cubicBezTo>
                  <a:lnTo>
                    <a:pt x="356" y="3153"/>
                  </a:lnTo>
                  <a:cubicBezTo>
                    <a:pt x="356" y="3153"/>
                    <a:pt x="356" y="3153"/>
                    <a:pt x="356" y="3148"/>
                  </a:cubicBezTo>
                  <a:cubicBezTo>
                    <a:pt x="361" y="3153"/>
                    <a:pt x="361" y="3153"/>
                    <a:pt x="361" y="3153"/>
                  </a:cubicBezTo>
                  <a:cubicBezTo>
                    <a:pt x="361" y="3155"/>
                    <a:pt x="361" y="3156"/>
                    <a:pt x="360" y="3156"/>
                  </a:cubicBezTo>
                  <a:cubicBezTo>
                    <a:pt x="358" y="3156"/>
                    <a:pt x="356" y="3153"/>
                    <a:pt x="356" y="3153"/>
                  </a:cubicBezTo>
                  <a:lnTo>
                    <a:pt x="356" y="3153"/>
                  </a:lnTo>
                  <a:cubicBezTo>
                    <a:pt x="357" y="3157"/>
                    <a:pt x="359" y="3158"/>
                    <a:pt x="360" y="3158"/>
                  </a:cubicBezTo>
                  <a:cubicBezTo>
                    <a:pt x="362" y="3158"/>
                    <a:pt x="363" y="3153"/>
                    <a:pt x="367" y="3153"/>
                  </a:cubicBezTo>
                  <a:cubicBezTo>
                    <a:pt x="361" y="3142"/>
                    <a:pt x="361" y="3142"/>
                    <a:pt x="356" y="3137"/>
                  </a:cubicBezTo>
                  <a:cubicBezTo>
                    <a:pt x="350" y="3142"/>
                    <a:pt x="350" y="3142"/>
                    <a:pt x="350" y="3142"/>
                  </a:cubicBezTo>
                  <a:cubicBezTo>
                    <a:pt x="350" y="3138"/>
                    <a:pt x="347" y="3134"/>
                    <a:pt x="347" y="3134"/>
                  </a:cubicBezTo>
                  <a:lnTo>
                    <a:pt x="347" y="3134"/>
                  </a:lnTo>
                  <a:cubicBezTo>
                    <a:pt x="348" y="3134"/>
                    <a:pt x="348" y="3135"/>
                    <a:pt x="350" y="3137"/>
                  </a:cubicBezTo>
                  <a:cubicBezTo>
                    <a:pt x="350" y="3125"/>
                    <a:pt x="344" y="3120"/>
                    <a:pt x="344" y="3114"/>
                  </a:cubicBezTo>
                  <a:lnTo>
                    <a:pt x="344" y="3114"/>
                  </a:lnTo>
                  <a:cubicBezTo>
                    <a:pt x="356" y="3131"/>
                    <a:pt x="367" y="3137"/>
                    <a:pt x="372" y="3142"/>
                  </a:cubicBezTo>
                  <a:cubicBezTo>
                    <a:pt x="378" y="3137"/>
                    <a:pt x="389" y="3131"/>
                    <a:pt x="378" y="3109"/>
                  </a:cubicBezTo>
                  <a:cubicBezTo>
                    <a:pt x="379" y="3108"/>
                    <a:pt x="380" y="3107"/>
                    <a:pt x="381" y="3107"/>
                  </a:cubicBezTo>
                  <a:cubicBezTo>
                    <a:pt x="384" y="3107"/>
                    <a:pt x="385" y="3114"/>
                    <a:pt x="389" y="3114"/>
                  </a:cubicBezTo>
                  <a:cubicBezTo>
                    <a:pt x="389" y="3120"/>
                    <a:pt x="389" y="3120"/>
                    <a:pt x="389" y="3120"/>
                  </a:cubicBezTo>
                  <a:cubicBezTo>
                    <a:pt x="389" y="3114"/>
                    <a:pt x="400" y="3114"/>
                    <a:pt x="389" y="3097"/>
                  </a:cubicBezTo>
                  <a:lnTo>
                    <a:pt x="389" y="3097"/>
                  </a:lnTo>
                  <a:cubicBezTo>
                    <a:pt x="398" y="3102"/>
                    <a:pt x="396" y="3110"/>
                    <a:pt x="398" y="3110"/>
                  </a:cubicBezTo>
                  <a:cubicBezTo>
                    <a:pt x="399" y="3110"/>
                    <a:pt x="399" y="3110"/>
                    <a:pt x="400" y="3109"/>
                  </a:cubicBezTo>
                  <a:lnTo>
                    <a:pt x="406" y="3114"/>
                  </a:lnTo>
                  <a:cubicBezTo>
                    <a:pt x="408" y="3116"/>
                    <a:pt x="410" y="3117"/>
                    <a:pt x="412" y="3117"/>
                  </a:cubicBezTo>
                  <a:cubicBezTo>
                    <a:pt x="422" y="3117"/>
                    <a:pt x="413" y="3082"/>
                    <a:pt x="425" y="3082"/>
                  </a:cubicBezTo>
                  <a:cubicBezTo>
                    <a:pt x="427" y="3082"/>
                    <a:pt x="430" y="3083"/>
                    <a:pt x="434" y="3086"/>
                  </a:cubicBezTo>
                  <a:cubicBezTo>
                    <a:pt x="434" y="3086"/>
                    <a:pt x="434" y="3086"/>
                    <a:pt x="428" y="3081"/>
                  </a:cubicBezTo>
                  <a:lnTo>
                    <a:pt x="428" y="3081"/>
                  </a:lnTo>
                  <a:cubicBezTo>
                    <a:pt x="431" y="3081"/>
                    <a:pt x="433" y="3081"/>
                    <a:pt x="434" y="3081"/>
                  </a:cubicBezTo>
                  <a:cubicBezTo>
                    <a:pt x="453" y="3081"/>
                    <a:pt x="457" y="3062"/>
                    <a:pt x="474" y="3062"/>
                  </a:cubicBezTo>
                  <a:cubicBezTo>
                    <a:pt x="477" y="3062"/>
                    <a:pt x="480" y="3062"/>
                    <a:pt x="484" y="3064"/>
                  </a:cubicBezTo>
                  <a:cubicBezTo>
                    <a:pt x="496" y="3064"/>
                    <a:pt x="490" y="3053"/>
                    <a:pt x="490" y="3047"/>
                  </a:cubicBezTo>
                  <a:lnTo>
                    <a:pt x="490" y="3047"/>
                  </a:lnTo>
                  <a:lnTo>
                    <a:pt x="496" y="3058"/>
                  </a:lnTo>
                  <a:lnTo>
                    <a:pt x="490" y="3041"/>
                  </a:lnTo>
                  <a:cubicBezTo>
                    <a:pt x="491" y="3038"/>
                    <a:pt x="493" y="3037"/>
                    <a:pt x="495" y="3037"/>
                  </a:cubicBezTo>
                  <a:cubicBezTo>
                    <a:pt x="502" y="3037"/>
                    <a:pt x="513" y="3049"/>
                    <a:pt x="517" y="3049"/>
                  </a:cubicBezTo>
                  <a:cubicBezTo>
                    <a:pt x="519" y="3049"/>
                    <a:pt x="519" y="3047"/>
                    <a:pt x="518" y="3041"/>
                  </a:cubicBezTo>
                  <a:lnTo>
                    <a:pt x="512" y="3030"/>
                  </a:lnTo>
                  <a:lnTo>
                    <a:pt x="512" y="3030"/>
                  </a:lnTo>
                  <a:cubicBezTo>
                    <a:pt x="529" y="3058"/>
                    <a:pt x="546" y="3081"/>
                    <a:pt x="557" y="3109"/>
                  </a:cubicBezTo>
                  <a:cubicBezTo>
                    <a:pt x="563" y="3137"/>
                    <a:pt x="580" y="3187"/>
                    <a:pt x="608" y="3232"/>
                  </a:cubicBezTo>
                  <a:cubicBezTo>
                    <a:pt x="636" y="3277"/>
                    <a:pt x="658" y="3321"/>
                    <a:pt x="680" y="3361"/>
                  </a:cubicBezTo>
                  <a:cubicBezTo>
                    <a:pt x="680" y="3366"/>
                    <a:pt x="680" y="3372"/>
                    <a:pt x="680" y="3372"/>
                  </a:cubicBezTo>
                  <a:lnTo>
                    <a:pt x="669" y="3355"/>
                  </a:lnTo>
                  <a:lnTo>
                    <a:pt x="675" y="3372"/>
                  </a:lnTo>
                  <a:cubicBezTo>
                    <a:pt x="680" y="3377"/>
                    <a:pt x="680" y="3377"/>
                    <a:pt x="686" y="3383"/>
                  </a:cubicBezTo>
                  <a:cubicBezTo>
                    <a:pt x="686" y="3383"/>
                    <a:pt x="682" y="3371"/>
                    <a:pt x="684" y="3371"/>
                  </a:cubicBezTo>
                  <a:lnTo>
                    <a:pt x="684" y="3371"/>
                  </a:lnTo>
                  <a:cubicBezTo>
                    <a:pt x="685" y="3371"/>
                    <a:pt x="685" y="3371"/>
                    <a:pt x="686" y="3372"/>
                  </a:cubicBezTo>
                  <a:cubicBezTo>
                    <a:pt x="686" y="3377"/>
                    <a:pt x="692" y="3383"/>
                    <a:pt x="692" y="3389"/>
                  </a:cubicBezTo>
                  <a:cubicBezTo>
                    <a:pt x="692" y="3383"/>
                    <a:pt x="692" y="3377"/>
                    <a:pt x="692" y="3372"/>
                  </a:cubicBezTo>
                  <a:lnTo>
                    <a:pt x="697" y="3372"/>
                  </a:lnTo>
                  <a:cubicBezTo>
                    <a:pt x="697" y="3372"/>
                    <a:pt x="697" y="3372"/>
                    <a:pt x="697" y="3372"/>
                  </a:cubicBezTo>
                  <a:lnTo>
                    <a:pt x="697" y="3372"/>
                  </a:lnTo>
                  <a:cubicBezTo>
                    <a:pt x="703" y="3372"/>
                    <a:pt x="708" y="3372"/>
                    <a:pt x="708" y="3377"/>
                  </a:cubicBezTo>
                  <a:cubicBezTo>
                    <a:pt x="714" y="3377"/>
                    <a:pt x="714" y="3383"/>
                    <a:pt x="720" y="3383"/>
                  </a:cubicBezTo>
                  <a:cubicBezTo>
                    <a:pt x="725" y="3405"/>
                    <a:pt x="764" y="3422"/>
                    <a:pt x="748" y="3433"/>
                  </a:cubicBezTo>
                  <a:lnTo>
                    <a:pt x="742" y="3428"/>
                  </a:lnTo>
                  <a:lnTo>
                    <a:pt x="742" y="3428"/>
                  </a:lnTo>
                  <a:cubicBezTo>
                    <a:pt x="742" y="3450"/>
                    <a:pt x="770" y="3489"/>
                    <a:pt x="792" y="3512"/>
                  </a:cubicBezTo>
                  <a:lnTo>
                    <a:pt x="820" y="3501"/>
                  </a:lnTo>
                  <a:cubicBezTo>
                    <a:pt x="837" y="3551"/>
                    <a:pt x="876" y="3596"/>
                    <a:pt x="921" y="3635"/>
                  </a:cubicBezTo>
                  <a:cubicBezTo>
                    <a:pt x="966" y="3669"/>
                    <a:pt x="1005" y="3702"/>
                    <a:pt x="1016" y="3730"/>
                  </a:cubicBezTo>
                  <a:cubicBezTo>
                    <a:pt x="1039" y="3742"/>
                    <a:pt x="1061" y="3758"/>
                    <a:pt x="1084" y="3770"/>
                  </a:cubicBezTo>
                  <a:lnTo>
                    <a:pt x="1072" y="3775"/>
                  </a:lnTo>
                  <a:cubicBezTo>
                    <a:pt x="1123" y="3820"/>
                    <a:pt x="1145" y="3842"/>
                    <a:pt x="1212" y="3882"/>
                  </a:cubicBezTo>
                  <a:lnTo>
                    <a:pt x="1196" y="3882"/>
                  </a:lnTo>
                  <a:cubicBezTo>
                    <a:pt x="1207" y="3889"/>
                    <a:pt x="1218" y="3891"/>
                    <a:pt x="1229" y="3891"/>
                  </a:cubicBezTo>
                  <a:cubicBezTo>
                    <a:pt x="1240" y="3891"/>
                    <a:pt x="1252" y="3889"/>
                    <a:pt x="1263" y="3889"/>
                  </a:cubicBezTo>
                  <a:cubicBezTo>
                    <a:pt x="1274" y="3889"/>
                    <a:pt x="1285" y="3891"/>
                    <a:pt x="1296" y="3898"/>
                  </a:cubicBezTo>
                  <a:lnTo>
                    <a:pt x="1296" y="3921"/>
                  </a:lnTo>
                  <a:cubicBezTo>
                    <a:pt x="1364" y="3966"/>
                    <a:pt x="1431" y="4010"/>
                    <a:pt x="1504" y="4027"/>
                  </a:cubicBezTo>
                  <a:cubicBezTo>
                    <a:pt x="1504" y="4027"/>
                    <a:pt x="1501" y="4030"/>
                    <a:pt x="1496" y="4030"/>
                  </a:cubicBezTo>
                  <a:cubicBezTo>
                    <a:pt x="1494" y="4030"/>
                    <a:pt x="1491" y="4029"/>
                    <a:pt x="1487" y="4027"/>
                  </a:cubicBezTo>
                  <a:lnTo>
                    <a:pt x="1487" y="4027"/>
                  </a:lnTo>
                  <a:cubicBezTo>
                    <a:pt x="1512" y="4044"/>
                    <a:pt x="1571" y="4073"/>
                    <a:pt x="1597" y="4073"/>
                  </a:cubicBezTo>
                  <a:cubicBezTo>
                    <a:pt x="1605" y="4073"/>
                    <a:pt x="1610" y="4070"/>
                    <a:pt x="1610" y="4065"/>
                  </a:cubicBezTo>
                  <a:lnTo>
                    <a:pt x="1610" y="4065"/>
                  </a:lnTo>
                  <a:cubicBezTo>
                    <a:pt x="1617" y="4080"/>
                    <a:pt x="1686" y="4095"/>
                    <a:pt x="1728" y="4100"/>
                  </a:cubicBezTo>
                  <a:lnTo>
                    <a:pt x="1716" y="4106"/>
                  </a:lnTo>
                  <a:cubicBezTo>
                    <a:pt x="1739" y="4102"/>
                    <a:pt x="1749" y="4099"/>
                    <a:pt x="1762" y="4099"/>
                  </a:cubicBezTo>
                  <a:cubicBezTo>
                    <a:pt x="1772" y="4099"/>
                    <a:pt x="1785" y="4101"/>
                    <a:pt x="1806" y="4106"/>
                  </a:cubicBezTo>
                  <a:cubicBezTo>
                    <a:pt x="1812" y="4106"/>
                    <a:pt x="1817" y="4111"/>
                    <a:pt x="1806" y="4111"/>
                  </a:cubicBezTo>
                  <a:cubicBezTo>
                    <a:pt x="1814" y="4114"/>
                    <a:pt x="1820" y="4115"/>
                    <a:pt x="1825" y="4115"/>
                  </a:cubicBezTo>
                  <a:cubicBezTo>
                    <a:pt x="1831" y="4115"/>
                    <a:pt x="1835" y="4114"/>
                    <a:pt x="1841" y="4114"/>
                  </a:cubicBezTo>
                  <a:cubicBezTo>
                    <a:pt x="1849" y="4114"/>
                    <a:pt x="1858" y="4116"/>
                    <a:pt x="1873" y="4122"/>
                  </a:cubicBezTo>
                  <a:lnTo>
                    <a:pt x="1856" y="4128"/>
                  </a:lnTo>
                  <a:cubicBezTo>
                    <a:pt x="1876" y="4131"/>
                    <a:pt x="1886" y="4132"/>
                    <a:pt x="1894" y="4132"/>
                  </a:cubicBezTo>
                  <a:cubicBezTo>
                    <a:pt x="1901" y="4132"/>
                    <a:pt x="1907" y="4131"/>
                    <a:pt x="1918" y="4128"/>
                  </a:cubicBezTo>
                  <a:lnTo>
                    <a:pt x="1940" y="4128"/>
                  </a:lnTo>
                  <a:lnTo>
                    <a:pt x="1924" y="4145"/>
                  </a:lnTo>
                  <a:lnTo>
                    <a:pt x="1963" y="4139"/>
                  </a:lnTo>
                  <a:lnTo>
                    <a:pt x="1963" y="4139"/>
                  </a:lnTo>
                  <a:cubicBezTo>
                    <a:pt x="1963" y="4145"/>
                    <a:pt x="1968" y="4156"/>
                    <a:pt x="1952" y="4156"/>
                  </a:cubicBezTo>
                  <a:cubicBezTo>
                    <a:pt x="1960" y="4164"/>
                    <a:pt x="1966" y="4164"/>
                    <a:pt x="1971" y="4164"/>
                  </a:cubicBezTo>
                  <a:cubicBezTo>
                    <a:pt x="1975" y="4164"/>
                    <a:pt x="1980" y="4164"/>
                    <a:pt x="1985" y="4173"/>
                  </a:cubicBezTo>
                  <a:cubicBezTo>
                    <a:pt x="1991" y="4178"/>
                    <a:pt x="1991" y="4178"/>
                    <a:pt x="1985" y="4178"/>
                  </a:cubicBezTo>
                  <a:lnTo>
                    <a:pt x="2008" y="4178"/>
                  </a:lnTo>
                  <a:cubicBezTo>
                    <a:pt x="2004" y="4178"/>
                    <a:pt x="2005" y="4186"/>
                    <a:pt x="2003" y="4187"/>
                  </a:cubicBezTo>
                  <a:lnTo>
                    <a:pt x="2003" y="4187"/>
                  </a:lnTo>
                  <a:cubicBezTo>
                    <a:pt x="2001" y="4186"/>
                    <a:pt x="1999" y="4185"/>
                    <a:pt x="1996" y="4184"/>
                  </a:cubicBezTo>
                  <a:lnTo>
                    <a:pt x="1996" y="4184"/>
                  </a:lnTo>
                  <a:cubicBezTo>
                    <a:pt x="1999" y="4187"/>
                    <a:pt x="2001" y="4188"/>
                    <a:pt x="2002" y="4188"/>
                  </a:cubicBezTo>
                  <a:cubicBezTo>
                    <a:pt x="2003" y="4188"/>
                    <a:pt x="2003" y="4188"/>
                    <a:pt x="2003" y="4187"/>
                  </a:cubicBezTo>
                  <a:lnTo>
                    <a:pt x="2003" y="4187"/>
                  </a:lnTo>
                  <a:cubicBezTo>
                    <a:pt x="2039" y="4205"/>
                    <a:pt x="2064" y="4191"/>
                    <a:pt x="2075" y="4212"/>
                  </a:cubicBezTo>
                  <a:cubicBezTo>
                    <a:pt x="2086" y="4214"/>
                    <a:pt x="2093" y="4215"/>
                    <a:pt x="2097" y="4215"/>
                  </a:cubicBezTo>
                  <a:cubicBezTo>
                    <a:pt x="2115" y="4215"/>
                    <a:pt x="2090" y="4200"/>
                    <a:pt x="2131" y="4195"/>
                  </a:cubicBezTo>
                  <a:lnTo>
                    <a:pt x="2148" y="4234"/>
                  </a:lnTo>
                  <a:lnTo>
                    <a:pt x="2159" y="4223"/>
                  </a:lnTo>
                  <a:cubicBezTo>
                    <a:pt x="2164" y="4223"/>
                    <a:pt x="2176" y="4229"/>
                    <a:pt x="2170" y="4234"/>
                  </a:cubicBezTo>
                  <a:cubicBezTo>
                    <a:pt x="2198" y="4229"/>
                    <a:pt x="2170" y="4229"/>
                    <a:pt x="2181" y="4223"/>
                  </a:cubicBezTo>
                  <a:lnTo>
                    <a:pt x="2181" y="4223"/>
                  </a:lnTo>
                  <a:cubicBezTo>
                    <a:pt x="2209" y="4240"/>
                    <a:pt x="2265" y="4229"/>
                    <a:pt x="2265" y="4257"/>
                  </a:cubicBezTo>
                  <a:cubicBezTo>
                    <a:pt x="2277" y="4246"/>
                    <a:pt x="2237" y="4240"/>
                    <a:pt x="2271" y="4240"/>
                  </a:cubicBezTo>
                  <a:cubicBezTo>
                    <a:pt x="2273" y="4249"/>
                    <a:pt x="2279" y="4251"/>
                    <a:pt x="2287" y="4251"/>
                  </a:cubicBezTo>
                  <a:cubicBezTo>
                    <a:pt x="2292" y="4251"/>
                    <a:pt x="2299" y="4250"/>
                    <a:pt x="2305" y="4250"/>
                  </a:cubicBezTo>
                  <a:cubicBezTo>
                    <a:pt x="2314" y="4250"/>
                    <a:pt x="2323" y="4251"/>
                    <a:pt x="2333" y="4257"/>
                  </a:cubicBezTo>
                  <a:cubicBezTo>
                    <a:pt x="2321" y="4268"/>
                    <a:pt x="2299" y="4257"/>
                    <a:pt x="2321" y="4274"/>
                  </a:cubicBezTo>
                  <a:cubicBezTo>
                    <a:pt x="2326" y="4269"/>
                    <a:pt x="2332" y="4267"/>
                    <a:pt x="2338" y="4267"/>
                  </a:cubicBezTo>
                  <a:cubicBezTo>
                    <a:pt x="2346" y="4267"/>
                    <a:pt x="2354" y="4270"/>
                    <a:pt x="2361" y="4274"/>
                  </a:cubicBezTo>
                  <a:cubicBezTo>
                    <a:pt x="2353" y="4274"/>
                    <a:pt x="2343" y="4271"/>
                    <a:pt x="2334" y="4271"/>
                  </a:cubicBezTo>
                  <a:cubicBezTo>
                    <a:pt x="2329" y="4271"/>
                    <a:pt x="2325" y="4272"/>
                    <a:pt x="2321" y="4274"/>
                  </a:cubicBezTo>
                  <a:lnTo>
                    <a:pt x="2321" y="4274"/>
                  </a:lnTo>
                  <a:lnTo>
                    <a:pt x="2321" y="4274"/>
                  </a:lnTo>
                  <a:lnTo>
                    <a:pt x="2333" y="4279"/>
                  </a:lnTo>
                  <a:lnTo>
                    <a:pt x="2321" y="4279"/>
                  </a:lnTo>
                  <a:lnTo>
                    <a:pt x="2321" y="4274"/>
                  </a:lnTo>
                  <a:lnTo>
                    <a:pt x="2321" y="4274"/>
                  </a:lnTo>
                  <a:cubicBezTo>
                    <a:pt x="2310" y="4279"/>
                    <a:pt x="2321" y="4279"/>
                    <a:pt x="2327" y="4285"/>
                  </a:cubicBezTo>
                  <a:lnTo>
                    <a:pt x="2327" y="4285"/>
                  </a:lnTo>
                  <a:cubicBezTo>
                    <a:pt x="2325" y="4283"/>
                    <a:pt x="2323" y="4282"/>
                    <a:pt x="2322" y="4282"/>
                  </a:cubicBezTo>
                  <a:cubicBezTo>
                    <a:pt x="2318" y="4282"/>
                    <a:pt x="2316" y="4285"/>
                    <a:pt x="2316" y="4285"/>
                  </a:cubicBezTo>
                  <a:lnTo>
                    <a:pt x="2333" y="4290"/>
                  </a:lnTo>
                  <a:cubicBezTo>
                    <a:pt x="2329" y="4290"/>
                    <a:pt x="2323" y="4288"/>
                    <a:pt x="2317" y="4288"/>
                  </a:cubicBezTo>
                  <a:cubicBezTo>
                    <a:pt x="2314" y="4288"/>
                    <a:pt x="2312" y="4288"/>
                    <a:pt x="2310" y="4290"/>
                  </a:cubicBezTo>
                  <a:cubicBezTo>
                    <a:pt x="2321" y="4290"/>
                    <a:pt x="2333" y="4290"/>
                    <a:pt x="2338" y="4296"/>
                  </a:cubicBezTo>
                  <a:lnTo>
                    <a:pt x="2316" y="4296"/>
                  </a:lnTo>
                  <a:cubicBezTo>
                    <a:pt x="2321" y="4296"/>
                    <a:pt x="2316" y="4302"/>
                    <a:pt x="2327" y="4307"/>
                  </a:cubicBezTo>
                  <a:cubicBezTo>
                    <a:pt x="2316" y="4307"/>
                    <a:pt x="2333" y="4313"/>
                    <a:pt x="2310" y="4313"/>
                  </a:cubicBezTo>
                  <a:cubicBezTo>
                    <a:pt x="2316" y="4313"/>
                    <a:pt x="2327" y="4318"/>
                    <a:pt x="2327" y="4318"/>
                  </a:cubicBezTo>
                  <a:cubicBezTo>
                    <a:pt x="2323" y="4318"/>
                    <a:pt x="2320" y="4317"/>
                    <a:pt x="2318" y="4317"/>
                  </a:cubicBezTo>
                  <a:cubicBezTo>
                    <a:pt x="2307" y="4317"/>
                    <a:pt x="2314" y="4325"/>
                    <a:pt x="2306" y="4325"/>
                  </a:cubicBezTo>
                  <a:cubicBezTo>
                    <a:pt x="2305" y="4325"/>
                    <a:pt x="2302" y="4325"/>
                    <a:pt x="2299" y="4324"/>
                  </a:cubicBezTo>
                  <a:lnTo>
                    <a:pt x="2299" y="4324"/>
                  </a:lnTo>
                  <a:cubicBezTo>
                    <a:pt x="2316" y="4330"/>
                    <a:pt x="2305" y="4335"/>
                    <a:pt x="2316" y="4346"/>
                  </a:cubicBezTo>
                  <a:cubicBezTo>
                    <a:pt x="2316" y="4346"/>
                    <a:pt x="2310" y="4341"/>
                    <a:pt x="2310" y="4341"/>
                  </a:cubicBezTo>
                  <a:cubicBezTo>
                    <a:pt x="2310" y="4346"/>
                    <a:pt x="2305" y="4346"/>
                    <a:pt x="2299" y="4346"/>
                  </a:cubicBezTo>
                  <a:cubicBezTo>
                    <a:pt x="2316" y="4352"/>
                    <a:pt x="2321" y="4358"/>
                    <a:pt x="2333" y="4363"/>
                  </a:cubicBezTo>
                  <a:cubicBezTo>
                    <a:pt x="2316" y="4363"/>
                    <a:pt x="2310" y="4358"/>
                    <a:pt x="2293" y="4352"/>
                  </a:cubicBezTo>
                  <a:lnTo>
                    <a:pt x="2293" y="4352"/>
                  </a:lnTo>
                  <a:cubicBezTo>
                    <a:pt x="2310" y="4358"/>
                    <a:pt x="2305" y="4363"/>
                    <a:pt x="2321" y="4363"/>
                  </a:cubicBezTo>
                  <a:lnTo>
                    <a:pt x="2299" y="4363"/>
                  </a:lnTo>
                  <a:cubicBezTo>
                    <a:pt x="2321" y="4369"/>
                    <a:pt x="2305" y="4369"/>
                    <a:pt x="2316" y="4374"/>
                  </a:cubicBezTo>
                  <a:cubicBezTo>
                    <a:pt x="2308" y="4374"/>
                    <a:pt x="2301" y="4372"/>
                    <a:pt x="2298" y="4372"/>
                  </a:cubicBezTo>
                  <a:lnTo>
                    <a:pt x="2298" y="4372"/>
                  </a:lnTo>
                  <a:cubicBezTo>
                    <a:pt x="2297" y="4372"/>
                    <a:pt x="2297" y="4372"/>
                    <a:pt x="2299" y="4374"/>
                  </a:cubicBezTo>
                  <a:cubicBezTo>
                    <a:pt x="2297" y="4376"/>
                    <a:pt x="2295" y="4377"/>
                    <a:pt x="2294" y="4377"/>
                  </a:cubicBezTo>
                  <a:cubicBezTo>
                    <a:pt x="2290" y="4377"/>
                    <a:pt x="2288" y="4374"/>
                    <a:pt x="2288" y="4374"/>
                  </a:cubicBezTo>
                  <a:lnTo>
                    <a:pt x="2288" y="4374"/>
                  </a:lnTo>
                  <a:cubicBezTo>
                    <a:pt x="2282" y="4380"/>
                    <a:pt x="2305" y="4380"/>
                    <a:pt x="2310" y="4380"/>
                  </a:cubicBezTo>
                  <a:cubicBezTo>
                    <a:pt x="2312" y="4382"/>
                    <a:pt x="2311" y="4382"/>
                    <a:pt x="2309" y="4382"/>
                  </a:cubicBezTo>
                  <a:cubicBezTo>
                    <a:pt x="2305" y="4382"/>
                    <a:pt x="2295" y="4380"/>
                    <a:pt x="2288" y="4380"/>
                  </a:cubicBezTo>
                  <a:lnTo>
                    <a:pt x="2288" y="4380"/>
                  </a:lnTo>
                  <a:cubicBezTo>
                    <a:pt x="2293" y="4386"/>
                    <a:pt x="2310" y="4391"/>
                    <a:pt x="2310" y="4391"/>
                  </a:cubicBezTo>
                  <a:lnTo>
                    <a:pt x="2299" y="4391"/>
                  </a:lnTo>
                  <a:cubicBezTo>
                    <a:pt x="2316" y="4397"/>
                    <a:pt x="2299" y="4402"/>
                    <a:pt x="2316" y="4414"/>
                  </a:cubicBezTo>
                  <a:lnTo>
                    <a:pt x="2333" y="4414"/>
                  </a:lnTo>
                  <a:cubicBezTo>
                    <a:pt x="2333" y="4414"/>
                    <a:pt x="2344" y="4419"/>
                    <a:pt x="2333" y="4419"/>
                  </a:cubicBezTo>
                  <a:cubicBezTo>
                    <a:pt x="2316" y="4419"/>
                    <a:pt x="2327" y="4414"/>
                    <a:pt x="2316" y="4414"/>
                  </a:cubicBezTo>
                  <a:lnTo>
                    <a:pt x="2316" y="4414"/>
                  </a:lnTo>
                  <a:cubicBezTo>
                    <a:pt x="2321" y="4419"/>
                    <a:pt x="2333" y="4425"/>
                    <a:pt x="2327" y="4430"/>
                  </a:cubicBezTo>
                  <a:cubicBezTo>
                    <a:pt x="2310" y="4425"/>
                    <a:pt x="2321" y="4419"/>
                    <a:pt x="2310" y="4419"/>
                  </a:cubicBezTo>
                  <a:lnTo>
                    <a:pt x="2316" y="4419"/>
                  </a:lnTo>
                  <a:cubicBezTo>
                    <a:pt x="2288" y="4419"/>
                    <a:pt x="2316" y="4414"/>
                    <a:pt x="2288" y="4414"/>
                  </a:cubicBezTo>
                  <a:cubicBezTo>
                    <a:pt x="2282" y="4419"/>
                    <a:pt x="2299" y="4425"/>
                    <a:pt x="2293" y="4430"/>
                  </a:cubicBezTo>
                  <a:cubicBezTo>
                    <a:pt x="2299" y="4430"/>
                    <a:pt x="2305" y="4430"/>
                    <a:pt x="2310" y="4436"/>
                  </a:cubicBezTo>
                  <a:cubicBezTo>
                    <a:pt x="2319" y="4442"/>
                    <a:pt x="2309" y="4442"/>
                    <a:pt x="2300" y="4442"/>
                  </a:cubicBezTo>
                  <a:cubicBezTo>
                    <a:pt x="2291" y="4442"/>
                    <a:pt x="2282" y="4442"/>
                    <a:pt x="2293" y="4447"/>
                  </a:cubicBezTo>
                  <a:cubicBezTo>
                    <a:pt x="2305" y="4447"/>
                    <a:pt x="2321" y="4453"/>
                    <a:pt x="2310" y="4458"/>
                  </a:cubicBezTo>
                  <a:lnTo>
                    <a:pt x="2293" y="4453"/>
                  </a:lnTo>
                  <a:lnTo>
                    <a:pt x="2293" y="4453"/>
                  </a:lnTo>
                  <a:cubicBezTo>
                    <a:pt x="2288" y="4458"/>
                    <a:pt x="2316" y="4458"/>
                    <a:pt x="2305" y="4464"/>
                  </a:cubicBezTo>
                  <a:cubicBezTo>
                    <a:pt x="2299" y="4464"/>
                    <a:pt x="2299" y="4458"/>
                    <a:pt x="2299" y="4458"/>
                  </a:cubicBezTo>
                  <a:lnTo>
                    <a:pt x="2299" y="4458"/>
                  </a:lnTo>
                  <a:cubicBezTo>
                    <a:pt x="2282" y="4464"/>
                    <a:pt x="2305" y="4464"/>
                    <a:pt x="2305" y="4470"/>
                  </a:cubicBezTo>
                  <a:lnTo>
                    <a:pt x="2293" y="4470"/>
                  </a:lnTo>
                  <a:cubicBezTo>
                    <a:pt x="2293" y="4475"/>
                    <a:pt x="2305" y="4486"/>
                    <a:pt x="2305" y="4492"/>
                  </a:cubicBezTo>
                  <a:lnTo>
                    <a:pt x="2288" y="4492"/>
                  </a:lnTo>
                  <a:cubicBezTo>
                    <a:pt x="2299" y="4503"/>
                    <a:pt x="2288" y="4514"/>
                    <a:pt x="2277" y="4526"/>
                  </a:cubicBezTo>
                  <a:lnTo>
                    <a:pt x="2288" y="4531"/>
                  </a:lnTo>
                  <a:lnTo>
                    <a:pt x="2293" y="4531"/>
                  </a:lnTo>
                  <a:cubicBezTo>
                    <a:pt x="2293" y="4534"/>
                    <a:pt x="2291" y="4535"/>
                    <a:pt x="2288" y="4535"/>
                  </a:cubicBezTo>
                  <a:cubicBezTo>
                    <a:pt x="2287" y="4535"/>
                    <a:pt x="2287" y="4535"/>
                    <a:pt x="2286" y="4535"/>
                  </a:cubicBezTo>
                  <a:lnTo>
                    <a:pt x="2286" y="4535"/>
                  </a:lnTo>
                  <a:cubicBezTo>
                    <a:pt x="2296" y="4545"/>
                    <a:pt x="2302" y="4554"/>
                    <a:pt x="2288" y="4559"/>
                  </a:cubicBezTo>
                  <a:cubicBezTo>
                    <a:pt x="2280" y="4563"/>
                    <a:pt x="2293" y="4567"/>
                    <a:pt x="2299" y="4571"/>
                  </a:cubicBezTo>
                  <a:lnTo>
                    <a:pt x="2299" y="4571"/>
                  </a:lnTo>
                  <a:cubicBezTo>
                    <a:pt x="2293" y="4587"/>
                    <a:pt x="2304" y="4598"/>
                    <a:pt x="2282" y="4610"/>
                  </a:cubicBezTo>
                  <a:cubicBezTo>
                    <a:pt x="2301" y="4610"/>
                    <a:pt x="2283" y="4622"/>
                    <a:pt x="2296" y="4622"/>
                  </a:cubicBezTo>
                  <a:cubicBezTo>
                    <a:pt x="2298" y="4622"/>
                    <a:pt x="2301" y="4622"/>
                    <a:pt x="2305" y="4621"/>
                  </a:cubicBezTo>
                  <a:lnTo>
                    <a:pt x="2305" y="4621"/>
                  </a:lnTo>
                  <a:cubicBezTo>
                    <a:pt x="2288" y="4632"/>
                    <a:pt x="2282" y="4632"/>
                    <a:pt x="2277" y="4643"/>
                  </a:cubicBezTo>
                  <a:cubicBezTo>
                    <a:pt x="2277" y="4643"/>
                    <a:pt x="2293" y="4643"/>
                    <a:pt x="2299" y="4649"/>
                  </a:cubicBezTo>
                  <a:lnTo>
                    <a:pt x="2282" y="4649"/>
                  </a:lnTo>
                  <a:lnTo>
                    <a:pt x="2299" y="4654"/>
                  </a:lnTo>
                  <a:lnTo>
                    <a:pt x="2295" y="4656"/>
                  </a:lnTo>
                  <a:lnTo>
                    <a:pt x="2295" y="4656"/>
                  </a:lnTo>
                  <a:cubicBezTo>
                    <a:pt x="2295" y="4655"/>
                    <a:pt x="2294" y="4655"/>
                    <a:pt x="2293" y="4654"/>
                  </a:cubicBezTo>
                  <a:lnTo>
                    <a:pt x="2293" y="4654"/>
                  </a:lnTo>
                  <a:cubicBezTo>
                    <a:pt x="2293" y="4654"/>
                    <a:pt x="2292" y="4656"/>
                    <a:pt x="2291" y="4657"/>
                  </a:cubicBezTo>
                  <a:lnTo>
                    <a:pt x="2291" y="4657"/>
                  </a:lnTo>
                  <a:lnTo>
                    <a:pt x="2295" y="4656"/>
                  </a:lnTo>
                  <a:lnTo>
                    <a:pt x="2295" y="4656"/>
                  </a:lnTo>
                  <a:cubicBezTo>
                    <a:pt x="2302" y="4661"/>
                    <a:pt x="2287" y="4671"/>
                    <a:pt x="2282" y="4671"/>
                  </a:cubicBezTo>
                  <a:lnTo>
                    <a:pt x="2293" y="4682"/>
                  </a:lnTo>
                  <a:lnTo>
                    <a:pt x="2282" y="4682"/>
                  </a:lnTo>
                  <a:cubicBezTo>
                    <a:pt x="2299" y="4688"/>
                    <a:pt x="2271" y="4688"/>
                    <a:pt x="2282" y="4688"/>
                  </a:cubicBezTo>
                  <a:lnTo>
                    <a:pt x="2293" y="4688"/>
                  </a:lnTo>
                  <a:cubicBezTo>
                    <a:pt x="2288" y="4694"/>
                    <a:pt x="2288" y="4699"/>
                    <a:pt x="2293" y="4705"/>
                  </a:cubicBezTo>
                  <a:lnTo>
                    <a:pt x="2282" y="4705"/>
                  </a:lnTo>
                  <a:cubicBezTo>
                    <a:pt x="2282" y="4716"/>
                    <a:pt x="2293" y="4727"/>
                    <a:pt x="2299" y="4738"/>
                  </a:cubicBezTo>
                  <a:cubicBezTo>
                    <a:pt x="2299" y="4734"/>
                    <a:pt x="2308" y="4730"/>
                    <a:pt x="2315" y="4728"/>
                  </a:cubicBezTo>
                  <a:lnTo>
                    <a:pt x="2315" y="4728"/>
                  </a:lnTo>
                  <a:cubicBezTo>
                    <a:pt x="2314" y="4729"/>
                    <a:pt x="2314" y="4729"/>
                    <a:pt x="2313" y="4730"/>
                  </a:cubicBezTo>
                  <a:lnTo>
                    <a:pt x="2313" y="4730"/>
                  </a:lnTo>
                  <a:lnTo>
                    <a:pt x="2321" y="4727"/>
                  </a:lnTo>
                  <a:lnTo>
                    <a:pt x="2321" y="4727"/>
                  </a:lnTo>
                  <a:cubicBezTo>
                    <a:pt x="2321" y="4733"/>
                    <a:pt x="2310" y="4738"/>
                    <a:pt x="2305" y="4738"/>
                  </a:cubicBezTo>
                  <a:lnTo>
                    <a:pt x="2310" y="4744"/>
                  </a:lnTo>
                  <a:lnTo>
                    <a:pt x="2299" y="4744"/>
                  </a:lnTo>
                  <a:cubicBezTo>
                    <a:pt x="2304" y="4744"/>
                    <a:pt x="2292" y="4756"/>
                    <a:pt x="2299" y="4756"/>
                  </a:cubicBezTo>
                  <a:cubicBezTo>
                    <a:pt x="2300" y="4756"/>
                    <a:pt x="2302" y="4756"/>
                    <a:pt x="2305" y="4755"/>
                  </a:cubicBezTo>
                  <a:lnTo>
                    <a:pt x="2305" y="4755"/>
                  </a:lnTo>
                  <a:lnTo>
                    <a:pt x="2299" y="4761"/>
                  </a:lnTo>
                  <a:cubicBezTo>
                    <a:pt x="2305" y="4772"/>
                    <a:pt x="2316" y="4772"/>
                    <a:pt x="2321" y="4778"/>
                  </a:cubicBezTo>
                  <a:cubicBezTo>
                    <a:pt x="2327" y="4775"/>
                    <a:pt x="2328" y="4775"/>
                    <a:pt x="2330" y="4775"/>
                  </a:cubicBezTo>
                  <a:cubicBezTo>
                    <a:pt x="2331" y="4775"/>
                    <a:pt x="2333" y="4775"/>
                    <a:pt x="2338" y="4772"/>
                  </a:cubicBezTo>
                  <a:cubicBezTo>
                    <a:pt x="2338" y="4783"/>
                    <a:pt x="2338" y="4794"/>
                    <a:pt x="2344" y="4800"/>
                  </a:cubicBezTo>
                  <a:cubicBezTo>
                    <a:pt x="2349" y="4800"/>
                    <a:pt x="2355" y="4794"/>
                    <a:pt x="2361" y="4794"/>
                  </a:cubicBezTo>
                  <a:lnTo>
                    <a:pt x="2361" y="4794"/>
                  </a:lnTo>
                  <a:cubicBezTo>
                    <a:pt x="2349" y="4800"/>
                    <a:pt x="2355" y="4806"/>
                    <a:pt x="2349" y="4806"/>
                  </a:cubicBezTo>
                  <a:cubicBezTo>
                    <a:pt x="2355" y="4811"/>
                    <a:pt x="2361" y="4817"/>
                    <a:pt x="2372" y="4817"/>
                  </a:cubicBezTo>
                  <a:cubicBezTo>
                    <a:pt x="2377" y="4811"/>
                    <a:pt x="2377" y="4811"/>
                    <a:pt x="2377" y="4811"/>
                  </a:cubicBezTo>
                  <a:cubicBezTo>
                    <a:pt x="2383" y="4811"/>
                    <a:pt x="2377" y="4817"/>
                    <a:pt x="2377" y="4817"/>
                  </a:cubicBezTo>
                  <a:lnTo>
                    <a:pt x="2377" y="4822"/>
                  </a:lnTo>
                  <a:cubicBezTo>
                    <a:pt x="2378" y="4822"/>
                    <a:pt x="2379" y="4822"/>
                    <a:pt x="2380" y="4822"/>
                  </a:cubicBezTo>
                  <a:cubicBezTo>
                    <a:pt x="2391" y="4822"/>
                    <a:pt x="2381" y="4858"/>
                    <a:pt x="2398" y="4858"/>
                  </a:cubicBezTo>
                  <a:cubicBezTo>
                    <a:pt x="2400" y="4858"/>
                    <a:pt x="2403" y="4857"/>
                    <a:pt x="2405" y="4856"/>
                  </a:cubicBezTo>
                  <a:lnTo>
                    <a:pt x="2400" y="4856"/>
                  </a:lnTo>
                  <a:cubicBezTo>
                    <a:pt x="2405" y="4856"/>
                    <a:pt x="2411" y="4856"/>
                    <a:pt x="2417" y="4850"/>
                  </a:cubicBezTo>
                  <a:lnTo>
                    <a:pt x="2417" y="4850"/>
                  </a:lnTo>
                  <a:cubicBezTo>
                    <a:pt x="2422" y="4856"/>
                    <a:pt x="2411" y="4856"/>
                    <a:pt x="2411" y="4867"/>
                  </a:cubicBezTo>
                  <a:cubicBezTo>
                    <a:pt x="2416" y="4865"/>
                    <a:pt x="2419" y="4864"/>
                    <a:pt x="2422" y="4864"/>
                  </a:cubicBezTo>
                  <a:cubicBezTo>
                    <a:pt x="2430" y="4864"/>
                    <a:pt x="2431" y="4874"/>
                    <a:pt x="2440" y="4874"/>
                  </a:cubicBezTo>
                  <a:cubicBezTo>
                    <a:pt x="2441" y="4874"/>
                    <a:pt x="2443" y="4873"/>
                    <a:pt x="2445" y="4873"/>
                  </a:cubicBezTo>
                  <a:cubicBezTo>
                    <a:pt x="2445" y="4890"/>
                    <a:pt x="2453" y="4891"/>
                    <a:pt x="2462" y="4891"/>
                  </a:cubicBezTo>
                  <a:cubicBezTo>
                    <a:pt x="2464" y="4891"/>
                    <a:pt x="2466" y="4891"/>
                    <a:pt x="2468" y="4891"/>
                  </a:cubicBezTo>
                  <a:cubicBezTo>
                    <a:pt x="2475" y="4891"/>
                    <a:pt x="2481" y="4892"/>
                    <a:pt x="2484" y="4901"/>
                  </a:cubicBezTo>
                  <a:lnTo>
                    <a:pt x="2484" y="4895"/>
                  </a:lnTo>
                  <a:cubicBezTo>
                    <a:pt x="2485" y="4892"/>
                    <a:pt x="2486" y="4891"/>
                    <a:pt x="2487" y="4891"/>
                  </a:cubicBezTo>
                  <a:cubicBezTo>
                    <a:pt x="2489" y="4891"/>
                    <a:pt x="2489" y="4901"/>
                    <a:pt x="2489" y="4901"/>
                  </a:cubicBezTo>
                  <a:cubicBezTo>
                    <a:pt x="2489" y="4895"/>
                    <a:pt x="2489" y="4895"/>
                    <a:pt x="2489" y="4890"/>
                  </a:cubicBezTo>
                  <a:cubicBezTo>
                    <a:pt x="2493" y="4889"/>
                    <a:pt x="2497" y="4888"/>
                    <a:pt x="2501" y="4888"/>
                  </a:cubicBezTo>
                  <a:cubicBezTo>
                    <a:pt x="2525" y="4888"/>
                    <a:pt x="2550" y="4901"/>
                    <a:pt x="2579" y="4901"/>
                  </a:cubicBezTo>
                  <a:cubicBezTo>
                    <a:pt x="2588" y="4896"/>
                    <a:pt x="2575" y="4869"/>
                    <a:pt x="2582" y="4869"/>
                  </a:cubicBezTo>
                  <a:lnTo>
                    <a:pt x="2582" y="4869"/>
                  </a:lnTo>
                  <a:cubicBezTo>
                    <a:pt x="2584" y="4869"/>
                    <a:pt x="2586" y="4870"/>
                    <a:pt x="2590" y="4873"/>
                  </a:cubicBezTo>
                  <a:lnTo>
                    <a:pt x="2590" y="4884"/>
                  </a:lnTo>
                  <a:cubicBezTo>
                    <a:pt x="2601" y="4862"/>
                    <a:pt x="2629" y="4867"/>
                    <a:pt x="2635" y="4845"/>
                  </a:cubicBezTo>
                  <a:cubicBezTo>
                    <a:pt x="2635" y="4845"/>
                    <a:pt x="2641" y="4850"/>
                    <a:pt x="2641" y="4850"/>
                  </a:cubicBezTo>
                  <a:cubicBezTo>
                    <a:pt x="2641" y="4851"/>
                    <a:pt x="2642" y="4852"/>
                    <a:pt x="2643" y="4852"/>
                  </a:cubicBezTo>
                  <a:cubicBezTo>
                    <a:pt x="2647" y="4852"/>
                    <a:pt x="2651" y="4838"/>
                    <a:pt x="2646" y="4834"/>
                  </a:cubicBezTo>
                  <a:lnTo>
                    <a:pt x="2646" y="4834"/>
                  </a:lnTo>
                  <a:cubicBezTo>
                    <a:pt x="2646" y="4834"/>
                    <a:pt x="2652" y="4839"/>
                    <a:pt x="2657" y="4845"/>
                  </a:cubicBezTo>
                  <a:cubicBezTo>
                    <a:pt x="2662" y="4845"/>
                    <a:pt x="2655" y="4832"/>
                    <a:pt x="2659" y="4832"/>
                  </a:cubicBezTo>
                  <a:lnTo>
                    <a:pt x="2659" y="4832"/>
                  </a:lnTo>
                  <a:cubicBezTo>
                    <a:pt x="2660" y="4832"/>
                    <a:pt x="2661" y="4833"/>
                    <a:pt x="2663" y="4834"/>
                  </a:cubicBezTo>
                  <a:cubicBezTo>
                    <a:pt x="2663" y="4834"/>
                    <a:pt x="2663" y="4834"/>
                    <a:pt x="2663" y="4839"/>
                  </a:cubicBezTo>
                  <a:cubicBezTo>
                    <a:pt x="2663" y="4834"/>
                    <a:pt x="2674" y="4828"/>
                    <a:pt x="2663" y="4822"/>
                  </a:cubicBezTo>
                  <a:cubicBezTo>
                    <a:pt x="2669" y="4822"/>
                    <a:pt x="2669" y="4811"/>
                    <a:pt x="2674" y="4811"/>
                  </a:cubicBezTo>
                  <a:cubicBezTo>
                    <a:pt x="2669" y="4800"/>
                    <a:pt x="2685" y="4806"/>
                    <a:pt x="2674" y="4789"/>
                  </a:cubicBezTo>
                  <a:lnTo>
                    <a:pt x="2674" y="4789"/>
                  </a:lnTo>
                  <a:cubicBezTo>
                    <a:pt x="2680" y="4795"/>
                    <a:pt x="2684" y="4797"/>
                    <a:pt x="2686" y="4797"/>
                  </a:cubicBezTo>
                  <a:cubicBezTo>
                    <a:pt x="2690" y="4797"/>
                    <a:pt x="2689" y="4790"/>
                    <a:pt x="2685" y="4783"/>
                  </a:cubicBezTo>
                  <a:lnTo>
                    <a:pt x="2685" y="4783"/>
                  </a:lnTo>
                  <a:cubicBezTo>
                    <a:pt x="2688" y="4786"/>
                    <a:pt x="2691" y="4786"/>
                    <a:pt x="2694" y="4786"/>
                  </a:cubicBezTo>
                  <a:cubicBezTo>
                    <a:pt x="2697" y="4786"/>
                    <a:pt x="2699" y="4786"/>
                    <a:pt x="2702" y="4789"/>
                  </a:cubicBezTo>
                  <a:cubicBezTo>
                    <a:pt x="2702" y="4783"/>
                    <a:pt x="2702" y="4778"/>
                    <a:pt x="2691" y="4772"/>
                  </a:cubicBezTo>
                  <a:lnTo>
                    <a:pt x="2691" y="4772"/>
                  </a:lnTo>
                  <a:cubicBezTo>
                    <a:pt x="2694" y="4773"/>
                    <a:pt x="2696" y="4773"/>
                    <a:pt x="2697" y="4773"/>
                  </a:cubicBezTo>
                  <a:cubicBezTo>
                    <a:pt x="2710" y="4773"/>
                    <a:pt x="2696" y="4758"/>
                    <a:pt x="2704" y="4758"/>
                  </a:cubicBezTo>
                  <a:lnTo>
                    <a:pt x="2704" y="4758"/>
                  </a:lnTo>
                  <a:cubicBezTo>
                    <a:pt x="2706" y="4758"/>
                    <a:pt x="2709" y="4759"/>
                    <a:pt x="2713" y="4761"/>
                  </a:cubicBezTo>
                  <a:cubicBezTo>
                    <a:pt x="2708" y="4744"/>
                    <a:pt x="2708" y="4727"/>
                    <a:pt x="2708" y="4716"/>
                  </a:cubicBezTo>
                  <a:lnTo>
                    <a:pt x="2708" y="4716"/>
                  </a:lnTo>
                  <a:cubicBezTo>
                    <a:pt x="2725" y="4727"/>
                    <a:pt x="2702" y="4733"/>
                    <a:pt x="2725" y="4738"/>
                  </a:cubicBezTo>
                  <a:cubicBezTo>
                    <a:pt x="2725" y="4722"/>
                    <a:pt x="2708" y="4710"/>
                    <a:pt x="2713" y="4705"/>
                  </a:cubicBezTo>
                  <a:lnTo>
                    <a:pt x="2713" y="4705"/>
                  </a:lnTo>
                  <a:cubicBezTo>
                    <a:pt x="2719" y="4705"/>
                    <a:pt x="2725" y="4710"/>
                    <a:pt x="2725" y="4710"/>
                  </a:cubicBezTo>
                  <a:cubicBezTo>
                    <a:pt x="2725" y="4699"/>
                    <a:pt x="2736" y="4694"/>
                    <a:pt x="2725" y="4677"/>
                  </a:cubicBezTo>
                  <a:lnTo>
                    <a:pt x="2725" y="4677"/>
                  </a:lnTo>
                  <a:cubicBezTo>
                    <a:pt x="2730" y="4682"/>
                    <a:pt x="2730" y="4682"/>
                    <a:pt x="2730" y="4682"/>
                  </a:cubicBezTo>
                  <a:cubicBezTo>
                    <a:pt x="2730" y="4682"/>
                    <a:pt x="2736" y="4682"/>
                    <a:pt x="2725" y="4677"/>
                  </a:cubicBezTo>
                  <a:lnTo>
                    <a:pt x="2725" y="4677"/>
                  </a:lnTo>
                  <a:cubicBezTo>
                    <a:pt x="2725" y="4677"/>
                    <a:pt x="2725" y="4677"/>
                    <a:pt x="2725" y="4677"/>
                  </a:cubicBezTo>
                  <a:lnTo>
                    <a:pt x="2730" y="4677"/>
                  </a:lnTo>
                  <a:cubicBezTo>
                    <a:pt x="2713" y="4677"/>
                    <a:pt x="2702" y="4666"/>
                    <a:pt x="2697" y="4660"/>
                  </a:cubicBezTo>
                  <a:lnTo>
                    <a:pt x="2697" y="4660"/>
                  </a:lnTo>
                  <a:cubicBezTo>
                    <a:pt x="2705" y="4663"/>
                    <a:pt x="2709" y="4664"/>
                    <a:pt x="2712" y="4664"/>
                  </a:cubicBezTo>
                  <a:cubicBezTo>
                    <a:pt x="2715" y="4664"/>
                    <a:pt x="2716" y="4663"/>
                    <a:pt x="2718" y="4663"/>
                  </a:cubicBezTo>
                  <a:cubicBezTo>
                    <a:pt x="2720" y="4663"/>
                    <a:pt x="2722" y="4664"/>
                    <a:pt x="2725" y="4665"/>
                  </a:cubicBezTo>
                  <a:lnTo>
                    <a:pt x="2725" y="4665"/>
                  </a:lnTo>
                  <a:cubicBezTo>
                    <a:pt x="2727" y="4664"/>
                    <a:pt x="2728" y="4663"/>
                    <a:pt x="2729" y="4663"/>
                  </a:cubicBezTo>
                  <a:cubicBezTo>
                    <a:pt x="2731" y="4663"/>
                    <a:pt x="2732" y="4666"/>
                    <a:pt x="2736" y="4666"/>
                  </a:cubicBezTo>
                  <a:cubicBezTo>
                    <a:pt x="2736" y="4660"/>
                    <a:pt x="2725" y="4660"/>
                    <a:pt x="2725" y="4654"/>
                  </a:cubicBezTo>
                  <a:cubicBezTo>
                    <a:pt x="2730" y="4654"/>
                    <a:pt x="2730" y="4654"/>
                    <a:pt x="2736" y="4660"/>
                  </a:cubicBezTo>
                  <a:cubicBezTo>
                    <a:pt x="2730" y="4654"/>
                    <a:pt x="2725" y="4649"/>
                    <a:pt x="2725" y="4643"/>
                  </a:cubicBezTo>
                  <a:cubicBezTo>
                    <a:pt x="2727" y="4643"/>
                    <a:pt x="2729" y="4643"/>
                    <a:pt x="2731" y="4644"/>
                  </a:cubicBezTo>
                  <a:lnTo>
                    <a:pt x="2731" y="4644"/>
                  </a:lnTo>
                  <a:cubicBezTo>
                    <a:pt x="2730" y="4634"/>
                    <a:pt x="2715" y="4626"/>
                    <a:pt x="2725" y="4621"/>
                  </a:cubicBezTo>
                  <a:lnTo>
                    <a:pt x="2725" y="4621"/>
                  </a:lnTo>
                  <a:cubicBezTo>
                    <a:pt x="2730" y="4623"/>
                    <a:pt x="2733" y="4623"/>
                    <a:pt x="2734" y="4623"/>
                  </a:cubicBezTo>
                  <a:cubicBezTo>
                    <a:pt x="2737" y="4623"/>
                    <a:pt x="2736" y="4621"/>
                    <a:pt x="2747" y="4621"/>
                  </a:cubicBezTo>
                  <a:lnTo>
                    <a:pt x="2741" y="4615"/>
                  </a:lnTo>
                  <a:lnTo>
                    <a:pt x="2736" y="4615"/>
                  </a:lnTo>
                  <a:cubicBezTo>
                    <a:pt x="2736" y="4615"/>
                    <a:pt x="2725" y="4604"/>
                    <a:pt x="2730" y="4604"/>
                  </a:cubicBezTo>
                  <a:lnTo>
                    <a:pt x="2730" y="4604"/>
                  </a:lnTo>
                  <a:lnTo>
                    <a:pt x="2736" y="4610"/>
                  </a:lnTo>
                  <a:lnTo>
                    <a:pt x="2736" y="4598"/>
                  </a:lnTo>
                  <a:lnTo>
                    <a:pt x="2730" y="4604"/>
                  </a:lnTo>
                  <a:cubicBezTo>
                    <a:pt x="2719" y="4598"/>
                    <a:pt x="2708" y="4598"/>
                    <a:pt x="2713" y="4593"/>
                  </a:cubicBezTo>
                  <a:lnTo>
                    <a:pt x="2713" y="4593"/>
                  </a:lnTo>
                  <a:cubicBezTo>
                    <a:pt x="2713" y="4595"/>
                    <a:pt x="2713" y="4595"/>
                    <a:pt x="2714" y="4595"/>
                  </a:cubicBezTo>
                  <a:cubicBezTo>
                    <a:pt x="2715" y="4595"/>
                    <a:pt x="2717" y="4593"/>
                    <a:pt x="2725" y="4593"/>
                  </a:cubicBezTo>
                  <a:cubicBezTo>
                    <a:pt x="2719" y="4587"/>
                    <a:pt x="2713" y="4582"/>
                    <a:pt x="2719" y="4582"/>
                  </a:cubicBezTo>
                  <a:lnTo>
                    <a:pt x="2719" y="4582"/>
                  </a:lnTo>
                  <a:cubicBezTo>
                    <a:pt x="2725" y="4582"/>
                    <a:pt x="2741" y="4587"/>
                    <a:pt x="2741" y="4587"/>
                  </a:cubicBezTo>
                  <a:cubicBezTo>
                    <a:pt x="2730" y="4582"/>
                    <a:pt x="2741" y="4576"/>
                    <a:pt x="2725" y="4570"/>
                  </a:cubicBezTo>
                  <a:lnTo>
                    <a:pt x="2725" y="4570"/>
                  </a:lnTo>
                  <a:cubicBezTo>
                    <a:pt x="2730" y="4570"/>
                    <a:pt x="2741" y="4576"/>
                    <a:pt x="2741" y="4576"/>
                  </a:cubicBezTo>
                  <a:lnTo>
                    <a:pt x="2730" y="4570"/>
                  </a:lnTo>
                  <a:lnTo>
                    <a:pt x="2741" y="4570"/>
                  </a:lnTo>
                  <a:cubicBezTo>
                    <a:pt x="2744" y="4568"/>
                    <a:pt x="2739" y="4568"/>
                    <a:pt x="2734" y="4568"/>
                  </a:cubicBezTo>
                  <a:cubicBezTo>
                    <a:pt x="2729" y="4568"/>
                    <a:pt x="2725" y="4568"/>
                    <a:pt x="2730" y="4565"/>
                  </a:cubicBezTo>
                  <a:lnTo>
                    <a:pt x="2736" y="4565"/>
                  </a:lnTo>
                  <a:cubicBezTo>
                    <a:pt x="2741" y="4559"/>
                    <a:pt x="2730" y="4554"/>
                    <a:pt x="2741" y="4548"/>
                  </a:cubicBezTo>
                  <a:cubicBezTo>
                    <a:pt x="2758" y="4548"/>
                    <a:pt x="2741" y="4554"/>
                    <a:pt x="2758" y="4554"/>
                  </a:cubicBezTo>
                  <a:cubicBezTo>
                    <a:pt x="2758" y="4542"/>
                    <a:pt x="2741" y="4531"/>
                    <a:pt x="2747" y="4520"/>
                  </a:cubicBezTo>
                  <a:lnTo>
                    <a:pt x="2747" y="4520"/>
                  </a:lnTo>
                  <a:lnTo>
                    <a:pt x="2741" y="4526"/>
                  </a:lnTo>
                  <a:cubicBezTo>
                    <a:pt x="2719" y="4520"/>
                    <a:pt x="2758" y="4520"/>
                    <a:pt x="2747" y="4514"/>
                  </a:cubicBezTo>
                  <a:lnTo>
                    <a:pt x="2747" y="4514"/>
                  </a:lnTo>
                  <a:cubicBezTo>
                    <a:pt x="2747" y="4514"/>
                    <a:pt x="2752" y="4517"/>
                    <a:pt x="2755" y="4517"/>
                  </a:cubicBezTo>
                  <a:cubicBezTo>
                    <a:pt x="2757" y="4517"/>
                    <a:pt x="2758" y="4516"/>
                    <a:pt x="2758" y="4514"/>
                  </a:cubicBezTo>
                  <a:cubicBezTo>
                    <a:pt x="2764" y="4509"/>
                    <a:pt x="2753" y="4503"/>
                    <a:pt x="2747" y="4492"/>
                  </a:cubicBezTo>
                  <a:lnTo>
                    <a:pt x="2753" y="4492"/>
                  </a:lnTo>
                  <a:cubicBezTo>
                    <a:pt x="2758" y="4492"/>
                    <a:pt x="2758" y="4486"/>
                    <a:pt x="2764" y="4481"/>
                  </a:cubicBezTo>
                  <a:cubicBezTo>
                    <a:pt x="2758" y="4481"/>
                    <a:pt x="2758" y="4481"/>
                    <a:pt x="2747" y="4475"/>
                  </a:cubicBezTo>
                  <a:cubicBezTo>
                    <a:pt x="2786" y="4470"/>
                    <a:pt x="2736" y="4453"/>
                    <a:pt x="2764" y="4447"/>
                  </a:cubicBezTo>
                  <a:lnTo>
                    <a:pt x="2764" y="4447"/>
                  </a:lnTo>
                  <a:cubicBezTo>
                    <a:pt x="2764" y="4447"/>
                    <a:pt x="2766" y="4450"/>
                    <a:pt x="2768" y="4450"/>
                  </a:cubicBezTo>
                  <a:cubicBezTo>
                    <a:pt x="2769" y="4450"/>
                    <a:pt x="2769" y="4449"/>
                    <a:pt x="2769" y="4447"/>
                  </a:cubicBezTo>
                  <a:lnTo>
                    <a:pt x="2764" y="4442"/>
                  </a:lnTo>
                  <a:cubicBezTo>
                    <a:pt x="2762" y="4440"/>
                    <a:pt x="2761" y="4439"/>
                    <a:pt x="2760" y="4439"/>
                  </a:cubicBezTo>
                  <a:cubicBezTo>
                    <a:pt x="2758" y="4439"/>
                    <a:pt x="2756" y="4442"/>
                    <a:pt x="2753" y="4442"/>
                  </a:cubicBezTo>
                  <a:cubicBezTo>
                    <a:pt x="2747" y="4436"/>
                    <a:pt x="2741" y="4436"/>
                    <a:pt x="2741" y="4430"/>
                  </a:cubicBezTo>
                  <a:lnTo>
                    <a:pt x="2741" y="4430"/>
                  </a:lnTo>
                  <a:cubicBezTo>
                    <a:pt x="2747" y="4436"/>
                    <a:pt x="2758" y="4436"/>
                    <a:pt x="2764" y="4436"/>
                  </a:cubicBezTo>
                  <a:lnTo>
                    <a:pt x="2753" y="4430"/>
                  </a:lnTo>
                  <a:cubicBezTo>
                    <a:pt x="2775" y="4430"/>
                    <a:pt x="2730" y="4430"/>
                    <a:pt x="2747" y="4425"/>
                  </a:cubicBezTo>
                  <a:lnTo>
                    <a:pt x="2753" y="4425"/>
                  </a:lnTo>
                  <a:cubicBezTo>
                    <a:pt x="2747" y="4425"/>
                    <a:pt x="2741" y="4419"/>
                    <a:pt x="2741" y="4419"/>
                  </a:cubicBezTo>
                  <a:lnTo>
                    <a:pt x="2758" y="4419"/>
                  </a:lnTo>
                  <a:cubicBezTo>
                    <a:pt x="2758" y="4419"/>
                    <a:pt x="2736" y="4414"/>
                    <a:pt x="2753" y="4408"/>
                  </a:cubicBezTo>
                  <a:lnTo>
                    <a:pt x="2753" y="4408"/>
                  </a:lnTo>
                  <a:cubicBezTo>
                    <a:pt x="2753" y="4414"/>
                    <a:pt x="2753" y="4414"/>
                    <a:pt x="2758" y="4414"/>
                  </a:cubicBezTo>
                  <a:cubicBezTo>
                    <a:pt x="2769" y="4414"/>
                    <a:pt x="2769" y="4414"/>
                    <a:pt x="2769" y="4408"/>
                  </a:cubicBezTo>
                  <a:lnTo>
                    <a:pt x="2769" y="4414"/>
                  </a:lnTo>
                  <a:lnTo>
                    <a:pt x="2775" y="4408"/>
                  </a:lnTo>
                  <a:cubicBezTo>
                    <a:pt x="2741" y="4397"/>
                    <a:pt x="2769" y="4397"/>
                    <a:pt x="2747" y="4386"/>
                  </a:cubicBezTo>
                  <a:lnTo>
                    <a:pt x="2747" y="4386"/>
                  </a:lnTo>
                  <a:cubicBezTo>
                    <a:pt x="2758" y="4391"/>
                    <a:pt x="2761" y="4393"/>
                    <a:pt x="2763" y="4393"/>
                  </a:cubicBezTo>
                  <a:cubicBezTo>
                    <a:pt x="2765" y="4393"/>
                    <a:pt x="2767" y="4391"/>
                    <a:pt x="2775" y="4391"/>
                  </a:cubicBezTo>
                  <a:lnTo>
                    <a:pt x="2786" y="4391"/>
                  </a:lnTo>
                  <a:cubicBezTo>
                    <a:pt x="2775" y="4386"/>
                    <a:pt x="2797" y="4386"/>
                    <a:pt x="2781" y="4380"/>
                  </a:cubicBezTo>
                  <a:cubicBezTo>
                    <a:pt x="2784" y="4380"/>
                    <a:pt x="2783" y="4378"/>
                    <a:pt x="2784" y="4378"/>
                  </a:cubicBezTo>
                  <a:lnTo>
                    <a:pt x="2784" y="4378"/>
                  </a:lnTo>
                  <a:cubicBezTo>
                    <a:pt x="2781" y="4378"/>
                    <a:pt x="2778" y="4380"/>
                    <a:pt x="2775" y="4380"/>
                  </a:cubicBezTo>
                  <a:cubicBezTo>
                    <a:pt x="2764" y="4369"/>
                    <a:pt x="2797" y="4363"/>
                    <a:pt x="2775" y="4358"/>
                  </a:cubicBezTo>
                  <a:cubicBezTo>
                    <a:pt x="2769" y="4346"/>
                    <a:pt x="2753" y="4346"/>
                    <a:pt x="2747" y="4335"/>
                  </a:cubicBezTo>
                  <a:lnTo>
                    <a:pt x="2747" y="4335"/>
                  </a:lnTo>
                  <a:cubicBezTo>
                    <a:pt x="2753" y="4335"/>
                    <a:pt x="2764" y="4341"/>
                    <a:pt x="2764" y="4341"/>
                  </a:cubicBezTo>
                  <a:cubicBezTo>
                    <a:pt x="2769" y="4335"/>
                    <a:pt x="2769" y="4335"/>
                    <a:pt x="2764" y="4330"/>
                  </a:cubicBezTo>
                  <a:lnTo>
                    <a:pt x="2747" y="4324"/>
                  </a:lnTo>
                  <a:lnTo>
                    <a:pt x="2758" y="4330"/>
                  </a:lnTo>
                  <a:cubicBezTo>
                    <a:pt x="2758" y="4332"/>
                    <a:pt x="2755" y="4334"/>
                    <a:pt x="2752" y="4334"/>
                  </a:cubicBezTo>
                  <a:cubicBezTo>
                    <a:pt x="2748" y="4334"/>
                    <a:pt x="2744" y="4332"/>
                    <a:pt x="2741" y="4330"/>
                  </a:cubicBezTo>
                  <a:lnTo>
                    <a:pt x="2741" y="4330"/>
                  </a:lnTo>
                  <a:cubicBezTo>
                    <a:pt x="2730" y="4335"/>
                    <a:pt x="2747" y="4335"/>
                    <a:pt x="2736" y="4335"/>
                  </a:cubicBezTo>
                  <a:lnTo>
                    <a:pt x="2741" y="4341"/>
                  </a:lnTo>
                  <a:cubicBezTo>
                    <a:pt x="2736" y="4341"/>
                    <a:pt x="2725" y="4341"/>
                    <a:pt x="2730" y="4335"/>
                  </a:cubicBezTo>
                  <a:lnTo>
                    <a:pt x="2730" y="4335"/>
                  </a:lnTo>
                  <a:cubicBezTo>
                    <a:pt x="2719" y="4341"/>
                    <a:pt x="2740" y="4346"/>
                    <a:pt x="2731" y="4351"/>
                  </a:cubicBezTo>
                  <a:lnTo>
                    <a:pt x="2731" y="4351"/>
                  </a:lnTo>
                  <a:cubicBezTo>
                    <a:pt x="2729" y="4350"/>
                    <a:pt x="2727" y="4349"/>
                    <a:pt x="2725" y="4346"/>
                  </a:cubicBezTo>
                  <a:lnTo>
                    <a:pt x="2725" y="4346"/>
                  </a:lnTo>
                  <a:lnTo>
                    <a:pt x="2730" y="4352"/>
                  </a:lnTo>
                  <a:cubicBezTo>
                    <a:pt x="2730" y="4352"/>
                    <a:pt x="2731" y="4352"/>
                    <a:pt x="2731" y="4351"/>
                  </a:cubicBezTo>
                  <a:lnTo>
                    <a:pt x="2731" y="4351"/>
                  </a:lnTo>
                  <a:cubicBezTo>
                    <a:pt x="2739" y="4356"/>
                    <a:pt x="2745" y="4353"/>
                    <a:pt x="2758" y="4358"/>
                  </a:cubicBezTo>
                  <a:lnTo>
                    <a:pt x="2725" y="4358"/>
                  </a:lnTo>
                  <a:lnTo>
                    <a:pt x="2736" y="4363"/>
                  </a:lnTo>
                  <a:lnTo>
                    <a:pt x="2730" y="4363"/>
                  </a:lnTo>
                  <a:cubicBezTo>
                    <a:pt x="2732" y="4365"/>
                    <a:pt x="2733" y="4366"/>
                    <a:pt x="2735" y="4366"/>
                  </a:cubicBezTo>
                  <a:cubicBezTo>
                    <a:pt x="2737" y="4366"/>
                    <a:pt x="2739" y="4363"/>
                    <a:pt x="2747" y="4363"/>
                  </a:cubicBezTo>
                  <a:lnTo>
                    <a:pt x="2747" y="4363"/>
                  </a:lnTo>
                  <a:cubicBezTo>
                    <a:pt x="2733" y="4368"/>
                    <a:pt x="2742" y="4376"/>
                    <a:pt x="2734" y="4376"/>
                  </a:cubicBezTo>
                  <a:cubicBezTo>
                    <a:pt x="2732" y="4376"/>
                    <a:pt x="2729" y="4375"/>
                    <a:pt x="2725" y="4374"/>
                  </a:cubicBezTo>
                  <a:lnTo>
                    <a:pt x="2725" y="4374"/>
                  </a:lnTo>
                  <a:cubicBezTo>
                    <a:pt x="2730" y="4377"/>
                    <a:pt x="2733" y="4377"/>
                    <a:pt x="2735" y="4377"/>
                  </a:cubicBezTo>
                  <a:cubicBezTo>
                    <a:pt x="2737" y="4377"/>
                    <a:pt x="2739" y="4377"/>
                    <a:pt x="2741" y="4380"/>
                  </a:cubicBezTo>
                  <a:cubicBezTo>
                    <a:pt x="2737" y="4379"/>
                    <a:pt x="2734" y="4378"/>
                    <a:pt x="2733" y="4378"/>
                  </a:cubicBezTo>
                  <a:lnTo>
                    <a:pt x="2733" y="4378"/>
                  </a:lnTo>
                  <a:cubicBezTo>
                    <a:pt x="2729" y="4378"/>
                    <a:pt x="2745" y="4386"/>
                    <a:pt x="2736" y="4386"/>
                  </a:cubicBezTo>
                  <a:cubicBezTo>
                    <a:pt x="2728" y="4386"/>
                    <a:pt x="2728" y="4383"/>
                    <a:pt x="2726" y="4383"/>
                  </a:cubicBezTo>
                  <a:cubicBezTo>
                    <a:pt x="2725" y="4383"/>
                    <a:pt x="2723" y="4384"/>
                    <a:pt x="2719" y="4386"/>
                  </a:cubicBezTo>
                  <a:cubicBezTo>
                    <a:pt x="2741" y="4386"/>
                    <a:pt x="2713" y="4391"/>
                    <a:pt x="2713" y="4391"/>
                  </a:cubicBezTo>
                  <a:lnTo>
                    <a:pt x="2708" y="4391"/>
                  </a:lnTo>
                  <a:cubicBezTo>
                    <a:pt x="2708" y="4391"/>
                    <a:pt x="2719" y="4397"/>
                    <a:pt x="2725" y="4397"/>
                  </a:cubicBezTo>
                  <a:cubicBezTo>
                    <a:pt x="2730" y="4397"/>
                    <a:pt x="2725" y="4402"/>
                    <a:pt x="2725" y="4408"/>
                  </a:cubicBezTo>
                  <a:cubicBezTo>
                    <a:pt x="2719" y="4408"/>
                    <a:pt x="2719" y="4414"/>
                    <a:pt x="2708" y="4419"/>
                  </a:cubicBezTo>
                  <a:cubicBezTo>
                    <a:pt x="2725" y="4425"/>
                    <a:pt x="2719" y="4425"/>
                    <a:pt x="2725" y="4430"/>
                  </a:cubicBezTo>
                  <a:cubicBezTo>
                    <a:pt x="2713" y="4430"/>
                    <a:pt x="2708" y="4430"/>
                    <a:pt x="2702" y="4425"/>
                  </a:cubicBezTo>
                  <a:lnTo>
                    <a:pt x="2702" y="4430"/>
                  </a:lnTo>
                  <a:cubicBezTo>
                    <a:pt x="2708" y="4430"/>
                    <a:pt x="2713" y="4430"/>
                    <a:pt x="2713" y="4436"/>
                  </a:cubicBezTo>
                  <a:lnTo>
                    <a:pt x="2702" y="4430"/>
                  </a:lnTo>
                  <a:lnTo>
                    <a:pt x="2702" y="4430"/>
                  </a:lnTo>
                  <a:cubicBezTo>
                    <a:pt x="2702" y="4436"/>
                    <a:pt x="2713" y="4442"/>
                    <a:pt x="2708" y="4447"/>
                  </a:cubicBezTo>
                  <a:cubicBezTo>
                    <a:pt x="2719" y="4453"/>
                    <a:pt x="2741" y="4447"/>
                    <a:pt x="2747" y="4458"/>
                  </a:cubicBezTo>
                  <a:cubicBezTo>
                    <a:pt x="2741" y="4458"/>
                    <a:pt x="2730" y="4453"/>
                    <a:pt x="2725" y="4453"/>
                  </a:cubicBezTo>
                  <a:lnTo>
                    <a:pt x="2719" y="4453"/>
                  </a:lnTo>
                  <a:cubicBezTo>
                    <a:pt x="2713" y="4453"/>
                    <a:pt x="2725" y="4453"/>
                    <a:pt x="2725" y="4458"/>
                  </a:cubicBezTo>
                  <a:cubicBezTo>
                    <a:pt x="2722" y="4456"/>
                    <a:pt x="2720" y="4456"/>
                    <a:pt x="2719" y="4456"/>
                  </a:cubicBezTo>
                  <a:cubicBezTo>
                    <a:pt x="2718" y="4456"/>
                    <a:pt x="2716" y="4456"/>
                    <a:pt x="2713" y="4453"/>
                  </a:cubicBezTo>
                  <a:cubicBezTo>
                    <a:pt x="2708" y="4453"/>
                    <a:pt x="2702" y="4458"/>
                    <a:pt x="2697" y="4458"/>
                  </a:cubicBezTo>
                  <a:lnTo>
                    <a:pt x="2708" y="4458"/>
                  </a:lnTo>
                  <a:cubicBezTo>
                    <a:pt x="2708" y="4461"/>
                    <a:pt x="2705" y="4461"/>
                    <a:pt x="2702" y="4461"/>
                  </a:cubicBezTo>
                  <a:cubicBezTo>
                    <a:pt x="2699" y="4461"/>
                    <a:pt x="2697" y="4461"/>
                    <a:pt x="2697" y="4464"/>
                  </a:cubicBezTo>
                  <a:cubicBezTo>
                    <a:pt x="2702" y="4464"/>
                    <a:pt x="2691" y="4464"/>
                    <a:pt x="2708" y="4470"/>
                  </a:cubicBezTo>
                  <a:lnTo>
                    <a:pt x="2697" y="4470"/>
                  </a:lnTo>
                  <a:cubicBezTo>
                    <a:pt x="2702" y="4470"/>
                    <a:pt x="2697" y="4481"/>
                    <a:pt x="2708" y="4481"/>
                  </a:cubicBezTo>
                  <a:lnTo>
                    <a:pt x="2713" y="4481"/>
                  </a:lnTo>
                  <a:cubicBezTo>
                    <a:pt x="2725" y="4492"/>
                    <a:pt x="2702" y="4492"/>
                    <a:pt x="2708" y="4503"/>
                  </a:cubicBezTo>
                  <a:lnTo>
                    <a:pt x="2702" y="4503"/>
                  </a:lnTo>
                  <a:cubicBezTo>
                    <a:pt x="2708" y="4509"/>
                    <a:pt x="2702" y="4514"/>
                    <a:pt x="2713" y="4520"/>
                  </a:cubicBezTo>
                  <a:lnTo>
                    <a:pt x="2697" y="4520"/>
                  </a:lnTo>
                  <a:cubicBezTo>
                    <a:pt x="2697" y="4520"/>
                    <a:pt x="2702" y="4526"/>
                    <a:pt x="2697" y="4526"/>
                  </a:cubicBezTo>
                  <a:cubicBezTo>
                    <a:pt x="2694" y="4523"/>
                    <a:pt x="2692" y="4523"/>
                    <a:pt x="2692" y="4523"/>
                  </a:cubicBezTo>
                  <a:cubicBezTo>
                    <a:pt x="2691" y="4523"/>
                    <a:pt x="2691" y="4523"/>
                    <a:pt x="2691" y="4520"/>
                  </a:cubicBezTo>
                  <a:cubicBezTo>
                    <a:pt x="2685" y="4526"/>
                    <a:pt x="2680" y="4526"/>
                    <a:pt x="2691" y="4531"/>
                  </a:cubicBezTo>
                  <a:cubicBezTo>
                    <a:pt x="2680" y="4531"/>
                    <a:pt x="2674" y="4531"/>
                    <a:pt x="2680" y="4537"/>
                  </a:cubicBezTo>
                  <a:lnTo>
                    <a:pt x="2685" y="4537"/>
                  </a:lnTo>
                  <a:cubicBezTo>
                    <a:pt x="2685" y="4537"/>
                    <a:pt x="2685" y="4537"/>
                    <a:pt x="2685" y="4542"/>
                  </a:cubicBezTo>
                  <a:lnTo>
                    <a:pt x="2669" y="4537"/>
                  </a:lnTo>
                  <a:lnTo>
                    <a:pt x="2669" y="4537"/>
                  </a:lnTo>
                  <a:cubicBezTo>
                    <a:pt x="2646" y="4542"/>
                    <a:pt x="2697" y="4559"/>
                    <a:pt x="2663" y="4559"/>
                  </a:cubicBezTo>
                  <a:cubicBezTo>
                    <a:pt x="2669" y="4562"/>
                    <a:pt x="2671" y="4562"/>
                    <a:pt x="2674" y="4562"/>
                  </a:cubicBezTo>
                  <a:cubicBezTo>
                    <a:pt x="2677" y="4562"/>
                    <a:pt x="2680" y="4562"/>
                    <a:pt x="2685" y="4565"/>
                  </a:cubicBezTo>
                  <a:lnTo>
                    <a:pt x="2657" y="4565"/>
                  </a:lnTo>
                  <a:cubicBezTo>
                    <a:pt x="2646" y="4570"/>
                    <a:pt x="2680" y="4576"/>
                    <a:pt x="2674" y="4582"/>
                  </a:cubicBezTo>
                  <a:cubicBezTo>
                    <a:pt x="2680" y="4582"/>
                    <a:pt x="2691" y="4587"/>
                    <a:pt x="2697" y="4593"/>
                  </a:cubicBezTo>
                  <a:cubicBezTo>
                    <a:pt x="2691" y="4593"/>
                    <a:pt x="2674" y="4593"/>
                    <a:pt x="2669" y="4587"/>
                  </a:cubicBezTo>
                  <a:lnTo>
                    <a:pt x="2674" y="4587"/>
                  </a:lnTo>
                  <a:cubicBezTo>
                    <a:pt x="2671" y="4584"/>
                    <a:pt x="2670" y="4583"/>
                    <a:pt x="2668" y="4582"/>
                  </a:cubicBezTo>
                  <a:lnTo>
                    <a:pt x="2668" y="4582"/>
                  </a:lnTo>
                  <a:cubicBezTo>
                    <a:pt x="2666" y="4584"/>
                    <a:pt x="2665" y="4587"/>
                    <a:pt x="2663" y="4588"/>
                  </a:cubicBezTo>
                  <a:lnTo>
                    <a:pt x="2663" y="4588"/>
                  </a:lnTo>
                  <a:cubicBezTo>
                    <a:pt x="2663" y="4588"/>
                    <a:pt x="2663" y="4588"/>
                    <a:pt x="2663" y="4587"/>
                  </a:cubicBezTo>
                  <a:lnTo>
                    <a:pt x="2663" y="4587"/>
                  </a:lnTo>
                  <a:cubicBezTo>
                    <a:pt x="2662" y="4588"/>
                    <a:pt x="2662" y="4588"/>
                    <a:pt x="2661" y="4589"/>
                  </a:cubicBezTo>
                  <a:lnTo>
                    <a:pt x="2661" y="4589"/>
                  </a:lnTo>
                  <a:cubicBezTo>
                    <a:pt x="2661" y="4589"/>
                    <a:pt x="2660" y="4590"/>
                    <a:pt x="2659" y="4590"/>
                  </a:cubicBezTo>
                  <a:cubicBezTo>
                    <a:pt x="2657" y="4590"/>
                    <a:pt x="2655" y="4589"/>
                    <a:pt x="2652" y="4587"/>
                  </a:cubicBezTo>
                  <a:lnTo>
                    <a:pt x="2652" y="4587"/>
                  </a:lnTo>
                  <a:cubicBezTo>
                    <a:pt x="2655" y="4590"/>
                    <a:pt x="2657" y="4591"/>
                    <a:pt x="2659" y="4591"/>
                  </a:cubicBezTo>
                  <a:cubicBezTo>
                    <a:pt x="2660" y="4591"/>
                    <a:pt x="2660" y="4591"/>
                    <a:pt x="2661" y="4591"/>
                  </a:cubicBezTo>
                  <a:lnTo>
                    <a:pt x="2661" y="4591"/>
                  </a:lnTo>
                  <a:cubicBezTo>
                    <a:pt x="2659" y="4595"/>
                    <a:pt x="2662" y="4600"/>
                    <a:pt x="2657" y="4604"/>
                  </a:cubicBezTo>
                  <a:lnTo>
                    <a:pt x="2663" y="4604"/>
                  </a:lnTo>
                  <a:cubicBezTo>
                    <a:pt x="2657" y="4610"/>
                    <a:pt x="2674" y="4610"/>
                    <a:pt x="2674" y="4615"/>
                  </a:cubicBezTo>
                  <a:cubicBezTo>
                    <a:pt x="2667" y="4615"/>
                    <a:pt x="2662" y="4613"/>
                    <a:pt x="2661" y="4613"/>
                  </a:cubicBezTo>
                  <a:lnTo>
                    <a:pt x="2661" y="4613"/>
                  </a:lnTo>
                  <a:cubicBezTo>
                    <a:pt x="2660" y="4613"/>
                    <a:pt x="2661" y="4613"/>
                    <a:pt x="2663" y="4615"/>
                  </a:cubicBezTo>
                  <a:cubicBezTo>
                    <a:pt x="2660" y="4617"/>
                    <a:pt x="2657" y="4618"/>
                    <a:pt x="2654" y="4618"/>
                  </a:cubicBezTo>
                  <a:cubicBezTo>
                    <a:pt x="2648" y="4618"/>
                    <a:pt x="2645" y="4614"/>
                    <a:pt x="2641" y="4610"/>
                  </a:cubicBezTo>
                  <a:lnTo>
                    <a:pt x="2641" y="4610"/>
                  </a:lnTo>
                  <a:cubicBezTo>
                    <a:pt x="2652" y="4621"/>
                    <a:pt x="2635" y="4621"/>
                    <a:pt x="2629" y="4621"/>
                  </a:cubicBezTo>
                  <a:lnTo>
                    <a:pt x="2641" y="4621"/>
                  </a:lnTo>
                  <a:cubicBezTo>
                    <a:pt x="2635" y="4626"/>
                    <a:pt x="2635" y="4626"/>
                    <a:pt x="2629" y="4626"/>
                  </a:cubicBezTo>
                  <a:cubicBezTo>
                    <a:pt x="2631" y="4626"/>
                    <a:pt x="2633" y="4626"/>
                    <a:pt x="2635" y="4626"/>
                  </a:cubicBezTo>
                  <a:lnTo>
                    <a:pt x="2635" y="4626"/>
                  </a:lnTo>
                  <a:cubicBezTo>
                    <a:pt x="2635" y="4632"/>
                    <a:pt x="2635" y="4632"/>
                    <a:pt x="2629" y="4632"/>
                  </a:cubicBezTo>
                  <a:cubicBezTo>
                    <a:pt x="2613" y="4632"/>
                    <a:pt x="2646" y="4638"/>
                    <a:pt x="2641" y="4643"/>
                  </a:cubicBezTo>
                  <a:lnTo>
                    <a:pt x="2629" y="4643"/>
                  </a:lnTo>
                  <a:cubicBezTo>
                    <a:pt x="2629" y="4643"/>
                    <a:pt x="2641" y="4643"/>
                    <a:pt x="2646" y="4649"/>
                  </a:cubicBezTo>
                  <a:cubicBezTo>
                    <a:pt x="2641" y="4654"/>
                    <a:pt x="2652" y="4654"/>
                    <a:pt x="2646" y="4660"/>
                  </a:cubicBezTo>
                  <a:lnTo>
                    <a:pt x="2652" y="4654"/>
                  </a:lnTo>
                  <a:cubicBezTo>
                    <a:pt x="2657" y="4660"/>
                    <a:pt x="2657" y="4660"/>
                    <a:pt x="2657" y="4666"/>
                  </a:cubicBezTo>
                  <a:cubicBezTo>
                    <a:pt x="2652" y="4660"/>
                    <a:pt x="2657" y="4660"/>
                    <a:pt x="2652" y="4660"/>
                  </a:cubicBezTo>
                  <a:cubicBezTo>
                    <a:pt x="2663" y="4666"/>
                    <a:pt x="2635" y="4666"/>
                    <a:pt x="2646" y="4671"/>
                  </a:cubicBezTo>
                  <a:cubicBezTo>
                    <a:pt x="2641" y="4671"/>
                    <a:pt x="2629" y="4666"/>
                    <a:pt x="2624" y="4666"/>
                  </a:cubicBezTo>
                  <a:lnTo>
                    <a:pt x="2624" y="4666"/>
                  </a:lnTo>
                  <a:cubicBezTo>
                    <a:pt x="2635" y="4671"/>
                    <a:pt x="2613" y="4666"/>
                    <a:pt x="2618" y="4677"/>
                  </a:cubicBezTo>
                  <a:cubicBezTo>
                    <a:pt x="2629" y="4677"/>
                    <a:pt x="2629" y="4677"/>
                    <a:pt x="2635" y="4682"/>
                  </a:cubicBezTo>
                  <a:lnTo>
                    <a:pt x="2635" y="4671"/>
                  </a:lnTo>
                  <a:lnTo>
                    <a:pt x="2646" y="4682"/>
                  </a:lnTo>
                  <a:cubicBezTo>
                    <a:pt x="2646" y="4682"/>
                    <a:pt x="2641" y="4677"/>
                    <a:pt x="2646" y="4677"/>
                  </a:cubicBezTo>
                  <a:cubicBezTo>
                    <a:pt x="2649" y="4680"/>
                    <a:pt x="2649" y="4680"/>
                    <a:pt x="2650" y="4680"/>
                  </a:cubicBezTo>
                  <a:cubicBezTo>
                    <a:pt x="2650" y="4680"/>
                    <a:pt x="2652" y="4680"/>
                    <a:pt x="2657" y="4682"/>
                  </a:cubicBezTo>
                  <a:cubicBezTo>
                    <a:pt x="2655" y="4682"/>
                    <a:pt x="2653" y="4681"/>
                    <a:pt x="2652" y="4681"/>
                  </a:cubicBezTo>
                  <a:lnTo>
                    <a:pt x="2652" y="4681"/>
                  </a:lnTo>
                  <a:cubicBezTo>
                    <a:pt x="2646" y="4681"/>
                    <a:pt x="2661" y="4694"/>
                    <a:pt x="2652" y="4694"/>
                  </a:cubicBezTo>
                  <a:lnTo>
                    <a:pt x="2629" y="4682"/>
                  </a:lnTo>
                  <a:lnTo>
                    <a:pt x="2629" y="4682"/>
                  </a:lnTo>
                  <a:cubicBezTo>
                    <a:pt x="2613" y="4682"/>
                    <a:pt x="2635" y="4694"/>
                    <a:pt x="2624" y="4699"/>
                  </a:cubicBezTo>
                  <a:lnTo>
                    <a:pt x="2629" y="4699"/>
                  </a:lnTo>
                  <a:cubicBezTo>
                    <a:pt x="2641" y="4705"/>
                    <a:pt x="2629" y="4705"/>
                    <a:pt x="2635" y="4710"/>
                  </a:cubicBezTo>
                  <a:cubicBezTo>
                    <a:pt x="2624" y="4705"/>
                    <a:pt x="2624" y="4705"/>
                    <a:pt x="2618" y="4705"/>
                  </a:cubicBezTo>
                  <a:cubicBezTo>
                    <a:pt x="2624" y="4705"/>
                    <a:pt x="2613" y="4705"/>
                    <a:pt x="2629" y="4716"/>
                  </a:cubicBezTo>
                  <a:lnTo>
                    <a:pt x="2618" y="4716"/>
                  </a:lnTo>
                  <a:cubicBezTo>
                    <a:pt x="2613" y="4716"/>
                    <a:pt x="2635" y="4733"/>
                    <a:pt x="2629" y="4738"/>
                  </a:cubicBezTo>
                  <a:cubicBezTo>
                    <a:pt x="2624" y="4727"/>
                    <a:pt x="2618" y="4727"/>
                    <a:pt x="2613" y="4722"/>
                  </a:cubicBezTo>
                  <a:cubicBezTo>
                    <a:pt x="2613" y="4722"/>
                    <a:pt x="2607" y="4722"/>
                    <a:pt x="2613" y="4727"/>
                  </a:cubicBezTo>
                  <a:cubicBezTo>
                    <a:pt x="2608" y="4727"/>
                    <a:pt x="2618" y="4734"/>
                    <a:pt x="2616" y="4734"/>
                  </a:cubicBezTo>
                  <a:cubicBezTo>
                    <a:pt x="2616" y="4734"/>
                    <a:pt x="2615" y="4734"/>
                    <a:pt x="2613" y="4733"/>
                  </a:cubicBezTo>
                  <a:lnTo>
                    <a:pt x="2613" y="4733"/>
                  </a:lnTo>
                  <a:cubicBezTo>
                    <a:pt x="2618" y="4738"/>
                    <a:pt x="2624" y="4744"/>
                    <a:pt x="2624" y="4744"/>
                  </a:cubicBezTo>
                  <a:lnTo>
                    <a:pt x="2618" y="4744"/>
                  </a:lnTo>
                  <a:cubicBezTo>
                    <a:pt x="2621" y="4744"/>
                    <a:pt x="2623" y="4746"/>
                    <a:pt x="2625" y="4748"/>
                  </a:cubicBezTo>
                  <a:lnTo>
                    <a:pt x="2625" y="4748"/>
                  </a:lnTo>
                  <a:cubicBezTo>
                    <a:pt x="2623" y="4747"/>
                    <a:pt x="2622" y="4747"/>
                    <a:pt x="2621" y="4747"/>
                  </a:cubicBezTo>
                  <a:cubicBezTo>
                    <a:pt x="2614" y="4747"/>
                    <a:pt x="2617" y="4758"/>
                    <a:pt x="2610" y="4758"/>
                  </a:cubicBezTo>
                  <a:cubicBezTo>
                    <a:pt x="2608" y="4758"/>
                    <a:pt x="2605" y="4757"/>
                    <a:pt x="2601" y="4755"/>
                  </a:cubicBezTo>
                  <a:cubicBezTo>
                    <a:pt x="2601" y="4761"/>
                    <a:pt x="2601" y="4766"/>
                    <a:pt x="2596" y="4772"/>
                  </a:cubicBezTo>
                  <a:cubicBezTo>
                    <a:pt x="2596" y="4766"/>
                    <a:pt x="2596" y="4766"/>
                    <a:pt x="2596" y="4766"/>
                  </a:cubicBezTo>
                  <a:lnTo>
                    <a:pt x="2596" y="4766"/>
                  </a:lnTo>
                  <a:cubicBezTo>
                    <a:pt x="2586" y="4766"/>
                    <a:pt x="2607" y="4784"/>
                    <a:pt x="2604" y="4784"/>
                  </a:cubicBezTo>
                  <a:cubicBezTo>
                    <a:pt x="2603" y="4784"/>
                    <a:pt x="2603" y="4784"/>
                    <a:pt x="2601" y="4783"/>
                  </a:cubicBezTo>
                  <a:cubicBezTo>
                    <a:pt x="2585" y="4778"/>
                    <a:pt x="2596" y="4778"/>
                    <a:pt x="2590" y="4772"/>
                  </a:cubicBezTo>
                  <a:cubicBezTo>
                    <a:pt x="2584" y="4766"/>
                    <a:pt x="2581" y="4764"/>
                    <a:pt x="2580" y="4764"/>
                  </a:cubicBezTo>
                  <a:lnTo>
                    <a:pt x="2580" y="4764"/>
                  </a:lnTo>
                  <a:cubicBezTo>
                    <a:pt x="2577" y="4764"/>
                    <a:pt x="2583" y="4774"/>
                    <a:pt x="2579" y="4774"/>
                  </a:cubicBezTo>
                  <a:cubicBezTo>
                    <a:pt x="2578" y="4774"/>
                    <a:pt x="2576" y="4774"/>
                    <a:pt x="2573" y="4772"/>
                  </a:cubicBezTo>
                  <a:lnTo>
                    <a:pt x="2573" y="4766"/>
                  </a:lnTo>
                  <a:cubicBezTo>
                    <a:pt x="2573" y="4766"/>
                    <a:pt x="2572" y="4766"/>
                    <a:pt x="2572" y="4766"/>
                  </a:cubicBezTo>
                  <a:lnTo>
                    <a:pt x="2572" y="4766"/>
                  </a:lnTo>
                  <a:cubicBezTo>
                    <a:pt x="2569" y="4766"/>
                    <a:pt x="2572" y="4779"/>
                    <a:pt x="2569" y="4782"/>
                  </a:cubicBezTo>
                  <a:lnTo>
                    <a:pt x="2569" y="4782"/>
                  </a:lnTo>
                  <a:cubicBezTo>
                    <a:pt x="2569" y="4781"/>
                    <a:pt x="2568" y="4779"/>
                    <a:pt x="2568" y="4778"/>
                  </a:cubicBezTo>
                  <a:cubicBezTo>
                    <a:pt x="2568" y="4778"/>
                    <a:pt x="2568" y="4783"/>
                    <a:pt x="2568" y="4783"/>
                  </a:cubicBezTo>
                  <a:cubicBezTo>
                    <a:pt x="2568" y="4783"/>
                    <a:pt x="2569" y="4783"/>
                    <a:pt x="2569" y="4782"/>
                  </a:cubicBezTo>
                  <a:lnTo>
                    <a:pt x="2569" y="4782"/>
                  </a:lnTo>
                  <a:cubicBezTo>
                    <a:pt x="2573" y="4796"/>
                    <a:pt x="2573" y="4801"/>
                    <a:pt x="2568" y="4806"/>
                  </a:cubicBezTo>
                  <a:cubicBezTo>
                    <a:pt x="2562" y="4794"/>
                    <a:pt x="2568" y="4800"/>
                    <a:pt x="2562" y="4789"/>
                  </a:cubicBezTo>
                  <a:lnTo>
                    <a:pt x="2562" y="4789"/>
                  </a:lnTo>
                  <a:cubicBezTo>
                    <a:pt x="2562" y="4794"/>
                    <a:pt x="2568" y="4806"/>
                    <a:pt x="2568" y="4811"/>
                  </a:cubicBezTo>
                  <a:cubicBezTo>
                    <a:pt x="2562" y="4806"/>
                    <a:pt x="2557" y="4806"/>
                    <a:pt x="2551" y="4794"/>
                  </a:cubicBezTo>
                  <a:lnTo>
                    <a:pt x="2557" y="4789"/>
                  </a:lnTo>
                  <a:cubicBezTo>
                    <a:pt x="2554" y="4786"/>
                    <a:pt x="2552" y="4785"/>
                    <a:pt x="2551" y="4785"/>
                  </a:cubicBezTo>
                  <a:cubicBezTo>
                    <a:pt x="2550" y="4785"/>
                    <a:pt x="2549" y="4786"/>
                    <a:pt x="2550" y="4787"/>
                  </a:cubicBezTo>
                  <a:lnTo>
                    <a:pt x="2550" y="4787"/>
                  </a:lnTo>
                  <a:lnTo>
                    <a:pt x="2545" y="4783"/>
                  </a:lnTo>
                  <a:lnTo>
                    <a:pt x="2545" y="4783"/>
                  </a:lnTo>
                  <a:cubicBezTo>
                    <a:pt x="2545" y="4789"/>
                    <a:pt x="2551" y="4806"/>
                    <a:pt x="2540" y="4806"/>
                  </a:cubicBezTo>
                  <a:lnTo>
                    <a:pt x="2545" y="4811"/>
                  </a:lnTo>
                  <a:cubicBezTo>
                    <a:pt x="2545" y="4815"/>
                    <a:pt x="2545" y="4817"/>
                    <a:pt x="2544" y="4817"/>
                  </a:cubicBezTo>
                  <a:cubicBezTo>
                    <a:pt x="2543" y="4817"/>
                    <a:pt x="2542" y="4811"/>
                    <a:pt x="2541" y="4811"/>
                  </a:cubicBezTo>
                  <a:cubicBezTo>
                    <a:pt x="2540" y="4811"/>
                    <a:pt x="2540" y="4813"/>
                    <a:pt x="2540" y="4817"/>
                  </a:cubicBezTo>
                  <a:lnTo>
                    <a:pt x="2534" y="4800"/>
                  </a:lnTo>
                  <a:cubicBezTo>
                    <a:pt x="2534" y="4800"/>
                    <a:pt x="2529" y="4817"/>
                    <a:pt x="2523" y="4822"/>
                  </a:cubicBezTo>
                  <a:cubicBezTo>
                    <a:pt x="2524" y="4820"/>
                    <a:pt x="2525" y="4817"/>
                    <a:pt x="2525" y="4815"/>
                  </a:cubicBezTo>
                  <a:lnTo>
                    <a:pt x="2525" y="4815"/>
                  </a:lnTo>
                  <a:cubicBezTo>
                    <a:pt x="2523" y="4819"/>
                    <a:pt x="2520" y="4822"/>
                    <a:pt x="2517" y="4822"/>
                  </a:cubicBezTo>
                  <a:cubicBezTo>
                    <a:pt x="2517" y="4783"/>
                    <a:pt x="2506" y="4811"/>
                    <a:pt x="2506" y="4783"/>
                  </a:cubicBezTo>
                  <a:cubicBezTo>
                    <a:pt x="2503" y="4786"/>
                    <a:pt x="2501" y="4787"/>
                    <a:pt x="2500" y="4787"/>
                  </a:cubicBezTo>
                  <a:cubicBezTo>
                    <a:pt x="2495" y="4787"/>
                    <a:pt x="2494" y="4778"/>
                    <a:pt x="2489" y="4778"/>
                  </a:cubicBezTo>
                  <a:cubicBezTo>
                    <a:pt x="2487" y="4789"/>
                    <a:pt x="2485" y="4789"/>
                    <a:pt x="2484" y="4789"/>
                  </a:cubicBezTo>
                  <a:cubicBezTo>
                    <a:pt x="2482" y="4789"/>
                    <a:pt x="2481" y="4789"/>
                    <a:pt x="2478" y="4800"/>
                  </a:cubicBezTo>
                  <a:cubicBezTo>
                    <a:pt x="2476" y="4802"/>
                    <a:pt x="2475" y="4802"/>
                    <a:pt x="2474" y="4802"/>
                  </a:cubicBezTo>
                  <a:cubicBezTo>
                    <a:pt x="2473" y="4802"/>
                    <a:pt x="2473" y="4800"/>
                    <a:pt x="2473" y="4800"/>
                  </a:cubicBezTo>
                  <a:cubicBezTo>
                    <a:pt x="2473" y="4794"/>
                    <a:pt x="2473" y="4789"/>
                    <a:pt x="2473" y="4783"/>
                  </a:cubicBezTo>
                  <a:cubicBezTo>
                    <a:pt x="2478" y="4772"/>
                    <a:pt x="2478" y="4778"/>
                    <a:pt x="2484" y="4772"/>
                  </a:cubicBezTo>
                  <a:cubicBezTo>
                    <a:pt x="2478" y="4766"/>
                    <a:pt x="2484" y="4761"/>
                    <a:pt x="2484" y="4755"/>
                  </a:cubicBezTo>
                  <a:lnTo>
                    <a:pt x="2484" y="4755"/>
                  </a:lnTo>
                  <a:cubicBezTo>
                    <a:pt x="2484" y="4759"/>
                    <a:pt x="2481" y="4763"/>
                    <a:pt x="2479" y="4763"/>
                  </a:cubicBezTo>
                  <a:cubicBezTo>
                    <a:pt x="2479" y="4763"/>
                    <a:pt x="2478" y="4762"/>
                    <a:pt x="2478" y="4761"/>
                  </a:cubicBezTo>
                  <a:lnTo>
                    <a:pt x="2473" y="4772"/>
                  </a:lnTo>
                  <a:cubicBezTo>
                    <a:pt x="2471" y="4774"/>
                    <a:pt x="2470" y="4774"/>
                    <a:pt x="2470" y="4774"/>
                  </a:cubicBezTo>
                  <a:cubicBezTo>
                    <a:pt x="2468" y="4774"/>
                    <a:pt x="2477" y="4758"/>
                    <a:pt x="2475" y="4758"/>
                  </a:cubicBezTo>
                  <a:lnTo>
                    <a:pt x="2475" y="4758"/>
                  </a:lnTo>
                  <a:cubicBezTo>
                    <a:pt x="2475" y="4758"/>
                    <a:pt x="2474" y="4759"/>
                    <a:pt x="2473" y="4761"/>
                  </a:cubicBezTo>
                  <a:lnTo>
                    <a:pt x="2478" y="4755"/>
                  </a:lnTo>
                  <a:cubicBezTo>
                    <a:pt x="2476" y="4755"/>
                    <a:pt x="2474" y="4754"/>
                    <a:pt x="2471" y="4754"/>
                  </a:cubicBezTo>
                  <a:cubicBezTo>
                    <a:pt x="2466" y="4754"/>
                    <a:pt x="2460" y="4756"/>
                    <a:pt x="2450" y="4766"/>
                  </a:cubicBezTo>
                  <a:cubicBezTo>
                    <a:pt x="2456" y="4761"/>
                    <a:pt x="2456" y="4755"/>
                    <a:pt x="2461" y="4755"/>
                  </a:cubicBezTo>
                  <a:cubicBezTo>
                    <a:pt x="2460" y="4754"/>
                    <a:pt x="2458" y="4754"/>
                    <a:pt x="2455" y="4754"/>
                  </a:cubicBezTo>
                  <a:cubicBezTo>
                    <a:pt x="2451" y="4754"/>
                    <a:pt x="2446" y="4755"/>
                    <a:pt x="2442" y="4755"/>
                  </a:cubicBezTo>
                  <a:cubicBezTo>
                    <a:pt x="2439" y="4755"/>
                    <a:pt x="2437" y="4754"/>
                    <a:pt x="2439" y="4750"/>
                  </a:cubicBezTo>
                  <a:lnTo>
                    <a:pt x="2445" y="4744"/>
                  </a:lnTo>
                  <a:lnTo>
                    <a:pt x="2445" y="4744"/>
                  </a:lnTo>
                  <a:cubicBezTo>
                    <a:pt x="2441" y="4744"/>
                    <a:pt x="2437" y="4746"/>
                    <a:pt x="2435" y="4746"/>
                  </a:cubicBezTo>
                  <a:cubicBezTo>
                    <a:pt x="2434" y="4746"/>
                    <a:pt x="2433" y="4746"/>
                    <a:pt x="2433" y="4744"/>
                  </a:cubicBezTo>
                  <a:cubicBezTo>
                    <a:pt x="2439" y="4744"/>
                    <a:pt x="2439" y="4744"/>
                    <a:pt x="2439" y="4738"/>
                  </a:cubicBezTo>
                  <a:lnTo>
                    <a:pt x="2439" y="4738"/>
                  </a:lnTo>
                  <a:cubicBezTo>
                    <a:pt x="2439" y="4741"/>
                    <a:pt x="2436" y="4743"/>
                    <a:pt x="2434" y="4743"/>
                  </a:cubicBezTo>
                  <a:lnTo>
                    <a:pt x="2434" y="4743"/>
                  </a:lnTo>
                  <a:lnTo>
                    <a:pt x="2439" y="4738"/>
                  </a:lnTo>
                  <a:lnTo>
                    <a:pt x="2439" y="4738"/>
                  </a:lnTo>
                  <a:cubicBezTo>
                    <a:pt x="2439" y="4738"/>
                    <a:pt x="2439" y="4738"/>
                    <a:pt x="2439" y="4738"/>
                  </a:cubicBezTo>
                  <a:cubicBezTo>
                    <a:pt x="2439" y="4735"/>
                    <a:pt x="2437" y="4734"/>
                    <a:pt x="2435" y="4734"/>
                  </a:cubicBezTo>
                  <a:cubicBezTo>
                    <a:pt x="2429" y="4734"/>
                    <a:pt x="2419" y="4740"/>
                    <a:pt x="2411" y="4740"/>
                  </a:cubicBezTo>
                  <a:cubicBezTo>
                    <a:pt x="2409" y="4740"/>
                    <a:pt x="2407" y="4739"/>
                    <a:pt x="2405" y="4738"/>
                  </a:cubicBezTo>
                  <a:cubicBezTo>
                    <a:pt x="2422" y="4727"/>
                    <a:pt x="2428" y="4716"/>
                    <a:pt x="2428" y="4716"/>
                  </a:cubicBezTo>
                  <a:lnTo>
                    <a:pt x="2433" y="4710"/>
                  </a:lnTo>
                  <a:cubicBezTo>
                    <a:pt x="2431" y="4708"/>
                    <a:pt x="2425" y="4708"/>
                    <a:pt x="2419" y="4708"/>
                  </a:cubicBezTo>
                  <a:cubicBezTo>
                    <a:pt x="2412" y="4708"/>
                    <a:pt x="2405" y="4708"/>
                    <a:pt x="2400" y="4705"/>
                  </a:cubicBezTo>
                  <a:cubicBezTo>
                    <a:pt x="2417" y="4694"/>
                    <a:pt x="2400" y="4688"/>
                    <a:pt x="2411" y="4677"/>
                  </a:cubicBezTo>
                  <a:lnTo>
                    <a:pt x="2394" y="4677"/>
                  </a:lnTo>
                  <a:cubicBezTo>
                    <a:pt x="2394" y="4677"/>
                    <a:pt x="2377" y="4677"/>
                    <a:pt x="2394" y="4671"/>
                  </a:cubicBezTo>
                  <a:cubicBezTo>
                    <a:pt x="2411" y="4666"/>
                    <a:pt x="2405" y="4666"/>
                    <a:pt x="2405" y="4660"/>
                  </a:cubicBezTo>
                  <a:lnTo>
                    <a:pt x="2405" y="4660"/>
                  </a:lnTo>
                  <a:lnTo>
                    <a:pt x="2383" y="4666"/>
                  </a:lnTo>
                  <a:cubicBezTo>
                    <a:pt x="2417" y="4649"/>
                    <a:pt x="2366" y="4643"/>
                    <a:pt x="2394" y="4632"/>
                  </a:cubicBezTo>
                  <a:cubicBezTo>
                    <a:pt x="2389" y="4632"/>
                    <a:pt x="2389" y="4632"/>
                    <a:pt x="2383" y="4626"/>
                  </a:cubicBezTo>
                  <a:lnTo>
                    <a:pt x="2394" y="4626"/>
                  </a:lnTo>
                  <a:cubicBezTo>
                    <a:pt x="2399" y="4621"/>
                    <a:pt x="2400" y="4621"/>
                    <a:pt x="2400" y="4612"/>
                  </a:cubicBezTo>
                  <a:lnTo>
                    <a:pt x="2400" y="4612"/>
                  </a:lnTo>
                  <a:cubicBezTo>
                    <a:pt x="2401" y="4612"/>
                    <a:pt x="2402" y="4613"/>
                    <a:pt x="2403" y="4613"/>
                  </a:cubicBezTo>
                  <a:lnTo>
                    <a:pt x="2403" y="4613"/>
                  </a:lnTo>
                  <a:lnTo>
                    <a:pt x="2400" y="4610"/>
                  </a:lnTo>
                  <a:cubicBezTo>
                    <a:pt x="2400" y="4610"/>
                    <a:pt x="2400" y="4611"/>
                    <a:pt x="2400" y="4612"/>
                  </a:cubicBezTo>
                  <a:lnTo>
                    <a:pt x="2400" y="4612"/>
                  </a:lnTo>
                  <a:cubicBezTo>
                    <a:pt x="2389" y="4609"/>
                    <a:pt x="2366" y="4608"/>
                    <a:pt x="2366" y="4604"/>
                  </a:cubicBezTo>
                  <a:lnTo>
                    <a:pt x="2389" y="4604"/>
                  </a:lnTo>
                  <a:cubicBezTo>
                    <a:pt x="2389" y="4593"/>
                    <a:pt x="2405" y="4587"/>
                    <a:pt x="2389" y="4582"/>
                  </a:cubicBezTo>
                  <a:lnTo>
                    <a:pt x="2394" y="4582"/>
                  </a:lnTo>
                  <a:cubicBezTo>
                    <a:pt x="2394" y="4576"/>
                    <a:pt x="2411" y="4570"/>
                    <a:pt x="2383" y="4570"/>
                  </a:cubicBezTo>
                  <a:cubicBezTo>
                    <a:pt x="2400" y="4570"/>
                    <a:pt x="2383" y="4559"/>
                    <a:pt x="2377" y="4559"/>
                  </a:cubicBezTo>
                  <a:lnTo>
                    <a:pt x="2389" y="4559"/>
                  </a:lnTo>
                  <a:cubicBezTo>
                    <a:pt x="2372" y="4554"/>
                    <a:pt x="2372" y="4554"/>
                    <a:pt x="2366" y="4548"/>
                  </a:cubicBezTo>
                  <a:lnTo>
                    <a:pt x="2372" y="4548"/>
                  </a:lnTo>
                  <a:cubicBezTo>
                    <a:pt x="2377" y="4542"/>
                    <a:pt x="2361" y="4542"/>
                    <a:pt x="2366" y="4542"/>
                  </a:cubicBezTo>
                  <a:lnTo>
                    <a:pt x="2377" y="4542"/>
                  </a:lnTo>
                  <a:cubicBezTo>
                    <a:pt x="2377" y="4537"/>
                    <a:pt x="2372" y="4537"/>
                    <a:pt x="2366" y="4537"/>
                  </a:cubicBezTo>
                  <a:cubicBezTo>
                    <a:pt x="2361" y="4531"/>
                    <a:pt x="2366" y="4526"/>
                    <a:pt x="2377" y="4526"/>
                  </a:cubicBezTo>
                  <a:cubicBezTo>
                    <a:pt x="2372" y="4526"/>
                    <a:pt x="2361" y="4526"/>
                    <a:pt x="2366" y="4520"/>
                  </a:cubicBezTo>
                  <a:cubicBezTo>
                    <a:pt x="2372" y="4520"/>
                    <a:pt x="2372" y="4520"/>
                    <a:pt x="2377" y="4526"/>
                  </a:cubicBezTo>
                  <a:cubicBezTo>
                    <a:pt x="2383" y="4520"/>
                    <a:pt x="2361" y="4509"/>
                    <a:pt x="2377" y="4509"/>
                  </a:cubicBezTo>
                  <a:lnTo>
                    <a:pt x="2383" y="4509"/>
                  </a:lnTo>
                  <a:cubicBezTo>
                    <a:pt x="2383" y="4512"/>
                    <a:pt x="2383" y="4515"/>
                    <a:pt x="2382" y="4516"/>
                  </a:cubicBezTo>
                  <a:lnTo>
                    <a:pt x="2382" y="4516"/>
                  </a:lnTo>
                  <a:cubicBezTo>
                    <a:pt x="2380" y="4516"/>
                    <a:pt x="2379" y="4515"/>
                    <a:pt x="2377" y="4514"/>
                  </a:cubicBezTo>
                  <a:lnTo>
                    <a:pt x="2377" y="4514"/>
                  </a:lnTo>
                  <a:cubicBezTo>
                    <a:pt x="2379" y="4516"/>
                    <a:pt x="2380" y="4517"/>
                    <a:pt x="2381" y="4517"/>
                  </a:cubicBezTo>
                  <a:cubicBezTo>
                    <a:pt x="2381" y="4517"/>
                    <a:pt x="2382" y="4517"/>
                    <a:pt x="2382" y="4516"/>
                  </a:cubicBezTo>
                  <a:lnTo>
                    <a:pt x="2382" y="4516"/>
                  </a:lnTo>
                  <a:cubicBezTo>
                    <a:pt x="2385" y="4517"/>
                    <a:pt x="2389" y="4517"/>
                    <a:pt x="2392" y="4517"/>
                  </a:cubicBezTo>
                  <a:cubicBezTo>
                    <a:pt x="2397" y="4517"/>
                    <a:pt x="2403" y="4517"/>
                    <a:pt x="2411" y="4520"/>
                  </a:cubicBezTo>
                  <a:cubicBezTo>
                    <a:pt x="2400" y="4514"/>
                    <a:pt x="2383" y="4509"/>
                    <a:pt x="2389" y="4503"/>
                  </a:cubicBezTo>
                  <a:lnTo>
                    <a:pt x="2394" y="4503"/>
                  </a:lnTo>
                  <a:cubicBezTo>
                    <a:pt x="2394" y="4498"/>
                    <a:pt x="2394" y="4498"/>
                    <a:pt x="2394" y="4498"/>
                  </a:cubicBezTo>
                  <a:cubicBezTo>
                    <a:pt x="2394" y="4498"/>
                    <a:pt x="2394" y="4498"/>
                    <a:pt x="2394" y="4492"/>
                  </a:cubicBezTo>
                  <a:cubicBezTo>
                    <a:pt x="2394" y="4492"/>
                    <a:pt x="2400" y="4492"/>
                    <a:pt x="2400" y="4498"/>
                  </a:cubicBezTo>
                  <a:cubicBezTo>
                    <a:pt x="2405" y="4498"/>
                    <a:pt x="2405" y="4492"/>
                    <a:pt x="2405" y="4492"/>
                  </a:cubicBezTo>
                  <a:cubicBezTo>
                    <a:pt x="2389" y="4486"/>
                    <a:pt x="2394" y="4486"/>
                    <a:pt x="2383" y="4486"/>
                  </a:cubicBezTo>
                  <a:cubicBezTo>
                    <a:pt x="2383" y="4486"/>
                    <a:pt x="2383" y="4486"/>
                    <a:pt x="2383" y="4492"/>
                  </a:cubicBezTo>
                  <a:cubicBezTo>
                    <a:pt x="2383" y="4492"/>
                    <a:pt x="2383" y="4492"/>
                    <a:pt x="2383" y="4498"/>
                  </a:cubicBezTo>
                  <a:cubicBezTo>
                    <a:pt x="2377" y="4492"/>
                    <a:pt x="2372" y="4492"/>
                    <a:pt x="2377" y="4492"/>
                  </a:cubicBezTo>
                  <a:cubicBezTo>
                    <a:pt x="2372" y="4486"/>
                    <a:pt x="2361" y="4486"/>
                    <a:pt x="2361" y="4486"/>
                  </a:cubicBezTo>
                  <a:cubicBezTo>
                    <a:pt x="2377" y="4481"/>
                    <a:pt x="2389" y="4481"/>
                    <a:pt x="2400" y="4481"/>
                  </a:cubicBezTo>
                  <a:cubicBezTo>
                    <a:pt x="2394" y="4470"/>
                    <a:pt x="2400" y="4464"/>
                    <a:pt x="2372" y="4453"/>
                  </a:cubicBezTo>
                  <a:lnTo>
                    <a:pt x="2383" y="4453"/>
                  </a:lnTo>
                  <a:cubicBezTo>
                    <a:pt x="2384" y="4453"/>
                    <a:pt x="2385" y="4453"/>
                    <a:pt x="2386" y="4453"/>
                  </a:cubicBezTo>
                  <a:lnTo>
                    <a:pt x="2386" y="4453"/>
                  </a:lnTo>
                  <a:cubicBezTo>
                    <a:pt x="2384" y="4447"/>
                    <a:pt x="2384" y="4442"/>
                    <a:pt x="2372" y="4442"/>
                  </a:cubicBezTo>
                  <a:cubicBezTo>
                    <a:pt x="2374" y="4440"/>
                    <a:pt x="2377" y="4440"/>
                    <a:pt x="2378" y="4440"/>
                  </a:cubicBezTo>
                  <a:cubicBezTo>
                    <a:pt x="2382" y="4440"/>
                    <a:pt x="2384" y="4441"/>
                    <a:pt x="2385" y="4441"/>
                  </a:cubicBezTo>
                  <a:cubicBezTo>
                    <a:pt x="2386" y="4441"/>
                    <a:pt x="2385" y="4440"/>
                    <a:pt x="2383" y="4436"/>
                  </a:cubicBezTo>
                  <a:lnTo>
                    <a:pt x="2383" y="4436"/>
                  </a:lnTo>
                  <a:lnTo>
                    <a:pt x="2389" y="4442"/>
                  </a:lnTo>
                  <a:cubicBezTo>
                    <a:pt x="2422" y="4430"/>
                    <a:pt x="2349" y="4414"/>
                    <a:pt x="2389" y="4402"/>
                  </a:cubicBezTo>
                  <a:lnTo>
                    <a:pt x="2383" y="4402"/>
                  </a:lnTo>
                  <a:cubicBezTo>
                    <a:pt x="2400" y="4386"/>
                    <a:pt x="2372" y="4363"/>
                    <a:pt x="2400" y="4352"/>
                  </a:cubicBezTo>
                  <a:cubicBezTo>
                    <a:pt x="2405" y="4346"/>
                    <a:pt x="2394" y="4346"/>
                    <a:pt x="2383" y="4341"/>
                  </a:cubicBezTo>
                  <a:lnTo>
                    <a:pt x="2400" y="4341"/>
                  </a:lnTo>
                  <a:lnTo>
                    <a:pt x="2383" y="4335"/>
                  </a:lnTo>
                  <a:cubicBezTo>
                    <a:pt x="2372" y="4324"/>
                    <a:pt x="2422" y="4330"/>
                    <a:pt x="2400" y="4313"/>
                  </a:cubicBezTo>
                  <a:lnTo>
                    <a:pt x="2389" y="4313"/>
                  </a:lnTo>
                  <a:cubicBezTo>
                    <a:pt x="2393" y="4313"/>
                    <a:pt x="2387" y="4306"/>
                    <a:pt x="2390" y="4306"/>
                  </a:cubicBezTo>
                  <a:lnTo>
                    <a:pt x="2390" y="4306"/>
                  </a:lnTo>
                  <a:cubicBezTo>
                    <a:pt x="2391" y="4306"/>
                    <a:pt x="2392" y="4306"/>
                    <a:pt x="2394" y="4307"/>
                  </a:cubicBezTo>
                  <a:cubicBezTo>
                    <a:pt x="2394" y="4307"/>
                    <a:pt x="2389" y="4302"/>
                    <a:pt x="2394" y="4302"/>
                  </a:cubicBezTo>
                  <a:lnTo>
                    <a:pt x="2400" y="4302"/>
                  </a:lnTo>
                  <a:lnTo>
                    <a:pt x="2389" y="4296"/>
                  </a:lnTo>
                  <a:cubicBezTo>
                    <a:pt x="2389" y="4290"/>
                    <a:pt x="2394" y="4290"/>
                    <a:pt x="2400" y="4290"/>
                  </a:cubicBezTo>
                  <a:cubicBezTo>
                    <a:pt x="2403" y="4293"/>
                    <a:pt x="2407" y="4295"/>
                    <a:pt x="2410" y="4295"/>
                  </a:cubicBezTo>
                  <a:cubicBezTo>
                    <a:pt x="2414" y="4295"/>
                    <a:pt x="2417" y="4293"/>
                    <a:pt x="2417" y="4290"/>
                  </a:cubicBezTo>
                  <a:cubicBezTo>
                    <a:pt x="2417" y="4290"/>
                    <a:pt x="2411" y="4285"/>
                    <a:pt x="2405" y="4285"/>
                  </a:cubicBezTo>
                  <a:cubicBezTo>
                    <a:pt x="2405" y="4279"/>
                    <a:pt x="2411" y="4279"/>
                    <a:pt x="2411" y="4279"/>
                  </a:cubicBezTo>
                  <a:cubicBezTo>
                    <a:pt x="2417" y="4277"/>
                    <a:pt x="2423" y="4277"/>
                    <a:pt x="2431" y="4277"/>
                  </a:cubicBezTo>
                  <a:cubicBezTo>
                    <a:pt x="2446" y="4277"/>
                    <a:pt x="2465" y="4279"/>
                    <a:pt x="2484" y="4279"/>
                  </a:cubicBezTo>
                  <a:cubicBezTo>
                    <a:pt x="2478" y="4285"/>
                    <a:pt x="2545" y="4295"/>
                    <a:pt x="2585" y="4301"/>
                  </a:cubicBezTo>
                  <a:lnTo>
                    <a:pt x="2585" y="4301"/>
                  </a:lnTo>
                  <a:cubicBezTo>
                    <a:pt x="2592" y="4291"/>
                    <a:pt x="2606" y="4289"/>
                    <a:pt x="2623" y="4289"/>
                  </a:cubicBezTo>
                  <a:cubicBezTo>
                    <a:pt x="2634" y="4289"/>
                    <a:pt x="2646" y="4290"/>
                    <a:pt x="2657" y="4290"/>
                  </a:cubicBezTo>
                  <a:cubicBezTo>
                    <a:pt x="2657" y="4296"/>
                    <a:pt x="2652" y="4302"/>
                    <a:pt x="2635" y="4307"/>
                  </a:cubicBezTo>
                  <a:lnTo>
                    <a:pt x="2663" y="4307"/>
                  </a:lnTo>
                  <a:cubicBezTo>
                    <a:pt x="2669" y="4302"/>
                    <a:pt x="2674" y="4296"/>
                    <a:pt x="2691" y="4296"/>
                  </a:cubicBezTo>
                  <a:lnTo>
                    <a:pt x="2685" y="4307"/>
                  </a:lnTo>
                  <a:cubicBezTo>
                    <a:pt x="2708" y="4307"/>
                    <a:pt x="2730" y="4302"/>
                    <a:pt x="2753" y="4296"/>
                  </a:cubicBezTo>
                  <a:cubicBezTo>
                    <a:pt x="2753" y="4300"/>
                    <a:pt x="2755" y="4301"/>
                    <a:pt x="2758" y="4301"/>
                  </a:cubicBezTo>
                  <a:lnTo>
                    <a:pt x="2758" y="4301"/>
                  </a:lnTo>
                  <a:cubicBezTo>
                    <a:pt x="2759" y="4300"/>
                    <a:pt x="2764" y="4296"/>
                    <a:pt x="2769" y="4296"/>
                  </a:cubicBezTo>
                  <a:lnTo>
                    <a:pt x="2792" y="4296"/>
                  </a:lnTo>
                  <a:cubicBezTo>
                    <a:pt x="2797" y="4285"/>
                    <a:pt x="2758" y="4268"/>
                    <a:pt x="2803" y="4257"/>
                  </a:cubicBezTo>
                  <a:lnTo>
                    <a:pt x="2803" y="4257"/>
                  </a:lnTo>
                  <a:cubicBezTo>
                    <a:pt x="2803" y="4261"/>
                    <a:pt x="2806" y="4268"/>
                    <a:pt x="2803" y="4272"/>
                  </a:cubicBezTo>
                  <a:lnTo>
                    <a:pt x="2803" y="4272"/>
                  </a:lnTo>
                  <a:cubicBezTo>
                    <a:pt x="2804" y="4271"/>
                    <a:pt x="2806" y="4271"/>
                    <a:pt x="2807" y="4271"/>
                  </a:cubicBezTo>
                  <a:cubicBezTo>
                    <a:pt x="2810" y="4271"/>
                    <a:pt x="2812" y="4272"/>
                    <a:pt x="2814" y="4274"/>
                  </a:cubicBezTo>
                  <a:lnTo>
                    <a:pt x="2797" y="4285"/>
                  </a:lnTo>
                  <a:cubicBezTo>
                    <a:pt x="2820" y="4285"/>
                    <a:pt x="2809" y="4274"/>
                    <a:pt x="2825" y="4274"/>
                  </a:cubicBezTo>
                  <a:cubicBezTo>
                    <a:pt x="2825" y="4285"/>
                    <a:pt x="2837" y="4279"/>
                    <a:pt x="2831" y="4285"/>
                  </a:cubicBezTo>
                  <a:cubicBezTo>
                    <a:pt x="2831" y="4288"/>
                    <a:pt x="2828" y="4288"/>
                    <a:pt x="2825" y="4288"/>
                  </a:cubicBezTo>
                  <a:cubicBezTo>
                    <a:pt x="2821" y="4288"/>
                    <a:pt x="2817" y="4288"/>
                    <a:pt x="2814" y="4290"/>
                  </a:cubicBezTo>
                  <a:cubicBezTo>
                    <a:pt x="2831" y="4290"/>
                    <a:pt x="2853" y="4290"/>
                    <a:pt x="2859" y="4302"/>
                  </a:cubicBezTo>
                  <a:cubicBezTo>
                    <a:pt x="2859" y="4296"/>
                    <a:pt x="2859" y="4285"/>
                    <a:pt x="2870" y="4285"/>
                  </a:cubicBezTo>
                  <a:cubicBezTo>
                    <a:pt x="2875" y="4284"/>
                    <a:pt x="2879" y="4284"/>
                    <a:pt x="2882" y="4284"/>
                  </a:cubicBezTo>
                  <a:cubicBezTo>
                    <a:pt x="2900" y="4284"/>
                    <a:pt x="2889" y="4296"/>
                    <a:pt x="2904" y="4296"/>
                  </a:cubicBezTo>
                  <a:cubicBezTo>
                    <a:pt x="2909" y="4290"/>
                    <a:pt x="2932" y="4290"/>
                    <a:pt x="2932" y="4279"/>
                  </a:cubicBezTo>
                  <a:cubicBezTo>
                    <a:pt x="2943" y="4279"/>
                    <a:pt x="2943" y="4285"/>
                    <a:pt x="2949" y="4285"/>
                  </a:cubicBezTo>
                  <a:cubicBezTo>
                    <a:pt x="2965" y="4279"/>
                    <a:pt x="3027" y="4274"/>
                    <a:pt x="3005" y="4262"/>
                  </a:cubicBezTo>
                  <a:cubicBezTo>
                    <a:pt x="3055" y="4240"/>
                    <a:pt x="3122" y="4246"/>
                    <a:pt x="3173" y="4229"/>
                  </a:cubicBezTo>
                  <a:lnTo>
                    <a:pt x="3173" y="4234"/>
                  </a:lnTo>
                  <a:cubicBezTo>
                    <a:pt x="3206" y="4223"/>
                    <a:pt x="3245" y="4212"/>
                    <a:pt x="3262" y="4195"/>
                  </a:cubicBezTo>
                  <a:cubicBezTo>
                    <a:pt x="3265" y="4194"/>
                    <a:pt x="3269" y="4193"/>
                    <a:pt x="3273" y="4193"/>
                  </a:cubicBezTo>
                  <a:cubicBezTo>
                    <a:pt x="3281" y="4193"/>
                    <a:pt x="3289" y="4197"/>
                    <a:pt x="3285" y="4201"/>
                  </a:cubicBezTo>
                  <a:cubicBezTo>
                    <a:pt x="3307" y="4190"/>
                    <a:pt x="3313" y="4184"/>
                    <a:pt x="3346" y="4178"/>
                  </a:cubicBezTo>
                  <a:lnTo>
                    <a:pt x="3346" y="4178"/>
                  </a:lnTo>
                  <a:cubicBezTo>
                    <a:pt x="3324" y="4195"/>
                    <a:pt x="3357" y="4184"/>
                    <a:pt x="3324" y="4195"/>
                  </a:cubicBezTo>
                  <a:cubicBezTo>
                    <a:pt x="3357" y="4190"/>
                    <a:pt x="3369" y="4190"/>
                    <a:pt x="3397" y="4167"/>
                  </a:cubicBezTo>
                  <a:lnTo>
                    <a:pt x="3397" y="4167"/>
                  </a:lnTo>
                  <a:cubicBezTo>
                    <a:pt x="3392" y="4174"/>
                    <a:pt x="3396" y="4176"/>
                    <a:pt x="3402" y="4176"/>
                  </a:cubicBezTo>
                  <a:cubicBezTo>
                    <a:pt x="3412" y="4176"/>
                    <a:pt x="3429" y="4171"/>
                    <a:pt x="3436" y="4167"/>
                  </a:cubicBezTo>
                  <a:lnTo>
                    <a:pt x="3413" y="4167"/>
                  </a:lnTo>
                  <a:cubicBezTo>
                    <a:pt x="3430" y="4156"/>
                    <a:pt x="3441" y="4150"/>
                    <a:pt x="3458" y="4150"/>
                  </a:cubicBezTo>
                  <a:lnTo>
                    <a:pt x="3458" y="4167"/>
                  </a:lnTo>
                  <a:cubicBezTo>
                    <a:pt x="3525" y="4156"/>
                    <a:pt x="3553" y="4089"/>
                    <a:pt x="3615" y="4089"/>
                  </a:cubicBezTo>
                  <a:cubicBezTo>
                    <a:pt x="3618" y="4085"/>
                    <a:pt x="3617" y="4083"/>
                    <a:pt x="3614" y="4083"/>
                  </a:cubicBezTo>
                  <a:cubicBezTo>
                    <a:pt x="3608" y="4083"/>
                    <a:pt x="3594" y="4089"/>
                    <a:pt x="3588" y="4089"/>
                  </a:cubicBezTo>
                  <a:cubicBezTo>
                    <a:pt x="3585" y="4089"/>
                    <a:pt x="3584" y="4087"/>
                    <a:pt x="3587" y="4083"/>
                  </a:cubicBezTo>
                  <a:cubicBezTo>
                    <a:pt x="3615" y="4066"/>
                    <a:pt x="3654" y="4072"/>
                    <a:pt x="3665" y="4066"/>
                  </a:cubicBezTo>
                  <a:cubicBezTo>
                    <a:pt x="3705" y="4055"/>
                    <a:pt x="3688" y="4027"/>
                    <a:pt x="3727" y="4010"/>
                  </a:cubicBezTo>
                  <a:cubicBezTo>
                    <a:pt x="3721" y="4005"/>
                    <a:pt x="3705" y="3999"/>
                    <a:pt x="3733" y="3977"/>
                  </a:cubicBezTo>
                  <a:cubicBezTo>
                    <a:pt x="3742" y="3971"/>
                    <a:pt x="3751" y="3968"/>
                    <a:pt x="3757" y="3968"/>
                  </a:cubicBezTo>
                  <a:cubicBezTo>
                    <a:pt x="3768" y="3968"/>
                    <a:pt x="3772" y="3977"/>
                    <a:pt x="3761" y="3988"/>
                  </a:cubicBezTo>
                  <a:cubicBezTo>
                    <a:pt x="3755" y="3994"/>
                    <a:pt x="3755" y="3994"/>
                    <a:pt x="3749" y="3994"/>
                  </a:cubicBezTo>
                  <a:cubicBezTo>
                    <a:pt x="3745" y="3998"/>
                    <a:pt x="3737" y="4006"/>
                    <a:pt x="3743" y="4006"/>
                  </a:cubicBezTo>
                  <a:cubicBezTo>
                    <a:pt x="3744" y="4006"/>
                    <a:pt x="3746" y="4006"/>
                    <a:pt x="3749" y="4005"/>
                  </a:cubicBezTo>
                  <a:lnTo>
                    <a:pt x="3749" y="3999"/>
                  </a:lnTo>
                  <a:cubicBezTo>
                    <a:pt x="3763" y="3995"/>
                    <a:pt x="3787" y="3979"/>
                    <a:pt x="3793" y="3979"/>
                  </a:cubicBezTo>
                  <a:cubicBezTo>
                    <a:pt x="3795" y="3979"/>
                    <a:pt x="3795" y="3980"/>
                    <a:pt x="3794" y="3982"/>
                  </a:cubicBezTo>
                  <a:cubicBezTo>
                    <a:pt x="3803" y="3974"/>
                    <a:pt x="3804" y="3971"/>
                    <a:pt x="3801" y="3971"/>
                  </a:cubicBezTo>
                  <a:lnTo>
                    <a:pt x="3801" y="3971"/>
                  </a:lnTo>
                  <a:cubicBezTo>
                    <a:pt x="3798" y="3971"/>
                    <a:pt x="3791" y="3974"/>
                    <a:pt x="3783" y="3977"/>
                  </a:cubicBezTo>
                  <a:cubicBezTo>
                    <a:pt x="3822" y="3960"/>
                    <a:pt x="3833" y="3943"/>
                    <a:pt x="3873" y="3921"/>
                  </a:cubicBezTo>
                  <a:cubicBezTo>
                    <a:pt x="3861" y="3921"/>
                    <a:pt x="3856" y="3921"/>
                    <a:pt x="3861" y="3915"/>
                  </a:cubicBezTo>
                  <a:cubicBezTo>
                    <a:pt x="3912" y="3882"/>
                    <a:pt x="3873" y="3893"/>
                    <a:pt x="3906" y="3865"/>
                  </a:cubicBezTo>
                  <a:cubicBezTo>
                    <a:pt x="3910" y="3863"/>
                    <a:pt x="3912" y="3862"/>
                    <a:pt x="3914" y="3862"/>
                  </a:cubicBezTo>
                  <a:cubicBezTo>
                    <a:pt x="3920" y="3862"/>
                    <a:pt x="3920" y="3869"/>
                    <a:pt x="3923" y="3869"/>
                  </a:cubicBezTo>
                  <a:cubicBezTo>
                    <a:pt x="3926" y="3869"/>
                    <a:pt x="3930" y="3865"/>
                    <a:pt x="3940" y="3854"/>
                  </a:cubicBezTo>
                  <a:cubicBezTo>
                    <a:pt x="3945" y="3851"/>
                    <a:pt x="3948" y="3850"/>
                    <a:pt x="3951" y="3850"/>
                  </a:cubicBezTo>
                  <a:lnTo>
                    <a:pt x="3951" y="3850"/>
                  </a:lnTo>
                  <a:cubicBezTo>
                    <a:pt x="3957" y="3850"/>
                    <a:pt x="3950" y="3862"/>
                    <a:pt x="3945" y="3870"/>
                  </a:cubicBezTo>
                  <a:cubicBezTo>
                    <a:pt x="3968" y="3837"/>
                    <a:pt x="4007" y="3826"/>
                    <a:pt x="4024" y="3814"/>
                  </a:cubicBezTo>
                  <a:lnTo>
                    <a:pt x="4024" y="3814"/>
                  </a:lnTo>
                  <a:lnTo>
                    <a:pt x="4023" y="3815"/>
                  </a:lnTo>
                  <a:lnTo>
                    <a:pt x="4023" y="3815"/>
                  </a:lnTo>
                  <a:cubicBezTo>
                    <a:pt x="4025" y="3813"/>
                    <a:pt x="4027" y="3811"/>
                    <a:pt x="4029" y="3809"/>
                  </a:cubicBezTo>
                  <a:lnTo>
                    <a:pt x="4018" y="3809"/>
                  </a:lnTo>
                  <a:cubicBezTo>
                    <a:pt x="4023" y="3804"/>
                    <a:pt x="4031" y="3796"/>
                    <a:pt x="4034" y="3796"/>
                  </a:cubicBezTo>
                  <a:cubicBezTo>
                    <a:pt x="4035" y="3796"/>
                    <a:pt x="4035" y="3796"/>
                    <a:pt x="4035" y="3798"/>
                  </a:cubicBezTo>
                  <a:cubicBezTo>
                    <a:pt x="4041" y="3786"/>
                    <a:pt x="4018" y="3792"/>
                    <a:pt x="4024" y="3770"/>
                  </a:cubicBezTo>
                  <a:cubicBezTo>
                    <a:pt x="4039" y="3759"/>
                    <a:pt x="4054" y="3735"/>
                    <a:pt x="4066" y="3735"/>
                  </a:cubicBezTo>
                  <a:cubicBezTo>
                    <a:pt x="4067" y="3735"/>
                    <a:pt x="4068" y="3735"/>
                    <a:pt x="4069" y="3736"/>
                  </a:cubicBezTo>
                  <a:cubicBezTo>
                    <a:pt x="4036" y="3764"/>
                    <a:pt x="4070" y="3749"/>
                    <a:pt x="4065" y="3763"/>
                  </a:cubicBezTo>
                  <a:lnTo>
                    <a:pt x="4065" y="3763"/>
                  </a:lnTo>
                  <a:cubicBezTo>
                    <a:pt x="4069" y="3759"/>
                    <a:pt x="4074" y="3756"/>
                    <a:pt x="4080" y="3753"/>
                  </a:cubicBezTo>
                  <a:lnTo>
                    <a:pt x="4080" y="3753"/>
                  </a:lnTo>
                  <a:cubicBezTo>
                    <a:pt x="4080" y="3753"/>
                    <a:pt x="4080" y="3753"/>
                    <a:pt x="4074" y="3758"/>
                  </a:cubicBezTo>
                  <a:cubicBezTo>
                    <a:pt x="4119" y="3736"/>
                    <a:pt x="4080" y="3730"/>
                    <a:pt x="4113" y="3697"/>
                  </a:cubicBezTo>
                  <a:lnTo>
                    <a:pt x="4113" y="3697"/>
                  </a:lnTo>
                  <a:cubicBezTo>
                    <a:pt x="4113" y="3700"/>
                    <a:pt x="4115" y="3701"/>
                    <a:pt x="4117" y="3701"/>
                  </a:cubicBezTo>
                  <a:cubicBezTo>
                    <a:pt x="4120" y="3701"/>
                    <a:pt x="4124" y="3700"/>
                    <a:pt x="4127" y="3698"/>
                  </a:cubicBezTo>
                  <a:lnTo>
                    <a:pt x="4127" y="3698"/>
                  </a:lnTo>
                  <a:cubicBezTo>
                    <a:pt x="4127" y="3698"/>
                    <a:pt x="4128" y="3698"/>
                    <a:pt x="4128" y="3698"/>
                  </a:cubicBezTo>
                  <a:cubicBezTo>
                    <a:pt x="4130" y="3698"/>
                    <a:pt x="4133" y="3696"/>
                    <a:pt x="4136" y="3691"/>
                  </a:cubicBezTo>
                  <a:lnTo>
                    <a:pt x="4136" y="3691"/>
                  </a:lnTo>
                  <a:cubicBezTo>
                    <a:pt x="4134" y="3693"/>
                    <a:pt x="4131" y="3696"/>
                    <a:pt x="4127" y="3698"/>
                  </a:cubicBezTo>
                  <a:lnTo>
                    <a:pt x="4127" y="3698"/>
                  </a:lnTo>
                  <a:cubicBezTo>
                    <a:pt x="4122" y="3697"/>
                    <a:pt x="4121" y="3684"/>
                    <a:pt x="4125" y="3669"/>
                  </a:cubicBezTo>
                  <a:cubicBezTo>
                    <a:pt x="4153" y="3652"/>
                    <a:pt x="4147" y="3641"/>
                    <a:pt x="4158" y="3629"/>
                  </a:cubicBezTo>
                  <a:lnTo>
                    <a:pt x="4158" y="3629"/>
                  </a:lnTo>
                  <a:lnTo>
                    <a:pt x="4141" y="3641"/>
                  </a:lnTo>
                  <a:cubicBezTo>
                    <a:pt x="4141" y="3635"/>
                    <a:pt x="4153" y="3624"/>
                    <a:pt x="4164" y="3601"/>
                  </a:cubicBezTo>
                  <a:lnTo>
                    <a:pt x="4164" y="3601"/>
                  </a:lnTo>
                  <a:cubicBezTo>
                    <a:pt x="4165" y="3602"/>
                    <a:pt x="4165" y="3603"/>
                    <a:pt x="4165" y="3604"/>
                  </a:cubicBezTo>
                  <a:lnTo>
                    <a:pt x="4165" y="3604"/>
                  </a:lnTo>
                  <a:cubicBezTo>
                    <a:pt x="4178" y="3587"/>
                    <a:pt x="4206" y="3578"/>
                    <a:pt x="4220" y="3551"/>
                  </a:cubicBezTo>
                  <a:cubicBezTo>
                    <a:pt x="4222" y="3550"/>
                    <a:pt x="4223" y="3550"/>
                    <a:pt x="4224" y="3550"/>
                  </a:cubicBezTo>
                  <a:cubicBezTo>
                    <a:pt x="4229" y="3550"/>
                    <a:pt x="4231" y="3555"/>
                    <a:pt x="4235" y="3555"/>
                  </a:cubicBezTo>
                  <a:cubicBezTo>
                    <a:pt x="4237" y="3555"/>
                    <a:pt x="4239" y="3554"/>
                    <a:pt x="4242" y="3551"/>
                  </a:cubicBezTo>
                  <a:cubicBezTo>
                    <a:pt x="4254" y="3512"/>
                    <a:pt x="4276" y="3523"/>
                    <a:pt x="4293" y="3489"/>
                  </a:cubicBezTo>
                  <a:cubicBezTo>
                    <a:pt x="4289" y="3489"/>
                    <a:pt x="4285" y="3490"/>
                    <a:pt x="4283" y="3490"/>
                  </a:cubicBezTo>
                  <a:cubicBezTo>
                    <a:pt x="4276" y="3490"/>
                    <a:pt x="4277" y="3487"/>
                    <a:pt x="4282" y="3461"/>
                  </a:cubicBezTo>
                  <a:lnTo>
                    <a:pt x="4282" y="3461"/>
                  </a:lnTo>
                  <a:lnTo>
                    <a:pt x="4254" y="3523"/>
                  </a:lnTo>
                  <a:lnTo>
                    <a:pt x="4265" y="3478"/>
                  </a:lnTo>
                  <a:lnTo>
                    <a:pt x="4265" y="3478"/>
                  </a:lnTo>
                  <a:cubicBezTo>
                    <a:pt x="4254" y="3495"/>
                    <a:pt x="4248" y="3517"/>
                    <a:pt x="4237" y="3523"/>
                  </a:cubicBezTo>
                  <a:cubicBezTo>
                    <a:pt x="4240" y="3508"/>
                    <a:pt x="4242" y="3506"/>
                    <a:pt x="4239" y="3506"/>
                  </a:cubicBezTo>
                  <a:lnTo>
                    <a:pt x="4239" y="3506"/>
                  </a:lnTo>
                  <a:cubicBezTo>
                    <a:pt x="4237" y="3506"/>
                    <a:pt x="4235" y="3506"/>
                    <a:pt x="4231" y="3506"/>
                  </a:cubicBezTo>
                  <a:cubicBezTo>
                    <a:pt x="4259" y="3495"/>
                    <a:pt x="4254" y="3461"/>
                    <a:pt x="4282" y="3439"/>
                  </a:cubicBezTo>
                  <a:lnTo>
                    <a:pt x="4304" y="3456"/>
                  </a:lnTo>
                  <a:cubicBezTo>
                    <a:pt x="4338" y="3422"/>
                    <a:pt x="4338" y="3383"/>
                    <a:pt x="4371" y="3333"/>
                  </a:cubicBezTo>
                  <a:lnTo>
                    <a:pt x="4371" y="3333"/>
                  </a:lnTo>
                  <a:lnTo>
                    <a:pt x="4354" y="3344"/>
                  </a:lnTo>
                  <a:cubicBezTo>
                    <a:pt x="4349" y="3333"/>
                    <a:pt x="4371" y="3310"/>
                    <a:pt x="4377" y="3293"/>
                  </a:cubicBezTo>
                  <a:cubicBezTo>
                    <a:pt x="4380" y="3295"/>
                    <a:pt x="4383" y="3296"/>
                    <a:pt x="4385" y="3296"/>
                  </a:cubicBezTo>
                  <a:cubicBezTo>
                    <a:pt x="4392" y="3296"/>
                    <a:pt x="4397" y="3292"/>
                    <a:pt x="4405" y="3288"/>
                  </a:cubicBezTo>
                  <a:cubicBezTo>
                    <a:pt x="4399" y="3282"/>
                    <a:pt x="4427" y="3249"/>
                    <a:pt x="4410" y="3232"/>
                  </a:cubicBezTo>
                  <a:lnTo>
                    <a:pt x="4433" y="3215"/>
                  </a:lnTo>
                  <a:cubicBezTo>
                    <a:pt x="4461" y="3176"/>
                    <a:pt x="4438" y="3153"/>
                    <a:pt x="4455" y="3114"/>
                  </a:cubicBezTo>
                  <a:lnTo>
                    <a:pt x="4455" y="3114"/>
                  </a:lnTo>
                  <a:cubicBezTo>
                    <a:pt x="4461" y="3131"/>
                    <a:pt x="4478" y="3114"/>
                    <a:pt x="4472" y="3148"/>
                  </a:cubicBezTo>
                  <a:cubicBezTo>
                    <a:pt x="4478" y="3131"/>
                    <a:pt x="4483" y="3120"/>
                    <a:pt x="4478" y="3114"/>
                  </a:cubicBezTo>
                  <a:cubicBezTo>
                    <a:pt x="4489" y="3109"/>
                    <a:pt x="4483" y="3069"/>
                    <a:pt x="4494" y="3064"/>
                  </a:cubicBezTo>
                  <a:cubicBezTo>
                    <a:pt x="4494" y="3053"/>
                    <a:pt x="4489" y="3047"/>
                    <a:pt x="4494" y="3030"/>
                  </a:cubicBezTo>
                  <a:cubicBezTo>
                    <a:pt x="4494" y="3030"/>
                    <a:pt x="4500" y="3036"/>
                    <a:pt x="4500" y="3036"/>
                  </a:cubicBezTo>
                  <a:cubicBezTo>
                    <a:pt x="4495" y="3031"/>
                    <a:pt x="4502" y="3016"/>
                    <a:pt x="4496" y="3016"/>
                  </a:cubicBezTo>
                  <a:lnTo>
                    <a:pt x="4496" y="3016"/>
                  </a:lnTo>
                  <a:cubicBezTo>
                    <a:pt x="4494" y="3016"/>
                    <a:pt x="4492" y="3017"/>
                    <a:pt x="4489" y="3019"/>
                  </a:cubicBezTo>
                  <a:cubicBezTo>
                    <a:pt x="4534" y="2985"/>
                    <a:pt x="4534" y="2890"/>
                    <a:pt x="4567" y="2857"/>
                  </a:cubicBezTo>
                  <a:cubicBezTo>
                    <a:pt x="4573" y="2823"/>
                    <a:pt x="4584" y="2784"/>
                    <a:pt x="4590" y="2756"/>
                  </a:cubicBezTo>
                  <a:cubicBezTo>
                    <a:pt x="4590" y="2756"/>
                    <a:pt x="4591" y="2756"/>
                    <a:pt x="4592" y="2757"/>
                  </a:cubicBezTo>
                  <a:lnTo>
                    <a:pt x="4592" y="2757"/>
                  </a:lnTo>
                  <a:cubicBezTo>
                    <a:pt x="4609" y="2723"/>
                    <a:pt x="4573" y="2726"/>
                    <a:pt x="4590" y="2689"/>
                  </a:cubicBezTo>
                  <a:cubicBezTo>
                    <a:pt x="4594" y="2684"/>
                    <a:pt x="4597" y="2682"/>
                    <a:pt x="4599" y="2682"/>
                  </a:cubicBezTo>
                  <a:lnTo>
                    <a:pt x="4599" y="2682"/>
                  </a:lnTo>
                  <a:cubicBezTo>
                    <a:pt x="4605" y="2682"/>
                    <a:pt x="4599" y="2702"/>
                    <a:pt x="4600" y="2702"/>
                  </a:cubicBezTo>
                  <a:cubicBezTo>
                    <a:pt x="4600" y="2702"/>
                    <a:pt x="4600" y="2701"/>
                    <a:pt x="4601" y="2700"/>
                  </a:cubicBezTo>
                  <a:cubicBezTo>
                    <a:pt x="4634" y="2700"/>
                    <a:pt x="4612" y="2638"/>
                    <a:pt x="4634" y="2610"/>
                  </a:cubicBezTo>
                  <a:lnTo>
                    <a:pt x="4634" y="2621"/>
                  </a:lnTo>
                  <a:cubicBezTo>
                    <a:pt x="4646" y="2599"/>
                    <a:pt x="4634" y="2560"/>
                    <a:pt x="4640" y="2515"/>
                  </a:cubicBezTo>
                  <a:lnTo>
                    <a:pt x="4640" y="2515"/>
                  </a:lnTo>
                  <a:cubicBezTo>
                    <a:pt x="4640" y="2515"/>
                    <a:pt x="4640" y="2521"/>
                    <a:pt x="4646" y="2521"/>
                  </a:cubicBezTo>
                  <a:cubicBezTo>
                    <a:pt x="4629" y="2487"/>
                    <a:pt x="4634" y="2437"/>
                    <a:pt x="4629" y="2397"/>
                  </a:cubicBezTo>
                  <a:lnTo>
                    <a:pt x="4629" y="2397"/>
                  </a:lnTo>
                  <a:cubicBezTo>
                    <a:pt x="4637" y="2406"/>
                    <a:pt x="4636" y="2411"/>
                    <a:pt x="4640" y="2411"/>
                  </a:cubicBezTo>
                  <a:cubicBezTo>
                    <a:pt x="4641" y="2411"/>
                    <a:pt x="4643" y="2410"/>
                    <a:pt x="4646" y="2409"/>
                  </a:cubicBezTo>
                  <a:cubicBezTo>
                    <a:pt x="4646" y="2392"/>
                    <a:pt x="4629" y="2414"/>
                    <a:pt x="4623" y="2375"/>
                  </a:cubicBezTo>
                  <a:cubicBezTo>
                    <a:pt x="4634" y="2364"/>
                    <a:pt x="4640" y="2341"/>
                    <a:pt x="4651" y="2336"/>
                  </a:cubicBezTo>
                  <a:lnTo>
                    <a:pt x="4651" y="2369"/>
                  </a:lnTo>
                  <a:cubicBezTo>
                    <a:pt x="4668" y="2353"/>
                    <a:pt x="4651" y="2330"/>
                    <a:pt x="4657" y="2308"/>
                  </a:cubicBezTo>
                  <a:lnTo>
                    <a:pt x="4657" y="2308"/>
                  </a:lnTo>
                  <a:lnTo>
                    <a:pt x="4662" y="2313"/>
                  </a:lnTo>
                  <a:cubicBezTo>
                    <a:pt x="4657" y="2263"/>
                    <a:pt x="4640" y="2263"/>
                    <a:pt x="4640" y="2207"/>
                  </a:cubicBezTo>
                  <a:lnTo>
                    <a:pt x="4634" y="2213"/>
                  </a:lnTo>
                  <a:cubicBezTo>
                    <a:pt x="4612" y="2185"/>
                    <a:pt x="4640" y="2190"/>
                    <a:pt x="4629" y="2157"/>
                  </a:cubicBezTo>
                  <a:lnTo>
                    <a:pt x="4646" y="2151"/>
                  </a:lnTo>
                  <a:cubicBezTo>
                    <a:pt x="4640" y="2129"/>
                    <a:pt x="4618" y="2084"/>
                    <a:pt x="4612" y="2050"/>
                  </a:cubicBezTo>
                  <a:lnTo>
                    <a:pt x="4612" y="2050"/>
                  </a:lnTo>
                  <a:cubicBezTo>
                    <a:pt x="4623" y="2067"/>
                    <a:pt x="4640" y="2106"/>
                    <a:pt x="4651" y="2129"/>
                  </a:cubicBezTo>
                  <a:cubicBezTo>
                    <a:pt x="4646" y="2112"/>
                    <a:pt x="4640" y="2061"/>
                    <a:pt x="4629" y="2056"/>
                  </a:cubicBezTo>
                  <a:lnTo>
                    <a:pt x="4629" y="2056"/>
                  </a:lnTo>
                  <a:cubicBezTo>
                    <a:pt x="4634" y="2061"/>
                    <a:pt x="4640" y="2073"/>
                    <a:pt x="4634" y="2078"/>
                  </a:cubicBezTo>
                  <a:cubicBezTo>
                    <a:pt x="4618" y="2056"/>
                    <a:pt x="4606" y="2028"/>
                    <a:pt x="4601" y="1989"/>
                  </a:cubicBezTo>
                  <a:cubicBezTo>
                    <a:pt x="4634" y="1989"/>
                    <a:pt x="4590" y="1888"/>
                    <a:pt x="4606" y="1854"/>
                  </a:cubicBezTo>
                  <a:cubicBezTo>
                    <a:pt x="4595" y="1837"/>
                    <a:pt x="4590" y="1815"/>
                    <a:pt x="4584" y="1798"/>
                  </a:cubicBezTo>
                  <a:lnTo>
                    <a:pt x="4584" y="1798"/>
                  </a:lnTo>
                  <a:cubicBezTo>
                    <a:pt x="4595" y="1804"/>
                    <a:pt x="4601" y="1821"/>
                    <a:pt x="4618" y="1821"/>
                  </a:cubicBezTo>
                  <a:cubicBezTo>
                    <a:pt x="4612" y="1821"/>
                    <a:pt x="4601" y="1826"/>
                    <a:pt x="4601" y="1826"/>
                  </a:cubicBezTo>
                  <a:lnTo>
                    <a:pt x="4618" y="1826"/>
                  </a:lnTo>
                  <a:cubicBezTo>
                    <a:pt x="4618" y="1832"/>
                    <a:pt x="4612" y="1832"/>
                    <a:pt x="4606" y="1837"/>
                  </a:cubicBezTo>
                  <a:cubicBezTo>
                    <a:pt x="4609" y="1841"/>
                    <a:pt x="4611" y="1842"/>
                    <a:pt x="4613" y="1842"/>
                  </a:cubicBezTo>
                  <a:cubicBezTo>
                    <a:pt x="4618" y="1842"/>
                    <a:pt x="4621" y="1835"/>
                    <a:pt x="4624" y="1835"/>
                  </a:cubicBezTo>
                  <a:cubicBezTo>
                    <a:pt x="4626" y="1835"/>
                    <a:pt x="4627" y="1837"/>
                    <a:pt x="4629" y="1843"/>
                  </a:cubicBezTo>
                  <a:lnTo>
                    <a:pt x="4623" y="1843"/>
                  </a:lnTo>
                  <a:cubicBezTo>
                    <a:pt x="4629" y="1865"/>
                    <a:pt x="4651" y="1877"/>
                    <a:pt x="4662" y="1893"/>
                  </a:cubicBezTo>
                  <a:cubicBezTo>
                    <a:pt x="4660" y="1898"/>
                    <a:pt x="4657" y="1899"/>
                    <a:pt x="4655" y="1899"/>
                  </a:cubicBezTo>
                  <a:cubicBezTo>
                    <a:pt x="4651" y="1899"/>
                    <a:pt x="4647" y="1893"/>
                    <a:pt x="4644" y="1893"/>
                  </a:cubicBezTo>
                  <a:cubicBezTo>
                    <a:pt x="4643" y="1893"/>
                    <a:pt x="4641" y="1895"/>
                    <a:pt x="4640" y="1899"/>
                  </a:cubicBezTo>
                  <a:cubicBezTo>
                    <a:pt x="4662" y="1921"/>
                    <a:pt x="4702" y="1933"/>
                    <a:pt x="4724" y="1955"/>
                  </a:cubicBezTo>
                  <a:lnTo>
                    <a:pt x="4718" y="1949"/>
                  </a:lnTo>
                  <a:cubicBezTo>
                    <a:pt x="4721" y="1946"/>
                    <a:pt x="4724" y="1945"/>
                    <a:pt x="4725" y="1945"/>
                  </a:cubicBezTo>
                  <a:cubicBezTo>
                    <a:pt x="4734" y="1945"/>
                    <a:pt x="4734" y="1972"/>
                    <a:pt x="4752" y="1972"/>
                  </a:cubicBezTo>
                  <a:cubicBezTo>
                    <a:pt x="4748" y="1972"/>
                    <a:pt x="4744" y="1977"/>
                    <a:pt x="4742" y="1979"/>
                  </a:cubicBezTo>
                  <a:lnTo>
                    <a:pt x="4742" y="1979"/>
                  </a:lnTo>
                  <a:cubicBezTo>
                    <a:pt x="4742" y="1978"/>
                    <a:pt x="4741" y="1978"/>
                    <a:pt x="4741" y="1977"/>
                  </a:cubicBezTo>
                  <a:lnTo>
                    <a:pt x="4741" y="1977"/>
                  </a:lnTo>
                  <a:cubicBezTo>
                    <a:pt x="4741" y="1978"/>
                    <a:pt x="4741" y="1979"/>
                    <a:pt x="4741" y="1979"/>
                  </a:cubicBezTo>
                  <a:cubicBezTo>
                    <a:pt x="4742" y="1979"/>
                    <a:pt x="4742" y="1979"/>
                    <a:pt x="4742" y="1979"/>
                  </a:cubicBezTo>
                  <a:lnTo>
                    <a:pt x="4742" y="1979"/>
                  </a:lnTo>
                  <a:cubicBezTo>
                    <a:pt x="4759" y="1994"/>
                    <a:pt x="4786" y="1994"/>
                    <a:pt x="4819" y="2000"/>
                  </a:cubicBezTo>
                  <a:lnTo>
                    <a:pt x="4814" y="2000"/>
                  </a:lnTo>
                  <a:cubicBezTo>
                    <a:pt x="4825" y="2011"/>
                    <a:pt x="4842" y="2011"/>
                    <a:pt x="4858" y="2017"/>
                  </a:cubicBezTo>
                  <a:cubicBezTo>
                    <a:pt x="4864" y="2011"/>
                    <a:pt x="4870" y="2011"/>
                    <a:pt x="4864" y="2005"/>
                  </a:cubicBezTo>
                  <a:lnTo>
                    <a:pt x="4864" y="2005"/>
                  </a:lnTo>
                  <a:cubicBezTo>
                    <a:pt x="4875" y="2014"/>
                    <a:pt x="4886" y="2017"/>
                    <a:pt x="4897" y="2017"/>
                  </a:cubicBezTo>
                  <a:cubicBezTo>
                    <a:pt x="4907" y="2017"/>
                    <a:pt x="4917" y="2014"/>
                    <a:pt x="4926" y="2011"/>
                  </a:cubicBezTo>
                  <a:cubicBezTo>
                    <a:pt x="4941" y="2003"/>
                    <a:pt x="4952" y="1995"/>
                    <a:pt x="4964" y="1995"/>
                  </a:cubicBezTo>
                  <a:cubicBezTo>
                    <a:pt x="4969" y="1995"/>
                    <a:pt x="4975" y="1996"/>
                    <a:pt x="4982" y="2000"/>
                  </a:cubicBezTo>
                  <a:cubicBezTo>
                    <a:pt x="4976" y="2000"/>
                    <a:pt x="4976" y="2011"/>
                    <a:pt x="4976" y="2011"/>
                  </a:cubicBezTo>
                  <a:cubicBezTo>
                    <a:pt x="4987" y="2005"/>
                    <a:pt x="4998" y="2000"/>
                    <a:pt x="5004" y="1994"/>
                  </a:cubicBezTo>
                  <a:cubicBezTo>
                    <a:pt x="4998" y="1983"/>
                    <a:pt x="4998" y="1989"/>
                    <a:pt x="4993" y="1983"/>
                  </a:cubicBezTo>
                  <a:cubicBezTo>
                    <a:pt x="4993" y="1977"/>
                    <a:pt x="4998" y="1966"/>
                    <a:pt x="5004" y="1966"/>
                  </a:cubicBezTo>
                  <a:lnTo>
                    <a:pt x="5004" y="1966"/>
                  </a:lnTo>
                  <a:cubicBezTo>
                    <a:pt x="4998" y="1977"/>
                    <a:pt x="5010" y="1983"/>
                    <a:pt x="5021" y="1983"/>
                  </a:cubicBezTo>
                  <a:cubicBezTo>
                    <a:pt x="5017" y="1983"/>
                    <a:pt x="5018" y="1980"/>
                    <a:pt x="5018" y="1979"/>
                  </a:cubicBezTo>
                  <a:lnTo>
                    <a:pt x="5018" y="1979"/>
                  </a:lnTo>
                  <a:cubicBezTo>
                    <a:pt x="5020" y="1979"/>
                    <a:pt x="5021" y="1980"/>
                    <a:pt x="5022" y="1980"/>
                  </a:cubicBezTo>
                  <a:cubicBezTo>
                    <a:pt x="5031" y="1980"/>
                    <a:pt x="5014" y="1955"/>
                    <a:pt x="5038" y="1955"/>
                  </a:cubicBezTo>
                  <a:lnTo>
                    <a:pt x="5038" y="1961"/>
                  </a:lnTo>
                  <a:cubicBezTo>
                    <a:pt x="5043" y="1955"/>
                    <a:pt x="5043" y="1949"/>
                    <a:pt x="5054" y="1944"/>
                  </a:cubicBezTo>
                  <a:lnTo>
                    <a:pt x="5054" y="1944"/>
                  </a:lnTo>
                  <a:cubicBezTo>
                    <a:pt x="5060" y="1955"/>
                    <a:pt x="5049" y="1955"/>
                    <a:pt x="5054" y="1961"/>
                  </a:cubicBezTo>
                  <a:cubicBezTo>
                    <a:pt x="5064" y="1956"/>
                    <a:pt x="5065" y="1937"/>
                    <a:pt x="5073" y="1937"/>
                  </a:cubicBezTo>
                  <a:cubicBezTo>
                    <a:pt x="5074" y="1937"/>
                    <a:pt x="5076" y="1938"/>
                    <a:pt x="5077" y="1938"/>
                  </a:cubicBezTo>
                  <a:cubicBezTo>
                    <a:pt x="5077" y="1944"/>
                    <a:pt x="5071" y="1944"/>
                    <a:pt x="5066" y="1949"/>
                  </a:cubicBezTo>
                  <a:cubicBezTo>
                    <a:pt x="5073" y="1954"/>
                    <a:pt x="5077" y="1956"/>
                    <a:pt x="5080" y="1956"/>
                  </a:cubicBezTo>
                  <a:cubicBezTo>
                    <a:pt x="5084" y="1956"/>
                    <a:pt x="5087" y="1953"/>
                    <a:pt x="5094" y="1949"/>
                  </a:cubicBezTo>
                  <a:lnTo>
                    <a:pt x="5110" y="1949"/>
                  </a:lnTo>
                  <a:lnTo>
                    <a:pt x="5105" y="1944"/>
                  </a:lnTo>
                  <a:cubicBezTo>
                    <a:pt x="5099" y="1911"/>
                    <a:pt x="5126" y="1926"/>
                    <a:pt x="5132" y="1896"/>
                  </a:cubicBezTo>
                  <a:lnTo>
                    <a:pt x="5132" y="1896"/>
                  </a:lnTo>
                  <a:cubicBezTo>
                    <a:pt x="5128" y="1920"/>
                    <a:pt x="5139" y="1905"/>
                    <a:pt x="5144" y="1916"/>
                  </a:cubicBezTo>
                  <a:cubicBezTo>
                    <a:pt x="5150" y="1916"/>
                    <a:pt x="5161" y="1916"/>
                    <a:pt x="5161" y="1921"/>
                  </a:cubicBezTo>
                  <a:cubicBezTo>
                    <a:pt x="5161" y="1905"/>
                    <a:pt x="5178" y="1916"/>
                    <a:pt x="5183" y="1899"/>
                  </a:cubicBezTo>
                  <a:cubicBezTo>
                    <a:pt x="5183" y="1899"/>
                    <a:pt x="5186" y="1894"/>
                    <a:pt x="5189" y="1894"/>
                  </a:cubicBezTo>
                  <a:cubicBezTo>
                    <a:pt x="5191" y="1894"/>
                    <a:pt x="5193" y="1895"/>
                    <a:pt x="5194" y="1899"/>
                  </a:cubicBezTo>
                  <a:cubicBezTo>
                    <a:pt x="5197" y="1893"/>
                    <a:pt x="5196" y="1892"/>
                    <a:pt x="5193" y="1892"/>
                  </a:cubicBezTo>
                  <a:cubicBezTo>
                    <a:pt x="5190" y="1892"/>
                    <a:pt x="5186" y="1893"/>
                    <a:pt x="5183" y="1893"/>
                  </a:cubicBezTo>
                  <a:cubicBezTo>
                    <a:pt x="5189" y="1865"/>
                    <a:pt x="5234" y="1877"/>
                    <a:pt x="5239" y="1837"/>
                  </a:cubicBezTo>
                  <a:cubicBezTo>
                    <a:pt x="5250" y="1815"/>
                    <a:pt x="5239" y="1804"/>
                    <a:pt x="5250" y="1781"/>
                  </a:cubicBezTo>
                  <a:cubicBezTo>
                    <a:pt x="5256" y="1781"/>
                    <a:pt x="5256" y="1798"/>
                    <a:pt x="5256" y="1798"/>
                  </a:cubicBezTo>
                  <a:cubicBezTo>
                    <a:pt x="5267" y="1793"/>
                    <a:pt x="5273" y="1781"/>
                    <a:pt x="5278" y="1770"/>
                  </a:cubicBezTo>
                  <a:cubicBezTo>
                    <a:pt x="5278" y="1776"/>
                    <a:pt x="5284" y="1776"/>
                    <a:pt x="5290" y="1776"/>
                  </a:cubicBezTo>
                  <a:cubicBezTo>
                    <a:pt x="5293" y="1772"/>
                    <a:pt x="5289" y="1767"/>
                    <a:pt x="5288" y="1764"/>
                  </a:cubicBezTo>
                  <a:lnTo>
                    <a:pt x="5288" y="1764"/>
                  </a:lnTo>
                  <a:cubicBezTo>
                    <a:pt x="5287" y="1766"/>
                    <a:pt x="5286" y="1768"/>
                    <a:pt x="5284" y="1770"/>
                  </a:cubicBezTo>
                  <a:lnTo>
                    <a:pt x="5273" y="1748"/>
                  </a:lnTo>
                  <a:lnTo>
                    <a:pt x="5273" y="1776"/>
                  </a:lnTo>
                  <a:cubicBezTo>
                    <a:pt x="5267" y="1770"/>
                    <a:pt x="5256" y="1765"/>
                    <a:pt x="5262" y="1759"/>
                  </a:cubicBezTo>
                  <a:lnTo>
                    <a:pt x="5262" y="1759"/>
                  </a:lnTo>
                  <a:cubicBezTo>
                    <a:pt x="5245" y="1765"/>
                    <a:pt x="5262" y="1770"/>
                    <a:pt x="5245" y="1770"/>
                  </a:cubicBezTo>
                  <a:lnTo>
                    <a:pt x="5239" y="1781"/>
                  </a:lnTo>
                  <a:cubicBezTo>
                    <a:pt x="5239" y="1776"/>
                    <a:pt x="5228" y="1776"/>
                    <a:pt x="5234" y="1770"/>
                  </a:cubicBezTo>
                  <a:lnTo>
                    <a:pt x="5234" y="1770"/>
                  </a:lnTo>
                  <a:cubicBezTo>
                    <a:pt x="5218" y="1775"/>
                    <a:pt x="5222" y="1799"/>
                    <a:pt x="5214" y="1799"/>
                  </a:cubicBezTo>
                  <a:cubicBezTo>
                    <a:pt x="5213" y="1799"/>
                    <a:pt x="5212" y="1799"/>
                    <a:pt x="5211" y="1798"/>
                  </a:cubicBezTo>
                  <a:lnTo>
                    <a:pt x="5211" y="1798"/>
                  </a:lnTo>
                  <a:cubicBezTo>
                    <a:pt x="5194" y="1821"/>
                    <a:pt x="5217" y="1809"/>
                    <a:pt x="5217" y="1832"/>
                  </a:cubicBezTo>
                  <a:lnTo>
                    <a:pt x="5183" y="1821"/>
                  </a:lnTo>
                  <a:lnTo>
                    <a:pt x="5183" y="1821"/>
                  </a:lnTo>
                  <a:lnTo>
                    <a:pt x="5189" y="1832"/>
                  </a:lnTo>
                  <a:cubicBezTo>
                    <a:pt x="5189" y="1832"/>
                    <a:pt x="5186" y="1834"/>
                    <a:pt x="5183" y="1834"/>
                  </a:cubicBezTo>
                  <a:cubicBezTo>
                    <a:pt x="5181" y="1834"/>
                    <a:pt x="5179" y="1834"/>
                    <a:pt x="5178" y="1832"/>
                  </a:cubicBezTo>
                  <a:lnTo>
                    <a:pt x="5178" y="1832"/>
                  </a:lnTo>
                  <a:cubicBezTo>
                    <a:pt x="5178" y="1837"/>
                    <a:pt x="5179" y="1837"/>
                    <a:pt x="5180" y="1837"/>
                  </a:cubicBezTo>
                  <a:cubicBezTo>
                    <a:pt x="5182" y="1837"/>
                    <a:pt x="5183" y="1837"/>
                    <a:pt x="5183" y="1843"/>
                  </a:cubicBezTo>
                  <a:cubicBezTo>
                    <a:pt x="5169" y="1843"/>
                    <a:pt x="5163" y="1862"/>
                    <a:pt x="5152" y="1862"/>
                  </a:cubicBezTo>
                  <a:cubicBezTo>
                    <a:pt x="5149" y="1862"/>
                    <a:pt x="5147" y="1862"/>
                    <a:pt x="5144" y="1860"/>
                  </a:cubicBezTo>
                  <a:lnTo>
                    <a:pt x="5144" y="1860"/>
                  </a:lnTo>
                  <a:cubicBezTo>
                    <a:pt x="5146" y="1863"/>
                    <a:pt x="5148" y="1864"/>
                    <a:pt x="5150" y="1864"/>
                  </a:cubicBezTo>
                  <a:cubicBezTo>
                    <a:pt x="5152" y="1864"/>
                    <a:pt x="5154" y="1863"/>
                    <a:pt x="5155" y="1863"/>
                  </a:cubicBezTo>
                  <a:lnTo>
                    <a:pt x="5155" y="1863"/>
                  </a:lnTo>
                  <a:cubicBezTo>
                    <a:pt x="5157" y="1863"/>
                    <a:pt x="5157" y="1864"/>
                    <a:pt x="5155" y="1871"/>
                  </a:cubicBezTo>
                  <a:cubicBezTo>
                    <a:pt x="5151" y="1868"/>
                    <a:pt x="5147" y="1866"/>
                    <a:pt x="5145" y="1866"/>
                  </a:cubicBezTo>
                  <a:cubicBezTo>
                    <a:pt x="5137" y="1866"/>
                    <a:pt x="5140" y="1883"/>
                    <a:pt x="5131" y="1883"/>
                  </a:cubicBezTo>
                  <a:cubicBezTo>
                    <a:pt x="5130" y="1883"/>
                    <a:pt x="5129" y="1883"/>
                    <a:pt x="5127" y="1882"/>
                  </a:cubicBezTo>
                  <a:cubicBezTo>
                    <a:pt x="5122" y="1871"/>
                    <a:pt x="5133" y="1871"/>
                    <a:pt x="5116" y="1865"/>
                  </a:cubicBezTo>
                  <a:lnTo>
                    <a:pt x="5116" y="1865"/>
                  </a:lnTo>
                  <a:cubicBezTo>
                    <a:pt x="5127" y="1888"/>
                    <a:pt x="5099" y="1877"/>
                    <a:pt x="5094" y="1888"/>
                  </a:cubicBezTo>
                  <a:cubicBezTo>
                    <a:pt x="5088" y="1882"/>
                    <a:pt x="5088" y="1882"/>
                    <a:pt x="5082" y="1882"/>
                  </a:cubicBezTo>
                  <a:cubicBezTo>
                    <a:pt x="5082" y="1882"/>
                    <a:pt x="5088" y="1893"/>
                    <a:pt x="5094" y="1899"/>
                  </a:cubicBezTo>
                  <a:cubicBezTo>
                    <a:pt x="5088" y="1905"/>
                    <a:pt x="5071" y="1910"/>
                    <a:pt x="5066" y="1916"/>
                  </a:cubicBezTo>
                  <a:cubicBezTo>
                    <a:pt x="5066" y="1915"/>
                    <a:pt x="5065" y="1915"/>
                    <a:pt x="5064" y="1915"/>
                  </a:cubicBezTo>
                  <a:cubicBezTo>
                    <a:pt x="5057" y="1915"/>
                    <a:pt x="5031" y="1926"/>
                    <a:pt x="5016" y="1927"/>
                  </a:cubicBezTo>
                  <a:lnTo>
                    <a:pt x="5016" y="1927"/>
                  </a:lnTo>
                  <a:cubicBezTo>
                    <a:pt x="5017" y="1939"/>
                    <a:pt x="5003" y="1944"/>
                    <a:pt x="4993" y="1949"/>
                  </a:cubicBezTo>
                  <a:cubicBezTo>
                    <a:pt x="4993" y="1938"/>
                    <a:pt x="4993" y="1938"/>
                    <a:pt x="4993" y="1933"/>
                  </a:cubicBezTo>
                  <a:lnTo>
                    <a:pt x="4987" y="1933"/>
                  </a:lnTo>
                  <a:cubicBezTo>
                    <a:pt x="4987" y="1938"/>
                    <a:pt x="4982" y="1944"/>
                    <a:pt x="4976" y="1949"/>
                  </a:cubicBezTo>
                  <a:lnTo>
                    <a:pt x="4976" y="1933"/>
                  </a:lnTo>
                  <a:cubicBezTo>
                    <a:pt x="4965" y="1938"/>
                    <a:pt x="4954" y="1955"/>
                    <a:pt x="4931" y="1955"/>
                  </a:cubicBezTo>
                  <a:cubicBezTo>
                    <a:pt x="4931" y="1966"/>
                    <a:pt x="4954" y="1983"/>
                    <a:pt x="4937" y="1994"/>
                  </a:cubicBezTo>
                  <a:cubicBezTo>
                    <a:pt x="4931" y="1989"/>
                    <a:pt x="4931" y="1977"/>
                    <a:pt x="4937" y="1972"/>
                  </a:cubicBezTo>
                  <a:lnTo>
                    <a:pt x="4937" y="1972"/>
                  </a:lnTo>
                  <a:cubicBezTo>
                    <a:pt x="4931" y="1977"/>
                    <a:pt x="4931" y="1977"/>
                    <a:pt x="4926" y="1977"/>
                  </a:cubicBezTo>
                  <a:lnTo>
                    <a:pt x="4931" y="1966"/>
                  </a:lnTo>
                  <a:cubicBezTo>
                    <a:pt x="4930" y="1965"/>
                    <a:pt x="4930" y="1965"/>
                    <a:pt x="4929" y="1965"/>
                  </a:cubicBezTo>
                  <a:lnTo>
                    <a:pt x="4929" y="1965"/>
                  </a:lnTo>
                  <a:cubicBezTo>
                    <a:pt x="4927" y="1965"/>
                    <a:pt x="4930" y="1977"/>
                    <a:pt x="4920" y="1977"/>
                  </a:cubicBezTo>
                  <a:cubicBezTo>
                    <a:pt x="4920" y="1966"/>
                    <a:pt x="4914" y="1972"/>
                    <a:pt x="4914" y="1961"/>
                  </a:cubicBezTo>
                  <a:lnTo>
                    <a:pt x="4914" y="1961"/>
                  </a:lnTo>
                  <a:cubicBezTo>
                    <a:pt x="4918" y="1961"/>
                    <a:pt x="4919" y="1963"/>
                    <a:pt x="4921" y="1963"/>
                  </a:cubicBezTo>
                  <a:cubicBezTo>
                    <a:pt x="4922" y="1963"/>
                    <a:pt x="4924" y="1962"/>
                    <a:pt x="4926" y="1961"/>
                  </a:cubicBezTo>
                  <a:cubicBezTo>
                    <a:pt x="4914" y="1961"/>
                    <a:pt x="4909" y="1955"/>
                    <a:pt x="4903" y="1949"/>
                  </a:cubicBezTo>
                  <a:cubicBezTo>
                    <a:pt x="4903" y="1955"/>
                    <a:pt x="4903" y="1961"/>
                    <a:pt x="4898" y="1966"/>
                  </a:cubicBezTo>
                  <a:cubicBezTo>
                    <a:pt x="4886" y="1966"/>
                    <a:pt x="4898" y="1955"/>
                    <a:pt x="4886" y="1949"/>
                  </a:cubicBezTo>
                  <a:cubicBezTo>
                    <a:pt x="4886" y="1955"/>
                    <a:pt x="4875" y="1949"/>
                    <a:pt x="4875" y="1961"/>
                  </a:cubicBezTo>
                  <a:cubicBezTo>
                    <a:pt x="4870" y="1961"/>
                    <a:pt x="4870" y="1955"/>
                    <a:pt x="4870" y="1949"/>
                  </a:cubicBezTo>
                  <a:cubicBezTo>
                    <a:pt x="4864" y="1955"/>
                    <a:pt x="4836" y="1949"/>
                    <a:pt x="4842" y="1961"/>
                  </a:cubicBezTo>
                  <a:lnTo>
                    <a:pt x="4842" y="1966"/>
                  </a:lnTo>
                  <a:cubicBezTo>
                    <a:pt x="4839" y="1967"/>
                    <a:pt x="4837" y="1967"/>
                    <a:pt x="4834" y="1967"/>
                  </a:cubicBezTo>
                  <a:cubicBezTo>
                    <a:pt x="4810" y="1967"/>
                    <a:pt x="4795" y="1943"/>
                    <a:pt x="4774" y="1938"/>
                  </a:cubicBezTo>
                  <a:lnTo>
                    <a:pt x="4780" y="1933"/>
                  </a:lnTo>
                  <a:cubicBezTo>
                    <a:pt x="4766" y="1933"/>
                    <a:pt x="4755" y="1920"/>
                    <a:pt x="4742" y="1920"/>
                  </a:cubicBezTo>
                  <a:cubicBezTo>
                    <a:pt x="4740" y="1920"/>
                    <a:pt x="4738" y="1921"/>
                    <a:pt x="4735" y="1921"/>
                  </a:cubicBezTo>
                  <a:cubicBezTo>
                    <a:pt x="4730" y="1916"/>
                    <a:pt x="4735" y="1905"/>
                    <a:pt x="4741" y="1905"/>
                  </a:cubicBezTo>
                  <a:cubicBezTo>
                    <a:pt x="4730" y="1899"/>
                    <a:pt x="4724" y="1899"/>
                    <a:pt x="4718" y="1882"/>
                  </a:cubicBezTo>
                  <a:lnTo>
                    <a:pt x="4718" y="1882"/>
                  </a:lnTo>
                  <a:cubicBezTo>
                    <a:pt x="4721" y="1883"/>
                    <a:pt x="4722" y="1884"/>
                    <a:pt x="4723" y="1884"/>
                  </a:cubicBezTo>
                  <a:cubicBezTo>
                    <a:pt x="4724" y="1884"/>
                    <a:pt x="4724" y="1883"/>
                    <a:pt x="4724" y="1883"/>
                  </a:cubicBezTo>
                  <a:lnTo>
                    <a:pt x="4724" y="1883"/>
                  </a:lnTo>
                  <a:cubicBezTo>
                    <a:pt x="4724" y="1883"/>
                    <a:pt x="4725" y="1884"/>
                    <a:pt x="4730" y="1888"/>
                  </a:cubicBezTo>
                  <a:cubicBezTo>
                    <a:pt x="4724" y="1877"/>
                    <a:pt x="4724" y="1865"/>
                    <a:pt x="4707" y="1865"/>
                  </a:cubicBezTo>
                  <a:cubicBezTo>
                    <a:pt x="4718" y="1860"/>
                    <a:pt x="4707" y="1849"/>
                    <a:pt x="4702" y="1843"/>
                  </a:cubicBezTo>
                  <a:lnTo>
                    <a:pt x="4702" y="1860"/>
                  </a:lnTo>
                  <a:cubicBezTo>
                    <a:pt x="4696" y="1854"/>
                    <a:pt x="4690" y="1849"/>
                    <a:pt x="4690" y="1843"/>
                  </a:cubicBezTo>
                  <a:lnTo>
                    <a:pt x="4702" y="1832"/>
                  </a:lnTo>
                  <a:cubicBezTo>
                    <a:pt x="4702" y="1804"/>
                    <a:pt x="4646" y="1809"/>
                    <a:pt x="4662" y="1776"/>
                  </a:cubicBezTo>
                  <a:cubicBezTo>
                    <a:pt x="4660" y="1775"/>
                    <a:pt x="4659" y="1775"/>
                    <a:pt x="4658" y="1775"/>
                  </a:cubicBezTo>
                  <a:lnTo>
                    <a:pt x="4658" y="1775"/>
                  </a:lnTo>
                  <a:cubicBezTo>
                    <a:pt x="4649" y="1775"/>
                    <a:pt x="4661" y="1793"/>
                    <a:pt x="4651" y="1793"/>
                  </a:cubicBezTo>
                  <a:cubicBezTo>
                    <a:pt x="4646" y="1781"/>
                    <a:pt x="4657" y="1753"/>
                    <a:pt x="4651" y="1753"/>
                  </a:cubicBezTo>
                  <a:cubicBezTo>
                    <a:pt x="4651" y="1731"/>
                    <a:pt x="4623" y="1748"/>
                    <a:pt x="4618" y="1725"/>
                  </a:cubicBezTo>
                  <a:cubicBezTo>
                    <a:pt x="4618" y="1729"/>
                    <a:pt x="4612" y="1736"/>
                    <a:pt x="4605" y="1736"/>
                  </a:cubicBezTo>
                  <a:cubicBezTo>
                    <a:pt x="4602" y="1736"/>
                    <a:pt x="4599" y="1734"/>
                    <a:pt x="4595" y="1731"/>
                  </a:cubicBezTo>
                  <a:cubicBezTo>
                    <a:pt x="4591" y="1717"/>
                    <a:pt x="4601" y="1707"/>
                    <a:pt x="4608" y="1707"/>
                  </a:cubicBezTo>
                  <a:cubicBezTo>
                    <a:pt x="4610" y="1707"/>
                    <a:pt x="4611" y="1708"/>
                    <a:pt x="4612" y="1709"/>
                  </a:cubicBezTo>
                  <a:cubicBezTo>
                    <a:pt x="4618" y="1714"/>
                    <a:pt x="4618" y="1714"/>
                    <a:pt x="4612" y="1714"/>
                  </a:cubicBezTo>
                  <a:cubicBezTo>
                    <a:pt x="4615" y="1717"/>
                    <a:pt x="4618" y="1721"/>
                    <a:pt x="4621" y="1721"/>
                  </a:cubicBezTo>
                  <a:cubicBezTo>
                    <a:pt x="4622" y="1721"/>
                    <a:pt x="4623" y="1719"/>
                    <a:pt x="4623" y="1714"/>
                  </a:cubicBezTo>
                  <a:lnTo>
                    <a:pt x="4618" y="1714"/>
                  </a:lnTo>
                  <a:cubicBezTo>
                    <a:pt x="4623" y="1709"/>
                    <a:pt x="4612" y="1692"/>
                    <a:pt x="4623" y="1692"/>
                  </a:cubicBezTo>
                  <a:cubicBezTo>
                    <a:pt x="4620" y="1690"/>
                    <a:pt x="4618" y="1689"/>
                    <a:pt x="4616" y="1689"/>
                  </a:cubicBezTo>
                  <a:cubicBezTo>
                    <a:pt x="4612" y="1689"/>
                    <a:pt x="4612" y="1693"/>
                    <a:pt x="4612" y="1697"/>
                  </a:cubicBezTo>
                  <a:cubicBezTo>
                    <a:pt x="4612" y="1681"/>
                    <a:pt x="4601" y="1675"/>
                    <a:pt x="4595" y="1653"/>
                  </a:cubicBezTo>
                  <a:cubicBezTo>
                    <a:pt x="4595" y="1656"/>
                    <a:pt x="4592" y="1660"/>
                    <a:pt x="4591" y="1660"/>
                  </a:cubicBezTo>
                  <a:cubicBezTo>
                    <a:pt x="4590" y="1660"/>
                    <a:pt x="4590" y="1660"/>
                    <a:pt x="4590" y="1658"/>
                  </a:cubicBezTo>
                  <a:cubicBezTo>
                    <a:pt x="4584" y="1636"/>
                    <a:pt x="4578" y="1653"/>
                    <a:pt x="4567" y="1636"/>
                  </a:cubicBezTo>
                  <a:cubicBezTo>
                    <a:pt x="4567" y="1624"/>
                    <a:pt x="4584" y="1636"/>
                    <a:pt x="4573" y="1619"/>
                  </a:cubicBezTo>
                  <a:cubicBezTo>
                    <a:pt x="4573" y="1613"/>
                    <a:pt x="4576" y="1612"/>
                    <a:pt x="4579" y="1612"/>
                  </a:cubicBezTo>
                  <a:cubicBezTo>
                    <a:pt x="4583" y="1612"/>
                    <a:pt x="4587" y="1613"/>
                    <a:pt x="4590" y="1613"/>
                  </a:cubicBezTo>
                  <a:cubicBezTo>
                    <a:pt x="4573" y="1602"/>
                    <a:pt x="4584" y="1580"/>
                    <a:pt x="4584" y="1574"/>
                  </a:cubicBezTo>
                  <a:lnTo>
                    <a:pt x="4584" y="1574"/>
                  </a:lnTo>
                  <a:lnTo>
                    <a:pt x="4590" y="1580"/>
                  </a:lnTo>
                  <a:cubicBezTo>
                    <a:pt x="4584" y="1574"/>
                    <a:pt x="4584" y="1568"/>
                    <a:pt x="4584" y="1563"/>
                  </a:cubicBezTo>
                  <a:lnTo>
                    <a:pt x="4573" y="1574"/>
                  </a:lnTo>
                  <a:cubicBezTo>
                    <a:pt x="4573" y="1568"/>
                    <a:pt x="4573" y="1563"/>
                    <a:pt x="4573" y="1563"/>
                  </a:cubicBezTo>
                  <a:cubicBezTo>
                    <a:pt x="4568" y="1563"/>
                    <a:pt x="4564" y="1570"/>
                    <a:pt x="4554" y="1570"/>
                  </a:cubicBezTo>
                  <a:cubicBezTo>
                    <a:pt x="4551" y="1570"/>
                    <a:pt x="4548" y="1570"/>
                    <a:pt x="4545" y="1568"/>
                  </a:cubicBezTo>
                  <a:cubicBezTo>
                    <a:pt x="4550" y="1557"/>
                    <a:pt x="4534" y="1552"/>
                    <a:pt x="4545" y="1540"/>
                  </a:cubicBezTo>
                  <a:lnTo>
                    <a:pt x="4545" y="1540"/>
                  </a:lnTo>
                  <a:cubicBezTo>
                    <a:pt x="4547" y="1548"/>
                    <a:pt x="4548" y="1550"/>
                    <a:pt x="4550" y="1550"/>
                  </a:cubicBezTo>
                  <a:cubicBezTo>
                    <a:pt x="4553" y="1550"/>
                    <a:pt x="4556" y="1546"/>
                    <a:pt x="4559" y="1546"/>
                  </a:cubicBezTo>
                  <a:cubicBezTo>
                    <a:pt x="4562" y="1546"/>
                    <a:pt x="4564" y="1547"/>
                    <a:pt x="4567" y="1552"/>
                  </a:cubicBezTo>
                  <a:cubicBezTo>
                    <a:pt x="4567" y="1546"/>
                    <a:pt x="4562" y="1546"/>
                    <a:pt x="4562" y="1540"/>
                  </a:cubicBezTo>
                  <a:cubicBezTo>
                    <a:pt x="4562" y="1539"/>
                    <a:pt x="4562" y="1538"/>
                    <a:pt x="4563" y="1538"/>
                  </a:cubicBezTo>
                  <a:cubicBezTo>
                    <a:pt x="4565" y="1538"/>
                    <a:pt x="4567" y="1540"/>
                    <a:pt x="4567" y="1540"/>
                  </a:cubicBezTo>
                  <a:cubicBezTo>
                    <a:pt x="4570" y="1526"/>
                    <a:pt x="4566" y="1525"/>
                    <a:pt x="4559" y="1525"/>
                  </a:cubicBezTo>
                  <a:cubicBezTo>
                    <a:pt x="4558" y="1525"/>
                    <a:pt x="4556" y="1525"/>
                    <a:pt x="4554" y="1525"/>
                  </a:cubicBezTo>
                  <a:cubicBezTo>
                    <a:pt x="4549" y="1525"/>
                    <a:pt x="4543" y="1524"/>
                    <a:pt x="4539" y="1518"/>
                  </a:cubicBezTo>
                  <a:cubicBezTo>
                    <a:pt x="4550" y="1512"/>
                    <a:pt x="4550" y="1507"/>
                    <a:pt x="4550" y="1501"/>
                  </a:cubicBezTo>
                  <a:lnTo>
                    <a:pt x="4550" y="1501"/>
                  </a:lnTo>
                  <a:cubicBezTo>
                    <a:pt x="4550" y="1508"/>
                    <a:pt x="4546" y="1511"/>
                    <a:pt x="4541" y="1511"/>
                  </a:cubicBezTo>
                  <a:cubicBezTo>
                    <a:pt x="4537" y="1511"/>
                    <a:pt x="4533" y="1509"/>
                    <a:pt x="4528" y="1507"/>
                  </a:cubicBezTo>
                  <a:cubicBezTo>
                    <a:pt x="4528" y="1490"/>
                    <a:pt x="4517" y="1496"/>
                    <a:pt x="4517" y="1484"/>
                  </a:cubicBezTo>
                  <a:lnTo>
                    <a:pt x="4517" y="1496"/>
                  </a:lnTo>
                  <a:cubicBezTo>
                    <a:pt x="4507" y="1496"/>
                    <a:pt x="4506" y="1491"/>
                    <a:pt x="4502" y="1482"/>
                  </a:cubicBezTo>
                  <a:lnTo>
                    <a:pt x="4502" y="1482"/>
                  </a:lnTo>
                  <a:cubicBezTo>
                    <a:pt x="4502" y="1483"/>
                    <a:pt x="4504" y="1484"/>
                    <a:pt x="4505" y="1484"/>
                  </a:cubicBezTo>
                  <a:lnTo>
                    <a:pt x="4505" y="1484"/>
                  </a:lnTo>
                  <a:cubicBezTo>
                    <a:pt x="4504" y="1482"/>
                    <a:pt x="4503" y="1479"/>
                    <a:pt x="4500" y="1479"/>
                  </a:cubicBezTo>
                  <a:lnTo>
                    <a:pt x="4500" y="1479"/>
                  </a:lnTo>
                  <a:cubicBezTo>
                    <a:pt x="4501" y="1480"/>
                    <a:pt x="4501" y="1481"/>
                    <a:pt x="4502" y="1482"/>
                  </a:cubicBezTo>
                  <a:lnTo>
                    <a:pt x="4502" y="1482"/>
                  </a:lnTo>
                  <a:cubicBezTo>
                    <a:pt x="4493" y="1474"/>
                    <a:pt x="4510" y="1455"/>
                    <a:pt x="4500" y="1445"/>
                  </a:cubicBezTo>
                  <a:cubicBezTo>
                    <a:pt x="4500" y="1434"/>
                    <a:pt x="4511" y="1440"/>
                    <a:pt x="4511" y="1428"/>
                  </a:cubicBezTo>
                  <a:cubicBezTo>
                    <a:pt x="4494" y="1417"/>
                    <a:pt x="4517" y="1406"/>
                    <a:pt x="4500" y="1395"/>
                  </a:cubicBezTo>
                  <a:lnTo>
                    <a:pt x="4500" y="1395"/>
                  </a:lnTo>
                  <a:cubicBezTo>
                    <a:pt x="4497" y="1400"/>
                    <a:pt x="4496" y="1403"/>
                    <a:pt x="4493" y="1403"/>
                  </a:cubicBezTo>
                  <a:cubicBezTo>
                    <a:pt x="4490" y="1403"/>
                    <a:pt x="4486" y="1400"/>
                    <a:pt x="4478" y="1395"/>
                  </a:cubicBezTo>
                  <a:lnTo>
                    <a:pt x="4478" y="1395"/>
                  </a:lnTo>
                  <a:lnTo>
                    <a:pt x="4500" y="1423"/>
                  </a:lnTo>
                  <a:lnTo>
                    <a:pt x="4478" y="1412"/>
                  </a:lnTo>
                  <a:lnTo>
                    <a:pt x="4478" y="1412"/>
                  </a:lnTo>
                  <a:cubicBezTo>
                    <a:pt x="4478" y="1417"/>
                    <a:pt x="4489" y="1423"/>
                    <a:pt x="4489" y="1428"/>
                  </a:cubicBezTo>
                  <a:cubicBezTo>
                    <a:pt x="4484" y="1426"/>
                    <a:pt x="4482" y="1425"/>
                    <a:pt x="4481" y="1425"/>
                  </a:cubicBezTo>
                  <a:cubicBezTo>
                    <a:pt x="4479" y="1425"/>
                    <a:pt x="4478" y="1428"/>
                    <a:pt x="4472" y="1434"/>
                  </a:cubicBezTo>
                  <a:cubicBezTo>
                    <a:pt x="4483" y="1417"/>
                    <a:pt x="4455" y="1412"/>
                    <a:pt x="4461" y="1395"/>
                  </a:cubicBezTo>
                  <a:lnTo>
                    <a:pt x="4489" y="1384"/>
                  </a:lnTo>
                  <a:cubicBezTo>
                    <a:pt x="4489" y="1361"/>
                    <a:pt x="4461" y="1356"/>
                    <a:pt x="4455" y="1328"/>
                  </a:cubicBezTo>
                  <a:lnTo>
                    <a:pt x="4455" y="1339"/>
                  </a:lnTo>
                  <a:cubicBezTo>
                    <a:pt x="4444" y="1339"/>
                    <a:pt x="4444" y="1322"/>
                    <a:pt x="4438" y="1316"/>
                  </a:cubicBezTo>
                  <a:cubicBezTo>
                    <a:pt x="4444" y="1316"/>
                    <a:pt x="4450" y="1305"/>
                    <a:pt x="4450" y="1300"/>
                  </a:cubicBezTo>
                  <a:lnTo>
                    <a:pt x="4450" y="1300"/>
                  </a:lnTo>
                  <a:cubicBezTo>
                    <a:pt x="4449" y="1300"/>
                    <a:pt x="4448" y="1301"/>
                    <a:pt x="4448" y="1301"/>
                  </a:cubicBezTo>
                  <a:cubicBezTo>
                    <a:pt x="4444" y="1301"/>
                    <a:pt x="4442" y="1288"/>
                    <a:pt x="4432" y="1288"/>
                  </a:cubicBezTo>
                  <a:cubicBezTo>
                    <a:pt x="4431" y="1288"/>
                    <a:pt x="4429" y="1288"/>
                    <a:pt x="4427" y="1288"/>
                  </a:cubicBezTo>
                  <a:lnTo>
                    <a:pt x="4433" y="1272"/>
                  </a:lnTo>
                  <a:cubicBezTo>
                    <a:pt x="4427" y="1249"/>
                    <a:pt x="4394" y="1260"/>
                    <a:pt x="4388" y="1238"/>
                  </a:cubicBezTo>
                  <a:cubicBezTo>
                    <a:pt x="4395" y="1238"/>
                    <a:pt x="4400" y="1233"/>
                    <a:pt x="4406" y="1233"/>
                  </a:cubicBezTo>
                  <a:cubicBezTo>
                    <a:pt x="4409" y="1233"/>
                    <a:pt x="4412" y="1234"/>
                    <a:pt x="4416" y="1238"/>
                  </a:cubicBezTo>
                  <a:cubicBezTo>
                    <a:pt x="4411" y="1234"/>
                    <a:pt x="4411" y="1225"/>
                    <a:pt x="4407" y="1225"/>
                  </a:cubicBezTo>
                  <a:cubicBezTo>
                    <a:pt x="4407" y="1225"/>
                    <a:pt x="4406" y="1226"/>
                    <a:pt x="4405" y="1227"/>
                  </a:cubicBezTo>
                  <a:cubicBezTo>
                    <a:pt x="4410" y="1221"/>
                    <a:pt x="4388" y="1216"/>
                    <a:pt x="4388" y="1204"/>
                  </a:cubicBezTo>
                  <a:cubicBezTo>
                    <a:pt x="4388" y="1204"/>
                    <a:pt x="4377" y="1204"/>
                    <a:pt x="4371" y="1199"/>
                  </a:cubicBezTo>
                  <a:lnTo>
                    <a:pt x="4377" y="1199"/>
                  </a:lnTo>
                  <a:cubicBezTo>
                    <a:pt x="4373" y="1199"/>
                    <a:pt x="4369" y="1194"/>
                    <a:pt x="4366" y="1194"/>
                  </a:cubicBezTo>
                  <a:cubicBezTo>
                    <a:pt x="4364" y="1194"/>
                    <a:pt x="4362" y="1195"/>
                    <a:pt x="4360" y="1199"/>
                  </a:cubicBezTo>
                  <a:cubicBezTo>
                    <a:pt x="4377" y="1165"/>
                    <a:pt x="4332" y="1143"/>
                    <a:pt x="4349" y="1115"/>
                  </a:cubicBezTo>
                  <a:cubicBezTo>
                    <a:pt x="4338" y="1104"/>
                    <a:pt x="4326" y="1087"/>
                    <a:pt x="4321" y="1076"/>
                  </a:cubicBezTo>
                  <a:lnTo>
                    <a:pt x="4326" y="1076"/>
                  </a:lnTo>
                  <a:cubicBezTo>
                    <a:pt x="4326" y="1064"/>
                    <a:pt x="4319" y="1064"/>
                    <a:pt x="4312" y="1064"/>
                  </a:cubicBezTo>
                  <a:cubicBezTo>
                    <a:pt x="4305" y="1064"/>
                    <a:pt x="4298" y="1064"/>
                    <a:pt x="4298" y="1053"/>
                  </a:cubicBezTo>
                  <a:cubicBezTo>
                    <a:pt x="4300" y="1048"/>
                    <a:pt x="4302" y="1047"/>
                    <a:pt x="4303" y="1047"/>
                  </a:cubicBezTo>
                  <a:cubicBezTo>
                    <a:pt x="4306" y="1047"/>
                    <a:pt x="4308" y="1051"/>
                    <a:pt x="4309" y="1051"/>
                  </a:cubicBezTo>
                  <a:cubicBezTo>
                    <a:pt x="4309" y="1051"/>
                    <a:pt x="4310" y="1050"/>
                    <a:pt x="4310" y="1048"/>
                  </a:cubicBezTo>
                  <a:cubicBezTo>
                    <a:pt x="4338" y="1036"/>
                    <a:pt x="4298" y="1025"/>
                    <a:pt x="4310" y="1008"/>
                  </a:cubicBezTo>
                  <a:cubicBezTo>
                    <a:pt x="4315" y="997"/>
                    <a:pt x="4293" y="986"/>
                    <a:pt x="4287" y="969"/>
                  </a:cubicBezTo>
                  <a:lnTo>
                    <a:pt x="4293" y="969"/>
                  </a:lnTo>
                  <a:cubicBezTo>
                    <a:pt x="4276" y="964"/>
                    <a:pt x="4265" y="941"/>
                    <a:pt x="4254" y="924"/>
                  </a:cubicBezTo>
                  <a:lnTo>
                    <a:pt x="4254" y="924"/>
                  </a:lnTo>
                  <a:cubicBezTo>
                    <a:pt x="4261" y="924"/>
                    <a:pt x="4263" y="927"/>
                    <a:pt x="4268" y="927"/>
                  </a:cubicBezTo>
                  <a:cubicBezTo>
                    <a:pt x="4270" y="927"/>
                    <a:pt x="4272" y="926"/>
                    <a:pt x="4276" y="924"/>
                  </a:cubicBezTo>
                  <a:cubicBezTo>
                    <a:pt x="4275" y="923"/>
                    <a:pt x="4273" y="923"/>
                    <a:pt x="4271" y="923"/>
                  </a:cubicBezTo>
                  <a:cubicBezTo>
                    <a:pt x="4267" y="923"/>
                    <a:pt x="4262" y="924"/>
                    <a:pt x="4258" y="924"/>
                  </a:cubicBezTo>
                  <a:cubicBezTo>
                    <a:pt x="4254" y="924"/>
                    <a:pt x="4250" y="923"/>
                    <a:pt x="4248" y="919"/>
                  </a:cubicBezTo>
                  <a:cubicBezTo>
                    <a:pt x="4254" y="908"/>
                    <a:pt x="4254" y="896"/>
                    <a:pt x="4270" y="896"/>
                  </a:cubicBezTo>
                  <a:cubicBezTo>
                    <a:pt x="4270" y="896"/>
                    <a:pt x="4270" y="902"/>
                    <a:pt x="4270" y="908"/>
                  </a:cubicBezTo>
                  <a:cubicBezTo>
                    <a:pt x="4287" y="896"/>
                    <a:pt x="4270" y="891"/>
                    <a:pt x="4270" y="880"/>
                  </a:cubicBezTo>
                  <a:lnTo>
                    <a:pt x="4276" y="880"/>
                  </a:lnTo>
                  <a:cubicBezTo>
                    <a:pt x="4270" y="863"/>
                    <a:pt x="4254" y="863"/>
                    <a:pt x="4254" y="840"/>
                  </a:cubicBezTo>
                  <a:lnTo>
                    <a:pt x="4248" y="840"/>
                  </a:lnTo>
                  <a:cubicBezTo>
                    <a:pt x="4231" y="829"/>
                    <a:pt x="4259" y="829"/>
                    <a:pt x="4242" y="818"/>
                  </a:cubicBezTo>
                  <a:lnTo>
                    <a:pt x="4265" y="812"/>
                  </a:lnTo>
                  <a:cubicBezTo>
                    <a:pt x="4259" y="807"/>
                    <a:pt x="4248" y="784"/>
                    <a:pt x="4248" y="768"/>
                  </a:cubicBezTo>
                  <a:lnTo>
                    <a:pt x="4248" y="768"/>
                  </a:lnTo>
                  <a:cubicBezTo>
                    <a:pt x="4259" y="779"/>
                    <a:pt x="4265" y="796"/>
                    <a:pt x="4270" y="807"/>
                  </a:cubicBezTo>
                  <a:cubicBezTo>
                    <a:pt x="4270" y="801"/>
                    <a:pt x="4270" y="779"/>
                    <a:pt x="4265" y="773"/>
                  </a:cubicBezTo>
                  <a:lnTo>
                    <a:pt x="4265" y="773"/>
                  </a:lnTo>
                  <a:cubicBezTo>
                    <a:pt x="4265" y="779"/>
                    <a:pt x="4270" y="784"/>
                    <a:pt x="4265" y="784"/>
                  </a:cubicBezTo>
                  <a:cubicBezTo>
                    <a:pt x="4254" y="773"/>
                    <a:pt x="4248" y="762"/>
                    <a:pt x="4254" y="745"/>
                  </a:cubicBezTo>
                  <a:lnTo>
                    <a:pt x="4254" y="745"/>
                  </a:lnTo>
                  <a:cubicBezTo>
                    <a:pt x="4257" y="746"/>
                    <a:pt x="4260" y="747"/>
                    <a:pt x="4262" y="747"/>
                  </a:cubicBezTo>
                  <a:cubicBezTo>
                    <a:pt x="4284" y="747"/>
                    <a:pt x="4280" y="711"/>
                    <a:pt x="4305" y="711"/>
                  </a:cubicBezTo>
                  <a:cubicBezTo>
                    <a:pt x="4306" y="711"/>
                    <a:pt x="4308" y="711"/>
                    <a:pt x="4310" y="712"/>
                  </a:cubicBezTo>
                  <a:cubicBezTo>
                    <a:pt x="4310" y="684"/>
                    <a:pt x="4343" y="678"/>
                    <a:pt x="4366" y="656"/>
                  </a:cubicBezTo>
                  <a:cubicBezTo>
                    <a:pt x="4343" y="644"/>
                    <a:pt x="4371" y="650"/>
                    <a:pt x="4354" y="628"/>
                  </a:cubicBezTo>
                  <a:cubicBezTo>
                    <a:pt x="4360" y="622"/>
                    <a:pt x="4366" y="622"/>
                    <a:pt x="4366" y="622"/>
                  </a:cubicBezTo>
                  <a:lnTo>
                    <a:pt x="4394" y="628"/>
                  </a:lnTo>
                  <a:cubicBezTo>
                    <a:pt x="4405" y="628"/>
                    <a:pt x="4394" y="633"/>
                    <a:pt x="4394" y="639"/>
                  </a:cubicBezTo>
                  <a:cubicBezTo>
                    <a:pt x="4397" y="638"/>
                    <a:pt x="4399" y="637"/>
                    <a:pt x="4401" y="637"/>
                  </a:cubicBezTo>
                  <a:cubicBezTo>
                    <a:pt x="4411" y="637"/>
                    <a:pt x="4412" y="645"/>
                    <a:pt x="4422" y="650"/>
                  </a:cubicBezTo>
                  <a:cubicBezTo>
                    <a:pt x="4416" y="639"/>
                    <a:pt x="4422" y="633"/>
                    <a:pt x="4427" y="633"/>
                  </a:cubicBezTo>
                  <a:lnTo>
                    <a:pt x="4410" y="628"/>
                  </a:lnTo>
                  <a:cubicBezTo>
                    <a:pt x="4415" y="620"/>
                    <a:pt x="4420" y="617"/>
                    <a:pt x="4424" y="617"/>
                  </a:cubicBezTo>
                  <a:cubicBezTo>
                    <a:pt x="4430" y="617"/>
                    <a:pt x="4437" y="624"/>
                    <a:pt x="4444" y="624"/>
                  </a:cubicBezTo>
                  <a:cubicBezTo>
                    <a:pt x="4447" y="624"/>
                    <a:pt x="4451" y="622"/>
                    <a:pt x="4455" y="616"/>
                  </a:cubicBezTo>
                  <a:lnTo>
                    <a:pt x="4455" y="616"/>
                  </a:lnTo>
                  <a:lnTo>
                    <a:pt x="4450" y="628"/>
                  </a:lnTo>
                  <a:cubicBezTo>
                    <a:pt x="4461" y="616"/>
                    <a:pt x="4494" y="611"/>
                    <a:pt x="4500" y="588"/>
                  </a:cubicBezTo>
                  <a:cubicBezTo>
                    <a:pt x="4500" y="588"/>
                    <a:pt x="4506" y="594"/>
                    <a:pt x="4500" y="600"/>
                  </a:cubicBezTo>
                  <a:cubicBezTo>
                    <a:pt x="4526" y="594"/>
                    <a:pt x="4556" y="565"/>
                    <a:pt x="4583" y="565"/>
                  </a:cubicBezTo>
                  <a:cubicBezTo>
                    <a:pt x="4585" y="565"/>
                    <a:pt x="4587" y="566"/>
                    <a:pt x="4590" y="566"/>
                  </a:cubicBezTo>
                  <a:lnTo>
                    <a:pt x="4584" y="577"/>
                  </a:lnTo>
                  <a:cubicBezTo>
                    <a:pt x="4588" y="573"/>
                    <a:pt x="4593" y="564"/>
                    <a:pt x="4598" y="564"/>
                  </a:cubicBezTo>
                  <a:cubicBezTo>
                    <a:pt x="4599" y="564"/>
                    <a:pt x="4600" y="565"/>
                    <a:pt x="4601" y="566"/>
                  </a:cubicBezTo>
                  <a:cubicBezTo>
                    <a:pt x="4601" y="572"/>
                    <a:pt x="4601" y="577"/>
                    <a:pt x="4601" y="577"/>
                  </a:cubicBezTo>
                  <a:cubicBezTo>
                    <a:pt x="4605" y="573"/>
                    <a:pt x="4613" y="564"/>
                    <a:pt x="4619" y="564"/>
                  </a:cubicBezTo>
                  <a:cubicBezTo>
                    <a:pt x="4621" y="564"/>
                    <a:pt x="4622" y="565"/>
                    <a:pt x="4623" y="566"/>
                  </a:cubicBezTo>
                  <a:lnTo>
                    <a:pt x="4618" y="572"/>
                  </a:lnTo>
                  <a:cubicBezTo>
                    <a:pt x="4621" y="572"/>
                    <a:pt x="4623" y="572"/>
                    <a:pt x="4626" y="572"/>
                  </a:cubicBezTo>
                  <a:cubicBezTo>
                    <a:pt x="4653" y="572"/>
                    <a:pt x="4665" y="549"/>
                    <a:pt x="4690" y="544"/>
                  </a:cubicBezTo>
                  <a:cubicBezTo>
                    <a:pt x="4690" y="566"/>
                    <a:pt x="4713" y="572"/>
                    <a:pt x="4724" y="577"/>
                  </a:cubicBezTo>
                  <a:cubicBezTo>
                    <a:pt x="4729" y="578"/>
                    <a:pt x="4733" y="578"/>
                    <a:pt x="4737" y="578"/>
                  </a:cubicBezTo>
                  <a:cubicBezTo>
                    <a:pt x="4764" y="578"/>
                    <a:pt x="4785" y="565"/>
                    <a:pt x="4814" y="560"/>
                  </a:cubicBezTo>
                  <a:cubicBezTo>
                    <a:pt x="4830" y="588"/>
                    <a:pt x="4881" y="583"/>
                    <a:pt x="4903" y="605"/>
                  </a:cubicBezTo>
                  <a:cubicBezTo>
                    <a:pt x="4903" y="600"/>
                    <a:pt x="4909" y="594"/>
                    <a:pt x="4914" y="594"/>
                  </a:cubicBezTo>
                  <a:cubicBezTo>
                    <a:pt x="4915" y="595"/>
                    <a:pt x="4917" y="595"/>
                    <a:pt x="4918" y="595"/>
                  </a:cubicBezTo>
                  <a:cubicBezTo>
                    <a:pt x="4923" y="595"/>
                    <a:pt x="4930" y="592"/>
                    <a:pt x="4933" y="592"/>
                  </a:cubicBezTo>
                  <a:lnTo>
                    <a:pt x="4933" y="592"/>
                  </a:lnTo>
                  <a:cubicBezTo>
                    <a:pt x="4935" y="592"/>
                    <a:pt x="4935" y="594"/>
                    <a:pt x="4931" y="600"/>
                  </a:cubicBezTo>
                  <a:cubicBezTo>
                    <a:pt x="4931" y="622"/>
                    <a:pt x="4948" y="622"/>
                    <a:pt x="4959" y="628"/>
                  </a:cubicBezTo>
                  <a:lnTo>
                    <a:pt x="4970" y="605"/>
                  </a:lnTo>
                  <a:cubicBezTo>
                    <a:pt x="4982" y="650"/>
                    <a:pt x="5049" y="628"/>
                    <a:pt x="5049" y="667"/>
                  </a:cubicBezTo>
                  <a:cubicBezTo>
                    <a:pt x="5053" y="665"/>
                    <a:pt x="5056" y="664"/>
                    <a:pt x="5059" y="664"/>
                  </a:cubicBezTo>
                  <a:cubicBezTo>
                    <a:pt x="5064" y="664"/>
                    <a:pt x="5069" y="667"/>
                    <a:pt x="5077" y="667"/>
                  </a:cubicBezTo>
                  <a:lnTo>
                    <a:pt x="5071" y="678"/>
                  </a:lnTo>
                  <a:cubicBezTo>
                    <a:pt x="5088" y="689"/>
                    <a:pt x="5094" y="695"/>
                    <a:pt x="5116" y="712"/>
                  </a:cubicBezTo>
                  <a:lnTo>
                    <a:pt x="5105" y="717"/>
                  </a:lnTo>
                  <a:cubicBezTo>
                    <a:pt x="5106" y="718"/>
                    <a:pt x="5107" y="718"/>
                    <a:pt x="5108" y="718"/>
                  </a:cubicBezTo>
                  <a:cubicBezTo>
                    <a:pt x="5120" y="718"/>
                    <a:pt x="5140" y="700"/>
                    <a:pt x="5152" y="700"/>
                  </a:cubicBezTo>
                  <a:cubicBezTo>
                    <a:pt x="5153" y="700"/>
                    <a:pt x="5154" y="700"/>
                    <a:pt x="5155" y="700"/>
                  </a:cubicBezTo>
                  <a:lnTo>
                    <a:pt x="5144" y="723"/>
                  </a:lnTo>
                  <a:cubicBezTo>
                    <a:pt x="5166" y="740"/>
                    <a:pt x="5172" y="768"/>
                    <a:pt x="5206" y="773"/>
                  </a:cubicBezTo>
                  <a:cubicBezTo>
                    <a:pt x="5202" y="773"/>
                    <a:pt x="5198" y="776"/>
                    <a:pt x="5196" y="776"/>
                  </a:cubicBezTo>
                  <a:cubicBezTo>
                    <a:pt x="5196" y="776"/>
                    <a:pt x="5196" y="776"/>
                    <a:pt x="5196" y="776"/>
                  </a:cubicBezTo>
                  <a:lnTo>
                    <a:pt x="5196" y="776"/>
                  </a:lnTo>
                  <a:cubicBezTo>
                    <a:pt x="5200" y="785"/>
                    <a:pt x="5210" y="803"/>
                    <a:pt x="5222" y="803"/>
                  </a:cubicBezTo>
                  <a:cubicBezTo>
                    <a:pt x="5224" y="803"/>
                    <a:pt x="5227" y="802"/>
                    <a:pt x="5229" y="800"/>
                  </a:cubicBezTo>
                  <a:lnTo>
                    <a:pt x="5229" y="800"/>
                  </a:lnTo>
                  <a:cubicBezTo>
                    <a:pt x="5225" y="810"/>
                    <a:pt x="5252" y="819"/>
                    <a:pt x="5262" y="824"/>
                  </a:cubicBezTo>
                  <a:lnTo>
                    <a:pt x="5250" y="829"/>
                  </a:lnTo>
                  <a:cubicBezTo>
                    <a:pt x="5262" y="829"/>
                    <a:pt x="5269" y="828"/>
                    <a:pt x="5274" y="828"/>
                  </a:cubicBezTo>
                  <a:cubicBezTo>
                    <a:pt x="5280" y="828"/>
                    <a:pt x="5284" y="829"/>
                    <a:pt x="5290" y="835"/>
                  </a:cubicBezTo>
                  <a:cubicBezTo>
                    <a:pt x="5290" y="839"/>
                    <a:pt x="5287" y="843"/>
                    <a:pt x="5285" y="843"/>
                  </a:cubicBezTo>
                  <a:cubicBezTo>
                    <a:pt x="5284" y="843"/>
                    <a:pt x="5284" y="842"/>
                    <a:pt x="5284" y="840"/>
                  </a:cubicBezTo>
                  <a:lnTo>
                    <a:pt x="5284" y="840"/>
                  </a:lnTo>
                  <a:cubicBezTo>
                    <a:pt x="5284" y="852"/>
                    <a:pt x="5301" y="840"/>
                    <a:pt x="5301" y="857"/>
                  </a:cubicBezTo>
                  <a:lnTo>
                    <a:pt x="5290" y="857"/>
                  </a:lnTo>
                  <a:cubicBezTo>
                    <a:pt x="5301" y="868"/>
                    <a:pt x="5301" y="863"/>
                    <a:pt x="5312" y="868"/>
                  </a:cubicBezTo>
                  <a:cubicBezTo>
                    <a:pt x="5323" y="868"/>
                    <a:pt x="5323" y="891"/>
                    <a:pt x="5318" y="896"/>
                  </a:cubicBezTo>
                  <a:cubicBezTo>
                    <a:pt x="5323" y="896"/>
                    <a:pt x="5334" y="896"/>
                    <a:pt x="5334" y="908"/>
                  </a:cubicBezTo>
                  <a:lnTo>
                    <a:pt x="5329" y="908"/>
                  </a:lnTo>
                  <a:cubicBezTo>
                    <a:pt x="5329" y="930"/>
                    <a:pt x="5357" y="930"/>
                    <a:pt x="5351" y="952"/>
                  </a:cubicBezTo>
                  <a:cubicBezTo>
                    <a:pt x="5346" y="952"/>
                    <a:pt x="5346" y="952"/>
                    <a:pt x="5346" y="958"/>
                  </a:cubicBezTo>
                  <a:cubicBezTo>
                    <a:pt x="5340" y="941"/>
                    <a:pt x="5334" y="924"/>
                    <a:pt x="5334" y="924"/>
                  </a:cubicBezTo>
                  <a:cubicBezTo>
                    <a:pt x="5325" y="929"/>
                    <a:pt x="5328" y="942"/>
                    <a:pt x="5314" y="942"/>
                  </a:cubicBezTo>
                  <a:cubicBezTo>
                    <a:pt x="5312" y="942"/>
                    <a:pt x="5310" y="942"/>
                    <a:pt x="5306" y="941"/>
                  </a:cubicBezTo>
                  <a:lnTo>
                    <a:pt x="5306" y="941"/>
                  </a:lnTo>
                  <a:cubicBezTo>
                    <a:pt x="5323" y="947"/>
                    <a:pt x="5346" y="958"/>
                    <a:pt x="5346" y="975"/>
                  </a:cubicBezTo>
                  <a:lnTo>
                    <a:pt x="5340" y="975"/>
                  </a:lnTo>
                  <a:cubicBezTo>
                    <a:pt x="5340" y="980"/>
                    <a:pt x="5346" y="980"/>
                    <a:pt x="5346" y="986"/>
                  </a:cubicBezTo>
                  <a:cubicBezTo>
                    <a:pt x="5346" y="986"/>
                    <a:pt x="5346" y="992"/>
                    <a:pt x="5351" y="997"/>
                  </a:cubicBezTo>
                  <a:cubicBezTo>
                    <a:pt x="5351" y="997"/>
                    <a:pt x="5351" y="1003"/>
                    <a:pt x="5351" y="1003"/>
                  </a:cubicBezTo>
                  <a:cubicBezTo>
                    <a:pt x="5349" y="1003"/>
                    <a:pt x="5348" y="1002"/>
                    <a:pt x="5347" y="1001"/>
                  </a:cubicBezTo>
                  <a:lnTo>
                    <a:pt x="5347" y="1001"/>
                  </a:lnTo>
                  <a:cubicBezTo>
                    <a:pt x="5344" y="1007"/>
                    <a:pt x="5351" y="1015"/>
                    <a:pt x="5351" y="1020"/>
                  </a:cubicBezTo>
                  <a:cubicBezTo>
                    <a:pt x="5354" y="1018"/>
                    <a:pt x="5356" y="1018"/>
                    <a:pt x="5357" y="1018"/>
                  </a:cubicBezTo>
                  <a:cubicBezTo>
                    <a:pt x="5360" y="1018"/>
                    <a:pt x="5362" y="1019"/>
                    <a:pt x="5365" y="1019"/>
                  </a:cubicBezTo>
                  <a:cubicBezTo>
                    <a:pt x="5367" y="1019"/>
                    <a:pt x="5369" y="1018"/>
                    <a:pt x="5374" y="1014"/>
                  </a:cubicBezTo>
                  <a:cubicBezTo>
                    <a:pt x="5374" y="1014"/>
                    <a:pt x="5368" y="1008"/>
                    <a:pt x="5368" y="1008"/>
                  </a:cubicBezTo>
                  <a:cubicBezTo>
                    <a:pt x="5368" y="1008"/>
                    <a:pt x="5368" y="1003"/>
                    <a:pt x="5368" y="1003"/>
                  </a:cubicBezTo>
                  <a:cubicBezTo>
                    <a:pt x="5362" y="1003"/>
                    <a:pt x="5362" y="997"/>
                    <a:pt x="5357" y="986"/>
                  </a:cubicBezTo>
                  <a:lnTo>
                    <a:pt x="5357" y="986"/>
                  </a:lnTo>
                  <a:cubicBezTo>
                    <a:pt x="5368" y="992"/>
                    <a:pt x="5374" y="997"/>
                    <a:pt x="5374" y="1003"/>
                  </a:cubicBezTo>
                  <a:cubicBezTo>
                    <a:pt x="5379" y="1003"/>
                    <a:pt x="5390" y="1008"/>
                    <a:pt x="5396" y="1008"/>
                  </a:cubicBezTo>
                  <a:cubicBezTo>
                    <a:pt x="5379" y="1025"/>
                    <a:pt x="5379" y="1042"/>
                    <a:pt x="5368" y="1048"/>
                  </a:cubicBezTo>
                  <a:cubicBezTo>
                    <a:pt x="5379" y="1070"/>
                    <a:pt x="5385" y="1098"/>
                    <a:pt x="5413" y="1104"/>
                  </a:cubicBezTo>
                  <a:cubicBezTo>
                    <a:pt x="5418" y="1109"/>
                    <a:pt x="5407" y="1115"/>
                    <a:pt x="5402" y="1115"/>
                  </a:cubicBezTo>
                  <a:cubicBezTo>
                    <a:pt x="5402" y="1115"/>
                    <a:pt x="5402" y="1109"/>
                    <a:pt x="5396" y="1109"/>
                  </a:cubicBezTo>
                  <a:lnTo>
                    <a:pt x="5396" y="1109"/>
                  </a:lnTo>
                  <a:cubicBezTo>
                    <a:pt x="5402" y="1120"/>
                    <a:pt x="5407" y="1143"/>
                    <a:pt x="5424" y="1143"/>
                  </a:cubicBezTo>
                  <a:cubicBezTo>
                    <a:pt x="5422" y="1148"/>
                    <a:pt x="5420" y="1150"/>
                    <a:pt x="5417" y="1150"/>
                  </a:cubicBezTo>
                  <a:cubicBezTo>
                    <a:pt x="5416" y="1150"/>
                    <a:pt x="5414" y="1149"/>
                    <a:pt x="5413" y="1149"/>
                  </a:cubicBezTo>
                  <a:lnTo>
                    <a:pt x="5413" y="1149"/>
                  </a:lnTo>
                  <a:cubicBezTo>
                    <a:pt x="5411" y="1149"/>
                    <a:pt x="5411" y="1151"/>
                    <a:pt x="5413" y="1160"/>
                  </a:cubicBezTo>
                  <a:lnTo>
                    <a:pt x="5407" y="1160"/>
                  </a:lnTo>
                  <a:cubicBezTo>
                    <a:pt x="5385" y="1199"/>
                    <a:pt x="5458" y="1227"/>
                    <a:pt x="5418" y="1272"/>
                  </a:cubicBezTo>
                  <a:cubicBezTo>
                    <a:pt x="5424" y="1272"/>
                    <a:pt x="5424" y="1272"/>
                    <a:pt x="5430" y="1266"/>
                  </a:cubicBezTo>
                  <a:lnTo>
                    <a:pt x="5430" y="1266"/>
                  </a:lnTo>
                  <a:cubicBezTo>
                    <a:pt x="5413" y="1322"/>
                    <a:pt x="5435" y="1384"/>
                    <a:pt x="5396" y="1434"/>
                  </a:cubicBezTo>
                  <a:cubicBezTo>
                    <a:pt x="5390" y="1445"/>
                    <a:pt x="5402" y="1451"/>
                    <a:pt x="5407" y="1462"/>
                  </a:cubicBezTo>
                  <a:lnTo>
                    <a:pt x="5390" y="1462"/>
                  </a:lnTo>
                  <a:lnTo>
                    <a:pt x="5402" y="1479"/>
                  </a:lnTo>
                  <a:cubicBezTo>
                    <a:pt x="5407" y="1507"/>
                    <a:pt x="5357" y="1507"/>
                    <a:pt x="5368" y="1540"/>
                  </a:cubicBezTo>
                  <a:lnTo>
                    <a:pt x="5379" y="1540"/>
                  </a:lnTo>
                  <a:cubicBezTo>
                    <a:pt x="5374" y="1550"/>
                    <a:pt x="5369" y="1569"/>
                    <a:pt x="5364" y="1569"/>
                  </a:cubicBezTo>
                  <a:cubicBezTo>
                    <a:pt x="5364" y="1569"/>
                    <a:pt x="5363" y="1569"/>
                    <a:pt x="5362" y="1568"/>
                  </a:cubicBezTo>
                  <a:lnTo>
                    <a:pt x="5362" y="1568"/>
                  </a:lnTo>
                  <a:cubicBezTo>
                    <a:pt x="5363" y="1569"/>
                    <a:pt x="5368" y="1574"/>
                    <a:pt x="5362" y="1574"/>
                  </a:cubicBezTo>
                  <a:lnTo>
                    <a:pt x="5357" y="1574"/>
                  </a:lnTo>
                  <a:lnTo>
                    <a:pt x="5357" y="1602"/>
                  </a:lnTo>
                  <a:cubicBezTo>
                    <a:pt x="5353" y="1606"/>
                    <a:pt x="5350" y="1607"/>
                    <a:pt x="5347" y="1607"/>
                  </a:cubicBezTo>
                  <a:cubicBezTo>
                    <a:pt x="5339" y="1607"/>
                    <a:pt x="5333" y="1600"/>
                    <a:pt x="5327" y="1600"/>
                  </a:cubicBezTo>
                  <a:cubicBezTo>
                    <a:pt x="5324" y="1600"/>
                    <a:pt x="5321" y="1602"/>
                    <a:pt x="5318" y="1608"/>
                  </a:cubicBezTo>
                  <a:cubicBezTo>
                    <a:pt x="5312" y="1619"/>
                    <a:pt x="5318" y="1647"/>
                    <a:pt x="5329" y="1647"/>
                  </a:cubicBezTo>
                  <a:cubicBezTo>
                    <a:pt x="5329" y="1643"/>
                    <a:pt x="5332" y="1639"/>
                    <a:pt x="5335" y="1639"/>
                  </a:cubicBezTo>
                  <a:cubicBezTo>
                    <a:pt x="5337" y="1639"/>
                    <a:pt x="5338" y="1640"/>
                    <a:pt x="5340" y="1641"/>
                  </a:cubicBezTo>
                  <a:lnTo>
                    <a:pt x="5340" y="1653"/>
                  </a:lnTo>
                  <a:cubicBezTo>
                    <a:pt x="5346" y="1658"/>
                    <a:pt x="5357" y="1664"/>
                    <a:pt x="5362" y="1669"/>
                  </a:cubicBezTo>
                  <a:lnTo>
                    <a:pt x="5357" y="1669"/>
                  </a:lnTo>
                  <a:lnTo>
                    <a:pt x="5368" y="1681"/>
                  </a:lnTo>
                  <a:lnTo>
                    <a:pt x="5368" y="1675"/>
                  </a:lnTo>
                  <a:cubicBezTo>
                    <a:pt x="5368" y="1675"/>
                    <a:pt x="5368" y="1675"/>
                    <a:pt x="5368" y="1669"/>
                  </a:cubicBezTo>
                  <a:cubicBezTo>
                    <a:pt x="5374" y="1672"/>
                    <a:pt x="5378" y="1674"/>
                    <a:pt x="5383" y="1674"/>
                  </a:cubicBezTo>
                  <a:cubicBezTo>
                    <a:pt x="5388" y="1674"/>
                    <a:pt x="5393" y="1672"/>
                    <a:pt x="5402" y="1669"/>
                  </a:cubicBezTo>
                  <a:lnTo>
                    <a:pt x="5396" y="1647"/>
                  </a:lnTo>
                  <a:lnTo>
                    <a:pt x="5407" y="1647"/>
                  </a:lnTo>
                  <a:lnTo>
                    <a:pt x="5402" y="1658"/>
                  </a:lnTo>
                  <a:cubicBezTo>
                    <a:pt x="5413" y="1658"/>
                    <a:pt x="5413" y="1647"/>
                    <a:pt x="5407" y="1641"/>
                  </a:cubicBezTo>
                  <a:lnTo>
                    <a:pt x="5424" y="1641"/>
                  </a:lnTo>
                  <a:lnTo>
                    <a:pt x="5413" y="1613"/>
                  </a:lnTo>
                  <a:lnTo>
                    <a:pt x="5413" y="1613"/>
                  </a:lnTo>
                  <a:cubicBezTo>
                    <a:pt x="5417" y="1613"/>
                    <a:pt x="5421" y="1623"/>
                    <a:pt x="5425" y="1623"/>
                  </a:cubicBezTo>
                  <a:cubicBezTo>
                    <a:pt x="5427" y="1623"/>
                    <a:pt x="5428" y="1622"/>
                    <a:pt x="5430" y="1619"/>
                  </a:cubicBezTo>
                  <a:cubicBezTo>
                    <a:pt x="5430" y="1608"/>
                    <a:pt x="5413" y="1619"/>
                    <a:pt x="5413" y="1602"/>
                  </a:cubicBezTo>
                  <a:cubicBezTo>
                    <a:pt x="5424" y="1596"/>
                    <a:pt x="5430" y="1602"/>
                    <a:pt x="5430" y="1591"/>
                  </a:cubicBezTo>
                  <a:cubicBezTo>
                    <a:pt x="5435" y="1591"/>
                    <a:pt x="5435" y="1596"/>
                    <a:pt x="5435" y="1602"/>
                  </a:cubicBezTo>
                  <a:cubicBezTo>
                    <a:pt x="5435" y="1591"/>
                    <a:pt x="5446" y="1580"/>
                    <a:pt x="5435" y="1568"/>
                  </a:cubicBezTo>
                  <a:cubicBezTo>
                    <a:pt x="5445" y="1564"/>
                    <a:pt x="5442" y="1545"/>
                    <a:pt x="5457" y="1545"/>
                  </a:cubicBezTo>
                  <a:cubicBezTo>
                    <a:pt x="5459" y="1545"/>
                    <a:pt x="5461" y="1545"/>
                    <a:pt x="5463" y="1546"/>
                  </a:cubicBezTo>
                  <a:cubicBezTo>
                    <a:pt x="5458" y="1540"/>
                    <a:pt x="5452" y="1524"/>
                    <a:pt x="5452" y="1518"/>
                  </a:cubicBezTo>
                  <a:lnTo>
                    <a:pt x="5452" y="1518"/>
                  </a:lnTo>
                  <a:cubicBezTo>
                    <a:pt x="5456" y="1522"/>
                    <a:pt x="5459" y="1524"/>
                    <a:pt x="5461" y="1524"/>
                  </a:cubicBezTo>
                  <a:cubicBezTo>
                    <a:pt x="5470" y="1524"/>
                    <a:pt x="5468" y="1500"/>
                    <a:pt x="5480" y="1500"/>
                  </a:cubicBezTo>
                  <a:cubicBezTo>
                    <a:pt x="5481" y="1500"/>
                    <a:pt x="5483" y="1500"/>
                    <a:pt x="5486" y="1501"/>
                  </a:cubicBezTo>
                  <a:cubicBezTo>
                    <a:pt x="5469" y="1484"/>
                    <a:pt x="5491" y="1456"/>
                    <a:pt x="5480" y="1434"/>
                  </a:cubicBezTo>
                  <a:lnTo>
                    <a:pt x="5480" y="1434"/>
                  </a:lnTo>
                  <a:cubicBezTo>
                    <a:pt x="5486" y="1434"/>
                    <a:pt x="5486" y="1440"/>
                    <a:pt x="5486" y="1440"/>
                  </a:cubicBezTo>
                  <a:cubicBezTo>
                    <a:pt x="5491" y="1428"/>
                    <a:pt x="5497" y="1428"/>
                    <a:pt x="5502" y="1417"/>
                  </a:cubicBezTo>
                  <a:cubicBezTo>
                    <a:pt x="5486" y="1417"/>
                    <a:pt x="5486" y="1395"/>
                    <a:pt x="5474" y="1384"/>
                  </a:cubicBezTo>
                  <a:cubicBezTo>
                    <a:pt x="5478" y="1381"/>
                    <a:pt x="5480" y="1381"/>
                    <a:pt x="5483" y="1381"/>
                  </a:cubicBezTo>
                  <a:cubicBezTo>
                    <a:pt x="5492" y="1381"/>
                    <a:pt x="5495" y="1395"/>
                    <a:pt x="5508" y="1395"/>
                  </a:cubicBezTo>
                  <a:cubicBezTo>
                    <a:pt x="5498" y="1395"/>
                    <a:pt x="5502" y="1372"/>
                    <a:pt x="5490" y="1372"/>
                  </a:cubicBezTo>
                  <a:cubicBezTo>
                    <a:pt x="5488" y="1372"/>
                    <a:pt x="5487" y="1372"/>
                    <a:pt x="5486" y="1372"/>
                  </a:cubicBezTo>
                  <a:cubicBezTo>
                    <a:pt x="5497" y="1361"/>
                    <a:pt x="5491" y="1361"/>
                    <a:pt x="5508" y="1361"/>
                  </a:cubicBezTo>
                  <a:cubicBezTo>
                    <a:pt x="5486" y="1356"/>
                    <a:pt x="5508" y="1350"/>
                    <a:pt x="5491" y="1339"/>
                  </a:cubicBezTo>
                  <a:cubicBezTo>
                    <a:pt x="5508" y="1328"/>
                    <a:pt x="5514" y="1339"/>
                    <a:pt x="5508" y="1322"/>
                  </a:cubicBezTo>
                  <a:cubicBezTo>
                    <a:pt x="5511" y="1319"/>
                    <a:pt x="5513" y="1318"/>
                    <a:pt x="5515" y="1318"/>
                  </a:cubicBezTo>
                  <a:cubicBezTo>
                    <a:pt x="5522" y="1318"/>
                    <a:pt x="5525" y="1328"/>
                    <a:pt x="5525" y="1328"/>
                  </a:cubicBezTo>
                  <a:cubicBezTo>
                    <a:pt x="5525" y="1318"/>
                    <a:pt x="5519" y="1316"/>
                    <a:pt x="5512" y="1316"/>
                  </a:cubicBezTo>
                  <a:cubicBezTo>
                    <a:pt x="5507" y="1316"/>
                    <a:pt x="5501" y="1316"/>
                    <a:pt x="5497" y="1316"/>
                  </a:cubicBezTo>
                  <a:cubicBezTo>
                    <a:pt x="5497" y="1302"/>
                    <a:pt x="5504" y="1302"/>
                    <a:pt x="5511" y="1302"/>
                  </a:cubicBezTo>
                  <a:cubicBezTo>
                    <a:pt x="5514" y="1302"/>
                    <a:pt x="5517" y="1302"/>
                    <a:pt x="5519" y="1300"/>
                  </a:cubicBezTo>
                  <a:cubicBezTo>
                    <a:pt x="5514" y="1283"/>
                    <a:pt x="5502" y="1277"/>
                    <a:pt x="5502" y="1266"/>
                  </a:cubicBezTo>
                  <a:cubicBezTo>
                    <a:pt x="5502" y="1266"/>
                    <a:pt x="5502" y="1264"/>
                    <a:pt x="5504" y="1264"/>
                  </a:cubicBezTo>
                  <a:cubicBezTo>
                    <a:pt x="5505" y="1264"/>
                    <a:pt x="5506" y="1264"/>
                    <a:pt x="5508" y="1266"/>
                  </a:cubicBezTo>
                  <a:cubicBezTo>
                    <a:pt x="5497" y="1249"/>
                    <a:pt x="5508" y="1227"/>
                    <a:pt x="5491" y="1210"/>
                  </a:cubicBezTo>
                  <a:lnTo>
                    <a:pt x="5469" y="1210"/>
                  </a:lnTo>
                  <a:cubicBezTo>
                    <a:pt x="5469" y="1204"/>
                    <a:pt x="5458" y="1199"/>
                    <a:pt x="5469" y="1193"/>
                  </a:cubicBezTo>
                  <a:cubicBezTo>
                    <a:pt x="5469" y="1199"/>
                    <a:pt x="5474" y="1199"/>
                    <a:pt x="5480" y="1199"/>
                  </a:cubicBezTo>
                  <a:lnTo>
                    <a:pt x="5474" y="1193"/>
                  </a:lnTo>
                  <a:cubicBezTo>
                    <a:pt x="5476" y="1192"/>
                    <a:pt x="5477" y="1192"/>
                    <a:pt x="5478" y="1192"/>
                  </a:cubicBezTo>
                  <a:cubicBezTo>
                    <a:pt x="5484" y="1192"/>
                    <a:pt x="5482" y="1204"/>
                    <a:pt x="5491" y="1204"/>
                  </a:cubicBezTo>
                  <a:cubicBezTo>
                    <a:pt x="5486" y="1188"/>
                    <a:pt x="5469" y="1171"/>
                    <a:pt x="5469" y="1160"/>
                  </a:cubicBezTo>
                  <a:cubicBezTo>
                    <a:pt x="5470" y="1159"/>
                    <a:pt x="5471" y="1159"/>
                    <a:pt x="5472" y="1159"/>
                  </a:cubicBezTo>
                  <a:cubicBezTo>
                    <a:pt x="5482" y="1159"/>
                    <a:pt x="5482" y="1176"/>
                    <a:pt x="5486" y="1176"/>
                  </a:cubicBezTo>
                  <a:cubicBezTo>
                    <a:pt x="5487" y="1176"/>
                    <a:pt x="5489" y="1174"/>
                    <a:pt x="5491" y="1171"/>
                  </a:cubicBezTo>
                  <a:lnTo>
                    <a:pt x="5491" y="1188"/>
                  </a:lnTo>
                  <a:cubicBezTo>
                    <a:pt x="5497" y="1183"/>
                    <a:pt x="5499" y="1182"/>
                    <a:pt x="5500" y="1182"/>
                  </a:cubicBezTo>
                  <a:lnTo>
                    <a:pt x="5500" y="1182"/>
                  </a:lnTo>
                  <a:cubicBezTo>
                    <a:pt x="5502" y="1182"/>
                    <a:pt x="5498" y="1188"/>
                    <a:pt x="5501" y="1188"/>
                  </a:cubicBezTo>
                  <a:cubicBezTo>
                    <a:pt x="5503" y="1188"/>
                    <a:pt x="5507" y="1186"/>
                    <a:pt x="5514" y="1182"/>
                  </a:cubicBezTo>
                  <a:cubicBezTo>
                    <a:pt x="5514" y="1160"/>
                    <a:pt x="5502" y="1160"/>
                    <a:pt x="5502" y="1132"/>
                  </a:cubicBezTo>
                  <a:cubicBezTo>
                    <a:pt x="5500" y="1130"/>
                    <a:pt x="5498" y="1130"/>
                    <a:pt x="5497" y="1130"/>
                  </a:cubicBezTo>
                  <a:cubicBezTo>
                    <a:pt x="5492" y="1130"/>
                    <a:pt x="5490" y="1133"/>
                    <a:pt x="5486" y="1133"/>
                  </a:cubicBezTo>
                  <a:cubicBezTo>
                    <a:pt x="5484" y="1133"/>
                    <a:pt x="5482" y="1133"/>
                    <a:pt x="5480" y="1132"/>
                  </a:cubicBezTo>
                  <a:cubicBezTo>
                    <a:pt x="5458" y="1098"/>
                    <a:pt x="5514" y="1098"/>
                    <a:pt x="5491" y="1076"/>
                  </a:cubicBezTo>
                  <a:cubicBezTo>
                    <a:pt x="5480" y="1070"/>
                    <a:pt x="5458" y="1076"/>
                    <a:pt x="5463" y="1053"/>
                  </a:cubicBezTo>
                  <a:lnTo>
                    <a:pt x="5480" y="1053"/>
                  </a:lnTo>
                  <a:cubicBezTo>
                    <a:pt x="5480" y="1031"/>
                    <a:pt x="5452" y="1048"/>
                    <a:pt x="5458" y="1020"/>
                  </a:cubicBezTo>
                  <a:lnTo>
                    <a:pt x="5458" y="1020"/>
                  </a:lnTo>
                  <a:cubicBezTo>
                    <a:pt x="5469" y="1025"/>
                    <a:pt x="5469" y="1036"/>
                    <a:pt x="5469" y="1036"/>
                  </a:cubicBezTo>
                  <a:cubicBezTo>
                    <a:pt x="5480" y="1014"/>
                    <a:pt x="5458" y="1025"/>
                    <a:pt x="5452" y="1014"/>
                  </a:cubicBezTo>
                  <a:lnTo>
                    <a:pt x="5469" y="1008"/>
                  </a:lnTo>
                  <a:cubicBezTo>
                    <a:pt x="5458" y="980"/>
                    <a:pt x="5435" y="958"/>
                    <a:pt x="5424" y="936"/>
                  </a:cubicBezTo>
                  <a:cubicBezTo>
                    <a:pt x="5430" y="936"/>
                    <a:pt x="5435" y="936"/>
                    <a:pt x="5435" y="930"/>
                  </a:cubicBezTo>
                  <a:cubicBezTo>
                    <a:pt x="5413" y="902"/>
                    <a:pt x="5407" y="863"/>
                    <a:pt x="5396" y="824"/>
                  </a:cubicBezTo>
                  <a:lnTo>
                    <a:pt x="5374" y="824"/>
                  </a:lnTo>
                  <a:cubicBezTo>
                    <a:pt x="5374" y="818"/>
                    <a:pt x="5379" y="812"/>
                    <a:pt x="5379" y="812"/>
                  </a:cubicBezTo>
                  <a:cubicBezTo>
                    <a:pt x="5379" y="810"/>
                    <a:pt x="5379" y="809"/>
                    <a:pt x="5378" y="809"/>
                  </a:cubicBezTo>
                  <a:cubicBezTo>
                    <a:pt x="5376" y="809"/>
                    <a:pt x="5372" y="818"/>
                    <a:pt x="5368" y="818"/>
                  </a:cubicBezTo>
                  <a:cubicBezTo>
                    <a:pt x="5363" y="813"/>
                    <a:pt x="5366" y="805"/>
                    <a:pt x="5370" y="805"/>
                  </a:cubicBezTo>
                  <a:cubicBezTo>
                    <a:pt x="5371" y="805"/>
                    <a:pt x="5372" y="805"/>
                    <a:pt x="5372" y="806"/>
                  </a:cubicBezTo>
                  <a:lnTo>
                    <a:pt x="5372" y="806"/>
                  </a:lnTo>
                  <a:cubicBezTo>
                    <a:pt x="5349" y="789"/>
                    <a:pt x="5312" y="767"/>
                    <a:pt x="5306" y="740"/>
                  </a:cubicBezTo>
                  <a:lnTo>
                    <a:pt x="5312" y="740"/>
                  </a:lnTo>
                  <a:cubicBezTo>
                    <a:pt x="5309" y="731"/>
                    <a:pt x="5301" y="731"/>
                    <a:pt x="5293" y="731"/>
                  </a:cubicBezTo>
                  <a:cubicBezTo>
                    <a:pt x="5285" y="731"/>
                    <a:pt x="5278" y="731"/>
                    <a:pt x="5278" y="723"/>
                  </a:cubicBezTo>
                  <a:cubicBezTo>
                    <a:pt x="5256" y="689"/>
                    <a:pt x="5211" y="667"/>
                    <a:pt x="5200" y="633"/>
                  </a:cubicBezTo>
                  <a:cubicBezTo>
                    <a:pt x="5198" y="634"/>
                    <a:pt x="5196" y="635"/>
                    <a:pt x="5194" y="635"/>
                  </a:cubicBezTo>
                  <a:cubicBezTo>
                    <a:pt x="5184" y="635"/>
                    <a:pt x="5175" y="616"/>
                    <a:pt x="5165" y="616"/>
                  </a:cubicBezTo>
                  <a:cubicBezTo>
                    <a:pt x="5162" y="616"/>
                    <a:pt x="5159" y="617"/>
                    <a:pt x="5155" y="622"/>
                  </a:cubicBezTo>
                  <a:cubicBezTo>
                    <a:pt x="5144" y="594"/>
                    <a:pt x="5150" y="594"/>
                    <a:pt x="5127" y="572"/>
                  </a:cubicBezTo>
                  <a:cubicBezTo>
                    <a:pt x="5126" y="569"/>
                    <a:pt x="5123" y="568"/>
                    <a:pt x="5121" y="568"/>
                  </a:cubicBezTo>
                  <a:cubicBezTo>
                    <a:pt x="5115" y="568"/>
                    <a:pt x="5106" y="573"/>
                    <a:pt x="5099" y="573"/>
                  </a:cubicBezTo>
                  <a:cubicBezTo>
                    <a:pt x="5097" y="573"/>
                    <a:pt x="5095" y="572"/>
                    <a:pt x="5094" y="572"/>
                  </a:cubicBezTo>
                  <a:lnTo>
                    <a:pt x="5099" y="560"/>
                  </a:lnTo>
                  <a:lnTo>
                    <a:pt x="5099" y="560"/>
                  </a:lnTo>
                  <a:lnTo>
                    <a:pt x="5082" y="566"/>
                  </a:lnTo>
                  <a:lnTo>
                    <a:pt x="5082" y="549"/>
                  </a:lnTo>
                  <a:lnTo>
                    <a:pt x="5071" y="549"/>
                  </a:lnTo>
                  <a:cubicBezTo>
                    <a:pt x="5077" y="549"/>
                    <a:pt x="5077" y="555"/>
                    <a:pt x="5071" y="560"/>
                  </a:cubicBezTo>
                  <a:cubicBezTo>
                    <a:pt x="5054" y="555"/>
                    <a:pt x="5043" y="532"/>
                    <a:pt x="5043" y="527"/>
                  </a:cubicBezTo>
                  <a:cubicBezTo>
                    <a:pt x="5032" y="527"/>
                    <a:pt x="5021" y="521"/>
                    <a:pt x="5004" y="521"/>
                  </a:cubicBezTo>
                  <a:cubicBezTo>
                    <a:pt x="5007" y="518"/>
                    <a:pt x="5010" y="517"/>
                    <a:pt x="5013" y="516"/>
                  </a:cubicBezTo>
                  <a:lnTo>
                    <a:pt x="5013" y="516"/>
                  </a:lnTo>
                  <a:cubicBezTo>
                    <a:pt x="5013" y="516"/>
                    <a:pt x="5014" y="516"/>
                    <a:pt x="5015" y="516"/>
                  </a:cubicBezTo>
                  <a:cubicBezTo>
                    <a:pt x="5016" y="516"/>
                    <a:pt x="5018" y="516"/>
                    <a:pt x="5021" y="516"/>
                  </a:cubicBezTo>
                  <a:cubicBezTo>
                    <a:pt x="5018" y="516"/>
                    <a:pt x="5015" y="516"/>
                    <a:pt x="5013" y="516"/>
                  </a:cubicBezTo>
                  <a:lnTo>
                    <a:pt x="5013" y="516"/>
                  </a:lnTo>
                  <a:cubicBezTo>
                    <a:pt x="5006" y="514"/>
                    <a:pt x="5014" y="503"/>
                    <a:pt x="5004" y="503"/>
                  </a:cubicBezTo>
                  <a:cubicBezTo>
                    <a:pt x="5003" y="503"/>
                    <a:pt x="5001" y="504"/>
                    <a:pt x="4998" y="504"/>
                  </a:cubicBezTo>
                  <a:cubicBezTo>
                    <a:pt x="4998" y="510"/>
                    <a:pt x="4993" y="516"/>
                    <a:pt x="4993" y="516"/>
                  </a:cubicBezTo>
                  <a:cubicBezTo>
                    <a:pt x="4987" y="504"/>
                    <a:pt x="4970" y="499"/>
                    <a:pt x="4954" y="493"/>
                  </a:cubicBezTo>
                  <a:lnTo>
                    <a:pt x="4959" y="488"/>
                  </a:lnTo>
                  <a:cubicBezTo>
                    <a:pt x="4931" y="476"/>
                    <a:pt x="4898" y="471"/>
                    <a:pt x="4864" y="465"/>
                  </a:cubicBezTo>
                  <a:lnTo>
                    <a:pt x="4864" y="465"/>
                  </a:lnTo>
                  <a:cubicBezTo>
                    <a:pt x="4875" y="476"/>
                    <a:pt x="4870" y="488"/>
                    <a:pt x="4858" y="488"/>
                  </a:cubicBezTo>
                  <a:lnTo>
                    <a:pt x="4858" y="485"/>
                  </a:lnTo>
                  <a:lnTo>
                    <a:pt x="4858" y="485"/>
                  </a:lnTo>
                  <a:cubicBezTo>
                    <a:pt x="4857" y="486"/>
                    <a:pt x="4855" y="487"/>
                    <a:pt x="4853" y="488"/>
                  </a:cubicBezTo>
                  <a:cubicBezTo>
                    <a:pt x="4842" y="488"/>
                    <a:pt x="4847" y="471"/>
                    <a:pt x="4858" y="471"/>
                  </a:cubicBezTo>
                  <a:lnTo>
                    <a:pt x="4842" y="471"/>
                  </a:lnTo>
                  <a:cubicBezTo>
                    <a:pt x="4842" y="465"/>
                    <a:pt x="4847" y="465"/>
                    <a:pt x="4847" y="460"/>
                  </a:cubicBezTo>
                  <a:lnTo>
                    <a:pt x="4847" y="460"/>
                  </a:lnTo>
                  <a:cubicBezTo>
                    <a:pt x="4847" y="460"/>
                    <a:pt x="4846" y="460"/>
                    <a:pt x="4845" y="460"/>
                  </a:cubicBezTo>
                  <a:cubicBezTo>
                    <a:pt x="4840" y="460"/>
                    <a:pt x="4831" y="449"/>
                    <a:pt x="4822" y="449"/>
                  </a:cubicBezTo>
                  <a:cubicBezTo>
                    <a:pt x="4819" y="449"/>
                    <a:pt x="4816" y="450"/>
                    <a:pt x="4814" y="454"/>
                  </a:cubicBezTo>
                  <a:lnTo>
                    <a:pt x="4814" y="448"/>
                  </a:lnTo>
                  <a:cubicBezTo>
                    <a:pt x="4802" y="447"/>
                    <a:pt x="4793" y="446"/>
                    <a:pt x="4785" y="446"/>
                  </a:cubicBezTo>
                  <a:cubicBezTo>
                    <a:pt x="4768" y="446"/>
                    <a:pt x="4754" y="448"/>
                    <a:pt x="4735" y="448"/>
                  </a:cubicBezTo>
                  <a:cubicBezTo>
                    <a:pt x="4735" y="460"/>
                    <a:pt x="4724" y="460"/>
                    <a:pt x="4718" y="465"/>
                  </a:cubicBezTo>
                  <a:cubicBezTo>
                    <a:pt x="4702" y="465"/>
                    <a:pt x="4679" y="454"/>
                    <a:pt x="4657" y="454"/>
                  </a:cubicBezTo>
                  <a:cubicBezTo>
                    <a:pt x="4640" y="465"/>
                    <a:pt x="4651" y="465"/>
                    <a:pt x="4646" y="476"/>
                  </a:cubicBezTo>
                  <a:cubicBezTo>
                    <a:pt x="4640" y="465"/>
                    <a:pt x="4618" y="465"/>
                    <a:pt x="4629" y="454"/>
                  </a:cubicBezTo>
                  <a:lnTo>
                    <a:pt x="4629" y="454"/>
                  </a:lnTo>
                  <a:cubicBezTo>
                    <a:pt x="4601" y="460"/>
                    <a:pt x="4595" y="465"/>
                    <a:pt x="4562" y="476"/>
                  </a:cubicBezTo>
                  <a:cubicBezTo>
                    <a:pt x="4567" y="482"/>
                    <a:pt x="4567" y="482"/>
                    <a:pt x="4567" y="488"/>
                  </a:cubicBezTo>
                  <a:cubicBezTo>
                    <a:pt x="4562" y="488"/>
                    <a:pt x="4550" y="488"/>
                    <a:pt x="4550" y="482"/>
                  </a:cubicBezTo>
                  <a:lnTo>
                    <a:pt x="4556" y="476"/>
                  </a:lnTo>
                  <a:lnTo>
                    <a:pt x="4556" y="476"/>
                  </a:lnTo>
                  <a:cubicBezTo>
                    <a:pt x="4546" y="485"/>
                    <a:pt x="4532" y="487"/>
                    <a:pt x="4518" y="487"/>
                  </a:cubicBezTo>
                  <a:cubicBezTo>
                    <a:pt x="4502" y="487"/>
                    <a:pt x="4484" y="484"/>
                    <a:pt x="4469" y="484"/>
                  </a:cubicBezTo>
                  <a:cubicBezTo>
                    <a:pt x="4454" y="484"/>
                    <a:pt x="4440" y="487"/>
                    <a:pt x="4433" y="499"/>
                  </a:cubicBezTo>
                  <a:lnTo>
                    <a:pt x="4405" y="521"/>
                  </a:lnTo>
                  <a:cubicBezTo>
                    <a:pt x="4403" y="522"/>
                    <a:pt x="4402" y="522"/>
                    <a:pt x="4401" y="522"/>
                  </a:cubicBezTo>
                  <a:cubicBezTo>
                    <a:pt x="4398" y="522"/>
                    <a:pt x="4409" y="510"/>
                    <a:pt x="4399" y="510"/>
                  </a:cubicBezTo>
                  <a:lnTo>
                    <a:pt x="4399" y="510"/>
                  </a:lnTo>
                  <a:cubicBezTo>
                    <a:pt x="4377" y="544"/>
                    <a:pt x="4343" y="532"/>
                    <a:pt x="4326" y="560"/>
                  </a:cubicBezTo>
                  <a:cubicBezTo>
                    <a:pt x="4321" y="559"/>
                    <a:pt x="4317" y="558"/>
                    <a:pt x="4312" y="558"/>
                  </a:cubicBezTo>
                  <a:cubicBezTo>
                    <a:pt x="4276" y="558"/>
                    <a:pt x="4255" y="613"/>
                    <a:pt x="4220" y="628"/>
                  </a:cubicBezTo>
                  <a:lnTo>
                    <a:pt x="4231" y="628"/>
                  </a:lnTo>
                  <a:cubicBezTo>
                    <a:pt x="4231" y="638"/>
                    <a:pt x="4227" y="640"/>
                    <a:pt x="4223" y="640"/>
                  </a:cubicBezTo>
                  <a:cubicBezTo>
                    <a:pt x="4220" y="640"/>
                    <a:pt x="4217" y="639"/>
                    <a:pt x="4214" y="639"/>
                  </a:cubicBezTo>
                  <a:lnTo>
                    <a:pt x="4214" y="639"/>
                  </a:lnTo>
                  <a:cubicBezTo>
                    <a:pt x="4217" y="642"/>
                    <a:pt x="4220" y="642"/>
                    <a:pt x="4222" y="642"/>
                  </a:cubicBezTo>
                  <a:cubicBezTo>
                    <a:pt x="4224" y="642"/>
                    <a:pt x="4225" y="642"/>
                    <a:pt x="4225" y="644"/>
                  </a:cubicBezTo>
                  <a:cubicBezTo>
                    <a:pt x="4186" y="712"/>
                    <a:pt x="4153" y="790"/>
                    <a:pt x="4153" y="868"/>
                  </a:cubicBezTo>
                  <a:cubicBezTo>
                    <a:pt x="4153" y="896"/>
                    <a:pt x="4197" y="880"/>
                    <a:pt x="4186" y="913"/>
                  </a:cubicBezTo>
                  <a:lnTo>
                    <a:pt x="4169" y="908"/>
                  </a:lnTo>
                  <a:lnTo>
                    <a:pt x="4169" y="908"/>
                  </a:lnTo>
                  <a:cubicBezTo>
                    <a:pt x="4192" y="952"/>
                    <a:pt x="4192" y="1008"/>
                    <a:pt x="4225" y="1053"/>
                  </a:cubicBezTo>
                  <a:cubicBezTo>
                    <a:pt x="4223" y="1050"/>
                    <a:pt x="4220" y="1050"/>
                    <a:pt x="4218" y="1050"/>
                  </a:cubicBezTo>
                  <a:cubicBezTo>
                    <a:pt x="4216" y="1050"/>
                    <a:pt x="4214" y="1050"/>
                    <a:pt x="4214" y="1048"/>
                  </a:cubicBezTo>
                  <a:lnTo>
                    <a:pt x="4214" y="1048"/>
                  </a:lnTo>
                  <a:cubicBezTo>
                    <a:pt x="4209" y="1058"/>
                    <a:pt x="4222" y="1077"/>
                    <a:pt x="4233" y="1077"/>
                  </a:cubicBezTo>
                  <a:cubicBezTo>
                    <a:pt x="4234" y="1077"/>
                    <a:pt x="4235" y="1076"/>
                    <a:pt x="4237" y="1076"/>
                  </a:cubicBezTo>
                  <a:lnTo>
                    <a:pt x="4237" y="1076"/>
                  </a:lnTo>
                  <a:cubicBezTo>
                    <a:pt x="4237" y="1087"/>
                    <a:pt x="4225" y="1081"/>
                    <a:pt x="4225" y="1087"/>
                  </a:cubicBezTo>
                  <a:cubicBezTo>
                    <a:pt x="4225" y="1104"/>
                    <a:pt x="4248" y="1109"/>
                    <a:pt x="4242" y="1115"/>
                  </a:cubicBezTo>
                  <a:cubicBezTo>
                    <a:pt x="4241" y="1117"/>
                    <a:pt x="4239" y="1117"/>
                    <a:pt x="4239" y="1117"/>
                  </a:cubicBezTo>
                  <a:lnTo>
                    <a:pt x="4239" y="1117"/>
                  </a:lnTo>
                  <a:cubicBezTo>
                    <a:pt x="4238" y="1116"/>
                    <a:pt x="4237" y="1115"/>
                    <a:pt x="4237" y="1115"/>
                  </a:cubicBezTo>
                  <a:lnTo>
                    <a:pt x="4237" y="1115"/>
                  </a:lnTo>
                  <a:cubicBezTo>
                    <a:pt x="4237" y="1115"/>
                    <a:pt x="4237" y="1117"/>
                    <a:pt x="4238" y="1117"/>
                  </a:cubicBezTo>
                  <a:cubicBezTo>
                    <a:pt x="4238" y="1117"/>
                    <a:pt x="4239" y="1117"/>
                    <a:pt x="4239" y="1117"/>
                  </a:cubicBezTo>
                  <a:lnTo>
                    <a:pt x="4239" y="1117"/>
                  </a:lnTo>
                  <a:cubicBezTo>
                    <a:pt x="4242" y="1123"/>
                    <a:pt x="4246" y="1135"/>
                    <a:pt x="4250" y="1135"/>
                  </a:cubicBezTo>
                  <a:cubicBezTo>
                    <a:pt x="4251" y="1135"/>
                    <a:pt x="4252" y="1134"/>
                    <a:pt x="4254" y="1132"/>
                  </a:cubicBezTo>
                  <a:cubicBezTo>
                    <a:pt x="4254" y="1148"/>
                    <a:pt x="4276" y="1160"/>
                    <a:pt x="4270" y="1176"/>
                  </a:cubicBezTo>
                  <a:cubicBezTo>
                    <a:pt x="4286" y="1176"/>
                    <a:pt x="4282" y="1200"/>
                    <a:pt x="4294" y="1200"/>
                  </a:cubicBezTo>
                  <a:cubicBezTo>
                    <a:pt x="4295" y="1200"/>
                    <a:pt x="4297" y="1199"/>
                    <a:pt x="4298" y="1199"/>
                  </a:cubicBezTo>
                  <a:lnTo>
                    <a:pt x="4298" y="1199"/>
                  </a:lnTo>
                  <a:cubicBezTo>
                    <a:pt x="4293" y="1204"/>
                    <a:pt x="4293" y="1204"/>
                    <a:pt x="4293" y="1210"/>
                  </a:cubicBezTo>
                  <a:cubicBezTo>
                    <a:pt x="4282" y="1199"/>
                    <a:pt x="4276" y="1193"/>
                    <a:pt x="4270" y="1182"/>
                  </a:cubicBezTo>
                  <a:cubicBezTo>
                    <a:pt x="4259" y="1171"/>
                    <a:pt x="4254" y="1160"/>
                    <a:pt x="4248" y="1148"/>
                  </a:cubicBezTo>
                  <a:lnTo>
                    <a:pt x="4259" y="1148"/>
                  </a:lnTo>
                  <a:cubicBezTo>
                    <a:pt x="4248" y="1143"/>
                    <a:pt x="4237" y="1137"/>
                    <a:pt x="4231" y="1120"/>
                  </a:cubicBezTo>
                  <a:cubicBezTo>
                    <a:pt x="4225" y="1115"/>
                    <a:pt x="4203" y="1098"/>
                    <a:pt x="4192" y="1081"/>
                  </a:cubicBezTo>
                  <a:lnTo>
                    <a:pt x="4192" y="1081"/>
                  </a:lnTo>
                  <a:lnTo>
                    <a:pt x="4209" y="1087"/>
                  </a:lnTo>
                  <a:cubicBezTo>
                    <a:pt x="4169" y="1031"/>
                    <a:pt x="4125" y="1020"/>
                    <a:pt x="4080" y="986"/>
                  </a:cubicBezTo>
                  <a:cubicBezTo>
                    <a:pt x="4097" y="969"/>
                    <a:pt x="4063" y="924"/>
                    <a:pt x="4041" y="908"/>
                  </a:cubicBezTo>
                  <a:lnTo>
                    <a:pt x="4046" y="902"/>
                  </a:lnTo>
                  <a:cubicBezTo>
                    <a:pt x="3990" y="846"/>
                    <a:pt x="3929" y="824"/>
                    <a:pt x="3867" y="784"/>
                  </a:cubicBezTo>
                  <a:cubicBezTo>
                    <a:pt x="3845" y="740"/>
                    <a:pt x="3753" y="685"/>
                    <a:pt x="3691" y="641"/>
                  </a:cubicBezTo>
                  <a:lnTo>
                    <a:pt x="3691" y="641"/>
                  </a:lnTo>
                  <a:cubicBezTo>
                    <a:pt x="3693" y="644"/>
                    <a:pt x="3688" y="647"/>
                    <a:pt x="3680" y="647"/>
                  </a:cubicBezTo>
                  <a:cubicBezTo>
                    <a:pt x="3675" y="647"/>
                    <a:pt x="3670" y="646"/>
                    <a:pt x="3665" y="644"/>
                  </a:cubicBezTo>
                  <a:cubicBezTo>
                    <a:pt x="3654" y="633"/>
                    <a:pt x="3621" y="633"/>
                    <a:pt x="3632" y="616"/>
                  </a:cubicBezTo>
                  <a:lnTo>
                    <a:pt x="3632" y="616"/>
                  </a:lnTo>
                  <a:lnTo>
                    <a:pt x="3637" y="622"/>
                  </a:lnTo>
                  <a:cubicBezTo>
                    <a:pt x="3637" y="600"/>
                    <a:pt x="3598" y="583"/>
                    <a:pt x="3576" y="572"/>
                  </a:cubicBezTo>
                  <a:lnTo>
                    <a:pt x="3565" y="583"/>
                  </a:lnTo>
                  <a:lnTo>
                    <a:pt x="3559" y="588"/>
                  </a:lnTo>
                  <a:cubicBezTo>
                    <a:pt x="3559" y="583"/>
                    <a:pt x="3559" y="577"/>
                    <a:pt x="3553" y="577"/>
                  </a:cubicBezTo>
                  <a:lnTo>
                    <a:pt x="3553" y="577"/>
                  </a:lnTo>
                  <a:cubicBezTo>
                    <a:pt x="3559" y="577"/>
                    <a:pt x="3559" y="583"/>
                    <a:pt x="3565" y="583"/>
                  </a:cubicBezTo>
                  <a:cubicBezTo>
                    <a:pt x="3559" y="577"/>
                    <a:pt x="3553" y="577"/>
                    <a:pt x="3553" y="572"/>
                  </a:cubicBezTo>
                  <a:lnTo>
                    <a:pt x="3553" y="572"/>
                  </a:lnTo>
                  <a:cubicBezTo>
                    <a:pt x="3559" y="572"/>
                    <a:pt x="3563" y="573"/>
                    <a:pt x="3565" y="573"/>
                  </a:cubicBezTo>
                  <a:cubicBezTo>
                    <a:pt x="3567" y="573"/>
                    <a:pt x="3567" y="572"/>
                    <a:pt x="3565" y="566"/>
                  </a:cubicBezTo>
                  <a:lnTo>
                    <a:pt x="3565" y="566"/>
                  </a:lnTo>
                  <a:cubicBezTo>
                    <a:pt x="3570" y="566"/>
                    <a:pt x="3570" y="572"/>
                    <a:pt x="3576" y="572"/>
                  </a:cubicBezTo>
                  <a:cubicBezTo>
                    <a:pt x="3570" y="566"/>
                    <a:pt x="3576" y="560"/>
                    <a:pt x="3570" y="555"/>
                  </a:cubicBezTo>
                  <a:cubicBezTo>
                    <a:pt x="3579" y="555"/>
                    <a:pt x="3574" y="548"/>
                    <a:pt x="3580" y="548"/>
                  </a:cubicBezTo>
                  <a:cubicBezTo>
                    <a:pt x="3581" y="548"/>
                    <a:pt x="3582" y="548"/>
                    <a:pt x="3584" y="548"/>
                  </a:cubicBezTo>
                  <a:lnTo>
                    <a:pt x="3584" y="548"/>
                  </a:lnTo>
                  <a:cubicBezTo>
                    <a:pt x="3580" y="546"/>
                    <a:pt x="3576" y="538"/>
                    <a:pt x="3576" y="538"/>
                  </a:cubicBezTo>
                  <a:lnTo>
                    <a:pt x="3576" y="538"/>
                  </a:lnTo>
                  <a:cubicBezTo>
                    <a:pt x="3581" y="541"/>
                    <a:pt x="3584" y="542"/>
                    <a:pt x="3586" y="542"/>
                  </a:cubicBezTo>
                  <a:cubicBezTo>
                    <a:pt x="3588" y="542"/>
                    <a:pt x="3590" y="541"/>
                    <a:pt x="3593" y="538"/>
                  </a:cubicBezTo>
                  <a:lnTo>
                    <a:pt x="3593" y="538"/>
                  </a:lnTo>
                  <a:cubicBezTo>
                    <a:pt x="3593" y="538"/>
                    <a:pt x="3593" y="538"/>
                    <a:pt x="3593" y="538"/>
                  </a:cubicBezTo>
                  <a:cubicBezTo>
                    <a:pt x="3593" y="544"/>
                    <a:pt x="3593" y="544"/>
                    <a:pt x="3593" y="549"/>
                  </a:cubicBezTo>
                  <a:cubicBezTo>
                    <a:pt x="3593" y="544"/>
                    <a:pt x="3598" y="544"/>
                    <a:pt x="3598" y="538"/>
                  </a:cubicBezTo>
                  <a:cubicBezTo>
                    <a:pt x="3604" y="538"/>
                    <a:pt x="3604" y="538"/>
                    <a:pt x="3609" y="544"/>
                  </a:cubicBezTo>
                  <a:cubicBezTo>
                    <a:pt x="3604" y="538"/>
                    <a:pt x="3604" y="538"/>
                    <a:pt x="3604" y="538"/>
                  </a:cubicBezTo>
                  <a:cubicBezTo>
                    <a:pt x="3604" y="532"/>
                    <a:pt x="3609" y="532"/>
                    <a:pt x="3609" y="532"/>
                  </a:cubicBezTo>
                  <a:cubicBezTo>
                    <a:pt x="3609" y="532"/>
                    <a:pt x="3609" y="538"/>
                    <a:pt x="3609" y="538"/>
                  </a:cubicBezTo>
                  <a:cubicBezTo>
                    <a:pt x="3613" y="535"/>
                    <a:pt x="3616" y="534"/>
                    <a:pt x="3618" y="534"/>
                  </a:cubicBezTo>
                  <a:cubicBezTo>
                    <a:pt x="3621" y="534"/>
                    <a:pt x="3624" y="535"/>
                    <a:pt x="3626" y="535"/>
                  </a:cubicBezTo>
                  <a:cubicBezTo>
                    <a:pt x="3630" y="535"/>
                    <a:pt x="3633" y="533"/>
                    <a:pt x="3637" y="527"/>
                  </a:cubicBezTo>
                  <a:cubicBezTo>
                    <a:pt x="3637" y="532"/>
                    <a:pt x="3637" y="532"/>
                    <a:pt x="3637" y="532"/>
                  </a:cubicBezTo>
                  <a:cubicBezTo>
                    <a:pt x="3637" y="527"/>
                    <a:pt x="3637" y="516"/>
                    <a:pt x="3643" y="510"/>
                  </a:cubicBezTo>
                  <a:cubicBezTo>
                    <a:pt x="3643" y="510"/>
                    <a:pt x="3644" y="509"/>
                    <a:pt x="3646" y="509"/>
                  </a:cubicBezTo>
                  <a:cubicBezTo>
                    <a:pt x="3647" y="509"/>
                    <a:pt x="3649" y="510"/>
                    <a:pt x="3649" y="516"/>
                  </a:cubicBezTo>
                  <a:cubicBezTo>
                    <a:pt x="3649" y="514"/>
                    <a:pt x="3648" y="513"/>
                    <a:pt x="3647" y="513"/>
                  </a:cubicBezTo>
                  <a:cubicBezTo>
                    <a:pt x="3646" y="513"/>
                    <a:pt x="3643" y="517"/>
                    <a:pt x="3643" y="521"/>
                  </a:cubicBezTo>
                  <a:lnTo>
                    <a:pt x="3649" y="516"/>
                  </a:lnTo>
                  <a:lnTo>
                    <a:pt x="3649" y="516"/>
                  </a:lnTo>
                  <a:cubicBezTo>
                    <a:pt x="3643" y="532"/>
                    <a:pt x="3643" y="521"/>
                    <a:pt x="3637" y="532"/>
                  </a:cubicBezTo>
                  <a:cubicBezTo>
                    <a:pt x="3642" y="528"/>
                    <a:pt x="3650" y="520"/>
                    <a:pt x="3656" y="520"/>
                  </a:cubicBezTo>
                  <a:cubicBezTo>
                    <a:pt x="3658" y="520"/>
                    <a:pt x="3659" y="520"/>
                    <a:pt x="3660" y="521"/>
                  </a:cubicBezTo>
                  <a:cubicBezTo>
                    <a:pt x="3654" y="538"/>
                    <a:pt x="3649" y="527"/>
                    <a:pt x="3649" y="538"/>
                  </a:cubicBezTo>
                  <a:lnTo>
                    <a:pt x="3643" y="532"/>
                  </a:lnTo>
                  <a:cubicBezTo>
                    <a:pt x="3643" y="542"/>
                    <a:pt x="3642" y="544"/>
                    <a:pt x="3641" y="544"/>
                  </a:cubicBezTo>
                  <a:cubicBezTo>
                    <a:pt x="3641" y="544"/>
                    <a:pt x="3640" y="543"/>
                    <a:pt x="3639" y="543"/>
                  </a:cubicBezTo>
                  <a:cubicBezTo>
                    <a:pt x="3638" y="543"/>
                    <a:pt x="3637" y="545"/>
                    <a:pt x="3637" y="555"/>
                  </a:cubicBezTo>
                  <a:cubicBezTo>
                    <a:pt x="3640" y="559"/>
                    <a:pt x="3642" y="560"/>
                    <a:pt x="3644" y="560"/>
                  </a:cubicBezTo>
                  <a:cubicBezTo>
                    <a:pt x="3647" y="560"/>
                    <a:pt x="3649" y="559"/>
                    <a:pt x="3653" y="559"/>
                  </a:cubicBezTo>
                  <a:cubicBezTo>
                    <a:pt x="3655" y="559"/>
                    <a:pt x="3657" y="559"/>
                    <a:pt x="3660" y="560"/>
                  </a:cubicBezTo>
                  <a:cubicBezTo>
                    <a:pt x="3665" y="549"/>
                    <a:pt x="3660" y="549"/>
                    <a:pt x="3665" y="538"/>
                  </a:cubicBezTo>
                  <a:cubicBezTo>
                    <a:pt x="3667" y="537"/>
                    <a:pt x="3668" y="536"/>
                    <a:pt x="3669" y="536"/>
                  </a:cubicBezTo>
                  <a:cubicBezTo>
                    <a:pt x="3678" y="536"/>
                    <a:pt x="3670" y="569"/>
                    <a:pt x="3677" y="569"/>
                  </a:cubicBezTo>
                  <a:cubicBezTo>
                    <a:pt x="3678" y="569"/>
                    <a:pt x="3680" y="568"/>
                    <a:pt x="3682" y="566"/>
                  </a:cubicBezTo>
                  <a:cubicBezTo>
                    <a:pt x="3687" y="557"/>
                    <a:pt x="3691" y="546"/>
                    <a:pt x="3698" y="546"/>
                  </a:cubicBezTo>
                  <a:cubicBezTo>
                    <a:pt x="3700" y="546"/>
                    <a:pt x="3702" y="547"/>
                    <a:pt x="3705" y="549"/>
                  </a:cubicBezTo>
                  <a:lnTo>
                    <a:pt x="3699" y="566"/>
                  </a:lnTo>
                  <a:cubicBezTo>
                    <a:pt x="3700" y="567"/>
                    <a:pt x="3701" y="567"/>
                    <a:pt x="3702" y="567"/>
                  </a:cubicBezTo>
                  <a:cubicBezTo>
                    <a:pt x="3708" y="567"/>
                    <a:pt x="3710" y="555"/>
                    <a:pt x="3715" y="555"/>
                  </a:cubicBezTo>
                  <a:cubicBezTo>
                    <a:pt x="3717" y="555"/>
                    <a:pt x="3719" y="556"/>
                    <a:pt x="3721" y="560"/>
                  </a:cubicBezTo>
                  <a:cubicBezTo>
                    <a:pt x="3721" y="563"/>
                    <a:pt x="3719" y="563"/>
                    <a:pt x="3716" y="563"/>
                  </a:cubicBezTo>
                  <a:cubicBezTo>
                    <a:pt x="3713" y="563"/>
                    <a:pt x="3710" y="563"/>
                    <a:pt x="3710" y="566"/>
                  </a:cubicBezTo>
                  <a:cubicBezTo>
                    <a:pt x="3713" y="570"/>
                    <a:pt x="3715" y="571"/>
                    <a:pt x="3716" y="571"/>
                  </a:cubicBezTo>
                  <a:cubicBezTo>
                    <a:pt x="3722" y="571"/>
                    <a:pt x="3723" y="555"/>
                    <a:pt x="3727" y="555"/>
                  </a:cubicBezTo>
                  <a:lnTo>
                    <a:pt x="3733" y="572"/>
                  </a:lnTo>
                  <a:cubicBezTo>
                    <a:pt x="3749" y="572"/>
                    <a:pt x="3761" y="555"/>
                    <a:pt x="3777" y="549"/>
                  </a:cubicBezTo>
                  <a:cubicBezTo>
                    <a:pt x="3777" y="549"/>
                    <a:pt x="3777" y="555"/>
                    <a:pt x="3783" y="560"/>
                  </a:cubicBezTo>
                  <a:cubicBezTo>
                    <a:pt x="3800" y="544"/>
                    <a:pt x="3822" y="532"/>
                    <a:pt x="3845" y="516"/>
                  </a:cubicBezTo>
                  <a:cubicBezTo>
                    <a:pt x="3839" y="510"/>
                    <a:pt x="3839" y="504"/>
                    <a:pt x="3833" y="499"/>
                  </a:cubicBezTo>
                  <a:cubicBezTo>
                    <a:pt x="3833" y="497"/>
                    <a:pt x="3834" y="496"/>
                    <a:pt x="3835" y="496"/>
                  </a:cubicBezTo>
                  <a:cubicBezTo>
                    <a:pt x="3837" y="496"/>
                    <a:pt x="3841" y="499"/>
                    <a:pt x="3845" y="499"/>
                  </a:cubicBezTo>
                  <a:cubicBezTo>
                    <a:pt x="3850" y="493"/>
                    <a:pt x="3833" y="499"/>
                    <a:pt x="3833" y="488"/>
                  </a:cubicBezTo>
                  <a:cubicBezTo>
                    <a:pt x="3833" y="486"/>
                    <a:pt x="3834" y="485"/>
                    <a:pt x="3835" y="485"/>
                  </a:cubicBezTo>
                  <a:cubicBezTo>
                    <a:pt x="3837" y="485"/>
                    <a:pt x="3841" y="489"/>
                    <a:pt x="3845" y="493"/>
                  </a:cubicBezTo>
                  <a:cubicBezTo>
                    <a:pt x="3839" y="471"/>
                    <a:pt x="3828" y="448"/>
                    <a:pt x="3845" y="443"/>
                  </a:cubicBezTo>
                  <a:lnTo>
                    <a:pt x="3850" y="448"/>
                  </a:lnTo>
                  <a:cubicBezTo>
                    <a:pt x="3856" y="437"/>
                    <a:pt x="3828" y="432"/>
                    <a:pt x="3839" y="426"/>
                  </a:cubicBezTo>
                  <a:cubicBezTo>
                    <a:pt x="3856" y="409"/>
                    <a:pt x="3845" y="387"/>
                    <a:pt x="3861" y="376"/>
                  </a:cubicBezTo>
                  <a:cubicBezTo>
                    <a:pt x="3845" y="370"/>
                    <a:pt x="3873" y="353"/>
                    <a:pt x="3845" y="353"/>
                  </a:cubicBezTo>
                  <a:cubicBezTo>
                    <a:pt x="3856" y="342"/>
                    <a:pt x="3861" y="342"/>
                    <a:pt x="3873" y="325"/>
                  </a:cubicBezTo>
                  <a:cubicBezTo>
                    <a:pt x="3873" y="320"/>
                    <a:pt x="3856" y="320"/>
                    <a:pt x="3850" y="320"/>
                  </a:cubicBezTo>
                  <a:lnTo>
                    <a:pt x="3867" y="314"/>
                  </a:lnTo>
                  <a:lnTo>
                    <a:pt x="3850" y="308"/>
                  </a:lnTo>
                  <a:lnTo>
                    <a:pt x="3861" y="303"/>
                  </a:lnTo>
                  <a:lnTo>
                    <a:pt x="3861" y="297"/>
                  </a:lnTo>
                  <a:cubicBezTo>
                    <a:pt x="3861" y="303"/>
                    <a:pt x="3856" y="303"/>
                    <a:pt x="3850" y="303"/>
                  </a:cubicBezTo>
                  <a:cubicBezTo>
                    <a:pt x="3839" y="297"/>
                    <a:pt x="3856" y="286"/>
                    <a:pt x="3861" y="280"/>
                  </a:cubicBezTo>
                  <a:lnTo>
                    <a:pt x="3845" y="264"/>
                  </a:lnTo>
                  <a:lnTo>
                    <a:pt x="3845" y="264"/>
                  </a:lnTo>
                  <a:cubicBezTo>
                    <a:pt x="3847" y="264"/>
                    <a:pt x="3849" y="265"/>
                    <a:pt x="3851" y="266"/>
                  </a:cubicBezTo>
                  <a:lnTo>
                    <a:pt x="3851" y="266"/>
                  </a:lnTo>
                  <a:cubicBezTo>
                    <a:pt x="3853" y="263"/>
                    <a:pt x="3868" y="262"/>
                    <a:pt x="3856" y="258"/>
                  </a:cubicBezTo>
                  <a:lnTo>
                    <a:pt x="3845" y="258"/>
                  </a:lnTo>
                  <a:cubicBezTo>
                    <a:pt x="3856" y="252"/>
                    <a:pt x="3850" y="241"/>
                    <a:pt x="3839" y="236"/>
                  </a:cubicBezTo>
                  <a:lnTo>
                    <a:pt x="3850" y="236"/>
                  </a:lnTo>
                  <a:cubicBezTo>
                    <a:pt x="3845" y="219"/>
                    <a:pt x="3833" y="208"/>
                    <a:pt x="3822" y="196"/>
                  </a:cubicBezTo>
                  <a:cubicBezTo>
                    <a:pt x="3822" y="202"/>
                    <a:pt x="3811" y="208"/>
                    <a:pt x="3805" y="208"/>
                  </a:cubicBezTo>
                  <a:lnTo>
                    <a:pt x="3817" y="196"/>
                  </a:lnTo>
                  <a:lnTo>
                    <a:pt x="3817" y="196"/>
                  </a:lnTo>
                  <a:cubicBezTo>
                    <a:pt x="3805" y="202"/>
                    <a:pt x="3817" y="202"/>
                    <a:pt x="3800" y="208"/>
                  </a:cubicBezTo>
                  <a:cubicBezTo>
                    <a:pt x="3800" y="202"/>
                    <a:pt x="3817" y="191"/>
                    <a:pt x="3822" y="191"/>
                  </a:cubicBezTo>
                  <a:lnTo>
                    <a:pt x="3811" y="191"/>
                  </a:lnTo>
                  <a:cubicBezTo>
                    <a:pt x="3817" y="185"/>
                    <a:pt x="3817" y="185"/>
                    <a:pt x="3822" y="185"/>
                  </a:cubicBezTo>
                  <a:cubicBezTo>
                    <a:pt x="3813" y="185"/>
                    <a:pt x="3822" y="171"/>
                    <a:pt x="3818" y="171"/>
                  </a:cubicBezTo>
                  <a:lnTo>
                    <a:pt x="3818" y="171"/>
                  </a:lnTo>
                  <a:cubicBezTo>
                    <a:pt x="3816" y="171"/>
                    <a:pt x="3814" y="172"/>
                    <a:pt x="3811" y="174"/>
                  </a:cubicBezTo>
                  <a:lnTo>
                    <a:pt x="3817" y="168"/>
                  </a:lnTo>
                  <a:cubicBezTo>
                    <a:pt x="3805" y="157"/>
                    <a:pt x="3794" y="152"/>
                    <a:pt x="3789" y="146"/>
                  </a:cubicBezTo>
                  <a:cubicBezTo>
                    <a:pt x="3783" y="149"/>
                    <a:pt x="3780" y="149"/>
                    <a:pt x="3777" y="149"/>
                  </a:cubicBezTo>
                  <a:cubicBezTo>
                    <a:pt x="3775" y="149"/>
                    <a:pt x="3772" y="149"/>
                    <a:pt x="3766" y="152"/>
                  </a:cubicBezTo>
                  <a:cubicBezTo>
                    <a:pt x="3761" y="140"/>
                    <a:pt x="3761" y="129"/>
                    <a:pt x="3755" y="124"/>
                  </a:cubicBezTo>
                  <a:cubicBezTo>
                    <a:pt x="3744" y="124"/>
                    <a:pt x="3744" y="129"/>
                    <a:pt x="3738" y="135"/>
                  </a:cubicBezTo>
                  <a:cubicBezTo>
                    <a:pt x="3744" y="124"/>
                    <a:pt x="3733" y="118"/>
                    <a:pt x="3744" y="112"/>
                  </a:cubicBezTo>
                  <a:cubicBezTo>
                    <a:pt x="3733" y="107"/>
                    <a:pt x="3727" y="107"/>
                    <a:pt x="3710" y="107"/>
                  </a:cubicBezTo>
                  <a:cubicBezTo>
                    <a:pt x="3710" y="112"/>
                    <a:pt x="3710" y="112"/>
                    <a:pt x="3705" y="118"/>
                  </a:cubicBezTo>
                  <a:cubicBezTo>
                    <a:pt x="3705" y="118"/>
                    <a:pt x="3705" y="108"/>
                    <a:pt x="3705" y="102"/>
                  </a:cubicBezTo>
                  <a:lnTo>
                    <a:pt x="3705" y="102"/>
                  </a:lnTo>
                  <a:cubicBezTo>
                    <a:pt x="3704" y="103"/>
                    <a:pt x="3704" y="103"/>
                    <a:pt x="3704" y="103"/>
                  </a:cubicBezTo>
                  <a:cubicBezTo>
                    <a:pt x="3686" y="103"/>
                    <a:pt x="3686" y="65"/>
                    <a:pt x="3672" y="65"/>
                  </a:cubicBezTo>
                  <a:cubicBezTo>
                    <a:pt x="3670" y="65"/>
                    <a:pt x="3668" y="66"/>
                    <a:pt x="3665" y="68"/>
                  </a:cubicBezTo>
                  <a:cubicBezTo>
                    <a:pt x="3660" y="68"/>
                    <a:pt x="3654" y="68"/>
                    <a:pt x="3649" y="73"/>
                  </a:cubicBezTo>
                  <a:cubicBezTo>
                    <a:pt x="3643" y="68"/>
                    <a:pt x="3654" y="68"/>
                    <a:pt x="3654" y="56"/>
                  </a:cubicBezTo>
                  <a:lnTo>
                    <a:pt x="3654" y="56"/>
                  </a:lnTo>
                  <a:cubicBezTo>
                    <a:pt x="3650" y="59"/>
                    <a:pt x="3646" y="60"/>
                    <a:pt x="3642" y="60"/>
                  </a:cubicBezTo>
                  <a:cubicBezTo>
                    <a:pt x="3631" y="60"/>
                    <a:pt x="3625" y="50"/>
                    <a:pt x="3615" y="50"/>
                  </a:cubicBezTo>
                  <a:cubicBezTo>
                    <a:pt x="3613" y="50"/>
                    <a:pt x="3611" y="50"/>
                    <a:pt x="3609" y="51"/>
                  </a:cubicBezTo>
                  <a:cubicBezTo>
                    <a:pt x="3612" y="33"/>
                    <a:pt x="3606" y="30"/>
                    <a:pt x="3597" y="30"/>
                  </a:cubicBezTo>
                  <a:cubicBezTo>
                    <a:pt x="3593" y="30"/>
                    <a:pt x="3588" y="31"/>
                    <a:pt x="3583" y="31"/>
                  </a:cubicBezTo>
                  <a:cubicBezTo>
                    <a:pt x="3577" y="31"/>
                    <a:pt x="3572" y="30"/>
                    <a:pt x="3570" y="23"/>
                  </a:cubicBezTo>
                  <a:lnTo>
                    <a:pt x="3570" y="28"/>
                  </a:lnTo>
                  <a:cubicBezTo>
                    <a:pt x="3569" y="29"/>
                    <a:pt x="3568" y="30"/>
                    <a:pt x="3568" y="30"/>
                  </a:cubicBezTo>
                  <a:cubicBezTo>
                    <a:pt x="3565" y="30"/>
                    <a:pt x="3565" y="23"/>
                    <a:pt x="3565" y="23"/>
                  </a:cubicBezTo>
                  <a:cubicBezTo>
                    <a:pt x="3559" y="28"/>
                    <a:pt x="3565" y="28"/>
                    <a:pt x="3559" y="34"/>
                  </a:cubicBezTo>
                  <a:cubicBezTo>
                    <a:pt x="3531" y="34"/>
                    <a:pt x="3503" y="12"/>
                    <a:pt x="3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1"/>
            <p:cNvSpPr/>
            <p:nvPr/>
          </p:nvSpPr>
          <p:spPr>
            <a:xfrm>
              <a:off x="8605950" y="641838"/>
              <a:ext cx="39425" cy="27600"/>
            </a:xfrm>
            <a:custGeom>
              <a:avLst/>
              <a:gdLst/>
              <a:ahLst/>
              <a:cxnLst/>
              <a:rect l="l" t="t" r="r" b="b"/>
              <a:pathLst>
                <a:path w="1577" h="1104" extrusionOk="0">
                  <a:moveTo>
                    <a:pt x="790" y="4"/>
                  </a:moveTo>
                  <a:cubicBezTo>
                    <a:pt x="787" y="4"/>
                    <a:pt x="784" y="5"/>
                    <a:pt x="782" y="6"/>
                  </a:cubicBezTo>
                  <a:lnTo>
                    <a:pt x="798" y="6"/>
                  </a:lnTo>
                  <a:cubicBezTo>
                    <a:pt x="795" y="4"/>
                    <a:pt x="792" y="4"/>
                    <a:pt x="790" y="4"/>
                  </a:cubicBezTo>
                  <a:close/>
                  <a:moveTo>
                    <a:pt x="781" y="6"/>
                  </a:moveTo>
                  <a:lnTo>
                    <a:pt x="782" y="6"/>
                  </a:lnTo>
                  <a:lnTo>
                    <a:pt x="782" y="6"/>
                  </a:lnTo>
                  <a:cubicBezTo>
                    <a:pt x="782" y="6"/>
                    <a:pt x="782" y="6"/>
                    <a:pt x="782" y="6"/>
                  </a:cubicBezTo>
                  <a:close/>
                  <a:moveTo>
                    <a:pt x="580" y="45"/>
                  </a:moveTo>
                  <a:cubicBezTo>
                    <a:pt x="578" y="45"/>
                    <a:pt x="577" y="46"/>
                    <a:pt x="576" y="47"/>
                  </a:cubicBezTo>
                  <a:lnTo>
                    <a:pt x="576" y="47"/>
                  </a:lnTo>
                  <a:cubicBezTo>
                    <a:pt x="577" y="47"/>
                    <a:pt x="578" y="46"/>
                    <a:pt x="580" y="45"/>
                  </a:cubicBezTo>
                  <a:close/>
                  <a:moveTo>
                    <a:pt x="886" y="49"/>
                  </a:moveTo>
                  <a:cubicBezTo>
                    <a:pt x="886" y="50"/>
                    <a:pt x="886" y="51"/>
                    <a:pt x="888" y="51"/>
                  </a:cubicBezTo>
                  <a:lnTo>
                    <a:pt x="886" y="49"/>
                  </a:lnTo>
                  <a:close/>
                  <a:moveTo>
                    <a:pt x="1168" y="118"/>
                  </a:moveTo>
                  <a:lnTo>
                    <a:pt x="1168" y="118"/>
                  </a:lnTo>
                  <a:lnTo>
                    <a:pt x="1168" y="118"/>
                  </a:lnTo>
                  <a:close/>
                  <a:moveTo>
                    <a:pt x="384" y="152"/>
                  </a:moveTo>
                  <a:cubicBezTo>
                    <a:pt x="386" y="154"/>
                    <a:pt x="388" y="155"/>
                    <a:pt x="389" y="157"/>
                  </a:cubicBezTo>
                  <a:cubicBezTo>
                    <a:pt x="389" y="152"/>
                    <a:pt x="384" y="152"/>
                    <a:pt x="384" y="152"/>
                  </a:cubicBezTo>
                  <a:close/>
                  <a:moveTo>
                    <a:pt x="1134" y="157"/>
                  </a:moveTo>
                  <a:lnTo>
                    <a:pt x="1134" y="157"/>
                  </a:lnTo>
                  <a:cubicBezTo>
                    <a:pt x="1134" y="158"/>
                    <a:pt x="1134" y="159"/>
                    <a:pt x="1134" y="160"/>
                  </a:cubicBezTo>
                  <a:lnTo>
                    <a:pt x="1134" y="160"/>
                  </a:lnTo>
                  <a:cubicBezTo>
                    <a:pt x="1134" y="160"/>
                    <a:pt x="1134" y="159"/>
                    <a:pt x="1134" y="157"/>
                  </a:cubicBezTo>
                  <a:close/>
                  <a:moveTo>
                    <a:pt x="389" y="168"/>
                  </a:moveTo>
                  <a:lnTo>
                    <a:pt x="389" y="168"/>
                  </a:lnTo>
                  <a:cubicBezTo>
                    <a:pt x="389" y="168"/>
                    <a:pt x="389" y="168"/>
                    <a:pt x="389" y="168"/>
                  </a:cubicBezTo>
                  <a:close/>
                  <a:moveTo>
                    <a:pt x="1134" y="160"/>
                  </a:moveTo>
                  <a:lnTo>
                    <a:pt x="1134" y="160"/>
                  </a:lnTo>
                  <a:cubicBezTo>
                    <a:pt x="1132" y="163"/>
                    <a:pt x="1129" y="163"/>
                    <a:pt x="1129" y="163"/>
                  </a:cubicBezTo>
                  <a:cubicBezTo>
                    <a:pt x="1123" y="168"/>
                    <a:pt x="1123" y="168"/>
                    <a:pt x="1123" y="174"/>
                  </a:cubicBezTo>
                  <a:cubicBezTo>
                    <a:pt x="1123" y="174"/>
                    <a:pt x="1131" y="166"/>
                    <a:pt x="1134" y="160"/>
                  </a:cubicBezTo>
                  <a:close/>
                  <a:moveTo>
                    <a:pt x="205" y="331"/>
                  </a:moveTo>
                  <a:lnTo>
                    <a:pt x="205" y="331"/>
                  </a:lnTo>
                  <a:cubicBezTo>
                    <a:pt x="205" y="331"/>
                    <a:pt x="199" y="336"/>
                    <a:pt x="199" y="336"/>
                  </a:cubicBezTo>
                  <a:cubicBezTo>
                    <a:pt x="199" y="336"/>
                    <a:pt x="199" y="331"/>
                    <a:pt x="205" y="331"/>
                  </a:cubicBezTo>
                  <a:close/>
                  <a:moveTo>
                    <a:pt x="283" y="348"/>
                  </a:moveTo>
                  <a:cubicBezTo>
                    <a:pt x="284" y="348"/>
                    <a:pt x="284" y="348"/>
                    <a:pt x="285" y="348"/>
                  </a:cubicBezTo>
                  <a:lnTo>
                    <a:pt x="285" y="348"/>
                  </a:lnTo>
                  <a:cubicBezTo>
                    <a:pt x="285" y="348"/>
                    <a:pt x="284" y="348"/>
                    <a:pt x="283" y="348"/>
                  </a:cubicBezTo>
                  <a:close/>
                  <a:moveTo>
                    <a:pt x="188" y="353"/>
                  </a:moveTo>
                  <a:cubicBezTo>
                    <a:pt x="193" y="353"/>
                    <a:pt x="193" y="359"/>
                    <a:pt x="193" y="359"/>
                  </a:cubicBezTo>
                  <a:cubicBezTo>
                    <a:pt x="193" y="359"/>
                    <a:pt x="188" y="364"/>
                    <a:pt x="182" y="364"/>
                  </a:cubicBezTo>
                  <a:cubicBezTo>
                    <a:pt x="182" y="359"/>
                    <a:pt x="188" y="359"/>
                    <a:pt x="188" y="353"/>
                  </a:cubicBezTo>
                  <a:close/>
                  <a:moveTo>
                    <a:pt x="289" y="364"/>
                  </a:moveTo>
                  <a:cubicBezTo>
                    <a:pt x="289" y="364"/>
                    <a:pt x="289" y="370"/>
                    <a:pt x="289" y="370"/>
                  </a:cubicBezTo>
                  <a:cubicBezTo>
                    <a:pt x="289" y="373"/>
                    <a:pt x="289" y="374"/>
                    <a:pt x="288" y="374"/>
                  </a:cubicBezTo>
                  <a:cubicBezTo>
                    <a:pt x="287" y="374"/>
                    <a:pt x="286" y="373"/>
                    <a:pt x="283" y="370"/>
                  </a:cubicBezTo>
                  <a:cubicBezTo>
                    <a:pt x="283" y="370"/>
                    <a:pt x="289" y="370"/>
                    <a:pt x="289" y="364"/>
                  </a:cubicBezTo>
                  <a:close/>
                  <a:moveTo>
                    <a:pt x="1454" y="723"/>
                  </a:moveTo>
                  <a:lnTo>
                    <a:pt x="1456" y="725"/>
                  </a:lnTo>
                  <a:lnTo>
                    <a:pt x="1456" y="725"/>
                  </a:lnTo>
                  <a:cubicBezTo>
                    <a:pt x="1456" y="724"/>
                    <a:pt x="1456" y="723"/>
                    <a:pt x="1454" y="723"/>
                  </a:cubicBezTo>
                  <a:close/>
                  <a:moveTo>
                    <a:pt x="1538" y="835"/>
                  </a:moveTo>
                  <a:lnTo>
                    <a:pt x="1538" y="841"/>
                  </a:lnTo>
                  <a:cubicBezTo>
                    <a:pt x="1536" y="841"/>
                    <a:pt x="1535" y="841"/>
                    <a:pt x="1534" y="841"/>
                  </a:cubicBezTo>
                  <a:cubicBezTo>
                    <a:pt x="1534" y="841"/>
                    <a:pt x="1533" y="841"/>
                    <a:pt x="1532" y="841"/>
                  </a:cubicBezTo>
                  <a:lnTo>
                    <a:pt x="1532" y="841"/>
                  </a:lnTo>
                  <a:cubicBezTo>
                    <a:pt x="1538" y="846"/>
                    <a:pt x="1538" y="846"/>
                    <a:pt x="1538" y="852"/>
                  </a:cubicBezTo>
                  <a:cubicBezTo>
                    <a:pt x="1538" y="846"/>
                    <a:pt x="1543" y="841"/>
                    <a:pt x="1538" y="835"/>
                  </a:cubicBezTo>
                  <a:close/>
                  <a:moveTo>
                    <a:pt x="14" y="857"/>
                  </a:moveTo>
                  <a:cubicBezTo>
                    <a:pt x="14" y="861"/>
                    <a:pt x="16" y="864"/>
                    <a:pt x="19" y="866"/>
                  </a:cubicBezTo>
                  <a:lnTo>
                    <a:pt x="19" y="866"/>
                  </a:lnTo>
                  <a:cubicBezTo>
                    <a:pt x="19" y="864"/>
                    <a:pt x="17" y="861"/>
                    <a:pt x="14" y="857"/>
                  </a:cubicBezTo>
                  <a:close/>
                  <a:moveTo>
                    <a:pt x="770" y="0"/>
                  </a:moveTo>
                  <a:lnTo>
                    <a:pt x="753" y="23"/>
                  </a:lnTo>
                  <a:cubicBezTo>
                    <a:pt x="753" y="17"/>
                    <a:pt x="759" y="6"/>
                    <a:pt x="748" y="0"/>
                  </a:cubicBezTo>
                  <a:lnTo>
                    <a:pt x="748" y="0"/>
                  </a:lnTo>
                  <a:cubicBezTo>
                    <a:pt x="742" y="12"/>
                    <a:pt x="759" y="23"/>
                    <a:pt x="748" y="28"/>
                  </a:cubicBezTo>
                  <a:cubicBezTo>
                    <a:pt x="741" y="22"/>
                    <a:pt x="738" y="17"/>
                    <a:pt x="736" y="17"/>
                  </a:cubicBezTo>
                  <a:cubicBezTo>
                    <a:pt x="735" y="17"/>
                    <a:pt x="733" y="19"/>
                    <a:pt x="731" y="23"/>
                  </a:cubicBezTo>
                  <a:cubicBezTo>
                    <a:pt x="725" y="17"/>
                    <a:pt x="731" y="12"/>
                    <a:pt x="731" y="6"/>
                  </a:cubicBezTo>
                  <a:lnTo>
                    <a:pt x="731" y="6"/>
                  </a:lnTo>
                  <a:cubicBezTo>
                    <a:pt x="725" y="17"/>
                    <a:pt x="709" y="17"/>
                    <a:pt x="709" y="28"/>
                  </a:cubicBezTo>
                  <a:cubicBezTo>
                    <a:pt x="705" y="25"/>
                    <a:pt x="701" y="24"/>
                    <a:pt x="696" y="24"/>
                  </a:cubicBezTo>
                  <a:cubicBezTo>
                    <a:pt x="694" y="24"/>
                    <a:pt x="692" y="24"/>
                    <a:pt x="690" y="24"/>
                  </a:cubicBezTo>
                  <a:cubicBezTo>
                    <a:pt x="683" y="24"/>
                    <a:pt x="678" y="23"/>
                    <a:pt x="675" y="12"/>
                  </a:cubicBezTo>
                  <a:cubicBezTo>
                    <a:pt x="675" y="17"/>
                    <a:pt x="664" y="34"/>
                    <a:pt x="658" y="34"/>
                  </a:cubicBezTo>
                  <a:cubicBezTo>
                    <a:pt x="660" y="25"/>
                    <a:pt x="657" y="22"/>
                    <a:pt x="652" y="22"/>
                  </a:cubicBezTo>
                  <a:cubicBezTo>
                    <a:pt x="646" y="22"/>
                    <a:pt x="638" y="25"/>
                    <a:pt x="632" y="25"/>
                  </a:cubicBezTo>
                  <a:cubicBezTo>
                    <a:pt x="628" y="25"/>
                    <a:pt x="625" y="24"/>
                    <a:pt x="625" y="17"/>
                  </a:cubicBezTo>
                  <a:cubicBezTo>
                    <a:pt x="619" y="40"/>
                    <a:pt x="591" y="34"/>
                    <a:pt x="574" y="51"/>
                  </a:cubicBezTo>
                  <a:cubicBezTo>
                    <a:pt x="574" y="51"/>
                    <a:pt x="574" y="49"/>
                    <a:pt x="576" y="47"/>
                  </a:cubicBezTo>
                  <a:lnTo>
                    <a:pt x="576" y="47"/>
                  </a:lnTo>
                  <a:cubicBezTo>
                    <a:pt x="574" y="47"/>
                    <a:pt x="573" y="48"/>
                    <a:pt x="571" y="48"/>
                  </a:cubicBezTo>
                  <a:cubicBezTo>
                    <a:pt x="565" y="48"/>
                    <a:pt x="560" y="44"/>
                    <a:pt x="552" y="40"/>
                  </a:cubicBezTo>
                  <a:lnTo>
                    <a:pt x="552" y="40"/>
                  </a:lnTo>
                  <a:cubicBezTo>
                    <a:pt x="557" y="62"/>
                    <a:pt x="546" y="68"/>
                    <a:pt x="541" y="84"/>
                  </a:cubicBezTo>
                  <a:cubicBezTo>
                    <a:pt x="524" y="73"/>
                    <a:pt x="541" y="62"/>
                    <a:pt x="529" y="45"/>
                  </a:cubicBezTo>
                  <a:lnTo>
                    <a:pt x="529" y="45"/>
                  </a:lnTo>
                  <a:cubicBezTo>
                    <a:pt x="535" y="62"/>
                    <a:pt x="513" y="68"/>
                    <a:pt x="524" y="79"/>
                  </a:cubicBezTo>
                  <a:cubicBezTo>
                    <a:pt x="507" y="73"/>
                    <a:pt x="513" y="79"/>
                    <a:pt x="501" y="68"/>
                  </a:cubicBezTo>
                  <a:lnTo>
                    <a:pt x="501" y="68"/>
                  </a:lnTo>
                  <a:cubicBezTo>
                    <a:pt x="507" y="84"/>
                    <a:pt x="496" y="73"/>
                    <a:pt x="490" y="90"/>
                  </a:cubicBezTo>
                  <a:cubicBezTo>
                    <a:pt x="479" y="86"/>
                    <a:pt x="478" y="80"/>
                    <a:pt x="475" y="80"/>
                  </a:cubicBezTo>
                  <a:cubicBezTo>
                    <a:pt x="473" y="80"/>
                    <a:pt x="471" y="81"/>
                    <a:pt x="468" y="84"/>
                  </a:cubicBezTo>
                  <a:cubicBezTo>
                    <a:pt x="457" y="79"/>
                    <a:pt x="468" y="68"/>
                    <a:pt x="468" y="68"/>
                  </a:cubicBezTo>
                  <a:lnTo>
                    <a:pt x="468" y="68"/>
                  </a:lnTo>
                  <a:cubicBezTo>
                    <a:pt x="451" y="73"/>
                    <a:pt x="468" y="84"/>
                    <a:pt x="468" y="96"/>
                  </a:cubicBezTo>
                  <a:cubicBezTo>
                    <a:pt x="465" y="100"/>
                    <a:pt x="463" y="102"/>
                    <a:pt x="461" y="102"/>
                  </a:cubicBezTo>
                  <a:cubicBezTo>
                    <a:pt x="456" y="102"/>
                    <a:pt x="454" y="89"/>
                    <a:pt x="445" y="84"/>
                  </a:cubicBezTo>
                  <a:cubicBezTo>
                    <a:pt x="440" y="96"/>
                    <a:pt x="434" y="112"/>
                    <a:pt x="429" y="118"/>
                  </a:cubicBezTo>
                  <a:cubicBezTo>
                    <a:pt x="429" y="118"/>
                    <a:pt x="423" y="118"/>
                    <a:pt x="423" y="112"/>
                  </a:cubicBezTo>
                  <a:cubicBezTo>
                    <a:pt x="417" y="129"/>
                    <a:pt x="389" y="129"/>
                    <a:pt x="389" y="157"/>
                  </a:cubicBezTo>
                  <a:cubicBezTo>
                    <a:pt x="393" y="161"/>
                    <a:pt x="397" y="165"/>
                    <a:pt x="401" y="168"/>
                  </a:cubicBezTo>
                  <a:cubicBezTo>
                    <a:pt x="396" y="173"/>
                    <a:pt x="395" y="181"/>
                    <a:pt x="392" y="181"/>
                  </a:cubicBezTo>
                  <a:cubicBezTo>
                    <a:pt x="391" y="181"/>
                    <a:pt x="391" y="181"/>
                    <a:pt x="389" y="180"/>
                  </a:cubicBezTo>
                  <a:cubicBezTo>
                    <a:pt x="389" y="180"/>
                    <a:pt x="389" y="174"/>
                    <a:pt x="389" y="168"/>
                  </a:cubicBezTo>
                  <a:lnTo>
                    <a:pt x="384" y="180"/>
                  </a:lnTo>
                  <a:cubicBezTo>
                    <a:pt x="373" y="168"/>
                    <a:pt x="389" y="168"/>
                    <a:pt x="384" y="157"/>
                  </a:cubicBezTo>
                  <a:lnTo>
                    <a:pt x="384" y="157"/>
                  </a:lnTo>
                  <a:cubicBezTo>
                    <a:pt x="373" y="168"/>
                    <a:pt x="367" y="191"/>
                    <a:pt x="356" y="191"/>
                  </a:cubicBezTo>
                  <a:cubicBezTo>
                    <a:pt x="345" y="180"/>
                    <a:pt x="373" y="174"/>
                    <a:pt x="356" y="168"/>
                  </a:cubicBezTo>
                  <a:lnTo>
                    <a:pt x="373" y="163"/>
                  </a:lnTo>
                  <a:cubicBezTo>
                    <a:pt x="345" y="152"/>
                    <a:pt x="384" y="163"/>
                    <a:pt x="356" y="146"/>
                  </a:cubicBezTo>
                  <a:lnTo>
                    <a:pt x="356" y="146"/>
                  </a:lnTo>
                  <a:cubicBezTo>
                    <a:pt x="333" y="157"/>
                    <a:pt x="339" y="168"/>
                    <a:pt x="317" y="180"/>
                  </a:cubicBezTo>
                  <a:cubicBezTo>
                    <a:pt x="322" y="191"/>
                    <a:pt x="328" y="191"/>
                    <a:pt x="328" y="196"/>
                  </a:cubicBezTo>
                  <a:cubicBezTo>
                    <a:pt x="324" y="207"/>
                    <a:pt x="319" y="210"/>
                    <a:pt x="312" y="210"/>
                  </a:cubicBezTo>
                  <a:cubicBezTo>
                    <a:pt x="305" y="210"/>
                    <a:pt x="296" y="206"/>
                    <a:pt x="289" y="206"/>
                  </a:cubicBezTo>
                  <a:cubicBezTo>
                    <a:pt x="284" y="206"/>
                    <a:pt x="279" y="208"/>
                    <a:pt x="277" y="219"/>
                  </a:cubicBezTo>
                  <a:cubicBezTo>
                    <a:pt x="283" y="230"/>
                    <a:pt x="294" y="247"/>
                    <a:pt x="272" y="247"/>
                  </a:cubicBezTo>
                  <a:lnTo>
                    <a:pt x="266" y="230"/>
                  </a:lnTo>
                  <a:lnTo>
                    <a:pt x="266" y="230"/>
                  </a:lnTo>
                  <a:cubicBezTo>
                    <a:pt x="249" y="247"/>
                    <a:pt x="272" y="258"/>
                    <a:pt x="249" y="269"/>
                  </a:cubicBezTo>
                  <a:cubicBezTo>
                    <a:pt x="249" y="258"/>
                    <a:pt x="255" y="252"/>
                    <a:pt x="255" y="252"/>
                  </a:cubicBezTo>
                  <a:cubicBezTo>
                    <a:pt x="233" y="252"/>
                    <a:pt x="255" y="264"/>
                    <a:pt x="244" y="275"/>
                  </a:cubicBezTo>
                  <a:lnTo>
                    <a:pt x="233" y="264"/>
                  </a:lnTo>
                  <a:cubicBezTo>
                    <a:pt x="216" y="286"/>
                    <a:pt x="210" y="314"/>
                    <a:pt x="193" y="336"/>
                  </a:cubicBezTo>
                  <a:cubicBezTo>
                    <a:pt x="193" y="331"/>
                    <a:pt x="193" y="325"/>
                    <a:pt x="182" y="325"/>
                  </a:cubicBezTo>
                  <a:cubicBezTo>
                    <a:pt x="171" y="359"/>
                    <a:pt x="137" y="381"/>
                    <a:pt x="115" y="409"/>
                  </a:cubicBezTo>
                  <a:lnTo>
                    <a:pt x="121" y="426"/>
                  </a:lnTo>
                  <a:cubicBezTo>
                    <a:pt x="121" y="426"/>
                    <a:pt x="115" y="426"/>
                    <a:pt x="109" y="420"/>
                  </a:cubicBezTo>
                  <a:lnTo>
                    <a:pt x="109" y="420"/>
                  </a:lnTo>
                  <a:cubicBezTo>
                    <a:pt x="98" y="432"/>
                    <a:pt x="121" y="426"/>
                    <a:pt x="121" y="437"/>
                  </a:cubicBezTo>
                  <a:cubicBezTo>
                    <a:pt x="121" y="439"/>
                    <a:pt x="120" y="440"/>
                    <a:pt x="118" y="440"/>
                  </a:cubicBezTo>
                  <a:cubicBezTo>
                    <a:pt x="115" y="440"/>
                    <a:pt x="109" y="436"/>
                    <a:pt x="109" y="432"/>
                  </a:cubicBezTo>
                  <a:cubicBezTo>
                    <a:pt x="109" y="460"/>
                    <a:pt x="98" y="499"/>
                    <a:pt x="81" y="516"/>
                  </a:cubicBezTo>
                  <a:lnTo>
                    <a:pt x="76" y="510"/>
                  </a:lnTo>
                  <a:lnTo>
                    <a:pt x="76" y="510"/>
                  </a:lnTo>
                  <a:cubicBezTo>
                    <a:pt x="65" y="527"/>
                    <a:pt x="98" y="538"/>
                    <a:pt x="76" y="549"/>
                  </a:cubicBezTo>
                  <a:cubicBezTo>
                    <a:pt x="59" y="583"/>
                    <a:pt x="59" y="628"/>
                    <a:pt x="31" y="650"/>
                  </a:cubicBezTo>
                  <a:cubicBezTo>
                    <a:pt x="48" y="661"/>
                    <a:pt x="14" y="689"/>
                    <a:pt x="42" y="695"/>
                  </a:cubicBezTo>
                  <a:cubicBezTo>
                    <a:pt x="25" y="717"/>
                    <a:pt x="20" y="712"/>
                    <a:pt x="9" y="740"/>
                  </a:cubicBezTo>
                  <a:cubicBezTo>
                    <a:pt x="3" y="751"/>
                    <a:pt x="25" y="757"/>
                    <a:pt x="25" y="768"/>
                  </a:cubicBezTo>
                  <a:lnTo>
                    <a:pt x="14" y="768"/>
                  </a:lnTo>
                  <a:lnTo>
                    <a:pt x="25" y="779"/>
                  </a:lnTo>
                  <a:lnTo>
                    <a:pt x="9" y="790"/>
                  </a:lnTo>
                  <a:lnTo>
                    <a:pt x="14" y="801"/>
                  </a:lnTo>
                  <a:cubicBezTo>
                    <a:pt x="14" y="796"/>
                    <a:pt x="20" y="790"/>
                    <a:pt x="25" y="790"/>
                  </a:cubicBezTo>
                  <a:lnTo>
                    <a:pt x="25" y="790"/>
                  </a:lnTo>
                  <a:cubicBezTo>
                    <a:pt x="31" y="807"/>
                    <a:pt x="14" y="829"/>
                    <a:pt x="9" y="829"/>
                  </a:cubicBezTo>
                  <a:cubicBezTo>
                    <a:pt x="14" y="846"/>
                    <a:pt x="20" y="857"/>
                    <a:pt x="25" y="869"/>
                  </a:cubicBezTo>
                  <a:cubicBezTo>
                    <a:pt x="23" y="869"/>
                    <a:pt x="21" y="868"/>
                    <a:pt x="19" y="866"/>
                  </a:cubicBezTo>
                  <a:lnTo>
                    <a:pt x="19" y="866"/>
                  </a:lnTo>
                  <a:cubicBezTo>
                    <a:pt x="20" y="875"/>
                    <a:pt x="1" y="866"/>
                    <a:pt x="14" y="880"/>
                  </a:cubicBezTo>
                  <a:lnTo>
                    <a:pt x="25" y="880"/>
                  </a:lnTo>
                  <a:cubicBezTo>
                    <a:pt x="20" y="891"/>
                    <a:pt x="25" y="913"/>
                    <a:pt x="37" y="930"/>
                  </a:cubicBezTo>
                  <a:lnTo>
                    <a:pt x="25" y="930"/>
                  </a:lnTo>
                  <a:cubicBezTo>
                    <a:pt x="31" y="964"/>
                    <a:pt x="59" y="992"/>
                    <a:pt x="81" y="1020"/>
                  </a:cubicBezTo>
                  <a:cubicBezTo>
                    <a:pt x="77" y="1011"/>
                    <a:pt x="87" y="1001"/>
                    <a:pt x="94" y="1001"/>
                  </a:cubicBezTo>
                  <a:cubicBezTo>
                    <a:pt x="96" y="1001"/>
                    <a:pt x="97" y="1002"/>
                    <a:pt x="98" y="1003"/>
                  </a:cubicBezTo>
                  <a:lnTo>
                    <a:pt x="93" y="1020"/>
                  </a:lnTo>
                  <a:cubicBezTo>
                    <a:pt x="104" y="1014"/>
                    <a:pt x="87" y="1009"/>
                    <a:pt x="104" y="1009"/>
                  </a:cubicBezTo>
                  <a:cubicBezTo>
                    <a:pt x="115" y="1020"/>
                    <a:pt x="98" y="1025"/>
                    <a:pt x="87" y="1025"/>
                  </a:cubicBezTo>
                  <a:lnTo>
                    <a:pt x="104" y="1031"/>
                  </a:lnTo>
                  <a:cubicBezTo>
                    <a:pt x="104" y="1037"/>
                    <a:pt x="98" y="1037"/>
                    <a:pt x="93" y="1037"/>
                  </a:cubicBezTo>
                  <a:cubicBezTo>
                    <a:pt x="103" y="1037"/>
                    <a:pt x="109" y="1065"/>
                    <a:pt x="123" y="1065"/>
                  </a:cubicBezTo>
                  <a:cubicBezTo>
                    <a:pt x="124" y="1065"/>
                    <a:pt x="125" y="1065"/>
                    <a:pt x="126" y="1065"/>
                  </a:cubicBezTo>
                  <a:lnTo>
                    <a:pt x="126" y="1070"/>
                  </a:lnTo>
                  <a:cubicBezTo>
                    <a:pt x="154" y="1087"/>
                    <a:pt x="177" y="1093"/>
                    <a:pt x="205" y="1098"/>
                  </a:cubicBezTo>
                  <a:cubicBezTo>
                    <a:pt x="210" y="1087"/>
                    <a:pt x="216" y="1093"/>
                    <a:pt x="227" y="1087"/>
                  </a:cubicBezTo>
                  <a:cubicBezTo>
                    <a:pt x="244" y="1093"/>
                    <a:pt x="266" y="1104"/>
                    <a:pt x="294" y="1104"/>
                  </a:cubicBezTo>
                  <a:cubicBezTo>
                    <a:pt x="311" y="1098"/>
                    <a:pt x="300" y="1093"/>
                    <a:pt x="305" y="1087"/>
                  </a:cubicBezTo>
                  <a:lnTo>
                    <a:pt x="305" y="1087"/>
                  </a:lnTo>
                  <a:cubicBezTo>
                    <a:pt x="305" y="1098"/>
                    <a:pt x="328" y="1098"/>
                    <a:pt x="317" y="1104"/>
                  </a:cubicBezTo>
                  <a:cubicBezTo>
                    <a:pt x="345" y="1104"/>
                    <a:pt x="350" y="1098"/>
                    <a:pt x="384" y="1087"/>
                  </a:cubicBezTo>
                  <a:cubicBezTo>
                    <a:pt x="378" y="1081"/>
                    <a:pt x="378" y="1081"/>
                    <a:pt x="378" y="1076"/>
                  </a:cubicBezTo>
                  <a:lnTo>
                    <a:pt x="378" y="1076"/>
                  </a:lnTo>
                  <a:cubicBezTo>
                    <a:pt x="384" y="1076"/>
                    <a:pt x="389" y="1081"/>
                    <a:pt x="389" y="1087"/>
                  </a:cubicBezTo>
                  <a:cubicBezTo>
                    <a:pt x="398" y="1081"/>
                    <a:pt x="408" y="1080"/>
                    <a:pt x="418" y="1080"/>
                  </a:cubicBezTo>
                  <a:cubicBezTo>
                    <a:pt x="435" y="1080"/>
                    <a:pt x="454" y="1084"/>
                    <a:pt x="470" y="1084"/>
                  </a:cubicBezTo>
                  <a:cubicBezTo>
                    <a:pt x="483" y="1084"/>
                    <a:pt x="494" y="1081"/>
                    <a:pt x="501" y="1070"/>
                  </a:cubicBezTo>
                  <a:lnTo>
                    <a:pt x="501" y="1076"/>
                  </a:lnTo>
                  <a:lnTo>
                    <a:pt x="524" y="1053"/>
                  </a:lnTo>
                  <a:lnTo>
                    <a:pt x="524" y="1053"/>
                  </a:lnTo>
                  <a:cubicBezTo>
                    <a:pt x="541" y="1053"/>
                    <a:pt x="518" y="1065"/>
                    <a:pt x="529" y="1070"/>
                  </a:cubicBezTo>
                  <a:cubicBezTo>
                    <a:pt x="557" y="1042"/>
                    <a:pt x="580" y="1059"/>
                    <a:pt x="602" y="1042"/>
                  </a:cubicBezTo>
                  <a:cubicBezTo>
                    <a:pt x="608" y="1049"/>
                    <a:pt x="615" y="1052"/>
                    <a:pt x="623" y="1052"/>
                  </a:cubicBezTo>
                  <a:cubicBezTo>
                    <a:pt x="641" y="1052"/>
                    <a:pt x="663" y="1038"/>
                    <a:pt x="682" y="1038"/>
                  </a:cubicBezTo>
                  <a:cubicBezTo>
                    <a:pt x="688" y="1038"/>
                    <a:pt x="693" y="1039"/>
                    <a:pt x="697" y="1042"/>
                  </a:cubicBezTo>
                  <a:lnTo>
                    <a:pt x="697" y="1037"/>
                  </a:lnTo>
                  <a:cubicBezTo>
                    <a:pt x="699" y="1033"/>
                    <a:pt x="700" y="1032"/>
                    <a:pt x="701" y="1032"/>
                  </a:cubicBezTo>
                  <a:cubicBezTo>
                    <a:pt x="704" y="1032"/>
                    <a:pt x="705" y="1038"/>
                    <a:pt x="709" y="1042"/>
                  </a:cubicBezTo>
                  <a:cubicBezTo>
                    <a:pt x="709" y="1031"/>
                    <a:pt x="703" y="1037"/>
                    <a:pt x="703" y="1031"/>
                  </a:cubicBezTo>
                  <a:cubicBezTo>
                    <a:pt x="731" y="1020"/>
                    <a:pt x="762" y="1017"/>
                    <a:pt x="793" y="1017"/>
                  </a:cubicBezTo>
                  <a:cubicBezTo>
                    <a:pt x="824" y="1017"/>
                    <a:pt x="854" y="1020"/>
                    <a:pt x="882" y="1020"/>
                  </a:cubicBezTo>
                  <a:cubicBezTo>
                    <a:pt x="901" y="1020"/>
                    <a:pt x="893" y="993"/>
                    <a:pt x="908" y="993"/>
                  </a:cubicBezTo>
                  <a:cubicBezTo>
                    <a:pt x="911" y="993"/>
                    <a:pt x="916" y="994"/>
                    <a:pt x="922" y="997"/>
                  </a:cubicBezTo>
                  <a:lnTo>
                    <a:pt x="916" y="1009"/>
                  </a:lnTo>
                  <a:cubicBezTo>
                    <a:pt x="954" y="987"/>
                    <a:pt x="997" y="1002"/>
                    <a:pt x="1041" y="988"/>
                  </a:cubicBezTo>
                  <a:lnTo>
                    <a:pt x="1041" y="988"/>
                  </a:lnTo>
                  <a:cubicBezTo>
                    <a:pt x="1039" y="989"/>
                    <a:pt x="1039" y="992"/>
                    <a:pt x="1039" y="992"/>
                  </a:cubicBezTo>
                  <a:cubicBezTo>
                    <a:pt x="1041" y="995"/>
                    <a:pt x="1044" y="996"/>
                    <a:pt x="1049" y="996"/>
                  </a:cubicBezTo>
                  <a:cubicBezTo>
                    <a:pt x="1059" y="996"/>
                    <a:pt x="1073" y="988"/>
                    <a:pt x="1073" y="981"/>
                  </a:cubicBezTo>
                  <a:cubicBezTo>
                    <a:pt x="1078" y="986"/>
                    <a:pt x="1073" y="992"/>
                    <a:pt x="1078" y="997"/>
                  </a:cubicBezTo>
                  <a:cubicBezTo>
                    <a:pt x="1079" y="998"/>
                    <a:pt x="1080" y="998"/>
                    <a:pt x="1081" y="998"/>
                  </a:cubicBezTo>
                  <a:cubicBezTo>
                    <a:pt x="1086" y="998"/>
                    <a:pt x="1095" y="989"/>
                    <a:pt x="1102" y="989"/>
                  </a:cubicBezTo>
                  <a:cubicBezTo>
                    <a:pt x="1104" y="989"/>
                    <a:pt x="1105" y="989"/>
                    <a:pt x="1106" y="992"/>
                  </a:cubicBezTo>
                  <a:cubicBezTo>
                    <a:pt x="1106" y="992"/>
                    <a:pt x="1101" y="997"/>
                    <a:pt x="1101" y="997"/>
                  </a:cubicBezTo>
                  <a:cubicBezTo>
                    <a:pt x="1106" y="992"/>
                    <a:pt x="1129" y="997"/>
                    <a:pt x="1123" y="986"/>
                  </a:cubicBezTo>
                  <a:lnTo>
                    <a:pt x="1123" y="986"/>
                  </a:lnTo>
                  <a:cubicBezTo>
                    <a:pt x="1126" y="987"/>
                    <a:pt x="1128" y="987"/>
                    <a:pt x="1130" y="987"/>
                  </a:cubicBezTo>
                  <a:cubicBezTo>
                    <a:pt x="1139" y="987"/>
                    <a:pt x="1147" y="982"/>
                    <a:pt x="1153" y="982"/>
                  </a:cubicBezTo>
                  <a:cubicBezTo>
                    <a:pt x="1156" y="982"/>
                    <a:pt x="1159" y="983"/>
                    <a:pt x="1162" y="986"/>
                  </a:cubicBezTo>
                  <a:cubicBezTo>
                    <a:pt x="1166" y="981"/>
                    <a:pt x="1170" y="979"/>
                    <a:pt x="1175" y="979"/>
                  </a:cubicBezTo>
                  <a:cubicBezTo>
                    <a:pt x="1178" y="979"/>
                    <a:pt x="1182" y="980"/>
                    <a:pt x="1185" y="980"/>
                  </a:cubicBezTo>
                  <a:cubicBezTo>
                    <a:pt x="1190" y="980"/>
                    <a:pt x="1194" y="978"/>
                    <a:pt x="1196" y="969"/>
                  </a:cubicBezTo>
                  <a:cubicBezTo>
                    <a:pt x="1196" y="981"/>
                    <a:pt x="1203" y="985"/>
                    <a:pt x="1211" y="985"/>
                  </a:cubicBezTo>
                  <a:cubicBezTo>
                    <a:pt x="1220" y="985"/>
                    <a:pt x="1230" y="981"/>
                    <a:pt x="1235" y="975"/>
                  </a:cubicBezTo>
                  <a:lnTo>
                    <a:pt x="1235" y="975"/>
                  </a:lnTo>
                  <a:cubicBezTo>
                    <a:pt x="1230" y="986"/>
                    <a:pt x="1241" y="986"/>
                    <a:pt x="1235" y="992"/>
                  </a:cubicBezTo>
                  <a:cubicBezTo>
                    <a:pt x="1252" y="992"/>
                    <a:pt x="1258" y="986"/>
                    <a:pt x="1258" y="981"/>
                  </a:cubicBezTo>
                  <a:cubicBezTo>
                    <a:pt x="1262" y="985"/>
                    <a:pt x="1267" y="987"/>
                    <a:pt x="1272" y="987"/>
                  </a:cubicBezTo>
                  <a:cubicBezTo>
                    <a:pt x="1283" y="987"/>
                    <a:pt x="1293" y="979"/>
                    <a:pt x="1303" y="979"/>
                  </a:cubicBezTo>
                  <a:cubicBezTo>
                    <a:pt x="1309" y="979"/>
                    <a:pt x="1314" y="982"/>
                    <a:pt x="1319" y="992"/>
                  </a:cubicBezTo>
                  <a:cubicBezTo>
                    <a:pt x="1358" y="975"/>
                    <a:pt x="1398" y="964"/>
                    <a:pt x="1426" y="941"/>
                  </a:cubicBezTo>
                  <a:lnTo>
                    <a:pt x="1426" y="941"/>
                  </a:lnTo>
                  <a:cubicBezTo>
                    <a:pt x="1437" y="964"/>
                    <a:pt x="1386" y="958"/>
                    <a:pt x="1398" y="981"/>
                  </a:cubicBezTo>
                  <a:cubicBezTo>
                    <a:pt x="1431" y="958"/>
                    <a:pt x="1442" y="930"/>
                    <a:pt x="1476" y="913"/>
                  </a:cubicBezTo>
                  <a:cubicBezTo>
                    <a:pt x="1477" y="913"/>
                    <a:pt x="1477" y="912"/>
                    <a:pt x="1478" y="912"/>
                  </a:cubicBezTo>
                  <a:lnTo>
                    <a:pt x="1478" y="912"/>
                  </a:lnTo>
                  <a:cubicBezTo>
                    <a:pt x="1480" y="912"/>
                    <a:pt x="1476" y="925"/>
                    <a:pt x="1476" y="930"/>
                  </a:cubicBezTo>
                  <a:cubicBezTo>
                    <a:pt x="1498" y="897"/>
                    <a:pt x="1526" y="874"/>
                    <a:pt x="1532" y="841"/>
                  </a:cubicBezTo>
                  <a:lnTo>
                    <a:pt x="1532" y="841"/>
                  </a:lnTo>
                  <a:cubicBezTo>
                    <a:pt x="1532" y="841"/>
                    <a:pt x="1532" y="841"/>
                    <a:pt x="1532" y="841"/>
                  </a:cubicBezTo>
                  <a:lnTo>
                    <a:pt x="1532" y="841"/>
                  </a:lnTo>
                  <a:cubicBezTo>
                    <a:pt x="1532" y="841"/>
                    <a:pt x="1532" y="841"/>
                    <a:pt x="1532" y="841"/>
                  </a:cubicBezTo>
                  <a:cubicBezTo>
                    <a:pt x="1532" y="841"/>
                    <a:pt x="1532" y="841"/>
                    <a:pt x="1532" y="841"/>
                  </a:cubicBezTo>
                  <a:lnTo>
                    <a:pt x="1532" y="841"/>
                  </a:lnTo>
                  <a:cubicBezTo>
                    <a:pt x="1522" y="837"/>
                    <a:pt x="1520" y="813"/>
                    <a:pt x="1517" y="808"/>
                  </a:cubicBezTo>
                  <a:lnTo>
                    <a:pt x="1517" y="808"/>
                  </a:lnTo>
                  <a:cubicBezTo>
                    <a:pt x="1520" y="810"/>
                    <a:pt x="1522" y="811"/>
                    <a:pt x="1524" y="811"/>
                  </a:cubicBezTo>
                  <a:cubicBezTo>
                    <a:pt x="1533" y="811"/>
                    <a:pt x="1535" y="797"/>
                    <a:pt x="1542" y="797"/>
                  </a:cubicBezTo>
                  <a:cubicBezTo>
                    <a:pt x="1545" y="797"/>
                    <a:pt x="1549" y="800"/>
                    <a:pt x="1554" y="807"/>
                  </a:cubicBezTo>
                  <a:cubicBezTo>
                    <a:pt x="1554" y="801"/>
                    <a:pt x="1554" y="796"/>
                    <a:pt x="1549" y="796"/>
                  </a:cubicBezTo>
                  <a:cubicBezTo>
                    <a:pt x="1549" y="793"/>
                    <a:pt x="1550" y="792"/>
                    <a:pt x="1552" y="792"/>
                  </a:cubicBezTo>
                  <a:cubicBezTo>
                    <a:pt x="1554" y="792"/>
                    <a:pt x="1557" y="793"/>
                    <a:pt x="1560" y="796"/>
                  </a:cubicBezTo>
                  <a:cubicBezTo>
                    <a:pt x="1560" y="773"/>
                    <a:pt x="1549" y="779"/>
                    <a:pt x="1554" y="762"/>
                  </a:cubicBezTo>
                  <a:lnTo>
                    <a:pt x="1554" y="762"/>
                  </a:lnTo>
                  <a:cubicBezTo>
                    <a:pt x="1560" y="762"/>
                    <a:pt x="1560" y="768"/>
                    <a:pt x="1566" y="768"/>
                  </a:cubicBezTo>
                  <a:cubicBezTo>
                    <a:pt x="1560" y="757"/>
                    <a:pt x="1554" y="745"/>
                    <a:pt x="1560" y="734"/>
                  </a:cubicBezTo>
                  <a:lnTo>
                    <a:pt x="1560" y="734"/>
                  </a:lnTo>
                  <a:cubicBezTo>
                    <a:pt x="1560" y="734"/>
                    <a:pt x="1566" y="734"/>
                    <a:pt x="1566" y="740"/>
                  </a:cubicBezTo>
                  <a:cubicBezTo>
                    <a:pt x="1566" y="712"/>
                    <a:pt x="1543" y="689"/>
                    <a:pt x="1554" y="661"/>
                  </a:cubicBezTo>
                  <a:lnTo>
                    <a:pt x="1554" y="661"/>
                  </a:lnTo>
                  <a:cubicBezTo>
                    <a:pt x="1558" y="664"/>
                    <a:pt x="1560" y="664"/>
                    <a:pt x="1562" y="664"/>
                  </a:cubicBezTo>
                  <a:cubicBezTo>
                    <a:pt x="1568" y="664"/>
                    <a:pt x="1563" y="650"/>
                    <a:pt x="1577" y="650"/>
                  </a:cubicBezTo>
                  <a:lnTo>
                    <a:pt x="1566" y="633"/>
                  </a:lnTo>
                  <a:lnTo>
                    <a:pt x="1560" y="639"/>
                  </a:lnTo>
                  <a:cubicBezTo>
                    <a:pt x="1560" y="628"/>
                    <a:pt x="1543" y="617"/>
                    <a:pt x="1549" y="605"/>
                  </a:cubicBezTo>
                  <a:lnTo>
                    <a:pt x="1549" y="605"/>
                  </a:lnTo>
                  <a:lnTo>
                    <a:pt x="1560" y="611"/>
                  </a:lnTo>
                  <a:lnTo>
                    <a:pt x="1554" y="589"/>
                  </a:lnTo>
                  <a:lnTo>
                    <a:pt x="1549" y="605"/>
                  </a:lnTo>
                  <a:cubicBezTo>
                    <a:pt x="1545" y="602"/>
                    <a:pt x="1541" y="601"/>
                    <a:pt x="1538" y="601"/>
                  </a:cubicBezTo>
                  <a:cubicBezTo>
                    <a:pt x="1536" y="601"/>
                    <a:pt x="1535" y="601"/>
                    <a:pt x="1533" y="601"/>
                  </a:cubicBezTo>
                  <a:cubicBezTo>
                    <a:pt x="1529" y="601"/>
                    <a:pt x="1526" y="600"/>
                    <a:pt x="1526" y="589"/>
                  </a:cubicBezTo>
                  <a:lnTo>
                    <a:pt x="1526" y="589"/>
                  </a:lnTo>
                  <a:cubicBezTo>
                    <a:pt x="1527" y="589"/>
                    <a:pt x="1528" y="590"/>
                    <a:pt x="1528" y="590"/>
                  </a:cubicBezTo>
                  <a:cubicBezTo>
                    <a:pt x="1531" y="590"/>
                    <a:pt x="1527" y="577"/>
                    <a:pt x="1532" y="572"/>
                  </a:cubicBezTo>
                  <a:cubicBezTo>
                    <a:pt x="1526" y="566"/>
                    <a:pt x="1521" y="561"/>
                    <a:pt x="1521" y="549"/>
                  </a:cubicBezTo>
                  <a:cubicBezTo>
                    <a:pt x="1526" y="544"/>
                    <a:pt x="1538" y="544"/>
                    <a:pt x="1543" y="544"/>
                  </a:cubicBezTo>
                  <a:cubicBezTo>
                    <a:pt x="1526" y="538"/>
                    <a:pt x="1532" y="516"/>
                    <a:pt x="1510" y="510"/>
                  </a:cubicBezTo>
                  <a:lnTo>
                    <a:pt x="1526" y="510"/>
                  </a:lnTo>
                  <a:lnTo>
                    <a:pt x="1515" y="505"/>
                  </a:lnTo>
                  <a:cubicBezTo>
                    <a:pt x="1515" y="499"/>
                    <a:pt x="1515" y="499"/>
                    <a:pt x="1521" y="499"/>
                  </a:cubicBezTo>
                  <a:cubicBezTo>
                    <a:pt x="1521" y="493"/>
                    <a:pt x="1519" y="491"/>
                    <a:pt x="1518" y="491"/>
                  </a:cubicBezTo>
                  <a:cubicBezTo>
                    <a:pt x="1515" y="491"/>
                    <a:pt x="1510" y="496"/>
                    <a:pt x="1507" y="496"/>
                  </a:cubicBezTo>
                  <a:cubicBezTo>
                    <a:pt x="1505" y="496"/>
                    <a:pt x="1504" y="494"/>
                    <a:pt x="1504" y="488"/>
                  </a:cubicBezTo>
                  <a:lnTo>
                    <a:pt x="1510" y="488"/>
                  </a:lnTo>
                  <a:cubicBezTo>
                    <a:pt x="1510" y="465"/>
                    <a:pt x="1487" y="454"/>
                    <a:pt x="1482" y="432"/>
                  </a:cubicBezTo>
                  <a:cubicBezTo>
                    <a:pt x="1485" y="430"/>
                    <a:pt x="1487" y="429"/>
                    <a:pt x="1489" y="429"/>
                  </a:cubicBezTo>
                  <a:cubicBezTo>
                    <a:pt x="1494" y="429"/>
                    <a:pt x="1495" y="437"/>
                    <a:pt x="1498" y="437"/>
                  </a:cubicBezTo>
                  <a:cubicBezTo>
                    <a:pt x="1500" y="437"/>
                    <a:pt x="1501" y="436"/>
                    <a:pt x="1504" y="432"/>
                  </a:cubicBezTo>
                  <a:cubicBezTo>
                    <a:pt x="1487" y="409"/>
                    <a:pt x="1459" y="392"/>
                    <a:pt x="1442" y="364"/>
                  </a:cubicBezTo>
                  <a:lnTo>
                    <a:pt x="1442" y="370"/>
                  </a:lnTo>
                  <a:cubicBezTo>
                    <a:pt x="1440" y="372"/>
                    <a:pt x="1438" y="372"/>
                    <a:pt x="1437" y="372"/>
                  </a:cubicBezTo>
                  <a:cubicBezTo>
                    <a:pt x="1430" y="372"/>
                    <a:pt x="1440" y="347"/>
                    <a:pt x="1426" y="342"/>
                  </a:cubicBezTo>
                  <a:cubicBezTo>
                    <a:pt x="1431" y="342"/>
                    <a:pt x="1437" y="336"/>
                    <a:pt x="1437" y="336"/>
                  </a:cubicBezTo>
                  <a:cubicBezTo>
                    <a:pt x="1426" y="320"/>
                    <a:pt x="1403" y="314"/>
                    <a:pt x="1381" y="297"/>
                  </a:cubicBezTo>
                  <a:lnTo>
                    <a:pt x="1386" y="292"/>
                  </a:lnTo>
                  <a:cubicBezTo>
                    <a:pt x="1386" y="280"/>
                    <a:pt x="1370" y="269"/>
                    <a:pt x="1364" y="258"/>
                  </a:cubicBezTo>
                  <a:cubicBezTo>
                    <a:pt x="1358" y="261"/>
                    <a:pt x="1356" y="261"/>
                    <a:pt x="1353" y="261"/>
                  </a:cubicBezTo>
                  <a:cubicBezTo>
                    <a:pt x="1351" y="261"/>
                    <a:pt x="1350" y="261"/>
                    <a:pt x="1347" y="264"/>
                  </a:cubicBezTo>
                  <a:cubicBezTo>
                    <a:pt x="1347" y="213"/>
                    <a:pt x="1280" y="236"/>
                    <a:pt x="1274" y="191"/>
                  </a:cubicBezTo>
                  <a:lnTo>
                    <a:pt x="1280" y="191"/>
                  </a:lnTo>
                  <a:cubicBezTo>
                    <a:pt x="1274" y="185"/>
                    <a:pt x="1263" y="180"/>
                    <a:pt x="1258" y="180"/>
                  </a:cubicBezTo>
                  <a:cubicBezTo>
                    <a:pt x="1252" y="185"/>
                    <a:pt x="1258" y="185"/>
                    <a:pt x="1258" y="196"/>
                  </a:cubicBezTo>
                  <a:lnTo>
                    <a:pt x="1235" y="196"/>
                  </a:lnTo>
                  <a:cubicBezTo>
                    <a:pt x="1246" y="196"/>
                    <a:pt x="1241" y="180"/>
                    <a:pt x="1241" y="174"/>
                  </a:cubicBezTo>
                  <a:lnTo>
                    <a:pt x="1241" y="174"/>
                  </a:lnTo>
                  <a:cubicBezTo>
                    <a:pt x="1241" y="174"/>
                    <a:pt x="1235" y="180"/>
                    <a:pt x="1235" y="180"/>
                  </a:cubicBezTo>
                  <a:cubicBezTo>
                    <a:pt x="1235" y="174"/>
                    <a:pt x="1235" y="172"/>
                    <a:pt x="1233" y="172"/>
                  </a:cubicBezTo>
                  <a:cubicBezTo>
                    <a:pt x="1231" y="172"/>
                    <a:pt x="1226" y="181"/>
                    <a:pt x="1221" y="181"/>
                  </a:cubicBezTo>
                  <a:cubicBezTo>
                    <a:pt x="1218" y="181"/>
                    <a:pt x="1215" y="179"/>
                    <a:pt x="1213" y="174"/>
                  </a:cubicBezTo>
                  <a:lnTo>
                    <a:pt x="1218" y="168"/>
                  </a:lnTo>
                  <a:lnTo>
                    <a:pt x="1218" y="168"/>
                  </a:lnTo>
                  <a:cubicBezTo>
                    <a:pt x="1211" y="168"/>
                    <a:pt x="1206" y="171"/>
                    <a:pt x="1200" y="171"/>
                  </a:cubicBezTo>
                  <a:cubicBezTo>
                    <a:pt x="1197" y="171"/>
                    <a:pt x="1194" y="170"/>
                    <a:pt x="1190" y="168"/>
                  </a:cubicBezTo>
                  <a:cubicBezTo>
                    <a:pt x="1193" y="163"/>
                    <a:pt x="1196" y="163"/>
                    <a:pt x="1199" y="163"/>
                  </a:cubicBezTo>
                  <a:cubicBezTo>
                    <a:pt x="1202" y="163"/>
                    <a:pt x="1204" y="163"/>
                    <a:pt x="1207" y="157"/>
                  </a:cubicBezTo>
                  <a:cubicBezTo>
                    <a:pt x="1205" y="156"/>
                    <a:pt x="1204" y="156"/>
                    <a:pt x="1202" y="156"/>
                  </a:cubicBezTo>
                  <a:cubicBezTo>
                    <a:pt x="1195" y="156"/>
                    <a:pt x="1189" y="159"/>
                    <a:pt x="1183" y="159"/>
                  </a:cubicBezTo>
                  <a:cubicBezTo>
                    <a:pt x="1179" y="159"/>
                    <a:pt x="1176" y="158"/>
                    <a:pt x="1174" y="152"/>
                  </a:cubicBezTo>
                  <a:lnTo>
                    <a:pt x="1190" y="152"/>
                  </a:lnTo>
                  <a:cubicBezTo>
                    <a:pt x="1190" y="135"/>
                    <a:pt x="1185" y="135"/>
                    <a:pt x="1179" y="129"/>
                  </a:cubicBezTo>
                  <a:lnTo>
                    <a:pt x="1168" y="118"/>
                  </a:lnTo>
                  <a:lnTo>
                    <a:pt x="1168" y="124"/>
                  </a:lnTo>
                  <a:cubicBezTo>
                    <a:pt x="1161" y="130"/>
                    <a:pt x="1155" y="132"/>
                    <a:pt x="1151" y="132"/>
                  </a:cubicBezTo>
                  <a:cubicBezTo>
                    <a:pt x="1141" y="132"/>
                    <a:pt x="1135" y="121"/>
                    <a:pt x="1123" y="121"/>
                  </a:cubicBezTo>
                  <a:cubicBezTo>
                    <a:pt x="1120" y="121"/>
                    <a:pt x="1116" y="122"/>
                    <a:pt x="1112" y="124"/>
                  </a:cubicBezTo>
                  <a:cubicBezTo>
                    <a:pt x="1140" y="112"/>
                    <a:pt x="1123" y="118"/>
                    <a:pt x="1129" y="107"/>
                  </a:cubicBezTo>
                  <a:cubicBezTo>
                    <a:pt x="1129" y="96"/>
                    <a:pt x="1123" y="90"/>
                    <a:pt x="1123" y="90"/>
                  </a:cubicBezTo>
                  <a:cubicBezTo>
                    <a:pt x="1122" y="91"/>
                    <a:pt x="1121" y="91"/>
                    <a:pt x="1120" y="91"/>
                  </a:cubicBezTo>
                  <a:cubicBezTo>
                    <a:pt x="1114" y="91"/>
                    <a:pt x="1111" y="81"/>
                    <a:pt x="1104" y="81"/>
                  </a:cubicBezTo>
                  <a:cubicBezTo>
                    <a:pt x="1101" y="81"/>
                    <a:pt x="1099" y="82"/>
                    <a:pt x="1095" y="84"/>
                  </a:cubicBezTo>
                  <a:cubicBezTo>
                    <a:pt x="1095" y="79"/>
                    <a:pt x="1084" y="79"/>
                    <a:pt x="1095" y="68"/>
                  </a:cubicBezTo>
                  <a:lnTo>
                    <a:pt x="1095" y="68"/>
                  </a:lnTo>
                  <a:cubicBezTo>
                    <a:pt x="1078" y="68"/>
                    <a:pt x="1095" y="79"/>
                    <a:pt x="1090" y="84"/>
                  </a:cubicBezTo>
                  <a:cubicBezTo>
                    <a:pt x="1088" y="85"/>
                    <a:pt x="1087" y="85"/>
                    <a:pt x="1085" y="85"/>
                  </a:cubicBezTo>
                  <a:cubicBezTo>
                    <a:pt x="1068" y="85"/>
                    <a:pt x="1057" y="60"/>
                    <a:pt x="1034" y="60"/>
                  </a:cubicBezTo>
                  <a:cubicBezTo>
                    <a:pt x="1030" y="60"/>
                    <a:pt x="1027" y="61"/>
                    <a:pt x="1022" y="62"/>
                  </a:cubicBezTo>
                  <a:cubicBezTo>
                    <a:pt x="1000" y="62"/>
                    <a:pt x="989" y="79"/>
                    <a:pt x="966" y="79"/>
                  </a:cubicBezTo>
                  <a:cubicBezTo>
                    <a:pt x="961" y="73"/>
                    <a:pt x="978" y="68"/>
                    <a:pt x="978" y="68"/>
                  </a:cubicBezTo>
                  <a:cubicBezTo>
                    <a:pt x="966" y="56"/>
                    <a:pt x="961" y="56"/>
                    <a:pt x="950" y="56"/>
                  </a:cubicBezTo>
                  <a:cubicBezTo>
                    <a:pt x="950" y="56"/>
                    <a:pt x="950" y="51"/>
                    <a:pt x="950" y="45"/>
                  </a:cubicBezTo>
                  <a:cubicBezTo>
                    <a:pt x="941" y="45"/>
                    <a:pt x="939" y="55"/>
                    <a:pt x="934" y="55"/>
                  </a:cubicBezTo>
                  <a:cubicBezTo>
                    <a:pt x="932" y="55"/>
                    <a:pt x="930" y="54"/>
                    <a:pt x="927" y="51"/>
                  </a:cubicBezTo>
                  <a:cubicBezTo>
                    <a:pt x="933" y="45"/>
                    <a:pt x="933" y="40"/>
                    <a:pt x="938" y="34"/>
                  </a:cubicBezTo>
                  <a:lnTo>
                    <a:pt x="938" y="34"/>
                  </a:lnTo>
                  <a:cubicBezTo>
                    <a:pt x="927" y="40"/>
                    <a:pt x="916" y="45"/>
                    <a:pt x="905" y="45"/>
                  </a:cubicBezTo>
                  <a:cubicBezTo>
                    <a:pt x="905" y="40"/>
                    <a:pt x="916" y="34"/>
                    <a:pt x="922" y="34"/>
                  </a:cubicBezTo>
                  <a:cubicBezTo>
                    <a:pt x="905" y="34"/>
                    <a:pt x="888" y="34"/>
                    <a:pt x="882" y="45"/>
                  </a:cubicBezTo>
                  <a:lnTo>
                    <a:pt x="886" y="49"/>
                  </a:lnTo>
                  <a:cubicBezTo>
                    <a:pt x="886" y="45"/>
                    <a:pt x="890" y="40"/>
                    <a:pt x="894" y="40"/>
                  </a:cubicBezTo>
                  <a:cubicBezTo>
                    <a:pt x="896" y="37"/>
                    <a:pt x="898" y="36"/>
                    <a:pt x="900" y="36"/>
                  </a:cubicBezTo>
                  <a:cubicBezTo>
                    <a:pt x="905" y="36"/>
                    <a:pt x="905" y="47"/>
                    <a:pt x="905" y="51"/>
                  </a:cubicBezTo>
                  <a:lnTo>
                    <a:pt x="899" y="51"/>
                  </a:lnTo>
                  <a:cubicBezTo>
                    <a:pt x="899" y="61"/>
                    <a:pt x="902" y="64"/>
                    <a:pt x="908" y="64"/>
                  </a:cubicBezTo>
                  <a:cubicBezTo>
                    <a:pt x="916" y="64"/>
                    <a:pt x="928" y="56"/>
                    <a:pt x="939" y="56"/>
                  </a:cubicBezTo>
                  <a:cubicBezTo>
                    <a:pt x="941" y="56"/>
                    <a:pt x="942" y="56"/>
                    <a:pt x="944" y="56"/>
                  </a:cubicBezTo>
                  <a:lnTo>
                    <a:pt x="933" y="73"/>
                  </a:lnTo>
                  <a:lnTo>
                    <a:pt x="950" y="62"/>
                  </a:lnTo>
                  <a:lnTo>
                    <a:pt x="950" y="62"/>
                  </a:lnTo>
                  <a:cubicBezTo>
                    <a:pt x="955" y="68"/>
                    <a:pt x="955" y="79"/>
                    <a:pt x="944" y="79"/>
                  </a:cubicBezTo>
                  <a:cubicBezTo>
                    <a:pt x="947" y="82"/>
                    <a:pt x="949" y="83"/>
                    <a:pt x="951" y="83"/>
                  </a:cubicBezTo>
                  <a:cubicBezTo>
                    <a:pt x="954" y="83"/>
                    <a:pt x="955" y="80"/>
                    <a:pt x="957" y="80"/>
                  </a:cubicBezTo>
                  <a:cubicBezTo>
                    <a:pt x="958" y="80"/>
                    <a:pt x="959" y="81"/>
                    <a:pt x="961" y="84"/>
                  </a:cubicBezTo>
                  <a:cubicBezTo>
                    <a:pt x="961" y="90"/>
                    <a:pt x="961" y="90"/>
                    <a:pt x="961" y="90"/>
                  </a:cubicBezTo>
                  <a:lnTo>
                    <a:pt x="972" y="84"/>
                  </a:lnTo>
                  <a:lnTo>
                    <a:pt x="972" y="84"/>
                  </a:lnTo>
                  <a:cubicBezTo>
                    <a:pt x="972" y="89"/>
                    <a:pt x="972" y="97"/>
                    <a:pt x="969" y="97"/>
                  </a:cubicBezTo>
                  <a:cubicBezTo>
                    <a:pt x="968" y="97"/>
                    <a:pt x="967" y="97"/>
                    <a:pt x="966" y="96"/>
                  </a:cubicBezTo>
                  <a:lnTo>
                    <a:pt x="966" y="96"/>
                  </a:lnTo>
                  <a:cubicBezTo>
                    <a:pt x="970" y="101"/>
                    <a:pt x="974" y="102"/>
                    <a:pt x="979" y="102"/>
                  </a:cubicBezTo>
                  <a:cubicBezTo>
                    <a:pt x="985" y="102"/>
                    <a:pt x="990" y="100"/>
                    <a:pt x="994" y="100"/>
                  </a:cubicBezTo>
                  <a:cubicBezTo>
                    <a:pt x="998" y="100"/>
                    <a:pt x="1000" y="102"/>
                    <a:pt x="1000" y="107"/>
                  </a:cubicBezTo>
                  <a:cubicBezTo>
                    <a:pt x="1022" y="107"/>
                    <a:pt x="1006" y="96"/>
                    <a:pt x="1028" y="84"/>
                  </a:cubicBezTo>
                  <a:lnTo>
                    <a:pt x="1028" y="124"/>
                  </a:lnTo>
                  <a:lnTo>
                    <a:pt x="1034" y="107"/>
                  </a:lnTo>
                  <a:cubicBezTo>
                    <a:pt x="1039" y="112"/>
                    <a:pt x="1045" y="112"/>
                    <a:pt x="1039" y="118"/>
                  </a:cubicBezTo>
                  <a:cubicBezTo>
                    <a:pt x="1050" y="112"/>
                    <a:pt x="1039" y="112"/>
                    <a:pt x="1050" y="107"/>
                  </a:cubicBezTo>
                  <a:cubicBezTo>
                    <a:pt x="1056" y="124"/>
                    <a:pt x="1084" y="112"/>
                    <a:pt x="1078" y="135"/>
                  </a:cubicBezTo>
                  <a:cubicBezTo>
                    <a:pt x="1084" y="124"/>
                    <a:pt x="1073" y="118"/>
                    <a:pt x="1084" y="118"/>
                  </a:cubicBezTo>
                  <a:lnTo>
                    <a:pt x="1084" y="118"/>
                  </a:lnTo>
                  <a:cubicBezTo>
                    <a:pt x="1081" y="130"/>
                    <a:pt x="1084" y="133"/>
                    <a:pt x="1089" y="133"/>
                  </a:cubicBezTo>
                  <a:cubicBezTo>
                    <a:pt x="1092" y="133"/>
                    <a:pt x="1097" y="131"/>
                    <a:pt x="1100" y="131"/>
                  </a:cubicBezTo>
                  <a:cubicBezTo>
                    <a:pt x="1103" y="131"/>
                    <a:pt x="1105" y="132"/>
                    <a:pt x="1106" y="135"/>
                  </a:cubicBezTo>
                  <a:cubicBezTo>
                    <a:pt x="1101" y="146"/>
                    <a:pt x="1095" y="135"/>
                    <a:pt x="1101" y="152"/>
                  </a:cubicBezTo>
                  <a:cubicBezTo>
                    <a:pt x="1103" y="148"/>
                    <a:pt x="1106" y="146"/>
                    <a:pt x="1108" y="146"/>
                  </a:cubicBezTo>
                  <a:cubicBezTo>
                    <a:pt x="1115" y="146"/>
                    <a:pt x="1120" y="163"/>
                    <a:pt x="1129" y="163"/>
                  </a:cubicBezTo>
                  <a:cubicBezTo>
                    <a:pt x="1129" y="163"/>
                    <a:pt x="1134" y="157"/>
                    <a:pt x="1134" y="157"/>
                  </a:cubicBezTo>
                  <a:lnTo>
                    <a:pt x="1134" y="157"/>
                  </a:lnTo>
                  <a:cubicBezTo>
                    <a:pt x="1134" y="157"/>
                    <a:pt x="1134" y="157"/>
                    <a:pt x="1134" y="157"/>
                  </a:cubicBezTo>
                  <a:cubicBezTo>
                    <a:pt x="1146" y="163"/>
                    <a:pt x="1151" y="168"/>
                    <a:pt x="1162" y="174"/>
                  </a:cubicBezTo>
                  <a:cubicBezTo>
                    <a:pt x="1162" y="174"/>
                    <a:pt x="1185" y="196"/>
                    <a:pt x="1196" y="208"/>
                  </a:cubicBezTo>
                  <a:cubicBezTo>
                    <a:pt x="1199" y="204"/>
                    <a:pt x="1203" y="203"/>
                    <a:pt x="1206" y="203"/>
                  </a:cubicBezTo>
                  <a:cubicBezTo>
                    <a:pt x="1214" y="203"/>
                    <a:pt x="1222" y="209"/>
                    <a:pt x="1230" y="213"/>
                  </a:cubicBezTo>
                  <a:cubicBezTo>
                    <a:pt x="1224" y="219"/>
                    <a:pt x="1218" y="224"/>
                    <a:pt x="1213" y="224"/>
                  </a:cubicBezTo>
                  <a:lnTo>
                    <a:pt x="1218" y="230"/>
                  </a:lnTo>
                  <a:cubicBezTo>
                    <a:pt x="1224" y="224"/>
                    <a:pt x="1230" y="224"/>
                    <a:pt x="1235" y="224"/>
                  </a:cubicBezTo>
                  <a:lnTo>
                    <a:pt x="1224" y="236"/>
                  </a:lnTo>
                  <a:cubicBezTo>
                    <a:pt x="1241" y="241"/>
                    <a:pt x="1258" y="241"/>
                    <a:pt x="1269" y="258"/>
                  </a:cubicBezTo>
                  <a:cubicBezTo>
                    <a:pt x="1274" y="253"/>
                    <a:pt x="1274" y="229"/>
                    <a:pt x="1291" y="229"/>
                  </a:cubicBezTo>
                  <a:cubicBezTo>
                    <a:pt x="1293" y="229"/>
                    <a:pt x="1295" y="230"/>
                    <a:pt x="1297" y="230"/>
                  </a:cubicBezTo>
                  <a:cubicBezTo>
                    <a:pt x="1291" y="236"/>
                    <a:pt x="1286" y="241"/>
                    <a:pt x="1280" y="241"/>
                  </a:cubicBezTo>
                  <a:cubicBezTo>
                    <a:pt x="1280" y="241"/>
                    <a:pt x="1286" y="241"/>
                    <a:pt x="1291" y="247"/>
                  </a:cubicBezTo>
                  <a:lnTo>
                    <a:pt x="1274" y="252"/>
                  </a:lnTo>
                  <a:cubicBezTo>
                    <a:pt x="1276" y="254"/>
                    <a:pt x="1277" y="254"/>
                    <a:pt x="1278" y="254"/>
                  </a:cubicBezTo>
                  <a:cubicBezTo>
                    <a:pt x="1281" y="254"/>
                    <a:pt x="1284" y="251"/>
                    <a:pt x="1288" y="251"/>
                  </a:cubicBezTo>
                  <a:cubicBezTo>
                    <a:pt x="1289" y="251"/>
                    <a:pt x="1290" y="251"/>
                    <a:pt x="1291" y="252"/>
                  </a:cubicBezTo>
                  <a:cubicBezTo>
                    <a:pt x="1286" y="258"/>
                    <a:pt x="1291" y="258"/>
                    <a:pt x="1286" y="264"/>
                  </a:cubicBezTo>
                  <a:cubicBezTo>
                    <a:pt x="1280" y="264"/>
                    <a:pt x="1280" y="258"/>
                    <a:pt x="1280" y="258"/>
                  </a:cubicBezTo>
                  <a:lnTo>
                    <a:pt x="1280" y="258"/>
                  </a:lnTo>
                  <a:cubicBezTo>
                    <a:pt x="1280" y="264"/>
                    <a:pt x="1286" y="275"/>
                    <a:pt x="1286" y="280"/>
                  </a:cubicBezTo>
                  <a:cubicBezTo>
                    <a:pt x="1286" y="275"/>
                    <a:pt x="1291" y="275"/>
                    <a:pt x="1297" y="275"/>
                  </a:cubicBezTo>
                  <a:cubicBezTo>
                    <a:pt x="1308" y="286"/>
                    <a:pt x="1291" y="286"/>
                    <a:pt x="1297" y="297"/>
                  </a:cubicBezTo>
                  <a:cubicBezTo>
                    <a:pt x="1298" y="296"/>
                    <a:pt x="1299" y="296"/>
                    <a:pt x="1300" y="296"/>
                  </a:cubicBezTo>
                  <a:cubicBezTo>
                    <a:pt x="1301" y="296"/>
                    <a:pt x="1303" y="297"/>
                    <a:pt x="1305" y="297"/>
                  </a:cubicBezTo>
                  <a:cubicBezTo>
                    <a:pt x="1307" y="297"/>
                    <a:pt x="1309" y="296"/>
                    <a:pt x="1314" y="292"/>
                  </a:cubicBezTo>
                  <a:cubicBezTo>
                    <a:pt x="1319" y="297"/>
                    <a:pt x="1314" y="303"/>
                    <a:pt x="1314" y="308"/>
                  </a:cubicBezTo>
                  <a:cubicBezTo>
                    <a:pt x="1318" y="308"/>
                    <a:pt x="1328" y="318"/>
                    <a:pt x="1336" y="318"/>
                  </a:cubicBezTo>
                  <a:cubicBezTo>
                    <a:pt x="1338" y="318"/>
                    <a:pt x="1340" y="317"/>
                    <a:pt x="1342" y="314"/>
                  </a:cubicBezTo>
                  <a:lnTo>
                    <a:pt x="1342" y="308"/>
                  </a:lnTo>
                  <a:cubicBezTo>
                    <a:pt x="1370" y="320"/>
                    <a:pt x="1370" y="353"/>
                    <a:pt x="1392" y="364"/>
                  </a:cubicBezTo>
                  <a:lnTo>
                    <a:pt x="1386" y="370"/>
                  </a:lnTo>
                  <a:cubicBezTo>
                    <a:pt x="1398" y="376"/>
                    <a:pt x="1409" y="392"/>
                    <a:pt x="1420" y="392"/>
                  </a:cubicBezTo>
                  <a:cubicBezTo>
                    <a:pt x="1426" y="398"/>
                    <a:pt x="1420" y="409"/>
                    <a:pt x="1414" y="409"/>
                  </a:cubicBezTo>
                  <a:cubicBezTo>
                    <a:pt x="1420" y="415"/>
                    <a:pt x="1431" y="415"/>
                    <a:pt x="1431" y="432"/>
                  </a:cubicBezTo>
                  <a:cubicBezTo>
                    <a:pt x="1429" y="430"/>
                    <a:pt x="1427" y="430"/>
                    <a:pt x="1426" y="430"/>
                  </a:cubicBezTo>
                  <a:cubicBezTo>
                    <a:pt x="1424" y="430"/>
                    <a:pt x="1423" y="431"/>
                    <a:pt x="1423" y="431"/>
                  </a:cubicBezTo>
                  <a:cubicBezTo>
                    <a:pt x="1423" y="431"/>
                    <a:pt x="1422" y="430"/>
                    <a:pt x="1420" y="426"/>
                  </a:cubicBezTo>
                  <a:lnTo>
                    <a:pt x="1420" y="426"/>
                  </a:lnTo>
                  <a:cubicBezTo>
                    <a:pt x="1426" y="437"/>
                    <a:pt x="1420" y="443"/>
                    <a:pt x="1437" y="454"/>
                  </a:cubicBezTo>
                  <a:cubicBezTo>
                    <a:pt x="1426" y="454"/>
                    <a:pt x="1426" y="465"/>
                    <a:pt x="1431" y="471"/>
                  </a:cubicBezTo>
                  <a:lnTo>
                    <a:pt x="1437" y="460"/>
                  </a:lnTo>
                  <a:cubicBezTo>
                    <a:pt x="1442" y="465"/>
                    <a:pt x="1442" y="471"/>
                    <a:pt x="1448" y="477"/>
                  </a:cubicBezTo>
                  <a:lnTo>
                    <a:pt x="1431" y="482"/>
                  </a:lnTo>
                  <a:cubicBezTo>
                    <a:pt x="1426" y="510"/>
                    <a:pt x="1482" y="516"/>
                    <a:pt x="1459" y="544"/>
                  </a:cubicBezTo>
                  <a:cubicBezTo>
                    <a:pt x="1460" y="544"/>
                    <a:pt x="1461" y="545"/>
                    <a:pt x="1462" y="545"/>
                  </a:cubicBezTo>
                  <a:cubicBezTo>
                    <a:pt x="1467" y="545"/>
                    <a:pt x="1463" y="532"/>
                    <a:pt x="1471" y="532"/>
                  </a:cubicBezTo>
                  <a:cubicBezTo>
                    <a:pt x="1473" y="532"/>
                    <a:pt x="1474" y="532"/>
                    <a:pt x="1476" y="533"/>
                  </a:cubicBezTo>
                  <a:cubicBezTo>
                    <a:pt x="1476" y="544"/>
                    <a:pt x="1459" y="561"/>
                    <a:pt x="1459" y="566"/>
                  </a:cubicBezTo>
                  <a:cubicBezTo>
                    <a:pt x="1454" y="583"/>
                    <a:pt x="1487" y="577"/>
                    <a:pt x="1482" y="594"/>
                  </a:cubicBezTo>
                  <a:cubicBezTo>
                    <a:pt x="1484" y="591"/>
                    <a:pt x="1490" y="589"/>
                    <a:pt x="1496" y="589"/>
                  </a:cubicBezTo>
                  <a:cubicBezTo>
                    <a:pt x="1501" y="589"/>
                    <a:pt x="1507" y="591"/>
                    <a:pt x="1510" y="600"/>
                  </a:cubicBezTo>
                  <a:cubicBezTo>
                    <a:pt x="1510" y="608"/>
                    <a:pt x="1498" y="613"/>
                    <a:pt x="1489" y="613"/>
                  </a:cubicBezTo>
                  <a:cubicBezTo>
                    <a:pt x="1486" y="613"/>
                    <a:pt x="1483" y="612"/>
                    <a:pt x="1482" y="611"/>
                  </a:cubicBezTo>
                  <a:cubicBezTo>
                    <a:pt x="1482" y="605"/>
                    <a:pt x="1487" y="605"/>
                    <a:pt x="1487" y="605"/>
                  </a:cubicBezTo>
                  <a:cubicBezTo>
                    <a:pt x="1487" y="603"/>
                    <a:pt x="1486" y="601"/>
                    <a:pt x="1484" y="601"/>
                  </a:cubicBezTo>
                  <a:cubicBezTo>
                    <a:pt x="1482" y="601"/>
                    <a:pt x="1479" y="603"/>
                    <a:pt x="1476" y="605"/>
                  </a:cubicBezTo>
                  <a:lnTo>
                    <a:pt x="1482" y="605"/>
                  </a:lnTo>
                  <a:cubicBezTo>
                    <a:pt x="1477" y="610"/>
                    <a:pt x="1480" y="623"/>
                    <a:pt x="1474" y="623"/>
                  </a:cubicBezTo>
                  <a:cubicBezTo>
                    <a:pt x="1473" y="623"/>
                    <a:pt x="1472" y="623"/>
                    <a:pt x="1470" y="622"/>
                  </a:cubicBezTo>
                  <a:lnTo>
                    <a:pt x="1470" y="622"/>
                  </a:lnTo>
                  <a:cubicBezTo>
                    <a:pt x="1473" y="627"/>
                    <a:pt x="1475" y="629"/>
                    <a:pt x="1477" y="629"/>
                  </a:cubicBezTo>
                  <a:cubicBezTo>
                    <a:pt x="1478" y="629"/>
                    <a:pt x="1479" y="628"/>
                    <a:pt x="1480" y="627"/>
                  </a:cubicBezTo>
                  <a:lnTo>
                    <a:pt x="1480" y="627"/>
                  </a:lnTo>
                  <a:cubicBezTo>
                    <a:pt x="1477" y="640"/>
                    <a:pt x="1482" y="646"/>
                    <a:pt x="1482" y="661"/>
                  </a:cubicBezTo>
                  <a:cubicBezTo>
                    <a:pt x="1482" y="661"/>
                    <a:pt x="1484" y="659"/>
                    <a:pt x="1486" y="659"/>
                  </a:cubicBezTo>
                  <a:cubicBezTo>
                    <a:pt x="1487" y="659"/>
                    <a:pt x="1487" y="659"/>
                    <a:pt x="1487" y="661"/>
                  </a:cubicBezTo>
                  <a:cubicBezTo>
                    <a:pt x="1482" y="684"/>
                    <a:pt x="1498" y="667"/>
                    <a:pt x="1504" y="684"/>
                  </a:cubicBezTo>
                  <a:cubicBezTo>
                    <a:pt x="1493" y="695"/>
                    <a:pt x="1482" y="684"/>
                    <a:pt x="1487" y="701"/>
                  </a:cubicBezTo>
                  <a:cubicBezTo>
                    <a:pt x="1486" y="702"/>
                    <a:pt x="1484" y="703"/>
                    <a:pt x="1482" y="703"/>
                  </a:cubicBezTo>
                  <a:cubicBezTo>
                    <a:pt x="1478" y="703"/>
                    <a:pt x="1474" y="699"/>
                    <a:pt x="1470" y="695"/>
                  </a:cubicBezTo>
                  <a:lnTo>
                    <a:pt x="1470" y="695"/>
                  </a:lnTo>
                  <a:cubicBezTo>
                    <a:pt x="1482" y="712"/>
                    <a:pt x="1459" y="723"/>
                    <a:pt x="1459" y="729"/>
                  </a:cubicBezTo>
                  <a:lnTo>
                    <a:pt x="1456" y="725"/>
                  </a:lnTo>
                  <a:lnTo>
                    <a:pt x="1456" y="725"/>
                  </a:lnTo>
                  <a:cubicBezTo>
                    <a:pt x="1456" y="727"/>
                    <a:pt x="1454" y="731"/>
                    <a:pt x="1454" y="734"/>
                  </a:cubicBezTo>
                  <a:lnTo>
                    <a:pt x="1465" y="729"/>
                  </a:lnTo>
                  <a:lnTo>
                    <a:pt x="1465" y="729"/>
                  </a:lnTo>
                  <a:cubicBezTo>
                    <a:pt x="1465" y="734"/>
                    <a:pt x="1465" y="734"/>
                    <a:pt x="1459" y="734"/>
                  </a:cubicBezTo>
                  <a:cubicBezTo>
                    <a:pt x="1465" y="740"/>
                    <a:pt x="1476" y="734"/>
                    <a:pt x="1487" y="745"/>
                  </a:cubicBezTo>
                  <a:cubicBezTo>
                    <a:pt x="1482" y="750"/>
                    <a:pt x="1486" y="763"/>
                    <a:pt x="1476" y="763"/>
                  </a:cubicBezTo>
                  <a:cubicBezTo>
                    <a:pt x="1475" y="763"/>
                    <a:pt x="1473" y="763"/>
                    <a:pt x="1470" y="762"/>
                  </a:cubicBezTo>
                  <a:cubicBezTo>
                    <a:pt x="1476" y="754"/>
                    <a:pt x="1473" y="754"/>
                    <a:pt x="1469" y="754"/>
                  </a:cubicBezTo>
                  <a:cubicBezTo>
                    <a:pt x="1465" y="754"/>
                    <a:pt x="1459" y="754"/>
                    <a:pt x="1459" y="745"/>
                  </a:cubicBezTo>
                  <a:cubicBezTo>
                    <a:pt x="1459" y="751"/>
                    <a:pt x="1459" y="751"/>
                    <a:pt x="1459" y="757"/>
                  </a:cubicBezTo>
                  <a:cubicBezTo>
                    <a:pt x="1454" y="757"/>
                    <a:pt x="1454" y="757"/>
                    <a:pt x="1454" y="751"/>
                  </a:cubicBezTo>
                  <a:lnTo>
                    <a:pt x="1454" y="751"/>
                  </a:lnTo>
                  <a:cubicBezTo>
                    <a:pt x="1437" y="762"/>
                    <a:pt x="1465" y="768"/>
                    <a:pt x="1459" y="779"/>
                  </a:cubicBezTo>
                  <a:cubicBezTo>
                    <a:pt x="1454" y="779"/>
                    <a:pt x="1442" y="779"/>
                    <a:pt x="1448" y="785"/>
                  </a:cubicBezTo>
                  <a:cubicBezTo>
                    <a:pt x="1448" y="783"/>
                    <a:pt x="1449" y="782"/>
                    <a:pt x="1450" y="782"/>
                  </a:cubicBezTo>
                  <a:cubicBezTo>
                    <a:pt x="1454" y="782"/>
                    <a:pt x="1461" y="788"/>
                    <a:pt x="1465" y="796"/>
                  </a:cubicBezTo>
                  <a:cubicBezTo>
                    <a:pt x="1454" y="801"/>
                    <a:pt x="1459" y="807"/>
                    <a:pt x="1459" y="813"/>
                  </a:cubicBezTo>
                  <a:lnTo>
                    <a:pt x="1465" y="807"/>
                  </a:lnTo>
                  <a:cubicBezTo>
                    <a:pt x="1470" y="813"/>
                    <a:pt x="1465" y="818"/>
                    <a:pt x="1465" y="824"/>
                  </a:cubicBezTo>
                  <a:cubicBezTo>
                    <a:pt x="1459" y="824"/>
                    <a:pt x="1465" y="818"/>
                    <a:pt x="1459" y="818"/>
                  </a:cubicBezTo>
                  <a:lnTo>
                    <a:pt x="1459" y="818"/>
                  </a:lnTo>
                  <a:cubicBezTo>
                    <a:pt x="1465" y="835"/>
                    <a:pt x="1437" y="824"/>
                    <a:pt x="1437" y="841"/>
                  </a:cubicBezTo>
                  <a:cubicBezTo>
                    <a:pt x="1431" y="841"/>
                    <a:pt x="1426" y="829"/>
                    <a:pt x="1420" y="829"/>
                  </a:cubicBezTo>
                  <a:cubicBezTo>
                    <a:pt x="1420" y="838"/>
                    <a:pt x="1416" y="838"/>
                    <a:pt x="1411" y="838"/>
                  </a:cubicBezTo>
                  <a:cubicBezTo>
                    <a:pt x="1406" y="838"/>
                    <a:pt x="1400" y="838"/>
                    <a:pt x="1398" y="846"/>
                  </a:cubicBezTo>
                  <a:cubicBezTo>
                    <a:pt x="1409" y="852"/>
                    <a:pt x="1409" y="852"/>
                    <a:pt x="1409" y="863"/>
                  </a:cubicBezTo>
                  <a:cubicBezTo>
                    <a:pt x="1409" y="857"/>
                    <a:pt x="1414" y="852"/>
                    <a:pt x="1420" y="846"/>
                  </a:cubicBezTo>
                  <a:cubicBezTo>
                    <a:pt x="1420" y="852"/>
                    <a:pt x="1420" y="857"/>
                    <a:pt x="1420" y="863"/>
                  </a:cubicBezTo>
                  <a:cubicBezTo>
                    <a:pt x="1426" y="863"/>
                    <a:pt x="1426" y="852"/>
                    <a:pt x="1431" y="852"/>
                  </a:cubicBezTo>
                  <a:lnTo>
                    <a:pt x="1431" y="852"/>
                  </a:lnTo>
                  <a:cubicBezTo>
                    <a:pt x="1431" y="863"/>
                    <a:pt x="1426" y="857"/>
                    <a:pt x="1437" y="863"/>
                  </a:cubicBezTo>
                  <a:cubicBezTo>
                    <a:pt x="1435" y="862"/>
                    <a:pt x="1434" y="862"/>
                    <a:pt x="1433" y="862"/>
                  </a:cubicBezTo>
                  <a:cubicBezTo>
                    <a:pt x="1422" y="862"/>
                    <a:pt x="1424" y="880"/>
                    <a:pt x="1413" y="880"/>
                  </a:cubicBezTo>
                  <a:cubicBezTo>
                    <a:pt x="1412" y="880"/>
                    <a:pt x="1410" y="880"/>
                    <a:pt x="1409" y="880"/>
                  </a:cubicBezTo>
                  <a:lnTo>
                    <a:pt x="1398" y="857"/>
                  </a:lnTo>
                  <a:cubicBezTo>
                    <a:pt x="1396" y="857"/>
                    <a:pt x="1395" y="857"/>
                    <a:pt x="1393" y="857"/>
                  </a:cubicBezTo>
                  <a:cubicBezTo>
                    <a:pt x="1381" y="857"/>
                    <a:pt x="1379" y="880"/>
                    <a:pt x="1358" y="880"/>
                  </a:cubicBezTo>
                  <a:lnTo>
                    <a:pt x="1364" y="880"/>
                  </a:lnTo>
                  <a:cubicBezTo>
                    <a:pt x="1364" y="888"/>
                    <a:pt x="1361" y="890"/>
                    <a:pt x="1357" y="890"/>
                  </a:cubicBezTo>
                  <a:cubicBezTo>
                    <a:pt x="1355" y="890"/>
                    <a:pt x="1352" y="889"/>
                    <a:pt x="1350" y="889"/>
                  </a:cubicBezTo>
                  <a:cubicBezTo>
                    <a:pt x="1347" y="889"/>
                    <a:pt x="1344" y="890"/>
                    <a:pt x="1342" y="891"/>
                  </a:cubicBezTo>
                  <a:cubicBezTo>
                    <a:pt x="1342" y="885"/>
                    <a:pt x="1336" y="880"/>
                    <a:pt x="1336" y="874"/>
                  </a:cubicBezTo>
                  <a:cubicBezTo>
                    <a:pt x="1336" y="880"/>
                    <a:pt x="1319" y="874"/>
                    <a:pt x="1319" y="897"/>
                  </a:cubicBezTo>
                  <a:lnTo>
                    <a:pt x="1308" y="880"/>
                  </a:lnTo>
                  <a:cubicBezTo>
                    <a:pt x="1286" y="880"/>
                    <a:pt x="1286" y="908"/>
                    <a:pt x="1263" y="908"/>
                  </a:cubicBezTo>
                  <a:cubicBezTo>
                    <a:pt x="1269" y="897"/>
                    <a:pt x="1258" y="891"/>
                    <a:pt x="1274" y="880"/>
                  </a:cubicBezTo>
                  <a:cubicBezTo>
                    <a:pt x="1269" y="880"/>
                    <a:pt x="1263" y="880"/>
                    <a:pt x="1263" y="885"/>
                  </a:cubicBezTo>
                  <a:cubicBezTo>
                    <a:pt x="1262" y="885"/>
                    <a:pt x="1261" y="884"/>
                    <a:pt x="1260" y="884"/>
                  </a:cubicBezTo>
                  <a:cubicBezTo>
                    <a:pt x="1254" y="884"/>
                    <a:pt x="1244" y="892"/>
                    <a:pt x="1238" y="892"/>
                  </a:cubicBezTo>
                  <a:cubicBezTo>
                    <a:pt x="1237" y="892"/>
                    <a:pt x="1236" y="892"/>
                    <a:pt x="1235" y="891"/>
                  </a:cubicBezTo>
                  <a:cubicBezTo>
                    <a:pt x="1230" y="897"/>
                    <a:pt x="1230" y="902"/>
                    <a:pt x="1224" y="902"/>
                  </a:cubicBezTo>
                  <a:cubicBezTo>
                    <a:pt x="1224" y="902"/>
                    <a:pt x="1224" y="897"/>
                    <a:pt x="1224" y="897"/>
                  </a:cubicBezTo>
                  <a:cubicBezTo>
                    <a:pt x="1224" y="902"/>
                    <a:pt x="1213" y="902"/>
                    <a:pt x="1218" y="913"/>
                  </a:cubicBezTo>
                  <a:cubicBezTo>
                    <a:pt x="1211" y="904"/>
                    <a:pt x="1201" y="901"/>
                    <a:pt x="1190" y="901"/>
                  </a:cubicBezTo>
                  <a:cubicBezTo>
                    <a:pt x="1182" y="901"/>
                    <a:pt x="1172" y="903"/>
                    <a:pt x="1164" y="903"/>
                  </a:cubicBezTo>
                  <a:cubicBezTo>
                    <a:pt x="1154" y="903"/>
                    <a:pt x="1146" y="901"/>
                    <a:pt x="1140" y="891"/>
                  </a:cubicBezTo>
                  <a:cubicBezTo>
                    <a:pt x="1123" y="897"/>
                    <a:pt x="1106" y="902"/>
                    <a:pt x="1095" y="902"/>
                  </a:cubicBezTo>
                  <a:cubicBezTo>
                    <a:pt x="1095" y="897"/>
                    <a:pt x="1095" y="897"/>
                    <a:pt x="1095" y="897"/>
                  </a:cubicBezTo>
                  <a:cubicBezTo>
                    <a:pt x="1094" y="896"/>
                    <a:pt x="1093" y="896"/>
                    <a:pt x="1092" y="896"/>
                  </a:cubicBezTo>
                  <a:cubicBezTo>
                    <a:pt x="1081" y="896"/>
                    <a:pt x="1082" y="916"/>
                    <a:pt x="1073" y="916"/>
                  </a:cubicBezTo>
                  <a:cubicBezTo>
                    <a:pt x="1072" y="916"/>
                    <a:pt x="1070" y="915"/>
                    <a:pt x="1067" y="913"/>
                  </a:cubicBezTo>
                  <a:cubicBezTo>
                    <a:pt x="1050" y="902"/>
                    <a:pt x="1073" y="908"/>
                    <a:pt x="1067" y="902"/>
                  </a:cubicBezTo>
                  <a:cubicBezTo>
                    <a:pt x="1065" y="893"/>
                    <a:pt x="1062" y="891"/>
                    <a:pt x="1059" y="891"/>
                  </a:cubicBezTo>
                  <a:cubicBezTo>
                    <a:pt x="1053" y="891"/>
                    <a:pt x="1046" y="896"/>
                    <a:pt x="1039" y="896"/>
                  </a:cubicBezTo>
                  <a:cubicBezTo>
                    <a:pt x="1035" y="896"/>
                    <a:pt x="1032" y="895"/>
                    <a:pt x="1028" y="891"/>
                  </a:cubicBezTo>
                  <a:cubicBezTo>
                    <a:pt x="1026" y="889"/>
                    <a:pt x="1023" y="888"/>
                    <a:pt x="1021" y="888"/>
                  </a:cubicBezTo>
                  <a:cubicBezTo>
                    <a:pt x="1012" y="888"/>
                    <a:pt x="1002" y="902"/>
                    <a:pt x="989" y="902"/>
                  </a:cubicBezTo>
                  <a:cubicBezTo>
                    <a:pt x="989" y="902"/>
                    <a:pt x="989" y="897"/>
                    <a:pt x="989" y="897"/>
                  </a:cubicBezTo>
                  <a:cubicBezTo>
                    <a:pt x="978" y="913"/>
                    <a:pt x="955" y="919"/>
                    <a:pt x="938" y="925"/>
                  </a:cubicBezTo>
                  <a:cubicBezTo>
                    <a:pt x="938" y="913"/>
                    <a:pt x="944" y="919"/>
                    <a:pt x="938" y="908"/>
                  </a:cubicBezTo>
                  <a:lnTo>
                    <a:pt x="938" y="908"/>
                  </a:lnTo>
                  <a:cubicBezTo>
                    <a:pt x="933" y="908"/>
                    <a:pt x="944" y="925"/>
                    <a:pt x="927" y="930"/>
                  </a:cubicBezTo>
                  <a:cubicBezTo>
                    <a:pt x="922" y="925"/>
                    <a:pt x="910" y="919"/>
                    <a:pt x="910" y="908"/>
                  </a:cubicBezTo>
                  <a:lnTo>
                    <a:pt x="922" y="908"/>
                  </a:lnTo>
                  <a:cubicBezTo>
                    <a:pt x="918" y="902"/>
                    <a:pt x="915" y="900"/>
                    <a:pt x="912" y="900"/>
                  </a:cubicBezTo>
                  <a:cubicBezTo>
                    <a:pt x="906" y="900"/>
                    <a:pt x="901" y="908"/>
                    <a:pt x="894" y="908"/>
                  </a:cubicBezTo>
                  <a:lnTo>
                    <a:pt x="894" y="897"/>
                  </a:lnTo>
                  <a:cubicBezTo>
                    <a:pt x="871" y="902"/>
                    <a:pt x="877" y="925"/>
                    <a:pt x="849" y="925"/>
                  </a:cubicBezTo>
                  <a:lnTo>
                    <a:pt x="854" y="930"/>
                  </a:lnTo>
                  <a:cubicBezTo>
                    <a:pt x="852" y="934"/>
                    <a:pt x="849" y="936"/>
                    <a:pt x="848" y="936"/>
                  </a:cubicBezTo>
                  <a:cubicBezTo>
                    <a:pt x="844" y="936"/>
                    <a:pt x="842" y="930"/>
                    <a:pt x="839" y="930"/>
                  </a:cubicBezTo>
                  <a:cubicBezTo>
                    <a:pt x="837" y="930"/>
                    <a:pt x="835" y="932"/>
                    <a:pt x="832" y="936"/>
                  </a:cubicBezTo>
                  <a:lnTo>
                    <a:pt x="826" y="919"/>
                  </a:lnTo>
                  <a:cubicBezTo>
                    <a:pt x="815" y="925"/>
                    <a:pt x="798" y="941"/>
                    <a:pt x="781" y="947"/>
                  </a:cubicBezTo>
                  <a:cubicBezTo>
                    <a:pt x="787" y="930"/>
                    <a:pt x="804" y="919"/>
                    <a:pt x="815" y="913"/>
                  </a:cubicBezTo>
                  <a:lnTo>
                    <a:pt x="815" y="913"/>
                  </a:lnTo>
                  <a:cubicBezTo>
                    <a:pt x="810" y="913"/>
                    <a:pt x="787" y="919"/>
                    <a:pt x="781" y="925"/>
                  </a:cubicBezTo>
                  <a:cubicBezTo>
                    <a:pt x="787" y="925"/>
                    <a:pt x="793" y="919"/>
                    <a:pt x="793" y="919"/>
                  </a:cubicBezTo>
                  <a:lnTo>
                    <a:pt x="793" y="919"/>
                  </a:lnTo>
                  <a:cubicBezTo>
                    <a:pt x="787" y="936"/>
                    <a:pt x="776" y="947"/>
                    <a:pt x="759" y="947"/>
                  </a:cubicBezTo>
                  <a:cubicBezTo>
                    <a:pt x="757" y="933"/>
                    <a:pt x="749" y="931"/>
                    <a:pt x="739" y="931"/>
                  </a:cubicBezTo>
                  <a:cubicBezTo>
                    <a:pt x="734" y="931"/>
                    <a:pt x="728" y="931"/>
                    <a:pt x="723" y="931"/>
                  </a:cubicBezTo>
                  <a:cubicBezTo>
                    <a:pt x="713" y="931"/>
                    <a:pt x="704" y="929"/>
                    <a:pt x="697" y="919"/>
                  </a:cubicBezTo>
                  <a:cubicBezTo>
                    <a:pt x="683" y="930"/>
                    <a:pt x="668" y="932"/>
                    <a:pt x="652" y="932"/>
                  </a:cubicBezTo>
                  <a:cubicBezTo>
                    <a:pt x="647" y="932"/>
                    <a:pt x="641" y="931"/>
                    <a:pt x="636" y="931"/>
                  </a:cubicBezTo>
                  <a:cubicBezTo>
                    <a:pt x="625" y="931"/>
                    <a:pt x="613" y="932"/>
                    <a:pt x="602" y="936"/>
                  </a:cubicBezTo>
                  <a:cubicBezTo>
                    <a:pt x="619" y="958"/>
                    <a:pt x="591" y="941"/>
                    <a:pt x="597" y="964"/>
                  </a:cubicBezTo>
                  <a:cubicBezTo>
                    <a:pt x="591" y="969"/>
                    <a:pt x="585" y="969"/>
                    <a:pt x="585" y="969"/>
                  </a:cubicBezTo>
                  <a:lnTo>
                    <a:pt x="557" y="958"/>
                  </a:lnTo>
                  <a:cubicBezTo>
                    <a:pt x="552" y="953"/>
                    <a:pt x="563" y="947"/>
                    <a:pt x="563" y="941"/>
                  </a:cubicBezTo>
                  <a:lnTo>
                    <a:pt x="563" y="941"/>
                  </a:lnTo>
                  <a:cubicBezTo>
                    <a:pt x="560" y="942"/>
                    <a:pt x="557" y="943"/>
                    <a:pt x="556" y="943"/>
                  </a:cubicBezTo>
                  <a:cubicBezTo>
                    <a:pt x="548" y="943"/>
                    <a:pt x="550" y="935"/>
                    <a:pt x="541" y="930"/>
                  </a:cubicBezTo>
                  <a:cubicBezTo>
                    <a:pt x="541" y="936"/>
                    <a:pt x="535" y="941"/>
                    <a:pt x="524" y="941"/>
                  </a:cubicBezTo>
                  <a:lnTo>
                    <a:pt x="541" y="953"/>
                  </a:lnTo>
                  <a:cubicBezTo>
                    <a:pt x="535" y="958"/>
                    <a:pt x="531" y="960"/>
                    <a:pt x="527" y="960"/>
                  </a:cubicBezTo>
                  <a:cubicBezTo>
                    <a:pt x="518" y="960"/>
                    <a:pt x="512" y="948"/>
                    <a:pt x="504" y="948"/>
                  </a:cubicBezTo>
                  <a:cubicBezTo>
                    <a:pt x="502" y="948"/>
                    <a:pt x="499" y="949"/>
                    <a:pt x="496" y="953"/>
                  </a:cubicBezTo>
                  <a:lnTo>
                    <a:pt x="501" y="941"/>
                  </a:lnTo>
                  <a:lnTo>
                    <a:pt x="501" y="941"/>
                  </a:lnTo>
                  <a:cubicBezTo>
                    <a:pt x="485" y="953"/>
                    <a:pt x="451" y="953"/>
                    <a:pt x="445" y="981"/>
                  </a:cubicBezTo>
                  <a:cubicBezTo>
                    <a:pt x="445" y="975"/>
                    <a:pt x="440" y="969"/>
                    <a:pt x="445" y="969"/>
                  </a:cubicBezTo>
                  <a:lnTo>
                    <a:pt x="445" y="969"/>
                  </a:lnTo>
                  <a:cubicBezTo>
                    <a:pt x="414" y="969"/>
                    <a:pt x="388" y="998"/>
                    <a:pt x="367" y="998"/>
                  </a:cubicBezTo>
                  <a:cubicBezTo>
                    <a:pt x="365" y="998"/>
                    <a:pt x="363" y="998"/>
                    <a:pt x="361" y="997"/>
                  </a:cubicBezTo>
                  <a:lnTo>
                    <a:pt x="361" y="986"/>
                  </a:lnTo>
                  <a:cubicBezTo>
                    <a:pt x="357" y="991"/>
                    <a:pt x="356" y="999"/>
                    <a:pt x="350" y="999"/>
                  </a:cubicBezTo>
                  <a:cubicBezTo>
                    <a:pt x="349" y="999"/>
                    <a:pt x="347" y="998"/>
                    <a:pt x="345" y="997"/>
                  </a:cubicBezTo>
                  <a:cubicBezTo>
                    <a:pt x="345" y="992"/>
                    <a:pt x="350" y="986"/>
                    <a:pt x="345" y="986"/>
                  </a:cubicBezTo>
                  <a:cubicBezTo>
                    <a:pt x="345" y="991"/>
                    <a:pt x="337" y="999"/>
                    <a:pt x="332" y="999"/>
                  </a:cubicBezTo>
                  <a:cubicBezTo>
                    <a:pt x="330" y="999"/>
                    <a:pt x="329" y="998"/>
                    <a:pt x="328" y="997"/>
                  </a:cubicBezTo>
                  <a:lnTo>
                    <a:pt x="333" y="992"/>
                  </a:lnTo>
                  <a:cubicBezTo>
                    <a:pt x="329" y="990"/>
                    <a:pt x="325" y="989"/>
                    <a:pt x="321" y="989"/>
                  </a:cubicBezTo>
                  <a:cubicBezTo>
                    <a:pt x="301" y="989"/>
                    <a:pt x="290" y="1009"/>
                    <a:pt x="266" y="1014"/>
                  </a:cubicBezTo>
                  <a:cubicBezTo>
                    <a:pt x="272" y="992"/>
                    <a:pt x="255" y="986"/>
                    <a:pt x="244" y="981"/>
                  </a:cubicBezTo>
                  <a:lnTo>
                    <a:pt x="249" y="975"/>
                  </a:lnTo>
                  <a:cubicBezTo>
                    <a:pt x="244" y="974"/>
                    <a:pt x="239" y="973"/>
                    <a:pt x="234" y="973"/>
                  </a:cubicBezTo>
                  <a:cubicBezTo>
                    <a:pt x="225" y="973"/>
                    <a:pt x="216" y="975"/>
                    <a:pt x="206" y="975"/>
                  </a:cubicBezTo>
                  <a:cubicBezTo>
                    <a:pt x="197" y="975"/>
                    <a:pt x="187" y="973"/>
                    <a:pt x="177" y="969"/>
                  </a:cubicBezTo>
                  <a:cubicBezTo>
                    <a:pt x="177" y="941"/>
                    <a:pt x="149" y="925"/>
                    <a:pt x="149" y="897"/>
                  </a:cubicBezTo>
                  <a:cubicBezTo>
                    <a:pt x="149" y="899"/>
                    <a:pt x="146" y="901"/>
                    <a:pt x="142" y="901"/>
                  </a:cubicBezTo>
                  <a:cubicBezTo>
                    <a:pt x="139" y="901"/>
                    <a:pt x="135" y="899"/>
                    <a:pt x="132" y="897"/>
                  </a:cubicBezTo>
                  <a:cubicBezTo>
                    <a:pt x="132" y="891"/>
                    <a:pt x="115" y="885"/>
                    <a:pt x="132" y="880"/>
                  </a:cubicBezTo>
                  <a:cubicBezTo>
                    <a:pt x="149" y="874"/>
                    <a:pt x="137" y="863"/>
                    <a:pt x="137" y="852"/>
                  </a:cubicBezTo>
                  <a:lnTo>
                    <a:pt x="137" y="852"/>
                  </a:lnTo>
                  <a:lnTo>
                    <a:pt x="115" y="857"/>
                  </a:lnTo>
                  <a:cubicBezTo>
                    <a:pt x="143" y="824"/>
                    <a:pt x="93" y="785"/>
                    <a:pt x="126" y="768"/>
                  </a:cubicBezTo>
                  <a:cubicBezTo>
                    <a:pt x="121" y="757"/>
                    <a:pt x="121" y="751"/>
                    <a:pt x="115" y="745"/>
                  </a:cubicBezTo>
                  <a:lnTo>
                    <a:pt x="132" y="745"/>
                  </a:lnTo>
                  <a:cubicBezTo>
                    <a:pt x="137" y="729"/>
                    <a:pt x="137" y="717"/>
                    <a:pt x="137" y="695"/>
                  </a:cubicBezTo>
                  <a:lnTo>
                    <a:pt x="149" y="701"/>
                  </a:lnTo>
                  <a:cubicBezTo>
                    <a:pt x="154" y="689"/>
                    <a:pt x="115" y="673"/>
                    <a:pt x="115" y="661"/>
                  </a:cubicBezTo>
                  <a:lnTo>
                    <a:pt x="137" y="661"/>
                  </a:lnTo>
                  <a:cubicBezTo>
                    <a:pt x="143" y="639"/>
                    <a:pt x="165" y="622"/>
                    <a:pt x="154" y="594"/>
                  </a:cubicBezTo>
                  <a:cubicBezTo>
                    <a:pt x="160" y="594"/>
                    <a:pt x="165" y="594"/>
                    <a:pt x="165" y="600"/>
                  </a:cubicBezTo>
                  <a:cubicBezTo>
                    <a:pt x="165" y="589"/>
                    <a:pt x="192" y="568"/>
                    <a:pt x="168" y="561"/>
                  </a:cubicBezTo>
                  <a:lnTo>
                    <a:pt x="168" y="561"/>
                  </a:lnTo>
                  <a:cubicBezTo>
                    <a:pt x="169" y="561"/>
                    <a:pt x="169" y="561"/>
                    <a:pt x="169" y="561"/>
                  </a:cubicBezTo>
                  <a:cubicBezTo>
                    <a:pt x="181" y="561"/>
                    <a:pt x="177" y="537"/>
                    <a:pt x="177" y="521"/>
                  </a:cubicBezTo>
                  <a:lnTo>
                    <a:pt x="177" y="521"/>
                  </a:lnTo>
                  <a:lnTo>
                    <a:pt x="182" y="527"/>
                  </a:lnTo>
                  <a:cubicBezTo>
                    <a:pt x="177" y="510"/>
                    <a:pt x="171" y="510"/>
                    <a:pt x="177" y="493"/>
                  </a:cubicBezTo>
                  <a:lnTo>
                    <a:pt x="177" y="493"/>
                  </a:lnTo>
                  <a:cubicBezTo>
                    <a:pt x="177" y="493"/>
                    <a:pt x="182" y="493"/>
                    <a:pt x="182" y="499"/>
                  </a:cubicBezTo>
                  <a:cubicBezTo>
                    <a:pt x="193" y="488"/>
                    <a:pt x="171" y="482"/>
                    <a:pt x="188" y="471"/>
                  </a:cubicBezTo>
                  <a:lnTo>
                    <a:pt x="188" y="471"/>
                  </a:lnTo>
                  <a:lnTo>
                    <a:pt x="193" y="482"/>
                  </a:lnTo>
                  <a:cubicBezTo>
                    <a:pt x="199" y="471"/>
                    <a:pt x="193" y="471"/>
                    <a:pt x="188" y="460"/>
                  </a:cubicBezTo>
                  <a:cubicBezTo>
                    <a:pt x="188" y="448"/>
                    <a:pt x="205" y="443"/>
                    <a:pt x="216" y="443"/>
                  </a:cubicBezTo>
                  <a:cubicBezTo>
                    <a:pt x="210" y="437"/>
                    <a:pt x="205" y="426"/>
                    <a:pt x="210" y="426"/>
                  </a:cubicBezTo>
                  <a:lnTo>
                    <a:pt x="210" y="426"/>
                  </a:lnTo>
                  <a:cubicBezTo>
                    <a:pt x="216" y="426"/>
                    <a:pt x="216" y="432"/>
                    <a:pt x="216" y="432"/>
                  </a:cubicBezTo>
                  <a:cubicBezTo>
                    <a:pt x="238" y="420"/>
                    <a:pt x="221" y="398"/>
                    <a:pt x="244" y="392"/>
                  </a:cubicBezTo>
                  <a:lnTo>
                    <a:pt x="249" y="392"/>
                  </a:lnTo>
                  <a:cubicBezTo>
                    <a:pt x="241" y="405"/>
                    <a:pt x="236" y="414"/>
                    <a:pt x="234" y="416"/>
                  </a:cubicBezTo>
                  <a:lnTo>
                    <a:pt x="234" y="416"/>
                  </a:lnTo>
                  <a:cubicBezTo>
                    <a:pt x="233" y="416"/>
                    <a:pt x="233" y="415"/>
                    <a:pt x="233" y="415"/>
                  </a:cubicBezTo>
                  <a:lnTo>
                    <a:pt x="233" y="415"/>
                  </a:lnTo>
                  <a:cubicBezTo>
                    <a:pt x="233" y="416"/>
                    <a:pt x="233" y="416"/>
                    <a:pt x="233" y="416"/>
                  </a:cubicBezTo>
                  <a:cubicBezTo>
                    <a:pt x="233" y="416"/>
                    <a:pt x="234" y="416"/>
                    <a:pt x="234" y="416"/>
                  </a:cubicBezTo>
                  <a:lnTo>
                    <a:pt x="234" y="416"/>
                  </a:lnTo>
                  <a:cubicBezTo>
                    <a:pt x="244" y="425"/>
                    <a:pt x="250" y="415"/>
                    <a:pt x="261" y="432"/>
                  </a:cubicBezTo>
                  <a:cubicBezTo>
                    <a:pt x="255" y="420"/>
                    <a:pt x="255" y="392"/>
                    <a:pt x="266" y="387"/>
                  </a:cubicBezTo>
                  <a:lnTo>
                    <a:pt x="272" y="387"/>
                  </a:lnTo>
                  <a:cubicBezTo>
                    <a:pt x="272" y="387"/>
                    <a:pt x="272" y="381"/>
                    <a:pt x="272" y="381"/>
                  </a:cubicBezTo>
                  <a:cubicBezTo>
                    <a:pt x="277" y="376"/>
                    <a:pt x="277" y="376"/>
                    <a:pt x="283" y="376"/>
                  </a:cubicBezTo>
                  <a:cubicBezTo>
                    <a:pt x="284" y="376"/>
                    <a:pt x="285" y="377"/>
                    <a:pt x="285" y="377"/>
                  </a:cubicBezTo>
                  <a:cubicBezTo>
                    <a:pt x="290" y="377"/>
                    <a:pt x="295" y="364"/>
                    <a:pt x="300" y="359"/>
                  </a:cubicBezTo>
                  <a:cubicBezTo>
                    <a:pt x="289" y="354"/>
                    <a:pt x="299" y="348"/>
                    <a:pt x="285" y="348"/>
                  </a:cubicBezTo>
                  <a:lnTo>
                    <a:pt x="285" y="348"/>
                  </a:lnTo>
                  <a:cubicBezTo>
                    <a:pt x="287" y="348"/>
                    <a:pt x="283" y="349"/>
                    <a:pt x="283" y="353"/>
                  </a:cubicBezTo>
                  <a:cubicBezTo>
                    <a:pt x="277" y="359"/>
                    <a:pt x="277" y="364"/>
                    <a:pt x="272" y="370"/>
                  </a:cubicBezTo>
                  <a:cubicBezTo>
                    <a:pt x="266" y="359"/>
                    <a:pt x="266" y="353"/>
                    <a:pt x="277" y="348"/>
                  </a:cubicBezTo>
                  <a:cubicBezTo>
                    <a:pt x="277" y="342"/>
                    <a:pt x="272" y="331"/>
                    <a:pt x="272" y="331"/>
                  </a:cubicBezTo>
                  <a:lnTo>
                    <a:pt x="272" y="331"/>
                  </a:lnTo>
                  <a:cubicBezTo>
                    <a:pt x="275" y="332"/>
                    <a:pt x="279" y="333"/>
                    <a:pt x="283" y="333"/>
                  </a:cubicBezTo>
                  <a:cubicBezTo>
                    <a:pt x="294" y="333"/>
                    <a:pt x="304" y="329"/>
                    <a:pt x="311" y="329"/>
                  </a:cubicBezTo>
                  <a:cubicBezTo>
                    <a:pt x="314" y="329"/>
                    <a:pt x="315" y="330"/>
                    <a:pt x="317" y="331"/>
                  </a:cubicBezTo>
                  <a:cubicBezTo>
                    <a:pt x="328" y="314"/>
                    <a:pt x="350" y="297"/>
                    <a:pt x="345" y="269"/>
                  </a:cubicBezTo>
                  <a:cubicBezTo>
                    <a:pt x="345" y="267"/>
                    <a:pt x="345" y="267"/>
                    <a:pt x="346" y="267"/>
                  </a:cubicBezTo>
                  <a:cubicBezTo>
                    <a:pt x="348" y="267"/>
                    <a:pt x="352" y="269"/>
                    <a:pt x="356" y="269"/>
                  </a:cubicBezTo>
                  <a:cubicBezTo>
                    <a:pt x="356" y="275"/>
                    <a:pt x="350" y="280"/>
                    <a:pt x="356" y="280"/>
                  </a:cubicBezTo>
                  <a:cubicBezTo>
                    <a:pt x="356" y="269"/>
                    <a:pt x="378" y="258"/>
                    <a:pt x="373" y="241"/>
                  </a:cubicBezTo>
                  <a:lnTo>
                    <a:pt x="373" y="241"/>
                  </a:lnTo>
                  <a:cubicBezTo>
                    <a:pt x="385" y="241"/>
                    <a:pt x="379" y="251"/>
                    <a:pt x="382" y="251"/>
                  </a:cubicBezTo>
                  <a:cubicBezTo>
                    <a:pt x="383" y="251"/>
                    <a:pt x="385" y="250"/>
                    <a:pt x="389" y="247"/>
                  </a:cubicBezTo>
                  <a:lnTo>
                    <a:pt x="389" y="252"/>
                  </a:lnTo>
                  <a:cubicBezTo>
                    <a:pt x="431" y="247"/>
                    <a:pt x="420" y="184"/>
                    <a:pt x="463" y="184"/>
                  </a:cubicBezTo>
                  <a:cubicBezTo>
                    <a:pt x="466" y="184"/>
                    <a:pt x="469" y="184"/>
                    <a:pt x="473" y="185"/>
                  </a:cubicBezTo>
                  <a:cubicBezTo>
                    <a:pt x="473" y="180"/>
                    <a:pt x="468" y="180"/>
                    <a:pt x="468" y="180"/>
                  </a:cubicBezTo>
                  <a:cubicBezTo>
                    <a:pt x="516" y="169"/>
                    <a:pt x="553" y="123"/>
                    <a:pt x="605" y="123"/>
                  </a:cubicBezTo>
                  <a:cubicBezTo>
                    <a:pt x="608" y="123"/>
                    <a:pt x="611" y="123"/>
                    <a:pt x="613" y="124"/>
                  </a:cubicBezTo>
                  <a:cubicBezTo>
                    <a:pt x="630" y="124"/>
                    <a:pt x="630" y="112"/>
                    <a:pt x="636" y="107"/>
                  </a:cubicBezTo>
                  <a:lnTo>
                    <a:pt x="641" y="118"/>
                  </a:lnTo>
                  <a:lnTo>
                    <a:pt x="653" y="101"/>
                  </a:lnTo>
                  <a:cubicBezTo>
                    <a:pt x="656" y="98"/>
                    <a:pt x="659" y="97"/>
                    <a:pt x="663" y="97"/>
                  </a:cubicBezTo>
                  <a:cubicBezTo>
                    <a:pt x="674" y="97"/>
                    <a:pt x="687" y="106"/>
                    <a:pt x="700" y="106"/>
                  </a:cubicBezTo>
                  <a:cubicBezTo>
                    <a:pt x="707" y="106"/>
                    <a:pt x="714" y="104"/>
                    <a:pt x="720" y="96"/>
                  </a:cubicBezTo>
                  <a:lnTo>
                    <a:pt x="714" y="90"/>
                  </a:lnTo>
                  <a:cubicBezTo>
                    <a:pt x="722" y="90"/>
                    <a:pt x="732" y="85"/>
                    <a:pt x="738" y="85"/>
                  </a:cubicBezTo>
                  <a:cubicBezTo>
                    <a:pt x="740" y="85"/>
                    <a:pt x="742" y="86"/>
                    <a:pt x="742" y="90"/>
                  </a:cubicBezTo>
                  <a:cubicBezTo>
                    <a:pt x="742" y="90"/>
                    <a:pt x="742" y="83"/>
                    <a:pt x="745" y="83"/>
                  </a:cubicBezTo>
                  <a:cubicBezTo>
                    <a:pt x="746" y="83"/>
                    <a:pt x="747" y="83"/>
                    <a:pt x="748" y="84"/>
                  </a:cubicBezTo>
                  <a:lnTo>
                    <a:pt x="748" y="90"/>
                  </a:lnTo>
                  <a:cubicBezTo>
                    <a:pt x="759" y="84"/>
                    <a:pt x="765" y="84"/>
                    <a:pt x="770" y="79"/>
                  </a:cubicBezTo>
                  <a:cubicBezTo>
                    <a:pt x="793" y="79"/>
                    <a:pt x="770" y="107"/>
                    <a:pt x="798" y="107"/>
                  </a:cubicBezTo>
                  <a:cubicBezTo>
                    <a:pt x="810" y="101"/>
                    <a:pt x="826" y="84"/>
                    <a:pt x="821" y="79"/>
                  </a:cubicBezTo>
                  <a:cubicBezTo>
                    <a:pt x="821" y="79"/>
                    <a:pt x="810" y="73"/>
                    <a:pt x="810" y="68"/>
                  </a:cubicBezTo>
                  <a:lnTo>
                    <a:pt x="821" y="62"/>
                  </a:lnTo>
                  <a:cubicBezTo>
                    <a:pt x="821" y="56"/>
                    <a:pt x="821" y="45"/>
                    <a:pt x="821" y="34"/>
                  </a:cubicBezTo>
                  <a:cubicBezTo>
                    <a:pt x="826" y="40"/>
                    <a:pt x="826" y="40"/>
                    <a:pt x="826" y="40"/>
                  </a:cubicBezTo>
                  <a:lnTo>
                    <a:pt x="832" y="23"/>
                  </a:lnTo>
                  <a:lnTo>
                    <a:pt x="821" y="28"/>
                  </a:lnTo>
                  <a:cubicBezTo>
                    <a:pt x="821" y="23"/>
                    <a:pt x="815" y="12"/>
                    <a:pt x="804" y="6"/>
                  </a:cubicBezTo>
                  <a:lnTo>
                    <a:pt x="787" y="17"/>
                  </a:lnTo>
                  <a:lnTo>
                    <a:pt x="782" y="6"/>
                  </a:lnTo>
                  <a:lnTo>
                    <a:pt x="782" y="6"/>
                  </a:lnTo>
                  <a:cubicBezTo>
                    <a:pt x="780" y="8"/>
                    <a:pt x="778" y="10"/>
                    <a:pt x="776" y="12"/>
                  </a:cubicBezTo>
                  <a:cubicBezTo>
                    <a:pt x="776" y="6"/>
                    <a:pt x="776" y="6"/>
                    <a:pt x="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41"/>
          <p:cNvGrpSpPr/>
          <p:nvPr/>
        </p:nvGrpSpPr>
        <p:grpSpPr>
          <a:xfrm>
            <a:off x="1607896" y="89338"/>
            <a:ext cx="784145" cy="424892"/>
            <a:chOff x="8304275" y="923813"/>
            <a:chExt cx="216525" cy="117325"/>
          </a:xfrm>
        </p:grpSpPr>
        <p:sp>
          <p:nvSpPr>
            <p:cNvPr id="281" name="Google Shape;281;p41"/>
            <p:cNvSpPr/>
            <p:nvPr/>
          </p:nvSpPr>
          <p:spPr>
            <a:xfrm>
              <a:off x="8354550" y="974938"/>
              <a:ext cx="70875" cy="22850"/>
            </a:xfrm>
            <a:custGeom>
              <a:avLst/>
              <a:gdLst/>
              <a:ahLst/>
              <a:cxnLst/>
              <a:rect l="l" t="t" r="r" b="b"/>
              <a:pathLst>
                <a:path w="2835" h="914" extrusionOk="0">
                  <a:moveTo>
                    <a:pt x="280" y="184"/>
                  </a:moveTo>
                  <a:lnTo>
                    <a:pt x="280" y="184"/>
                  </a:lnTo>
                  <a:cubicBezTo>
                    <a:pt x="278" y="184"/>
                    <a:pt x="277" y="184"/>
                    <a:pt x="275" y="185"/>
                  </a:cubicBezTo>
                  <a:cubicBezTo>
                    <a:pt x="278" y="185"/>
                    <a:pt x="279" y="185"/>
                    <a:pt x="280" y="184"/>
                  </a:cubicBezTo>
                  <a:close/>
                  <a:moveTo>
                    <a:pt x="242" y="180"/>
                  </a:moveTo>
                  <a:cubicBezTo>
                    <a:pt x="241" y="182"/>
                    <a:pt x="240" y="184"/>
                    <a:pt x="240" y="186"/>
                  </a:cubicBezTo>
                  <a:lnTo>
                    <a:pt x="240" y="186"/>
                  </a:lnTo>
                  <a:cubicBezTo>
                    <a:pt x="242" y="184"/>
                    <a:pt x="243" y="182"/>
                    <a:pt x="242" y="180"/>
                  </a:cubicBezTo>
                  <a:close/>
                  <a:moveTo>
                    <a:pt x="240" y="186"/>
                  </a:moveTo>
                  <a:lnTo>
                    <a:pt x="240" y="186"/>
                  </a:lnTo>
                  <a:cubicBezTo>
                    <a:pt x="236" y="189"/>
                    <a:pt x="230" y="191"/>
                    <a:pt x="230" y="191"/>
                  </a:cubicBezTo>
                  <a:cubicBezTo>
                    <a:pt x="231" y="191"/>
                    <a:pt x="232" y="191"/>
                    <a:pt x="233" y="191"/>
                  </a:cubicBezTo>
                  <a:cubicBezTo>
                    <a:pt x="236" y="191"/>
                    <a:pt x="238" y="189"/>
                    <a:pt x="240" y="186"/>
                  </a:cubicBezTo>
                  <a:close/>
                  <a:moveTo>
                    <a:pt x="521" y="235"/>
                  </a:moveTo>
                  <a:cubicBezTo>
                    <a:pt x="516" y="235"/>
                    <a:pt x="521" y="241"/>
                    <a:pt x="521" y="247"/>
                  </a:cubicBezTo>
                  <a:cubicBezTo>
                    <a:pt x="521" y="247"/>
                    <a:pt x="516" y="247"/>
                    <a:pt x="516" y="241"/>
                  </a:cubicBezTo>
                  <a:cubicBezTo>
                    <a:pt x="516" y="235"/>
                    <a:pt x="516" y="235"/>
                    <a:pt x="521" y="235"/>
                  </a:cubicBezTo>
                  <a:close/>
                  <a:moveTo>
                    <a:pt x="1613" y="515"/>
                  </a:moveTo>
                  <a:cubicBezTo>
                    <a:pt x="1610" y="515"/>
                    <a:pt x="1609" y="521"/>
                    <a:pt x="1606" y="526"/>
                  </a:cubicBezTo>
                  <a:lnTo>
                    <a:pt x="1606" y="526"/>
                  </a:lnTo>
                  <a:cubicBezTo>
                    <a:pt x="1608" y="523"/>
                    <a:pt x="1610" y="523"/>
                    <a:pt x="1613" y="515"/>
                  </a:cubicBezTo>
                  <a:close/>
                  <a:moveTo>
                    <a:pt x="1606" y="526"/>
                  </a:moveTo>
                  <a:lnTo>
                    <a:pt x="1606" y="526"/>
                  </a:lnTo>
                  <a:cubicBezTo>
                    <a:pt x="1606" y="526"/>
                    <a:pt x="1605" y="527"/>
                    <a:pt x="1604" y="528"/>
                  </a:cubicBezTo>
                  <a:lnTo>
                    <a:pt x="1604" y="528"/>
                  </a:lnTo>
                  <a:cubicBezTo>
                    <a:pt x="1605" y="528"/>
                    <a:pt x="1606" y="527"/>
                    <a:pt x="1606" y="526"/>
                  </a:cubicBezTo>
                  <a:close/>
                  <a:moveTo>
                    <a:pt x="2062" y="615"/>
                  </a:moveTo>
                  <a:cubicBezTo>
                    <a:pt x="2062" y="615"/>
                    <a:pt x="2061" y="615"/>
                    <a:pt x="2061" y="616"/>
                  </a:cubicBezTo>
                  <a:cubicBezTo>
                    <a:pt x="2063" y="616"/>
                    <a:pt x="2063" y="617"/>
                    <a:pt x="2063" y="617"/>
                  </a:cubicBezTo>
                  <a:lnTo>
                    <a:pt x="2063" y="617"/>
                  </a:lnTo>
                  <a:cubicBezTo>
                    <a:pt x="2063" y="616"/>
                    <a:pt x="2062" y="615"/>
                    <a:pt x="2062" y="615"/>
                  </a:cubicBezTo>
                  <a:close/>
                  <a:moveTo>
                    <a:pt x="2063" y="617"/>
                  </a:moveTo>
                  <a:cubicBezTo>
                    <a:pt x="2064" y="618"/>
                    <a:pt x="2064" y="618"/>
                    <a:pt x="2064" y="618"/>
                  </a:cubicBezTo>
                  <a:lnTo>
                    <a:pt x="2064" y="618"/>
                  </a:lnTo>
                  <a:cubicBezTo>
                    <a:pt x="2064" y="618"/>
                    <a:pt x="2064" y="618"/>
                    <a:pt x="2063" y="617"/>
                  </a:cubicBezTo>
                  <a:close/>
                  <a:moveTo>
                    <a:pt x="2112" y="622"/>
                  </a:moveTo>
                  <a:lnTo>
                    <a:pt x="2112" y="627"/>
                  </a:lnTo>
                  <a:lnTo>
                    <a:pt x="2123" y="622"/>
                  </a:lnTo>
                  <a:close/>
                  <a:moveTo>
                    <a:pt x="1702" y="643"/>
                  </a:moveTo>
                  <a:lnTo>
                    <a:pt x="1702" y="643"/>
                  </a:lnTo>
                  <a:cubicBezTo>
                    <a:pt x="1700" y="643"/>
                    <a:pt x="1699" y="643"/>
                    <a:pt x="1697" y="644"/>
                  </a:cubicBezTo>
                  <a:cubicBezTo>
                    <a:pt x="1697" y="644"/>
                    <a:pt x="1700" y="644"/>
                    <a:pt x="1702" y="643"/>
                  </a:cubicBezTo>
                  <a:close/>
                  <a:moveTo>
                    <a:pt x="2140" y="644"/>
                  </a:moveTo>
                  <a:cubicBezTo>
                    <a:pt x="2139" y="644"/>
                    <a:pt x="2138" y="645"/>
                    <a:pt x="2137" y="645"/>
                  </a:cubicBezTo>
                  <a:lnTo>
                    <a:pt x="2137" y="645"/>
                  </a:lnTo>
                  <a:cubicBezTo>
                    <a:pt x="2138" y="645"/>
                    <a:pt x="2139" y="645"/>
                    <a:pt x="2140" y="644"/>
                  </a:cubicBezTo>
                  <a:close/>
                  <a:moveTo>
                    <a:pt x="2028" y="711"/>
                  </a:moveTo>
                  <a:lnTo>
                    <a:pt x="2022" y="717"/>
                  </a:lnTo>
                  <a:cubicBezTo>
                    <a:pt x="2022" y="716"/>
                    <a:pt x="2022" y="715"/>
                    <a:pt x="2022" y="714"/>
                  </a:cubicBezTo>
                  <a:lnTo>
                    <a:pt x="2022" y="714"/>
                  </a:lnTo>
                  <a:cubicBezTo>
                    <a:pt x="2020" y="717"/>
                    <a:pt x="2017" y="717"/>
                    <a:pt x="2017" y="717"/>
                  </a:cubicBezTo>
                  <a:cubicBezTo>
                    <a:pt x="2017" y="717"/>
                    <a:pt x="2018" y="718"/>
                    <a:pt x="2020" y="718"/>
                  </a:cubicBezTo>
                  <a:cubicBezTo>
                    <a:pt x="2022" y="718"/>
                    <a:pt x="2025" y="717"/>
                    <a:pt x="2028" y="711"/>
                  </a:cubicBezTo>
                  <a:close/>
                  <a:moveTo>
                    <a:pt x="2078" y="723"/>
                  </a:moveTo>
                  <a:cubicBezTo>
                    <a:pt x="2078" y="723"/>
                    <a:pt x="2078" y="723"/>
                    <a:pt x="2078" y="723"/>
                  </a:cubicBezTo>
                  <a:lnTo>
                    <a:pt x="2078" y="723"/>
                  </a:lnTo>
                  <a:cubicBezTo>
                    <a:pt x="2078" y="723"/>
                    <a:pt x="2078" y="723"/>
                    <a:pt x="2078" y="723"/>
                  </a:cubicBezTo>
                  <a:cubicBezTo>
                    <a:pt x="2078" y="723"/>
                    <a:pt x="2078" y="723"/>
                    <a:pt x="2078" y="723"/>
                  </a:cubicBezTo>
                  <a:close/>
                  <a:moveTo>
                    <a:pt x="2078" y="723"/>
                  </a:moveTo>
                  <a:lnTo>
                    <a:pt x="2078" y="723"/>
                  </a:lnTo>
                  <a:cubicBezTo>
                    <a:pt x="2075" y="723"/>
                    <a:pt x="2074" y="724"/>
                    <a:pt x="2073" y="725"/>
                  </a:cubicBezTo>
                  <a:lnTo>
                    <a:pt x="2073" y="725"/>
                  </a:lnTo>
                  <a:cubicBezTo>
                    <a:pt x="2075" y="724"/>
                    <a:pt x="2076" y="723"/>
                    <a:pt x="2078" y="723"/>
                  </a:cubicBezTo>
                  <a:close/>
                  <a:moveTo>
                    <a:pt x="2073" y="725"/>
                  </a:moveTo>
                  <a:lnTo>
                    <a:pt x="2073" y="725"/>
                  </a:lnTo>
                  <a:cubicBezTo>
                    <a:pt x="2071" y="726"/>
                    <a:pt x="2069" y="727"/>
                    <a:pt x="2067" y="728"/>
                  </a:cubicBezTo>
                  <a:cubicBezTo>
                    <a:pt x="2070" y="728"/>
                    <a:pt x="2071" y="727"/>
                    <a:pt x="2073" y="725"/>
                  </a:cubicBezTo>
                  <a:close/>
                  <a:moveTo>
                    <a:pt x="2756" y="846"/>
                  </a:moveTo>
                  <a:cubicBezTo>
                    <a:pt x="2756" y="846"/>
                    <a:pt x="2756" y="846"/>
                    <a:pt x="2756" y="846"/>
                  </a:cubicBezTo>
                  <a:lnTo>
                    <a:pt x="2756" y="846"/>
                  </a:lnTo>
                  <a:cubicBezTo>
                    <a:pt x="2758" y="846"/>
                    <a:pt x="2759" y="846"/>
                    <a:pt x="2762" y="846"/>
                  </a:cubicBezTo>
                  <a:close/>
                  <a:moveTo>
                    <a:pt x="51" y="0"/>
                  </a:moveTo>
                  <a:cubicBezTo>
                    <a:pt x="45" y="0"/>
                    <a:pt x="23" y="11"/>
                    <a:pt x="23" y="17"/>
                  </a:cubicBezTo>
                  <a:cubicBezTo>
                    <a:pt x="28" y="23"/>
                    <a:pt x="28" y="28"/>
                    <a:pt x="28" y="34"/>
                  </a:cubicBezTo>
                  <a:lnTo>
                    <a:pt x="23" y="34"/>
                  </a:lnTo>
                  <a:cubicBezTo>
                    <a:pt x="12" y="56"/>
                    <a:pt x="0" y="73"/>
                    <a:pt x="12" y="95"/>
                  </a:cubicBezTo>
                  <a:lnTo>
                    <a:pt x="28" y="84"/>
                  </a:lnTo>
                  <a:lnTo>
                    <a:pt x="28" y="95"/>
                  </a:lnTo>
                  <a:lnTo>
                    <a:pt x="17" y="95"/>
                  </a:lnTo>
                  <a:cubicBezTo>
                    <a:pt x="20" y="100"/>
                    <a:pt x="22" y="102"/>
                    <a:pt x="24" y="102"/>
                  </a:cubicBezTo>
                  <a:cubicBezTo>
                    <a:pt x="28" y="102"/>
                    <a:pt x="31" y="99"/>
                    <a:pt x="34" y="95"/>
                  </a:cubicBezTo>
                  <a:cubicBezTo>
                    <a:pt x="34" y="101"/>
                    <a:pt x="34" y="107"/>
                    <a:pt x="34" y="107"/>
                  </a:cubicBezTo>
                  <a:lnTo>
                    <a:pt x="51" y="90"/>
                  </a:lnTo>
                  <a:lnTo>
                    <a:pt x="51" y="90"/>
                  </a:lnTo>
                  <a:cubicBezTo>
                    <a:pt x="51" y="101"/>
                    <a:pt x="40" y="107"/>
                    <a:pt x="45" y="112"/>
                  </a:cubicBezTo>
                  <a:cubicBezTo>
                    <a:pt x="56" y="107"/>
                    <a:pt x="51" y="90"/>
                    <a:pt x="62" y="90"/>
                  </a:cubicBezTo>
                  <a:lnTo>
                    <a:pt x="62" y="90"/>
                  </a:lnTo>
                  <a:cubicBezTo>
                    <a:pt x="62" y="98"/>
                    <a:pt x="59" y="103"/>
                    <a:pt x="62" y="103"/>
                  </a:cubicBezTo>
                  <a:cubicBezTo>
                    <a:pt x="63" y="103"/>
                    <a:pt x="65" y="102"/>
                    <a:pt x="68" y="101"/>
                  </a:cubicBezTo>
                  <a:lnTo>
                    <a:pt x="68" y="101"/>
                  </a:lnTo>
                  <a:cubicBezTo>
                    <a:pt x="68" y="107"/>
                    <a:pt x="62" y="112"/>
                    <a:pt x="62" y="112"/>
                  </a:cubicBezTo>
                  <a:cubicBezTo>
                    <a:pt x="65" y="109"/>
                    <a:pt x="69" y="109"/>
                    <a:pt x="73" y="109"/>
                  </a:cubicBezTo>
                  <a:cubicBezTo>
                    <a:pt x="77" y="109"/>
                    <a:pt x="82" y="109"/>
                    <a:pt x="84" y="107"/>
                  </a:cubicBezTo>
                  <a:cubicBezTo>
                    <a:pt x="84" y="118"/>
                    <a:pt x="101" y="107"/>
                    <a:pt x="96" y="129"/>
                  </a:cubicBezTo>
                  <a:cubicBezTo>
                    <a:pt x="101" y="123"/>
                    <a:pt x="112" y="118"/>
                    <a:pt x="118" y="118"/>
                  </a:cubicBezTo>
                  <a:lnTo>
                    <a:pt x="118" y="118"/>
                  </a:lnTo>
                  <a:cubicBezTo>
                    <a:pt x="101" y="135"/>
                    <a:pt x="135" y="123"/>
                    <a:pt x="124" y="151"/>
                  </a:cubicBezTo>
                  <a:cubicBezTo>
                    <a:pt x="130" y="143"/>
                    <a:pt x="136" y="141"/>
                    <a:pt x="142" y="141"/>
                  </a:cubicBezTo>
                  <a:cubicBezTo>
                    <a:pt x="149" y="141"/>
                    <a:pt x="156" y="144"/>
                    <a:pt x="163" y="144"/>
                  </a:cubicBezTo>
                  <a:cubicBezTo>
                    <a:pt x="166" y="144"/>
                    <a:pt x="170" y="143"/>
                    <a:pt x="174" y="140"/>
                  </a:cubicBezTo>
                  <a:lnTo>
                    <a:pt x="174" y="140"/>
                  </a:lnTo>
                  <a:cubicBezTo>
                    <a:pt x="168" y="146"/>
                    <a:pt x="168" y="146"/>
                    <a:pt x="168" y="146"/>
                  </a:cubicBezTo>
                  <a:cubicBezTo>
                    <a:pt x="174" y="151"/>
                    <a:pt x="174" y="157"/>
                    <a:pt x="180" y="163"/>
                  </a:cubicBezTo>
                  <a:cubicBezTo>
                    <a:pt x="185" y="146"/>
                    <a:pt x="196" y="146"/>
                    <a:pt x="208" y="135"/>
                  </a:cubicBezTo>
                  <a:lnTo>
                    <a:pt x="208" y="135"/>
                  </a:lnTo>
                  <a:cubicBezTo>
                    <a:pt x="208" y="157"/>
                    <a:pt x="196" y="157"/>
                    <a:pt x="191" y="174"/>
                  </a:cubicBezTo>
                  <a:lnTo>
                    <a:pt x="191" y="174"/>
                  </a:lnTo>
                  <a:cubicBezTo>
                    <a:pt x="196" y="157"/>
                    <a:pt x="213" y="163"/>
                    <a:pt x="213" y="151"/>
                  </a:cubicBezTo>
                  <a:cubicBezTo>
                    <a:pt x="213" y="163"/>
                    <a:pt x="219" y="157"/>
                    <a:pt x="213" y="174"/>
                  </a:cubicBezTo>
                  <a:cubicBezTo>
                    <a:pt x="218" y="165"/>
                    <a:pt x="220" y="163"/>
                    <a:pt x="223" y="163"/>
                  </a:cubicBezTo>
                  <a:cubicBezTo>
                    <a:pt x="224" y="163"/>
                    <a:pt x="226" y="164"/>
                    <a:pt x="227" y="164"/>
                  </a:cubicBezTo>
                  <a:cubicBezTo>
                    <a:pt x="229" y="164"/>
                    <a:pt x="232" y="163"/>
                    <a:pt x="236" y="157"/>
                  </a:cubicBezTo>
                  <a:lnTo>
                    <a:pt x="236" y="157"/>
                  </a:lnTo>
                  <a:cubicBezTo>
                    <a:pt x="241" y="174"/>
                    <a:pt x="230" y="179"/>
                    <a:pt x="241" y="179"/>
                  </a:cubicBezTo>
                  <a:cubicBezTo>
                    <a:pt x="241" y="180"/>
                    <a:pt x="242" y="180"/>
                    <a:pt x="242" y="180"/>
                  </a:cubicBezTo>
                  <a:lnTo>
                    <a:pt x="242" y="180"/>
                  </a:lnTo>
                  <a:cubicBezTo>
                    <a:pt x="243" y="175"/>
                    <a:pt x="245" y="170"/>
                    <a:pt x="247" y="168"/>
                  </a:cubicBezTo>
                  <a:cubicBezTo>
                    <a:pt x="264" y="168"/>
                    <a:pt x="252" y="179"/>
                    <a:pt x="252" y="191"/>
                  </a:cubicBezTo>
                  <a:cubicBezTo>
                    <a:pt x="264" y="191"/>
                    <a:pt x="275" y="179"/>
                    <a:pt x="280" y="179"/>
                  </a:cubicBezTo>
                  <a:lnTo>
                    <a:pt x="280" y="179"/>
                  </a:lnTo>
                  <a:cubicBezTo>
                    <a:pt x="280" y="182"/>
                    <a:pt x="280" y="183"/>
                    <a:pt x="280" y="184"/>
                  </a:cubicBezTo>
                  <a:lnTo>
                    <a:pt x="280" y="184"/>
                  </a:lnTo>
                  <a:cubicBezTo>
                    <a:pt x="281" y="184"/>
                    <a:pt x="281" y="184"/>
                    <a:pt x="282" y="184"/>
                  </a:cubicBezTo>
                  <a:cubicBezTo>
                    <a:pt x="291" y="184"/>
                    <a:pt x="299" y="189"/>
                    <a:pt x="307" y="189"/>
                  </a:cubicBezTo>
                  <a:cubicBezTo>
                    <a:pt x="311" y="189"/>
                    <a:pt x="315" y="188"/>
                    <a:pt x="320" y="185"/>
                  </a:cubicBezTo>
                  <a:cubicBezTo>
                    <a:pt x="320" y="179"/>
                    <a:pt x="320" y="168"/>
                    <a:pt x="325" y="163"/>
                  </a:cubicBezTo>
                  <a:cubicBezTo>
                    <a:pt x="328" y="163"/>
                    <a:pt x="331" y="161"/>
                    <a:pt x="333" y="161"/>
                  </a:cubicBezTo>
                  <a:cubicBezTo>
                    <a:pt x="335" y="161"/>
                    <a:pt x="336" y="163"/>
                    <a:pt x="336" y="168"/>
                  </a:cubicBezTo>
                  <a:cubicBezTo>
                    <a:pt x="331" y="168"/>
                    <a:pt x="331" y="168"/>
                    <a:pt x="325" y="174"/>
                  </a:cubicBezTo>
                  <a:lnTo>
                    <a:pt x="336" y="168"/>
                  </a:lnTo>
                  <a:lnTo>
                    <a:pt x="336" y="168"/>
                  </a:lnTo>
                  <a:cubicBezTo>
                    <a:pt x="336" y="179"/>
                    <a:pt x="334" y="181"/>
                    <a:pt x="330" y="181"/>
                  </a:cubicBezTo>
                  <a:cubicBezTo>
                    <a:pt x="329" y="181"/>
                    <a:pt x="328" y="181"/>
                    <a:pt x="327" y="181"/>
                  </a:cubicBezTo>
                  <a:cubicBezTo>
                    <a:pt x="324" y="181"/>
                    <a:pt x="322" y="181"/>
                    <a:pt x="320" y="185"/>
                  </a:cubicBezTo>
                  <a:cubicBezTo>
                    <a:pt x="329" y="185"/>
                    <a:pt x="341" y="178"/>
                    <a:pt x="349" y="178"/>
                  </a:cubicBezTo>
                  <a:cubicBezTo>
                    <a:pt x="351" y="178"/>
                    <a:pt x="352" y="178"/>
                    <a:pt x="353" y="179"/>
                  </a:cubicBezTo>
                  <a:cubicBezTo>
                    <a:pt x="353" y="188"/>
                    <a:pt x="349" y="188"/>
                    <a:pt x="346" y="188"/>
                  </a:cubicBezTo>
                  <a:cubicBezTo>
                    <a:pt x="342" y="188"/>
                    <a:pt x="339" y="188"/>
                    <a:pt x="342" y="196"/>
                  </a:cubicBezTo>
                  <a:lnTo>
                    <a:pt x="331" y="191"/>
                  </a:lnTo>
                  <a:cubicBezTo>
                    <a:pt x="331" y="199"/>
                    <a:pt x="330" y="200"/>
                    <a:pt x="329" y="200"/>
                  </a:cubicBezTo>
                  <a:cubicBezTo>
                    <a:pt x="329" y="200"/>
                    <a:pt x="328" y="199"/>
                    <a:pt x="327" y="199"/>
                  </a:cubicBezTo>
                  <a:cubicBezTo>
                    <a:pt x="326" y="199"/>
                    <a:pt x="325" y="202"/>
                    <a:pt x="325" y="213"/>
                  </a:cubicBezTo>
                  <a:cubicBezTo>
                    <a:pt x="329" y="217"/>
                    <a:pt x="334" y="218"/>
                    <a:pt x="338" y="218"/>
                  </a:cubicBezTo>
                  <a:cubicBezTo>
                    <a:pt x="342" y="218"/>
                    <a:pt x="347" y="217"/>
                    <a:pt x="351" y="217"/>
                  </a:cubicBezTo>
                  <a:cubicBezTo>
                    <a:pt x="354" y="217"/>
                    <a:pt x="356" y="217"/>
                    <a:pt x="359" y="219"/>
                  </a:cubicBezTo>
                  <a:cubicBezTo>
                    <a:pt x="364" y="213"/>
                    <a:pt x="364" y="207"/>
                    <a:pt x="370" y="202"/>
                  </a:cubicBezTo>
                  <a:cubicBezTo>
                    <a:pt x="373" y="201"/>
                    <a:pt x="375" y="200"/>
                    <a:pt x="377" y="200"/>
                  </a:cubicBezTo>
                  <a:cubicBezTo>
                    <a:pt x="392" y="200"/>
                    <a:pt x="381" y="231"/>
                    <a:pt x="393" y="231"/>
                  </a:cubicBezTo>
                  <a:cubicBezTo>
                    <a:pt x="394" y="231"/>
                    <a:pt x="396" y="231"/>
                    <a:pt x="398" y="230"/>
                  </a:cubicBezTo>
                  <a:cubicBezTo>
                    <a:pt x="402" y="222"/>
                    <a:pt x="409" y="211"/>
                    <a:pt x="414" y="211"/>
                  </a:cubicBezTo>
                  <a:cubicBezTo>
                    <a:pt x="417" y="211"/>
                    <a:pt x="419" y="213"/>
                    <a:pt x="420" y="219"/>
                  </a:cubicBezTo>
                  <a:lnTo>
                    <a:pt x="409" y="230"/>
                  </a:lnTo>
                  <a:cubicBezTo>
                    <a:pt x="412" y="231"/>
                    <a:pt x="414" y="232"/>
                    <a:pt x="416" y="232"/>
                  </a:cubicBezTo>
                  <a:cubicBezTo>
                    <a:pt x="424" y="232"/>
                    <a:pt x="427" y="219"/>
                    <a:pt x="432" y="219"/>
                  </a:cubicBezTo>
                  <a:cubicBezTo>
                    <a:pt x="433" y="219"/>
                    <a:pt x="435" y="221"/>
                    <a:pt x="437" y="224"/>
                  </a:cubicBezTo>
                  <a:cubicBezTo>
                    <a:pt x="437" y="230"/>
                    <a:pt x="426" y="230"/>
                    <a:pt x="426" y="230"/>
                  </a:cubicBezTo>
                  <a:cubicBezTo>
                    <a:pt x="428" y="234"/>
                    <a:pt x="429" y="236"/>
                    <a:pt x="431" y="236"/>
                  </a:cubicBezTo>
                  <a:cubicBezTo>
                    <a:pt x="435" y="236"/>
                    <a:pt x="440" y="224"/>
                    <a:pt x="448" y="224"/>
                  </a:cubicBezTo>
                  <a:lnTo>
                    <a:pt x="448" y="224"/>
                  </a:lnTo>
                  <a:lnTo>
                    <a:pt x="443" y="241"/>
                  </a:lnTo>
                  <a:cubicBezTo>
                    <a:pt x="448" y="243"/>
                    <a:pt x="455" y="243"/>
                    <a:pt x="461" y="243"/>
                  </a:cubicBezTo>
                  <a:cubicBezTo>
                    <a:pt x="474" y="243"/>
                    <a:pt x="488" y="241"/>
                    <a:pt x="499" y="241"/>
                  </a:cubicBezTo>
                  <a:cubicBezTo>
                    <a:pt x="499" y="247"/>
                    <a:pt x="493" y="252"/>
                    <a:pt x="493" y="258"/>
                  </a:cubicBezTo>
                  <a:cubicBezTo>
                    <a:pt x="521" y="258"/>
                    <a:pt x="544" y="275"/>
                    <a:pt x="561" y="291"/>
                  </a:cubicBezTo>
                  <a:lnTo>
                    <a:pt x="572" y="280"/>
                  </a:lnTo>
                  <a:cubicBezTo>
                    <a:pt x="577" y="280"/>
                    <a:pt x="577" y="286"/>
                    <a:pt x="572" y="291"/>
                  </a:cubicBezTo>
                  <a:cubicBezTo>
                    <a:pt x="573" y="292"/>
                    <a:pt x="575" y="293"/>
                    <a:pt x="576" y="293"/>
                  </a:cubicBezTo>
                  <a:cubicBezTo>
                    <a:pt x="582" y="293"/>
                    <a:pt x="578" y="280"/>
                    <a:pt x="583" y="280"/>
                  </a:cubicBezTo>
                  <a:cubicBezTo>
                    <a:pt x="589" y="280"/>
                    <a:pt x="589" y="286"/>
                    <a:pt x="583" y="291"/>
                  </a:cubicBezTo>
                  <a:cubicBezTo>
                    <a:pt x="590" y="289"/>
                    <a:pt x="601" y="286"/>
                    <a:pt x="612" y="286"/>
                  </a:cubicBezTo>
                  <a:cubicBezTo>
                    <a:pt x="625" y="286"/>
                    <a:pt x="638" y="290"/>
                    <a:pt x="645" y="303"/>
                  </a:cubicBezTo>
                  <a:lnTo>
                    <a:pt x="639" y="303"/>
                  </a:lnTo>
                  <a:cubicBezTo>
                    <a:pt x="641" y="304"/>
                    <a:pt x="642" y="305"/>
                    <a:pt x="644" y="305"/>
                  </a:cubicBezTo>
                  <a:cubicBezTo>
                    <a:pt x="651" y="305"/>
                    <a:pt x="658" y="292"/>
                    <a:pt x="663" y="292"/>
                  </a:cubicBezTo>
                  <a:cubicBezTo>
                    <a:pt x="664" y="292"/>
                    <a:pt x="666" y="293"/>
                    <a:pt x="667" y="297"/>
                  </a:cubicBezTo>
                  <a:cubicBezTo>
                    <a:pt x="689" y="314"/>
                    <a:pt x="723" y="308"/>
                    <a:pt x="740" y="336"/>
                  </a:cubicBezTo>
                  <a:cubicBezTo>
                    <a:pt x="742" y="332"/>
                    <a:pt x="745" y="331"/>
                    <a:pt x="747" y="331"/>
                  </a:cubicBezTo>
                  <a:cubicBezTo>
                    <a:pt x="752" y="331"/>
                    <a:pt x="757" y="337"/>
                    <a:pt x="763" y="337"/>
                  </a:cubicBezTo>
                  <a:cubicBezTo>
                    <a:pt x="766" y="337"/>
                    <a:pt x="770" y="334"/>
                    <a:pt x="773" y="325"/>
                  </a:cubicBezTo>
                  <a:cubicBezTo>
                    <a:pt x="785" y="347"/>
                    <a:pt x="779" y="347"/>
                    <a:pt x="796" y="364"/>
                  </a:cubicBezTo>
                  <a:cubicBezTo>
                    <a:pt x="797" y="365"/>
                    <a:pt x="797" y="365"/>
                    <a:pt x="798" y="365"/>
                  </a:cubicBezTo>
                  <a:cubicBezTo>
                    <a:pt x="804" y="365"/>
                    <a:pt x="813" y="353"/>
                    <a:pt x="818" y="353"/>
                  </a:cubicBezTo>
                  <a:lnTo>
                    <a:pt x="818" y="353"/>
                  </a:lnTo>
                  <a:lnTo>
                    <a:pt x="813" y="364"/>
                  </a:lnTo>
                  <a:lnTo>
                    <a:pt x="829" y="353"/>
                  </a:lnTo>
                  <a:lnTo>
                    <a:pt x="829" y="370"/>
                  </a:lnTo>
                  <a:lnTo>
                    <a:pt x="835" y="370"/>
                  </a:lnTo>
                  <a:cubicBezTo>
                    <a:pt x="835" y="370"/>
                    <a:pt x="835" y="364"/>
                    <a:pt x="835" y="359"/>
                  </a:cubicBezTo>
                  <a:cubicBezTo>
                    <a:pt x="836" y="358"/>
                    <a:pt x="837" y="358"/>
                    <a:pt x="839" y="358"/>
                  </a:cubicBezTo>
                  <a:cubicBezTo>
                    <a:pt x="848" y="358"/>
                    <a:pt x="857" y="376"/>
                    <a:pt x="857" y="381"/>
                  </a:cubicBezTo>
                  <a:lnTo>
                    <a:pt x="885" y="381"/>
                  </a:lnTo>
                  <a:cubicBezTo>
                    <a:pt x="884" y="383"/>
                    <a:pt x="882" y="384"/>
                    <a:pt x="881" y="385"/>
                  </a:cubicBezTo>
                  <a:lnTo>
                    <a:pt x="881" y="385"/>
                  </a:lnTo>
                  <a:cubicBezTo>
                    <a:pt x="881" y="384"/>
                    <a:pt x="880" y="384"/>
                    <a:pt x="880" y="384"/>
                  </a:cubicBezTo>
                  <a:lnTo>
                    <a:pt x="880" y="384"/>
                  </a:lnTo>
                  <a:cubicBezTo>
                    <a:pt x="879" y="384"/>
                    <a:pt x="877" y="385"/>
                    <a:pt x="874" y="387"/>
                  </a:cubicBezTo>
                  <a:cubicBezTo>
                    <a:pt x="874" y="387"/>
                    <a:pt x="877" y="387"/>
                    <a:pt x="881" y="385"/>
                  </a:cubicBezTo>
                  <a:lnTo>
                    <a:pt x="881" y="385"/>
                  </a:lnTo>
                  <a:cubicBezTo>
                    <a:pt x="881" y="387"/>
                    <a:pt x="877" y="395"/>
                    <a:pt x="880" y="395"/>
                  </a:cubicBezTo>
                  <a:cubicBezTo>
                    <a:pt x="881" y="395"/>
                    <a:pt x="882" y="394"/>
                    <a:pt x="885" y="392"/>
                  </a:cubicBezTo>
                  <a:cubicBezTo>
                    <a:pt x="885" y="392"/>
                    <a:pt x="891" y="387"/>
                    <a:pt x="891" y="381"/>
                  </a:cubicBezTo>
                  <a:cubicBezTo>
                    <a:pt x="891" y="392"/>
                    <a:pt x="908" y="398"/>
                    <a:pt x="919" y="398"/>
                  </a:cubicBezTo>
                  <a:lnTo>
                    <a:pt x="913" y="403"/>
                  </a:lnTo>
                  <a:cubicBezTo>
                    <a:pt x="930" y="415"/>
                    <a:pt x="953" y="415"/>
                    <a:pt x="975" y="420"/>
                  </a:cubicBezTo>
                  <a:cubicBezTo>
                    <a:pt x="969" y="415"/>
                    <a:pt x="975" y="398"/>
                    <a:pt x="981" y="398"/>
                  </a:cubicBezTo>
                  <a:lnTo>
                    <a:pt x="981" y="415"/>
                  </a:lnTo>
                  <a:cubicBezTo>
                    <a:pt x="986" y="403"/>
                    <a:pt x="975" y="403"/>
                    <a:pt x="986" y="398"/>
                  </a:cubicBezTo>
                  <a:lnTo>
                    <a:pt x="986" y="398"/>
                  </a:lnTo>
                  <a:cubicBezTo>
                    <a:pt x="992" y="403"/>
                    <a:pt x="986" y="415"/>
                    <a:pt x="981" y="420"/>
                  </a:cubicBezTo>
                  <a:lnTo>
                    <a:pt x="992" y="415"/>
                  </a:lnTo>
                  <a:lnTo>
                    <a:pt x="992" y="415"/>
                  </a:lnTo>
                  <a:cubicBezTo>
                    <a:pt x="992" y="420"/>
                    <a:pt x="986" y="420"/>
                    <a:pt x="986" y="426"/>
                  </a:cubicBezTo>
                  <a:cubicBezTo>
                    <a:pt x="987" y="425"/>
                    <a:pt x="987" y="425"/>
                    <a:pt x="988" y="425"/>
                  </a:cubicBezTo>
                  <a:cubicBezTo>
                    <a:pt x="992" y="425"/>
                    <a:pt x="996" y="437"/>
                    <a:pt x="1001" y="437"/>
                  </a:cubicBezTo>
                  <a:cubicBezTo>
                    <a:pt x="1004" y="437"/>
                    <a:pt x="1006" y="435"/>
                    <a:pt x="1009" y="431"/>
                  </a:cubicBezTo>
                  <a:lnTo>
                    <a:pt x="1009" y="437"/>
                  </a:lnTo>
                  <a:cubicBezTo>
                    <a:pt x="1025" y="443"/>
                    <a:pt x="1037" y="443"/>
                    <a:pt x="1053" y="448"/>
                  </a:cubicBezTo>
                  <a:cubicBezTo>
                    <a:pt x="1059" y="437"/>
                    <a:pt x="1065" y="443"/>
                    <a:pt x="1076" y="431"/>
                  </a:cubicBezTo>
                  <a:cubicBezTo>
                    <a:pt x="1081" y="437"/>
                    <a:pt x="1093" y="454"/>
                    <a:pt x="1109" y="459"/>
                  </a:cubicBezTo>
                  <a:cubicBezTo>
                    <a:pt x="1121" y="454"/>
                    <a:pt x="1115" y="448"/>
                    <a:pt x="1121" y="443"/>
                  </a:cubicBezTo>
                  <a:cubicBezTo>
                    <a:pt x="1121" y="454"/>
                    <a:pt x="1137" y="454"/>
                    <a:pt x="1126" y="459"/>
                  </a:cubicBezTo>
                  <a:cubicBezTo>
                    <a:pt x="1143" y="465"/>
                    <a:pt x="1149" y="465"/>
                    <a:pt x="1177" y="465"/>
                  </a:cubicBezTo>
                  <a:cubicBezTo>
                    <a:pt x="1171" y="459"/>
                    <a:pt x="1171" y="454"/>
                    <a:pt x="1171" y="454"/>
                  </a:cubicBezTo>
                  <a:lnTo>
                    <a:pt x="1171" y="454"/>
                  </a:lnTo>
                  <a:cubicBezTo>
                    <a:pt x="1177" y="454"/>
                    <a:pt x="1182" y="459"/>
                    <a:pt x="1177" y="465"/>
                  </a:cubicBezTo>
                  <a:cubicBezTo>
                    <a:pt x="1178" y="465"/>
                    <a:pt x="1180" y="465"/>
                    <a:pt x="1181" y="465"/>
                  </a:cubicBezTo>
                  <a:cubicBezTo>
                    <a:pt x="1208" y="465"/>
                    <a:pt x="1223" y="502"/>
                    <a:pt x="1244" y="502"/>
                  </a:cubicBezTo>
                  <a:cubicBezTo>
                    <a:pt x="1248" y="502"/>
                    <a:pt x="1251" y="501"/>
                    <a:pt x="1255" y="499"/>
                  </a:cubicBezTo>
                  <a:lnTo>
                    <a:pt x="1249" y="499"/>
                  </a:lnTo>
                  <a:lnTo>
                    <a:pt x="1277" y="493"/>
                  </a:lnTo>
                  <a:lnTo>
                    <a:pt x="1277" y="493"/>
                  </a:lnTo>
                  <a:cubicBezTo>
                    <a:pt x="1283" y="499"/>
                    <a:pt x="1266" y="504"/>
                    <a:pt x="1272" y="510"/>
                  </a:cubicBezTo>
                  <a:cubicBezTo>
                    <a:pt x="1277" y="508"/>
                    <a:pt x="1281" y="507"/>
                    <a:pt x="1285" y="507"/>
                  </a:cubicBezTo>
                  <a:cubicBezTo>
                    <a:pt x="1300" y="507"/>
                    <a:pt x="1310" y="518"/>
                    <a:pt x="1323" y="518"/>
                  </a:cubicBezTo>
                  <a:cubicBezTo>
                    <a:pt x="1326" y="518"/>
                    <a:pt x="1330" y="517"/>
                    <a:pt x="1333" y="515"/>
                  </a:cubicBezTo>
                  <a:cubicBezTo>
                    <a:pt x="1333" y="555"/>
                    <a:pt x="1384" y="532"/>
                    <a:pt x="1395" y="560"/>
                  </a:cubicBezTo>
                  <a:lnTo>
                    <a:pt x="1395" y="549"/>
                  </a:lnTo>
                  <a:cubicBezTo>
                    <a:pt x="1397" y="548"/>
                    <a:pt x="1399" y="547"/>
                    <a:pt x="1400" y="547"/>
                  </a:cubicBezTo>
                  <a:cubicBezTo>
                    <a:pt x="1404" y="547"/>
                    <a:pt x="1402" y="556"/>
                    <a:pt x="1406" y="560"/>
                  </a:cubicBezTo>
                  <a:cubicBezTo>
                    <a:pt x="1406" y="555"/>
                    <a:pt x="1401" y="549"/>
                    <a:pt x="1406" y="549"/>
                  </a:cubicBezTo>
                  <a:cubicBezTo>
                    <a:pt x="1451" y="549"/>
                    <a:pt x="1490" y="583"/>
                    <a:pt x="1529" y="605"/>
                  </a:cubicBezTo>
                  <a:cubicBezTo>
                    <a:pt x="1530" y="605"/>
                    <a:pt x="1531" y="606"/>
                    <a:pt x="1532" y="606"/>
                  </a:cubicBezTo>
                  <a:cubicBezTo>
                    <a:pt x="1543" y="606"/>
                    <a:pt x="1549" y="585"/>
                    <a:pt x="1558" y="585"/>
                  </a:cubicBezTo>
                  <a:cubicBezTo>
                    <a:pt x="1561" y="585"/>
                    <a:pt x="1565" y="587"/>
                    <a:pt x="1569" y="594"/>
                  </a:cubicBezTo>
                  <a:lnTo>
                    <a:pt x="1557" y="605"/>
                  </a:lnTo>
                  <a:cubicBezTo>
                    <a:pt x="1564" y="603"/>
                    <a:pt x="1570" y="602"/>
                    <a:pt x="1576" y="602"/>
                  </a:cubicBezTo>
                  <a:cubicBezTo>
                    <a:pt x="1603" y="602"/>
                    <a:pt x="1625" y="617"/>
                    <a:pt x="1649" y="617"/>
                  </a:cubicBezTo>
                  <a:cubicBezTo>
                    <a:pt x="1652" y="617"/>
                    <a:pt x="1655" y="617"/>
                    <a:pt x="1658" y="616"/>
                  </a:cubicBezTo>
                  <a:lnTo>
                    <a:pt x="1658" y="616"/>
                  </a:lnTo>
                  <a:cubicBezTo>
                    <a:pt x="1658" y="622"/>
                    <a:pt x="1653" y="627"/>
                    <a:pt x="1653" y="627"/>
                  </a:cubicBezTo>
                  <a:cubicBezTo>
                    <a:pt x="1655" y="632"/>
                    <a:pt x="1659" y="634"/>
                    <a:pt x="1663" y="634"/>
                  </a:cubicBezTo>
                  <a:cubicBezTo>
                    <a:pt x="1669" y="634"/>
                    <a:pt x="1677" y="629"/>
                    <a:pt x="1681" y="622"/>
                  </a:cubicBezTo>
                  <a:cubicBezTo>
                    <a:pt x="1686" y="627"/>
                    <a:pt x="1681" y="633"/>
                    <a:pt x="1681" y="639"/>
                  </a:cubicBezTo>
                  <a:cubicBezTo>
                    <a:pt x="1681" y="639"/>
                    <a:pt x="1683" y="640"/>
                    <a:pt x="1684" y="640"/>
                  </a:cubicBezTo>
                  <a:cubicBezTo>
                    <a:pt x="1689" y="640"/>
                    <a:pt x="1696" y="635"/>
                    <a:pt x="1700" y="635"/>
                  </a:cubicBezTo>
                  <a:cubicBezTo>
                    <a:pt x="1702" y="635"/>
                    <a:pt x="1703" y="636"/>
                    <a:pt x="1703" y="639"/>
                  </a:cubicBezTo>
                  <a:cubicBezTo>
                    <a:pt x="1703" y="640"/>
                    <a:pt x="1702" y="642"/>
                    <a:pt x="1702" y="643"/>
                  </a:cubicBezTo>
                  <a:lnTo>
                    <a:pt x="1702" y="643"/>
                  </a:lnTo>
                  <a:cubicBezTo>
                    <a:pt x="1702" y="643"/>
                    <a:pt x="1702" y="643"/>
                    <a:pt x="1702" y="643"/>
                  </a:cubicBezTo>
                  <a:cubicBezTo>
                    <a:pt x="1705" y="643"/>
                    <a:pt x="1708" y="644"/>
                    <a:pt x="1710" y="644"/>
                  </a:cubicBezTo>
                  <a:cubicBezTo>
                    <a:pt x="1713" y="644"/>
                    <a:pt x="1714" y="643"/>
                    <a:pt x="1714" y="639"/>
                  </a:cubicBezTo>
                  <a:cubicBezTo>
                    <a:pt x="1725" y="644"/>
                    <a:pt x="1742" y="639"/>
                    <a:pt x="1748" y="650"/>
                  </a:cubicBezTo>
                  <a:cubicBezTo>
                    <a:pt x="1750" y="647"/>
                    <a:pt x="1752" y="647"/>
                    <a:pt x="1754" y="647"/>
                  </a:cubicBezTo>
                  <a:cubicBezTo>
                    <a:pt x="1759" y="647"/>
                    <a:pt x="1763" y="651"/>
                    <a:pt x="1767" y="651"/>
                  </a:cubicBezTo>
                  <a:cubicBezTo>
                    <a:pt x="1770" y="651"/>
                    <a:pt x="1773" y="649"/>
                    <a:pt x="1776" y="644"/>
                  </a:cubicBezTo>
                  <a:lnTo>
                    <a:pt x="1776" y="644"/>
                  </a:lnTo>
                  <a:cubicBezTo>
                    <a:pt x="1769" y="655"/>
                    <a:pt x="1778" y="661"/>
                    <a:pt x="1787" y="661"/>
                  </a:cubicBezTo>
                  <a:cubicBezTo>
                    <a:pt x="1791" y="661"/>
                    <a:pt x="1796" y="659"/>
                    <a:pt x="1798" y="655"/>
                  </a:cubicBezTo>
                  <a:cubicBezTo>
                    <a:pt x="1798" y="661"/>
                    <a:pt x="1804" y="667"/>
                    <a:pt x="1798" y="672"/>
                  </a:cubicBezTo>
                  <a:cubicBezTo>
                    <a:pt x="1801" y="674"/>
                    <a:pt x="1804" y="674"/>
                    <a:pt x="1806" y="674"/>
                  </a:cubicBezTo>
                  <a:cubicBezTo>
                    <a:pt x="1812" y="674"/>
                    <a:pt x="1817" y="669"/>
                    <a:pt x="1821" y="661"/>
                  </a:cubicBezTo>
                  <a:cubicBezTo>
                    <a:pt x="1822" y="670"/>
                    <a:pt x="1826" y="672"/>
                    <a:pt x="1831" y="672"/>
                  </a:cubicBezTo>
                  <a:cubicBezTo>
                    <a:pt x="1836" y="672"/>
                    <a:pt x="1842" y="669"/>
                    <a:pt x="1846" y="669"/>
                  </a:cubicBezTo>
                  <a:cubicBezTo>
                    <a:pt x="1851" y="669"/>
                    <a:pt x="1854" y="672"/>
                    <a:pt x="1854" y="683"/>
                  </a:cubicBezTo>
                  <a:lnTo>
                    <a:pt x="1933" y="683"/>
                  </a:lnTo>
                  <a:cubicBezTo>
                    <a:pt x="1931" y="691"/>
                    <a:pt x="1928" y="693"/>
                    <a:pt x="1924" y="693"/>
                  </a:cubicBezTo>
                  <a:cubicBezTo>
                    <a:pt x="1921" y="693"/>
                    <a:pt x="1917" y="691"/>
                    <a:pt x="1913" y="691"/>
                  </a:cubicBezTo>
                  <a:cubicBezTo>
                    <a:pt x="1910" y="691"/>
                    <a:pt x="1906" y="693"/>
                    <a:pt x="1905" y="700"/>
                  </a:cubicBezTo>
                  <a:cubicBezTo>
                    <a:pt x="1920" y="696"/>
                    <a:pt x="1933" y="690"/>
                    <a:pt x="1947" y="690"/>
                  </a:cubicBezTo>
                  <a:cubicBezTo>
                    <a:pt x="1953" y="690"/>
                    <a:pt x="1959" y="691"/>
                    <a:pt x="1966" y="695"/>
                  </a:cubicBezTo>
                  <a:cubicBezTo>
                    <a:pt x="1972" y="700"/>
                    <a:pt x="1961" y="700"/>
                    <a:pt x="1955" y="706"/>
                  </a:cubicBezTo>
                  <a:cubicBezTo>
                    <a:pt x="1977" y="706"/>
                    <a:pt x="1993" y="713"/>
                    <a:pt x="2009" y="713"/>
                  </a:cubicBezTo>
                  <a:cubicBezTo>
                    <a:pt x="2013" y="713"/>
                    <a:pt x="2017" y="713"/>
                    <a:pt x="2022" y="712"/>
                  </a:cubicBezTo>
                  <a:lnTo>
                    <a:pt x="2022" y="712"/>
                  </a:lnTo>
                  <a:cubicBezTo>
                    <a:pt x="2021" y="712"/>
                    <a:pt x="2021" y="713"/>
                    <a:pt x="2022" y="714"/>
                  </a:cubicBezTo>
                  <a:lnTo>
                    <a:pt x="2022" y="714"/>
                  </a:lnTo>
                  <a:cubicBezTo>
                    <a:pt x="2022" y="714"/>
                    <a:pt x="2022" y="713"/>
                    <a:pt x="2022" y="711"/>
                  </a:cubicBezTo>
                  <a:lnTo>
                    <a:pt x="2022" y="711"/>
                  </a:lnTo>
                  <a:cubicBezTo>
                    <a:pt x="2022" y="711"/>
                    <a:pt x="2022" y="712"/>
                    <a:pt x="2022" y="712"/>
                  </a:cubicBezTo>
                  <a:lnTo>
                    <a:pt x="2022" y="712"/>
                  </a:lnTo>
                  <a:cubicBezTo>
                    <a:pt x="2022" y="699"/>
                    <a:pt x="2040" y="690"/>
                    <a:pt x="2044" y="685"/>
                  </a:cubicBezTo>
                  <a:lnTo>
                    <a:pt x="2044" y="685"/>
                  </a:lnTo>
                  <a:cubicBezTo>
                    <a:pt x="2035" y="711"/>
                    <a:pt x="2061" y="695"/>
                    <a:pt x="2045" y="728"/>
                  </a:cubicBezTo>
                  <a:cubicBezTo>
                    <a:pt x="2045" y="728"/>
                    <a:pt x="2050" y="723"/>
                    <a:pt x="2050" y="717"/>
                  </a:cubicBezTo>
                  <a:cubicBezTo>
                    <a:pt x="2056" y="717"/>
                    <a:pt x="2056" y="723"/>
                    <a:pt x="2050" y="728"/>
                  </a:cubicBezTo>
                  <a:cubicBezTo>
                    <a:pt x="2064" y="728"/>
                    <a:pt x="2063" y="721"/>
                    <a:pt x="2070" y="721"/>
                  </a:cubicBezTo>
                  <a:cubicBezTo>
                    <a:pt x="2072" y="721"/>
                    <a:pt x="2075" y="721"/>
                    <a:pt x="2078" y="723"/>
                  </a:cubicBezTo>
                  <a:lnTo>
                    <a:pt x="2078" y="723"/>
                  </a:lnTo>
                  <a:cubicBezTo>
                    <a:pt x="2081" y="721"/>
                    <a:pt x="2083" y="720"/>
                    <a:pt x="2086" y="720"/>
                  </a:cubicBezTo>
                  <a:cubicBezTo>
                    <a:pt x="2089" y="720"/>
                    <a:pt x="2092" y="721"/>
                    <a:pt x="2095" y="723"/>
                  </a:cubicBezTo>
                  <a:cubicBezTo>
                    <a:pt x="2095" y="728"/>
                    <a:pt x="2095" y="728"/>
                    <a:pt x="2089" y="728"/>
                  </a:cubicBezTo>
                  <a:cubicBezTo>
                    <a:pt x="2092" y="729"/>
                    <a:pt x="2095" y="729"/>
                    <a:pt x="2097" y="729"/>
                  </a:cubicBezTo>
                  <a:cubicBezTo>
                    <a:pt x="2110" y="729"/>
                    <a:pt x="2121" y="722"/>
                    <a:pt x="2131" y="722"/>
                  </a:cubicBezTo>
                  <a:cubicBezTo>
                    <a:pt x="2136" y="722"/>
                    <a:pt x="2141" y="723"/>
                    <a:pt x="2145" y="728"/>
                  </a:cubicBezTo>
                  <a:cubicBezTo>
                    <a:pt x="2134" y="745"/>
                    <a:pt x="2151" y="734"/>
                    <a:pt x="2145" y="751"/>
                  </a:cubicBezTo>
                  <a:lnTo>
                    <a:pt x="2157" y="751"/>
                  </a:lnTo>
                  <a:lnTo>
                    <a:pt x="2157" y="739"/>
                  </a:lnTo>
                  <a:cubicBezTo>
                    <a:pt x="2159" y="741"/>
                    <a:pt x="2162" y="741"/>
                    <a:pt x="2164" y="741"/>
                  </a:cubicBezTo>
                  <a:cubicBezTo>
                    <a:pt x="2169" y="741"/>
                    <a:pt x="2173" y="740"/>
                    <a:pt x="2176" y="740"/>
                  </a:cubicBezTo>
                  <a:cubicBezTo>
                    <a:pt x="2180" y="740"/>
                    <a:pt x="2183" y="741"/>
                    <a:pt x="2185" y="745"/>
                  </a:cubicBezTo>
                  <a:lnTo>
                    <a:pt x="2173" y="745"/>
                  </a:lnTo>
                  <a:lnTo>
                    <a:pt x="2196" y="751"/>
                  </a:lnTo>
                  <a:lnTo>
                    <a:pt x="2185" y="739"/>
                  </a:lnTo>
                  <a:cubicBezTo>
                    <a:pt x="2193" y="735"/>
                    <a:pt x="2192" y="724"/>
                    <a:pt x="2196" y="724"/>
                  </a:cubicBezTo>
                  <a:cubicBezTo>
                    <a:pt x="2197" y="724"/>
                    <a:pt x="2199" y="726"/>
                    <a:pt x="2201" y="728"/>
                  </a:cubicBezTo>
                  <a:cubicBezTo>
                    <a:pt x="2196" y="728"/>
                    <a:pt x="2213" y="728"/>
                    <a:pt x="2213" y="739"/>
                  </a:cubicBezTo>
                  <a:cubicBezTo>
                    <a:pt x="2215" y="737"/>
                    <a:pt x="2218" y="735"/>
                    <a:pt x="2221" y="735"/>
                  </a:cubicBezTo>
                  <a:cubicBezTo>
                    <a:pt x="2224" y="735"/>
                    <a:pt x="2227" y="737"/>
                    <a:pt x="2229" y="739"/>
                  </a:cubicBezTo>
                  <a:cubicBezTo>
                    <a:pt x="2229" y="745"/>
                    <a:pt x="2224" y="756"/>
                    <a:pt x="2224" y="762"/>
                  </a:cubicBezTo>
                  <a:cubicBezTo>
                    <a:pt x="2228" y="755"/>
                    <a:pt x="2233" y="754"/>
                    <a:pt x="2237" y="754"/>
                  </a:cubicBezTo>
                  <a:cubicBezTo>
                    <a:pt x="2240" y="754"/>
                    <a:pt x="2244" y="755"/>
                    <a:pt x="2247" y="755"/>
                  </a:cubicBezTo>
                  <a:cubicBezTo>
                    <a:pt x="2250" y="755"/>
                    <a:pt x="2252" y="754"/>
                    <a:pt x="2254" y="754"/>
                  </a:cubicBezTo>
                  <a:lnTo>
                    <a:pt x="2254" y="754"/>
                  </a:lnTo>
                  <a:cubicBezTo>
                    <a:pt x="2252" y="757"/>
                    <a:pt x="2252" y="762"/>
                    <a:pt x="2252" y="762"/>
                  </a:cubicBezTo>
                  <a:lnTo>
                    <a:pt x="2257" y="751"/>
                  </a:lnTo>
                  <a:lnTo>
                    <a:pt x="2257" y="751"/>
                  </a:lnTo>
                  <a:cubicBezTo>
                    <a:pt x="2257" y="751"/>
                    <a:pt x="2257" y="751"/>
                    <a:pt x="2257" y="751"/>
                  </a:cubicBezTo>
                  <a:cubicBezTo>
                    <a:pt x="2263" y="756"/>
                    <a:pt x="2263" y="756"/>
                    <a:pt x="2257" y="767"/>
                  </a:cubicBezTo>
                  <a:cubicBezTo>
                    <a:pt x="2259" y="768"/>
                    <a:pt x="2260" y="768"/>
                    <a:pt x="2261" y="768"/>
                  </a:cubicBezTo>
                  <a:cubicBezTo>
                    <a:pt x="2270" y="768"/>
                    <a:pt x="2267" y="754"/>
                    <a:pt x="2270" y="754"/>
                  </a:cubicBezTo>
                  <a:lnTo>
                    <a:pt x="2270" y="754"/>
                  </a:lnTo>
                  <a:cubicBezTo>
                    <a:pt x="2271" y="754"/>
                    <a:pt x="2272" y="754"/>
                    <a:pt x="2274" y="756"/>
                  </a:cubicBezTo>
                  <a:cubicBezTo>
                    <a:pt x="2274" y="756"/>
                    <a:pt x="2274" y="762"/>
                    <a:pt x="2269" y="762"/>
                  </a:cubicBezTo>
                  <a:cubicBezTo>
                    <a:pt x="2285" y="767"/>
                    <a:pt x="2302" y="762"/>
                    <a:pt x="2313" y="773"/>
                  </a:cubicBezTo>
                  <a:cubicBezTo>
                    <a:pt x="2313" y="780"/>
                    <a:pt x="2312" y="781"/>
                    <a:pt x="2310" y="781"/>
                  </a:cubicBezTo>
                  <a:cubicBezTo>
                    <a:pt x="2308" y="781"/>
                    <a:pt x="2306" y="780"/>
                    <a:pt x="2305" y="780"/>
                  </a:cubicBezTo>
                  <a:cubicBezTo>
                    <a:pt x="2303" y="780"/>
                    <a:pt x="2302" y="781"/>
                    <a:pt x="2302" y="784"/>
                  </a:cubicBezTo>
                  <a:cubicBezTo>
                    <a:pt x="2307" y="785"/>
                    <a:pt x="2312" y="786"/>
                    <a:pt x="2317" y="786"/>
                  </a:cubicBezTo>
                  <a:cubicBezTo>
                    <a:pt x="2327" y="786"/>
                    <a:pt x="2336" y="785"/>
                    <a:pt x="2345" y="785"/>
                  </a:cubicBezTo>
                  <a:cubicBezTo>
                    <a:pt x="2353" y="785"/>
                    <a:pt x="2361" y="786"/>
                    <a:pt x="2369" y="790"/>
                  </a:cubicBezTo>
                  <a:lnTo>
                    <a:pt x="2364" y="784"/>
                  </a:lnTo>
                  <a:cubicBezTo>
                    <a:pt x="2366" y="779"/>
                    <a:pt x="2368" y="777"/>
                    <a:pt x="2370" y="777"/>
                  </a:cubicBezTo>
                  <a:cubicBezTo>
                    <a:pt x="2375" y="777"/>
                    <a:pt x="2378" y="792"/>
                    <a:pt x="2386" y="792"/>
                  </a:cubicBezTo>
                  <a:cubicBezTo>
                    <a:pt x="2388" y="792"/>
                    <a:pt x="2390" y="791"/>
                    <a:pt x="2392" y="790"/>
                  </a:cubicBezTo>
                  <a:lnTo>
                    <a:pt x="2392" y="790"/>
                  </a:lnTo>
                  <a:cubicBezTo>
                    <a:pt x="2387" y="794"/>
                    <a:pt x="2383" y="803"/>
                    <a:pt x="2384" y="803"/>
                  </a:cubicBezTo>
                  <a:cubicBezTo>
                    <a:pt x="2385" y="803"/>
                    <a:pt x="2385" y="802"/>
                    <a:pt x="2386" y="801"/>
                  </a:cubicBezTo>
                  <a:cubicBezTo>
                    <a:pt x="2390" y="803"/>
                    <a:pt x="2394" y="804"/>
                    <a:pt x="2399" y="804"/>
                  </a:cubicBezTo>
                  <a:cubicBezTo>
                    <a:pt x="2409" y="804"/>
                    <a:pt x="2422" y="801"/>
                    <a:pt x="2437" y="801"/>
                  </a:cubicBezTo>
                  <a:lnTo>
                    <a:pt x="2431" y="807"/>
                  </a:lnTo>
                  <a:cubicBezTo>
                    <a:pt x="2437" y="812"/>
                    <a:pt x="2453" y="818"/>
                    <a:pt x="2459" y="818"/>
                  </a:cubicBezTo>
                  <a:cubicBezTo>
                    <a:pt x="2465" y="812"/>
                    <a:pt x="2470" y="818"/>
                    <a:pt x="2470" y="807"/>
                  </a:cubicBezTo>
                  <a:cubicBezTo>
                    <a:pt x="2476" y="823"/>
                    <a:pt x="2485" y="827"/>
                    <a:pt x="2495" y="827"/>
                  </a:cubicBezTo>
                  <a:cubicBezTo>
                    <a:pt x="2503" y="827"/>
                    <a:pt x="2511" y="824"/>
                    <a:pt x="2519" y="824"/>
                  </a:cubicBezTo>
                  <a:cubicBezTo>
                    <a:pt x="2526" y="824"/>
                    <a:pt x="2533" y="827"/>
                    <a:pt x="2537" y="838"/>
                  </a:cubicBezTo>
                  <a:lnTo>
                    <a:pt x="2537" y="838"/>
                  </a:lnTo>
                  <a:cubicBezTo>
                    <a:pt x="2537" y="838"/>
                    <a:pt x="2536" y="838"/>
                    <a:pt x="2536" y="838"/>
                  </a:cubicBezTo>
                  <a:cubicBezTo>
                    <a:pt x="2534" y="838"/>
                    <a:pt x="2532" y="840"/>
                    <a:pt x="2532" y="840"/>
                  </a:cubicBezTo>
                  <a:lnTo>
                    <a:pt x="2554" y="840"/>
                  </a:lnTo>
                  <a:cubicBezTo>
                    <a:pt x="2554" y="829"/>
                    <a:pt x="2554" y="835"/>
                    <a:pt x="2554" y="823"/>
                  </a:cubicBezTo>
                  <a:cubicBezTo>
                    <a:pt x="2554" y="818"/>
                    <a:pt x="2565" y="818"/>
                    <a:pt x="2571" y="818"/>
                  </a:cubicBezTo>
                  <a:cubicBezTo>
                    <a:pt x="2560" y="823"/>
                    <a:pt x="2565" y="835"/>
                    <a:pt x="2565" y="840"/>
                  </a:cubicBezTo>
                  <a:cubicBezTo>
                    <a:pt x="2565" y="840"/>
                    <a:pt x="2571" y="835"/>
                    <a:pt x="2571" y="829"/>
                  </a:cubicBezTo>
                  <a:cubicBezTo>
                    <a:pt x="2572" y="834"/>
                    <a:pt x="2573" y="836"/>
                    <a:pt x="2574" y="836"/>
                  </a:cubicBezTo>
                  <a:cubicBezTo>
                    <a:pt x="2577" y="836"/>
                    <a:pt x="2578" y="825"/>
                    <a:pt x="2583" y="825"/>
                  </a:cubicBezTo>
                  <a:cubicBezTo>
                    <a:pt x="2584" y="825"/>
                    <a:pt x="2586" y="826"/>
                    <a:pt x="2588" y="829"/>
                  </a:cubicBezTo>
                  <a:lnTo>
                    <a:pt x="2588" y="835"/>
                  </a:lnTo>
                  <a:cubicBezTo>
                    <a:pt x="2592" y="831"/>
                    <a:pt x="2596" y="827"/>
                    <a:pt x="2600" y="827"/>
                  </a:cubicBezTo>
                  <a:cubicBezTo>
                    <a:pt x="2601" y="827"/>
                    <a:pt x="2603" y="827"/>
                    <a:pt x="2605" y="829"/>
                  </a:cubicBezTo>
                  <a:cubicBezTo>
                    <a:pt x="2605" y="840"/>
                    <a:pt x="2599" y="835"/>
                    <a:pt x="2593" y="840"/>
                  </a:cubicBezTo>
                  <a:cubicBezTo>
                    <a:pt x="2595" y="841"/>
                    <a:pt x="2596" y="841"/>
                    <a:pt x="2597" y="841"/>
                  </a:cubicBezTo>
                  <a:cubicBezTo>
                    <a:pt x="2605" y="841"/>
                    <a:pt x="2612" y="831"/>
                    <a:pt x="2617" y="831"/>
                  </a:cubicBezTo>
                  <a:cubicBezTo>
                    <a:pt x="2619" y="831"/>
                    <a:pt x="2620" y="832"/>
                    <a:pt x="2622" y="835"/>
                  </a:cubicBezTo>
                  <a:cubicBezTo>
                    <a:pt x="2616" y="840"/>
                    <a:pt x="2610" y="840"/>
                    <a:pt x="2605" y="840"/>
                  </a:cubicBezTo>
                  <a:cubicBezTo>
                    <a:pt x="2610" y="857"/>
                    <a:pt x="2616" y="851"/>
                    <a:pt x="2616" y="857"/>
                  </a:cubicBezTo>
                  <a:lnTo>
                    <a:pt x="2633" y="868"/>
                  </a:lnTo>
                  <a:lnTo>
                    <a:pt x="2627" y="863"/>
                  </a:lnTo>
                  <a:cubicBezTo>
                    <a:pt x="2633" y="852"/>
                    <a:pt x="2638" y="849"/>
                    <a:pt x="2643" y="849"/>
                  </a:cubicBezTo>
                  <a:cubicBezTo>
                    <a:pt x="2647" y="849"/>
                    <a:pt x="2650" y="852"/>
                    <a:pt x="2655" y="852"/>
                  </a:cubicBezTo>
                  <a:cubicBezTo>
                    <a:pt x="2658" y="852"/>
                    <a:pt x="2662" y="850"/>
                    <a:pt x="2666" y="846"/>
                  </a:cubicBezTo>
                  <a:lnTo>
                    <a:pt x="2666" y="846"/>
                  </a:lnTo>
                  <a:cubicBezTo>
                    <a:pt x="2650" y="863"/>
                    <a:pt x="2666" y="857"/>
                    <a:pt x="2661" y="868"/>
                  </a:cubicBezTo>
                  <a:cubicBezTo>
                    <a:pt x="2661" y="874"/>
                    <a:pt x="2666" y="879"/>
                    <a:pt x="2666" y="885"/>
                  </a:cubicBezTo>
                  <a:cubicBezTo>
                    <a:pt x="2668" y="883"/>
                    <a:pt x="2668" y="882"/>
                    <a:pt x="2669" y="882"/>
                  </a:cubicBezTo>
                  <a:cubicBezTo>
                    <a:pt x="2671" y="882"/>
                    <a:pt x="2673" y="886"/>
                    <a:pt x="2676" y="886"/>
                  </a:cubicBezTo>
                  <a:cubicBezTo>
                    <a:pt x="2677" y="886"/>
                    <a:pt x="2680" y="884"/>
                    <a:pt x="2683" y="879"/>
                  </a:cubicBezTo>
                  <a:cubicBezTo>
                    <a:pt x="2683" y="885"/>
                    <a:pt x="2694" y="885"/>
                    <a:pt x="2689" y="896"/>
                  </a:cubicBezTo>
                  <a:cubicBezTo>
                    <a:pt x="2700" y="891"/>
                    <a:pt x="2689" y="885"/>
                    <a:pt x="2689" y="879"/>
                  </a:cubicBezTo>
                  <a:cubicBezTo>
                    <a:pt x="2691" y="878"/>
                    <a:pt x="2693" y="877"/>
                    <a:pt x="2695" y="877"/>
                  </a:cubicBezTo>
                  <a:cubicBezTo>
                    <a:pt x="2706" y="877"/>
                    <a:pt x="2715" y="895"/>
                    <a:pt x="2728" y="895"/>
                  </a:cubicBezTo>
                  <a:cubicBezTo>
                    <a:pt x="2731" y="895"/>
                    <a:pt x="2735" y="894"/>
                    <a:pt x="2739" y="891"/>
                  </a:cubicBezTo>
                  <a:cubicBezTo>
                    <a:pt x="2756" y="885"/>
                    <a:pt x="2767" y="874"/>
                    <a:pt x="2784" y="868"/>
                  </a:cubicBezTo>
                  <a:lnTo>
                    <a:pt x="2784" y="868"/>
                  </a:lnTo>
                  <a:cubicBezTo>
                    <a:pt x="2784" y="879"/>
                    <a:pt x="2773" y="885"/>
                    <a:pt x="2773" y="885"/>
                  </a:cubicBezTo>
                  <a:cubicBezTo>
                    <a:pt x="2778" y="891"/>
                    <a:pt x="2790" y="891"/>
                    <a:pt x="2795" y="891"/>
                  </a:cubicBezTo>
                  <a:cubicBezTo>
                    <a:pt x="2795" y="891"/>
                    <a:pt x="2795" y="896"/>
                    <a:pt x="2795" y="902"/>
                  </a:cubicBezTo>
                  <a:cubicBezTo>
                    <a:pt x="2799" y="902"/>
                    <a:pt x="2800" y="892"/>
                    <a:pt x="2805" y="892"/>
                  </a:cubicBezTo>
                  <a:cubicBezTo>
                    <a:pt x="2807" y="892"/>
                    <a:pt x="2809" y="893"/>
                    <a:pt x="2812" y="896"/>
                  </a:cubicBezTo>
                  <a:cubicBezTo>
                    <a:pt x="2806" y="902"/>
                    <a:pt x="2801" y="907"/>
                    <a:pt x="2801" y="913"/>
                  </a:cubicBezTo>
                  <a:cubicBezTo>
                    <a:pt x="2806" y="907"/>
                    <a:pt x="2818" y="902"/>
                    <a:pt x="2823" y="902"/>
                  </a:cubicBezTo>
                  <a:lnTo>
                    <a:pt x="2823" y="902"/>
                  </a:lnTo>
                  <a:cubicBezTo>
                    <a:pt x="2823" y="907"/>
                    <a:pt x="2818" y="913"/>
                    <a:pt x="2812" y="913"/>
                  </a:cubicBezTo>
                  <a:cubicBezTo>
                    <a:pt x="2818" y="913"/>
                    <a:pt x="2829" y="913"/>
                    <a:pt x="2834" y="907"/>
                  </a:cubicBezTo>
                  <a:lnTo>
                    <a:pt x="2834" y="907"/>
                  </a:lnTo>
                  <a:cubicBezTo>
                    <a:pt x="2832" y="909"/>
                    <a:pt x="2830" y="909"/>
                    <a:pt x="2829" y="909"/>
                  </a:cubicBezTo>
                  <a:cubicBezTo>
                    <a:pt x="2823" y="909"/>
                    <a:pt x="2824" y="901"/>
                    <a:pt x="2829" y="896"/>
                  </a:cubicBezTo>
                  <a:lnTo>
                    <a:pt x="2834" y="896"/>
                  </a:lnTo>
                  <a:cubicBezTo>
                    <a:pt x="2834" y="887"/>
                    <a:pt x="2832" y="884"/>
                    <a:pt x="2828" y="884"/>
                  </a:cubicBezTo>
                  <a:cubicBezTo>
                    <a:pt x="2821" y="884"/>
                    <a:pt x="2811" y="891"/>
                    <a:pt x="2804" y="891"/>
                  </a:cubicBezTo>
                  <a:cubicBezTo>
                    <a:pt x="2803" y="891"/>
                    <a:pt x="2802" y="891"/>
                    <a:pt x="2801" y="891"/>
                  </a:cubicBezTo>
                  <a:lnTo>
                    <a:pt x="2806" y="874"/>
                  </a:lnTo>
                  <a:lnTo>
                    <a:pt x="2795" y="885"/>
                  </a:lnTo>
                  <a:cubicBezTo>
                    <a:pt x="2795" y="879"/>
                    <a:pt x="2795" y="868"/>
                    <a:pt x="2801" y="868"/>
                  </a:cubicBezTo>
                  <a:cubicBezTo>
                    <a:pt x="2799" y="865"/>
                    <a:pt x="2798" y="864"/>
                    <a:pt x="2796" y="864"/>
                  </a:cubicBezTo>
                  <a:cubicBezTo>
                    <a:pt x="2794" y="864"/>
                    <a:pt x="2792" y="867"/>
                    <a:pt x="2791" y="867"/>
                  </a:cubicBezTo>
                  <a:cubicBezTo>
                    <a:pt x="2790" y="867"/>
                    <a:pt x="2790" y="866"/>
                    <a:pt x="2790" y="863"/>
                  </a:cubicBezTo>
                  <a:cubicBezTo>
                    <a:pt x="2790" y="857"/>
                    <a:pt x="2790" y="857"/>
                    <a:pt x="2790" y="857"/>
                  </a:cubicBezTo>
                  <a:lnTo>
                    <a:pt x="2778" y="863"/>
                  </a:lnTo>
                  <a:cubicBezTo>
                    <a:pt x="2782" y="859"/>
                    <a:pt x="2783" y="854"/>
                    <a:pt x="2784" y="851"/>
                  </a:cubicBezTo>
                  <a:lnTo>
                    <a:pt x="2784" y="851"/>
                  </a:lnTo>
                  <a:cubicBezTo>
                    <a:pt x="2784" y="851"/>
                    <a:pt x="2784" y="851"/>
                    <a:pt x="2784" y="851"/>
                  </a:cubicBezTo>
                  <a:cubicBezTo>
                    <a:pt x="2784" y="850"/>
                    <a:pt x="2784" y="850"/>
                    <a:pt x="2784" y="850"/>
                  </a:cubicBezTo>
                  <a:cubicBezTo>
                    <a:pt x="2784" y="850"/>
                    <a:pt x="2784" y="850"/>
                    <a:pt x="2784" y="851"/>
                  </a:cubicBezTo>
                  <a:lnTo>
                    <a:pt x="2784" y="851"/>
                  </a:lnTo>
                  <a:cubicBezTo>
                    <a:pt x="2781" y="849"/>
                    <a:pt x="2779" y="848"/>
                    <a:pt x="2777" y="848"/>
                  </a:cubicBezTo>
                  <a:cubicBezTo>
                    <a:pt x="2771" y="848"/>
                    <a:pt x="2766" y="852"/>
                    <a:pt x="2762" y="852"/>
                  </a:cubicBezTo>
                  <a:cubicBezTo>
                    <a:pt x="2760" y="852"/>
                    <a:pt x="2758" y="851"/>
                    <a:pt x="2756" y="846"/>
                  </a:cubicBezTo>
                  <a:lnTo>
                    <a:pt x="2756" y="846"/>
                  </a:lnTo>
                  <a:cubicBezTo>
                    <a:pt x="2742" y="848"/>
                    <a:pt x="2754" y="858"/>
                    <a:pt x="2734" y="868"/>
                  </a:cubicBezTo>
                  <a:lnTo>
                    <a:pt x="2734" y="835"/>
                  </a:lnTo>
                  <a:lnTo>
                    <a:pt x="2728" y="846"/>
                  </a:lnTo>
                  <a:cubicBezTo>
                    <a:pt x="2728" y="846"/>
                    <a:pt x="2722" y="846"/>
                    <a:pt x="2728" y="840"/>
                  </a:cubicBezTo>
                  <a:lnTo>
                    <a:pt x="2728" y="840"/>
                  </a:lnTo>
                  <a:cubicBezTo>
                    <a:pt x="2717" y="846"/>
                    <a:pt x="2728" y="846"/>
                    <a:pt x="2722" y="851"/>
                  </a:cubicBezTo>
                  <a:cubicBezTo>
                    <a:pt x="2711" y="840"/>
                    <a:pt x="2694" y="851"/>
                    <a:pt x="2694" y="829"/>
                  </a:cubicBezTo>
                  <a:lnTo>
                    <a:pt x="2694" y="829"/>
                  </a:lnTo>
                  <a:cubicBezTo>
                    <a:pt x="2689" y="840"/>
                    <a:pt x="2706" y="840"/>
                    <a:pt x="2689" y="846"/>
                  </a:cubicBezTo>
                  <a:cubicBezTo>
                    <a:pt x="2691" y="836"/>
                    <a:pt x="2690" y="833"/>
                    <a:pt x="2688" y="833"/>
                  </a:cubicBezTo>
                  <a:cubicBezTo>
                    <a:pt x="2685" y="833"/>
                    <a:pt x="2680" y="837"/>
                    <a:pt x="2676" y="837"/>
                  </a:cubicBezTo>
                  <a:cubicBezTo>
                    <a:pt x="2674" y="837"/>
                    <a:pt x="2673" y="837"/>
                    <a:pt x="2672" y="835"/>
                  </a:cubicBezTo>
                  <a:cubicBezTo>
                    <a:pt x="2678" y="823"/>
                    <a:pt x="2683" y="829"/>
                    <a:pt x="2678" y="818"/>
                  </a:cubicBezTo>
                  <a:lnTo>
                    <a:pt x="2678" y="818"/>
                  </a:lnTo>
                  <a:cubicBezTo>
                    <a:pt x="2675" y="822"/>
                    <a:pt x="2673" y="823"/>
                    <a:pt x="2671" y="823"/>
                  </a:cubicBezTo>
                  <a:cubicBezTo>
                    <a:pt x="2666" y="823"/>
                    <a:pt x="2664" y="811"/>
                    <a:pt x="2658" y="811"/>
                  </a:cubicBezTo>
                  <a:cubicBezTo>
                    <a:pt x="2657" y="811"/>
                    <a:pt x="2656" y="812"/>
                    <a:pt x="2655" y="812"/>
                  </a:cubicBezTo>
                  <a:cubicBezTo>
                    <a:pt x="2655" y="807"/>
                    <a:pt x="2655" y="807"/>
                    <a:pt x="2655" y="801"/>
                  </a:cubicBezTo>
                  <a:cubicBezTo>
                    <a:pt x="2655" y="801"/>
                    <a:pt x="2650" y="812"/>
                    <a:pt x="2650" y="818"/>
                  </a:cubicBezTo>
                  <a:cubicBezTo>
                    <a:pt x="2644" y="818"/>
                    <a:pt x="2633" y="812"/>
                    <a:pt x="2627" y="812"/>
                  </a:cubicBezTo>
                  <a:cubicBezTo>
                    <a:pt x="2627" y="812"/>
                    <a:pt x="2605" y="801"/>
                    <a:pt x="2593" y="790"/>
                  </a:cubicBezTo>
                  <a:cubicBezTo>
                    <a:pt x="2590" y="800"/>
                    <a:pt x="2585" y="802"/>
                    <a:pt x="2580" y="802"/>
                  </a:cubicBezTo>
                  <a:cubicBezTo>
                    <a:pt x="2576" y="802"/>
                    <a:pt x="2573" y="801"/>
                    <a:pt x="2571" y="801"/>
                  </a:cubicBezTo>
                  <a:cubicBezTo>
                    <a:pt x="2571" y="790"/>
                    <a:pt x="2577" y="784"/>
                    <a:pt x="2582" y="784"/>
                  </a:cubicBezTo>
                  <a:lnTo>
                    <a:pt x="2571" y="779"/>
                  </a:lnTo>
                  <a:cubicBezTo>
                    <a:pt x="2571" y="784"/>
                    <a:pt x="2565" y="790"/>
                    <a:pt x="2560" y="790"/>
                  </a:cubicBezTo>
                  <a:lnTo>
                    <a:pt x="2565" y="779"/>
                  </a:lnTo>
                  <a:cubicBezTo>
                    <a:pt x="2563" y="777"/>
                    <a:pt x="2560" y="777"/>
                    <a:pt x="2558" y="777"/>
                  </a:cubicBezTo>
                  <a:cubicBezTo>
                    <a:pt x="2553" y="777"/>
                    <a:pt x="2549" y="778"/>
                    <a:pt x="2544" y="778"/>
                  </a:cubicBezTo>
                  <a:cubicBezTo>
                    <a:pt x="2540" y="778"/>
                    <a:pt x="2536" y="777"/>
                    <a:pt x="2532" y="773"/>
                  </a:cubicBezTo>
                  <a:cubicBezTo>
                    <a:pt x="2526" y="784"/>
                    <a:pt x="2532" y="807"/>
                    <a:pt x="2515" y="812"/>
                  </a:cubicBezTo>
                  <a:cubicBezTo>
                    <a:pt x="2515" y="807"/>
                    <a:pt x="2521" y="795"/>
                    <a:pt x="2521" y="795"/>
                  </a:cubicBezTo>
                  <a:lnTo>
                    <a:pt x="2515" y="795"/>
                  </a:lnTo>
                  <a:lnTo>
                    <a:pt x="2526" y="784"/>
                  </a:lnTo>
                  <a:cubicBezTo>
                    <a:pt x="2525" y="783"/>
                    <a:pt x="2525" y="783"/>
                    <a:pt x="2524" y="783"/>
                  </a:cubicBezTo>
                  <a:cubicBezTo>
                    <a:pt x="2521" y="783"/>
                    <a:pt x="2520" y="791"/>
                    <a:pt x="2517" y="791"/>
                  </a:cubicBezTo>
                  <a:cubicBezTo>
                    <a:pt x="2517" y="791"/>
                    <a:pt x="2516" y="791"/>
                    <a:pt x="2515" y="790"/>
                  </a:cubicBezTo>
                  <a:cubicBezTo>
                    <a:pt x="2515" y="784"/>
                    <a:pt x="2509" y="784"/>
                    <a:pt x="2515" y="779"/>
                  </a:cubicBezTo>
                  <a:cubicBezTo>
                    <a:pt x="2515" y="779"/>
                    <a:pt x="2515" y="781"/>
                    <a:pt x="2517" y="781"/>
                  </a:cubicBezTo>
                  <a:cubicBezTo>
                    <a:pt x="2518" y="781"/>
                    <a:pt x="2519" y="780"/>
                    <a:pt x="2521" y="779"/>
                  </a:cubicBezTo>
                  <a:cubicBezTo>
                    <a:pt x="2515" y="779"/>
                    <a:pt x="2509" y="767"/>
                    <a:pt x="2509" y="762"/>
                  </a:cubicBezTo>
                  <a:cubicBezTo>
                    <a:pt x="2509" y="767"/>
                    <a:pt x="2504" y="773"/>
                    <a:pt x="2504" y="773"/>
                  </a:cubicBezTo>
                  <a:cubicBezTo>
                    <a:pt x="2493" y="773"/>
                    <a:pt x="2504" y="762"/>
                    <a:pt x="2498" y="756"/>
                  </a:cubicBezTo>
                  <a:lnTo>
                    <a:pt x="2498" y="756"/>
                  </a:lnTo>
                  <a:cubicBezTo>
                    <a:pt x="2497" y="758"/>
                    <a:pt x="2495" y="758"/>
                    <a:pt x="2494" y="758"/>
                  </a:cubicBezTo>
                  <a:cubicBezTo>
                    <a:pt x="2493" y="758"/>
                    <a:pt x="2491" y="758"/>
                    <a:pt x="2490" y="758"/>
                  </a:cubicBezTo>
                  <a:cubicBezTo>
                    <a:pt x="2487" y="758"/>
                    <a:pt x="2484" y="759"/>
                    <a:pt x="2481" y="767"/>
                  </a:cubicBezTo>
                  <a:cubicBezTo>
                    <a:pt x="2481" y="767"/>
                    <a:pt x="2481" y="762"/>
                    <a:pt x="2481" y="756"/>
                  </a:cubicBezTo>
                  <a:cubicBezTo>
                    <a:pt x="2480" y="758"/>
                    <a:pt x="2478" y="758"/>
                    <a:pt x="2475" y="758"/>
                  </a:cubicBezTo>
                  <a:cubicBezTo>
                    <a:pt x="2472" y="758"/>
                    <a:pt x="2469" y="758"/>
                    <a:pt x="2466" y="758"/>
                  </a:cubicBezTo>
                  <a:cubicBezTo>
                    <a:pt x="2460" y="758"/>
                    <a:pt x="2456" y="759"/>
                    <a:pt x="2459" y="767"/>
                  </a:cubicBezTo>
                  <a:cubicBezTo>
                    <a:pt x="2455" y="769"/>
                    <a:pt x="2452" y="770"/>
                    <a:pt x="2448" y="770"/>
                  </a:cubicBezTo>
                  <a:cubicBezTo>
                    <a:pt x="2431" y="770"/>
                    <a:pt x="2417" y="751"/>
                    <a:pt x="2403" y="751"/>
                  </a:cubicBezTo>
                  <a:lnTo>
                    <a:pt x="2403" y="745"/>
                  </a:lnTo>
                  <a:cubicBezTo>
                    <a:pt x="2397" y="748"/>
                    <a:pt x="2392" y="748"/>
                    <a:pt x="2386" y="748"/>
                  </a:cubicBezTo>
                  <a:cubicBezTo>
                    <a:pt x="2381" y="748"/>
                    <a:pt x="2375" y="748"/>
                    <a:pt x="2369" y="751"/>
                  </a:cubicBezTo>
                  <a:cubicBezTo>
                    <a:pt x="2369" y="751"/>
                    <a:pt x="2364" y="739"/>
                    <a:pt x="2369" y="734"/>
                  </a:cubicBezTo>
                  <a:lnTo>
                    <a:pt x="2369" y="734"/>
                  </a:lnTo>
                  <a:cubicBezTo>
                    <a:pt x="2364" y="737"/>
                    <a:pt x="2361" y="738"/>
                    <a:pt x="2358" y="738"/>
                  </a:cubicBezTo>
                  <a:cubicBezTo>
                    <a:pt x="2355" y="738"/>
                    <a:pt x="2353" y="737"/>
                    <a:pt x="2347" y="734"/>
                  </a:cubicBezTo>
                  <a:cubicBezTo>
                    <a:pt x="2355" y="730"/>
                    <a:pt x="2352" y="726"/>
                    <a:pt x="2353" y="726"/>
                  </a:cubicBezTo>
                  <a:lnTo>
                    <a:pt x="2353" y="726"/>
                  </a:lnTo>
                  <a:cubicBezTo>
                    <a:pt x="2354" y="726"/>
                    <a:pt x="2355" y="727"/>
                    <a:pt x="2358" y="728"/>
                  </a:cubicBezTo>
                  <a:cubicBezTo>
                    <a:pt x="2351" y="724"/>
                    <a:pt x="2348" y="718"/>
                    <a:pt x="2342" y="718"/>
                  </a:cubicBezTo>
                  <a:cubicBezTo>
                    <a:pt x="2339" y="718"/>
                    <a:pt x="2335" y="719"/>
                    <a:pt x="2330" y="723"/>
                  </a:cubicBezTo>
                  <a:cubicBezTo>
                    <a:pt x="2341" y="711"/>
                    <a:pt x="2330" y="706"/>
                    <a:pt x="2325" y="706"/>
                  </a:cubicBezTo>
                  <a:lnTo>
                    <a:pt x="2325" y="717"/>
                  </a:lnTo>
                  <a:cubicBezTo>
                    <a:pt x="2319" y="717"/>
                    <a:pt x="2319" y="717"/>
                    <a:pt x="2313" y="711"/>
                  </a:cubicBezTo>
                  <a:lnTo>
                    <a:pt x="2319" y="700"/>
                  </a:lnTo>
                  <a:cubicBezTo>
                    <a:pt x="2315" y="695"/>
                    <a:pt x="2311" y="694"/>
                    <a:pt x="2307" y="694"/>
                  </a:cubicBezTo>
                  <a:cubicBezTo>
                    <a:pt x="2297" y="694"/>
                    <a:pt x="2287" y="700"/>
                    <a:pt x="2279" y="700"/>
                  </a:cubicBezTo>
                  <a:cubicBezTo>
                    <a:pt x="2272" y="700"/>
                    <a:pt x="2267" y="696"/>
                    <a:pt x="2263" y="683"/>
                  </a:cubicBezTo>
                  <a:lnTo>
                    <a:pt x="2263" y="683"/>
                  </a:lnTo>
                  <a:cubicBezTo>
                    <a:pt x="2257" y="695"/>
                    <a:pt x="2274" y="695"/>
                    <a:pt x="2263" y="706"/>
                  </a:cubicBezTo>
                  <a:cubicBezTo>
                    <a:pt x="2257" y="700"/>
                    <a:pt x="2252" y="678"/>
                    <a:pt x="2246" y="678"/>
                  </a:cubicBezTo>
                  <a:cubicBezTo>
                    <a:pt x="2244" y="676"/>
                    <a:pt x="2243" y="675"/>
                    <a:pt x="2241" y="675"/>
                  </a:cubicBezTo>
                  <a:cubicBezTo>
                    <a:pt x="2235" y="675"/>
                    <a:pt x="2230" y="686"/>
                    <a:pt x="2224" y="686"/>
                  </a:cubicBezTo>
                  <a:cubicBezTo>
                    <a:pt x="2222" y="686"/>
                    <a:pt x="2220" y="685"/>
                    <a:pt x="2218" y="683"/>
                  </a:cubicBezTo>
                  <a:cubicBezTo>
                    <a:pt x="2218" y="689"/>
                    <a:pt x="2213" y="706"/>
                    <a:pt x="2201" y="706"/>
                  </a:cubicBezTo>
                  <a:cubicBezTo>
                    <a:pt x="2196" y="706"/>
                    <a:pt x="2196" y="683"/>
                    <a:pt x="2201" y="678"/>
                  </a:cubicBezTo>
                  <a:cubicBezTo>
                    <a:pt x="2207" y="678"/>
                    <a:pt x="2207" y="683"/>
                    <a:pt x="2207" y="683"/>
                  </a:cubicBezTo>
                  <a:cubicBezTo>
                    <a:pt x="2212" y="683"/>
                    <a:pt x="2212" y="683"/>
                    <a:pt x="2213" y="678"/>
                  </a:cubicBezTo>
                  <a:lnTo>
                    <a:pt x="2213" y="678"/>
                  </a:lnTo>
                  <a:cubicBezTo>
                    <a:pt x="2213" y="678"/>
                    <a:pt x="2213" y="678"/>
                    <a:pt x="2213" y="678"/>
                  </a:cubicBezTo>
                  <a:lnTo>
                    <a:pt x="2213" y="672"/>
                  </a:lnTo>
                  <a:cubicBezTo>
                    <a:pt x="2213" y="675"/>
                    <a:pt x="2213" y="676"/>
                    <a:pt x="2213" y="678"/>
                  </a:cubicBezTo>
                  <a:lnTo>
                    <a:pt x="2213" y="678"/>
                  </a:lnTo>
                  <a:cubicBezTo>
                    <a:pt x="2207" y="672"/>
                    <a:pt x="2196" y="672"/>
                    <a:pt x="2201" y="661"/>
                  </a:cubicBezTo>
                  <a:lnTo>
                    <a:pt x="2201" y="661"/>
                  </a:lnTo>
                  <a:cubicBezTo>
                    <a:pt x="2190" y="667"/>
                    <a:pt x="2196" y="672"/>
                    <a:pt x="2196" y="672"/>
                  </a:cubicBezTo>
                  <a:cubicBezTo>
                    <a:pt x="2185" y="661"/>
                    <a:pt x="2179" y="667"/>
                    <a:pt x="2168" y="661"/>
                  </a:cubicBezTo>
                  <a:cubicBezTo>
                    <a:pt x="2168" y="661"/>
                    <a:pt x="2168" y="665"/>
                    <a:pt x="2168" y="667"/>
                  </a:cubicBezTo>
                  <a:cubicBezTo>
                    <a:pt x="2164" y="664"/>
                    <a:pt x="2162" y="663"/>
                    <a:pt x="2160" y="663"/>
                  </a:cubicBezTo>
                  <a:cubicBezTo>
                    <a:pt x="2152" y="663"/>
                    <a:pt x="2153" y="678"/>
                    <a:pt x="2140" y="678"/>
                  </a:cubicBezTo>
                  <a:cubicBezTo>
                    <a:pt x="2135" y="669"/>
                    <a:pt x="2146" y="660"/>
                    <a:pt x="2140" y="660"/>
                  </a:cubicBezTo>
                  <a:lnTo>
                    <a:pt x="2140" y="660"/>
                  </a:lnTo>
                  <a:cubicBezTo>
                    <a:pt x="2139" y="660"/>
                    <a:pt x="2137" y="660"/>
                    <a:pt x="2134" y="661"/>
                  </a:cubicBezTo>
                  <a:cubicBezTo>
                    <a:pt x="2130" y="656"/>
                    <a:pt x="2133" y="648"/>
                    <a:pt x="2137" y="645"/>
                  </a:cubicBezTo>
                  <a:lnTo>
                    <a:pt x="2137" y="645"/>
                  </a:lnTo>
                  <a:cubicBezTo>
                    <a:pt x="2137" y="645"/>
                    <a:pt x="2137" y="645"/>
                    <a:pt x="2136" y="645"/>
                  </a:cubicBezTo>
                  <a:cubicBezTo>
                    <a:pt x="2127" y="645"/>
                    <a:pt x="2122" y="627"/>
                    <a:pt x="2112" y="627"/>
                  </a:cubicBezTo>
                  <a:lnTo>
                    <a:pt x="2112" y="633"/>
                  </a:lnTo>
                  <a:cubicBezTo>
                    <a:pt x="2106" y="633"/>
                    <a:pt x="2106" y="633"/>
                    <a:pt x="2106" y="627"/>
                  </a:cubicBezTo>
                  <a:cubicBezTo>
                    <a:pt x="2101" y="633"/>
                    <a:pt x="2106" y="644"/>
                    <a:pt x="2095" y="650"/>
                  </a:cubicBezTo>
                  <a:cubicBezTo>
                    <a:pt x="2094" y="648"/>
                    <a:pt x="2092" y="648"/>
                    <a:pt x="2090" y="648"/>
                  </a:cubicBezTo>
                  <a:cubicBezTo>
                    <a:pt x="2088" y="648"/>
                    <a:pt x="2086" y="648"/>
                    <a:pt x="2085" y="648"/>
                  </a:cubicBezTo>
                  <a:cubicBezTo>
                    <a:pt x="2081" y="648"/>
                    <a:pt x="2078" y="647"/>
                    <a:pt x="2078" y="639"/>
                  </a:cubicBezTo>
                  <a:lnTo>
                    <a:pt x="2078" y="639"/>
                  </a:lnTo>
                  <a:cubicBezTo>
                    <a:pt x="2081" y="641"/>
                    <a:pt x="2083" y="641"/>
                    <a:pt x="2085" y="641"/>
                  </a:cubicBezTo>
                  <a:cubicBezTo>
                    <a:pt x="2091" y="641"/>
                    <a:pt x="2087" y="627"/>
                    <a:pt x="2092" y="627"/>
                  </a:cubicBezTo>
                  <a:lnTo>
                    <a:pt x="2092" y="627"/>
                  </a:lnTo>
                  <a:cubicBezTo>
                    <a:pt x="2094" y="627"/>
                    <a:pt x="2095" y="627"/>
                    <a:pt x="2095" y="627"/>
                  </a:cubicBezTo>
                  <a:cubicBezTo>
                    <a:pt x="2094" y="627"/>
                    <a:pt x="2093" y="627"/>
                    <a:pt x="2092" y="627"/>
                  </a:cubicBezTo>
                  <a:cubicBezTo>
                    <a:pt x="2092" y="627"/>
                    <a:pt x="2092" y="627"/>
                    <a:pt x="2092" y="627"/>
                  </a:cubicBezTo>
                  <a:lnTo>
                    <a:pt x="2092" y="627"/>
                  </a:lnTo>
                  <a:cubicBezTo>
                    <a:pt x="2091" y="626"/>
                    <a:pt x="2089" y="625"/>
                    <a:pt x="2089" y="622"/>
                  </a:cubicBezTo>
                  <a:cubicBezTo>
                    <a:pt x="2087" y="618"/>
                    <a:pt x="2085" y="616"/>
                    <a:pt x="2083" y="616"/>
                  </a:cubicBezTo>
                  <a:cubicBezTo>
                    <a:pt x="2078" y="616"/>
                    <a:pt x="2075" y="628"/>
                    <a:pt x="2066" y="628"/>
                  </a:cubicBezTo>
                  <a:cubicBezTo>
                    <a:pt x="2064" y="628"/>
                    <a:pt x="2063" y="628"/>
                    <a:pt x="2061" y="627"/>
                  </a:cubicBezTo>
                  <a:cubicBezTo>
                    <a:pt x="2064" y="625"/>
                    <a:pt x="2064" y="621"/>
                    <a:pt x="2064" y="618"/>
                  </a:cubicBezTo>
                  <a:lnTo>
                    <a:pt x="2064" y="618"/>
                  </a:lnTo>
                  <a:cubicBezTo>
                    <a:pt x="2064" y="621"/>
                    <a:pt x="2059" y="629"/>
                    <a:pt x="2050" y="633"/>
                  </a:cubicBezTo>
                  <a:cubicBezTo>
                    <a:pt x="2048" y="629"/>
                    <a:pt x="2047" y="628"/>
                    <a:pt x="2045" y="628"/>
                  </a:cubicBezTo>
                  <a:cubicBezTo>
                    <a:pt x="2041" y="628"/>
                    <a:pt x="2037" y="633"/>
                    <a:pt x="2033" y="633"/>
                  </a:cubicBezTo>
                  <a:lnTo>
                    <a:pt x="2039" y="639"/>
                  </a:lnTo>
                  <a:cubicBezTo>
                    <a:pt x="2039" y="644"/>
                    <a:pt x="2033" y="644"/>
                    <a:pt x="2022" y="644"/>
                  </a:cubicBezTo>
                  <a:cubicBezTo>
                    <a:pt x="2028" y="639"/>
                    <a:pt x="2033" y="639"/>
                    <a:pt x="2028" y="639"/>
                  </a:cubicBezTo>
                  <a:cubicBezTo>
                    <a:pt x="2026" y="640"/>
                    <a:pt x="2025" y="641"/>
                    <a:pt x="2024" y="641"/>
                  </a:cubicBezTo>
                  <a:cubicBezTo>
                    <a:pt x="2017" y="641"/>
                    <a:pt x="2015" y="621"/>
                    <a:pt x="2008" y="621"/>
                  </a:cubicBezTo>
                  <a:cubicBezTo>
                    <a:pt x="2007" y="621"/>
                    <a:pt x="2006" y="621"/>
                    <a:pt x="2005" y="622"/>
                  </a:cubicBezTo>
                  <a:cubicBezTo>
                    <a:pt x="2000" y="616"/>
                    <a:pt x="2005" y="611"/>
                    <a:pt x="2005" y="605"/>
                  </a:cubicBezTo>
                  <a:lnTo>
                    <a:pt x="2005" y="605"/>
                  </a:lnTo>
                  <a:cubicBezTo>
                    <a:pt x="2004" y="606"/>
                    <a:pt x="2002" y="606"/>
                    <a:pt x="2001" y="606"/>
                  </a:cubicBezTo>
                  <a:cubicBezTo>
                    <a:pt x="1991" y="606"/>
                    <a:pt x="1992" y="593"/>
                    <a:pt x="1982" y="593"/>
                  </a:cubicBezTo>
                  <a:cubicBezTo>
                    <a:pt x="1981" y="593"/>
                    <a:pt x="1979" y="593"/>
                    <a:pt x="1977" y="594"/>
                  </a:cubicBezTo>
                  <a:cubicBezTo>
                    <a:pt x="1983" y="605"/>
                    <a:pt x="1983" y="605"/>
                    <a:pt x="1972" y="611"/>
                  </a:cubicBezTo>
                  <a:lnTo>
                    <a:pt x="1994" y="611"/>
                  </a:lnTo>
                  <a:lnTo>
                    <a:pt x="1977" y="622"/>
                  </a:lnTo>
                  <a:cubicBezTo>
                    <a:pt x="1981" y="622"/>
                    <a:pt x="1985" y="619"/>
                    <a:pt x="1989" y="619"/>
                  </a:cubicBezTo>
                  <a:cubicBezTo>
                    <a:pt x="1991" y="619"/>
                    <a:pt x="1992" y="620"/>
                    <a:pt x="1994" y="622"/>
                  </a:cubicBezTo>
                  <a:cubicBezTo>
                    <a:pt x="1983" y="627"/>
                    <a:pt x="1989" y="627"/>
                    <a:pt x="1989" y="633"/>
                  </a:cubicBezTo>
                  <a:cubicBezTo>
                    <a:pt x="1987" y="628"/>
                    <a:pt x="1984" y="627"/>
                    <a:pt x="1981" y="627"/>
                  </a:cubicBezTo>
                  <a:cubicBezTo>
                    <a:pt x="1976" y="627"/>
                    <a:pt x="1970" y="631"/>
                    <a:pt x="1966" y="631"/>
                  </a:cubicBezTo>
                  <a:cubicBezTo>
                    <a:pt x="1964" y="631"/>
                    <a:pt x="1962" y="630"/>
                    <a:pt x="1961" y="627"/>
                  </a:cubicBezTo>
                  <a:lnTo>
                    <a:pt x="1966" y="599"/>
                  </a:lnTo>
                  <a:cubicBezTo>
                    <a:pt x="1963" y="594"/>
                    <a:pt x="1959" y="593"/>
                    <a:pt x="1955" y="593"/>
                  </a:cubicBezTo>
                  <a:cubicBezTo>
                    <a:pt x="1948" y="593"/>
                    <a:pt x="1940" y="597"/>
                    <a:pt x="1932" y="597"/>
                  </a:cubicBezTo>
                  <a:cubicBezTo>
                    <a:pt x="1929" y="597"/>
                    <a:pt x="1925" y="596"/>
                    <a:pt x="1921" y="594"/>
                  </a:cubicBezTo>
                  <a:lnTo>
                    <a:pt x="1921" y="594"/>
                  </a:lnTo>
                  <a:lnTo>
                    <a:pt x="1927" y="599"/>
                  </a:lnTo>
                  <a:cubicBezTo>
                    <a:pt x="1925" y="603"/>
                    <a:pt x="1923" y="604"/>
                    <a:pt x="1921" y="604"/>
                  </a:cubicBezTo>
                  <a:cubicBezTo>
                    <a:pt x="1917" y="604"/>
                    <a:pt x="1912" y="599"/>
                    <a:pt x="1905" y="599"/>
                  </a:cubicBezTo>
                  <a:cubicBezTo>
                    <a:pt x="1910" y="594"/>
                    <a:pt x="1905" y="588"/>
                    <a:pt x="1905" y="583"/>
                  </a:cubicBezTo>
                  <a:cubicBezTo>
                    <a:pt x="1905" y="584"/>
                    <a:pt x="1904" y="584"/>
                    <a:pt x="1903" y="584"/>
                  </a:cubicBezTo>
                  <a:cubicBezTo>
                    <a:pt x="1901" y="584"/>
                    <a:pt x="1900" y="584"/>
                    <a:pt x="1898" y="584"/>
                  </a:cubicBezTo>
                  <a:cubicBezTo>
                    <a:pt x="1893" y="584"/>
                    <a:pt x="1888" y="585"/>
                    <a:pt x="1882" y="594"/>
                  </a:cubicBezTo>
                  <a:lnTo>
                    <a:pt x="1882" y="583"/>
                  </a:lnTo>
                  <a:cubicBezTo>
                    <a:pt x="1879" y="581"/>
                    <a:pt x="1877" y="580"/>
                    <a:pt x="1874" y="580"/>
                  </a:cubicBezTo>
                  <a:cubicBezTo>
                    <a:pt x="1863" y="580"/>
                    <a:pt x="1854" y="595"/>
                    <a:pt x="1846" y="595"/>
                  </a:cubicBezTo>
                  <a:cubicBezTo>
                    <a:pt x="1845" y="595"/>
                    <a:pt x="1844" y="594"/>
                    <a:pt x="1843" y="594"/>
                  </a:cubicBezTo>
                  <a:cubicBezTo>
                    <a:pt x="1849" y="583"/>
                    <a:pt x="1843" y="577"/>
                    <a:pt x="1854" y="571"/>
                  </a:cubicBezTo>
                  <a:cubicBezTo>
                    <a:pt x="1849" y="571"/>
                    <a:pt x="1849" y="571"/>
                    <a:pt x="1843" y="577"/>
                  </a:cubicBezTo>
                  <a:cubicBezTo>
                    <a:pt x="1843" y="574"/>
                    <a:pt x="1842" y="573"/>
                    <a:pt x="1840" y="573"/>
                  </a:cubicBezTo>
                  <a:cubicBezTo>
                    <a:pt x="1837" y="573"/>
                    <a:pt x="1832" y="575"/>
                    <a:pt x="1829" y="575"/>
                  </a:cubicBezTo>
                  <a:cubicBezTo>
                    <a:pt x="1828" y="575"/>
                    <a:pt x="1826" y="575"/>
                    <a:pt x="1826" y="571"/>
                  </a:cubicBezTo>
                  <a:cubicBezTo>
                    <a:pt x="1822" y="576"/>
                    <a:pt x="1821" y="584"/>
                    <a:pt x="1818" y="584"/>
                  </a:cubicBezTo>
                  <a:cubicBezTo>
                    <a:pt x="1817" y="584"/>
                    <a:pt x="1816" y="584"/>
                    <a:pt x="1815" y="583"/>
                  </a:cubicBezTo>
                  <a:cubicBezTo>
                    <a:pt x="1815" y="583"/>
                    <a:pt x="1815" y="577"/>
                    <a:pt x="1815" y="577"/>
                  </a:cubicBezTo>
                  <a:cubicBezTo>
                    <a:pt x="1815" y="583"/>
                    <a:pt x="1804" y="583"/>
                    <a:pt x="1804" y="594"/>
                  </a:cubicBezTo>
                  <a:cubicBezTo>
                    <a:pt x="1798" y="560"/>
                    <a:pt x="1765" y="583"/>
                    <a:pt x="1759" y="555"/>
                  </a:cubicBezTo>
                  <a:lnTo>
                    <a:pt x="1720" y="555"/>
                  </a:lnTo>
                  <a:cubicBezTo>
                    <a:pt x="1725" y="549"/>
                    <a:pt x="1725" y="549"/>
                    <a:pt x="1725" y="549"/>
                  </a:cubicBezTo>
                  <a:cubicBezTo>
                    <a:pt x="1724" y="547"/>
                    <a:pt x="1722" y="547"/>
                    <a:pt x="1721" y="547"/>
                  </a:cubicBezTo>
                  <a:cubicBezTo>
                    <a:pt x="1714" y="547"/>
                    <a:pt x="1709" y="563"/>
                    <a:pt x="1702" y="563"/>
                  </a:cubicBezTo>
                  <a:cubicBezTo>
                    <a:pt x="1701" y="563"/>
                    <a:pt x="1699" y="562"/>
                    <a:pt x="1697" y="560"/>
                  </a:cubicBezTo>
                  <a:cubicBezTo>
                    <a:pt x="1695" y="552"/>
                    <a:pt x="1697" y="550"/>
                    <a:pt x="1700" y="550"/>
                  </a:cubicBezTo>
                  <a:cubicBezTo>
                    <a:pt x="1702" y="550"/>
                    <a:pt x="1703" y="551"/>
                    <a:pt x="1704" y="551"/>
                  </a:cubicBezTo>
                  <a:cubicBezTo>
                    <a:pt x="1704" y="551"/>
                    <a:pt x="1704" y="550"/>
                    <a:pt x="1703" y="549"/>
                  </a:cubicBezTo>
                  <a:cubicBezTo>
                    <a:pt x="1705" y="534"/>
                    <a:pt x="1703" y="531"/>
                    <a:pt x="1698" y="531"/>
                  </a:cubicBezTo>
                  <a:cubicBezTo>
                    <a:pt x="1695" y="531"/>
                    <a:pt x="1692" y="533"/>
                    <a:pt x="1688" y="533"/>
                  </a:cubicBezTo>
                  <a:cubicBezTo>
                    <a:pt x="1685" y="533"/>
                    <a:pt x="1682" y="531"/>
                    <a:pt x="1681" y="527"/>
                  </a:cubicBezTo>
                  <a:cubicBezTo>
                    <a:pt x="1679" y="522"/>
                    <a:pt x="1677" y="520"/>
                    <a:pt x="1674" y="520"/>
                  </a:cubicBezTo>
                  <a:cubicBezTo>
                    <a:pt x="1667" y="520"/>
                    <a:pt x="1658" y="528"/>
                    <a:pt x="1651" y="528"/>
                  </a:cubicBezTo>
                  <a:cubicBezTo>
                    <a:pt x="1650" y="528"/>
                    <a:pt x="1648" y="527"/>
                    <a:pt x="1647" y="527"/>
                  </a:cubicBezTo>
                  <a:cubicBezTo>
                    <a:pt x="1647" y="527"/>
                    <a:pt x="1647" y="521"/>
                    <a:pt x="1647" y="521"/>
                  </a:cubicBezTo>
                  <a:cubicBezTo>
                    <a:pt x="1636" y="532"/>
                    <a:pt x="1619" y="532"/>
                    <a:pt x="1602" y="532"/>
                  </a:cubicBezTo>
                  <a:cubicBezTo>
                    <a:pt x="1603" y="531"/>
                    <a:pt x="1604" y="529"/>
                    <a:pt x="1604" y="528"/>
                  </a:cubicBezTo>
                  <a:lnTo>
                    <a:pt x="1604" y="528"/>
                  </a:lnTo>
                  <a:cubicBezTo>
                    <a:pt x="1602" y="531"/>
                    <a:pt x="1600" y="532"/>
                    <a:pt x="1597" y="532"/>
                  </a:cubicBezTo>
                  <a:cubicBezTo>
                    <a:pt x="1597" y="527"/>
                    <a:pt x="1585" y="521"/>
                    <a:pt x="1591" y="504"/>
                  </a:cubicBezTo>
                  <a:lnTo>
                    <a:pt x="1591" y="504"/>
                  </a:lnTo>
                  <a:lnTo>
                    <a:pt x="1602" y="510"/>
                  </a:lnTo>
                  <a:cubicBezTo>
                    <a:pt x="1602" y="503"/>
                    <a:pt x="1599" y="501"/>
                    <a:pt x="1595" y="501"/>
                  </a:cubicBezTo>
                  <a:cubicBezTo>
                    <a:pt x="1590" y="501"/>
                    <a:pt x="1583" y="504"/>
                    <a:pt x="1580" y="504"/>
                  </a:cubicBezTo>
                  <a:lnTo>
                    <a:pt x="1585" y="493"/>
                  </a:lnTo>
                  <a:lnTo>
                    <a:pt x="1585" y="493"/>
                  </a:lnTo>
                  <a:cubicBezTo>
                    <a:pt x="1571" y="493"/>
                    <a:pt x="1565" y="505"/>
                    <a:pt x="1553" y="505"/>
                  </a:cubicBezTo>
                  <a:cubicBezTo>
                    <a:pt x="1551" y="505"/>
                    <a:pt x="1549" y="505"/>
                    <a:pt x="1546" y="504"/>
                  </a:cubicBezTo>
                  <a:lnTo>
                    <a:pt x="1546" y="510"/>
                  </a:lnTo>
                  <a:cubicBezTo>
                    <a:pt x="1542" y="514"/>
                    <a:pt x="1540" y="515"/>
                    <a:pt x="1538" y="515"/>
                  </a:cubicBezTo>
                  <a:cubicBezTo>
                    <a:pt x="1535" y="515"/>
                    <a:pt x="1536" y="507"/>
                    <a:pt x="1534" y="507"/>
                  </a:cubicBezTo>
                  <a:cubicBezTo>
                    <a:pt x="1533" y="507"/>
                    <a:pt x="1531" y="508"/>
                    <a:pt x="1529" y="510"/>
                  </a:cubicBezTo>
                  <a:lnTo>
                    <a:pt x="1529" y="487"/>
                  </a:lnTo>
                  <a:cubicBezTo>
                    <a:pt x="1524" y="493"/>
                    <a:pt x="1501" y="499"/>
                    <a:pt x="1490" y="499"/>
                  </a:cubicBezTo>
                  <a:cubicBezTo>
                    <a:pt x="1501" y="487"/>
                    <a:pt x="1518" y="487"/>
                    <a:pt x="1529" y="482"/>
                  </a:cubicBezTo>
                  <a:cubicBezTo>
                    <a:pt x="1527" y="479"/>
                    <a:pt x="1522" y="478"/>
                    <a:pt x="1518" y="478"/>
                  </a:cubicBezTo>
                  <a:cubicBezTo>
                    <a:pt x="1514" y="478"/>
                    <a:pt x="1510" y="479"/>
                    <a:pt x="1507" y="482"/>
                  </a:cubicBezTo>
                  <a:cubicBezTo>
                    <a:pt x="1499" y="490"/>
                    <a:pt x="1491" y="495"/>
                    <a:pt x="1482" y="495"/>
                  </a:cubicBezTo>
                  <a:cubicBezTo>
                    <a:pt x="1479" y="495"/>
                    <a:pt x="1476" y="495"/>
                    <a:pt x="1473" y="493"/>
                  </a:cubicBezTo>
                  <a:cubicBezTo>
                    <a:pt x="1485" y="459"/>
                    <a:pt x="1445" y="476"/>
                    <a:pt x="1445" y="448"/>
                  </a:cubicBezTo>
                  <a:cubicBezTo>
                    <a:pt x="1443" y="449"/>
                    <a:pt x="1440" y="449"/>
                    <a:pt x="1438" y="449"/>
                  </a:cubicBezTo>
                  <a:cubicBezTo>
                    <a:pt x="1414" y="449"/>
                    <a:pt x="1399" y="425"/>
                    <a:pt x="1378" y="420"/>
                  </a:cubicBezTo>
                  <a:cubicBezTo>
                    <a:pt x="1378" y="434"/>
                    <a:pt x="1376" y="437"/>
                    <a:pt x="1374" y="437"/>
                  </a:cubicBezTo>
                  <a:cubicBezTo>
                    <a:pt x="1372" y="437"/>
                    <a:pt x="1371" y="436"/>
                    <a:pt x="1369" y="436"/>
                  </a:cubicBezTo>
                  <a:cubicBezTo>
                    <a:pt x="1366" y="436"/>
                    <a:pt x="1363" y="438"/>
                    <a:pt x="1361" y="448"/>
                  </a:cubicBezTo>
                  <a:lnTo>
                    <a:pt x="1356" y="448"/>
                  </a:lnTo>
                  <a:lnTo>
                    <a:pt x="1356" y="443"/>
                  </a:lnTo>
                  <a:lnTo>
                    <a:pt x="1339" y="426"/>
                  </a:lnTo>
                  <a:cubicBezTo>
                    <a:pt x="1339" y="415"/>
                    <a:pt x="1350" y="420"/>
                    <a:pt x="1350" y="415"/>
                  </a:cubicBezTo>
                  <a:cubicBezTo>
                    <a:pt x="1339" y="409"/>
                    <a:pt x="1345" y="398"/>
                    <a:pt x="1339" y="392"/>
                  </a:cubicBezTo>
                  <a:cubicBezTo>
                    <a:pt x="1339" y="396"/>
                    <a:pt x="1336" y="400"/>
                    <a:pt x="1333" y="400"/>
                  </a:cubicBezTo>
                  <a:cubicBezTo>
                    <a:pt x="1331" y="400"/>
                    <a:pt x="1329" y="399"/>
                    <a:pt x="1328" y="398"/>
                  </a:cubicBezTo>
                  <a:lnTo>
                    <a:pt x="1328" y="398"/>
                  </a:lnTo>
                  <a:lnTo>
                    <a:pt x="1333" y="415"/>
                  </a:lnTo>
                  <a:cubicBezTo>
                    <a:pt x="1332" y="415"/>
                    <a:pt x="1330" y="415"/>
                    <a:pt x="1329" y="415"/>
                  </a:cubicBezTo>
                  <a:cubicBezTo>
                    <a:pt x="1314" y="415"/>
                    <a:pt x="1319" y="392"/>
                    <a:pt x="1304" y="392"/>
                  </a:cubicBezTo>
                  <a:cubicBezTo>
                    <a:pt x="1303" y="392"/>
                    <a:pt x="1302" y="392"/>
                    <a:pt x="1300" y="392"/>
                  </a:cubicBezTo>
                  <a:lnTo>
                    <a:pt x="1311" y="387"/>
                  </a:lnTo>
                  <a:cubicBezTo>
                    <a:pt x="1305" y="387"/>
                    <a:pt x="1297" y="384"/>
                    <a:pt x="1288" y="384"/>
                  </a:cubicBezTo>
                  <a:cubicBezTo>
                    <a:pt x="1279" y="384"/>
                    <a:pt x="1269" y="387"/>
                    <a:pt x="1261" y="398"/>
                  </a:cubicBezTo>
                  <a:cubicBezTo>
                    <a:pt x="1261" y="392"/>
                    <a:pt x="1261" y="381"/>
                    <a:pt x="1266" y="381"/>
                  </a:cubicBezTo>
                  <a:cubicBezTo>
                    <a:pt x="1263" y="380"/>
                    <a:pt x="1259" y="380"/>
                    <a:pt x="1255" y="380"/>
                  </a:cubicBezTo>
                  <a:cubicBezTo>
                    <a:pt x="1244" y="380"/>
                    <a:pt x="1233" y="382"/>
                    <a:pt x="1222" y="382"/>
                  </a:cubicBezTo>
                  <a:cubicBezTo>
                    <a:pt x="1211" y="382"/>
                    <a:pt x="1201" y="379"/>
                    <a:pt x="1193" y="370"/>
                  </a:cubicBezTo>
                  <a:lnTo>
                    <a:pt x="1199" y="364"/>
                  </a:lnTo>
                  <a:lnTo>
                    <a:pt x="1199" y="364"/>
                  </a:lnTo>
                  <a:cubicBezTo>
                    <a:pt x="1194" y="364"/>
                    <a:pt x="1190" y="371"/>
                    <a:pt x="1186" y="371"/>
                  </a:cubicBezTo>
                  <a:cubicBezTo>
                    <a:pt x="1184" y="371"/>
                    <a:pt x="1183" y="371"/>
                    <a:pt x="1182" y="370"/>
                  </a:cubicBezTo>
                  <a:cubicBezTo>
                    <a:pt x="1188" y="364"/>
                    <a:pt x="1188" y="364"/>
                    <a:pt x="1188" y="359"/>
                  </a:cubicBezTo>
                  <a:lnTo>
                    <a:pt x="1188" y="359"/>
                  </a:lnTo>
                  <a:cubicBezTo>
                    <a:pt x="1184" y="363"/>
                    <a:pt x="1177" y="367"/>
                    <a:pt x="1171" y="367"/>
                  </a:cubicBezTo>
                  <a:cubicBezTo>
                    <a:pt x="1169" y="367"/>
                    <a:pt x="1167" y="366"/>
                    <a:pt x="1165" y="364"/>
                  </a:cubicBezTo>
                  <a:lnTo>
                    <a:pt x="1177" y="359"/>
                  </a:lnTo>
                  <a:cubicBezTo>
                    <a:pt x="1170" y="354"/>
                    <a:pt x="1165" y="352"/>
                    <a:pt x="1159" y="352"/>
                  </a:cubicBezTo>
                  <a:cubicBezTo>
                    <a:pt x="1145" y="352"/>
                    <a:pt x="1131" y="364"/>
                    <a:pt x="1115" y="364"/>
                  </a:cubicBezTo>
                  <a:lnTo>
                    <a:pt x="1115" y="364"/>
                  </a:lnTo>
                  <a:cubicBezTo>
                    <a:pt x="1121" y="347"/>
                    <a:pt x="1109" y="336"/>
                    <a:pt x="1098" y="325"/>
                  </a:cubicBezTo>
                  <a:cubicBezTo>
                    <a:pt x="1091" y="322"/>
                    <a:pt x="1084" y="320"/>
                    <a:pt x="1077" y="320"/>
                  </a:cubicBezTo>
                  <a:cubicBezTo>
                    <a:pt x="1061" y="320"/>
                    <a:pt x="1045" y="327"/>
                    <a:pt x="1025" y="331"/>
                  </a:cubicBezTo>
                  <a:cubicBezTo>
                    <a:pt x="1020" y="303"/>
                    <a:pt x="981" y="303"/>
                    <a:pt x="964" y="286"/>
                  </a:cubicBezTo>
                  <a:cubicBezTo>
                    <a:pt x="964" y="291"/>
                    <a:pt x="958" y="297"/>
                    <a:pt x="953" y="303"/>
                  </a:cubicBezTo>
                  <a:cubicBezTo>
                    <a:pt x="951" y="301"/>
                    <a:pt x="949" y="301"/>
                    <a:pt x="947" y="301"/>
                  </a:cubicBezTo>
                  <a:cubicBezTo>
                    <a:pt x="945" y="301"/>
                    <a:pt x="942" y="301"/>
                    <a:pt x="941" y="301"/>
                  </a:cubicBezTo>
                  <a:cubicBezTo>
                    <a:pt x="937" y="301"/>
                    <a:pt x="936" y="300"/>
                    <a:pt x="941" y="291"/>
                  </a:cubicBezTo>
                  <a:cubicBezTo>
                    <a:pt x="941" y="275"/>
                    <a:pt x="930" y="275"/>
                    <a:pt x="919" y="269"/>
                  </a:cubicBezTo>
                  <a:lnTo>
                    <a:pt x="913" y="297"/>
                  </a:lnTo>
                  <a:cubicBezTo>
                    <a:pt x="902" y="252"/>
                    <a:pt x="846" y="286"/>
                    <a:pt x="846" y="252"/>
                  </a:cubicBezTo>
                  <a:cubicBezTo>
                    <a:pt x="841" y="258"/>
                    <a:pt x="829" y="258"/>
                    <a:pt x="824" y="258"/>
                  </a:cubicBezTo>
                  <a:lnTo>
                    <a:pt x="829" y="247"/>
                  </a:lnTo>
                  <a:cubicBezTo>
                    <a:pt x="813" y="241"/>
                    <a:pt x="807" y="235"/>
                    <a:pt x="785" y="230"/>
                  </a:cubicBezTo>
                  <a:lnTo>
                    <a:pt x="796" y="224"/>
                  </a:lnTo>
                  <a:cubicBezTo>
                    <a:pt x="795" y="224"/>
                    <a:pt x="794" y="224"/>
                    <a:pt x="793" y="224"/>
                  </a:cubicBezTo>
                  <a:cubicBezTo>
                    <a:pt x="783" y="224"/>
                    <a:pt x="769" y="253"/>
                    <a:pt x="759" y="253"/>
                  </a:cubicBezTo>
                  <a:cubicBezTo>
                    <a:pt x="758" y="253"/>
                    <a:pt x="757" y="253"/>
                    <a:pt x="757" y="252"/>
                  </a:cubicBezTo>
                  <a:lnTo>
                    <a:pt x="762" y="235"/>
                  </a:lnTo>
                  <a:cubicBezTo>
                    <a:pt x="749" y="231"/>
                    <a:pt x="735" y="215"/>
                    <a:pt x="719" y="215"/>
                  </a:cubicBezTo>
                  <a:cubicBezTo>
                    <a:pt x="715" y="215"/>
                    <a:pt x="710" y="216"/>
                    <a:pt x="706" y="219"/>
                  </a:cubicBezTo>
                  <a:cubicBezTo>
                    <a:pt x="706" y="213"/>
                    <a:pt x="712" y="207"/>
                    <a:pt x="712" y="207"/>
                  </a:cubicBezTo>
                  <a:cubicBezTo>
                    <a:pt x="708" y="207"/>
                    <a:pt x="698" y="199"/>
                    <a:pt x="690" y="199"/>
                  </a:cubicBezTo>
                  <a:cubicBezTo>
                    <a:pt x="685" y="199"/>
                    <a:pt x="681" y="202"/>
                    <a:pt x="679" y="210"/>
                  </a:cubicBezTo>
                  <a:lnTo>
                    <a:pt x="679" y="210"/>
                  </a:lnTo>
                  <a:cubicBezTo>
                    <a:pt x="680" y="204"/>
                    <a:pt x="676" y="202"/>
                    <a:pt x="670" y="202"/>
                  </a:cubicBezTo>
                  <a:cubicBezTo>
                    <a:pt x="663" y="202"/>
                    <a:pt x="653" y="205"/>
                    <a:pt x="645" y="207"/>
                  </a:cubicBezTo>
                  <a:lnTo>
                    <a:pt x="650" y="196"/>
                  </a:lnTo>
                  <a:lnTo>
                    <a:pt x="650" y="196"/>
                  </a:lnTo>
                  <a:cubicBezTo>
                    <a:pt x="639" y="207"/>
                    <a:pt x="639" y="213"/>
                    <a:pt x="622" y="213"/>
                  </a:cubicBezTo>
                  <a:cubicBezTo>
                    <a:pt x="622" y="213"/>
                    <a:pt x="622" y="206"/>
                    <a:pt x="625" y="206"/>
                  </a:cubicBezTo>
                  <a:cubicBezTo>
                    <a:pt x="626" y="206"/>
                    <a:pt x="627" y="206"/>
                    <a:pt x="628" y="207"/>
                  </a:cubicBezTo>
                  <a:cubicBezTo>
                    <a:pt x="627" y="205"/>
                    <a:pt x="625" y="204"/>
                    <a:pt x="624" y="204"/>
                  </a:cubicBezTo>
                  <a:cubicBezTo>
                    <a:pt x="621" y="204"/>
                    <a:pt x="617" y="211"/>
                    <a:pt x="612" y="211"/>
                  </a:cubicBezTo>
                  <a:cubicBezTo>
                    <a:pt x="610" y="211"/>
                    <a:pt x="608" y="210"/>
                    <a:pt x="605" y="207"/>
                  </a:cubicBezTo>
                  <a:lnTo>
                    <a:pt x="617" y="202"/>
                  </a:lnTo>
                  <a:cubicBezTo>
                    <a:pt x="613" y="200"/>
                    <a:pt x="611" y="199"/>
                    <a:pt x="609" y="199"/>
                  </a:cubicBezTo>
                  <a:cubicBezTo>
                    <a:pt x="604" y="199"/>
                    <a:pt x="602" y="203"/>
                    <a:pt x="594" y="207"/>
                  </a:cubicBezTo>
                  <a:cubicBezTo>
                    <a:pt x="593" y="208"/>
                    <a:pt x="592" y="208"/>
                    <a:pt x="592" y="208"/>
                  </a:cubicBezTo>
                  <a:cubicBezTo>
                    <a:pt x="586" y="208"/>
                    <a:pt x="578" y="195"/>
                    <a:pt x="583" y="185"/>
                  </a:cubicBezTo>
                  <a:lnTo>
                    <a:pt x="583" y="185"/>
                  </a:lnTo>
                  <a:cubicBezTo>
                    <a:pt x="579" y="193"/>
                    <a:pt x="575" y="198"/>
                    <a:pt x="571" y="198"/>
                  </a:cubicBezTo>
                  <a:cubicBezTo>
                    <a:pt x="569" y="198"/>
                    <a:pt x="568" y="198"/>
                    <a:pt x="566" y="196"/>
                  </a:cubicBezTo>
                  <a:cubicBezTo>
                    <a:pt x="566" y="191"/>
                    <a:pt x="566" y="191"/>
                    <a:pt x="572" y="191"/>
                  </a:cubicBezTo>
                  <a:cubicBezTo>
                    <a:pt x="566" y="185"/>
                    <a:pt x="562" y="184"/>
                    <a:pt x="557" y="184"/>
                  </a:cubicBezTo>
                  <a:cubicBezTo>
                    <a:pt x="552" y="184"/>
                    <a:pt x="548" y="186"/>
                    <a:pt x="543" y="186"/>
                  </a:cubicBezTo>
                  <a:cubicBezTo>
                    <a:pt x="539" y="186"/>
                    <a:pt x="536" y="185"/>
                    <a:pt x="532" y="179"/>
                  </a:cubicBezTo>
                  <a:cubicBezTo>
                    <a:pt x="532" y="174"/>
                    <a:pt x="532" y="174"/>
                    <a:pt x="532" y="174"/>
                  </a:cubicBezTo>
                  <a:cubicBezTo>
                    <a:pt x="549" y="174"/>
                    <a:pt x="555" y="179"/>
                    <a:pt x="555" y="179"/>
                  </a:cubicBezTo>
                  <a:cubicBezTo>
                    <a:pt x="561" y="168"/>
                    <a:pt x="549" y="163"/>
                    <a:pt x="566" y="151"/>
                  </a:cubicBezTo>
                  <a:lnTo>
                    <a:pt x="566" y="151"/>
                  </a:lnTo>
                  <a:cubicBezTo>
                    <a:pt x="557" y="156"/>
                    <a:pt x="541" y="164"/>
                    <a:pt x="529" y="164"/>
                  </a:cubicBezTo>
                  <a:cubicBezTo>
                    <a:pt x="526" y="164"/>
                    <a:pt x="523" y="164"/>
                    <a:pt x="521" y="163"/>
                  </a:cubicBezTo>
                  <a:cubicBezTo>
                    <a:pt x="521" y="163"/>
                    <a:pt x="521" y="157"/>
                    <a:pt x="521" y="157"/>
                  </a:cubicBezTo>
                  <a:lnTo>
                    <a:pt x="516" y="157"/>
                  </a:lnTo>
                  <a:cubicBezTo>
                    <a:pt x="516" y="151"/>
                    <a:pt x="516" y="151"/>
                    <a:pt x="510" y="151"/>
                  </a:cubicBezTo>
                  <a:lnTo>
                    <a:pt x="504" y="151"/>
                  </a:lnTo>
                  <a:cubicBezTo>
                    <a:pt x="504" y="146"/>
                    <a:pt x="504" y="146"/>
                    <a:pt x="504" y="146"/>
                  </a:cubicBezTo>
                  <a:lnTo>
                    <a:pt x="510" y="146"/>
                  </a:lnTo>
                  <a:cubicBezTo>
                    <a:pt x="504" y="140"/>
                    <a:pt x="499" y="140"/>
                    <a:pt x="499" y="140"/>
                  </a:cubicBezTo>
                  <a:cubicBezTo>
                    <a:pt x="493" y="151"/>
                    <a:pt x="488" y="146"/>
                    <a:pt x="488" y="157"/>
                  </a:cubicBezTo>
                  <a:lnTo>
                    <a:pt x="499" y="157"/>
                  </a:lnTo>
                  <a:cubicBezTo>
                    <a:pt x="499" y="163"/>
                    <a:pt x="504" y="163"/>
                    <a:pt x="510" y="163"/>
                  </a:cubicBezTo>
                  <a:cubicBezTo>
                    <a:pt x="507" y="166"/>
                    <a:pt x="504" y="169"/>
                    <a:pt x="500" y="169"/>
                  </a:cubicBezTo>
                  <a:cubicBezTo>
                    <a:pt x="498" y="169"/>
                    <a:pt x="496" y="167"/>
                    <a:pt x="493" y="163"/>
                  </a:cubicBezTo>
                  <a:cubicBezTo>
                    <a:pt x="488" y="168"/>
                    <a:pt x="482" y="179"/>
                    <a:pt x="482" y="179"/>
                  </a:cubicBezTo>
                  <a:cubicBezTo>
                    <a:pt x="476" y="163"/>
                    <a:pt x="471" y="146"/>
                    <a:pt x="471" y="135"/>
                  </a:cubicBezTo>
                  <a:cubicBezTo>
                    <a:pt x="467" y="136"/>
                    <a:pt x="462" y="136"/>
                    <a:pt x="457" y="136"/>
                  </a:cubicBezTo>
                  <a:cubicBezTo>
                    <a:pt x="453" y="136"/>
                    <a:pt x="448" y="136"/>
                    <a:pt x="443" y="136"/>
                  </a:cubicBezTo>
                  <a:cubicBezTo>
                    <a:pt x="433" y="136"/>
                    <a:pt x="423" y="137"/>
                    <a:pt x="415" y="146"/>
                  </a:cubicBezTo>
                  <a:cubicBezTo>
                    <a:pt x="414" y="147"/>
                    <a:pt x="413" y="147"/>
                    <a:pt x="412" y="147"/>
                  </a:cubicBezTo>
                  <a:cubicBezTo>
                    <a:pt x="409" y="147"/>
                    <a:pt x="409" y="139"/>
                    <a:pt x="409" y="135"/>
                  </a:cubicBezTo>
                  <a:lnTo>
                    <a:pt x="420" y="135"/>
                  </a:lnTo>
                  <a:cubicBezTo>
                    <a:pt x="415" y="135"/>
                    <a:pt x="408" y="133"/>
                    <a:pt x="402" y="133"/>
                  </a:cubicBezTo>
                  <a:cubicBezTo>
                    <a:pt x="395" y="133"/>
                    <a:pt x="390" y="135"/>
                    <a:pt x="387" y="140"/>
                  </a:cubicBezTo>
                  <a:cubicBezTo>
                    <a:pt x="376" y="129"/>
                    <a:pt x="398" y="129"/>
                    <a:pt x="381" y="129"/>
                  </a:cubicBezTo>
                  <a:lnTo>
                    <a:pt x="381" y="123"/>
                  </a:lnTo>
                  <a:cubicBezTo>
                    <a:pt x="377" y="113"/>
                    <a:pt x="370" y="110"/>
                    <a:pt x="363" y="110"/>
                  </a:cubicBezTo>
                  <a:cubicBezTo>
                    <a:pt x="350" y="110"/>
                    <a:pt x="335" y="118"/>
                    <a:pt x="322" y="118"/>
                  </a:cubicBezTo>
                  <a:cubicBezTo>
                    <a:pt x="314" y="118"/>
                    <a:pt x="306" y="115"/>
                    <a:pt x="300" y="106"/>
                  </a:cubicBezTo>
                  <a:lnTo>
                    <a:pt x="300" y="106"/>
                  </a:lnTo>
                  <a:cubicBezTo>
                    <a:pt x="301" y="107"/>
                    <a:pt x="303" y="107"/>
                    <a:pt x="303" y="107"/>
                  </a:cubicBezTo>
                  <a:cubicBezTo>
                    <a:pt x="302" y="106"/>
                    <a:pt x="300" y="105"/>
                    <a:pt x="299" y="104"/>
                  </a:cubicBezTo>
                  <a:lnTo>
                    <a:pt x="299" y="104"/>
                  </a:lnTo>
                  <a:cubicBezTo>
                    <a:pt x="298" y="103"/>
                    <a:pt x="298" y="102"/>
                    <a:pt x="297" y="101"/>
                  </a:cubicBezTo>
                  <a:lnTo>
                    <a:pt x="297" y="101"/>
                  </a:lnTo>
                  <a:cubicBezTo>
                    <a:pt x="297" y="102"/>
                    <a:pt x="297" y="103"/>
                    <a:pt x="298" y="103"/>
                  </a:cubicBezTo>
                  <a:lnTo>
                    <a:pt x="298" y="103"/>
                  </a:lnTo>
                  <a:cubicBezTo>
                    <a:pt x="264" y="85"/>
                    <a:pt x="217" y="94"/>
                    <a:pt x="185" y="62"/>
                  </a:cubicBezTo>
                  <a:cubicBezTo>
                    <a:pt x="184" y="58"/>
                    <a:pt x="182" y="57"/>
                    <a:pt x="180" y="57"/>
                  </a:cubicBezTo>
                  <a:cubicBezTo>
                    <a:pt x="176" y="57"/>
                    <a:pt x="171" y="63"/>
                    <a:pt x="163" y="67"/>
                  </a:cubicBezTo>
                  <a:lnTo>
                    <a:pt x="168" y="51"/>
                  </a:lnTo>
                  <a:lnTo>
                    <a:pt x="152" y="67"/>
                  </a:lnTo>
                  <a:cubicBezTo>
                    <a:pt x="150" y="68"/>
                    <a:pt x="149" y="68"/>
                    <a:pt x="148" y="68"/>
                  </a:cubicBezTo>
                  <a:cubicBezTo>
                    <a:pt x="133" y="68"/>
                    <a:pt x="133" y="36"/>
                    <a:pt x="117" y="36"/>
                  </a:cubicBezTo>
                  <a:cubicBezTo>
                    <a:pt x="114" y="36"/>
                    <a:pt x="111" y="37"/>
                    <a:pt x="107" y="39"/>
                  </a:cubicBezTo>
                  <a:lnTo>
                    <a:pt x="107" y="45"/>
                  </a:lnTo>
                  <a:cubicBezTo>
                    <a:pt x="101" y="45"/>
                    <a:pt x="79" y="45"/>
                    <a:pt x="84" y="34"/>
                  </a:cubicBezTo>
                  <a:lnTo>
                    <a:pt x="84" y="34"/>
                  </a:lnTo>
                  <a:cubicBezTo>
                    <a:pt x="84" y="34"/>
                    <a:pt x="81" y="41"/>
                    <a:pt x="79" y="41"/>
                  </a:cubicBezTo>
                  <a:cubicBezTo>
                    <a:pt x="79" y="41"/>
                    <a:pt x="79" y="40"/>
                    <a:pt x="79" y="39"/>
                  </a:cubicBezTo>
                  <a:lnTo>
                    <a:pt x="79" y="28"/>
                  </a:lnTo>
                  <a:lnTo>
                    <a:pt x="62" y="34"/>
                  </a:lnTo>
                  <a:cubicBezTo>
                    <a:pt x="45" y="28"/>
                    <a:pt x="73" y="11"/>
                    <a:pt x="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1"/>
            <p:cNvSpPr/>
            <p:nvPr/>
          </p:nvSpPr>
          <p:spPr>
            <a:xfrm>
              <a:off x="8304275" y="923813"/>
              <a:ext cx="216525" cy="117325"/>
            </a:xfrm>
            <a:custGeom>
              <a:avLst/>
              <a:gdLst/>
              <a:ahLst/>
              <a:cxnLst/>
              <a:rect l="l" t="t" r="r" b="b"/>
              <a:pathLst>
                <a:path w="8661" h="4693" extrusionOk="0">
                  <a:moveTo>
                    <a:pt x="2616" y="606"/>
                  </a:moveTo>
                  <a:cubicBezTo>
                    <a:pt x="2613" y="606"/>
                    <a:pt x="2607" y="611"/>
                    <a:pt x="2603" y="614"/>
                  </a:cubicBezTo>
                  <a:lnTo>
                    <a:pt x="2603" y="614"/>
                  </a:lnTo>
                  <a:cubicBezTo>
                    <a:pt x="2608" y="611"/>
                    <a:pt x="2613" y="608"/>
                    <a:pt x="2616" y="606"/>
                  </a:cubicBezTo>
                  <a:close/>
                  <a:moveTo>
                    <a:pt x="7634" y="729"/>
                  </a:moveTo>
                  <a:lnTo>
                    <a:pt x="7634" y="729"/>
                  </a:lnTo>
                  <a:cubicBezTo>
                    <a:pt x="7635" y="729"/>
                    <a:pt x="7635" y="729"/>
                    <a:pt x="7635" y="729"/>
                  </a:cubicBezTo>
                  <a:lnTo>
                    <a:pt x="7635" y="729"/>
                  </a:lnTo>
                  <a:cubicBezTo>
                    <a:pt x="7635" y="729"/>
                    <a:pt x="7635" y="729"/>
                    <a:pt x="7634" y="729"/>
                  </a:cubicBezTo>
                  <a:close/>
                  <a:moveTo>
                    <a:pt x="7391" y="790"/>
                  </a:moveTo>
                  <a:cubicBezTo>
                    <a:pt x="7392" y="790"/>
                    <a:pt x="7393" y="790"/>
                    <a:pt x="7394" y="791"/>
                  </a:cubicBezTo>
                  <a:cubicBezTo>
                    <a:pt x="7393" y="790"/>
                    <a:pt x="7392" y="790"/>
                    <a:pt x="7391" y="790"/>
                  </a:cubicBezTo>
                  <a:close/>
                  <a:moveTo>
                    <a:pt x="2126" y="928"/>
                  </a:moveTo>
                  <a:cubicBezTo>
                    <a:pt x="2124" y="929"/>
                    <a:pt x="2123" y="930"/>
                    <a:pt x="2123" y="931"/>
                  </a:cubicBezTo>
                  <a:cubicBezTo>
                    <a:pt x="2123" y="931"/>
                    <a:pt x="2125" y="929"/>
                    <a:pt x="2126" y="928"/>
                  </a:cubicBezTo>
                  <a:close/>
                  <a:moveTo>
                    <a:pt x="1317" y="1255"/>
                  </a:moveTo>
                  <a:cubicBezTo>
                    <a:pt x="1317" y="1261"/>
                    <a:pt x="1311" y="1261"/>
                    <a:pt x="1311" y="1261"/>
                  </a:cubicBezTo>
                  <a:cubicBezTo>
                    <a:pt x="1311" y="1261"/>
                    <a:pt x="1311" y="1261"/>
                    <a:pt x="1311" y="1255"/>
                  </a:cubicBezTo>
                  <a:close/>
                  <a:moveTo>
                    <a:pt x="7998" y="1339"/>
                  </a:moveTo>
                  <a:lnTo>
                    <a:pt x="8004" y="1345"/>
                  </a:lnTo>
                  <a:cubicBezTo>
                    <a:pt x="7987" y="1345"/>
                    <a:pt x="7998" y="1339"/>
                    <a:pt x="7987" y="1339"/>
                  </a:cubicBezTo>
                  <a:close/>
                  <a:moveTo>
                    <a:pt x="8010" y="1339"/>
                  </a:moveTo>
                  <a:cubicBezTo>
                    <a:pt x="8010" y="1339"/>
                    <a:pt x="8021" y="1339"/>
                    <a:pt x="8004" y="1345"/>
                  </a:cubicBezTo>
                  <a:cubicBezTo>
                    <a:pt x="8010" y="1339"/>
                    <a:pt x="8004" y="1339"/>
                    <a:pt x="7998" y="1339"/>
                  </a:cubicBezTo>
                  <a:close/>
                  <a:moveTo>
                    <a:pt x="8004" y="1390"/>
                  </a:moveTo>
                  <a:cubicBezTo>
                    <a:pt x="7998" y="1390"/>
                    <a:pt x="7998" y="1395"/>
                    <a:pt x="7993" y="1395"/>
                  </a:cubicBezTo>
                  <a:cubicBezTo>
                    <a:pt x="7993" y="1395"/>
                    <a:pt x="7993" y="1390"/>
                    <a:pt x="7993" y="1390"/>
                  </a:cubicBezTo>
                  <a:close/>
                  <a:moveTo>
                    <a:pt x="7976" y="1423"/>
                  </a:moveTo>
                  <a:cubicBezTo>
                    <a:pt x="7974" y="1425"/>
                    <a:pt x="7977" y="1427"/>
                    <a:pt x="7980" y="1428"/>
                  </a:cubicBezTo>
                  <a:lnTo>
                    <a:pt x="7980" y="1428"/>
                  </a:lnTo>
                  <a:lnTo>
                    <a:pt x="7976" y="1423"/>
                  </a:lnTo>
                  <a:close/>
                  <a:moveTo>
                    <a:pt x="8094" y="1496"/>
                  </a:moveTo>
                  <a:cubicBezTo>
                    <a:pt x="8092" y="1497"/>
                    <a:pt x="8092" y="1498"/>
                    <a:pt x="8091" y="1499"/>
                  </a:cubicBezTo>
                  <a:lnTo>
                    <a:pt x="8091" y="1499"/>
                  </a:lnTo>
                  <a:cubicBezTo>
                    <a:pt x="8092" y="1498"/>
                    <a:pt x="8093" y="1497"/>
                    <a:pt x="8094" y="1496"/>
                  </a:cubicBezTo>
                  <a:close/>
                  <a:moveTo>
                    <a:pt x="7942" y="1524"/>
                  </a:moveTo>
                  <a:lnTo>
                    <a:pt x="7942" y="1524"/>
                  </a:lnTo>
                  <a:lnTo>
                    <a:pt x="7942" y="1524"/>
                  </a:lnTo>
                  <a:close/>
                  <a:moveTo>
                    <a:pt x="841" y="1513"/>
                  </a:moveTo>
                  <a:cubicBezTo>
                    <a:pt x="819" y="1530"/>
                    <a:pt x="791" y="1541"/>
                    <a:pt x="796" y="1547"/>
                  </a:cubicBezTo>
                  <a:lnTo>
                    <a:pt x="819" y="1536"/>
                  </a:lnTo>
                  <a:cubicBezTo>
                    <a:pt x="819" y="1530"/>
                    <a:pt x="830" y="1524"/>
                    <a:pt x="841" y="1513"/>
                  </a:cubicBezTo>
                  <a:close/>
                  <a:moveTo>
                    <a:pt x="7814" y="1575"/>
                  </a:moveTo>
                  <a:cubicBezTo>
                    <a:pt x="7814" y="1580"/>
                    <a:pt x="7816" y="1580"/>
                    <a:pt x="7819" y="1580"/>
                  </a:cubicBezTo>
                  <a:cubicBezTo>
                    <a:pt x="7819" y="1580"/>
                    <a:pt x="7819" y="1580"/>
                    <a:pt x="7819" y="1580"/>
                  </a:cubicBezTo>
                  <a:lnTo>
                    <a:pt x="7819" y="1580"/>
                  </a:lnTo>
                  <a:cubicBezTo>
                    <a:pt x="7817" y="1579"/>
                    <a:pt x="7816" y="1578"/>
                    <a:pt x="7814" y="1575"/>
                  </a:cubicBezTo>
                  <a:close/>
                  <a:moveTo>
                    <a:pt x="7819" y="1580"/>
                  </a:moveTo>
                  <a:cubicBezTo>
                    <a:pt x="7820" y="1581"/>
                    <a:pt x="7820" y="1581"/>
                    <a:pt x="7821" y="1581"/>
                  </a:cubicBezTo>
                  <a:lnTo>
                    <a:pt x="7821" y="1581"/>
                  </a:lnTo>
                  <a:cubicBezTo>
                    <a:pt x="7820" y="1580"/>
                    <a:pt x="7820" y="1580"/>
                    <a:pt x="7819" y="1580"/>
                  </a:cubicBezTo>
                  <a:close/>
                  <a:moveTo>
                    <a:pt x="255" y="1573"/>
                  </a:moveTo>
                  <a:cubicBezTo>
                    <a:pt x="254" y="1575"/>
                    <a:pt x="251" y="1577"/>
                    <a:pt x="247" y="1580"/>
                  </a:cubicBezTo>
                  <a:lnTo>
                    <a:pt x="253" y="1580"/>
                  </a:lnTo>
                  <a:cubicBezTo>
                    <a:pt x="250" y="1583"/>
                    <a:pt x="249" y="1585"/>
                    <a:pt x="248" y="1585"/>
                  </a:cubicBezTo>
                  <a:cubicBezTo>
                    <a:pt x="247" y="1585"/>
                    <a:pt x="247" y="1583"/>
                    <a:pt x="247" y="1580"/>
                  </a:cubicBezTo>
                  <a:lnTo>
                    <a:pt x="247" y="1580"/>
                  </a:lnTo>
                  <a:cubicBezTo>
                    <a:pt x="249" y="1578"/>
                    <a:pt x="251" y="1577"/>
                    <a:pt x="253" y="1575"/>
                  </a:cubicBezTo>
                  <a:cubicBezTo>
                    <a:pt x="254" y="1574"/>
                    <a:pt x="255" y="1574"/>
                    <a:pt x="255" y="1573"/>
                  </a:cubicBezTo>
                  <a:close/>
                  <a:moveTo>
                    <a:pt x="186" y="1592"/>
                  </a:moveTo>
                  <a:cubicBezTo>
                    <a:pt x="186" y="1592"/>
                    <a:pt x="180" y="1592"/>
                    <a:pt x="180" y="1597"/>
                  </a:cubicBezTo>
                  <a:cubicBezTo>
                    <a:pt x="180" y="1592"/>
                    <a:pt x="180" y="1592"/>
                    <a:pt x="180" y="1592"/>
                  </a:cubicBezTo>
                  <a:close/>
                  <a:moveTo>
                    <a:pt x="183" y="1599"/>
                  </a:moveTo>
                  <a:cubicBezTo>
                    <a:pt x="184" y="1599"/>
                    <a:pt x="186" y="1600"/>
                    <a:pt x="186" y="1603"/>
                  </a:cubicBezTo>
                  <a:cubicBezTo>
                    <a:pt x="180" y="1608"/>
                    <a:pt x="174" y="1608"/>
                    <a:pt x="174" y="1608"/>
                  </a:cubicBezTo>
                  <a:cubicBezTo>
                    <a:pt x="174" y="1603"/>
                    <a:pt x="180" y="1603"/>
                    <a:pt x="180" y="1603"/>
                  </a:cubicBezTo>
                  <a:cubicBezTo>
                    <a:pt x="180" y="1600"/>
                    <a:pt x="181" y="1599"/>
                    <a:pt x="183" y="1599"/>
                  </a:cubicBezTo>
                  <a:close/>
                  <a:moveTo>
                    <a:pt x="191" y="1597"/>
                  </a:moveTo>
                  <a:cubicBezTo>
                    <a:pt x="191" y="1603"/>
                    <a:pt x="197" y="1608"/>
                    <a:pt x="197" y="1614"/>
                  </a:cubicBezTo>
                  <a:cubicBezTo>
                    <a:pt x="191" y="1608"/>
                    <a:pt x="191" y="1603"/>
                    <a:pt x="191" y="1597"/>
                  </a:cubicBezTo>
                  <a:close/>
                  <a:moveTo>
                    <a:pt x="186" y="1630"/>
                  </a:moveTo>
                  <a:lnTo>
                    <a:pt x="186" y="1630"/>
                  </a:lnTo>
                  <a:cubicBezTo>
                    <a:pt x="185" y="1630"/>
                    <a:pt x="184" y="1630"/>
                    <a:pt x="183" y="1631"/>
                  </a:cubicBezTo>
                  <a:lnTo>
                    <a:pt x="186" y="1631"/>
                  </a:lnTo>
                  <a:cubicBezTo>
                    <a:pt x="186" y="1630"/>
                    <a:pt x="186" y="1630"/>
                    <a:pt x="186" y="1630"/>
                  </a:cubicBezTo>
                  <a:close/>
                  <a:moveTo>
                    <a:pt x="180" y="1631"/>
                  </a:moveTo>
                  <a:cubicBezTo>
                    <a:pt x="177" y="1634"/>
                    <a:pt x="176" y="1635"/>
                    <a:pt x="176" y="1635"/>
                  </a:cubicBezTo>
                  <a:cubicBezTo>
                    <a:pt x="177" y="1635"/>
                    <a:pt x="180" y="1632"/>
                    <a:pt x="183" y="1631"/>
                  </a:cubicBezTo>
                  <a:close/>
                  <a:moveTo>
                    <a:pt x="210" y="1632"/>
                  </a:moveTo>
                  <a:lnTo>
                    <a:pt x="210" y="1632"/>
                  </a:lnTo>
                  <a:cubicBezTo>
                    <a:pt x="208" y="1634"/>
                    <a:pt x="208" y="1636"/>
                    <a:pt x="208" y="1636"/>
                  </a:cubicBezTo>
                  <a:lnTo>
                    <a:pt x="208" y="1636"/>
                  </a:lnTo>
                  <a:cubicBezTo>
                    <a:pt x="208" y="1634"/>
                    <a:pt x="209" y="1633"/>
                    <a:pt x="210" y="1632"/>
                  </a:cubicBezTo>
                  <a:close/>
                  <a:moveTo>
                    <a:pt x="8065" y="1647"/>
                  </a:moveTo>
                  <a:cubicBezTo>
                    <a:pt x="8065" y="1647"/>
                    <a:pt x="8066" y="1647"/>
                    <a:pt x="8066" y="1648"/>
                  </a:cubicBezTo>
                  <a:lnTo>
                    <a:pt x="8071" y="1648"/>
                  </a:lnTo>
                  <a:cubicBezTo>
                    <a:pt x="8070" y="1648"/>
                    <a:pt x="8068" y="1648"/>
                    <a:pt x="8065" y="1647"/>
                  </a:cubicBezTo>
                  <a:close/>
                  <a:moveTo>
                    <a:pt x="348" y="1648"/>
                  </a:moveTo>
                  <a:cubicBezTo>
                    <a:pt x="347" y="1649"/>
                    <a:pt x="347" y="1650"/>
                    <a:pt x="347" y="1651"/>
                  </a:cubicBezTo>
                  <a:lnTo>
                    <a:pt x="347" y="1651"/>
                  </a:lnTo>
                  <a:cubicBezTo>
                    <a:pt x="348" y="1650"/>
                    <a:pt x="348" y="1649"/>
                    <a:pt x="348" y="1648"/>
                  </a:cubicBezTo>
                  <a:close/>
                  <a:moveTo>
                    <a:pt x="202" y="1659"/>
                  </a:moveTo>
                  <a:cubicBezTo>
                    <a:pt x="202" y="1659"/>
                    <a:pt x="202" y="1664"/>
                    <a:pt x="197" y="1664"/>
                  </a:cubicBezTo>
                  <a:lnTo>
                    <a:pt x="202" y="1659"/>
                  </a:lnTo>
                  <a:close/>
                  <a:moveTo>
                    <a:pt x="8048" y="1673"/>
                  </a:moveTo>
                  <a:cubicBezTo>
                    <a:pt x="8053" y="1676"/>
                    <a:pt x="8051" y="1676"/>
                    <a:pt x="8060" y="1676"/>
                  </a:cubicBezTo>
                  <a:cubicBezTo>
                    <a:pt x="8060" y="1673"/>
                    <a:pt x="8056" y="1673"/>
                    <a:pt x="8051" y="1673"/>
                  </a:cubicBezTo>
                  <a:cubicBezTo>
                    <a:pt x="8050" y="1673"/>
                    <a:pt x="8049" y="1673"/>
                    <a:pt x="8048" y="1673"/>
                  </a:cubicBezTo>
                  <a:close/>
                  <a:moveTo>
                    <a:pt x="841" y="1681"/>
                  </a:moveTo>
                  <a:cubicBezTo>
                    <a:pt x="841" y="1681"/>
                    <a:pt x="841" y="1681"/>
                    <a:pt x="841" y="1681"/>
                  </a:cubicBezTo>
                  <a:cubicBezTo>
                    <a:pt x="841" y="1681"/>
                    <a:pt x="841" y="1681"/>
                    <a:pt x="841" y="1681"/>
                  </a:cubicBezTo>
                  <a:close/>
                  <a:moveTo>
                    <a:pt x="382" y="1692"/>
                  </a:moveTo>
                  <a:lnTo>
                    <a:pt x="382" y="1692"/>
                  </a:lnTo>
                  <a:cubicBezTo>
                    <a:pt x="382" y="1692"/>
                    <a:pt x="382" y="1693"/>
                    <a:pt x="382" y="1693"/>
                  </a:cubicBezTo>
                  <a:lnTo>
                    <a:pt x="382" y="1693"/>
                  </a:lnTo>
                  <a:cubicBezTo>
                    <a:pt x="382" y="1693"/>
                    <a:pt x="382" y="1693"/>
                    <a:pt x="382" y="1692"/>
                  </a:cubicBezTo>
                  <a:close/>
                  <a:moveTo>
                    <a:pt x="7674" y="1697"/>
                  </a:moveTo>
                  <a:lnTo>
                    <a:pt x="7674" y="1698"/>
                  </a:lnTo>
                  <a:cubicBezTo>
                    <a:pt x="7674" y="1699"/>
                    <a:pt x="7674" y="1699"/>
                    <a:pt x="7674" y="1699"/>
                  </a:cubicBezTo>
                  <a:cubicBezTo>
                    <a:pt x="7674" y="1699"/>
                    <a:pt x="7674" y="1699"/>
                    <a:pt x="7674" y="1697"/>
                  </a:cubicBezTo>
                  <a:close/>
                  <a:moveTo>
                    <a:pt x="919" y="1704"/>
                  </a:moveTo>
                  <a:cubicBezTo>
                    <a:pt x="919" y="1704"/>
                    <a:pt x="919" y="1704"/>
                    <a:pt x="919" y="1704"/>
                  </a:cubicBezTo>
                  <a:cubicBezTo>
                    <a:pt x="919" y="1704"/>
                    <a:pt x="919" y="1704"/>
                    <a:pt x="919" y="1704"/>
                  </a:cubicBezTo>
                  <a:close/>
                  <a:moveTo>
                    <a:pt x="397" y="1709"/>
                  </a:moveTo>
                  <a:cubicBezTo>
                    <a:pt x="394" y="1710"/>
                    <a:pt x="391" y="1712"/>
                    <a:pt x="387" y="1715"/>
                  </a:cubicBezTo>
                  <a:cubicBezTo>
                    <a:pt x="387" y="1715"/>
                    <a:pt x="392" y="1710"/>
                    <a:pt x="397" y="1709"/>
                  </a:cubicBezTo>
                  <a:close/>
                  <a:moveTo>
                    <a:pt x="953" y="1715"/>
                  </a:moveTo>
                  <a:cubicBezTo>
                    <a:pt x="953" y="1715"/>
                    <a:pt x="953" y="1715"/>
                    <a:pt x="953" y="1715"/>
                  </a:cubicBezTo>
                  <a:cubicBezTo>
                    <a:pt x="953" y="1715"/>
                    <a:pt x="953" y="1715"/>
                    <a:pt x="953" y="1715"/>
                  </a:cubicBezTo>
                  <a:close/>
                  <a:moveTo>
                    <a:pt x="8099" y="1692"/>
                  </a:moveTo>
                  <a:cubicBezTo>
                    <a:pt x="8088" y="1704"/>
                    <a:pt x="8082" y="1698"/>
                    <a:pt x="8071" y="1715"/>
                  </a:cubicBezTo>
                  <a:lnTo>
                    <a:pt x="8077" y="1715"/>
                  </a:lnTo>
                  <a:cubicBezTo>
                    <a:pt x="8082" y="1715"/>
                    <a:pt x="8077" y="1720"/>
                    <a:pt x="8077" y="1720"/>
                  </a:cubicBezTo>
                  <a:cubicBezTo>
                    <a:pt x="8088" y="1720"/>
                    <a:pt x="8099" y="1709"/>
                    <a:pt x="8099" y="1692"/>
                  </a:cubicBezTo>
                  <a:close/>
                  <a:moveTo>
                    <a:pt x="8108" y="1719"/>
                  </a:moveTo>
                  <a:cubicBezTo>
                    <a:pt x="8109" y="1720"/>
                    <a:pt x="8109" y="1720"/>
                    <a:pt x="8110" y="1720"/>
                  </a:cubicBezTo>
                  <a:lnTo>
                    <a:pt x="8108" y="1719"/>
                  </a:lnTo>
                  <a:close/>
                  <a:moveTo>
                    <a:pt x="8144" y="1704"/>
                  </a:moveTo>
                  <a:cubicBezTo>
                    <a:pt x="8133" y="1704"/>
                    <a:pt x="8110" y="1704"/>
                    <a:pt x="8099" y="1715"/>
                  </a:cubicBezTo>
                  <a:lnTo>
                    <a:pt x="8108" y="1719"/>
                  </a:lnTo>
                  <a:lnTo>
                    <a:pt x="8108" y="1719"/>
                  </a:lnTo>
                  <a:cubicBezTo>
                    <a:pt x="8107" y="1717"/>
                    <a:pt x="8111" y="1709"/>
                    <a:pt x="8116" y="1709"/>
                  </a:cubicBezTo>
                  <a:cubicBezTo>
                    <a:pt x="8118" y="1708"/>
                    <a:pt x="8120" y="1708"/>
                    <a:pt x="8121" y="1708"/>
                  </a:cubicBezTo>
                  <a:cubicBezTo>
                    <a:pt x="8127" y="1708"/>
                    <a:pt x="8127" y="1716"/>
                    <a:pt x="8127" y="1720"/>
                  </a:cubicBezTo>
                  <a:cubicBezTo>
                    <a:pt x="8127" y="1709"/>
                    <a:pt x="8138" y="1709"/>
                    <a:pt x="8144" y="1704"/>
                  </a:cubicBezTo>
                  <a:close/>
                  <a:moveTo>
                    <a:pt x="974" y="1724"/>
                  </a:moveTo>
                  <a:cubicBezTo>
                    <a:pt x="975" y="1725"/>
                    <a:pt x="975" y="1725"/>
                    <a:pt x="975" y="1726"/>
                  </a:cubicBezTo>
                  <a:lnTo>
                    <a:pt x="975" y="1726"/>
                  </a:lnTo>
                  <a:cubicBezTo>
                    <a:pt x="975" y="1726"/>
                    <a:pt x="975" y="1726"/>
                    <a:pt x="975" y="1725"/>
                  </a:cubicBezTo>
                  <a:lnTo>
                    <a:pt x="975" y="1725"/>
                  </a:lnTo>
                  <a:cubicBezTo>
                    <a:pt x="975" y="1726"/>
                    <a:pt x="975" y="1726"/>
                    <a:pt x="975" y="1726"/>
                  </a:cubicBezTo>
                  <a:cubicBezTo>
                    <a:pt x="975" y="1726"/>
                    <a:pt x="975" y="1726"/>
                    <a:pt x="975" y="1726"/>
                  </a:cubicBezTo>
                  <a:lnTo>
                    <a:pt x="975" y="1726"/>
                  </a:lnTo>
                  <a:cubicBezTo>
                    <a:pt x="974" y="1728"/>
                    <a:pt x="972" y="1729"/>
                    <a:pt x="970" y="1732"/>
                  </a:cubicBezTo>
                  <a:cubicBezTo>
                    <a:pt x="970" y="1732"/>
                    <a:pt x="973" y="1725"/>
                    <a:pt x="974" y="1724"/>
                  </a:cubicBezTo>
                  <a:close/>
                  <a:moveTo>
                    <a:pt x="751" y="1737"/>
                  </a:moveTo>
                  <a:cubicBezTo>
                    <a:pt x="746" y="1743"/>
                    <a:pt x="746" y="1743"/>
                    <a:pt x="751" y="1743"/>
                  </a:cubicBezTo>
                  <a:lnTo>
                    <a:pt x="746" y="1743"/>
                  </a:lnTo>
                  <a:cubicBezTo>
                    <a:pt x="746" y="1737"/>
                    <a:pt x="746" y="1737"/>
                    <a:pt x="751" y="1737"/>
                  </a:cubicBezTo>
                  <a:close/>
                  <a:moveTo>
                    <a:pt x="264" y="1748"/>
                  </a:moveTo>
                  <a:cubicBezTo>
                    <a:pt x="264" y="1748"/>
                    <a:pt x="264" y="1748"/>
                    <a:pt x="264" y="1748"/>
                  </a:cubicBezTo>
                  <a:cubicBezTo>
                    <a:pt x="264" y="1748"/>
                    <a:pt x="264" y="1748"/>
                    <a:pt x="264" y="1748"/>
                  </a:cubicBezTo>
                  <a:close/>
                  <a:moveTo>
                    <a:pt x="841" y="1760"/>
                  </a:moveTo>
                  <a:cubicBezTo>
                    <a:pt x="841" y="1760"/>
                    <a:pt x="841" y="1760"/>
                    <a:pt x="841" y="1760"/>
                  </a:cubicBezTo>
                  <a:lnTo>
                    <a:pt x="841" y="1760"/>
                  </a:lnTo>
                  <a:close/>
                  <a:moveTo>
                    <a:pt x="841" y="1760"/>
                  </a:moveTo>
                  <a:cubicBezTo>
                    <a:pt x="841" y="1760"/>
                    <a:pt x="841" y="1760"/>
                    <a:pt x="841" y="1760"/>
                  </a:cubicBezTo>
                  <a:lnTo>
                    <a:pt x="841" y="1760"/>
                  </a:lnTo>
                  <a:close/>
                  <a:moveTo>
                    <a:pt x="311" y="1765"/>
                  </a:moveTo>
                  <a:cubicBezTo>
                    <a:pt x="311" y="1765"/>
                    <a:pt x="310" y="1765"/>
                    <a:pt x="309" y="1765"/>
                  </a:cubicBezTo>
                  <a:cubicBezTo>
                    <a:pt x="310" y="1765"/>
                    <a:pt x="311" y="1765"/>
                    <a:pt x="312" y="1765"/>
                  </a:cubicBezTo>
                  <a:lnTo>
                    <a:pt x="312" y="1765"/>
                  </a:lnTo>
                  <a:cubicBezTo>
                    <a:pt x="312" y="1765"/>
                    <a:pt x="312" y="1765"/>
                    <a:pt x="311" y="1765"/>
                  </a:cubicBezTo>
                  <a:close/>
                  <a:moveTo>
                    <a:pt x="784" y="1752"/>
                  </a:moveTo>
                  <a:lnTo>
                    <a:pt x="784" y="1752"/>
                  </a:lnTo>
                  <a:cubicBezTo>
                    <a:pt x="781" y="1756"/>
                    <a:pt x="779" y="1760"/>
                    <a:pt x="779" y="1771"/>
                  </a:cubicBezTo>
                  <a:cubicBezTo>
                    <a:pt x="779" y="1763"/>
                    <a:pt x="782" y="1758"/>
                    <a:pt x="784" y="1752"/>
                  </a:cubicBezTo>
                  <a:close/>
                  <a:moveTo>
                    <a:pt x="918" y="1771"/>
                  </a:moveTo>
                  <a:lnTo>
                    <a:pt x="918" y="1771"/>
                  </a:lnTo>
                  <a:cubicBezTo>
                    <a:pt x="915" y="1772"/>
                    <a:pt x="919" y="1776"/>
                    <a:pt x="919" y="1776"/>
                  </a:cubicBezTo>
                  <a:lnTo>
                    <a:pt x="914" y="1776"/>
                  </a:lnTo>
                  <a:cubicBezTo>
                    <a:pt x="914" y="1773"/>
                    <a:pt x="916" y="1771"/>
                    <a:pt x="918" y="1771"/>
                  </a:cubicBezTo>
                  <a:close/>
                  <a:moveTo>
                    <a:pt x="1205" y="1776"/>
                  </a:moveTo>
                  <a:lnTo>
                    <a:pt x="1205" y="1776"/>
                  </a:lnTo>
                  <a:cubicBezTo>
                    <a:pt x="1205" y="1776"/>
                    <a:pt x="1205" y="1777"/>
                    <a:pt x="1205" y="1777"/>
                  </a:cubicBezTo>
                  <a:lnTo>
                    <a:pt x="1205" y="1777"/>
                  </a:lnTo>
                  <a:cubicBezTo>
                    <a:pt x="1205" y="1777"/>
                    <a:pt x="1205" y="1777"/>
                    <a:pt x="1205" y="1776"/>
                  </a:cubicBezTo>
                  <a:close/>
                  <a:moveTo>
                    <a:pt x="1205" y="1777"/>
                  </a:moveTo>
                  <a:lnTo>
                    <a:pt x="1205" y="1777"/>
                  </a:lnTo>
                  <a:cubicBezTo>
                    <a:pt x="1205" y="1779"/>
                    <a:pt x="1204" y="1780"/>
                    <a:pt x="1202" y="1781"/>
                  </a:cubicBezTo>
                  <a:lnTo>
                    <a:pt x="1202" y="1781"/>
                  </a:lnTo>
                  <a:cubicBezTo>
                    <a:pt x="1204" y="1780"/>
                    <a:pt x="1205" y="1778"/>
                    <a:pt x="1205" y="1777"/>
                  </a:cubicBezTo>
                  <a:close/>
                  <a:moveTo>
                    <a:pt x="8066" y="1782"/>
                  </a:moveTo>
                  <a:lnTo>
                    <a:pt x="8066" y="1782"/>
                  </a:lnTo>
                  <a:cubicBezTo>
                    <a:pt x="8066" y="1782"/>
                    <a:pt x="8066" y="1782"/>
                    <a:pt x="8066" y="1782"/>
                  </a:cubicBezTo>
                  <a:close/>
                  <a:moveTo>
                    <a:pt x="1202" y="1781"/>
                  </a:moveTo>
                  <a:cubicBezTo>
                    <a:pt x="1202" y="1782"/>
                    <a:pt x="1201" y="1782"/>
                    <a:pt x="1199" y="1782"/>
                  </a:cubicBezTo>
                  <a:cubicBezTo>
                    <a:pt x="1199" y="1782"/>
                    <a:pt x="1199" y="1783"/>
                    <a:pt x="1199" y="1783"/>
                  </a:cubicBezTo>
                  <a:lnTo>
                    <a:pt x="1199" y="1783"/>
                  </a:lnTo>
                  <a:cubicBezTo>
                    <a:pt x="1200" y="1783"/>
                    <a:pt x="1202" y="1782"/>
                    <a:pt x="1202" y="1781"/>
                  </a:cubicBezTo>
                  <a:close/>
                  <a:moveTo>
                    <a:pt x="7982" y="1787"/>
                  </a:moveTo>
                  <a:cubicBezTo>
                    <a:pt x="7982" y="1787"/>
                    <a:pt x="7982" y="1788"/>
                    <a:pt x="7982" y="1788"/>
                  </a:cubicBezTo>
                  <a:lnTo>
                    <a:pt x="7987" y="1788"/>
                  </a:lnTo>
                  <a:cubicBezTo>
                    <a:pt x="7985" y="1788"/>
                    <a:pt x="7983" y="1788"/>
                    <a:pt x="7982" y="1787"/>
                  </a:cubicBezTo>
                  <a:close/>
                  <a:moveTo>
                    <a:pt x="7982" y="1782"/>
                  </a:moveTo>
                  <a:cubicBezTo>
                    <a:pt x="7982" y="1786"/>
                    <a:pt x="7978" y="1787"/>
                    <a:pt x="7982" y="1787"/>
                  </a:cubicBezTo>
                  <a:lnTo>
                    <a:pt x="7982" y="1787"/>
                  </a:lnTo>
                  <a:cubicBezTo>
                    <a:pt x="7982" y="1787"/>
                    <a:pt x="7983" y="1787"/>
                    <a:pt x="7984" y="1787"/>
                  </a:cubicBezTo>
                  <a:lnTo>
                    <a:pt x="7984" y="1787"/>
                  </a:lnTo>
                  <a:cubicBezTo>
                    <a:pt x="7985" y="1787"/>
                    <a:pt x="7986" y="1788"/>
                    <a:pt x="7987" y="1788"/>
                  </a:cubicBezTo>
                  <a:cubicBezTo>
                    <a:pt x="7986" y="1787"/>
                    <a:pt x="7986" y="1787"/>
                    <a:pt x="7985" y="1786"/>
                  </a:cubicBezTo>
                  <a:lnTo>
                    <a:pt x="7985" y="1786"/>
                  </a:lnTo>
                  <a:cubicBezTo>
                    <a:pt x="7985" y="1786"/>
                    <a:pt x="7984" y="1786"/>
                    <a:pt x="7984" y="1787"/>
                  </a:cubicBezTo>
                  <a:lnTo>
                    <a:pt x="7984" y="1787"/>
                  </a:lnTo>
                  <a:cubicBezTo>
                    <a:pt x="7982" y="1785"/>
                    <a:pt x="7982" y="1782"/>
                    <a:pt x="7982" y="1782"/>
                  </a:cubicBezTo>
                  <a:close/>
                  <a:moveTo>
                    <a:pt x="8094" y="1788"/>
                  </a:moveTo>
                  <a:lnTo>
                    <a:pt x="8094" y="1788"/>
                  </a:lnTo>
                  <a:cubicBezTo>
                    <a:pt x="8094" y="1788"/>
                    <a:pt x="8092" y="1789"/>
                    <a:pt x="8090" y="1790"/>
                  </a:cubicBezTo>
                  <a:lnTo>
                    <a:pt x="8090" y="1790"/>
                  </a:lnTo>
                  <a:cubicBezTo>
                    <a:pt x="8092" y="1790"/>
                    <a:pt x="8094" y="1789"/>
                    <a:pt x="8094" y="1788"/>
                  </a:cubicBezTo>
                  <a:close/>
                  <a:moveTo>
                    <a:pt x="7114" y="1765"/>
                  </a:moveTo>
                  <a:lnTo>
                    <a:pt x="7114" y="1765"/>
                  </a:lnTo>
                  <a:cubicBezTo>
                    <a:pt x="7097" y="1771"/>
                    <a:pt x="7080" y="1782"/>
                    <a:pt x="7058" y="1793"/>
                  </a:cubicBezTo>
                  <a:cubicBezTo>
                    <a:pt x="7052" y="1793"/>
                    <a:pt x="7058" y="1782"/>
                    <a:pt x="7069" y="1776"/>
                  </a:cubicBezTo>
                  <a:lnTo>
                    <a:pt x="7069" y="1776"/>
                  </a:lnTo>
                  <a:cubicBezTo>
                    <a:pt x="7068" y="1777"/>
                    <a:pt x="7068" y="1778"/>
                    <a:pt x="7069" y="1778"/>
                  </a:cubicBezTo>
                  <a:cubicBezTo>
                    <a:pt x="7074" y="1778"/>
                    <a:pt x="7095" y="1770"/>
                    <a:pt x="7114" y="1765"/>
                  </a:cubicBezTo>
                  <a:close/>
                  <a:moveTo>
                    <a:pt x="449" y="1793"/>
                  </a:moveTo>
                  <a:lnTo>
                    <a:pt x="449" y="1793"/>
                  </a:lnTo>
                  <a:cubicBezTo>
                    <a:pt x="446" y="1793"/>
                    <a:pt x="444" y="1795"/>
                    <a:pt x="444" y="1796"/>
                  </a:cubicBezTo>
                  <a:lnTo>
                    <a:pt x="444" y="1796"/>
                  </a:lnTo>
                  <a:cubicBezTo>
                    <a:pt x="445" y="1795"/>
                    <a:pt x="447" y="1794"/>
                    <a:pt x="449" y="1793"/>
                  </a:cubicBezTo>
                  <a:close/>
                  <a:moveTo>
                    <a:pt x="936" y="1804"/>
                  </a:moveTo>
                  <a:cubicBezTo>
                    <a:pt x="936" y="1804"/>
                    <a:pt x="936" y="1807"/>
                    <a:pt x="934" y="1809"/>
                  </a:cubicBezTo>
                  <a:lnTo>
                    <a:pt x="934" y="1809"/>
                  </a:lnTo>
                  <a:lnTo>
                    <a:pt x="936" y="1804"/>
                  </a:lnTo>
                  <a:close/>
                  <a:moveTo>
                    <a:pt x="7998" y="1810"/>
                  </a:moveTo>
                  <a:cubicBezTo>
                    <a:pt x="8004" y="1810"/>
                    <a:pt x="8010" y="1810"/>
                    <a:pt x="8004" y="1816"/>
                  </a:cubicBezTo>
                  <a:cubicBezTo>
                    <a:pt x="8004" y="1816"/>
                    <a:pt x="7998" y="1810"/>
                    <a:pt x="7998" y="1810"/>
                  </a:cubicBezTo>
                  <a:close/>
                  <a:moveTo>
                    <a:pt x="6839" y="1804"/>
                  </a:moveTo>
                  <a:cubicBezTo>
                    <a:pt x="6834" y="1810"/>
                    <a:pt x="6823" y="1815"/>
                    <a:pt x="6806" y="1821"/>
                  </a:cubicBezTo>
                  <a:lnTo>
                    <a:pt x="6806" y="1821"/>
                  </a:lnTo>
                  <a:cubicBezTo>
                    <a:pt x="6807" y="1820"/>
                    <a:pt x="6809" y="1818"/>
                    <a:pt x="6811" y="1816"/>
                  </a:cubicBezTo>
                  <a:cubicBezTo>
                    <a:pt x="6828" y="1804"/>
                    <a:pt x="6839" y="1804"/>
                    <a:pt x="6839" y="1804"/>
                  </a:cubicBezTo>
                  <a:close/>
                  <a:moveTo>
                    <a:pt x="7909" y="1821"/>
                  </a:moveTo>
                  <a:lnTo>
                    <a:pt x="7909" y="1821"/>
                  </a:lnTo>
                  <a:lnTo>
                    <a:pt x="7909" y="1821"/>
                  </a:lnTo>
                  <a:close/>
                  <a:moveTo>
                    <a:pt x="8077" y="1824"/>
                  </a:moveTo>
                  <a:cubicBezTo>
                    <a:pt x="8074" y="1824"/>
                    <a:pt x="8071" y="1827"/>
                    <a:pt x="8071" y="1827"/>
                  </a:cubicBezTo>
                  <a:lnTo>
                    <a:pt x="8082" y="1827"/>
                  </a:lnTo>
                  <a:cubicBezTo>
                    <a:pt x="8081" y="1825"/>
                    <a:pt x="8079" y="1824"/>
                    <a:pt x="8077" y="1824"/>
                  </a:cubicBezTo>
                  <a:close/>
                  <a:moveTo>
                    <a:pt x="8659" y="1838"/>
                  </a:moveTo>
                  <a:lnTo>
                    <a:pt x="8659" y="1838"/>
                  </a:lnTo>
                  <a:cubicBezTo>
                    <a:pt x="8661" y="1838"/>
                    <a:pt x="8660" y="1838"/>
                    <a:pt x="8659" y="1838"/>
                  </a:cubicBezTo>
                  <a:close/>
                  <a:moveTo>
                    <a:pt x="7998" y="1844"/>
                  </a:moveTo>
                  <a:cubicBezTo>
                    <a:pt x="7998" y="1845"/>
                    <a:pt x="8000" y="1845"/>
                    <a:pt x="8001" y="1846"/>
                  </a:cubicBezTo>
                  <a:lnTo>
                    <a:pt x="8001" y="1846"/>
                  </a:lnTo>
                  <a:cubicBezTo>
                    <a:pt x="8000" y="1845"/>
                    <a:pt x="7999" y="1844"/>
                    <a:pt x="7998" y="1844"/>
                  </a:cubicBezTo>
                  <a:close/>
                  <a:moveTo>
                    <a:pt x="7186" y="1844"/>
                  </a:moveTo>
                  <a:cubicBezTo>
                    <a:pt x="7186" y="1844"/>
                    <a:pt x="7185" y="1845"/>
                    <a:pt x="7184" y="1846"/>
                  </a:cubicBezTo>
                  <a:lnTo>
                    <a:pt x="7184" y="1846"/>
                  </a:lnTo>
                  <a:cubicBezTo>
                    <a:pt x="7185" y="1845"/>
                    <a:pt x="7186" y="1845"/>
                    <a:pt x="7186" y="1844"/>
                  </a:cubicBezTo>
                  <a:close/>
                  <a:moveTo>
                    <a:pt x="8001" y="1846"/>
                  </a:moveTo>
                  <a:lnTo>
                    <a:pt x="8001" y="1846"/>
                  </a:lnTo>
                  <a:cubicBezTo>
                    <a:pt x="8003" y="1847"/>
                    <a:pt x="8005" y="1848"/>
                    <a:pt x="8006" y="1848"/>
                  </a:cubicBezTo>
                  <a:cubicBezTo>
                    <a:pt x="8007" y="1848"/>
                    <a:pt x="8008" y="1847"/>
                    <a:pt x="8009" y="1846"/>
                  </a:cubicBezTo>
                  <a:lnTo>
                    <a:pt x="8009" y="1846"/>
                  </a:lnTo>
                  <a:cubicBezTo>
                    <a:pt x="8009" y="1846"/>
                    <a:pt x="8008" y="1846"/>
                    <a:pt x="8008" y="1846"/>
                  </a:cubicBezTo>
                  <a:cubicBezTo>
                    <a:pt x="8006" y="1846"/>
                    <a:pt x="8003" y="1846"/>
                    <a:pt x="8001" y="1846"/>
                  </a:cubicBezTo>
                  <a:close/>
                  <a:moveTo>
                    <a:pt x="487" y="1847"/>
                  </a:moveTo>
                  <a:cubicBezTo>
                    <a:pt x="488" y="1847"/>
                    <a:pt x="488" y="1848"/>
                    <a:pt x="488" y="1848"/>
                  </a:cubicBezTo>
                  <a:lnTo>
                    <a:pt x="488" y="1848"/>
                  </a:lnTo>
                  <a:cubicBezTo>
                    <a:pt x="488" y="1849"/>
                    <a:pt x="487" y="1849"/>
                    <a:pt x="487" y="1849"/>
                  </a:cubicBezTo>
                  <a:cubicBezTo>
                    <a:pt x="486" y="1849"/>
                    <a:pt x="487" y="1847"/>
                    <a:pt x="487" y="1847"/>
                  </a:cubicBezTo>
                  <a:close/>
                  <a:moveTo>
                    <a:pt x="1037" y="1844"/>
                  </a:moveTo>
                  <a:lnTo>
                    <a:pt x="1037" y="1844"/>
                  </a:lnTo>
                  <a:cubicBezTo>
                    <a:pt x="1043" y="1849"/>
                    <a:pt x="1043" y="1849"/>
                    <a:pt x="1048" y="1849"/>
                  </a:cubicBezTo>
                  <a:cubicBezTo>
                    <a:pt x="1043" y="1849"/>
                    <a:pt x="1043" y="1844"/>
                    <a:pt x="1037" y="1844"/>
                  </a:cubicBezTo>
                  <a:close/>
                  <a:moveTo>
                    <a:pt x="7153" y="1844"/>
                  </a:moveTo>
                  <a:lnTo>
                    <a:pt x="7147" y="1849"/>
                  </a:lnTo>
                  <a:cubicBezTo>
                    <a:pt x="7147" y="1849"/>
                    <a:pt x="7153" y="1849"/>
                    <a:pt x="7153" y="1844"/>
                  </a:cubicBezTo>
                  <a:close/>
                  <a:moveTo>
                    <a:pt x="1059" y="1849"/>
                  </a:moveTo>
                  <a:cubicBezTo>
                    <a:pt x="1059" y="1849"/>
                    <a:pt x="1059" y="1855"/>
                    <a:pt x="1054" y="1855"/>
                  </a:cubicBezTo>
                  <a:cubicBezTo>
                    <a:pt x="1054" y="1849"/>
                    <a:pt x="1054" y="1849"/>
                    <a:pt x="1059" y="1849"/>
                  </a:cubicBezTo>
                  <a:close/>
                  <a:moveTo>
                    <a:pt x="516" y="1838"/>
                  </a:moveTo>
                  <a:cubicBezTo>
                    <a:pt x="511" y="1849"/>
                    <a:pt x="511" y="1849"/>
                    <a:pt x="499" y="1855"/>
                  </a:cubicBezTo>
                  <a:lnTo>
                    <a:pt x="511" y="1849"/>
                  </a:lnTo>
                  <a:lnTo>
                    <a:pt x="499" y="1860"/>
                  </a:lnTo>
                  <a:cubicBezTo>
                    <a:pt x="499" y="1860"/>
                    <a:pt x="502" y="1858"/>
                    <a:pt x="503" y="1858"/>
                  </a:cubicBezTo>
                  <a:cubicBezTo>
                    <a:pt x="504" y="1858"/>
                    <a:pt x="505" y="1858"/>
                    <a:pt x="505" y="1860"/>
                  </a:cubicBezTo>
                  <a:cubicBezTo>
                    <a:pt x="509" y="1856"/>
                    <a:pt x="513" y="1852"/>
                    <a:pt x="518" y="1850"/>
                  </a:cubicBezTo>
                  <a:lnTo>
                    <a:pt x="518" y="1850"/>
                  </a:lnTo>
                  <a:cubicBezTo>
                    <a:pt x="518" y="1850"/>
                    <a:pt x="518" y="1850"/>
                    <a:pt x="518" y="1850"/>
                  </a:cubicBezTo>
                  <a:cubicBezTo>
                    <a:pt x="519" y="1850"/>
                    <a:pt x="520" y="1850"/>
                    <a:pt x="522" y="1849"/>
                  </a:cubicBezTo>
                  <a:lnTo>
                    <a:pt x="522" y="1849"/>
                  </a:lnTo>
                  <a:cubicBezTo>
                    <a:pt x="520" y="1849"/>
                    <a:pt x="519" y="1849"/>
                    <a:pt x="518" y="1850"/>
                  </a:cubicBezTo>
                  <a:lnTo>
                    <a:pt x="518" y="1850"/>
                  </a:lnTo>
                  <a:cubicBezTo>
                    <a:pt x="517" y="1848"/>
                    <a:pt x="525" y="1838"/>
                    <a:pt x="516" y="1838"/>
                  </a:cubicBezTo>
                  <a:close/>
                  <a:moveTo>
                    <a:pt x="1059" y="1855"/>
                  </a:moveTo>
                  <a:cubicBezTo>
                    <a:pt x="1065" y="1855"/>
                    <a:pt x="1065" y="1860"/>
                    <a:pt x="1071" y="1860"/>
                  </a:cubicBezTo>
                  <a:cubicBezTo>
                    <a:pt x="1065" y="1860"/>
                    <a:pt x="1059" y="1860"/>
                    <a:pt x="1059" y="1855"/>
                  </a:cubicBezTo>
                  <a:close/>
                  <a:moveTo>
                    <a:pt x="8493" y="1866"/>
                  </a:moveTo>
                  <a:cubicBezTo>
                    <a:pt x="8492" y="1866"/>
                    <a:pt x="8492" y="1866"/>
                    <a:pt x="8491" y="1866"/>
                  </a:cubicBezTo>
                  <a:cubicBezTo>
                    <a:pt x="8492" y="1866"/>
                    <a:pt x="8492" y="1866"/>
                    <a:pt x="8493" y="1866"/>
                  </a:cubicBezTo>
                  <a:close/>
                  <a:moveTo>
                    <a:pt x="1373" y="1860"/>
                  </a:moveTo>
                  <a:cubicBezTo>
                    <a:pt x="1370" y="1860"/>
                    <a:pt x="1369" y="1864"/>
                    <a:pt x="1368" y="1868"/>
                  </a:cubicBezTo>
                  <a:lnTo>
                    <a:pt x="1368" y="1868"/>
                  </a:lnTo>
                  <a:cubicBezTo>
                    <a:pt x="1369" y="1867"/>
                    <a:pt x="1370" y="1866"/>
                    <a:pt x="1373" y="1860"/>
                  </a:cubicBezTo>
                  <a:close/>
                  <a:moveTo>
                    <a:pt x="7814" y="1866"/>
                  </a:moveTo>
                  <a:lnTo>
                    <a:pt x="7814" y="1872"/>
                  </a:lnTo>
                  <a:cubicBezTo>
                    <a:pt x="7814" y="1872"/>
                    <a:pt x="7815" y="1872"/>
                    <a:pt x="7815" y="1872"/>
                  </a:cubicBezTo>
                  <a:lnTo>
                    <a:pt x="7815" y="1872"/>
                  </a:lnTo>
                  <a:cubicBezTo>
                    <a:pt x="7815" y="1870"/>
                    <a:pt x="7814" y="1868"/>
                    <a:pt x="7814" y="1866"/>
                  </a:cubicBezTo>
                  <a:close/>
                  <a:moveTo>
                    <a:pt x="768" y="1872"/>
                  </a:moveTo>
                  <a:lnTo>
                    <a:pt x="768" y="1872"/>
                  </a:lnTo>
                  <a:cubicBezTo>
                    <a:pt x="768" y="1872"/>
                    <a:pt x="768" y="1872"/>
                    <a:pt x="768" y="1872"/>
                  </a:cubicBezTo>
                  <a:close/>
                  <a:moveTo>
                    <a:pt x="539" y="1860"/>
                  </a:moveTo>
                  <a:lnTo>
                    <a:pt x="539" y="1860"/>
                  </a:lnTo>
                  <a:cubicBezTo>
                    <a:pt x="533" y="1866"/>
                    <a:pt x="528" y="1877"/>
                    <a:pt x="517" y="1877"/>
                  </a:cubicBezTo>
                  <a:lnTo>
                    <a:pt x="517" y="1877"/>
                  </a:lnTo>
                  <a:cubicBezTo>
                    <a:pt x="518" y="1876"/>
                    <a:pt x="519" y="1874"/>
                    <a:pt x="522" y="1872"/>
                  </a:cubicBezTo>
                  <a:cubicBezTo>
                    <a:pt x="522" y="1872"/>
                    <a:pt x="522" y="1873"/>
                    <a:pt x="522" y="1873"/>
                  </a:cubicBezTo>
                  <a:cubicBezTo>
                    <a:pt x="525" y="1873"/>
                    <a:pt x="534" y="1860"/>
                    <a:pt x="539" y="1860"/>
                  </a:cubicBezTo>
                  <a:close/>
                  <a:moveTo>
                    <a:pt x="388" y="1873"/>
                  </a:moveTo>
                  <a:cubicBezTo>
                    <a:pt x="389" y="1873"/>
                    <a:pt x="389" y="1874"/>
                    <a:pt x="387" y="1877"/>
                  </a:cubicBezTo>
                  <a:lnTo>
                    <a:pt x="382" y="1877"/>
                  </a:lnTo>
                  <a:cubicBezTo>
                    <a:pt x="384" y="1876"/>
                    <a:pt x="387" y="1873"/>
                    <a:pt x="388" y="1873"/>
                  </a:cubicBezTo>
                  <a:close/>
                  <a:moveTo>
                    <a:pt x="1415" y="1875"/>
                  </a:moveTo>
                  <a:cubicBezTo>
                    <a:pt x="1414" y="1875"/>
                    <a:pt x="1413" y="1876"/>
                    <a:pt x="1412" y="1877"/>
                  </a:cubicBezTo>
                  <a:lnTo>
                    <a:pt x="1418" y="1877"/>
                  </a:lnTo>
                  <a:cubicBezTo>
                    <a:pt x="1417" y="1875"/>
                    <a:pt x="1416" y="1875"/>
                    <a:pt x="1415" y="1875"/>
                  </a:cubicBezTo>
                  <a:close/>
                  <a:moveTo>
                    <a:pt x="1412" y="1877"/>
                  </a:moveTo>
                  <a:cubicBezTo>
                    <a:pt x="1412" y="1877"/>
                    <a:pt x="1412" y="1877"/>
                    <a:pt x="1412" y="1877"/>
                  </a:cubicBezTo>
                  <a:lnTo>
                    <a:pt x="1412" y="1877"/>
                  </a:lnTo>
                  <a:cubicBezTo>
                    <a:pt x="1412" y="1877"/>
                    <a:pt x="1412" y="1877"/>
                    <a:pt x="1412" y="1877"/>
                  </a:cubicBezTo>
                  <a:close/>
                  <a:moveTo>
                    <a:pt x="517" y="1877"/>
                  </a:moveTo>
                  <a:cubicBezTo>
                    <a:pt x="519" y="1877"/>
                    <a:pt x="517" y="1879"/>
                    <a:pt x="517" y="1879"/>
                  </a:cubicBezTo>
                  <a:cubicBezTo>
                    <a:pt x="516" y="1879"/>
                    <a:pt x="516" y="1878"/>
                    <a:pt x="517" y="1877"/>
                  </a:cubicBezTo>
                  <a:close/>
                  <a:moveTo>
                    <a:pt x="539" y="1883"/>
                  </a:moveTo>
                  <a:cubicBezTo>
                    <a:pt x="539" y="1883"/>
                    <a:pt x="539" y="1883"/>
                    <a:pt x="539" y="1883"/>
                  </a:cubicBezTo>
                  <a:cubicBezTo>
                    <a:pt x="539" y="1883"/>
                    <a:pt x="539" y="1883"/>
                    <a:pt x="539" y="1883"/>
                  </a:cubicBezTo>
                  <a:close/>
                  <a:moveTo>
                    <a:pt x="1457" y="1883"/>
                  </a:moveTo>
                  <a:cubicBezTo>
                    <a:pt x="1457" y="1883"/>
                    <a:pt x="1457" y="1883"/>
                    <a:pt x="1457" y="1883"/>
                  </a:cubicBezTo>
                  <a:cubicBezTo>
                    <a:pt x="1457" y="1883"/>
                    <a:pt x="1457" y="1883"/>
                    <a:pt x="1457" y="1883"/>
                  </a:cubicBezTo>
                  <a:close/>
                  <a:moveTo>
                    <a:pt x="1491" y="1883"/>
                  </a:moveTo>
                  <a:cubicBezTo>
                    <a:pt x="1491" y="1883"/>
                    <a:pt x="1491" y="1883"/>
                    <a:pt x="1491" y="1883"/>
                  </a:cubicBezTo>
                  <a:cubicBezTo>
                    <a:pt x="1491" y="1883"/>
                    <a:pt x="1491" y="1883"/>
                    <a:pt x="1491" y="1883"/>
                  </a:cubicBezTo>
                  <a:close/>
                  <a:moveTo>
                    <a:pt x="1558" y="1894"/>
                  </a:moveTo>
                  <a:cubicBezTo>
                    <a:pt x="1558" y="1894"/>
                    <a:pt x="1558" y="1894"/>
                    <a:pt x="1558" y="1894"/>
                  </a:cubicBezTo>
                  <a:cubicBezTo>
                    <a:pt x="1558" y="1894"/>
                    <a:pt x="1558" y="1894"/>
                    <a:pt x="1558" y="1894"/>
                  </a:cubicBezTo>
                  <a:close/>
                  <a:moveTo>
                    <a:pt x="1580" y="1894"/>
                  </a:moveTo>
                  <a:lnTo>
                    <a:pt x="1580" y="1894"/>
                  </a:lnTo>
                  <a:cubicBezTo>
                    <a:pt x="1580" y="1894"/>
                    <a:pt x="1580" y="1894"/>
                    <a:pt x="1580" y="1894"/>
                  </a:cubicBezTo>
                  <a:close/>
                  <a:moveTo>
                    <a:pt x="1575" y="1900"/>
                  </a:moveTo>
                  <a:cubicBezTo>
                    <a:pt x="1575" y="1900"/>
                    <a:pt x="1575" y="1900"/>
                    <a:pt x="1575" y="1900"/>
                  </a:cubicBezTo>
                  <a:cubicBezTo>
                    <a:pt x="1575" y="1900"/>
                    <a:pt x="1575" y="1900"/>
                    <a:pt x="1575" y="1900"/>
                  </a:cubicBezTo>
                  <a:close/>
                  <a:moveTo>
                    <a:pt x="555" y="1900"/>
                  </a:moveTo>
                  <a:lnTo>
                    <a:pt x="555" y="1900"/>
                  </a:lnTo>
                  <a:cubicBezTo>
                    <a:pt x="555" y="1900"/>
                    <a:pt x="554" y="1901"/>
                    <a:pt x="554" y="1902"/>
                  </a:cubicBezTo>
                  <a:lnTo>
                    <a:pt x="554" y="1902"/>
                  </a:lnTo>
                  <a:cubicBezTo>
                    <a:pt x="554" y="1901"/>
                    <a:pt x="555" y="1900"/>
                    <a:pt x="555" y="1900"/>
                  </a:cubicBezTo>
                  <a:close/>
                  <a:moveTo>
                    <a:pt x="1059" y="1900"/>
                  </a:moveTo>
                  <a:lnTo>
                    <a:pt x="1065" y="1905"/>
                  </a:lnTo>
                  <a:cubicBezTo>
                    <a:pt x="1065" y="1905"/>
                    <a:pt x="1065" y="1900"/>
                    <a:pt x="1059" y="1900"/>
                  </a:cubicBezTo>
                  <a:close/>
                  <a:moveTo>
                    <a:pt x="7735" y="1905"/>
                  </a:moveTo>
                  <a:cubicBezTo>
                    <a:pt x="7735" y="1905"/>
                    <a:pt x="7735" y="1905"/>
                    <a:pt x="7735" y="1905"/>
                  </a:cubicBezTo>
                  <a:cubicBezTo>
                    <a:pt x="7735" y="1905"/>
                    <a:pt x="7735" y="1905"/>
                    <a:pt x="7735" y="1905"/>
                  </a:cubicBezTo>
                  <a:close/>
                  <a:moveTo>
                    <a:pt x="7735" y="1905"/>
                  </a:moveTo>
                  <a:cubicBezTo>
                    <a:pt x="7735" y="1905"/>
                    <a:pt x="7735" y="1905"/>
                    <a:pt x="7735" y="1905"/>
                  </a:cubicBezTo>
                  <a:cubicBezTo>
                    <a:pt x="7735" y="1905"/>
                    <a:pt x="7735" y="1905"/>
                    <a:pt x="7735" y="1905"/>
                  </a:cubicBezTo>
                  <a:close/>
                  <a:moveTo>
                    <a:pt x="1116" y="1910"/>
                  </a:moveTo>
                  <a:lnTo>
                    <a:pt x="1116" y="1910"/>
                  </a:lnTo>
                  <a:cubicBezTo>
                    <a:pt x="1117" y="1911"/>
                    <a:pt x="1118" y="1911"/>
                    <a:pt x="1121" y="1911"/>
                  </a:cubicBezTo>
                  <a:cubicBezTo>
                    <a:pt x="1119" y="1910"/>
                    <a:pt x="1118" y="1910"/>
                    <a:pt x="1116" y="1910"/>
                  </a:cubicBezTo>
                  <a:close/>
                  <a:moveTo>
                    <a:pt x="7774" y="1905"/>
                  </a:moveTo>
                  <a:cubicBezTo>
                    <a:pt x="7769" y="1905"/>
                    <a:pt x="7774" y="1916"/>
                    <a:pt x="7774" y="1916"/>
                  </a:cubicBezTo>
                  <a:lnTo>
                    <a:pt x="7774" y="1905"/>
                  </a:lnTo>
                  <a:close/>
                  <a:moveTo>
                    <a:pt x="1608" y="1922"/>
                  </a:moveTo>
                  <a:cubicBezTo>
                    <a:pt x="1608" y="1922"/>
                    <a:pt x="1608" y="1922"/>
                    <a:pt x="1608" y="1922"/>
                  </a:cubicBezTo>
                  <a:cubicBezTo>
                    <a:pt x="1608" y="1922"/>
                    <a:pt x="1608" y="1922"/>
                    <a:pt x="1608" y="1922"/>
                  </a:cubicBezTo>
                  <a:close/>
                  <a:moveTo>
                    <a:pt x="1608" y="1922"/>
                  </a:moveTo>
                  <a:cubicBezTo>
                    <a:pt x="1608" y="1922"/>
                    <a:pt x="1608" y="1922"/>
                    <a:pt x="1608" y="1922"/>
                  </a:cubicBezTo>
                  <a:cubicBezTo>
                    <a:pt x="1608" y="1922"/>
                    <a:pt x="1608" y="1922"/>
                    <a:pt x="1608" y="1922"/>
                  </a:cubicBezTo>
                  <a:close/>
                  <a:moveTo>
                    <a:pt x="1608" y="1922"/>
                  </a:moveTo>
                  <a:cubicBezTo>
                    <a:pt x="1608" y="1922"/>
                    <a:pt x="1608" y="1922"/>
                    <a:pt x="1608" y="1922"/>
                  </a:cubicBezTo>
                  <a:cubicBezTo>
                    <a:pt x="1608" y="1922"/>
                    <a:pt x="1608" y="1922"/>
                    <a:pt x="1608" y="1922"/>
                  </a:cubicBezTo>
                  <a:close/>
                  <a:moveTo>
                    <a:pt x="1614" y="1928"/>
                  </a:moveTo>
                  <a:cubicBezTo>
                    <a:pt x="1614" y="1928"/>
                    <a:pt x="1614" y="1928"/>
                    <a:pt x="1614" y="1928"/>
                  </a:cubicBezTo>
                  <a:lnTo>
                    <a:pt x="1614" y="1928"/>
                  </a:lnTo>
                  <a:close/>
                  <a:moveTo>
                    <a:pt x="1614" y="1928"/>
                  </a:moveTo>
                  <a:cubicBezTo>
                    <a:pt x="1614" y="1928"/>
                    <a:pt x="1614" y="1928"/>
                    <a:pt x="1614" y="1928"/>
                  </a:cubicBezTo>
                  <a:lnTo>
                    <a:pt x="1614" y="1928"/>
                  </a:lnTo>
                  <a:close/>
                  <a:moveTo>
                    <a:pt x="1614" y="1928"/>
                  </a:moveTo>
                  <a:cubicBezTo>
                    <a:pt x="1614" y="1928"/>
                    <a:pt x="1614" y="1928"/>
                    <a:pt x="1614" y="1928"/>
                  </a:cubicBezTo>
                  <a:lnTo>
                    <a:pt x="1614" y="1928"/>
                  </a:lnTo>
                  <a:close/>
                  <a:moveTo>
                    <a:pt x="1269" y="1923"/>
                  </a:moveTo>
                  <a:cubicBezTo>
                    <a:pt x="1267" y="1925"/>
                    <a:pt x="1267" y="1929"/>
                    <a:pt x="1267" y="1933"/>
                  </a:cubicBezTo>
                  <a:cubicBezTo>
                    <a:pt x="1267" y="1930"/>
                    <a:pt x="1268" y="1926"/>
                    <a:pt x="1269" y="1923"/>
                  </a:cubicBezTo>
                  <a:close/>
                  <a:moveTo>
                    <a:pt x="7780" y="1911"/>
                  </a:moveTo>
                  <a:cubicBezTo>
                    <a:pt x="7785" y="1919"/>
                    <a:pt x="7789" y="1927"/>
                    <a:pt x="7786" y="1933"/>
                  </a:cubicBezTo>
                  <a:lnTo>
                    <a:pt x="7786" y="1933"/>
                  </a:lnTo>
                  <a:cubicBezTo>
                    <a:pt x="7786" y="1928"/>
                    <a:pt x="7780" y="1917"/>
                    <a:pt x="7780" y="1911"/>
                  </a:cubicBezTo>
                  <a:close/>
                  <a:moveTo>
                    <a:pt x="456" y="1928"/>
                  </a:moveTo>
                  <a:lnTo>
                    <a:pt x="456" y="1928"/>
                  </a:lnTo>
                  <a:cubicBezTo>
                    <a:pt x="454" y="1929"/>
                    <a:pt x="452" y="1931"/>
                    <a:pt x="449" y="1933"/>
                  </a:cubicBezTo>
                  <a:cubicBezTo>
                    <a:pt x="453" y="1933"/>
                    <a:pt x="454" y="1931"/>
                    <a:pt x="456" y="1928"/>
                  </a:cubicBezTo>
                  <a:close/>
                  <a:moveTo>
                    <a:pt x="561" y="1933"/>
                  </a:moveTo>
                  <a:cubicBezTo>
                    <a:pt x="561" y="1933"/>
                    <a:pt x="561" y="1933"/>
                    <a:pt x="561" y="1933"/>
                  </a:cubicBezTo>
                  <a:cubicBezTo>
                    <a:pt x="561" y="1933"/>
                    <a:pt x="561" y="1933"/>
                    <a:pt x="561" y="1933"/>
                  </a:cubicBezTo>
                  <a:close/>
                  <a:moveTo>
                    <a:pt x="1614" y="1933"/>
                  </a:moveTo>
                  <a:cubicBezTo>
                    <a:pt x="1614" y="1933"/>
                    <a:pt x="1614" y="1933"/>
                    <a:pt x="1614" y="1933"/>
                  </a:cubicBezTo>
                  <a:lnTo>
                    <a:pt x="1614" y="1933"/>
                  </a:lnTo>
                  <a:close/>
                  <a:moveTo>
                    <a:pt x="662" y="1933"/>
                  </a:moveTo>
                  <a:cubicBezTo>
                    <a:pt x="662" y="1933"/>
                    <a:pt x="662" y="1934"/>
                    <a:pt x="662" y="1934"/>
                  </a:cubicBezTo>
                  <a:lnTo>
                    <a:pt x="662" y="1934"/>
                  </a:lnTo>
                  <a:cubicBezTo>
                    <a:pt x="662" y="1934"/>
                    <a:pt x="662" y="1933"/>
                    <a:pt x="662" y="1933"/>
                  </a:cubicBezTo>
                  <a:close/>
                  <a:moveTo>
                    <a:pt x="1110" y="1933"/>
                  </a:moveTo>
                  <a:cubicBezTo>
                    <a:pt x="1111" y="1934"/>
                    <a:pt x="1112" y="1935"/>
                    <a:pt x="1112" y="1935"/>
                  </a:cubicBezTo>
                  <a:cubicBezTo>
                    <a:pt x="1112" y="1935"/>
                    <a:pt x="1112" y="1934"/>
                    <a:pt x="1110" y="1933"/>
                  </a:cubicBezTo>
                  <a:close/>
                  <a:moveTo>
                    <a:pt x="8016" y="1934"/>
                  </a:moveTo>
                  <a:cubicBezTo>
                    <a:pt x="8024" y="1936"/>
                    <a:pt x="8033" y="1939"/>
                    <a:pt x="8021" y="1939"/>
                  </a:cubicBezTo>
                  <a:cubicBezTo>
                    <a:pt x="8021" y="1939"/>
                    <a:pt x="8021" y="1939"/>
                    <a:pt x="8016" y="1934"/>
                  </a:cubicBezTo>
                  <a:close/>
                  <a:moveTo>
                    <a:pt x="118" y="1933"/>
                  </a:moveTo>
                  <a:cubicBezTo>
                    <a:pt x="118" y="1933"/>
                    <a:pt x="124" y="1933"/>
                    <a:pt x="124" y="1939"/>
                  </a:cubicBezTo>
                  <a:cubicBezTo>
                    <a:pt x="124" y="1950"/>
                    <a:pt x="124" y="1956"/>
                    <a:pt x="118" y="1956"/>
                  </a:cubicBezTo>
                  <a:cubicBezTo>
                    <a:pt x="118" y="1950"/>
                    <a:pt x="118" y="1944"/>
                    <a:pt x="118" y="1933"/>
                  </a:cubicBezTo>
                  <a:close/>
                  <a:moveTo>
                    <a:pt x="7662" y="1956"/>
                  </a:moveTo>
                  <a:cubicBezTo>
                    <a:pt x="7662" y="1956"/>
                    <a:pt x="7662" y="1956"/>
                    <a:pt x="7662" y="1956"/>
                  </a:cubicBezTo>
                  <a:cubicBezTo>
                    <a:pt x="7662" y="1956"/>
                    <a:pt x="7662" y="1956"/>
                    <a:pt x="7662" y="1956"/>
                  </a:cubicBezTo>
                  <a:close/>
                  <a:moveTo>
                    <a:pt x="1031" y="1956"/>
                  </a:moveTo>
                  <a:cubicBezTo>
                    <a:pt x="1037" y="1956"/>
                    <a:pt x="1043" y="1956"/>
                    <a:pt x="1037" y="1961"/>
                  </a:cubicBezTo>
                  <a:cubicBezTo>
                    <a:pt x="1037" y="1956"/>
                    <a:pt x="1031" y="1956"/>
                    <a:pt x="1031" y="1956"/>
                  </a:cubicBezTo>
                  <a:close/>
                  <a:moveTo>
                    <a:pt x="998" y="1967"/>
                  </a:moveTo>
                  <a:cubicBezTo>
                    <a:pt x="994" y="1971"/>
                    <a:pt x="1001" y="1972"/>
                    <a:pt x="1008" y="1972"/>
                  </a:cubicBezTo>
                  <a:lnTo>
                    <a:pt x="1008" y="1972"/>
                  </a:lnTo>
                  <a:cubicBezTo>
                    <a:pt x="1006" y="1972"/>
                    <a:pt x="1002" y="1971"/>
                    <a:pt x="998" y="1967"/>
                  </a:cubicBezTo>
                  <a:close/>
                  <a:moveTo>
                    <a:pt x="1726" y="1972"/>
                  </a:moveTo>
                  <a:lnTo>
                    <a:pt x="1726" y="1972"/>
                  </a:lnTo>
                  <a:cubicBezTo>
                    <a:pt x="1726" y="1973"/>
                    <a:pt x="1726" y="1974"/>
                    <a:pt x="1725" y="1976"/>
                  </a:cubicBezTo>
                  <a:lnTo>
                    <a:pt x="1725" y="1976"/>
                  </a:lnTo>
                  <a:cubicBezTo>
                    <a:pt x="1726" y="1975"/>
                    <a:pt x="1726" y="1975"/>
                    <a:pt x="1726" y="1972"/>
                  </a:cubicBezTo>
                  <a:close/>
                  <a:moveTo>
                    <a:pt x="1737" y="1984"/>
                  </a:moveTo>
                  <a:cubicBezTo>
                    <a:pt x="1737" y="1984"/>
                    <a:pt x="1737" y="1984"/>
                    <a:pt x="1737" y="1984"/>
                  </a:cubicBezTo>
                  <a:cubicBezTo>
                    <a:pt x="1737" y="1984"/>
                    <a:pt x="1737" y="1984"/>
                    <a:pt x="1737" y="1984"/>
                  </a:cubicBezTo>
                  <a:close/>
                  <a:moveTo>
                    <a:pt x="616" y="1982"/>
                  </a:moveTo>
                  <a:cubicBezTo>
                    <a:pt x="615" y="1982"/>
                    <a:pt x="613" y="1983"/>
                    <a:pt x="612" y="1984"/>
                  </a:cubicBezTo>
                  <a:lnTo>
                    <a:pt x="612" y="1984"/>
                  </a:lnTo>
                  <a:cubicBezTo>
                    <a:pt x="613" y="1984"/>
                    <a:pt x="614" y="1984"/>
                    <a:pt x="617" y="1984"/>
                  </a:cubicBezTo>
                  <a:cubicBezTo>
                    <a:pt x="617" y="1982"/>
                    <a:pt x="617" y="1982"/>
                    <a:pt x="616" y="1982"/>
                  </a:cubicBezTo>
                  <a:close/>
                  <a:moveTo>
                    <a:pt x="1087" y="1984"/>
                  </a:moveTo>
                  <a:cubicBezTo>
                    <a:pt x="1087" y="1984"/>
                    <a:pt x="1093" y="1984"/>
                    <a:pt x="1093" y="1989"/>
                  </a:cubicBezTo>
                  <a:lnTo>
                    <a:pt x="1093" y="1989"/>
                  </a:lnTo>
                  <a:cubicBezTo>
                    <a:pt x="1086" y="1987"/>
                    <a:pt x="1083" y="1984"/>
                    <a:pt x="1087" y="1984"/>
                  </a:cubicBezTo>
                  <a:close/>
                  <a:moveTo>
                    <a:pt x="7130" y="1984"/>
                  </a:moveTo>
                  <a:cubicBezTo>
                    <a:pt x="7130" y="1984"/>
                    <a:pt x="7130" y="1989"/>
                    <a:pt x="7126" y="1989"/>
                  </a:cubicBezTo>
                  <a:lnTo>
                    <a:pt x="7126" y="1989"/>
                  </a:lnTo>
                  <a:cubicBezTo>
                    <a:pt x="7127" y="1987"/>
                    <a:pt x="7129" y="1986"/>
                    <a:pt x="7130" y="1984"/>
                  </a:cubicBezTo>
                  <a:close/>
                  <a:moveTo>
                    <a:pt x="8301" y="1989"/>
                  </a:moveTo>
                  <a:cubicBezTo>
                    <a:pt x="8300" y="1990"/>
                    <a:pt x="8298" y="1990"/>
                    <a:pt x="8297" y="1990"/>
                  </a:cubicBezTo>
                  <a:lnTo>
                    <a:pt x="8297" y="1990"/>
                  </a:lnTo>
                  <a:cubicBezTo>
                    <a:pt x="8298" y="1990"/>
                    <a:pt x="8299" y="1990"/>
                    <a:pt x="8301" y="1989"/>
                  </a:cubicBezTo>
                  <a:close/>
                  <a:moveTo>
                    <a:pt x="8297" y="1990"/>
                  </a:moveTo>
                  <a:lnTo>
                    <a:pt x="8297" y="1990"/>
                  </a:lnTo>
                  <a:cubicBezTo>
                    <a:pt x="8295" y="1991"/>
                    <a:pt x="8294" y="1991"/>
                    <a:pt x="8293" y="1991"/>
                  </a:cubicBezTo>
                  <a:cubicBezTo>
                    <a:pt x="8291" y="1991"/>
                    <a:pt x="8291" y="1991"/>
                    <a:pt x="8291" y="1991"/>
                  </a:cubicBezTo>
                  <a:lnTo>
                    <a:pt x="8291" y="1991"/>
                  </a:lnTo>
                  <a:cubicBezTo>
                    <a:pt x="8291" y="1991"/>
                    <a:pt x="8291" y="1991"/>
                    <a:pt x="8291" y="1991"/>
                  </a:cubicBezTo>
                  <a:lnTo>
                    <a:pt x="8291" y="1991"/>
                  </a:lnTo>
                  <a:cubicBezTo>
                    <a:pt x="8293" y="1991"/>
                    <a:pt x="8295" y="1991"/>
                    <a:pt x="8297" y="1990"/>
                  </a:cubicBezTo>
                  <a:close/>
                  <a:moveTo>
                    <a:pt x="1003" y="1989"/>
                  </a:moveTo>
                  <a:cubicBezTo>
                    <a:pt x="1002" y="1990"/>
                    <a:pt x="1002" y="1992"/>
                    <a:pt x="1003" y="1993"/>
                  </a:cubicBezTo>
                  <a:lnTo>
                    <a:pt x="1003" y="1993"/>
                  </a:lnTo>
                  <a:lnTo>
                    <a:pt x="1003" y="1989"/>
                  </a:lnTo>
                  <a:close/>
                  <a:moveTo>
                    <a:pt x="1519" y="1989"/>
                  </a:moveTo>
                  <a:lnTo>
                    <a:pt x="1519" y="1989"/>
                  </a:lnTo>
                  <a:cubicBezTo>
                    <a:pt x="1519" y="1995"/>
                    <a:pt x="1519" y="1995"/>
                    <a:pt x="1513" y="1995"/>
                  </a:cubicBezTo>
                  <a:cubicBezTo>
                    <a:pt x="1516" y="1995"/>
                    <a:pt x="1517" y="1996"/>
                    <a:pt x="1518" y="1996"/>
                  </a:cubicBezTo>
                  <a:cubicBezTo>
                    <a:pt x="1519" y="1996"/>
                    <a:pt x="1519" y="1995"/>
                    <a:pt x="1519" y="1989"/>
                  </a:cubicBezTo>
                  <a:close/>
                  <a:moveTo>
                    <a:pt x="1540" y="1994"/>
                  </a:moveTo>
                  <a:lnTo>
                    <a:pt x="1540" y="1994"/>
                  </a:lnTo>
                  <a:cubicBezTo>
                    <a:pt x="1539" y="1996"/>
                    <a:pt x="1537" y="1999"/>
                    <a:pt x="1535" y="2000"/>
                  </a:cubicBezTo>
                  <a:cubicBezTo>
                    <a:pt x="1538" y="1997"/>
                    <a:pt x="1540" y="1996"/>
                    <a:pt x="1540" y="1994"/>
                  </a:cubicBezTo>
                  <a:close/>
                  <a:moveTo>
                    <a:pt x="7993" y="1995"/>
                  </a:moveTo>
                  <a:cubicBezTo>
                    <a:pt x="8004" y="2000"/>
                    <a:pt x="8004" y="2000"/>
                    <a:pt x="8004" y="2000"/>
                  </a:cubicBezTo>
                  <a:cubicBezTo>
                    <a:pt x="8004" y="2000"/>
                    <a:pt x="7998" y="1995"/>
                    <a:pt x="7993" y="1995"/>
                  </a:cubicBezTo>
                  <a:close/>
                  <a:moveTo>
                    <a:pt x="1731" y="1999"/>
                  </a:moveTo>
                  <a:cubicBezTo>
                    <a:pt x="1731" y="1999"/>
                    <a:pt x="1731" y="2000"/>
                    <a:pt x="1731" y="2001"/>
                  </a:cubicBezTo>
                  <a:lnTo>
                    <a:pt x="1731" y="2001"/>
                  </a:lnTo>
                  <a:lnTo>
                    <a:pt x="1731" y="2000"/>
                  </a:lnTo>
                  <a:cubicBezTo>
                    <a:pt x="1731" y="1999"/>
                    <a:pt x="1731" y="1999"/>
                    <a:pt x="1731" y="1999"/>
                  </a:cubicBezTo>
                  <a:close/>
                  <a:moveTo>
                    <a:pt x="1793" y="1995"/>
                  </a:moveTo>
                  <a:lnTo>
                    <a:pt x="1793" y="1995"/>
                  </a:lnTo>
                  <a:cubicBezTo>
                    <a:pt x="1789" y="1998"/>
                    <a:pt x="1788" y="2002"/>
                    <a:pt x="1788" y="2004"/>
                  </a:cubicBezTo>
                  <a:lnTo>
                    <a:pt x="1788" y="2004"/>
                  </a:lnTo>
                  <a:cubicBezTo>
                    <a:pt x="1791" y="1999"/>
                    <a:pt x="1793" y="1995"/>
                    <a:pt x="1793" y="1995"/>
                  </a:cubicBezTo>
                  <a:close/>
                  <a:moveTo>
                    <a:pt x="1731" y="2001"/>
                  </a:moveTo>
                  <a:lnTo>
                    <a:pt x="1726" y="2006"/>
                  </a:lnTo>
                  <a:lnTo>
                    <a:pt x="1726" y="2006"/>
                  </a:lnTo>
                  <a:cubicBezTo>
                    <a:pt x="1729" y="2006"/>
                    <a:pt x="1730" y="2003"/>
                    <a:pt x="1731" y="2001"/>
                  </a:cubicBezTo>
                  <a:close/>
                  <a:moveTo>
                    <a:pt x="567" y="2006"/>
                  </a:moveTo>
                  <a:lnTo>
                    <a:pt x="567" y="2006"/>
                  </a:lnTo>
                  <a:cubicBezTo>
                    <a:pt x="567" y="2006"/>
                    <a:pt x="567" y="2006"/>
                    <a:pt x="567" y="2006"/>
                  </a:cubicBezTo>
                  <a:close/>
                  <a:moveTo>
                    <a:pt x="7545" y="2006"/>
                  </a:moveTo>
                  <a:cubicBezTo>
                    <a:pt x="7545" y="2006"/>
                    <a:pt x="7545" y="2006"/>
                    <a:pt x="7545" y="2006"/>
                  </a:cubicBezTo>
                  <a:cubicBezTo>
                    <a:pt x="7545" y="2006"/>
                    <a:pt x="7545" y="2006"/>
                    <a:pt x="7545" y="2006"/>
                  </a:cubicBezTo>
                  <a:close/>
                  <a:moveTo>
                    <a:pt x="617" y="2006"/>
                  </a:moveTo>
                  <a:lnTo>
                    <a:pt x="617" y="2006"/>
                  </a:lnTo>
                  <a:lnTo>
                    <a:pt x="617" y="2006"/>
                  </a:lnTo>
                  <a:close/>
                  <a:moveTo>
                    <a:pt x="7489" y="2006"/>
                  </a:moveTo>
                  <a:cubicBezTo>
                    <a:pt x="7489" y="2006"/>
                    <a:pt x="7489" y="2006"/>
                    <a:pt x="7489" y="2006"/>
                  </a:cubicBezTo>
                  <a:cubicBezTo>
                    <a:pt x="7489" y="2006"/>
                    <a:pt x="7489" y="2006"/>
                    <a:pt x="7489" y="2006"/>
                  </a:cubicBezTo>
                  <a:close/>
                  <a:moveTo>
                    <a:pt x="7466" y="2006"/>
                  </a:moveTo>
                  <a:cubicBezTo>
                    <a:pt x="7461" y="2006"/>
                    <a:pt x="7461" y="2012"/>
                    <a:pt x="7461" y="2012"/>
                  </a:cubicBezTo>
                  <a:lnTo>
                    <a:pt x="7466" y="2006"/>
                  </a:lnTo>
                  <a:close/>
                  <a:moveTo>
                    <a:pt x="7948" y="2012"/>
                  </a:moveTo>
                  <a:lnTo>
                    <a:pt x="7948" y="2012"/>
                  </a:lnTo>
                  <a:lnTo>
                    <a:pt x="7948" y="2012"/>
                  </a:lnTo>
                  <a:close/>
                  <a:moveTo>
                    <a:pt x="1659" y="2016"/>
                  </a:moveTo>
                  <a:lnTo>
                    <a:pt x="1659" y="2016"/>
                  </a:lnTo>
                  <a:cubicBezTo>
                    <a:pt x="1659" y="2016"/>
                    <a:pt x="1659" y="2017"/>
                    <a:pt x="1659" y="2017"/>
                  </a:cubicBezTo>
                  <a:lnTo>
                    <a:pt x="1664" y="2017"/>
                  </a:lnTo>
                  <a:cubicBezTo>
                    <a:pt x="1663" y="2016"/>
                    <a:pt x="1661" y="2016"/>
                    <a:pt x="1659" y="2016"/>
                  </a:cubicBezTo>
                  <a:close/>
                  <a:moveTo>
                    <a:pt x="7914" y="2017"/>
                  </a:moveTo>
                  <a:cubicBezTo>
                    <a:pt x="7914" y="2017"/>
                    <a:pt x="7913" y="2017"/>
                    <a:pt x="7912" y="2017"/>
                  </a:cubicBezTo>
                  <a:lnTo>
                    <a:pt x="7912" y="2017"/>
                  </a:lnTo>
                  <a:cubicBezTo>
                    <a:pt x="7913" y="2017"/>
                    <a:pt x="7914" y="2017"/>
                    <a:pt x="7914" y="2017"/>
                  </a:cubicBezTo>
                  <a:close/>
                  <a:moveTo>
                    <a:pt x="1731" y="2006"/>
                  </a:moveTo>
                  <a:cubicBezTo>
                    <a:pt x="1730" y="2014"/>
                    <a:pt x="1728" y="2020"/>
                    <a:pt x="1726" y="2023"/>
                  </a:cubicBezTo>
                  <a:cubicBezTo>
                    <a:pt x="1726" y="2018"/>
                    <a:pt x="1730" y="2008"/>
                    <a:pt x="1731" y="2006"/>
                  </a:cubicBezTo>
                  <a:close/>
                  <a:moveTo>
                    <a:pt x="1815" y="2023"/>
                  </a:moveTo>
                  <a:cubicBezTo>
                    <a:pt x="1813" y="2025"/>
                    <a:pt x="1813" y="2027"/>
                    <a:pt x="1813" y="2029"/>
                  </a:cubicBezTo>
                  <a:lnTo>
                    <a:pt x="1813" y="2029"/>
                  </a:lnTo>
                  <a:cubicBezTo>
                    <a:pt x="1813" y="2028"/>
                    <a:pt x="1814" y="2025"/>
                    <a:pt x="1815" y="2023"/>
                  </a:cubicBezTo>
                  <a:close/>
                  <a:moveTo>
                    <a:pt x="1754" y="2034"/>
                  </a:moveTo>
                  <a:lnTo>
                    <a:pt x="1754" y="2034"/>
                  </a:lnTo>
                  <a:cubicBezTo>
                    <a:pt x="1754" y="2034"/>
                    <a:pt x="1754" y="2034"/>
                    <a:pt x="1754" y="2034"/>
                  </a:cubicBezTo>
                  <a:close/>
                  <a:moveTo>
                    <a:pt x="1743" y="2034"/>
                  </a:moveTo>
                  <a:lnTo>
                    <a:pt x="1743" y="2034"/>
                  </a:lnTo>
                  <a:cubicBezTo>
                    <a:pt x="1743" y="2034"/>
                    <a:pt x="1743" y="2034"/>
                    <a:pt x="1743" y="2034"/>
                  </a:cubicBezTo>
                  <a:close/>
                  <a:moveTo>
                    <a:pt x="6850" y="2040"/>
                  </a:moveTo>
                  <a:cubicBezTo>
                    <a:pt x="6850" y="2040"/>
                    <a:pt x="6850" y="2042"/>
                    <a:pt x="6852" y="2044"/>
                  </a:cubicBezTo>
                  <a:lnTo>
                    <a:pt x="6852" y="2044"/>
                  </a:lnTo>
                  <a:cubicBezTo>
                    <a:pt x="6852" y="2042"/>
                    <a:pt x="6852" y="2041"/>
                    <a:pt x="6850" y="2040"/>
                  </a:cubicBezTo>
                  <a:close/>
                  <a:moveTo>
                    <a:pt x="1748" y="2023"/>
                  </a:moveTo>
                  <a:lnTo>
                    <a:pt x="1748" y="2023"/>
                  </a:lnTo>
                  <a:cubicBezTo>
                    <a:pt x="1744" y="2027"/>
                    <a:pt x="1743" y="2033"/>
                    <a:pt x="1743" y="2038"/>
                  </a:cubicBezTo>
                  <a:lnTo>
                    <a:pt x="1743" y="2038"/>
                  </a:lnTo>
                  <a:cubicBezTo>
                    <a:pt x="1743" y="2037"/>
                    <a:pt x="1743" y="2036"/>
                    <a:pt x="1743" y="2034"/>
                  </a:cubicBezTo>
                  <a:lnTo>
                    <a:pt x="1743" y="2045"/>
                  </a:lnTo>
                  <a:cubicBezTo>
                    <a:pt x="1743" y="2043"/>
                    <a:pt x="1743" y="2041"/>
                    <a:pt x="1743" y="2038"/>
                  </a:cubicBezTo>
                  <a:lnTo>
                    <a:pt x="1743" y="2038"/>
                  </a:lnTo>
                  <a:cubicBezTo>
                    <a:pt x="1743" y="2040"/>
                    <a:pt x="1744" y="2041"/>
                    <a:pt x="1744" y="2041"/>
                  </a:cubicBezTo>
                  <a:cubicBezTo>
                    <a:pt x="1747" y="2041"/>
                    <a:pt x="1752" y="2026"/>
                    <a:pt x="1753" y="2026"/>
                  </a:cubicBezTo>
                  <a:cubicBezTo>
                    <a:pt x="1754" y="2026"/>
                    <a:pt x="1754" y="2027"/>
                    <a:pt x="1754" y="2028"/>
                  </a:cubicBezTo>
                  <a:lnTo>
                    <a:pt x="1754" y="2034"/>
                  </a:lnTo>
                  <a:cubicBezTo>
                    <a:pt x="1754" y="2034"/>
                    <a:pt x="1759" y="2028"/>
                    <a:pt x="1759" y="2028"/>
                  </a:cubicBezTo>
                  <a:lnTo>
                    <a:pt x="1759" y="2028"/>
                  </a:lnTo>
                  <a:cubicBezTo>
                    <a:pt x="1759" y="2040"/>
                    <a:pt x="1759" y="2034"/>
                    <a:pt x="1754" y="2045"/>
                  </a:cubicBezTo>
                  <a:cubicBezTo>
                    <a:pt x="1758" y="2045"/>
                    <a:pt x="1763" y="2031"/>
                    <a:pt x="1764" y="2031"/>
                  </a:cubicBezTo>
                  <a:cubicBezTo>
                    <a:pt x="1765" y="2031"/>
                    <a:pt x="1765" y="2032"/>
                    <a:pt x="1765" y="2034"/>
                  </a:cubicBezTo>
                  <a:cubicBezTo>
                    <a:pt x="1765" y="2040"/>
                    <a:pt x="1759" y="2040"/>
                    <a:pt x="1759" y="2040"/>
                  </a:cubicBezTo>
                  <a:cubicBezTo>
                    <a:pt x="1759" y="2045"/>
                    <a:pt x="1759" y="2051"/>
                    <a:pt x="1759" y="2051"/>
                  </a:cubicBezTo>
                  <a:cubicBezTo>
                    <a:pt x="1754" y="2051"/>
                    <a:pt x="1748" y="2045"/>
                    <a:pt x="1743" y="2045"/>
                  </a:cubicBezTo>
                  <a:cubicBezTo>
                    <a:pt x="1743" y="2045"/>
                    <a:pt x="1737" y="2040"/>
                    <a:pt x="1737" y="2040"/>
                  </a:cubicBezTo>
                  <a:cubicBezTo>
                    <a:pt x="1737" y="2040"/>
                    <a:pt x="1737" y="2040"/>
                    <a:pt x="1737" y="2034"/>
                  </a:cubicBezTo>
                  <a:cubicBezTo>
                    <a:pt x="1743" y="2028"/>
                    <a:pt x="1743" y="2023"/>
                    <a:pt x="1748" y="2023"/>
                  </a:cubicBezTo>
                  <a:close/>
                  <a:moveTo>
                    <a:pt x="1715" y="2051"/>
                  </a:moveTo>
                  <a:cubicBezTo>
                    <a:pt x="1715" y="2051"/>
                    <a:pt x="1715" y="2051"/>
                    <a:pt x="1717" y="2054"/>
                  </a:cubicBezTo>
                  <a:lnTo>
                    <a:pt x="1717" y="2054"/>
                  </a:lnTo>
                  <a:cubicBezTo>
                    <a:pt x="1717" y="2052"/>
                    <a:pt x="1717" y="2051"/>
                    <a:pt x="1715" y="2051"/>
                  </a:cubicBezTo>
                  <a:close/>
                  <a:moveTo>
                    <a:pt x="616" y="2041"/>
                  </a:moveTo>
                  <a:cubicBezTo>
                    <a:pt x="613" y="2041"/>
                    <a:pt x="605" y="2046"/>
                    <a:pt x="602" y="2046"/>
                  </a:cubicBezTo>
                  <a:lnTo>
                    <a:pt x="602" y="2046"/>
                  </a:lnTo>
                  <a:cubicBezTo>
                    <a:pt x="602" y="2046"/>
                    <a:pt x="601" y="2046"/>
                    <a:pt x="601" y="2046"/>
                  </a:cubicBezTo>
                  <a:lnTo>
                    <a:pt x="601" y="2046"/>
                  </a:lnTo>
                  <a:cubicBezTo>
                    <a:pt x="601" y="2046"/>
                    <a:pt x="601" y="2046"/>
                    <a:pt x="600" y="2046"/>
                  </a:cubicBezTo>
                  <a:lnTo>
                    <a:pt x="600" y="2046"/>
                  </a:lnTo>
                  <a:cubicBezTo>
                    <a:pt x="600" y="2046"/>
                    <a:pt x="600" y="2046"/>
                    <a:pt x="600" y="2045"/>
                  </a:cubicBezTo>
                  <a:cubicBezTo>
                    <a:pt x="600" y="2045"/>
                    <a:pt x="595" y="2051"/>
                    <a:pt x="595" y="2051"/>
                  </a:cubicBezTo>
                  <a:cubicBezTo>
                    <a:pt x="595" y="2051"/>
                    <a:pt x="598" y="2047"/>
                    <a:pt x="600" y="2046"/>
                  </a:cubicBezTo>
                  <a:lnTo>
                    <a:pt x="600" y="2046"/>
                  </a:lnTo>
                  <a:cubicBezTo>
                    <a:pt x="601" y="2046"/>
                    <a:pt x="601" y="2046"/>
                    <a:pt x="601" y="2046"/>
                  </a:cubicBezTo>
                  <a:cubicBezTo>
                    <a:pt x="601" y="2046"/>
                    <a:pt x="601" y="2046"/>
                    <a:pt x="602" y="2046"/>
                  </a:cubicBezTo>
                  <a:lnTo>
                    <a:pt x="602" y="2046"/>
                  </a:lnTo>
                  <a:cubicBezTo>
                    <a:pt x="602" y="2047"/>
                    <a:pt x="601" y="2048"/>
                    <a:pt x="600" y="2051"/>
                  </a:cubicBezTo>
                  <a:cubicBezTo>
                    <a:pt x="600" y="2051"/>
                    <a:pt x="595" y="2056"/>
                    <a:pt x="589" y="2062"/>
                  </a:cubicBezTo>
                  <a:cubicBezTo>
                    <a:pt x="595" y="2056"/>
                    <a:pt x="600" y="2056"/>
                    <a:pt x="606" y="2051"/>
                  </a:cubicBezTo>
                  <a:lnTo>
                    <a:pt x="611" y="2051"/>
                  </a:lnTo>
                  <a:cubicBezTo>
                    <a:pt x="617" y="2043"/>
                    <a:pt x="618" y="2041"/>
                    <a:pt x="616" y="2041"/>
                  </a:cubicBezTo>
                  <a:close/>
                  <a:moveTo>
                    <a:pt x="605" y="2051"/>
                  </a:moveTo>
                  <a:lnTo>
                    <a:pt x="605" y="2051"/>
                  </a:lnTo>
                  <a:cubicBezTo>
                    <a:pt x="600" y="2057"/>
                    <a:pt x="594" y="2062"/>
                    <a:pt x="589" y="2062"/>
                  </a:cubicBezTo>
                  <a:cubicBezTo>
                    <a:pt x="594" y="2062"/>
                    <a:pt x="595" y="2062"/>
                    <a:pt x="600" y="2057"/>
                  </a:cubicBezTo>
                  <a:lnTo>
                    <a:pt x="600" y="2057"/>
                  </a:lnTo>
                  <a:cubicBezTo>
                    <a:pt x="602" y="2055"/>
                    <a:pt x="605" y="2052"/>
                    <a:pt x="605" y="2051"/>
                  </a:cubicBezTo>
                  <a:close/>
                  <a:moveTo>
                    <a:pt x="1787" y="2040"/>
                  </a:moveTo>
                  <a:lnTo>
                    <a:pt x="1787" y="2040"/>
                  </a:lnTo>
                  <a:cubicBezTo>
                    <a:pt x="1776" y="2056"/>
                    <a:pt x="1782" y="2051"/>
                    <a:pt x="1776" y="2062"/>
                  </a:cubicBezTo>
                  <a:cubicBezTo>
                    <a:pt x="1771" y="2056"/>
                    <a:pt x="1771" y="2056"/>
                    <a:pt x="1765" y="2056"/>
                  </a:cubicBezTo>
                  <a:cubicBezTo>
                    <a:pt x="1770" y="2047"/>
                    <a:pt x="1772" y="2046"/>
                    <a:pt x="1775" y="2046"/>
                  </a:cubicBezTo>
                  <a:cubicBezTo>
                    <a:pt x="1776" y="2046"/>
                    <a:pt x="1777" y="2046"/>
                    <a:pt x="1779" y="2046"/>
                  </a:cubicBezTo>
                  <a:cubicBezTo>
                    <a:pt x="1781" y="2046"/>
                    <a:pt x="1784" y="2045"/>
                    <a:pt x="1787" y="2040"/>
                  </a:cubicBezTo>
                  <a:close/>
                  <a:moveTo>
                    <a:pt x="7427" y="2068"/>
                  </a:moveTo>
                  <a:cubicBezTo>
                    <a:pt x="7427" y="2068"/>
                    <a:pt x="7423" y="2068"/>
                    <a:pt x="7425" y="2071"/>
                  </a:cubicBezTo>
                  <a:lnTo>
                    <a:pt x="7425" y="2071"/>
                  </a:lnTo>
                  <a:cubicBezTo>
                    <a:pt x="7426" y="2071"/>
                    <a:pt x="7427" y="2070"/>
                    <a:pt x="7427" y="2068"/>
                  </a:cubicBezTo>
                  <a:close/>
                  <a:moveTo>
                    <a:pt x="1793" y="2068"/>
                  </a:moveTo>
                  <a:cubicBezTo>
                    <a:pt x="1793" y="2068"/>
                    <a:pt x="1793" y="2068"/>
                    <a:pt x="1799" y="2073"/>
                  </a:cubicBezTo>
                  <a:cubicBezTo>
                    <a:pt x="1793" y="2073"/>
                    <a:pt x="1793" y="2068"/>
                    <a:pt x="1793" y="2068"/>
                  </a:cubicBezTo>
                  <a:close/>
                  <a:moveTo>
                    <a:pt x="1849" y="2058"/>
                  </a:moveTo>
                  <a:cubicBezTo>
                    <a:pt x="1845" y="2058"/>
                    <a:pt x="1838" y="2068"/>
                    <a:pt x="1838" y="2068"/>
                  </a:cubicBezTo>
                  <a:cubicBezTo>
                    <a:pt x="1838" y="2073"/>
                    <a:pt x="1832" y="2084"/>
                    <a:pt x="1832" y="2084"/>
                  </a:cubicBezTo>
                  <a:cubicBezTo>
                    <a:pt x="1838" y="2084"/>
                    <a:pt x="1843" y="2079"/>
                    <a:pt x="1843" y="2073"/>
                  </a:cubicBezTo>
                  <a:lnTo>
                    <a:pt x="1843" y="2073"/>
                  </a:lnTo>
                  <a:cubicBezTo>
                    <a:pt x="1843" y="2079"/>
                    <a:pt x="1838" y="2084"/>
                    <a:pt x="1838" y="2090"/>
                  </a:cubicBezTo>
                  <a:cubicBezTo>
                    <a:pt x="1838" y="2090"/>
                    <a:pt x="1841" y="2087"/>
                    <a:pt x="1845" y="2082"/>
                  </a:cubicBezTo>
                  <a:lnTo>
                    <a:pt x="1845" y="2082"/>
                  </a:lnTo>
                  <a:cubicBezTo>
                    <a:pt x="1846" y="2083"/>
                    <a:pt x="1846" y="2083"/>
                    <a:pt x="1846" y="2083"/>
                  </a:cubicBezTo>
                  <a:cubicBezTo>
                    <a:pt x="1847" y="2083"/>
                    <a:pt x="1848" y="2082"/>
                    <a:pt x="1849" y="2079"/>
                  </a:cubicBezTo>
                  <a:lnTo>
                    <a:pt x="1849" y="2079"/>
                  </a:lnTo>
                  <a:cubicBezTo>
                    <a:pt x="1848" y="2080"/>
                    <a:pt x="1847" y="2081"/>
                    <a:pt x="1845" y="2082"/>
                  </a:cubicBezTo>
                  <a:lnTo>
                    <a:pt x="1845" y="2082"/>
                  </a:lnTo>
                  <a:cubicBezTo>
                    <a:pt x="1844" y="2081"/>
                    <a:pt x="1845" y="2073"/>
                    <a:pt x="1849" y="2073"/>
                  </a:cubicBezTo>
                  <a:lnTo>
                    <a:pt x="1849" y="2068"/>
                  </a:lnTo>
                  <a:cubicBezTo>
                    <a:pt x="1851" y="2060"/>
                    <a:pt x="1850" y="2058"/>
                    <a:pt x="1849" y="2058"/>
                  </a:cubicBezTo>
                  <a:close/>
                  <a:moveTo>
                    <a:pt x="29" y="2062"/>
                  </a:moveTo>
                  <a:cubicBezTo>
                    <a:pt x="34" y="2062"/>
                    <a:pt x="40" y="2062"/>
                    <a:pt x="40" y="2073"/>
                  </a:cubicBezTo>
                  <a:cubicBezTo>
                    <a:pt x="39" y="2072"/>
                    <a:pt x="39" y="2072"/>
                    <a:pt x="38" y="2072"/>
                  </a:cubicBezTo>
                  <a:cubicBezTo>
                    <a:pt x="33" y="2072"/>
                    <a:pt x="29" y="2086"/>
                    <a:pt x="29" y="2096"/>
                  </a:cubicBezTo>
                  <a:cubicBezTo>
                    <a:pt x="29" y="2090"/>
                    <a:pt x="29" y="2073"/>
                    <a:pt x="29" y="2062"/>
                  </a:cubicBezTo>
                  <a:close/>
                  <a:moveTo>
                    <a:pt x="7513" y="2100"/>
                  </a:moveTo>
                  <a:cubicBezTo>
                    <a:pt x="7512" y="2100"/>
                    <a:pt x="7512" y="2101"/>
                    <a:pt x="7511" y="2101"/>
                  </a:cubicBezTo>
                  <a:cubicBezTo>
                    <a:pt x="7514" y="2101"/>
                    <a:pt x="7514" y="2101"/>
                    <a:pt x="7513" y="2100"/>
                  </a:cubicBezTo>
                  <a:close/>
                  <a:moveTo>
                    <a:pt x="1703" y="2128"/>
                  </a:moveTo>
                  <a:cubicBezTo>
                    <a:pt x="1705" y="2129"/>
                    <a:pt x="1707" y="2130"/>
                    <a:pt x="1709" y="2131"/>
                  </a:cubicBezTo>
                  <a:lnTo>
                    <a:pt x="1709" y="2131"/>
                  </a:lnTo>
                  <a:lnTo>
                    <a:pt x="1709" y="2135"/>
                  </a:lnTo>
                  <a:cubicBezTo>
                    <a:pt x="1702" y="2131"/>
                    <a:pt x="1704" y="2130"/>
                    <a:pt x="1703" y="2128"/>
                  </a:cubicBezTo>
                  <a:close/>
                  <a:moveTo>
                    <a:pt x="1709" y="2131"/>
                  </a:moveTo>
                  <a:lnTo>
                    <a:pt x="1709" y="2131"/>
                  </a:lnTo>
                  <a:cubicBezTo>
                    <a:pt x="1711" y="2132"/>
                    <a:pt x="1713" y="2133"/>
                    <a:pt x="1715" y="2135"/>
                  </a:cubicBezTo>
                  <a:cubicBezTo>
                    <a:pt x="1715" y="2135"/>
                    <a:pt x="1710" y="2135"/>
                    <a:pt x="1709" y="2131"/>
                  </a:cubicBezTo>
                  <a:close/>
                  <a:moveTo>
                    <a:pt x="7472" y="2129"/>
                  </a:moveTo>
                  <a:lnTo>
                    <a:pt x="7466" y="2135"/>
                  </a:lnTo>
                  <a:cubicBezTo>
                    <a:pt x="7466" y="2135"/>
                    <a:pt x="7472" y="2135"/>
                    <a:pt x="7472" y="2129"/>
                  </a:cubicBezTo>
                  <a:close/>
                  <a:moveTo>
                    <a:pt x="1761" y="2140"/>
                  </a:moveTo>
                  <a:cubicBezTo>
                    <a:pt x="1761" y="2140"/>
                    <a:pt x="1760" y="2140"/>
                    <a:pt x="1759" y="2140"/>
                  </a:cubicBezTo>
                  <a:lnTo>
                    <a:pt x="1765" y="2140"/>
                  </a:lnTo>
                  <a:cubicBezTo>
                    <a:pt x="1764" y="2140"/>
                    <a:pt x="1762" y="2140"/>
                    <a:pt x="1761" y="2140"/>
                  </a:cubicBezTo>
                  <a:close/>
                  <a:moveTo>
                    <a:pt x="7276" y="2140"/>
                  </a:moveTo>
                  <a:cubicBezTo>
                    <a:pt x="7276" y="2140"/>
                    <a:pt x="7276" y="2144"/>
                    <a:pt x="7279" y="2145"/>
                  </a:cubicBezTo>
                  <a:lnTo>
                    <a:pt x="7279" y="2145"/>
                  </a:lnTo>
                  <a:cubicBezTo>
                    <a:pt x="7278" y="2144"/>
                    <a:pt x="7278" y="2142"/>
                    <a:pt x="7276" y="2140"/>
                  </a:cubicBezTo>
                  <a:close/>
                  <a:moveTo>
                    <a:pt x="6593" y="2152"/>
                  </a:moveTo>
                  <a:cubicBezTo>
                    <a:pt x="6593" y="2152"/>
                    <a:pt x="6593" y="2152"/>
                    <a:pt x="6593" y="2152"/>
                  </a:cubicBezTo>
                  <a:lnTo>
                    <a:pt x="6593" y="2152"/>
                  </a:lnTo>
                  <a:close/>
                  <a:moveTo>
                    <a:pt x="7231" y="2157"/>
                  </a:moveTo>
                  <a:cubicBezTo>
                    <a:pt x="7231" y="2157"/>
                    <a:pt x="7231" y="2157"/>
                    <a:pt x="7231" y="2157"/>
                  </a:cubicBezTo>
                  <a:cubicBezTo>
                    <a:pt x="7231" y="2157"/>
                    <a:pt x="7231" y="2157"/>
                    <a:pt x="7231" y="2157"/>
                  </a:cubicBezTo>
                  <a:close/>
                  <a:moveTo>
                    <a:pt x="1759" y="2163"/>
                  </a:moveTo>
                  <a:cubicBezTo>
                    <a:pt x="1761" y="2164"/>
                    <a:pt x="1761" y="2164"/>
                    <a:pt x="1761" y="2164"/>
                  </a:cubicBezTo>
                  <a:cubicBezTo>
                    <a:pt x="1762" y="2164"/>
                    <a:pt x="1762" y="2164"/>
                    <a:pt x="1761" y="2163"/>
                  </a:cubicBezTo>
                  <a:close/>
                  <a:moveTo>
                    <a:pt x="96" y="2185"/>
                  </a:moveTo>
                  <a:cubicBezTo>
                    <a:pt x="96" y="2185"/>
                    <a:pt x="96" y="2185"/>
                    <a:pt x="96" y="2185"/>
                  </a:cubicBezTo>
                  <a:cubicBezTo>
                    <a:pt x="96" y="2185"/>
                    <a:pt x="96" y="2185"/>
                    <a:pt x="96" y="2185"/>
                  </a:cubicBezTo>
                  <a:close/>
                  <a:moveTo>
                    <a:pt x="1681" y="2180"/>
                  </a:moveTo>
                  <a:cubicBezTo>
                    <a:pt x="1687" y="2185"/>
                    <a:pt x="1692" y="2185"/>
                    <a:pt x="1692" y="2185"/>
                  </a:cubicBezTo>
                  <a:lnTo>
                    <a:pt x="1681" y="2185"/>
                  </a:lnTo>
                  <a:cubicBezTo>
                    <a:pt x="1681" y="2185"/>
                    <a:pt x="1681" y="2180"/>
                    <a:pt x="1681" y="2180"/>
                  </a:cubicBezTo>
                  <a:close/>
                  <a:moveTo>
                    <a:pt x="7399" y="2185"/>
                  </a:moveTo>
                  <a:cubicBezTo>
                    <a:pt x="7399" y="2185"/>
                    <a:pt x="7399" y="2185"/>
                    <a:pt x="7399" y="2185"/>
                  </a:cubicBezTo>
                  <a:cubicBezTo>
                    <a:pt x="7399" y="2185"/>
                    <a:pt x="7399" y="2185"/>
                    <a:pt x="7399" y="2185"/>
                  </a:cubicBezTo>
                  <a:close/>
                  <a:moveTo>
                    <a:pt x="7646" y="2185"/>
                  </a:moveTo>
                  <a:cubicBezTo>
                    <a:pt x="7644" y="2185"/>
                    <a:pt x="7644" y="2186"/>
                    <a:pt x="7645" y="2188"/>
                  </a:cubicBezTo>
                  <a:lnTo>
                    <a:pt x="7645" y="2188"/>
                  </a:lnTo>
                  <a:cubicBezTo>
                    <a:pt x="7646" y="2187"/>
                    <a:pt x="7646" y="2185"/>
                    <a:pt x="7646" y="2185"/>
                  </a:cubicBezTo>
                  <a:close/>
                  <a:moveTo>
                    <a:pt x="7903" y="2191"/>
                  </a:moveTo>
                  <a:cubicBezTo>
                    <a:pt x="7901" y="2192"/>
                    <a:pt x="7900" y="2193"/>
                    <a:pt x="7899" y="2195"/>
                  </a:cubicBezTo>
                  <a:lnTo>
                    <a:pt x="7899" y="2195"/>
                  </a:lnTo>
                  <a:cubicBezTo>
                    <a:pt x="7900" y="2194"/>
                    <a:pt x="7901" y="2193"/>
                    <a:pt x="7903" y="2191"/>
                  </a:cubicBezTo>
                  <a:close/>
                  <a:moveTo>
                    <a:pt x="6510" y="2200"/>
                  </a:moveTo>
                  <a:lnTo>
                    <a:pt x="6510" y="2200"/>
                  </a:lnTo>
                  <a:cubicBezTo>
                    <a:pt x="6509" y="2200"/>
                    <a:pt x="6509" y="2204"/>
                    <a:pt x="6509" y="2208"/>
                  </a:cubicBezTo>
                  <a:cubicBezTo>
                    <a:pt x="6509" y="2205"/>
                    <a:pt x="6509" y="2202"/>
                    <a:pt x="6510" y="2200"/>
                  </a:cubicBezTo>
                  <a:close/>
                  <a:moveTo>
                    <a:pt x="1773" y="2214"/>
                  </a:moveTo>
                  <a:cubicBezTo>
                    <a:pt x="1776" y="2216"/>
                    <a:pt x="1779" y="2217"/>
                    <a:pt x="1782" y="2219"/>
                  </a:cubicBezTo>
                  <a:cubicBezTo>
                    <a:pt x="1778" y="2216"/>
                    <a:pt x="1775" y="2215"/>
                    <a:pt x="1773" y="2214"/>
                  </a:cubicBezTo>
                  <a:close/>
                  <a:moveTo>
                    <a:pt x="7855" y="2218"/>
                  </a:moveTo>
                  <a:cubicBezTo>
                    <a:pt x="7854" y="2218"/>
                    <a:pt x="7854" y="2218"/>
                    <a:pt x="7853" y="2219"/>
                  </a:cubicBezTo>
                  <a:cubicBezTo>
                    <a:pt x="7853" y="2219"/>
                    <a:pt x="7855" y="2219"/>
                    <a:pt x="7858" y="2219"/>
                  </a:cubicBezTo>
                  <a:lnTo>
                    <a:pt x="7858" y="2219"/>
                  </a:lnTo>
                  <a:cubicBezTo>
                    <a:pt x="7857" y="2218"/>
                    <a:pt x="7856" y="2218"/>
                    <a:pt x="7855" y="2218"/>
                  </a:cubicBezTo>
                  <a:close/>
                  <a:moveTo>
                    <a:pt x="7257" y="2256"/>
                  </a:moveTo>
                  <a:cubicBezTo>
                    <a:pt x="7256" y="2256"/>
                    <a:pt x="7254" y="2257"/>
                    <a:pt x="7254" y="2258"/>
                  </a:cubicBezTo>
                  <a:cubicBezTo>
                    <a:pt x="7258" y="2258"/>
                    <a:pt x="7259" y="2258"/>
                    <a:pt x="7257" y="2256"/>
                  </a:cubicBezTo>
                  <a:close/>
                  <a:moveTo>
                    <a:pt x="7472" y="2264"/>
                  </a:moveTo>
                  <a:cubicBezTo>
                    <a:pt x="7472" y="2264"/>
                    <a:pt x="7472" y="2264"/>
                    <a:pt x="7472" y="2264"/>
                  </a:cubicBezTo>
                  <a:cubicBezTo>
                    <a:pt x="7472" y="2264"/>
                    <a:pt x="7472" y="2264"/>
                    <a:pt x="7472" y="2264"/>
                  </a:cubicBezTo>
                  <a:close/>
                  <a:moveTo>
                    <a:pt x="7836" y="2264"/>
                  </a:moveTo>
                  <a:cubicBezTo>
                    <a:pt x="7836" y="2265"/>
                    <a:pt x="7835" y="2267"/>
                    <a:pt x="7834" y="2268"/>
                  </a:cubicBezTo>
                  <a:lnTo>
                    <a:pt x="7834" y="2268"/>
                  </a:lnTo>
                  <a:cubicBezTo>
                    <a:pt x="7837" y="2265"/>
                    <a:pt x="7839" y="2264"/>
                    <a:pt x="7836" y="2264"/>
                  </a:cubicBezTo>
                  <a:close/>
                  <a:moveTo>
                    <a:pt x="7834" y="2268"/>
                  </a:moveTo>
                  <a:lnTo>
                    <a:pt x="7834" y="2268"/>
                  </a:lnTo>
                  <a:cubicBezTo>
                    <a:pt x="7833" y="2269"/>
                    <a:pt x="7832" y="2270"/>
                    <a:pt x="7832" y="2271"/>
                  </a:cubicBezTo>
                  <a:lnTo>
                    <a:pt x="7832" y="2271"/>
                  </a:lnTo>
                  <a:cubicBezTo>
                    <a:pt x="7833" y="2271"/>
                    <a:pt x="7833" y="2270"/>
                    <a:pt x="7834" y="2268"/>
                  </a:cubicBezTo>
                  <a:close/>
                  <a:moveTo>
                    <a:pt x="1631" y="2280"/>
                  </a:moveTo>
                  <a:cubicBezTo>
                    <a:pt x="1631" y="2280"/>
                    <a:pt x="1632" y="2281"/>
                    <a:pt x="1633" y="2283"/>
                  </a:cubicBezTo>
                  <a:lnTo>
                    <a:pt x="1633" y="2283"/>
                  </a:lnTo>
                  <a:cubicBezTo>
                    <a:pt x="1634" y="2282"/>
                    <a:pt x="1633" y="2282"/>
                    <a:pt x="1631" y="2280"/>
                  </a:cubicBezTo>
                  <a:close/>
                  <a:moveTo>
                    <a:pt x="7209" y="2376"/>
                  </a:moveTo>
                  <a:lnTo>
                    <a:pt x="7209" y="2376"/>
                  </a:lnTo>
                  <a:cubicBezTo>
                    <a:pt x="7208" y="2376"/>
                    <a:pt x="7207" y="2377"/>
                    <a:pt x="7207" y="2378"/>
                  </a:cubicBezTo>
                  <a:lnTo>
                    <a:pt x="7207" y="2378"/>
                  </a:lnTo>
                  <a:cubicBezTo>
                    <a:pt x="7207" y="2377"/>
                    <a:pt x="7208" y="2377"/>
                    <a:pt x="7209" y="2376"/>
                  </a:cubicBezTo>
                  <a:close/>
                  <a:moveTo>
                    <a:pt x="7175" y="2376"/>
                  </a:moveTo>
                  <a:lnTo>
                    <a:pt x="7170" y="2387"/>
                  </a:lnTo>
                  <a:cubicBezTo>
                    <a:pt x="7170" y="2387"/>
                    <a:pt x="7175" y="2381"/>
                    <a:pt x="7175" y="2376"/>
                  </a:cubicBezTo>
                  <a:close/>
                  <a:moveTo>
                    <a:pt x="7158" y="2398"/>
                  </a:moveTo>
                  <a:cubicBezTo>
                    <a:pt x="7156" y="2400"/>
                    <a:pt x="7155" y="2401"/>
                    <a:pt x="7154" y="2402"/>
                  </a:cubicBezTo>
                  <a:lnTo>
                    <a:pt x="7154" y="2402"/>
                  </a:lnTo>
                  <a:cubicBezTo>
                    <a:pt x="7155" y="2401"/>
                    <a:pt x="7156" y="2400"/>
                    <a:pt x="7158" y="2398"/>
                  </a:cubicBezTo>
                  <a:close/>
                  <a:moveTo>
                    <a:pt x="983" y="2408"/>
                  </a:moveTo>
                  <a:cubicBezTo>
                    <a:pt x="981" y="2408"/>
                    <a:pt x="979" y="2408"/>
                    <a:pt x="975" y="2409"/>
                  </a:cubicBezTo>
                  <a:cubicBezTo>
                    <a:pt x="980" y="2412"/>
                    <a:pt x="986" y="2413"/>
                    <a:pt x="991" y="2415"/>
                  </a:cubicBezTo>
                  <a:lnTo>
                    <a:pt x="991" y="2415"/>
                  </a:lnTo>
                  <a:cubicBezTo>
                    <a:pt x="988" y="2412"/>
                    <a:pt x="990" y="2408"/>
                    <a:pt x="983" y="2408"/>
                  </a:cubicBezTo>
                  <a:close/>
                  <a:moveTo>
                    <a:pt x="991" y="2415"/>
                  </a:moveTo>
                  <a:cubicBezTo>
                    <a:pt x="992" y="2415"/>
                    <a:pt x="993" y="2416"/>
                    <a:pt x="995" y="2416"/>
                  </a:cubicBezTo>
                  <a:lnTo>
                    <a:pt x="995" y="2416"/>
                  </a:lnTo>
                  <a:cubicBezTo>
                    <a:pt x="994" y="2415"/>
                    <a:pt x="992" y="2415"/>
                    <a:pt x="991" y="2415"/>
                  </a:cubicBezTo>
                  <a:close/>
                  <a:moveTo>
                    <a:pt x="1106" y="2430"/>
                  </a:moveTo>
                  <a:cubicBezTo>
                    <a:pt x="1105" y="2432"/>
                    <a:pt x="1106" y="2432"/>
                    <a:pt x="1110" y="2432"/>
                  </a:cubicBezTo>
                  <a:cubicBezTo>
                    <a:pt x="1109" y="2431"/>
                    <a:pt x="1107" y="2430"/>
                    <a:pt x="1106" y="2430"/>
                  </a:cubicBezTo>
                  <a:close/>
                  <a:moveTo>
                    <a:pt x="998" y="2443"/>
                  </a:moveTo>
                  <a:cubicBezTo>
                    <a:pt x="998" y="2443"/>
                    <a:pt x="995" y="2445"/>
                    <a:pt x="997" y="2445"/>
                  </a:cubicBezTo>
                  <a:cubicBezTo>
                    <a:pt x="998" y="2445"/>
                    <a:pt x="1000" y="2445"/>
                    <a:pt x="1003" y="2443"/>
                  </a:cubicBezTo>
                  <a:close/>
                  <a:moveTo>
                    <a:pt x="1001" y="2453"/>
                  </a:moveTo>
                  <a:lnTo>
                    <a:pt x="1001" y="2453"/>
                  </a:lnTo>
                  <a:cubicBezTo>
                    <a:pt x="1000" y="2454"/>
                    <a:pt x="999" y="2454"/>
                    <a:pt x="998" y="2454"/>
                  </a:cubicBezTo>
                  <a:cubicBezTo>
                    <a:pt x="998" y="2454"/>
                    <a:pt x="999" y="2454"/>
                    <a:pt x="1001" y="2453"/>
                  </a:cubicBezTo>
                  <a:close/>
                  <a:moveTo>
                    <a:pt x="7108" y="2460"/>
                  </a:moveTo>
                  <a:cubicBezTo>
                    <a:pt x="7108" y="2460"/>
                    <a:pt x="7108" y="2460"/>
                    <a:pt x="7108" y="2460"/>
                  </a:cubicBezTo>
                  <a:lnTo>
                    <a:pt x="7108" y="2460"/>
                  </a:lnTo>
                  <a:cubicBezTo>
                    <a:pt x="7109" y="2460"/>
                    <a:pt x="7111" y="2460"/>
                    <a:pt x="7108" y="2460"/>
                  </a:cubicBezTo>
                  <a:close/>
                  <a:moveTo>
                    <a:pt x="7108" y="2460"/>
                  </a:moveTo>
                  <a:cubicBezTo>
                    <a:pt x="7107" y="2461"/>
                    <a:pt x="7106" y="2462"/>
                    <a:pt x="7107" y="2464"/>
                  </a:cubicBezTo>
                  <a:lnTo>
                    <a:pt x="7107" y="2464"/>
                  </a:lnTo>
                  <a:cubicBezTo>
                    <a:pt x="7108" y="2463"/>
                    <a:pt x="7108" y="2462"/>
                    <a:pt x="7108" y="2460"/>
                  </a:cubicBezTo>
                  <a:close/>
                  <a:moveTo>
                    <a:pt x="1692" y="2462"/>
                  </a:moveTo>
                  <a:cubicBezTo>
                    <a:pt x="1694" y="2463"/>
                    <a:pt x="1697" y="2464"/>
                    <a:pt x="1701" y="2465"/>
                  </a:cubicBezTo>
                  <a:lnTo>
                    <a:pt x="1701" y="2465"/>
                  </a:lnTo>
                  <a:cubicBezTo>
                    <a:pt x="1698" y="2464"/>
                    <a:pt x="1695" y="2463"/>
                    <a:pt x="1692" y="2462"/>
                  </a:cubicBezTo>
                  <a:close/>
                  <a:moveTo>
                    <a:pt x="1701" y="2465"/>
                  </a:moveTo>
                  <a:cubicBezTo>
                    <a:pt x="1707" y="2466"/>
                    <a:pt x="1711" y="2468"/>
                    <a:pt x="1715" y="2471"/>
                  </a:cubicBezTo>
                  <a:cubicBezTo>
                    <a:pt x="1715" y="2471"/>
                    <a:pt x="1715" y="2465"/>
                    <a:pt x="1709" y="2465"/>
                  </a:cubicBezTo>
                  <a:cubicBezTo>
                    <a:pt x="1706" y="2465"/>
                    <a:pt x="1703" y="2465"/>
                    <a:pt x="1701" y="2465"/>
                  </a:cubicBezTo>
                  <a:close/>
                  <a:moveTo>
                    <a:pt x="1036" y="2503"/>
                  </a:moveTo>
                  <a:lnTo>
                    <a:pt x="1036" y="2503"/>
                  </a:lnTo>
                  <a:cubicBezTo>
                    <a:pt x="1034" y="2503"/>
                    <a:pt x="1033" y="2504"/>
                    <a:pt x="1031" y="2504"/>
                  </a:cubicBezTo>
                  <a:cubicBezTo>
                    <a:pt x="1031" y="2504"/>
                    <a:pt x="1033" y="2504"/>
                    <a:pt x="1036" y="2503"/>
                  </a:cubicBezTo>
                  <a:close/>
                  <a:moveTo>
                    <a:pt x="1045" y="2506"/>
                  </a:moveTo>
                  <a:lnTo>
                    <a:pt x="1037" y="2510"/>
                  </a:lnTo>
                  <a:cubicBezTo>
                    <a:pt x="1037" y="2510"/>
                    <a:pt x="1042" y="2508"/>
                    <a:pt x="1046" y="2506"/>
                  </a:cubicBezTo>
                  <a:lnTo>
                    <a:pt x="1046" y="2506"/>
                  </a:lnTo>
                  <a:cubicBezTo>
                    <a:pt x="1046" y="2506"/>
                    <a:pt x="1046" y="2506"/>
                    <a:pt x="1046" y="2506"/>
                  </a:cubicBezTo>
                  <a:cubicBezTo>
                    <a:pt x="1045" y="2506"/>
                    <a:pt x="1045" y="2506"/>
                    <a:pt x="1045" y="2506"/>
                  </a:cubicBezTo>
                  <a:close/>
                  <a:moveTo>
                    <a:pt x="353" y="2515"/>
                  </a:moveTo>
                  <a:lnTo>
                    <a:pt x="353" y="2515"/>
                  </a:lnTo>
                  <a:cubicBezTo>
                    <a:pt x="355" y="2517"/>
                    <a:pt x="357" y="2519"/>
                    <a:pt x="359" y="2521"/>
                  </a:cubicBezTo>
                  <a:cubicBezTo>
                    <a:pt x="357" y="2517"/>
                    <a:pt x="355" y="2515"/>
                    <a:pt x="353" y="2515"/>
                  </a:cubicBezTo>
                  <a:close/>
                  <a:moveTo>
                    <a:pt x="1703" y="2521"/>
                  </a:moveTo>
                  <a:cubicBezTo>
                    <a:pt x="1703" y="2521"/>
                    <a:pt x="1703" y="2521"/>
                    <a:pt x="1703" y="2521"/>
                  </a:cubicBezTo>
                  <a:cubicBezTo>
                    <a:pt x="1703" y="2521"/>
                    <a:pt x="1703" y="2521"/>
                    <a:pt x="1703" y="2521"/>
                  </a:cubicBezTo>
                  <a:close/>
                  <a:moveTo>
                    <a:pt x="5999" y="2538"/>
                  </a:moveTo>
                  <a:cubicBezTo>
                    <a:pt x="5999" y="2544"/>
                    <a:pt x="6000" y="2545"/>
                    <a:pt x="6002" y="2546"/>
                  </a:cubicBezTo>
                  <a:lnTo>
                    <a:pt x="6002" y="2546"/>
                  </a:lnTo>
                  <a:lnTo>
                    <a:pt x="5999" y="2538"/>
                  </a:lnTo>
                  <a:close/>
                  <a:moveTo>
                    <a:pt x="6374" y="2549"/>
                  </a:moveTo>
                  <a:cubicBezTo>
                    <a:pt x="6374" y="2549"/>
                    <a:pt x="6374" y="2549"/>
                    <a:pt x="6374" y="2549"/>
                  </a:cubicBezTo>
                  <a:cubicBezTo>
                    <a:pt x="6374" y="2549"/>
                    <a:pt x="6374" y="2549"/>
                    <a:pt x="6374" y="2549"/>
                  </a:cubicBezTo>
                  <a:close/>
                  <a:moveTo>
                    <a:pt x="6002" y="2546"/>
                  </a:moveTo>
                  <a:lnTo>
                    <a:pt x="6005" y="2555"/>
                  </a:lnTo>
                  <a:cubicBezTo>
                    <a:pt x="6005" y="2549"/>
                    <a:pt x="6003" y="2548"/>
                    <a:pt x="6002" y="2546"/>
                  </a:cubicBezTo>
                  <a:close/>
                  <a:moveTo>
                    <a:pt x="791" y="1732"/>
                  </a:moveTo>
                  <a:lnTo>
                    <a:pt x="791" y="1732"/>
                  </a:lnTo>
                  <a:cubicBezTo>
                    <a:pt x="791" y="1741"/>
                    <a:pt x="787" y="1746"/>
                    <a:pt x="784" y="1752"/>
                  </a:cubicBezTo>
                  <a:lnTo>
                    <a:pt x="784" y="1752"/>
                  </a:lnTo>
                  <a:cubicBezTo>
                    <a:pt x="786" y="1750"/>
                    <a:pt x="788" y="1747"/>
                    <a:pt x="791" y="1743"/>
                  </a:cubicBezTo>
                  <a:lnTo>
                    <a:pt x="791" y="1743"/>
                  </a:lnTo>
                  <a:cubicBezTo>
                    <a:pt x="791" y="1754"/>
                    <a:pt x="791" y="1748"/>
                    <a:pt x="785" y="1765"/>
                  </a:cubicBezTo>
                  <a:cubicBezTo>
                    <a:pt x="791" y="1754"/>
                    <a:pt x="792" y="1753"/>
                    <a:pt x="793" y="1753"/>
                  </a:cubicBezTo>
                  <a:cubicBezTo>
                    <a:pt x="793" y="1753"/>
                    <a:pt x="793" y="1753"/>
                    <a:pt x="793" y="1753"/>
                  </a:cubicBezTo>
                  <a:cubicBezTo>
                    <a:pt x="794" y="1753"/>
                    <a:pt x="794" y="1752"/>
                    <a:pt x="796" y="1748"/>
                  </a:cubicBezTo>
                  <a:lnTo>
                    <a:pt x="796" y="1748"/>
                  </a:lnTo>
                  <a:cubicBezTo>
                    <a:pt x="796" y="1757"/>
                    <a:pt x="792" y="1767"/>
                    <a:pt x="794" y="1767"/>
                  </a:cubicBezTo>
                  <a:cubicBezTo>
                    <a:pt x="794" y="1767"/>
                    <a:pt x="795" y="1766"/>
                    <a:pt x="796" y="1765"/>
                  </a:cubicBezTo>
                  <a:lnTo>
                    <a:pt x="796" y="1765"/>
                  </a:lnTo>
                  <a:cubicBezTo>
                    <a:pt x="796" y="1771"/>
                    <a:pt x="791" y="1776"/>
                    <a:pt x="791" y="1776"/>
                  </a:cubicBezTo>
                  <a:cubicBezTo>
                    <a:pt x="791" y="1777"/>
                    <a:pt x="792" y="1777"/>
                    <a:pt x="793" y="1777"/>
                  </a:cubicBezTo>
                  <a:cubicBezTo>
                    <a:pt x="798" y="1777"/>
                    <a:pt x="802" y="1764"/>
                    <a:pt x="802" y="1754"/>
                  </a:cubicBezTo>
                  <a:cubicBezTo>
                    <a:pt x="813" y="1754"/>
                    <a:pt x="802" y="1765"/>
                    <a:pt x="802" y="1776"/>
                  </a:cubicBezTo>
                  <a:cubicBezTo>
                    <a:pt x="807" y="1771"/>
                    <a:pt x="813" y="1760"/>
                    <a:pt x="819" y="1760"/>
                  </a:cubicBezTo>
                  <a:lnTo>
                    <a:pt x="819" y="1760"/>
                  </a:lnTo>
                  <a:cubicBezTo>
                    <a:pt x="813" y="1765"/>
                    <a:pt x="813" y="1765"/>
                    <a:pt x="813" y="1765"/>
                  </a:cubicBezTo>
                  <a:cubicBezTo>
                    <a:pt x="816" y="1762"/>
                    <a:pt x="819" y="1761"/>
                    <a:pt x="821" y="1761"/>
                  </a:cubicBezTo>
                  <a:cubicBezTo>
                    <a:pt x="823" y="1761"/>
                    <a:pt x="824" y="1762"/>
                    <a:pt x="826" y="1762"/>
                  </a:cubicBezTo>
                  <a:cubicBezTo>
                    <a:pt x="828" y="1762"/>
                    <a:pt x="831" y="1760"/>
                    <a:pt x="835" y="1754"/>
                  </a:cubicBezTo>
                  <a:lnTo>
                    <a:pt x="835" y="1760"/>
                  </a:lnTo>
                  <a:cubicBezTo>
                    <a:pt x="835" y="1748"/>
                    <a:pt x="835" y="1743"/>
                    <a:pt x="841" y="1737"/>
                  </a:cubicBezTo>
                  <a:cubicBezTo>
                    <a:pt x="841" y="1737"/>
                    <a:pt x="843" y="1732"/>
                    <a:pt x="845" y="1732"/>
                  </a:cubicBezTo>
                  <a:cubicBezTo>
                    <a:pt x="846" y="1732"/>
                    <a:pt x="847" y="1733"/>
                    <a:pt x="847" y="1737"/>
                  </a:cubicBezTo>
                  <a:cubicBezTo>
                    <a:pt x="841" y="1737"/>
                    <a:pt x="841" y="1743"/>
                    <a:pt x="841" y="1743"/>
                  </a:cubicBezTo>
                  <a:cubicBezTo>
                    <a:pt x="841" y="1760"/>
                    <a:pt x="841" y="1748"/>
                    <a:pt x="835" y="1760"/>
                  </a:cubicBezTo>
                  <a:cubicBezTo>
                    <a:pt x="840" y="1755"/>
                    <a:pt x="848" y="1747"/>
                    <a:pt x="851" y="1747"/>
                  </a:cubicBezTo>
                  <a:cubicBezTo>
                    <a:pt x="852" y="1747"/>
                    <a:pt x="852" y="1747"/>
                    <a:pt x="852" y="1748"/>
                  </a:cubicBezTo>
                  <a:cubicBezTo>
                    <a:pt x="849" y="1757"/>
                    <a:pt x="847" y="1757"/>
                    <a:pt x="844" y="1757"/>
                  </a:cubicBezTo>
                  <a:cubicBezTo>
                    <a:pt x="842" y="1757"/>
                    <a:pt x="841" y="1757"/>
                    <a:pt x="841" y="1765"/>
                  </a:cubicBezTo>
                  <a:lnTo>
                    <a:pt x="841" y="1760"/>
                  </a:lnTo>
                  <a:cubicBezTo>
                    <a:pt x="839" y="1767"/>
                    <a:pt x="838" y="1769"/>
                    <a:pt x="837" y="1769"/>
                  </a:cubicBezTo>
                  <a:cubicBezTo>
                    <a:pt x="836" y="1769"/>
                    <a:pt x="835" y="1768"/>
                    <a:pt x="835" y="1768"/>
                  </a:cubicBezTo>
                  <a:cubicBezTo>
                    <a:pt x="833" y="1768"/>
                    <a:pt x="832" y="1770"/>
                    <a:pt x="830" y="1782"/>
                  </a:cubicBezTo>
                  <a:cubicBezTo>
                    <a:pt x="831" y="1783"/>
                    <a:pt x="832" y="1784"/>
                    <a:pt x="833" y="1784"/>
                  </a:cubicBezTo>
                  <a:cubicBezTo>
                    <a:pt x="837" y="1784"/>
                    <a:pt x="840" y="1780"/>
                    <a:pt x="843" y="1780"/>
                  </a:cubicBezTo>
                  <a:cubicBezTo>
                    <a:pt x="844" y="1780"/>
                    <a:pt x="845" y="1781"/>
                    <a:pt x="847" y="1782"/>
                  </a:cubicBezTo>
                  <a:cubicBezTo>
                    <a:pt x="852" y="1776"/>
                    <a:pt x="852" y="1771"/>
                    <a:pt x="852" y="1765"/>
                  </a:cubicBezTo>
                  <a:cubicBezTo>
                    <a:pt x="854" y="1763"/>
                    <a:pt x="856" y="1762"/>
                    <a:pt x="857" y="1762"/>
                  </a:cubicBezTo>
                  <a:lnTo>
                    <a:pt x="857" y="1762"/>
                  </a:lnTo>
                  <a:cubicBezTo>
                    <a:pt x="863" y="1762"/>
                    <a:pt x="853" y="1791"/>
                    <a:pt x="859" y="1791"/>
                  </a:cubicBezTo>
                  <a:cubicBezTo>
                    <a:pt x="860" y="1791"/>
                    <a:pt x="861" y="1790"/>
                    <a:pt x="863" y="1788"/>
                  </a:cubicBezTo>
                  <a:cubicBezTo>
                    <a:pt x="867" y="1779"/>
                    <a:pt x="872" y="1765"/>
                    <a:pt x="874" y="1765"/>
                  </a:cubicBezTo>
                  <a:cubicBezTo>
                    <a:pt x="874" y="1765"/>
                    <a:pt x="875" y="1766"/>
                    <a:pt x="875" y="1771"/>
                  </a:cubicBezTo>
                  <a:lnTo>
                    <a:pt x="869" y="1788"/>
                  </a:lnTo>
                  <a:cubicBezTo>
                    <a:pt x="873" y="1788"/>
                    <a:pt x="878" y="1771"/>
                    <a:pt x="879" y="1771"/>
                  </a:cubicBezTo>
                  <a:cubicBezTo>
                    <a:pt x="880" y="1771"/>
                    <a:pt x="880" y="1772"/>
                    <a:pt x="880" y="1776"/>
                  </a:cubicBezTo>
                  <a:cubicBezTo>
                    <a:pt x="880" y="1782"/>
                    <a:pt x="875" y="1782"/>
                    <a:pt x="875" y="1782"/>
                  </a:cubicBezTo>
                  <a:cubicBezTo>
                    <a:pt x="875" y="1786"/>
                    <a:pt x="875" y="1787"/>
                    <a:pt x="875" y="1787"/>
                  </a:cubicBezTo>
                  <a:cubicBezTo>
                    <a:pt x="877" y="1787"/>
                    <a:pt x="880" y="1776"/>
                    <a:pt x="884" y="1776"/>
                  </a:cubicBezTo>
                  <a:cubicBezTo>
                    <a:pt x="885" y="1776"/>
                    <a:pt x="885" y="1776"/>
                    <a:pt x="886" y="1776"/>
                  </a:cubicBezTo>
                  <a:lnTo>
                    <a:pt x="880" y="1788"/>
                  </a:lnTo>
                  <a:cubicBezTo>
                    <a:pt x="886" y="1788"/>
                    <a:pt x="897" y="1782"/>
                    <a:pt x="908" y="1782"/>
                  </a:cubicBezTo>
                  <a:cubicBezTo>
                    <a:pt x="908" y="1782"/>
                    <a:pt x="903" y="1788"/>
                    <a:pt x="903" y="1793"/>
                  </a:cubicBezTo>
                  <a:cubicBezTo>
                    <a:pt x="904" y="1792"/>
                    <a:pt x="905" y="1792"/>
                    <a:pt x="907" y="1792"/>
                  </a:cubicBezTo>
                  <a:cubicBezTo>
                    <a:pt x="915" y="1792"/>
                    <a:pt x="921" y="1806"/>
                    <a:pt x="931" y="1816"/>
                  </a:cubicBezTo>
                  <a:lnTo>
                    <a:pt x="933" y="1811"/>
                  </a:lnTo>
                  <a:lnTo>
                    <a:pt x="933" y="1811"/>
                  </a:lnTo>
                  <a:cubicBezTo>
                    <a:pt x="933" y="1811"/>
                    <a:pt x="933" y="1811"/>
                    <a:pt x="933" y="1811"/>
                  </a:cubicBezTo>
                  <a:cubicBezTo>
                    <a:pt x="936" y="1811"/>
                    <a:pt x="937" y="1803"/>
                    <a:pt x="942" y="1799"/>
                  </a:cubicBezTo>
                  <a:lnTo>
                    <a:pt x="942" y="1799"/>
                  </a:lnTo>
                  <a:cubicBezTo>
                    <a:pt x="942" y="1799"/>
                    <a:pt x="942" y="1804"/>
                    <a:pt x="936" y="1810"/>
                  </a:cubicBezTo>
                  <a:cubicBezTo>
                    <a:pt x="942" y="1804"/>
                    <a:pt x="950" y="1799"/>
                    <a:pt x="956" y="1799"/>
                  </a:cubicBezTo>
                  <a:cubicBezTo>
                    <a:pt x="961" y="1799"/>
                    <a:pt x="964" y="1802"/>
                    <a:pt x="964" y="1810"/>
                  </a:cubicBezTo>
                  <a:cubicBezTo>
                    <a:pt x="964" y="1812"/>
                    <a:pt x="964" y="1812"/>
                    <a:pt x="965" y="1812"/>
                  </a:cubicBezTo>
                  <a:cubicBezTo>
                    <a:pt x="967" y="1812"/>
                    <a:pt x="973" y="1796"/>
                    <a:pt x="975" y="1796"/>
                  </a:cubicBezTo>
                  <a:cubicBezTo>
                    <a:pt x="975" y="1796"/>
                    <a:pt x="975" y="1797"/>
                    <a:pt x="975" y="1799"/>
                  </a:cubicBezTo>
                  <a:lnTo>
                    <a:pt x="975" y="1804"/>
                  </a:lnTo>
                  <a:cubicBezTo>
                    <a:pt x="987" y="1810"/>
                    <a:pt x="998" y="1804"/>
                    <a:pt x="1003" y="1827"/>
                  </a:cubicBezTo>
                  <a:cubicBezTo>
                    <a:pt x="1005" y="1822"/>
                    <a:pt x="1006" y="1821"/>
                    <a:pt x="1007" y="1821"/>
                  </a:cubicBezTo>
                  <a:cubicBezTo>
                    <a:pt x="1008" y="1821"/>
                    <a:pt x="1010" y="1823"/>
                    <a:pt x="1011" y="1823"/>
                  </a:cubicBezTo>
                  <a:cubicBezTo>
                    <a:pt x="1013" y="1823"/>
                    <a:pt x="1016" y="1821"/>
                    <a:pt x="1020" y="1810"/>
                  </a:cubicBezTo>
                  <a:cubicBezTo>
                    <a:pt x="1020" y="1827"/>
                    <a:pt x="1020" y="1832"/>
                    <a:pt x="1026" y="1844"/>
                  </a:cubicBezTo>
                  <a:cubicBezTo>
                    <a:pt x="1026" y="1844"/>
                    <a:pt x="1031" y="1827"/>
                    <a:pt x="1037" y="1827"/>
                  </a:cubicBezTo>
                  <a:lnTo>
                    <a:pt x="1037" y="1827"/>
                  </a:lnTo>
                  <a:lnTo>
                    <a:pt x="1031" y="1838"/>
                  </a:lnTo>
                  <a:lnTo>
                    <a:pt x="1043" y="1827"/>
                  </a:lnTo>
                  <a:lnTo>
                    <a:pt x="1037" y="1844"/>
                  </a:lnTo>
                  <a:lnTo>
                    <a:pt x="1043" y="1844"/>
                  </a:lnTo>
                  <a:cubicBezTo>
                    <a:pt x="1043" y="1838"/>
                    <a:pt x="1043" y="1832"/>
                    <a:pt x="1043" y="1832"/>
                  </a:cubicBezTo>
                  <a:cubicBezTo>
                    <a:pt x="1044" y="1831"/>
                    <a:pt x="1044" y="1831"/>
                    <a:pt x="1045" y="1831"/>
                  </a:cubicBezTo>
                  <a:cubicBezTo>
                    <a:pt x="1048" y="1831"/>
                    <a:pt x="1048" y="1839"/>
                    <a:pt x="1048" y="1844"/>
                  </a:cubicBezTo>
                  <a:cubicBezTo>
                    <a:pt x="1048" y="1844"/>
                    <a:pt x="1048" y="1849"/>
                    <a:pt x="1048" y="1849"/>
                  </a:cubicBezTo>
                  <a:lnTo>
                    <a:pt x="1054" y="1849"/>
                  </a:lnTo>
                  <a:cubicBezTo>
                    <a:pt x="1054" y="1849"/>
                    <a:pt x="1054" y="1849"/>
                    <a:pt x="1054" y="1855"/>
                  </a:cubicBezTo>
                  <a:cubicBezTo>
                    <a:pt x="1054" y="1855"/>
                    <a:pt x="1054" y="1849"/>
                    <a:pt x="1048" y="1849"/>
                  </a:cubicBezTo>
                  <a:lnTo>
                    <a:pt x="1048" y="1849"/>
                  </a:lnTo>
                  <a:cubicBezTo>
                    <a:pt x="1048" y="1855"/>
                    <a:pt x="1054" y="1855"/>
                    <a:pt x="1054" y="1860"/>
                  </a:cubicBezTo>
                  <a:lnTo>
                    <a:pt x="1054" y="1860"/>
                  </a:lnTo>
                  <a:cubicBezTo>
                    <a:pt x="1050" y="1860"/>
                    <a:pt x="1051" y="1859"/>
                    <a:pt x="1043" y="1855"/>
                  </a:cubicBezTo>
                  <a:lnTo>
                    <a:pt x="1043" y="1855"/>
                  </a:lnTo>
                  <a:cubicBezTo>
                    <a:pt x="1059" y="1866"/>
                    <a:pt x="1043" y="1860"/>
                    <a:pt x="1054" y="1866"/>
                  </a:cubicBezTo>
                  <a:cubicBezTo>
                    <a:pt x="1046" y="1866"/>
                    <a:pt x="1041" y="1861"/>
                    <a:pt x="1040" y="1861"/>
                  </a:cubicBezTo>
                  <a:lnTo>
                    <a:pt x="1040" y="1861"/>
                  </a:lnTo>
                  <a:cubicBezTo>
                    <a:pt x="1040" y="1861"/>
                    <a:pt x="1041" y="1862"/>
                    <a:pt x="1043" y="1866"/>
                  </a:cubicBezTo>
                  <a:cubicBezTo>
                    <a:pt x="1031" y="1860"/>
                    <a:pt x="1026" y="1855"/>
                    <a:pt x="1026" y="1855"/>
                  </a:cubicBezTo>
                  <a:lnTo>
                    <a:pt x="1026" y="1855"/>
                  </a:lnTo>
                  <a:cubicBezTo>
                    <a:pt x="1026" y="1860"/>
                    <a:pt x="1043" y="1866"/>
                    <a:pt x="1048" y="1872"/>
                  </a:cubicBezTo>
                  <a:cubicBezTo>
                    <a:pt x="1049" y="1873"/>
                    <a:pt x="1049" y="1873"/>
                    <a:pt x="1049" y="1873"/>
                  </a:cubicBezTo>
                  <a:cubicBezTo>
                    <a:pt x="1047" y="1873"/>
                    <a:pt x="1036" y="1866"/>
                    <a:pt x="1031" y="1866"/>
                  </a:cubicBezTo>
                  <a:lnTo>
                    <a:pt x="1031" y="1866"/>
                  </a:lnTo>
                  <a:cubicBezTo>
                    <a:pt x="1031" y="1866"/>
                    <a:pt x="1048" y="1877"/>
                    <a:pt x="1043" y="1877"/>
                  </a:cubicBezTo>
                  <a:lnTo>
                    <a:pt x="1037" y="1877"/>
                  </a:lnTo>
                  <a:cubicBezTo>
                    <a:pt x="1048" y="1883"/>
                    <a:pt x="1037" y="1883"/>
                    <a:pt x="1048" y="1894"/>
                  </a:cubicBezTo>
                  <a:cubicBezTo>
                    <a:pt x="1048" y="1894"/>
                    <a:pt x="1048" y="1894"/>
                    <a:pt x="1048" y="1894"/>
                  </a:cubicBezTo>
                  <a:lnTo>
                    <a:pt x="1048" y="1894"/>
                  </a:lnTo>
                  <a:cubicBezTo>
                    <a:pt x="1054" y="1894"/>
                    <a:pt x="1059" y="1900"/>
                    <a:pt x="1065" y="1900"/>
                  </a:cubicBezTo>
                  <a:cubicBezTo>
                    <a:pt x="1065" y="1903"/>
                    <a:pt x="1071" y="1907"/>
                    <a:pt x="1070" y="1907"/>
                  </a:cubicBezTo>
                  <a:cubicBezTo>
                    <a:pt x="1070" y="1907"/>
                    <a:pt x="1068" y="1907"/>
                    <a:pt x="1065" y="1905"/>
                  </a:cubicBezTo>
                  <a:cubicBezTo>
                    <a:pt x="1048" y="1900"/>
                    <a:pt x="1059" y="1900"/>
                    <a:pt x="1048" y="1894"/>
                  </a:cubicBezTo>
                  <a:lnTo>
                    <a:pt x="1048" y="1894"/>
                  </a:lnTo>
                  <a:cubicBezTo>
                    <a:pt x="1054" y="1900"/>
                    <a:pt x="1059" y="1911"/>
                    <a:pt x="1059" y="1911"/>
                  </a:cubicBezTo>
                  <a:cubicBezTo>
                    <a:pt x="1043" y="1905"/>
                    <a:pt x="1054" y="1900"/>
                    <a:pt x="1043" y="1900"/>
                  </a:cubicBezTo>
                  <a:lnTo>
                    <a:pt x="1048" y="1900"/>
                  </a:lnTo>
                  <a:cubicBezTo>
                    <a:pt x="1020" y="1888"/>
                    <a:pt x="1048" y="1894"/>
                    <a:pt x="1026" y="1888"/>
                  </a:cubicBezTo>
                  <a:lnTo>
                    <a:pt x="1026" y="1888"/>
                  </a:lnTo>
                  <a:cubicBezTo>
                    <a:pt x="1020" y="1894"/>
                    <a:pt x="1031" y="1894"/>
                    <a:pt x="1020" y="1900"/>
                  </a:cubicBezTo>
                  <a:cubicBezTo>
                    <a:pt x="1031" y="1905"/>
                    <a:pt x="1037" y="1905"/>
                    <a:pt x="1043" y="1911"/>
                  </a:cubicBezTo>
                  <a:cubicBezTo>
                    <a:pt x="1045" y="1913"/>
                    <a:pt x="1045" y="1914"/>
                    <a:pt x="1043" y="1914"/>
                  </a:cubicBezTo>
                  <a:cubicBezTo>
                    <a:pt x="1037" y="1914"/>
                    <a:pt x="1021" y="1908"/>
                    <a:pt x="1017" y="1908"/>
                  </a:cubicBezTo>
                  <a:lnTo>
                    <a:pt x="1017" y="1908"/>
                  </a:lnTo>
                  <a:cubicBezTo>
                    <a:pt x="1016" y="1908"/>
                    <a:pt x="1017" y="1908"/>
                    <a:pt x="1020" y="1911"/>
                  </a:cubicBezTo>
                  <a:cubicBezTo>
                    <a:pt x="1031" y="1916"/>
                    <a:pt x="1048" y="1928"/>
                    <a:pt x="1037" y="1928"/>
                  </a:cubicBezTo>
                  <a:lnTo>
                    <a:pt x="1020" y="1916"/>
                  </a:lnTo>
                  <a:lnTo>
                    <a:pt x="1020" y="1916"/>
                  </a:lnTo>
                  <a:cubicBezTo>
                    <a:pt x="1020" y="1922"/>
                    <a:pt x="1043" y="1928"/>
                    <a:pt x="1031" y="1928"/>
                  </a:cubicBezTo>
                  <a:cubicBezTo>
                    <a:pt x="1026" y="1928"/>
                    <a:pt x="1026" y="1922"/>
                    <a:pt x="1026" y="1922"/>
                  </a:cubicBezTo>
                  <a:lnTo>
                    <a:pt x="1026" y="1922"/>
                  </a:lnTo>
                  <a:cubicBezTo>
                    <a:pt x="1009" y="1922"/>
                    <a:pt x="1031" y="1928"/>
                    <a:pt x="1031" y="1933"/>
                  </a:cubicBezTo>
                  <a:lnTo>
                    <a:pt x="1031" y="1933"/>
                  </a:lnTo>
                  <a:lnTo>
                    <a:pt x="1020" y="1928"/>
                  </a:lnTo>
                  <a:lnTo>
                    <a:pt x="1020" y="1928"/>
                  </a:lnTo>
                  <a:cubicBezTo>
                    <a:pt x="1020" y="1933"/>
                    <a:pt x="1026" y="1944"/>
                    <a:pt x="1026" y="1950"/>
                  </a:cubicBezTo>
                  <a:cubicBezTo>
                    <a:pt x="1026" y="1950"/>
                    <a:pt x="1020" y="1944"/>
                    <a:pt x="1015" y="1944"/>
                  </a:cubicBezTo>
                  <a:lnTo>
                    <a:pt x="1015" y="1944"/>
                  </a:lnTo>
                  <a:cubicBezTo>
                    <a:pt x="1020" y="1956"/>
                    <a:pt x="1009" y="1961"/>
                    <a:pt x="998" y="1961"/>
                  </a:cubicBezTo>
                  <a:lnTo>
                    <a:pt x="1009" y="1972"/>
                  </a:lnTo>
                  <a:lnTo>
                    <a:pt x="1009" y="1972"/>
                  </a:lnTo>
                  <a:cubicBezTo>
                    <a:pt x="1008" y="1972"/>
                    <a:pt x="1008" y="1972"/>
                    <a:pt x="1008" y="1972"/>
                  </a:cubicBezTo>
                  <a:lnTo>
                    <a:pt x="1008" y="1972"/>
                  </a:lnTo>
                  <a:cubicBezTo>
                    <a:pt x="1008" y="1972"/>
                    <a:pt x="1009" y="1972"/>
                    <a:pt x="1009" y="1972"/>
                  </a:cubicBezTo>
                  <a:lnTo>
                    <a:pt x="1009" y="1972"/>
                  </a:lnTo>
                  <a:lnTo>
                    <a:pt x="1009" y="1972"/>
                  </a:lnTo>
                  <a:cubicBezTo>
                    <a:pt x="1011" y="1972"/>
                    <a:pt x="1013" y="1972"/>
                    <a:pt x="1015" y="1972"/>
                  </a:cubicBezTo>
                  <a:cubicBezTo>
                    <a:pt x="1015" y="1974"/>
                    <a:pt x="1013" y="1975"/>
                    <a:pt x="1012" y="1975"/>
                  </a:cubicBezTo>
                  <a:cubicBezTo>
                    <a:pt x="1008" y="1975"/>
                    <a:pt x="1003" y="1972"/>
                    <a:pt x="1003" y="1972"/>
                  </a:cubicBezTo>
                  <a:lnTo>
                    <a:pt x="1003" y="1972"/>
                  </a:lnTo>
                  <a:cubicBezTo>
                    <a:pt x="1009" y="1978"/>
                    <a:pt x="1019" y="1994"/>
                    <a:pt x="1005" y="1995"/>
                  </a:cubicBezTo>
                  <a:lnTo>
                    <a:pt x="1005" y="1995"/>
                  </a:lnTo>
                  <a:cubicBezTo>
                    <a:pt x="1004" y="1994"/>
                    <a:pt x="1004" y="1993"/>
                    <a:pt x="1003" y="1993"/>
                  </a:cubicBezTo>
                  <a:lnTo>
                    <a:pt x="1003" y="1993"/>
                  </a:lnTo>
                  <a:lnTo>
                    <a:pt x="1003" y="1995"/>
                  </a:lnTo>
                  <a:cubicBezTo>
                    <a:pt x="1004" y="1995"/>
                    <a:pt x="1004" y="1995"/>
                    <a:pt x="1005" y="1995"/>
                  </a:cubicBezTo>
                  <a:lnTo>
                    <a:pt x="1005" y="1995"/>
                  </a:lnTo>
                  <a:cubicBezTo>
                    <a:pt x="1010" y="2000"/>
                    <a:pt x="1023" y="2006"/>
                    <a:pt x="1015" y="2006"/>
                  </a:cubicBezTo>
                  <a:lnTo>
                    <a:pt x="1009" y="2000"/>
                  </a:lnTo>
                  <a:lnTo>
                    <a:pt x="1009" y="2000"/>
                  </a:lnTo>
                  <a:cubicBezTo>
                    <a:pt x="1003" y="2012"/>
                    <a:pt x="1015" y="2023"/>
                    <a:pt x="992" y="2023"/>
                  </a:cubicBezTo>
                  <a:cubicBezTo>
                    <a:pt x="1009" y="2028"/>
                    <a:pt x="981" y="2028"/>
                    <a:pt x="1009" y="2040"/>
                  </a:cubicBezTo>
                  <a:cubicBezTo>
                    <a:pt x="998" y="2040"/>
                    <a:pt x="992" y="2037"/>
                    <a:pt x="987" y="2037"/>
                  </a:cubicBezTo>
                  <a:cubicBezTo>
                    <a:pt x="985" y="2037"/>
                    <a:pt x="983" y="2038"/>
                    <a:pt x="981" y="2040"/>
                  </a:cubicBezTo>
                  <a:cubicBezTo>
                    <a:pt x="975" y="2045"/>
                    <a:pt x="992" y="2045"/>
                    <a:pt x="998" y="2051"/>
                  </a:cubicBezTo>
                  <a:lnTo>
                    <a:pt x="981" y="2045"/>
                  </a:lnTo>
                  <a:lnTo>
                    <a:pt x="998" y="2056"/>
                  </a:lnTo>
                  <a:lnTo>
                    <a:pt x="981" y="2051"/>
                  </a:lnTo>
                  <a:lnTo>
                    <a:pt x="981" y="2056"/>
                  </a:lnTo>
                  <a:lnTo>
                    <a:pt x="992" y="2056"/>
                  </a:lnTo>
                  <a:cubicBezTo>
                    <a:pt x="998" y="2062"/>
                    <a:pt x="981" y="2062"/>
                    <a:pt x="975" y="2062"/>
                  </a:cubicBezTo>
                  <a:lnTo>
                    <a:pt x="987" y="2073"/>
                  </a:lnTo>
                  <a:cubicBezTo>
                    <a:pt x="981" y="2068"/>
                    <a:pt x="975" y="2068"/>
                    <a:pt x="975" y="2068"/>
                  </a:cubicBezTo>
                  <a:lnTo>
                    <a:pt x="975" y="2068"/>
                  </a:lnTo>
                  <a:cubicBezTo>
                    <a:pt x="978" y="2069"/>
                    <a:pt x="978" y="2069"/>
                    <a:pt x="978" y="2069"/>
                  </a:cubicBezTo>
                  <a:cubicBezTo>
                    <a:pt x="977" y="2069"/>
                    <a:pt x="972" y="2068"/>
                    <a:pt x="969" y="2068"/>
                  </a:cubicBezTo>
                  <a:cubicBezTo>
                    <a:pt x="967" y="2068"/>
                    <a:pt x="966" y="2069"/>
                    <a:pt x="970" y="2073"/>
                  </a:cubicBezTo>
                  <a:lnTo>
                    <a:pt x="981" y="2073"/>
                  </a:lnTo>
                  <a:cubicBezTo>
                    <a:pt x="975" y="2073"/>
                    <a:pt x="975" y="2079"/>
                    <a:pt x="975" y="2084"/>
                  </a:cubicBezTo>
                  <a:lnTo>
                    <a:pt x="964" y="2079"/>
                  </a:lnTo>
                  <a:lnTo>
                    <a:pt x="964" y="2079"/>
                  </a:lnTo>
                  <a:cubicBezTo>
                    <a:pt x="964" y="2084"/>
                    <a:pt x="970" y="2096"/>
                    <a:pt x="970" y="2101"/>
                  </a:cubicBezTo>
                  <a:lnTo>
                    <a:pt x="975" y="2101"/>
                  </a:lnTo>
                  <a:cubicBezTo>
                    <a:pt x="981" y="2104"/>
                    <a:pt x="982" y="2104"/>
                    <a:pt x="984" y="2104"/>
                  </a:cubicBezTo>
                  <a:cubicBezTo>
                    <a:pt x="985" y="2104"/>
                    <a:pt x="987" y="2104"/>
                    <a:pt x="992" y="2107"/>
                  </a:cubicBezTo>
                  <a:cubicBezTo>
                    <a:pt x="992" y="2107"/>
                    <a:pt x="975" y="2107"/>
                    <a:pt x="970" y="2101"/>
                  </a:cubicBezTo>
                  <a:lnTo>
                    <a:pt x="970" y="2101"/>
                  </a:lnTo>
                  <a:lnTo>
                    <a:pt x="975" y="2107"/>
                  </a:lnTo>
                  <a:lnTo>
                    <a:pt x="964" y="2107"/>
                  </a:lnTo>
                  <a:cubicBezTo>
                    <a:pt x="975" y="2107"/>
                    <a:pt x="947" y="2107"/>
                    <a:pt x="964" y="2112"/>
                  </a:cubicBezTo>
                  <a:lnTo>
                    <a:pt x="959" y="2112"/>
                  </a:lnTo>
                  <a:cubicBezTo>
                    <a:pt x="959" y="2118"/>
                    <a:pt x="964" y="2124"/>
                    <a:pt x="964" y="2129"/>
                  </a:cubicBezTo>
                  <a:cubicBezTo>
                    <a:pt x="975" y="2129"/>
                    <a:pt x="975" y="2129"/>
                    <a:pt x="981" y="2135"/>
                  </a:cubicBezTo>
                  <a:cubicBezTo>
                    <a:pt x="981" y="2135"/>
                    <a:pt x="970" y="2140"/>
                    <a:pt x="970" y="2146"/>
                  </a:cubicBezTo>
                  <a:cubicBezTo>
                    <a:pt x="973" y="2149"/>
                    <a:pt x="975" y="2149"/>
                    <a:pt x="978" y="2149"/>
                  </a:cubicBezTo>
                  <a:cubicBezTo>
                    <a:pt x="981" y="2149"/>
                    <a:pt x="984" y="2149"/>
                    <a:pt x="987" y="2152"/>
                  </a:cubicBezTo>
                  <a:lnTo>
                    <a:pt x="970" y="2152"/>
                  </a:lnTo>
                  <a:cubicBezTo>
                    <a:pt x="970" y="2157"/>
                    <a:pt x="970" y="2157"/>
                    <a:pt x="981" y="2168"/>
                  </a:cubicBezTo>
                  <a:lnTo>
                    <a:pt x="975" y="2168"/>
                  </a:lnTo>
                  <a:cubicBezTo>
                    <a:pt x="998" y="2180"/>
                    <a:pt x="942" y="2185"/>
                    <a:pt x="964" y="2191"/>
                  </a:cubicBezTo>
                  <a:lnTo>
                    <a:pt x="975" y="2202"/>
                  </a:lnTo>
                  <a:cubicBezTo>
                    <a:pt x="975" y="2202"/>
                    <a:pt x="973" y="2199"/>
                    <a:pt x="970" y="2199"/>
                  </a:cubicBezTo>
                  <a:cubicBezTo>
                    <a:pt x="968" y="2199"/>
                    <a:pt x="966" y="2200"/>
                    <a:pt x="964" y="2202"/>
                  </a:cubicBezTo>
                  <a:cubicBezTo>
                    <a:pt x="981" y="2208"/>
                    <a:pt x="959" y="2213"/>
                    <a:pt x="970" y="2219"/>
                  </a:cubicBezTo>
                  <a:cubicBezTo>
                    <a:pt x="936" y="2224"/>
                    <a:pt x="975" y="2236"/>
                    <a:pt x="953" y="2241"/>
                  </a:cubicBezTo>
                  <a:lnTo>
                    <a:pt x="959" y="2241"/>
                  </a:lnTo>
                  <a:cubicBezTo>
                    <a:pt x="970" y="2241"/>
                    <a:pt x="953" y="2247"/>
                    <a:pt x="953" y="2247"/>
                  </a:cubicBezTo>
                  <a:cubicBezTo>
                    <a:pt x="957" y="2247"/>
                    <a:pt x="958" y="2244"/>
                    <a:pt x="960" y="2244"/>
                  </a:cubicBezTo>
                  <a:cubicBezTo>
                    <a:pt x="961" y="2244"/>
                    <a:pt x="962" y="2245"/>
                    <a:pt x="964" y="2247"/>
                  </a:cubicBezTo>
                  <a:cubicBezTo>
                    <a:pt x="975" y="2258"/>
                    <a:pt x="953" y="2275"/>
                    <a:pt x="947" y="2292"/>
                  </a:cubicBezTo>
                  <a:cubicBezTo>
                    <a:pt x="947" y="2294"/>
                    <a:pt x="959" y="2294"/>
                    <a:pt x="967" y="2294"/>
                  </a:cubicBezTo>
                  <a:cubicBezTo>
                    <a:pt x="975" y="2294"/>
                    <a:pt x="981" y="2294"/>
                    <a:pt x="970" y="2297"/>
                  </a:cubicBezTo>
                  <a:lnTo>
                    <a:pt x="959" y="2297"/>
                  </a:lnTo>
                  <a:cubicBezTo>
                    <a:pt x="975" y="2308"/>
                    <a:pt x="959" y="2320"/>
                    <a:pt x="975" y="2325"/>
                  </a:cubicBezTo>
                  <a:cubicBezTo>
                    <a:pt x="972" y="2325"/>
                    <a:pt x="968" y="2328"/>
                    <a:pt x="966" y="2328"/>
                  </a:cubicBezTo>
                  <a:cubicBezTo>
                    <a:pt x="965" y="2328"/>
                    <a:pt x="964" y="2327"/>
                    <a:pt x="964" y="2325"/>
                  </a:cubicBezTo>
                  <a:lnTo>
                    <a:pt x="964" y="2325"/>
                  </a:lnTo>
                  <a:cubicBezTo>
                    <a:pt x="953" y="2331"/>
                    <a:pt x="964" y="2336"/>
                    <a:pt x="975" y="2336"/>
                  </a:cubicBezTo>
                  <a:lnTo>
                    <a:pt x="964" y="2336"/>
                  </a:lnTo>
                  <a:cubicBezTo>
                    <a:pt x="959" y="2342"/>
                    <a:pt x="975" y="2342"/>
                    <a:pt x="964" y="2342"/>
                  </a:cubicBezTo>
                  <a:cubicBezTo>
                    <a:pt x="970" y="2342"/>
                    <a:pt x="959" y="2348"/>
                    <a:pt x="975" y="2348"/>
                  </a:cubicBezTo>
                  <a:cubicBezTo>
                    <a:pt x="970" y="2353"/>
                    <a:pt x="981" y="2353"/>
                    <a:pt x="975" y="2359"/>
                  </a:cubicBezTo>
                  <a:cubicBezTo>
                    <a:pt x="987" y="2359"/>
                    <a:pt x="970" y="2364"/>
                    <a:pt x="987" y="2364"/>
                  </a:cubicBezTo>
                  <a:cubicBezTo>
                    <a:pt x="964" y="2364"/>
                    <a:pt x="970" y="2370"/>
                    <a:pt x="981" y="2376"/>
                  </a:cubicBezTo>
                  <a:lnTo>
                    <a:pt x="970" y="2376"/>
                  </a:lnTo>
                  <a:cubicBezTo>
                    <a:pt x="970" y="2381"/>
                    <a:pt x="970" y="2381"/>
                    <a:pt x="981" y="2381"/>
                  </a:cubicBezTo>
                  <a:cubicBezTo>
                    <a:pt x="959" y="2387"/>
                    <a:pt x="1003" y="2387"/>
                    <a:pt x="975" y="2392"/>
                  </a:cubicBezTo>
                  <a:cubicBezTo>
                    <a:pt x="987" y="2404"/>
                    <a:pt x="998" y="2409"/>
                    <a:pt x="1003" y="2415"/>
                  </a:cubicBezTo>
                  <a:cubicBezTo>
                    <a:pt x="1000" y="2416"/>
                    <a:pt x="998" y="2416"/>
                    <a:pt x="996" y="2416"/>
                  </a:cubicBezTo>
                  <a:cubicBezTo>
                    <a:pt x="995" y="2416"/>
                    <a:pt x="995" y="2416"/>
                    <a:pt x="995" y="2416"/>
                  </a:cubicBezTo>
                  <a:lnTo>
                    <a:pt x="995" y="2416"/>
                  </a:lnTo>
                  <a:cubicBezTo>
                    <a:pt x="1000" y="2418"/>
                    <a:pt x="1003" y="2421"/>
                    <a:pt x="1003" y="2426"/>
                  </a:cubicBezTo>
                  <a:lnTo>
                    <a:pt x="987" y="2426"/>
                  </a:lnTo>
                  <a:cubicBezTo>
                    <a:pt x="998" y="2432"/>
                    <a:pt x="992" y="2437"/>
                    <a:pt x="1003" y="2443"/>
                  </a:cubicBezTo>
                  <a:cubicBezTo>
                    <a:pt x="1009" y="2440"/>
                    <a:pt x="1016" y="2440"/>
                    <a:pt x="1022" y="2440"/>
                  </a:cubicBezTo>
                  <a:cubicBezTo>
                    <a:pt x="1024" y="2440"/>
                    <a:pt x="1025" y="2440"/>
                    <a:pt x="1027" y="2440"/>
                  </a:cubicBezTo>
                  <a:lnTo>
                    <a:pt x="1027" y="2440"/>
                  </a:lnTo>
                  <a:cubicBezTo>
                    <a:pt x="1017" y="2444"/>
                    <a:pt x="1023" y="2448"/>
                    <a:pt x="1008" y="2452"/>
                  </a:cubicBezTo>
                  <a:lnTo>
                    <a:pt x="1008" y="2452"/>
                  </a:lnTo>
                  <a:cubicBezTo>
                    <a:pt x="1008" y="2451"/>
                    <a:pt x="1009" y="2450"/>
                    <a:pt x="1009" y="2448"/>
                  </a:cubicBezTo>
                  <a:lnTo>
                    <a:pt x="1009" y="2448"/>
                  </a:lnTo>
                  <a:cubicBezTo>
                    <a:pt x="1006" y="2451"/>
                    <a:pt x="1003" y="2453"/>
                    <a:pt x="1001" y="2453"/>
                  </a:cubicBezTo>
                  <a:lnTo>
                    <a:pt x="1001" y="2453"/>
                  </a:lnTo>
                  <a:cubicBezTo>
                    <a:pt x="1003" y="2453"/>
                    <a:pt x="1006" y="2452"/>
                    <a:pt x="1008" y="2452"/>
                  </a:cubicBezTo>
                  <a:lnTo>
                    <a:pt x="1008" y="2452"/>
                  </a:lnTo>
                  <a:cubicBezTo>
                    <a:pt x="1006" y="2454"/>
                    <a:pt x="1002" y="2454"/>
                    <a:pt x="998" y="2454"/>
                  </a:cubicBezTo>
                  <a:cubicBezTo>
                    <a:pt x="1001" y="2457"/>
                    <a:pt x="1005" y="2457"/>
                    <a:pt x="1008" y="2457"/>
                  </a:cubicBezTo>
                  <a:cubicBezTo>
                    <a:pt x="1012" y="2457"/>
                    <a:pt x="1015" y="2457"/>
                    <a:pt x="1015" y="2460"/>
                  </a:cubicBezTo>
                  <a:lnTo>
                    <a:pt x="1003" y="2460"/>
                  </a:lnTo>
                  <a:cubicBezTo>
                    <a:pt x="1015" y="2460"/>
                    <a:pt x="1020" y="2460"/>
                    <a:pt x="1020" y="2465"/>
                  </a:cubicBezTo>
                  <a:lnTo>
                    <a:pt x="1015" y="2465"/>
                  </a:lnTo>
                  <a:cubicBezTo>
                    <a:pt x="1015" y="2471"/>
                    <a:pt x="1037" y="2465"/>
                    <a:pt x="1031" y="2476"/>
                  </a:cubicBezTo>
                  <a:cubicBezTo>
                    <a:pt x="1009" y="2476"/>
                    <a:pt x="1026" y="2476"/>
                    <a:pt x="1009" y="2482"/>
                  </a:cubicBezTo>
                  <a:lnTo>
                    <a:pt x="1015" y="2488"/>
                  </a:lnTo>
                  <a:lnTo>
                    <a:pt x="1020" y="2482"/>
                  </a:lnTo>
                  <a:cubicBezTo>
                    <a:pt x="1023" y="2485"/>
                    <a:pt x="1027" y="2485"/>
                    <a:pt x="1030" y="2485"/>
                  </a:cubicBezTo>
                  <a:cubicBezTo>
                    <a:pt x="1033" y="2485"/>
                    <a:pt x="1034" y="2485"/>
                    <a:pt x="1031" y="2488"/>
                  </a:cubicBezTo>
                  <a:lnTo>
                    <a:pt x="1026" y="2488"/>
                  </a:lnTo>
                  <a:lnTo>
                    <a:pt x="1031" y="2493"/>
                  </a:lnTo>
                  <a:lnTo>
                    <a:pt x="1037" y="2488"/>
                  </a:lnTo>
                  <a:cubicBezTo>
                    <a:pt x="1041" y="2488"/>
                    <a:pt x="1047" y="2485"/>
                    <a:pt x="1051" y="2485"/>
                  </a:cubicBezTo>
                  <a:cubicBezTo>
                    <a:pt x="1053" y="2485"/>
                    <a:pt x="1054" y="2486"/>
                    <a:pt x="1054" y="2488"/>
                  </a:cubicBezTo>
                  <a:cubicBezTo>
                    <a:pt x="1048" y="2488"/>
                    <a:pt x="1054" y="2488"/>
                    <a:pt x="1043" y="2493"/>
                  </a:cubicBezTo>
                  <a:lnTo>
                    <a:pt x="1054" y="2493"/>
                  </a:lnTo>
                  <a:cubicBezTo>
                    <a:pt x="1050" y="2497"/>
                    <a:pt x="1041" y="2501"/>
                    <a:pt x="1036" y="2503"/>
                  </a:cubicBezTo>
                  <a:lnTo>
                    <a:pt x="1036" y="2503"/>
                  </a:lnTo>
                  <a:cubicBezTo>
                    <a:pt x="1036" y="2503"/>
                    <a:pt x="1036" y="2503"/>
                    <a:pt x="1037" y="2503"/>
                  </a:cubicBezTo>
                  <a:cubicBezTo>
                    <a:pt x="1040" y="2503"/>
                    <a:pt x="1040" y="2506"/>
                    <a:pt x="1045" y="2506"/>
                  </a:cubicBezTo>
                  <a:lnTo>
                    <a:pt x="1045" y="2506"/>
                  </a:lnTo>
                  <a:lnTo>
                    <a:pt x="1048" y="2504"/>
                  </a:lnTo>
                  <a:lnTo>
                    <a:pt x="1048" y="2504"/>
                  </a:lnTo>
                  <a:cubicBezTo>
                    <a:pt x="1048" y="2505"/>
                    <a:pt x="1048" y="2505"/>
                    <a:pt x="1048" y="2505"/>
                  </a:cubicBezTo>
                  <a:lnTo>
                    <a:pt x="1048" y="2505"/>
                  </a:lnTo>
                  <a:cubicBezTo>
                    <a:pt x="1048" y="2506"/>
                    <a:pt x="1047" y="2506"/>
                    <a:pt x="1046" y="2506"/>
                  </a:cubicBezTo>
                  <a:lnTo>
                    <a:pt x="1046" y="2506"/>
                  </a:lnTo>
                  <a:cubicBezTo>
                    <a:pt x="1047" y="2506"/>
                    <a:pt x="1047" y="2506"/>
                    <a:pt x="1048" y="2506"/>
                  </a:cubicBezTo>
                  <a:lnTo>
                    <a:pt x="1048" y="2506"/>
                  </a:lnTo>
                  <a:cubicBezTo>
                    <a:pt x="1047" y="2510"/>
                    <a:pt x="1042" y="2510"/>
                    <a:pt x="1037" y="2510"/>
                  </a:cubicBezTo>
                  <a:cubicBezTo>
                    <a:pt x="1037" y="2511"/>
                    <a:pt x="1038" y="2512"/>
                    <a:pt x="1039" y="2512"/>
                  </a:cubicBezTo>
                  <a:cubicBezTo>
                    <a:pt x="1043" y="2512"/>
                    <a:pt x="1051" y="2508"/>
                    <a:pt x="1051" y="2508"/>
                  </a:cubicBezTo>
                  <a:lnTo>
                    <a:pt x="1051" y="2508"/>
                  </a:lnTo>
                  <a:cubicBezTo>
                    <a:pt x="1051" y="2508"/>
                    <a:pt x="1051" y="2509"/>
                    <a:pt x="1048" y="2510"/>
                  </a:cubicBezTo>
                  <a:cubicBezTo>
                    <a:pt x="1043" y="2521"/>
                    <a:pt x="1054" y="2521"/>
                    <a:pt x="1054" y="2527"/>
                  </a:cubicBezTo>
                  <a:cubicBezTo>
                    <a:pt x="1050" y="2528"/>
                    <a:pt x="1048" y="2528"/>
                    <a:pt x="1046" y="2528"/>
                  </a:cubicBezTo>
                  <a:cubicBezTo>
                    <a:pt x="1042" y="2528"/>
                    <a:pt x="1043" y="2525"/>
                    <a:pt x="1039" y="2525"/>
                  </a:cubicBezTo>
                  <a:cubicBezTo>
                    <a:pt x="1037" y="2525"/>
                    <a:pt x="1035" y="2526"/>
                    <a:pt x="1031" y="2527"/>
                  </a:cubicBezTo>
                  <a:cubicBezTo>
                    <a:pt x="1037" y="2532"/>
                    <a:pt x="1059" y="2532"/>
                    <a:pt x="1054" y="2544"/>
                  </a:cubicBezTo>
                  <a:lnTo>
                    <a:pt x="1059" y="2538"/>
                  </a:lnTo>
                  <a:cubicBezTo>
                    <a:pt x="1063" y="2537"/>
                    <a:pt x="1065" y="2537"/>
                    <a:pt x="1066" y="2537"/>
                  </a:cubicBezTo>
                  <a:lnTo>
                    <a:pt x="1066" y="2537"/>
                  </a:lnTo>
                  <a:cubicBezTo>
                    <a:pt x="1073" y="2537"/>
                    <a:pt x="1050" y="2549"/>
                    <a:pt x="1059" y="2549"/>
                  </a:cubicBezTo>
                  <a:lnTo>
                    <a:pt x="1048" y="2549"/>
                  </a:lnTo>
                  <a:cubicBezTo>
                    <a:pt x="1048" y="2555"/>
                    <a:pt x="1059" y="2555"/>
                    <a:pt x="1071" y="2560"/>
                  </a:cubicBezTo>
                  <a:lnTo>
                    <a:pt x="1059" y="2560"/>
                  </a:lnTo>
                  <a:cubicBezTo>
                    <a:pt x="1059" y="2566"/>
                    <a:pt x="1059" y="2572"/>
                    <a:pt x="1059" y="2572"/>
                  </a:cubicBezTo>
                  <a:cubicBezTo>
                    <a:pt x="1065" y="2572"/>
                    <a:pt x="1065" y="2572"/>
                    <a:pt x="1076" y="2566"/>
                  </a:cubicBezTo>
                  <a:lnTo>
                    <a:pt x="1076" y="2566"/>
                  </a:lnTo>
                  <a:cubicBezTo>
                    <a:pt x="1071" y="2572"/>
                    <a:pt x="1065" y="2572"/>
                    <a:pt x="1065" y="2577"/>
                  </a:cubicBezTo>
                  <a:cubicBezTo>
                    <a:pt x="1065" y="2577"/>
                    <a:pt x="1059" y="2572"/>
                    <a:pt x="1059" y="2572"/>
                  </a:cubicBezTo>
                  <a:cubicBezTo>
                    <a:pt x="1059" y="2572"/>
                    <a:pt x="1054" y="2566"/>
                    <a:pt x="1054" y="2566"/>
                  </a:cubicBezTo>
                  <a:cubicBezTo>
                    <a:pt x="981" y="2527"/>
                    <a:pt x="970" y="2555"/>
                    <a:pt x="903" y="2510"/>
                  </a:cubicBezTo>
                  <a:lnTo>
                    <a:pt x="903" y="2510"/>
                  </a:lnTo>
                  <a:cubicBezTo>
                    <a:pt x="906" y="2513"/>
                    <a:pt x="907" y="2523"/>
                    <a:pt x="896" y="2523"/>
                  </a:cubicBezTo>
                  <a:cubicBezTo>
                    <a:pt x="889" y="2523"/>
                    <a:pt x="875" y="2518"/>
                    <a:pt x="852" y="2504"/>
                  </a:cubicBezTo>
                  <a:cubicBezTo>
                    <a:pt x="819" y="2472"/>
                    <a:pt x="814" y="2451"/>
                    <a:pt x="824" y="2451"/>
                  </a:cubicBezTo>
                  <a:cubicBezTo>
                    <a:pt x="828" y="2451"/>
                    <a:pt x="833" y="2454"/>
                    <a:pt x="841" y="2460"/>
                  </a:cubicBezTo>
                  <a:cubicBezTo>
                    <a:pt x="852" y="2465"/>
                    <a:pt x="858" y="2471"/>
                    <a:pt x="858" y="2476"/>
                  </a:cubicBezTo>
                  <a:cubicBezTo>
                    <a:pt x="865" y="2480"/>
                    <a:pt x="876" y="2488"/>
                    <a:pt x="881" y="2488"/>
                  </a:cubicBezTo>
                  <a:cubicBezTo>
                    <a:pt x="884" y="2488"/>
                    <a:pt x="884" y="2485"/>
                    <a:pt x="880" y="2476"/>
                  </a:cubicBezTo>
                  <a:lnTo>
                    <a:pt x="869" y="2476"/>
                  </a:lnTo>
                  <a:cubicBezTo>
                    <a:pt x="858" y="2471"/>
                    <a:pt x="841" y="2448"/>
                    <a:pt x="830" y="2432"/>
                  </a:cubicBezTo>
                  <a:cubicBezTo>
                    <a:pt x="825" y="2427"/>
                    <a:pt x="820" y="2414"/>
                    <a:pt x="822" y="2414"/>
                  </a:cubicBezTo>
                  <a:lnTo>
                    <a:pt x="822" y="2414"/>
                  </a:lnTo>
                  <a:cubicBezTo>
                    <a:pt x="823" y="2414"/>
                    <a:pt x="823" y="2414"/>
                    <a:pt x="824" y="2415"/>
                  </a:cubicBezTo>
                  <a:cubicBezTo>
                    <a:pt x="819" y="2404"/>
                    <a:pt x="816" y="2399"/>
                    <a:pt x="814" y="2399"/>
                  </a:cubicBezTo>
                  <a:cubicBezTo>
                    <a:pt x="813" y="2399"/>
                    <a:pt x="813" y="2404"/>
                    <a:pt x="813" y="2409"/>
                  </a:cubicBezTo>
                  <a:cubicBezTo>
                    <a:pt x="796" y="2359"/>
                    <a:pt x="785" y="2314"/>
                    <a:pt x="774" y="2241"/>
                  </a:cubicBezTo>
                  <a:cubicBezTo>
                    <a:pt x="774" y="2253"/>
                    <a:pt x="771" y="2262"/>
                    <a:pt x="769" y="2262"/>
                  </a:cubicBezTo>
                  <a:cubicBezTo>
                    <a:pt x="769" y="2262"/>
                    <a:pt x="768" y="2261"/>
                    <a:pt x="768" y="2258"/>
                  </a:cubicBezTo>
                  <a:cubicBezTo>
                    <a:pt x="757" y="2140"/>
                    <a:pt x="746" y="2208"/>
                    <a:pt x="735" y="2124"/>
                  </a:cubicBezTo>
                  <a:cubicBezTo>
                    <a:pt x="737" y="2107"/>
                    <a:pt x="740" y="2105"/>
                    <a:pt x="743" y="2105"/>
                  </a:cubicBezTo>
                  <a:cubicBezTo>
                    <a:pt x="744" y="2105"/>
                    <a:pt x="745" y="2105"/>
                    <a:pt x="746" y="2105"/>
                  </a:cubicBezTo>
                  <a:cubicBezTo>
                    <a:pt x="749" y="2105"/>
                    <a:pt x="749" y="2101"/>
                    <a:pt x="740" y="2062"/>
                  </a:cubicBezTo>
                  <a:cubicBezTo>
                    <a:pt x="742" y="2044"/>
                    <a:pt x="745" y="2037"/>
                    <a:pt x="748" y="2037"/>
                  </a:cubicBezTo>
                  <a:cubicBezTo>
                    <a:pt x="753" y="2037"/>
                    <a:pt x="759" y="2057"/>
                    <a:pt x="763" y="2068"/>
                  </a:cubicBezTo>
                  <a:cubicBezTo>
                    <a:pt x="746" y="1995"/>
                    <a:pt x="763" y="1928"/>
                    <a:pt x="763" y="1888"/>
                  </a:cubicBezTo>
                  <a:lnTo>
                    <a:pt x="768" y="1928"/>
                  </a:lnTo>
                  <a:cubicBezTo>
                    <a:pt x="768" y="1905"/>
                    <a:pt x="768" y="1888"/>
                    <a:pt x="768" y="1872"/>
                  </a:cubicBezTo>
                  <a:lnTo>
                    <a:pt x="757" y="1888"/>
                  </a:lnTo>
                  <a:cubicBezTo>
                    <a:pt x="757" y="1869"/>
                    <a:pt x="761" y="1854"/>
                    <a:pt x="762" y="1854"/>
                  </a:cubicBezTo>
                  <a:cubicBezTo>
                    <a:pt x="762" y="1854"/>
                    <a:pt x="763" y="1854"/>
                    <a:pt x="763" y="1855"/>
                  </a:cubicBezTo>
                  <a:lnTo>
                    <a:pt x="763" y="1855"/>
                  </a:lnTo>
                  <a:cubicBezTo>
                    <a:pt x="763" y="1847"/>
                    <a:pt x="761" y="1846"/>
                    <a:pt x="758" y="1846"/>
                  </a:cubicBezTo>
                  <a:cubicBezTo>
                    <a:pt x="757" y="1846"/>
                    <a:pt x="755" y="1846"/>
                    <a:pt x="753" y="1846"/>
                  </a:cubicBezTo>
                  <a:cubicBezTo>
                    <a:pt x="749" y="1846"/>
                    <a:pt x="743" y="1844"/>
                    <a:pt x="740" y="1821"/>
                  </a:cubicBezTo>
                  <a:cubicBezTo>
                    <a:pt x="740" y="1821"/>
                    <a:pt x="746" y="1816"/>
                    <a:pt x="746" y="1810"/>
                  </a:cubicBezTo>
                  <a:cubicBezTo>
                    <a:pt x="746" y="1810"/>
                    <a:pt x="751" y="1810"/>
                    <a:pt x="746" y="1804"/>
                  </a:cubicBezTo>
                  <a:cubicBezTo>
                    <a:pt x="740" y="1804"/>
                    <a:pt x="740" y="1804"/>
                    <a:pt x="740" y="1799"/>
                  </a:cubicBezTo>
                  <a:cubicBezTo>
                    <a:pt x="735" y="1799"/>
                    <a:pt x="735" y="1799"/>
                    <a:pt x="729" y="1793"/>
                  </a:cubicBezTo>
                  <a:lnTo>
                    <a:pt x="751" y="1754"/>
                  </a:lnTo>
                  <a:cubicBezTo>
                    <a:pt x="751" y="1760"/>
                    <a:pt x="751" y="1760"/>
                    <a:pt x="751" y="1760"/>
                  </a:cubicBezTo>
                  <a:cubicBezTo>
                    <a:pt x="754" y="1748"/>
                    <a:pt x="757" y="1747"/>
                    <a:pt x="760" y="1747"/>
                  </a:cubicBezTo>
                  <a:cubicBezTo>
                    <a:pt x="762" y="1747"/>
                    <a:pt x="763" y="1747"/>
                    <a:pt x="764" y="1747"/>
                  </a:cubicBezTo>
                  <a:cubicBezTo>
                    <a:pt x="767" y="1747"/>
                    <a:pt x="770" y="1746"/>
                    <a:pt x="774" y="1743"/>
                  </a:cubicBezTo>
                  <a:lnTo>
                    <a:pt x="774" y="1743"/>
                  </a:lnTo>
                  <a:cubicBezTo>
                    <a:pt x="774" y="1748"/>
                    <a:pt x="768" y="1748"/>
                    <a:pt x="768" y="1748"/>
                  </a:cubicBezTo>
                  <a:cubicBezTo>
                    <a:pt x="774" y="1748"/>
                    <a:pt x="774" y="1760"/>
                    <a:pt x="774" y="1760"/>
                  </a:cubicBezTo>
                  <a:cubicBezTo>
                    <a:pt x="779" y="1743"/>
                    <a:pt x="785" y="1743"/>
                    <a:pt x="791" y="1732"/>
                  </a:cubicBezTo>
                  <a:close/>
                  <a:moveTo>
                    <a:pt x="1720" y="2588"/>
                  </a:moveTo>
                  <a:lnTo>
                    <a:pt x="1726" y="2594"/>
                  </a:lnTo>
                  <a:lnTo>
                    <a:pt x="1715" y="2594"/>
                  </a:lnTo>
                  <a:cubicBezTo>
                    <a:pt x="1707" y="2594"/>
                    <a:pt x="1707" y="2594"/>
                    <a:pt x="1704" y="2596"/>
                  </a:cubicBezTo>
                  <a:lnTo>
                    <a:pt x="1704" y="2596"/>
                  </a:lnTo>
                  <a:cubicBezTo>
                    <a:pt x="1704" y="2594"/>
                    <a:pt x="1694" y="2592"/>
                    <a:pt x="1698" y="2588"/>
                  </a:cubicBezTo>
                  <a:close/>
                  <a:moveTo>
                    <a:pt x="1149" y="2594"/>
                  </a:moveTo>
                  <a:cubicBezTo>
                    <a:pt x="1144" y="2594"/>
                    <a:pt x="1139" y="2594"/>
                    <a:pt x="1138" y="2599"/>
                  </a:cubicBezTo>
                  <a:lnTo>
                    <a:pt x="1138" y="2599"/>
                  </a:lnTo>
                  <a:cubicBezTo>
                    <a:pt x="1143" y="2597"/>
                    <a:pt x="1149" y="2594"/>
                    <a:pt x="1149" y="2594"/>
                  </a:cubicBezTo>
                  <a:close/>
                  <a:moveTo>
                    <a:pt x="1099" y="2588"/>
                  </a:moveTo>
                  <a:cubicBezTo>
                    <a:pt x="1099" y="2588"/>
                    <a:pt x="1093" y="2588"/>
                    <a:pt x="1093" y="2594"/>
                  </a:cubicBezTo>
                  <a:lnTo>
                    <a:pt x="1099" y="2594"/>
                  </a:lnTo>
                  <a:lnTo>
                    <a:pt x="1099" y="2600"/>
                  </a:lnTo>
                  <a:cubicBezTo>
                    <a:pt x="1099" y="2600"/>
                    <a:pt x="1099" y="2594"/>
                    <a:pt x="1093" y="2594"/>
                  </a:cubicBezTo>
                  <a:cubicBezTo>
                    <a:pt x="1087" y="2594"/>
                    <a:pt x="1087" y="2594"/>
                    <a:pt x="1087" y="2588"/>
                  </a:cubicBezTo>
                  <a:close/>
                  <a:moveTo>
                    <a:pt x="6344" y="2597"/>
                  </a:moveTo>
                  <a:cubicBezTo>
                    <a:pt x="6343" y="2598"/>
                    <a:pt x="6344" y="2600"/>
                    <a:pt x="6346" y="2600"/>
                  </a:cubicBezTo>
                  <a:cubicBezTo>
                    <a:pt x="6345" y="2599"/>
                    <a:pt x="6345" y="2598"/>
                    <a:pt x="6344" y="2597"/>
                  </a:cubicBezTo>
                  <a:close/>
                  <a:moveTo>
                    <a:pt x="5897" y="2609"/>
                  </a:moveTo>
                  <a:cubicBezTo>
                    <a:pt x="5896" y="2611"/>
                    <a:pt x="5894" y="2613"/>
                    <a:pt x="5893" y="2616"/>
                  </a:cubicBezTo>
                  <a:cubicBezTo>
                    <a:pt x="5895" y="2614"/>
                    <a:pt x="5896" y="2611"/>
                    <a:pt x="5897" y="2609"/>
                  </a:cubicBezTo>
                  <a:close/>
                  <a:moveTo>
                    <a:pt x="6408" y="2639"/>
                  </a:moveTo>
                  <a:cubicBezTo>
                    <a:pt x="6408" y="2639"/>
                    <a:pt x="6413" y="2639"/>
                    <a:pt x="6413" y="2644"/>
                  </a:cubicBezTo>
                  <a:lnTo>
                    <a:pt x="6408" y="2644"/>
                  </a:lnTo>
                  <a:cubicBezTo>
                    <a:pt x="6408" y="2639"/>
                    <a:pt x="6402" y="2639"/>
                    <a:pt x="6408" y="2639"/>
                  </a:cubicBezTo>
                  <a:close/>
                  <a:moveTo>
                    <a:pt x="5568" y="2656"/>
                  </a:moveTo>
                  <a:cubicBezTo>
                    <a:pt x="5568" y="2656"/>
                    <a:pt x="5568" y="2656"/>
                    <a:pt x="5568" y="2656"/>
                  </a:cubicBezTo>
                  <a:lnTo>
                    <a:pt x="5568" y="2656"/>
                  </a:lnTo>
                  <a:close/>
                  <a:moveTo>
                    <a:pt x="6212" y="2672"/>
                  </a:moveTo>
                  <a:cubicBezTo>
                    <a:pt x="6212" y="2673"/>
                    <a:pt x="6212" y="2673"/>
                    <a:pt x="6213" y="2673"/>
                  </a:cubicBezTo>
                  <a:lnTo>
                    <a:pt x="6213" y="2673"/>
                  </a:lnTo>
                  <a:cubicBezTo>
                    <a:pt x="6214" y="2673"/>
                    <a:pt x="6216" y="2672"/>
                    <a:pt x="6217" y="2672"/>
                  </a:cubicBezTo>
                  <a:close/>
                  <a:moveTo>
                    <a:pt x="1127" y="2678"/>
                  </a:moveTo>
                  <a:cubicBezTo>
                    <a:pt x="1126" y="2678"/>
                    <a:pt x="1125" y="2678"/>
                    <a:pt x="1125" y="2678"/>
                  </a:cubicBezTo>
                  <a:lnTo>
                    <a:pt x="1125" y="2678"/>
                  </a:lnTo>
                  <a:cubicBezTo>
                    <a:pt x="1126" y="2678"/>
                    <a:pt x="1127" y="2678"/>
                    <a:pt x="1127" y="2678"/>
                  </a:cubicBezTo>
                  <a:close/>
                  <a:moveTo>
                    <a:pt x="6362" y="2678"/>
                  </a:moveTo>
                  <a:lnTo>
                    <a:pt x="6362" y="2678"/>
                  </a:lnTo>
                  <a:cubicBezTo>
                    <a:pt x="6362" y="2679"/>
                    <a:pt x="6363" y="2679"/>
                    <a:pt x="6363" y="2680"/>
                  </a:cubicBezTo>
                  <a:lnTo>
                    <a:pt x="6363" y="2680"/>
                  </a:lnTo>
                  <a:cubicBezTo>
                    <a:pt x="6363" y="2680"/>
                    <a:pt x="6363" y="2679"/>
                    <a:pt x="6363" y="2678"/>
                  </a:cubicBezTo>
                  <a:cubicBezTo>
                    <a:pt x="6363" y="2678"/>
                    <a:pt x="6362" y="2678"/>
                    <a:pt x="6362" y="2678"/>
                  </a:cubicBezTo>
                  <a:close/>
                  <a:moveTo>
                    <a:pt x="1125" y="2678"/>
                  </a:moveTo>
                  <a:lnTo>
                    <a:pt x="1125" y="2678"/>
                  </a:lnTo>
                  <a:cubicBezTo>
                    <a:pt x="1122" y="2679"/>
                    <a:pt x="1119" y="2680"/>
                    <a:pt x="1115" y="2684"/>
                  </a:cubicBezTo>
                  <a:cubicBezTo>
                    <a:pt x="1120" y="2684"/>
                    <a:pt x="1121" y="2679"/>
                    <a:pt x="1125" y="2678"/>
                  </a:cubicBezTo>
                  <a:close/>
                  <a:moveTo>
                    <a:pt x="1665" y="2688"/>
                  </a:moveTo>
                  <a:cubicBezTo>
                    <a:pt x="1663" y="2689"/>
                    <a:pt x="1663" y="2689"/>
                    <a:pt x="1664" y="2689"/>
                  </a:cubicBezTo>
                  <a:cubicBezTo>
                    <a:pt x="1665" y="2689"/>
                    <a:pt x="1665" y="2688"/>
                    <a:pt x="1665" y="2688"/>
                  </a:cubicBezTo>
                  <a:close/>
                  <a:moveTo>
                    <a:pt x="1737" y="2684"/>
                  </a:moveTo>
                  <a:lnTo>
                    <a:pt x="1726" y="2689"/>
                  </a:lnTo>
                  <a:cubicBezTo>
                    <a:pt x="1737" y="2689"/>
                    <a:pt x="1737" y="2684"/>
                    <a:pt x="1737" y="2684"/>
                  </a:cubicBezTo>
                  <a:close/>
                  <a:moveTo>
                    <a:pt x="6363" y="2680"/>
                  </a:moveTo>
                  <a:lnTo>
                    <a:pt x="6363" y="2680"/>
                  </a:lnTo>
                  <a:cubicBezTo>
                    <a:pt x="6362" y="2685"/>
                    <a:pt x="6357" y="2689"/>
                    <a:pt x="6357" y="2689"/>
                  </a:cubicBezTo>
                  <a:cubicBezTo>
                    <a:pt x="6360" y="2690"/>
                    <a:pt x="6362" y="2690"/>
                    <a:pt x="6363" y="2690"/>
                  </a:cubicBezTo>
                  <a:cubicBezTo>
                    <a:pt x="6367" y="2690"/>
                    <a:pt x="6364" y="2685"/>
                    <a:pt x="6363" y="2680"/>
                  </a:cubicBezTo>
                  <a:close/>
                  <a:moveTo>
                    <a:pt x="1676" y="2712"/>
                  </a:moveTo>
                  <a:lnTo>
                    <a:pt x="1676" y="2712"/>
                  </a:lnTo>
                  <a:cubicBezTo>
                    <a:pt x="1676" y="2712"/>
                    <a:pt x="1676" y="2712"/>
                    <a:pt x="1675" y="2712"/>
                  </a:cubicBezTo>
                  <a:lnTo>
                    <a:pt x="1675" y="2717"/>
                  </a:lnTo>
                  <a:cubicBezTo>
                    <a:pt x="1677" y="2715"/>
                    <a:pt x="1677" y="2713"/>
                    <a:pt x="1676" y="2712"/>
                  </a:cubicBezTo>
                  <a:close/>
                  <a:moveTo>
                    <a:pt x="6277" y="2718"/>
                  </a:moveTo>
                  <a:cubicBezTo>
                    <a:pt x="6277" y="2720"/>
                    <a:pt x="6278" y="2721"/>
                    <a:pt x="6279" y="2723"/>
                  </a:cubicBezTo>
                  <a:cubicBezTo>
                    <a:pt x="6279" y="2720"/>
                    <a:pt x="6278" y="2719"/>
                    <a:pt x="6277" y="2718"/>
                  </a:cubicBezTo>
                  <a:close/>
                  <a:moveTo>
                    <a:pt x="5405" y="2730"/>
                  </a:moveTo>
                  <a:cubicBezTo>
                    <a:pt x="5407" y="2730"/>
                    <a:pt x="5408" y="2731"/>
                    <a:pt x="5411" y="2734"/>
                  </a:cubicBezTo>
                  <a:lnTo>
                    <a:pt x="5405" y="2734"/>
                  </a:lnTo>
                  <a:cubicBezTo>
                    <a:pt x="5405" y="2740"/>
                    <a:pt x="5405" y="2740"/>
                    <a:pt x="5405" y="2740"/>
                  </a:cubicBezTo>
                  <a:cubicBezTo>
                    <a:pt x="5400" y="2734"/>
                    <a:pt x="5400" y="2734"/>
                    <a:pt x="5400" y="2734"/>
                  </a:cubicBezTo>
                  <a:cubicBezTo>
                    <a:pt x="5403" y="2731"/>
                    <a:pt x="5404" y="2730"/>
                    <a:pt x="5405" y="2730"/>
                  </a:cubicBezTo>
                  <a:close/>
                  <a:moveTo>
                    <a:pt x="6570" y="2745"/>
                  </a:moveTo>
                  <a:cubicBezTo>
                    <a:pt x="6570" y="2745"/>
                    <a:pt x="6570" y="2745"/>
                    <a:pt x="6570" y="2745"/>
                  </a:cubicBezTo>
                  <a:lnTo>
                    <a:pt x="6570" y="2745"/>
                  </a:lnTo>
                  <a:close/>
                  <a:moveTo>
                    <a:pt x="1743" y="2756"/>
                  </a:moveTo>
                  <a:cubicBezTo>
                    <a:pt x="1743" y="2757"/>
                    <a:pt x="1743" y="2758"/>
                    <a:pt x="1742" y="2758"/>
                  </a:cubicBezTo>
                  <a:lnTo>
                    <a:pt x="1742" y="2758"/>
                  </a:lnTo>
                  <a:cubicBezTo>
                    <a:pt x="1744" y="2758"/>
                    <a:pt x="1746" y="2757"/>
                    <a:pt x="1748" y="2756"/>
                  </a:cubicBezTo>
                  <a:close/>
                  <a:moveTo>
                    <a:pt x="6546" y="2757"/>
                  </a:moveTo>
                  <a:cubicBezTo>
                    <a:pt x="6542" y="2758"/>
                    <a:pt x="6542" y="2763"/>
                    <a:pt x="6542" y="2768"/>
                  </a:cubicBezTo>
                  <a:cubicBezTo>
                    <a:pt x="6542" y="2764"/>
                    <a:pt x="6544" y="2760"/>
                    <a:pt x="6546" y="2757"/>
                  </a:cubicBezTo>
                  <a:close/>
                  <a:moveTo>
                    <a:pt x="5575" y="2770"/>
                  </a:moveTo>
                  <a:lnTo>
                    <a:pt x="5575" y="2770"/>
                  </a:lnTo>
                  <a:cubicBezTo>
                    <a:pt x="5575" y="2771"/>
                    <a:pt x="5574" y="2772"/>
                    <a:pt x="5573" y="2773"/>
                  </a:cubicBezTo>
                  <a:cubicBezTo>
                    <a:pt x="5574" y="2772"/>
                    <a:pt x="5575" y="2771"/>
                    <a:pt x="5575" y="2770"/>
                  </a:cubicBezTo>
                  <a:close/>
                  <a:moveTo>
                    <a:pt x="1138" y="1860"/>
                  </a:moveTo>
                  <a:cubicBezTo>
                    <a:pt x="1143" y="1866"/>
                    <a:pt x="1143" y="1877"/>
                    <a:pt x="1149" y="1877"/>
                  </a:cubicBezTo>
                  <a:cubicBezTo>
                    <a:pt x="1155" y="1877"/>
                    <a:pt x="1155" y="1872"/>
                    <a:pt x="1160" y="1860"/>
                  </a:cubicBezTo>
                  <a:lnTo>
                    <a:pt x="1160" y="1860"/>
                  </a:lnTo>
                  <a:cubicBezTo>
                    <a:pt x="1155" y="1872"/>
                    <a:pt x="1160" y="1877"/>
                    <a:pt x="1155" y="1883"/>
                  </a:cubicBezTo>
                  <a:cubicBezTo>
                    <a:pt x="1166" y="1883"/>
                    <a:pt x="1166" y="1883"/>
                    <a:pt x="1177" y="1877"/>
                  </a:cubicBezTo>
                  <a:cubicBezTo>
                    <a:pt x="1177" y="1872"/>
                    <a:pt x="1177" y="1872"/>
                    <a:pt x="1183" y="1866"/>
                  </a:cubicBezTo>
                  <a:cubicBezTo>
                    <a:pt x="1183" y="1866"/>
                    <a:pt x="1183" y="1872"/>
                    <a:pt x="1183" y="1877"/>
                  </a:cubicBezTo>
                  <a:cubicBezTo>
                    <a:pt x="1184" y="1876"/>
                    <a:pt x="1185" y="1876"/>
                    <a:pt x="1185" y="1876"/>
                  </a:cubicBezTo>
                  <a:cubicBezTo>
                    <a:pt x="1192" y="1876"/>
                    <a:pt x="1195" y="1905"/>
                    <a:pt x="1203" y="1905"/>
                  </a:cubicBezTo>
                  <a:cubicBezTo>
                    <a:pt x="1205" y="1905"/>
                    <a:pt x="1208" y="1903"/>
                    <a:pt x="1211" y="1900"/>
                  </a:cubicBezTo>
                  <a:lnTo>
                    <a:pt x="1222" y="1888"/>
                  </a:lnTo>
                  <a:lnTo>
                    <a:pt x="1222" y="1888"/>
                  </a:lnTo>
                  <a:cubicBezTo>
                    <a:pt x="1222" y="1894"/>
                    <a:pt x="1216" y="1900"/>
                    <a:pt x="1216" y="1905"/>
                  </a:cubicBezTo>
                  <a:cubicBezTo>
                    <a:pt x="1221" y="1900"/>
                    <a:pt x="1224" y="1899"/>
                    <a:pt x="1226" y="1899"/>
                  </a:cubicBezTo>
                  <a:cubicBezTo>
                    <a:pt x="1230" y="1899"/>
                    <a:pt x="1231" y="1906"/>
                    <a:pt x="1235" y="1906"/>
                  </a:cubicBezTo>
                  <a:cubicBezTo>
                    <a:pt x="1236" y="1906"/>
                    <a:pt x="1237" y="1906"/>
                    <a:pt x="1239" y="1905"/>
                  </a:cubicBezTo>
                  <a:lnTo>
                    <a:pt x="1239" y="1905"/>
                  </a:lnTo>
                  <a:cubicBezTo>
                    <a:pt x="1236" y="1919"/>
                    <a:pt x="1240" y="1921"/>
                    <a:pt x="1245" y="1921"/>
                  </a:cubicBezTo>
                  <a:cubicBezTo>
                    <a:pt x="1247" y="1921"/>
                    <a:pt x="1250" y="1921"/>
                    <a:pt x="1253" y="1921"/>
                  </a:cubicBezTo>
                  <a:cubicBezTo>
                    <a:pt x="1257" y="1921"/>
                    <a:pt x="1261" y="1923"/>
                    <a:pt x="1261" y="1933"/>
                  </a:cubicBezTo>
                  <a:lnTo>
                    <a:pt x="1267" y="1922"/>
                  </a:lnTo>
                  <a:cubicBezTo>
                    <a:pt x="1268" y="1921"/>
                    <a:pt x="1268" y="1920"/>
                    <a:pt x="1269" y="1920"/>
                  </a:cubicBezTo>
                  <a:lnTo>
                    <a:pt x="1269" y="1920"/>
                  </a:lnTo>
                  <a:cubicBezTo>
                    <a:pt x="1269" y="1920"/>
                    <a:pt x="1269" y="1921"/>
                    <a:pt x="1269" y="1923"/>
                  </a:cubicBezTo>
                  <a:lnTo>
                    <a:pt x="1269" y="1923"/>
                  </a:lnTo>
                  <a:cubicBezTo>
                    <a:pt x="1270" y="1922"/>
                    <a:pt x="1271" y="1922"/>
                    <a:pt x="1272" y="1922"/>
                  </a:cubicBezTo>
                  <a:cubicBezTo>
                    <a:pt x="1274" y="1921"/>
                    <a:pt x="1275" y="1921"/>
                    <a:pt x="1277" y="1921"/>
                  </a:cubicBezTo>
                  <a:cubicBezTo>
                    <a:pt x="1291" y="1921"/>
                    <a:pt x="1302" y="1945"/>
                    <a:pt x="1317" y="1956"/>
                  </a:cubicBezTo>
                  <a:cubicBezTo>
                    <a:pt x="1317" y="1956"/>
                    <a:pt x="1318" y="1956"/>
                    <a:pt x="1318" y="1956"/>
                  </a:cubicBezTo>
                  <a:cubicBezTo>
                    <a:pt x="1323" y="1956"/>
                    <a:pt x="1330" y="1932"/>
                    <a:pt x="1333" y="1932"/>
                  </a:cubicBezTo>
                  <a:cubicBezTo>
                    <a:pt x="1333" y="1932"/>
                    <a:pt x="1334" y="1934"/>
                    <a:pt x="1334" y="1939"/>
                  </a:cubicBezTo>
                  <a:lnTo>
                    <a:pt x="1328" y="1950"/>
                  </a:lnTo>
                  <a:cubicBezTo>
                    <a:pt x="1332" y="1948"/>
                    <a:pt x="1335" y="1947"/>
                    <a:pt x="1338" y="1947"/>
                  </a:cubicBezTo>
                  <a:cubicBezTo>
                    <a:pt x="1347" y="1947"/>
                    <a:pt x="1354" y="1953"/>
                    <a:pt x="1363" y="1953"/>
                  </a:cubicBezTo>
                  <a:cubicBezTo>
                    <a:pt x="1366" y="1953"/>
                    <a:pt x="1369" y="1952"/>
                    <a:pt x="1373" y="1950"/>
                  </a:cubicBezTo>
                  <a:lnTo>
                    <a:pt x="1373" y="1950"/>
                  </a:lnTo>
                  <a:cubicBezTo>
                    <a:pt x="1373" y="1956"/>
                    <a:pt x="1367" y="1956"/>
                    <a:pt x="1367" y="1956"/>
                  </a:cubicBezTo>
                  <a:cubicBezTo>
                    <a:pt x="1367" y="1960"/>
                    <a:pt x="1369" y="1962"/>
                    <a:pt x="1372" y="1962"/>
                  </a:cubicBezTo>
                  <a:cubicBezTo>
                    <a:pt x="1375" y="1962"/>
                    <a:pt x="1379" y="1959"/>
                    <a:pt x="1379" y="1956"/>
                  </a:cubicBezTo>
                  <a:cubicBezTo>
                    <a:pt x="1384" y="1956"/>
                    <a:pt x="1379" y="1961"/>
                    <a:pt x="1379" y="1967"/>
                  </a:cubicBezTo>
                  <a:cubicBezTo>
                    <a:pt x="1379" y="1968"/>
                    <a:pt x="1379" y="1968"/>
                    <a:pt x="1379" y="1968"/>
                  </a:cubicBezTo>
                  <a:cubicBezTo>
                    <a:pt x="1381" y="1968"/>
                    <a:pt x="1385" y="1963"/>
                    <a:pt x="1388" y="1963"/>
                  </a:cubicBezTo>
                  <a:cubicBezTo>
                    <a:pt x="1389" y="1963"/>
                    <a:pt x="1390" y="1964"/>
                    <a:pt x="1390" y="1967"/>
                  </a:cubicBezTo>
                  <a:lnTo>
                    <a:pt x="1384" y="1967"/>
                  </a:lnTo>
                  <a:cubicBezTo>
                    <a:pt x="1387" y="1967"/>
                    <a:pt x="1388" y="1968"/>
                    <a:pt x="1390" y="1968"/>
                  </a:cubicBezTo>
                  <a:cubicBezTo>
                    <a:pt x="1391" y="1968"/>
                    <a:pt x="1393" y="1967"/>
                    <a:pt x="1395" y="1961"/>
                  </a:cubicBezTo>
                  <a:cubicBezTo>
                    <a:pt x="1395" y="1962"/>
                    <a:pt x="1396" y="1963"/>
                    <a:pt x="1397" y="1963"/>
                  </a:cubicBezTo>
                  <a:cubicBezTo>
                    <a:pt x="1398" y="1963"/>
                    <a:pt x="1401" y="1962"/>
                    <a:pt x="1403" y="1962"/>
                  </a:cubicBezTo>
                  <a:cubicBezTo>
                    <a:pt x="1405" y="1962"/>
                    <a:pt x="1407" y="1963"/>
                    <a:pt x="1407" y="1967"/>
                  </a:cubicBezTo>
                  <a:cubicBezTo>
                    <a:pt x="1408" y="1964"/>
                    <a:pt x="1409" y="1963"/>
                    <a:pt x="1410" y="1963"/>
                  </a:cubicBezTo>
                  <a:cubicBezTo>
                    <a:pt x="1411" y="1963"/>
                    <a:pt x="1412" y="1966"/>
                    <a:pt x="1413" y="1966"/>
                  </a:cubicBezTo>
                  <a:cubicBezTo>
                    <a:pt x="1414" y="1966"/>
                    <a:pt x="1416" y="1964"/>
                    <a:pt x="1418" y="1956"/>
                  </a:cubicBezTo>
                  <a:lnTo>
                    <a:pt x="1418" y="1956"/>
                  </a:lnTo>
                  <a:cubicBezTo>
                    <a:pt x="1415" y="1969"/>
                    <a:pt x="1417" y="1974"/>
                    <a:pt x="1421" y="1974"/>
                  </a:cubicBezTo>
                  <a:cubicBezTo>
                    <a:pt x="1423" y="1974"/>
                    <a:pt x="1427" y="1971"/>
                    <a:pt x="1429" y="1967"/>
                  </a:cubicBezTo>
                  <a:lnTo>
                    <a:pt x="1429" y="1967"/>
                  </a:lnTo>
                  <a:cubicBezTo>
                    <a:pt x="1429" y="1972"/>
                    <a:pt x="1429" y="1972"/>
                    <a:pt x="1423" y="1984"/>
                  </a:cubicBezTo>
                  <a:cubicBezTo>
                    <a:pt x="1429" y="1984"/>
                    <a:pt x="1435" y="1978"/>
                    <a:pt x="1435" y="1972"/>
                  </a:cubicBezTo>
                  <a:cubicBezTo>
                    <a:pt x="1435" y="1978"/>
                    <a:pt x="1436" y="1980"/>
                    <a:pt x="1438" y="1980"/>
                  </a:cubicBezTo>
                  <a:cubicBezTo>
                    <a:pt x="1441" y="1980"/>
                    <a:pt x="1446" y="1975"/>
                    <a:pt x="1450" y="1975"/>
                  </a:cubicBezTo>
                  <a:cubicBezTo>
                    <a:pt x="1452" y="1975"/>
                    <a:pt x="1453" y="1978"/>
                    <a:pt x="1451" y="1989"/>
                  </a:cubicBezTo>
                  <a:cubicBezTo>
                    <a:pt x="1463" y="1978"/>
                    <a:pt x="1474" y="1978"/>
                    <a:pt x="1485" y="1972"/>
                  </a:cubicBezTo>
                  <a:lnTo>
                    <a:pt x="1485" y="1972"/>
                  </a:lnTo>
                  <a:cubicBezTo>
                    <a:pt x="1482" y="1984"/>
                    <a:pt x="1479" y="1984"/>
                    <a:pt x="1477" y="1984"/>
                  </a:cubicBezTo>
                  <a:cubicBezTo>
                    <a:pt x="1474" y="1984"/>
                    <a:pt x="1471" y="1984"/>
                    <a:pt x="1468" y="1995"/>
                  </a:cubicBezTo>
                  <a:cubicBezTo>
                    <a:pt x="1478" y="1990"/>
                    <a:pt x="1487" y="1977"/>
                    <a:pt x="1494" y="1977"/>
                  </a:cubicBezTo>
                  <a:cubicBezTo>
                    <a:pt x="1495" y="1977"/>
                    <a:pt x="1495" y="1977"/>
                    <a:pt x="1496" y="1978"/>
                  </a:cubicBezTo>
                  <a:cubicBezTo>
                    <a:pt x="1496" y="1984"/>
                    <a:pt x="1491" y="1989"/>
                    <a:pt x="1491" y="1995"/>
                  </a:cubicBezTo>
                  <a:cubicBezTo>
                    <a:pt x="1493" y="1993"/>
                    <a:pt x="1495" y="1993"/>
                    <a:pt x="1497" y="1993"/>
                  </a:cubicBezTo>
                  <a:cubicBezTo>
                    <a:pt x="1501" y="1993"/>
                    <a:pt x="1504" y="1994"/>
                    <a:pt x="1508" y="1994"/>
                  </a:cubicBezTo>
                  <a:cubicBezTo>
                    <a:pt x="1511" y="1994"/>
                    <a:pt x="1514" y="1993"/>
                    <a:pt x="1519" y="1989"/>
                  </a:cubicBezTo>
                  <a:lnTo>
                    <a:pt x="1519" y="1989"/>
                  </a:lnTo>
                  <a:cubicBezTo>
                    <a:pt x="1519" y="1989"/>
                    <a:pt x="1519" y="1989"/>
                    <a:pt x="1519" y="1989"/>
                  </a:cubicBezTo>
                  <a:lnTo>
                    <a:pt x="1519" y="1995"/>
                  </a:lnTo>
                  <a:cubicBezTo>
                    <a:pt x="1519" y="1982"/>
                    <a:pt x="1529" y="1972"/>
                    <a:pt x="1533" y="1966"/>
                  </a:cubicBezTo>
                  <a:lnTo>
                    <a:pt x="1533" y="1966"/>
                  </a:lnTo>
                  <a:cubicBezTo>
                    <a:pt x="1527" y="1982"/>
                    <a:pt x="1540" y="1974"/>
                    <a:pt x="1524" y="2000"/>
                  </a:cubicBezTo>
                  <a:cubicBezTo>
                    <a:pt x="1530" y="2000"/>
                    <a:pt x="1530" y="1995"/>
                    <a:pt x="1535" y="1989"/>
                  </a:cubicBezTo>
                  <a:lnTo>
                    <a:pt x="1535" y="1989"/>
                  </a:lnTo>
                  <a:cubicBezTo>
                    <a:pt x="1535" y="1995"/>
                    <a:pt x="1535" y="1995"/>
                    <a:pt x="1530" y="2000"/>
                  </a:cubicBezTo>
                  <a:cubicBezTo>
                    <a:pt x="1535" y="2000"/>
                    <a:pt x="1535" y="1989"/>
                    <a:pt x="1541" y="1989"/>
                  </a:cubicBezTo>
                  <a:lnTo>
                    <a:pt x="1541" y="1989"/>
                  </a:lnTo>
                  <a:cubicBezTo>
                    <a:pt x="1541" y="1992"/>
                    <a:pt x="1541" y="1993"/>
                    <a:pt x="1540" y="1994"/>
                  </a:cubicBezTo>
                  <a:lnTo>
                    <a:pt x="1540" y="1994"/>
                  </a:lnTo>
                  <a:cubicBezTo>
                    <a:pt x="1543" y="1991"/>
                    <a:pt x="1546" y="1988"/>
                    <a:pt x="1549" y="1988"/>
                  </a:cubicBezTo>
                  <a:cubicBezTo>
                    <a:pt x="1550" y="1988"/>
                    <a:pt x="1551" y="1988"/>
                    <a:pt x="1552" y="1989"/>
                  </a:cubicBezTo>
                  <a:cubicBezTo>
                    <a:pt x="1552" y="1995"/>
                    <a:pt x="1547" y="1995"/>
                    <a:pt x="1547" y="1995"/>
                  </a:cubicBezTo>
                  <a:cubicBezTo>
                    <a:pt x="1548" y="1995"/>
                    <a:pt x="1549" y="1996"/>
                    <a:pt x="1550" y="1996"/>
                  </a:cubicBezTo>
                  <a:cubicBezTo>
                    <a:pt x="1558" y="1996"/>
                    <a:pt x="1565" y="1986"/>
                    <a:pt x="1570" y="1986"/>
                  </a:cubicBezTo>
                  <a:cubicBezTo>
                    <a:pt x="1572" y="1986"/>
                    <a:pt x="1573" y="1987"/>
                    <a:pt x="1575" y="1989"/>
                  </a:cubicBezTo>
                  <a:cubicBezTo>
                    <a:pt x="1563" y="2006"/>
                    <a:pt x="1575" y="1995"/>
                    <a:pt x="1569" y="2012"/>
                  </a:cubicBezTo>
                  <a:lnTo>
                    <a:pt x="1575" y="2012"/>
                  </a:lnTo>
                  <a:lnTo>
                    <a:pt x="1575" y="2000"/>
                  </a:lnTo>
                  <a:cubicBezTo>
                    <a:pt x="1578" y="2000"/>
                    <a:pt x="1582" y="1995"/>
                    <a:pt x="1584" y="1995"/>
                  </a:cubicBezTo>
                  <a:cubicBezTo>
                    <a:pt x="1585" y="1995"/>
                    <a:pt x="1586" y="1997"/>
                    <a:pt x="1586" y="2000"/>
                  </a:cubicBezTo>
                  <a:lnTo>
                    <a:pt x="1580" y="2006"/>
                  </a:lnTo>
                  <a:lnTo>
                    <a:pt x="1591" y="2000"/>
                  </a:lnTo>
                  <a:lnTo>
                    <a:pt x="1591" y="1995"/>
                  </a:lnTo>
                  <a:cubicBezTo>
                    <a:pt x="1596" y="1990"/>
                    <a:pt x="1597" y="1977"/>
                    <a:pt x="1597" y="1977"/>
                  </a:cubicBezTo>
                  <a:cubicBezTo>
                    <a:pt x="1597" y="1977"/>
                    <a:pt x="1597" y="1977"/>
                    <a:pt x="1597" y="1978"/>
                  </a:cubicBezTo>
                  <a:cubicBezTo>
                    <a:pt x="1597" y="1984"/>
                    <a:pt x="1603" y="1984"/>
                    <a:pt x="1603" y="1995"/>
                  </a:cubicBezTo>
                  <a:cubicBezTo>
                    <a:pt x="1603" y="1991"/>
                    <a:pt x="1605" y="1987"/>
                    <a:pt x="1607" y="1987"/>
                  </a:cubicBezTo>
                  <a:cubicBezTo>
                    <a:pt x="1608" y="1987"/>
                    <a:pt x="1608" y="1988"/>
                    <a:pt x="1608" y="1989"/>
                  </a:cubicBezTo>
                  <a:cubicBezTo>
                    <a:pt x="1608" y="1995"/>
                    <a:pt x="1603" y="2006"/>
                    <a:pt x="1603" y="2012"/>
                  </a:cubicBezTo>
                  <a:cubicBezTo>
                    <a:pt x="1605" y="2003"/>
                    <a:pt x="1608" y="2003"/>
                    <a:pt x="1611" y="2003"/>
                  </a:cubicBezTo>
                  <a:cubicBezTo>
                    <a:pt x="1614" y="2003"/>
                    <a:pt x="1617" y="2003"/>
                    <a:pt x="1619" y="1995"/>
                  </a:cubicBezTo>
                  <a:lnTo>
                    <a:pt x="1619" y="1995"/>
                  </a:lnTo>
                  <a:cubicBezTo>
                    <a:pt x="1619" y="2000"/>
                    <a:pt x="1614" y="2006"/>
                    <a:pt x="1614" y="2006"/>
                  </a:cubicBezTo>
                  <a:lnTo>
                    <a:pt x="1619" y="2000"/>
                  </a:lnTo>
                  <a:cubicBezTo>
                    <a:pt x="1619" y="2000"/>
                    <a:pt x="1619" y="2006"/>
                    <a:pt x="1619" y="2012"/>
                  </a:cubicBezTo>
                  <a:cubicBezTo>
                    <a:pt x="1619" y="2012"/>
                    <a:pt x="1619" y="2012"/>
                    <a:pt x="1620" y="2012"/>
                  </a:cubicBezTo>
                  <a:cubicBezTo>
                    <a:pt x="1620" y="2012"/>
                    <a:pt x="1623" y="1998"/>
                    <a:pt x="1625" y="1998"/>
                  </a:cubicBezTo>
                  <a:cubicBezTo>
                    <a:pt x="1625" y="1998"/>
                    <a:pt x="1625" y="1998"/>
                    <a:pt x="1625" y="2000"/>
                  </a:cubicBezTo>
                  <a:cubicBezTo>
                    <a:pt x="1625" y="2000"/>
                    <a:pt x="1625" y="2000"/>
                    <a:pt x="1625" y="2006"/>
                  </a:cubicBezTo>
                  <a:cubicBezTo>
                    <a:pt x="1625" y="2007"/>
                    <a:pt x="1626" y="2008"/>
                    <a:pt x="1626" y="2008"/>
                  </a:cubicBezTo>
                  <a:cubicBezTo>
                    <a:pt x="1629" y="2008"/>
                    <a:pt x="1634" y="2004"/>
                    <a:pt x="1638" y="2004"/>
                  </a:cubicBezTo>
                  <a:cubicBezTo>
                    <a:pt x="1639" y="2004"/>
                    <a:pt x="1641" y="2005"/>
                    <a:pt x="1642" y="2006"/>
                  </a:cubicBezTo>
                  <a:cubicBezTo>
                    <a:pt x="1639" y="2017"/>
                    <a:pt x="1638" y="2019"/>
                    <a:pt x="1636" y="2019"/>
                  </a:cubicBezTo>
                  <a:cubicBezTo>
                    <a:pt x="1636" y="2019"/>
                    <a:pt x="1635" y="2018"/>
                    <a:pt x="1635" y="2018"/>
                  </a:cubicBezTo>
                  <a:cubicBezTo>
                    <a:pt x="1634" y="2018"/>
                    <a:pt x="1632" y="2019"/>
                    <a:pt x="1631" y="2023"/>
                  </a:cubicBezTo>
                  <a:cubicBezTo>
                    <a:pt x="1640" y="2023"/>
                    <a:pt x="1649" y="2016"/>
                    <a:pt x="1657" y="2016"/>
                  </a:cubicBezTo>
                  <a:cubicBezTo>
                    <a:pt x="1658" y="2016"/>
                    <a:pt x="1659" y="2016"/>
                    <a:pt x="1659" y="2016"/>
                  </a:cubicBezTo>
                  <a:lnTo>
                    <a:pt x="1659" y="2016"/>
                  </a:lnTo>
                  <a:cubicBezTo>
                    <a:pt x="1662" y="2011"/>
                    <a:pt x="1663" y="2009"/>
                    <a:pt x="1664" y="2009"/>
                  </a:cubicBezTo>
                  <a:cubicBezTo>
                    <a:pt x="1667" y="2009"/>
                    <a:pt x="1666" y="2020"/>
                    <a:pt x="1668" y="2020"/>
                  </a:cubicBezTo>
                  <a:cubicBezTo>
                    <a:pt x="1668" y="2020"/>
                    <a:pt x="1669" y="2019"/>
                    <a:pt x="1670" y="2017"/>
                  </a:cubicBezTo>
                  <a:lnTo>
                    <a:pt x="1670" y="2017"/>
                  </a:lnTo>
                  <a:cubicBezTo>
                    <a:pt x="1670" y="2021"/>
                    <a:pt x="1667" y="2028"/>
                    <a:pt x="1665" y="2029"/>
                  </a:cubicBezTo>
                  <a:lnTo>
                    <a:pt x="1665" y="2029"/>
                  </a:lnTo>
                  <a:cubicBezTo>
                    <a:pt x="1665" y="2029"/>
                    <a:pt x="1665" y="2029"/>
                    <a:pt x="1664" y="2028"/>
                  </a:cubicBezTo>
                  <a:lnTo>
                    <a:pt x="1664" y="2028"/>
                  </a:lnTo>
                  <a:cubicBezTo>
                    <a:pt x="1664" y="2029"/>
                    <a:pt x="1664" y="2030"/>
                    <a:pt x="1665" y="2030"/>
                  </a:cubicBezTo>
                  <a:cubicBezTo>
                    <a:pt x="1665" y="2030"/>
                    <a:pt x="1665" y="2030"/>
                    <a:pt x="1665" y="2029"/>
                  </a:cubicBezTo>
                  <a:lnTo>
                    <a:pt x="1665" y="2029"/>
                  </a:lnTo>
                  <a:cubicBezTo>
                    <a:pt x="1667" y="2030"/>
                    <a:pt x="1669" y="2031"/>
                    <a:pt x="1670" y="2031"/>
                  </a:cubicBezTo>
                  <a:cubicBezTo>
                    <a:pt x="1676" y="2031"/>
                    <a:pt x="1684" y="2027"/>
                    <a:pt x="1692" y="2023"/>
                  </a:cubicBezTo>
                  <a:lnTo>
                    <a:pt x="1692" y="2023"/>
                  </a:lnTo>
                  <a:lnTo>
                    <a:pt x="1687" y="2028"/>
                  </a:lnTo>
                  <a:cubicBezTo>
                    <a:pt x="1687" y="2034"/>
                    <a:pt x="1692" y="2034"/>
                    <a:pt x="1698" y="2040"/>
                  </a:cubicBezTo>
                  <a:cubicBezTo>
                    <a:pt x="1698" y="2034"/>
                    <a:pt x="1703" y="2034"/>
                    <a:pt x="1703" y="2023"/>
                  </a:cubicBezTo>
                  <a:cubicBezTo>
                    <a:pt x="1703" y="2038"/>
                    <a:pt x="1706" y="2040"/>
                    <a:pt x="1709" y="2040"/>
                  </a:cubicBezTo>
                  <a:cubicBezTo>
                    <a:pt x="1711" y="2040"/>
                    <a:pt x="1713" y="2040"/>
                    <a:pt x="1715" y="2040"/>
                  </a:cubicBezTo>
                  <a:cubicBezTo>
                    <a:pt x="1720" y="2034"/>
                    <a:pt x="1720" y="2034"/>
                    <a:pt x="1720" y="2034"/>
                  </a:cubicBezTo>
                  <a:cubicBezTo>
                    <a:pt x="1726" y="2034"/>
                    <a:pt x="1726" y="2034"/>
                    <a:pt x="1731" y="2040"/>
                  </a:cubicBezTo>
                  <a:cubicBezTo>
                    <a:pt x="1726" y="2040"/>
                    <a:pt x="1720" y="2034"/>
                    <a:pt x="1720" y="2034"/>
                  </a:cubicBezTo>
                  <a:lnTo>
                    <a:pt x="1720" y="2034"/>
                  </a:lnTo>
                  <a:lnTo>
                    <a:pt x="1731" y="2045"/>
                  </a:lnTo>
                  <a:lnTo>
                    <a:pt x="1720" y="2040"/>
                  </a:lnTo>
                  <a:lnTo>
                    <a:pt x="1715" y="2040"/>
                  </a:lnTo>
                  <a:lnTo>
                    <a:pt x="1725" y="2050"/>
                  </a:lnTo>
                  <a:lnTo>
                    <a:pt x="1725" y="2050"/>
                  </a:lnTo>
                  <a:cubicBezTo>
                    <a:pt x="1718" y="2049"/>
                    <a:pt x="1713" y="2045"/>
                    <a:pt x="1709" y="2045"/>
                  </a:cubicBezTo>
                  <a:lnTo>
                    <a:pt x="1709" y="2045"/>
                  </a:lnTo>
                  <a:cubicBezTo>
                    <a:pt x="1720" y="2051"/>
                    <a:pt x="1726" y="2051"/>
                    <a:pt x="1731" y="2056"/>
                  </a:cubicBezTo>
                  <a:cubicBezTo>
                    <a:pt x="1726" y="2054"/>
                    <a:pt x="1722" y="2052"/>
                    <a:pt x="1720" y="2052"/>
                  </a:cubicBezTo>
                  <a:lnTo>
                    <a:pt x="1720" y="2052"/>
                  </a:lnTo>
                  <a:cubicBezTo>
                    <a:pt x="1717" y="2052"/>
                    <a:pt x="1717" y="2054"/>
                    <a:pt x="1720" y="2056"/>
                  </a:cubicBezTo>
                  <a:cubicBezTo>
                    <a:pt x="1719" y="2055"/>
                    <a:pt x="1718" y="2054"/>
                    <a:pt x="1717" y="2054"/>
                  </a:cubicBezTo>
                  <a:lnTo>
                    <a:pt x="1717" y="2054"/>
                  </a:lnTo>
                  <a:cubicBezTo>
                    <a:pt x="1717" y="2056"/>
                    <a:pt x="1717" y="2059"/>
                    <a:pt x="1720" y="2062"/>
                  </a:cubicBezTo>
                  <a:cubicBezTo>
                    <a:pt x="1718" y="2061"/>
                    <a:pt x="1717" y="2060"/>
                    <a:pt x="1716" y="2060"/>
                  </a:cubicBezTo>
                  <a:lnTo>
                    <a:pt x="1716" y="2060"/>
                  </a:lnTo>
                  <a:cubicBezTo>
                    <a:pt x="1715" y="2060"/>
                    <a:pt x="1717" y="2062"/>
                    <a:pt x="1716" y="2062"/>
                  </a:cubicBezTo>
                  <a:cubicBezTo>
                    <a:pt x="1715" y="2062"/>
                    <a:pt x="1712" y="2060"/>
                    <a:pt x="1703" y="2056"/>
                  </a:cubicBezTo>
                  <a:lnTo>
                    <a:pt x="1703" y="2056"/>
                  </a:lnTo>
                  <a:cubicBezTo>
                    <a:pt x="1709" y="2062"/>
                    <a:pt x="1720" y="2068"/>
                    <a:pt x="1720" y="2068"/>
                  </a:cubicBezTo>
                  <a:cubicBezTo>
                    <a:pt x="1714" y="2064"/>
                    <a:pt x="1711" y="2064"/>
                    <a:pt x="1709" y="2064"/>
                  </a:cubicBezTo>
                  <a:cubicBezTo>
                    <a:pt x="1706" y="2064"/>
                    <a:pt x="1706" y="2066"/>
                    <a:pt x="1703" y="2066"/>
                  </a:cubicBezTo>
                  <a:cubicBezTo>
                    <a:pt x="1702" y="2066"/>
                    <a:pt x="1698" y="2065"/>
                    <a:pt x="1692" y="2062"/>
                  </a:cubicBezTo>
                  <a:lnTo>
                    <a:pt x="1692" y="2062"/>
                  </a:lnTo>
                  <a:cubicBezTo>
                    <a:pt x="1706" y="2071"/>
                    <a:pt x="1701" y="2073"/>
                    <a:pt x="1702" y="2079"/>
                  </a:cubicBezTo>
                  <a:lnTo>
                    <a:pt x="1687" y="2079"/>
                  </a:lnTo>
                  <a:cubicBezTo>
                    <a:pt x="1703" y="2084"/>
                    <a:pt x="1709" y="2090"/>
                    <a:pt x="1720" y="2096"/>
                  </a:cubicBezTo>
                  <a:cubicBezTo>
                    <a:pt x="1698" y="2090"/>
                    <a:pt x="1698" y="2084"/>
                    <a:pt x="1681" y="2079"/>
                  </a:cubicBezTo>
                  <a:lnTo>
                    <a:pt x="1681" y="2079"/>
                  </a:lnTo>
                  <a:cubicBezTo>
                    <a:pt x="1695" y="2084"/>
                    <a:pt x="1693" y="2088"/>
                    <a:pt x="1703" y="2093"/>
                  </a:cubicBezTo>
                  <a:lnTo>
                    <a:pt x="1703" y="2093"/>
                  </a:lnTo>
                  <a:cubicBezTo>
                    <a:pt x="1702" y="2093"/>
                    <a:pt x="1701" y="2093"/>
                    <a:pt x="1700" y="2093"/>
                  </a:cubicBezTo>
                  <a:cubicBezTo>
                    <a:pt x="1698" y="2093"/>
                    <a:pt x="1695" y="2093"/>
                    <a:pt x="1687" y="2090"/>
                  </a:cubicBezTo>
                  <a:lnTo>
                    <a:pt x="1687" y="2090"/>
                  </a:lnTo>
                  <a:cubicBezTo>
                    <a:pt x="1699" y="2096"/>
                    <a:pt x="1698" y="2097"/>
                    <a:pt x="1697" y="2098"/>
                  </a:cubicBezTo>
                  <a:lnTo>
                    <a:pt x="1697" y="2098"/>
                  </a:lnTo>
                  <a:cubicBezTo>
                    <a:pt x="1691" y="2095"/>
                    <a:pt x="1687" y="2093"/>
                    <a:pt x="1686" y="2093"/>
                  </a:cubicBezTo>
                  <a:lnTo>
                    <a:pt x="1686" y="2093"/>
                  </a:lnTo>
                  <a:cubicBezTo>
                    <a:pt x="1685" y="2093"/>
                    <a:pt x="1685" y="2094"/>
                    <a:pt x="1687" y="2096"/>
                  </a:cubicBezTo>
                  <a:cubicBezTo>
                    <a:pt x="1681" y="2096"/>
                    <a:pt x="1675" y="2090"/>
                    <a:pt x="1675" y="2090"/>
                  </a:cubicBezTo>
                  <a:lnTo>
                    <a:pt x="1675" y="2090"/>
                  </a:lnTo>
                  <a:cubicBezTo>
                    <a:pt x="1670" y="2096"/>
                    <a:pt x="1687" y="2101"/>
                    <a:pt x="1698" y="2101"/>
                  </a:cubicBezTo>
                  <a:cubicBezTo>
                    <a:pt x="1698" y="2103"/>
                    <a:pt x="1697" y="2103"/>
                    <a:pt x="1695" y="2103"/>
                  </a:cubicBezTo>
                  <a:cubicBezTo>
                    <a:pt x="1691" y="2103"/>
                    <a:pt x="1683" y="2100"/>
                    <a:pt x="1675" y="2096"/>
                  </a:cubicBezTo>
                  <a:lnTo>
                    <a:pt x="1675" y="2096"/>
                  </a:lnTo>
                  <a:cubicBezTo>
                    <a:pt x="1678" y="2099"/>
                    <a:pt x="1683" y="2103"/>
                    <a:pt x="1687" y="2107"/>
                  </a:cubicBezTo>
                  <a:lnTo>
                    <a:pt x="1687" y="2107"/>
                  </a:lnTo>
                  <a:cubicBezTo>
                    <a:pt x="1687" y="2112"/>
                    <a:pt x="1687" y="2112"/>
                    <a:pt x="1690" y="2112"/>
                  </a:cubicBezTo>
                  <a:lnTo>
                    <a:pt x="1690" y="2112"/>
                  </a:lnTo>
                  <a:cubicBezTo>
                    <a:pt x="1690" y="2111"/>
                    <a:pt x="1689" y="2109"/>
                    <a:pt x="1687" y="2107"/>
                  </a:cubicBezTo>
                  <a:lnTo>
                    <a:pt x="1687" y="2107"/>
                  </a:lnTo>
                  <a:cubicBezTo>
                    <a:pt x="1690" y="2110"/>
                    <a:pt x="1692" y="2112"/>
                    <a:pt x="1692" y="2112"/>
                  </a:cubicBezTo>
                  <a:cubicBezTo>
                    <a:pt x="1692" y="2112"/>
                    <a:pt x="1691" y="2112"/>
                    <a:pt x="1690" y="2112"/>
                  </a:cubicBezTo>
                  <a:lnTo>
                    <a:pt x="1690" y="2112"/>
                  </a:lnTo>
                  <a:cubicBezTo>
                    <a:pt x="1692" y="2118"/>
                    <a:pt x="1684" y="2119"/>
                    <a:pt x="1698" y="2124"/>
                  </a:cubicBezTo>
                  <a:lnTo>
                    <a:pt x="1692" y="2124"/>
                  </a:lnTo>
                  <a:cubicBezTo>
                    <a:pt x="1695" y="2125"/>
                    <a:pt x="1697" y="2126"/>
                    <a:pt x="1698" y="2126"/>
                  </a:cubicBezTo>
                  <a:lnTo>
                    <a:pt x="1698" y="2126"/>
                  </a:lnTo>
                  <a:cubicBezTo>
                    <a:pt x="1701" y="2132"/>
                    <a:pt x="1708" y="2140"/>
                    <a:pt x="1703" y="2140"/>
                  </a:cubicBezTo>
                  <a:cubicBezTo>
                    <a:pt x="1692" y="2135"/>
                    <a:pt x="1703" y="2135"/>
                    <a:pt x="1687" y="2129"/>
                  </a:cubicBezTo>
                  <a:lnTo>
                    <a:pt x="1698" y="2129"/>
                  </a:lnTo>
                  <a:cubicBezTo>
                    <a:pt x="1670" y="2124"/>
                    <a:pt x="1698" y="2129"/>
                    <a:pt x="1670" y="2118"/>
                  </a:cubicBezTo>
                  <a:lnTo>
                    <a:pt x="1670" y="2118"/>
                  </a:lnTo>
                  <a:cubicBezTo>
                    <a:pt x="1664" y="2124"/>
                    <a:pt x="1675" y="2129"/>
                    <a:pt x="1670" y="2129"/>
                  </a:cubicBezTo>
                  <a:cubicBezTo>
                    <a:pt x="1681" y="2135"/>
                    <a:pt x="1687" y="2135"/>
                    <a:pt x="1692" y="2140"/>
                  </a:cubicBezTo>
                  <a:cubicBezTo>
                    <a:pt x="1695" y="2143"/>
                    <a:pt x="1694" y="2144"/>
                    <a:pt x="1692" y="2144"/>
                  </a:cubicBezTo>
                  <a:cubicBezTo>
                    <a:pt x="1687" y="2144"/>
                    <a:pt x="1670" y="2137"/>
                    <a:pt x="1667" y="2137"/>
                  </a:cubicBezTo>
                  <a:lnTo>
                    <a:pt x="1667" y="2137"/>
                  </a:lnTo>
                  <a:cubicBezTo>
                    <a:pt x="1666" y="2137"/>
                    <a:pt x="1666" y="2138"/>
                    <a:pt x="1670" y="2140"/>
                  </a:cubicBezTo>
                  <a:cubicBezTo>
                    <a:pt x="1681" y="2146"/>
                    <a:pt x="1698" y="2152"/>
                    <a:pt x="1687" y="2152"/>
                  </a:cubicBezTo>
                  <a:lnTo>
                    <a:pt x="1670" y="2146"/>
                  </a:lnTo>
                  <a:lnTo>
                    <a:pt x="1670" y="2146"/>
                  </a:lnTo>
                  <a:cubicBezTo>
                    <a:pt x="1670" y="2152"/>
                    <a:pt x="1692" y="2157"/>
                    <a:pt x="1681" y="2157"/>
                  </a:cubicBezTo>
                  <a:cubicBezTo>
                    <a:pt x="1675" y="2157"/>
                    <a:pt x="1675" y="2152"/>
                    <a:pt x="1675" y="2152"/>
                  </a:cubicBezTo>
                  <a:cubicBezTo>
                    <a:pt x="1659" y="2152"/>
                    <a:pt x="1687" y="2157"/>
                    <a:pt x="1681" y="2163"/>
                  </a:cubicBezTo>
                  <a:lnTo>
                    <a:pt x="1670" y="2157"/>
                  </a:lnTo>
                  <a:lnTo>
                    <a:pt x="1670" y="2157"/>
                  </a:lnTo>
                  <a:cubicBezTo>
                    <a:pt x="1670" y="2163"/>
                    <a:pt x="1675" y="2168"/>
                    <a:pt x="1681" y="2174"/>
                  </a:cubicBezTo>
                  <a:lnTo>
                    <a:pt x="1664" y="2174"/>
                  </a:lnTo>
                  <a:cubicBezTo>
                    <a:pt x="1670" y="2180"/>
                    <a:pt x="1659" y="2185"/>
                    <a:pt x="1647" y="2191"/>
                  </a:cubicBezTo>
                  <a:lnTo>
                    <a:pt x="1652" y="2193"/>
                  </a:lnTo>
                  <a:lnTo>
                    <a:pt x="1652" y="2193"/>
                  </a:lnTo>
                  <a:cubicBezTo>
                    <a:pt x="1651" y="2195"/>
                    <a:pt x="1654" y="2196"/>
                    <a:pt x="1657" y="2196"/>
                  </a:cubicBezTo>
                  <a:lnTo>
                    <a:pt x="1657" y="2196"/>
                  </a:lnTo>
                  <a:cubicBezTo>
                    <a:pt x="1656" y="2196"/>
                    <a:pt x="1655" y="2195"/>
                    <a:pt x="1654" y="2194"/>
                  </a:cubicBezTo>
                  <a:lnTo>
                    <a:pt x="1654" y="2194"/>
                  </a:lnTo>
                  <a:lnTo>
                    <a:pt x="1658" y="2196"/>
                  </a:lnTo>
                  <a:lnTo>
                    <a:pt x="1658" y="2196"/>
                  </a:lnTo>
                  <a:cubicBezTo>
                    <a:pt x="1658" y="2196"/>
                    <a:pt x="1657" y="2196"/>
                    <a:pt x="1657" y="2196"/>
                  </a:cubicBezTo>
                  <a:lnTo>
                    <a:pt x="1657" y="2196"/>
                  </a:lnTo>
                  <a:cubicBezTo>
                    <a:pt x="1658" y="2196"/>
                    <a:pt x="1659" y="2196"/>
                    <a:pt x="1659" y="2196"/>
                  </a:cubicBezTo>
                  <a:lnTo>
                    <a:pt x="1658" y="2196"/>
                  </a:lnTo>
                  <a:lnTo>
                    <a:pt x="1658" y="2196"/>
                  </a:lnTo>
                  <a:cubicBezTo>
                    <a:pt x="1660" y="2196"/>
                    <a:pt x="1663" y="2196"/>
                    <a:pt x="1664" y="2196"/>
                  </a:cubicBezTo>
                  <a:cubicBezTo>
                    <a:pt x="1664" y="2198"/>
                    <a:pt x="1664" y="2199"/>
                    <a:pt x="1663" y="2199"/>
                  </a:cubicBezTo>
                  <a:cubicBezTo>
                    <a:pt x="1660" y="2199"/>
                    <a:pt x="1657" y="2196"/>
                    <a:pt x="1653" y="2196"/>
                  </a:cubicBezTo>
                  <a:lnTo>
                    <a:pt x="1653" y="2196"/>
                  </a:lnTo>
                  <a:cubicBezTo>
                    <a:pt x="1664" y="2202"/>
                    <a:pt x="1675" y="2213"/>
                    <a:pt x="1659" y="2213"/>
                  </a:cubicBezTo>
                  <a:lnTo>
                    <a:pt x="1653" y="2213"/>
                  </a:lnTo>
                  <a:cubicBezTo>
                    <a:pt x="1647" y="2213"/>
                    <a:pt x="1681" y="2224"/>
                    <a:pt x="1670" y="2224"/>
                  </a:cubicBezTo>
                  <a:lnTo>
                    <a:pt x="1664" y="2224"/>
                  </a:lnTo>
                  <a:cubicBezTo>
                    <a:pt x="1659" y="2230"/>
                    <a:pt x="1670" y="2241"/>
                    <a:pt x="1647" y="2241"/>
                  </a:cubicBezTo>
                  <a:cubicBezTo>
                    <a:pt x="1664" y="2247"/>
                    <a:pt x="1636" y="2247"/>
                    <a:pt x="1664" y="2252"/>
                  </a:cubicBezTo>
                  <a:cubicBezTo>
                    <a:pt x="1656" y="2255"/>
                    <a:pt x="1650" y="2255"/>
                    <a:pt x="1645" y="2255"/>
                  </a:cubicBezTo>
                  <a:cubicBezTo>
                    <a:pt x="1640" y="2255"/>
                    <a:pt x="1636" y="2255"/>
                    <a:pt x="1631" y="2258"/>
                  </a:cubicBezTo>
                  <a:cubicBezTo>
                    <a:pt x="1631" y="2258"/>
                    <a:pt x="1647" y="2264"/>
                    <a:pt x="1653" y="2269"/>
                  </a:cubicBezTo>
                  <a:lnTo>
                    <a:pt x="1647" y="2269"/>
                  </a:lnTo>
                  <a:cubicBezTo>
                    <a:pt x="1653" y="2275"/>
                    <a:pt x="1636" y="2275"/>
                    <a:pt x="1631" y="2275"/>
                  </a:cubicBezTo>
                  <a:lnTo>
                    <a:pt x="1642" y="2286"/>
                  </a:lnTo>
                  <a:cubicBezTo>
                    <a:pt x="1639" y="2286"/>
                    <a:pt x="1635" y="2284"/>
                    <a:pt x="1633" y="2283"/>
                  </a:cubicBezTo>
                  <a:lnTo>
                    <a:pt x="1633" y="2283"/>
                  </a:lnTo>
                  <a:cubicBezTo>
                    <a:pt x="1633" y="2283"/>
                    <a:pt x="1630" y="2283"/>
                    <a:pt x="1628" y="2283"/>
                  </a:cubicBezTo>
                  <a:cubicBezTo>
                    <a:pt x="1624" y="2283"/>
                    <a:pt x="1619" y="2283"/>
                    <a:pt x="1625" y="2286"/>
                  </a:cubicBezTo>
                  <a:lnTo>
                    <a:pt x="1636" y="2286"/>
                  </a:lnTo>
                  <a:cubicBezTo>
                    <a:pt x="1631" y="2286"/>
                    <a:pt x="1631" y="2292"/>
                    <a:pt x="1631" y="2297"/>
                  </a:cubicBezTo>
                  <a:lnTo>
                    <a:pt x="1619" y="2292"/>
                  </a:lnTo>
                  <a:lnTo>
                    <a:pt x="1619" y="2292"/>
                  </a:lnTo>
                  <a:cubicBezTo>
                    <a:pt x="1619" y="2297"/>
                    <a:pt x="1625" y="2303"/>
                    <a:pt x="1625" y="2314"/>
                  </a:cubicBezTo>
                  <a:cubicBezTo>
                    <a:pt x="1627" y="2312"/>
                    <a:pt x="1630" y="2311"/>
                    <a:pt x="1633" y="2311"/>
                  </a:cubicBezTo>
                  <a:cubicBezTo>
                    <a:pt x="1640" y="2311"/>
                    <a:pt x="1647" y="2314"/>
                    <a:pt x="1647" y="2314"/>
                  </a:cubicBezTo>
                  <a:lnTo>
                    <a:pt x="1631" y="2314"/>
                  </a:lnTo>
                  <a:cubicBezTo>
                    <a:pt x="1642" y="2314"/>
                    <a:pt x="1636" y="2314"/>
                    <a:pt x="1647" y="2320"/>
                  </a:cubicBezTo>
                  <a:cubicBezTo>
                    <a:pt x="1647" y="2320"/>
                    <a:pt x="1631" y="2314"/>
                    <a:pt x="1625" y="2314"/>
                  </a:cubicBezTo>
                  <a:lnTo>
                    <a:pt x="1625" y="2314"/>
                  </a:lnTo>
                  <a:lnTo>
                    <a:pt x="1631" y="2319"/>
                  </a:lnTo>
                  <a:lnTo>
                    <a:pt x="1631" y="2319"/>
                  </a:lnTo>
                  <a:cubicBezTo>
                    <a:pt x="1625" y="2314"/>
                    <a:pt x="1625" y="2314"/>
                    <a:pt x="1619" y="2314"/>
                  </a:cubicBezTo>
                  <a:cubicBezTo>
                    <a:pt x="1631" y="2320"/>
                    <a:pt x="1603" y="2320"/>
                    <a:pt x="1619" y="2320"/>
                  </a:cubicBezTo>
                  <a:lnTo>
                    <a:pt x="1614" y="2320"/>
                  </a:lnTo>
                  <a:cubicBezTo>
                    <a:pt x="1614" y="2325"/>
                    <a:pt x="1619" y="2331"/>
                    <a:pt x="1619" y="2336"/>
                  </a:cubicBezTo>
                  <a:cubicBezTo>
                    <a:pt x="1631" y="2336"/>
                    <a:pt x="1625" y="2336"/>
                    <a:pt x="1636" y="2342"/>
                  </a:cubicBezTo>
                  <a:cubicBezTo>
                    <a:pt x="1631" y="2342"/>
                    <a:pt x="1625" y="2348"/>
                    <a:pt x="1625" y="2353"/>
                  </a:cubicBezTo>
                  <a:cubicBezTo>
                    <a:pt x="1628" y="2356"/>
                    <a:pt x="1631" y="2356"/>
                    <a:pt x="1633" y="2356"/>
                  </a:cubicBezTo>
                  <a:cubicBezTo>
                    <a:pt x="1636" y="2356"/>
                    <a:pt x="1639" y="2356"/>
                    <a:pt x="1642" y="2359"/>
                  </a:cubicBezTo>
                  <a:cubicBezTo>
                    <a:pt x="1638" y="2357"/>
                    <a:pt x="1636" y="2356"/>
                    <a:pt x="1634" y="2356"/>
                  </a:cubicBezTo>
                  <a:cubicBezTo>
                    <a:pt x="1629" y="2356"/>
                    <a:pt x="1627" y="2359"/>
                    <a:pt x="1619" y="2359"/>
                  </a:cubicBezTo>
                  <a:cubicBezTo>
                    <a:pt x="1625" y="2364"/>
                    <a:pt x="1625" y="2364"/>
                    <a:pt x="1631" y="2370"/>
                  </a:cubicBezTo>
                  <a:lnTo>
                    <a:pt x="1642" y="2370"/>
                  </a:lnTo>
                  <a:cubicBezTo>
                    <a:pt x="1646" y="2375"/>
                    <a:pt x="1640" y="2375"/>
                    <a:pt x="1634" y="2376"/>
                  </a:cubicBezTo>
                  <a:lnTo>
                    <a:pt x="1634" y="2376"/>
                  </a:lnTo>
                  <a:cubicBezTo>
                    <a:pt x="1634" y="2374"/>
                    <a:pt x="1634" y="2372"/>
                    <a:pt x="1631" y="2370"/>
                  </a:cubicBezTo>
                  <a:lnTo>
                    <a:pt x="1631" y="2370"/>
                  </a:lnTo>
                  <a:lnTo>
                    <a:pt x="1631" y="2376"/>
                  </a:lnTo>
                  <a:cubicBezTo>
                    <a:pt x="1632" y="2376"/>
                    <a:pt x="1633" y="2376"/>
                    <a:pt x="1634" y="2376"/>
                  </a:cubicBezTo>
                  <a:lnTo>
                    <a:pt x="1634" y="2376"/>
                  </a:lnTo>
                  <a:cubicBezTo>
                    <a:pt x="1632" y="2383"/>
                    <a:pt x="1601" y="2388"/>
                    <a:pt x="1619" y="2392"/>
                  </a:cubicBezTo>
                  <a:lnTo>
                    <a:pt x="1631" y="2404"/>
                  </a:lnTo>
                  <a:cubicBezTo>
                    <a:pt x="1631" y="2404"/>
                    <a:pt x="1626" y="2401"/>
                    <a:pt x="1621" y="2401"/>
                  </a:cubicBezTo>
                  <a:cubicBezTo>
                    <a:pt x="1618" y="2401"/>
                    <a:pt x="1616" y="2402"/>
                    <a:pt x="1614" y="2404"/>
                  </a:cubicBezTo>
                  <a:cubicBezTo>
                    <a:pt x="1636" y="2409"/>
                    <a:pt x="1608" y="2409"/>
                    <a:pt x="1625" y="2420"/>
                  </a:cubicBezTo>
                  <a:cubicBezTo>
                    <a:pt x="1586" y="2420"/>
                    <a:pt x="1625" y="2432"/>
                    <a:pt x="1603" y="2437"/>
                  </a:cubicBezTo>
                  <a:lnTo>
                    <a:pt x="1608" y="2437"/>
                  </a:lnTo>
                  <a:cubicBezTo>
                    <a:pt x="1619" y="2437"/>
                    <a:pt x="1608" y="2437"/>
                    <a:pt x="1603" y="2443"/>
                  </a:cubicBezTo>
                  <a:cubicBezTo>
                    <a:pt x="1606" y="2443"/>
                    <a:pt x="1610" y="2440"/>
                    <a:pt x="1612" y="2440"/>
                  </a:cubicBezTo>
                  <a:cubicBezTo>
                    <a:pt x="1613" y="2440"/>
                    <a:pt x="1614" y="2441"/>
                    <a:pt x="1614" y="2443"/>
                  </a:cubicBezTo>
                  <a:cubicBezTo>
                    <a:pt x="1625" y="2454"/>
                    <a:pt x="1603" y="2465"/>
                    <a:pt x="1597" y="2482"/>
                  </a:cubicBezTo>
                  <a:cubicBezTo>
                    <a:pt x="1594" y="2485"/>
                    <a:pt x="1604" y="2485"/>
                    <a:pt x="1612" y="2485"/>
                  </a:cubicBezTo>
                  <a:cubicBezTo>
                    <a:pt x="1621" y="2485"/>
                    <a:pt x="1628" y="2485"/>
                    <a:pt x="1619" y="2488"/>
                  </a:cubicBezTo>
                  <a:lnTo>
                    <a:pt x="1603" y="2488"/>
                  </a:lnTo>
                  <a:cubicBezTo>
                    <a:pt x="1619" y="2499"/>
                    <a:pt x="1603" y="2504"/>
                    <a:pt x="1619" y="2516"/>
                  </a:cubicBezTo>
                  <a:lnTo>
                    <a:pt x="1614" y="2516"/>
                  </a:lnTo>
                  <a:cubicBezTo>
                    <a:pt x="1603" y="2516"/>
                    <a:pt x="1608" y="2521"/>
                    <a:pt x="1619" y="2521"/>
                  </a:cubicBezTo>
                  <a:lnTo>
                    <a:pt x="1608" y="2521"/>
                  </a:lnTo>
                  <a:cubicBezTo>
                    <a:pt x="1603" y="2527"/>
                    <a:pt x="1618" y="2527"/>
                    <a:pt x="1610" y="2532"/>
                  </a:cubicBezTo>
                  <a:lnTo>
                    <a:pt x="1610" y="2532"/>
                  </a:lnTo>
                  <a:cubicBezTo>
                    <a:pt x="1610" y="2531"/>
                    <a:pt x="1611" y="2530"/>
                    <a:pt x="1608" y="2527"/>
                  </a:cubicBezTo>
                  <a:lnTo>
                    <a:pt x="1608" y="2527"/>
                  </a:lnTo>
                  <a:cubicBezTo>
                    <a:pt x="1608" y="2527"/>
                    <a:pt x="1608" y="2532"/>
                    <a:pt x="1608" y="2532"/>
                  </a:cubicBezTo>
                  <a:cubicBezTo>
                    <a:pt x="1609" y="2532"/>
                    <a:pt x="1609" y="2532"/>
                    <a:pt x="1610" y="2532"/>
                  </a:cubicBezTo>
                  <a:lnTo>
                    <a:pt x="1610" y="2532"/>
                  </a:lnTo>
                  <a:cubicBezTo>
                    <a:pt x="1610" y="2532"/>
                    <a:pt x="1611" y="2532"/>
                    <a:pt x="1619" y="2532"/>
                  </a:cubicBezTo>
                  <a:cubicBezTo>
                    <a:pt x="1614" y="2538"/>
                    <a:pt x="1625" y="2538"/>
                    <a:pt x="1614" y="2544"/>
                  </a:cubicBezTo>
                  <a:cubicBezTo>
                    <a:pt x="1631" y="2544"/>
                    <a:pt x="1608" y="2549"/>
                    <a:pt x="1631" y="2549"/>
                  </a:cubicBezTo>
                  <a:cubicBezTo>
                    <a:pt x="1608" y="2549"/>
                    <a:pt x="1614" y="2555"/>
                    <a:pt x="1625" y="2555"/>
                  </a:cubicBezTo>
                  <a:cubicBezTo>
                    <a:pt x="1619" y="2555"/>
                    <a:pt x="1619" y="2560"/>
                    <a:pt x="1608" y="2560"/>
                  </a:cubicBezTo>
                  <a:cubicBezTo>
                    <a:pt x="1608" y="2560"/>
                    <a:pt x="1611" y="2563"/>
                    <a:pt x="1616" y="2563"/>
                  </a:cubicBezTo>
                  <a:cubicBezTo>
                    <a:pt x="1617" y="2563"/>
                    <a:pt x="1620" y="2563"/>
                    <a:pt x="1622" y="2562"/>
                  </a:cubicBezTo>
                  <a:lnTo>
                    <a:pt x="1622" y="2562"/>
                  </a:lnTo>
                  <a:cubicBezTo>
                    <a:pt x="1601" y="2572"/>
                    <a:pt x="1646" y="2572"/>
                    <a:pt x="1614" y="2577"/>
                  </a:cubicBezTo>
                  <a:cubicBezTo>
                    <a:pt x="1625" y="2583"/>
                    <a:pt x="1636" y="2588"/>
                    <a:pt x="1642" y="2594"/>
                  </a:cubicBezTo>
                  <a:cubicBezTo>
                    <a:pt x="1637" y="2595"/>
                    <a:pt x="1634" y="2596"/>
                    <a:pt x="1632" y="2596"/>
                  </a:cubicBezTo>
                  <a:cubicBezTo>
                    <a:pt x="1625" y="2596"/>
                    <a:pt x="1632" y="2588"/>
                    <a:pt x="1614" y="2588"/>
                  </a:cubicBezTo>
                  <a:cubicBezTo>
                    <a:pt x="1625" y="2594"/>
                    <a:pt x="1642" y="2600"/>
                    <a:pt x="1636" y="2605"/>
                  </a:cubicBezTo>
                  <a:lnTo>
                    <a:pt x="1625" y="2605"/>
                  </a:lnTo>
                  <a:cubicBezTo>
                    <a:pt x="1636" y="2611"/>
                    <a:pt x="1625" y="2616"/>
                    <a:pt x="1636" y="2622"/>
                  </a:cubicBezTo>
                  <a:cubicBezTo>
                    <a:pt x="1640" y="2620"/>
                    <a:pt x="1644" y="2620"/>
                    <a:pt x="1649" y="2620"/>
                  </a:cubicBezTo>
                  <a:cubicBezTo>
                    <a:pt x="1657" y="2620"/>
                    <a:pt x="1666" y="2622"/>
                    <a:pt x="1670" y="2622"/>
                  </a:cubicBezTo>
                  <a:cubicBezTo>
                    <a:pt x="1642" y="2622"/>
                    <a:pt x="1664" y="2628"/>
                    <a:pt x="1631" y="2628"/>
                  </a:cubicBezTo>
                  <a:lnTo>
                    <a:pt x="1642" y="2628"/>
                  </a:lnTo>
                  <a:cubicBezTo>
                    <a:pt x="1642" y="2633"/>
                    <a:pt x="1636" y="2633"/>
                    <a:pt x="1631" y="2633"/>
                  </a:cubicBezTo>
                  <a:lnTo>
                    <a:pt x="1647" y="2633"/>
                  </a:lnTo>
                  <a:cubicBezTo>
                    <a:pt x="1645" y="2636"/>
                    <a:pt x="1643" y="2636"/>
                    <a:pt x="1642" y="2636"/>
                  </a:cubicBezTo>
                  <a:cubicBezTo>
                    <a:pt x="1640" y="2636"/>
                    <a:pt x="1639" y="2636"/>
                    <a:pt x="1636" y="2639"/>
                  </a:cubicBezTo>
                  <a:lnTo>
                    <a:pt x="1653" y="2639"/>
                  </a:lnTo>
                  <a:cubicBezTo>
                    <a:pt x="1650" y="2639"/>
                    <a:pt x="1647" y="2640"/>
                    <a:pt x="1645" y="2641"/>
                  </a:cubicBezTo>
                  <a:lnTo>
                    <a:pt x="1645" y="2641"/>
                  </a:lnTo>
                  <a:cubicBezTo>
                    <a:pt x="1644" y="2640"/>
                    <a:pt x="1643" y="2640"/>
                    <a:pt x="1642" y="2639"/>
                  </a:cubicBezTo>
                  <a:lnTo>
                    <a:pt x="1642" y="2639"/>
                  </a:lnTo>
                  <a:cubicBezTo>
                    <a:pt x="1642" y="2641"/>
                    <a:pt x="1642" y="2641"/>
                    <a:pt x="1643" y="2641"/>
                  </a:cubicBezTo>
                  <a:cubicBezTo>
                    <a:pt x="1644" y="2641"/>
                    <a:pt x="1645" y="2641"/>
                    <a:pt x="1645" y="2641"/>
                  </a:cubicBezTo>
                  <a:lnTo>
                    <a:pt x="1645" y="2641"/>
                  </a:lnTo>
                  <a:cubicBezTo>
                    <a:pt x="1653" y="2645"/>
                    <a:pt x="1669" y="2645"/>
                    <a:pt x="1664" y="2650"/>
                  </a:cubicBezTo>
                  <a:cubicBezTo>
                    <a:pt x="1642" y="2656"/>
                    <a:pt x="1653" y="2656"/>
                    <a:pt x="1636" y="2661"/>
                  </a:cubicBezTo>
                  <a:lnTo>
                    <a:pt x="1653" y="2661"/>
                  </a:lnTo>
                  <a:cubicBezTo>
                    <a:pt x="1653" y="2661"/>
                    <a:pt x="1664" y="2661"/>
                    <a:pt x="1659" y="2667"/>
                  </a:cubicBezTo>
                  <a:lnTo>
                    <a:pt x="1664" y="2667"/>
                  </a:lnTo>
                  <a:cubicBezTo>
                    <a:pt x="1668" y="2667"/>
                    <a:pt x="1677" y="2664"/>
                    <a:pt x="1680" y="2664"/>
                  </a:cubicBezTo>
                  <a:cubicBezTo>
                    <a:pt x="1682" y="2664"/>
                    <a:pt x="1683" y="2665"/>
                    <a:pt x="1681" y="2667"/>
                  </a:cubicBezTo>
                  <a:cubicBezTo>
                    <a:pt x="1681" y="2665"/>
                    <a:pt x="1681" y="2664"/>
                    <a:pt x="1681" y="2664"/>
                  </a:cubicBezTo>
                  <a:cubicBezTo>
                    <a:pt x="1680" y="2664"/>
                    <a:pt x="1678" y="2668"/>
                    <a:pt x="1670" y="2672"/>
                  </a:cubicBezTo>
                  <a:lnTo>
                    <a:pt x="1681" y="2672"/>
                  </a:lnTo>
                  <a:cubicBezTo>
                    <a:pt x="1675" y="2672"/>
                    <a:pt x="1659" y="2678"/>
                    <a:pt x="1659" y="2678"/>
                  </a:cubicBezTo>
                  <a:cubicBezTo>
                    <a:pt x="1670" y="2678"/>
                    <a:pt x="1664" y="2684"/>
                    <a:pt x="1675" y="2684"/>
                  </a:cubicBezTo>
                  <a:cubicBezTo>
                    <a:pt x="1670" y="2684"/>
                    <a:pt x="1670" y="2684"/>
                    <a:pt x="1665" y="2688"/>
                  </a:cubicBezTo>
                  <a:lnTo>
                    <a:pt x="1665" y="2688"/>
                  </a:lnTo>
                  <a:cubicBezTo>
                    <a:pt x="1668" y="2687"/>
                    <a:pt x="1671" y="2687"/>
                    <a:pt x="1674" y="2687"/>
                  </a:cubicBezTo>
                  <a:cubicBezTo>
                    <a:pt x="1676" y="2687"/>
                    <a:pt x="1677" y="2687"/>
                    <a:pt x="1675" y="2689"/>
                  </a:cubicBezTo>
                  <a:lnTo>
                    <a:pt x="1670" y="2689"/>
                  </a:lnTo>
                  <a:cubicBezTo>
                    <a:pt x="1664" y="2695"/>
                    <a:pt x="1681" y="2695"/>
                    <a:pt x="1675" y="2700"/>
                  </a:cubicBezTo>
                  <a:cubicBezTo>
                    <a:pt x="1672" y="2702"/>
                    <a:pt x="1670" y="2702"/>
                    <a:pt x="1668" y="2702"/>
                  </a:cubicBezTo>
                  <a:cubicBezTo>
                    <a:pt x="1664" y="2702"/>
                    <a:pt x="1665" y="2699"/>
                    <a:pt x="1660" y="2699"/>
                  </a:cubicBezTo>
                  <a:cubicBezTo>
                    <a:pt x="1659" y="2699"/>
                    <a:pt x="1657" y="2699"/>
                    <a:pt x="1653" y="2700"/>
                  </a:cubicBezTo>
                  <a:cubicBezTo>
                    <a:pt x="1657" y="2705"/>
                    <a:pt x="1672" y="2706"/>
                    <a:pt x="1676" y="2712"/>
                  </a:cubicBezTo>
                  <a:lnTo>
                    <a:pt x="1676" y="2712"/>
                  </a:lnTo>
                  <a:cubicBezTo>
                    <a:pt x="1680" y="2711"/>
                    <a:pt x="1682" y="2710"/>
                    <a:pt x="1684" y="2710"/>
                  </a:cubicBezTo>
                  <a:cubicBezTo>
                    <a:pt x="1695" y="2710"/>
                    <a:pt x="1671" y="2723"/>
                    <a:pt x="1681" y="2723"/>
                  </a:cubicBezTo>
                  <a:lnTo>
                    <a:pt x="1670" y="2723"/>
                  </a:lnTo>
                  <a:cubicBezTo>
                    <a:pt x="1664" y="2728"/>
                    <a:pt x="1675" y="2728"/>
                    <a:pt x="1687" y="2734"/>
                  </a:cubicBezTo>
                  <a:lnTo>
                    <a:pt x="1681" y="2734"/>
                  </a:lnTo>
                  <a:cubicBezTo>
                    <a:pt x="1675" y="2740"/>
                    <a:pt x="1675" y="2740"/>
                    <a:pt x="1675" y="2745"/>
                  </a:cubicBezTo>
                  <a:cubicBezTo>
                    <a:pt x="1681" y="2745"/>
                    <a:pt x="1681" y="2745"/>
                    <a:pt x="1692" y="2740"/>
                  </a:cubicBezTo>
                  <a:lnTo>
                    <a:pt x="1692" y="2740"/>
                  </a:lnTo>
                  <a:cubicBezTo>
                    <a:pt x="1659" y="2756"/>
                    <a:pt x="1715" y="2751"/>
                    <a:pt x="1687" y="2762"/>
                  </a:cubicBezTo>
                  <a:cubicBezTo>
                    <a:pt x="1687" y="2762"/>
                    <a:pt x="1681" y="2762"/>
                    <a:pt x="1681" y="2768"/>
                  </a:cubicBezTo>
                  <a:lnTo>
                    <a:pt x="1687" y="2768"/>
                  </a:lnTo>
                  <a:cubicBezTo>
                    <a:pt x="1698" y="2768"/>
                    <a:pt x="1692" y="2768"/>
                    <a:pt x="1703" y="2762"/>
                  </a:cubicBezTo>
                  <a:lnTo>
                    <a:pt x="1715" y="2762"/>
                  </a:lnTo>
                  <a:cubicBezTo>
                    <a:pt x="1703" y="2762"/>
                    <a:pt x="1698" y="2768"/>
                    <a:pt x="1692" y="2773"/>
                  </a:cubicBezTo>
                  <a:lnTo>
                    <a:pt x="1703" y="2768"/>
                  </a:lnTo>
                  <a:lnTo>
                    <a:pt x="1703" y="2768"/>
                  </a:lnTo>
                  <a:cubicBezTo>
                    <a:pt x="1698" y="2771"/>
                    <a:pt x="1696" y="2772"/>
                    <a:pt x="1696" y="2772"/>
                  </a:cubicBezTo>
                  <a:cubicBezTo>
                    <a:pt x="1698" y="2772"/>
                    <a:pt x="1710" y="2766"/>
                    <a:pt x="1711" y="2766"/>
                  </a:cubicBezTo>
                  <a:lnTo>
                    <a:pt x="1711" y="2766"/>
                  </a:lnTo>
                  <a:cubicBezTo>
                    <a:pt x="1711" y="2766"/>
                    <a:pt x="1711" y="2767"/>
                    <a:pt x="1709" y="2768"/>
                  </a:cubicBezTo>
                  <a:lnTo>
                    <a:pt x="1703" y="2773"/>
                  </a:lnTo>
                  <a:cubicBezTo>
                    <a:pt x="1707" y="2773"/>
                    <a:pt x="1711" y="2771"/>
                    <a:pt x="1713" y="2771"/>
                  </a:cubicBezTo>
                  <a:cubicBezTo>
                    <a:pt x="1714" y="2771"/>
                    <a:pt x="1715" y="2771"/>
                    <a:pt x="1715" y="2773"/>
                  </a:cubicBezTo>
                  <a:cubicBezTo>
                    <a:pt x="1711" y="2775"/>
                    <a:pt x="1709" y="2776"/>
                    <a:pt x="1708" y="2776"/>
                  </a:cubicBezTo>
                  <a:cubicBezTo>
                    <a:pt x="1705" y="2776"/>
                    <a:pt x="1705" y="2773"/>
                    <a:pt x="1698" y="2773"/>
                  </a:cubicBezTo>
                  <a:cubicBezTo>
                    <a:pt x="1701" y="2776"/>
                    <a:pt x="1708" y="2776"/>
                    <a:pt x="1713" y="2776"/>
                  </a:cubicBezTo>
                  <a:cubicBezTo>
                    <a:pt x="1717" y="2776"/>
                    <a:pt x="1720" y="2776"/>
                    <a:pt x="1715" y="2779"/>
                  </a:cubicBezTo>
                  <a:lnTo>
                    <a:pt x="1698" y="2779"/>
                  </a:lnTo>
                  <a:cubicBezTo>
                    <a:pt x="1664" y="2768"/>
                    <a:pt x="1642" y="2762"/>
                    <a:pt x="1586" y="2756"/>
                  </a:cubicBezTo>
                  <a:cubicBezTo>
                    <a:pt x="1614" y="2751"/>
                    <a:pt x="1541" y="2728"/>
                    <a:pt x="1507" y="2723"/>
                  </a:cubicBezTo>
                  <a:lnTo>
                    <a:pt x="1507" y="2723"/>
                  </a:lnTo>
                  <a:lnTo>
                    <a:pt x="1552" y="2745"/>
                  </a:lnTo>
                  <a:cubicBezTo>
                    <a:pt x="1519" y="2740"/>
                    <a:pt x="1485" y="2728"/>
                    <a:pt x="1457" y="2717"/>
                  </a:cubicBezTo>
                  <a:lnTo>
                    <a:pt x="1479" y="2706"/>
                  </a:lnTo>
                  <a:cubicBezTo>
                    <a:pt x="1356" y="2656"/>
                    <a:pt x="1239" y="2672"/>
                    <a:pt x="1155" y="2611"/>
                  </a:cubicBezTo>
                  <a:cubicBezTo>
                    <a:pt x="1155" y="2609"/>
                    <a:pt x="1155" y="2608"/>
                    <a:pt x="1154" y="2608"/>
                  </a:cubicBezTo>
                  <a:cubicBezTo>
                    <a:pt x="1154" y="2608"/>
                    <a:pt x="1153" y="2611"/>
                    <a:pt x="1149" y="2611"/>
                  </a:cubicBezTo>
                  <a:cubicBezTo>
                    <a:pt x="1138" y="2611"/>
                    <a:pt x="1138" y="2611"/>
                    <a:pt x="1143" y="2616"/>
                  </a:cubicBezTo>
                  <a:cubicBezTo>
                    <a:pt x="1160" y="2628"/>
                    <a:pt x="1205" y="2639"/>
                    <a:pt x="1177" y="2644"/>
                  </a:cubicBezTo>
                  <a:cubicBezTo>
                    <a:pt x="1166" y="2639"/>
                    <a:pt x="1155" y="2633"/>
                    <a:pt x="1138" y="2622"/>
                  </a:cubicBezTo>
                  <a:cubicBezTo>
                    <a:pt x="1132" y="2622"/>
                    <a:pt x="1132" y="2622"/>
                    <a:pt x="1127" y="2616"/>
                  </a:cubicBezTo>
                  <a:cubicBezTo>
                    <a:pt x="1129" y="2614"/>
                    <a:pt x="1128" y="2614"/>
                    <a:pt x="1127" y="2614"/>
                  </a:cubicBezTo>
                  <a:cubicBezTo>
                    <a:pt x="1125" y="2614"/>
                    <a:pt x="1124" y="2614"/>
                    <a:pt x="1127" y="2611"/>
                  </a:cubicBezTo>
                  <a:cubicBezTo>
                    <a:pt x="1132" y="2608"/>
                    <a:pt x="1134" y="2608"/>
                    <a:pt x="1135" y="2608"/>
                  </a:cubicBezTo>
                  <a:cubicBezTo>
                    <a:pt x="1136" y="2608"/>
                    <a:pt x="1138" y="2608"/>
                    <a:pt x="1143" y="2605"/>
                  </a:cubicBezTo>
                  <a:lnTo>
                    <a:pt x="1143" y="2605"/>
                  </a:lnTo>
                  <a:cubicBezTo>
                    <a:pt x="1139" y="2606"/>
                    <a:pt x="1136" y="2607"/>
                    <a:pt x="1135" y="2607"/>
                  </a:cubicBezTo>
                  <a:cubicBezTo>
                    <a:pt x="1129" y="2607"/>
                    <a:pt x="1142" y="2600"/>
                    <a:pt x="1138" y="2600"/>
                  </a:cubicBezTo>
                  <a:cubicBezTo>
                    <a:pt x="1138" y="2599"/>
                    <a:pt x="1138" y="2599"/>
                    <a:pt x="1138" y="2599"/>
                  </a:cubicBezTo>
                  <a:lnTo>
                    <a:pt x="1138" y="2599"/>
                  </a:lnTo>
                  <a:cubicBezTo>
                    <a:pt x="1136" y="2599"/>
                    <a:pt x="1134" y="2600"/>
                    <a:pt x="1132" y="2600"/>
                  </a:cubicBezTo>
                  <a:cubicBezTo>
                    <a:pt x="1127" y="2600"/>
                    <a:pt x="1127" y="2594"/>
                    <a:pt x="1121" y="2594"/>
                  </a:cubicBezTo>
                  <a:cubicBezTo>
                    <a:pt x="1127" y="2594"/>
                    <a:pt x="1127" y="2583"/>
                    <a:pt x="1132" y="2577"/>
                  </a:cubicBezTo>
                  <a:lnTo>
                    <a:pt x="1132" y="2577"/>
                  </a:lnTo>
                  <a:cubicBezTo>
                    <a:pt x="1121" y="2583"/>
                    <a:pt x="1121" y="2583"/>
                    <a:pt x="1115" y="2583"/>
                  </a:cubicBezTo>
                  <a:cubicBezTo>
                    <a:pt x="1127" y="2577"/>
                    <a:pt x="1127" y="2572"/>
                    <a:pt x="1132" y="2572"/>
                  </a:cubicBezTo>
                  <a:lnTo>
                    <a:pt x="1121" y="2572"/>
                  </a:lnTo>
                  <a:lnTo>
                    <a:pt x="1132" y="2566"/>
                  </a:lnTo>
                  <a:lnTo>
                    <a:pt x="1132" y="2566"/>
                  </a:lnTo>
                  <a:cubicBezTo>
                    <a:pt x="1132" y="2566"/>
                    <a:pt x="1128" y="2567"/>
                    <a:pt x="1124" y="2567"/>
                  </a:cubicBezTo>
                  <a:cubicBezTo>
                    <a:pt x="1121" y="2567"/>
                    <a:pt x="1118" y="2566"/>
                    <a:pt x="1121" y="2560"/>
                  </a:cubicBezTo>
                  <a:lnTo>
                    <a:pt x="1121" y="2560"/>
                  </a:lnTo>
                  <a:cubicBezTo>
                    <a:pt x="1118" y="2563"/>
                    <a:pt x="1110" y="2568"/>
                    <a:pt x="1103" y="2572"/>
                  </a:cubicBezTo>
                  <a:lnTo>
                    <a:pt x="1099" y="2572"/>
                  </a:lnTo>
                  <a:lnTo>
                    <a:pt x="1110" y="2566"/>
                  </a:lnTo>
                  <a:cubicBezTo>
                    <a:pt x="1111" y="2565"/>
                    <a:pt x="1111" y="2564"/>
                    <a:pt x="1111" y="2564"/>
                  </a:cubicBezTo>
                  <a:lnTo>
                    <a:pt x="1111" y="2564"/>
                  </a:lnTo>
                  <a:cubicBezTo>
                    <a:pt x="1111" y="2564"/>
                    <a:pt x="1107" y="2568"/>
                    <a:pt x="1105" y="2568"/>
                  </a:cubicBezTo>
                  <a:cubicBezTo>
                    <a:pt x="1105" y="2568"/>
                    <a:pt x="1104" y="2567"/>
                    <a:pt x="1104" y="2566"/>
                  </a:cubicBezTo>
                  <a:cubicBezTo>
                    <a:pt x="1110" y="2566"/>
                    <a:pt x="1110" y="2566"/>
                    <a:pt x="1115" y="2560"/>
                  </a:cubicBezTo>
                  <a:cubicBezTo>
                    <a:pt x="1115" y="2555"/>
                    <a:pt x="1127" y="2555"/>
                    <a:pt x="1127" y="2549"/>
                  </a:cubicBezTo>
                  <a:cubicBezTo>
                    <a:pt x="1123" y="2549"/>
                    <a:pt x="1124" y="2547"/>
                    <a:pt x="1122" y="2547"/>
                  </a:cubicBezTo>
                  <a:cubicBezTo>
                    <a:pt x="1121" y="2547"/>
                    <a:pt x="1121" y="2547"/>
                    <a:pt x="1120" y="2547"/>
                  </a:cubicBezTo>
                  <a:lnTo>
                    <a:pt x="1120" y="2547"/>
                  </a:lnTo>
                  <a:cubicBezTo>
                    <a:pt x="1120" y="2546"/>
                    <a:pt x="1121" y="2545"/>
                    <a:pt x="1121" y="2544"/>
                  </a:cubicBezTo>
                  <a:lnTo>
                    <a:pt x="1121" y="2544"/>
                  </a:lnTo>
                  <a:cubicBezTo>
                    <a:pt x="1120" y="2545"/>
                    <a:pt x="1119" y="2545"/>
                    <a:pt x="1118" y="2545"/>
                  </a:cubicBezTo>
                  <a:cubicBezTo>
                    <a:pt x="1118" y="2545"/>
                    <a:pt x="1117" y="2544"/>
                    <a:pt x="1115" y="2544"/>
                  </a:cubicBezTo>
                  <a:cubicBezTo>
                    <a:pt x="1114" y="2544"/>
                    <a:pt x="1110" y="2545"/>
                    <a:pt x="1104" y="2549"/>
                  </a:cubicBezTo>
                  <a:cubicBezTo>
                    <a:pt x="1087" y="2549"/>
                    <a:pt x="1110" y="2532"/>
                    <a:pt x="1099" y="2532"/>
                  </a:cubicBezTo>
                  <a:lnTo>
                    <a:pt x="1104" y="2532"/>
                  </a:lnTo>
                  <a:cubicBezTo>
                    <a:pt x="1099" y="2527"/>
                    <a:pt x="1099" y="2527"/>
                    <a:pt x="1087" y="2527"/>
                  </a:cubicBezTo>
                  <a:cubicBezTo>
                    <a:pt x="1087" y="2527"/>
                    <a:pt x="1093" y="2521"/>
                    <a:pt x="1099" y="2521"/>
                  </a:cubicBezTo>
                  <a:cubicBezTo>
                    <a:pt x="1099" y="2521"/>
                    <a:pt x="1093" y="2521"/>
                    <a:pt x="1099" y="2516"/>
                  </a:cubicBezTo>
                  <a:cubicBezTo>
                    <a:pt x="1102" y="2516"/>
                    <a:pt x="1104" y="2513"/>
                    <a:pt x="1104" y="2513"/>
                  </a:cubicBezTo>
                  <a:cubicBezTo>
                    <a:pt x="1104" y="2513"/>
                    <a:pt x="1104" y="2514"/>
                    <a:pt x="1104" y="2516"/>
                  </a:cubicBezTo>
                  <a:cubicBezTo>
                    <a:pt x="1104" y="2512"/>
                    <a:pt x="1110" y="2508"/>
                    <a:pt x="1107" y="2508"/>
                  </a:cubicBezTo>
                  <a:lnTo>
                    <a:pt x="1107" y="2508"/>
                  </a:lnTo>
                  <a:cubicBezTo>
                    <a:pt x="1106" y="2508"/>
                    <a:pt x="1103" y="2508"/>
                    <a:pt x="1099" y="2510"/>
                  </a:cubicBezTo>
                  <a:cubicBezTo>
                    <a:pt x="1110" y="2504"/>
                    <a:pt x="1115" y="2499"/>
                    <a:pt x="1110" y="2499"/>
                  </a:cubicBezTo>
                  <a:lnTo>
                    <a:pt x="1110" y="2499"/>
                  </a:lnTo>
                  <a:lnTo>
                    <a:pt x="1104" y="2504"/>
                  </a:lnTo>
                  <a:cubicBezTo>
                    <a:pt x="1099" y="2504"/>
                    <a:pt x="1099" y="2504"/>
                    <a:pt x="1099" y="2499"/>
                  </a:cubicBezTo>
                  <a:lnTo>
                    <a:pt x="1115" y="2499"/>
                  </a:lnTo>
                  <a:cubicBezTo>
                    <a:pt x="1124" y="2490"/>
                    <a:pt x="1115" y="2490"/>
                    <a:pt x="1108" y="2490"/>
                  </a:cubicBezTo>
                  <a:cubicBezTo>
                    <a:pt x="1101" y="2490"/>
                    <a:pt x="1096" y="2490"/>
                    <a:pt x="1110" y="2482"/>
                  </a:cubicBezTo>
                  <a:cubicBezTo>
                    <a:pt x="1099" y="2482"/>
                    <a:pt x="1104" y="2488"/>
                    <a:pt x="1093" y="2488"/>
                  </a:cubicBezTo>
                  <a:cubicBezTo>
                    <a:pt x="1093" y="2488"/>
                    <a:pt x="1110" y="2476"/>
                    <a:pt x="1110" y="2476"/>
                  </a:cubicBezTo>
                  <a:cubicBezTo>
                    <a:pt x="1112" y="2475"/>
                    <a:pt x="1113" y="2475"/>
                    <a:pt x="1111" y="2475"/>
                  </a:cubicBezTo>
                  <a:lnTo>
                    <a:pt x="1111" y="2475"/>
                  </a:lnTo>
                  <a:cubicBezTo>
                    <a:pt x="1110" y="2475"/>
                    <a:pt x="1103" y="2476"/>
                    <a:pt x="1099" y="2476"/>
                  </a:cubicBezTo>
                  <a:cubicBezTo>
                    <a:pt x="1094" y="2476"/>
                    <a:pt x="1091" y="2475"/>
                    <a:pt x="1093" y="2471"/>
                  </a:cubicBezTo>
                  <a:lnTo>
                    <a:pt x="1093" y="2471"/>
                  </a:lnTo>
                  <a:cubicBezTo>
                    <a:pt x="1087" y="2476"/>
                    <a:pt x="1076" y="2482"/>
                    <a:pt x="1071" y="2482"/>
                  </a:cubicBezTo>
                  <a:cubicBezTo>
                    <a:pt x="1071" y="2476"/>
                    <a:pt x="1087" y="2471"/>
                    <a:pt x="1093" y="2471"/>
                  </a:cubicBezTo>
                  <a:lnTo>
                    <a:pt x="1093" y="2471"/>
                  </a:lnTo>
                  <a:cubicBezTo>
                    <a:pt x="1093" y="2471"/>
                    <a:pt x="1093" y="2471"/>
                    <a:pt x="1093" y="2471"/>
                  </a:cubicBezTo>
                  <a:lnTo>
                    <a:pt x="1099" y="2471"/>
                  </a:lnTo>
                  <a:cubicBezTo>
                    <a:pt x="1099" y="2465"/>
                    <a:pt x="1099" y="2465"/>
                    <a:pt x="1110" y="2460"/>
                  </a:cubicBezTo>
                  <a:lnTo>
                    <a:pt x="1110" y="2460"/>
                  </a:lnTo>
                  <a:cubicBezTo>
                    <a:pt x="1104" y="2460"/>
                    <a:pt x="1099" y="2465"/>
                    <a:pt x="1099" y="2465"/>
                  </a:cubicBezTo>
                  <a:cubicBezTo>
                    <a:pt x="1104" y="2460"/>
                    <a:pt x="1093" y="2460"/>
                    <a:pt x="1099" y="2454"/>
                  </a:cubicBezTo>
                  <a:lnTo>
                    <a:pt x="1099" y="2454"/>
                  </a:lnTo>
                  <a:cubicBezTo>
                    <a:pt x="1098" y="2454"/>
                    <a:pt x="1093" y="2460"/>
                    <a:pt x="1093" y="2460"/>
                  </a:cubicBezTo>
                  <a:cubicBezTo>
                    <a:pt x="1095" y="2455"/>
                    <a:pt x="1094" y="2454"/>
                    <a:pt x="1092" y="2454"/>
                  </a:cubicBezTo>
                  <a:cubicBezTo>
                    <a:pt x="1089" y="2454"/>
                    <a:pt x="1085" y="2456"/>
                    <a:pt x="1081" y="2456"/>
                  </a:cubicBezTo>
                  <a:cubicBezTo>
                    <a:pt x="1079" y="2456"/>
                    <a:pt x="1077" y="2455"/>
                    <a:pt x="1076" y="2454"/>
                  </a:cubicBezTo>
                  <a:cubicBezTo>
                    <a:pt x="1082" y="2454"/>
                    <a:pt x="1099" y="2448"/>
                    <a:pt x="1087" y="2448"/>
                  </a:cubicBezTo>
                  <a:cubicBezTo>
                    <a:pt x="1093" y="2443"/>
                    <a:pt x="1104" y="2443"/>
                    <a:pt x="1110" y="2443"/>
                  </a:cubicBezTo>
                  <a:cubicBezTo>
                    <a:pt x="1099" y="2443"/>
                    <a:pt x="1110" y="2437"/>
                    <a:pt x="1115" y="2432"/>
                  </a:cubicBezTo>
                  <a:lnTo>
                    <a:pt x="1115" y="2432"/>
                  </a:lnTo>
                  <a:lnTo>
                    <a:pt x="1104" y="2437"/>
                  </a:lnTo>
                  <a:cubicBezTo>
                    <a:pt x="1104" y="2437"/>
                    <a:pt x="1104" y="2432"/>
                    <a:pt x="1110" y="2432"/>
                  </a:cubicBezTo>
                  <a:lnTo>
                    <a:pt x="1110" y="2432"/>
                  </a:lnTo>
                  <a:cubicBezTo>
                    <a:pt x="1104" y="2432"/>
                    <a:pt x="1094" y="2437"/>
                    <a:pt x="1083" y="2437"/>
                  </a:cubicBezTo>
                  <a:lnTo>
                    <a:pt x="1083" y="2437"/>
                  </a:lnTo>
                  <a:cubicBezTo>
                    <a:pt x="1084" y="2437"/>
                    <a:pt x="1078" y="2436"/>
                    <a:pt x="1087" y="2432"/>
                  </a:cubicBezTo>
                  <a:cubicBezTo>
                    <a:pt x="1087" y="2433"/>
                    <a:pt x="1088" y="2433"/>
                    <a:pt x="1089" y="2433"/>
                  </a:cubicBezTo>
                  <a:cubicBezTo>
                    <a:pt x="1093" y="2433"/>
                    <a:pt x="1100" y="2430"/>
                    <a:pt x="1105" y="2430"/>
                  </a:cubicBezTo>
                  <a:cubicBezTo>
                    <a:pt x="1105" y="2430"/>
                    <a:pt x="1106" y="2430"/>
                    <a:pt x="1106" y="2430"/>
                  </a:cubicBezTo>
                  <a:lnTo>
                    <a:pt x="1106" y="2430"/>
                  </a:lnTo>
                  <a:cubicBezTo>
                    <a:pt x="1107" y="2429"/>
                    <a:pt x="1108" y="2428"/>
                    <a:pt x="1110" y="2426"/>
                  </a:cubicBezTo>
                  <a:cubicBezTo>
                    <a:pt x="1112" y="2425"/>
                    <a:pt x="1113" y="2424"/>
                    <a:pt x="1112" y="2424"/>
                  </a:cubicBezTo>
                  <a:lnTo>
                    <a:pt x="1112" y="2424"/>
                  </a:lnTo>
                  <a:cubicBezTo>
                    <a:pt x="1111" y="2424"/>
                    <a:pt x="1101" y="2428"/>
                    <a:pt x="1096" y="2428"/>
                  </a:cubicBezTo>
                  <a:cubicBezTo>
                    <a:pt x="1094" y="2428"/>
                    <a:pt x="1093" y="2427"/>
                    <a:pt x="1093" y="2426"/>
                  </a:cubicBezTo>
                  <a:cubicBezTo>
                    <a:pt x="1104" y="2426"/>
                    <a:pt x="1110" y="2420"/>
                    <a:pt x="1104" y="2420"/>
                  </a:cubicBezTo>
                  <a:lnTo>
                    <a:pt x="1104" y="2420"/>
                  </a:lnTo>
                  <a:cubicBezTo>
                    <a:pt x="1104" y="2420"/>
                    <a:pt x="1093" y="2426"/>
                    <a:pt x="1087" y="2426"/>
                  </a:cubicBezTo>
                  <a:cubicBezTo>
                    <a:pt x="1093" y="2420"/>
                    <a:pt x="1082" y="2420"/>
                    <a:pt x="1082" y="2420"/>
                  </a:cubicBezTo>
                  <a:cubicBezTo>
                    <a:pt x="1078" y="2422"/>
                    <a:pt x="1076" y="2423"/>
                    <a:pt x="1074" y="2423"/>
                  </a:cubicBezTo>
                  <a:cubicBezTo>
                    <a:pt x="1071" y="2423"/>
                    <a:pt x="1071" y="2420"/>
                    <a:pt x="1071" y="2420"/>
                  </a:cubicBezTo>
                  <a:lnTo>
                    <a:pt x="1076" y="2420"/>
                  </a:lnTo>
                  <a:cubicBezTo>
                    <a:pt x="1059" y="2420"/>
                    <a:pt x="1087" y="2415"/>
                    <a:pt x="1082" y="2409"/>
                  </a:cubicBezTo>
                  <a:cubicBezTo>
                    <a:pt x="1082" y="2409"/>
                    <a:pt x="1093" y="2409"/>
                    <a:pt x="1099" y="2404"/>
                  </a:cubicBezTo>
                  <a:cubicBezTo>
                    <a:pt x="1087" y="2404"/>
                    <a:pt x="1110" y="2398"/>
                    <a:pt x="1099" y="2398"/>
                  </a:cubicBezTo>
                  <a:cubicBezTo>
                    <a:pt x="1087" y="2404"/>
                    <a:pt x="1093" y="2404"/>
                    <a:pt x="1082" y="2404"/>
                  </a:cubicBezTo>
                  <a:lnTo>
                    <a:pt x="1071" y="2404"/>
                  </a:lnTo>
                  <a:cubicBezTo>
                    <a:pt x="1071" y="2409"/>
                    <a:pt x="1082" y="2409"/>
                    <a:pt x="1076" y="2409"/>
                  </a:cubicBezTo>
                  <a:lnTo>
                    <a:pt x="1065" y="2409"/>
                  </a:lnTo>
                  <a:cubicBezTo>
                    <a:pt x="1071" y="2406"/>
                    <a:pt x="1068" y="2406"/>
                    <a:pt x="1064" y="2406"/>
                  </a:cubicBezTo>
                  <a:cubicBezTo>
                    <a:pt x="1061" y="2406"/>
                    <a:pt x="1057" y="2406"/>
                    <a:pt x="1059" y="2404"/>
                  </a:cubicBezTo>
                  <a:lnTo>
                    <a:pt x="1087" y="2398"/>
                  </a:lnTo>
                  <a:cubicBezTo>
                    <a:pt x="1099" y="2392"/>
                    <a:pt x="1076" y="2392"/>
                    <a:pt x="1082" y="2387"/>
                  </a:cubicBezTo>
                  <a:lnTo>
                    <a:pt x="1076" y="2387"/>
                  </a:lnTo>
                  <a:cubicBezTo>
                    <a:pt x="1072" y="2389"/>
                    <a:pt x="1071" y="2389"/>
                    <a:pt x="1070" y="2389"/>
                  </a:cubicBezTo>
                  <a:cubicBezTo>
                    <a:pt x="1068" y="2389"/>
                    <a:pt x="1071" y="2387"/>
                    <a:pt x="1071" y="2387"/>
                  </a:cubicBezTo>
                  <a:cubicBezTo>
                    <a:pt x="1076" y="2381"/>
                    <a:pt x="1082" y="2381"/>
                    <a:pt x="1087" y="2381"/>
                  </a:cubicBezTo>
                  <a:cubicBezTo>
                    <a:pt x="1082" y="2381"/>
                    <a:pt x="1087" y="2376"/>
                    <a:pt x="1065" y="2376"/>
                  </a:cubicBezTo>
                  <a:lnTo>
                    <a:pt x="1082" y="2376"/>
                  </a:lnTo>
                  <a:cubicBezTo>
                    <a:pt x="1082" y="2373"/>
                    <a:pt x="1075" y="2373"/>
                    <a:pt x="1068" y="2373"/>
                  </a:cubicBezTo>
                  <a:cubicBezTo>
                    <a:pt x="1061" y="2373"/>
                    <a:pt x="1054" y="2373"/>
                    <a:pt x="1054" y="2370"/>
                  </a:cubicBezTo>
                  <a:cubicBezTo>
                    <a:pt x="1065" y="2370"/>
                    <a:pt x="1071" y="2364"/>
                    <a:pt x="1076" y="2364"/>
                  </a:cubicBezTo>
                  <a:lnTo>
                    <a:pt x="1071" y="2364"/>
                  </a:lnTo>
                  <a:cubicBezTo>
                    <a:pt x="1076" y="2364"/>
                    <a:pt x="1059" y="2364"/>
                    <a:pt x="1071" y="2359"/>
                  </a:cubicBezTo>
                  <a:lnTo>
                    <a:pt x="1043" y="2359"/>
                  </a:lnTo>
                  <a:cubicBezTo>
                    <a:pt x="1071" y="2353"/>
                    <a:pt x="1037" y="2348"/>
                    <a:pt x="1065" y="2342"/>
                  </a:cubicBezTo>
                  <a:cubicBezTo>
                    <a:pt x="1059" y="2336"/>
                    <a:pt x="1059" y="2331"/>
                    <a:pt x="1054" y="2331"/>
                  </a:cubicBezTo>
                  <a:lnTo>
                    <a:pt x="1059" y="2331"/>
                  </a:lnTo>
                  <a:cubicBezTo>
                    <a:pt x="1062" y="2328"/>
                    <a:pt x="1055" y="2328"/>
                    <a:pt x="1049" y="2328"/>
                  </a:cubicBezTo>
                  <a:cubicBezTo>
                    <a:pt x="1043" y="2328"/>
                    <a:pt x="1037" y="2328"/>
                    <a:pt x="1043" y="2325"/>
                  </a:cubicBezTo>
                  <a:cubicBezTo>
                    <a:pt x="1046" y="2323"/>
                    <a:pt x="1048" y="2323"/>
                    <a:pt x="1049" y="2323"/>
                  </a:cubicBezTo>
                  <a:cubicBezTo>
                    <a:pt x="1051" y="2323"/>
                    <a:pt x="1050" y="2325"/>
                    <a:pt x="1054" y="2325"/>
                  </a:cubicBezTo>
                  <a:cubicBezTo>
                    <a:pt x="1087" y="2320"/>
                    <a:pt x="1048" y="2320"/>
                    <a:pt x="1065" y="2314"/>
                  </a:cubicBezTo>
                  <a:lnTo>
                    <a:pt x="1071" y="2314"/>
                  </a:lnTo>
                  <a:cubicBezTo>
                    <a:pt x="1082" y="2314"/>
                    <a:pt x="1059" y="2308"/>
                    <a:pt x="1059" y="2308"/>
                  </a:cubicBezTo>
                  <a:lnTo>
                    <a:pt x="1065" y="2308"/>
                  </a:lnTo>
                  <a:cubicBezTo>
                    <a:pt x="1048" y="2303"/>
                    <a:pt x="1043" y="2303"/>
                    <a:pt x="1037" y="2297"/>
                  </a:cubicBezTo>
                  <a:lnTo>
                    <a:pt x="1031" y="2297"/>
                  </a:lnTo>
                  <a:cubicBezTo>
                    <a:pt x="1043" y="2292"/>
                    <a:pt x="1048" y="2292"/>
                    <a:pt x="1059" y="2292"/>
                  </a:cubicBezTo>
                  <a:cubicBezTo>
                    <a:pt x="1076" y="2292"/>
                    <a:pt x="1059" y="2292"/>
                    <a:pt x="1059" y="2286"/>
                  </a:cubicBezTo>
                  <a:lnTo>
                    <a:pt x="1071" y="2286"/>
                  </a:lnTo>
                  <a:cubicBezTo>
                    <a:pt x="1068" y="2283"/>
                    <a:pt x="1062" y="2283"/>
                    <a:pt x="1057" y="2283"/>
                  </a:cubicBezTo>
                  <a:cubicBezTo>
                    <a:pt x="1052" y="2283"/>
                    <a:pt x="1048" y="2283"/>
                    <a:pt x="1048" y="2280"/>
                  </a:cubicBezTo>
                  <a:lnTo>
                    <a:pt x="1043" y="2280"/>
                  </a:lnTo>
                  <a:cubicBezTo>
                    <a:pt x="1026" y="2275"/>
                    <a:pt x="1054" y="2275"/>
                    <a:pt x="1037" y="2275"/>
                  </a:cubicBezTo>
                  <a:lnTo>
                    <a:pt x="1059" y="2275"/>
                  </a:lnTo>
                  <a:cubicBezTo>
                    <a:pt x="1054" y="2269"/>
                    <a:pt x="1037" y="2269"/>
                    <a:pt x="1037" y="2264"/>
                  </a:cubicBezTo>
                  <a:cubicBezTo>
                    <a:pt x="1048" y="2264"/>
                    <a:pt x="1059" y="2269"/>
                    <a:pt x="1065" y="2269"/>
                  </a:cubicBezTo>
                  <a:cubicBezTo>
                    <a:pt x="1065" y="2269"/>
                    <a:pt x="1065" y="2264"/>
                    <a:pt x="1059" y="2264"/>
                  </a:cubicBezTo>
                  <a:cubicBezTo>
                    <a:pt x="1043" y="2264"/>
                    <a:pt x="1037" y="2264"/>
                    <a:pt x="1037" y="2258"/>
                  </a:cubicBezTo>
                  <a:cubicBezTo>
                    <a:pt x="1071" y="2258"/>
                    <a:pt x="1043" y="2247"/>
                    <a:pt x="1071" y="2247"/>
                  </a:cubicBezTo>
                  <a:cubicBezTo>
                    <a:pt x="1059" y="2236"/>
                    <a:pt x="1076" y="2230"/>
                    <a:pt x="1076" y="2224"/>
                  </a:cubicBezTo>
                  <a:lnTo>
                    <a:pt x="1048" y="2224"/>
                  </a:lnTo>
                  <a:cubicBezTo>
                    <a:pt x="1043" y="2219"/>
                    <a:pt x="1048" y="2219"/>
                    <a:pt x="1048" y="2219"/>
                  </a:cubicBezTo>
                  <a:lnTo>
                    <a:pt x="1065" y="2213"/>
                  </a:lnTo>
                  <a:cubicBezTo>
                    <a:pt x="1071" y="2213"/>
                    <a:pt x="1071" y="2219"/>
                    <a:pt x="1076" y="2219"/>
                  </a:cubicBezTo>
                  <a:cubicBezTo>
                    <a:pt x="1082" y="2213"/>
                    <a:pt x="1087" y="2213"/>
                    <a:pt x="1099" y="2213"/>
                  </a:cubicBezTo>
                  <a:cubicBezTo>
                    <a:pt x="1087" y="2213"/>
                    <a:pt x="1082" y="2213"/>
                    <a:pt x="1087" y="2208"/>
                  </a:cubicBezTo>
                  <a:lnTo>
                    <a:pt x="1087" y="2208"/>
                  </a:lnTo>
                  <a:lnTo>
                    <a:pt x="1071" y="2213"/>
                  </a:lnTo>
                  <a:cubicBezTo>
                    <a:pt x="1059" y="2208"/>
                    <a:pt x="1099" y="2208"/>
                    <a:pt x="1082" y="2202"/>
                  </a:cubicBezTo>
                  <a:lnTo>
                    <a:pt x="1093" y="2202"/>
                  </a:lnTo>
                  <a:cubicBezTo>
                    <a:pt x="1087" y="2202"/>
                    <a:pt x="1093" y="2196"/>
                    <a:pt x="1071" y="2191"/>
                  </a:cubicBezTo>
                  <a:lnTo>
                    <a:pt x="1082" y="2191"/>
                  </a:lnTo>
                  <a:cubicBezTo>
                    <a:pt x="1087" y="2185"/>
                    <a:pt x="1059" y="2174"/>
                    <a:pt x="1071" y="2174"/>
                  </a:cubicBezTo>
                  <a:lnTo>
                    <a:pt x="1082" y="2174"/>
                  </a:lnTo>
                  <a:cubicBezTo>
                    <a:pt x="1076" y="2168"/>
                    <a:pt x="1065" y="2168"/>
                    <a:pt x="1076" y="2168"/>
                  </a:cubicBezTo>
                  <a:lnTo>
                    <a:pt x="1082" y="2168"/>
                  </a:lnTo>
                  <a:cubicBezTo>
                    <a:pt x="1076" y="2168"/>
                    <a:pt x="1071" y="2163"/>
                    <a:pt x="1076" y="2163"/>
                  </a:cubicBezTo>
                  <a:lnTo>
                    <a:pt x="1082" y="2163"/>
                  </a:lnTo>
                  <a:cubicBezTo>
                    <a:pt x="1093" y="2157"/>
                    <a:pt x="1065" y="2152"/>
                    <a:pt x="1059" y="2146"/>
                  </a:cubicBezTo>
                  <a:lnTo>
                    <a:pt x="1059" y="2146"/>
                  </a:lnTo>
                  <a:cubicBezTo>
                    <a:pt x="1067" y="2148"/>
                    <a:pt x="1072" y="2148"/>
                    <a:pt x="1077" y="2148"/>
                  </a:cubicBezTo>
                  <a:cubicBezTo>
                    <a:pt x="1085" y="2148"/>
                    <a:pt x="1087" y="2146"/>
                    <a:pt x="1087" y="2146"/>
                  </a:cubicBezTo>
                  <a:lnTo>
                    <a:pt x="1093" y="2146"/>
                  </a:lnTo>
                  <a:cubicBezTo>
                    <a:pt x="1099" y="2135"/>
                    <a:pt x="1076" y="2129"/>
                    <a:pt x="1071" y="2124"/>
                  </a:cubicBezTo>
                  <a:cubicBezTo>
                    <a:pt x="1093" y="2118"/>
                    <a:pt x="1082" y="2107"/>
                    <a:pt x="1093" y="2107"/>
                  </a:cubicBezTo>
                  <a:cubicBezTo>
                    <a:pt x="1093" y="2107"/>
                    <a:pt x="1082" y="2101"/>
                    <a:pt x="1076" y="2101"/>
                  </a:cubicBezTo>
                  <a:cubicBezTo>
                    <a:pt x="1082" y="2101"/>
                    <a:pt x="1065" y="2096"/>
                    <a:pt x="1082" y="2096"/>
                  </a:cubicBezTo>
                  <a:cubicBezTo>
                    <a:pt x="1087" y="2097"/>
                    <a:pt x="1090" y="2098"/>
                    <a:pt x="1093" y="2098"/>
                  </a:cubicBezTo>
                  <a:cubicBezTo>
                    <a:pt x="1099" y="2098"/>
                    <a:pt x="1099" y="2094"/>
                    <a:pt x="1099" y="2090"/>
                  </a:cubicBezTo>
                  <a:lnTo>
                    <a:pt x="1071" y="2090"/>
                  </a:lnTo>
                  <a:cubicBezTo>
                    <a:pt x="1110" y="2090"/>
                    <a:pt x="1065" y="2068"/>
                    <a:pt x="1099" y="2068"/>
                  </a:cubicBezTo>
                  <a:cubicBezTo>
                    <a:pt x="1087" y="2068"/>
                    <a:pt x="1093" y="2068"/>
                    <a:pt x="1087" y="2062"/>
                  </a:cubicBezTo>
                  <a:lnTo>
                    <a:pt x="1087" y="2062"/>
                  </a:lnTo>
                  <a:lnTo>
                    <a:pt x="1099" y="2068"/>
                  </a:lnTo>
                  <a:cubicBezTo>
                    <a:pt x="1104" y="2062"/>
                    <a:pt x="1104" y="2062"/>
                    <a:pt x="1104" y="2056"/>
                  </a:cubicBezTo>
                  <a:lnTo>
                    <a:pt x="1110" y="2056"/>
                  </a:lnTo>
                  <a:cubicBezTo>
                    <a:pt x="1115" y="2056"/>
                    <a:pt x="1076" y="2045"/>
                    <a:pt x="1076" y="2040"/>
                  </a:cubicBezTo>
                  <a:lnTo>
                    <a:pt x="1076" y="2040"/>
                  </a:lnTo>
                  <a:lnTo>
                    <a:pt x="1093" y="2045"/>
                  </a:lnTo>
                  <a:cubicBezTo>
                    <a:pt x="1093" y="2041"/>
                    <a:pt x="1107" y="2040"/>
                    <a:pt x="1104" y="2034"/>
                  </a:cubicBezTo>
                  <a:lnTo>
                    <a:pt x="1104" y="2034"/>
                  </a:lnTo>
                  <a:cubicBezTo>
                    <a:pt x="1110" y="2028"/>
                    <a:pt x="1121" y="2028"/>
                    <a:pt x="1093" y="2023"/>
                  </a:cubicBezTo>
                  <a:cubicBezTo>
                    <a:pt x="1110" y="2023"/>
                    <a:pt x="1099" y="2017"/>
                    <a:pt x="1093" y="2012"/>
                  </a:cubicBezTo>
                  <a:lnTo>
                    <a:pt x="1093" y="2012"/>
                  </a:lnTo>
                  <a:lnTo>
                    <a:pt x="1104" y="2017"/>
                  </a:lnTo>
                  <a:cubicBezTo>
                    <a:pt x="1095" y="2011"/>
                    <a:pt x="1091" y="2008"/>
                    <a:pt x="1088" y="2006"/>
                  </a:cubicBezTo>
                  <a:lnTo>
                    <a:pt x="1088" y="2006"/>
                  </a:lnTo>
                  <a:cubicBezTo>
                    <a:pt x="1088" y="2006"/>
                    <a:pt x="1088" y="2006"/>
                    <a:pt x="1087" y="2006"/>
                  </a:cubicBezTo>
                  <a:cubicBezTo>
                    <a:pt x="1087" y="2006"/>
                    <a:pt x="1088" y="2006"/>
                    <a:pt x="1088" y="2006"/>
                  </a:cubicBezTo>
                  <a:lnTo>
                    <a:pt x="1088" y="2006"/>
                  </a:lnTo>
                  <a:cubicBezTo>
                    <a:pt x="1088" y="2006"/>
                    <a:pt x="1088" y="2006"/>
                    <a:pt x="1088" y="2006"/>
                  </a:cubicBezTo>
                  <a:lnTo>
                    <a:pt x="1088" y="2006"/>
                  </a:lnTo>
                  <a:cubicBezTo>
                    <a:pt x="1089" y="2006"/>
                    <a:pt x="1089" y="2005"/>
                    <a:pt x="1088" y="2004"/>
                  </a:cubicBezTo>
                  <a:lnTo>
                    <a:pt x="1088" y="2004"/>
                  </a:lnTo>
                  <a:cubicBezTo>
                    <a:pt x="1088" y="2005"/>
                    <a:pt x="1088" y="2005"/>
                    <a:pt x="1088" y="2006"/>
                  </a:cubicBezTo>
                  <a:lnTo>
                    <a:pt x="1088" y="2006"/>
                  </a:lnTo>
                  <a:cubicBezTo>
                    <a:pt x="1085" y="2004"/>
                    <a:pt x="1084" y="2003"/>
                    <a:pt x="1082" y="2000"/>
                  </a:cubicBezTo>
                  <a:lnTo>
                    <a:pt x="1082" y="2000"/>
                  </a:lnTo>
                  <a:cubicBezTo>
                    <a:pt x="1082" y="2000"/>
                    <a:pt x="1087" y="2003"/>
                    <a:pt x="1088" y="2004"/>
                  </a:cubicBezTo>
                  <a:lnTo>
                    <a:pt x="1088" y="2004"/>
                  </a:lnTo>
                  <a:cubicBezTo>
                    <a:pt x="1090" y="2001"/>
                    <a:pt x="1079" y="2000"/>
                    <a:pt x="1086" y="1996"/>
                  </a:cubicBezTo>
                  <a:lnTo>
                    <a:pt x="1086" y="1996"/>
                  </a:lnTo>
                  <a:cubicBezTo>
                    <a:pt x="1090" y="1997"/>
                    <a:pt x="1093" y="2000"/>
                    <a:pt x="1093" y="2000"/>
                  </a:cubicBezTo>
                  <a:lnTo>
                    <a:pt x="1087" y="1995"/>
                  </a:lnTo>
                  <a:lnTo>
                    <a:pt x="1087" y="1995"/>
                  </a:lnTo>
                  <a:cubicBezTo>
                    <a:pt x="1087" y="1995"/>
                    <a:pt x="1086" y="1995"/>
                    <a:pt x="1086" y="1996"/>
                  </a:cubicBezTo>
                  <a:lnTo>
                    <a:pt x="1086" y="1996"/>
                  </a:lnTo>
                  <a:cubicBezTo>
                    <a:pt x="1085" y="1995"/>
                    <a:pt x="1083" y="1995"/>
                    <a:pt x="1082" y="1995"/>
                  </a:cubicBezTo>
                  <a:cubicBezTo>
                    <a:pt x="1076" y="1989"/>
                    <a:pt x="1087" y="1989"/>
                    <a:pt x="1099" y="1989"/>
                  </a:cubicBezTo>
                  <a:cubicBezTo>
                    <a:pt x="1097" y="1989"/>
                    <a:pt x="1095" y="1989"/>
                    <a:pt x="1094" y="1989"/>
                  </a:cubicBezTo>
                  <a:lnTo>
                    <a:pt x="1094" y="1989"/>
                  </a:lnTo>
                  <a:cubicBezTo>
                    <a:pt x="1103" y="1983"/>
                    <a:pt x="1082" y="1978"/>
                    <a:pt x="1093" y="1978"/>
                  </a:cubicBezTo>
                  <a:lnTo>
                    <a:pt x="1104" y="1978"/>
                  </a:lnTo>
                  <a:cubicBezTo>
                    <a:pt x="1099" y="1984"/>
                    <a:pt x="1099" y="1984"/>
                    <a:pt x="1099" y="1984"/>
                  </a:cubicBezTo>
                  <a:cubicBezTo>
                    <a:pt x="1110" y="1989"/>
                    <a:pt x="1110" y="1984"/>
                    <a:pt x="1127" y="1995"/>
                  </a:cubicBezTo>
                  <a:cubicBezTo>
                    <a:pt x="1121" y="1989"/>
                    <a:pt x="1104" y="1978"/>
                    <a:pt x="1110" y="1978"/>
                  </a:cubicBezTo>
                  <a:cubicBezTo>
                    <a:pt x="1115" y="1978"/>
                    <a:pt x="1115" y="1978"/>
                    <a:pt x="1115" y="1972"/>
                  </a:cubicBezTo>
                  <a:cubicBezTo>
                    <a:pt x="1117" y="1974"/>
                    <a:pt x="1118" y="1975"/>
                    <a:pt x="1118" y="1975"/>
                  </a:cubicBezTo>
                  <a:cubicBezTo>
                    <a:pt x="1118" y="1975"/>
                    <a:pt x="1117" y="1972"/>
                    <a:pt x="1121" y="1972"/>
                  </a:cubicBezTo>
                  <a:lnTo>
                    <a:pt x="1127" y="1972"/>
                  </a:lnTo>
                  <a:cubicBezTo>
                    <a:pt x="1110" y="1967"/>
                    <a:pt x="1115" y="1967"/>
                    <a:pt x="1104" y="1967"/>
                  </a:cubicBezTo>
                  <a:cubicBezTo>
                    <a:pt x="1104" y="1967"/>
                    <a:pt x="1104" y="1972"/>
                    <a:pt x="1104" y="1972"/>
                  </a:cubicBezTo>
                  <a:cubicBezTo>
                    <a:pt x="1099" y="1967"/>
                    <a:pt x="1093" y="1967"/>
                    <a:pt x="1099" y="1967"/>
                  </a:cubicBezTo>
                  <a:cubicBezTo>
                    <a:pt x="1095" y="1963"/>
                    <a:pt x="1091" y="1959"/>
                    <a:pt x="1088" y="1957"/>
                  </a:cubicBezTo>
                  <a:lnTo>
                    <a:pt x="1088" y="1957"/>
                  </a:lnTo>
                  <a:cubicBezTo>
                    <a:pt x="1101" y="1961"/>
                    <a:pt x="1111" y="1961"/>
                    <a:pt x="1121" y="1961"/>
                  </a:cubicBezTo>
                  <a:cubicBezTo>
                    <a:pt x="1115" y="1956"/>
                    <a:pt x="1121" y="1950"/>
                    <a:pt x="1099" y="1939"/>
                  </a:cubicBezTo>
                  <a:lnTo>
                    <a:pt x="1099" y="1939"/>
                  </a:lnTo>
                  <a:cubicBezTo>
                    <a:pt x="1099" y="1939"/>
                    <a:pt x="1104" y="1939"/>
                    <a:pt x="1110" y="1944"/>
                  </a:cubicBezTo>
                  <a:lnTo>
                    <a:pt x="1115" y="1944"/>
                  </a:lnTo>
                  <a:cubicBezTo>
                    <a:pt x="1110" y="1939"/>
                    <a:pt x="1115" y="1939"/>
                    <a:pt x="1099" y="1933"/>
                  </a:cubicBezTo>
                  <a:cubicBezTo>
                    <a:pt x="1101" y="1932"/>
                    <a:pt x="1103" y="1932"/>
                    <a:pt x="1105" y="1932"/>
                  </a:cubicBezTo>
                  <a:cubicBezTo>
                    <a:pt x="1107" y="1932"/>
                    <a:pt x="1109" y="1932"/>
                    <a:pt x="1110" y="1933"/>
                  </a:cubicBezTo>
                  <a:lnTo>
                    <a:pt x="1115" y="1933"/>
                  </a:lnTo>
                  <a:cubicBezTo>
                    <a:pt x="1118" y="1934"/>
                    <a:pt x="1119" y="1934"/>
                    <a:pt x="1120" y="1934"/>
                  </a:cubicBezTo>
                  <a:cubicBezTo>
                    <a:pt x="1133" y="1934"/>
                    <a:pt x="1093" y="1910"/>
                    <a:pt x="1114" y="1910"/>
                  </a:cubicBezTo>
                  <a:cubicBezTo>
                    <a:pt x="1114" y="1910"/>
                    <a:pt x="1115" y="1910"/>
                    <a:pt x="1116" y="1910"/>
                  </a:cubicBezTo>
                  <a:lnTo>
                    <a:pt x="1116" y="1910"/>
                  </a:lnTo>
                  <a:cubicBezTo>
                    <a:pt x="1115" y="1910"/>
                    <a:pt x="1115" y="1908"/>
                    <a:pt x="1115" y="1905"/>
                  </a:cubicBezTo>
                  <a:cubicBezTo>
                    <a:pt x="1131" y="1905"/>
                    <a:pt x="1114" y="1882"/>
                    <a:pt x="1131" y="1882"/>
                  </a:cubicBezTo>
                  <a:cubicBezTo>
                    <a:pt x="1133" y="1882"/>
                    <a:pt x="1135" y="1882"/>
                    <a:pt x="1138" y="1883"/>
                  </a:cubicBezTo>
                  <a:cubicBezTo>
                    <a:pt x="1143" y="1877"/>
                    <a:pt x="1138" y="1877"/>
                    <a:pt x="1132" y="1872"/>
                  </a:cubicBezTo>
                  <a:cubicBezTo>
                    <a:pt x="1132" y="1866"/>
                    <a:pt x="1138" y="1866"/>
                    <a:pt x="1138" y="1860"/>
                  </a:cubicBezTo>
                  <a:close/>
                  <a:moveTo>
                    <a:pt x="5478" y="2784"/>
                  </a:moveTo>
                  <a:lnTo>
                    <a:pt x="5478" y="2784"/>
                  </a:lnTo>
                  <a:cubicBezTo>
                    <a:pt x="5478" y="2784"/>
                    <a:pt x="5489" y="2784"/>
                    <a:pt x="5495" y="2790"/>
                  </a:cubicBezTo>
                  <a:lnTo>
                    <a:pt x="5484" y="2790"/>
                  </a:lnTo>
                  <a:cubicBezTo>
                    <a:pt x="5478" y="2790"/>
                    <a:pt x="5478" y="2784"/>
                    <a:pt x="5478" y="2784"/>
                  </a:cubicBezTo>
                  <a:close/>
                  <a:moveTo>
                    <a:pt x="1692" y="2784"/>
                  </a:moveTo>
                  <a:lnTo>
                    <a:pt x="1692" y="2790"/>
                  </a:lnTo>
                  <a:cubicBezTo>
                    <a:pt x="1702" y="2788"/>
                    <a:pt x="1706" y="2788"/>
                    <a:pt x="1708" y="2788"/>
                  </a:cubicBezTo>
                  <a:cubicBezTo>
                    <a:pt x="1713" y="2788"/>
                    <a:pt x="1709" y="2790"/>
                    <a:pt x="1720" y="2790"/>
                  </a:cubicBezTo>
                  <a:cubicBezTo>
                    <a:pt x="1709" y="2790"/>
                    <a:pt x="1709" y="2790"/>
                    <a:pt x="1703" y="2796"/>
                  </a:cubicBezTo>
                  <a:cubicBezTo>
                    <a:pt x="1698" y="2796"/>
                    <a:pt x="1698" y="2790"/>
                    <a:pt x="1692" y="2790"/>
                  </a:cubicBezTo>
                  <a:cubicBezTo>
                    <a:pt x="1687" y="2790"/>
                    <a:pt x="1687" y="2790"/>
                    <a:pt x="1681" y="2784"/>
                  </a:cubicBezTo>
                  <a:close/>
                  <a:moveTo>
                    <a:pt x="1743" y="2790"/>
                  </a:moveTo>
                  <a:cubicBezTo>
                    <a:pt x="1731" y="2790"/>
                    <a:pt x="1737" y="2790"/>
                    <a:pt x="1731" y="2796"/>
                  </a:cubicBezTo>
                  <a:cubicBezTo>
                    <a:pt x="1731" y="2796"/>
                    <a:pt x="1737" y="2790"/>
                    <a:pt x="1743" y="2790"/>
                  </a:cubicBezTo>
                  <a:close/>
                  <a:moveTo>
                    <a:pt x="1547" y="2796"/>
                  </a:moveTo>
                  <a:cubicBezTo>
                    <a:pt x="1547" y="2801"/>
                    <a:pt x="1547" y="2807"/>
                    <a:pt x="1541" y="2807"/>
                  </a:cubicBezTo>
                  <a:cubicBezTo>
                    <a:pt x="1541" y="2801"/>
                    <a:pt x="1541" y="2801"/>
                    <a:pt x="1541" y="2796"/>
                  </a:cubicBezTo>
                  <a:close/>
                  <a:moveTo>
                    <a:pt x="6682" y="2807"/>
                  </a:moveTo>
                  <a:lnTo>
                    <a:pt x="6682" y="2807"/>
                  </a:lnTo>
                  <a:cubicBezTo>
                    <a:pt x="6682" y="2807"/>
                    <a:pt x="6682" y="2807"/>
                    <a:pt x="6682" y="2807"/>
                  </a:cubicBezTo>
                  <a:close/>
                  <a:moveTo>
                    <a:pt x="1563" y="2818"/>
                  </a:moveTo>
                  <a:cubicBezTo>
                    <a:pt x="1563" y="2818"/>
                    <a:pt x="1569" y="2818"/>
                    <a:pt x="1575" y="2824"/>
                  </a:cubicBezTo>
                  <a:lnTo>
                    <a:pt x="1569" y="2829"/>
                  </a:lnTo>
                  <a:cubicBezTo>
                    <a:pt x="1569" y="2824"/>
                    <a:pt x="1563" y="2824"/>
                    <a:pt x="1563" y="2818"/>
                  </a:cubicBezTo>
                  <a:close/>
                  <a:moveTo>
                    <a:pt x="7961" y="1803"/>
                  </a:moveTo>
                  <a:cubicBezTo>
                    <a:pt x="7957" y="1803"/>
                    <a:pt x="7961" y="1811"/>
                    <a:pt x="7957" y="1811"/>
                  </a:cubicBezTo>
                  <a:cubicBezTo>
                    <a:pt x="7956" y="1811"/>
                    <a:pt x="7955" y="1811"/>
                    <a:pt x="7954" y="1810"/>
                  </a:cubicBezTo>
                  <a:cubicBezTo>
                    <a:pt x="7948" y="1804"/>
                    <a:pt x="7948" y="1804"/>
                    <a:pt x="7948" y="1804"/>
                  </a:cubicBezTo>
                  <a:lnTo>
                    <a:pt x="7948" y="1810"/>
                  </a:lnTo>
                  <a:cubicBezTo>
                    <a:pt x="7948" y="1810"/>
                    <a:pt x="7942" y="1804"/>
                    <a:pt x="7942" y="1804"/>
                  </a:cubicBezTo>
                  <a:cubicBezTo>
                    <a:pt x="7941" y="1804"/>
                    <a:pt x="7940" y="1803"/>
                    <a:pt x="7939" y="1803"/>
                  </a:cubicBezTo>
                  <a:cubicBezTo>
                    <a:pt x="7933" y="1803"/>
                    <a:pt x="7935" y="1816"/>
                    <a:pt x="7929" y="1816"/>
                  </a:cubicBezTo>
                  <a:cubicBezTo>
                    <a:pt x="7928" y="1816"/>
                    <a:pt x="7927" y="1816"/>
                    <a:pt x="7926" y="1816"/>
                  </a:cubicBezTo>
                  <a:lnTo>
                    <a:pt x="7926" y="1810"/>
                  </a:lnTo>
                  <a:lnTo>
                    <a:pt x="7926" y="1810"/>
                  </a:lnTo>
                  <a:cubicBezTo>
                    <a:pt x="7920" y="1827"/>
                    <a:pt x="7937" y="1827"/>
                    <a:pt x="7937" y="1844"/>
                  </a:cubicBezTo>
                  <a:lnTo>
                    <a:pt x="7909" y="1821"/>
                  </a:lnTo>
                  <a:lnTo>
                    <a:pt x="7914" y="1832"/>
                  </a:lnTo>
                  <a:cubicBezTo>
                    <a:pt x="7914" y="1832"/>
                    <a:pt x="7909" y="1832"/>
                    <a:pt x="7909" y="1827"/>
                  </a:cubicBezTo>
                  <a:lnTo>
                    <a:pt x="7909" y="1827"/>
                  </a:lnTo>
                  <a:cubicBezTo>
                    <a:pt x="7909" y="1838"/>
                    <a:pt x="7914" y="1832"/>
                    <a:pt x="7914" y="1844"/>
                  </a:cubicBezTo>
                  <a:cubicBezTo>
                    <a:pt x="7913" y="1843"/>
                    <a:pt x="7912" y="1843"/>
                    <a:pt x="7911" y="1843"/>
                  </a:cubicBezTo>
                  <a:cubicBezTo>
                    <a:pt x="7906" y="1843"/>
                    <a:pt x="7904" y="1848"/>
                    <a:pt x="7899" y="1848"/>
                  </a:cubicBezTo>
                  <a:cubicBezTo>
                    <a:pt x="7896" y="1848"/>
                    <a:pt x="7892" y="1846"/>
                    <a:pt x="7886" y="1838"/>
                  </a:cubicBezTo>
                  <a:lnTo>
                    <a:pt x="7886" y="1838"/>
                  </a:lnTo>
                  <a:cubicBezTo>
                    <a:pt x="7892" y="1849"/>
                    <a:pt x="7898" y="1844"/>
                    <a:pt x="7898" y="1855"/>
                  </a:cubicBezTo>
                  <a:cubicBezTo>
                    <a:pt x="7893" y="1848"/>
                    <a:pt x="7890" y="1846"/>
                    <a:pt x="7889" y="1846"/>
                  </a:cubicBezTo>
                  <a:cubicBezTo>
                    <a:pt x="7886" y="1846"/>
                    <a:pt x="7888" y="1855"/>
                    <a:pt x="7883" y="1855"/>
                  </a:cubicBezTo>
                  <a:cubicBezTo>
                    <a:pt x="7883" y="1855"/>
                    <a:pt x="7882" y="1855"/>
                    <a:pt x="7881" y="1855"/>
                  </a:cubicBezTo>
                  <a:cubicBezTo>
                    <a:pt x="7875" y="1844"/>
                    <a:pt x="7881" y="1849"/>
                    <a:pt x="7870" y="1838"/>
                  </a:cubicBezTo>
                  <a:lnTo>
                    <a:pt x="7870" y="1838"/>
                  </a:lnTo>
                  <a:cubicBezTo>
                    <a:pt x="7874" y="1848"/>
                    <a:pt x="7873" y="1850"/>
                    <a:pt x="7870" y="1850"/>
                  </a:cubicBezTo>
                  <a:cubicBezTo>
                    <a:pt x="7867" y="1850"/>
                    <a:pt x="7862" y="1848"/>
                    <a:pt x="7860" y="1848"/>
                  </a:cubicBezTo>
                  <a:cubicBezTo>
                    <a:pt x="7859" y="1848"/>
                    <a:pt x="7858" y="1848"/>
                    <a:pt x="7858" y="1849"/>
                  </a:cubicBezTo>
                  <a:cubicBezTo>
                    <a:pt x="7853" y="1849"/>
                    <a:pt x="7853" y="1844"/>
                    <a:pt x="7853" y="1844"/>
                  </a:cubicBezTo>
                  <a:lnTo>
                    <a:pt x="7853" y="1844"/>
                  </a:lnTo>
                  <a:cubicBezTo>
                    <a:pt x="7847" y="1844"/>
                    <a:pt x="7853" y="1855"/>
                    <a:pt x="7858" y="1860"/>
                  </a:cubicBezTo>
                  <a:cubicBezTo>
                    <a:pt x="7858" y="1866"/>
                    <a:pt x="7847" y="1866"/>
                    <a:pt x="7842" y="1872"/>
                  </a:cubicBezTo>
                  <a:cubicBezTo>
                    <a:pt x="7842" y="1870"/>
                    <a:pt x="7840" y="1869"/>
                    <a:pt x="7837" y="1869"/>
                  </a:cubicBezTo>
                  <a:cubicBezTo>
                    <a:pt x="7831" y="1869"/>
                    <a:pt x="7822" y="1871"/>
                    <a:pt x="7815" y="1872"/>
                  </a:cubicBezTo>
                  <a:lnTo>
                    <a:pt x="7815" y="1872"/>
                  </a:lnTo>
                  <a:cubicBezTo>
                    <a:pt x="7817" y="1883"/>
                    <a:pt x="7808" y="1883"/>
                    <a:pt x="7808" y="1888"/>
                  </a:cubicBezTo>
                  <a:cubicBezTo>
                    <a:pt x="7802" y="1883"/>
                    <a:pt x="7802" y="1877"/>
                    <a:pt x="7802" y="1872"/>
                  </a:cubicBezTo>
                  <a:lnTo>
                    <a:pt x="7797" y="1877"/>
                  </a:lnTo>
                  <a:cubicBezTo>
                    <a:pt x="7797" y="1883"/>
                    <a:pt x="7797" y="1883"/>
                    <a:pt x="7797" y="1888"/>
                  </a:cubicBezTo>
                  <a:lnTo>
                    <a:pt x="7791" y="1877"/>
                  </a:lnTo>
                  <a:cubicBezTo>
                    <a:pt x="7786" y="1882"/>
                    <a:pt x="7786" y="1895"/>
                    <a:pt x="7775" y="1895"/>
                  </a:cubicBezTo>
                  <a:cubicBezTo>
                    <a:pt x="7773" y="1895"/>
                    <a:pt x="7771" y="1895"/>
                    <a:pt x="7769" y="1894"/>
                  </a:cubicBezTo>
                  <a:lnTo>
                    <a:pt x="7769" y="1894"/>
                  </a:lnTo>
                  <a:cubicBezTo>
                    <a:pt x="7771" y="1899"/>
                    <a:pt x="7776" y="1905"/>
                    <a:pt x="7780" y="1911"/>
                  </a:cubicBezTo>
                  <a:lnTo>
                    <a:pt x="7780" y="1911"/>
                  </a:lnTo>
                  <a:cubicBezTo>
                    <a:pt x="7780" y="1915"/>
                    <a:pt x="7780" y="1919"/>
                    <a:pt x="7778" y="1919"/>
                  </a:cubicBezTo>
                  <a:cubicBezTo>
                    <a:pt x="7777" y="1919"/>
                    <a:pt x="7776" y="1918"/>
                    <a:pt x="7774" y="1916"/>
                  </a:cubicBezTo>
                  <a:cubicBezTo>
                    <a:pt x="7769" y="1911"/>
                    <a:pt x="7769" y="1911"/>
                    <a:pt x="7763" y="1905"/>
                  </a:cubicBezTo>
                  <a:lnTo>
                    <a:pt x="7769" y="1905"/>
                  </a:lnTo>
                  <a:cubicBezTo>
                    <a:pt x="7763" y="1905"/>
                    <a:pt x="7758" y="1900"/>
                    <a:pt x="7752" y="1894"/>
                  </a:cubicBezTo>
                  <a:lnTo>
                    <a:pt x="7752" y="1894"/>
                  </a:lnTo>
                  <a:cubicBezTo>
                    <a:pt x="7758" y="1900"/>
                    <a:pt x="7758" y="1905"/>
                    <a:pt x="7758" y="1911"/>
                  </a:cubicBezTo>
                  <a:cubicBezTo>
                    <a:pt x="7756" y="1912"/>
                    <a:pt x="7755" y="1912"/>
                    <a:pt x="7753" y="1912"/>
                  </a:cubicBezTo>
                  <a:cubicBezTo>
                    <a:pt x="7746" y="1912"/>
                    <a:pt x="7746" y="1900"/>
                    <a:pt x="7741" y="1900"/>
                  </a:cubicBezTo>
                  <a:cubicBezTo>
                    <a:pt x="7741" y="1905"/>
                    <a:pt x="7735" y="1900"/>
                    <a:pt x="7741" y="1916"/>
                  </a:cubicBezTo>
                  <a:cubicBezTo>
                    <a:pt x="7741" y="1916"/>
                    <a:pt x="7735" y="1911"/>
                    <a:pt x="7735" y="1905"/>
                  </a:cubicBezTo>
                  <a:cubicBezTo>
                    <a:pt x="7735" y="1916"/>
                    <a:pt x="7718" y="1916"/>
                    <a:pt x="7730" y="1928"/>
                  </a:cubicBezTo>
                  <a:cubicBezTo>
                    <a:pt x="7727" y="1939"/>
                    <a:pt x="7720" y="1940"/>
                    <a:pt x="7712" y="1940"/>
                  </a:cubicBezTo>
                  <a:cubicBezTo>
                    <a:pt x="7710" y="1940"/>
                    <a:pt x="7707" y="1940"/>
                    <a:pt x="7704" y="1940"/>
                  </a:cubicBezTo>
                  <a:cubicBezTo>
                    <a:pt x="7699" y="1940"/>
                    <a:pt x="7694" y="1941"/>
                    <a:pt x="7690" y="1944"/>
                  </a:cubicBezTo>
                  <a:cubicBezTo>
                    <a:pt x="7685" y="1950"/>
                    <a:pt x="7674" y="1956"/>
                    <a:pt x="7674" y="1967"/>
                  </a:cubicBezTo>
                  <a:cubicBezTo>
                    <a:pt x="7674" y="1967"/>
                    <a:pt x="7662" y="1961"/>
                    <a:pt x="7662" y="1956"/>
                  </a:cubicBezTo>
                  <a:cubicBezTo>
                    <a:pt x="7658" y="1960"/>
                    <a:pt x="7660" y="1963"/>
                    <a:pt x="7657" y="1963"/>
                  </a:cubicBezTo>
                  <a:cubicBezTo>
                    <a:pt x="7656" y="1963"/>
                    <a:pt x="7654" y="1963"/>
                    <a:pt x="7651" y="1961"/>
                  </a:cubicBezTo>
                  <a:cubicBezTo>
                    <a:pt x="7651" y="1956"/>
                    <a:pt x="7646" y="1956"/>
                    <a:pt x="7651" y="1956"/>
                  </a:cubicBezTo>
                  <a:cubicBezTo>
                    <a:pt x="7649" y="1956"/>
                    <a:pt x="7647" y="1955"/>
                    <a:pt x="7644" y="1955"/>
                  </a:cubicBezTo>
                  <a:cubicBezTo>
                    <a:pt x="7641" y="1955"/>
                    <a:pt x="7638" y="1957"/>
                    <a:pt x="7634" y="1967"/>
                  </a:cubicBezTo>
                  <a:cubicBezTo>
                    <a:pt x="7634" y="1958"/>
                    <a:pt x="7632" y="1956"/>
                    <a:pt x="7629" y="1956"/>
                  </a:cubicBezTo>
                  <a:cubicBezTo>
                    <a:pt x="7626" y="1956"/>
                    <a:pt x="7623" y="1958"/>
                    <a:pt x="7623" y="1961"/>
                  </a:cubicBezTo>
                  <a:lnTo>
                    <a:pt x="7629" y="1961"/>
                  </a:lnTo>
                  <a:cubicBezTo>
                    <a:pt x="7629" y="1967"/>
                    <a:pt x="7623" y="1967"/>
                    <a:pt x="7618" y="1967"/>
                  </a:cubicBezTo>
                  <a:lnTo>
                    <a:pt x="7618" y="1956"/>
                  </a:lnTo>
                  <a:cubicBezTo>
                    <a:pt x="7615" y="1954"/>
                    <a:pt x="7612" y="1954"/>
                    <a:pt x="7610" y="1954"/>
                  </a:cubicBezTo>
                  <a:cubicBezTo>
                    <a:pt x="7595" y="1954"/>
                    <a:pt x="7597" y="1978"/>
                    <a:pt x="7588" y="1978"/>
                  </a:cubicBezTo>
                  <a:cubicBezTo>
                    <a:pt x="7586" y="1978"/>
                    <a:pt x="7583" y="1977"/>
                    <a:pt x="7578" y="1972"/>
                  </a:cubicBezTo>
                  <a:lnTo>
                    <a:pt x="7578" y="1972"/>
                  </a:lnTo>
                  <a:cubicBezTo>
                    <a:pt x="7578" y="1984"/>
                    <a:pt x="7590" y="1978"/>
                    <a:pt x="7590" y="1989"/>
                  </a:cubicBezTo>
                  <a:cubicBezTo>
                    <a:pt x="7585" y="1989"/>
                    <a:pt x="7572" y="1977"/>
                    <a:pt x="7565" y="1977"/>
                  </a:cubicBezTo>
                  <a:cubicBezTo>
                    <a:pt x="7563" y="1977"/>
                    <a:pt x="7562" y="1977"/>
                    <a:pt x="7562" y="1978"/>
                  </a:cubicBezTo>
                  <a:cubicBezTo>
                    <a:pt x="7561" y="1977"/>
                    <a:pt x="7560" y="1977"/>
                    <a:pt x="7559" y="1977"/>
                  </a:cubicBezTo>
                  <a:lnTo>
                    <a:pt x="7559" y="1977"/>
                  </a:lnTo>
                  <a:cubicBezTo>
                    <a:pt x="7553" y="1977"/>
                    <a:pt x="7566" y="2000"/>
                    <a:pt x="7550" y="2000"/>
                  </a:cubicBezTo>
                  <a:cubicBezTo>
                    <a:pt x="7556" y="2006"/>
                    <a:pt x="7562" y="2017"/>
                    <a:pt x="7562" y="2023"/>
                  </a:cubicBezTo>
                  <a:cubicBezTo>
                    <a:pt x="7560" y="2023"/>
                    <a:pt x="7559" y="2024"/>
                    <a:pt x="7558" y="2024"/>
                  </a:cubicBezTo>
                  <a:cubicBezTo>
                    <a:pt x="7548" y="2024"/>
                    <a:pt x="7540" y="2005"/>
                    <a:pt x="7545" y="2000"/>
                  </a:cubicBezTo>
                  <a:lnTo>
                    <a:pt x="7545" y="2000"/>
                  </a:lnTo>
                  <a:cubicBezTo>
                    <a:pt x="7545" y="2000"/>
                    <a:pt x="7545" y="2000"/>
                    <a:pt x="7545" y="2006"/>
                  </a:cubicBezTo>
                  <a:cubicBezTo>
                    <a:pt x="7550" y="2000"/>
                    <a:pt x="7550" y="1995"/>
                    <a:pt x="7545" y="1995"/>
                  </a:cubicBezTo>
                  <a:lnTo>
                    <a:pt x="7545" y="2000"/>
                  </a:lnTo>
                  <a:cubicBezTo>
                    <a:pt x="7539" y="1995"/>
                    <a:pt x="7528" y="2000"/>
                    <a:pt x="7528" y="1989"/>
                  </a:cubicBezTo>
                  <a:lnTo>
                    <a:pt x="7528" y="1989"/>
                  </a:lnTo>
                  <a:cubicBezTo>
                    <a:pt x="7528" y="2000"/>
                    <a:pt x="7528" y="2000"/>
                    <a:pt x="7534" y="2000"/>
                  </a:cubicBezTo>
                  <a:cubicBezTo>
                    <a:pt x="7522" y="2000"/>
                    <a:pt x="7522" y="2006"/>
                    <a:pt x="7511" y="2006"/>
                  </a:cubicBezTo>
                  <a:cubicBezTo>
                    <a:pt x="7511" y="2012"/>
                    <a:pt x="7517" y="2017"/>
                    <a:pt x="7517" y="2017"/>
                  </a:cubicBezTo>
                  <a:cubicBezTo>
                    <a:pt x="7500" y="2017"/>
                    <a:pt x="7517" y="2028"/>
                    <a:pt x="7506" y="2034"/>
                  </a:cubicBezTo>
                  <a:cubicBezTo>
                    <a:pt x="7502" y="2030"/>
                    <a:pt x="7501" y="2024"/>
                    <a:pt x="7498" y="2024"/>
                  </a:cubicBezTo>
                  <a:cubicBezTo>
                    <a:pt x="7497" y="2024"/>
                    <a:pt x="7496" y="2025"/>
                    <a:pt x="7494" y="2028"/>
                  </a:cubicBezTo>
                  <a:cubicBezTo>
                    <a:pt x="7489" y="2023"/>
                    <a:pt x="7489" y="2012"/>
                    <a:pt x="7489" y="2006"/>
                  </a:cubicBezTo>
                  <a:cubicBezTo>
                    <a:pt x="7486" y="2013"/>
                    <a:pt x="7482" y="2015"/>
                    <a:pt x="7477" y="2015"/>
                  </a:cubicBezTo>
                  <a:cubicBezTo>
                    <a:pt x="7471" y="2015"/>
                    <a:pt x="7464" y="2012"/>
                    <a:pt x="7461" y="2012"/>
                  </a:cubicBezTo>
                  <a:lnTo>
                    <a:pt x="7461" y="2012"/>
                  </a:lnTo>
                  <a:lnTo>
                    <a:pt x="7466" y="2017"/>
                  </a:lnTo>
                  <a:lnTo>
                    <a:pt x="7461" y="2017"/>
                  </a:lnTo>
                  <a:cubicBezTo>
                    <a:pt x="7461" y="2023"/>
                    <a:pt x="7466" y="2028"/>
                    <a:pt x="7466" y="2040"/>
                  </a:cubicBezTo>
                  <a:cubicBezTo>
                    <a:pt x="7463" y="2040"/>
                    <a:pt x="7461" y="2045"/>
                    <a:pt x="7459" y="2045"/>
                  </a:cubicBezTo>
                  <a:cubicBezTo>
                    <a:pt x="7458" y="2045"/>
                    <a:pt x="7457" y="2043"/>
                    <a:pt x="7455" y="2040"/>
                  </a:cubicBezTo>
                  <a:cubicBezTo>
                    <a:pt x="7466" y="2040"/>
                    <a:pt x="7444" y="2028"/>
                    <a:pt x="7455" y="2023"/>
                  </a:cubicBezTo>
                  <a:lnTo>
                    <a:pt x="7444" y="2023"/>
                  </a:lnTo>
                  <a:cubicBezTo>
                    <a:pt x="7444" y="2023"/>
                    <a:pt x="7444" y="2023"/>
                    <a:pt x="7444" y="2017"/>
                  </a:cubicBezTo>
                  <a:cubicBezTo>
                    <a:pt x="7442" y="2017"/>
                    <a:pt x="7441" y="2016"/>
                    <a:pt x="7440" y="2016"/>
                  </a:cubicBezTo>
                  <a:lnTo>
                    <a:pt x="7440" y="2016"/>
                  </a:lnTo>
                  <a:cubicBezTo>
                    <a:pt x="7431" y="2016"/>
                    <a:pt x="7449" y="2040"/>
                    <a:pt x="7438" y="2040"/>
                  </a:cubicBezTo>
                  <a:cubicBezTo>
                    <a:pt x="7434" y="2036"/>
                    <a:pt x="7430" y="2032"/>
                    <a:pt x="7428" y="2032"/>
                  </a:cubicBezTo>
                  <a:cubicBezTo>
                    <a:pt x="7428" y="2032"/>
                    <a:pt x="7427" y="2032"/>
                    <a:pt x="7427" y="2034"/>
                  </a:cubicBezTo>
                  <a:cubicBezTo>
                    <a:pt x="7428" y="2033"/>
                    <a:pt x="7429" y="2033"/>
                    <a:pt x="7429" y="2033"/>
                  </a:cubicBezTo>
                  <a:cubicBezTo>
                    <a:pt x="7434" y="2033"/>
                    <a:pt x="7438" y="2046"/>
                    <a:pt x="7433" y="2051"/>
                  </a:cubicBezTo>
                  <a:cubicBezTo>
                    <a:pt x="7427" y="2051"/>
                    <a:pt x="7427" y="2056"/>
                    <a:pt x="7427" y="2062"/>
                  </a:cubicBezTo>
                  <a:lnTo>
                    <a:pt x="7433" y="2062"/>
                  </a:lnTo>
                  <a:cubicBezTo>
                    <a:pt x="7433" y="2068"/>
                    <a:pt x="7427" y="2068"/>
                    <a:pt x="7427" y="2073"/>
                  </a:cubicBezTo>
                  <a:cubicBezTo>
                    <a:pt x="7426" y="2072"/>
                    <a:pt x="7426" y="2071"/>
                    <a:pt x="7425" y="2071"/>
                  </a:cubicBezTo>
                  <a:lnTo>
                    <a:pt x="7425" y="2071"/>
                  </a:lnTo>
                  <a:cubicBezTo>
                    <a:pt x="7425" y="2071"/>
                    <a:pt x="7425" y="2071"/>
                    <a:pt x="7424" y="2071"/>
                  </a:cubicBezTo>
                  <a:cubicBezTo>
                    <a:pt x="7421" y="2071"/>
                    <a:pt x="7414" y="2067"/>
                    <a:pt x="7409" y="2067"/>
                  </a:cubicBezTo>
                  <a:cubicBezTo>
                    <a:pt x="7407" y="2067"/>
                    <a:pt x="7405" y="2068"/>
                    <a:pt x="7405" y="2073"/>
                  </a:cubicBezTo>
                  <a:cubicBezTo>
                    <a:pt x="7399" y="2068"/>
                    <a:pt x="7394" y="2056"/>
                    <a:pt x="7394" y="2056"/>
                  </a:cubicBezTo>
                  <a:cubicBezTo>
                    <a:pt x="7392" y="2059"/>
                    <a:pt x="7390" y="2060"/>
                    <a:pt x="7388" y="2060"/>
                  </a:cubicBezTo>
                  <a:cubicBezTo>
                    <a:pt x="7384" y="2060"/>
                    <a:pt x="7380" y="2058"/>
                    <a:pt x="7377" y="2058"/>
                  </a:cubicBezTo>
                  <a:cubicBezTo>
                    <a:pt x="7375" y="2058"/>
                    <a:pt x="7373" y="2059"/>
                    <a:pt x="7371" y="2062"/>
                  </a:cubicBezTo>
                  <a:cubicBezTo>
                    <a:pt x="7382" y="2068"/>
                    <a:pt x="7382" y="2068"/>
                    <a:pt x="7377" y="2079"/>
                  </a:cubicBezTo>
                  <a:lnTo>
                    <a:pt x="7388" y="2068"/>
                  </a:lnTo>
                  <a:lnTo>
                    <a:pt x="7388" y="2084"/>
                  </a:lnTo>
                  <a:cubicBezTo>
                    <a:pt x="7394" y="2084"/>
                    <a:pt x="7394" y="2073"/>
                    <a:pt x="7399" y="2073"/>
                  </a:cubicBezTo>
                  <a:lnTo>
                    <a:pt x="7399" y="2073"/>
                  </a:lnTo>
                  <a:cubicBezTo>
                    <a:pt x="7394" y="2084"/>
                    <a:pt x="7394" y="2084"/>
                    <a:pt x="7399" y="2090"/>
                  </a:cubicBezTo>
                  <a:cubicBezTo>
                    <a:pt x="7397" y="2088"/>
                    <a:pt x="7396" y="2087"/>
                    <a:pt x="7395" y="2087"/>
                  </a:cubicBezTo>
                  <a:cubicBezTo>
                    <a:pt x="7391" y="2087"/>
                    <a:pt x="7391" y="2098"/>
                    <a:pt x="7387" y="2098"/>
                  </a:cubicBezTo>
                  <a:cubicBezTo>
                    <a:pt x="7386" y="2098"/>
                    <a:pt x="7384" y="2097"/>
                    <a:pt x="7382" y="2096"/>
                  </a:cubicBezTo>
                  <a:lnTo>
                    <a:pt x="7371" y="2073"/>
                  </a:lnTo>
                  <a:cubicBezTo>
                    <a:pt x="7370" y="2073"/>
                    <a:pt x="7368" y="2072"/>
                    <a:pt x="7367" y="2072"/>
                  </a:cubicBezTo>
                  <a:cubicBezTo>
                    <a:pt x="7355" y="2072"/>
                    <a:pt x="7358" y="2096"/>
                    <a:pt x="7343" y="2096"/>
                  </a:cubicBezTo>
                  <a:lnTo>
                    <a:pt x="7349" y="2096"/>
                  </a:lnTo>
                  <a:cubicBezTo>
                    <a:pt x="7354" y="2107"/>
                    <a:pt x="7343" y="2101"/>
                    <a:pt x="7338" y="2107"/>
                  </a:cubicBezTo>
                  <a:cubicBezTo>
                    <a:pt x="7338" y="2101"/>
                    <a:pt x="7332" y="2101"/>
                    <a:pt x="7326" y="2096"/>
                  </a:cubicBezTo>
                  <a:lnTo>
                    <a:pt x="7326" y="2096"/>
                  </a:lnTo>
                  <a:cubicBezTo>
                    <a:pt x="7332" y="2101"/>
                    <a:pt x="7315" y="2101"/>
                    <a:pt x="7326" y="2118"/>
                  </a:cubicBezTo>
                  <a:lnTo>
                    <a:pt x="7310" y="2107"/>
                  </a:lnTo>
                  <a:cubicBezTo>
                    <a:pt x="7298" y="2107"/>
                    <a:pt x="7310" y="2135"/>
                    <a:pt x="7298" y="2140"/>
                  </a:cubicBezTo>
                  <a:cubicBezTo>
                    <a:pt x="7298" y="2129"/>
                    <a:pt x="7293" y="2124"/>
                    <a:pt x="7293" y="2118"/>
                  </a:cubicBezTo>
                  <a:cubicBezTo>
                    <a:pt x="7293" y="2118"/>
                    <a:pt x="7287" y="2118"/>
                    <a:pt x="7293" y="2124"/>
                  </a:cubicBezTo>
                  <a:cubicBezTo>
                    <a:pt x="7292" y="2123"/>
                    <a:pt x="7292" y="2123"/>
                    <a:pt x="7291" y="2123"/>
                  </a:cubicBezTo>
                  <a:cubicBezTo>
                    <a:pt x="7288" y="2123"/>
                    <a:pt x="7287" y="2136"/>
                    <a:pt x="7283" y="2136"/>
                  </a:cubicBezTo>
                  <a:cubicBezTo>
                    <a:pt x="7283" y="2136"/>
                    <a:pt x="7282" y="2135"/>
                    <a:pt x="7282" y="2135"/>
                  </a:cubicBezTo>
                  <a:cubicBezTo>
                    <a:pt x="7282" y="2135"/>
                    <a:pt x="7282" y="2146"/>
                    <a:pt x="7282" y="2146"/>
                  </a:cubicBezTo>
                  <a:cubicBezTo>
                    <a:pt x="7280" y="2146"/>
                    <a:pt x="7279" y="2146"/>
                    <a:pt x="7279" y="2145"/>
                  </a:cubicBezTo>
                  <a:lnTo>
                    <a:pt x="7279" y="2145"/>
                  </a:lnTo>
                  <a:cubicBezTo>
                    <a:pt x="7279" y="2149"/>
                    <a:pt x="7278" y="2153"/>
                    <a:pt x="7282" y="2157"/>
                  </a:cubicBezTo>
                  <a:cubicBezTo>
                    <a:pt x="7277" y="2154"/>
                    <a:pt x="7273" y="2152"/>
                    <a:pt x="7269" y="2152"/>
                  </a:cubicBezTo>
                  <a:cubicBezTo>
                    <a:pt x="7260" y="2152"/>
                    <a:pt x="7253" y="2162"/>
                    <a:pt x="7243" y="2162"/>
                  </a:cubicBezTo>
                  <a:cubicBezTo>
                    <a:pt x="7240" y="2162"/>
                    <a:pt x="7236" y="2161"/>
                    <a:pt x="7231" y="2157"/>
                  </a:cubicBezTo>
                  <a:cubicBezTo>
                    <a:pt x="7226" y="2163"/>
                    <a:pt x="7220" y="2174"/>
                    <a:pt x="7214" y="2174"/>
                  </a:cubicBezTo>
                  <a:cubicBezTo>
                    <a:pt x="7213" y="2173"/>
                    <a:pt x="7212" y="2173"/>
                    <a:pt x="7211" y="2173"/>
                  </a:cubicBezTo>
                  <a:lnTo>
                    <a:pt x="7211" y="2173"/>
                  </a:lnTo>
                  <a:cubicBezTo>
                    <a:pt x="7201" y="2173"/>
                    <a:pt x="7218" y="2196"/>
                    <a:pt x="7203" y="2196"/>
                  </a:cubicBezTo>
                  <a:cubicBezTo>
                    <a:pt x="7192" y="2185"/>
                    <a:pt x="7203" y="2185"/>
                    <a:pt x="7198" y="2180"/>
                  </a:cubicBezTo>
                  <a:cubicBezTo>
                    <a:pt x="7195" y="2174"/>
                    <a:pt x="7192" y="2172"/>
                    <a:pt x="7191" y="2172"/>
                  </a:cubicBezTo>
                  <a:cubicBezTo>
                    <a:pt x="7187" y="2172"/>
                    <a:pt x="7184" y="2182"/>
                    <a:pt x="7180" y="2182"/>
                  </a:cubicBezTo>
                  <a:cubicBezTo>
                    <a:pt x="7178" y="2182"/>
                    <a:pt x="7177" y="2181"/>
                    <a:pt x="7175" y="2180"/>
                  </a:cubicBezTo>
                  <a:cubicBezTo>
                    <a:pt x="7173" y="2178"/>
                    <a:pt x="7172" y="2177"/>
                    <a:pt x="7170" y="2177"/>
                  </a:cubicBezTo>
                  <a:cubicBezTo>
                    <a:pt x="7164" y="2177"/>
                    <a:pt x="7163" y="2196"/>
                    <a:pt x="7158" y="2196"/>
                  </a:cubicBezTo>
                  <a:cubicBezTo>
                    <a:pt x="7158" y="2196"/>
                    <a:pt x="7158" y="2196"/>
                    <a:pt x="7153" y="2191"/>
                  </a:cubicBezTo>
                  <a:cubicBezTo>
                    <a:pt x="7153" y="2208"/>
                    <a:pt x="7147" y="2219"/>
                    <a:pt x="7142" y="2230"/>
                  </a:cubicBezTo>
                  <a:cubicBezTo>
                    <a:pt x="7136" y="2213"/>
                    <a:pt x="7142" y="2219"/>
                    <a:pt x="7136" y="2208"/>
                  </a:cubicBezTo>
                  <a:lnTo>
                    <a:pt x="7136" y="2208"/>
                  </a:lnTo>
                  <a:cubicBezTo>
                    <a:pt x="7130" y="2213"/>
                    <a:pt x="7142" y="2224"/>
                    <a:pt x="7136" y="2236"/>
                  </a:cubicBezTo>
                  <a:cubicBezTo>
                    <a:pt x="7130" y="2230"/>
                    <a:pt x="7125" y="2224"/>
                    <a:pt x="7119" y="2213"/>
                  </a:cubicBezTo>
                  <a:lnTo>
                    <a:pt x="7125" y="2213"/>
                  </a:lnTo>
                  <a:cubicBezTo>
                    <a:pt x="7122" y="2209"/>
                    <a:pt x="7119" y="2207"/>
                    <a:pt x="7118" y="2207"/>
                  </a:cubicBezTo>
                  <a:cubicBezTo>
                    <a:pt x="7113" y="2207"/>
                    <a:pt x="7112" y="2219"/>
                    <a:pt x="7108" y="2219"/>
                  </a:cubicBezTo>
                  <a:lnTo>
                    <a:pt x="7108" y="2208"/>
                  </a:lnTo>
                  <a:cubicBezTo>
                    <a:pt x="7097" y="2219"/>
                    <a:pt x="7102" y="2236"/>
                    <a:pt x="7091" y="2236"/>
                  </a:cubicBezTo>
                  <a:lnTo>
                    <a:pt x="7097" y="2241"/>
                  </a:lnTo>
                  <a:cubicBezTo>
                    <a:pt x="7097" y="2248"/>
                    <a:pt x="7096" y="2250"/>
                    <a:pt x="7094" y="2250"/>
                  </a:cubicBezTo>
                  <a:cubicBezTo>
                    <a:pt x="7092" y="2250"/>
                    <a:pt x="7089" y="2247"/>
                    <a:pt x="7087" y="2247"/>
                  </a:cubicBezTo>
                  <a:cubicBezTo>
                    <a:pt x="7086" y="2247"/>
                    <a:pt x="7086" y="2248"/>
                    <a:pt x="7086" y="2252"/>
                  </a:cubicBezTo>
                  <a:lnTo>
                    <a:pt x="7074" y="2236"/>
                  </a:lnTo>
                  <a:cubicBezTo>
                    <a:pt x="7074" y="2241"/>
                    <a:pt x="7069" y="2258"/>
                    <a:pt x="7063" y="2269"/>
                  </a:cubicBezTo>
                  <a:cubicBezTo>
                    <a:pt x="7058" y="2252"/>
                    <a:pt x="7063" y="2241"/>
                    <a:pt x="7069" y="2230"/>
                  </a:cubicBezTo>
                  <a:lnTo>
                    <a:pt x="7069" y="2230"/>
                  </a:lnTo>
                  <a:cubicBezTo>
                    <a:pt x="7064" y="2235"/>
                    <a:pt x="7059" y="2235"/>
                    <a:pt x="7058" y="2242"/>
                  </a:cubicBezTo>
                  <a:lnTo>
                    <a:pt x="7058" y="2242"/>
                  </a:lnTo>
                  <a:cubicBezTo>
                    <a:pt x="7058" y="2242"/>
                    <a:pt x="7058" y="2242"/>
                    <a:pt x="7058" y="2241"/>
                  </a:cubicBezTo>
                  <a:lnTo>
                    <a:pt x="7058" y="2241"/>
                  </a:lnTo>
                  <a:cubicBezTo>
                    <a:pt x="7058" y="2241"/>
                    <a:pt x="7058" y="2241"/>
                    <a:pt x="7058" y="2247"/>
                  </a:cubicBezTo>
                  <a:cubicBezTo>
                    <a:pt x="7058" y="2245"/>
                    <a:pt x="7058" y="2244"/>
                    <a:pt x="7058" y="2242"/>
                  </a:cubicBezTo>
                  <a:lnTo>
                    <a:pt x="7058" y="2242"/>
                  </a:lnTo>
                  <a:cubicBezTo>
                    <a:pt x="7063" y="2258"/>
                    <a:pt x="7057" y="2269"/>
                    <a:pt x="7046" y="2275"/>
                  </a:cubicBezTo>
                  <a:cubicBezTo>
                    <a:pt x="7042" y="2262"/>
                    <a:pt x="7038" y="2259"/>
                    <a:pt x="7033" y="2259"/>
                  </a:cubicBezTo>
                  <a:cubicBezTo>
                    <a:pt x="7029" y="2259"/>
                    <a:pt x="7024" y="2261"/>
                    <a:pt x="7019" y="2261"/>
                  </a:cubicBezTo>
                  <a:cubicBezTo>
                    <a:pt x="7014" y="2261"/>
                    <a:pt x="7008" y="2259"/>
                    <a:pt x="7002" y="2252"/>
                  </a:cubicBezTo>
                  <a:cubicBezTo>
                    <a:pt x="6996" y="2275"/>
                    <a:pt x="6974" y="2264"/>
                    <a:pt x="6957" y="2275"/>
                  </a:cubicBezTo>
                  <a:cubicBezTo>
                    <a:pt x="6974" y="2297"/>
                    <a:pt x="6951" y="2275"/>
                    <a:pt x="6962" y="2303"/>
                  </a:cubicBezTo>
                  <a:cubicBezTo>
                    <a:pt x="6962" y="2306"/>
                    <a:pt x="6961" y="2307"/>
                    <a:pt x="6960" y="2307"/>
                  </a:cubicBezTo>
                  <a:cubicBezTo>
                    <a:pt x="6958" y="2307"/>
                    <a:pt x="6957" y="2306"/>
                    <a:pt x="6957" y="2303"/>
                  </a:cubicBezTo>
                  <a:lnTo>
                    <a:pt x="6940" y="2297"/>
                  </a:lnTo>
                  <a:cubicBezTo>
                    <a:pt x="6929" y="2292"/>
                    <a:pt x="6940" y="2286"/>
                    <a:pt x="6934" y="2280"/>
                  </a:cubicBezTo>
                  <a:lnTo>
                    <a:pt x="6934" y="2280"/>
                  </a:lnTo>
                  <a:cubicBezTo>
                    <a:pt x="6932" y="2281"/>
                    <a:pt x="6931" y="2282"/>
                    <a:pt x="6930" y="2282"/>
                  </a:cubicBezTo>
                  <a:cubicBezTo>
                    <a:pt x="6925" y="2282"/>
                    <a:pt x="6927" y="2274"/>
                    <a:pt x="6918" y="2269"/>
                  </a:cubicBezTo>
                  <a:lnTo>
                    <a:pt x="6918" y="2269"/>
                  </a:lnTo>
                  <a:cubicBezTo>
                    <a:pt x="6923" y="2280"/>
                    <a:pt x="6918" y="2286"/>
                    <a:pt x="6912" y="2286"/>
                  </a:cubicBezTo>
                  <a:lnTo>
                    <a:pt x="6929" y="2292"/>
                  </a:lnTo>
                  <a:cubicBezTo>
                    <a:pt x="6927" y="2297"/>
                    <a:pt x="6925" y="2299"/>
                    <a:pt x="6923" y="2299"/>
                  </a:cubicBezTo>
                  <a:cubicBezTo>
                    <a:pt x="6918" y="2299"/>
                    <a:pt x="6911" y="2290"/>
                    <a:pt x="6906" y="2290"/>
                  </a:cubicBezTo>
                  <a:cubicBezTo>
                    <a:pt x="6904" y="2290"/>
                    <a:pt x="6902" y="2292"/>
                    <a:pt x="6901" y="2297"/>
                  </a:cubicBezTo>
                  <a:lnTo>
                    <a:pt x="6901" y="2286"/>
                  </a:lnTo>
                  <a:cubicBezTo>
                    <a:pt x="6895" y="2292"/>
                    <a:pt x="6873" y="2297"/>
                    <a:pt x="6878" y="2320"/>
                  </a:cubicBezTo>
                  <a:cubicBezTo>
                    <a:pt x="6878" y="2320"/>
                    <a:pt x="6873" y="2314"/>
                    <a:pt x="6873" y="2308"/>
                  </a:cubicBezTo>
                  <a:cubicBezTo>
                    <a:pt x="6857" y="2314"/>
                    <a:pt x="6851" y="2343"/>
                    <a:pt x="6837" y="2343"/>
                  </a:cubicBezTo>
                  <a:cubicBezTo>
                    <a:pt x="6836" y="2343"/>
                    <a:pt x="6835" y="2342"/>
                    <a:pt x="6834" y="2342"/>
                  </a:cubicBezTo>
                  <a:lnTo>
                    <a:pt x="6828" y="2336"/>
                  </a:lnTo>
                  <a:cubicBezTo>
                    <a:pt x="6828" y="2336"/>
                    <a:pt x="6828" y="2344"/>
                    <a:pt x="6825" y="2344"/>
                  </a:cubicBezTo>
                  <a:cubicBezTo>
                    <a:pt x="6824" y="2344"/>
                    <a:pt x="6823" y="2343"/>
                    <a:pt x="6822" y="2342"/>
                  </a:cubicBezTo>
                  <a:cubicBezTo>
                    <a:pt x="6822" y="2342"/>
                    <a:pt x="6822" y="2336"/>
                    <a:pt x="6822" y="2336"/>
                  </a:cubicBezTo>
                  <a:cubicBezTo>
                    <a:pt x="6817" y="2342"/>
                    <a:pt x="6817" y="2353"/>
                    <a:pt x="6811" y="2353"/>
                  </a:cubicBezTo>
                  <a:lnTo>
                    <a:pt x="6811" y="2342"/>
                  </a:lnTo>
                  <a:cubicBezTo>
                    <a:pt x="6794" y="2342"/>
                    <a:pt x="6794" y="2370"/>
                    <a:pt x="6789" y="2381"/>
                  </a:cubicBezTo>
                  <a:cubicBezTo>
                    <a:pt x="6778" y="2364"/>
                    <a:pt x="6761" y="2364"/>
                    <a:pt x="6755" y="2364"/>
                  </a:cubicBezTo>
                  <a:lnTo>
                    <a:pt x="6755" y="2359"/>
                  </a:lnTo>
                  <a:cubicBezTo>
                    <a:pt x="6733" y="2364"/>
                    <a:pt x="6733" y="2392"/>
                    <a:pt x="6722" y="2404"/>
                  </a:cubicBezTo>
                  <a:cubicBezTo>
                    <a:pt x="6717" y="2401"/>
                    <a:pt x="6713" y="2400"/>
                    <a:pt x="6708" y="2400"/>
                  </a:cubicBezTo>
                  <a:cubicBezTo>
                    <a:pt x="6694" y="2400"/>
                    <a:pt x="6682" y="2410"/>
                    <a:pt x="6667" y="2410"/>
                  </a:cubicBezTo>
                  <a:cubicBezTo>
                    <a:pt x="6665" y="2410"/>
                    <a:pt x="6662" y="2410"/>
                    <a:pt x="6660" y="2409"/>
                  </a:cubicBezTo>
                  <a:lnTo>
                    <a:pt x="6660" y="2409"/>
                  </a:lnTo>
                  <a:cubicBezTo>
                    <a:pt x="6660" y="2415"/>
                    <a:pt x="6665" y="2426"/>
                    <a:pt x="6665" y="2432"/>
                  </a:cubicBezTo>
                  <a:cubicBezTo>
                    <a:pt x="6665" y="2431"/>
                    <a:pt x="6664" y="2431"/>
                    <a:pt x="6664" y="2431"/>
                  </a:cubicBezTo>
                  <a:cubicBezTo>
                    <a:pt x="6661" y="2431"/>
                    <a:pt x="6660" y="2438"/>
                    <a:pt x="6656" y="2438"/>
                  </a:cubicBezTo>
                  <a:cubicBezTo>
                    <a:pt x="6654" y="2438"/>
                    <a:pt x="6652" y="2436"/>
                    <a:pt x="6649" y="2432"/>
                  </a:cubicBezTo>
                  <a:lnTo>
                    <a:pt x="6654" y="2432"/>
                  </a:lnTo>
                  <a:cubicBezTo>
                    <a:pt x="6649" y="2423"/>
                    <a:pt x="6644" y="2420"/>
                    <a:pt x="6641" y="2420"/>
                  </a:cubicBezTo>
                  <a:cubicBezTo>
                    <a:pt x="6637" y="2420"/>
                    <a:pt x="6635" y="2423"/>
                    <a:pt x="6632" y="2426"/>
                  </a:cubicBezTo>
                  <a:lnTo>
                    <a:pt x="6637" y="2448"/>
                  </a:lnTo>
                  <a:cubicBezTo>
                    <a:pt x="6633" y="2444"/>
                    <a:pt x="6628" y="2443"/>
                    <a:pt x="6625" y="2443"/>
                  </a:cubicBezTo>
                  <a:cubicBezTo>
                    <a:pt x="6611" y="2443"/>
                    <a:pt x="6604" y="2462"/>
                    <a:pt x="6594" y="2462"/>
                  </a:cubicBezTo>
                  <a:cubicBezTo>
                    <a:pt x="6590" y="2462"/>
                    <a:pt x="6586" y="2460"/>
                    <a:pt x="6581" y="2454"/>
                  </a:cubicBezTo>
                  <a:cubicBezTo>
                    <a:pt x="6581" y="2465"/>
                    <a:pt x="6576" y="2465"/>
                    <a:pt x="6576" y="2471"/>
                  </a:cubicBezTo>
                  <a:lnTo>
                    <a:pt x="6570" y="2460"/>
                  </a:lnTo>
                  <a:cubicBezTo>
                    <a:pt x="6553" y="2465"/>
                    <a:pt x="6548" y="2465"/>
                    <a:pt x="6537" y="2476"/>
                  </a:cubicBezTo>
                  <a:lnTo>
                    <a:pt x="6537" y="2465"/>
                  </a:lnTo>
                  <a:lnTo>
                    <a:pt x="6537" y="2465"/>
                  </a:lnTo>
                  <a:cubicBezTo>
                    <a:pt x="6531" y="2465"/>
                    <a:pt x="6542" y="2504"/>
                    <a:pt x="6537" y="2510"/>
                  </a:cubicBezTo>
                  <a:lnTo>
                    <a:pt x="6525" y="2493"/>
                  </a:lnTo>
                  <a:cubicBezTo>
                    <a:pt x="6522" y="2495"/>
                    <a:pt x="6517" y="2495"/>
                    <a:pt x="6512" y="2495"/>
                  </a:cubicBezTo>
                  <a:lnTo>
                    <a:pt x="6512" y="2495"/>
                  </a:lnTo>
                  <a:cubicBezTo>
                    <a:pt x="6501" y="2495"/>
                    <a:pt x="6490" y="2495"/>
                    <a:pt x="6486" y="2510"/>
                  </a:cubicBezTo>
                  <a:cubicBezTo>
                    <a:pt x="6486" y="2510"/>
                    <a:pt x="6486" y="2504"/>
                    <a:pt x="6486" y="2499"/>
                  </a:cubicBezTo>
                  <a:cubicBezTo>
                    <a:pt x="6481" y="2504"/>
                    <a:pt x="6460" y="2499"/>
                    <a:pt x="6469" y="2524"/>
                  </a:cubicBezTo>
                  <a:lnTo>
                    <a:pt x="6469" y="2524"/>
                  </a:lnTo>
                  <a:cubicBezTo>
                    <a:pt x="6467" y="2522"/>
                    <a:pt x="6466" y="2521"/>
                    <a:pt x="6465" y="2521"/>
                  </a:cubicBezTo>
                  <a:cubicBezTo>
                    <a:pt x="6461" y="2521"/>
                    <a:pt x="6457" y="2534"/>
                    <a:pt x="6453" y="2538"/>
                  </a:cubicBezTo>
                  <a:lnTo>
                    <a:pt x="6447" y="2527"/>
                  </a:lnTo>
                  <a:lnTo>
                    <a:pt x="6447" y="2527"/>
                  </a:lnTo>
                  <a:cubicBezTo>
                    <a:pt x="6447" y="2544"/>
                    <a:pt x="6453" y="2549"/>
                    <a:pt x="6447" y="2560"/>
                  </a:cubicBezTo>
                  <a:cubicBezTo>
                    <a:pt x="6441" y="2560"/>
                    <a:pt x="6441" y="2549"/>
                    <a:pt x="6441" y="2549"/>
                  </a:cubicBezTo>
                  <a:cubicBezTo>
                    <a:pt x="6437" y="2549"/>
                    <a:pt x="6440" y="2562"/>
                    <a:pt x="6434" y="2562"/>
                  </a:cubicBezTo>
                  <a:cubicBezTo>
                    <a:pt x="6433" y="2562"/>
                    <a:pt x="6432" y="2561"/>
                    <a:pt x="6430" y="2560"/>
                  </a:cubicBezTo>
                  <a:lnTo>
                    <a:pt x="6430" y="2555"/>
                  </a:lnTo>
                  <a:cubicBezTo>
                    <a:pt x="6425" y="2555"/>
                    <a:pt x="6425" y="2560"/>
                    <a:pt x="6430" y="2572"/>
                  </a:cubicBezTo>
                  <a:cubicBezTo>
                    <a:pt x="6429" y="2573"/>
                    <a:pt x="6427" y="2574"/>
                    <a:pt x="6424" y="2574"/>
                  </a:cubicBezTo>
                  <a:cubicBezTo>
                    <a:pt x="6419" y="2574"/>
                    <a:pt x="6412" y="2570"/>
                    <a:pt x="6408" y="2566"/>
                  </a:cubicBezTo>
                  <a:cubicBezTo>
                    <a:pt x="6408" y="2572"/>
                    <a:pt x="6408" y="2583"/>
                    <a:pt x="6402" y="2583"/>
                  </a:cubicBezTo>
                  <a:cubicBezTo>
                    <a:pt x="6402" y="2577"/>
                    <a:pt x="6402" y="2572"/>
                    <a:pt x="6402" y="2572"/>
                  </a:cubicBezTo>
                  <a:cubicBezTo>
                    <a:pt x="6387" y="2572"/>
                    <a:pt x="6390" y="2589"/>
                    <a:pt x="6383" y="2589"/>
                  </a:cubicBezTo>
                  <a:cubicBezTo>
                    <a:pt x="6382" y="2589"/>
                    <a:pt x="6381" y="2589"/>
                    <a:pt x="6380" y="2588"/>
                  </a:cubicBezTo>
                  <a:cubicBezTo>
                    <a:pt x="6374" y="2583"/>
                    <a:pt x="6374" y="2583"/>
                    <a:pt x="6374" y="2577"/>
                  </a:cubicBezTo>
                  <a:cubicBezTo>
                    <a:pt x="6385" y="2577"/>
                    <a:pt x="6391" y="2572"/>
                    <a:pt x="6391" y="2572"/>
                  </a:cubicBezTo>
                  <a:cubicBezTo>
                    <a:pt x="6385" y="2560"/>
                    <a:pt x="6374" y="2566"/>
                    <a:pt x="6374" y="2549"/>
                  </a:cubicBezTo>
                  <a:cubicBezTo>
                    <a:pt x="6374" y="2559"/>
                    <a:pt x="6374" y="2578"/>
                    <a:pt x="6366" y="2578"/>
                  </a:cubicBezTo>
                  <a:cubicBezTo>
                    <a:pt x="6365" y="2578"/>
                    <a:pt x="6364" y="2578"/>
                    <a:pt x="6363" y="2577"/>
                  </a:cubicBezTo>
                  <a:lnTo>
                    <a:pt x="6352" y="2577"/>
                  </a:lnTo>
                  <a:cubicBezTo>
                    <a:pt x="6350" y="2575"/>
                    <a:pt x="6348" y="2575"/>
                    <a:pt x="6346" y="2575"/>
                  </a:cubicBezTo>
                  <a:cubicBezTo>
                    <a:pt x="6346" y="2575"/>
                    <a:pt x="6345" y="2575"/>
                    <a:pt x="6345" y="2575"/>
                  </a:cubicBezTo>
                  <a:lnTo>
                    <a:pt x="6345" y="2575"/>
                  </a:lnTo>
                  <a:cubicBezTo>
                    <a:pt x="6345" y="2575"/>
                    <a:pt x="6345" y="2575"/>
                    <a:pt x="6345" y="2575"/>
                  </a:cubicBezTo>
                  <a:cubicBezTo>
                    <a:pt x="6344" y="2575"/>
                    <a:pt x="6344" y="2575"/>
                    <a:pt x="6343" y="2575"/>
                  </a:cubicBezTo>
                  <a:lnTo>
                    <a:pt x="6343" y="2575"/>
                  </a:lnTo>
                  <a:cubicBezTo>
                    <a:pt x="6344" y="2575"/>
                    <a:pt x="6344" y="2575"/>
                    <a:pt x="6345" y="2575"/>
                  </a:cubicBezTo>
                  <a:lnTo>
                    <a:pt x="6345" y="2575"/>
                  </a:lnTo>
                  <a:cubicBezTo>
                    <a:pt x="6346" y="2575"/>
                    <a:pt x="6346" y="2577"/>
                    <a:pt x="6346" y="2577"/>
                  </a:cubicBezTo>
                  <a:cubicBezTo>
                    <a:pt x="6346" y="2577"/>
                    <a:pt x="6346" y="2583"/>
                    <a:pt x="6346" y="2583"/>
                  </a:cubicBezTo>
                  <a:cubicBezTo>
                    <a:pt x="6346" y="2583"/>
                    <a:pt x="6341" y="2577"/>
                    <a:pt x="6341" y="2577"/>
                  </a:cubicBezTo>
                  <a:cubicBezTo>
                    <a:pt x="6342" y="2576"/>
                    <a:pt x="6342" y="2576"/>
                    <a:pt x="6343" y="2575"/>
                  </a:cubicBezTo>
                  <a:lnTo>
                    <a:pt x="6343" y="2575"/>
                  </a:lnTo>
                  <a:cubicBezTo>
                    <a:pt x="6340" y="2576"/>
                    <a:pt x="6338" y="2577"/>
                    <a:pt x="6335" y="2577"/>
                  </a:cubicBezTo>
                  <a:cubicBezTo>
                    <a:pt x="6340" y="2588"/>
                    <a:pt x="6336" y="2588"/>
                    <a:pt x="6344" y="2597"/>
                  </a:cubicBezTo>
                  <a:lnTo>
                    <a:pt x="6344" y="2597"/>
                  </a:lnTo>
                  <a:cubicBezTo>
                    <a:pt x="6345" y="2596"/>
                    <a:pt x="6346" y="2594"/>
                    <a:pt x="6346" y="2594"/>
                  </a:cubicBezTo>
                  <a:cubicBezTo>
                    <a:pt x="6352" y="2594"/>
                    <a:pt x="6352" y="2588"/>
                    <a:pt x="6357" y="2588"/>
                  </a:cubicBezTo>
                  <a:lnTo>
                    <a:pt x="6357" y="2588"/>
                  </a:lnTo>
                  <a:cubicBezTo>
                    <a:pt x="6357" y="2593"/>
                    <a:pt x="6357" y="2601"/>
                    <a:pt x="6352" y="2601"/>
                  </a:cubicBezTo>
                  <a:cubicBezTo>
                    <a:pt x="6350" y="2601"/>
                    <a:pt x="6348" y="2601"/>
                    <a:pt x="6346" y="2600"/>
                  </a:cubicBezTo>
                  <a:lnTo>
                    <a:pt x="6346" y="2600"/>
                  </a:lnTo>
                  <a:cubicBezTo>
                    <a:pt x="6352" y="2605"/>
                    <a:pt x="6352" y="2616"/>
                    <a:pt x="6352" y="2622"/>
                  </a:cubicBezTo>
                  <a:cubicBezTo>
                    <a:pt x="6341" y="2605"/>
                    <a:pt x="6324" y="2600"/>
                    <a:pt x="6318" y="2594"/>
                  </a:cubicBezTo>
                  <a:cubicBezTo>
                    <a:pt x="6313" y="2605"/>
                    <a:pt x="6296" y="2611"/>
                    <a:pt x="6301" y="2633"/>
                  </a:cubicBezTo>
                  <a:cubicBezTo>
                    <a:pt x="6300" y="2634"/>
                    <a:pt x="6299" y="2635"/>
                    <a:pt x="6299" y="2635"/>
                  </a:cubicBezTo>
                  <a:cubicBezTo>
                    <a:pt x="6296" y="2635"/>
                    <a:pt x="6295" y="2628"/>
                    <a:pt x="6290" y="2628"/>
                  </a:cubicBezTo>
                  <a:cubicBezTo>
                    <a:pt x="6290" y="2622"/>
                    <a:pt x="6296" y="2622"/>
                    <a:pt x="6290" y="2622"/>
                  </a:cubicBezTo>
                  <a:cubicBezTo>
                    <a:pt x="6290" y="2628"/>
                    <a:pt x="6273" y="2633"/>
                    <a:pt x="6279" y="2650"/>
                  </a:cubicBezTo>
                  <a:cubicBezTo>
                    <a:pt x="6270" y="2645"/>
                    <a:pt x="6276" y="2637"/>
                    <a:pt x="6272" y="2637"/>
                  </a:cubicBezTo>
                  <a:lnTo>
                    <a:pt x="6272" y="2637"/>
                  </a:lnTo>
                  <a:cubicBezTo>
                    <a:pt x="6271" y="2637"/>
                    <a:pt x="6270" y="2638"/>
                    <a:pt x="6268" y="2639"/>
                  </a:cubicBezTo>
                  <a:lnTo>
                    <a:pt x="6268" y="2633"/>
                  </a:lnTo>
                  <a:cubicBezTo>
                    <a:pt x="6265" y="2632"/>
                    <a:pt x="6263" y="2632"/>
                    <a:pt x="6261" y="2632"/>
                  </a:cubicBezTo>
                  <a:cubicBezTo>
                    <a:pt x="6239" y="2632"/>
                    <a:pt x="6246" y="2675"/>
                    <a:pt x="6223" y="2675"/>
                  </a:cubicBezTo>
                  <a:cubicBezTo>
                    <a:pt x="6220" y="2675"/>
                    <a:pt x="6217" y="2674"/>
                    <a:pt x="6213" y="2673"/>
                  </a:cubicBezTo>
                  <a:lnTo>
                    <a:pt x="6213" y="2673"/>
                  </a:lnTo>
                  <a:cubicBezTo>
                    <a:pt x="6186" y="2676"/>
                    <a:pt x="6174" y="2708"/>
                    <a:pt x="6146" y="2708"/>
                  </a:cubicBezTo>
                  <a:cubicBezTo>
                    <a:pt x="6142" y="2708"/>
                    <a:pt x="6138" y="2707"/>
                    <a:pt x="6133" y="2706"/>
                  </a:cubicBezTo>
                  <a:cubicBezTo>
                    <a:pt x="6122" y="2706"/>
                    <a:pt x="6128" y="2717"/>
                    <a:pt x="6128" y="2723"/>
                  </a:cubicBezTo>
                  <a:lnTo>
                    <a:pt x="6117" y="2712"/>
                  </a:lnTo>
                  <a:lnTo>
                    <a:pt x="6117" y="2734"/>
                  </a:lnTo>
                  <a:cubicBezTo>
                    <a:pt x="6116" y="2737"/>
                    <a:pt x="6114" y="2738"/>
                    <a:pt x="6111" y="2738"/>
                  </a:cubicBezTo>
                  <a:cubicBezTo>
                    <a:pt x="6105" y="2738"/>
                    <a:pt x="6094" y="2729"/>
                    <a:pt x="6086" y="2729"/>
                  </a:cubicBezTo>
                  <a:cubicBezTo>
                    <a:pt x="6082" y="2729"/>
                    <a:pt x="6079" y="2732"/>
                    <a:pt x="6077" y="2740"/>
                  </a:cubicBezTo>
                  <a:lnTo>
                    <a:pt x="6083" y="2745"/>
                  </a:lnTo>
                  <a:cubicBezTo>
                    <a:pt x="6079" y="2745"/>
                    <a:pt x="6074" y="2752"/>
                    <a:pt x="6070" y="2752"/>
                  </a:cubicBezTo>
                  <a:cubicBezTo>
                    <a:pt x="6068" y="2752"/>
                    <a:pt x="6067" y="2752"/>
                    <a:pt x="6066" y="2751"/>
                  </a:cubicBezTo>
                  <a:lnTo>
                    <a:pt x="6066" y="2751"/>
                  </a:lnTo>
                  <a:cubicBezTo>
                    <a:pt x="6066" y="2751"/>
                    <a:pt x="6072" y="2756"/>
                    <a:pt x="6066" y="2756"/>
                  </a:cubicBezTo>
                  <a:lnTo>
                    <a:pt x="6061" y="2751"/>
                  </a:lnTo>
                  <a:lnTo>
                    <a:pt x="6055" y="2768"/>
                  </a:lnTo>
                  <a:cubicBezTo>
                    <a:pt x="6045" y="2768"/>
                    <a:pt x="6044" y="2744"/>
                    <a:pt x="6031" y="2744"/>
                  </a:cubicBezTo>
                  <a:cubicBezTo>
                    <a:pt x="6030" y="2744"/>
                    <a:pt x="6029" y="2745"/>
                    <a:pt x="6027" y="2745"/>
                  </a:cubicBezTo>
                  <a:cubicBezTo>
                    <a:pt x="6027" y="2751"/>
                    <a:pt x="6021" y="2773"/>
                    <a:pt x="6027" y="2773"/>
                  </a:cubicBezTo>
                  <a:cubicBezTo>
                    <a:pt x="6033" y="2773"/>
                    <a:pt x="6033" y="2773"/>
                    <a:pt x="6038" y="2784"/>
                  </a:cubicBezTo>
                  <a:lnTo>
                    <a:pt x="6038" y="2790"/>
                  </a:lnTo>
                  <a:cubicBezTo>
                    <a:pt x="6044" y="2807"/>
                    <a:pt x="6049" y="2829"/>
                    <a:pt x="6072" y="2835"/>
                  </a:cubicBezTo>
                  <a:lnTo>
                    <a:pt x="6072" y="2824"/>
                  </a:lnTo>
                  <a:lnTo>
                    <a:pt x="6077" y="2829"/>
                  </a:lnTo>
                  <a:lnTo>
                    <a:pt x="6072" y="2835"/>
                  </a:lnTo>
                  <a:cubicBezTo>
                    <a:pt x="6074" y="2836"/>
                    <a:pt x="6076" y="2836"/>
                    <a:pt x="6077" y="2836"/>
                  </a:cubicBezTo>
                  <a:cubicBezTo>
                    <a:pt x="6081" y="2836"/>
                    <a:pt x="6077" y="2828"/>
                    <a:pt x="6077" y="2824"/>
                  </a:cubicBezTo>
                  <a:lnTo>
                    <a:pt x="6077" y="2824"/>
                  </a:lnTo>
                  <a:cubicBezTo>
                    <a:pt x="6083" y="2829"/>
                    <a:pt x="6083" y="2835"/>
                    <a:pt x="6089" y="2835"/>
                  </a:cubicBezTo>
                  <a:lnTo>
                    <a:pt x="6089" y="2812"/>
                  </a:lnTo>
                  <a:cubicBezTo>
                    <a:pt x="6089" y="2818"/>
                    <a:pt x="6089" y="2829"/>
                    <a:pt x="6100" y="2829"/>
                  </a:cubicBezTo>
                  <a:cubicBezTo>
                    <a:pt x="6100" y="2818"/>
                    <a:pt x="6089" y="2812"/>
                    <a:pt x="6089" y="2807"/>
                  </a:cubicBezTo>
                  <a:lnTo>
                    <a:pt x="6089" y="2807"/>
                  </a:lnTo>
                  <a:cubicBezTo>
                    <a:pt x="6097" y="2811"/>
                    <a:pt x="6099" y="2815"/>
                    <a:pt x="6100" y="2815"/>
                  </a:cubicBezTo>
                  <a:cubicBezTo>
                    <a:pt x="6100" y="2815"/>
                    <a:pt x="6100" y="2814"/>
                    <a:pt x="6100" y="2812"/>
                  </a:cubicBezTo>
                  <a:cubicBezTo>
                    <a:pt x="6105" y="2812"/>
                    <a:pt x="6105" y="2818"/>
                    <a:pt x="6105" y="2824"/>
                  </a:cubicBezTo>
                  <a:cubicBezTo>
                    <a:pt x="6105" y="2812"/>
                    <a:pt x="6111" y="2812"/>
                    <a:pt x="6111" y="2801"/>
                  </a:cubicBezTo>
                  <a:cubicBezTo>
                    <a:pt x="6114" y="2804"/>
                    <a:pt x="6116" y="2805"/>
                    <a:pt x="6117" y="2805"/>
                  </a:cubicBezTo>
                  <a:cubicBezTo>
                    <a:pt x="6120" y="2805"/>
                    <a:pt x="6122" y="2802"/>
                    <a:pt x="6124" y="2802"/>
                  </a:cubicBezTo>
                  <a:cubicBezTo>
                    <a:pt x="6127" y="2802"/>
                    <a:pt x="6129" y="2804"/>
                    <a:pt x="6133" y="2812"/>
                  </a:cubicBezTo>
                  <a:cubicBezTo>
                    <a:pt x="6133" y="2807"/>
                    <a:pt x="6133" y="2796"/>
                    <a:pt x="6133" y="2790"/>
                  </a:cubicBezTo>
                  <a:cubicBezTo>
                    <a:pt x="6135" y="2799"/>
                    <a:pt x="6138" y="2802"/>
                    <a:pt x="6141" y="2802"/>
                  </a:cubicBezTo>
                  <a:cubicBezTo>
                    <a:pt x="6144" y="2802"/>
                    <a:pt x="6148" y="2799"/>
                    <a:pt x="6152" y="2799"/>
                  </a:cubicBezTo>
                  <a:cubicBezTo>
                    <a:pt x="6155" y="2799"/>
                    <a:pt x="6158" y="2800"/>
                    <a:pt x="6161" y="2807"/>
                  </a:cubicBezTo>
                  <a:cubicBezTo>
                    <a:pt x="6156" y="2784"/>
                    <a:pt x="6173" y="2790"/>
                    <a:pt x="6178" y="2773"/>
                  </a:cubicBezTo>
                  <a:cubicBezTo>
                    <a:pt x="6178" y="2779"/>
                    <a:pt x="6178" y="2779"/>
                    <a:pt x="6178" y="2779"/>
                  </a:cubicBezTo>
                  <a:cubicBezTo>
                    <a:pt x="6184" y="2779"/>
                    <a:pt x="6189" y="2784"/>
                    <a:pt x="6195" y="2784"/>
                  </a:cubicBezTo>
                  <a:cubicBezTo>
                    <a:pt x="6184" y="2768"/>
                    <a:pt x="6189" y="2762"/>
                    <a:pt x="6189" y="2751"/>
                  </a:cubicBezTo>
                  <a:lnTo>
                    <a:pt x="6189" y="2751"/>
                  </a:lnTo>
                  <a:cubicBezTo>
                    <a:pt x="6206" y="2762"/>
                    <a:pt x="6195" y="2773"/>
                    <a:pt x="6206" y="2784"/>
                  </a:cubicBezTo>
                  <a:cubicBezTo>
                    <a:pt x="6201" y="2773"/>
                    <a:pt x="6212" y="2768"/>
                    <a:pt x="6201" y="2756"/>
                  </a:cubicBezTo>
                  <a:lnTo>
                    <a:pt x="6201" y="2756"/>
                  </a:lnTo>
                  <a:cubicBezTo>
                    <a:pt x="6212" y="2762"/>
                    <a:pt x="6206" y="2762"/>
                    <a:pt x="6217" y="2773"/>
                  </a:cubicBezTo>
                  <a:cubicBezTo>
                    <a:pt x="6206" y="2751"/>
                    <a:pt x="6223" y="2768"/>
                    <a:pt x="6217" y="2751"/>
                  </a:cubicBezTo>
                  <a:lnTo>
                    <a:pt x="6217" y="2751"/>
                  </a:lnTo>
                  <a:cubicBezTo>
                    <a:pt x="6227" y="2755"/>
                    <a:pt x="6228" y="2764"/>
                    <a:pt x="6232" y="2764"/>
                  </a:cubicBezTo>
                  <a:cubicBezTo>
                    <a:pt x="6232" y="2764"/>
                    <a:pt x="6233" y="2763"/>
                    <a:pt x="6234" y="2762"/>
                  </a:cubicBezTo>
                  <a:cubicBezTo>
                    <a:pt x="6240" y="2762"/>
                    <a:pt x="6240" y="2773"/>
                    <a:pt x="6240" y="2773"/>
                  </a:cubicBezTo>
                  <a:cubicBezTo>
                    <a:pt x="6245" y="2773"/>
                    <a:pt x="6234" y="2756"/>
                    <a:pt x="6229" y="2751"/>
                  </a:cubicBezTo>
                  <a:cubicBezTo>
                    <a:pt x="6231" y="2748"/>
                    <a:pt x="6233" y="2747"/>
                    <a:pt x="6235" y="2747"/>
                  </a:cubicBezTo>
                  <a:cubicBezTo>
                    <a:pt x="6240" y="2747"/>
                    <a:pt x="6241" y="2758"/>
                    <a:pt x="6245" y="2762"/>
                  </a:cubicBezTo>
                  <a:cubicBezTo>
                    <a:pt x="6251" y="2756"/>
                    <a:pt x="6251" y="2740"/>
                    <a:pt x="6257" y="2740"/>
                  </a:cubicBezTo>
                  <a:cubicBezTo>
                    <a:pt x="6257" y="2740"/>
                    <a:pt x="6257" y="2745"/>
                    <a:pt x="6257" y="2745"/>
                  </a:cubicBezTo>
                  <a:cubicBezTo>
                    <a:pt x="6257" y="2728"/>
                    <a:pt x="6273" y="2734"/>
                    <a:pt x="6273" y="2717"/>
                  </a:cubicBezTo>
                  <a:cubicBezTo>
                    <a:pt x="6273" y="2717"/>
                    <a:pt x="6275" y="2717"/>
                    <a:pt x="6277" y="2718"/>
                  </a:cubicBezTo>
                  <a:lnTo>
                    <a:pt x="6277" y="2718"/>
                  </a:lnTo>
                  <a:cubicBezTo>
                    <a:pt x="6272" y="2710"/>
                    <a:pt x="6268" y="2705"/>
                    <a:pt x="6268" y="2700"/>
                  </a:cubicBezTo>
                  <a:cubicBezTo>
                    <a:pt x="6268" y="2700"/>
                    <a:pt x="6268" y="2693"/>
                    <a:pt x="6271" y="2693"/>
                  </a:cubicBezTo>
                  <a:cubicBezTo>
                    <a:pt x="6271" y="2693"/>
                    <a:pt x="6272" y="2694"/>
                    <a:pt x="6273" y="2695"/>
                  </a:cubicBezTo>
                  <a:cubicBezTo>
                    <a:pt x="6273" y="2695"/>
                    <a:pt x="6273" y="2697"/>
                    <a:pt x="6273" y="2700"/>
                  </a:cubicBezTo>
                  <a:cubicBezTo>
                    <a:pt x="6285" y="2712"/>
                    <a:pt x="6273" y="2706"/>
                    <a:pt x="6279" y="2717"/>
                  </a:cubicBezTo>
                  <a:cubicBezTo>
                    <a:pt x="6285" y="2712"/>
                    <a:pt x="6285" y="2695"/>
                    <a:pt x="6290" y="2695"/>
                  </a:cubicBezTo>
                  <a:lnTo>
                    <a:pt x="6290" y="2695"/>
                  </a:lnTo>
                  <a:cubicBezTo>
                    <a:pt x="6301" y="2706"/>
                    <a:pt x="6285" y="2706"/>
                    <a:pt x="6296" y="2717"/>
                  </a:cubicBezTo>
                  <a:lnTo>
                    <a:pt x="6285" y="2712"/>
                  </a:lnTo>
                  <a:lnTo>
                    <a:pt x="6285" y="2712"/>
                  </a:lnTo>
                  <a:cubicBezTo>
                    <a:pt x="6293" y="2723"/>
                    <a:pt x="6292" y="2723"/>
                    <a:pt x="6290" y="2723"/>
                  </a:cubicBezTo>
                  <a:cubicBezTo>
                    <a:pt x="6289" y="2723"/>
                    <a:pt x="6287" y="2723"/>
                    <a:pt x="6296" y="2734"/>
                  </a:cubicBezTo>
                  <a:cubicBezTo>
                    <a:pt x="6307" y="2734"/>
                    <a:pt x="6307" y="2723"/>
                    <a:pt x="6318" y="2723"/>
                  </a:cubicBezTo>
                  <a:cubicBezTo>
                    <a:pt x="6318" y="2712"/>
                    <a:pt x="6313" y="2712"/>
                    <a:pt x="6313" y="2700"/>
                  </a:cubicBezTo>
                  <a:cubicBezTo>
                    <a:pt x="6314" y="2696"/>
                    <a:pt x="6315" y="2695"/>
                    <a:pt x="6317" y="2695"/>
                  </a:cubicBezTo>
                  <a:cubicBezTo>
                    <a:pt x="6324" y="2695"/>
                    <a:pt x="6334" y="2712"/>
                    <a:pt x="6339" y="2712"/>
                  </a:cubicBezTo>
                  <a:cubicBezTo>
                    <a:pt x="6340" y="2712"/>
                    <a:pt x="6341" y="2710"/>
                    <a:pt x="6341" y="2706"/>
                  </a:cubicBezTo>
                  <a:cubicBezTo>
                    <a:pt x="6341" y="2696"/>
                    <a:pt x="6336" y="2683"/>
                    <a:pt x="6343" y="2683"/>
                  </a:cubicBezTo>
                  <a:cubicBezTo>
                    <a:pt x="6344" y="2683"/>
                    <a:pt x="6345" y="2683"/>
                    <a:pt x="6346" y="2684"/>
                  </a:cubicBezTo>
                  <a:lnTo>
                    <a:pt x="6352" y="2700"/>
                  </a:lnTo>
                  <a:cubicBezTo>
                    <a:pt x="6362" y="2695"/>
                    <a:pt x="6350" y="2677"/>
                    <a:pt x="6359" y="2677"/>
                  </a:cubicBezTo>
                  <a:lnTo>
                    <a:pt x="6359" y="2677"/>
                  </a:lnTo>
                  <a:cubicBezTo>
                    <a:pt x="6360" y="2677"/>
                    <a:pt x="6361" y="2677"/>
                    <a:pt x="6362" y="2678"/>
                  </a:cubicBezTo>
                  <a:lnTo>
                    <a:pt x="6362" y="2678"/>
                  </a:lnTo>
                  <a:cubicBezTo>
                    <a:pt x="6362" y="2676"/>
                    <a:pt x="6362" y="2674"/>
                    <a:pt x="6363" y="2672"/>
                  </a:cubicBezTo>
                  <a:lnTo>
                    <a:pt x="6363" y="2672"/>
                  </a:lnTo>
                  <a:lnTo>
                    <a:pt x="6374" y="2689"/>
                  </a:lnTo>
                  <a:cubicBezTo>
                    <a:pt x="6385" y="2678"/>
                    <a:pt x="6391" y="2661"/>
                    <a:pt x="6402" y="2656"/>
                  </a:cubicBezTo>
                  <a:cubicBezTo>
                    <a:pt x="6402" y="2661"/>
                    <a:pt x="6402" y="2667"/>
                    <a:pt x="6408" y="2667"/>
                  </a:cubicBezTo>
                  <a:cubicBezTo>
                    <a:pt x="6415" y="2656"/>
                    <a:pt x="6427" y="2652"/>
                    <a:pt x="6440" y="2652"/>
                  </a:cubicBezTo>
                  <a:cubicBezTo>
                    <a:pt x="6447" y="2652"/>
                    <a:pt x="6456" y="2654"/>
                    <a:pt x="6464" y="2656"/>
                  </a:cubicBezTo>
                  <a:lnTo>
                    <a:pt x="6464" y="2639"/>
                  </a:lnTo>
                  <a:cubicBezTo>
                    <a:pt x="6464" y="2639"/>
                    <a:pt x="6469" y="2644"/>
                    <a:pt x="6469" y="2644"/>
                  </a:cubicBezTo>
                  <a:cubicBezTo>
                    <a:pt x="6475" y="2644"/>
                    <a:pt x="6464" y="2639"/>
                    <a:pt x="6464" y="2633"/>
                  </a:cubicBezTo>
                  <a:cubicBezTo>
                    <a:pt x="6466" y="2632"/>
                    <a:pt x="6467" y="2631"/>
                    <a:pt x="6469" y="2631"/>
                  </a:cubicBezTo>
                  <a:cubicBezTo>
                    <a:pt x="6472" y="2631"/>
                    <a:pt x="6475" y="2635"/>
                    <a:pt x="6475" y="2639"/>
                  </a:cubicBezTo>
                  <a:cubicBezTo>
                    <a:pt x="6480" y="2624"/>
                    <a:pt x="6489" y="2610"/>
                    <a:pt x="6502" y="2610"/>
                  </a:cubicBezTo>
                  <a:cubicBezTo>
                    <a:pt x="6504" y="2610"/>
                    <a:pt x="6506" y="2610"/>
                    <a:pt x="6509" y="2611"/>
                  </a:cubicBezTo>
                  <a:lnTo>
                    <a:pt x="6509" y="2616"/>
                  </a:lnTo>
                  <a:cubicBezTo>
                    <a:pt x="6518" y="2616"/>
                    <a:pt x="6511" y="2592"/>
                    <a:pt x="6516" y="2592"/>
                  </a:cubicBezTo>
                  <a:lnTo>
                    <a:pt x="6516" y="2592"/>
                  </a:lnTo>
                  <a:cubicBezTo>
                    <a:pt x="6517" y="2592"/>
                    <a:pt x="6518" y="2592"/>
                    <a:pt x="6520" y="2594"/>
                  </a:cubicBezTo>
                  <a:cubicBezTo>
                    <a:pt x="6538" y="2594"/>
                    <a:pt x="6549" y="2580"/>
                    <a:pt x="6566" y="2580"/>
                  </a:cubicBezTo>
                  <a:cubicBezTo>
                    <a:pt x="6571" y="2580"/>
                    <a:pt x="6576" y="2581"/>
                    <a:pt x="6581" y="2583"/>
                  </a:cubicBezTo>
                  <a:cubicBezTo>
                    <a:pt x="6576" y="2560"/>
                    <a:pt x="6604" y="2583"/>
                    <a:pt x="6593" y="2555"/>
                  </a:cubicBezTo>
                  <a:lnTo>
                    <a:pt x="6593" y="2555"/>
                  </a:lnTo>
                  <a:cubicBezTo>
                    <a:pt x="6609" y="2560"/>
                    <a:pt x="6609" y="2566"/>
                    <a:pt x="6626" y="2566"/>
                  </a:cubicBezTo>
                  <a:cubicBezTo>
                    <a:pt x="6632" y="2566"/>
                    <a:pt x="6626" y="2549"/>
                    <a:pt x="6626" y="2544"/>
                  </a:cubicBezTo>
                  <a:lnTo>
                    <a:pt x="6626" y="2544"/>
                  </a:lnTo>
                  <a:lnTo>
                    <a:pt x="6632" y="2560"/>
                  </a:lnTo>
                  <a:lnTo>
                    <a:pt x="6632" y="2544"/>
                  </a:lnTo>
                  <a:lnTo>
                    <a:pt x="6649" y="2555"/>
                  </a:lnTo>
                  <a:lnTo>
                    <a:pt x="6649" y="2549"/>
                  </a:lnTo>
                  <a:cubicBezTo>
                    <a:pt x="6649" y="2549"/>
                    <a:pt x="6643" y="2544"/>
                    <a:pt x="6643" y="2544"/>
                  </a:cubicBezTo>
                  <a:cubicBezTo>
                    <a:pt x="6643" y="2540"/>
                    <a:pt x="6645" y="2539"/>
                    <a:pt x="6648" y="2539"/>
                  </a:cubicBezTo>
                  <a:cubicBezTo>
                    <a:pt x="6655" y="2539"/>
                    <a:pt x="6665" y="2545"/>
                    <a:pt x="6665" y="2549"/>
                  </a:cubicBezTo>
                  <a:lnTo>
                    <a:pt x="6677" y="2527"/>
                  </a:lnTo>
                  <a:cubicBezTo>
                    <a:pt x="6682" y="2532"/>
                    <a:pt x="6677" y="2538"/>
                    <a:pt x="6677" y="2544"/>
                  </a:cubicBezTo>
                  <a:cubicBezTo>
                    <a:pt x="6678" y="2538"/>
                    <a:pt x="6680" y="2536"/>
                    <a:pt x="6681" y="2536"/>
                  </a:cubicBezTo>
                  <a:cubicBezTo>
                    <a:pt x="6684" y="2536"/>
                    <a:pt x="6686" y="2543"/>
                    <a:pt x="6687" y="2543"/>
                  </a:cubicBezTo>
                  <a:cubicBezTo>
                    <a:pt x="6688" y="2543"/>
                    <a:pt x="6688" y="2542"/>
                    <a:pt x="6688" y="2538"/>
                  </a:cubicBezTo>
                  <a:cubicBezTo>
                    <a:pt x="6688" y="2538"/>
                    <a:pt x="6688" y="2532"/>
                    <a:pt x="6682" y="2527"/>
                  </a:cubicBezTo>
                  <a:lnTo>
                    <a:pt x="6682" y="2527"/>
                  </a:lnTo>
                  <a:cubicBezTo>
                    <a:pt x="6686" y="2528"/>
                    <a:pt x="6689" y="2529"/>
                    <a:pt x="6692" y="2529"/>
                  </a:cubicBezTo>
                  <a:cubicBezTo>
                    <a:pt x="6699" y="2529"/>
                    <a:pt x="6705" y="2525"/>
                    <a:pt x="6705" y="2521"/>
                  </a:cubicBezTo>
                  <a:lnTo>
                    <a:pt x="6710" y="2532"/>
                  </a:lnTo>
                  <a:cubicBezTo>
                    <a:pt x="6727" y="2527"/>
                    <a:pt x="6733" y="2516"/>
                    <a:pt x="6750" y="2504"/>
                  </a:cubicBezTo>
                  <a:cubicBezTo>
                    <a:pt x="6744" y="2504"/>
                    <a:pt x="6738" y="2488"/>
                    <a:pt x="6738" y="2488"/>
                  </a:cubicBezTo>
                  <a:lnTo>
                    <a:pt x="6738" y="2488"/>
                  </a:lnTo>
                  <a:lnTo>
                    <a:pt x="6750" y="2499"/>
                  </a:lnTo>
                  <a:cubicBezTo>
                    <a:pt x="6744" y="2488"/>
                    <a:pt x="6738" y="2493"/>
                    <a:pt x="6744" y="2482"/>
                  </a:cubicBezTo>
                  <a:lnTo>
                    <a:pt x="6744" y="2482"/>
                  </a:lnTo>
                  <a:cubicBezTo>
                    <a:pt x="6750" y="2482"/>
                    <a:pt x="6755" y="2493"/>
                    <a:pt x="6750" y="2504"/>
                  </a:cubicBezTo>
                  <a:lnTo>
                    <a:pt x="6755" y="2493"/>
                  </a:lnTo>
                  <a:cubicBezTo>
                    <a:pt x="6761" y="2499"/>
                    <a:pt x="6761" y="2499"/>
                    <a:pt x="6761" y="2504"/>
                  </a:cubicBezTo>
                  <a:cubicBezTo>
                    <a:pt x="6761" y="2504"/>
                    <a:pt x="6761" y="2503"/>
                    <a:pt x="6762" y="2503"/>
                  </a:cubicBezTo>
                  <a:cubicBezTo>
                    <a:pt x="6764" y="2503"/>
                    <a:pt x="6769" y="2506"/>
                    <a:pt x="6773" y="2506"/>
                  </a:cubicBezTo>
                  <a:cubicBezTo>
                    <a:pt x="6775" y="2506"/>
                    <a:pt x="6778" y="2505"/>
                    <a:pt x="6778" y="2499"/>
                  </a:cubicBezTo>
                  <a:cubicBezTo>
                    <a:pt x="6794" y="2493"/>
                    <a:pt x="6794" y="2488"/>
                    <a:pt x="6806" y="2482"/>
                  </a:cubicBezTo>
                  <a:cubicBezTo>
                    <a:pt x="6800" y="2465"/>
                    <a:pt x="6806" y="2471"/>
                    <a:pt x="6806" y="2460"/>
                  </a:cubicBezTo>
                  <a:cubicBezTo>
                    <a:pt x="6811" y="2457"/>
                    <a:pt x="6818" y="2457"/>
                    <a:pt x="6824" y="2457"/>
                  </a:cubicBezTo>
                  <a:cubicBezTo>
                    <a:pt x="6831" y="2457"/>
                    <a:pt x="6836" y="2457"/>
                    <a:pt x="6839" y="2454"/>
                  </a:cubicBezTo>
                  <a:cubicBezTo>
                    <a:pt x="6845" y="2443"/>
                    <a:pt x="6839" y="2443"/>
                    <a:pt x="6839" y="2437"/>
                  </a:cubicBezTo>
                  <a:lnTo>
                    <a:pt x="6839" y="2437"/>
                  </a:lnTo>
                  <a:cubicBezTo>
                    <a:pt x="6845" y="2443"/>
                    <a:pt x="6856" y="2437"/>
                    <a:pt x="6850" y="2448"/>
                  </a:cubicBezTo>
                  <a:cubicBezTo>
                    <a:pt x="6862" y="2443"/>
                    <a:pt x="6867" y="2437"/>
                    <a:pt x="6878" y="2426"/>
                  </a:cubicBezTo>
                  <a:cubicBezTo>
                    <a:pt x="6873" y="2420"/>
                    <a:pt x="6873" y="2420"/>
                    <a:pt x="6873" y="2415"/>
                  </a:cubicBezTo>
                  <a:cubicBezTo>
                    <a:pt x="6873" y="2413"/>
                    <a:pt x="6873" y="2412"/>
                    <a:pt x="6874" y="2412"/>
                  </a:cubicBezTo>
                  <a:cubicBezTo>
                    <a:pt x="6876" y="2412"/>
                    <a:pt x="6880" y="2416"/>
                    <a:pt x="6884" y="2420"/>
                  </a:cubicBezTo>
                  <a:cubicBezTo>
                    <a:pt x="6886" y="2414"/>
                    <a:pt x="6891" y="2412"/>
                    <a:pt x="6897" y="2412"/>
                  </a:cubicBezTo>
                  <a:cubicBezTo>
                    <a:pt x="6906" y="2412"/>
                    <a:pt x="6918" y="2415"/>
                    <a:pt x="6927" y="2415"/>
                  </a:cubicBezTo>
                  <a:cubicBezTo>
                    <a:pt x="6934" y="2415"/>
                    <a:pt x="6940" y="2413"/>
                    <a:pt x="6940" y="2404"/>
                  </a:cubicBezTo>
                  <a:lnTo>
                    <a:pt x="6951" y="2387"/>
                  </a:lnTo>
                  <a:cubicBezTo>
                    <a:pt x="6957" y="2387"/>
                    <a:pt x="6951" y="2398"/>
                    <a:pt x="6957" y="2404"/>
                  </a:cubicBezTo>
                  <a:cubicBezTo>
                    <a:pt x="6962" y="2376"/>
                    <a:pt x="6985" y="2392"/>
                    <a:pt x="6990" y="2376"/>
                  </a:cubicBezTo>
                  <a:cubicBezTo>
                    <a:pt x="6996" y="2380"/>
                    <a:pt x="7001" y="2382"/>
                    <a:pt x="7005" y="2382"/>
                  </a:cubicBezTo>
                  <a:cubicBezTo>
                    <a:pt x="7019" y="2382"/>
                    <a:pt x="7026" y="2363"/>
                    <a:pt x="7039" y="2363"/>
                  </a:cubicBezTo>
                  <a:cubicBezTo>
                    <a:pt x="7041" y="2363"/>
                    <a:pt x="7044" y="2363"/>
                    <a:pt x="7046" y="2364"/>
                  </a:cubicBezTo>
                  <a:lnTo>
                    <a:pt x="7046" y="2359"/>
                  </a:lnTo>
                  <a:cubicBezTo>
                    <a:pt x="7046" y="2357"/>
                    <a:pt x="7046" y="2356"/>
                    <a:pt x="7047" y="2355"/>
                  </a:cubicBezTo>
                  <a:lnTo>
                    <a:pt x="7047" y="2355"/>
                  </a:lnTo>
                  <a:cubicBezTo>
                    <a:pt x="7048" y="2359"/>
                    <a:pt x="7052" y="2360"/>
                    <a:pt x="7052" y="2364"/>
                  </a:cubicBezTo>
                  <a:lnTo>
                    <a:pt x="7052" y="2364"/>
                  </a:lnTo>
                  <a:cubicBezTo>
                    <a:pt x="7052" y="2361"/>
                    <a:pt x="7049" y="2354"/>
                    <a:pt x="7048" y="2354"/>
                  </a:cubicBezTo>
                  <a:cubicBezTo>
                    <a:pt x="7047" y="2354"/>
                    <a:pt x="7047" y="2354"/>
                    <a:pt x="7047" y="2355"/>
                  </a:cubicBezTo>
                  <a:lnTo>
                    <a:pt x="7047" y="2355"/>
                  </a:lnTo>
                  <a:cubicBezTo>
                    <a:pt x="7046" y="2355"/>
                    <a:pt x="7046" y="2354"/>
                    <a:pt x="7046" y="2353"/>
                  </a:cubicBezTo>
                  <a:cubicBezTo>
                    <a:pt x="7074" y="2331"/>
                    <a:pt x="7114" y="2331"/>
                    <a:pt x="7147" y="2325"/>
                  </a:cubicBezTo>
                  <a:cubicBezTo>
                    <a:pt x="7157" y="2320"/>
                    <a:pt x="7141" y="2290"/>
                    <a:pt x="7152" y="2290"/>
                  </a:cubicBezTo>
                  <a:lnTo>
                    <a:pt x="7152" y="2290"/>
                  </a:lnTo>
                  <a:cubicBezTo>
                    <a:pt x="7153" y="2290"/>
                    <a:pt x="7156" y="2290"/>
                    <a:pt x="7158" y="2292"/>
                  </a:cubicBezTo>
                  <a:lnTo>
                    <a:pt x="7158" y="2308"/>
                  </a:lnTo>
                  <a:cubicBezTo>
                    <a:pt x="7175" y="2280"/>
                    <a:pt x="7209" y="2286"/>
                    <a:pt x="7220" y="2264"/>
                  </a:cubicBezTo>
                  <a:cubicBezTo>
                    <a:pt x="7220" y="2264"/>
                    <a:pt x="7226" y="2269"/>
                    <a:pt x="7220" y="2269"/>
                  </a:cubicBezTo>
                  <a:cubicBezTo>
                    <a:pt x="7223" y="2272"/>
                    <a:pt x="7225" y="2273"/>
                    <a:pt x="7227" y="2273"/>
                  </a:cubicBezTo>
                  <a:cubicBezTo>
                    <a:pt x="7233" y="2273"/>
                    <a:pt x="7237" y="2261"/>
                    <a:pt x="7237" y="2252"/>
                  </a:cubicBezTo>
                  <a:cubicBezTo>
                    <a:pt x="7237" y="2252"/>
                    <a:pt x="7237" y="2264"/>
                    <a:pt x="7242" y="2264"/>
                  </a:cubicBezTo>
                  <a:cubicBezTo>
                    <a:pt x="7244" y="2264"/>
                    <a:pt x="7245" y="2264"/>
                    <a:pt x="7246" y="2264"/>
                  </a:cubicBezTo>
                  <a:cubicBezTo>
                    <a:pt x="7252" y="2264"/>
                    <a:pt x="7249" y="2251"/>
                    <a:pt x="7252" y="2251"/>
                  </a:cubicBezTo>
                  <a:cubicBezTo>
                    <a:pt x="7252" y="2251"/>
                    <a:pt x="7253" y="2252"/>
                    <a:pt x="7254" y="2252"/>
                  </a:cubicBezTo>
                  <a:cubicBezTo>
                    <a:pt x="7255" y="2254"/>
                    <a:pt x="7256" y="2255"/>
                    <a:pt x="7257" y="2256"/>
                  </a:cubicBezTo>
                  <a:lnTo>
                    <a:pt x="7257" y="2256"/>
                  </a:lnTo>
                  <a:cubicBezTo>
                    <a:pt x="7262" y="2252"/>
                    <a:pt x="7269" y="2251"/>
                    <a:pt x="7265" y="2241"/>
                  </a:cubicBezTo>
                  <a:lnTo>
                    <a:pt x="7265" y="2241"/>
                  </a:lnTo>
                  <a:cubicBezTo>
                    <a:pt x="7266" y="2242"/>
                    <a:pt x="7266" y="2242"/>
                    <a:pt x="7267" y="2242"/>
                  </a:cubicBezTo>
                  <a:cubicBezTo>
                    <a:pt x="7271" y="2242"/>
                    <a:pt x="7276" y="2234"/>
                    <a:pt x="7283" y="2234"/>
                  </a:cubicBezTo>
                  <a:cubicBezTo>
                    <a:pt x="7284" y="2234"/>
                    <a:pt x="7286" y="2235"/>
                    <a:pt x="7287" y="2236"/>
                  </a:cubicBezTo>
                  <a:cubicBezTo>
                    <a:pt x="7282" y="2219"/>
                    <a:pt x="7304" y="2236"/>
                    <a:pt x="7293" y="2213"/>
                  </a:cubicBezTo>
                  <a:lnTo>
                    <a:pt x="7293" y="2213"/>
                  </a:lnTo>
                  <a:cubicBezTo>
                    <a:pt x="7298" y="2223"/>
                    <a:pt x="7302" y="2226"/>
                    <a:pt x="7306" y="2226"/>
                  </a:cubicBezTo>
                  <a:cubicBezTo>
                    <a:pt x="7311" y="2226"/>
                    <a:pt x="7315" y="2220"/>
                    <a:pt x="7315" y="2213"/>
                  </a:cubicBezTo>
                  <a:cubicBezTo>
                    <a:pt x="7321" y="2219"/>
                    <a:pt x="7326" y="2213"/>
                    <a:pt x="7326" y="2224"/>
                  </a:cubicBezTo>
                  <a:cubicBezTo>
                    <a:pt x="7332" y="2219"/>
                    <a:pt x="7338" y="2213"/>
                    <a:pt x="7332" y="2208"/>
                  </a:cubicBezTo>
                  <a:lnTo>
                    <a:pt x="7332" y="2208"/>
                  </a:lnTo>
                  <a:cubicBezTo>
                    <a:pt x="7335" y="2210"/>
                    <a:pt x="7338" y="2211"/>
                    <a:pt x="7340" y="2211"/>
                  </a:cubicBezTo>
                  <a:cubicBezTo>
                    <a:pt x="7349" y="2211"/>
                    <a:pt x="7348" y="2193"/>
                    <a:pt x="7355" y="2193"/>
                  </a:cubicBezTo>
                  <a:cubicBezTo>
                    <a:pt x="7357" y="2193"/>
                    <a:pt x="7361" y="2196"/>
                    <a:pt x="7366" y="2202"/>
                  </a:cubicBezTo>
                  <a:cubicBezTo>
                    <a:pt x="7377" y="2185"/>
                    <a:pt x="7388" y="2168"/>
                    <a:pt x="7405" y="2157"/>
                  </a:cubicBezTo>
                  <a:lnTo>
                    <a:pt x="7405" y="2157"/>
                  </a:lnTo>
                  <a:cubicBezTo>
                    <a:pt x="7410" y="2174"/>
                    <a:pt x="7388" y="2168"/>
                    <a:pt x="7399" y="2185"/>
                  </a:cubicBezTo>
                  <a:cubicBezTo>
                    <a:pt x="7410" y="2168"/>
                    <a:pt x="7410" y="2152"/>
                    <a:pt x="7427" y="2146"/>
                  </a:cubicBezTo>
                  <a:cubicBezTo>
                    <a:pt x="7433" y="2146"/>
                    <a:pt x="7427" y="2157"/>
                    <a:pt x="7427" y="2163"/>
                  </a:cubicBezTo>
                  <a:cubicBezTo>
                    <a:pt x="7437" y="2147"/>
                    <a:pt x="7457" y="2146"/>
                    <a:pt x="7465" y="2133"/>
                  </a:cubicBezTo>
                  <a:lnTo>
                    <a:pt x="7465" y="2133"/>
                  </a:lnTo>
                  <a:cubicBezTo>
                    <a:pt x="7465" y="2134"/>
                    <a:pt x="7466" y="2134"/>
                    <a:pt x="7466" y="2135"/>
                  </a:cubicBezTo>
                  <a:cubicBezTo>
                    <a:pt x="7466" y="2135"/>
                    <a:pt x="7466" y="2135"/>
                    <a:pt x="7466" y="2129"/>
                  </a:cubicBezTo>
                  <a:cubicBezTo>
                    <a:pt x="7466" y="2130"/>
                    <a:pt x="7465" y="2132"/>
                    <a:pt x="7465" y="2133"/>
                  </a:cubicBezTo>
                  <a:lnTo>
                    <a:pt x="7465" y="2133"/>
                  </a:lnTo>
                  <a:cubicBezTo>
                    <a:pt x="7458" y="2123"/>
                    <a:pt x="7463" y="2107"/>
                    <a:pt x="7462" y="2099"/>
                  </a:cubicBezTo>
                  <a:lnTo>
                    <a:pt x="7462" y="2099"/>
                  </a:lnTo>
                  <a:cubicBezTo>
                    <a:pt x="7473" y="2121"/>
                    <a:pt x="7478" y="2097"/>
                    <a:pt x="7489" y="2129"/>
                  </a:cubicBezTo>
                  <a:cubicBezTo>
                    <a:pt x="7489" y="2124"/>
                    <a:pt x="7489" y="2118"/>
                    <a:pt x="7483" y="2112"/>
                  </a:cubicBezTo>
                  <a:lnTo>
                    <a:pt x="7483" y="2112"/>
                  </a:lnTo>
                  <a:cubicBezTo>
                    <a:pt x="7489" y="2118"/>
                    <a:pt x="7489" y="2118"/>
                    <a:pt x="7494" y="2124"/>
                  </a:cubicBezTo>
                  <a:cubicBezTo>
                    <a:pt x="7500" y="2118"/>
                    <a:pt x="7489" y="2107"/>
                    <a:pt x="7500" y="2107"/>
                  </a:cubicBezTo>
                  <a:cubicBezTo>
                    <a:pt x="7500" y="2107"/>
                    <a:pt x="7500" y="2112"/>
                    <a:pt x="7500" y="2118"/>
                  </a:cubicBezTo>
                  <a:cubicBezTo>
                    <a:pt x="7500" y="2107"/>
                    <a:pt x="7506" y="2096"/>
                    <a:pt x="7511" y="2096"/>
                  </a:cubicBezTo>
                  <a:cubicBezTo>
                    <a:pt x="7511" y="2098"/>
                    <a:pt x="7512" y="2099"/>
                    <a:pt x="7513" y="2100"/>
                  </a:cubicBezTo>
                  <a:lnTo>
                    <a:pt x="7513" y="2100"/>
                  </a:lnTo>
                  <a:cubicBezTo>
                    <a:pt x="7522" y="2093"/>
                    <a:pt x="7523" y="2073"/>
                    <a:pt x="7539" y="2073"/>
                  </a:cubicBezTo>
                  <a:cubicBezTo>
                    <a:pt x="7542" y="2082"/>
                    <a:pt x="7545" y="2082"/>
                    <a:pt x="7548" y="2082"/>
                  </a:cubicBezTo>
                  <a:cubicBezTo>
                    <a:pt x="7550" y="2082"/>
                    <a:pt x="7553" y="2082"/>
                    <a:pt x="7556" y="2090"/>
                  </a:cubicBezTo>
                  <a:lnTo>
                    <a:pt x="7562" y="2084"/>
                  </a:lnTo>
                  <a:lnTo>
                    <a:pt x="7556" y="2079"/>
                  </a:lnTo>
                  <a:cubicBezTo>
                    <a:pt x="7562" y="2073"/>
                    <a:pt x="7562" y="2062"/>
                    <a:pt x="7573" y="2062"/>
                  </a:cubicBezTo>
                  <a:lnTo>
                    <a:pt x="7573" y="2062"/>
                  </a:lnTo>
                  <a:lnTo>
                    <a:pt x="7567" y="2073"/>
                  </a:lnTo>
                  <a:lnTo>
                    <a:pt x="7578" y="2062"/>
                  </a:lnTo>
                  <a:lnTo>
                    <a:pt x="7567" y="2062"/>
                  </a:lnTo>
                  <a:cubicBezTo>
                    <a:pt x="7573" y="2045"/>
                    <a:pt x="7562" y="2040"/>
                    <a:pt x="7567" y="2040"/>
                  </a:cubicBezTo>
                  <a:lnTo>
                    <a:pt x="7567" y="2040"/>
                  </a:lnTo>
                  <a:cubicBezTo>
                    <a:pt x="7567" y="2042"/>
                    <a:pt x="7570" y="2042"/>
                    <a:pt x="7573" y="2042"/>
                  </a:cubicBezTo>
                  <a:cubicBezTo>
                    <a:pt x="7577" y="2042"/>
                    <a:pt x="7581" y="2042"/>
                    <a:pt x="7584" y="2045"/>
                  </a:cubicBezTo>
                  <a:cubicBezTo>
                    <a:pt x="7584" y="2041"/>
                    <a:pt x="7584" y="2032"/>
                    <a:pt x="7587" y="2032"/>
                  </a:cubicBezTo>
                  <a:cubicBezTo>
                    <a:pt x="7588" y="2032"/>
                    <a:pt x="7589" y="2033"/>
                    <a:pt x="7590" y="2034"/>
                  </a:cubicBezTo>
                  <a:cubicBezTo>
                    <a:pt x="7595" y="2040"/>
                    <a:pt x="7601" y="2051"/>
                    <a:pt x="7601" y="2051"/>
                  </a:cubicBezTo>
                  <a:cubicBezTo>
                    <a:pt x="7601" y="2040"/>
                    <a:pt x="7618" y="2040"/>
                    <a:pt x="7612" y="2028"/>
                  </a:cubicBezTo>
                  <a:lnTo>
                    <a:pt x="7612" y="2028"/>
                  </a:lnTo>
                  <a:cubicBezTo>
                    <a:pt x="7612" y="2029"/>
                    <a:pt x="7618" y="2040"/>
                    <a:pt x="7618" y="2040"/>
                  </a:cubicBezTo>
                  <a:lnTo>
                    <a:pt x="7618" y="2028"/>
                  </a:lnTo>
                  <a:cubicBezTo>
                    <a:pt x="7618" y="2028"/>
                    <a:pt x="7623" y="2034"/>
                    <a:pt x="7623" y="2040"/>
                  </a:cubicBezTo>
                  <a:cubicBezTo>
                    <a:pt x="7633" y="2035"/>
                    <a:pt x="7618" y="2022"/>
                    <a:pt x="7624" y="2022"/>
                  </a:cubicBezTo>
                  <a:lnTo>
                    <a:pt x="7624" y="2022"/>
                  </a:lnTo>
                  <a:cubicBezTo>
                    <a:pt x="7625" y="2022"/>
                    <a:pt x="7626" y="2022"/>
                    <a:pt x="7629" y="2023"/>
                  </a:cubicBezTo>
                  <a:cubicBezTo>
                    <a:pt x="7623" y="2023"/>
                    <a:pt x="7629" y="2023"/>
                    <a:pt x="7629" y="2028"/>
                  </a:cubicBezTo>
                  <a:cubicBezTo>
                    <a:pt x="7640" y="2028"/>
                    <a:pt x="7646" y="2012"/>
                    <a:pt x="7657" y="2012"/>
                  </a:cubicBezTo>
                  <a:lnTo>
                    <a:pt x="7657" y="2012"/>
                  </a:lnTo>
                  <a:cubicBezTo>
                    <a:pt x="7668" y="2028"/>
                    <a:pt x="7651" y="2017"/>
                    <a:pt x="7657" y="2028"/>
                  </a:cubicBezTo>
                  <a:cubicBezTo>
                    <a:pt x="7674" y="2023"/>
                    <a:pt x="7679" y="2000"/>
                    <a:pt x="7696" y="1995"/>
                  </a:cubicBezTo>
                  <a:lnTo>
                    <a:pt x="7690" y="1995"/>
                  </a:lnTo>
                  <a:cubicBezTo>
                    <a:pt x="7687" y="1988"/>
                    <a:pt x="7687" y="1986"/>
                    <a:pt x="7689" y="1986"/>
                  </a:cubicBezTo>
                  <a:lnTo>
                    <a:pt x="7689" y="1986"/>
                  </a:lnTo>
                  <a:cubicBezTo>
                    <a:pt x="7692" y="1986"/>
                    <a:pt x="7699" y="1989"/>
                    <a:pt x="7703" y="1989"/>
                  </a:cubicBezTo>
                  <a:cubicBezTo>
                    <a:pt x="7705" y="1989"/>
                    <a:pt x="7707" y="1988"/>
                    <a:pt x="7707" y="1984"/>
                  </a:cubicBezTo>
                  <a:cubicBezTo>
                    <a:pt x="7707" y="1988"/>
                    <a:pt x="7711" y="1996"/>
                    <a:pt x="7712" y="1996"/>
                  </a:cubicBezTo>
                  <a:cubicBezTo>
                    <a:pt x="7713" y="1996"/>
                    <a:pt x="7713" y="1996"/>
                    <a:pt x="7713" y="1995"/>
                  </a:cubicBezTo>
                  <a:cubicBezTo>
                    <a:pt x="7724" y="1995"/>
                    <a:pt x="7730" y="1984"/>
                    <a:pt x="7741" y="1967"/>
                  </a:cubicBezTo>
                  <a:lnTo>
                    <a:pt x="7741" y="1972"/>
                  </a:lnTo>
                  <a:cubicBezTo>
                    <a:pt x="7742" y="1973"/>
                    <a:pt x="7743" y="1974"/>
                    <a:pt x="7745" y="1974"/>
                  </a:cubicBezTo>
                  <a:cubicBezTo>
                    <a:pt x="7751" y="1974"/>
                    <a:pt x="7759" y="1967"/>
                    <a:pt x="7763" y="1967"/>
                  </a:cubicBezTo>
                  <a:cubicBezTo>
                    <a:pt x="7763" y="1961"/>
                    <a:pt x="7763" y="1961"/>
                    <a:pt x="7758" y="1956"/>
                  </a:cubicBezTo>
                  <a:lnTo>
                    <a:pt x="7758" y="1956"/>
                  </a:lnTo>
                  <a:cubicBezTo>
                    <a:pt x="7764" y="1959"/>
                    <a:pt x="7769" y="1961"/>
                    <a:pt x="7773" y="1961"/>
                  </a:cubicBezTo>
                  <a:cubicBezTo>
                    <a:pt x="7790" y="1961"/>
                    <a:pt x="7791" y="1934"/>
                    <a:pt x="7803" y="1934"/>
                  </a:cubicBezTo>
                  <a:cubicBezTo>
                    <a:pt x="7806" y="1934"/>
                    <a:pt x="7809" y="1935"/>
                    <a:pt x="7814" y="1939"/>
                  </a:cubicBezTo>
                  <a:cubicBezTo>
                    <a:pt x="7814" y="1939"/>
                    <a:pt x="7814" y="1944"/>
                    <a:pt x="7814" y="1944"/>
                  </a:cubicBezTo>
                  <a:lnTo>
                    <a:pt x="7825" y="1928"/>
                  </a:lnTo>
                  <a:cubicBezTo>
                    <a:pt x="7822" y="1925"/>
                    <a:pt x="7821" y="1925"/>
                    <a:pt x="7819" y="1925"/>
                  </a:cubicBezTo>
                  <a:cubicBezTo>
                    <a:pt x="7818" y="1925"/>
                    <a:pt x="7816" y="1925"/>
                    <a:pt x="7814" y="1922"/>
                  </a:cubicBezTo>
                  <a:cubicBezTo>
                    <a:pt x="7814" y="1911"/>
                    <a:pt x="7814" y="1905"/>
                    <a:pt x="7819" y="1905"/>
                  </a:cubicBezTo>
                  <a:lnTo>
                    <a:pt x="7819" y="1905"/>
                  </a:lnTo>
                  <a:cubicBezTo>
                    <a:pt x="7814" y="1916"/>
                    <a:pt x="7825" y="1922"/>
                    <a:pt x="7830" y="1922"/>
                  </a:cubicBezTo>
                  <a:cubicBezTo>
                    <a:pt x="7830" y="1922"/>
                    <a:pt x="7830" y="1920"/>
                    <a:pt x="7829" y="1919"/>
                  </a:cubicBezTo>
                  <a:lnTo>
                    <a:pt x="7829" y="1919"/>
                  </a:lnTo>
                  <a:cubicBezTo>
                    <a:pt x="7830" y="1919"/>
                    <a:pt x="7830" y="1919"/>
                    <a:pt x="7830" y="1919"/>
                  </a:cubicBezTo>
                  <a:cubicBezTo>
                    <a:pt x="7835" y="1919"/>
                    <a:pt x="7824" y="1899"/>
                    <a:pt x="7833" y="1899"/>
                  </a:cubicBezTo>
                  <a:lnTo>
                    <a:pt x="7833" y="1899"/>
                  </a:lnTo>
                  <a:cubicBezTo>
                    <a:pt x="7834" y="1899"/>
                    <a:pt x="7835" y="1899"/>
                    <a:pt x="7836" y="1900"/>
                  </a:cubicBezTo>
                  <a:lnTo>
                    <a:pt x="7836" y="1905"/>
                  </a:lnTo>
                  <a:cubicBezTo>
                    <a:pt x="7836" y="1900"/>
                    <a:pt x="7836" y="1894"/>
                    <a:pt x="7842" y="1894"/>
                  </a:cubicBezTo>
                  <a:cubicBezTo>
                    <a:pt x="7853" y="1900"/>
                    <a:pt x="7842" y="1900"/>
                    <a:pt x="7847" y="1911"/>
                  </a:cubicBezTo>
                  <a:cubicBezTo>
                    <a:pt x="7852" y="1906"/>
                    <a:pt x="7848" y="1887"/>
                    <a:pt x="7855" y="1887"/>
                  </a:cubicBezTo>
                  <a:cubicBezTo>
                    <a:pt x="7856" y="1887"/>
                    <a:pt x="7857" y="1888"/>
                    <a:pt x="7858" y="1888"/>
                  </a:cubicBezTo>
                  <a:cubicBezTo>
                    <a:pt x="7858" y="1894"/>
                    <a:pt x="7853" y="1894"/>
                    <a:pt x="7853" y="1900"/>
                  </a:cubicBezTo>
                  <a:cubicBezTo>
                    <a:pt x="7858" y="1905"/>
                    <a:pt x="7861" y="1907"/>
                    <a:pt x="7863" y="1907"/>
                  </a:cubicBezTo>
                  <a:cubicBezTo>
                    <a:pt x="7865" y="1907"/>
                    <a:pt x="7867" y="1905"/>
                    <a:pt x="7870" y="1905"/>
                  </a:cubicBezTo>
                  <a:lnTo>
                    <a:pt x="7875" y="1905"/>
                  </a:lnTo>
                  <a:cubicBezTo>
                    <a:pt x="7864" y="1872"/>
                    <a:pt x="7886" y="1888"/>
                    <a:pt x="7886" y="1866"/>
                  </a:cubicBezTo>
                  <a:cubicBezTo>
                    <a:pt x="7886" y="1888"/>
                    <a:pt x="7892" y="1877"/>
                    <a:pt x="7898" y="1888"/>
                  </a:cubicBezTo>
                  <a:cubicBezTo>
                    <a:pt x="7903" y="1894"/>
                    <a:pt x="7909" y="1894"/>
                    <a:pt x="7909" y="1900"/>
                  </a:cubicBezTo>
                  <a:cubicBezTo>
                    <a:pt x="7909" y="1888"/>
                    <a:pt x="7920" y="1900"/>
                    <a:pt x="7920" y="1883"/>
                  </a:cubicBezTo>
                  <a:cubicBezTo>
                    <a:pt x="7920" y="1886"/>
                    <a:pt x="7920" y="1886"/>
                    <a:pt x="7921" y="1886"/>
                  </a:cubicBezTo>
                  <a:cubicBezTo>
                    <a:pt x="7921" y="1886"/>
                    <a:pt x="7923" y="1886"/>
                    <a:pt x="7926" y="1888"/>
                  </a:cubicBezTo>
                  <a:cubicBezTo>
                    <a:pt x="7931" y="1883"/>
                    <a:pt x="7920" y="1883"/>
                    <a:pt x="7920" y="1877"/>
                  </a:cubicBezTo>
                  <a:cubicBezTo>
                    <a:pt x="7920" y="1871"/>
                    <a:pt x="7924" y="1870"/>
                    <a:pt x="7929" y="1870"/>
                  </a:cubicBezTo>
                  <a:cubicBezTo>
                    <a:pt x="7931" y="1870"/>
                    <a:pt x="7932" y="1870"/>
                    <a:pt x="7934" y="1870"/>
                  </a:cubicBezTo>
                  <a:cubicBezTo>
                    <a:pt x="7941" y="1870"/>
                    <a:pt x="7948" y="1869"/>
                    <a:pt x="7948" y="1855"/>
                  </a:cubicBezTo>
                  <a:cubicBezTo>
                    <a:pt x="7954" y="1844"/>
                    <a:pt x="7948" y="1827"/>
                    <a:pt x="7954" y="1816"/>
                  </a:cubicBezTo>
                  <a:cubicBezTo>
                    <a:pt x="7959" y="1821"/>
                    <a:pt x="7959" y="1832"/>
                    <a:pt x="7959" y="1832"/>
                  </a:cubicBezTo>
                  <a:cubicBezTo>
                    <a:pt x="7970" y="1832"/>
                    <a:pt x="7976" y="1827"/>
                    <a:pt x="7976" y="1821"/>
                  </a:cubicBezTo>
                  <a:lnTo>
                    <a:pt x="7970" y="1804"/>
                  </a:lnTo>
                  <a:lnTo>
                    <a:pt x="7970" y="1821"/>
                  </a:lnTo>
                  <a:cubicBezTo>
                    <a:pt x="7970" y="1816"/>
                    <a:pt x="7959" y="1810"/>
                    <a:pt x="7965" y="1804"/>
                  </a:cubicBezTo>
                  <a:cubicBezTo>
                    <a:pt x="7963" y="1804"/>
                    <a:pt x="7962" y="1803"/>
                    <a:pt x="7961" y="1803"/>
                  </a:cubicBezTo>
                  <a:close/>
                  <a:moveTo>
                    <a:pt x="6307" y="2852"/>
                  </a:moveTo>
                  <a:cubicBezTo>
                    <a:pt x="6307" y="2852"/>
                    <a:pt x="6307" y="2852"/>
                    <a:pt x="6307" y="2852"/>
                  </a:cubicBezTo>
                  <a:lnTo>
                    <a:pt x="6307" y="2852"/>
                  </a:lnTo>
                  <a:close/>
                  <a:moveTo>
                    <a:pt x="1485" y="2846"/>
                  </a:moveTo>
                  <a:cubicBezTo>
                    <a:pt x="1483" y="2851"/>
                    <a:pt x="1483" y="2852"/>
                    <a:pt x="1485" y="2852"/>
                  </a:cubicBezTo>
                  <a:cubicBezTo>
                    <a:pt x="1486" y="2852"/>
                    <a:pt x="1488" y="2852"/>
                    <a:pt x="1490" y="2851"/>
                  </a:cubicBezTo>
                  <a:lnTo>
                    <a:pt x="1490" y="2851"/>
                  </a:lnTo>
                  <a:lnTo>
                    <a:pt x="1491" y="2852"/>
                  </a:lnTo>
                  <a:lnTo>
                    <a:pt x="1491" y="2850"/>
                  </a:lnTo>
                  <a:lnTo>
                    <a:pt x="1491" y="2850"/>
                  </a:lnTo>
                  <a:cubicBezTo>
                    <a:pt x="1491" y="2850"/>
                    <a:pt x="1490" y="2851"/>
                    <a:pt x="1490" y="2851"/>
                  </a:cubicBezTo>
                  <a:lnTo>
                    <a:pt x="1490" y="2851"/>
                  </a:lnTo>
                  <a:lnTo>
                    <a:pt x="1485" y="2846"/>
                  </a:lnTo>
                  <a:close/>
                  <a:moveTo>
                    <a:pt x="1726" y="2852"/>
                  </a:moveTo>
                  <a:lnTo>
                    <a:pt x="1715" y="2857"/>
                  </a:lnTo>
                  <a:lnTo>
                    <a:pt x="1720" y="2857"/>
                  </a:lnTo>
                  <a:cubicBezTo>
                    <a:pt x="1720" y="2857"/>
                    <a:pt x="1726" y="2852"/>
                    <a:pt x="1726" y="2852"/>
                  </a:cubicBezTo>
                  <a:close/>
                  <a:moveTo>
                    <a:pt x="5193" y="2863"/>
                  </a:moveTo>
                  <a:cubicBezTo>
                    <a:pt x="5194" y="2863"/>
                    <a:pt x="5196" y="2864"/>
                    <a:pt x="5198" y="2864"/>
                  </a:cubicBezTo>
                  <a:lnTo>
                    <a:pt x="5198" y="2864"/>
                  </a:lnTo>
                  <a:cubicBezTo>
                    <a:pt x="5197" y="2863"/>
                    <a:pt x="5196" y="2863"/>
                    <a:pt x="5193" y="2863"/>
                  </a:cubicBezTo>
                  <a:close/>
                  <a:moveTo>
                    <a:pt x="1531" y="2894"/>
                  </a:moveTo>
                  <a:lnTo>
                    <a:pt x="1531" y="2894"/>
                  </a:lnTo>
                  <a:cubicBezTo>
                    <a:pt x="1530" y="2894"/>
                    <a:pt x="1530" y="2895"/>
                    <a:pt x="1530" y="2896"/>
                  </a:cubicBezTo>
                  <a:cubicBezTo>
                    <a:pt x="1530" y="2895"/>
                    <a:pt x="1531" y="2895"/>
                    <a:pt x="1531" y="2894"/>
                  </a:cubicBezTo>
                  <a:close/>
                  <a:moveTo>
                    <a:pt x="5758" y="2902"/>
                  </a:moveTo>
                  <a:lnTo>
                    <a:pt x="5758" y="2902"/>
                  </a:lnTo>
                  <a:lnTo>
                    <a:pt x="5758" y="2902"/>
                  </a:lnTo>
                  <a:close/>
                  <a:moveTo>
                    <a:pt x="5669" y="2919"/>
                  </a:moveTo>
                  <a:cubicBezTo>
                    <a:pt x="5670" y="2920"/>
                    <a:pt x="5670" y="2921"/>
                    <a:pt x="5671" y="2922"/>
                  </a:cubicBezTo>
                  <a:lnTo>
                    <a:pt x="5671" y="2922"/>
                  </a:lnTo>
                  <a:cubicBezTo>
                    <a:pt x="5671" y="2921"/>
                    <a:pt x="5670" y="2921"/>
                    <a:pt x="5669" y="2919"/>
                  </a:cubicBezTo>
                  <a:close/>
                  <a:moveTo>
                    <a:pt x="5697" y="2913"/>
                  </a:moveTo>
                  <a:lnTo>
                    <a:pt x="5697" y="2913"/>
                  </a:lnTo>
                  <a:cubicBezTo>
                    <a:pt x="5702" y="2919"/>
                    <a:pt x="5702" y="2924"/>
                    <a:pt x="5702" y="2924"/>
                  </a:cubicBezTo>
                  <a:lnTo>
                    <a:pt x="5697" y="2913"/>
                  </a:lnTo>
                  <a:close/>
                  <a:moveTo>
                    <a:pt x="5814" y="2930"/>
                  </a:moveTo>
                  <a:cubicBezTo>
                    <a:pt x="5814" y="2930"/>
                    <a:pt x="5814" y="2930"/>
                    <a:pt x="5814" y="2930"/>
                  </a:cubicBezTo>
                  <a:cubicBezTo>
                    <a:pt x="5814" y="2930"/>
                    <a:pt x="5814" y="2930"/>
                    <a:pt x="5814" y="2930"/>
                  </a:cubicBezTo>
                  <a:close/>
                  <a:moveTo>
                    <a:pt x="5809" y="2924"/>
                  </a:moveTo>
                  <a:lnTo>
                    <a:pt x="5809" y="2924"/>
                  </a:lnTo>
                  <a:cubicBezTo>
                    <a:pt x="5814" y="2936"/>
                    <a:pt x="5809" y="2936"/>
                    <a:pt x="5814" y="2941"/>
                  </a:cubicBezTo>
                  <a:cubicBezTo>
                    <a:pt x="5814" y="2941"/>
                    <a:pt x="5814" y="2936"/>
                    <a:pt x="5814" y="2930"/>
                  </a:cubicBezTo>
                  <a:cubicBezTo>
                    <a:pt x="5814" y="2931"/>
                    <a:pt x="5814" y="2932"/>
                    <a:pt x="5814" y="2932"/>
                  </a:cubicBezTo>
                  <a:cubicBezTo>
                    <a:pt x="5812" y="2932"/>
                    <a:pt x="5809" y="2925"/>
                    <a:pt x="5809" y="2924"/>
                  </a:cubicBezTo>
                  <a:close/>
                  <a:moveTo>
                    <a:pt x="5802" y="2910"/>
                  </a:moveTo>
                  <a:cubicBezTo>
                    <a:pt x="5800" y="2910"/>
                    <a:pt x="5801" y="2924"/>
                    <a:pt x="5797" y="2924"/>
                  </a:cubicBezTo>
                  <a:cubicBezTo>
                    <a:pt x="5797" y="2930"/>
                    <a:pt x="5797" y="2936"/>
                    <a:pt x="5803" y="2936"/>
                  </a:cubicBezTo>
                  <a:cubicBezTo>
                    <a:pt x="5803" y="2936"/>
                    <a:pt x="5799" y="2923"/>
                    <a:pt x="5801" y="2923"/>
                  </a:cubicBezTo>
                  <a:lnTo>
                    <a:pt x="5801" y="2923"/>
                  </a:lnTo>
                  <a:cubicBezTo>
                    <a:pt x="5802" y="2923"/>
                    <a:pt x="5802" y="2924"/>
                    <a:pt x="5803" y="2924"/>
                  </a:cubicBezTo>
                  <a:cubicBezTo>
                    <a:pt x="5803" y="2930"/>
                    <a:pt x="5809" y="2941"/>
                    <a:pt x="5809" y="2947"/>
                  </a:cubicBezTo>
                  <a:cubicBezTo>
                    <a:pt x="5809" y="2941"/>
                    <a:pt x="5809" y="2930"/>
                    <a:pt x="5809" y="2924"/>
                  </a:cubicBezTo>
                  <a:lnTo>
                    <a:pt x="5809" y="2919"/>
                  </a:lnTo>
                  <a:cubicBezTo>
                    <a:pt x="5805" y="2912"/>
                    <a:pt x="5804" y="2910"/>
                    <a:pt x="5802" y="2910"/>
                  </a:cubicBezTo>
                  <a:close/>
                  <a:moveTo>
                    <a:pt x="5646" y="2947"/>
                  </a:moveTo>
                  <a:cubicBezTo>
                    <a:pt x="5646" y="2947"/>
                    <a:pt x="5646" y="2947"/>
                    <a:pt x="5646" y="2947"/>
                  </a:cubicBezTo>
                  <a:lnTo>
                    <a:pt x="5646" y="2947"/>
                  </a:lnTo>
                  <a:close/>
                  <a:moveTo>
                    <a:pt x="5635" y="2952"/>
                  </a:moveTo>
                  <a:cubicBezTo>
                    <a:pt x="5635" y="2952"/>
                    <a:pt x="5635" y="2952"/>
                    <a:pt x="5635" y="2952"/>
                  </a:cubicBezTo>
                  <a:cubicBezTo>
                    <a:pt x="5635" y="2952"/>
                    <a:pt x="5635" y="2952"/>
                    <a:pt x="5635" y="2952"/>
                  </a:cubicBezTo>
                  <a:close/>
                  <a:moveTo>
                    <a:pt x="5545" y="2958"/>
                  </a:moveTo>
                  <a:cubicBezTo>
                    <a:pt x="5545" y="2958"/>
                    <a:pt x="5545" y="2958"/>
                    <a:pt x="5545" y="2958"/>
                  </a:cubicBezTo>
                  <a:cubicBezTo>
                    <a:pt x="5545" y="2958"/>
                    <a:pt x="5545" y="2958"/>
                    <a:pt x="5545" y="2958"/>
                  </a:cubicBezTo>
                  <a:close/>
                  <a:moveTo>
                    <a:pt x="5545" y="2958"/>
                  </a:moveTo>
                  <a:cubicBezTo>
                    <a:pt x="5545" y="2958"/>
                    <a:pt x="5545" y="2958"/>
                    <a:pt x="5545" y="2958"/>
                  </a:cubicBezTo>
                  <a:cubicBezTo>
                    <a:pt x="5545" y="2958"/>
                    <a:pt x="5545" y="2958"/>
                    <a:pt x="5545" y="2958"/>
                  </a:cubicBezTo>
                  <a:close/>
                  <a:moveTo>
                    <a:pt x="7987" y="1339"/>
                  </a:moveTo>
                  <a:cubicBezTo>
                    <a:pt x="7993" y="1345"/>
                    <a:pt x="8004" y="1345"/>
                    <a:pt x="7998" y="1351"/>
                  </a:cubicBezTo>
                  <a:cubicBezTo>
                    <a:pt x="7987" y="1351"/>
                    <a:pt x="7993" y="1345"/>
                    <a:pt x="7982" y="1345"/>
                  </a:cubicBezTo>
                  <a:lnTo>
                    <a:pt x="7987" y="1345"/>
                  </a:lnTo>
                  <a:cubicBezTo>
                    <a:pt x="7972" y="1345"/>
                    <a:pt x="7977" y="1343"/>
                    <a:pt x="7976" y="1343"/>
                  </a:cubicBezTo>
                  <a:lnTo>
                    <a:pt x="7976" y="1343"/>
                  </a:lnTo>
                  <a:cubicBezTo>
                    <a:pt x="7975" y="1343"/>
                    <a:pt x="7972" y="1343"/>
                    <a:pt x="7965" y="1345"/>
                  </a:cubicBezTo>
                  <a:cubicBezTo>
                    <a:pt x="7959" y="1351"/>
                    <a:pt x="7970" y="1351"/>
                    <a:pt x="7965" y="1356"/>
                  </a:cubicBezTo>
                  <a:lnTo>
                    <a:pt x="7987" y="1356"/>
                  </a:lnTo>
                  <a:cubicBezTo>
                    <a:pt x="8004" y="1362"/>
                    <a:pt x="7948" y="1362"/>
                    <a:pt x="7970" y="1362"/>
                  </a:cubicBezTo>
                  <a:cubicBezTo>
                    <a:pt x="7982" y="1362"/>
                    <a:pt x="7998" y="1362"/>
                    <a:pt x="7987" y="1367"/>
                  </a:cubicBezTo>
                  <a:lnTo>
                    <a:pt x="7970" y="1367"/>
                  </a:lnTo>
                  <a:cubicBezTo>
                    <a:pt x="7970" y="1370"/>
                    <a:pt x="7977" y="1370"/>
                    <a:pt x="7983" y="1370"/>
                  </a:cubicBezTo>
                  <a:cubicBezTo>
                    <a:pt x="7989" y="1370"/>
                    <a:pt x="7993" y="1370"/>
                    <a:pt x="7987" y="1373"/>
                  </a:cubicBezTo>
                  <a:cubicBezTo>
                    <a:pt x="7980" y="1373"/>
                    <a:pt x="7977" y="1371"/>
                    <a:pt x="7976" y="1371"/>
                  </a:cubicBezTo>
                  <a:cubicBezTo>
                    <a:pt x="7976" y="1371"/>
                    <a:pt x="7976" y="1371"/>
                    <a:pt x="7976" y="1373"/>
                  </a:cubicBezTo>
                  <a:lnTo>
                    <a:pt x="7970" y="1373"/>
                  </a:lnTo>
                  <a:cubicBezTo>
                    <a:pt x="7976" y="1379"/>
                    <a:pt x="7987" y="1384"/>
                    <a:pt x="7987" y="1390"/>
                  </a:cubicBezTo>
                  <a:lnTo>
                    <a:pt x="7976" y="1390"/>
                  </a:lnTo>
                  <a:cubicBezTo>
                    <a:pt x="7982" y="1395"/>
                    <a:pt x="7970" y="1401"/>
                    <a:pt x="7965" y="1407"/>
                  </a:cubicBezTo>
                  <a:lnTo>
                    <a:pt x="7976" y="1407"/>
                  </a:lnTo>
                  <a:cubicBezTo>
                    <a:pt x="7976" y="1412"/>
                    <a:pt x="7970" y="1412"/>
                    <a:pt x="7965" y="1412"/>
                  </a:cubicBezTo>
                  <a:lnTo>
                    <a:pt x="7970" y="1412"/>
                  </a:lnTo>
                  <a:cubicBezTo>
                    <a:pt x="7981" y="1418"/>
                    <a:pt x="7992" y="1423"/>
                    <a:pt x="7983" y="1428"/>
                  </a:cubicBezTo>
                  <a:lnTo>
                    <a:pt x="7983" y="1428"/>
                  </a:lnTo>
                  <a:cubicBezTo>
                    <a:pt x="7982" y="1428"/>
                    <a:pt x="7981" y="1428"/>
                    <a:pt x="7980" y="1428"/>
                  </a:cubicBezTo>
                  <a:lnTo>
                    <a:pt x="7980" y="1428"/>
                  </a:lnTo>
                  <a:lnTo>
                    <a:pt x="7982" y="1429"/>
                  </a:lnTo>
                  <a:cubicBezTo>
                    <a:pt x="7982" y="1429"/>
                    <a:pt x="7983" y="1429"/>
                    <a:pt x="7983" y="1428"/>
                  </a:cubicBezTo>
                  <a:lnTo>
                    <a:pt x="7983" y="1428"/>
                  </a:lnTo>
                  <a:cubicBezTo>
                    <a:pt x="7990" y="1430"/>
                    <a:pt x="7999" y="1431"/>
                    <a:pt x="7993" y="1435"/>
                  </a:cubicBezTo>
                  <a:lnTo>
                    <a:pt x="7987" y="1435"/>
                  </a:lnTo>
                  <a:cubicBezTo>
                    <a:pt x="7982" y="1440"/>
                    <a:pt x="7993" y="1446"/>
                    <a:pt x="7976" y="1451"/>
                  </a:cubicBezTo>
                  <a:cubicBezTo>
                    <a:pt x="7993" y="1451"/>
                    <a:pt x="7965" y="1457"/>
                    <a:pt x="7993" y="1457"/>
                  </a:cubicBezTo>
                  <a:cubicBezTo>
                    <a:pt x="7982" y="1463"/>
                    <a:pt x="7976" y="1463"/>
                    <a:pt x="7965" y="1468"/>
                  </a:cubicBezTo>
                  <a:cubicBezTo>
                    <a:pt x="7965" y="1468"/>
                    <a:pt x="7982" y="1468"/>
                    <a:pt x="7987" y="1474"/>
                  </a:cubicBezTo>
                  <a:lnTo>
                    <a:pt x="7970" y="1474"/>
                  </a:lnTo>
                  <a:lnTo>
                    <a:pt x="7970" y="1479"/>
                  </a:lnTo>
                  <a:cubicBezTo>
                    <a:pt x="7976" y="1479"/>
                    <a:pt x="7982" y="1474"/>
                    <a:pt x="7982" y="1474"/>
                  </a:cubicBezTo>
                  <a:lnTo>
                    <a:pt x="7982" y="1474"/>
                  </a:lnTo>
                  <a:cubicBezTo>
                    <a:pt x="7993" y="1479"/>
                    <a:pt x="7976" y="1485"/>
                    <a:pt x="7965" y="1485"/>
                  </a:cubicBezTo>
                  <a:lnTo>
                    <a:pt x="7976" y="1491"/>
                  </a:lnTo>
                  <a:cubicBezTo>
                    <a:pt x="7970" y="1496"/>
                    <a:pt x="7970" y="1496"/>
                    <a:pt x="7970" y="1502"/>
                  </a:cubicBezTo>
                  <a:lnTo>
                    <a:pt x="7959" y="1502"/>
                  </a:lnTo>
                  <a:cubicBezTo>
                    <a:pt x="7959" y="1502"/>
                    <a:pt x="7965" y="1508"/>
                    <a:pt x="7965" y="1513"/>
                  </a:cubicBezTo>
                  <a:lnTo>
                    <a:pt x="7976" y="1513"/>
                  </a:lnTo>
                  <a:cubicBezTo>
                    <a:pt x="7978" y="1515"/>
                    <a:pt x="7979" y="1516"/>
                    <a:pt x="7980" y="1516"/>
                  </a:cubicBezTo>
                  <a:cubicBezTo>
                    <a:pt x="7983" y="1516"/>
                    <a:pt x="7985" y="1513"/>
                    <a:pt x="7993" y="1513"/>
                  </a:cubicBezTo>
                  <a:cubicBezTo>
                    <a:pt x="7993" y="1519"/>
                    <a:pt x="7976" y="1519"/>
                    <a:pt x="7970" y="1519"/>
                  </a:cubicBezTo>
                  <a:lnTo>
                    <a:pt x="7965" y="1519"/>
                  </a:lnTo>
                  <a:cubicBezTo>
                    <a:pt x="7970" y="1519"/>
                    <a:pt x="7948" y="1524"/>
                    <a:pt x="7965" y="1524"/>
                  </a:cubicBezTo>
                  <a:lnTo>
                    <a:pt x="7959" y="1524"/>
                  </a:lnTo>
                  <a:cubicBezTo>
                    <a:pt x="7954" y="1536"/>
                    <a:pt x="7954" y="1541"/>
                    <a:pt x="7948" y="1541"/>
                  </a:cubicBezTo>
                  <a:lnTo>
                    <a:pt x="7942" y="1524"/>
                  </a:lnTo>
                  <a:lnTo>
                    <a:pt x="7937" y="1547"/>
                  </a:lnTo>
                  <a:cubicBezTo>
                    <a:pt x="7931" y="1541"/>
                    <a:pt x="7926" y="1530"/>
                    <a:pt x="7931" y="1524"/>
                  </a:cubicBezTo>
                  <a:lnTo>
                    <a:pt x="7931" y="1524"/>
                  </a:lnTo>
                  <a:cubicBezTo>
                    <a:pt x="7922" y="1524"/>
                    <a:pt x="7924" y="1531"/>
                    <a:pt x="7919" y="1531"/>
                  </a:cubicBezTo>
                  <a:cubicBezTo>
                    <a:pt x="7918" y="1531"/>
                    <a:pt x="7917" y="1531"/>
                    <a:pt x="7914" y="1530"/>
                  </a:cubicBezTo>
                  <a:lnTo>
                    <a:pt x="7909" y="1536"/>
                  </a:lnTo>
                  <a:cubicBezTo>
                    <a:pt x="7909" y="1530"/>
                    <a:pt x="7903" y="1524"/>
                    <a:pt x="7909" y="1524"/>
                  </a:cubicBezTo>
                  <a:lnTo>
                    <a:pt x="7909" y="1524"/>
                  </a:lnTo>
                  <a:cubicBezTo>
                    <a:pt x="7890" y="1524"/>
                    <a:pt x="7891" y="1544"/>
                    <a:pt x="7885" y="1544"/>
                  </a:cubicBezTo>
                  <a:cubicBezTo>
                    <a:pt x="7884" y="1544"/>
                    <a:pt x="7883" y="1543"/>
                    <a:pt x="7881" y="1541"/>
                  </a:cubicBezTo>
                  <a:lnTo>
                    <a:pt x="7881" y="1536"/>
                  </a:lnTo>
                  <a:cubicBezTo>
                    <a:pt x="7864" y="1552"/>
                    <a:pt x="7881" y="1552"/>
                    <a:pt x="7875" y="1575"/>
                  </a:cubicBezTo>
                  <a:lnTo>
                    <a:pt x="7847" y="1547"/>
                  </a:lnTo>
                  <a:lnTo>
                    <a:pt x="7853" y="1564"/>
                  </a:lnTo>
                  <a:cubicBezTo>
                    <a:pt x="7853" y="1564"/>
                    <a:pt x="7847" y="1564"/>
                    <a:pt x="7847" y="1558"/>
                  </a:cubicBezTo>
                  <a:cubicBezTo>
                    <a:pt x="7842" y="1569"/>
                    <a:pt x="7847" y="1564"/>
                    <a:pt x="7847" y="1575"/>
                  </a:cubicBezTo>
                  <a:cubicBezTo>
                    <a:pt x="7845" y="1574"/>
                    <a:pt x="7843" y="1574"/>
                    <a:pt x="7842" y="1574"/>
                  </a:cubicBezTo>
                  <a:cubicBezTo>
                    <a:pt x="7833" y="1574"/>
                    <a:pt x="7828" y="1581"/>
                    <a:pt x="7822" y="1581"/>
                  </a:cubicBezTo>
                  <a:cubicBezTo>
                    <a:pt x="7822" y="1581"/>
                    <a:pt x="7821" y="1581"/>
                    <a:pt x="7821" y="1581"/>
                  </a:cubicBezTo>
                  <a:lnTo>
                    <a:pt x="7821" y="1581"/>
                  </a:lnTo>
                  <a:cubicBezTo>
                    <a:pt x="7821" y="1582"/>
                    <a:pt x="7821" y="1583"/>
                    <a:pt x="7819" y="1586"/>
                  </a:cubicBezTo>
                  <a:cubicBezTo>
                    <a:pt x="7815" y="1582"/>
                    <a:pt x="7813" y="1580"/>
                    <a:pt x="7810" y="1580"/>
                  </a:cubicBezTo>
                  <a:cubicBezTo>
                    <a:pt x="7805" y="1580"/>
                    <a:pt x="7804" y="1592"/>
                    <a:pt x="7795" y="1592"/>
                  </a:cubicBezTo>
                  <a:cubicBezTo>
                    <a:pt x="7794" y="1592"/>
                    <a:pt x="7793" y="1592"/>
                    <a:pt x="7791" y="1592"/>
                  </a:cubicBezTo>
                  <a:cubicBezTo>
                    <a:pt x="7791" y="1580"/>
                    <a:pt x="7802" y="1580"/>
                    <a:pt x="7786" y="1575"/>
                  </a:cubicBezTo>
                  <a:lnTo>
                    <a:pt x="7786" y="1575"/>
                  </a:lnTo>
                  <a:cubicBezTo>
                    <a:pt x="7788" y="1584"/>
                    <a:pt x="7785" y="1587"/>
                    <a:pt x="7781" y="1587"/>
                  </a:cubicBezTo>
                  <a:cubicBezTo>
                    <a:pt x="7777" y="1587"/>
                    <a:pt x="7771" y="1585"/>
                    <a:pt x="7767" y="1585"/>
                  </a:cubicBezTo>
                  <a:cubicBezTo>
                    <a:pt x="7765" y="1585"/>
                    <a:pt x="7764" y="1585"/>
                    <a:pt x="7763" y="1586"/>
                  </a:cubicBezTo>
                  <a:cubicBezTo>
                    <a:pt x="7763" y="1586"/>
                    <a:pt x="7758" y="1586"/>
                    <a:pt x="7758" y="1580"/>
                  </a:cubicBezTo>
                  <a:lnTo>
                    <a:pt x="7758" y="1580"/>
                  </a:lnTo>
                  <a:cubicBezTo>
                    <a:pt x="7752" y="1580"/>
                    <a:pt x="7758" y="1592"/>
                    <a:pt x="7763" y="1597"/>
                  </a:cubicBezTo>
                  <a:cubicBezTo>
                    <a:pt x="7758" y="1603"/>
                    <a:pt x="7746" y="1608"/>
                    <a:pt x="7735" y="1614"/>
                  </a:cubicBezTo>
                  <a:cubicBezTo>
                    <a:pt x="7735" y="1613"/>
                    <a:pt x="7734" y="1612"/>
                    <a:pt x="7732" y="1612"/>
                  </a:cubicBezTo>
                  <a:cubicBezTo>
                    <a:pt x="7725" y="1612"/>
                    <a:pt x="7705" y="1620"/>
                    <a:pt x="7696" y="1620"/>
                  </a:cubicBezTo>
                  <a:lnTo>
                    <a:pt x="7690" y="1614"/>
                  </a:lnTo>
                  <a:lnTo>
                    <a:pt x="7690" y="1614"/>
                  </a:lnTo>
                  <a:cubicBezTo>
                    <a:pt x="7696" y="1631"/>
                    <a:pt x="7685" y="1636"/>
                    <a:pt x="7679" y="1642"/>
                  </a:cubicBezTo>
                  <a:cubicBezTo>
                    <a:pt x="7674" y="1636"/>
                    <a:pt x="7674" y="1631"/>
                    <a:pt x="7674" y="1625"/>
                  </a:cubicBezTo>
                  <a:lnTo>
                    <a:pt x="7668" y="1625"/>
                  </a:lnTo>
                  <a:cubicBezTo>
                    <a:pt x="7668" y="1631"/>
                    <a:pt x="7668" y="1636"/>
                    <a:pt x="7662" y="1642"/>
                  </a:cubicBezTo>
                  <a:lnTo>
                    <a:pt x="7657" y="1631"/>
                  </a:lnTo>
                  <a:cubicBezTo>
                    <a:pt x="7646" y="1636"/>
                    <a:pt x="7640" y="1653"/>
                    <a:pt x="7623" y="1653"/>
                  </a:cubicBezTo>
                  <a:cubicBezTo>
                    <a:pt x="7629" y="1664"/>
                    <a:pt x="7651" y="1676"/>
                    <a:pt x="7640" y="1692"/>
                  </a:cubicBezTo>
                  <a:cubicBezTo>
                    <a:pt x="7634" y="1687"/>
                    <a:pt x="7629" y="1676"/>
                    <a:pt x="7634" y="1676"/>
                  </a:cubicBezTo>
                  <a:lnTo>
                    <a:pt x="7634" y="1676"/>
                  </a:lnTo>
                  <a:cubicBezTo>
                    <a:pt x="7629" y="1676"/>
                    <a:pt x="7629" y="1681"/>
                    <a:pt x="7623" y="1681"/>
                  </a:cubicBezTo>
                  <a:lnTo>
                    <a:pt x="7629" y="1664"/>
                  </a:lnTo>
                  <a:lnTo>
                    <a:pt x="7629" y="1664"/>
                  </a:lnTo>
                  <a:cubicBezTo>
                    <a:pt x="7618" y="1664"/>
                    <a:pt x="7629" y="1676"/>
                    <a:pt x="7623" y="1676"/>
                  </a:cubicBezTo>
                  <a:cubicBezTo>
                    <a:pt x="7618" y="1670"/>
                    <a:pt x="7612" y="1676"/>
                    <a:pt x="7612" y="1664"/>
                  </a:cubicBezTo>
                  <a:lnTo>
                    <a:pt x="7612" y="1664"/>
                  </a:lnTo>
                  <a:cubicBezTo>
                    <a:pt x="7612" y="1664"/>
                    <a:pt x="7614" y="1667"/>
                    <a:pt x="7616" y="1667"/>
                  </a:cubicBezTo>
                  <a:cubicBezTo>
                    <a:pt x="7617" y="1667"/>
                    <a:pt x="7618" y="1666"/>
                    <a:pt x="7618" y="1664"/>
                  </a:cubicBezTo>
                  <a:cubicBezTo>
                    <a:pt x="7612" y="1664"/>
                    <a:pt x="7601" y="1664"/>
                    <a:pt x="7595" y="1659"/>
                  </a:cubicBezTo>
                  <a:lnTo>
                    <a:pt x="7595" y="1659"/>
                  </a:lnTo>
                  <a:cubicBezTo>
                    <a:pt x="7601" y="1664"/>
                    <a:pt x="7601" y="1670"/>
                    <a:pt x="7601" y="1676"/>
                  </a:cubicBezTo>
                  <a:cubicBezTo>
                    <a:pt x="7599" y="1676"/>
                    <a:pt x="7598" y="1677"/>
                    <a:pt x="7597" y="1677"/>
                  </a:cubicBezTo>
                  <a:cubicBezTo>
                    <a:pt x="7589" y="1677"/>
                    <a:pt x="7588" y="1664"/>
                    <a:pt x="7578" y="1664"/>
                  </a:cubicBezTo>
                  <a:cubicBezTo>
                    <a:pt x="7578" y="1670"/>
                    <a:pt x="7573" y="1670"/>
                    <a:pt x="7578" y="1681"/>
                  </a:cubicBezTo>
                  <a:cubicBezTo>
                    <a:pt x="7573" y="1681"/>
                    <a:pt x="7573" y="1676"/>
                    <a:pt x="7567" y="1676"/>
                  </a:cubicBezTo>
                  <a:cubicBezTo>
                    <a:pt x="7562" y="1681"/>
                    <a:pt x="7539" y="1692"/>
                    <a:pt x="7556" y="1698"/>
                  </a:cubicBezTo>
                  <a:cubicBezTo>
                    <a:pt x="7556" y="1704"/>
                    <a:pt x="7556" y="1704"/>
                    <a:pt x="7556" y="1704"/>
                  </a:cubicBezTo>
                  <a:cubicBezTo>
                    <a:pt x="7539" y="1726"/>
                    <a:pt x="7511" y="1715"/>
                    <a:pt x="7494" y="1732"/>
                  </a:cubicBezTo>
                  <a:lnTo>
                    <a:pt x="7494" y="1726"/>
                  </a:lnTo>
                  <a:cubicBezTo>
                    <a:pt x="7483" y="1737"/>
                    <a:pt x="7466" y="1743"/>
                    <a:pt x="7466" y="1754"/>
                  </a:cubicBezTo>
                  <a:cubicBezTo>
                    <a:pt x="7461" y="1754"/>
                    <a:pt x="7455" y="1748"/>
                    <a:pt x="7450" y="1743"/>
                  </a:cubicBezTo>
                  <a:cubicBezTo>
                    <a:pt x="7445" y="1751"/>
                    <a:pt x="7444" y="1756"/>
                    <a:pt x="7440" y="1756"/>
                  </a:cubicBezTo>
                  <a:cubicBezTo>
                    <a:pt x="7438" y="1756"/>
                    <a:pt x="7436" y="1755"/>
                    <a:pt x="7433" y="1754"/>
                  </a:cubicBezTo>
                  <a:cubicBezTo>
                    <a:pt x="7434" y="1752"/>
                    <a:pt x="7434" y="1750"/>
                    <a:pt x="7434" y="1750"/>
                  </a:cubicBezTo>
                  <a:lnTo>
                    <a:pt x="7434" y="1750"/>
                  </a:lnTo>
                  <a:cubicBezTo>
                    <a:pt x="7435" y="1749"/>
                    <a:pt x="7436" y="1749"/>
                    <a:pt x="7438" y="1748"/>
                  </a:cubicBezTo>
                  <a:cubicBezTo>
                    <a:pt x="7432" y="1748"/>
                    <a:pt x="7427" y="1747"/>
                    <a:pt x="7423" y="1747"/>
                  </a:cubicBezTo>
                  <a:cubicBezTo>
                    <a:pt x="7417" y="1747"/>
                    <a:pt x="7414" y="1749"/>
                    <a:pt x="7410" y="1760"/>
                  </a:cubicBezTo>
                  <a:cubicBezTo>
                    <a:pt x="7410" y="1755"/>
                    <a:pt x="7407" y="1753"/>
                    <a:pt x="7404" y="1753"/>
                  </a:cubicBezTo>
                  <a:cubicBezTo>
                    <a:pt x="7399" y="1753"/>
                    <a:pt x="7394" y="1756"/>
                    <a:pt x="7394" y="1760"/>
                  </a:cubicBezTo>
                  <a:lnTo>
                    <a:pt x="7405" y="1760"/>
                  </a:lnTo>
                  <a:cubicBezTo>
                    <a:pt x="7399" y="1765"/>
                    <a:pt x="7394" y="1765"/>
                    <a:pt x="7388" y="1771"/>
                  </a:cubicBezTo>
                  <a:lnTo>
                    <a:pt x="7382" y="1754"/>
                  </a:lnTo>
                  <a:cubicBezTo>
                    <a:pt x="7381" y="1754"/>
                    <a:pt x="7379" y="1754"/>
                    <a:pt x="7378" y="1754"/>
                  </a:cubicBezTo>
                  <a:cubicBezTo>
                    <a:pt x="7354" y="1754"/>
                    <a:pt x="7353" y="1787"/>
                    <a:pt x="7338" y="1787"/>
                  </a:cubicBezTo>
                  <a:cubicBezTo>
                    <a:pt x="7335" y="1787"/>
                    <a:pt x="7331" y="1786"/>
                    <a:pt x="7326" y="1782"/>
                  </a:cubicBezTo>
                  <a:lnTo>
                    <a:pt x="7326" y="1782"/>
                  </a:lnTo>
                  <a:cubicBezTo>
                    <a:pt x="7324" y="1790"/>
                    <a:pt x="7326" y="1790"/>
                    <a:pt x="7330" y="1790"/>
                  </a:cubicBezTo>
                  <a:cubicBezTo>
                    <a:pt x="7333" y="1790"/>
                    <a:pt x="7338" y="1790"/>
                    <a:pt x="7338" y="1799"/>
                  </a:cubicBezTo>
                  <a:cubicBezTo>
                    <a:pt x="7336" y="1800"/>
                    <a:pt x="7334" y="1800"/>
                    <a:pt x="7332" y="1800"/>
                  </a:cubicBezTo>
                  <a:cubicBezTo>
                    <a:pt x="7322" y="1800"/>
                    <a:pt x="7309" y="1788"/>
                    <a:pt x="7304" y="1788"/>
                  </a:cubicBezTo>
                  <a:cubicBezTo>
                    <a:pt x="7287" y="1788"/>
                    <a:pt x="7298" y="1816"/>
                    <a:pt x="7282" y="1821"/>
                  </a:cubicBezTo>
                  <a:cubicBezTo>
                    <a:pt x="7287" y="1821"/>
                    <a:pt x="7293" y="1832"/>
                    <a:pt x="7287" y="1844"/>
                  </a:cubicBezTo>
                  <a:cubicBezTo>
                    <a:pt x="7286" y="1844"/>
                    <a:pt x="7284" y="1845"/>
                    <a:pt x="7283" y="1845"/>
                  </a:cubicBezTo>
                  <a:cubicBezTo>
                    <a:pt x="7273" y="1845"/>
                    <a:pt x="7266" y="1831"/>
                    <a:pt x="7270" y="1821"/>
                  </a:cubicBezTo>
                  <a:lnTo>
                    <a:pt x="7270" y="1821"/>
                  </a:lnTo>
                  <a:cubicBezTo>
                    <a:pt x="7270" y="1821"/>
                    <a:pt x="7270" y="1821"/>
                    <a:pt x="7270" y="1827"/>
                  </a:cubicBezTo>
                  <a:cubicBezTo>
                    <a:pt x="7276" y="1821"/>
                    <a:pt x="7282" y="1816"/>
                    <a:pt x="7270" y="1816"/>
                  </a:cubicBezTo>
                  <a:lnTo>
                    <a:pt x="7270" y="1821"/>
                  </a:lnTo>
                  <a:cubicBezTo>
                    <a:pt x="7269" y="1820"/>
                    <a:pt x="7267" y="1819"/>
                    <a:pt x="7265" y="1819"/>
                  </a:cubicBezTo>
                  <a:cubicBezTo>
                    <a:pt x="7261" y="1819"/>
                    <a:pt x="7257" y="1821"/>
                    <a:pt x="7253" y="1821"/>
                  </a:cubicBezTo>
                  <a:cubicBezTo>
                    <a:pt x="7250" y="1821"/>
                    <a:pt x="7248" y="1820"/>
                    <a:pt x="7248" y="1816"/>
                  </a:cubicBezTo>
                  <a:lnTo>
                    <a:pt x="7248" y="1816"/>
                  </a:lnTo>
                  <a:cubicBezTo>
                    <a:pt x="7244" y="1819"/>
                    <a:pt x="7246" y="1823"/>
                    <a:pt x="7250" y="1825"/>
                  </a:cubicBezTo>
                  <a:lnTo>
                    <a:pt x="7250" y="1825"/>
                  </a:lnTo>
                  <a:cubicBezTo>
                    <a:pt x="7240" y="1825"/>
                    <a:pt x="7233" y="1833"/>
                    <a:pt x="7220" y="1838"/>
                  </a:cubicBezTo>
                  <a:cubicBezTo>
                    <a:pt x="7226" y="1838"/>
                    <a:pt x="7231" y="1844"/>
                    <a:pt x="7226" y="1844"/>
                  </a:cubicBezTo>
                  <a:cubicBezTo>
                    <a:pt x="7203" y="1849"/>
                    <a:pt x="7220" y="1860"/>
                    <a:pt x="7209" y="1866"/>
                  </a:cubicBezTo>
                  <a:cubicBezTo>
                    <a:pt x="7200" y="1866"/>
                    <a:pt x="7201" y="1856"/>
                    <a:pt x="7198" y="1856"/>
                  </a:cubicBezTo>
                  <a:cubicBezTo>
                    <a:pt x="7197" y="1856"/>
                    <a:pt x="7195" y="1858"/>
                    <a:pt x="7192" y="1860"/>
                  </a:cubicBezTo>
                  <a:cubicBezTo>
                    <a:pt x="7182" y="1860"/>
                    <a:pt x="7181" y="1852"/>
                    <a:pt x="7184" y="1846"/>
                  </a:cubicBezTo>
                  <a:lnTo>
                    <a:pt x="7184" y="1846"/>
                  </a:lnTo>
                  <a:cubicBezTo>
                    <a:pt x="7180" y="1851"/>
                    <a:pt x="7175" y="1853"/>
                    <a:pt x="7170" y="1853"/>
                  </a:cubicBezTo>
                  <a:cubicBezTo>
                    <a:pt x="7162" y="1853"/>
                    <a:pt x="7154" y="1849"/>
                    <a:pt x="7147" y="1849"/>
                  </a:cubicBezTo>
                  <a:lnTo>
                    <a:pt x="7147" y="1849"/>
                  </a:lnTo>
                  <a:lnTo>
                    <a:pt x="7153" y="1860"/>
                  </a:lnTo>
                  <a:cubicBezTo>
                    <a:pt x="7147" y="1860"/>
                    <a:pt x="7147" y="1860"/>
                    <a:pt x="7142" y="1855"/>
                  </a:cubicBezTo>
                  <a:lnTo>
                    <a:pt x="7142" y="1855"/>
                  </a:lnTo>
                  <a:cubicBezTo>
                    <a:pt x="7142" y="1866"/>
                    <a:pt x="7153" y="1872"/>
                    <a:pt x="7153" y="1883"/>
                  </a:cubicBezTo>
                  <a:cubicBezTo>
                    <a:pt x="7144" y="1883"/>
                    <a:pt x="7139" y="1892"/>
                    <a:pt x="7135" y="1892"/>
                  </a:cubicBezTo>
                  <a:cubicBezTo>
                    <a:pt x="7133" y="1892"/>
                    <a:pt x="7132" y="1891"/>
                    <a:pt x="7130" y="1888"/>
                  </a:cubicBezTo>
                  <a:cubicBezTo>
                    <a:pt x="7147" y="1883"/>
                    <a:pt x="7119" y="1872"/>
                    <a:pt x="7136" y="1866"/>
                  </a:cubicBezTo>
                  <a:lnTo>
                    <a:pt x="7136" y="1866"/>
                  </a:lnTo>
                  <a:cubicBezTo>
                    <a:pt x="7130" y="1866"/>
                    <a:pt x="7130" y="1872"/>
                    <a:pt x="7125" y="1872"/>
                  </a:cubicBezTo>
                  <a:cubicBezTo>
                    <a:pt x="7125" y="1866"/>
                    <a:pt x="7125" y="1866"/>
                    <a:pt x="7125" y="1866"/>
                  </a:cubicBezTo>
                  <a:cubicBezTo>
                    <a:pt x="7122" y="1865"/>
                    <a:pt x="7120" y="1865"/>
                    <a:pt x="7119" y="1865"/>
                  </a:cubicBezTo>
                  <a:cubicBezTo>
                    <a:pt x="7107" y="1865"/>
                    <a:pt x="7123" y="1884"/>
                    <a:pt x="7108" y="1894"/>
                  </a:cubicBezTo>
                  <a:cubicBezTo>
                    <a:pt x="7108" y="1886"/>
                    <a:pt x="7102" y="1881"/>
                    <a:pt x="7099" y="1881"/>
                  </a:cubicBezTo>
                  <a:cubicBezTo>
                    <a:pt x="7098" y="1881"/>
                    <a:pt x="7097" y="1881"/>
                    <a:pt x="7097" y="1883"/>
                  </a:cubicBezTo>
                  <a:cubicBezTo>
                    <a:pt x="7098" y="1882"/>
                    <a:pt x="7098" y="1882"/>
                    <a:pt x="7099" y="1882"/>
                  </a:cubicBezTo>
                  <a:cubicBezTo>
                    <a:pt x="7102" y="1882"/>
                    <a:pt x="7102" y="1895"/>
                    <a:pt x="7102" y="1900"/>
                  </a:cubicBezTo>
                  <a:cubicBezTo>
                    <a:pt x="7086" y="1900"/>
                    <a:pt x="7091" y="1911"/>
                    <a:pt x="7086" y="1916"/>
                  </a:cubicBezTo>
                  <a:lnTo>
                    <a:pt x="7091" y="1911"/>
                  </a:lnTo>
                  <a:lnTo>
                    <a:pt x="7091" y="1911"/>
                  </a:lnTo>
                  <a:cubicBezTo>
                    <a:pt x="7096" y="1921"/>
                    <a:pt x="7092" y="1922"/>
                    <a:pt x="7083" y="1926"/>
                  </a:cubicBezTo>
                  <a:lnTo>
                    <a:pt x="7083" y="1926"/>
                  </a:lnTo>
                  <a:cubicBezTo>
                    <a:pt x="7084" y="1925"/>
                    <a:pt x="7085" y="1924"/>
                    <a:pt x="7086" y="1922"/>
                  </a:cubicBezTo>
                  <a:lnTo>
                    <a:pt x="7086" y="1922"/>
                  </a:lnTo>
                  <a:cubicBezTo>
                    <a:pt x="7086" y="1922"/>
                    <a:pt x="7080" y="1922"/>
                    <a:pt x="7080" y="1928"/>
                  </a:cubicBezTo>
                  <a:cubicBezTo>
                    <a:pt x="7081" y="1927"/>
                    <a:pt x="7082" y="1926"/>
                    <a:pt x="7083" y="1926"/>
                  </a:cubicBezTo>
                  <a:lnTo>
                    <a:pt x="7083" y="1926"/>
                  </a:lnTo>
                  <a:cubicBezTo>
                    <a:pt x="7082" y="1928"/>
                    <a:pt x="7079" y="1929"/>
                    <a:pt x="7076" y="1929"/>
                  </a:cubicBezTo>
                  <a:cubicBezTo>
                    <a:pt x="7072" y="1929"/>
                    <a:pt x="7066" y="1926"/>
                    <a:pt x="7061" y="1926"/>
                  </a:cubicBezTo>
                  <a:cubicBezTo>
                    <a:pt x="7057" y="1926"/>
                    <a:pt x="7054" y="1928"/>
                    <a:pt x="7052" y="1933"/>
                  </a:cubicBezTo>
                  <a:cubicBezTo>
                    <a:pt x="7041" y="1928"/>
                    <a:pt x="7041" y="1916"/>
                    <a:pt x="7035" y="1916"/>
                  </a:cubicBezTo>
                  <a:cubicBezTo>
                    <a:pt x="7033" y="1922"/>
                    <a:pt x="7031" y="1923"/>
                    <a:pt x="7028" y="1923"/>
                  </a:cubicBezTo>
                  <a:cubicBezTo>
                    <a:pt x="7025" y="1923"/>
                    <a:pt x="7021" y="1921"/>
                    <a:pt x="7017" y="1921"/>
                  </a:cubicBezTo>
                  <a:cubicBezTo>
                    <a:pt x="7014" y="1921"/>
                    <a:pt x="7011" y="1922"/>
                    <a:pt x="7007" y="1928"/>
                  </a:cubicBezTo>
                  <a:cubicBezTo>
                    <a:pt x="7018" y="1933"/>
                    <a:pt x="7018" y="1933"/>
                    <a:pt x="7013" y="1950"/>
                  </a:cubicBezTo>
                  <a:lnTo>
                    <a:pt x="7030" y="1928"/>
                  </a:lnTo>
                  <a:lnTo>
                    <a:pt x="7024" y="1950"/>
                  </a:lnTo>
                  <a:cubicBezTo>
                    <a:pt x="7030" y="1950"/>
                    <a:pt x="7035" y="1939"/>
                    <a:pt x="7041" y="1939"/>
                  </a:cubicBezTo>
                  <a:lnTo>
                    <a:pt x="7041" y="1939"/>
                  </a:lnTo>
                  <a:cubicBezTo>
                    <a:pt x="7035" y="1950"/>
                    <a:pt x="7035" y="1944"/>
                    <a:pt x="7046" y="1956"/>
                  </a:cubicBezTo>
                  <a:cubicBezTo>
                    <a:pt x="7043" y="1954"/>
                    <a:pt x="7041" y="1953"/>
                    <a:pt x="7039" y="1953"/>
                  </a:cubicBezTo>
                  <a:cubicBezTo>
                    <a:pt x="7030" y="1953"/>
                    <a:pt x="7027" y="1967"/>
                    <a:pt x="7017" y="1967"/>
                  </a:cubicBezTo>
                  <a:cubicBezTo>
                    <a:pt x="7016" y="1967"/>
                    <a:pt x="7014" y="1967"/>
                    <a:pt x="7013" y="1967"/>
                  </a:cubicBezTo>
                  <a:lnTo>
                    <a:pt x="7002" y="1939"/>
                  </a:lnTo>
                  <a:cubicBezTo>
                    <a:pt x="6979" y="1939"/>
                    <a:pt x="6979" y="1967"/>
                    <a:pt x="6957" y="1972"/>
                  </a:cubicBezTo>
                  <a:lnTo>
                    <a:pt x="6968" y="1972"/>
                  </a:lnTo>
                  <a:cubicBezTo>
                    <a:pt x="6968" y="1984"/>
                    <a:pt x="6951" y="1978"/>
                    <a:pt x="6951" y="1989"/>
                  </a:cubicBezTo>
                  <a:cubicBezTo>
                    <a:pt x="6946" y="1978"/>
                    <a:pt x="6940" y="1978"/>
                    <a:pt x="6934" y="1972"/>
                  </a:cubicBezTo>
                  <a:lnTo>
                    <a:pt x="6934" y="1972"/>
                  </a:lnTo>
                  <a:cubicBezTo>
                    <a:pt x="6940" y="1978"/>
                    <a:pt x="6918" y="1984"/>
                    <a:pt x="6923" y="2000"/>
                  </a:cubicBezTo>
                  <a:lnTo>
                    <a:pt x="6912" y="1995"/>
                  </a:lnTo>
                  <a:cubicBezTo>
                    <a:pt x="6890" y="1995"/>
                    <a:pt x="6901" y="2028"/>
                    <a:pt x="6884" y="2028"/>
                  </a:cubicBezTo>
                  <a:cubicBezTo>
                    <a:pt x="6884" y="2017"/>
                    <a:pt x="6878" y="2017"/>
                    <a:pt x="6884" y="2006"/>
                  </a:cubicBezTo>
                  <a:lnTo>
                    <a:pt x="6884" y="2006"/>
                  </a:lnTo>
                  <a:cubicBezTo>
                    <a:pt x="6878" y="2006"/>
                    <a:pt x="6873" y="2012"/>
                    <a:pt x="6873" y="2017"/>
                  </a:cubicBezTo>
                  <a:cubicBezTo>
                    <a:pt x="6872" y="2017"/>
                    <a:pt x="6872" y="2016"/>
                    <a:pt x="6871" y="2016"/>
                  </a:cubicBezTo>
                  <a:cubicBezTo>
                    <a:pt x="6867" y="2016"/>
                    <a:pt x="6866" y="2029"/>
                    <a:pt x="6859" y="2029"/>
                  </a:cubicBezTo>
                  <a:cubicBezTo>
                    <a:pt x="6858" y="2029"/>
                    <a:pt x="6857" y="2029"/>
                    <a:pt x="6856" y="2028"/>
                  </a:cubicBezTo>
                  <a:lnTo>
                    <a:pt x="6856" y="2028"/>
                  </a:lnTo>
                  <a:cubicBezTo>
                    <a:pt x="6856" y="2034"/>
                    <a:pt x="6862" y="2040"/>
                    <a:pt x="6856" y="2045"/>
                  </a:cubicBezTo>
                  <a:cubicBezTo>
                    <a:pt x="6854" y="2045"/>
                    <a:pt x="6853" y="2045"/>
                    <a:pt x="6852" y="2044"/>
                  </a:cubicBezTo>
                  <a:lnTo>
                    <a:pt x="6852" y="2044"/>
                  </a:lnTo>
                  <a:cubicBezTo>
                    <a:pt x="6852" y="2048"/>
                    <a:pt x="6848" y="2051"/>
                    <a:pt x="6854" y="2055"/>
                  </a:cubicBezTo>
                  <a:lnTo>
                    <a:pt x="6854" y="2055"/>
                  </a:lnTo>
                  <a:cubicBezTo>
                    <a:pt x="6850" y="2053"/>
                    <a:pt x="6846" y="2052"/>
                    <a:pt x="6842" y="2052"/>
                  </a:cubicBezTo>
                  <a:cubicBezTo>
                    <a:pt x="6825" y="2052"/>
                    <a:pt x="6811" y="2070"/>
                    <a:pt x="6793" y="2070"/>
                  </a:cubicBezTo>
                  <a:cubicBezTo>
                    <a:pt x="6790" y="2070"/>
                    <a:pt x="6787" y="2069"/>
                    <a:pt x="6783" y="2068"/>
                  </a:cubicBezTo>
                  <a:cubicBezTo>
                    <a:pt x="6772" y="2073"/>
                    <a:pt x="6761" y="2084"/>
                    <a:pt x="6750" y="2090"/>
                  </a:cubicBezTo>
                  <a:cubicBezTo>
                    <a:pt x="6750" y="2090"/>
                    <a:pt x="6750" y="2084"/>
                    <a:pt x="6750" y="2084"/>
                  </a:cubicBezTo>
                  <a:lnTo>
                    <a:pt x="6750" y="2084"/>
                  </a:lnTo>
                  <a:cubicBezTo>
                    <a:pt x="6733" y="2084"/>
                    <a:pt x="6755" y="2112"/>
                    <a:pt x="6733" y="2112"/>
                  </a:cubicBezTo>
                  <a:cubicBezTo>
                    <a:pt x="6716" y="2107"/>
                    <a:pt x="6738" y="2101"/>
                    <a:pt x="6733" y="2101"/>
                  </a:cubicBezTo>
                  <a:cubicBezTo>
                    <a:pt x="6728" y="2093"/>
                    <a:pt x="6724" y="2091"/>
                    <a:pt x="6721" y="2091"/>
                  </a:cubicBezTo>
                  <a:cubicBezTo>
                    <a:pt x="6714" y="2091"/>
                    <a:pt x="6708" y="2103"/>
                    <a:pt x="6700" y="2103"/>
                  </a:cubicBezTo>
                  <a:cubicBezTo>
                    <a:pt x="6698" y="2103"/>
                    <a:pt x="6696" y="2103"/>
                    <a:pt x="6694" y="2101"/>
                  </a:cubicBezTo>
                  <a:cubicBezTo>
                    <a:pt x="6692" y="2101"/>
                    <a:pt x="6692" y="2100"/>
                    <a:pt x="6691" y="2100"/>
                  </a:cubicBezTo>
                  <a:cubicBezTo>
                    <a:pt x="6682" y="2100"/>
                    <a:pt x="6681" y="2124"/>
                    <a:pt x="6665" y="2124"/>
                  </a:cubicBezTo>
                  <a:cubicBezTo>
                    <a:pt x="6660" y="2140"/>
                    <a:pt x="6643" y="2157"/>
                    <a:pt x="6632" y="2163"/>
                  </a:cubicBezTo>
                  <a:cubicBezTo>
                    <a:pt x="6632" y="2152"/>
                    <a:pt x="6637" y="2157"/>
                    <a:pt x="6626" y="2146"/>
                  </a:cubicBezTo>
                  <a:lnTo>
                    <a:pt x="6626" y="2146"/>
                  </a:lnTo>
                  <a:cubicBezTo>
                    <a:pt x="6621" y="2152"/>
                    <a:pt x="6637" y="2163"/>
                    <a:pt x="6626" y="2174"/>
                  </a:cubicBezTo>
                  <a:cubicBezTo>
                    <a:pt x="6621" y="2168"/>
                    <a:pt x="6609" y="2168"/>
                    <a:pt x="6604" y="2157"/>
                  </a:cubicBezTo>
                  <a:lnTo>
                    <a:pt x="6615" y="2152"/>
                  </a:lnTo>
                  <a:cubicBezTo>
                    <a:pt x="6611" y="2149"/>
                    <a:pt x="6608" y="2148"/>
                    <a:pt x="6605" y="2148"/>
                  </a:cubicBezTo>
                  <a:cubicBezTo>
                    <a:pt x="6598" y="2148"/>
                    <a:pt x="6597" y="2157"/>
                    <a:pt x="6593" y="2157"/>
                  </a:cubicBezTo>
                  <a:lnTo>
                    <a:pt x="6593" y="2152"/>
                  </a:lnTo>
                  <a:cubicBezTo>
                    <a:pt x="6576" y="2163"/>
                    <a:pt x="6581" y="2180"/>
                    <a:pt x="6565" y="2185"/>
                  </a:cubicBezTo>
                  <a:lnTo>
                    <a:pt x="6565" y="2191"/>
                  </a:lnTo>
                  <a:cubicBezTo>
                    <a:pt x="6565" y="2198"/>
                    <a:pt x="6564" y="2200"/>
                    <a:pt x="6562" y="2200"/>
                  </a:cubicBezTo>
                  <a:cubicBezTo>
                    <a:pt x="6560" y="2200"/>
                    <a:pt x="6556" y="2196"/>
                    <a:pt x="6553" y="2196"/>
                  </a:cubicBezTo>
                  <a:cubicBezTo>
                    <a:pt x="6551" y="2196"/>
                    <a:pt x="6549" y="2198"/>
                    <a:pt x="6548" y="2202"/>
                  </a:cubicBezTo>
                  <a:lnTo>
                    <a:pt x="6537" y="2191"/>
                  </a:lnTo>
                  <a:cubicBezTo>
                    <a:pt x="6531" y="2196"/>
                    <a:pt x="6520" y="2219"/>
                    <a:pt x="6514" y="2224"/>
                  </a:cubicBezTo>
                  <a:cubicBezTo>
                    <a:pt x="6514" y="2208"/>
                    <a:pt x="6525" y="2196"/>
                    <a:pt x="6531" y="2185"/>
                  </a:cubicBezTo>
                  <a:lnTo>
                    <a:pt x="6531" y="2185"/>
                  </a:lnTo>
                  <a:cubicBezTo>
                    <a:pt x="6523" y="2185"/>
                    <a:pt x="6514" y="2192"/>
                    <a:pt x="6510" y="2200"/>
                  </a:cubicBezTo>
                  <a:lnTo>
                    <a:pt x="6510" y="2200"/>
                  </a:lnTo>
                  <a:cubicBezTo>
                    <a:pt x="6511" y="2200"/>
                    <a:pt x="6511" y="2200"/>
                    <a:pt x="6511" y="2200"/>
                  </a:cubicBezTo>
                  <a:cubicBezTo>
                    <a:pt x="6511" y="2200"/>
                    <a:pt x="6513" y="2200"/>
                    <a:pt x="6514" y="2202"/>
                  </a:cubicBezTo>
                  <a:cubicBezTo>
                    <a:pt x="6514" y="2219"/>
                    <a:pt x="6503" y="2230"/>
                    <a:pt x="6492" y="2236"/>
                  </a:cubicBezTo>
                  <a:cubicBezTo>
                    <a:pt x="6489" y="2226"/>
                    <a:pt x="6484" y="2223"/>
                    <a:pt x="6478" y="2223"/>
                  </a:cubicBezTo>
                  <a:cubicBezTo>
                    <a:pt x="6469" y="2223"/>
                    <a:pt x="6457" y="2231"/>
                    <a:pt x="6446" y="2231"/>
                  </a:cubicBezTo>
                  <a:cubicBezTo>
                    <a:pt x="6440" y="2231"/>
                    <a:pt x="6435" y="2229"/>
                    <a:pt x="6430" y="2224"/>
                  </a:cubicBezTo>
                  <a:cubicBezTo>
                    <a:pt x="6413" y="2247"/>
                    <a:pt x="6380" y="2241"/>
                    <a:pt x="6357" y="2258"/>
                  </a:cubicBezTo>
                  <a:cubicBezTo>
                    <a:pt x="6380" y="2280"/>
                    <a:pt x="6346" y="2264"/>
                    <a:pt x="6363" y="2286"/>
                  </a:cubicBezTo>
                  <a:cubicBezTo>
                    <a:pt x="6357" y="2292"/>
                    <a:pt x="6352" y="2292"/>
                    <a:pt x="6352" y="2292"/>
                  </a:cubicBezTo>
                  <a:lnTo>
                    <a:pt x="6324" y="2286"/>
                  </a:lnTo>
                  <a:cubicBezTo>
                    <a:pt x="6318" y="2280"/>
                    <a:pt x="6329" y="2275"/>
                    <a:pt x="6324" y="2269"/>
                  </a:cubicBezTo>
                  <a:lnTo>
                    <a:pt x="6324" y="2269"/>
                  </a:lnTo>
                  <a:cubicBezTo>
                    <a:pt x="6322" y="2270"/>
                    <a:pt x="6320" y="2271"/>
                    <a:pt x="6318" y="2271"/>
                  </a:cubicBezTo>
                  <a:cubicBezTo>
                    <a:pt x="6312" y="2271"/>
                    <a:pt x="6310" y="2264"/>
                    <a:pt x="6301" y="2264"/>
                  </a:cubicBezTo>
                  <a:lnTo>
                    <a:pt x="6301" y="2264"/>
                  </a:lnTo>
                  <a:cubicBezTo>
                    <a:pt x="6307" y="2269"/>
                    <a:pt x="6301" y="2275"/>
                    <a:pt x="6296" y="2280"/>
                  </a:cubicBezTo>
                  <a:lnTo>
                    <a:pt x="6313" y="2286"/>
                  </a:lnTo>
                  <a:cubicBezTo>
                    <a:pt x="6309" y="2291"/>
                    <a:pt x="6305" y="2293"/>
                    <a:pt x="6301" y="2293"/>
                  </a:cubicBezTo>
                  <a:cubicBezTo>
                    <a:pt x="6294" y="2293"/>
                    <a:pt x="6287" y="2284"/>
                    <a:pt x="6279" y="2284"/>
                  </a:cubicBezTo>
                  <a:cubicBezTo>
                    <a:pt x="6276" y="2284"/>
                    <a:pt x="6272" y="2286"/>
                    <a:pt x="6268" y="2292"/>
                  </a:cubicBezTo>
                  <a:lnTo>
                    <a:pt x="6273" y="2280"/>
                  </a:lnTo>
                  <a:lnTo>
                    <a:pt x="6273" y="2280"/>
                  </a:lnTo>
                  <a:cubicBezTo>
                    <a:pt x="6262" y="2292"/>
                    <a:pt x="6234" y="2303"/>
                    <a:pt x="6234" y="2325"/>
                  </a:cubicBezTo>
                  <a:cubicBezTo>
                    <a:pt x="6234" y="2325"/>
                    <a:pt x="6223" y="2320"/>
                    <a:pt x="6229" y="2314"/>
                  </a:cubicBezTo>
                  <a:lnTo>
                    <a:pt x="6229" y="2314"/>
                  </a:lnTo>
                  <a:cubicBezTo>
                    <a:pt x="6203" y="2324"/>
                    <a:pt x="6186" y="2359"/>
                    <a:pt x="6166" y="2359"/>
                  </a:cubicBezTo>
                  <a:cubicBezTo>
                    <a:pt x="6164" y="2359"/>
                    <a:pt x="6163" y="2359"/>
                    <a:pt x="6161" y="2359"/>
                  </a:cubicBezTo>
                  <a:lnTo>
                    <a:pt x="6161" y="2353"/>
                  </a:lnTo>
                  <a:cubicBezTo>
                    <a:pt x="6157" y="2358"/>
                    <a:pt x="6156" y="2366"/>
                    <a:pt x="6153" y="2366"/>
                  </a:cubicBezTo>
                  <a:cubicBezTo>
                    <a:pt x="6152" y="2366"/>
                    <a:pt x="6151" y="2365"/>
                    <a:pt x="6150" y="2364"/>
                  </a:cubicBezTo>
                  <a:cubicBezTo>
                    <a:pt x="6150" y="2364"/>
                    <a:pt x="6150" y="2359"/>
                    <a:pt x="6145" y="2359"/>
                  </a:cubicBezTo>
                  <a:cubicBezTo>
                    <a:pt x="6145" y="2364"/>
                    <a:pt x="6139" y="2376"/>
                    <a:pt x="6133" y="2376"/>
                  </a:cubicBezTo>
                  <a:lnTo>
                    <a:pt x="6133" y="2364"/>
                  </a:lnTo>
                  <a:cubicBezTo>
                    <a:pt x="6105" y="2370"/>
                    <a:pt x="6105" y="2398"/>
                    <a:pt x="6089" y="2415"/>
                  </a:cubicBezTo>
                  <a:cubicBezTo>
                    <a:pt x="6082" y="2404"/>
                    <a:pt x="6070" y="2400"/>
                    <a:pt x="6060" y="2400"/>
                  </a:cubicBezTo>
                  <a:cubicBezTo>
                    <a:pt x="6054" y="2400"/>
                    <a:pt x="6048" y="2402"/>
                    <a:pt x="6044" y="2404"/>
                  </a:cubicBezTo>
                  <a:lnTo>
                    <a:pt x="6044" y="2398"/>
                  </a:lnTo>
                  <a:cubicBezTo>
                    <a:pt x="6016" y="2409"/>
                    <a:pt x="6005" y="2437"/>
                    <a:pt x="5982" y="2460"/>
                  </a:cubicBezTo>
                  <a:cubicBezTo>
                    <a:pt x="5978" y="2456"/>
                    <a:pt x="5973" y="2455"/>
                    <a:pt x="5968" y="2455"/>
                  </a:cubicBezTo>
                  <a:cubicBezTo>
                    <a:pt x="5947" y="2455"/>
                    <a:pt x="5921" y="2476"/>
                    <a:pt x="5898" y="2476"/>
                  </a:cubicBezTo>
                  <a:cubicBezTo>
                    <a:pt x="5904" y="2476"/>
                    <a:pt x="5904" y="2493"/>
                    <a:pt x="5898" y="2493"/>
                  </a:cubicBezTo>
                  <a:cubicBezTo>
                    <a:pt x="5894" y="2493"/>
                    <a:pt x="5890" y="2505"/>
                    <a:pt x="5886" y="2505"/>
                  </a:cubicBezTo>
                  <a:cubicBezTo>
                    <a:pt x="5884" y="2505"/>
                    <a:pt x="5883" y="2503"/>
                    <a:pt x="5881" y="2499"/>
                  </a:cubicBezTo>
                  <a:cubicBezTo>
                    <a:pt x="5877" y="2492"/>
                    <a:pt x="5873" y="2490"/>
                    <a:pt x="5869" y="2490"/>
                  </a:cubicBezTo>
                  <a:cubicBezTo>
                    <a:pt x="5862" y="2490"/>
                    <a:pt x="5857" y="2495"/>
                    <a:pt x="5853" y="2499"/>
                  </a:cubicBezTo>
                  <a:lnTo>
                    <a:pt x="5859" y="2521"/>
                  </a:lnTo>
                  <a:cubicBezTo>
                    <a:pt x="5854" y="2519"/>
                    <a:pt x="5850" y="2518"/>
                    <a:pt x="5846" y="2518"/>
                  </a:cubicBezTo>
                  <a:cubicBezTo>
                    <a:pt x="5821" y="2518"/>
                    <a:pt x="5806" y="2549"/>
                    <a:pt x="5788" y="2549"/>
                  </a:cubicBezTo>
                  <a:cubicBezTo>
                    <a:pt x="5784" y="2549"/>
                    <a:pt x="5779" y="2547"/>
                    <a:pt x="5775" y="2544"/>
                  </a:cubicBezTo>
                  <a:cubicBezTo>
                    <a:pt x="5769" y="2555"/>
                    <a:pt x="5764" y="2555"/>
                    <a:pt x="5758" y="2566"/>
                  </a:cubicBezTo>
                  <a:lnTo>
                    <a:pt x="5753" y="2555"/>
                  </a:lnTo>
                  <a:cubicBezTo>
                    <a:pt x="5736" y="2560"/>
                    <a:pt x="5725" y="2560"/>
                    <a:pt x="5708" y="2572"/>
                  </a:cubicBezTo>
                  <a:lnTo>
                    <a:pt x="5708" y="2566"/>
                  </a:lnTo>
                  <a:cubicBezTo>
                    <a:pt x="5697" y="2566"/>
                    <a:pt x="5708" y="2605"/>
                    <a:pt x="5697" y="2611"/>
                  </a:cubicBezTo>
                  <a:lnTo>
                    <a:pt x="5685" y="2594"/>
                  </a:lnTo>
                  <a:cubicBezTo>
                    <a:pt x="5669" y="2605"/>
                    <a:pt x="5641" y="2600"/>
                    <a:pt x="5624" y="2628"/>
                  </a:cubicBezTo>
                  <a:cubicBezTo>
                    <a:pt x="5624" y="2622"/>
                    <a:pt x="5624" y="2616"/>
                    <a:pt x="5624" y="2616"/>
                  </a:cubicBezTo>
                  <a:cubicBezTo>
                    <a:pt x="5618" y="2622"/>
                    <a:pt x="5588" y="2622"/>
                    <a:pt x="5595" y="2642"/>
                  </a:cubicBezTo>
                  <a:lnTo>
                    <a:pt x="5595" y="2642"/>
                  </a:lnTo>
                  <a:cubicBezTo>
                    <a:pt x="5594" y="2640"/>
                    <a:pt x="5593" y="2639"/>
                    <a:pt x="5591" y="2639"/>
                  </a:cubicBezTo>
                  <a:cubicBezTo>
                    <a:pt x="5585" y="2639"/>
                    <a:pt x="5577" y="2658"/>
                    <a:pt x="5568" y="2667"/>
                  </a:cubicBezTo>
                  <a:lnTo>
                    <a:pt x="5568" y="2656"/>
                  </a:lnTo>
                  <a:cubicBezTo>
                    <a:pt x="5562" y="2672"/>
                    <a:pt x="5562" y="2678"/>
                    <a:pt x="5557" y="2689"/>
                  </a:cubicBezTo>
                  <a:cubicBezTo>
                    <a:pt x="5551" y="2689"/>
                    <a:pt x="5545" y="2678"/>
                    <a:pt x="5551" y="2678"/>
                  </a:cubicBezTo>
                  <a:lnTo>
                    <a:pt x="5551" y="2678"/>
                  </a:lnTo>
                  <a:cubicBezTo>
                    <a:pt x="5540" y="2678"/>
                    <a:pt x="5551" y="2695"/>
                    <a:pt x="5534" y="2695"/>
                  </a:cubicBezTo>
                  <a:lnTo>
                    <a:pt x="5534" y="2684"/>
                  </a:lnTo>
                  <a:cubicBezTo>
                    <a:pt x="5523" y="2689"/>
                    <a:pt x="5529" y="2695"/>
                    <a:pt x="5523" y="2706"/>
                  </a:cubicBezTo>
                  <a:cubicBezTo>
                    <a:pt x="5523" y="2708"/>
                    <a:pt x="5520" y="2710"/>
                    <a:pt x="5516" y="2710"/>
                  </a:cubicBezTo>
                  <a:cubicBezTo>
                    <a:pt x="5510" y="2710"/>
                    <a:pt x="5502" y="2707"/>
                    <a:pt x="5495" y="2700"/>
                  </a:cubicBezTo>
                  <a:lnTo>
                    <a:pt x="5495" y="2700"/>
                  </a:lnTo>
                  <a:cubicBezTo>
                    <a:pt x="5501" y="2712"/>
                    <a:pt x="5495" y="2723"/>
                    <a:pt x="5489" y="2723"/>
                  </a:cubicBezTo>
                  <a:cubicBezTo>
                    <a:pt x="5489" y="2717"/>
                    <a:pt x="5489" y="2712"/>
                    <a:pt x="5489" y="2712"/>
                  </a:cubicBezTo>
                  <a:cubicBezTo>
                    <a:pt x="5469" y="2712"/>
                    <a:pt x="5467" y="2735"/>
                    <a:pt x="5454" y="2735"/>
                  </a:cubicBezTo>
                  <a:cubicBezTo>
                    <a:pt x="5453" y="2735"/>
                    <a:pt x="5452" y="2735"/>
                    <a:pt x="5450" y="2734"/>
                  </a:cubicBezTo>
                  <a:cubicBezTo>
                    <a:pt x="5450" y="2728"/>
                    <a:pt x="5450" y="2728"/>
                    <a:pt x="5445" y="2728"/>
                  </a:cubicBezTo>
                  <a:cubicBezTo>
                    <a:pt x="5461" y="2723"/>
                    <a:pt x="5473" y="2717"/>
                    <a:pt x="5473" y="2717"/>
                  </a:cubicBezTo>
                  <a:cubicBezTo>
                    <a:pt x="5467" y="2706"/>
                    <a:pt x="5456" y="2712"/>
                    <a:pt x="5456" y="2689"/>
                  </a:cubicBezTo>
                  <a:cubicBezTo>
                    <a:pt x="5450" y="2706"/>
                    <a:pt x="5445" y="2728"/>
                    <a:pt x="5428" y="2728"/>
                  </a:cubicBezTo>
                  <a:lnTo>
                    <a:pt x="5428" y="2723"/>
                  </a:lnTo>
                  <a:cubicBezTo>
                    <a:pt x="5422" y="2723"/>
                    <a:pt x="5422" y="2728"/>
                    <a:pt x="5422" y="2728"/>
                  </a:cubicBezTo>
                  <a:lnTo>
                    <a:pt x="5411" y="2728"/>
                  </a:lnTo>
                  <a:cubicBezTo>
                    <a:pt x="5410" y="2727"/>
                    <a:pt x="5409" y="2727"/>
                    <a:pt x="5407" y="2727"/>
                  </a:cubicBezTo>
                  <a:cubicBezTo>
                    <a:pt x="5401" y="2727"/>
                    <a:pt x="5393" y="2734"/>
                    <a:pt x="5389" y="2734"/>
                  </a:cubicBezTo>
                  <a:cubicBezTo>
                    <a:pt x="5394" y="2745"/>
                    <a:pt x="5389" y="2751"/>
                    <a:pt x="5400" y="2756"/>
                  </a:cubicBezTo>
                  <a:cubicBezTo>
                    <a:pt x="5400" y="2756"/>
                    <a:pt x="5400" y="2751"/>
                    <a:pt x="5405" y="2751"/>
                  </a:cubicBezTo>
                  <a:cubicBezTo>
                    <a:pt x="5405" y="2745"/>
                    <a:pt x="5411" y="2745"/>
                    <a:pt x="5417" y="2740"/>
                  </a:cubicBezTo>
                  <a:lnTo>
                    <a:pt x="5417" y="2740"/>
                  </a:lnTo>
                  <a:cubicBezTo>
                    <a:pt x="5417" y="2748"/>
                    <a:pt x="5417" y="2753"/>
                    <a:pt x="5412" y="2753"/>
                  </a:cubicBezTo>
                  <a:cubicBezTo>
                    <a:pt x="5411" y="2753"/>
                    <a:pt x="5408" y="2752"/>
                    <a:pt x="5405" y="2751"/>
                  </a:cubicBezTo>
                  <a:cubicBezTo>
                    <a:pt x="5405" y="2762"/>
                    <a:pt x="5405" y="2773"/>
                    <a:pt x="5405" y="2779"/>
                  </a:cubicBezTo>
                  <a:cubicBezTo>
                    <a:pt x="5389" y="2762"/>
                    <a:pt x="5372" y="2762"/>
                    <a:pt x="5366" y="2751"/>
                  </a:cubicBezTo>
                  <a:cubicBezTo>
                    <a:pt x="5349" y="2768"/>
                    <a:pt x="5327" y="2779"/>
                    <a:pt x="5327" y="2807"/>
                  </a:cubicBezTo>
                  <a:cubicBezTo>
                    <a:pt x="5326" y="2808"/>
                    <a:pt x="5325" y="2808"/>
                    <a:pt x="5324" y="2808"/>
                  </a:cubicBezTo>
                  <a:cubicBezTo>
                    <a:pt x="5319" y="2808"/>
                    <a:pt x="5316" y="2801"/>
                    <a:pt x="5316" y="2801"/>
                  </a:cubicBezTo>
                  <a:cubicBezTo>
                    <a:pt x="5316" y="2796"/>
                    <a:pt x="5321" y="2796"/>
                    <a:pt x="5321" y="2790"/>
                  </a:cubicBezTo>
                  <a:lnTo>
                    <a:pt x="5321" y="2790"/>
                  </a:lnTo>
                  <a:cubicBezTo>
                    <a:pt x="5310" y="2801"/>
                    <a:pt x="5293" y="2807"/>
                    <a:pt x="5299" y="2824"/>
                  </a:cubicBezTo>
                  <a:cubicBezTo>
                    <a:pt x="5286" y="2824"/>
                    <a:pt x="5293" y="2814"/>
                    <a:pt x="5290" y="2814"/>
                  </a:cubicBezTo>
                  <a:lnTo>
                    <a:pt x="5290" y="2814"/>
                  </a:lnTo>
                  <a:cubicBezTo>
                    <a:pt x="5288" y="2814"/>
                    <a:pt x="5286" y="2815"/>
                    <a:pt x="5282" y="2818"/>
                  </a:cubicBezTo>
                  <a:lnTo>
                    <a:pt x="5282" y="2812"/>
                  </a:lnTo>
                  <a:cubicBezTo>
                    <a:pt x="5279" y="2812"/>
                    <a:pt x="5276" y="2811"/>
                    <a:pt x="5274" y="2811"/>
                  </a:cubicBezTo>
                  <a:cubicBezTo>
                    <a:pt x="5242" y="2811"/>
                    <a:pt x="5244" y="2865"/>
                    <a:pt x="5207" y="2865"/>
                  </a:cubicBezTo>
                  <a:cubicBezTo>
                    <a:pt x="5204" y="2865"/>
                    <a:pt x="5201" y="2865"/>
                    <a:pt x="5198" y="2864"/>
                  </a:cubicBezTo>
                  <a:lnTo>
                    <a:pt x="5198" y="2864"/>
                  </a:lnTo>
                  <a:cubicBezTo>
                    <a:pt x="5198" y="2865"/>
                    <a:pt x="5198" y="2866"/>
                    <a:pt x="5198" y="2868"/>
                  </a:cubicBezTo>
                  <a:cubicBezTo>
                    <a:pt x="5153" y="2874"/>
                    <a:pt x="5120" y="2924"/>
                    <a:pt x="5069" y="2924"/>
                  </a:cubicBezTo>
                  <a:cubicBezTo>
                    <a:pt x="5053" y="2924"/>
                    <a:pt x="5058" y="2936"/>
                    <a:pt x="5053" y="2947"/>
                  </a:cubicBezTo>
                  <a:lnTo>
                    <a:pt x="5047" y="2936"/>
                  </a:lnTo>
                  <a:lnTo>
                    <a:pt x="5041" y="2952"/>
                  </a:lnTo>
                  <a:cubicBezTo>
                    <a:pt x="5039" y="2958"/>
                    <a:pt x="5034" y="2959"/>
                    <a:pt x="5029" y="2959"/>
                  </a:cubicBezTo>
                  <a:cubicBezTo>
                    <a:pt x="5025" y="2959"/>
                    <a:pt x="5019" y="2958"/>
                    <a:pt x="5013" y="2958"/>
                  </a:cubicBezTo>
                  <a:cubicBezTo>
                    <a:pt x="5039" y="2917"/>
                    <a:pt x="5093" y="2862"/>
                    <a:pt x="5137" y="2818"/>
                  </a:cubicBezTo>
                  <a:lnTo>
                    <a:pt x="5137" y="2818"/>
                  </a:lnTo>
                  <a:cubicBezTo>
                    <a:pt x="5137" y="2818"/>
                    <a:pt x="5137" y="2818"/>
                    <a:pt x="5137" y="2818"/>
                  </a:cubicBezTo>
                  <a:cubicBezTo>
                    <a:pt x="5137" y="2818"/>
                    <a:pt x="5137" y="2818"/>
                    <a:pt x="5137" y="2818"/>
                  </a:cubicBezTo>
                  <a:lnTo>
                    <a:pt x="5137" y="2818"/>
                  </a:lnTo>
                  <a:cubicBezTo>
                    <a:pt x="5137" y="2818"/>
                    <a:pt x="5137" y="2818"/>
                    <a:pt x="5137" y="2818"/>
                  </a:cubicBezTo>
                  <a:lnTo>
                    <a:pt x="5137" y="2818"/>
                  </a:lnTo>
                  <a:cubicBezTo>
                    <a:pt x="5139" y="2818"/>
                    <a:pt x="5141" y="2817"/>
                    <a:pt x="5142" y="2815"/>
                  </a:cubicBezTo>
                  <a:lnTo>
                    <a:pt x="5142" y="2815"/>
                  </a:lnTo>
                  <a:cubicBezTo>
                    <a:pt x="5140" y="2816"/>
                    <a:pt x="5139" y="2817"/>
                    <a:pt x="5137" y="2818"/>
                  </a:cubicBezTo>
                  <a:lnTo>
                    <a:pt x="5137" y="2818"/>
                  </a:lnTo>
                  <a:cubicBezTo>
                    <a:pt x="5140" y="2814"/>
                    <a:pt x="5144" y="2810"/>
                    <a:pt x="5148" y="2807"/>
                  </a:cubicBezTo>
                  <a:lnTo>
                    <a:pt x="5148" y="2807"/>
                  </a:lnTo>
                  <a:cubicBezTo>
                    <a:pt x="5148" y="2807"/>
                    <a:pt x="5145" y="2811"/>
                    <a:pt x="5142" y="2815"/>
                  </a:cubicBezTo>
                  <a:lnTo>
                    <a:pt x="5142" y="2815"/>
                  </a:lnTo>
                  <a:cubicBezTo>
                    <a:pt x="5177" y="2795"/>
                    <a:pt x="5188" y="2789"/>
                    <a:pt x="5215" y="2779"/>
                  </a:cubicBezTo>
                  <a:cubicBezTo>
                    <a:pt x="5209" y="2762"/>
                    <a:pt x="5265" y="2717"/>
                    <a:pt x="5288" y="2689"/>
                  </a:cubicBezTo>
                  <a:cubicBezTo>
                    <a:pt x="5296" y="2687"/>
                    <a:pt x="5302" y="2686"/>
                    <a:pt x="5306" y="2686"/>
                  </a:cubicBezTo>
                  <a:cubicBezTo>
                    <a:pt x="5329" y="2686"/>
                    <a:pt x="5275" y="2724"/>
                    <a:pt x="5299" y="2728"/>
                  </a:cubicBezTo>
                  <a:cubicBezTo>
                    <a:pt x="5288" y="2717"/>
                    <a:pt x="5372" y="2667"/>
                    <a:pt x="5349" y="2667"/>
                  </a:cubicBezTo>
                  <a:cubicBezTo>
                    <a:pt x="5382" y="2659"/>
                    <a:pt x="5385" y="2653"/>
                    <a:pt x="5395" y="2653"/>
                  </a:cubicBezTo>
                  <a:cubicBezTo>
                    <a:pt x="5399" y="2653"/>
                    <a:pt x="5403" y="2654"/>
                    <a:pt x="5411" y="2656"/>
                  </a:cubicBezTo>
                  <a:cubicBezTo>
                    <a:pt x="5405" y="2633"/>
                    <a:pt x="5445" y="2633"/>
                    <a:pt x="5467" y="2605"/>
                  </a:cubicBezTo>
                  <a:cubicBezTo>
                    <a:pt x="5486" y="2598"/>
                    <a:pt x="5496" y="2597"/>
                    <a:pt x="5502" y="2597"/>
                  </a:cubicBezTo>
                  <a:cubicBezTo>
                    <a:pt x="5507" y="2597"/>
                    <a:pt x="5510" y="2598"/>
                    <a:pt x="5513" y="2598"/>
                  </a:cubicBezTo>
                  <a:cubicBezTo>
                    <a:pt x="5519" y="2598"/>
                    <a:pt x="5526" y="2595"/>
                    <a:pt x="5551" y="2577"/>
                  </a:cubicBezTo>
                  <a:cubicBezTo>
                    <a:pt x="5554" y="2577"/>
                    <a:pt x="5556" y="2577"/>
                    <a:pt x="5557" y="2577"/>
                  </a:cubicBezTo>
                  <a:cubicBezTo>
                    <a:pt x="5577" y="2577"/>
                    <a:pt x="5534" y="2605"/>
                    <a:pt x="5534" y="2605"/>
                  </a:cubicBezTo>
                  <a:cubicBezTo>
                    <a:pt x="5596" y="2572"/>
                    <a:pt x="5557" y="2572"/>
                    <a:pt x="5562" y="2560"/>
                  </a:cubicBezTo>
                  <a:cubicBezTo>
                    <a:pt x="5589" y="2544"/>
                    <a:pt x="5602" y="2539"/>
                    <a:pt x="5608" y="2539"/>
                  </a:cubicBezTo>
                  <a:cubicBezTo>
                    <a:pt x="5618" y="2539"/>
                    <a:pt x="5615" y="2550"/>
                    <a:pt x="5629" y="2550"/>
                  </a:cubicBezTo>
                  <a:cubicBezTo>
                    <a:pt x="5631" y="2550"/>
                    <a:pt x="5633" y="2550"/>
                    <a:pt x="5635" y="2549"/>
                  </a:cubicBezTo>
                  <a:cubicBezTo>
                    <a:pt x="5680" y="2521"/>
                    <a:pt x="5708" y="2488"/>
                    <a:pt x="5741" y="2471"/>
                  </a:cubicBezTo>
                  <a:cubicBezTo>
                    <a:pt x="5747" y="2471"/>
                    <a:pt x="5753" y="2471"/>
                    <a:pt x="5747" y="2476"/>
                  </a:cubicBezTo>
                  <a:cubicBezTo>
                    <a:pt x="5792" y="2437"/>
                    <a:pt x="5893" y="2404"/>
                    <a:pt x="5943" y="2359"/>
                  </a:cubicBezTo>
                  <a:lnTo>
                    <a:pt x="5954" y="2359"/>
                  </a:lnTo>
                  <a:cubicBezTo>
                    <a:pt x="5943" y="2353"/>
                    <a:pt x="5937" y="2348"/>
                    <a:pt x="5937" y="2342"/>
                  </a:cubicBezTo>
                  <a:cubicBezTo>
                    <a:pt x="5962" y="2327"/>
                    <a:pt x="5979" y="2308"/>
                    <a:pt x="5994" y="2308"/>
                  </a:cubicBezTo>
                  <a:cubicBezTo>
                    <a:pt x="5995" y="2308"/>
                    <a:pt x="5997" y="2308"/>
                    <a:pt x="5999" y="2308"/>
                  </a:cubicBezTo>
                  <a:cubicBezTo>
                    <a:pt x="5982" y="2320"/>
                    <a:pt x="5982" y="2320"/>
                    <a:pt x="5977" y="2331"/>
                  </a:cubicBezTo>
                  <a:lnTo>
                    <a:pt x="6005" y="2308"/>
                  </a:lnTo>
                  <a:lnTo>
                    <a:pt x="6005" y="2308"/>
                  </a:lnTo>
                  <a:cubicBezTo>
                    <a:pt x="6038" y="2314"/>
                    <a:pt x="5965" y="2336"/>
                    <a:pt x="5971" y="2348"/>
                  </a:cubicBezTo>
                  <a:cubicBezTo>
                    <a:pt x="6027" y="2314"/>
                    <a:pt x="6089" y="2269"/>
                    <a:pt x="6133" y="2247"/>
                  </a:cubicBezTo>
                  <a:lnTo>
                    <a:pt x="6133" y="2247"/>
                  </a:lnTo>
                  <a:cubicBezTo>
                    <a:pt x="6148" y="2256"/>
                    <a:pt x="6066" y="2290"/>
                    <a:pt x="6081" y="2290"/>
                  </a:cubicBezTo>
                  <a:cubicBezTo>
                    <a:pt x="6083" y="2290"/>
                    <a:pt x="6089" y="2289"/>
                    <a:pt x="6100" y="2286"/>
                  </a:cubicBezTo>
                  <a:lnTo>
                    <a:pt x="6100" y="2286"/>
                  </a:lnTo>
                  <a:lnTo>
                    <a:pt x="6027" y="2320"/>
                  </a:lnTo>
                  <a:cubicBezTo>
                    <a:pt x="6034" y="2319"/>
                    <a:pt x="6039" y="2319"/>
                    <a:pt x="6042" y="2319"/>
                  </a:cubicBezTo>
                  <a:cubicBezTo>
                    <a:pt x="6067" y="2319"/>
                    <a:pt x="5989" y="2336"/>
                    <a:pt x="6044" y="2336"/>
                  </a:cubicBezTo>
                  <a:cubicBezTo>
                    <a:pt x="6139" y="2297"/>
                    <a:pt x="6139" y="2280"/>
                    <a:pt x="6234" y="2236"/>
                  </a:cubicBezTo>
                  <a:cubicBezTo>
                    <a:pt x="6251" y="2219"/>
                    <a:pt x="6223" y="2230"/>
                    <a:pt x="6240" y="2213"/>
                  </a:cubicBezTo>
                  <a:cubicBezTo>
                    <a:pt x="6357" y="2135"/>
                    <a:pt x="6357" y="2196"/>
                    <a:pt x="6441" y="2129"/>
                  </a:cubicBezTo>
                  <a:cubicBezTo>
                    <a:pt x="6458" y="2107"/>
                    <a:pt x="6458" y="2084"/>
                    <a:pt x="6531" y="2062"/>
                  </a:cubicBezTo>
                  <a:lnTo>
                    <a:pt x="6531" y="2062"/>
                  </a:lnTo>
                  <a:lnTo>
                    <a:pt x="6520" y="2090"/>
                  </a:lnTo>
                  <a:cubicBezTo>
                    <a:pt x="6604" y="2045"/>
                    <a:pt x="6553" y="2040"/>
                    <a:pt x="6654" y="2006"/>
                  </a:cubicBezTo>
                  <a:lnTo>
                    <a:pt x="6654" y="2006"/>
                  </a:lnTo>
                  <a:cubicBezTo>
                    <a:pt x="6639" y="2021"/>
                    <a:pt x="6597" y="2040"/>
                    <a:pt x="6601" y="2040"/>
                  </a:cubicBezTo>
                  <a:cubicBezTo>
                    <a:pt x="6601" y="2040"/>
                    <a:pt x="6602" y="2040"/>
                    <a:pt x="6604" y="2040"/>
                  </a:cubicBezTo>
                  <a:cubicBezTo>
                    <a:pt x="6665" y="2023"/>
                    <a:pt x="6637" y="2012"/>
                    <a:pt x="6682" y="1989"/>
                  </a:cubicBezTo>
                  <a:lnTo>
                    <a:pt x="6699" y="1995"/>
                  </a:lnTo>
                  <a:cubicBezTo>
                    <a:pt x="6794" y="1950"/>
                    <a:pt x="6890" y="1888"/>
                    <a:pt x="6990" y="1832"/>
                  </a:cubicBezTo>
                  <a:lnTo>
                    <a:pt x="6990" y="1832"/>
                  </a:lnTo>
                  <a:cubicBezTo>
                    <a:pt x="6990" y="1837"/>
                    <a:pt x="6981" y="1847"/>
                    <a:pt x="6988" y="1847"/>
                  </a:cubicBezTo>
                  <a:cubicBezTo>
                    <a:pt x="6991" y="1847"/>
                    <a:pt x="6995" y="1846"/>
                    <a:pt x="7002" y="1844"/>
                  </a:cubicBezTo>
                  <a:cubicBezTo>
                    <a:pt x="7125" y="1771"/>
                    <a:pt x="7276" y="1709"/>
                    <a:pt x="7405" y="1653"/>
                  </a:cubicBezTo>
                  <a:lnTo>
                    <a:pt x="7450" y="1614"/>
                  </a:lnTo>
                  <a:cubicBezTo>
                    <a:pt x="7453" y="1612"/>
                    <a:pt x="7456" y="1612"/>
                    <a:pt x="7459" y="1612"/>
                  </a:cubicBezTo>
                  <a:cubicBezTo>
                    <a:pt x="7465" y="1612"/>
                    <a:pt x="7469" y="1616"/>
                    <a:pt x="7461" y="1620"/>
                  </a:cubicBezTo>
                  <a:cubicBezTo>
                    <a:pt x="7511" y="1603"/>
                    <a:pt x="7461" y="1608"/>
                    <a:pt x="7483" y="1592"/>
                  </a:cubicBezTo>
                  <a:cubicBezTo>
                    <a:pt x="7493" y="1586"/>
                    <a:pt x="7502" y="1584"/>
                    <a:pt x="7507" y="1584"/>
                  </a:cubicBezTo>
                  <a:cubicBezTo>
                    <a:pt x="7514" y="1584"/>
                    <a:pt x="7515" y="1588"/>
                    <a:pt x="7506" y="1597"/>
                  </a:cubicBezTo>
                  <a:cubicBezTo>
                    <a:pt x="7584" y="1541"/>
                    <a:pt x="7741" y="1451"/>
                    <a:pt x="7836" y="1418"/>
                  </a:cubicBezTo>
                  <a:lnTo>
                    <a:pt x="7836" y="1418"/>
                  </a:lnTo>
                  <a:lnTo>
                    <a:pt x="7819" y="1429"/>
                  </a:lnTo>
                  <a:cubicBezTo>
                    <a:pt x="7892" y="1401"/>
                    <a:pt x="7886" y="1362"/>
                    <a:pt x="7959" y="1345"/>
                  </a:cubicBezTo>
                  <a:lnTo>
                    <a:pt x="7959" y="1345"/>
                  </a:lnTo>
                  <a:lnTo>
                    <a:pt x="7948" y="1351"/>
                  </a:lnTo>
                  <a:cubicBezTo>
                    <a:pt x="7959" y="1345"/>
                    <a:pt x="7970" y="1339"/>
                    <a:pt x="7976" y="1339"/>
                  </a:cubicBezTo>
                  <a:close/>
                  <a:moveTo>
                    <a:pt x="5697" y="2946"/>
                  </a:moveTo>
                  <a:lnTo>
                    <a:pt x="5697" y="2946"/>
                  </a:lnTo>
                  <a:cubicBezTo>
                    <a:pt x="5700" y="2952"/>
                    <a:pt x="5702" y="2958"/>
                    <a:pt x="5702" y="2964"/>
                  </a:cubicBezTo>
                  <a:cubicBezTo>
                    <a:pt x="5698" y="2959"/>
                    <a:pt x="5697" y="2951"/>
                    <a:pt x="5697" y="2946"/>
                  </a:cubicBezTo>
                  <a:close/>
                  <a:moveTo>
                    <a:pt x="5769" y="2958"/>
                  </a:moveTo>
                  <a:cubicBezTo>
                    <a:pt x="5769" y="2964"/>
                    <a:pt x="5769" y="2958"/>
                    <a:pt x="5775" y="2969"/>
                  </a:cubicBezTo>
                  <a:cubicBezTo>
                    <a:pt x="5775" y="2964"/>
                    <a:pt x="5769" y="2964"/>
                    <a:pt x="5769" y="2958"/>
                  </a:cubicBezTo>
                  <a:close/>
                  <a:moveTo>
                    <a:pt x="5517" y="2964"/>
                  </a:moveTo>
                  <a:cubicBezTo>
                    <a:pt x="5517" y="2964"/>
                    <a:pt x="5517" y="2968"/>
                    <a:pt x="5521" y="2972"/>
                  </a:cubicBezTo>
                  <a:lnTo>
                    <a:pt x="5521" y="2972"/>
                  </a:lnTo>
                  <a:cubicBezTo>
                    <a:pt x="5519" y="2967"/>
                    <a:pt x="5517" y="2964"/>
                    <a:pt x="5517" y="2964"/>
                  </a:cubicBezTo>
                  <a:close/>
                  <a:moveTo>
                    <a:pt x="1613" y="2980"/>
                  </a:moveTo>
                  <a:cubicBezTo>
                    <a:pt x="1611" y="2982"/>
                    <a:pt x="1610" y="2984"/>
                    <a:pt x="1609" y="2985"/>
                  </a:cubicBezTo>
                  <a:lnTo>
                    <a:pt x="1609" y="2985"/>
                  </a:lnTo>
                  <a:cubicBezTo>
                    <a:pt x="1611" y="2985"/>
                    <a:pt x="1614" y="2983"/>
                    <a:pt x="1614" y="2980"/>
                  </a:cubicBezTo>
                  <a:cubicBezTo>
                    <a:pt x="1614" y="2980"/>
                    <a:pt x="1613" y="2980"/>
                    <a:pt x="1613" y="2980"/>
                  </a:cubicBezTo>
                  <a:close/>
                  <a:moveTo>
                    <a:pt x="1609" y="2985"/>
                  </a:moveTo>
                  <a:lnTo>
                    <a:pt x="1609" y="2985"/>
                  </a:lnTo>
                  <a:cubicBezTo>
                    <a:pt x="1606" y="2986"/>
                    <a:pt x="1603" y="2986"/>
                    <a:pt x="1603" y="2986"/>
                  </a:cubicBezTo>
                  <a:cubicBezTo>
                    <a:pt x="1603" y="2987"/>
                    <a:pt x="1604" y="2987"/>
                    <a:pt x="1605" y="2987"/>
                  </a:cubicBezTo>
                  <a:cubicBezTo>
                    <a:pt x="1606" y="2987"/>
                    <a:pt x="1607" y="2986"/>
                    <a:pt x="1609" y="2985"/>
                  </a:cubicBezTo>
                  <a:close/>
                  <a:moveTo>
                    <a:pt x="5491" y="2977"/>
                  </a:moveTo>
                  <a:cubicBezTo>
                    <a:pt x="5490" y="2977"/>
                    <a:pt x="5489" y="2978"/>
                    <a:pt x="5489" y="2980"/>
                  </a:cubicBezTo>
                  <a:cubicBezTo>
                    <a:pt x="5495" y="2992"/>
                    <a:pt x="5495" y="2986"/>
                    <a:pt x="5495" y="2997"/>
                  </a:cubicBezTo>
                  <a:lnTo>
                    <a:pt x="5501" y="2986"/>
                  </a:lnTo>
                  <a:lnTo>
                    <a:pt x="5501" y="3003"/>
                  </a:lnTo>
                  <a:cubicBezTo>
                    <a:pt x="5506" y="3003"/>
                    <a:pt x="5501" y="2997"/>
                    <a:pt x="5506" y="2997"/>
                  </a:cubicBezTo>
                  <a:cubicBezTo>
                    <a:pt x="5506" y="2992"/>
                    <a:pt x="5501" y="2980"/>
                    <a:pt x="5501" y="2980"/>
                  </a:cubicBezTo>
                  <a:cubicBezTo>
                    <a:pt x="5501" y="2983"/>
                    <a:pt x="5500" y="2984"/>
                    <a:pt x="5499" y="2984"/>
                  </a:cubicBezTo>
                  <a:cubicBezTo>
                    <a:pt x="5497" y="2984"/>
                    <a:pt x="5493" y="2977"/>
                    <a:pt x="5491" y="2977"/>
                  </a:cubicBezTo>
                  <a:close/>
                  <a:moveTo>
                    <a:pt x="6676" y="3014"/>
                  </a:moveTo>
                  <a:lnTo>
                    <a:pt x="6676" y="3014"/>
                  </a:lnTo>
                  <a:cubicBezTo>
                    <a:pt x="6674" y="3015"/>
                    <a:pt x="6673" y="3017"/>
                    <a:pt x="6671" y="3020"/>
                  </a:cubicBezTo>
                  <a:lnTo>
                    <a:pt x="6677" y="3014"/>
                  </a:lnTo>
                  <a:cubicBezTo>
                    <a:pt x="6677" y="3014"/>
                    <a:pt x="6676" y="3014"/>
                    <a:pt x="6676" y="3014"/>
                  </a:cubicBezTo>
                  <a:close/>
                  <a:moveTo>
                    <a:pt x="5617" y="3018"/>
                  </a:moveTo>
                  <a:cubicBezTo>
                    <a:pt x="5617" y="3020"/>
                    <a:pt x="5617" y="3022"/>
                    <a:pt x="5618" y="3025"/>
                  </a:cubicBezTo>
                  <a:cubicBezTo>
                    <a:pt x="5618" y="3023"/>
                    <a:pt x="5618" y="3021"/>
                    <a:pt x="5617" y="3018"/>
                  </a:cubicBezTo>
                  <a:close/>
                  <a:moveTo>
                    <a:pt x="5601" y="3025"/>
                  </a:moveTo>
                  <a:lnTo>
                    <a:pt x="5601" y="3031"/>
                  </a:lnTo>
                  <a:lnTo>
                    <a:pt x="5607" y="3025"/>
                  </a:lnTo>
                  <a:close/>
                  <a:moveTo>
                    <a:pt x="891" y="3031"/>
                  </a:moveTo>
                  <a:lnTo>
                    <a:pt x="891" y="3031"/>
                  </a:lnTo>
                  <a:cubicBezTo>
                    <a:pt x="891" y="3031"/>
                    <a:pt x="891" y="3031"/>
                    <a:pt x="891" y="3031"/>
                  </a:cubicBezTo>
                  <a:close/>
                  <a:moveTo>
                    <a:pt x="5450" y="3031"/>
                  </a:moveTo>
                  <a:cubicBezTo>
                    <a:pt x="5450" y="3031"/>
                    <a:pt x="5450" y="3031"/>
                    <a:pt x="5450" y="3031"/>
                  </a:cubicBezTo>
                  <a:cubicBezTo>
                    <a:pt x="5450" y="3031"/>
                    <a:pt x="5450" y="3031"/>
                    <a:pt x="5450" y="3031"/>
                  </a:cubicBezTo>
                  <a:close/>
                  <a:moveTo>
                    <a:pt x="5450" y="3031"/>
                  </a:moveTo>
                  <a:cubicBezTo>
                    <a:pt x="5450" y="3031"/>
                    <a:pt x="5450" y="3031"/>
                    <a:pt x="5450" y="3031"/>
                  </a:cubicBezTo>
                  <a:cubicBezTo>
                    <a:pt x="5450" y="3031"/>
                    <a:pt x="5450" y="3031"/>
                    <a:pt x="5450" y="3031"/>
                  </a:cubicBezTo>
                  <a:close/>
                  <a:moveTo>
                    <a:pt x="5450" y="3031"/>
                  </a:moveTo>
                  <a:cubicBezTo>
                    <a:pt x="5450" y="3031"/>
                    <a:pt x="5450" y="3031"/>
                    <a:pt x="5450" y="3031"/>
                  </a:cubicBezTo>
                  <a:cubicBezTo>
                    <a:pt x="5450" y="3031"/>
                    <a:pt x="5450" y="3031"/>
                    <a:pt x="5450" y="3031"/>
                  </a:cubicBezTo>
                  <a:close/>
                  <a:moveTo>
                    <a:pt x="5389" y="3048"/>
                  </a:moveTo>
                  <a:cubicBezTo>
                    <a:pt x="5389" y="3049"/>
                    <a:pt x="5389" y="3050"/>
                    <a:pt x="5390" y="3051"/>
                  </a:cubicBezTo>
                  <a:lnTo>
                    <a:pt x="5390" y="3051"/>
                  </a:lnTo>
                  <a:cubicBezTo>
                    <a:pt x="5389" y="3050"/>
                    <a:pt x="5389" y="3049"/>
                    <a:pt x="5389" y="3048"/>
                  </a:cubicBezTo>
                  <a:close/>
                  <a:moveTo>
                    <a:pt x="5573" y="3054"/>
                  </a:moveTo>
                  <a:lnTo>
                    <a:pt x="5573" y="3054"/>
                  </a:lnTo>
                  <a:cubicBezTo>
                    <a:pt x="5573" y="3056"/>
                    <a:pt x="5573" y="3057"/>
                    <a:pt x="5573" y="3059"/>
                  </a:cubicBezTo>
                  <a:cubicBezTo>
                    <a:pt x="5573" y="3057"/>
                    <a:pt x="5573" y="3055"/>
                    <a:pt x="5573" y="3054"/>
                  </a:cubicBezTo>
                  <a:close/>
                  <a:moveTo>
                    <a:pt x="5565" y="3057"/>
                  </a:moveTo>
                  <a:cubicBezTo>
                    <a:pt x="5566" y="3059"/>
                    <a:pt x="5567" y="3061"/>
                    <a:pt x="5568" y="3064"/>
                  </a:cubicBezTo>
                  <a:cubicBezTo>
                    <a:pt x="5568" y="3064"/>
                    <a:pt x="5568" y="3061"/>
                    <a:pt x="5565" y="3057"/>
                  </a:cubicBezTo>
                  <a:close/>
                  <a:moveTo>
                    <a:pt x="5557" y="3064"/>
                  </a:moveTo>
                  <a:cubicBezTo>
                    <a:pt x="5557" y="3064"/>
                    <a:pt x="5557" y="3070"/>
                    <a:pt x="5557" y="3070"/>
                  </a:cubicBezTo>
                  <a:cubicBezTo>
                    <a:pt x="5557" y="3070"/>
                    <a:pt x="5562" y="3070"/>
                    <a:pt x="5557" y="3064"/>
                  </a:cubicBezTo>
                  <a:close/>
                  <a:moveTo>
                    <a:pt x="4963" y="3070"/>
                  </a:moveTo>
                  <a:cubicBezTo>
                    <a:pt x="4963" y="3070"/>
                    <a:pt x="4963" y="3070"/>
                    <a:pt x="4963" y="3070"/>
                  </a:cubicBezTo>
                  <a:lnTo>
                    <a:pt x="4963" y="3070"/>
                  </a:lnTo>
                  <a:lnTo>
                    <a:pt x="4963" y="3070"/>
                  </a:lnTo>
                  <a:lnTo>
                    <a:pt x="4963" y="3070"/>
                  </a:lnTo>
                  <a:close/>
                  <a:moveTo>
                    <a:pt x="5271" y="3070"/>
                  </a:moveTo>
                  <a:cubicBezTo>
                    <a:pt x="5273" y="3072"/>
                    <a:pt x="5274" y="3074"/>
                    <a:pt x="5275" y="3077"/>
                  </a:cubicBezTo>
                  <a:lnTo>
                    <a:pt x="5275" y="3077"/>
                  </a:lnTo>
                  <a:cubicBezTo>
                    <a:pt x="5275" y="3075"/>
                    <a:pt x="5273" y="3072"/>
                    <a:pt x="5271" y="3070"/>
                  </a:cubicBezTo>
                  <a:close/>
                  <a:moveTo>
                    <a:pt x="4963" y="3070"/>
                  </a:moveTo>
                  <a:lnTo>
                    <a:pt x="4952" y="3076"/>
                  </a:lnTo>
                  <a:cubicBezTo>
                    <a:pt x="4955" y="3077"/>
                    <a:pt x="4957" y="3078"/>
                    <a:pt x="4959" y="3078"/>
                  </a:cubicBezTo>
                  <a:cubicBezTo>
                    <a:pt x="4962" y="3078"/>
                    <a:pt x="4963" y="3075"/>
                    <a:pt x="4963" y="3070"/>
                  </a:cubicBezTo>
                  <a:close/>
                  <a:moveTo>
                    <a:pt x="1733" y="3073"/>
                  </a:moveTo>
                  <a:cubicBezTo>
                    <a:pt x="1732" y="3073"/>
                    <a:pt x="1731" y="3074"/>
                    <a:pt x="1731" y="3076"/>
                  </a:cubicBezTo>
                  <a:cubicBezTo>
                    <a:pt x="1730" y="3080"/>
                    <a:pt x="1730" y="3082"/>
                    <a:pt x="1731" y="3082"/>
                  </a:cubicBezTo>
                  <a:cubicBezTo>
                    <a:pt x="1733" y="3082"/>
                    <a:pt x="1738" y="3078"/>
                    <a:pt x="1742" y="3076"/>
                  </a:cubicBezTo>
                  <a:lnTo>
                    <a:pt x="1742" y="3076"/>
                  </a:lnTo>
                  <a:cubicBezTo>
                    <a:pt x="1743" y="3076"/>
                    <a:pt x="1743" y="3076"/>
                    <a:pt x="1743" y="3076"/>
                  </a:cubicBezTo>
                  <a:cubicBezTo>
                    <a:pt x="1743" y="3076"/>
                    <a:pt x="1743" y="3076"/>
                    <a:pt x="1743" y="3076"/>
                  </a:cubicBezTo>
                  <a:lnTo>
                    <a:pt x="1743" y="3076"/>
                  </a:lnTo>
                  <a:cubicBezTo>
                    <a:pt x="1743" y="3076"/>
                    <a:pt x="1743" y="3076"/>
                    <a:pt x="1742" y="3076"/>
                  </a:cubicBezTo>
                  <a:lnTo>
                    <a:pt x="1742" y="3076"/>
                  </a:lnTo>
                  <a:cubicBezTo>
                    <a:pt x="1739" y="3076"/>
                    <a:pt x="1735" y="3073"/>
                    <a:pt x="1733" y="3073"/>
                  </a:cubicBezTo>
                  <a:close/>
                  <a:moveTo>
                    <a:pt x="774" y="3092"/>
                  </a:moveTo>
                  <a:cubicBezTo>
                    <a:pt x="779" y="3095"/>
                    <a:pt x="785" y="3100"/>
                    <a:pt x="790" y="3102"/>
                  </a:cubicBezTo>
                  <a:lnTo>
                    <a:pt x="790" y="3102"/>
                  </a:lnTo>
                  <a:cubicBezTo>
                    <a:pt x="787" y="3100"/>
                    <a:pt x="782" y="3097"/>
                    <a:pt x="774" y="3092"/>
                  </a:cubicBezTo>
                  <a:close/>
                  <a:moveTo>
                    <a:pt x="1797" y="3104"/>
                  </a:moveTo>
                  <a:cubicBezTo>
                    <a:pt x="1794" y="3105"/>
                    <a:pt x="1799" y="3110"/>
                    <a:pt x="1799" y="3115"/>
                  </a:cubicBezTo>
                  <a:cubicBezTo>
                    <a:pt x="1793" y="3115"/>
                    <a:pt x="1793" y="3109"/>
                    <a:pt x="1793" y="3109"/>
                  </a:cubicBezTo>
                  <a:cubicBezTo>
                    <a:pt x="1793" y="3106"/>
                    <a:pt x="1795" y="3104"/>
                    <a:pt x="1797" y="3104"/>
                  </a:cubicBezTo>
                  <a:close/>
                  <a:moveTo>
                    <a:pt x="5814" y="3120"/>
                  </a:moveTo>
                  <a:cubicBezTo>
                    <a:pt x="5814" y="3120"/>
                    <a:pt x="5814" y="3120"/>
                    <a:pt x="5814" y="3120"/>
                  </a:cubicBezTo>
                  <a:cubicBezTo>
                    <a:pt x="5814" y="3120"/>
                    <a:pt x="5814" y="3120"/>
                    <a:pt x="5814" y="3120"/>
                  </a:cubicBezTo>
                  <a:close/>
                  <a:moveTo>
                    <a:pt x="5669" y="3193"/>
                  </a:moveTo>
                  <a:lnTo>
                    <a:pt x="5669" y="3193"/>
                  </a:lnTo>
                  <a:cubicBezTo>
                    <a:pt x="5667" y="3193"/>
                    <a:pt x="5666" y="3194"/>
                    <a:pt x="5665" y="3195"/>
                  </a:cubicBezTo>
                  <a:lnTo>
                    <a:pt x="5665" y="3195"/>
                  </a:lnTo>
                  <a:cubicBezTo>
                    <a:pt x="5666" y="3194"/>
                    <a:pt x="5668" y="3194"/>
                    <a:pt x="5669" y="3193"/>
                  </a:cubicBezTo>
                  <a:close/>
                  <a:moveTo>
                    <a:pt x="5215" y="3221"/>
                  </a:moveTo>
                  <a:lnTo>
                    <a:pt x="5215" y="3221"/>
                  </a:lnTo>
                  <a:cubicBezTo>
                    <a:pt x="5219" y="3221"/>
                    <a:pt x="5222" y="3228"/>
                    <a:pt x="5224" y="3234"/>
                  </a:cubicBezTo>
                  <a:lnTo>
                    <a:pt x="5224" y="3234"/>
                  </a:lnTo>
                  <a:cubicBezTo>
                    <a:pt x="5220" y="3228"/>
                    <a:pt x="5220" y="3231"/>
                    <a:pt x="5215" y="3221"/>
                  </a:cubicBezTo>
                  <a:close/>
                  <a:moveTo>
                    <a:pt x="5041" y="3232"/>
                  </a:moveTo>
                  <a:cubicBezTo>
                    <a:pt x="5042" y="3234"/>
                    <a:pt x="5043" y="3236"/>
                    <a:pt x="5045" y="3238"/>
                  </a:cubicBezTo>
                  <a:lnTo>
                    <a:pt x="5045" y="3238"/>
                  </a:lnTo>
                  <a:cubicBezTo>
                    <a:pt x="5044" y="3236"/>
                    <a:pt x="5043" y="3234"/>
                    <a:pt x="5041" y="3232"/>
                  </a:cubicBezTo>
                  <a:close/>
                  <a:moveTo>
                    <a:pt x="4991" y="3260"/>
                  </a:moveTo>
                  <a:cubicBezTo>
                    <a:pt x="4991" y="3260"/>
                    <a:pt x="4991" y="3260"/>
                    <a:pt x="4991" y="3260"/>
                  </a:cubicBezTo>
                  <a:cubicBezTo>
                    <a:pt x="4991" y="3260"/>
                    <a:pt x="4991" y="3260"/>
                    <a:pt x="4991" y="3260"/>
                  </a:cubicBezTo>
                  <a:close/>
                  <a:moveTo>
                    <a:pt x="4991" y="3260"/>
                  </a:moveTo>
                  <a:cubicBezTo>
                    <a:pt x="4991" y="3260"/>
                    <a:pt x="4991" y="3260"/>
                    <a:pt x="4991" y="3260"/>
                  </a:cubicBezTo>
                  <a:cubicBezTo>
                    <a:pt x="4991" y="3260"/>
                    <a:pt x="4991" y="3260"/>
                    <a:pt x="4991" y="3260"/>
                  </a:cubicBezTo>
                  <a:close/>
                  <a:moveTo>
                    <a:pt x="3165" y="3266"/>
                  </a:moveTo>
                  <a:cubicBezTo>
                    <a:pt x="3166" y="3266"/>
                    <a:pt x="3167" y="3267"/>
                    <a:pt x="3168" y="3267"/>
                  </a:cubicBezTo>
                  <a:lnTo>
                    <a:pt x="3168" y="3267"/>
                  </a:lnTo>
                  <a:cubicBezTo>
                    <a:pt x="3169" y="3267"/>
                    <a:pt x="3170" y="3267"/>
                    <a:pt x="3171" y="3266"/>
                  </a:cubicBezTo>
                  <a:close/>
                  <a:moveTo>
                    <a:pt x="5540" y="3277"/>
                  </a:moveTo>
                  <a:cubicBezTo>
                    <a:pt x="5540" y="3277"/>
                    <a:pt x="5540" y="3277"/>
                    <a:pt x="5540" y="3277"/>
                  </a:cubicBezTo>
                  <a:cubicBezTo>
                    <a:pt x="5540" y="3277"/>
                    <a:pt x="5540" y="3277"/>
                    <a:pt x="5540" y="3277"/>
                  </a:cubicBezTo>
                  <a:close/>
                  <a:moveTo>
                    <a:pt x="4957" y="3294"/>
                  </a:moveTo>
                  <a:lnTo>
                    <a:pt x="4957" y="3294"/>
                  </a:lnTo>
                  <a:cubicBezTo>
                    <a:pt x="4959" y="3296"/>
                    <a:pt x="4961" y="3297"/>
                    <a:pt x="4963" y="3298"/>
                  </a:cubicBezTo>
                  <a:lnTo>
                    <a:pt x="4963" y="3298"/>
                  </a:lnTo>
                  <a:cubicBezTo>
                    <a:pt x="4961" y="3294"/>
                    <a:pt x="4957" y="3294"/>
                    <a:pt x="4957" y="3294"/>
                  </a:cubicBezTo>
                  <a:close/>
                  <a:moveTo>
                    <a:pt x="5467" y="3300"/>
                  </a:moveTo>
                  <a:cubicBezTo>
                    <a:pt x="5467" y="3300"/>
                    <a:pt x="5467" y="3300"/>
                    <a:pt x="5467" y="3300"/>
                  </a:cubicBezTo>
                  <a:lnTo>
                    <a:pt x="5467" y="3300"/>
                  </a:lnTo>
                  <a:close/>
                  <a:moveTo>
                    <a:pt x="5064" y="3294"/>
                  </a:moveTo>
                  <a:cubicBezTo>
                    <a:pt x="5064" y="3300"/>
                    <a:pt x="5064" y="3300"/>
                    <a:pt x="5069" y="3305"/>
                  </a:cubicBezTo>
                  <a:lnTo>
                    <a:pt x="5064" y="3305"/>
                  </a:lnTo>
                  <a:cubicBezTo>
                    <a:pt x="5064" y="3300"/>
                    <a:pt x="5064" y="3300"/>
                    <a:pt x="5064" y="3294"/>
                  </a:cubicBezTo>
                  <a:close/>
                  <a:moveTo>
                    <a:pt x="5064" y="3305"/>
                  </a:moveTo>
                  <a:cubicBezTo>
                    <a:pt x="5064" y="3311"/>
                    <a:pt x="5064" y="3311"/>
                    <a:pt x="5058" y="3311"/>
                  </a:cubicBezTo>
                  <a:cubicBezTo>
                    <a:pt x="5058" y="3311"/>
                    <a:pt x="5064" y="3311"/>
                    <a:pt x="5064" y="3305"/>
                  </a:cubicBezTo>
                  <a:close/>
                  <a:moveTo>
                    <a:pt x="6363" y="3316"/>
                  </a:moveTo>
                  <a:lnTo>
                    <a:pt x="6363" y="3316"/>
                  </a:lnTo>
                  <a:cubicBezTo>
                    <a:pt x="6363" y="3316"/>
                    <a:pt x="6363" y="3316"/>
                    <a:pt x="6363" y="3316"/>
                  </a:cubicBezTo>
                  <a:close/>
                  <a:moveTo>
                    <a:pt x="6363" y="3316"/>
                  </a:moveTo>
                  <a:lnTo>
                    <a:pt x="6358" y="3331"/>
                  </a:lnTo>
                  <a:lnTo>
                    <a:pt x="6358" y="3331"/>
                  </a:lnTo>
                  <a:cubicBezTo>
                    <a:pt x="6361" y="3328"/>
                    <a:pt x="6369" y="3328"/>
                    <a:pt x="6369" y="3328"/>
                  </a:cubicBezTo>
                  <a:lnTo>
                    <a:pt x="6369" y="3328"/>
                  </a:lnTo>
                  <a:cubicBezTo>
                    <a:pt x="6370" y="3329"/>
                    <a:pt x="6371" y="3331"/>
                    <a:pt x="6372" y="3332"/>
                  </a:cubicBezTo>
                  <a:lnTo>
                    <a:pt x="6372" y="3332"/>
                  </a:lnTo>
                  <a:cubicBezTo>
                    <a:pt x="6369" y="3326"/>
                    <a:pt x="6366" y="3319"/>
                    <a:pt x="6363" y="3316"/>
                  </a:cubicBezTo>
                  <a:close/>
                  <a:moveTo>
                    <a:pt x="6372" y="3332"/>
                  </a:moveTo>
                  <a:cubicBezTo>
                    <a:pt x="6372" y="3333"/>
                    <a:pt x="6372" y="3333"/>
                    <a:pt x="6372" y="3333"/>
                  </a:cubicBezTo>
                  <a:lnTo>
                    <a:pt x="6372" y="3333"/>
                  </a:lnTo>
                  <a:cubicBezTo>
                    <a:pt x="6372" y="3333"/>
                    <a:pt x="6372" y="3333"/>
                    <a:pt x="6372" y="3332"/>
                  </a:cubicBezTo>
                  <a:close/>
                  <a:moveTo>
                    <a:pt x="6358" y="3331"/>
                  </a:moveTo>
                  <a:lnTo>
                    <a:pt x="6358" y="3331"/>
                  </a:lnTo>
                  <a:cubicBezTo>
                    <a:pt x="6358" y="3332"/>
                    <a:pt x="6357" y="3332"/>
                    <a:pt x="6357" y="3333"/>
                  </a:cubicBezTo>
                  <a:lnTo>
                    <a:pt x="6358" y="3331"/>
                  </a:lnTo>
                  <a:close/>
                  <a:moveTo>
                    <a:pt x="6372" y="3333"/>
                  </a:moveTo>
                  <a:lnTo>
                    <a:pt x="6372" y="3333"/>
                  </a:lnTo>
                  <a:cubicBezTo>
                    <a:pt x="6375" y="3340"/>
                    <a:pt x="6372" y="3348"/>
                    <a:pt x="6369" y="3356"/>
                  </a:cubicBezTo>
                  <a:lnTo>
                    <a:pt x="6369" y="3356"/>
                  </a:lnTo>
                  <a:cubicBezTo>
                    <a:pt x="6380" y="3350"/>
                    <a:pt x="6391" y="3350"/>
                    <a:pt x="6397" y="3344"/>
                  </a:cubicBezTo>
                  <a:cubicBezTo>
                    <a:pt x="6391" y="3344"/>
                    <a:pt x="6385" y="3344"/>
                    <a:pt x="6380" y="3350"/>
                  </a:cubicBezTo>
                  <a:cubicBezTo>
                    <a:pt x="6377" y="3345"/>
                    <a:pt x="6375" y="3339"/>
                    <a:pt x="6372" y="3333"/>
                  </a:cubicBezTo>
                  <a:close/>
                  <a:moveTo>
                    <a:pt x="6369" y="3356"/>
                  </a:moveTo>
                  <a:lnTo>
                    <a:pt x="6369" y="3356"/>
                  </a:lnTo>
                  <a:cubicBezTo>
                    <a:pt x="6369" y="3356"/>
                    <a:pt x="6369" y="3356"/>
                    <a:pt x="6369" y="3356"/>
                  </a:cubicBezTo>
                  <a:cubicBezTo>
                    <a:pt x="6369" y="3356"/>
                    <a:pt x="6369" y="3356"/>
                    <a:pt x="6369" y="3356"/>
                  </a:cubicBezTo>
                  <a:lnTo>
                    <a:pt x="6369" y="3356"/>
                  </a:lnTo>
                  <a:cubicBezTo>
                    <a:pt x="6369" y="3356"/>
                    <a:pt x="6369" y="3356"/>
                    <a:pt x="6369" y="3356"/>
                  </a:cubicBezTo>
                  <a:close/>
                  <a:moveTo>
                    <a:pt x="6369" y="3356"/>
                  </a:moveTo>
                  <a:lnTo>
                    <a:pt x="6369" y="3356"/>
                  </a:lnTo>
                  <a:cubicBezTo>
                    <a:pt x="6368" y="3357"/>
                    <a:pt x="6367" y="3359"/>
                    <a:pt x="6367" y="3360"/>
                  </a:cubicBezTo>
                  <a:lnTo>
                    <a:pt x="6367" y="3360"/>
                  </a:lnTo>
                  <a:cubicBezTo>
                    <a:pt x="6368" y="3359"/>
                    <a:pt x="6369" y="3357"/>
                    <a:pt x="6369" y="3356"/>
                  </a:cubicBezTo>
                  <a:close/>
                  <a:moveTo>
                    <a:pt x="6366" y="3361"/>
                  </a:moveTo>
                  <a:lnTo>
                    <a:pt x="6366" y="3361"/>
                  </a:lnTo>
                  <a:cubicBezTo>
                    <a:pt x="6365" y="3361"/>
                    <a:pt x="6364" y="3361"/>
                    <a:pt x="6363" y="3361"/>
                  </a:cubicBezTo>
                  <a:cubicBezTo>
                    <a:pt x="6364" y="3361"/>
                    <a:pt x="6365" y="3361"/>
                    <a:pt x="6366" y="3361"/>
                  </a:cubicBezTo>
                  <a:close/>
                  <a:moveTo>
                    <a:pt x="6229" y="3361"/>
                  </a:moveTo>
                  <a:cubicBezTo>
                    <a:pt x="6229" y="3361"/>
                    <a:pt x="6229" y="3361"/>
                    <a:pt x="6229" y="3361"/>
                  </a:cubicBezTo>
                  <a:cubicBezTo>
                    <a:pt x="6229" y="3361"/>
                    <a:pt x="6229" y="3361"/>
                    <a:pt x="6229" y="3361"/>
                  </a:cubicBezTo>
                  <a:close/>
                  <a:moveTo>
                    <a:pt x="6229" y="3361"/>
                  </a:moveTo>
                  <a:cubicBezTo>
                    <a:pt x="6229" y="3361"/>
                    <a:pt x="6229" y="3361"/>
                    <a:pt x="6229" y="3361"/>
                  </a:cubicBezTo>
                  <a:cubicBezTo>
                    <a:pt x="6229" y="3361"/>
                    <a:pt x="6229" y="3361"/>
                    <a:pt x="6229" y="3361"/>
                  </a:cubicBezTo>
                  <a:close/>
                  <a:moveTo>
                    <a:pt x="6229" y="3361"/>
                  </a:moveTo>
                  <a:cubicBezTo>
                    <a:pt x="6229" y="3361"/>
                    <a:pt x="6229" y="3361"/>
                    <a:pt x="6229" y="3361"/>
                  </a:cubicBezTo>
                  <a:cubicBezTo>
                    <a:pt x="6229" y="3361"/>
                    <a:pt x="6229" y="3361"/>
                    <a:pt x="6229" y="3361"/>
                  </a:cubicBezTo>
                  <a:close/>
                  <a:moveTo>
                    <a:pt x="6201" y="3361"/>
                  </a:moveTo>
                  <a:lnTo>
                    <a:pt x="6201" y="3361"/>
                  </a:lnTo>
                  <a:cubicBezTo>
                    <a:pt x="6202" y="3362"/>
                    <a:pt x="6203" y="3364"/>
                    <a:pt x="6203" y="3365"/>
                  </a:cubicBezTo>
                  <a:lnTo>
                    <a:pt x="6203" y="3365"/>
                  </a:lnTo>
                  <a:cubicBezTo>
                    <a:pt x="6203" y="3364"/>
                    <a:pt x="6203" y="3364"/>
                    <a:pt x="6201" y="3361"/>
                  </a:cubicBezTo>
                  <a:close/>
                  <a:moveTo>
                    <a:pt x="5523" y="3361"/>
                  </a:moveTo>
                  <a:cubicBezTo>
                    <a:pt x="5523" y="3364"/>
                    <a:pt x="5524" y="3364"/>
                    <a:pt x="5526" y="3364"/>
                  </a:cubicBezTo>
                  <a:cubicBezTo>
                    <a:pt x="5529" y="3364"/>
                    <a:pt x="5531" y="3364"/>
                    <a:pt x="5534" y="3367"/>
                  </a:cubicBezTo>
                  <a:cubicBezTo>
                    <a:pt x="5529" y="3367"/>
                    <a:pt x="5529" y="3367"/>
                    <a:pt x="5523" y="3372"/>
                  </a:cubicBezTo>
                  <a:cubicBezTo>
                    <a:pt x="5517" y="3367"/>
                    <a:pt x="5517" y="3361"/>
                    <a:pt x="5523" y="3361"/>
                  </a:cubicBezTo>
                  <a:close/>
                  <a:moveTo>
                    <a:pt x="6100" y="3372"/>
                  </a:moveTo>
                  <a:cubicBezTo>
                    <a:pt x="6100" y="3372"/>
                    <a:pt x="6100" y="3372"/>
                    <a:pt x="6100" y="3372"/>
                  </a:cubicBezTo>
                  <a:cubicBezTo>
                    <a:pt x="6100" y="3372"/>
                    <a:pt x="6100" y="3372"/>
                    <a:pt x="6100" y="3372"/>
                  </a:cubicBezTo>
                  <a:close/>
                  <a:moveTo>
                    <a:pt x="6100" y="3372"/>
                  </a:moveTo>
                  <a:cubicBezTo>
                    <a:pt x="6100" y="3372"/>
                    <a:pt x="6100" y="3372"/>
                    <a:pt x="6100" y="3372"/>
                  </a:cubicBezTo>
                  <a:cubicBezTo>
                    <a:pt x="6100" y="3372"/>
                    <a:pt x="6100" y="3372"/>
                    <a:pt x="6100" y="3372"/>
                  </a:cubicBezTo>
                  <a:close/>
                  <a:moveTo>
                    <a:pt x="6100" y="3372"/>
                  </a:moveTo>
                  <a:cubicBezTo>
                    <a:pt x="6100" y="3372"/>
                    <a:pt x="6100" y="3372"/>
                    <a:pt x="6100" y="3372"/>
                  </a:cubicBezTo>
                  <a:cubicBezTo>
                    <a:pt x="6100" y="3372"/>
                    <a:pt x="6100" y="3372"/>
                    <a:pt x="6100" y="3372"/>
                  </a:cubicBezTo>
                  <a:close/>
                  <a:moveTo>
                    <a:pt x="6100" y="3372"/>
                  </a:moveTo>
                  <a:cubicBezTo>
                    <a:pt x="6100" y="3372"/>
                    <a:pt x="6100" y="3372"/>
                    <a:pt x="6100" y="3372"/>
                  </a:cubicBezTo>
                  <a:cubicBezTo>
                    <a:pt x="6100" y="3372"/>
                    <a:pt x="6100" y="3372"/>
                    <a:pt x="6100" y="3372"/>
                  </a:cubicBezTo>
                  <a:close/>
                  <a:moveTo>
                    <a:pt x="4992" y="3363"/>
                  </a:moveTo>
                  <a:cubicBezTo>
                    <a:pt x="4993" y="3363"/>
                    <a:pt x="4995" y="3368"/>
                    <a:pt x="4997" y="3374"/>
                  </a:cubicBezTo>
                  <a:lnTo>
                    <a:pt x="4997" y="3374"/>
                  </a:lnTo>
                  <a:cubicBezTo>
                    <a:pt x="4997" y="3373"/>
                    <a:pt x="4997" y="3373"/>
                    <a:pt x="4997" y="3372"/>
                  </a:cubicBezTo>
                  <a:cubicBezTo>
                    <a:pt x="4997" y="3373"/>
                    <a:pt x="4997" y="3373"/>
                    <a:pt x="4997" y="3374"/>
                  </a:cubicBezTo>
                  <a:lnTo>
                    <a:pt x="4997" y="3374"/>
                  </a:lnTo>
                  <a:cubicBezTo>
                    <a:pt x="4995" y="3371"/>
                    <a:pt x="4993" y="3368"/>
                    <a:pt x="4991" y="3367"/>
                  </a:cubicBezTo>
                  <a:cubicBezTo>
                    <a:pt x="4991" y="3364"/>
                    <a:pt x="4991" y="3363"/>
                    <a:pt x="4992" y="3363"/>
                  </a:cubicBezTo>
                  <a:close/>
                  <a:moveTo>
                    <a:pt x="6089" y="3372"/>
                  </a:moveTo>
                  <a:cubicBezTo>
                    <a:pt x="6088" y="3373"/>
                    <a:pt x="6087" y="3375"/>
                    <a:pt x="6087" y="3376"/>
                  </a:cubicBezTo>
                  <a:lnTo>
                    <a:pt x="6087" y="3376"/>
                  </a:lnTo>
                  <a:cubicBezTo>
                    <a:pt x="6088" y="3376"/>
                    <a:pt x="6089" y="3374"/>
                    <a:pt x="6089" y="3372"/>
                  </a:cubicBezTo>
                  <a:close/>
                  <a:moveTo>
                    <a:pt x="6089" y="3373"/>
                  </a:moveTo>
                  <a:cubicBezTo>
                    <a:pt x="6089" y="3375"/>
                    <a:pt x="6089" y="3377"/>
                    <a:pt x="6089" y="3378"/>
                  </a:cubicBezTo>
                  <a:lnTo>
                    <a:pt x="6089" y="3378"/>
                  </a:lnTo>
                  <a:cubicBezTo>
                    <a:pt x="6089" y="3376"/>
                    <a:pt x="6089" y="3374"/>
                    <a:pt x="6089" y="3373"/>
                  </a:cubicBezTo>
                  <a:close/>
                  <a:moveTo>
                    <a:pt x="6078" y="3376"/>
                  </a:moveTo>
                  <a:cubicBezTo>
                    <a:pt x="6077" y="3376"/>
                    <a:pt x="6077" y="3377"/>
                    <a:pt x="6077" y="3378"/>
                  </a:cubicBezTo>
                  <a:cubicBezTo>
                    <a:pt x="6077" y="3377"/>
                    <a:pt x="6078" y="3377"/>
                    <a:pt x="6078" y="3377"/>
                  </a:cubicBezTo>
                  <a:cubicBezTo>
                    <a:pt x="6078" y="3377"/>
                    <a:pt x="6078" y="3377"/>
                    <a:pt x="6078" y="3377"/>
                  </a:cubicBezTo>
                  <a:lnTo>
                    <a:pt x="6078" y="3377"/>
                  </a:lnTo>
                  <a:cubicBezTo>
                    <a:pt x="6078" y="3376"/>
                    <a:pt x="6078" y="3376"/>
                    <a:pt x="6078" y="3376"/>
                  </a:cubicBezTo>
                  <a:close/>
                  <a:moveTo>
                    <a:pt x="6206" y="3361"/>
                  </a:moveTo>
                  <a:lnTo>
                    <a:pt x="6206" y="3361"/>
                  </a:lnTo>
                  <a:cubicBezTo>
                    <a:pt x="6212" y="3367"/>
                    <a:pt x="6212" y="3373"/>
                    <a:pt x="6212" y="3378"/>
                  </a:cubicBezTo>
                  <a:cubicBezTo>
                    <a:pt x="6212" y="3375"/>
                    <a:pt x="6213" y="3375"/>
                    <a:pt x="6215" y="3375"/>
                  </a:cubicBezTo>
                  <a:cubicBezTo>
                    <a:pt x="6216" y="3375"/>
                    <a:pt x="6217" y="3375"/>
                    <a:pt x="6217" y="3372"/>
                  </a:cubicBezTo>
                  <a:cubicBezTo>
                    <a:pt x="6212" y="3372"/>
                    <a:pt x="6212" y="3367"/>
                    <a:pt x="6206" y="3361"/>
                  </a:cubicBezTo>
                  <a:close/>
                  <a:moveTo>
                    <a:pt x="6531" y="3372"/>
                  </a:moveTo>
                  <a:cubicBezTo>
                    <a:pt x="6525" y="3372"/>
                    <a:pt x="6531" y="3378"/>
                    <a:pt x="6525" y="3384"/>
                  </a:cubicBezTo>
                  <a:lnTo>
                    <a:pt x="6520" y="3372"/>
                  </a:lnTo>
                  <a:close/>
                  <a:moveTo>
                    <a:pt x="6078" y="3377"/>
                  </a:moveTo>
                  <a:cubicBezTo>
                    <a:pt x="6079" y="3379"/>
                    <a:pt x="6080" y="3382"/>
                    <a:pt x="6081" y="3385"/>
                  </a:cubicBezTo>
                  <a:lnTo>
                    <a:pt x="6081" y="3385"/>
                  </a:lnTo>
                  <a:cubicBezTo>
                    <a:pt x="6080" y="3382"/>
                    <a:pt x="6079" y="3378"/>
                    <a:pt x="6078" y="3377"/>
                  </a:cubicBezTo>
                  <a:close/>
                  <a:moveTo>
                    <a:pt x="6313" y="3389"/>
                  </a:moveTo>
                  <a:cubicBezTo>
                    <a:pt x="6313" y="3389"/>
                    <a:pt x="6315" y="3395"/>
                    <a:pt x="6317" y="3396"/>
                  </a:cubicBezTo>
                  <a:lnTo>
                    <a:pt x="6317" y="3396"/>
                  </a:lnTo>
                  <a:cubicBezTo>
                    <a:pt x="6316" y="3394"/>
                    <a:pt x="6315" y="3392"/>
                    <a:pt x="6313" y="3389"/>
                  </a:cubicBezTo>
                  <a:close/>
                  <a:moveTo>
                    <a:pt x="4947" y="3395"/>
                  </a:moveTo>
                  <a:cubicBezTo>
                    <a:pt x="4948" y="3398"/>
                    <a:pt x="4949" y="3400"/>
                    <a:pt x="4952" y="3400"/>
                  </a:cubicBezTo>
                  <a:cubicBezTo>
                    <a:pt x="4950" y="3398"/>
                    <a:pt x="4948" y="3396"/>
                    <a:pt x="4947" y="3395"/>
                  </a:cubicBezTo>
                  <a:close/>
                  <a:moveTo>
                    <a:pt x="6301" y="3372"/>
                  </a:moveTo>
                  <a:lnTo>
                    <a:pt x="6301" y="3389"/>
                  </a:lnTo>
                  <a:cubicBezTo>
                    <a:pt x="6307" y="3395"/>
                    <a:pt x="6307" y="3395"/>
                    <a:pt x="6307" y="3400"/>
                  </a:cubicBezTo>
                  <a:cubicBezTo>
                    <a:pt x="6307" y="3400"/>
                    <a:pt x="6307" y="3392"/>
                    <a:pt x="6307" y="3389"/>
                  </a:cubicBezTo>
                  <a:lnTo>
                    <a:pt x="6301" y="3372"/>
                  </a:lnTo>
                  <a:close/>
                  <a:moveTo>
                    <a:pt x="4926" y="3398"/>
                  </a:moveTo>
                  <a:cubicBezTo>
                    <a:pt x="4927" y="3399"/>
                    <a:pt x="4927" y="3401"/>
                    <a:pt x="4928" y="3402"/>
                  </a:cubicBezTo>
                  <a:lnTo>
                    <a:pt x="4928" y="3402"/>
                  </a:lnTo>
                  <a:cubicBezTo>
                    <a:pt x="4927" y="3400"/>
                    <a:pt x="4927" y="3399"/>
                    <a:pt x="4926" y="3398"/>
                  </a:cubicBezTo>
                  <a:close/>
                  <a:moveTo>
                    <a:pt x="6309" y="3375"/>
                  </a:moveTo>
                  <a:cubicBezTo>
                    <a:pt x="6307" y="3375"/>
                    <a:pt x="6307" y="3389"/>
                    <a:pt x="6307" y="3389"/>
                  </a:cubicBezTo>
                  <a:cubicBezTo>
                    <a:pt x="6307" y="3395"/>
                    <a:pt x="6313" y="3400"/>
                    <a:pt x="6313" y="3406"/>
                  </a:cubicBezTo>
                  <a:cubicBezTo>
                    <a:pt x="6313" y="3406"/>
                    <a:pt x="6313" y="3395"/>
                    <a:pt x="6313" y="3389"/>
                  </a:cubicBezTo>
                  <a:lnTo>
                    <a:pt x="6313" y="3384"/>
                  </a:lnTo>
                  <a:cubicBezTo>
                    <a:pt x="6311" y="3377"/>
                    <a:pt x="6310" y="3375"/>
                    <a:pt x="6309" y="3375"/>
                  </a:cubicBezTo>
                  <a:close/>
                  <a:moveTo>
                    <a:pt x="6318" y="3395"/>
                  </a:moveTo>
                  <a:cubicBezTo>
                    <a:pt x="6318" y="3396"/>
                    <a:pt x="6318" y="3396"/>
                    <a:pt x="6318" y="3396"/>
                  </a:cubicBezTo>
                  <a:cubicBezTo>
                    <a:pt x="6318" y="3396"/>
                    <a:pt x="6317" y="3396"/>
                    <a:pt x="6317" y="3396"/>
                  </a:cubicBezTo>
                  <a:lnTo>
                    <a:pt x="6317" y="3396"/>
                  </a:lnTo>
                  <a:cubicBezTo>
                    <a:pt x="6318" y="3399"/>
                    <a:pt x="6318" y="3403"/>
                    <a:pt x="6318" y="3406"/>
                  </a:cubicBezTo>
                  <a:cubicBezTo>
                    <a:pt x="6318" y="3406"/>
                    <a:pt x="6318" y="3400"/>
                    <a:pt x="6318" y="3395"/>
                  </a:cubicBezTo>
                  <a:close/>
                  <a:moveTo>
                    <a:pt x="6077" y="3406"/>
                  </a:moveTo>
                  <a:cubicBezTo>
                    <a:pt x="6077" y="3406"/>
                    <a:pt x="6077" y="3406"/>
                    <a:pt x="6077" y="3406"/>
                  </a:cubicBezTo>
                  <a:cubicBezTo>
                    <a:pt x="6077" y="3406"/>
                    <a:pt x="6077" y="3406"/>
                    <a:pt x="6077" y="3406"/>
                  </a:cubicBezTo>
                  <a:close/>
                  <a:moveTo>
                    <a:pt x="6077" y="3406"/>
                  </a:moveTo>
                  <a:cubicBezTo>
                    <a:pt x="6077" y="3406"/>
                    <a:pt x="6077" y="3406"/>
                    <a:pt x="6077" y="3406"/>
                  </a:cubicBezTo>
                  <a:cubicBezTo>
                    <a:pt x="6077" y="3406"/>
                    <a:pt x="6077" y="3406"/>
                    <a:pt x="6077" y="3406"/>
                  </a:cubicBezTo>
                  <a:close/>
                  <a:moveTo>
                    <a:pt x="6044" y="3406"/>
                  </a:moveTo>
                  <a:cubicBezTo>
                    <a:pt x="6044" y="3407"/>
                    <a:pt x="6045" y="3407"/>
                    <a:pt x="6045" y="3407"/>
                  </a:cubicBezTo>
                  <a:cubicBezTo>
                    <a:pt x="6046" y="3407"/>
                    <a:pt x="6046" y="3407"/>
                    <a:pt x="6047" y="3406"/>
                  </a:cubicBezTo>
                  <a:close/>
                  <a:moveTo>
                    <a:pt x="4928" y="3402"/>
                  </a:moveTo>
                  <a:cubicBezTo>
                    <a:pt x="4930" y="3407"/>
                    <a:pt x="4931" y="3412"/>
                    <a:pt x="4935" y="3412"/>
                  </a:cubicBezTo>
                  <a:cubicBezTo>
                    <a:pt x="4932" y="3409"/>
                    <a:pt x="4930" y="3406"/>
                    <a:pt x="4928" y="3402"/>
                  </a:cubicBezTo>
                  <a:close/>
                  <a:moveTo>
                    <a:pt x="4929" y="3414"/>
                  </a:moveTo>
                  <a:lnTo>
                    <a:pt x="4929" y="3417"/>
                  </a:lnTo>
                  <a:cubicBezTo>
                    <a:pt x="4929" y="3416"/>
                    <a:pt x="4929" y="3415"/>
                    <a:pt x="4929" y="3414"/>
                  </a:cubicBezTo>
                  <a:close/>
                  <a:moveTo>
                    <a:pt x="5461" y="3423"/>
                  </a:moveTo>
                  <a:lnTo>
                    <a:pt x="5461" y="3423"/>
                  </a:lnTo>
                  <a:cubicBezTo>
                    <a:pt x="5461" y="3423"/>
                    <a:pt x="5461" y="3423"/>
                    <a:pt x="5461" y="3423"/>
                  </a:cubicBezTo>
                  <a:close/>
                  <a:moveTo>
                    <a:pt x="5971" y="3428"/>
                  </a:moveTo>
                  <a:cubicBezTo>
                    <a:pt x="5971" y="3428"/>
                    <a:pt x="5971" y="3428"/>
                    <a:pt x="5971" y="3428"/>
                  </a:cubicBezTo>
                  <a:cubicBezTo>
                    <a:pt x="5971" y="3428"/>
                    <a:pt x="5971" y="3428"/>
                    <a:pt x="5971" y="3428"/>
                  </a:cubicBezTo>
                  <a:close/>
                  <a:moveTo>
                    <a:pt x="5909" y="3434"/>
                  </a:moveTo>
                  <a:cubicBezTo>
                    <a:pt x="5909" y="3434"/>
                    <a:pt x="5909" y="3434"/>
                    <a:pt x="5909" y="3434"/>
                  </a:cubicBezTo>
                  <a:cubicBezTo>
                    <a:pt x="5909" y="3434"/>
                    <a:pt x="5909" y="3434"/>
                    <a:pt x="5909" y="3434"/>
                  </a:cubicBezTo>
                  <a:close/>
                  <a:moveTo>
                    <a:pt x="3490" y="3445"/>
                  </a:moveTo>
                  <a:cubicBezTo>
                    <a:pt x="3490" y="3445"/>
                    <a:pt x="3490" y="3445"/>
                    <a:pt x="3490" y="3445"/>
                  </a:cubicBezTo>
                  <a:cubicBezTo>
                    <a:pt x="3490" y="3445"/>
                    <a:pt x="3490" y="3445"/>
                    <a:pt x="3490" y="3445"/>
                  </a:cubicBezTo>
                  <a:close/>
                  <a:moveTo>
                    <a:pt x="3490" y="3445"/>
                  </a:moveTo>
                  <a:cubicBezTo>
                    <a:pt x="3490" y="3445"/>
                    <a:pt x="3490" y="3445"/>
                    <a:pt x="3490" y="3445"/>
                  </a:cubicBezTo>
                  <a:cubicBezTo>
                    <a:pt x="3490" y="3445"/>
                    <a:pt x="3490" y="3445"/>
                    <a:pt x="3490" y="3445"/>
                  </a:cubicBezTo>
                  <a:close/>
                  <a:moveTo>
                    <a:pt x="5960" y="3440"/>
                  </a:moveTo>
                  <a:cubicBezTo>
                    <a:pt x="5961" y="3443"/>
                    <a:pt x="5963" y="3445"/>
                    <a:pt x="5963" y="3446"/>
                  </a:cubicBezTo>
                  <a:lnTo>
                    <a:pt x="5963" y="3446"/>
                  </a:lnTo>
                  <a:cubicBezTo>
                    <a:pt x="5962" y="3442"/>
                    <a:pt x="5960" y="3440"/>
                    <a:pt x="5960" y="3440"/>
                  </a:cubicBezTo>
                  <a:close/>
                  <a:moveTo>
                    <a:pt x="5963" y="3446"/>
                  </a:moveTo>
                  <a:cubicBezTo>
                    <a:pt x="5964" y="3447"/>
                    <a:pt x="5965" y="3449"/>
                    <a:pt x="5965" y="3450"/>
                  </a:cubicBezTo>
                  <a:lnTo>
                    <a:pt x="5965" y="3450"/>
                  </a:lnTo>
                  <a:cubicBezTo>
                    <a:pt x="5965" y="3448"/>
                    <a:pt x="5965" y="3448"/>
                    <a:pt x="5963" y="3446"/>
                  </a:cubicBezTo>
                  <a:close/>
                  <a:moveTo>
                    <a:pt x="3456" y="3451"/>
                  </a:moveTo>
                  <a:cubicBezTo>
                    <a:pt x="3456" y="3451"/>
                    <a:pt x="3456" y="3451"/>
                    <a:pt x="3456" y="3451"/>
                  </a:cubicBezTo>
                  <a:cubicBezTo>
                    <a:pt x="3456" y="3451"/>
                    <a:pt x="3456" y="3451"/>
                    <a:pt x="3456" y="3451"/>
                  </a:cubicBezTo>
                  <a:close/>
                  <a:moveTo>
                    <a:pt x="3462" y="3451"/>
                  </a:moveTo>
                  <a:cubicBezTo>
                    <a:pt x="3462" y="3451"/>
                    <a:pt x="3462" y="3451"/>
                    <a:pt x="3462" y="3451"/>
                  </a:cubicBezTo>
                  <a:cubicBezTo>
                    <a:pt x="3462" y="3451"/>
                    <a:pt x="3462" y="3451"/>
                    <a:pt x="3462" y="3451"/>
                  </a:cubicBezTo>
                  <a:close/>
                  <a:moveTo>
                    <a:pt x="3596" y="3451"/>
                  </a:moveTo>
                  <a:lnTo>
                    <a:pt x="3596" y="3451"/>
                  </a:lnTo>
                  <a:lnTo>
                    <a:pt x="3596" y="3451"/>
                  </a:lnTo>
                  <a:close/>
                  <a:moveTo>
                    <a:pt x="3496" y="3445"/>
                  </a:moveTo>
                  <a:lnTo>
                    <a:pt x="3496" y="3451"/>
                  </a:lnTo>
                  <a:cubicBezTo>
                    <a:pt x="3496" y="3451"/>
                    <a:pt x="3497" y="3451"/>
                    <a:pt x="3497" y="3452"/>
                  </a:cubicBezTo>
                  <a:lnTo>
                    <a:pt x="3497" y="3452"/>
                  </a:lnTo>
                  <a:cubicBezTo>
                    <a:pt x="3497" y="3450"/>
                    <a:pt x="3496" y="3448"/>
                    <a:pt x="3496" y="3445"/>
                  </a:cubicBezTo>
                  <a:close/>
                  <a:moveTo>
                    <a:pt x="6154" y="3449"/>
                  </a:moveTo>
                  <a:cubicBezTo>
                    <a:pt x="6154" y="3450"/>
                    <a:pt x="6155" y="3453"/>
                    <a:pt x="6156" y="3456"/>
                  </a:cubicBezTo>
                  <a:cubicBezTo>
                    <a:pt x="6156" y="3455"/>
                    <a:pt x="6155" y="3452"/>
                    <a:pt x="6154" y="3449"/>
                  </a:cubicBezTo>
                  <a:close/>
                  <a:moveTo>
                    <a:pt x="3451" y="3456"/>
                  </a:moveTo>
                  <a:cubicBezTo>
                    <a:pt x="3451" y="3456"/>
                    <a:pt x="3451" y="3456"/>
                    <a:pt x="3451" y="3456"/>
                  </a:cubicBezTo>
                  <a:cubicBezTo>
                    <a:pt x="3451" y="3456"/>
                    <a:pt x="3451" y="3456"/>
                    <a:pt x="3451" y="3456"/>
                  </a:cubicBezTo>
                  <a:close/>
                  <a:moveTo>
                    <a:pt x="3451" y="3456"/>
                  </a:moveTo>
                  <a:cubicBezTo>
                    <a:pt x="3451" y="3456"/>
                    <a:pt x="3451" y="3456"/>
                    <a:pt x="3451" y="3456"/>
                  </a:cubicBezTo>
                  <a:cubicBezTo>
                    <a:pt x="3451" y="3456"/>
                    <a:pt x="3451" y="3456"/>
                    <a:pt x="3451" y="3456"/>
                  </a:cubicBezTo>
                  <a:close/>
                  <a:moveTo>
                    <a:pt x="3451" y="3456"/>
                  </a:moveTo>
                  <a:cubicBezTo>
                    <a:pt x="3451" y="3456"/>
                    <a:pt x="3451" y="3456"/>
                    <a:pt x="3451" y="3456"/>
                  </a:cubicBezTo>
                  <a:cubicBezTo>
                    <a:pt x="3451" y="3456"/>
                    <a:pt x="3451" y="3456"/>
                    <a:pt x="3451" y="3456"/>
                  </a:cubicBezTo>
                  <a:close/>
                  <a:moveTo>
                    <a:pt x="3288" y="3462"/>
                  </a:moveTo>
                  <a:cubicBezTo>
                    <a:pt x="3288" y="3462"/>
                    <a:pt x="3288" y="3462"/>
                    <a:pt x="3288" y="3462"/>
                  </a:cubicBezTo>
                  <a:lnTo>
                    <a:pt x="3288" y="3462"/>
                  </a:lnTo>
                  <a:close/>
                  <a:moveTo>
                    <a:pt x="3288" y="3462"/>
                  </a:moveTo>
                  <a:cubicBezTo>
                    <a:pt x="3288" y="3462"/>
                    <a:pt x="3288" y="3462"/>
                    <a:pt x="3288" y="3462"/>
                  </a:cubicBezTo>
                  <a:lnTo>
                    <a:pt x="3288" y="3462"/>
                  </a:lnTo>
                  <a:close/>
                  <a:moveTo>
                    <a:pt x="5685" y="3466"/>
                  </a:moveTo>
                  <a:cubicBezTo>
                    <a:pt x="5685" y="3467"/>
                    <a:pt x="5685" y="3467"/>
                    <a:pt x="5685" y="3468"/>
                  </a:cubicBezTo>
                  <a:cubicBezTo>
                    <a:pt x="5685" y="3467"/>
                    <a:pt x="5685" y="3467"/>
                    <a:pt x="5685" y="3466"/>
                  </a:cubicBezTo>
                  <a:close/>
                  <a:moveTo>
                    <a:pt x="5890" y="3459"/>
                  </a:moveTo>
                  <a:lnTo>
                    <a:pt x="5890" y="3459"/>
                  </a:lnTo>
                  <a:cubicBezTo>
                    <a:pt x="5891" y="3462"/>
                    <a:pt x="5893" y="3465"/>
                    <a:pt x="5893" y="3468"/>
                  </a:cubicBezTo>
                  <a:lnTo>
                    <a:pt x="5890" y="3459"/>
                  </a:lnTo>
                  <a:close/>
                  <a:moveTo>
                    <a:pt x="5893" y="3456"/>
                  </a:moveTo>
                  <a:cubicBezTo>
                    <a:pt x="5893" y="3456"/>
                    <a:pt x="5893" y="3462"/>
                    <a:pt x="5898" y="3468"/>
                  </a:cubicBezTo>
                  <a:lnTo>
                    <a:pt x="5893" y="3468"/>
                  </a:lnTo>
                  <a:cubicBezTo>
                    <a:pt x="5893" y="3462"/>
                    <a:pt x="5893" y="3462"/>
                    <a:pt x="5893" y="3456"/>
                  </a:cubicBezTo>
                  <a:close/>
                  <a:moveTo>
                    <a:pt x="3613" y="3468"/>
                  </a:moveTo>
                  <a:cubicBezTo>
                    <a:pt x="3613" y="3468"/>
                    <a:pt x="3613" y="3468"/>
                    <a:pt x="3613" y="3468"/>
                  </a:cubicBezTo>
                  <a:cubicBezTo>
                    <a:pt x="3613" y="3468"/>
                    <a:pt x="3613" y="3468"/>
                    <a:pt x="3613" y="3468"/>
                  </a:cubicBezTo>
                  <a:close/>
                  <a:moveTo>
                    <a:pt x="3613" y="3468"/>
                  </a:moveTo>
                  <a:cubicBezTo>
                    <a:pt x="3613" y="3468"/>
                    <a:pt x="3613" y="3468"/>
                    <a:pt x="3613" y="3468"/>
                  </a:cubicBezTo>
                  <a:cubicBezTo>
                    <a:pt x="3613" y="3468"/>
                    <a:pt x="3613" y="3468"/>
                    <a:pt x="3613" y="3468"/>
                  </a:cubicBezTo>
                  <a:close/>
                  <a:moveTo>
                    <a:pt x="3630" y="3468"/>
                  </a:moveTo>
                  <a:lnTo>
                    <a:pt x="3624" y="3473"/>
                  </a:lnTo>
                  <a:cubicBezTo>
                    <a:pt x="3630" y="3473"/>
                    <a:pt x="3630" y="3473"/>
                    <a:pt x="3630" y="3468"/>
                  </a:cubicBezTo>
                  <a:close/>
                  <a:moveTo>
                    <a:pt x="3300" y="3473"/>
                  </a:moveTo>
                  <a:cubicBezTo>
                    <a:pt x="3300" y="3473"/>
                    <a:pt x="3300" y="3473"/>
                    <a:pt x="3300" y="3473"/>
                  </a:cubicBezTo>
                  <a:cubicBezTo>
                    <a:pt x="3300" y="3473"/>
                    <a:pt x="3300" y="3473"/>
                    <a:pt x="3300" y="3473"/>
                  </a:cubicBezTo>
                  <a:close/>
                  <a:moveTo>
                    <a:pt x="3300" y="3473"/>
                  </a:moveTo>
                  <a:cubicBezTo>
                    <a:pt x="3300" y="3473"/>
                    <a:pt x="3300" y="3473"/>
                    <a:pt x="3300" y="3473"/>
                  </a:cubicBezTo>
                  <a:cubicBezTo>
                    <a:pt x="3300" y="3473"/>
                    <a:pt x="3300" y="3473"/>
                    <a:pt x="3300" y="3473"/>
                  </a:cubicBezTo>
                  <a:close/>
                  <a:moveTo>
                    <a:pt x="3300" y="3473"/>
                  </a:moveTo>
                  <a:cubicBezTo>
                    <a:pt x="3300" y="3473"/>
                    <a:pt x="3300" y="3473"/>
                    <a:pt x="3300" y="3473"/>
                  </a:cubicBezTo>
                  <a:cubicBezTo>
                    <a:pt x="3300" y="3473"/>
                    <a:pt x="3300" y="3473"/>
                    <a:pt x="3300" y="3473"/>
                  </a:cubicBezTo>
                  <a:close/>
                  <a:moveTo>
                    <a:pt x="3300" y="3473"/>
                  </a:moveTo>
                  <a:cubicBezTo>
                    <a:pt x="3300" y="3473"/>
                    <a:pt x="3300" y="3473"/>
                    <a:pt x="3300" y="3473"/>
                  </a:cubicBezTo>
                  <a:cubicBezTo>
                    <a:pt x="3300" y="3473"/>
                    <a:pt x="3300" y="3473"/>
                    <a:pt x="3300" y="3473"/>
                  </a:cubicBezTo>
                  <a:close/>
                  <a:moveTo>
                    <a:pt x="3283" y="3473"/>
                  </a:moveTo>
                  <a:cubicBezTo>
                    <a:pt x="3282" y="3474"/>
                    <a:pt x="3281" y="3476"/>
                    <a:pt x="3281" y="3477"/>
                  </a:cubicBezTo>
                  <a:lnTo>
                    <a:pt x="3281" y="3477"/>
                  </a:lnTo>
                  <a:cubicBezTo>
                    <a:pt x="3282" y="3477"/>
                    <a:pt x="3283" y="3475"/>
                    <a:pt x="3283" y="3473"/>
                  </a:cubicBezTo>
                  <a:close/>
                  <a:moveTo>
                    <a:pt x="3473" y="3468"/>
                  </a:moveTo>
                  <a:cubicBezTo>
                    <a:pt x="3468" y="3468"/>
                    <a:pt x="3473" y="3479"/>
                    <a:pt x="3473" y="3479"/>
                  </a:cubicBezTo>
                  <a:lnTo>
                    <a:pt x="3473" y="3468"/>
                  </a:lnTo>
                  <a:close/>
                  <a:moveTo>
                    <a:pt x="2331" y="3479"/>
                  </a:moveTo>
                  <a:lnTo>
                    <a:pt x="2331" y="3479"/>
                  </a:lnTo>
                  <a:cubicBezTo>
                    <a:pt x="2331" y="3479"/>
                    <a:pt x="2331" y="3479"/>
                    <a:pt x="2331" y="3479"/>
                  </a:cubicBezTo>
                  <a:close/>
                  <a:moveTo>
                    <a:pt x="3406" y="3479"/>
                  </a:moveTo>
                  <a:cubicBezTo>
                    <a:pt x="3406" y="3479"/>
                    <a:pt x="3406" y="3479"/>
                    <a:pt x="3406" y="3479"/>
                  </a:cubicBezTo>
                  <a:cubicBezTo>
                    <a:pt x="3406" y="3479"/>
                    <a:pt x="3406" y="3479"/>
                    <a:pt x="3406" y="3479"/>
                  </a:cubicBezTo>
                  <a:close/>
                  <a:moveTo>
                    <a:pt x="3613" y="3468"/>
                  </a:moveTo>
                  <a:cubicBezTo>
                    <a:pt x="3613" y="3479"/>
                    <a:pt x="3613" y="3484"/>
                    <a:pt x="3613" y="3484"/>
                  </a:cubicBezTo>
                  <a:cubicBezTo>
                    <a:pt x="3619" y="3484"/>
                    <a:pt x="3619" y="3479"/>
                    <a:pt x="3619" y="3473"/>
                  </a:cubicBezTo>
                  <a:lnTo>
                    <a:pt x="3619" y="3473"/>
                  </a:lnTo>
                  <a:cubicBezTo>
                    <a:pt x="3619" y="3477"/>
                    <a:pt x="3618" y="3478"/>
                    <a:pt x="3618" y="3478"/>
                  </a:cubicBezTo>
                  <a:cubicBezTo>
                    <a:pt x="3616" y="3478"/>
                    <a:pt x="3613" y="3472"/>
                    <a:pt x="3613" y="3468"/>
                  </a:cubicBezTo>
                  <a:close/>
                  <a:moveTo>
                    <a:pt x="3624" y="3473"/>
                  </a:moveTo>
                  <a:cubicBezTo>
                    <a:pt x="3624" y="3479"/>
                    <a:pt x="3624" y="3479"/>
                    <a:pt x="3630" y="3484"/>
                  </a:cubicBezTo>
                  <a:cubicBezTo>
                    <a:pt x="3624" y="3479"/>
                    <a:pt x="3624" y="3473"/>
                    <a:pt x="3624" y="3473"/>
                  </a:cubicBezTo>
                  <a:close/>
                  <a:moveTo>
                    <a:pt x="3521" y="3481"/>
                  </a:moveTo>
                  <a:cubicBezTo>
                    <a:pt x="3522" y="3481"/>
                    <a:pt x="3522" y="3482"/>
                    <a:pt x="3524" y="3484"/>
                  </a:cubicBezTo>
                  <a:cubicBezTo>
                    <a:pt x="3524" y="3484"/>
                    <a:pt x="3524" y="3484"/>
                    <a:pt x="3518" y="3490"/>
                  </a:cubicBezTo>
                  <a:lnTo>
                    <a:pt x="3518" y="3490"/>
                  </a:lnTo>
                  <a:cubicBezTo>
                    <a:pt x="3519" y="3486"/>
                    <a:pt x="3519" y="3481"/>
                    <a:pt x="3521" y="3481"/>
                  </a:cubicBezTo>
                  <a:close/>
                  <a:moveTo>
                    <a:pt x="3596" y="3451"/>
                  </a:moveTo>
                  <a:lnTo>
                    <a:pt x="3596" y="3468"/>
                  </a:lnTo>
                  <a:cubicBezTo>
                    <a:pt x="3602" y="3473"/>
                    <a:pt x="3602" y="3479"/>
                    <a:pt x="3602" y="3479"/>
                  </a:cubicBezTo>
                  <a:cubicBezTo>
                    <a:pt x="3607" y="3479"/>
                    <a:pt x="3603" y="3467"/>
                    <a:pt x="3606" y="3467"/>
                  </a:cubicBezTo>
                  <a:lnTo>
                    <a:pt x="3606" y="3467"/>
                  </a:lnTo>
                  <a:cubicBezTo>
                    <a:pt x="3606" y="3467"/>
                    <a:pt x="3607" y="3467"/>
                    <a:pt x="3608" y="3468"/>
                  </a:cubicBezTo>
                  <a:cubicBezTo>
                    <a:pt x="3608" y="3473"/>
                    <a:pt x="3608" y="3484"/>
                    <a:pt x="3608" y="3490"/>
                  </a:cubicBezTo>
                  <a:cubicBezTo>
                    <a:pt x="3608" y="3484"/>
                    <a:pt x="3613" y="3473"/>
                    <a:pt x="3613" y="3468"/>
                  </a:cubicBezTo>
                  <a:lnTo>
                    <a:pt x="3613" y="3462"/>
                  </a:lnTo>
                  <a:cubicBezTo>
                    <a:pt x="3610" y="3456"/>
                    <a:pt x="3608" y="3453"/>
                    <a:pt x="3607" y="3453"/>
                  </a:cubicBezTo>
                  <a:cubicBezTo>
                    <a:pt x="3604" y="3453"/>
                    <a:pt x="3606" y="3468"/>
                    <a:pt x="3602" y="3468"/>
                  </a:cubicBezTo>
                  <a:lnTo>
                    <a:pt x="3596" y="3451"/>
                  </a:lnTo>
                  <a:close/>
                  <a:moveTo>
                    <a:pt x="5598" y="3491"/>
                  </a:moveTo>
                  <a:cubicBezTo>
                    <a:pt x="5600" y="3491"/>
                    <a:pt x="5601" y="3493"/>
                    <a:pt x="5601" y="3496"/>
                  </a:cubicBezTo>
                  <a:cubicBezTo>
                    <a:pt x="5601" y="3496"/>
                    <a:pt x="5596" y="3496"/>
                    <a:pt x="5596" y="3501"/>
                  </a:cubicBezTo>
                  <a:cubicBezTo>
                    <a:pt x="5596" y="3501"/>
                    <a:pt x="5590" y="3496"/>
                    <a:pt x="5590" y="3496"/>
                  </a:cubicBezTo>
                  <a:cubicBezTo>
                    <a:pt x="5593" y="3493"/>
                    <a:pt x="5596" y="3491"/>
                    <a:pt x="5598" y="3491"/>
                  </a:cubicBezTo>
                  <a:close/>
                  <a:moveTo>
                    <a:pt x="5086" y="3512"/>
                  </a:moveTo>
                  <a:lnTo>
                    <a:pt x="5086" y="3512"/>
                  </a:lnTo>
                  <a:lnTo>
                    <a:pt x="5086" y="3512"/>
                  </a:lnTo>
                  <a:close/>
                  <a:moveTo>
                    <a:pt x="3104" y="3540"/>
                  </a:moveTo>
                  <a:cubicBezTo>
                    <a:pt x="3104" y="3540"/>
                    <a:pt x="3104" y="3540"/>
                    <a:pt x="3104" y="3540"/>
                  </a:cubicBezTo>
                  <a:cubicBezTo>
                    <a:pt x="3104" y="3540"/>
                    <a:pt x="3104" y="3540"/>
                    <a:pt x="3104" y="3540"/>
                  </a:cubicBezTo>
                  <a:close/>
                  <a:moveTo>
                    <a:pt x="3104" y="3540"/>
                  </a:moveTo>
                  <a:cubicBezTo>
                    <a:pt x="3104" y="3540"/>
                    <a:pt x="3104" y="3540"/>
                    <a:pt x="3104" y="3540"/>
                  </a:cubicBezTo>
                  <a:cubicBezTo>
                    <a:pt x="3104" y="3540"/>
                    <a:pt x="3104" y="3540"/>
                    <a:pt x="3104" y="3540"/>
                  </a:cubicBezTo>
                  <a:close/>
                  <a:moveTo>
                    <a:pt x="3104" y="3540"/>
                  </a:moveTo>
                  <a:cubicBezTo>
                    <a:pt x="3104" y="3540"/>
                    <a:pt x="3104" y="3540"/>
                    <a:pt x="3104" y="3540"/>
                  </a:cubicBezTo>
                  <a:cubicBezTo>
                    <a:pt x="3104" y="3540"/>
                    <a:pt x="3104" y="3540"/>
                    <a:pt x="3104" y="3540"/>
                  </a:cubicBezTo>
                  <a:close/>
                  <a:moveTo>
                    <a:pt x="5246" y="3538"/>
                  </a:moveTo>
                  <a:cubicBezTo>
                    <a:pt x="5247" y="3539"/>
                    <a:pt x="5248" y="3541"/>
                    <a:pt x="5248" y="3543"/>
                  </a:cubicBezTo>
                  <a:lnTo>
                    <a:pt x="5248" y="3543"/>
                  </a:lnTo>
                  <a:cubicBezTo>
                    <a:pt x="5248" y="3541"/>
                    <a:pt x="5248" y="3539"/>
                    <a:pt x="5246" y="3538"/>
                  </a:cubicBezTo>
                  <a:close/>
                  <a:moveTo>
                    <a:pt x="5865" y="3535"/>
                  </a:moveTo>
                  <a:cubicBezTo>
                    <a:pt x="5865" y="3535"/>
                    <a:pt x="5870" y="3540"/>
                    <a:pt x="5870" y="3546"/>
                  </a:cubicBezTo>
                  <a:lnTo>
                    <a:pt x="5870" y="3546"/>
                  </a:lnTo>
                  <a:cubicBezTo>
                    <a:pt x="5870" y="3540"/>
                    <a:pt x="5865" y="3540"/>
                    <a:pt x="5865" y="3535"/>
                  </a:cubicBezTo>
                  <a:close/>
                  <a:moveTo>
                    <a:pt x="3014" y="3546"/>
                  </a:moveTo>
                  <a:cubicBezTo>
                    <a:pt x="3014" y="3546"/>
                    <a:pt x="3014" y="3546"/>
                    <a:pt x="3014" y="3546"/>
                  </a:cubicBezTo>
                  <a:cubicBezTo>
                    <a:pt x="3014" y="3546"/>
                    <a:pt x="3014" y="3546"/>
                    <a:pt x="3014" y="3546"/>
                  </a:cubicBezTo>
                  <a:close/>
                  <a:moveTo>
                    <a:pt x="5248" y="3543"/>
                  </a:moveTo>
                  <a:lnTo>
                    <a:pt x="5248" y="3543"/>
                  </a:lnTo>
                  <a:cubicBezTo>
                    <a:pt x="5247" y="3548"/>
                    <a:pt x="5243" y="3552"/>
                    <a:pt x="5243" y="3552"/>
                  </a:cubicBezTo>
                  <a:cubicBezTo>
                    <a:pt x="5247" y="3550"/>
                    <a:pt x="5248" y="3547"/>
                    <a:pt x="5248" y="3543"/>
                  </a:cubicBezTo>
                  <a:close/>
                  <a:moveTo>
                    <a:pt x="5814" y="3552"/>
                  </a:moveTo>
                  <a:cubicBezTo>
                    <a:pt x="5818" y="3555"/>
                    <a:pt x="5819" y="3561"/>
                    <a:pt x="5820" y="3567"/>
                  </a:cubicBezTo>
                  <a:lnTo>
                    <a:pt x="5820" y="3567"/>
                  </a:lnTo>
                  <a:cubicBezTo>
                    <a:pt x="5819" y="3563"/>
                    <a:pt x="5814" y="3561"/>
                    <a:pt x="5814" y="3552"/>
                  </a:cubicBezTo>
                  <a:close/>
                  <a:moveTo>
                    <a:pt x="3339" y="3574"/>
                  </a:moveTo>
                  <a:cubicBezTo>
                    <a:pt x="3339" y="3574"/>
                    <a:pt x="3339" y="3574"/>
                    <a:pt x="3339" y="3574"/>
                  </a:cubicBezTo>
                  <a:lnTo>
                    <a:pt x="3339" y="3574"/>
                  </a:lnTo>
                  <a:close/>
                  <a:moveTo>
                    <a:pt x="5820" y="3574"/>
                  </a:moveTo>
                  <a:cubicBezTo>
                    <a:pt x="5820" y="3574"/>
                    <a:pt x="5820" y="3574"/>
                    <a:pt x="5820" y="3574"/>
                  </a:cubicBezTo>
                  <a:lnTo>
                    <a:pt x="5820" y="3574"/>
                  </a:lnTo>
                  <a:close/>
                  <a:moveTo>
                    <a:pt x="2801" y="3574"/>
                  </a:moveTo>
                  <a:lnTo>
                    <a:pt x="2801" y="3574"/>
                  </a:lnTo>
                  <a:cubicBezTo>
                    <a:pt x="2802" y="3575"/>
                    <a:pt x="2803" y="3576"/>
                    <a:pt x="2804" y="3576"/>
                  </a:cubicBezTo>
                  <a:lnTo>
                    <a:pt x="2804" y="3576"/>
                  </a:lnTo>
                  <a:cubicBezTo>
                    <a:pt x="2803" y="3575"/>
                    <a:pt x="2802" y="3574"/>
                    <a:pt x="2801" y="3574"/>
                  </a:cubicBezTo>
                  <a:close/>
                  <a:moveTo>
                    <a:pt x="5775" y="3574"/>
                  </a:moveTo>
                  <a:cubicBezTo>
                    <a:pt x="5775" y="3580"/>
                    <a:pt x="5781" y="3585"/>
                    <a:pt x="5781" y="3585"/>
                  </a:cubicBezTo>
                  <a:lnTo>
                    <a:pt x="5775" y="3574"/>
                  </a:lnTo>
                  <a:close/>
                  <a:moveTo>
                    <a:pt x="5680" y="3582"/>
                  </a:moveTo>
                  <a:lnTo>
                    <a:pt x="5680" y="3582"/>
                  </a:lnTo>
                  <a:cubicBezTo>
                    <a:pt x="5681" y="3585"/>
                    <a:pt x="5685" y="3586"/>
                    <a:pt x="5685" y="3591"/>
                  </a:cubicBezTo>
                  <a:cubicBezTo>
                    <a:pt x="5682" y="3587"/>
                    <a:pt x="5681" y="3584"/>
                    <a:pt x="5680" y="3582"/>
                  </a:cubicBezTo>
                  <a:close/>
                  <a:moveTo>
                    <a:pt x="2420" y="3608"/>
                  </a:moveTo>
                  <a:cubicBezTo>
                    <a:pt x="2421" y="3608"/>
                    <a:pt x="2423" y="3608"/>
                    <a:pt x="2424" y="3608"/>
                  </a:cubicBezTo>
                  <a:lnTo>
                    <a:pt x="2424" y="3608"/>
                  </a:lnTo>
                  <a:cubicBezTo>
                    <a:pt x="2425" y="3608"/>
                    <a:pt x="2425" y="3608"/>
                    <a:pt x="2426" y="3608"/>
                  </a:cubicBezTo>
                  <a:close/>
                  <a:moveTo>
                    <a:pt x="5661" y="3599"/>
                  </a:moveTo>
                  <a:lnTo>
                    <a:pt x="5661" y="3599"/>
                  </a:lnTo>
                  <a:cubicBezTo>
                    <a:pt x="5662" y="3599"/>
                    <a:pt x="5662" y="3600"/>
                    <a:pt x="5663" y="3602"/>
                  </a:cubicBezTo>
                  <a:cubicBezTo>
                    <a:pt x="5667" y="3610"/>
                    <a:pt x="5665" y="3610"/>
                    <a:pt x="5664" y="3611"/>
                  </a:cubicBezTo>
                  <a:lnTo>
                    <a:pt x="5664" y="3611"/>
                  </a:lnTo>
                  <a:cubicBezTo>
                    <a:pt x="5663" y="3605"/>
                    <a:pt x="5661" y="3599"/>
                    <a:pt x="5661" y="3599"/>
                  </a:cubicBezTo>
                  <a:close/>
                  <a:moveTo>
                    <a:pt x="2650" y="3630"/>
                  </a:moveTo>
                  <a:cubicBezTo>
                    <a:pt x="2650" y="3630"/>
                    <a:pt x="2650" y="3630"/>
                    <a:pt x="2650" y="3630"/>
                  </a:cubicBezTo>
                  <a:cubicBezTo>
                    <a:pt x="2650" y="3630"/>
                    <a:pt x="2650" y="3630"/>
                    <a:pt x="2650" y="3630"/>
                  </a:cubicBezTo>
                  <a:close/>
                  <a:moveTo>
                    <a:pt x="2639" y="3630"/>
                  </a:moveTo>
                  <a:cubicBezTo>
                    <a:pt x="2636" y="3633"/>
                    <a:pt x="2636" y="3639"/>
                    <a:pt x="2633" y="3639"/>
                  </a:cubicBezTo>
                  <a:cubicBezTo>
                    <a:pt x="2631" y="3639"/>
                    <a:pt x="2630" y="3638"/>
                    <a:pt x="2628" y="3636"/>
                  </a:cubicBezTo>
                  <a:cubicBezTo>
                    <a:pt x="2628" y="3636"/>
                    <a:pt x="2628" y="3630"/>
                    <a:pt x="2628" y="3630"/>
                  </a:cubicBezTo>
                  <a:close/>
                  <a:moveTo>
                    <a:pt x="5019" y="3627"/>
                  </a:moveTo>
                  <a:cubicBezTo>
                    <a:pt x="5019" y="3633"/>
                    <a:pt x="5020" y="3641"/>
                    <a:pt x="5030" y="3641"/>
                  </a:cubicBezTo>
                  <a:lnTo>
                    <a:pt x="5030" y="3641"/>
                  </a:lnTo>
                  <a:cubicBezTo>
                    <a:pt x="5030" y="3634"/>
                    <a:pt x="5022" y="3631"/>
                    <a:pt x="5019" y="3627"/>
                  </a:cubicBezTo>
                  <a:close/>
                  <a:moveTo>
                    <a:pt x="2577" y="3641"/>
                  </a:moveTo>
                  <a:cubicBezTo>
                    <a:pt x="2577" y="3641"/>
                    <a:pt x="2577" y="3641"/>
                    <a:pt x="2577" y="3641"/>
                  </a:cubicBezTo>
                  <a:cubicBezTo>
                    <a:pt x="2577" y="3641"/>
                    <a:pt x="2577" y="3641"/>
                    <a:pt x="2577" y="3641"/>
                  </a:cubicBezTo>
                  <a:close/>
                  <a:moveTo>
                    <a:pt x="5556" y="3647"/>
                  </a:moveTo>
                  <a:cubicBezTo>
                    <a:pt x="5556" y="3647"/>
                    <a:pt x="5556" y="3647"/>
                    <a:pt x="5556" y="3647"/>
                  </a:cubicBezTo>
                  <a:lnTo>
                    <a:pt x="5557" y="3647"/>
                  </a:lnTo>
                  <a:lnTo>
                    <a:pt x="5556" y="3647"/>
                  </a:lnTo>
                  <a:close/>
                  <a:moveTo>
                    <a:pt x="5305" y="3647"/>
                  </a:moveTo>
                  <a:lnTo>
                    <a:pt x="5305" y="3647"/>
                  </a:lnTo>
                  <a:cubicBezTo>
                    <a:pt x="5306" y="3647"/>
                    <a:pt x="5306" y="3647"/>
                    <a:pt x="5307" y="3648"/>
                  </a:cubicBezTo>
                  <a:lnTo>
                    <a:pt x="5307" y="3648"/>
                  </a:lnTo>
                  <a:cubicBezTo>
                    <a:pt x="5306" y="3647"/>
                    <a:pt x="5305" y="3647"/>
                    <a:pt x="5305" y="3647"/>
                  </a:cubicBezTo>
                  <a:close/>
                  <a:moveTo>
                    <a:pt x="4873" y="3625"/>
                  </a:moveTo>
                  <a:cubicBezTo>
                    <a:pt x="4866" y="3636"/>
                    <a:pt x="4871" y="3642"/>
                    <a:pt x="4877" y="3649"/>
                  </a:cubicBezTo>
                  <a:lnTo>
                    <a:pt x="4877" y="3649"/>
                  </a:lnTo>
                  <a:cubicBezTo>
                    <a:pt x="4873" y="3639"/>
                    <a:pt x="4873" y="3629"/>
                    <a:pt x="4873" y="3625"/>
                  </a:cubicBezTo>
                  <a:close/>
                  <a:moveTo>
                    <a:pt x="5551" y="3647"/>
                  </a:moveTo>
                  <a:cubicBezTo>
                    <a:pt x="5553" y="3650"/>
                    <a:pt x="5554" y="3652"/>
                    <a:pt x="5555" y="3652"/>
                  </a:cubicBezTo>
                  <a:cubicBezTo>
                    <a:pt x="5556" y="3652"/>
                    <a:pt x="5556" y="3650"/>
                    <a:pt x="5556" y="3647"/>
                  </a:cubicBezTo>
                  <a:close/>
                  <a:moveTo>
                    <a:pt x="5557" y="3636"/>
                  </a:moveTo>
                  <a:cubicBezTo>
                    <a:pt x="5557" y="3641"/>
                    <a:pt x="5562" y="3647"/>
                    <a:pt x="5562" y="3653"/>
                  </a:cubicBezTo>
                  <a:cubicBezTo>
                    <a:pt x="5562" y="3647"/>
                    <a:pt x="5562" y="3641"/>
                    <a:pt x="5557" y="3636"/>
                  </a:cubicBezTo>
                  <a:close/>
                  <a:moveTo>
                    <a:pt x="5618" y="3638"/>
                  </a:moveTo>
                  <a:cubicBezTo>
                    <a:pt x="5618" y="3644"/>
                    <a:pt x="5618" y="3653"/>
                    <a:pt x="5618" y="3653"/>
                  </a:cubicBezTo>
                  <a:cubicBezTo>
                    <a:pt x="5622" y="3653"/>
                    <a:pt x="5621" y="3646"/>
                    <a:pt x="5618" y="3638"/>
                  </a:cubicBezTo>
                  <a:close/>
                  <a:moveTo>
                    <a:pt x="3032" y="3659"/>
                  </a:moveTo>
                  <a:cubicBezTo>
                    <a:pt x="3033" y="3662"/>
                    <a:pt x="3034" y="3664"/>
                    <a:pt x="3036" y="3664"/>
                  </a:cubicBezTo>
                  <a:cubicBezTo>
                    <a:pt x="3034" y="3662"/>
                    <a:pt x="3033" y="3660"/>
                    <a:pt x="3032" y="3659"/>
                  </a:cubicBezTo>
                  <a:close/>
                  <a:moveTo>
                    <a:pt x="2471" y="3669"/>
                  </a:moveTo>
                  <a:lnTo>
                    <a:pt x="2471" y="3675"/>
                  </a:lnTo>
                  <a:lnTo>
                    <a:pt x="2471" y="3681"/>
                  </a:lnTo>
                  <a:cubicBezTo>
                    <a:pt x="2468" y="3683"/>
                    <a:pt x="2466" y="3685"/>
                    <a:pt x="2465" y="3685"/>
                  </a:cubicBezTo>
                  <a:cubicBezTo>
                    <a:pt x="2464" y="3685"/>
                    <a:pt x="2462" y="3683"/>
                    <a:pt x="2459" y="3681"/>
                  </a:cubicBezTo>
                  <a:cubicBezTo>
                    <a:pt x="2459" y="3675"/>
                    <a:pt x="2465" y="3675"/>
                    <a:pt x="2471" y="3669"/>
                  </a:cubicBezTo>
                  <a:close/>
                  <a:moveTo>
                    <a:pt x="2639" y="3692"/>
                  </a:moveTo>
                  <a:cubicBezTo>
                    <a:pt x="2639" y="3697"/>
                    <a:pt x="2644" y="3697"/>
                    <a:pt x="2644" y="3703"/>
                  </a:cubicBezTo>
                  <a:lnTo>
                    <a:pt x="2639" y="3703"/>
                  </a:lnTo>
                  <a:cubicBezTo>
                    <a:pt x="2639" y="3697"/>
                    <a:pt x="2639" y="3692"/>
                    <a:pt x="2639" y="3692"/>
                  </a:cubicBezTo>
                  <a:close/>
                  <a:moveTo>
                    <a:pt x="2673" y="3715"/>
                  </a:moveTo>
                  <a:cubicBezTo>
                    <a:pt x="2675" y="3721"/>
                    <a:pt x="2677" y="3726"/>
                    <a:pt x="2678" y="3726"/>
                  </a:cubicBezTo>
                  <a:cubicBezTo>
                    <a:pt x="2678" y="3726"/>
                    <a:pt x="2678" y="3726"/>
                    <a:pt x="2678" y="3725"/>
                  </a:cubicBezTo>
                  <a:cubicBezTo>
                    <a:pt x="2678" y="3721"/>
                    <a:pt x="2675" y="3717"/>
                    <a:pt x="2673" y="3715"/>
                  </a:cubicBezTo>
                  <a:close/>
                  <a:moveTo>
                    <a:pt x="4705" y="3742"/>
                  </a:moveTo>
                  <a:lnTo>
                    <a:pt x="4712" y="3743"/>
                  </a:lnTo>
                  <a:lnTo>
                    <a:pt x="4712" y="3743"/>
                  </a:lnTo>
                  <a:cubicBezTo>
                    <a:pt x="4711" y="3743"/>
                    <a:pt x="4709" y="3742"/>
                    <a:pt x="4705" y="3742"/>
                  </a:cubicBezTo>
                  <a:close/>
                  <a:moveTo>
                    <a:pt x="4627" y="3737"/>
                  </a:moveTo>
                  <a:lnTo>
                    <a:pt x="4627" y="3737"/>
                  </a:lnTo>
                  <a:cubicBezTo>
                    <a:pt x="4638" y="3748"/>
                    <a:pt x="4599" y="3742"/>
                    <a:pt x="4576" y="3748"/>
                  </a:cubicBezTo>
                  <a:cubicBezTo>
                    <a:pt x="4603" y="3750"/>
                    <a:pt x="4638" y="3753"/>
                    <a:pt x="4669" y="3754"/>
                  </a:cubicBezTo>
                  <a:lnTo>
                    <a:pt x="4669" y="3754"/>
                  </a:lnTo>
                  <a:cubicBezTo>
                    <a:pt x="4642" y="3751"/>
                    <a:pt x="4631" y="3741"/>
                    <a:pt x="4627" y="3737"/>
                  </a:cubicBezTo>
                  <a:close/>
                  <a:moveTo>
                    <a:pt x="4712" y="3743"/>
                  </a:moveTo>
                  <a:cubicBezTo>
                    <a:pt x="4718" y="3746"/>
                    <a:pt x="4709" y="3753"/>
                    <a:pt x="4700" y="3753"/>
                  </a:cubicBezTo>
                  <a:cubicBezTo>
                    <a:pt x="4696" y="3754"/>
                    <a:pt x="4693" y="3754"/>
                    <a:pt x="4690" y="3754"/>
                  </a:cubicBezTo>
                  <a:lnTo>
                    <a:pt x="4690" y="3754"/>
                  </a:lnTo>
                  <a:cubicBezTo>
                    <a:pt x="4713" y="3754"/>
                    <a:pt x="4732" y="3752"/>
                    <a:pt x="4739" y="3748"/>
                  </a:cubicBezTo>
                  <a:lnTo>
                    <a:pt x="4712" y="3743"/>
                  </a:lnTo>
                  <a:close/>
                  <a:moveTo>
                    <a:pt x="4669" y="3754"/>
                  </a:moveTo>
                  <a:lnTo>
                    <a:pt x="4669" y="3754"/>
                  </a:lnTo>
                  <a:cubicBezTo>
                    <a:pt x="4672" y="3754"/>
                    <a:pt x="4676" y="3754"/>
                    <a:pt x="4680" y="3754"/>
                  </a:cubicBezTo>
                  <a:cubicBezTo>
                    <a:pt x="4683" y="3754"/>
                    <a:pt x="4686" y="3754"/>
                    <a:pt x="4690" y="3754"/>
                  </a:cubicBezTo>
                  <a:lnTo>
                    <a:pt x="4690" y="3754"/>
                  </a:lnTo>
                  <a:cubicBezTo>
                    <a:pt x="4689" y="3754"/>
                    <a:pt x="4688" y="3754"/>
                    <a:pt x="4687" y="3754"/>
                  </a:cubicBezTo>
                  <a:cubicBezTo>
                    <a:pt x="4681" y="3754"/>
                    <a:pt x="4675" y="3754"/>
                    <a:pt x="4669" y="3754"/>
                  </a:cubicBezTo>
                  <a:close/>
                  <a:moveTo>
                    <a:pt x="4072" y="3753"/>
                  </a:moveTo>
                  <a:lnTo>
                    <a:pt x="4072" y="3759"/>
                  </a:lnTo>
                  <a:cubicBezTo>
                    <a:pt x="4073" y="3759"/>
                    <a:pt x="4073" y="3759"/>
                    <a:pt x="4074" y="3759"/>
                  </a:cubicBezTo>
                  <a:lnTo>
                    <a:pt x="4074" y="3759"/>
                  </a:lnTo>
                  <a:cubicBezTo>
                    <a:pt x="4074" y="3757"/>
                    <a:pt x="4073" y="3755"/>
                    <a:pt x="4072" y="3753"/>
                  </a:cubicBezTo>
                  <a:close/>
                  <a:moveTo>
                    <a:pt x="2513" y="3754"/>
                  </a:moveTo>
                  <a:cubicBezTo>
                    <a:pt x="2513" y="3756"/>
                    <a:pt x="2514" y="3760"/>
                    <a:pt x="2515" y="3765"/>
                  </a:cubicBezTo>
                  <a:cubicBezTo>
                    <a:pt x="2514" y="3760"/>
                    <a:pt x="2513" y="3757"/>
                    <a:pt x="2513" y="3754"/>
                  </a:cubicBezTo>
                  <a:close/>
                  <a:moveTo>
                    <a:pt x="4239" y="3748"/>
                  </a:moveTo>
                  <a:cubicBezTo>
                    <a:pt x="4234" y="3748"/>
                    <a:pt x="4232" y="3765"/>
                    <a:pt x="4224" y="3765"/>
                  </a:cubicBezTo>
                  <a:cubicBezTo>
                    <a:pt x="4224" y="3770"/>
                    <a:pt x="4224" y="3770"/>
                    <a:pt x="4229" y="3776"/>
                  </a:cubicBezTo>
                  <a:cubicBezTo>
                    <a:pt x="4229" y="3776"/>
                    <a:pt x="4229" y="3763"/>
                    <a:pt x="4233" y="3763"/>
                  </a:cubicBezTo>
                  <a:cubicBezTo>
                    <a:pt x="4233" y="3763"/>
                    <a:pt x="4234" y="3764"/>
                    <a:pt x="4235" y="3765"/>
                  </a:cubicBezTo>
                  <a:cubicBezTo>
                    <a:pt x="4235" y="3770"/>
                    <a:pt x="4235" y="3776"/>
                    <a:pt x="4235" y="3781"/>
                  </a:cubicBezTo>
                  <a:cubicBezTo>
                    <a:pt x="4240" y="3776"/>
                    <a:pt x="4240" y="3770"/>
                    <a:pt x="4246" y="3765"/>
                  </a:cubicBezTo>
                  <a:cubicBezTo>
                    <a:pt x="4246" y="3770"/>
                    <a:pt x="4246" y="3776"/>
                    <a:pt x="4246" y="3781"/>
                  </a:cubicBezTo>
                  <a:cubicBezTo>
                    <a:pt x="4246" y="3776"/>
                    <a:pt x="4252" y="3776"/>
                    <a:pt x="4252" y="3770"/>
                  </a:cubicBezTo>
                  <a:lnTo>
                    <a:pt x="4252" y="3770"/>
                  </a:lnTo>
                  <a:cubicBezTo>
                    <a:pt x="4252" y="3771"/>
                    <a:pt x="4251" y="3772"/>
                    <a:pt x="4251" y="3772"/>
                  </a:cubicBezTo>
                  <a:cubicBezTo>
                    <a:pt x="4250" y="3772"/>
                    <a:pt x="4246" y="3763"/>
                    <a:pt x="4246" y="3759"/>
                  </a:cubicBezTo>
                  <a:cubicBezTo>
                    <a:pt x="4243" y="3751"/>
                    <a:pt x="4240" y="3748"/>
                    <a:pt x="4239" y="3748"/>
                  </a:cubicBezTo>
                  <a:close/>
                  <a:moveTo>
                    <a:pt x="4038" y="3788"/>
                  </a:moveTo>
                  <a:cubicBezTo>
                    <a:pt x="4040" y="3796"/>
                    <a:pt x="4042" y="3803"/>
                    <a:pt x="4039" y="3809"/>
                  </a:cubicBezTo>
                  <a:cubicBezTo>
                    <a:pt x="4039" y="3804"/>
                    <a:pt x="4034" y="3794"/>
                    <a:pt x="4038" y="3788"/>
                  </a:cubicBezTo>
                  <a:close/>
                  <a:moveTo>
                    <a:pt x="4162" y="3798"/>
                  </a:moveTo>
                  <a:cubicBezTo>
                    <a:pt x="4162" y="3804"/>
                    <a:pt x="4162" y="3798"/>
                    <a:pt x="4168" y="3809"/>
                  </a:cubicBezTo>
                  <a:cubicBezTo>
                    <a:pt x="4173" y="3804"/>
                    <a:pt x="4162" y="3804"/>
                    <a:pt x="4162" y="3798"/>
                  </a:cubicBezTo>
                  <a:close/>
                  <a:moveTo>
                    <a:pt x="3770" y="3804"/>
                  </a:moveTo>
                  <a:lnTo>
                    <a:pt x="3770" y="3804"/>
                  </a:lnTo>
                  <a:cubicBezTo>
                    <a:pt x="3768" y="3805"/>
                    <a:pt x="3767" y="3807"/>
                    <a:pt x="3767" y="3810"/>
                  </a:cubicBezTo>
                  <a:lnTo>
                    <a:pt x="3767" y="3810"/>
                  </a:lnTo>
                  <a:cubicBezTo>
                    <a:pt x="3768" y="3809"/>
                    <a:pt x="3769" y="3807"/>
                    <a:pt x="3770" y="3804"/>
                  </a:cubicBezTo>
                  <a:close/>
                  <a:moveTo>
                    <a:pt x="3619" y="3849"/>
                  </a:moveTo>
                  <a:cubicBezTo>
                    <a:pt x="3619" y="3849"/>
                    <a:pt x="3619" y="3849"/>
                    <a:pt x="3619" y="3849"/>
                  </a:cubicBezTo>
                  <a:cubicBezTo>
                    <a:pt x="3619" y="3849"/>
                    <a:pt x="3619" y="3849"/>
                    <a:pt x="3619" y="3849"/>
                  </a:cubicBezTo>
                  <a:close/>
                  <a:moveTo>
                    <a:pt x="5260" y="3877"/>
                  </a:moveTo>
                  <a:cubicBezTo>
                    <a:pt x="5258" y="3877"/>
                    <a:pt x="5256" y="3877"/>
                    <a:pt x="5255" y="3877"/>
                  </a:cubicBezTo>
                  <a:lnTo>
                    <a:pt x="5255" y="3877"/>
                  </a:lnTo>
                  <a:cubicBezTo>
                    <a:pt x="5256" y="3877"/>
                    <a:pt x="5258" y="3877"/>
                    <a:pt x="5260" y="3877"/>
                  </a:cubicBezTo>
                  <a:close/>
                  <a:moveTo>
                    <a:pt x="5239" y="3878"/>
                  </a:moveTo>
                  <a:lnTo>
                    <a:pt x="5239" y="3878"/>
                  </a:lnTo>
                  <a:cubicBezTo>
                    <a:pt x="5239" y="3878"/>
                    <a:pt x="5239" y="3878"/>
                    <a:pt x="5240" y="3878"/>
                  </a:cubicBezTo>
                  <a:lnTo>
                    <a:pt x="5240" y="3878"/>
                  </a:lnTo>
                  <a:cubicBezTo>
                    <a:pt x="5240" y="3878"/>
                    <a:pt x="5240" y="3878"/>
                    <a:pt x="5239" y="3878"/>
                  </a:cubicBezTo>
                  <a:close/>
                  <a:moveTo>
                    <a:pt x="5255" y="3877"/>
                  </a:moveTo>
                  <a:cubicBezTo>
                    <a:pt x="5248" y="3878"/>
                    <a:pt x="5244" y="3878"/>
                    <a:pt x="5242" y="3878"/>
                  </a:cubicBezTo>
                  <a:cubicBezTo>
                    <a:pt x="5241" y="3878"/>
                    <a:pt x="5240" y="3878"/>
                    <a:pt x="5240" y="3878"/>
                  </a:cubicBezTo>
                  <a:lnTo>
                    <a:pt x="5240" y="3878"/>
                  </a:lnTo>
                  <a:cubicBezTo>
                    <a:pt x="5240" y="3878"/>
                    <a:pt x="5240" y="3879"/>
                    <a:pt x="5240" y="3879"/>
                  </a:cubicBezTo>
                  <a:lnTo>
                    <a:pt x="5240" y="3879"/>
                  </a:lnTo>
                  <a:cubicBezTo>
                    <a:pt x="5245" y="3878"/>
                    <a:pt x="5249" y="3878"/>
                    <a:pt x="5255" y="3877"/>
                  </a:cubicBezTo>
                  <a:close/>
                  <a:moveTo>
                    <a:pt x="3832" y="3877"/>
                  </a:moveTo>
                  <a:lnTo>
                    <a:pt x="3826" y="3888"/>
                  </a:lnTo>
                  <a:lnTo>
                    <a:pt x="3837" y="3882"/>
                  </a:lnTo>
                  <a:lnTo>
                    <a:pt x="3832" y="3877"/>
                  </a:lnTo>
                  <a:close/>
                  <a:moveTo>
                    <a:pt x="3451" y="3899"/>
                  </a:moveTo>
                  <a:cubicBezTo>
                    <a:pt x="3451" y="3899"/>
                    <a:pt x="3451" y="3899"/>
                    <a:pt x="3451" y="3899"/>
                  </a:cubicBezTo>
                  <a:cubicBezTo>
                    <a:pt x="3451" y="3899"/>
                    <a:pt x="3451" y="3899"/>
                    <a:pt x="3451" y="3899"/>
                  </a:cubicBezTo>
                  <a:close/>
                  <a:moveTo>
                    <a:pt x="3736" y="3916"/>
                  </a:moveTo>
                  <a:lnTo>
                    <a:pt x="3731" y="3921"/>
                  </a:lnTo>
                  <a:cubicBezTo>
                    <a:pt x="3731" y="3923"/>
                    <a:pt x="3731" y="3924"/>
                    <a:pt x="3731" y="3927"/>
                  </a:cubicBezTo>
                  <a:cubicBezTo>
                    <a:pt x="3731" y="3921"/>
                    <a:pt x="3736" y="3927"/>
                    <a:pt x="3736" y="3916"/>
                  </a:cubicBezTo>
                  <a:close/>
                  <a:moveTo>
                    <a:pt x="2342" y="3983"/>
                  </a:moveTo>
                  <a:cubicBezTo>
                    <a:pt x="2342" y="3984"/>
                    <a:pt x="2342" y="3985"/>
                    <a:pt x="2343" y="3986"/>
                  </a:cubicBezTo>
                  <a:lnTo>
                    <a:pt x="2343" y="3986"/>
                  </a:lnTo>
                  <a:cubicBezTo>
                    <a:pt x="2342" y="3985"/>
                    <a:pt x="2342" y="3984"/>
                    <a:pt x="2342" y="3983"/>
                  </a:cubicBezTo>
                  <a:close/>
                  <a:moveTo>
                    <a:pt x="2784" y="4033"/>
                  </a:moveTo>
                  <a:cubicBezTo>
                    <a:pt x="2784" y="4033"/>
                    <a:pt x="2784" y="4033"/>
                    <a:pt x="2784" y="4033"/>
                  </a:cubicBezTo>
                  <a:lnTo>
                    <a:pt x="2784" y="4033"/>
                  </a:lnTo>
                  <a:close/>
                  <a:moveTo>
                    <a:pt x="2336" y="4039"/>
                  </a:moveTo>
                  <a:cubicBezTo>
                    <a:pt x="2336" y="4039"/>
                    <a:pt x="2336" y="4039"/>
                    <a:pt x="2336" y="4039"/>
                  </a:cubicBezTo>
                  <a:lnTo>
                    <a:pt x="2342" y="4039"/>
                  </a:lnTo>
                  <a:cubicBezTo>
                    <a:pt x="2339" y="4039"/>
                    <a:pt x="2338" y="4039"/>
                    <a:pt x="2336" y="4039"/>
                  </a:cubicBezTo>
                  <a:close/>
                  <a:moveTo>
                    <a:pt x="2336" y="4033"/>
                  </a:moveTo>
                  <a:cubicBezTo>
                    <a:pt x="2336" y="4038"/>
                    <a:pt x="2333" y="4039"/>
                    <a:pt x="2336" y="4039"/>
                  </a:cubicBezTo>
                  <a:lnTo>
                    <a:pt x="2336" y="4039"/>
                  </a:lnTo>
                  <a:cubicBezTo>
                    <a:pt x="2337" y="4039"/>
                    <a:pt x="2338" y="4038"/>
                    <a:pt x="2339" y="4038"/>
                  </a:cubicBezTo>
                  <a:lnTo>
                    <a:pt x="2339" y="4038"/>
                  </a:lnTo>
                  <a:cubicBezTo>
                    <a:pt x="2340" y="4039"/>
                    <a:pt x="2341" y="4039"/>
                    <a:pt x="2342" y="4039"/>
                  </a:cubicBezTo>
                  <a:cubicBezTo>
                    <a:pt x="2342" y="4039"/>
                    <a:pt x="2342" y="4038"/>
                    <a:pt x="2341" y="4038"/>
                  </a:cubicBezTo>
                  <a:lnTo>
                    <a:pt x="2341" y="4038"/>
                  </a:lnTo>
                  <a:cubicBezTo>
                    <a:pt x="2341" y="4038"/>
                    <a:pt x="2340" y="4038"/>
                    <a:pt x="2339" y="4038"/>
                  </a:cubicBezTo>
                  <a:lnTo>
                    <a:pt x="2339" y="4038"/>
                  </a:lnTo>
                  <a:cubicBezTo>
                    <a:pt x="2336" y="4037"/>
                    <a:pt x="2336" y="4033"/>
                    <a:pt x="2336" y="4033"/>
                  </a:cubicBezTo>
                  <a:close/>
                  <a:moveTo>
                    <a:pt x="2412" y="4037"/>
                  </a:moveTo>
                  <a:lnTo>
                    <a:pt x="2412" y="4037"/>
                  </a:lnTo>
                  <a:cubicBezTo>
                    <a:pt x="2412" y="4037"/>
                    <a:pt x="2413" y="4038"/>
                    <a:pt x="2415" y="4039"/>
                  </a:cubicBezTo>
                  <a:cubicBezTo>
                    <a:pt x="2415" y="4039"/>
                    <a:pt x="2415" y="4039"/>
                    <a:pt x="2412" y="4037"/>
                  </a:cubicBezTo>
                  <a:close/>
                  <a:moveTo>
                    <a:pt x="2745" y="4056"/>
                  </a:moveTo>
                  <a:cubicBezTo>
                    <a:pt x="2745" y="4056"/>
                    <a:pt x="2745" y="4056"/>
                    <a:pt x="2745" y="4056"/>
                  </a:cubicBezTo>
                  <a:cubicBezTo>
                    <a:pt x="2745" y="4056"/>
                    <a:pt x="2745" y="4056"/>
                    <a:pt x="2745" y="4056"/>
                  </a:cubicBezTo>
                  <a:close/>
                  <a:moveTo>
                    <a:pt x="2745" y="4056"/>
                  </a:moveTo>
                  <a:cubicBezTo>
                    <a:pt x="2745" y="4056"/>
                    <a:pt x="2745" y="4056"/>
                    <a:pt x="2745" y="4056"/>
                  </a:cubicBezTo>
                  <a:cubicBezTo>
                    <a:pt x="2745" y="4056"/>
                    <a:pt x="2745" y="4056"/>
                    <a:pt x="2745" y="4056"/>
                  </a:cubicBezTo>
                  <a:close/>
                  <a:moveTo>
                    <a:pt x="2443" y="4061"/>
                  </a:moveTo>
                  <a:cubicBezTo>
                    <a:pt x="2443" y="4062"/>
                    <a:pt x="2442" y="4063"/>
                    <a:pt x="2442" y="4063"/>
                  </a:cubicBezTo>
                  <a:lnTo>
                    <a:pt x="2442" y="4063"/>
                  </a:lnTo>
                  <a:cubicBezTo>
                    <a:pt x="2444" y="4063"/>
                    <a:pt x="2445" y="4061"/>
                    <a:pt x="2443" y="4061"/>
                  </a:cubicBezTo>
                  <a:close/>
                  <a:moveTo>
                    <a:pt x="2639" y="4078"/>
                  </a:moveTo>
                  <a:lnTo>
                    <a:pt x="2639" y="4078"/>
                  </a:lnTo>
                  <a:cubicBezTo>
                    <a:pt x="2634" y="4078"/>
                    <a:pt x="2633" y="4078"/>
                    <a:pt x="2633" y="4082"/>
                  </a:cubicBezTo>
                  <a:lnTo>
                    <a:pt x="2633" y="4082"/>
                  </a:lnTo>
                  <a:cubicBezTo>
                    <a:pt x="2635" y="4081"/>
                    <a:pt x="2637" y="4080"/>
                    <a:pt x="2639" y="4078"/>
                  </a:cubicBezTo>
                  <a:close/>
                  <a:moveTo>
                    <a:pt x="2331" y="4078"/>
                  </a:moveTo>
                  <a:lnTo>
                    <a:pt x="2331" y="4078"/>
                  </a:lnTo>
                  <a:cubicBezTo>
                    <a:pt x="2333" y="4079"/>
                    <a:pt x="2336" y="4081"/>
                    <a:pt x="2338" y="4082"/>
                  </a:cubicBezTo>
                  <a:lnTo>
                    <a:pt x="2338" y="4082"/>
                  </a:lnTo>
                  <a:cubicBezTo>
                    <a:pt x="2336" y="4081"/>
                    <a:pt x="2334" y="4078"/>
                    <a:pt x="2331" y="4078"/>
                  </a:cubicBezTo>
                  <a:close/>
                  <a:moveTo>
                    <a:pt x="2338" y="4082"/>
                  </a:moveTo>
                  <a:cubicBezTo>
                    <a:pt x="2338" y="4082"/>
                    <a:pt x="2338" y="4083"/>
                    <a:pt x="2338" y="4083"/>
                  </a:cubicBezTo>
                  <a:lnTo>
                    <a:pt x="2338" y="4083"/>
                  </a:lnTo>
                  <a:cubicBezTo>
                    <a:pt x="2338" y="4083"/>
                    <a:pt x="2338" y="4082"/>
                    <a:pt x="2338" y="4082"/>
                  </a:cubicBezTo>
                  <a:close/>
                  <a:moveTo>
                    <a:pt x="4347" y="4106"/>
                  </a:moveTo>
                  <a:cubicBezTo>
                    <a:pt x="4341" y="4108"/>
                    <a:pt x="4337" y="4110"/>
                    <a:pt x="4334" y="4112"/>
                  </a:cubicBezTo>
                  <a:lnTo>
                    <a:pt x="4334" y="4112"/>
                  </a:lnTo>
                  <a:cubicBezTo>
                    <a:pt x="4339" y="4110"/>
                    <a:pt x="4343" y="4108"/>
                    <a:pt x="4347" y="4106"/>
                  </a:cubicBezTo>
                  <a:close/>
                  <a:moveTo>
                    <a:pt x="2430" y="4120"/>
                  </a:moveTo>
                  <a:cubicBezTo>
                    <a:pt x="2431" y="4121"/>
                    <a:pt x="2431" y="4122"/>
                    <a:pt x="2431" y="4123"/>
                  </a:cubicBezTo>
                  <a:cubicBezTo>
                    <a:pt x="2431" y="4122"/>
                    <a:pt x="2431" y="4121"/>
                    <a:pt x="2430" y="4120"/>
                  </a:cubicBezTo>
                  <a:close/>
                  <a:moveTo>
                    <a:pt x="2728" y="4123"/>
                  </a:moveTo>
                  <a:cubicBezTo>
                    <a:pt x="2728" y="4129"/>
                    <a:pt x="2734" y="4129"/>
                    <a:pt x="2734" y="4134"/>
                  </a:cubicBezTo>
                  <a:lnTo>
                    <a:pt x="2728" y="4134"/>
                  </a:lnTo>
                  <a:cubicBezTo>
                    <a:pt x="2728" y="4129"/>
                    <a:pt x="2728" y="4123"/>
                    <a:pt x="2728" y="4123"/>
                  </a:cubicBezTo>
                  <a:close/>
                  <a:moveTo>
                    <a:pt x="2420" y="4134"/>
                  </a:moveTo>
                  <a:cubicBezTo>
                    <a:pt x="2420" y="4134"/>
                    <a:pt x="2420" y="4134"/>
                    <a:pt x="2420" y="4134"/>
                  </a:cubicBezTo>
                  <a:cubicBezTo>
                    <a:pt x="2420" y="4134"/>
                    <a:pt x="2420" y="4134"/>
                    <a:pt x="2420" y="4134"/>
                  </a:cubicBezTo>
                  <a:close/>
                  <a:moveTo>
                    <a:pt x="4450" y="4184"/>
                  </a:moveTo>
                  <a:lnTo>
                    <a:pt x="4450" y="4184"/>
                  </a:lnTo>
                  <a:cubicBezTo>
                    <a:pt x="4449" y="4184"/>
                    <a:pt x="4448" y="4184"/>
                    <a:pt x="4448" y="4185"/>
                  </a:cubicBezTo>
                  <a:cubicBezTo>
                    <a:pt x="4449" y="4185"/>
                    <a:pt x="4450" y="4184"/>
                    <a:pt x="4450" y="4184"/>
                  </a:cubicBezTo>
                  <a:close/>
                  <a:moveTo>
                    <a:pt x="4156" y="4190"/>
                  </a:moveTo>
                  <a:lnTo>
                    <a:pt x="4156" y="4190"/>
                  </a:lnTo>
                  <a:cubicBezTo>
                    <a:pt x="4156" y="4191"/>
                    <a:pt x="4155" y="4191"/>
                    <a:pt x="4155" y="4192"/>
                  </a:cubicBezTo>
                  <a:lnTo>
                    <a:pt x="4155" y="4192"/>
                  </a:lnTo>
                  <a:cubicBezTo>
                    <a:pt x="4157" y="4191"/>
                    <a:pt x="4158" y="4190"/>
                    <a:pt x="4156" y="4190"/>
                  </a:cubicBezTo>
                  <a:close/>
                  <a:moveTo>
                    <a:pt x="4155" y="4192"/>
                  </a:moveTo>
                  <a:cubicBezTo>
                    <a:pt x="4152" y="4193"/>
                    <a:pt x="4147" y="4195"/>
                    <a:pt x="4145" y="4197"/>
                  </a:cubicBezTo>
                  <a:lnTo>
                    <a:pt x="4145" y="4197"/>
                  </a:lnTo>
                  <a:cubicBezTo>
                    <a:pt x="4149" y="4196"/>
                    <a:pt x="4152" y="4194"/>
                    <a:pt x="4155" y="4192"/>
                  </a:cubicBezTo>
                  <a:close/>
                  <a:moveTo>
                    <a:pt x="4224" y="4246"/>
                  </a:moveTo>
                  <a:lnTo>
                    <a:pt x="4212" y="4257"/>
                  </a:lnTo>
                  <a:cubicBezTo>
                    <a:pt x="4212" y="4257"/>
                    <a:pt x="4211" y="4257"/>
                    <a:pt x="4211" y="4256"/>
                  </a:cubicBezTo>
                  <a:lnTo>
                    <a:pt x="4211" y="4256"/>
                  </a:lnTo>
                  <a:cubicBezTo>
                    <a:pt x="4208" y="4258"/>
                    <a:pt x="4205" y="4259"/>
                    <a:pt x="4201" y="4263"/>
                  </a:cubicBezTo>
                  <a:cubicBezTo>
                    <a:pt x="4212" y="4257"/>
                    <a:pt x="4229" y="4257"/>
                    <a:pt x="4224" y="4246"/>
                  </a:cubicBezTo>
                  <a:close/>
                  <a:moveTo>
                    <a:pt x="2510" y="4448"/>
                  </a:moveTo>
                  <a:cubicBezTo>
                    <a:pt x="2510" y="4449"/>
                    <a:pt x="2510" y="4450"/>
                    <a:pt x="2510" y="4451"/>
                  </a:cubicBezTo>
                  <a:lnTo>
                    <a:pt x="2510" y="4451"/>
                  </a:lnTo>
                  <a:cubicBezTo>
                    <a:pt x="2512" y="4450"/>
                    <a:pt x="2513" y="4449"/>
                    <a:pt x="2515" y="4448"/>
                  </a:cubicBezTo>
                  <a:close/>
                  <a:moveTo>
                    <a:pt x="3109" y="4459"/>
                  </a:moveTo>
                  <a:lnTo>
                    <a:pt x="3109" y="4459"/>
                  </a:lnTo>
                  <a:cubicBezTo>
                    <a:pt x="3109" y="4459"/>
                    <a:pt x="3108" y="4459"/>
                    <a:pt x="3108" y="4459"/>
                  </a:cubicBezTo>
                  <a:lnTo>
                    <a:pt x="3108" y="4459"/>
                  </a:lnTo>
                  <a:cubicBezTo>
                    <a:pt x="3108" y="4459"/>
                    <a:pt x="3109" y="4459"/>
                    <a:pt x="3109" y="4459"/>
                  </a:cubicBezTo>
                  <a:close/>
                  <a:moveTo>
                    <a:pt x="2398" y="4476"/>
                  </a:moveTo>
                  <a:cubicBezTo>
                    <a:pt x="2404" y="4476"/>
                    <a:pt x="2414" y="4480"/>
                    <a:pt x="2425" y="4486"/>
                  </a:cubicBezTo>
                  <a:lnTo>
                    <a:pt x="2425" y="4486"/>
                  </a:lnTo>
                  <a:cubicBezTo>
                    <a:pt x="2419" y="4481"/>
                    <a:pt x="2409" y="4476"/>
                    <a:pt x="2398" y="4476"/>
                  </a:cubicBezTo>
                  <a:close/>
                  <a:moveTo>
                    <a:pt x="2577" y="4526"/>
                  </a:moveTo>
                  <a:cubicBezTo>
                    <a:pt x="2577" y="4526"/>
                    <a:pt x="2577" y="4526"/>
                    <a:pt x="2577" y="4526"/>
                  </a:cubicBezTo>
                  <a:cubicBezTo>
                    <a:pt x="2577" y="4526"/>
                    <a:pt x="2577" y="4526"/>
                    <a:pt x="2577" y="4526"/>
                  </a:cubicBezTo>
                  <a:close/>
                  <a:moveTo>
                    <a:pt x="3138" y="4552"/>
                  </a:moveTo>
                  <a:cubicBezTo>
                    <a:pt x="3135" y="4553"/>
                    <a:pt x="3133" y="4554"/>
                    <a:pt x="3132" y="4554"/>
                  </a:cubicBezTo>
                  <a:cubicBezTo>
                    <a:pt x="3134" y="4554"/>
                    <a:pt x="3136" y="4553"/>
                    <a:pt x="3138" y="4552"/>
                  </a:cubicBezTo>
                  <a:close/>
                  <a:moveTo>
                    <a:pt x="1290" y="1237"/>
                  </a:moveTo>
                  <a:cubicBezTo>
                    <a:pt x="1304" y="1237"/>
                    <a:pt x="1301" y="1245"/>
                    <a:pt x="1306" y="1250"/>
                  </a:cubicBezTo>
                  <a:cubicBezTo>
                    <a:pt x="1255" y="1289"/>
                    <a:pt x="1205" y="1323"/>
                    <a:pt x="1132" y="1356"/>
                  </a:cubicBezTo>
                  <a:cubicBezTo>
                    <a:pt x="1126" y="1360"/>
                    <a:pt x="1122" y="1361"/>
                    <a:pt x="1121" y="1361"/>
                  </a:cubicBezTo>
                  <a:cubicBezTo>
                    <a:pt x="1115" y="1361"/>
                    <a:pt x="1146" y="1337"/>
                    <a:pt x="1155" y="1328"/>
                  </a:cubicBezTo>
                  <a:lnTo>
                    <a:pt x="1155" y="1328"/>
                  </a:lnTo>
                  <a:cubicBezTo>
                    <a:pt x="1037" y="1407"/>
                    <a:pt x="919" y="1463"/>
                    <a:pt x="819" y="1536"/>
                  </a:cubicBezTo>
                  <a:cubicBezTo>
                    <a:pt x="821" y="1535"/>
                    <a:pt x="823" y="1534"/>
                    <a:pt x="824" y="1534"/>
                  </a:cubicBezTo>
                  <a:cubicBezTo>
                    <a:pt x="843" y="1534"/>
                    <a:pt x="761" y="1597"/>
                    <a:pt x="752" y="1620"/>
                  </a:cubicBezTo>
                  <a:lnTo>
                    <a:pt x="752" y="1620"/>
                  </a:lnTo>
                  <a:cubicBezTo>
                    <a:pt x="752" y="1614"/>
                    <a:pt x="751" y="1612"/>
                    <a:pt x="747" y="1612"/>
                  </a:cubicBezTo>
                  <a:cubicBezTo>
                    <a:pt x="740" y="1612"/>
                    <a:pt x="723" y="1627"/>
                    <a:pt x="712" y="1642"/>
                  </a:cubicBezTo>
                  <a:cubicBezTo>
                    <a:pt x="698" y="1656"/>
                    <a:pt x="689" y="1674"/>
                    <a:pt x="683" y="1674"/>
                  </a:cubicBezTo>
                  <a:cubicBezTo>
                    <a:pt x="680" y="1674"/>
                    <a:pt x="679" y="1667"/>
                    <a:pt x="679" y="1648"/>
                  </a:cubicBezTo>
                  <a:cubicBezTo>
                    <a:pt x="668" y="1668"/>
                    <a:pt x="667" y="1693"/>
                    <a:pt x="672" y="1693"/>
                  </a:cubicBezTo>
                  <a:cubicBezTo>
                    <a:pt x="672" y="1693"/>
                    <a:pt x="672" y="1693"/>
                    <a:pt x="673" y="1692"/>
                  </a:cubicBezTo>
                  <a:lnTo>
                    <a:pt x="673" y="1692"/>
                  </a:lnTo>
                  <a:cubicBezTo>
                    <a:pt x="670" y="1711"/>
                    <a:pt x="667" y="1723"/>
                    <a:pt x="665" y="1723"/>
                  </a:cubicBezTo>
                  <a:cubicBezTo>
                    <a:pt x="663" y="1723"/>
                    <a:pt x="662" y="1715"/>
                    <a:pt x="662" y="1698"/>
                  </a:cubicBezTo>
                  <a:lnTo>
                    <a:pt x="662" y="1698"/>
                  </a:lnTo>
                  <a:cubicBezTo>
                    <a:pt x="651" y="1732"/>
                    <a:pt x="662" y="1760"/>
                    <a:pt x="673" y="1776"/>
                  </a:cubicBezTo>
                  <a:cubicBezTo>
                    <a:pt x="673" y="1782"/>
                    <a:pt x="673" y="1782"/>
                    <a:pt x="679" y="1788"/>
                  </a:cubicBezTo>
                  <a:cubicBezTo>
                    <a:pt x="673" y="1793"/>
                    <a:pt x="673" y="1799"/>
                    <a:pt x="673" y="1810"/>
                  </a:cubicBezTo>
                  <a:cubicBezTo>
                    <a:pt x="667" y="1804"/>
                    <a:pt x="667" y="1793"/>
                    <a:pt x="673" y="1776"/>
                  </a:cubicBezTo>
                  <a:lnTo>
                    <a:pt x="673" y="1776"/>
                  </a:lnTo>
                  <a:cubicBezTo>
                    <a:pt x="662" y="1810"/>
                    <a:pt x="667" y="1827"/>
                    <a:pt x="667" y="1849"/>
                  </a:cubicBezTo>
                  <a:cubicBezTo>
                    <a:pt x="667" y="1877"/>
                    <a:pt x="667" y="1905"/>
                    <a:pt x="667" y="1939"/>
                  </a:cubicBezTo>
                  <a:cubicBezTo>
                    <a:pt x="665" y="1936"/>
                    <a:pt x="663" y="1936"/>
                    <a:pt x="662" y="1936"/>
                  </a:cubicBezTo>
                  <a:cubicBezTo>
                    <a:pt x="662" y="1936"/>
                    <a:pt x="662" y="1936"/>
                    <a:pt x="662" y="1934"/>
                  </a:cubicBezTo>
                  <a:lnTo>
                    <a:pt x="662" y="1934"/>
                  </a:lnTo>
                  <a:cubicBezTo>
                    <a:pt x="662" y="2045"/>
                    <a:pt x="690" y="2118"/>
                    <a:pt x="701" y="2241"/>
                  </a:cubicBezTo>
                  <a:cubicBezTo>
                    <a:pt x="697" y="2235"/>
                    <a:pt x="694" y="2233"/>
                    <a:pt x="693" y="2233"/>
                  </a:cubicBezTo>
                  <a:lnTo>
                    <a:pt x="693" y="2233"/>
                  </a:lnTo>
                  <a:cubicBezTo>
                    <a:pt x="685" y="2233"/>
                    <a:pt x="699" y="2288"/>
                    <a:pt x="690" y="2297"/>
                  </a:cubicBezTo>
                  <a:cubicBezTo>
                    <a:pt x="695" y="2320"/>
                    <a:pt x="701" y="2342"/>
                    <a:pt x="707" y="2364"/>
                  </a:cubicBezTo>
                  <a:lnTo>
                    <a:pt x="707" y="2336"/>
                  </a:lnTo>
                  <a:cubicBezTo>
                    <a:pt x="723" y="2392"/>
                    <a:pt x="746" y="2443"/>
                    <a:pt x="785" y="2493"/>
                  </a:cubicBezTo>
                  <a:cubicBezTo>
                    <a:pt x="774" y="2488"/>
                    <a:pt x="757" y="2465"/>
                    <a:pt x="746" y="2454"/>
                  </a:cubicBezTo>
                  <a:lnTo>
                    <a:pt x="746" y="2454"/>
                  </a:lnTo>
                  <a:cubicBezTo>
                    <a:pt x="751" y="2465"/>
                    <a:pt x="757" y="2476"/>
                    <a:pt x="768" y="2482"/>
                  </a:cubicBezTo>
                  <a:lnTo>
                    <a:pt x="791" y="2504"/>
                  </a:lnTo>
                  <a:cubicBezTo>
                    <a:pt x="802" y="2521"/>
                    <a:pt x="819" y="2532"/>
                    <a:pt x="835" y="2544"/>
                  </a:cubicBezTo>
                  <a:cubicBezTo>
                    <a:pt x="819" y="2527"/>
                    <a:pt x="802" y="2510"/>
                    <a:pt x="791" y="2493"/>
                  </a:cubicBezTo>
                  <a:lnTo>
                    <a:pt x="791" y="2493"/>
                  </a:lnTo>
                  <a:cubicBezTo>
                    <a:pt x="806" y="2503"/>
                    <a:pt x="812" y="2506"/>
                    <a:pt x="816" y="2506"/>
                  </a:cubicBezTo>
                  <a:cubicBezTo>
                    <a:pt x="819" y="2506"/>
                    <a:pt x="819" y="2503"/>
                    <a:pt x="822" y="2503"/>
                  </a:cubicBezTo>
                  <a:cubicBezTo>
                    <a:pt x="826" y="2503"/>
                    <a:pt x="834" y="2507"/>
                    <a:pt x="858" y="2527"/>
                  </a:cubicBezTo>
                  <a:cubicBezTo>
                    <a:pt x="857" y="2526"/>
                    <a:pt x="856" y="2526"/>
                    <a:pt x="856" y="2526"/>
                  </a:cubicBezTo>
                  <a:lnTo>
                    <a:pt x="856" y="2526"/>
                  </a:lnTo>
                  <a:cubicBezTo>
                    <a:pt x="849" y="2526"/>
                    <a:pt x="909" y="2567"/>
                    <a:pt x="931" y="2588"/>
                  </a:cubicBezTo>
                  <a:cubicBezTo>
                    <a:pt x="959" y="2594"/>
                    <a:pt x="987" y="2605"/>
                    <a:pt x="1026" y="2628"/>
                  </a:cubicBezTo>
                  <a:cubicBezTo>
                    <a:pt x="1031" y="2633"/>
                    <a:pt x="1009" y="2639"/>
                    <a:pt x="1015" y="2644"/>
                  </a:cubicBezTo>
                  <a:cubicBezTo>
                    <a:pt x="1031" y="2644"/>
                    <a:pt x="1071" y="2661"/>
                    <a:pt x="1104" y="2672"/>
                  </a:cubicBezTo>
                  <a:lnTo>
                    <a:pt x="1115" y="2672"/>
                  </a:lnTo>
                  <a:cubicBezTo>
                    <a:pt x="1110" y="2672"/>
                    <a:pt x="1110" y="2672"/>
                    <a:pt x="1110" y="2678"/>
                  </a:cubicBezTo>
                  <a:lnTo>
                    <a:pt x="1132" y="2678"/>
                  </a:lnTo>
                  <a:cubicBezTo>
                    <a:pt x="1132" y="2678"/>
                    <a:pt x="1132" y="2684"/>
                    <a:pt x="1132" y="2684"/>
                  </a:cubicBezTo>
                  <a:cubicBezTo>
                    <a:pt x="1155" y="2689"/>
                    <a:pt x="1177" y="2689"/>
                    <a:pt x="1188" y="2689"/>
                  </a:cubicBezTo>
                  <a:cubicBezTo>
                    <a:pt x="1177" y="2689"/>
                    <a:pt x="1171" y="2700"/>
                    <a:pt x="1171" y="2700"/>
                  </a:cubicBezTo>
                  <a:lnTo>
                    <a:pt x="1199" y="2700"/>
                  </a:lnTo>
                  <a:cubicBezTo>
                    <a:pt x="1227" y="2712"/>
                    <a:pt x="1227" y="2712"/>
                    <a:pt x="1222" y="2717"/>
                  </a:cubicBezTo>
                  <a:cubicBezTo>
                    <a:pt x="1239" y="2723"/>
                    <a:pt x="1248" y="2725"/>
                    <a:pt x="1252" y="2725"/>
                  </a:cubicBezTo>
                  <a:cubicBezTo>
                    <a:pt x="1262" y="2725"/>
                    <a:pt x="1248" y="2714"/>
                    <a:pt x="1255" y="2714"/>
                  </a:cubicBezTo>
                  <a:cubicBezTo>
                    <a:pt x="1259" y="2714"/>
                    <a:pt x="1270" y="2717"/>
                    <a:pt x="1295" y="2728"/>
                  </a:cubicBezTo>
                  <a:lnTo>
                    <a:pt x="1272" y="2728"/>
                  </a:lnTo>
                  <a:cubicBezTo>
                    <a:pt x="1356" y="2756"/>
                    <a:pt x="1440" y="2768"/>
                    <a:pt x="1519" y="2790"/>
                  </a:cubicBezTo>
                  <a:cubicBezTo>
                    <a:pt x="1519" y="2790"/>
                    <a:pt x="1519" y="2796"/>
                    <a:pt x="1519" y="2796"/>
                  </a:cubicBezTo>
                  <a:lnTo>
                    <a:pt x="1513" y="2796"/>
                  </a:lnTo>
                  <a:cubicBezTo>
                    <a:pt x="1513" y="2796"/>
                    <a:pt x="1507" y="2796"/>
                    <a:pt x="1507" y="2801"/>
                  </a:cubicBezTo>
                  <a:cubicBezTo>
                    <a:pt x="1500" y="2799"/>
                    <a:pt x="1495" y="2798"/>
                    <a:pt x="1492" y="2798"/>
                  </a:cubicBezTo>
                  <a:cubicBezTo>
                    <a:pt x="1488" y="2798"/>
                    <a:pt x="1487" y="2800"/>
                    <a:pt x="1491" y="2807"/>
                  </a:cubicBezTo>
                  <a:lnTo>
                    <a:pt x="1502" y="2807"/>
                  </a:lnTo>
                  <a:cubicBezTo>
                    <a:pt x="1491" y="2818"/>
                    <a:pt x="1479" y="2829"/>
                    <a:pt x="1479" y="2846"/>
                  </a:cubicBezTo>
                  <a:lnTo>
                    <a:pt x="1496" y="2840"/>
                  </a:lnTo>
                  <a:lnTo>
                    <a:pt x="1496" y="2840"/>
                  </a:lnTo>
                  <a:lnTo>
                    <a:pt x="1491" y="2850"/>
                  </a:lnTo>
                  <a:lnTo>
                    <a:pt x="1491" y="2850"/>
                  </a:lnTo>
                  <a:cubicBezTo>
                    <a:pt x="1493" y="2849"/>
                    <a:pt x="1495" y="2847"/>
                    <a:pt x="1496" y="2846"/>
                  </a:cubicBezTo>
                  <a:lnTo>
                    <a:pt x="1496" y="2846"/>
                  </a:lnTo>
                  <a:cubicBezTo>
                    <a:pt x="1491" y="2852"/>
                    <a:pt x="1491" y="2857"/>
                    <a:pt x="1491" y="2863"/>
                  </a:cubicBezTo>
                  <a:lnTo>
                    <a:pt x="1513" y="2852"/>
                  </a:lnTo>
                  <a:lnTo>
                    <a:pt x="1513" y="2852"/>
                  </a:lnTo>
                  <a:cubicBezTo>
                    <a:pt x="1507" y="2857"/>
                    <a:pt x="1496" y="2863"/>
                    <a:pt x="1496" y="2868"/>
                  </a:cubicBezTo>
                  <a:cubicBezTo>
                    <a:pt x="1507" y="2863"/>
                    <a:pt x="1507" y="2852"/>
                    <a:pt x="1519" y="2852"/>
                  </a:cubicBezTo>
                  <a:lnTo>
                    <a:pt x="1519" y="2852"/>
                  </a:lnTo>
                  <a:cubicBezTo>
                    <a:pt x="1514" y="2860"/>
                    <a:pt x="1510" y="2865"/>
                    <a:pt x="1513" y="2865"/>
                  </a:cubicBezTo>
                  <a:cubicBezTo>
                    <a:pt x="1514" y="2865"/>
                    <a:pt x="1516" y="2864"/>
                    <a:pt x="1519" y="2863"/>
                  </a:cubicBezTo>
                  <a:lnTo>
                    <a:pt x="1519" y="2863"/>
                  </a:lnTo>
                  <a:cubicBezTo>
                    <a:pt x="1513" y="2868"/>
                    <a:pt x="1507" y="2874"/>
                    <a:pt x="1507" y="2874"/>
                  </a:cubicBezTo>
                  <a:cubicBezTo>
                    <a:pt x="1509" y="2873"/>
                    <a:pt x="1510" y="2872"/>
                    <a:pt x="1511" y="2872"/>
                  </a:cubicBezTo>
                  <a:cubicBezTo>
                    <a:pt x="1514" y="2872"/>
                    <a:pt x="1518" y="2876"/>
                    <a:pt x="1523" y="2876"/>
                  </a:cubicBezTo>
                  <a:cubicBezTo>
                    <a:pt x="1525" y="2876"/>
                    <a:pt x="1527" y="2875"/>
                    <a:pt x="1530" y="2874"/>
                  </a:cubicBezTo>
                  <a:lnTo>
                    <a:pt x="1530" y="2874"/>
                  </a:lnTo>
                  <a:cubicBezTo>
                    <a:pt x="1525" y="2885"/>
                    <a:pt x="1539" y="2880"/>
                    <a:pt x="1531" y="2894"/>
                  </a:cubicBezTo>
                  <a:lnTo>
                    <a:pt x="1531" y="2894"/>
                  </a:lnTo>
                  <a:cubicBezTo>
                    <a:pt x="1536" y="2891"/>
                    <a:pt x="1547" y="2891"/>
                    <a:pt x="1547" y="2891"/>
                  </a:cubicBezTo>
                  <a:lnTo>
                    <a:pt x="1547" y="2891"/>
                  </a:lnTo>
                  <a:cubicBezTo>
                    <a:pt x="1524" y="2902"/>
                    <a:pt x="1558" y="2902"/>
                    <a:pt x="1541" y="2924"/>
                  </a:cubicBezTo>
                  <a:cubicBezTo>
                    <a:pt x="1546" y="2920"/>
                    <a:pt x="1549" y="2918"/>
                    <a:pt x="1553" y="2918"/>
                  </a:cubicBezTo>
                  <a:cubicBezTo>
                    <a:pt x="1562" y="2918"/>
                    <a:pt x="1568" y="2930"/>
                    <a:pt x="1580" y="2930"/>
                  </a:cubicBezTo>
                  <a:lnTo>
                    <a:pt x="1575" y="2930"/>
                  </a:lnTo>
                  <a:cubicBezTo>
                    <a:pt x="1575" y="2936"/>
                    <a:pt x="1575" y="2941"/>
                    <a:pt x="1575" y="2947"/>
                  </a:cubicBezTo>
                  <a:cubicBezTo>
                    <a:pt x="1586" y="2936"/>
                    <a:pt x="1597" y="2936"/>
                    <a:pt x="1608" y="2930"/>
                  </a:cubicBezTo>
                  <a:lnTo>
                    <a:pt x="1608" y="2930"/>
                  </a:lnTo>
                  <a:cubicBezTo>
                    <a:pt x="1603" y="2952"/>
                    <a:pt x="1591" y="2947"/>
                    <a:pt x="1580" y="2958"/>
                  </a:cubicBezTo>
                  <a:lnTo>
                    <a:pt x="1580" y="2958"/>
                  </a:lnTo>
                  <a:cubicBezTo>
                    <a:pt x="1586" y="2952"/>
                    <a:pt x="1590" y="2952"/>
                    <a:pt x="1594" y="2952"/>
                  </a:cubicBezTo>
                  <a:cubicBezTo>
                    <a:pt x="1598" y="2952"/>
                    <a:pt x="1603" y="2952"/>
                    <a:pt x="1608" y="2947"/>
                  </a:cubicBezTo>
                  <a:lnTo>
                    <a:pt x="1608" y="2947"/>
                  </a:lnTo>
                  <a:cubicBezTo>
                    <a:pt x="1603" y="2958"/>
                    <a:pt x="1608" y="2952"/>
                    <a:pt x="1597" y="2964"/>
                  </a:cubicBezTo>
                  <a:cubicBezTo>
                    <a:pt x="1602" y="2961"/>
                    <a:pt x="1604" y="2960"/>
                    <a:pt x="1606" y="2960"/>
                  </a:cubicBezTo>
                  <a:cubicBezTo>
                    <a:pt x="1608" y="2960"/>
                    <a:pt x="1608" y="2962"/>
                    <a:pt x="1611" y="2962"/>
                  </a:cubicBezTo>
                  <a:cubicBezTo>
                    <a:pt x="1612" y="2962"/>
                    <a:pt x="1615" y="2961"/>
                    <a:pt x="1619" y="2958"/>
                  </a:cubicBezTo>
                  <a:lnTo>
                    <a:pt x="1619" y="2958"/>
                  </a:lnTo>
                  <a:cubicBezTo>
                    <a:pt x="1614" y="2974"/>
                    <a:pt x="1603" y="2975"/>
                    <a:pt x="1613" y="2980"/>
                  </a:cubicBezTo>
                  <a:lnTo>
                    <a:pt x="1613" y="2980"/>
                  </a:lnTo>
                  <a:cubicBezTo>
                    <a:pt x="1616" y="2976"/>
                    <a:pt x="1620" y="2972"/>
                    <a:pt x="1625" y="2969"/>
                  </a:cubicBezTo>
                  <a:lnTo>
                    <a:pt x="1625" y="2969"/>
                  </a:lnTo>
                  <a:cubicBezTo>
                    <a:pt x="1636" y="2975"/>
                    <a:pt x="1619" y="2986"/>
                    <a:pt x="1614" y="2992"/>
                  </a:cubicBezTo>
                  <a:cubicBezTo>
                    <a:pt x="1621" y="2992"/>
                    <a:pt x="1629" y="2989"/>
                    <a:pt x="1635" y="2989"/>
                  </a:cubicBezTo>
                  <a:cubicBezTo>
                    <a:pt x="1637" y="2989"/>
                    <a:pt x="1640" y="2990"/>
                    <a:pt x="1642" y="2992"/>
                  </a:cubicBezTo>
                  <a:cubicBezTo>
                    <a:pt x="1642" y="2992"/>
                    <a:pt x="1642" y="2992"/>
                    <a:pt x="1636" y="2997"/>
                  </a:cubicBezTo>
                  <a:cubicBezTo>
                    <a:pt x="1639" y="2996"/>
                    <a:pt x="1641" y="2996"/>
                    <a:pt x="1643" y="2996"/>
                  </a:cubicBezTo>
                  <a:cubicBezTo>
                    <a:pt x="1652" y="2996"/>
                    <a:pt x="1654" y="3004"/>
                    <a:pt x="1663" y="3004"/>
                  </a:cubicBezTo>
                  <a:cubicBezTo>
                    <a:pt x="1665" y="3004"/>
                    <a:pt x="1667" y="3004"/>
                    <a:pt x="1670" y="3003"/>
                  </a:cubicBezTo>
                  <a:cubicBezTo>
                    <a:pt x="1670" y="3003"/>
                    <a:pt x="1670" y="3003"/>
                    <a:pt x="1670" y="3008"/>
                  </a:cubicBezTo>
                  <a:cubicBezTo>
                    <a:pt x="1675" y="2997"/>
                    <a:pt x="1681" y="2992"/>
                    <a:pt x="1687" y="2986"/>
                  </a:cubicBezTo>
                  <a:cubicBezTo>
                    <a:pt x="1687" y="2992"/>
                    <a:pt x="1698" y="2986"/>
                    <a:pt x="1692" y="2997"/>
                  </a:cubicBezTo>
                  <a:cubicBezTo>
                    <a:pt x="1690" y="2995"/>
                    <a:pt x="1689" y="2995"/>
                    <a:pt x="1688" y="2995"/>
                  </a:cubicBezTo>
                  <a:cubicBezTo>
                    <a:pt x="1686" y="2995"/>
                    <a:pt x="1685" y="2997"/>
                    <a:pt x="1681" y="2997"/>
                  </a:cubicBezTo>
                  <a:lnTo>
                    <a:pt x="1687" y="2997"/>
                  </a:lnTo>
                  <a:cubicBezTo>
                    <a:pt x="1684" y="3004"/>
                    <a:pt x="1683" y="3005"/>
                    <a:pt x="1682" y="3005"/>
                  </a:cubicBezTo>
                  <a:cubicBezTo>
                    <a:pt x="1680" y="3005"/>
                    <a:pt x="1679" y="3004"/>
                    <a:pt x="1677" y="3004"/>
                  </a:cubicBezTo>
                  <a:cubicBezTo>
                    <a:pt x="1675" y="3004"/>
                    <a:pt x="1673" y="3005"/>
                    <a:pt x="1670" y="3008"/>
                  </a:cubicBezTo>
                  <a:cubicBezTo>
                    <a:pt x="1675" y="3008"/>
                    <a:pt x="1682" y="3007"/>
                    <a:pt x="1688" y="3007"/>
                  </a:cubicBezTo>
                  <a:cubicBezTo>
                    <a:pt x="1694" y="3007"/>
                    <a:pt x="1698" y="3008"/>
                    <a:pt x="1698" y="3014"/>
                  </a:cubicBezTo>
                  <a:cubicBezTo>
                    <a:pt x="1696" y="3017"/>
                    <a:pt x="1695" y="3018"/>
                    <a:pt x="1693" y="3018"/>
                  </a:cubicBezTo>
                  <a:cubicBezTo>
                    <a:pt x="1691" y="3018"/>
                    <a:pt x="1688" y="3016"/>
                    <a:pt x="1686" y="3016"/>
                  </a:cubicBezTo>
                  <a:cubicBezTo>
                    <a:pt x="1684" y="3016"/>
                    <a:pt x="1683" y="3017"/>
                    <a:pt x="1681" y="3020"/>
                  </a:cubicBezTo>
                  <a:lnTo>
                    <a:pt x="1681" y="3008"/>
                  </a:lnTo>
                  <a:cubicBezTo>
                    <a:pt x="1677" y="3018"/>
                    <a:pt x="1675" y="3020"/>
                    <a:pt x="1674" y="3020"/>
                  </a:cubicBezTo>
                  <a:cubicBezTo>
                    <a:pt x="1673" y="3020"/>
                    <a:pt x="1672" y="3019"/>
                    <a:pt x="1671" y="3019"/>
                  </a:cubicBezTo>
                  <a:cubicBezTo>
                    <a:pt x="1670" y="3019"/>
                    <a:pt x="1668" y="3021"/>
                    <a:pt x="1664" y="3031"/>
                  </a:cubicBezTo>
                  <a:cubicBezTo>
                    <a:pt x="1670" y="3042"/>
                    <a:pt x="1681" y="3036"/>
                    <a:pt x="1687" y="3048"/>
                  </a:cubicBezTo>
                  <a:cubicBezTo>
                    <a:pt x="1692" y="3042"/>
                    <a:pt x="1692" y="3036"/>
                    <a:pt x="1703" y="3031"/>
                  </a:cubicBezTo>
                  <a:lnTo>
                    <a:pt x="1703" y="3031"/>
                  </a:lnTo>
                  <a:cubicBezTo>
                    <a:pt x="1724" y="3031"/>
                    <a:pt x="1692" y="3065"/>
                    <a:pt x="1705" y="3065"/>
                  </a:cubicBezTo>
                  <a:cubicBezTo>
                    <a:pt x="1706" y="3065"/>
                    <a:pt x="1708" y="3065"/>
                    <a:pt x="1709" y="3064"/>
                  </a:cubicBezTo>
                  <a:cubicBezTo>
                    <a:pt x="1717" y="3061"/>
                    <a:pt x="1724" y="3054"/>
                    <a:pt x="1729" y="3054"/>
                  </a:cubicBezTo>
                  <a:cubicBezTo>
                    <a:pt x="1730" y="3054"/>
                    <a:pt x="1731" y="3055"/>
                    <a:pt x="1731" y="3059"/>
                  </a:cubicBezTo>
                  <a:lnTo>
                    <a:pt x="1720" y="3070"/>
                  </a:lnTo>
                  <a:cubicBezTo>
                    <a:pt x="1721" y="3072"/>
                    <a:pt x="1723" y="3073"/>
                    <a:pt x="1725" y="3073"/>
                  </a:cubicBezTo>
                  <a:cubicBezTo>
                    <a:pt x="1730" y="3073"/>
                    <a:pt x="1735" y="3069"/>
                    <a:pt x="1739" y="3069"/>
                  </a:cubicBezTo>
                  <a:cubicBezTo>
                    <a:pt x="1741" y="3069"/>
                    <a:pt x="1743" y="3071"/>
                    <a:pt x="1743" y="3076"/>
                  </a:cubicBezTo>
                  <a:lnTo>
                    <a:pt x="1743" y="3076"/>
                  </a:lnTo>
                  <a:cubicBezTo>
                    <a:pt x="1744" y="3075"/>
                    <a:pt x="1745" y="3075"/>
                    <a:pt x="1746" y="3075"/>
                  </a:cubicBezTo>
                  <a:cubicBezTo>
                    <a:pt x="1747" y="3075"/>
                    <a:pt x="1748" y="3075"/>
                    <a:pt x="1748" y="3076"/>
                  </a:cubicBezTo>
                  <a:lnTo>
                    <a:pt x="1737" y="3087"/>
                  </a:lnTo>
                  <a:cubicBezTo>
                    <a:pt x="1748" y="3098"/>
                    <a:pt x="1765" y="3098"/>
                    <a:pt x="1782" y="3104"/>
                  </a:cubicBezTo>
                  <a:cubicBezTo>
                    <a:pt x="1776" y="3109"/>
                    <a:pt x="1771" y="3109"/>
                    <a:pt x="1771" y="3115"/>
                  </a:cubicBezTo>
                  <a:cubicBezTo>
                    <a:pt x="1787" y="3126"/>
                    <a:pt x="1799" y="3143"/>
                    <a:pt x="1804" y="3165"/>
                  </a:cubicBezTo>
                  <a:lnTo>
                    <a:pt x="1821" y="3160"/>
                  </a:lnTo>
                  <a:lnTo>
                    <a:pt x="1821" y="3160"/>
                  </a:lnTo>
                  <a:cubicBezTo>
                    <a:pt x="1821" y="3160"/>
                    <a:pt x="1815" y="3165"/>
                    <a:pt x="1815" y="3165"/>
                  </a:cubicBezTo>
                  <a:cubicBezTo>
                    <a:pt x="1815" y="3168"/>
                    <a:pt x="1816" y="3169"/>
                    <a:pt x="1816" y="3169"/>
                  </a:cubicBezTo>
                  <a:cubicBezTo>
                    <a:pt x="1818" y="3169"/>
                    <a:pt x="1822" y="3160"/>
                    <a:pt x="1827" y="3160"/>
                  </a:cubicBezTo>
                  <a:lnTo>
                    <a:pt x="1827" y="3160"/>
                  </a:lnTo>
                  <a:cubicBezTo>
                    <a:pt x="1827" y="3160"/>
                    <a:pt x="1827" y="3165"/>
                    <a:pt x="1821" y="3171"/>
                  </a:cubicBezTo>
                  <a:cubicBezTo>
                    <a:pt x="1838" y="3171"/>
                    <a:pt x="1860" y="3176"/>
                    <a:pt x="1860" y="3193"/>
                  </a:cubicBezTo>
                  <a:lnTo>
                    <a:pt x="1855" y="3193"/>
                  </a:lnTo>
                  <a:cubicBezTo>
                    <a:pt x="1856" y="3196"/>
                    <a:pt x="1858" y="3197"/>
                    <a:pt x="1860" y="3197"/>
                  </a:cubicBezTo>
                  <a:cubicBezTo>
                    <a:pt x="1866" y="3197"/>
                    <a:pt x="1873" y="3192"/>
                    <a:pt x="1878" y="3192"/>
                  </a:cubicBezTo>
                  <a:cubicBezTo>
                    <a:pt x="1881" y="3192"/>
                    <a:pt x="1883" y="3194"/>
                    <a:pt x="1883" y="3199"/>
                  </a:cubicBezTo>
                  <a:lnTo>
                    <a:pt x="1877" y="3199"/>
                  </a:lnTo>
                  <a:cubicBezTo>
                    <a:pt x="1894" y="3221"/>
                    <a:pt x="1916" y="3227"/>
                    <a:pt x="1916" y="3255"/>
                  </a:cubicBezTo>
                  <a:cubicBezTo>
                    <a:pt x="1919" y="3253"/>
                    <a:pt x="1921" y="3252"/>
                    <a:pt x="1923" y="3252"/>
                  </a:cubicBezTo>
                  <a:cubicBezTo>
                    <a:pt x="1929" y="3252"/>
                    <a:pt x="1930" y="3260"/>
                    <a:pt x="1935" y="3260"/>
                  </a:cubicBezTo>
                  <a:cubicBezTo>
                    <a:pt x="1937" y="3260"/>
                    <a:pt x="1940" y="3259"/>
                    <a:pt x="1944" y="3255"/>
                  </a:cubicBezTo>
                  <a:lnTo>
                    <a:pt x="1944" y="3255"/>
                  </a:lnTo>
                  <a:cubicBezTo>
                    <a:pt x="1944" y="3272"/>
                    <a:pt x="1939" y="3277"/>
                    <a:pt x="1944" y="3294"/>
                  </a:cubicBezTo>
                  <a:cubicBezTo>
                    <a:pt x="1945" y="3295"/>
                    <a:pt x="1947" y="3296"/>
                    <a:pt x="1948" y="3296"/>
                  </a:cubicBezTo>
                  <a:cubicBezTo>
                    <a:pt x="1954" y="3296"/>
                    <a:pt x="1962" y="3288"/>
                    <a:pt x="1967" y="3288"/>
                  </a:cubicBezTo>
                  <a:lnTo>
                    <a:pt x="1967" y="3288"/>
                  </a:lnTo>
                  <a:lnTo>
                    <a:pt x="1961" y="3300"/>
                  </a:lnTo>
                  <a:lnTo>
                    <a:pt x="1961" y="3300"/>
                  </a:lnTo>
                  <a:lnTo>
                    <a:pt x="1978" y="3294"/>
                  </a:lnTo>
                  <a:lnTo>
                    <a:pt x="1967" y="3311"/>
                  </a:lnTo>
                  <a:lnTo>
                    <a:pt x="1972" y="3311"/>
                  </a:lnTo>
                  <a:cubicBezTo>
                    <a:pt x="1972" y="3305"/>
                    <a:pt x="1972" y="3300"/>
                    <a:pt x="1978" y="3300"/>
                  </a:cubicBezTo>
                  <a:cubicBezTo>
                    <a:pt x="1989" y="3300"/>
                    <a:pt x="1983" y="3322"/>
                    <a:pt x="1983" y="3328"/>
                  </a:cubicBezTo>
                  <a:lnTo>
                    <a:pt x="2006" y="3333"/>
                  </a:lnTo>
                  <a:lnTo>
                    <a:pt x="1989" y="3333"/>
                  </a:lnTo>
                  <a:cubicBezTo>
                    <a:pt x="2011" y="3333"/>
                    <a:pt x="1983" y="3344"/>
                    <a:pt x="2000" y="3344"/>
                  </a:cubicBezTo>
                  <a:cubicBezTo>
                    <a:pt x="2000" y="3339"/>
                    <a:pt x="2006" y="3339"/>
                    <a:pt x="2006" y="3339"/>
                  </a:cubicBezTo>
                  <a:cubicBezTo>
                    <a:pt x="2006" y="3344"/>
                    <a:pt x="2011" y="3356"/>
                    <a:pt x="2023" y="3356"/>
                  </a:cubicBezTo>
                  <a:lnTo>
                    <a:pt x="2011" y="3361"/>
                  </a:lnTo>
                  <a:cubicBezTo>
                    <a:pt x="2023" y="3372"/>
                    <a:pt x="2039" y="3384"/>
                    <a:pt x="2051" y="3395"/>
                  </a:cubicBezTo>
                  <a:cubicBezTo>
                    <a:pt x="2051" y="3386"/>
                    <a:pt x="2058" y="3377"/>
                    <a:pt x="2064" y="3377"/>
                  </a:cubicBezTo>
                  <a:cubicBezTo>
                    <a:pt x="2065" y="3377"/>
                    <a:pt x="2066" y="3377"/>
                    <a:pt x="2067" y="3378"/>
                  </a:cubicBezTo>
                  <a:lnTo>
                    <a:pt x="2062" y="3389"/>
                  </a:lnTo>
                  <a:cubicBezTo>
                    <a:pt x="2067" y="3384"/>
                    <a:pt x="2062" y="3384"/>
                    <a:pt x="2073" y="3378"/>
                  </a:cubicBezTo>
                  <a:lnTo>
                    <a:pt x="2073" y="3378"/>
                  </a:lnTo>
                  <a:cubicBezTo>
                    <a:pt x="2079" y="3384"/>
                    <a:pt x="2062" y="3395"/>
                    <a:pt x="2056" y="3395"/>
                  </a:cubicBezTo>
                  <a:lnTo>
                    <a:pt x="2067" y="3395"/>
                  </a:lnTo>
                  <a:cubicBezTo>
                    <a:pt x="2062" y="3400"/>
                    <a:pt x="2062" y="3400"/>
                    <a:pt x="2056" y="3400"/>
                  </a:cubicBezTo>
                  <a:cubicBezTo>
                    <a:pt x="2065" y="3400"/>
                    <a:pt x="2060" y="3415"/>
                    <a:pt x="2066" y="3415"/>
                  </a:cubicBezTo>
                  <a:cubicBezTo>
                    <a:pt x="2067" y="3415"/>
                    <a:pt x="2070" y="3414"/>
                    <a:pt x="2073" y="3412"/>
                  </a:cubicBezTo>
                  <a:lnTo>
                    <a:pt x="2073" y="3412"/>
                  </a:lnTo>
                  <a:lnTo>
                    <a:pt x="2067" y="3417"/>
                  </a:lnTo>
                  <a:cubicBezTo>
                    <a:pt x="2079" y="3428"/>
                    <a:pt x="2090" y="3428"/>
                    <a:pt x="2101" y="3440"/>
                  </a:cubicBezTo>
                  <a:cubicBezTo>
                    <a:pt x="2104" y="3434"/>
                    <a:pt x="2107" y="3433"/>
                    <a:pt x="2110" y="3433"/>
                  </a:cubicBezTo>
                  <a:cubicBezTo>
                    <a:pt x="2114" y="3433"/>
                    <a:pt x="2118" y="3434"/>
                    <a:pt x="2123" y="3434"/>
                  </a:cubicBezTo>
                  <a:cubicBezTo>
                    <a:pt x="2123" y="3440"/>
                    <a:pt x="2129" y="3456"/>
                    <a:pt x="2135" y="3462"/>
                  </a:cubicBezTo>
                  <a:cubicBezTo>
                    <a:pt x="2137" y="3463"/>
                    <a:pt x="2139" y="3464"/>
                    <a:pt x="2140" y="3464"/>
                  </a:cubicBezTo>
                  <a:cubicBezTo>
                    <a:pt x="2146" y="3464"/>
                    <a:pt x="2147" y="3456"/>
                    <a:pt x="2151" y="3456"/>
                  </a:cubicBezTo>
                  <a:lnTo>
                    <a:pt x="2151" y="3456"/>
                  </a:lnTo>
                  <a:cubicBezTo>
                    <a:pt x="2146" y="3462"/>
                    <a:pt x="2157" y="3473"/>
                    <a:pt x="2146" y="3473"/>
                  </a:cubicBezTo>
                  <a:cubicBezTo>
                    <a:pt x="2157" y="3484"/>
                    <a:pt x="2163" y="3484"/>
                    <a:pt x="2179" y="3490"/>
                  </a:cubicBezTo>
                  <a:cubicBezTo>
                    <a:pt x="2185" y="3484"/>
                    <a:pt x="2185" y="3484"/>
                    <a:pt x="2185" y="3479"/>
                  </a:cubicBezTo>
                  <a:cubicBezTo>
                    <a:pt x="2191" y="3479"/>
                    <a:pt x="2191" y="3490"/>
                    <a:pt x="2185" y="3490"/>
                  </a:cubicBezTo>
                  <a:lnTo>
                    <a:pt x="2179" y="3496"/>
                  </a:lnTo>
                  <a:cubicBezTo>
                    <a:pt x="2206" y="3496"/>
                    <a:pt x="2192" y="3546"/>
                    <a:pt x="2220" y="3546"/>
                  </a:cubicBezTo>
                  <a:cubicBezTo>
                    <a:pt x="2221" y="3546"/>
                    <a:pt x="2223" y="3546"/>
                    <a:pt x="2224" y="3546"/>
                  </a:cubicBezTo>
                  <a:lnTo>
                    <a:pt x="2241" y="3546"/>
                  </a:lnTo>
                  <a:cubicBezTo>
                    <a:pt x="2247" y="3552"/>
                    <a:pt x="2230" y="3552"/>
                    <a:pt x="2230" y="3557"/>
                  </a:cubicBezTo>
                  <a:cubicBezTo>
                    <a:pt x="2258" y="3557"/>
                    <a:pt x="2252" y="3580"/>
                    <a:pt x="2269" y="3580"/>
                  </a:cubicBezTo>
                  <a:cubicBezTo>
                    <a:pt x="2252" y="3613"/>
                    <a:pt x="2303" y="3608"/>
                    <a:pt x="2297" y="3636"/>
                  </a:cubicBezTo>
                  <a:lnTo>
                    <a:pt x="2303" y="3630"/>
                  </a:lnTo>
                  <a:cubicBezTo>
                    <a:pt x="2305" y="3629"/>
                    <a:pt x="2306" y="3629"/>
                    <a:pt x="2307" y="3629"/>
                  </a:cubicBezTo>
                  <a:lnTo>
                    <a:pt x="2307" y="3629"/>
                  </a:lnTo>
                  <a:cubicBezTo>
                    <a:pt x="2310" y="3629"/>
                    <a:pt x="2303" y="3637"/>
                    <a:pt x="2303" y="3641"/>
                  </a:cubicBezTo>
                  <a:cubicBezTo>
                    <a:pt x="2308" y="3636"/>
                    <a:pt x="2308" y="3630"/>
                    <a:pt x="2314" y="3630"/>
                  </a:cubicBezTo>
                  <a:cubicBezTo>
                    <a:pt x="2347" y="3647"/>
                    <a:pt x="2359" y="3686"/>
                    <a:pt x="2364" y="3714"/>
                  </a:cubicBezTo>
                  <a:cubicBezTo>
                    <a:pt x="2365" y="3715"/>
                    <a:pt x="2366" y="3715"/>
                    <a:pt x="2367" y="3715"/>
                  </a:cubicBezTo>
                  <a:cubicBezTo>
                    <a:pt x="2373" y="3715"/>
                    <a:pt x="2387" y="3705"/>
                    <a:pt x="2392" y="3705"/>
                  </a:cubicBezTo>
                  <a:lnTo>
                    <a:pt x="2392" y="3705"/>
                  </a:lnTo>
                  <a:cubicBezTo>
                    <a:pt x="2395" y="3705"/>
                    <a:pt x="2396" y="3708"/>
                    <a:pt x="2392" y="3714"/>
                  </a:cubicBezTo>
                  <a:lnTo>
                    <a:pt x="2375" y="3720"/>
                  </a:lnTo>
                  <a:cubicBezTo>
                    <a:pt x="2403" y="3725"/>
                    <a:pt x="2387" y="3742"/>
                    <a:pt x="2403" y="3759"/>
                  </a:cubicBezTo>
                  <a:cubicBezTo>
                    <a:pt x="2398" y="3759"/>
                    <a:pt x="2398" y="3759"/>
                    <a:pt x="2398" y="3753"/>
                  </a:cubicBezTo>
                  <a:lnTo>
                    <a:pt x="2398" y="3753"/>
                  </a:lnTo>
                  <a:cubicBezTo>
                    <a:pt x="2387" y="3759"/>
                    <a:pt x="2392" y="3770"/>
                    <a:pt x="2403" y="3770"/>
                  </a:cubicBezTo>
                  <a:lnTo>
                    <a:pt x="2392" y="3770"/>
                  </a:lnTo>
                  <a:cubicBezTo>
                    <a:pt x="2381" y="3770"/>
                    <a:pt x="2403" y="3781"/>
                    <a:pt x="2392" y="3781"/>
                  </a:cubicBezTo>
                  <a:lnTo>
                    <a:pt x="2387" y="3781"/>
                  </a:lnTo>
                  <a:cubicBezTo>
                    <a:pt x="2392" y="3781"/>
                    <a:pt x="2381" y="3793"/>
                    <a:pt x="2398" y="3793"/>
                  </a:cubicBezTo>
                  <a:cubicBezTo>
                    <a:pt x="2387" y="3798"/>
                    <a:pt x="2398" y="3809"/>
                    <a:pt x="2387" y="3815"/>
                  </a:cubicBezTo>
                  <a:cubicBezTo>
                    <a:pt x="2398" y="3821"/>
                    <a:pt x="2375" y="3826"/>
                    <a:pt x="2392" y="3837"/>
                  </a:cubicBezTo>
                  <a:cubicBezTo>
                    <a:pt x="2388" y="3835"/>
                    <a:pt x="2385" y="3834"/>
                    <a:pt x="2382" y="3834"/>
                  </a:cubicBezTo>
                  <a:cubicBezTo>
                    <a:pt x="2374" y="3834"/>
                    <a:pt x="2372" y="3846"/>
                    <a:pt x="2381" y="3854"/>
                  </a:cubicBezTo>
                  <a:cubicBezTo>
                    <a:pt x="2380" y="3853"/>
                    <a:pt x="2379" y="3853"/>
                    <a:pt x="2378" y="3853"/>
                  </a:cubicBezTo>
                  <a:cubicBezTo>
                    <a:pt x="2374" y="3853"/>
                    <a:pt x="2371" y="3856"/>
                    <a:pt x="2368" y="3856"/>
                  </a:cubicBezTo>
                  <a:cubicBezTo>
                    <a:pt x="2367" y="3856"/>
                    <a:pt x="2365" y="3855"/>
                    <a:pt x="2364" y="3854"/>
                  </a:cubicBezTo>
                  <a:lnTo>
                    <a:pt x="2364" y="3854"/>
                  </a:lnTo>
                  <a:cubicBezTo>
                    <a:pt x="2364" y="3860"/>
                    <a:pt x="2364" y="3865"/>
                    <a:pt x="2375" y="3871"/>
                  </a:cubicBezTo>
                  <a:cubicBezTo>
                    <a:pt x="2347" y="3877"/>
                    <a:pt x="2387" y="3899"/>
                    <a:pt x="2353" y="3899"/>
                  </a:cubicBezTo>
                  <a:cubicBezTo>
                    <a:pt x="2359" y="3921"/>
                    <a:pt x="2359" y="3944"/>
                    <a:pt x="2359" y="3966"/>
                  </a:cubicBezTo>
                  <a:cubicBezTo>
                    <a:pt x="2342" y="3961"/>
                    <a:pt x="2364" y="3944"/>
                    <a:pt x="2342" y="3938"/>
                  </a:cubicBezTo>
                  <a:lnTo>
                    <a:pt x="2342" y="3938"/>
                  </a:lnTo>
                  <a:cubicBezTo>
                    <a:pt x="2347" y="3961"/>
                    <a:pt x="2359" y="3972"/>
                    <a:pt x="2353" y="3989"/>
                  </a:cubicBezTo>
                  <a:cubicBezTo>
                    <a:pt x="2351" y="3990"/>
                    <a:pt x="2350" y="3991"/>
                    <a:pt x="2348" y="3991"/>
                  </a:cubicBezTo>
                  <a:cubicBezTo>
                    <a:pt x="2346" y="3991"/>
                    <a:pt x="2344" y="3989"/>
                    <a:pt x="2343" y="3986"/>
                  </a:cubicBezTo>
                  <a:lnTo>
                    <a:pt x="2343" y="3986"/>
                  </a:lnTo>
                  <a:cubicBezTo>
                    <a:pt x="2346" y="4006"/>
                    <a:pt x="2332" y="4017"/>
                    <a:pt x="2341" y="4038"/>
                  </a:cubicBezTo>
                  <a:lnTo>
                    <a:pt x="2341" y="4038"/>
                  </a:lnTo>
                  <a:cubicBezTo>
                    <a:pt x="2342" y="4038"/>
                    <a:pt x="2342" y="4038"/>
                    <a:pt x="2342" y="4038"/>
                  </a:cubicBezTo>
                  <a:cubicBezTo>
                    <a:pt x="2353" y="4038"/>
                    <a:pt x="2361" y="4049"/>
                    <a:pt x="2369" y="4054"/>
                  </a:cubicBezTo>
                  <a:lnTo>
                    <a:pt x="2369" y="4054"/>
                  </a:lnTo>
                  <a:cubicBezTo>
                    <a:pt x="2367" y="4053"/>
                    <a:pt x="2366" y="4053"/>
                    <a:pt x="2364" y="4053"/>
                  </a:cubicBezTo>
                  <a:cubicBezTo>
                    <a:pt x="2356" y="4053"/>
                    <a:pt x="2356" y="4061"/>
                    <a:pt x="2348" y="4061"/>
                  </a:cubicBezTo>
                  <a:cubicBezTo>
                    <a:pt x="2344" y="4061"/>
                    <a:pt x="2339" y="4060"/>
                    <a:pt x="2331" y="4056"/>
                  </a:cubicBezTo>
                  <a:lnTo>
                    <a:pt x="2331" y="4056"/>
                  </a:lnTo>
                  <a:cubicBezTo>
                    <a:pt x="2331" y="4061"/>
                    <a:pt x="2336" y="4061"/>
                    <a:pt x="2342" y="4061"/>
                  </a:cubicBezTo>
                  <a:cubicBezTo>
                    <a:pt x="2342" y="4064"/>
                    <a:pt x="2340" y="4066"/>
                    <a:pt x="2338" y="4066"/>
                  </a:cubicBezTo>
                  <a:cubicBezTo>
                    <a:pt x="2336" y="4066"/>
                    <a:pt x="2333" y="4064"/>
                    <a:pt x="2331" y="4061"/>
                  </a:cubicBezTo>
                  <a:lnTo>
                    <a:pt x="2331" y="4061"/>
                  </a:lnTo>
                  <a:cubicBezTo>
                    <a:pt x="2336" y="4078"/>
                    <a:pt x="2342" y="4073"/>
                    <a:pt x="2342" y="4084"/>
                  </a:cubicBezTo>
                  <a:cubicBezTo>
                    <a:pt x="2340" y="4084"/>
                    <a:pt x="2339" y="4083"/>
                    <a:pt x="2338" y="4083"/>
                  </a:cubicBezTo>
                  <a:lnTo>
                    <a:pt x="2338" y="4083"/>
                  </a:lnTo>
                  <a:cubicBezTo>
                    <a:pt x="2344" y="4087"/>
                    <a:pt x="2346" y="4092"/>
                    <a:pt x="2342" y="4101"/>
                  </a:cubicBezTo>
                  <a:cubicBezTo>
                    <a:pt x="2342" y="4101"/>
                    <a:pt x="2336" y="4101"/>
                    <a:pt x="2336" y="4095"/>
                  </a:cubicBezTo>
                  <a:lnTo>
                    <a:pt x="2336" y="4095"/>
                  </a:lnTo>
                  <a:cubicBezTo>
                    <a:pt x="2336" y="4112"/>
                    <a:pt x="2359" y="4123"/>
                    <a:pt x="2353" y="4140"/>
                  </a:cubicBezTo>
                  <a:cubicBezTo>
                    <a:pt x="2349" y="4139"/>
                    <a:pt x="2346" y="4138"/>
                    <a:pt x="2344" y="4138"/>
                  </a:cubicBezTo>
                  <a:cubicBezTo>
                    <a:pt x="2336" y="4138"/>
                    <a:pt x="2344" y="4145"/>
                    <a:pt x="2331" y="4145"/>
                  </a:cubicBezTo>
                  <a:lnTo>
                    <a:pt x="2331" y="4157"/>
                  </a:lnTo>
                  <a:lnTo>
                    <a:pt x="2342" y="4151"/>
                  </a:lnTo>
                  <a:cubicBezTo>
                    <a:pt x="2342" y="4162"/>
                    <a:pt x="2353" y="4168"/>
                    <a:pt x="2347" y="4173"/>
                  </a:cubicBezTo>
                  <a:lnTo>
                    <a:pt x="2342" y="4168"/>
                  </a:lnTo>
                  <a:lnTo>
                    <a:pt x="2347" y="4185"/>
                  </a:lnTo>
                  <a:lnTo>
                    <a:pt x="2353" y="4173"/>
                  </a:lnTo>
                  <a:cubicBezTo>
                    <a:pt x="2356" y="4179"/>
                    <a:pt x="2361" y="4179"/>
                    <a:pt x="2366" y="4179"/>
                  </a:cubicBezTo>
                  <a:cubicBezTo>
                    <a:pt x="2370" y="4179"/>
                    <a:pt x="2373" y="4179"/>
                    <a:pt x="2370" y="4185"/>
                  </a:cubicBezTo>
                  <a:cubicBezTo>
                    <a:pt x="2370" y="4183"/>
                    <a:pt x="2370" y="4183"/>
                    <a:pt x="2370" y="4183"/>
                  </a:cubicBezTo>
                  <a:cubicBezTo>
                    <a:pt x="2369" y="4183"/>
                    <a:pt x="2368" y="4191"/>
                    <a:pt x="2359" y="4196"/>
                  </a:cubicBezTo>
                  <a:cubicBezTo>
                    <a:pt x="2364" y="4201"/>
                    <a:pt x="2370" y="4201"/>
                    <a:pt x="2370" y="4207"/>
                  </a:cubicBezTo>
                  <a:cubicBezTo>
                    <a:pt x="2367" y="4210"/>
                    <a:pt x="2361" y="4210"/>
                    <a:pt x="2357" y="4210"/>
                  </a:cubicBezTo>
                  <a:cubicBezTo>
                    <a:pt x="2352" y="4210"/>
                    <a:pt x="2347" y="4210"/>
                    <a:pt x="2347" y="4213"/>
                  </a:cubicBezTo>
                  <a:cubicBezTo>
                    <a:pt x="2359" y="4213"/>
                    <a:pt x="2353" y="4229"/>
                    <a:pt x="2370" y="4229"/>
                  </a:cubicBezTo>
                  <a:cubicBezTo>
                    <a:pt x="2364" y="4229"/>
                    <a:pt x="2353" y="4229"/>
                    <a:pt x="2353" y="4235"/>
                  </a:cubicBezTo>
                  <a:lnTo>
                    <a:pt x="2364" y="4235"/>
                  </a:lnTo>
                  <a:cubicBezTo>
                    <a:pt x="2364" y="4241"/>
                    <a:pt x="2359" y="4241"/>
                    <a:pt x="2353" y="4241"/>
                  </a:cubicBezTo>
                  <a:cubicBezTo>
                    <a:pt x="2353" y="4244"/>
                    <a:pt x="2355" y="4245"/>
                    <a:pt x="2357" y="4245"/>
                  </a:cubicBezTo>
                  <a:cubicBezTo>
                    <a:pt x="2361" y="4245"/>
                    <a:pt x="2366" y="4242"/>
                    <a:pt x="2367" y="4242"/>
                  </a:cubicBezTo>
                  <a:lnTo>
                    <a:pt x="2367" y="4242"/>
                  </a:lnTo>
                  <a:cubicBezTo>
                    <a:pt x="2368" y="4242"/>
                    <a:pt x="2367" y="4243"/>
                    <a:pt x="2364" y="4246"/>
                  </a:cubicBezTo>
                  <a:cubicBezTo>
                    <a:pt x="2359" y="4257"/>
                    <a:pt x="2375" y="4269"/>
                    <a:pt x="2370" y="4280"/>
                  </a:cubicBezTo>
                  <a:cubicBezTo>
                    <a:pt x="2365" y="4283"/>
                    <a:pt x="2363" y="4284"/>
                    <a:pt x="2362" y="4284"/>
                  </a:cubicBezTo>
                  <a:cubicBezTo>
                    <a:pt x="2358" y="4284"/>
                    <a:pt x="2360" y="4279"/>
                    <a:pt x="2357" y="4279"/>
                  </a:cubicBezTo>
                  <a:cubicBezTo>
                    <a:pt x="2356" y="4279"/>
                    <a:pt x="2355" y="4279"/>
                    <a:pt x="2353" y="4280"/>
                  </a:cubicBezTo>
                  <a:cubicBezTo>
                    <a:pt x="2359" y="4297"/>
                    <a:pt x="2381" y="4308"/>
                    <a:pt x="2381" y="4325"/>
                  </a:cubicBezTo>
                  <a:cubicBezTo>
                    <a:pt x="2384" y="4324"/>
                    <a:pt x="2387" y="4324"/>
                    <a:pt x="2388" y="4324"/>
                  </a:cubicBezTo>
                  <a:cubicBezTo>
                    <a:pt x="2402" y="4324"/>
                    <a:pt x="2377" y="4341"/>
                    <a:pt x="2387" y="4341"/>
                  </a:cubicBezTo>
                  <a:cubicBezTo>
                    <a:pt x="2387" y="4341"/>
                    <a:pt x="2375" y="4347"/>
                    <a:pt x="2375" y="4347"/>
                  </a:cubicBezTo>
                  <a:cubicBezTo>
                    <a:pt x="2375" y="4358"/>
                    <a:pt x="2392" y="4364"/>
                    <a:pt x="2409" y="4375"/>
                  </a:cubicBezTo>
                  <a:lnTo>
                    <a:pt x="2398" y="4381"/>
                  </a:lnTo>
                  <a:cubicBezTo>
                    <a:pt x="2398" y="4386"/>
                    <a:pt x="2403" y="4397"/>
                    <a:pt x="2403" y="4403"/>
                  </a:cubicBezTo>
                  <a:cubicBezTo>
                    <a:pt x="2411" y="4403"/>
                    <a:pt x="2413" y="4405"/>
                    <a:pt x="2416" y="4405"/>
                  </a:cubicBezTo>
                  <a:cubicBezTo>
                    <a:pt x="2417" y="4405"/>
                    <a:pt x="2418" y="4405"/>
                    <a:pt x="2420" y="4403"/>
                  </a:cubicBezTo>
                  <a:lnTo>
                    <a:pt x="2420" y="4403"/>
                  </a:lnTo>
                  <a:cubicBezTo>
                    <a:pt x="2398" y="4437"/>
                    <a:pt x="2459" y="4425"/>
                    <a:pt x="2443" y="4459"/>
                  </a:cubicBezTo>
                  <a:lnTo>
                    <a:pt x="2437" y="4459"/>
                  </a:lnTo>
                  <a:cubicBezTo>
                    <a:pt x="2443" y="4465"/>
                    <a:pt x="2448" y="4465"/>
                    <a:pt x="2454" y="4470"/>
                  </a:cubicBezTo>
                  <a:cubicBezTo>
                    <a:pt x="2459" y="4465"/>
                    <a:pt x="2459" y="4465"/>
                    <a:pt x="2459" y="4459"/>
                  </a:cubicBezTo>
                  <a:cubicBezTo>
                    <a:pt x="2465" y="4456"/>
                    <a:pt x="2469" y="4455"/>
                    <a:pt x="2472" y="4455"/>
                  </a:cubicBezTo>
                  <a:cubicBezTo>
                    <a:pt x="2475" y="4455"/>
                    <a:pt x="2476" y="4456"/>
                    <a:pt x="2476" y="4459"/>
                  </a:cubicBezTo>
                  <a:cubicBezTo>
                    <a:pt x="2465" y="4459"/>
                    <a:pt x="2465" y="4470"/>
                    <a:pt x="2459" y="4476"/>
                  </a:cubicBezTo>
                  <a:cubicBezTo>
                    <a:pt x="2465" y="4476"/>
                    <a:pt x="2465" y="4470"/>
                    <a:pt x="2471" y="4470"/>
                  </a:cubicBezTo>
                  <a:lnTo>
                    <a:pt x="2471" y="4470"/>
                  </a:lnTo>
                  <a:cubicBezTo>
                    <a:pt x="2468" y="4474"/>
                    <a:pt x="2468" y="4476"/>
                    <a:pt x="2469" y="4476"/>
                  </a:cubicBezTo>
                  <a:cubicBezTo>
                    <a:pt x="2471" y="4476"/>
                    <a:pt x="2478" y="4470"/>
                    <a:pt x="2483" y="4470"/>
                  </a:cubicBezTo>
                  <a:cubicBezTo>
                    <a:pt x="2486" y="4470"/>
                    <a:pt x="2487" y="4472"/>
                    <a:pt x="2487" y="4476"/>
                  </a:cubicBezTo>
                  <a:lnTo>
                    <a:pt x="2482" y="4476"/>
                  </a:lnTo>
                  <a:cubicBezTo>
                    <a:pt x="2485" y="4479"/>
                    <a:pt x="2487" y="4479"/>
                    <a:pt x="2490" y="4479"/>
                  </a:cubicBezTo>
                  <a:cubicBezTo>
                    <a:pt x="2492" y="4479"/>
                    <a:pt x="2493" y="4479"/>
                    <a:pt x="2493" y="4481"/>
                  </a:cubicBezTo>
                  <a:cubicBezTo>
                    <a:pt x="2491" y="4486"/>
                    <a:pt x="2490" y="4487"/>
                    <a:pt x="2489" y="4487"/>
                  </a:cubicBezTo>
                  <a:cubicBezTo>
                    <a:pt x="2487" y="4487"/>
                    <a:pt x="2486" y="4485"/>
                    <a:pt x="2485" y="4485"/>
                  </a:cubicBezTo>
                  <a:cubicBezTo>
                    <a:pt x="2484" y="4485"/>
                    <a:pt x="2483" y="4486"/>
                    <a:pt x="2482" y="4487"/>
                  </a:cubicBezTo>
                  <a:cubicBezTo>
                    <a:pt x="2483" y="4488"/>
                    <a:pt x="2485" y="4489"/>
                    <a:pt x="2488" y="4489"/>
                  </a:cubicBezTo>
                  <a:cubicBezTo>
                    <a:pt x="2490" y="4489"/>
                    <a:pt x="2493" y="4488"/>
                    <a:pt x="2495" y="4488"/>
                  </a:cubicBezTo>
                  <a:cubicBezTo>
                    <a:pt x="2500" y="4488"/>
                    <a:pt x="2504" y="4490"/>
                    <a:pt x="2504" y="4498"/>
                  </a:cubicBezTo>
                  <a:cubicBezTo>
                    <a:pt x="2499" y="4498"/>
                    <a:pt x="2493" y="4493"/>
                    <a:pt x="2487" y="4493"/>
                  </a:cubicBezTo>
                  <a:cubicBezTo>
                    <a:pt x="2482" y="4509"/>
                    <a:pt x="2487" y="4504"/>
                    <a:pt x="2487" y="4509"/>
                  </a:cubicBezTo>
                  <a:lnTo>
                    <a:pt x="2493" y="4526"/>
                  </a:lnTo>
                  <a:lnTo>
                    <a:pt x="2493" y="4521"/>
                  </a:lnTo>
                  <a:cubicBezTo>
                    <a:pt x="2501" y="4516"/>
                    <a:pt x="2506" y="4514"/>
                    <a:pt x="2509" y="4514"/>
                  </a:cubicBezTo>
                  <a:cubicBezTo>
                    <a:pt x="2516" y="4514"/>
                    <a:pt x="2516" y="4522"/>
                    <a:pt x="2526" y="4522"/>
                  </a:cubicBezTo>
                  <a:cubicBezTo>
                    <a:pt x="2528" y="4522"/>
                    <a:pt x="2530" y="4521"/>
                    <a:pt x="2532" y="4521"/>
                  </a:cubicBezTo>
                  <a:lnTo>
                    <a:pt x="2532" y="4521"/>
                  </a:lnTo>
                  <a:cubicBezTo>
                    <a:pt x="2510" y="4526"/>
                    <a:pt x="2527" y="4526"/>
                    <a:pt x="2515" y="4537"/>
                  </a:cubicBezTo>
                  <a:cubicBezTo>
                    <a:pt x="2515" y="4543"/>
                    <a:pt x="2515" y="4549"/>
                    <a:pt x="2510" y="4549"/>
                  </a:cubicBezTo>
                  <a:cubicBezTo>
                    <a:pt x="2521" y="4549"/>
                    <a:pt x="2515" y="4554"/>
                    <a:pt x="2521" y="4554"/>
                  </a:cubicBezTo>
                  <a:cubicBezTo>
                    <a:pt x="2515" y="4554"/>
                    <a:pt x="2510" y="4549"/>
                    <a:pt x="2504" y="4549"/>
                  </a:cubicBezTo>
                  <a:lnTo>
                    <a:pt x="2504" y="4549"/>
                  </a:lnTo>
                  <a:cubicBezTo>
                    <a:pt x="2515" y="4560"/>
                    <a:pt x="2527" y="4571"/>
                    <a:pt x="2532" y="4571"/>
                  </a:cubicBezTo>
                  <a:cubicBezTo>
                    <a:pt x="2532" y="4571"/>
                    <a:pt x="2532" y="4565"/>
                    <a:pt x="2527" y="4565"/>
                  </a:cubicBezTo>
                  <a:cubicBezTo>
                    <a:pt x="2527" y="4560"/>
                    <a:pt x="2527" y="4560"/>
                    <a:pt x="2521" y="4560"/>
                  </a:cubicBezTo>
                  <a:cubicBezTo>
                    <a:pt x="2521" y="4560"/>
                    <a:pt x="2527" y="4560"/>
                    <a:pt x="2532" y="4554"/>
                  </a:cubicBezTo>
                  <a:lnTo>
                    <a:pt x="2532" y="4554"/>
                  </a:lnTo>
                  <a:cubicBezTo>
                    <a:pt x="2527" y="4560"/>
                    <a:pt x="2532" y="4560"/>
                    <a:pt x="2527" y="4565"/>
                  </a:cubicBezTo>
                  <a:cubicBezTo>
                    <a:pt x="2532" y="4565"/>
                    <a:pt x="2532" y="4560"/>
                    <a:pt x="2532" y="4554"/>
                  </a:cubicBezTo>
                  <a:lnTo>
                    <a:pt x="2532" y="4554"/>
                  </a:lnTo>
                  <a:cubicBezTo>
                    <a:pt x="2532" y="4554"/>
                    <a:pt x="2532" y="4554"/>
                    <a:pt x="2532" y="4554"/>
                  </a:cubicBezTo>
                  <a:cubicBezTo>
                    <a:pt x="2533" y="4554"/>
                    <a:pt x="2534" y="4554"/>
                    <a:pt x="2535" y="4554"/>
                  </a:cubicBezTo>
                  <a:cubicBezTo>
                    <a:pt x="2547" y="4554"/>
                    <a:pt x="2546" y="4579"/>
                    <a:pt x="2562" y="4579"/>
                  </a:cubicBezTo>
                  <a:cubicBezTo>
                    <a:pt x="2565" y="4579"/>
                    <a:pt x="2568" y="4578"/>
                    <a:pt x="2572" y="4577"/>
                  </a:cubicBezTo>
                  <a:cubicBezTo>
                    <a:pt x="2588" y="4577"/>
                    <a:pt x="2600" y="4565"/>
                    <a:pt x="2611" y="4565"/>
                  </a:cubicBezTo>
                  <a:lnTo>
                    <a:pt x="2611" y="4565"/>
                  </a:lnTo>
                  <a:cubicBezTo>
                    <a:pt x="2611" y="4571"/>
                    <a:pt x="2600" y="4577"/>
                    <a:pt x="2600" y="4577"/>
                  </a:cubicBezTo>
                  <a:cubicBezTo>
                    <a:pt x="2586" y="4580"/>
                    <a:pt x="2576" y="4585"/>
                    <a:pt x="2562" y="4585"/>
                  </a:cubicBezTo>
                  <a:cubicBezTo>
                    <a:pt x="2553" y="4585"/>
                    <a:pt x="2542" y="4583"/>
                    <a:pt x="2527" y="4577"/>
                  </a:cubicBezTo>
                  <a:lnTo>
                    <a:pt x="2527" y="4582"/>
                  </a:lnTo>
                  <a:cubicBezTo>
                    <a:pt x="2523" y="4583"/>
                    <a:pt x="2520" y="4583"/>
                    <a:pt x="2517" y="4583"/>
                  </a:cubicBezTo>
                  <a:cubicBezTo>
                    <a:pt x="2496" y="4583"/>
                    <a:pt x="2506" y="4565"/>
                    <a:pt x="2476" y="4560"/>
                  </a:cubicBezTo>
                  <a:lnTo>
                    <a:pt x="2482" y="4537"/>
                  </a:lnTo>
                  <a:cubicBezTo>
                    <a:pt x="2459" y="4526"/>
                    <a:pt x="2409" y="4504"/>
                    <a:pt x="2381" y="4481"/>
                  </a:cubicBezTo>
                  <a:cubicBezTo>
                    <a:pt x="2403" y="4481"/>
                    <a:pt x="2443" y="4509"/>
                    <a:pt x="2471" y="4521"/>
                  </a:cubicBezTo>
                  <a:cubicBezTo>
                    <a:pt x="2460" y="4510"/>
                    <a:pt x="2442" y="4496"/>
                    <a:pt x="2425" y="4486"/>
                  </a:cubicBezTo>
                  <a:lnTo>
                    <a:pt x="2425" y="4486"/>
                  </a:lnTo>
                  <a:cubicBezTo>
                    <a:pt x="2425" y="4486"/>
                    <a:pt x="2426" y="4487"/>
                    <a:pt x="2426" y="4487"/>
                  </a:cubicBezTo>
                  <a:cubicBezTo>
                    <a:pt x="2392" y="4481"/>
                    <a:pt x="2364" y="4465"/>
                    <a:pt x="2331" y="4437"/>
                  </a:cubicBezTo>
                  <a:cubicBezTo>
                    <a:pt x="2359" y="4414"/>
                    <a:pt x="2252" y="4358"/>
                    <a:pt x="2247" y="4313"/>
                  </a:cubicBezTo>
                  <a:cubicBezTo>
                    <a:pt x="2179" y="4274"/>
                    <a:pt x="2135" y="4213"/>
                    <a:pt x="2067" y="4157"/>
                  </a:cubicBezTo>
                  <a:lnTo>
                    <a:pt x="2067" y="4157"/>
                  </a:lnTo>
                  <a:cubicBezTo>
                    <a:pt x="2069" y="4167"/>
                    <a:pt x="2068" y="4171"/>
                    <a:pt x="2065" y="4171"/>
                  </a:cubicBezTo>
                  <a:cubicBezTo>
                    <a:pt x="2060" y="4171"/>
                    <a:pt x="2049" y="4157"/>
                    <a:pt x="2038" y="4157"/>
                  </a:cubicBezTo>
                  <a:cubicBezTo>
                    <a:pt x="2035" y="4157"/>
                    <a:pt x="2031" y="4158"/>
                    <a:pt x="2028" y="4162"/>
                  </a:cubicBezTo>
                  <a:cubicBezTo>
                    <a:pt x="2017" y="4151"/>
                    <a:pt x="2011" y="4145"/>
                    <a:pt x="2006" y="4145"/>
                  </a:cubicBezTo>
                  <a:lnTo>
                    <a:pt x="1972" y="4089"/>
                  </a:lnTo>
                  <a:cubicBezTo>
                    <a:pt x="1971" y="4085"/>
                    <a:pt x="1971" y="4083"/>
                    <a:pt x="1973" y="4083"/>
                  </a:cubicBezTo>
                  <a:cubicBezTo>
                    <a:pt x="1977" y="4083"/>
                    <a:pt x="1987" y="4090"/>
                    <a:pt x="1992" y="4090"/>
                  </a:cubicBezTo>
                  <a:cubicBezTo>
                    <a:pt x="1993" y="4090"/>
                    <a:pt x="1994" y="4090"/>
                    <a:pt x="1995" y="4089"/>
                  </a:cubicBezTo>
                  <a:cubicBezTo>
                    <a:pt x="1961" y="4056"/>
                    <a:pt x="1989" y="4067"/>
                    <a:pt x="1972" y="4045"/>
                  </a:cubicBezTo>
                  <a:lnTo>
                    <a:pt x="1972" y="4045"/>
                  </a:lnTo>
                  <a:cubicBezTo>
                    <a:pt x="1971" y="4048"/>
                    <a:pt x="1968" y="4049"/>
                    <a:pt x="1966" y="4049"/>
                  </a:cubicBezTo>
                  <a:cubicBezTo>
                    <a:pt x="1958" y="4049"/>
                    <a:pt x="1945" y="4039"/>
                    <a:pt x="1933" y="4022"/>
                  </a:cubicBezTo>
                  <a:lnTo>
                    <a:pt x="1933" y="4022"/>
                  </a:lnTo>
                  <a:lnTo>
                    <a:pt x="1950" y="4056"/>
                  </a:lnTo>
                  <a:cubicBezTo>
                    <a:pt x="1894" y="4028"/>
                    <a:pt x="1927" y="4005"/>
                    <a:pt x="1871" y="3972"/>
                  </a:cubicBezTo>
                  <a:lnTo>
                    <a:pt x="1871" y="3972"/>
                  </a:lnTo>
                  <a:lnTo>
                    <a:pt x="1888" y="3977"/>
                  </a:lnTo>
                  <a:cubicBezTo>
                    <a:pt x="1860" y="3961"/>
                    <a:pt x="1799" y="3893"/>
                    <a:pt x="1759" y="3893"/>
                  </a:cubicBezTo>
                  <a:cubicBezTo>
                    <a:pt x="1759" y="3885"/>
                    <a:pt x="1759" y="3880"/>
                    <a:pt x="1764" y="3880"/>
                  </a:cubicBezTo>
                  <a:cubicBezTo>
                    <a:pt x="1765" y="3880"/>
                    <a:pt x="1768" y="3881"/>
                    <a:pt x="1771" y="3882"/>
                  </a:cubicBezTo>
                  <a:cubicBezTo>
                    <a:pt x="1715" y="3826"/>
                    <a:pt x="1625" y="3781"/>
                    <a:pt x="1591" y="3731"/>
                  </a:cubicBezTo>
                  <a:lnTo>
                    <a:pt x="1603" y="3725"/>
                  </a:lnTo>
                  <a:cubicBezTo>
                    <a:pt x="1586" y="3720"/>
                    <a:pt x="1575" y="3720"/>
                    <a:pt x="1563" y="3703"/>
                  </a:cubicBezTo>
                  <a:cubicBezTo>
                    <a:pt x="1569" y="3703"/>
                    <a:pt x="1575" y="3703"/>
                    <a:pt x="1569" y="3697"/>
                  </a:cubicBezTo>
                  <a:cubicBezTo>
                    <a:pt x="1563" y="3692"/>
                    <a:pt x="1530" y="3681"/>
                    <a:pt x="1519" y="3664"/>
                  </a:cubicBezTo>
                  <a:lnTo>
                    <a:pt x="1519" y="3664"/>
                  </a:lnTo>
                  <a:lnTo>
                    <a:pt x="1541" y="3669"/>
                  </a:lnTo>
                  <a:cubicBezTo>
                    <a:pt x="1491" y="3608"/>
                    <a:pt x="1440" y="3602"/>
                    <a:pt x="1390" y="3557"/>
                  </a:cubicBezTo>
                  <a:cubicBezTo>
                    <a:pt x="1407" y="3546"/>
                    <a:pt x="1367" y="3501"/>
                    <a:pt x="1345" y="3473"/>
                  </a:cubicBezTo>
                  <a:lnTo>
                    <a:pt x="1351" y="3473"/>
                  </a:lnTo>
                  <a:cubicBezTo>
                    <a:pt x="1289" y="3412"/>
                    <a:pt x="1227" y="3384"/>
                    <a:pt x="1166" y="3328"/>
                  </a:cubicBezTo>
                  <a:cubicBezTo>
                    <a:pt x="1143" y="3277"/>
                    <a:pt x="1043" y="3199"/>
                    <a:pt x="998" y="3137"/>
                  </a:cubicBezTo>
                  <a:lnTo>
                    <a:pt x="998" y="3137"/>
                  </a:lnTo>
                  <a:cubicBezTo>
                    <a:pt x="1000" y="3142"/>
                    <a:pt x="997" y="3144"/>
                    <a:pt x="993" y="3144"/>
                  </a:cubicBezTo>
                  <a:cubicBezTo>
                    <a:pt x="986" y="3144"/>
                    <a:pt x="976" y="3140"/>
                    <a:pt x="970" y="3137"/>
                  </a:cubicBezTo>
                  <a:cubicBezTo>
                    <a:pt x="959" y="3120"/>
                    <a:pt x="925" y="3109"/>
                    <a:pt x="936" y="3098"/>
                  </a:cubicBezTo>
                  <a:lnTo>
                    <a:pt x="936" y="3098"/>
                  </a:lnTo>
                  <a:lnTo>
                    <a:pt x="942" y="3104"/>
                  </a:lnTo>
                  <a:cubicBezTo>
                    <a:pt x="947" y="3081"/>
                    <a:pt x="914" y="3053"/>
                    <a:pt x="891" y="3031"/>
                  </a:cubicBezTo>
                  <a:lnTo>
                    <a:pt x="869" y="3048"/>
                  </a:lnTo>
                  <a:cubicBezTo>
                    <a:pt x="835" y="2964"/>
                    <a:pt x="712" y="2908"/>
                    <a:pt x="701" y="2852"/>
                  </a:cubicBezTo>
                  <a:cubicBezTo>
                    <a:pt x="684" y="2840"/>
                    <a:pt x="667" y="2824"/>
                    <a:pt x="645" y="2818"/>
                  </a:cubicBezTo>
                  <a:lnTo>
                    <a:pt x="656" y="2807"/>
                  </a:lnTo>
                  <a:cubicBezTo>
                    <a:pt x="623" y="2768"/>
                    <a:pt x="606" y="2745"/>
                    <a:pt x="555" y="2700"/>
                  </a:cubicBezTo>
                  <a:lnTo>
                    <a:pt x="555" y="2700"/>
                  </a:lnTo>
                  <a:lnTo>
                    <a:pt x="567" y="2706"/>
                  </a:lnTo>
                  <a:cubicBezTo>
                    <a:pt x="544" y="2678"/>
                    <a:pt x="511" y="2700"/>
                    <a:pt x="482" y="2672"/>
                  </a:cubicBezTo>
                  <a:lnTo>
                    <a:pt x="488" y="2656"/>
                  </a:lnTo>
                  <a:cubicBezTo>
                    <a:pt x="443" y="2605"/>
                    <a:pt x="404" y="2549"/>
                    <a:pt x="342" y="2516"/>
                  </a:cubicBezTo>
                  <a:cubicBezTo>
                    <a:pt x="345" y="2516"/>
                    <a:pt x="348" y="2514"/>
                    <a:pt x="351" y="2514"/>
                  </a:cubicBezTo>
                  <a:cubicBezTo>
                    <a:pt x="352" y="2514"/>
                    <a:pt x="352" y="2514"/>
                    <a:pt x="353" y="2515"/>
                  </a:cubicBezTo>
                  <a:lnTo>
                    <a:pt x="353" y="2515"/>
                  </a:lnTo>
                  <a:cubicBezTo>
                    <a:pt x="333" y="2492"/>
                    <a:pt x="300" y="2448"/>
                    <a:pt x="283" y="2448"/>
                  </a:cubicBezTo>
                  <a:cubicBezTo>
                    <a:pt x="281" y="2448"/>
                    <a:pt x="278" y="2449"/>
                    <a:pt x="277" y="2451"/>
                  </a:cubicBezTo>
                  <a:lnTo>
                    <a:pt x="277" y="2451"/>
                  </a:lnTo>
                  <a:cubicBezTo>
                    <a:pt x="279" y="2438"/>
                    <a:pt x="223" y="2402"/>
                    <a:pt x="191" y="2387"/>
                  </a:cubicBezTo>
                  <a:lnTo>
                    <a:pt x="208" y="2381"/>
                  </a:lnTo>
                  <a:cubicBezTo>
                    <a:pt x="174" y="2370"/>
                    <a:pt x="169" y="2376"/>
                    <a:pt x="135" y="2348"/>
                  </a:cubicBezTo>
                  <a:cubicBezTo>
                    <a:pt x="131" y="2344"/>
                    <a:pt x="133" y="2340"/>
                    <a:pt x="136" y="2340"/>
                  </a:cubicBezTo>
                  <a:cubicBezTo>
                    <a:pt x="138" y="2340"/>
                    <a:pt x="139" y="2340"/>
                    <a:pt x="141" y="2342"/>
                  </a:cubicBezTo>
                  <a:cubicBezTo>
                    <a:pt x="130" y="2331"/>
                    <a:pt x="124" y="2331"/>
                    <a:pt x="118" y="2325"/>
                  </a:cubicBezTo>
                  <a:cubicBezTo>
                    <a:pt x="113" y="2325"/>
                    <a:pt x="107" y="2320"/>
                    <a:pt x="102" y="2308"/>
                  </a:cubicBezTo>
                  <a:lnTo>
                    <a:pt x="102" y="2308"/>
                  </a:lnTo>
                  <a:cubicBezTo>
                    <a:pt x="102" y="2308"/>
                    <a:pt x="107" y="2314"/>
                    <a:pt x="113" y="2314"/>
                  </a:cubicBezTo>
                  <a:cubicBezTo>
                    <a:pt x="107" y="2308"/>
                    <a:pt x="107" y="2303"/>
                    <a:pt x="102" y="2303"/>
                  </a:cubicBezTo>
                  <a:cubicBezTo>
                    <a:pt x="102" y="2297"/>
                    <a:pt x="96" y="2297"/>
                    <a:pt x="90" y="2292"/>
                  </a:cubicBezTo>
                  <a:cubicBezTo>
                    <a:pt x="85" y="2269"/>
                    <a:pt x="90" y="2224"/>
                    <a:pt x="102" y="2219"/>
                  </a:cubicBezTo>
                  <a:cubicBezTo>
                    <a:pt x="96" y="2219"/>
                    <a:pt x="85" y="2196"/>
                    <a:pt x="90" y="2180"/>
                  </a:cubicBezTo>
                  <a:cubicBezTo>
                    <a:pt x="92" y="2178"/>
                    <a:pt x="93" y="2177"/>
                    <a:pt x="94" y="2177"/>
                  </a:cubicBezTo>
                  <a:cubicBezTo>
                    <a:pt x="96" y="2177"/>
                    <a:pt x="96" y="2181"/>
                    <a:pt x="96" y="2185"/>
                  </a:cubicBezTo>
                  <a:cubicBezTo>
                    <a:pt x="107" y="2129"/>
                    <a:pt x="79" y="2101"/>
                    <a:pt x="96" y="2062"/>
                  </a:cubicBezTo>
                  <a:cubicBezTo>
                    <a:pt x="102" y="2062"/>
                    <a:pt x="102" y="2062"/>
                    <a:pt x="102" y="2056"/>
                  </a:cubicBezTo>
                  <a:cubicBezTo>
                    <a:pt x="102" y="2101"/>
                    <a:pt x="102" y="2135"/>
                    <a:pt x="102" y="2135"/>
                  </a:cubicBezTo>
                  <a:cubicBezTo>
                    <a:pt x="110" y="2135"/>
                    <a:pt x="112" y="2113"/>
                    <a:pt x="119" y="2113"/>
                  </a:cubicBezTo>
                  <a:cubicBezTo>
                    <a:pt x="122" y="2113"/>
                    <a:pt x="125" y="2116"/>
                    <a:pt x="130" y="2124"/>
                  </a:cubicBezTo>
                  <a:cubicBezTo>
                    <a:pt x="124" y="2096"/>
                    <a:pt x="102" y="2045"/>
                    <a:pt x="107" y="2012"/>
                  </a:cubicBezTo>
                  <a:cubicBezTo>
                    <a:pt x="113" y="2012"/>
                    <a:pt x="113" y="2012"/>
                    <a:pt x="113" y="2006"/>
                  </a:cubicBezTo>
                  <a:lnTo>
                    <a:pt x="113" y="2012"/>
                  </a:lnTo>
                  <a:cubicBezTo>
                    <a:pt x="118" y="2006"/>
                    <a:pt x="118" y="1995"/>
                    <a:pt x="113" y="1989"/>
                  </a:cubicBezTo>
                  <a:cubicBezTo>
                    <a:pt x="118" y="1978"/>
                    <a:pt x="118" y="1972"/>
                    <a:pt x="118" y="1961"/>
                  </a:cubicBezTo>
                  <a:cubicBezTo>
                    <a:pt x="130" y="1956"/>
                    <a:pt x="124" y="1916"/>
                    <a:pt x="130" y="1900"/>
                  </a:cubicBezTo>
                  <a:cubicBezTo>
                    <a:pt x="118" y="1900"/>
                    <a:pt x="117" y="1890"/>
                    <a:pt x="114" y="1890"/>
                  </a:cubicBezTo>
                  <a:cubicBezTo>
                    <a:pt x="113" y="1890"/>
                    <a:pt x="111" y="1892"/>
                    <a:pt x="107" y="1900"/>
                  </a:cubicBezTo>
                  <a:cubicBezTo>
                    <a:pt x="107" y="1900"/>
                    <a:pt x="107" y="1905"/>
                    <a:pt x="107" y="1916"/>
                  </a:cubicBezTo>
                  <a:cubicBezTo>
                    <a:pt x="107" y="1916"/>
                    <a:pt x="107" y="1922"/>
                    <a:pt x="107" y="1922"/>
                  </a:cubicBezTo>
                  <a:cubicBezTo>
                    <a:pt x="107" y="1933"/>
                    <a:pt x="107" y="1950"/>
                    <a:pt x="107" y="1967"/>
                  </a:cubicBezTo>
                  <a:cubicBezTo>
                    <a:pt x="102" y="1950"/>
                    <a:pt x="96" y="1939"/>
                    <a:pt x="102" y="1916"/>
                  </a:cubicBezTo>
                  <a:cubicBezTo>
                    <a:pt x="96" y="1905"/>
                    <a:pt x="85" y="1894"/>
                    <a:pt x="85" y="1888"/>
                  </a:cubicBezTo>
                  <a:cubicBezTo>
                    <a:pt x="102" y="1866"/>
                    <a:pt x="118" y="1821"/>
                    <a:pt x="130" y="1816"/>
                  </a:cubicBezTo>
                  <a:cubicBezTo>
                    <a:pt x="124" y="1760"/>
                    <a:pt x="141" y="1692"/>
                    <a:pt x="130" y="1659"/>
                  </a:cubicBezTo>
                  <a:cubicBezTo>
                    <a:pt x="135" y="1642"/>
                    <a:pt x="146" y="1648"/>
                    <a:pt x="152" y="1642"/>
                  </a:cubicBezTo>
                  <a:lnTo>
                    <a:pt x="152" y="1642"/>
                  </a:lnTo>
                  <a:cubicBezTo>
                    <a:pt x="146" y="1653"/>
                    <a:pt x="146" y="1659"/>
                    <a:pt x="146" y="1664"/>
                  </a:cubicBezTo>
                  <a:cubicBezTo>
                    <a:pt x="146" y="1653"/>
                    <a:pt x="158" y="1636"/>
                    <a:pt x="163" y="1625"/>
                  </a:cubicBezTo>
                  <a:cubicBezTo>
                    <a:pt x="169" y="1620"/>
                    <a:pt x="169" y="1620"/>
                    <a:pt x="174" y="1614"/>
                  </a:cubicBezTo>
                  <a:lnTo>
                    <a:pt x="180" y="1614"/>
                  </a:lnTo>
                  <a:cubicBezTo>
                    <a:pt x="176" y="1623"/>
                    <a:pt x="165" y="1634"/>
                    <a:pt x="165" y="1634"/>
                  </a:cubicBezTo>
                  <a:cubicBezTo>
                    <a:pt x="165" y="1634"/>
                    <a:pt x="166" y="1633"/>
                    <a:pt x="169" y="1631"/>
                  </a:cubicBezTo>
                  <a:cubicBezTo>
                    <a:pt x="178" y="1626"/>
                    <a:pt x="187" y="1618"/>
                    <a:pt x="187" y="1618"/>
                  </a:cubicBezTo>
                  <a:lnTo>
                    <a:pt x="187" y="1618"/>
                  </a:lnTo>
                  <a:cubicBezTo>
                    <a:pt x="187" y="1618"/>
                    <a:pt x="187" y="1618"/>
                    <a:pt x="186" y="1620"/>
                  </a:cubicBezTo>
                  <a:lnTo>
                    <a:pt x="174" y="1631"/>
                  </a:lnTo>
                  <a:cubicBezTo>
                    <a:pt x="174" y="1632"/>
                    <a:pt x="175" y="1632"/>
                    <a:pt x="175" y="1632"/>
                  </a:cubicBezTo>
                  <a:cubicBezTo>
                    <a:pt x="178" y="1632"/>
                    <a:pt x="184" y="1627"/>
                    <a:pt x="186" y="1627"/>
                  </a:cubicBezTo>
                  <a:lnTo>
                    <a:pt x="186" y="1627"/>
                  </a:lnTo>
                  <a:cubicBezTo>
                    <a:pt x="187" y="1627"/>
                    <a:pt x="187" y="1628"/>
                    <a:pt x="186" y="1630"/>
                  </a:cubicBezTo>
                  <a:lnTo>
                    <a:pt x="186" y="1630"/>
                  </a:lnTo>
                  <a:cubicBezTo>
                    <a:pt x="187" y="1630"/>
                    <a:pt x="187" y="1630"/>
                    <a:pt x="188" y="1630"/>
                  </a:cubicBezTo>
                  <a:cubicBezTo>
                    <a:pt x="189" y="1630"/>
                    <a:pt x="190" y="1630"/>
                    <a:pt x="191" y="1631"/>
                  </a:cubicBezTo>
                  <a:lnTo>
                    <a:pt x="180" y="1636"/>
                  </a:lnTo>
                  <a:cubicBezTo>
                    <a:pt x="180" y="1638"/>
                    <a:pt x="182" y="1639"/>
                    <a:pt x="184" y="1639"/>
                  </a:cubicBezTo>
                  <a:cubicBezTo>
                    <a:pt x="189" y="1639"/>
                    <a:pt x="197" y="1636"/>
                    <a:pt x="197" y="1636"/>
                  </a:cubicBezTo>
                  <a:lnTo>
                    <a:pt x="197" y="1636"/>
                  </a:lnTo>
                  <a:cubicBezTo>
                    <a:pt x="197" y="1642"/>
                    <a:pt x="191" y="1642"/>
                    <a:pt x="191" y="1648"/>
                  </a:cubicBezTo>
                  <a:cubicBezTo>
                    <a:pt x="197" y="1648"/>
                    <a:pt x="197" y="1659"/>
                    <a:pt x="191" y="1670"/>
                  </a:cubicBezTo>
                  <a:lnTo>
                    <a:pt x="197" y="1664"/>
                  </a:lnTo>
                  <a:lnTo>
                    <a:pt x="197" y="1664"/>
                  </a:lnTo>
                  <a:cubicBezTo>
                    <a:pt x="197" y="1665"/>
                    <a:pt x="197" y="1666"/>
                    <a:pt x="197" y="1666"/>
                  </a:cubicBezTo>
                  <a:cubicBezTo>
                    <a:pt x="199" y="1666"/>
                    <a:pt x="204" y="1659"/>
                    <a:pt x="208" y="1659"/>
                  </a:cubicBezTo>
                  <a:lnTo>
                    <a:pt x="208" y="1659"/>
                  </a:lnTo>
                  <a:cubicBezTo>
                    <a:pt x="208" y="1659"/>
                    <a:pt x="202" y="1664"/>
                    <a:pt x="202" y="1664"/>
                  </a:cubicBezTo>
                  <a:cubicBezTo>
                    <a:pt x="208" y="1664"/>
                    <a:pt x="214" y="1663"/>
                    <a:pt x="217" y="1663"/>
                  </a:cubicBezTo>
                  <a:cubicBezTo>
                    <a:pt x="221" y="1663"/>
                    <a:pt x="222" y="1664"/>
                    <a:pt x="219" y="1670"/>
                  </a:cubicBezTo>
                  <a:lnTo>
                    <a:pt x="214" y="1670"/>
                  </a:lnTo>
                  <a:cubicBezTo>
                    <a:pt x="214" y="1672"/>
                    <a:pt x="215" y="1673"/>
                    <a:pt x="216" y="1673"/>
                  </a:cubicBezTo>
                  <a:cubicBezTo>
                    <a:pt x="220" y="1673"/>
                    <a:pt x="228" y="1667"/>
                    <a:pt x="231" y="1667"/>
                  </a:cubicBezTo>
                  <a:lnTo>
                    <a:pt x="231" y="1667"/>
                  </a:lnTo>
                  <a:cubicBezTo>
                    <a:pt x="232" y="1667"/>
                    <a:pt x="232" y="1668"/>
                    <a:pt x="230" y="1670"/>
                  </a:cubicBezTo>
                  <a:cubicBezTo>
                    <a:pt x="230" y="1676"/>
                    <a:pt x="242" y="1676"/>
                    <a:pt x="230" y="1692"/>
                  </a:cubicBezTo>
                  <a:cubicBezTo>
                    <a:pt x="234" y="1690"/>
                    <a:pt x="236" y="1689"/>
                    <a:pt x="237" y="1689"/>
                  </a:cubicBezTo>
                  <a:cubicBezTo>
                    <a:pt x="240" y="1689"/>
                    <a:pt x="238" y="1693"/>
                    <a:pt x="239" y="1693"/>
                  </a:cubicBezTo>
                  <a:cubicBezTo>
                    <a:pt x="240" y="1693"/>
                    <a:pt x="242" y="1692"/>
                    <a:pt x="247" y="1687"/>
                  </a:cubicBezTo>
                  <a:lnTo>
                    <a:pt x="247" y="1687"/>
                  </a:lnTo>
                  <a:cubicBezTo>
                    <a:pt x="242" y="1698"/>
                    <a:pt x="236" y="1698"/>
                    <a:pt x="236" y="1709"/>
                  </a:cubicBezTo>
                  <a:cubicBezTo>
                    <a:pt x="236" y="1709"/>
                    <a:pt x="247" y="1698"/>
                    <a:pt x="253" y="1698"/>
                  </a:cubicBezTo>
                  <a:lnTo>
                    <a:pt x="242" y="1715"/>
                  </a:lnTo>
                  <a:lnTo>
                    <a:pt x="247" y="1709"/>
                  </a:lnTo>
                  <a:cubicBezTo>
                    <a:pt x="247" y="1709"/>
                    <a:pt x="247" y="1704"/>
                    <a:pt x="253" y="1704"/>
                  </a:cubicBezTo>
                  <a:lnTo>
                    <a:pt x="253" y="1704"/>
                  </a:lnTo>
                  <a:cubicBezTo>
                    <a:pt x="258" y="1704"/>
                    <a:pt x="247" y="1715"/>
                    <a:pt x="242" y="1720"/>
                  </a:cubicBezTo>
                  <a:lnTo>
                    <a:pt x="258" y="1715"/>
                  </a:lnTo>
                  <a:lnTo>
                    <a:pt x="258" y="1715"/>
                  </a:lnTo>
                  <a:cubicBezTo>
                    <a:pt x="254" y="1719"/>
                    <a:pt x="253" y="1720"/>
                    <a:pt x="250" y="1720"/>
                  </a:cubicBezTo>
                  <a:lnTo>
                    <a:pt x="250" y="1720"/>
                  </a:lnTo>
                  <a:cubicBezTo>
                    <a:pt x="251" y="1720"/>
                    <a:pt x="251" y="1719"/>
                    <a:pt x="250" y="1719"/>
                  </a:cubicBezTo>
                  <a:lnTo>
                    <a:pt x="250" y="1719"/>
                  </a:lnTo>
                  <a:cubicBezTo>
                    <a:pt x="250" y="1719"/>
                    <a:pt x="249" y="1720"/>
                    <a:pt x="247" y="1720"/>
                  </a:cubicBezTo>
                  <a:cubicBezTo>
                    <a:pt x="248" y="1720"/>
                    <a:pt x="249" y="1720"/>
                    <a:pt x="250" y="1720"/>
                  </a:cubicBezTo>
                  <a:lnTo>
                    <a:pt x="250" y="1720"/>
                  </a:lnTo>
                  <a:cubicBezTo>
                    <a:pt x="248" y="1722"/>
                    <a:pt x="243" y="1727"/>
                    <a:pt x="244" y="1727"/>
                  </a:cubicBezTo>
                  <a:cubicBezTo>
                    <a:pt x="245" y="1727"/>
                    <a:pt x="246" y="1727"/>
                    <a:pt x="247" y="1726"/>
                  </a:cubicBezTo>
                  <a:cubicBezTo>
                    <a:pt x="253" y="1726"/>
                    <a:pt x="253" y="1720"/>
                    <a:pt x="258" y="1720"/>
                  </a:cubicBezTo>
                  <a:lnTo>
                    <a:pt x="258" y="1720"/>
                  </a:lnTo>
                  <a:cubicBezTo>
                    <a:pt x="253" y="1726"/>
                    <a:pt x="253" y="1726"/>
                    <a:pt x="258" y="1726"/>
                  </a:cubicBezTo>
                  <a:lnTo>
                    <a:pt x="253" y="1732"/>
                  </a:lnTo>
                  <a:cubicBezTo>
                    <a:pt x="253" y="1737"/>
                    <a:pt x="258" y="1737"/>
                    <a:pt x="264" y="1743"/>
                  </a:cubicBezTo>
                  <a:cubicBezTo>
                    <a:pt x="264" y="1737"/>
                    <a:pt x="281" y="1726"/>
                    <a:pt x="281" y="1726"/>
                  </a:cubicBezTo>
                  <a:lnTo>
                    <a:pt x="281" y="1726"/>
                  </a:lnTo>
                  <a:lnTo>
                    <a:pt x="270" y="1737"/>
                  </a:lnTo>
                  <a:cubicBezTo>
                    <a:pt x="281" y="1732"/>
                    <a:pt x="275" y="1732"/>
                    <a:pt x="286" y="1726"/>
                  </a:cubicBezTo>
                  <a:lnTo>
                    <a:pt x="286" y="1726"/>
                  </a:lnTo>
                  <a:cubicBezTo>
                    <a:pt x="286" y="1726"/>
                    <a:pt x="270" y="1737"/>
                    <a:pt x="270" y="1743"/>
                  </a:cubicBezTo>
                  <a:lnTo>
                    <a:pt x="270" y="1743"/>
                  </a:lnTo>
                  <a:cubicBezTo>
                    <a:pt x="268" y="1744"/>
                    <a:pt x="267" y="1746"/>
                    <a:pt x="264" y="1748"/>
                  </a:cubicBezTo>
                  <a:cubicBezTo>
                    <a:pt x="265" y="1747"/>
                    <a:pt x="265" y="1747"/>
                    <a:pt x="265" y="1747"/>
                  </a:cubicBezTo>
                  <a:lnTo>
                    <a:pt x="265" y="1747"/>
                  </a:lnTo>
                  <a:cubicBezTo>
                    <a:pt x="265" y="1747"/>
                    <a:pt x="261" y="1752"/>
                    <a:pt x="262" y="1752"/>
                  </a:cubicBezTo>
                  <a:cubicBezTo>
                    <a:pt x="263" y="1752"/>
                    <a:pt x="265" y="1751"/>
                    <a:pt x="270" y="1748"/>
                  </a:cubicBezTo>
                  <a:lnTo>
                    <a:pt x="270" y="1748"/>
                  </a:lnTo>
                  <a:lnTo>
                    <a:pt x="264" y="1754"/>
                  </a:lnTo>
                  <a:cubicBezTo>
                    <a:pt x="267" y="1757"/>
                    <a:pt x="270" y="1757"/>
                    <a:pt x="272" y="1757"/>
                  </a:cubicBezTo>
                  <a:cubicBezTo>
                    <a:pt x="274" y="1757"/>
                    <a:pt x="275" y="1757"/>
                    <a:pt x="275" y="1760"/>
                  </a:cubicBezTo>
                  <a:cubicBezTo>
                    <a:pt x="286" y="1748"/>
                    <a:pt x="286" y="1754"/>
                    <a:pt x="292" y="1748"/>
                  </a:cubicBezTo>
                  <a:lnTo>
                    <a:pt x="292" y="1748"/>
                  </a:lnTo>
                  <a:cubicBezTo>
                    <a:pt x="292" y="1754"/>
                    <a:pt x="286" y="1760"/>
                    <a:pt x="292" y="1765"/>
                  </a:cubicBezTo>
                  <a:cubicBezTo>
                    <a:pt x="298" y="1760"/>
                    <a:pt x="298" y="1754"/>
                    <a:pt x="309" y="1754"/>
                  </a:cubicBezTo>
                  <a:cubicBezTo>
                    <a:pt x="298" y="1760"/>
                    <a:pt x="303" y="1760"/>
                    <a:pt x="292" y="1765"/>
                  </a:cubicBezTo>
                  <a:cubicBezTo>
                    <a:pt x="295" y="1768"/>
                    <a:pt x="296" y="1769"/>
                    <a:pt x="298" y="1769"/>
                  </a:cubicBezTo>
                  <a:cubicBezTo>
                    <a:pt x="300" y="1769"/>
                    <a:pt x="303" y="1768"/>
                    <a:pt x="309" y="1765"/>
                  </a:cubicBezTo>
                  <a:cubicBezTo>
                    <a:pt x="310" y="1765"/>
                    <a:pt x="311" y="1765"/>
                    <a:pt x="311" y="1765"/>
                  </a:cubicBezTo>
                  <a:lnTo>
                    <a:pt x="311" y="1765"/>
                  </a:lnTo>
                  <a:cubicBezTo>
                    <a:pt x="311" y="1765"/>
                    <a:pt x="311" y="1765"/>
                    <a:pt x="311" y="1765"/>
                  </a:cubicBezTo>
                  <a:lnTo>
                    <a:pt x="311" y="1765"/>
                  </a:lnTo>
                  <a:cubicBezTo>
                    <a:pt x="315" y="1763"/>
                    <a:pt x="316" y="1760"/>
                    <a:pt x="320" y="1760"/>
                  </a:cubicBezTo>
                  <a:lnTo>
                    <a:pt x="320" y="1760"/>
                  </a:lnTo>
                  <a:cubicBezTo>
                    <a:pt x="320" y="1760"/>
                    <a:pt x="316" y="1763"/>
                    <a:pt x="312" y="1765"/>
                  </a:cubicBezTo>
                  <a:lnTo>
                    <a:pt x="312" y="1765"/>
                  </a:lnTo>
                  <a:cubicBezTo>
                    <a:pt x="319" y="1766"/>
                    <a:pt x="302" y="1791"/>
                    <a:pt x="308" y="1791"/>
                  </a:cubicBezTo>
                  <a:cubicBezTo>
                    <a:pt x="309" y="1791"/>
                    <a:pt x="311" y="1790"/>
                    <a:pt x="314" y="1788"/>
                  </a:cubicBezTo>
                  <a:lnTo>
                    <a:pt x="326" y="1788"/>
                  </a:lnTo>
                  <a:cubicBezTo>
                    <a:pt x="326" y="1788"/>
                    <a:pt x="320" y="1788"/>
                    <a:pt x="314" y="1799"/>
                  </a:cubicBezTo>
                  <a:cubicBezTo>
                    <a:pt x="320" y="1796"/>
                    <a:pt x="324" y="1795"/>
                    <a:pt x="325" y="1795"/>
                  </a:cubicBezTo>
                  <a:cubicBezTo>
                    <a:pt x="329" y="1795"/>
                    <a:pt x="325" y="1800"/>
                    <a:pt x="328" y="1800"/>
                  </a:cubicBezTo>
                  <a:cubicBezTo>
                    <a:pt x="329" y="1800"/>
                    <a:pt x="330" y="1800"/>
                    <a:pt x="331" y="1799"/>
                  </a:cubicBezTo>
                  <a:lnTo>
                    <a:pt x="331" y="1799"/>
                  </a:lnTo>
                  <a:cubicBezTo>
                    <a:pt x="309" y="1827"/>
                    <a:pt x="342" y="1804"/>
                    <a:pt x="331" y="1827"/>
                  </a:cubicBezTo>
                  <a:cubicBezTo>
                    <a:pt x="337" y="1821"/>
                    <a:pt x="337" y="1821"/>
                    <a:pt x="342" y="1816"/>
                  </a:cubicBezTo>
                  <a:cubicBezTo>
                    <a:pt x="354" y="1821"/>
                    <a:pt x="348" y="1844"/>
                    <a:pt x="348" y="1855"/>
                  </a:cubicBezTo>
                  <a:cubicBezTo>
                    <a:pt x="348" y="1855"/>
                    <a:pt x="348" y="1855"/>
                    <a:pt x="349" y="1855"/>
                  </a:cubicBezTo>
                  <a:cubicBezTo>
                    <a:pt x="352" y="1855"/>
                    <a:pt x="370" y="1839"/>
                    <a:pt x="372" y="1839"/>
                  </a:cubicBezTo>
                  <a:lnTo>
                    <a:pt x="372" y="1839"/>
                  </a:lnTo>
                  <a:cubicBezTo>
                    <a:pt x="373" y="1839"/>
                    <a:pt x="373" y="1840"/>
                    <a:pt x="370" y="1844"/>
                  </a:cubicBezTo>
                  <a:lnTo>
                    <a:pt x="359" y="1855"/>
                  </a:lnTo>
                  <a:cubicBezTo>
                    <a:pt x="362" y="1854"/>
                    <a:pt x="364" y="1854"/>
                    <a:pt x="365" y="1854"/>
                  </a:cubicBezTo>
                  <a:cubicBezTo>
                    <a:pt x="373" y="1854"/>
                    <a:pt x="373" y="1861"/>
                    <a:pt x="381" y="1861"/>
                  </a:cubicBezTo>
                  <a:cubicBezTo>
                    <a:pt x="383" y="1861"/>
                    <a:pt x="385" y="1861"/>
                    <a:pt x="387" y="1860"/>
                  </a:cubicBezTo>
                  <a:lnTo>
                    <a:pt x="387" y="1860"/>
                  </a:lnTo>
                  <a:cubicBezTo>
                    <a:pt x="382" y="1866"/>
                    <a:pt x="382" y="1866"/>
                    <a:pt x="376" y="1866"/>
                  </a:cubicBezTo>
                  <a:cubicBezTo>
                    <a:pt x="374" y="1871"/>
                    <a:pt x="374" y="1872"/>
                    <a:pt x="376" y="1872"/>
                  </a:cubicBezTo>
                  <a:cubicBezTo>
                    <a:pt x="379" y="1872"/>
                    <a:pt x="384" y="1869"/>
                    <a:pt x="387" y="1866"/>
                  </a:cubicBezTo>
                  <a:lnTo>
                    <a:pt x="387" y="1866"/>
                  </a:lnTo>
                  <a:cubicBezTo>
                    <a:pt x="387" y="1866"/>
                    <a:pt x="382" y="1872"/>
                    <a:pt x="382" y="1877"/>
                  </a:cubicBezTo>
                  <a:cubicBezTo>
                    <a:pt x="381" y="1878"/>
                    <a:pt x="381" y="1878"/>
                    <a:pt x="381" y="1878"/>
                  </a:cubicBezTo>
                  <a:cubicBezTo>
                    <a:pt x="381" y="1878"/>
                    <a:pt x="381" y="1878"/>
                    <a:pt x="382" y="1877"/>
                  </a:cubicBezTo>
                  <a:lnTo>
                    <a:pt x="382" y="1877"/>
                  </a:lnTo>
                  <a:cubicBezTo>
                    <a:pt x="385" y="1877"/>
                    <a:pt x="387" y="1880"/>
                    <a:pt x="389" y="1880"/>
                  </a:cubicBezTo>
                  <a:cubicBezTo>
                    <a:pt x="390" y="1880"/>
                    <a:pt x="391" y="1879"/>
                    <a:pt x="393" y="1877"/>
                  </a:cubicBezTo>
                  <a:cubicBezTo>
                    <a:pt x="393" y="1880"/>
                    <a:pt x="396" y="1880"/>
                    <a:pt x="398" y="1880"/>
                  </a:cubicBezTo>
                  <a:cubicBezTo>
                    <a:pt x="400" y="1880"/>
                    <a:pt x="401" y="1880"/>
                    <a:pt x="398" y="1883"/>
                  </a:cubicBezTo>
                  <a:cubicBezTo>
                    <a:pt x="402" y="1880"/>
                    <a:pt x="403" y="1879"/>
                    <a:pt x="404" y="1879"/>
                  </a:cubicBezTo>
                  <a:cubicBezTo>
                    <a:pt x="405" y="1879"/>
                    <a:pt x="404" y="1881"/>
                    <a:pt x="405" y="1881"/>
                  </a:cubicBezTo>
                  <a:lnTo>
                    <a:pt x="405" y="1881"/>
                  </a:lnTo>
                  <a:cubicBezTo>
                    <a:pt x="398" y="1887"/>
                    <a:pt x="401" y="1891"/>
                    <a:pt x="405" y="1891"/>
                  </a:cubicBezTo>
                  <a:cubicBezTo>
                    <a:pt x="405" y="1891"/>
                    <a:pt x="406" y="1890"/>
                    <a:pt x="407" y="1890"/>
                  </a:cubicBezTo>
                  <a:lnTo>
                    <a:pt x="407" y="1890"/>
                  </a:lnTo>
                  <a:cubicBezTo>
                    <a:pt x="406" y="1892"/>
                    <a:pt x="406" y="1896"/>
                    <a:pt x="398" y="1900"/>
                  </a:cubicBezTo>
                  <a:cubicBezTo>
                    <a:pt x="404" y="1900"/>
                    <a:pt x="404" y="1900"/>
                    <a:pt x="415" y="1888"/>
                  </a:cubicBezTo>
                  <a:lnTo>
                    <a:pt x="415" y="1888"/>
                  </a:lnTo>
                  <a:cubicBezTo>
                    <a:pt x="410" y="1896"/>
                    <a:pt x="410" y="1898"/>
                    <a:pt x="411" y="1898"/>
                  </a:cubicBezTo>
                  <a:cubicBezTo>
                    <a:pt x="413" y="1898"/>
                    <a:pt x="416" y="1896"/>
                    <a:pt x="417" y="1896"/>
                  </a:cubicBezTo>
                  <a:lnTo>
                    <a:pt x="417" y="1896"/>
                  </a:lnTo>
                  <a:cubicBezTo>
                    <a:pt x="418" y="1896"/>
                    <a:pt x="417" y="1898"/>
                    <a:pt x="410" y="1905"/>
                  </a:cubicBezTo>
                  <a:cubicBezTo>
                    <a:pt x="421" y="1905"/>
                    <a:pt x="427" y="1903"/>
                    <a:pt x="433" y="1903"/>
                  </a:cubicBezTo>
                  <a:cubicBezTo>
                    <a:pt x="436" y="1903"/>
                    <a:pt x="440" y="1903"/>
                    <a:pt x="443" y="1905"/>
                  </a:cubicBezTo>
                  <a:cubicBezTo>
                    <a:pt x="438" y="1908"/>
                    <a:pt x="436" y="1909"/>
                    <a:pt x="434" y="1909"/>
                  </a:cubicBezTo>
                  <a:cubicBezTo>
                    <a:pt x="433" y="1909"/>
                    <a:pt x="432" y="1908"/>
                    <a:pt x="431" y="1908"/>
                  </a:cubicBezTo>
                  <a:cubicBezTo>
                    <a:pt x="430" y="1908"/>
                    <a:pt x="427" y="1910"/>
                    <a:pt x="421" y="1916"/>
                  </a:cubicBezTo>
                  <a:cubicBezTo>
                    <a:pt x="429" y="1912"/>
                    <a:pt x="437" y="1908"/>
                    <a:pt x="441" y="1908"/>
                  </a:cubicBezTo>
                  <a:cubicBezTo>
                    <a:pt x="442" y="1908"/>
                    <a:pt x="443" y="1909"/>
                    <a:pt x="443" y="1911"/>
                  </a:cubicBezTo>
                  <a:cubicBezTo>
                    <a:pt x="443" y="1911"/>
                    <a:pt x="438" y="1916"/>
                    <a:pt x="432" y="1916"/>
                  </a:cubicBezTo>
                  <a:cubicBezTo>
                    <a:pt x="441" y="1916"/>
                    <a:pt x="439" y="1924"/>
                    <a:pt x="447" y="1924"/>
                  </a:cubicBezTo>
                  <a:cubicBezTo>
                    <a:pt x="448" y="1924"/>
                    <a:pt x="449" y="1923"/>
                    <a:pt x="451" y="1923"/>
                  </a:cubicBezTo>
                  <a:lnTo>
                    <a:pt x="451" y="1923"/>
                  </a:lnTo>
                  <a:cubicBezTo>
                    <a:pt x="449" y="1925"/>
                    <a:pt x="449" y="1928"/>
                    <a:pt x="449" y="1928"/>
                  </a:cubicBezTo>
                  <a:cubicBezTo>
                    <a:pt x="449" y="1928"/>
                    <a:pt x="449" y="1928"/>
                    <a:pt x="454" y="1922"/>
                  </a:cubicBezTo>
                  <a:lnTo>
                    <a:pt x="454" y="1922"/>
                  </a:lnTo>
                  <a:cubicBezTo>
                    <a:pt x="454" y="1922"/>
                    <a:pt x="454" y="1922"/>
                    <a:pt x="454" y="1922"/>
                  </a:cubicBezTo>
                  <a:lnTo>
                    <a:pt x="449" y="1922"/>
                  </a:lnTo>
                  <a:cubicBezTo>
                    <a:pt x="460" y="1916"/>
                    <a:pt x="477" y="1905"/>
                    <a:pt x="482" y="1905"/>
                  </a:cubicBezTo>
                  <a:lnTo>
                    <a:pt x="482" y="1905"/>
                  </a:lnTo>
                  <a:cubicBezTo>
                    <a:pt x="464" y="1919"/>
                    <a:pt x="472" y="1914"/>
                    <a:pt x="460" y="1924"/>
                  </a:cubicBezTo>
                  <a:lnTo>
                    <a:pt x="460" y="1924"/>
                  </a:lnTo>
                  <a:cubicBezTo>
                    <a:pt x="460" y="1923"/>
                    <a:pt x="460" y="1923"/>
                    <a:pt x="460" y="1922"/>
                  </a:cubicBezTo>
                  <a:lnTo>
                    <a:pt x="460" y="1922"/>
                  </a:lnTo>
                  <a:cubicBezTo>
                    <a:pt x="458" y="1924"/>
                    <a:pt x="457" y="1926"/>
                    <a:pt x="456" y="1928"/>
                  </a:cubicBezTo>
                  <a:lnTo>
                    <a:pt x="456" y="1928"/>
                  </a:lnTo>
                  <a:cubicBezTo>
                    <a:pt x="457" y="1926"/>
                    <a:pt x="459" y="1925"/>
                    <a:pt x="460" y="1924"/>
                  </a:cubicBezTo>
                  <a:lnTo>
                    <a:pt x="460" y="1924"/>
                  </a:lnTo>
                  <a:cubicBezTo>
                    <a:pt x="460" y="1928"/>
                    <a:pt x="459" y="1928"/>
                    <a:pt x="454" y="1933"/>
                  </a:cubicBezTo>
                  <a:cubicBezTo>
                    <a:pt x="457" y="1932"/>
                    <a:pt x="459" y="1931"/>
                    <a:pt x="461" y="1930"/>
                  </a:cubicBezTo>
                  <a:lnTo>
                    <a:pt x="461" y="1930"/>
                  </a:lnTo>
                  <a:cubicBezTo>
                    <a:pt x="459" y="1931"/>
                    <a:pt x="458" y="1933"/>
                    <a:pt x="454" y="1933"/>
                  </a:cubicBezTo>
                  <a:cubicBezTo>
                    <a:pt x="460" y="1933"/>
                    <a:pt x="466" y="1928"/>
                    <a:pt x="466" y="1928"/>
                  </a:cubicBezTo>
                  <a:lnTo>
                    <a:pt x="466" y="1928"/>
                  </a:lnTo>
                  <a:cubicBezTo>
                    <a:pt x="465" y="1928"/>
                    <a:pt x="465" y="1928"/>
                    <a:pt x="464" y="1928"/>
                  </a:cubicBezTo>
                  <a:lnTo>
                    <a:pt x="464" y="1928"/>
                  </a:lnTo>
                  <a:cubicBezTo>
                    <a:pt x="467" y="1926"/>
                    <a:pt x="469" y="1925"/>
                    <a:pt x="470" y="1925"/>
                  </a:cubicBezTo>
                  <a:cubicBezTo>
                    <a:pt x="471" y="1925"/>
                    <a:pt x="471" y="1926"/>
                    <a:pt x="471" y="1928"/>
                  </a:cubicBezTo>
                  <a:cubicBezTo>
                    <a:pt x="471" y="1933"/>
                    <a:pt x="466" y="1933"/>
                    <a:pt x="466" y="1933"/>
                  </a:cubicBezTo>
                  <a:cubicBezTo>
                    <a:pt x="469" y="1933"/>
                    <a:pt x="478" y="1928"/>
                    <a:pt x="484" y="1928"/>
                  </a:cubicBezTo>
                  <a:cubicBezTo>
                    <a:pt x="486" y="1928"/>
                    <a:pt x="488" y="1929"/>
                    <a:pt x="488" y="1933"/>
                  </a:cubicBezTo>
                  <a:cubicBezTo>
                    <a:pt x="471" y="1944"/>
                    <a:pt x="482" y="1939"/>
                    <a:pt x="471" y="1950"/>
                  </a:cubicBezTo>
                  <a:lnTo>
                    <a:pt x="477" y="1950"/>
                  </a:lnTo>
                  <a:lnTo>
                    <a:pt x="482" y="1944"/>
                  </a:lnTo>
                  <a:cubicBezTo>
                    <a:pt x="482" y="1944"/>
                    <a:pt x="487" y="1942"/>
                    <a:pt x="489" y="1942"/>
                  </a:cubicBezTo>
                  <a:lnTo>
                    <a:pt x="489" y="1942"/>
                  </a:lnTo>
                  <a:cubicBezTo>
                    <a:pt x="490" y="1942"/>
                    <a:pt x="490" y="1942"/>
                    <a:pt x="488" y="1944"/>
                  </a:cubicBezTo>
                  <a:lnTo>
                    <a:pt x="494" y="1939"/>
                  </a:lnTo>
                  <a:cubicBezTo>
                    <a:pt x="498" y="1935"/>
                    <a:pt x="504" y="1931"/>
                    <a:pt x="506" y="1931"/>
                  </a:cubicBezTo>
                  <a:lnTo>
                    <a:pt x="506" y="1931"/>
                  </a:lnTo>
                  <a:cubicBezTo>
                    <a:pt x="507" y="1931"/>
                    <a:pt x="507" y="1932"/>
                    <a:pt x="505" y="1933"/>
                  </a:cubicBezTo>
                  <a:cubicBezTo>
                    <a:pt x="505" y="1933"/>
                    <a:pt x="511" y="1933"/>
                    <a:pt x="499" y="1939"/>
                  </a:cubicBezTo>
                  <a:cubicBezTo>
                    <a:pt x="503" y="1939"/>
                    <a:pt x="507" y="1936"/>
                    <a:pt x="509" y="1936"/>
                  </a:cubicBezTo>
                  <a:cubicBezTo>
                    <a:pt x="510" y="1936"/>
                    <a:pt x="511" y="1937"/>
                    <a:pt x="511" y="1939"/>
                  </a:cubicBezTo>
                  <a:cubicBezTo>
                    <a:pt x="505" y="1944"/>
                    <a:pt x="494" y="1950"/>
                    <a:pt x="494" y="1956"/>
                  </a:cubicBezTo>
                  <a:cubicBezTo>
                    <a:pt x="499" y="1950"/>
                    <a:pt x="501" y="1950"/>
                    <a:pt x="502" y="1950"/>
                  </a:cubicBezTo>
                  <a:cubicBezTo>
                    <a:pt x="504" y="1950"/>
                    <a:pt x="505" y="1950"/>
                    <a:pt x="511" y="1944"/>
                  </a:cubicBezTo>
                  <a:lnTo>
                    <a:pt x="511" y="1944"/>
                  </a:lnTo>
                  <a:cubicBezTo>
                    <a:pt x="511" y="1950"/>
                    <a:pt x="499" y="1956"/>
                    <a:pt x="499" y="1956"/>
                  </a:cubicBezTo>
                  <a:lnTo>
                    <a:pt x="505" y="1953"/>
                  </a:lnTo>
                  <a:lnTo>
                    <a:pt x="505" y="1953"/>
                  </a:lnTo>
                  <a:cubicBezTo>
                    <a:pt x="504" y="1954"/>
                    <a:pt x="502" y="1956"/>
                    <a:pt x="499" y="1956"/>
                  </a:cubicBezTo>
                  <a:cubicBezTo>
                    <a:pt x="499" y="1956"/>
                    <a:pt x="500" y="1957"/>
                    <a:pt x="500" y="1957"/>
                  </a:cubicBezTo>
                  <a:cubicBezTo>
                    <a:pt x="502" y="1957"/>
                    <a:pt x="507" y="1952"/>
                    <a:pt x="510" y="1950"/>
                  </a:cubicBezTo>
                  <a:lnTo>
                    <a:pt x="510" y="1950"/>
                  </a:lnTo>
                  <a:lnTo>
                    <a:pt x="511" y="1950"/>
                  </a:lnTo>
                  <a:lnTo>
                    <a:pt x="511" y="1950"/>
                  </a:lnTo>
                  <a:cubicBezTo>
                    <a:pt x="510" y="1950"/>
                    <a:pt x="510" y="1950"/>
                    <a:pt x="510" y="1950"/>
                  </a:cubicBezTo>
                  <a:lnTo>
                    <a:pt x="510" y="1950"/>
                  </a:lnTo>
                  <a:cubicBezTo>
                    <a:pt x="511" y="1949"/>
                    <a:pt x="512" y="1949"/>
                    <a:pt x="512" y="1949"/>
                  </a:cubicBezTo>
                  <a:lnTo>
                    <a:pt x="512" y="1949"/>
                  </a:lnTo>
                  <a:cubicBezTo>
                    <a:pt x="512" y="1949"/>
                    <a:pt x="511" y="1949"/>
                    <a:pt x="511" y="1950"/>
                  </a:cubicBezTo>
                  <a:cubicBezTo>
                    <a:pt x="511" y="1950"/>
                    <a:pt x="511" y="1956"/>
                    <a:pt x="511" y="1956"/>
                  </a:cubicBezTo>
                  <a:cubicBezTo>
                    <a:pt x="508" y="1958"/>
                    <a:pt x="509" y="1958"/>
                    <a:pt x="511" y="1958"/>
                  </a:cubicBezTo>
                  <a:cubicBezTo>
                    <a:pt x="513" y="1958"/>
                    <a:pt x="516" y="1958"/>
                    <a:pt x="516" y="1961"/>
                  </a:cubicBezTo>
                  <a:cubicBezTo>
                    <a:pt x="511" y="1967"/>
                    <a:pt x="509" y="1967"/>
                    <a:pt x="508" y="1967"/>
                  </a:cubicBezTo>
                  <a:cubicBezTo>
                    <a:pt x="506" y="1967"/>
                    <a:pt x="505" y="1967"/>
                    <a:pt x="499" y="1972"/>
                  </a:cubicBezTo>
                  <a:cubicBezTo>
                    <a:pt x="503" y="1972"/>
                    <a:pt x="512" y="1970"/>
                    <a:pt x="517" y="1970"/>
                  </a:cubicBezTo>
                  <a:cubicBezTo>
                    <a:pt x="520" y="1970"/>
                    <a:pt x="522" y="1970"/>
                    <a:pt x="522" y="1972"/>
                  </a:cubicBezTo>
                  <a:lnTo>
                    <a:pt x="527" y="1972"/>
                  </a:lnTo>
                  <a:cubicBezTo>
                    <a:pt x="527" y="1978"/>
                    <a:pt x="516" y="1984"/>
                    <a:pt x="522" y="1984"/>
                  </a:cubicBezTo>
                  <a:cubicBezTo>
                    <a:pt x="522" y="1985"/>
                    <a:pt x="522" y="1986"/>
                    <a:pt x="524" y="1986"/>
                  </a:cubicBezTo>
                  <a:cubicBezTo>
                    <a:pt x="525" y="1986"/>
                    <a:pt x="528" y="1985"/>
                    <a:pt x="533" y="1984"/>
                  </a:cubicBezTo>
                  <a:lnTo>
                    <a:pt x="533" y="1984"/>
                  </a:lnTo>
                  <a:cubicBezTo>
                    <a:pt x="533" y="1989"/>
                    <a:pt x="533" y="1989"/>
                    <a:pt x="533" y="1995"/>
                  </a:cubicBezTo>
                  <a:cubicBezTo>
                    <a:pt x="537" y="1991"/>
                    <a:pt x="538" y="1992"/>
                    <a:pt x="540" y="1990"/>
                  </a:cubicBezTo>
                  <a:lnTo>
                    <a:pt x="540" y="1990"/>
                  </a:lnTo>
                  <a:cubicBezTo>
                    <a:pt x="536" y="1998"/>
                    <a:pt x="538" y="2000"/>
                    <a:pt x="541" y="2000"/>
                  </a:cubicBezTo>
                  <a:cubicBezTo>
                    <a:pt x="544" y="2000"/>
                    <a:pt x="549" y="1998"/>
                    <a:pt x="552" y="1998"/>
                  </a:cubicBezTo>
                  <a:lnTo>
                    <a:pt x="552" y="1998"/>
                  </a:lnTo>
                  <a:cubicBezTo>
                    <a:pt x="554" y="1998"/>
                    <a:pt x="555" y="1999"/>
                    <a:pt x="550" y="2006"/>
                  </a:cubicBezTo>
                  <a:cubicBezTo>
                    <a:pt x="550" y="2006"/>
                    <a:pt x="544" y="2012"/>
                    <a:pt x="544" y="2012"/>
                  </a:cubicBezTo>
                  <a:lnTo>
                    <a:pt x="550" y="2012"/>
                  </a:lnTo>
                  <a:cubicBezTo>
                    <a:pt x="561" y="2000"/>
                    <a:pt x="555" y="2006"/>
                    <a:pt x="561" y="2000"/>
                  </a:cubicBezTo>
                  <a:cubicBezTo>
                    <a:pt x="565" y="1996"/>
                    <a:pt x="570" y="1995"/>
                    <a:pt x="572" y="1995"/>
                  </a:cubicBezTo>
                  <a:lnTo>
                    <a:pt x="572" y="1995"/>
                  </a:lnTo>
                  <a:cubicBezTo>
                    <a:pt x="566" y="1996"/>
                    <a:pt x="561" y="2006"/>
                    <a:pt x="555" y="2012"/>
                  </a:cubicBezTo>
                  <a:lnTo>
                    <a:pt x="566" y="2001"/>
                  </a:lnTo>
                  <a:lnTo>
                    <a:pt x="566" y="2001"/>
                  </a:lnTo>
                  <a:cubicBezTo>
                    <a:pt x="562" y="2005"/>
                    <a:pt x="561" y="2006"/>
                    <a:pt x="561" y="2006"/>
                  </a:cubicBezTo>
                  <a:cubicBezTo>
                    <a:pt x="561" y="2006"/>
                    <a:pt x="570" y="1998"/>
                    <a:pt x="572" y="1998"/>
                  </a:cubicBezTo>
                  <a:lnTo>
                    <a:pt x="572" y="1998"/>
                  </a:lnTo>
                  <a:cubicBezTo>
                    <a:pt x="573" y="1998"/>
                    <a:pt x="573" y="1998"/>
                    <a:pt x="572" y="2000"/>
                  </a:cubicBezTo>
                  <a:lnTo>
                    <a:pt x="567" y="2006"/>
                  </a:lnTo>
                  <a:cubicBezTo>
                    <a:pt x="572" y="2000"/>
                    <a:pt x="578" y="2000"/>
                    <a:pt x="578" y="2000"/>
                  </a:cubicBezTo>
                  <a:lnTo>
                    <a:pt x="578" y="2000"/>
                  </a:lnTo>
                  <a:cubicBezTo>
                    <a:pt x="567" y="2012"/>
                    <a:pt x="572" y="2006"/>
                    <a:pt x="567" y="2012"/>
                  </a:cubicBezTo>
                  <a:cubicBezTo>
                    <a:pt x="567" y="2012"/>
                    <a:pt x="576" y="2002"/>
                    <a:pt x="578" y="2002"/>
                  </a:cubicBezTo>
                  <a:lnTo>
                    <a:pt x="578" y="2002"/>
                  </a:lnTo>
                  <a:cubicBezTo>
                    <a:pt x="579" y="2002"/>
                    <a:pt x="579" y="2003"/>
                    <a:pt x="578" y="2006"/>
                  </a:cubicBezTo>
                  <a:cubicBezTo>
                    <a:pt x="572" y="2006"/>
                    <a:pt x="572" y="2006"/>
                    <a:pt x="572" y="2012"/>
                  </a:cubicBezTo>
                  <a:cubicBezTo>
                    <a:pt x="561" y="2023"/>
                    <a:pt x="561" y="2017"/>
                    <a:pt x="561" y="2023"/>
                  </a:cubicBezTo>
                  <a:cubicBezTo>
                    <a:pt x="572" y="2016"/>
                    <a:pt x="576" y="2015"/>
                    <a:pt x="578" y="2015"/>
                  </a:cubicBezTo>
                  <a:cubicBezTo>
                    <a:pt x="579" y="2015"/>
                    <a:pt x="580" y="2016"/>
                    <a:pt x="581" y="2016"/>
                  </a:cubicBezTo>
                  <a:cubicBezTo>
                    <a:pt x="582" y="2016"/>
                    <a:pt x="584" y="2015"/>
                    <a:pt x="589" y="2012"/>
                  </a:cubicBezTo>
                  <a:lnTo>
                    <a:pt x="589" y="2012"/>
                  </a:lnTo>
                  <a:cubicBezTo>
                    <a:pt x="572" y="2023"/>
                    <a:pt x="578" y="2017"/>
                    <a:pt x="567" y="2028"/>
                  </a:cubicBezTo>
                  <a:cubicBezTo>
                    <a:pt x="567" y="2034"/>
                    <a:pt x="567" y="2034"/>
                    <a:pt x="561" y="2040"/>
                  </a:cubicBezTo>
                  <a:cubicBezTo>
                    <a:pt x="563" y="2038"/>
                    <a:pt x="564" y="2038"/>
                    <a:pt x="565" y="2038"/>
                  </a:cubicBezTo>
                  <a:lnTo>
                    <a:pt x="565" y="2038"/>
                  </a:lnTo>
                  <a:cubicBezTo>
                    <a:pt x="566" y="2038"/>
                    <a:pt x="562" y="2041"/>
                    <a:pt x="565" y="2041"/>
                  </a:cubicBezTo>
                  <a:cubicBezTo>
                    <a:pt x="566" y="2041"/>
                    <a:pt x="567" y="2041"/>
                    <a:pt x="568" y="2041"/>
                  </a:cubicBezTo>
                  <a:lnTo>
                    <a:pt x="568" y="2041"/>
                  </a:lnTo>
                  <a:cubicBezTo>
                    <a:pt x="567" y="2042"/>
                    <a:pt x="565" y="2043"/>
                    <a:pt x="561" y="2045"/>
                  </a:cubicBezTo>
                  <a:cubicBezTo>
                    <a:pt x="565" y="2045"/>
                    <a:pt x="566" y="2042"/>
                    <a:pt x="568" y="2041"/>
                  </a:cubicBezTo>
                  <a:lnTo>
                    <a:pt x="568" y="2041"/>
                  </a:lnTo>
                  <a:cubicBezTo>
                    <a:pt x="569" y="2040"/>
                    <a:pt x="571" y="2040"/>
                    <a:pt x="572" y="2040"/>
                  </a:cubicBezTo>
                  <a:lnTo>
                    <a:pt x="572" y="2040"/>
                  </a:lnTo>
                  <a:cubicBezTo>
                    <a:pt x="572" y="2040"/>
                    <a:pt x="572" y="2040"/>
                    <a:pt x="572" y="2040"/>
                  </a:cubicBezTo>
                  <a:cubicBezTo>
                    <a:pt x="574" y="2038"/>
                    <a:pt x="575" y="2037"/>
                    <a:pt x="575" y="2037"/>
                  </a:cubicBezTo>
                  <a:lnTo>
                    <a:pt x="575" y="2037"/>
                  </a:lnTo>
                  <a:cubicBezTo>
                    <a:pt x="577" y="2037"/>
                    <a:pt x="569" y="2048"/>
                    <a:pt x="575" y="2048"/>
                  </a:cubicBezTo>
                  <a:cubicBezTo>
                    <a:pt x="577" y="2048"/>
                    <a:pt x="579" y="2047"/>
                    <a:pt x="583" y="2045"/>
                  </a:cubicBezTo>
                  <a:cubicBezTo>
                    <a:pt x="589" y="2040"/>
                    <a:pt x="606" y="2034"/>
                    <a:pt x="611" y="2028"/>
                  </a:cubicBezTo>
                  <a:lnTo>
                    <a:pt x="611" y="2028"/>
                  </a:lnTo>
                  <a:cubicBezTo>
                    <a:pt x="606" y="2034"/>
                    <a:pt x="600" y="2040"/>
                    <a:pt x="600" y="2040"/>
                  </a:cubicBezTo>
                  <a:cubicBezTo>
                    <a:pt x="595" y="2045"/>
                    <a:pt x="595" y="2045"/>
                    <a:pt x="600" y="2045"/>
                  </a:cubicBezTo>
                  <a:lnTo>
                    <a:pt x="617" y="2034"/>
                  </a:lnTo>
                  <a:lnTo>
                    <a:pt x="606" y="2040"/>
                  </a:lnTo>
                  <a:cubicBezTo>
                    <a:pt x="606" y="2040"/>
                    <a:pt x="617" y="2028"/>
                    <a:pt x="617" y="2028"/>
                  </a:cubicBezTo>
                  <a:cubicBezTo>
                    <a:pt x="618" y="2027"/>
                    <a:pt x="619" y="2027"/>
                    <a:pt x="619" y="2027"/>
                  </a:cubicBezTo>
                  <a:lnTo>
                    <a:pt x="619" y="2027"/>
                  </a:lnTo>
                  <a:cubicBezTo>
                    <a:pt x="618" y="2027"/>
                    <a:pt x="617" y="2028"/>
                    <a:pt x="616" y="2028"/>
                  </a:cubicBezTo>
                  <a:cubicBezTo>
                    <a:pt x="615" y="2028"/>
                    <a:pt x="615" y="2027"/>
                    <a:pt x="617" y="2023"/>
                  </a:cubicBezTo>
                  <a:cubicBezTo>
                    <a:pt x="617" y="2023"/>
                    <a:pt x="623" y="2017"/>
                    <a:pt x="623" y="2017"/>
                  </a:cubicBezTo>
                  <a:cubicBezTo>
                    <a:pt x="624" y="2014"/>
                    <a:pt x="624" y="2013"/>
                    <a:pt x="623" y="2013"/>
                  </a:cubicBezTo>
                  <a:lnTo>
                    <a:pt x="623" y="2013"/>
                  </a:lnTo>
                  <a:cubicBezTo>
                    <a:pt x="621" y="2013"/>
                    <a:pt x="618" y="2016"/>
                    <a:pt x="616" y="2016"/>
                  </a:cubicBezTo>
                  <a:cubicBezTo>
                    <a:pt x="616" y="2016"/>
                    <a:pt x="615" y="2015"/>
                    <a:pt x="617" y="2012"/>
                  </a:cubicBezTo>
                  <a:lnTo>
                    <a:pt x="617" y="2012"/>
                  </a:lnTo>
                  <a:cubicBezTo>
                    <a:pt x="611" y="2017"/>
                    <a:pt x="611" y="2023"/>
                    <a:pt x="595" y="2028"/>
                  </a:cubicBezTo>
                  <a:lnTo>
                    <a:pt x="617" y="2006"/>
                  </a:lnTo>
                  <a:lnTo>
                    <a:pt x="606" y="2012"/>
                  </a:lnTo>
                  <a:lnTo>
                    <a:pt x="606" y="2012"/>
                  </a:lnTo>
                  <a:cubicBezTo>
                    <a:pt x="604" y="2013"/>
                    <a:pt x="603" y="2014"/>
                    <a:pt x="600" y="2017"/>
                  </a:cubicBezTo>
                  <a:cubicBezTo>
                    <a:pt x="611" y="2006"/>
                    <a:pt x="595" y="2017"/>
                    <a:pt x="611" y="2000"/>
                  </a:cubicBezTo>
                  <a:lnTo>
                    <a:pt x="611" y="2000"/>
                  </a:lnTo>
                  <a:cubicBezTo>
                    <a:pt x="600" y="2006"/>
                    <a:pt x="606" y="2012"/>
                    <a:pt x="595" y="2012"/>
                  </a:cubicBezTo>
                  <a:cubicBezTo>
                    <a:pt x="602" y="2006"/>
                    <a:pt x="604" y="2004"/>
                    <a:pt x="603" y="2004"/>
                  </a:cubicBezTo>
                  <a:lnTo>
                    <a:pt x="603" y="2004"/>
                  </a:lnTo>
                  <a:cubicBezTo>
                    <a:pt x="603" y="2004"/>
                    <a:pt x="602" y="2004"/>
                    <a:pt x="601" y="2005"/>
                  </a:cubicBezTo>
                  <a:lnTo>
                    <a:pt x="601" y="2005"/>
                  </a:lnTo>
                  <a:cubicBezTo>
                    <a:pt x="606" y="1995"/>
                    <a:pt x="606" y="2000"/>
                    <a:pt x="611" y="1995"/>
                  </a:cubicBezTo>
                  <a:lnTo>
                    <a:pt x="611" y="1995"/>
                  </a:lnTo>
                  <a:cubicBezTo>
                    <a:pt x="608" y="1997"/>
                    <a:pt x="606" y="1998"/>
                    <a:pt x="605" y="1998"/>
                  </a:cubicBezTo>
                  <a:cubicBezTo>
                    <a:pt x="601" y="1998"/>
                    <a:pt x="608" y="1988"/>
                    <a:pt x="607" y="1988"/>
                  </a:cubicBezTo>
                  <a:lnTo>
                    <a:pt x="607" y="1988"/>
                  </a:lnTo>
                  <a:cubicBezTo>
                    <a:pt x="607" y="1988"/>
                    <a:pt x="607" y="1988"/>
                    <a:pt x="607" y="1988"/>
                  </a:cubicBezTo>
                  <a:lnTo>
                    <a:pt x="607" y="1988"/>
                  </a:lnTo>
                  <a:cubicBezTo>
                    <a:pt x="609" y="1987"/>
                    <a:pt x="610" y="1985"/>
                    <a:pt x="612" y="1984"/>
                  </a:cubicBezTo>
                  <a:lnTo>
                    <a:pt x="612" y="1984"/>
                  </a:lnTo>
                  <a:cubicBezTo>
                    <a:pt x="610" y="1985"/>
                    <a:pt x="609" y="1986"/>
                    <a:pt x="606" y="1989"/>
                  </a:cubicBezTo>
                  <a:cubicBezTo>
                    <a:pt x="606" y="1989"/>
                    <a:pt x="607" y="1988"/>
                    <a:pt x="607" y="1988"/>
                  </a:cubicBezTo>
                  <a:lnTo>
                    <a:pt x="607" y="1988"/>
                  </a:lnTo>
                  <a:cubicBezTo>
                    <a:pt x="604" y="1990"/>
                    <a:pt x="602" y="1993"/>
                    <a:pt x="600" y="1995"/>
                  </a:cubicBezTo>
                  <a:cubicBezTo>
                    <a:pt x="600" y="1995"/>
                    <a:pt x="600" y="1989"/>
                    <a:pt x="595" y="1989"/>
                  </a:cubicBezTo>
                  <a:cubicBezTo>
                    <a:pt x="600" y="1989"/>
                    <a:pt x="595" y="1984"/>
                    <a:pt x="600" y="1972"/>
                  </a:cubicBezTo>
                  <a:lnTo>
                    <a:pt x="600" y="1972"/>
                  </a:lnTo>
                  <a:cubicBezTo>
                    <a:pt x="595" y="1978"/>
                    <a:pt x="592" y="1979"/>
                    <a:pt x="590" y="1979"/>
                  </a:cubicBezTo>
                  <a:cubicBezTo>
                    <a:pt x="588" y="1979"/>
                    <a:pt x="586" y="1978"/>
                    <a:pt x="583" y="1978"/>
                  </a:cubicBezTo>
                  <a:cubicBezTo>
                    <a:pt x="594" y="1973"/>
                    <a:pt x="594" y="1972"/>
                    <a:pt x="599" y="1968"/>
                  </a:cubicBezTo>
                  <a:lnTo>
                    <a:pt x="599" y="1968"/>
                  </a:lnTo>
                  <a:cubicBezTo>
                    <a:pt x="594" y="1972"/>
                    <a:pt x="594" y="1972"/>
                    <a:pt x="589" y="1972"/>
                  </a:cubicBezTo>
                  <a:lnTo>
                    <a:pt x="600" y="1967"/>
                  </a:lnTo>
                  <a:lnTo>
                    <a:pt x="600" y="1967"/>
                  </a:lnTo>
                  <a:cubicBezTo>
                    <a:pt x="600" y="1967"/>
                    <a:pt x="600" y="1967"/>
                    <a:pt x="600" y="1967"/>
                  </a:cubicBezTo>
                  <a:cubicBezTo>
                    <a:pt x="599" y="1965"/>
                    <a:pt x="597" y="1965"/>
                    <a:pt x="596" y="1965"/>
                  </a:cubicBezTo>
                  <a:cubicBezTo>
                    <a:pt x="593" y="1965"/>
                    <a:pt x="590" y="1966"/>
                    <a:pt x="588" y="1966"/>
                  </a:cubicBezTo>
                  <a:cubicBezTo>
                    <a:pt x="587" y="1966"/>
                    <a:pt x="587" y="1965"/>
                    <a:pt x="589" y="1961"/>
                  </a:cubicBezTo>
                  <a:lnTo>
                    <a:pt x="589" y="1961"/>
                  </a:lnTo>
                  <a:cubicBezTo>
                    <a:pt x="578" y="1972"/>
                    <a:pt x="567" y="1989"/>
                    <a:pt x="555" y="1989"/>
                  </a:cubicBezTo>
                  <a:cubicBezTo>
                    <a:pt x="561" y="1984"/>
                    <a:pt x="572" y="1978"/>
                    <a:pt x="572" y="1978"/>
                  </a:cubicBezTo>
                  <a:lnTo>
                    <a:pt x="578" y="1972"/>
                  </a:lnTo>
                  <a:cubicBezTo>
                    <a:pt x="579" y="1971"/>
                    <a:pt x="579" y="1971"/>
                    <a:pt x="579" y="1971"/>
                  </a:cubicBezTo>
                  <a:lnTo>
                    <a:pt x="579" y="1971"/>
                  </a:lnTo>
                  <a:cubicBezTo>
                    <a:pt x="579" y="1971"/>
                    <a:pt x="575" y="1974"/>
                    <a:pt x="573" y="1974"/>
                  </a:cubicBezTo>
                  <a:cubicBezTo>
                    <a:pt x="573" y="1974"/>
                    <a:pt x="572" y="1974"/>
                    <a:pt x="572" y="1972"/>
                  </a:cubicBezTo>
                  <a:cubicBezTo>
                    <a:pt x="575" y="1970"/>
                    <a:pt x="576" y="1970"/>
                    <a:pt x="578" y="1970"/>
                  </a:cubicBezTo>
                  <a:cubicBezTo>
                    <a:pt x="579" y="1970"/>
                    <a:pt x="581" y="1970"/>
                    <a:pt x="583" y="1967"/>
                  </a:cubicBezTo>
                  <a:cubicBezTo>
                    <a:pt x="583" y="1961"/>
                    <a:pt x="583" y="1961"/>
                    <a:pt x="589" y="1956"/>
                  </a:cubicBezTo>
                  <a:lnTo>
                    <a:pt x="589" y="1956"/>
                  </a:lnTo>
                  <a:cubicBezTo>
                    <a:pt x="589" y="1956"/>
                    <a:pt x="583" y="1961"/>
                    <a:pt x="578" y="1961"/>
                  </a:cubicBezTo>
                  <a:cubicBezTo>
                    <a:pt x="578" y="1961"/>
                    <a:pt x="589" y="1956"/>
                    <a:pt x="589" y="1950"/>
                  </a:cubicBezTo>
                  <a:lnTo>
                    <a:pt x="589" y="1950"/>
                  </a:lnTo>
                  <a:cubicBezTo>
                    <a:pt x="586" y="1953"/>
                    <a:pt x="586" y="1953"/>
                    <a:pt x="585" y="1953"/>
                  </a:cubicBezTo>
                  <a:cubicBezTo>
                    <a:pt x="585" y="1953"/>
                    <a:pt x="583" y="1953"/>
                    <a:pt x="578" y="1956"/>
                  </a:cubicBezTo>
                  <a:cubicBezTo>
                    <a:pt x="578" y="1956"/>
                    <a:pt x="583" y="1950"/>
                    <a:pt x="583" y="1950"/>
                  </a:cubicBezTo>
                  <a:cubicBezTo>
                    <a:pt x="581" y="1950"/>
                    <a:pt x="579" y="1949"/>
                    <a:pt x="578" y="1949"/>
                  </a:cubicBezTo>
                  <a:cubicBezTo>
                    <a:pt x="576" y="1949"/>
                    <a:pt x="575" y="1950"/>
                    <a:pt x="572" y="1956"/>
                  </a:cubicBezTo>
                  <a:lnTo>
                    <a:pt x="567" y="1956"/>
                  </a:lnTo>
                  <a:cubicBezTo>
                    <a:pt x="564" y="1958"/>
                    <a:pt x="563" y="1959"/>
                    <a:pt x="562" y="1959"/>
                  </a:cubicBezTo>
                  <a:cubicBezTo>
                    <a:pt x="559" y="1959"/>
                    <a:pt x="565" y="1944"/>
                    <a:pt x="561" y="1944"/>
                  </a:cubicBezTo>
                  <a:lnTo>
                    <a:pt x="567" y="1944"/>
                  </a:lnTo>
                  <a:cubicBezTo>
                    <a:pt x="563" y="1944"/>
                    <a:pt x="559" y="1942"/>
                    <a:pt x="555" y="1942"/>
                  </a:cubicBezTo>
                  <a:cubicBezTo>
                    <a:pt x="554" y="1942"/>
                    <a:pt x="552" y="1942"/>
                    <a:pt x="550" y="1944"/>
                  </a:cubicBezTo>
                  <a:lnTo>
                    <a:pt x="550" y="1944"/>
                  </a:lnTo>
                  <a:cubicBezTo>
                    <a:pt x="552" y="1942"/>
                    <a:pt x="556" y="1939"/>
                    <a:pt x="561" y="1939"/>
                  </a:cubicBezTo>
                  <a:cubicBezTo>
                    <a:pt x="555" y="1939"/>
                    <a:pt x="550" y="1939"/>
                    <a:pt x="555" y="1933"/>
                  </a:cubicBezTo>
                  <a:cubicBezTo>
                    <a:pt x="558" y="1930"/>
                    <a:pt x="560" y="1929"/>
                    <a:pt x="560" y="1929"/>
                  </a:cubicBezTo>
                  <a:cubicBezTo>
                    <a:pt x="561" y="1929"/>
                    <a:pt x="561" y="1930"/>
                    <a:pt x="561" y="1933"/>
                  </a:cubicBezTo>
                  <a:cubicBezTo>
                    <a:pt x="561" y="1929"/>
                    <a:pt x="564" y="1925"/>
                    <a:pt x="561" y="1925"/>
                  </a:cubicBezTo>
                  <a:lnTo>
                    <a:pt x="561" y="1925"/>
                  </a:lnTo>
                  <a:cubicBezTo>
                    <a:pt x="560" y="1925"/>
                    <a:pt x="559" y="1926"/>
                    <a:pt x="555" y="1928"/>
                  </a:cubicBezTo>
                  <a:cubicBezTo>
                    <a:pt x="567" y="1922"/>
                    <a:pt x="567" y="1916"/>
                    <a:pt x="561" y="1916"/>
                  </a:cubicBezTo>
                  <a:lnTo>
                    <a:pt x="561" y="1916"/>
                  </a:lnTo>
                  <a:lnTo>
                    <a:pt x="567" y="1911"/>
                  </a:lnTo>
                  <a:cubicBezTo>
                    <a:pt x="569" y="1907"/>
                    <a:pt x="569" y="1906"/>
                    <a:pt x="567" y="1906"/>
                  </a:cubicBezTo>
                  <a:lnTo>
                    <a:pt x="567" y="1906"/>
                  </a:lnTo>
                  <a:cubicBezTo>
                    <a:pt x="564" y="1906"/>
                    <a:pt x="554" y="1911"/>
                    <a:pt x="550" y="1911"/>
                  </a:cubicBezTo>
                  <a:lnTo>
                    <a:pt x="550" y="1911"/>
                  </a:lnTo>
                  <a:cubicBezTo>
                    <a:pt x="552" y="1908"/>
                    <a:pt x="552" y="1905"/>
                    <a:pt x="554" y="1902"/>
                  </a:cubicBezTo>
                  <a:lnTo>
                    <a:pt x="554" y="1902"/>
                  </a:lnTo>
                  <a:cubicBezTo>
                    <a:pt x="548" y="1909"/>
                    <a:pt x="548" y="1911"/>
                    <a:pt x="550" y="1911"/>
                  </a:cubicBezTo>
                  <a:cubicBezTo>
                    <a:pt x="550" y="1911"/>
                    <a:pt x="550" y="1911"/>
                    <a:pt x="550" y="1911"/>
                  </a:cubicBezTo>
                  <a:lnTo>
                    <a:pt x="550" y="1911"/>
                  </a:lnTo>
                  <a:cubicBezTo>
                    <a:pt x="549" y="1913"/>
                    <a:pt x="548" y="1915"/>
                    <a:pt x="544" y="1916"/>
                  </a:cubicBezTo>
                  <a:cubicBezTo>
                    <a:pt x="544" y="1911"/>
                    <a:pt x="555" y="1894"/>
                    <a:pt x="555" y="1894"/>
                  </a:cubicBezTo>
                  <a:cubicBezTo>
                    <a:pt x="556" y="1893"/>
                    <a:pt x="556" y="1893"/>
                    <a:pt x="556" y="1893"/>
                  </a:cubicBezTo>
                  <a:lnTo>
                    <a:pt x="556" y="1893"/>
                  </a:lnTo>
                  <a:cubicBezTo>
                    <a:pt x="556" y="1893"/>
                    <a:pt x="546" y="1903"/>
                    <a:pt x="541" y="1903"/>
                  </a:cubicBezTo>
                  <a:cubicBezTo>
                    <a:pt x="539" y="1903"/>
                    <a:pt x="539" y="1902"/>
                    <a:pt x="539" y="1900"/>
                  </a:cubicBezTo>
                  <a:cubicBezTo>
                    <a:pt x="539" y="1905"/>
                    <a:pt x="527" y="1916"/>
                    <a:pt x="522" y="1916"/>
                  </a:cubicBezTo>
                  <a:cubicBezTo>
                    <a:pt x="522" y="1916"/>
                    <a:pt x="533" y="1900"/>
                    <a:pt x="539" y="1900"/>
                  </a:cubicBezTo>
                  <a:lnTo>
                    <a:pt x="539" y="1900"/>
                  </a:lnTo>
                  <a:cubicBezTo>
                    <a:pt x="539" y="1900"/>
                    <a:pt x="539" y="1900"/>
                    <a:pt x="539" y="1900"/>
                  </a:cubicBezTo>
                  <a:cubicBezTo>
                    <a:pt x="539" y="1900"/>
                    <a:pt x="544" y="1900"/>
                    <a:pt x="544" y="1894"/>
                  </a:cubicBezTo>
                  <a:lnTo>
                    <a:pt x="544" y="1894"/>
                  </a:lnTo>
                  <a:cubicBezTo>
                    <a:pt x="546" y="1893"/>
                    <a:pt x="547" y="1891"/>
                    <a:pt x="550" y="1888"/>
                  </a:cubicBezTo>
                  <a:lnTo>
                    <a:pt x="550" y="1888"/>
                  </a:lnTo>
                  <a:cubicBezTo>
                    <a:pt x="544" y="1888"/>
                    <a:pt x="544" y="1894"/>
                    <a:pt x="539" y="1894"/>
                  </a:cubicBezTo>
                  <a:cubicBezTo>
                    <a:pt x="544" y="1888"/>
                    <a:pt x="539" y="1888"/>
                    <a:pt x="539" y="1883"/>
                  </a:cubicBezTo>
                  <a:cubicBezTo>
                    <a:pt x="539" y="1887"/>
                    <a:pt x="536" y="1891"/>
                    <a:pt x="534" y="1891"/>
                  </a:cubicBezTo>
                  <a:cubicBezTo>
                    <a:pt x="533" y="1891"/>
                    <a:pt x="533" y="1890"/>
                    <a:pt x="533" y="1888"/>
                  </a:cubicBezTo>
                  <a:cubicBezTo>
                    <a:pt x="533" y="1887"/>
                    <a:pt x="532" y="1887"/>
                    <a:pt x="532" y="1887"/>
                  </a:cubicBezTo>
                  <a:cubicBezTo>
                    <a:pt x="529" y="1887"/>
                    <a:pt x="522" y="1894"/>
                    <a:pt x="522" y="1894"/>
                  </a:cubicBezTo>
                  <a:cubicBezTo>
                    <a:pt x="527" y="1888"/>
                    <a:pt x="533" y="1883"/>
                    <a:pt x="527" y="1883"/>
                  </a:cubicBezTo>
                  <a:cubicBezTo>
                    <a:pt x="533" y="1877"/>
                    <a:pt x="539" y="1877"/>
                    <a:pt x="544" y="1872"/>
                  </a:cubicBezTo>
                  <a:lnTo>
                    <a:pt x="544" y="1872"/>
                  </a:lnTo>
                  <a:cubicBezTo>
                    <a:pt x="542" y="1873"/>
                    <a:pt x="541" y="1873"/>
                    <a:pt x="540" y="1873"/>
                  </a:cubicBezTo>
                  <a:cubicBezTo>
                    <a:pt x="537" y="1873"/>
                    <a:pt x="544" y="1865"/>
                    <a:pt x="544" y="1860"/>
                  </a:cubicBezTo>
                  <a:lnTo>
                    <a:pt x="544" y="1860"/>
                  </a:lnTo>
                  <a:lnTo>
                    <a:pt x="539" y="1866"/>
                  </a:lnTo>
                  <a:cubicBezTo>
                    <a:pt x="539" y="1866"/>
                    <a:pt x="539" y="1866"/>
                    <a:pt x="539" y="1860"/>
                  </a:cubicBezTo>
                  <a:cubicBezTo>
                    <a:pt x="539" y="1860"/>
                    <a:pt x="539" y="1860"/>
                    <a:pt x="539" y="1855"/>
                  </a:cubicBezTo>
                  <a:cubicBezTo>
                    <a:pt x="540" y="1852"/>
                    <a:pt x="540" y="1852"/>
                    <a:pt x="539" y="1852"/>
                  </a:cubicBezTo>
                  <a:lnTo>
                    <a:pt x="539" y="1852"/>
                  </a:lnTo>
                  <a:cubicBezTo>
                    <a:pt x="538" y="1852"/>
                    <a:pt x="526" y="1866"/>
                    <a:pt x="522" y="1866"/>
                  </a:cubicBezTo>
                  <a:cubicBezTo>
                    <a:pt x="527" y="1860"/>
                    <a:pt x="533" y="1855"/>
                    <a:pt x="533" y="1855"/>
                  </a:cubicBezTo>
                  <a:lnTo>
                    <a:pt x="533" y="1855"/>
                  </a:lnTo>
                  <a:cubicBezTo>
                    <a:pt x="533" y="1855"/>
                    <a:pt x="522" y="1866"/>
                    <a:pt x="516" y="1866"/>
                  </a:cubicBezTo>
                  <a:cubicBezTo>
                    <a:pt x="518" y="1864"/>
                    <a:pt x="518" y="1863"/>
                    <a:pt x="517" y="1863"/>
                  </a:cubicBezTo>
                  <a:lnTo>
                    <a:pt x="517" y="1863"/>
                  </a:lnTo>
                  <a:cubicBezTo>
                    <a:pt x="515" y="1863"/>
                    <a:pt x="511" y="1866"/>
                    <a:pt x="511" y="1866"/>
                  </a:cubicBezTo>
                  <a:lnTo>
                    <a:pt x="511" y="1872"/>
                  </a:lnTo>
                  <a:cubicBezTo>
                    <a:pt x="509" y="1873"/>
                    <a:pt x="507" y="1874"/>
                    <a:pt x="506" y="1874"/>
                  </a:cubicBezTo>
                  <a:cubicBezTo>
                    <a:pt x="505" y="1874"/>
                    <a:pt x="504" y="1873"/>
                    <a:pt x="503" y="1872"/>
                  </a:cubicBezTo>
                  <a:lnTo>
                    <a:pt x="503" y="1872"/>
                  </a:lnTo>
                  <a:cubicBezTo>
                    <a:pt x="503" y="1872"/>
                    <a:pt x="502" y="1872"/>
                    <a:pt x="502" y="1872"/>
                  </a:cubicBezTo>
                  <a:cubicBezTo>
                    <a:pt x="502" y="1872"/>
                    <a:pt x="502" y="1872"/>
                    <a:pt x="502" y="1872"/>
                  </a:cubicBezTo>
                  <a:lnTo>
                    <a:pt x="502" y="1872"/>
                  </a:lnTo>
                  <a:cubicBezTo>
                    <a:pt x="502" y="1872"/>
                    <a:pt x="502" y="1872"/>
                    <a:pt x="503" y="1872"/>
                  </a:cubicBezTo>
                  <a:lnTo>
                    <a:pt x="503" y="1872"/>
                  </a:lnTo>
                  <a:cubicBezTo>
                    <a:pt x="503" y="1872"/>
                    <a:pt x="504" y="1872"/>
                    <a:pt x="505" y="1872"/>
                  </a:cubicBezTo>
                  <a:lnTo>
                    <a:pt x="502" y="1872"/>
                  </a:lnTo>
                  <a:cubicBezTo>
                    <a:pt x="502" y="1872"/>
                    <a:pt x="502" y="1872"/>
                    <a:pt x="502" y="1872"/>
                  </a:cubicBezTo>
                  <a:lnTo>
                    <a:pt x="502" y="1872"/>
                  </a:lnTo>
                  <a:cubicBezTo>
                    <a:pt x="501" y="1872"/>
                    <a:pt x="500" y="1872"/>
                    <a:pt x="499" y="1872"/>
                  </a:cubicBezTo>
                  <a:lnTo>
                    <a:pt x="502" y="1872"/>
                  </a:lnTo>
                  <a:cubicBezTo>
                    <a:pt x="502" y="1869"/>
                    <a:pt x="510" y="1859"/>
                    <a:pt x="508" y="1859"/>
                  </a:cubicBezTo>
                  <a:lnTo>
                    <a:pt x="508" y="1859"/>
                  </a:lnTo>
                  <a:cubicBezTo>
                    <a:pt x="507" y="1859"/>
                    <a:pt x="506" y="1860"/>
                    <a:pt x="505" y="1860"/>
                  </a:cubicBezTo>
                  <a:cubicBezTo>
                    <a:pt x="498" y="1864"/>
                    <a:pt x="497" y="1863"/>
                    <a:pt x="497" y="1864"/>
                  </a:cubicBezTo>
                  <a:lnTo>
                    <a:pt x="497" y="1864"/>
                  </a:lnTo>
                  <a:cubicBezTo>
                    <a:pt x="497" y="1864"/>
                    <a:pt x="496" y="1864"/>
                    <a:pt x="496" y="1864"/>
                  </a:cubicBezTo>
                  <a:lnTo>
                    <a:pt x="496" y="1864"/>
                  </a:lnTo>
                  <a:cubicBezTo>
                    <a:pt x="493" y="1864"/>
                    <a:pt x="488" y="1867"/>
                    <a:pt x="487" y="1867"/>
                  </a:cubicBezTo>
                  <a:cubicBezTo>
                    <a:pt x="487" y="1867"/>
                    <a:pt x="487" y="1867"/>
                    <a:pt x="488" y="1866"/>
                  </a:cubicBezTo>
                  <a:lnTo>
                    <a:pt x="511" y="1844"/>
                  </a:lnTo>
                  <a:cubicBezTo>
                    <a:pt x="512" y="1841"/>
                    <a:pt x="512" y="1840"/>
                    <a:pt x="510" y="1840"/>
                  </a:cubicBezTo>
                  <a:cubicBezTo>
                    <a:pt x="507" y="1840"/>
                    <a:pt x="498" y="1845"/>
                    <a:pt x="495" y="1845"/>
                  </a:cubicBezTo>
                  <a:cubicBezTo>
                    <a:pt x="494" y="1845"/>
                    <a:pt x="494" y="1844"/>
                    <a:pt x="494" y="1844"/>
                  </a:cubicBezTo>
                  <a:cubicBezTo>
                    <a:pt x="491" y="1846"/>
                    <a:pt x="490" y="1847"/>
                    <a:pt x="489" y="1848"/>
                  </a:cubicBezTo>
                  <a:lnTo>
                    <a:pt x="489" y="1848"/>
                  </a:lnTo>
                  <a:cubicBezTo>
                    <a:pt x="494" y="1838"/>
                    <a:pt x="494" y="1838"/>
                    <a:pt x="499" y="1833"/>
                  </a:cubicBezTo>
                  <a:lnTo>
                    <a:pt x="499" y="1833"/>
                  </a:lnTo>
                  <a:cubicBezTo>
                    <a:pt x="494" y="1838"/>
                    <a:pt x="499" y="1832"/>
                    <a:pt x="482" y="1844"/>
                  </a:cubicBezTo>
                  <a:lnTo>
                    <a:pt x="488" y="1832"/>
                  </a:lnTo>
                  <a:cubicBezTo>
                    <a:pt x="489" y="1832"/>
                    <a:pt x="489" y="1831"/>
                    <a:pt x="489" y="1831"/>
                  </a:cubicBezTo>
                  <a:lnTo>
                    <a:pt x="489" y="1831"/>
                  </a:lnTo>
                  <a:cubicBezTo>
                    <a:pt x="488" y="1831"/>
                    <a:pt x="471" y="1844"/>
                    <a:pt x="467" y="1844"/>
                  </a:cubicBezTo>
                  <a:cubicBezTo>
                    <a:pt x="466" y="1844"/>
                    <a:pt x="466" y="1844"/>
                    <a:pt x="466" y="1844"/>
                  </a:cubicBezTo>
                  <a:cubicBezTo>
                    <a:pt x="477" y="1838"/>
                    <a:pt x="477" y="1832"/>
                    <a:pt x="488" y="1827"/>
                  </a:cubicBezTo>
                  <a:lnTo>
                    <a:pt x="482" y="1827"/>
                  </a:lnTo>
                  <a:cubicBezTo>
                    <a:pt x="486" y="1827"/>
                    <a:pt x="480" y="1829"/>
                    <a:pt x="477" y="1829"/>
                  </a:cubicBezTo>
                  <a:cubicBezTo>
                    <a:pt x="476" y="1829"/>
                    <a:pt x="475" y="1829"/>
                    <a:pt x="477" y="1827"/>
                  </a:cubicBezTo>
                  <a:lnTo>
                    <a:pt x="477" y="1827"/>
                  </a:lnTo>
                  <a:cubicBezTo>
                    <a:pt x="473" y="1831"/>
                    <a:pt x="469" y="1835"/>
                    <a:pt x="467" y="1835"/>
                  </a:cubicBezTo>
                  <a:cubicBezTo>
                    <a:pt x="466" y="1835"/>
                    <a:pt x="466" y="1834"/>
                    <a:pt x="466" y="1832"/>
                  </a:cubicBezTo>
                  <a:cubicBezTo>
                    <a:pt x="466" y="1832"/>
                    <a:pt x="465" y="1832"/>
                    <a:pt x="463" y="1833"/>
                  </a:cubicBezTo>
                  <a:lnTo>
                    <a:pt x="463" y="1833"/>
                  </a:lnTo>
                  <a:cubicBezTo>
                    <a:pt x="466" y="1827"/>
                    <a:pt x="452" y="1833"/>
                    <a:pt x="460" y="1816"/>
                  </a:cubicBezTo>
                  <a:lnTo>
                    <a:pt x="454" y="1816"/>
                  </a:lnTo>
                  <a:cubicBezTo>
                    <a:pt x="456" y="1813"/>
                    <a:pt x="455" y="1812"/>
                    <a:pt x="454" y="1812"/>
                  </a:cubicBezTo>
                  <a:cubicBezTo>
                    <a:pt x="451" y="1812"/>
                    <a:pt x="438" y="1822"/>
                    <a:pt x="437" y="1822"/>
                  </a:cubicBezTo>
                  <a:cubicBezTo>
                    <a:pt x="437" y="1822"/>
                    <a:pt x="437" y="1822"/>
                    <a:pt x="438" y="1821"/>
                  </a:cubicBezTo>
                  <a:cubicBezTo>
                    <a:pt x="449" y="1810"/>
                    <a:pt x="449" y="1816"/>
                    <a:pt x="449" y="1810"/>
                  </a:cubicBezTo>
                  <a:cubicBezTo>
                    <a:pt x="458" y="1803"/>
                    <a:pt x="459" y="1802"/>
                    <a:pt x="457" y="1802"/>
                  </a:cubicBezTo>
                  <a:lnTo>
                    <a:pt x="457" y="1802"/>
                  </a:lnTo>
                  <a:cubicBezTo>
                    <a:pt x="456" y="1802"/>
                    <a:pt x="454" y="1803"/>
                    <a:pt x="453" y="1803"/>
                  </a:cubicBezTo>
                  <a:cubicBezTo>
                    <a:pt x="451" y="1803"/>
                    <a:pt x="451" y="1802"/>
                    <a:pt x="454" y="1799"/>
                  </a:cubicBezTo>
                  <a:cubicBezTo>
                    <a:pt x="456" y="1795"/>
                    <a:pt x="456" y="1794"/>
                    <a:pt x="454" y="1794"/>
                  </a:cubicBezTo>
                  <a:cubicBezTo>
                    <a:pt x="451" y="1794"/>
                    <a:pt x="443" y="1799"/>
                    <a:pt x="443" y="1799"/>
                  </a:cubicBezTo>
                  <a:cubicBezTo>
                    <a:pt x="443" y="1799"/>
                    <a:pt x="443" y="1798"/>
                    <a:pt x="444" y="1796"/>
                  </a:cubicBezTo>
                  <a:lnTo>
                    <a:pt x="444" y="1796"/>
                  </a:lnTo>
                  <a:cubicBezTo>
                    <a:pt x="431" y="1804"/>
                    <a:pt x="426" y="1804"/>
                    <a:pt x="421" y="1804"/>
                  </a:cubicBezTo>
                  <a:cubicBezTo>
                    <a:pt x="432" y="1799"/>
                    <a:pt x="426" y="1799"/>
                    <a:pt x="438" y="1793"/>
                  </a:cubicBezTo>
                  <a:lnTo>
                    <a:pt x="438" y="1793"/>
                  </a:lnTo>
                  <a:cubicBezTo>
                    <a:pt x="432" y="1793"/>
                    <a:pt x="421" y="1804"/>
                    <a:pt x="421" y="1804"/>
                  </a:cubicBezTo>
                  <a:cubicBezTo>
                    <a:pt x="421" y="1799"/>
                    <a:pt x="426" y="1793"/>
                    <a:pt x="432" y="1788"/>
                  </a:cubicBezTo>
                  <a:lnTo>
                    <a:pt x="438" y="1788"/>
                  </a:lnTo>
                  <a:cubicBezTo>
                    <a:pt x="442" y="1783"/>
                    <a:pt x="442" y="1782"/>
                    <a:pt x="441" y="1782"/>
                  </a:cubicBezTo>
                  <a:lnTo>
                    <a:pt x="441" y="1782"/>
                  </a:lnTo>
                  <a:cubicBezTo>
                    <a:pt x="440" y="1782"/>
                    <a:pt x="438" y="1784"/>
                    <a:pt x="437" y="1784"/>
                  </a:cubicBezTo>
                  <a:cubicBezTo>
                    <a:pt x="436" y="1784"/>
                    <a:pt x="436" y="1783"/>
                    <a:pt x="438" y="1782"/>
                  </a:cubicBezTo>
                  <a:lnTo>
                    <a:pt x="443" y="1776"/>
                  </a:lnTo>
                  <a:lnTo>
                    <a:pt x="443" y="1776"/>
                  </a:lnTo>
                  <a:cubicBezTo>
                    <a:pt x="439" y="1776"/>
                    <a:pt x="427" y="1783"/>
                    <a:pt x="423" y="1783"/>
                  </a:cubicBezTo>
                  <a:cubicBezTo>
                    <a:pt x="422" y="1783"/>
                    <a:pt x="421" y="1783"/>
                    <a:pt x="421" y="1782"/>
                  </a:cubicBezTo>
                  <a:lnTo>
                    <a:pt x="415" y="1788"/>
                  </a:lnTo>
                  <a:cubicBezTo>
                    <a:pt x="412" y="1790"/>
                    <a:pt x="411" y="1791"/>
                    <a:pt x="411" y="1791"/>
                  </a:cubicBezTo>
                  <a:cubicBezTo>
                    <a:pt x="411" y="1791"/>
                    <a:pt x="415" y="1786"/>
                    <a:pt x="413" y="1786"/>
                  </a:cubicBezTo>
                  <a:lnTo>
                    <a:pt x="413" y="1786"/>
                  </a:lnTo>
                  <a:cubicBezTo>
                    <a:pt x="412" y="1786"/>
                    <a:pt x="411" y="1787"/>
                    <a:pt x="410" y="1788"/>
                  </a:cubicBezTo>
                  <a:lnTo>
                    <a:pt x="426" y="1776"/>
                  </a:lnTo>
                  <a:lnTo>
                    <a:pt x="426" y="1776"/>
                  </a:lnTo>
                  <a:cubicBezTo>
                    <a:pt x="421" y="1776"/>
                    <a:pt x="410" y="1782"/>
                    <a:pt x="404" y="1782"/>
                  </a:cubicBezTo>
                  <a:cubicBezTo>
                    <a:pt x="415" y="1776"/>
                    <a:pt x="421" y="1771"/>
                    <a:pt x="432" y="1771"/>
                  </a:cubicBezTo>
                  <a:cubicBezTo>
                    <a:pt x="429" y="1768"/>
                    <a:pt x="428" y="1767"/>
                    <a:pt x="426" y="1767"/>
                  </a:cubicBezTo>
                  <a:cubicBezTo>
                    <a:pt x="425" y="1767"/>
                    <a:pt x="424" y="1768"/>
                    <a:pt x="421" y="1771"/>
                  </a:cubicBezTo>
                  <a:cubicBezTo>
                    <a:pt x="413" y="1775"/>
                    <a:pt x="408" y="1779"/>
                    <a:pt x="404" y="1779"/>
                  </a:cubicBezTo>
                  <a:cubicBezTo>
                    <a:pt x="402" y="1779"/>
                    <a:pt x="400" y="1778"/>
                    <a:pt x="398" y="1776"/>
                  </a:cubicBezTo>
                  <a:cubicBezTo>
                    <a:pt x="426" y="1754"/>
                    <a:pt x="404" y="1765"/>
                    <a:pt x="421" y="1748"/>
                  </a:cubicBezTo>
                  <a:lnTo>
                    <a:pt x="421" y="1748"/>
                  </a:lnTo>
                  <a:cubicBezTo>
                    <a:pt x="419" y="1749"/>
                    <a:pt x="418" y="1749"/>
                    <a:pt x="417" y="1749"/>
                  </a:cubicBezTo>
                  <a:cubicBezTo>
                    <a:pt x="412" y="1749"/>
                    <a:pt x="420" y="1736"/>
                    <a:pt x="415" y="1732"/>
                  </a:cubicBezTo>
                  <a:lnTo>
                    <a:pt x="415" y="1732"/>
                  </a:lnTo>
                  <a:cubicBezTo>
                    <a:pt x="406" y="1740"/>
                    <a:pt x="404" y="1742"/>
                    <a:pt x="402" y="1742"/>
                  </a:cubicBezTo>
                  <a:cubicBezTo>
                    <a:pt x="401" y="1742"/>
                    <a:pt x="401" y="1741"/>
                    <a:pt x="400" y="1741"/>
                  </a:cubicBezTo>
                  <a:cubicBezTo>
                    <a:pt x="398" y="1741"/>
                    <a:pt x="395" y="1743"/>
                    <a:pt x="387" y="1748"/>
                  </a:cubicBezTo>
                  <a:lnTo>
                    <a:pt x="398" y="1732"/>
                  </a:lnTo>
                  <a:cubicBezTo>
                    <a:pt x="401" y="1729"/>
                    <a:pt x="403" y="1729"/>
                    <a:pt x="404" y="1729"/>
                  </a:cubicBezTo>
                  <a:cubicBezTo>
                    <a:pt x="405" y="1729"/>
                    <a:pt x="407" y="1729"/>
                    <a:pt x="410" y="1726"/>
                  </a:cubicBezTo>
                  <a:cubicBezTo>
                    <a:pt x="410" y="1720"/>
                    <a:pt x="415" y="1715"/>
                    <a:pt x="421" y="1709"/>
                  </a:cubicBezTo>
                  <a:lnTo>
                    <a:pt x="421" y="1709"/>
                  </a:lnTo>
                  <a:cubicBezTo>
                    <a:pt x="417" y="1713"/>
                    <a:pt x="413" y="1717"/>
                    <a:pt x="411" y="1717"/>
                  </a:cubicBezTo>
                  <a:cubicBezTo>
                    <a:pt x="410" y="1717"/>
                    <a:pt x="410" y="1716"/>
                    <a:pt x="410" y="1715"/>
                  </a:cubicBezTo>
                  <a:lnTo>
                    <a:pt x="404" y="1726"/>
                  </a:lnTo>
                  <a:cubicBezTo>
                    <a:pt x="402" y="1727"/>
                    <a:pt x="401" y="1727"/>
                    <a:pt x="400" y="1727"/>
                  </a:cubicBezTo>
                  <a:cubicBezTo>
                    <a:pt x="394" y="1727"/>
                    <a:pt x="409" y="1714"/>
                    <a:pt x="407" y="1714"/>
                  </a:cubicBezTo>
                  <a:lnTo>
                    <a:pt x="407" y="1714"/>
                  </a:lnTo>
                  <a:cubicBezTo>
                    <a:pt x="406" y="1714"/>
                    <a:pt x="405" y="1714"/>
                    <a:pt x="404" y="1715"/>
                  </a:cubicBezTo>
                  <a:lnTo>
                    <a:pt x="410" y="1709"/>
                  </a:lnTo>
                  <a:cubicBezTo>
                    <a:pt x="407" y="1709"/>
                    <a:pt x="405" y="1708"/>
                    <a:pt x="403" y="1708"/>
                  </a:cubicBezTo>
                  <a:cubicBezTo>
                    <a:pt x="402" y="1708"/>
                    <a:pt x="400" y="1708"/>
                    <a:pt x="398" y="1709"/>
                  </a:cubicBezTo>
                  <a:lnTo>
                    <a:pt x="398" y="1709"/>
                  </a:lnTo>
                  <a:cubicBezTo>
                    <a:pt x="398" y="1708"/>
                    <a:pt x="397" y="1707"/>
                    <a:pt x="395" y="1707"/>
                  </a:cubicBezTo>
                  <a:cubicBezTo>
                    <a:pt x="391" y="1707"/>
                    <a:pt x="385" y="1709"/>
                    <a:pt x="381" y="1709"/>
                  </a:cubicBezTo>
                  <a:cubicBezTo>
                    <a:pt x="377" y="1709"/>
                    <a:pt x="374" y="1708"/>
                    <a:pt x="376" y="1704"/>
                  </a:cubicBezTo>
                  <a:lnTo>
                    <a:pt x="382" y="1698"/>
                  </a:lnTo>
                  <a:lnTo>
                    <a:pt x="382" y="1698"/>
                  </a:lnTo>
                  <a:cubicBezTo>
                    <a:pt x="382" y="1698"/>
                    <a:pt x="377" y="1700"/>
                    <a:pt x="375" y="1700"/>
                  </a:cubicBezTo>
                  <a:cubicBezTo>
                    <a:pt x="374" y="1700"/>
                    <a:pt x="374" y="1700"/>
                    <a:pt x="376" y="1698"/>
                  </a:cubicBezTo>
                  <a:cubicBezTo>
                    <a:pt x="380" y="1698"/>
                    <a:pt x="381" y="1694"/>
                    <a:pt x="382" y="1693"/>
                  </a:cubicBezTo>
                  <a:lnTo>
                    <a:pt x="382" y="1693"/>
                  </a:lnTo>
                  <a:cubicBezTo>
                    <a:pt x="381" y="1695"/>
                    <a:pt x="379" y="1697"/>
                    <a:pt x="377" y="1697"/>
                  </a:cubicBezTo>
                  <a:lnTo>
                    <a:pt x="377" y="1697"/>
                  </a:lnTo>
                  <a:lnTo>
                    <a:pt x="382" y="1692"/>
                  </a:lnTo>
                  <a:lnTo>
                    <a:pt x="382" y="1692"/>
                  </a:lnTo>
                  <a:cubicBezTo>
                    <a:pt x="382" y="1692"/>
                    <a:pt x="382" y="1692"/>
                    <a:pt x="382" y="1692"/>
                  </a:cubicBezTo>
                  <a:cubicBezTo>
                    <a:pt x="382" y="1690"/>
                    <a:pt x="380" y="1688"/>
                    <a:pt x="378" y="1688"/>
                  </a:cubicBezTo>
                  <a:cubicBezTo>
                    <a:pt x="372" y="1688"/>
                    <a:pt x="358" y="1698"/>
                    <a:pt x="354" y="1698"/>
                  </a:cubicBezTo>
                  <a:cubicBezTo>
                    <a:pt x="370" y="1687"/>
                    <a:pt x="370" y="1676"/>
                    <a:pt x="370" y="1676"/>
                  </a:cubicBezTo>
                  <a:lnTo>
                    <a:pt x="376" y="1670"/>
                  </a:lnTo>
                  <a:cubicBezTo>
                    <a:pt x="375" y="1669"/>
                    <a:pt x="373" y="1668"/>
                    <a:pt x="372" y="1668"/>
                  </a:cubicBezTo>
                  <a:cubicBezTo>
                    <a:pt x="364" y="1668"/>
                    <a:pt x="351" y="1676"/>
                    <a:pt x="342" y="1676"/>
                  </a:cubicBezTo>
                  <a:cubicBezTo>
                    <a:pt x="358" y="1660"/>
                    <a:pt x="346" y="1659"/>
                    <a:pt x="347" y="1651"/>
                  </a:cubicBezTo>
                  <a:lnTo>
                    <a:pt x="347" y="1651"/>
                  </a:lnTo>
                  <a:cubicBezTo>
                    <a:pt x="344" y="1655"/>
                    <a:pt x="337" y="1659"/>
                    <a:pt x="337" y="1659"/>
                  </a:cubicBezTo>
                  <a:cubicBezTo>
                    <a:pt x="337" y="1657"/>
                    <a:pt x="336" y="1657"/>
                    <a:pt x="335" y="1657"/>
                  </a:cubicBezTo>
                  <a:cubicBezTo>
                    <a:pt x="333" y="1657"/>
                    <a:pt x="330" y="1658"/>
                    <a:pt x="329" y="1658"/>
                  </a:cubicBezTo>
                  <a:cubicBezTo>
                    <a:pt x="329" y="1658"/>
                    <a:pt x="331" y="1657"/>
                    <a:pt x="337" y="1653"/>
                  </a:cubicBezTo>
                  <a:cubicBezTo>
                    <a:pt x="348" y="1642"/>
                    <a:pt x="342" y="1642"/>
                    <a:pt x="342" y="1642"/>
                  </a:cubicBezTo>
                  <a:lnTo>
                    <a:pt x="342" y="1642"/>
                  </a:lnTo>
                  <a:lnTo>
                    <a:pt x="326" y="1659"/>
                  </a:lnTo>
                  <a:cubicBezTo>
                    <a:pt x="348" y="1631"/>
                    <a:pt x="303" y="1653"/>
                    <a:pt x="326" y="1631"/>
                  </a:cubicBezTo>
                  <a:lnTo>
                    <a:pt x="326" y="1631"/>
                  </a:lnTo>
                  <a:cubicBezTo>
                    <a:pt x="323" y="1634"/>
                    <a:pt x="321" y="1634"/>
                    <a:pt x="320" y="1634"/>
                  </a:cubicBezTo>
                  <a:cubicBezTo>
                    <a:pt x="319" y="1634"/>
                    <a:pt x="317" y="1634"/>
                    <a:pt x="314" y="1636"/>
                  </a:cubicBezTo>
                  <a:lnTo>
                    <a:pt x="314" y="1636"/>
                  </a:lnTo>
                  <a:lnTo>
                    <a:pt x="326" y="1625"/>
                  </a:lnTo>
                  <a:cubicBezTo>
                    <a:pt x="320" y="1620"/>
                    <a:pt x="320" y="1620"/>
                    <a:pt x="320" y="1620"/>
                  </a:cubicBezTo>
                  <a:lnTo>
                    <a:pt x="326" y="1614"/>
                  </a:lnTo>
                  <a:cubicBezTo>
                    <a:pt x="326" y="1613"/>
                    <a:pt x="325" y="1613"/>
                    <a:pt x="325" y="1613"/>
                  </a:cubicBezTo>
                  <a:cubicBezTo>
                    <a:pt x="320" y="1613"/>
                    <a:pt x="292" y="1636"/>
                    <a:pt x="292" y="1636"/>
                  </a:cubicBezTo>
                  <a:lnTo>
                    <a:pt x="309" y="1620"/>
                  </a:lnTo>
                  <a:cubicBezTo>
                    <a:pt x="304" y="1615"/>
                    <a:pt x="311" y="1607"/>
                    <a:pt x="305" y="1607"/>
                  </a:cubicBezTo>
                  <a:cubicBezTo>
                    <a:pt x="303" y="1607"/>
                    <a:pt x="301" y="1607"/>
                    <a:pt x="298" y="1608"/>
                  </a:cubicBezTo>
                  <a:cubicBezTo>
                    <a:pt x="298" y="1608"/>
                    <a:pt x="303" y="1603"/>
                    <a:pt x="303" y="1603"/>
                  </a:cubicBezTo>
                  <a:cubicBezTo>
                    <a:pt x="303" y="1603"/>
                    <a:pt x="305" y="1599"/>
                    <a:pt x="302" y="1599"/>
                  </a:cubicBezTo>
                  <a:cubicBezTo>
                    <a:pt x="301" y="1599"/>
                    <a:pt x="298" y="1600"/>
                    <a:pt x="292" y="1605"/>
                  </a:cubicBezTo>
                  <a:lnTo>
                    <a:pt x="292" y="1605"/>
                  </a:lnTo>
                  <a:cubicBezTo>
                    <a:pt x="294" y="1603"/>
                    <a:pt x="294" y="1602"/>
                    <a:pt x="293" y="1602"/>
                  </a:cubicBezTo>
                  <a:lnTo>
                    <a:pt x="293" y="1602"/>
                  </a:lnTo>
                  <a:cubicBezTo>
                    <a:pt x="291" y="1602"/>
                    <a:pt x="284" y="1605"/>
                    <a:pt x="281" y="1608"/>
                  </a:cubicBezTo>
                  <a:lnTo>
                    <a:pt x="286" y="1597"/>
                  </a:lnTo>
                  <a:lnTo>
                    <a:pt x="286" y="1597"/>
                  </a:lnTo>
                  <a:cubicBezTo>
                    <a:pt x="275" y="1608"/>
                    <a:pt x="270" y="1608"/>
                    <a:pt x="264" y="1614"/>
                  </a:cubicBezTo>
                  <a:cubicBezTo>
                    <a:pt x="266" y="1612"/>
                    <a:pt x="268" y="1610"/>
                    <a:pt x="270" y="1608"/>
                  </a:cubicBezTo>
                  <a:cubicBezTo>
                    <a:pt x="271" y="1607"/>
                    <a:pt x="271" y="1607"/>
                    <a:pt x="271" y="1607"/>
                  </a:cubicBezTo>
                  <a:lnTo>
                    <a:pt x="271" y="1607"/>
                  </a:lnTo>
                  <a:cubicBezTo>
                    <a:pt x="271" y="1607"/>
                    <a:pt x="267" y="1610"/>
                    <a:pt x="265" y="1610"/>
                  </a:cubicBezTo>
                  <a:cubicBezTo>
                    <a:pt x="265" y="1610"/>
                    <a:pt x="264" y="1609"/>
                    <a:pt x="264" y="1608"/>
                  </a:cubicBezTo>
                  <a:lnTo>
                    <a:pt x="270" y="1603"/>
                  </a:lnTo>
                  <a:lnTo>
                    <a:pt x="270" y="1603"/>
                  </a:lnTo>
                  <a:cubicBezTo>
                    <a:pt x="270" y="1603"/>
                    <a:pt x="270" y="1603"/>
                    <a:pt x="258" y="1608"/>
                  </a:cubicBezTo>
                  <a:cubicBezTo>
                    <a:pt x="253" y="1608"/>
                    <a:pt x="258" y="1603"/>
                    <a:pt x="270" y="1597"/>
                  </a:cubicBezTo>
                  <a:lnTo>
                    <a:pt x="270" y="1597"/>
                  </a:lnTo>
                  <a:cubicBezTo>
                    <a:pt x="264" y="1597"/>
                    <a:pt x="253" y="1603"/>
                    <a:pt x="253" y="1603"/>
                  </a:cubicBezTo>
                  <a:cubicBezTo>
                    <a:pt x="258" y="1597"/>
                    <a:pt x="258" y="1597"/>
                    <a:pt x="264" y="1597"/>
                  </a:cubicBezTo>
                  <a:cubicBezTo>
                    <a:pt x="264" y="1594"/>
                    <a:pt x="263" y="1593"/>
                    <a:pt x="261" y="1593"/>
                  </a:cubicBezTo>
                  <a:cubicBezTo>
                    <a:pt x="258" y="1593"/>
                    <a:pt x="254" y="1596"/>
                    <a:pt x="253" y="1596"/>
                  </a:cubicBezTo>
                  <a:cubicBezTo>
                    <a:pt x="251" y="1596"/>
                    <a:pt x="251" y="1595"/>
                    <a:pt x="253" y="1592"/>
                  </a:cubicBezTo>
                  <a:cubicBezTo>
                    <a:pt x="258" y="1586"/>
                    <a:pt x="258" y="1586"/>
                    <a:pt x="258" y="1586"/>
                  </a:cubicBezTo>
                  <a:cubicBezTo>
                    <a:pt x="264" y="1586"/>
                    <a:pt x="264" y="1592"/>
                    <a:pt x="264" y="1592"/>
                  </a:cubicBezTo>
                  <a:cubicBezTo>
                    <a:pt x="270" y="1586"/>
                    <a:pt x="270" y="1580"/>
                    <a:pt x="286" y="1569"/>
                  </a:cubicBezTo>
                  <a:lnTo>
                    <a:pt x="286" y="1569"/>
                  </a:lnTo>
                  <a:cubicBezTo>
                    <a:pt x="277" y="1574"/>
                    <a:pt x="265" y="1582"/>
                    <a:pt x="263" y="1582"/>
                  </a:cubicBezTo>
                  <a:cubicBezTo>
                    <a:pt x="263" y="1582"/>
                    <a:pt x="263" y="1581"/>
                    <a:pt x="264" y="1580"/>
                  </a:cubicBezTo>
                  <a:cubicBezTo>
                    <a:pt x="264" y="1580"/>
                    <a:pt x="264" y="1580"/>
                    <a:pt x="264" y="1575"/>
                  </a:cubicBezTo>
                  <a:cubicBezTo>
                    <a:pt x="264" y="1569"/>
                    <a:pt x="264" y="1569"/>
                    <a:pt x="264" y="1569"/>
                  </a:cubicBezTo>
                  <a:cubicBezTo>
                    <a:pt x="266" y="1569"/>
                    <a:pt x="267" y="1568"/>
                    <a:pt x="267" y="1567"/>
                  </a:cubicBezTo>
                  <a:lnTo>
                    <a:pt x="267" y="1567"/>
                  </a:lnTo>
                  <a:cubicBezTo>
                    <a:pt x="327" y="1533"/>
                    <a:pt x="378" y="1479"/>
                    <a:pt x="477" y="1479"/>
                  </a:cubicBezTo>
                  <a:cubicBezTo>
                    <a:pt x="466" y="1479"/>
                    <a:pt x="460" y="1479"/>
                    <a:pt x="460" y="1474"/>
                  </a:cubicBezTo>
                  <a:cubicBezTo>
                    <a:pt x="595" y="1451"/>
                    <a:pt x="723" y="1379"/>
                    <a:pt x="863" y="1367"/>
                  </a:cubicBezTo>
                  <a:cubicBezTo>
                    <a:pt x="897" y="1362"/>
                    <a:pt x="903" y="1351"/>
                    <a:pt x="919" y="1334"/>
                  </a:cubicBezTo>
                  <a:lnTo>
                    <a:pt x="931" y="1345"/>
                  </a:lnTo>
                  <a:lnTo>
                    <a:pt x="964" y="1317"/>
                  </a:lnTo>
                  <a:cubicBezTo>
                    <a:pt x="982" y="1310"/>
                    <a:pt x="999" y="1309"/>
                    <a:pt x="1015" y="1309"/>
                  </a:cubicBezTo>
                  <a:cubicBezTo>
                    <a:pt x="1029" y="1309"/>
                    <a:pt x="1042" y="1310"/>
                    <a:pt x="1056" y="1310"/>
                  </a:cubicBezTo>
                  <a:cubicBezTo>
                    <a:pt x="1080" y="1310"/>
                    <a:pt x="1105" y="1306"/>
                    <a:pt x="1132" y="1289"/>
                  </a:cubicBezTo>
                  <a:lnTo>
                    <a:pt x="1121" y="1283"/>
                  </a:lnTo>
                  <a:cubicBezTo>
                    <a:pt x="1143" y="1279"/>
                    <a:pt x="1181" y="1264"/>
                    <a:pt x="1194" y="1264"/>
                  </a:cubicBezTo>
                  <a:cubicBezTo>
                    <a:pt x="1197" y="1264"/>
                    <a:pt x="1199" y="1264"/>
                    <a:pt x="1199" y="1267"/>
                  </a:cubicBezTo>
                  <a:cubicBezTo>
                    <a:pt x="1199" y="1267"/>
                    <a:pt x="1203" y="1260"/>
                    <a:pt x="1210" y="1260"/>
                  </a:cubicBezTo>
                  <a:cubicBezTo>
                    <a:pt x="1212" y="1260"/>
                    <a:pt x="1214" y="1260"/>
                    <a:pt x="1216" y="1261"/>
                  </a:cubicBezTo>
                  <a:lnTo>
                    <a:pt x="1216" y="1267"/>
                  </a:lnTo>
                  <a:lnTo>
                    <a:pt x="1278" y="1239"/>
                  </a:lnTo>
                  <a:cubicBezTo>
                    <a:pt x="1283" y="1238"/>
                    <a:pt x="1287" y="1237"/>
                    <a:pt x="1290" y="1237"/>
                  </a:cubicBezTo>
                  <a:close/>
                  <a:moveTo>
                    <a:pt x="4145" y="1"/>
                  </a:moveTo>
                  <a:cubicBezTo>
                    <a:pt x="4140" y="1"/>
                    <a:pt x="4134" y="1"/>
                    <a:pt x="4123" y="7"/>
                  </a:cubicBezTo>
                  <a:lnTo>
                    <a:pt x="4067" y="29"/>
                  </a:lnTo>
                  <a:lnTo>
                    <a:pt x="3972" y="63"/>
                  </a:lnTo>
                  <a:cubicBezTo>
                    <a:pt x="3837" y="107"/>
                    <a:pt x="3703" y="152"/>
                    <a:pt x="3574" y="203"/>
                  </a:cubicBezTo>
                  <a:cubicBezTo>
                    <a:pt x="3473" y="236"/>
                    <a:pt x="3535" y="264"/>
                    <a:pt x="3406" y="292"/>
                  </a:cubicBezTo>
                  <a:lnTo>
                    <a:pt x="3434" y="264"/>
                  </a:lnTo>
                  <a:lnTo>
                    <a:pt x="3434" y="264"/>
                  </a:lnTo>
                  <a:cubicBezTo>
                    <a:pt x="3249" y="359"/>
                    <a:pt x="3048" y="421"/>
                    <a:pt x="2863" y="516"/>
                  </a:cubicBezTo>
                  <a:cubicBezTo>
                    <a:pt x="2874" y="505"/>
                    <a:pt x="2874" y="499"/>
                    <a:pt x="2891" y="494"/>
                  </a:cubicBezTo>
                  <a:lnTo>
                    <a:pt x="2891" y="494"/>
                  </a:lnTo>
                  <a:cubicBezTo>
                    <a:pt x="2846" y="499"/>
                    <a:pt x="2745" y="555"/>
                    <a:pt x="2751" y="561"/>
                  </a:cubicBezTo>
                  <a:cubicBezTo>
                    <a:pt x="2741" y="565"/>
                    <a:pt x="2737" y="566"/>
                    <a:pt x="2735" y="566"/>
                  </a:cubicBezTo>
                  <a:cubicBezTo>
                    <a:pt x="2730" y="566"/>
                    <a:pt x="2734" y="561"/>
                    <a:pt x="2723" y="561"/>
                  </a:cubicBezTo>
                  <a:cubicBezTo>
                    <a:pt x="2678" y="572"/>
                    <a:pt x="2628" y="617"/>
                    <a:pt x="2600" y="617"/>
                  </a:cubicBezTo>
                  <a:cubicBezTo>
                    <a:pt x="2600" y="617"/>
                    <a:pt x="2601" y="616"/>
                    <a:pt x="2603" y="614"/>
                  </a:cubicBezTo>
                  <a:lnTo>
                    <a:pt x="2603" y="614"/>
                  </a:lnTo>
                  <a:cubicBezTo>
                    <a:pt x="2569" y="631"/>
                    <a:pt x="2503" y="656"/>
                    <a:pt x="2527" y="656"/>
                  </a:cubicBezTo>
                  <a:cubicBezTo>
                    <a:pt x="2459" y="679"/>
                    <a:pt x="2398" y="718"/>
                    <a:pt x="2342" y="735"/>
                  </a:cubicBezTo>
                  <a:cubicBezTo>
                    <a:pt x="2308" y="768"/>
                    <a:pt x="2219" y="785"/>
                    <a:pt x="2219" y="807"/>
                  </a:cubicBezTo>
                  <a:cubicBezTo>
                    <a:pt x="2218" y="804"/>
                    <a:pt x="2214" y="803"/>
                    <a:pt x="2209" y="803"/>
                  </a:cubicBezTo>
                  <a:cubicBezTo>
                    <a:pt x="2178" y="803"/>
                    <a:pt x="2084" y="851"/>
                    <a:pt x="2051" y="875"/>
                  </a:cubicBezTo>
                  <a:cubicBezTo>
                    <a:pt x="2053" y="873"/>
                    <a:pt x="2053" y="872"/>
                    <a:pt x="2052" y="872"/>
                  </a:cubicBezTo>
                  <a:lnTo>
                    <a:pt x="2052" y="872"/>
                  </a:lnTo>
                  <a:cubicBezTo>
                    <a:pt x="2048" y="872"/>
                    <a:pt x="2030" y="880"/>
                    <a:pt x="2024" y="880"/>
                  </a:cubicBezTo>
                  <a:cubicBezTo>
                    <a:pt x="2021" y="880"/>
                    <a:pt x="2020" y="879"/>
                    <a:pt x="2023" y="875"/>
                  </a:cubicBezTo>
                  <a:lnTo>
                    <a:pt x="2023" y="875"/>
                  </a:lnTo>
                  <a:cubicBezTo>
                    <a:pt x="1972" y="897"/>
                    <a:pt x="1927" y="919"/>
                    <a:pt x="1944" y="925"/>
                  </a:cubicBezTo>
                  <a:cubicBezTo>
                    <a:pt x="1843" y="947"/>
                    <a:pt x="1771" y="1031"/>
                    <a:pt x="1703" y="1031"/>
                  </a:cubicBezTo>
                  <a:cubicBezTo>
                    <a:pt x="1597" y="1093"/>
                    <a:pt x="1491" y="1155"/>
                    <a:pt x="1390" y="1216"/>
                  </a:cubicBezTo>
                  <a:cubicBezTo>
                    <a:pt x="1384" y="1216"/>
                    <a:pt x="1379" y="1216"/>
                    <a:pt x="1379" y="1211"/>
                  </a:cubicBezTo>
                  <a:cubicBezTo>
                    <a:pt x="1384" y="1211"/>
                    <a:pt x="1390" y="1205"/>
                    <a:pt x="1395" y="1199"/>
                  </a:cubicBezTo>
                  <a:cubicBezTo>
                    <a:pt x="1395" y="1205"/>
                    <a:pt x="1395" y="1205"/>
                    <a:pt x="1395" y="1205"/>
                  </a:cubicBezTo>
                  <a:lnTo>
                    <a:pt x="1401" y="1199"/>
                  </a:lnTo>
                  <a:cubicBezTo>
                    <a:pt x="1423" y="1188"/>
                    <a:pt x="1440" y="1171"/>
                    <a:pt x="1435" y="1166"/>
                  </a:cubicBezTo>
                  <a:lnTo>
                    <a:pt x="1435" y="1166"/>
                  </a:lnTo>
                  <a:cubicBezTo>
                    <a:pt x="1423" y="1177"/>
                    <a:pt x="1407" y="1183"/>
                    <a:pt x="1395" y="1194"/>
                  </a:cubicBezTo>
                  <a:cubicBezTo>
                    <a:pt x="1401" y="1171"/>
                    <a:pt x="1401" y="1149"/>
                    <a:pt x="1345" y="1149"/>
                  </a:cubicBezTo>
                  <a:lnTo>
                    <a:pt x="1311" y="1171"/>
                  </a:lnTo>
                  <a:lnTo>
                    <a:pt x="1295" y="1166"/>
                  </a:lnTo>
                  <a:lnTo>
                    <a:pt x="1328" y="1155"/>
                  </a:lnTo>
                  <a:cubicBezTo>
                    <a:pt x="1324" y="1154"/>
                    <a:pt x="1320" y="1153"/>
                    <a:pt x="1317" y="1153"/>
                  </a:cubicBezTo>
                  <a:cubicBezTo>
                    <a:pt x="1302" y="1153"/>
                    <a:pt x="1293" y="1162"/>
                    <a:pt x="1283" y="1171"/>
                  </a:cubicBezTo>
                  <a:cubicBezTo>
                    <a:pt x="1278" y="1166"/>
                    <a:pt x="1272" y="1166"/>
                    <a:pt x="1267" y="1166"/>
                  </a:cubicBezTo>
                  <a:lnTo>
                    <a:pt x="1227" y="1194"/>
                  </a:lnTo>
                  <a:cubicBezTo>
                    <a:pt x="1223" y="1189"/>
                    <a:pt x="1238" y="1176"/>
                    <a:pt x="1225" y="1176"/>
                  </a:cubicBezTo>
                  <a:cubicBezTo>
                    <a:pt x="1223" y="1176"/>
                    <a:pt x="1220" y="1176"/>
                    <a:pt x="1216" y="1177"/>
                  </a:cubicBezTo>
                  <a:cubicBezTo>
                    <a:pt x="1199" y="1188"/>
                    <a:pt x="1239" y="1188"/>
                    <a:pt x="1211" y="1205"/>
                  </a:cubicBezTo>
                  <a:cubicBezTo>
                    <a:pt x="1197" y="1202"/>
                    <a:pt x="1192" y="1196"/>
                    <a:pt x="1186" y="1196"/>
                  </a:cubicBezTo>
                  <a:cubicBezTo>
                    <a:pt x="1182" y="1196"/>
                    <a:pt x="1178" y="1198"/>
                    <a:pt x="1171" y="1205"/>
                  </a:cubicBezTo>
                  <a:cubicBezTo>
                    <a:pt x="1166" y="1199"/>
                    <a:pt x="1171" y="1194"/>
                    <a:pt x="1177" y="1188"/>
                  </a:cubicBezTo>
                  <a:lnTo>
                    <a:pt x="1177" y="1188"/>
                  </a:lnTo>
                  <a:cubicBezTo>
                    <a:pt x="1160" y="1199"/>
                    <a:pt x="1127" y="1205"/>
                    <a:pt x="1115" y="1216"/>
                  </a:cubicBezTo>
                  <a:cubicBezTo>
                    <a:pt x="1113" y="1216"/>
                    <a:pt x="1111" y="1216"/>
                    <a:pt x="1108" y="1216"/>
                  </a:cubicBezTo>
                  <a:cubicBezTo>
                    <a:pt x="1093" y="1216"/>
                    <a:pt x="1071" y="1225"/>
                    <a:pt x="1058" y="1225"/>
                  </a:cubicBezTo>
                  <a:cubicBezTo>
                    <a:pt x="1052" y="1225"/>
                    <a:pt x="1048" y="1223"/>
                    <a:pt x="1048" y="1216"/>
                  </a:cubicBezTo>
                  <a:cubicBezTo>
                    <a:pt x="1043" y="1227"/>
                    <a:pt x="1015" y="1244"/>
                    <a:pt x="998" y="1250"/>
                  </a:cubicBezTo>
                  <a:cubicBezTo>
                    <a:pt x="1005" y="1241"/>
                    <a:pt x="1003" y="1238"/>
                    <a:pt x="997" y="1238"/>
                  </a:cubicBezTo>
                  <a:cubicBezTo>
                    <a:pt x="984" y="1238"/>
                    <a:pt x="956" y="1248"/>
                    <a:pt x="939" y="1248"/>
                  </a:cubicBezTo>
                  <a:cubicBezTo>
                    <a:pt x="931" y="1248"/>
                    <a:pt x="925" y="1245"/>
                    <a:pt x="925" y="1239"/>
                  </a:cubicBezTo>
                  <a:cubicBezTo>
                    <a:pt x="908" y="1267"/>
                    <a:pt x="841" y="1272"/>
                    <a:pt x="796" y="1300"/>
                  </a:cubicBezTo>
                  <a:cubicBezTo>
                    <a:pt x="802" y="1295"/>
                    <a:pt x="807" y="1289"/>
                    <a:pt x="807" y="1289"/>
                  </a:cubicBezTo>
                  <a:lnTo>
                    <a:pt x="807" y="1289"/>
                  </a:lnTo>
                  <a:cubicBezTo>
                    <a:pt x="796" y="1292"/>
                    <a:pt x="788" y="1292"/>
                    <a:pt x="780" y="1292"/>
                  </a:cubicBezTo>
                  <a:cubicBezTo>
                    <a:pt x="772" y="1292"/>
                    <a:pt x="765" y="1292"/>
                    <a:pt x="757" y="1295"/>
                  </a:cubicBezTo>
                  <a:cubicBezTo>
                    <a:pt x="757" y="1311"/>
                    <a:pt x="723" y="1328"/>
                    <a:pt x="701" y="1345"/>
                  </a:cubicBezTo>
                  <a:cubicBezTo>
                    <a:pt x="667" y="1334"/>
                    <a:pt x="718" y="1317"/>
                    <a:pt x="701" y="1306"/>
                  </a:cubicBezTo>
                  <a:lnTo>
                    <a:pt x="701" y="1306"/>
                  </a:lnTo>
                  <a:cubicBezTo>
                    <a:pt x="707" y="1317"/>
                    <a:pt x="651" y="1334"/>
                    <a:pt x="667" y="1339"/>
                  </a:cubicBezTo>
                  <a:cubicBezTo>
                    <a:pt x="653" y="1339"/>
                    <a:pt x="648" y="1341"/>
                    <a:pt x="644" y="1341"/>
                  </a:cubicBezTo>
                  <a:cubicBezTo>
                    <a:pt x="639" y="1341"/>
                    <a:pt x="637" y="1339"/>
                    <a:pt x="628" y="1334"/>
                  </a:cubicBezTo>
                  <a:lnTo>
                    <a:pt x="628" y="1334"/>
                  </a:lnTo>
                  <a:cubicBezTo>
                    <a:pt x="634" y="1356"/>
                    <a:pt x="606" y="1345"/>
                    <a:pt x="595" y="1362"/>
                  </a:cubicBezTo>
                  <a:cubicBezTo>
                    <a:pt x="568" y="1362"/>
                    <a:pt x="570" y="1354"/>
                    <a:pt x="563" y="1354"/>
                  </a:cubicBezTo>
                  <a:cubicBezTo>
                    <a:pt x="560" y="1354"/>
                    <a:pt x="555" y="1356"/>
                    <a:pt x="544" y="1362"/>
                  </a:cubicBezTo>
                  <a:cubicBezTo>
                    <a:pt x="522" y="1362"/>
                    <a:pt x="555" y="1345"/>
                    <a:pt x="555" y="1345"/>
                  </a:cubicBezTo>
                  <a:lnTo>
                    <a:pt x="555" y="1345"/>
                  </a:lnTo>
                  <a:cubicBezTo>
                    <a:pt x="516" y="1356"/>
                    <a:pt x="544" y="1362"/>
                    <a:pt x="539" y="1379"/>
                  </a:cubicBezTo>
                  <a:cubicBezTo>
                    <a:pt x="527" y="1383"/>
                    <a:pt x="519" y="1385"/>
                    <a:pt x="514" y="1385"/>
                  </a:cubicBezTo>
                  <a:cubicBezTo>
                    <a:pt x="500" y="1385"/>
                    <a:pt x="506" y="1372"/>
                    <a:pt x="494" y="1367"/>
                  </a:cubicBezTo>
                  <a:cubicBezTo>
                    <a:pt x="466" y="1379"/>
                    <a:pt x="449" y="1401"/>
                    <a:pt x="432" y="1407"/>
                  </a:cubicBezTo>
                  <a:cubicBezTo>
                    <a:pt x="426" y="1407"/>
                    <a:pt x="421" y="1407"/>
                    <a:pt x="426" y="1401"/>
                  </a:cubicBezTo>
                  <a:lnTo>
                    <a:pt x="426" y="1401"/>
                  </a:lnTo>
                  <a:cubicBezTo>
                    <a:pt x="398" y="1423"/>
                    <a:pt x="337" y="1429"/>
                    <a:pt x="309" y="1457"/>
                  </a:cubicBezTo>
                  <a:lnTo>
                    <a:pt x="303" y="1457"/>
                  </a:lnTo>
                  <a:cubicBezTo>
                    <a:pt x="314" y="1463"/>
                    <a:pt x="314" y="1468"/>
                    <a:pt x="320" y="1474"/>
                  </a:cubicBezTo>
                  <a:cubicBezTo>
                    <a:pt x="306" y="1483"/>
                    <a:pt x="296" y="1492"/>
                    <a:pt x="287" y="1492"/>
                  </a:cubicBezTo>
                  <a:cubicBezTo>
                    <a:pt x="285" y="1492"/>
                    <a:pt x="283" y="1492"/>
                    <a:pt x="281" y="1491"/>
                  </a:cubicBezTo>
                  <a:cubicBezTo>
                    <a:pt x="292" y="1485"/>
                    <a:pt x="292" y="1479"/>
                    <a:pt x="292" y="1474"/>
                  </a:cubicBezTo>
                  <a:lnTo>
                    <a:pt x="292" y="1474"/>
                  </a:lnTo>
                  <a:lnTo>
                    <a:pt x="275" y="1485"/>
                  </a:lnTo>
                  <a:cubicBezTo>
                    <a:pt x="253" y="1479"/>
                    <a:pt x="298" y="1474"/>
                    <a:pt x="298" y="1463"/>
                  </a:cubicBezTo>
                  <a:lnTo>
                    <a:pt x="298" y="1463"/>
                  </a:lnTo>
                  <a:cubicBezTo>
                    <a:pt x="264" y="1479"/>
                    <a:pt x="225" y="1508"/>
                    <a:pt x="197" y="1519"/>
                  </a:cubicBezTo>
                  <a:cubicBezTo>
                    <a:pt x="186" y="1508"/>
                    <a:pt x="258" y="1485"/>
                    <a:pt x="219" y="1485"/>
                  </a:cubicBezTo>
                  <a:cubicBezTo>
                    <a:pt x="230" y="1479"/>
                    <a:pt x="247" y="1479"/>
                    <a:pt x="264" y="1474"/>
                  </a:cubicBezTo>
                  <a:cubicBezTo>
                    <a:pt x="219" y="1463"/>
                    <a:pt x="286" y="1468"/>
                    <a:pt x="247" y="1451"/>
                  </a:cubicBezTo>
                  <a:lnTo>
                    <a:pt x="247" y="1451"/>
                  </a:lnTo>
                  <a:cubicBezTo>
                    <a:pt x="191" y="1474"/>
                    <a:pt x="186" y="1485"/>
                    <a:pt x="130" y="1524"/>
                  </a:cubicBezTo>
                  <a:cubicBezTo>
                    <a:pt x="124" y="1541"/>
                    <a:pt x="141" y="1530"/>
                    <a:pt x="135" y="1547"/>
                  </a:cubicBezTo>
                  <a:cubicBezTo>
                    <a:pt x="107" y="1580"/>
                    <a:pt x="90" y="1592"/>
                    <a:pt x="74" y="1603"/>
                  </a:cubicBezTo>
                  <a:cubicBezTo>
                    <a:pt x="57" y="1614"/>
                    <a:pt x="46" y="1620"/>
                    <a:pt x="40" y="1659"/>
                  </a:cubicBezTo>
                  <a:cubicBezTo>
                    <a:pt x="46" y="1681"/>
                    <a:pt x="62" y="1687"/>
                    <a:pt x="46" y="1732"/>
                  </a:cubicBezTo>
                  <a:lnTo>
                    <a:pt x="29" y="1715"/>
                  </a:lnTo>
                  <a:lnTo>
                    <a:pt x="29" y="1715"/>
                  </a:lnTo>
                  <a:cubicBezTo>
                    <a:pt x="18" y="1771"/>
                    <a:pt x="51" y="1748"/>
                    <a:pt x="34" y="1804"/>
                  </a:cubicBezTo>
                  <a:cubicBezTo>
                    <a:pt x="30" y="1795"/>
                    <a:pt x="29" y="1768"/>
                    <a:pt x="29" y="1768"/>
                  </a:cubicBezTo>
                  <a:cubicBezTo>
                    <a:pt x="29" y="1768"/>
                    <a:pt x="29" y="1769"/>
                    <a:pt x="29" y="1771"/>
                  </a:cubicBezTo>
                  <a:cubicBezTo>
                    <a:pt x="12" y="1804"/>
                    <a:pt x="34" y="1799"/>
                    <a:pt x="34" y="1827"/>
                  </a:cubicBezTo>
                  <a:lnTo>
                    <a:pt x="18" y="1832"/>
                  </a:lnTo>
                  <a:cubicBezTo>
                    <a:pt x="18" y="1888"/>
                    <a:pt x="23" y="1956"/>
                    <a:pt x="23" y="2017"/>
                  </a:cubicBezTo>
                  <a:cubicBezTo>
                    <a:pt x="20" y="2017"/>
                    <a:pt x="18" y="2012"/>
                    <a:pt x="16" y="2012"/>
                  </a:cubicBezTo>
                  <a:cubicBezTo>
                    <a:pt x="15" y="2012"/>
                    <a:pt x="14" y="2013"/>
                    <a:pt x="12" y="2017"/>
                  </a:cubicBezTo>
                  <a:cubicBezTo>
                    <a:pt x="18" y="2101"/>
                    <a:pt x="6" y="2196"/>
                    <a:pt x="1" y="2275"/>
                  </a:cubicBezTo>
                  <a:cubicBezTo>
                    <a:pt x="6" y="2280"/>
                    <a:pt x="12" y="2292"/>
                    <a:pt x="18" y="2308"/>
                  </a:cubicBezTo>
                  <a:cubicBezTo>
                    <a:pt x="18" y="2316"/>
                    <a:pt x="15" y="2324"/>
                    <a:pt x="11" y="2324"/>
                  </a:cubicBezTo>
                  <a:cubicBezTo>
                    <a:pt x="10" y="2324"/>
                    <a:pt x="8" y="2323"/>
                    <a:pt x="6" y="2320"/>
                  </a:cubicBezTo>
                  <a:lnTo>
                    <a:pt x="6" y="2320"/>
                  </a:lnTo>
                  <a:cubicBezTo>
                    <a:pt x="6" y="2341"/>
                    <a:pt x="8" y="2347"/>
                    <a:pt x="10" y="2347"/>
                  </a:cubicBezTo>
                  <a:cubicBezTo>
                    <a:pt x="13" y="2347"/>
                    <a:pt x="17" y="2338"/>
                    <a:pt x="20" y="2338"/>
                  </a:cubicBezTo>
                  <a:cubicBezTo>
                    <a:pt x="21" y="2338"/>
                    <a:pt x="22" y="2339"/>
                    <a:pt x="23" y="2342"/>
                  </a:cubicBezTo>
                  <a:cubicBezTo>
                    <a:pt x="41" y="2355"/>
                    <a:pt x="45" y="2368"/>
                    <a:pt x="38" y="2368"/>
                  </a:cubicBezTo>
                  <a:cubicBezTo>
                    <a:pt x="36" y="2368"/>
                    <a:pt x="33" y="2367"/>
                    <a:pt x="29" y="2364"/>
                  </a:cubicBezTo>
                  <a:lnTo>
                    <a:pt x="29" y="2364"/>
                  </a:lnTo>
                  <a:cubicBezTo>
                    <a:pt x="51" y="2381"/>
                    <a:pt x="62" y="2387"/>
                    <a:pt x="74" y="2398"/>
                  </a:cubicBezTo>
                  <a:cubicBezTo>
                    <a:pt x="90" y="2409"/>
                    <a:pt x="107" y="2420"/>
                    <a:pt x="118" y="2432"/>
                  </a:cubicBezTo>
                  <a:cubicBezTo>
                    <a:pt x="152" y="2454"/>
                    <a:pt x="180" y="2482"/>
                    <a:pt x="191" y="2510"/>
                  </a:cubicBezTo>
                  <a:lnTo>
                    <a:pt x="186" y="2504"/>
                  </a:lnTo>
                  <a:lnTo>
                    <a:pt x="186" y="2504"/>
                  </a:lnTo>
                  <a:cubicBezTo>
                    <a:pt x="208" y="2538"/>
                    <a:pt x="236" y="2516"/>
                    <a:pt x="258" y="2555"/>
                  </a:cubicBezTo>
                  <a:lnTo>
                    <a:pt x="253" y="2549"/>
                  </a:lnTo>
                  <a:lnTo>
                    <a:pt x="253" y="2549"/>
                  </a:lnTo>
                  <a:cubicBezTo>
                    <a:pt x="314" y="2622"/>
                    <a:pt x="398" y="2684"/>
                    <a:pt x="438" y="2751"/>
                  </a:cubicBezTo>
                  <a:cubicBezTo>
                    <a:pt x="438" y="2751"/>
                    <a:pt x="439" y="2751"/>
                    <a:pt x="440" y="2751"/>
                  </a:cubicBezTo>
                  <a:cubicBezTo>
                    <a:pt x="461" y="2751"/>
                    <a:pt x="493" y="2809"/>
                    <a:pt x="515" y="2809"/>
                  </a:cubicBezTo>
                  <a:cubicBezTo>
                    <a:pt x="517" y="2809"/>
                    <a:pt x="520" y="2808"/>
                    <a:pt x="522" y="2807"/>
                  </a:cubicBezTo>
                  <a:cubicBezTo>
                    <a:pt x="555" y="2857"/>
                    <a:pt x="539" y="2846"/>
                    <a:pt x="589" y="2908"/>
                  </a:cubicBezTo>
                  <a:cubicBezTo>
                    <a:pt x="600" y="2924"/>
                    <a:pt x="623" y="2919"/>
                    <a:pt x="639" y="2936"/>
                  </a:cubicBezTo>
                  <a:lnTo>
                    <a:pt x="628" y="2941"/>
                  </a:lnTo>
                  <a:lnTo>
                    <a:pt x="667" y="2958"/>
                  </a:lnTo>
                  <a:lnTo>
                    <a:pt x="667" y="2980"/>
                  </a:lnTo>
                  <a:lnTo>
                    <a:pt x="684" y="2997"/>
                  </a:lnTo>
                  <a:cubicBezTo>
                    <a:pt x="679" y="2992"/>
                    <a:pt x="679" y="2975"/>
                    <a:pt x="679" y="2975"/>
                  </a:cubicBezTo>
                  <a:lnTo>
                    <a:pt x="679" y="2975"/>
                  </a:lnTo>
                  <a:cubicBezTo>
                    <a:pt x="712" y="2997"/>
                    <a:pt x="735" y="3048"/>
                    <a:pt x="735" y="3053"/>
                  </a:cubicBezTo>
                  <a:lnTo>
                    <a:pt x="802" y="3104"/>
                  </a:lnTo>
                  <a:cubicBezTo>
                    <a:pt x="801" y="3105"/>
                    <a:pt x="799" y="3105"/>
                    <a:pt x="798" y="3105"/>
                  </a:cubicBezTo>
                  <a:cubicBezTo>
                    <a:pt x="796" y="3105"/>
                    <a:pt x="793" y="3104"/>
                    <a:pt x="790" y="3102"/>
                  </a:cubicBezTo>
                  <a:lnTo>
                    <a:pt x="790" y="3102"/>
                  </a:lnTo>
                  <a:cubicBezTo>
                    <a:pt x="803" y="3114"/>
                    <a:pt x="776" y="3113"/>
                    <a:pt x="813" y="3132"/>
                  </a:cubicBezTo>
                  <a:cubicBezTo>
                    <a:pt x="807" y="3126"/>
                    <a:pt x="819" y="3126"/>
                    <a:pt x="824" y="3126"/>
                  </a:cubicBezTo>
                  <a:cubicBezTo>
                    <a:pt x="830" y="3148"/>
                    <a:pt x="863" y="3182"/>
                    <a:pt x="891" y="3204"/>
                  </a:cubicBezTo>
                  <a:lnTo>
                    <a:pt x="880" y="3204"/>
                  </a:lnTo>
                  <a:cubicBezTo>
                    <a:pt x="925" y="3255"/>
                    <a:pt x="981" y="3300"/>
                    <a:pt x="1037" y="3350"/>
                  </a:cubicBezTo>
                  <a:cubicBezTo>
                    <a:pt x="1026" y="3335"/>
                    <a:pt x="1029" y="3328"/>
                    <a:pt x="1038" y="3328"/>
                  </a:cubicBezTo>
                  <a:cubicBezTo>
                    <a:pt x="1043" y="3328"/>
                    <a:pt x="1048" y="3330"/>
                    <a:pt x="1054" y="3333"/>
                  </a:cubicBezTo>
                  <a:lnTo>
                    <a:pt x="1048" y="3350"/>
                  </a:lnTo>
                  <a:cubicBezTo>
                    <a:pt x="1050" y="3351"/>
                    <a:pt x="1051" y="3351"/>
                    <a:pt x="1052" y="3351"/>
                  </a:cubicBezTo>
                  <a:cubicBezTo>
                    <a:pt x="1058" y="3351"/>
                    <a:pt x="1048" y="3341"/>
                    <a:pt x="1054" y="3341"/>
                  </a:cubicBezTo>
                  <a:lnTo>
                    <a:pt x="1054" y="3341"/>
                  </a:lnTo>
                  <a:cubicBezTo>
                    <a:pt x="1056" y="3341"/>
                    <a:pt x="1059" y="3342"/>
                    <a:pt x="1065" y="3344"/>
                  </a:cubicBezTo>
                  <a:cubicBezTo>
                    <a:pt x="1078" y="3357"/>
                    <a:pt x="1071" y="3363"/>
                    <a:pt x="1060" y="3363"/>
                  </a:cubicBezTo>
                  <a:cubicBezTo>
                    <a:pt x="1057" y="3363"/>
                    <a:pt x="1052" y="3363"/>
                    <a:pt x="1048" y="3361"/>
                  </a:cubicBezTo>
                  <a:lnTo>
                    <a:pt x="1048" y="3361"/>
                  </a:lnTo>
                  <a:lnTo>
                    <a:pt x="1076" y="3378"/>
                  </a:lnTo>
                  <a:cubicBezTo>
                    <a:pt x="1076" y="3381"/>
                    <a:pt x="1075" y="3381"/>
                    <a:pt x="1073" y="3381"/>
                  </a:cubicBezTo>
                  <a:cubicBezTo>
                    <a:pt x="1071" y="3381"/>
                    <a:pt x="1068" y="3381"/>
                    <a:pt x="1065" y="3384"/>
                  </a:cubicBezTo>
                  <a:cubicBezTo>
                    <a:pt x="1082" y="3384"/>
                    <a:pt x="1093" y="3434"/>
                    <a:pt x="1121" y="3434"/>
                  </a:cubicBezTo>
                  <a:lnTo>
                    <a:pt x="1115" y="3440"/>
                  </a:lnTo>
                  <a:cubicBezTo>
                    <a:pt x="1171" y="3490"/>
                    <a:pt x="1199" y="3512"/>
                    <a:pt x="1239" y="3552"/>
                  </a:cubicBezTo>
                  <a:cubicBezTo>
                    <a:pt x="1241" y="3549"/>
                    <a:pt x="1243" y="3549"/>
                    <a:pt x="1246" y="3549"/>
                  </a:cubicBezTo>
                  <a:cubicBezTo>
                    <a:pt x="1256" y="3549"/>
                    <a:pt x="1270" y="3563"/>
                    <a:pt x="1283" y="3563"/>
                  </a:cubicBezTo>
                  <a:cubicBezTo>
                    <a:pt x="1317" y="3597"/>
                    <a:pt x="1345" y="3641"/>
                    <a:pt x="1379" y="3675"/>
                  </a:cubicBezTo>
                  <a:cubicBezTo>
                    <a:pt x="1390" y="3683"/>
                    <a:pt x="1396" y="3685"/>
                    <a:pt x="1399" y="3685"/>
                  </a:cubicBezTo>
                  <a:cubicBezTo>
                    <a:pt x="1404" y="3685"/>
                    <a:pt x="1402" y="3680"/>
                    <a:pt x="1408" y="3680"/>
                  </a:cubicBezTo>
                  <a:cubicBezTo>
                    <a:pt x="1409" y="3680"/>
                    <a:pt x="1410" y="3680"/>
                    <a:pt x="1412" y="3681"/>
                  </a:cubicBezTo>
                  <a:cubicBezTo>
                    <a:pt x="1407" y="3690"/>
                    <a:pt x="1436" y="3716"/>
                    <a:pt x="1429" y="3716"/>
                  </a:cubicBezTo>
                  <a:cubicBezTo>
                    <a:pt x="1428" y="3716"/>
                    <a:pt x="1427" y="3716"/>
                    <a:pt x="1423" y="3714"/>
                  </a:cubicBezTo>
                  <a:lnTo>
                    <a:pt x="1423" y="3714"/>
                  </a:lnTo>
                  <a:cubicBezTo>
                    <a:pt x="1468" y="3753"/>
                    <a:pt x="1479" y="3770"/>
                    <a:pt x="1547" y="3815"/>
                  </a:cubicBezTo>
                  <a:cubicBezTo>
                    <a:pt x="1541" y="3804"/>
                    <a:pt x="1535" y="3798"/>
                    <a:pt x="1547" y="3798"/>
                  </a:cubicBezTo>
                  <a:cubicBezTo>
                    <a:pt x="1558" y="3809"/>
                    <a:pt x="1563" y="3826"/>
                    <a:pt x="1558" y="3826"/>
                  </a:cubicBezTo>
                  <a:cubicBezTo>
                    <a:pt x="1631" y="3871"/>
                    <a:pt x="1681" y="3994"/>
                    <a:pt x="1754" y="4022"/>
                  </a:cubicBezTo>
                  <a:lnTo>
                    <a:pt x="1748" y="4022"/>
                  </a:lnTo>
                  <a:lnTo>
                    <a:pt x="1815" y="4061"/>
                  </a:lnTo>
                  <a:cubicBezTo>
                    <a:pt x="1823" y="4069"/>
                    <a:pt x="1823" y="4071"/>
                    <a:pt x="1820" y="4071"/>
                  </a:cubicBezTo>
                  <a:cubicBezTo>
                    <a:pt x="1817" y="4071"/>
                    <a:pt x="1811" y="4069"/>
                    <a:pt x="1807" y="4069"/>
                  </a:cubicBezTo>
                  <a:cubicBezTo>
                    <a:pt x="1803" y="4069"/>
                    <a:pt x="1800" y="4071"/>
                    <a:pt x="1804" y="4078"/>
                  </a:cubicBezTo>
                  <a:cubicBezTo>
                    <a:pt x="1877" y="4117"/>
                    <a:pt x="1899" y="4162"/>
                    <a:pt x="1955" y="4196"/>
                  </a:cubicBezTo>
                  <a:cubicBezTo>
                    <a:pt x="1972" y="4257"/>
                    <a:pt x="2095" y="4313"/>
                    <a:pt x="2129" y="4375"/>
                  </a:cubicBezTo>
                  <a:lnTo>
                    <a:pt x="2135" y="4369"/>
                  </a:lnTo>
                  <a:cubicBezTo>
                    <a:pt x="2151" y="4375"/>
                    <a:pt x="2146" y="4386"/>
                    <a:pt x="2157" y="4397"/>
                  </a:cubicBezTo>
                  <a:cubicBezTo>
                    <a:pt x="2157" y="4392"/>
                    <a:pt x="2146" y="4381"/>
                    <a:pt x="2157" y="4381"/>
                  </a:cubicBezTo>
                  <a:cubicBezTo>
                    <a:pt x="2219" y="4425"/>
                    <a:pt x="2275" y="4481"/>
                    <a:pt x="2331" y="4537"/>
                  </a:cubicBezTo>
                  <a:lnTo>
                    <a:pt x="2415" y="4616"/>
                  </a:lnTo>
                  <a:cubicBezTo>
                    <a:pt x="2448" y="4649"/>
                    <a:pt x="2493" y="4677"/>
                    <a:pt x="2549" y="4689"/>
                  </a:cubicBezTo>
                  <a:cubicBezTo>
                    <a:pt x="2559" y="4691"/>
                    <a:pt x="2566" y="4692"/>
                    <a:pt x="2573" y="4692"/>
                  </a:cubicBezTo>
                  <a:cubicBezTo>
                    <a:pt x="2594" y="4692"/>
                    <a:pt x="2602" y="4682"/>
                    <a:pt x="2611" y="4677"/>
                  </a:cubicBezTo>
                  <a:cubicBezTo>
                    <a:pt x="2622" y="4666"/>
                    <a:pt x="2633" y="4661"/>
                    <a:pt x="2678" y="4661"/>
                  </a:cubicBezTo>
                  <a:lnTo>
                    <a:pt x="2656" y="4683"/>
                  </a:lnTo>
                  <a:cubicBezTo>
                    <a:pt x="2723" y="4661"/>
                    <a:pt x="2773" y="4638"/>
                    <a:pt x="2824" y="4621"/>
                  </a:cubicBezTo>
                  <a:cubicBezTo>
                    <a:pt x="2880" y="4610"/>
                    <a:pt x="2936" y="4599"/>
                    <a:pt x="2986" y="4577"/>
                  </a:cubicBezTo>
                  <a:lnTo>
                    <a:pt x="2986" y="4577"/>
                  </a:lnTo>
                  <a:cubicBezTo>
                    <a:pt x="2980" y="4582"/>
                    <a:pt x="2980" y="4588"/>
                    <a:pt x="2975" y="4588"/>
                  </a:cubicBezTo>
                  <a:cubicBezTo>
                    <a:pt x="2977" y="4588"/>
                    <a:pt x="2980" y="4589"/>
                    <a:pt x="2983" y="4589"/>
                  </a:cubicBezTo>
                  <a:cubicBezTo>
                    <a:pt x="3010" y="4589"/>
                    <a:pt x="3058" y="4570"/>
                    <a:pt x="3053" y="4560"/>
                  </a:cubicBezTo>
                  <a:cubicBezTo>
                    <a:pt x="3056" y="4559"/>
                    <a:pt x="3059" y="4558"/>
                    <a:pt x="3060" y="4558"/>
                  </a:cubicBezTo>
                  <a:cubicBezTo>
                    <a:pt x="3067" y="4558"/>
                    <a:pt x="3062" y="4566"/>
                    <a:pt x="3076" y="4571"/>
                  </a:cubicBezTo>
                  <a:cubicBezTo>
                    <a:pt x="3096" y="4571"/>
                    <a:pt x="3121" y="4548"/>
                    <a:pt x="3138" y="4548"/>
                  </a:cubicBezTo>
                  <a:cubicBezTo>
                    <a:pt x="3140" y="4548"/>
                    <a:pt x="3141" y="4548"/>
                    <a:pt x="3143" y="4549"/>
                  </a:cubicBezTo>
                  <a:cubicBezTo>
                    <a:pt x="3143" y="4549"/>
                    <a:pt x="3141" y="4551"/>
                    <a:pt x="3138" y="4552"/>
                  </a:cubicBezTo>
                  <a:lnTo>
                    <a:pt x="3138" y="4552"/>
                  </a:lnTo>
                  <a:cubicBezTo>
                    <a:pt x="3159" y="4546"/>
                    <a:pt x="3203" y="4537"/>
                    <a:pt x="3188" y="4532"/>
                  </a:cubicBezTo>
                  <a:cubicBezTo>
                    <a:pt x="3227" y="4526"/>
                    <a:pt x="3260" y="4504"/>
                    <a:pt x="3294" y="4504"/>
                  </a:cubicBezTo>
                  <a:cubicBezTo>
                    <a:pt x="3311" y="4487"/>
                    <a:pt x="3367" y="4493"/>
                    <a:pt x="3367" y="4476"/>
                  </a:cubicBezTo>
                  <a:cubicBezTo>
                    <a:pt x="3368" y="4480"/>
                    <a:pt x="3374" y="4482"/>
                    <a:pt x="3382" y="4482"/>
                  </a:cubicBezTo>
                  <a:cubicBezTo>
                    <a:pt x="3406" y="4482"/>
                    <a:pt x="3451" y="4466"/>
                    <a:pt x="3468" y="4453"/>
                  </a:cubicBezTo>
                  <a:lnTo>
                    <a:pt x="3468" y="4453"/>
                  </a:lnTo>
                  <a:cubicBezTo>
                    <a:pt x="3462" y="4465"/>
                    <a:pt x="3490" y="4459"/>
                    <a:pt x="3484" y="4470"/>
                  </a:cubicBezTo>
                  <a:cubicBezTo>
                    <a:pt x="3512" y="4459"/>
                    <a:pt x="3540" y="4448"/>
                    <a:pt x="3529" y="4442"/>
                  </a:cubicBezTo>
                  <a:lnTo>
                    <a:pt x="3529" y="4442"/>
                  </a:lnTo>
                  <a:cubicBezTo>
                    <a:pt x="3532" y="4442"/>
                    <a:pt x="3535" y="4443"/>
                    <a:pt x="3538" y="4443"/>
                  </a:cubicBezTo>
                  <a:cubicBezTo>
                    <a:pt x="3585" y="4443"/>
                    <a:pt x="3622" y="4409"/>
                    <a:pt x="3655" y="4409"/>
                  </a:cubicBezTo>
                  <a:cubicBezTo>
                    <a:pt x="3661" y="4409"/>
                    <a:pt x="3668" y="4410"/>
                    <a:pt x="3675" y="4414"/>
                  </a:cubicBezTo>
                  <a:cubicBezTo>
                    <a:pt x="3759" y="4381"/>
                    <a:pt x="3837" y="4353"/>
                    <a:pt x="3910" y="4330"/>
                  </a:cubicBezTo>
                  <a:lnTo>
                    <a:pt x="3910" y="4330"/>
                  </a:lnTo>
                  <a:cubicBezTo>
                    <a:pt x="3916" y="4347"/>
                    <a:pt x="3826" y="4353"/>
                    <a:pt x="3837" y="4375"/>
                  </a:cubicBezTo>
                  <a:cubicBezTo>
                    <a:pt x="3904" y="4347"/>
                    <a:pt x="3944" y="4319"/>
                    <a:pt x="4016" y="4302"/>
                  </a:cubicBezTo>
                  <a:cubicBezTo>
                    <a:pt x="4039" y="4302"/>
                    <a:pt x="4011" y="4313"/>
                    <a:pt x="4005" y="4319"/>
                  </a:cubicBezTo>
                  <a:cubicBezTo>
                    <a:pt x="4076" y="4292"/>
                    <a:pt x="4148" y="4280"/>
                    <a:pt x="4208" y="4254"/>
                  </a:cubicBezTo>
                  <a:lnTo>
                    <a:pt x="4208" y="4254"/>
                  </a:lnTo>
                  <a:cubicBezTo>
                    <a:pt x="4209" y="4255"/>
                    <a:pt x="4209" y="4255"/>
                    <a:pt x="4211" y="4256"/>
                  </a:cubicBezTo>
                  <a:lnTo>
                    <a:pt x="4211" y="4256"/>
                  </a:lnTo>
                  <a:cubicBezTo>
                    <a:pt x="4212" y="4255"/>
                    <a:pt x="4212" y="4254"/>
                    <a:pt x="4212" y="4252"/>
                  </a:cubicBezTo>
                  <a:lnTo>
                    <a:pt x="4212" y="4252"/>
                  </a:lnTo>
                  <a:cubicBezTo>
                    <a:pt x="4211" y="4252"/>
                    <a:pt x="4210" y="4253"/>
                    <a:pt x="4208" y="4254"/>
                  </a:cubicBezTo>
                  <a:lnTo>
                    <a:pt x="4208" y="4254"/>
                  </a:lnTo>
                  <a:cubicBezTo>
                    <a:pt x="4203" y="4241"/>
                    <a:pt x="4250" y="4216"/>
                    <a:pt x="4256" y="4208"/>
                  </a:cubicBezTo>
                  <a:lnTo>
                    <a:pt x="4256" y="4208"/>
                  </a:lnTo>
                  <a:cubicBezTo>
                    <a:pt x="4252" y="4216"/>
                    <a:pt x="4257" y="4218"/>
                    <a:pt x="4265" y="4218"/>
                  </a:cubicBezTo>
                  <a:cubicBezTo>
                    <a:pt x="4272" y="4218"/>
                    <a:pt x="4283" y="4216"/>
                    <a:pt x="4290" y="4216"/>
                  </a:cubicBezTo>
                  <a:cubicBezTo>
                    <a:pt x="4301" y="4216"/>
                    <a:pt x="4308" y="4219"/>
                    <a:pt x="4296" y="4235"/>
                  </a:cubicBezTo>
                  <a:cubicBezTo>
                    <a:pt x="4308" y="4235"/>
                    <a:pt x="4313" y="4224"/>
                    <a:pt x="4313" y="4218"/>
                  </a:cubicBezTo>
                  <a:cubicBezTo>
                    <a:pt x="4324" y="4218"/>
                    <a:pt x="4330" y="4218"/>
                    <a:pt x="4319" y="4229"/>
                  </a:cubicBezTo>
                  <a:cubicBezTo>
                    <a:pt x="4364" y="4213"/>
                    <a:pt x="4347" y="4207"/>
                    <a:pt x="4386" y="4196"/>
                  </a:cubicBezTo>
                  <a:lnTo>
                    <a:pt x="4386" y="4196"/>
                  </a:lnTo>
                  <a:cubicBezTo>
                    <a:pt x="4386" y="4201"/>
                    <a:pt x="4380" y="4207"/>
                    <a:pt x="4375" y="4213"/>
                  </a:cubicBezTo>
                  <a:cubicBezTo>
                    <a:pt x="4397" y="4196"/>
                    <a:pt x="4414" y="4185"/>
                    <a:pt x="4452" y="4179"/>
                  </a:cubicBezTo>
                  <a:lnTo>
                    <a:pt x="4452" y="4179"/>
                  </a:lnTo>
                  <a:cubicBezTo>
                    <a:pt x="4450" y="4180"/>
                    <a:pt x="4451" y="4183"/>
                    <a:pt x="4450" y="4184"/>
                  </a:cubicBezTo>
                  <a:lnTo>
                    <a:pt x="4450" y="4184"/>
                  </a:lnTo>
                  <a:cubicBezTo>
                    <a:pt x="4505" y="4167"/>
                    <a:pt x="4544" y="4134"/>
                    <a:pt x="4610" y="4123"/>
                  </a:cubicBezTo>
                  <a:lnTo>
                    <a:pt x="4610" y="4123"/>
                  </a:lnTo>
                  <a:cubicBezTo>
                    <a:pt x="4606" y="4132"/>
                    <a:pt x="4609" y="4134"/>
                    <a:pt x="4615" y="4134"/>
                  </a:cubicBezTo>
                  <a:cubicBezTo>
                    <a:pt x="4620" y="4134"/>
                    <a:pt x="4625" y="4133"/>
                    <a:pt x="4630" y="4133"/>
                  </a:cubicBezTo>
                  <a:cubicBezTo>
                    <a:pt x="4636" y="4133"/>
                    <a:pt x="4642" y="4134"/>
                    <a:pt x="4644" y="4140"/>
                  </a:cubicBezTo>
                  <a:lnTo>
                    <a:pt x="4677" y="4123"/>
                  </a:lnTo>
                  <a:lnTo>
                    <a:pt x="4661" y="4117"/>
                  </a:lnTo>
                  <a:cubicBezTo>
                    <a:pt x="4694" y="4112"/>
                    <a:pt x="4717" y="4089"/>
                    <a:pt x="4745" y="4089"/>
                  </a:cubicBezTo>
                  <a:lnTo>
                    <a:pt x="4722" y="4101"/>
                  </a:lnTo>
                  <a:lnTo>
                    <a:pt x="4784" y="4084"/>
                  </a:lnTo>
                  <a:lnTo>
                    <a:pt x="4750" y="4084"/>
                  </a:lnTo>
                  <a:cubicBezTo>
                    <a:pt x="4778" y="4067"/>
                    <a:pt x="4739" y="4067"/>
                    <a:pt x="4778" y="4056"/>
                  </a:cubicBezTo>
                  <a:lnTo>
                    <a:pt x="4778" y="4056"/>
                  </a:lnTo>
                  <a:cubicBezTo>
                    <a:pt x="4777" y="4057"/>
                    <a:pt x="4778" y="4057"/>
                    <a:pt x="4780" y="4057"/>
                  </a:cubicBezTo>
                  <a:cubicBezTo>
                    <a:pt x="4786" y="4057"/>
                    <a:pt x="4803" y="4054"/>
                    <a:pt x="4818" y="4054"/>
                  </a:cubicBezTo>
                  <a:cubicBezTo>
                    <a:pt x="4824" y="4054"/>
                    <a:pt x="4829" y="4055"/>
                    <a:pt x="4834" y="4056"/>
                  </a:cubicBezTo>
                  <a:cubicBezTo>
                    <a:pt x="4845" y="4045"/>
                    <a:pt x="4862" y="4033"/>
                    <a:pt x="4885" y="4033"/>
                  </a:cubicBezTo>
                  <a:cubicBezTo>
                    <a:pt x="4890" y="4033"/>
                    <a:pt x="4885" y="4050"/>
                    <a:pt x="4890" y="4056"/>
                  </a:cubicBezTo>
                  <a:cubicBezTo>
                    <a:pt x="4901" y="4034"/>
                    <a:pt x="4957" y="4028"/>
                    <a:pt x="4972" y="4008"/>
                  </a:cubicBezTo>
                  <a:lnTo>
                    <a:pt x="4972" y="4008"/>
                  </a:lnTo>
                  <a:cubicBezTo>
                    <a:pt x="4970" y="4014"/>
                    <a:pt x="4974" y="4022"/>
                    <a:pt x="4974" y="4022"/>
                  </a:cubicBezTo>
                  <a:lnTo>
                    <a:pt x="4985" y="4005"/>
                  </a:lnTo>
                  <a:cubicBezTo>
                    <a:pt x="5002" y="4005"/>
                    <a:pt x="5002" y="4005"/>
                    <a:pt x="5002" y="4017"/>
                  </a:cubicBezTo>
                  <a:cubicBezTo>
                    <a:pt x="5047" y="4005"/>
                    <a:pt x="4985" y="4000"/>
                    <a:pt x="5036" y="3994"/>
                  </a:cubicBezTo>
                  <a:lnTo>
                    <a:pt x="5036" y="3994"/>
                  </a:lnTo>
                  <a:cubicBezTo>
                    <a:pt x="5036" y="3994"/>
                    <a:pt x="5036" y="3994"/>
                    <a:pt x="5030" y="4000"/>
                  </a:cubicBezTo>
                  <a:cubicBezTo>
                    <a:pt x="5081" y="3989"/>
                    <a:pt x="5125" y="3961"/>
                    <a:pt x="5176" y="3955"/>
                  </a:cubicBezTo>
                  <a:lnTo>
                    <a:pt x="5176" y="3955"/>
                  </a:lnTo>
                  <a:cubicBezTo>
                    <a:pt x="5198" y="3966"/>
                    <a:pt x="5137" y="3972"/>
                    <a:pt x="5159" y="3983"/>
                  </a:cubicBezTo>
                  <a:cubicBezTo>
                    <a:pt x="5226" y="3961"/>
                    <a:pt x="5293" y="3916"/>
                    <a:pt x="5361" y="3899"/>
                  </a:cubicBezTo>
                  <a:lnTo>
                    <a:pt x="5344" y="3899"/>
                  </a:lnTo>
                  <a:cubicBezTo>
                    <a:pt x="5347" y="3885"/>
                    <a:pt x="5361" y="3884"/>
                    <a:pt x="5377" y="3884"/>
                  </a:cubicBezTo>
                  <a:cubicBezTo>
                    <a:pt x="5382" y="3884"/>
                    <a:pt x="5386" y="3884"/>
                    <a:pt x="5390" y="3884"/>
                  </a:cubicBezTo>
                  <a:cubicBezTo>
                    <a:pt x="5402" y="3884"/>
                    <a:pt x="5415" y="3883"/>
                    <a:pt x="5425" y="3878"/>
                  </a:cubicBezTo>
                  <a:lnTo>
                    <a:pt x="5425" y="3878"/>
                  </a:lnTo>
                  <a:cubicBezTo>
                    <a:pt x="5422" y="3881"/>
                    <a:pt x="5422" y="3888"/>
                    <a:pt x="5422" y="3888"/>
                  </a:cubicBezTo>
                  <a:cubicBezTo>
                    <a:pt x="5473" y="3877"/>
                    <a:pt x="5512" y="3849"/>
                    <a:pt x="5579" y="3821"/>
                  </a:cubicBezTo>
                  <a:lnTo>
                    <a:pt x="5579" y="3821"/>
                  </a:lnTo>
                  <a:lnTo>
                    <a:pt x="5573" y="3832"/>
                  </a:lnTo>
                  <a:cubicBezTo>
                    <a:pt x="5601" y="3826"/>
                    <a:pt x="5646" y="3809"/>
                    <a:pt x="5674" y="3804"/>
                  </a:cubicBezTo>
                  <a:cubicBezTo>
                    <a:pt x="5680" y="3793"/>
                    <a:pt x="5697" y="3793"/>
                    <a:pt x="5685" y="3787"/>
                  </a:cubicBezTo>
                  <a:lnTo>
                    <a:pt x="5685" y="3787"/>
                  </a:lnTo>
                  <a:cubicBezTo>
                    <a:pt x="5689" y="3787"/>
                    <a:pt x="5692" y="3787"/>
                    <a:pt x="5696" y="3787"/>
                  </a:cubicBezTo>
                  <a:cubicBezTo>
                    <a:pt x="5790" y="3787"/>
                    <a:pt x="5851" y="3714"/>
                    <a:pt x="5937" y="3714"/>
                  </a:cubicBezTo>
                  <a:cubicBezTo>
                    <a:pt x="5926" y="3720"/>
                    <a:pt x="5915" y="3725"/>
                    <a:pt x="5926" y="3725"/>
                  </a:cubicBezTo>
                  <a:lnTo>
                    <a:pt x="5988" y="3697"/>
                  </a:lnTo>
                  <a:cubicBezTo>
                    <a:pt x="5985" y="3692"/>
                    <a:pt x="5982" y="3690"/>
                    <a:pt x="5978" y="3690"/>
                  </a:cubicBezTo>
                  <a:cubicBezTo>
                    <a:pt x="5974" y="3690"/>
                    <a:pt x="5968" y="3692"/>
                    <a:pt x="5960" y="3692"/>
                  </a:cubicBezTo>
                  <a:cubicBezTo>
                    <a:pt x="5971" y="3681"/>
                    <a:pt x="5988" y="3669"/>
                    <a:pt x="6005" y="3664"/>
                  </a:cubicBezTo>
                  <a:lnTo>
                    <a:pt x="6005" y="3664"/>
                  </a:lnTo>
                  <a:cubicBezTo>
                    <a:pt x="5977" y="3681"/>
                    <a:pt x="6010" y="3681"/>
                    <a:pt x="6021" y="3686"/>
                  </a:cubicBezTo>
                  <a:cubicBezTo>
                    <a:pt x="6021" y="3681"/>
                    <a:pt x="6021" y="3675"/>
                    <a:pt x="6021" y="3675"/>
                  </a:cubicBezTo>
                  <a:cubicBezTo>
                    <a:pt x="6025" y="3675"/>
                    <a:pt x="6028" y="3676"/>
                    <a:pt x="6030" y="3676"/>
                  </a:cubicBezTo>
                  <a:cubicBezTo>
                    <a:pt x="6054" y="3676"/>
                    <a:pt x="6026" y="3652"/>
                    <a:pt x="6072" y="3647"/>
                  </a:cubicBezTo>
                  <a:lnTo>
                    <a:pt x="6072" y="3653"/>
                  </a:lnTo>
                  <a:cubicBezTo>
                    <a:pt x="6089" y="3647"/>
                    <a:pt x="6100" y="3630"/>
                    <a:pt x="6122" y="3630"/>
                  </a:cubicBezTo>
                  <a:cubicBezTo>
                    <a:pt x="6133" y="3636"/>
                    <a:pt x="6105" y="3641"/>
                    <a:pt x="6105" y="3647"/>
                  </a:cubicBezTo>
                  <a:cubicBezTo>
                    <a:pt x="6131" y="3642"/>
                    <a:pt x="6148" y="3613"/>
                    <a:pt x="6176" y="3613"/>
                  </a:cubicBezTo>
                  <a:cubicBezTo>
                    <a:pt x="6179" y="3613"/>
                    <a:pt x="6181" y="3613"/>
                    <a:pt x="6184" y="3613"/>
                  </a:cubicBezTo>
                  <a:cubicBezTo>
                    <a:pt x="6173" y="3619"/>
                    <a:pt x="6156" y="3625"/>
                    <a:pt x="6145" y="3636"/>
                  </a:cubicBezTo>
                  <a:cubicBezTo>
                    <a:pt x="6173" y="3636"/>
                    <a:pt x="6178" y="3636"/>
                    <a:pt x="6195" y="3630"/>
                  </a:cubicBezTo>
                  <a:lnTo>
                    <a:pt x="6245" y="3619"/>
                  </a:lnTo>
                  <a:lnTo>
                    <a:pt x="6229" y="3619"/>
                  </a:lnTo>
                  <a:cubicBezTo>
                    <a:pt x="6257" y="3580"/>
                    <a:pt x="6296" y="3591"/>
                    <a:pt x="6335" y="3557"/>
                  </a:cubicBezTo>
                  <a:lnTo>
                    <a:pt x="6335" y="3557"/>
                  </a:lnTo>
                  <a:cubicBezTo>
                    <a:pt x="6301" y="3591"/>
                    <a:pt x="6335" y="3574"/>
                    <a:pt x="6335" y="3585"/>
                  </a:cubicBezTo>
                  <a:cubicBezTo>
                    <a:pt x="6346" y="3585"/>
                    <a:pt x="6369" y="3585"/>
                    <a:pt x="6363" y="3591"/>
                  </a:cubicBezTo>
                  <a:cubicBezTo>
                    <a:pt x="6380" y="3574"/>
                    <a:pt x="6402" y="3585"/>
                    <a:pt x="6425" y="3563"/>
                  </a:cubicBezTo>
                  <a:cubicBezTo>
                    <a:pt x="6428" y="3563"/>
                    <a:pt x="6437" y="3559"/>
                    <a:pt x="6442" y="3559"/>
                  </a:cubicBezTo>
                  <a:cubicBezTo>
                    <a:pt x="6447" y="3559"/>
                    <a:pt x="6449" y="3561"/>
                    <a:pt x="6447" y="3569"/>
                  </a:cubicBezTo>
                  <a:cubicBezTo>
                    <a:pt x="6461" y="3560"/>
                    <a:pt x="6460" y="3559"/>
                    <a:pt x="6455" y="3559"/>
                  </a:cubicBezTo>
                  <a:cubicBezTo>
                    <a:pt x="6452" y="3559"/>
                    <a:pt x="6449" y="3559"/>
                    <a:pt x="6446" y="3559"/>
                  </a:cubicBezTo>
                  <a:cubicBezTo>
                    <a:pt x="6444" y="3559"/>
                    <a:pt x="6441" y="3559"/>
                    <a:pt x="6441" y="3557"/>
                  </a:cubicBezTo>
                  <a:cubicBezTo>
                    <a:pt x="6464" y="3540"/>
                    <a:pt x="6481" y="3540"/>
                    <a:pt x="6520" y="3529"/>
                  </a:cubicBezTo>
                  <a:cubicBezTo>
                    <a:pt x="6542" y="3524"/>
                    <a:pt x="6565" y="3518"/>
                    <a:pt x="6581" y="3512"/>
                  </a:cubicBezTo>
                  <a:cubicBezTo>
                    <a:pt x="6593" y="3507"/>
                    <a:pt x="6598" y="3501"/>
                    <a:pt x="6609" y="3496"/>
                  </a:cubicBezTo>
                  <a:cubicBezTo>
                    <a:pt x="6609" y="3496"/>
                    <a:pt x="6609" y="3496"/>
                    <a:pt x="6609" y="3490"/>
                  </a:cubicBezTo>
                  <a:lnTo>
                    <a:pt x="6609" y="3484"/>
                  </a:lnTo>
                  <a:cubicBezTo>
                    <a:pt x="6609" y="3479"/>
                    <a:pt x="6604" y="3473"/>
                    <a:pt x="6604" y="3468"/>
                  </a:cubicBezTo>
                  <a:cubicBezTo>
                    <a:pt x="6593" y="3434"/>
                    <a:pt x="6576" y="3417"/>
                    <a:pt x="6559" y="3406"/>
                  </a:cubicBezTo>
                  <a:cubicBezTo>
                    <a:pt x="6548" y="3389"/>
                    <a:pt x="6537" y="3384"/>
                    <a:pt x="6531" y="3367"/>
                  </a:cubicBezTo>
                  <a:lnTo>
                    <a:pt x="6531" y="3361"/>
                  </a:lnTo>
                  <a:lnTo>
                    <a:pt x="6525" y="3361"/>
                  </a:lnTo>
                  <a:cubicBezTo>
                    <a:pt x="6525" y="3367"/>
                    <a:pt x="6520" y="3367"/>
                    <a:pt x="6514" y="3367"/>
                  </a:cubicBezTo>
                  <a:cubicBezTo>
                    <a:pt x="6497" y="3361"/>
                    <a:pt x="6525" y="3350"/>
                    <a:pt x="6525" y="3350"/>
                  </a:cubicBezTo>
                  <a:cubicBezTo>
                    <a:pt x="6517" y="3348"/>
                    <a:pt x="6510" y="3348"/>
                    <a:pt x="6502" y="3348"/>
                  </a:cubicBezTo>
                  <a:cubicBezTo>
                    <a:pt x="6484" y="3348"/>
                    <a:pt x="6468" y="3351"/>
                    <a:pt x="6449" y="3355"/>
                  </a:cubicBezTo>
                  <a:lnTo>
                    <a:pt x="6449" y="3355"/>
                  </a:lnTo>
                  <a:cubicBezTo>
                    <a:pt x="6451" y="3354"/>
                    <a:pt x="6446" y="3349"/>
                    <a:pt x="6441" y="3344"/>
                  </a:cubicBezTo>
                  <a:cubicBezTo>
                    <a:pt x="6422" y="3349"/>
                    <a:pt x="6428" y="3362"/>
                    <a:pt x="6412" y="3362"/>
                  </a:cubicBezTo>
                  <a:cubicBezTo>
                    <a:pt x="6409" y="3362"/>
                    <a:pt x="6406" y="3362"/>
                    <a:pt x="6402" y="3361"/>
                  </a:cubicBezTo>
                  <a:cubicBezTo>
                    <a:pt x="6408" y="3356"/>
                    <a:pt x="6413" y="3350"/>
                    <a:pt x="6419" y="3339"/>
                  </a:cubicBezTo>
                  <a:lnTo>
                    <a:pt x="6419" y="3339"/>
                  </a:lnTo>
                  <a:cubicBezTo>
                    <a:pt x="6408" y="3344"/>
                    <a:pt x="6392" y="3355"/>
                    <a:pt x="6366" y="3361"/>
                  </a:cubicBezTo>
                  <a:lnTo>
                    <a:pt x="6366" y="3361"/>
                  </a:lnTo>
                  <a:cubicBezTo>
                    <a:pt x="6366" y="3360"/>
                    <a:pt x="6366" y="3360"/>
                    <a:pt x="6367" y="3360"/>
                  </a:cubicBezTo>
                  <a:lnTo>
                    <a:pt x="6367" y="3360"/>
                  </a:lnTo>
                  <a:cubicBezTo>
                    <a:pt x="6366" y="3360"/>
                    <a:pt x="6366" y="3361"/>
                    <a:pt x="6366" y="3361"/>
                  </a:cubicBezTo>
                  <a:lnTo>
                    <a:pt x="6366" y="3361"/>
                  </a:lnTo>
                  <a:cubicBezTo>
                    <a:pt x="6366" y="3361"/>
                    <a:pt x="6366" y="3361"/>
                    <a:pt x="6366" y="3361"/>
                  </a:cubicBezTo>
                  <a:lnTo>
                    <a:pt x="6366" y="3361"/>
                  </a:lnTo>
                  <a:cubicBezTo>
                    <a:pt x="6365" y="3363"/>
                    <a:pt x="6364" y="3365"/>
                    <a:pt x="6363" y="3367"/>
                  </a:cubicBezTo>
                  <a:lnTo>
                    <a:pt x="6357" y="3356"/>
                  </a:lnTo>
                  <a:cubicBezTo>
                    <a:pt x="6352" y="3361"/>
                    <a:pt x="6352" y="3372"/>
                    <a:pt x="6346" y="3384"/>
                  </a:cubicBezTo>
                  <a:cubicBezTo>
                    <a:pt x="6357" y="3384"/>
                    <a:pt x="6380" y="3378"/>
                    <a:pt x="6397" y="3372"/>
                  </a:cubicBezTo>
                  <a:cubicBezTo>
                    <a:pt x="6413" y="3367"/>
                    <a:pt x="6419" y="3361"/>
                    <a:pt x="6436" y="3361"/>
                  </a:cubicBezTo>
                  <a:cubicBezTo>
                    <a:pt x="6430" y="3367"/>
                    <a:pt x="6430" y="3372"/>
                    <a:pt x="6425" y="3378"/>
                  </a:cubicBezTo>
                  <a:lnTo>
                    <a:pt x="6458" y="3361"/>
                  </a:lnTo>
                  <a:cubicBezTo>
                    <a:pt x="6469" y="3361"/>
                    <a:pt x="6475" y="3372"/>
                    <a:pt x="6458" y="3378"/>
                  </a:cubicBezTo>
                  <a:cubicBezTo>
                    <a:pt x="6462" y="3379"/>
                    <a:pt x="6466" y="3379"/>
                    <a:pt x="6469" y="3379"/>
                  </a:cubicBezTo>
                  <a:cubicBezTo>
                    <a:pt x="6480" y="3379"/>
                    <a:pt x="6483" y="3374"/>
                    <a:pt x="6490" y="3374"/>
                  </a:cubicBezTo>
                  <a:cubicBezTo>
                    <a:pt x="6493" y="3374"/>
                    <a:pt x="6497" y="3375"/>
                    <a:pt x="6503" y="3378"/>
                  </a:cubicBezTo>
                  <a:lnTo>
                    <a:pt x="6509" y="3378"/>
                  </a:lnTo>
                  <a:cubicBezTo>
                    <a:pt x="6514" y="3400"/>
                    <a:pt x="6525" y="3412"/>
                    <a:pt x="6531" y="3417"/>
                  </a:cubicBezTo>
                  <a:cubicBezTo>
                    <a:pt x="6537" y="3423"/>
                    <a:pt x="6548" y="3434"/>
                    <a:pt x="6542" y="3434"/>
                  </a:cubicBezTo>
                  <a:lnTo>
                    <a:pt x="6537" y="3434"/>
                  </a:lnTo>
                  <a:cubicBezTo>
                    <a:pt x="6553" y="3456"/>
                    <a:pt x="6559" y="3462"/>
                    <a:pt x="6565" y="3462"/>
                  </a:cubicBezTo>
                  <a:cubicBezTo>
                    <a:pt x="6565" y="3462"/>
                    <a:pt x="6570" y="3462"/>
                    <a:pt x="6576" y="3468"/>
                  </a:cubicBezTo>
                  <a:cubicBezTo>
                    <a:pt x="6576" y="3468"/>
                    <a:pt x="6587" y="3479"/>
                    <a:pt x="6576" y="3484"/>
                  </a:cubicBezTo>
                  <a:cubicBezTo>
                    <a:pt x="6553" y="3484"/>
                    <a:pt x="6531" y="3479"/>
                    <a:pt x="6514" y="3473"/>
                  </a:cubicBezTo>
                  <a:lnTo>
                    <a:pt x="6514" y="3473"/>
                  </a:lnTo>
                  <a:cubicBezTo>
                    <a:pt x="6514" y="3473"/>
                    <a:pt x="6520" y="3479"/>
                    <a:pt x="6520" y="3484"/>
                  </a:cubicBezTo>
                  <a:cubicBezTo>
                    <a:pt x="6516" y="3484"/>
                    <a:pt x="6510" y="3487"/>
                    <a:pt x="6506" y="3487"/>
                  </a:cubicBezTo>
                  <a:cubicBezTo>
                    <a:pt x="6504" y="3487"/>
                    <a:pt x="6503" y="3486"/>
                    <a:pt x="6503" y="3484"/>
                  </a:cubicBezTo>
                  <a:lnTo>
                    <a:pt x="6503" y="3484"/>
                  </a:lnTo>
                  <a:cubicBezTo>
                    <a:pt x="6486" y="3496"/>
                    <a:pt x="6509" y="3484"/>
                    <a:pt x="6503" y="3501"/>
                  </a:cubicBezTo>
                  <a:cubicBezTo>
                    <a:pt x="6500" y="3501"/>
                    <a:pt x="6498" y="3501"/>
                    <a:pt x="6495" y="3501"/>
                  </a:cubicBezTo>
                  <a:cubicBezTo>
                    <a:pt x="6467" y="3501"/>
                    <a:pt x="6437" y="3519"/>
                    <a:pt x="6418" y="3519"/>
                  </a:cubicBezTo>
                  <a:cubicBezTo>
                    <a:pt x="6411" y="3519"/>
                    <a:pt x="6406" y="3518"/>
                    <a:pt x="6402" y="3512"/>
                  </a:cubicBezTo>
                  <a:lnTo>
                    <a:pt x="6402" y="3512"/>
                  </a:lnTo>
                  <a:cubicBezTo>
                    <a:pt x="6399" y="3521"/>
                    <a:pt x="6408" y="3521"/>
                    <a:pt x="6413" y="3521"/>
                  </a:cubicBezTo>
                  <a:cubicBezTo>
                    <a:pt x="6418" y="3521"/>
                    <a:pt x="6419" y="3521"/>
                    <a:pt x="6402" y="3529"/>
                  </a:cubicBezTo>
                  <a:cubicBezTo>
                    <a:pt x="6399" y="3524"/>
                    <a:pt x="6395" y="3522"/>
                    <a:pt x="6391" y="3522"/>
                  </a:cubicBezTo>
                  <a:cubicBezTo>
                    <a:pt x="6377" y="3522"/>
                    <a:pt x="6361" y="3546"/>
                    <a:pt x="6335" y="3546"/>
                  </a:cubicBezTo>
                  <a:cubicBezTo>
                    <a:pt x="6341" y="3529"/>
                    <a:pt x="6369" y="3529"/>
                    <a:pt x="6335" y="3524"/>
                  </a:cubicBezTo>
                  <a:cubicBezTo>
                    <a:pt x="6329" y="3552"/>
                    <a:pt x="6279" y="3540"/>
                    <a:pt x="6257" y="3552"/>
                  </a:cubicBezTo>
                  <a:cubicBezTo>
                    <a:pt x="6262" y="3569"/>
                    <a:pt x="6206" y="3574"/>
                    <a:pt x="6167" y="3591"/>
                  </a:cubicBezTo>
                  <a:cubicBezTo>
                    <a:pt x="6168" y="3590"/>
                    <a:pt x="6167" y="3590"/>
                    <a:pt x="6166" y="3590"/>
                  </a:cubicBezTo>
                  <a:cubicBezTo>
                    <a:pt x="6155" y="3590"/>
                    <a:pt x="6084" y="3608"/>
                    <a:pt x="6049" y="3613"/>
                  </a:cubicBezTo>
                  <a:cubicBezTo>
                    <a:pt x="6049" y="3630"/>
                    <a:pt x="6010" y="3641"/>
                    <a:pt x="5982" y="3653"/>
                  </a:cubicBezTo>
                  <a:cubicBezTo>
                    <a:pt x="5982" y="3641"/>
                    <a:pt x="5988" y="3636"/>
                    <a:pt x="5999" y="3630"/>
                  </a:cubicBezTo>
                  <a:lnTo>
                    <a:pt x="5999" y="3630"/>
                  </a:lnTo>
                  <a:lnTo>
                    <a:pt x="5971" y="3636"/>
                  </a:lnTo>
                  <a:cubicBezTo>
                    <a:pt x="5971" y="3647"/>
                    <a:pt x="5960" y="3647"/>
                    <a:pt x="5943" y="3658"/>
                  </a:cubicBezTo>
                  <a:lnTo>
                    <a:pt x="5949" y="3641"/>
                  </a:lnTo>
                  <a:lnTo>
                    <a:pt x="5949" y="3641"/>
                  </a:lnTo>
                  <a:cubicBezTo>
                    <a:pt x="5915" y="3653"/>
                    <a:pt x="5881" y="3681"/>
                    <a:pt x="5831" y="3686"/>
                  </a:cubicBezTo>
                  <a:cubicBezTo>
                    <a:pt x="5837" y="3697"/>
                    <a:pt x="5881" y="3709"/>
                    <a:pt x="5831" y="3731"/>
                  </a:cubicBezTo>
                  <a:cubicBezTo>
                    <a:pt x="5831" y="3725"/>
                    <a:pt x="5825" y="3714"/>
                    <a:pt x="5837" y="3709"/>
                  </a:cubicBezTo>
                  <a:lnTo>
                    <a:pt x="5837" y="3709"/>
                  </a:lnTo>
                  <a:cubicBezTo>
                    <a:pt x="5831" y="3709"/>
                    <a:pt x="5825" y="3720"/>
                    <a:pt x="5814" y="3720"/>
                  </a:cubicBezTo>
                  <a:lnTo>
                    <a:pt x="5831" y="3703"/>
                  </a:lnTo>
                  <a:cubicBezTo>
                    <a:pt x="5809" y="3703"/>
                    <a:pt x="5820" y="3714"/>
                    <a:pt x="5803" y="3720"/>
                  </a:cubicBezTo>
                  <a:cubicBezTo>
                    <a:pt x="5803" y="3709"/>
                    <a:pt x="5792" y="3714"/>
                    <a:pt x="5792" y="3709"/>
                  </a:cubicBezTo>
                  <a:cubicBezTo>
                    <a:pt x="5795" y="3706"/>
                    <a:pt x="5799" y="3706"/>
                    <a:pt x="5803" y="3706"/>
                  </a:cubicBezTo>
                  <a:cubicBezTo>
                    <a:pt x="5807" y="3706"/>
                    <a:pt x="5811" y="3706"/>
                    <a:pt x="5814" y="3703"/>
                  </a:cubicBezTo>
                  <a:cubicBezTo>
                    <a:pt x="5799" y="3703"/>
                    <a:pt x="5784" y="3705"/>
                    <a:pt x="5773" y="3705"/>
                  </a:cubicBezTo>
                  <a:cubicBezTo>
                    <a:pt x="5767" y="3705"/>
                    <a:pt x="5762" y="3705"/>
                    <a:pt x="5758" y="3703"/>
                  </a:cubicBezTo>
                  <a:lnTo>
                    <a:pt x="5758" y="3703"/>
                  </a:lnTo>
                  <a:cubicBezTo>
                    <a:pt x="5764" y="3709"/>
                    <a:pt x="5764" y="3714"/>
                    <a:pt x="5753" y="3720"/>
                  </a:cubicBezTo>
                  <a:cubicBezTo>
                    <a:pt x="5743" y="3723"/>
                    <a:pt x="5737" y="3724"/>
                    <a:pt x="5733" y="3724"/>
                  </a:cubicBezTo>
                  <a:cubicBezTo>
                    <a:pt x="5722" y="3724"/>
                    <a:pt x="5730" y="3714"/>
                    <a:pt x="5713" y="3714"/>
                  </a:cubicBezTo>
                  <a:cubicBezTo>
                    <a:pt x="5708" y="3725"/>
                    <a:pt x="5680" y="3725"/>
                    <a:pt x="5685" y="3742"/>
                  </a:cubicBezTo>
                  <a:cubicBezTo>
                    <a:pt x="5674" y="3742"/>
                    <a:pt x="5669" y="3737"/>
                    <a:pt x="5669" y="3737"/>
                  </a:cubicBezTo>
                  <a:cubicBezTo>
                    <a:pt x="5652" y="3748"/>
                    <a:pt x="5585" y="3765"/>
                    <a:pt x="5607" y="3770"/>
                  </a:cubicBezTo>
                  <a:cubicBezTo>
                    <a:pt x="5551" y="3804"/>
                    <a:pt x="5484" y="3804"/>
                    <a:pt x="5428" y="3832"/>
                  </a:cubicBezTo>
                  <a:lnTo>
                    <a:pt x="5422" y="3826"/>
                  </a:lnTo>
                  <a:cubicBezTo>
                    <a:pt x="5389" y="3843"/>
                    <a:pt x="5344" y="3854"/>
                    <a:pt x="5321" y="3871"/>
                  </a:cubicBezTo>
                  <a:cubicBezTo>
                    <a:pt x="5320" y="3873"/>
                    <a:pt x="5317" y="3873"/>
                    <a:pt x="5314" y="3873"/>
                  </a:cubicBezTo>
                  <a:cubicBezTo>
                    <a:pt x="5307" y="3873"/>
                    <a:pt x="5299" y="3869"/>
                    <a:pt x="5299" y="3865"/>
                  </a:cubicBezTo>
                  <a:cubicBezTo>
                    <a:pt x="5277" y="3877"/>
                    <a:pt x="5271" y="3882"/>
                    <a:pt x="5232" y="3888"/>
                  </a:cubicBezTo>
                  <a:cubicBezTo>
                    <a:pt x="5239" y="3882"/>
                    <a:pt x="5240" y="3880"/>
                    <a:pt x="5240" y="3879"/>
                  </a:cubicBezTo>
                  <a:lnTo>
                    <a:pt x="5240" y="3879"/>
                  </a:lnTo>
                  <a:cubicBezTo>
                    <a:pt x="5216" y="3881"/>
                    <a:pt x="5203" y="3881"/>
                    <a:pt x="5176" y="3899"/>
                  </a:cubicBezTo>
                  <a:cubicBezTo>
                    <a:pt x="5180" y="3895"/>
                    <a:pt x="5177" y="3893"/>
                    <a:pt x="5171" y="3893"/>
                  </a:cubicBezTo>
                  <a:cubicBezTo>
                    <a:pt x="5160" y="3893"/>
                    <a:pt x="5141" y="3898"/>
                    <a:pt x="5131" y="3905"/>
                  </a:cubicBezTo>
                  <a:lnTo>
                    <a:pt x="5159" y="3905"/>
                  </a:lnTo>
                  <a:cubicBezTo>
                    <a:pt x="5137" y="3910"/>
                    <a:pt x="5120" y="3916"/>
                    <a:pt x="5103" y="3921"/>
                  </a:cubicBezTo>
                  <a:lnTo>
                    <a:pt x="5109" y="3899"/>
                  </a:lnTo>
                  <a:lnTo>
                    <a:pt x="5109" y="3899"/>
                  </a:lnTo>
                  <a:cubicBezTo>
                    <a:pt x="5039" y="3904"/>
                    <a:pt x="5000" y="3958"/>
                    <a:pt x="4945" y="3958"/>
                  </a:cubicBezTo>
                  <a:cubicBezTo>
                    <a:pt x="4938" y="3958"/>
                    <a:pt x="4931" y="3957"/>
                    <a:pt x="4924" y="3955"/>
                  </a:cubicBezTo>
                  <a:lnTo>
                    <a:pt x="4924" y="3955"/>
                  </a:lnTo>
                  <a:cubicBezTo>
                    <a:pt x="4915" y="3963"/>
                    <a:pt x="4927" y="3963"/>
                    <a:pt x="4938" y="3963"/>
                  </a:cubicBezTo>
                  <a:cubicBezTo>
                    <a:pt x="4949" y="3963"/>
                    <a:pt x="4960" y="3963"/>
                    <a:pt x="4952" y="3972"/>
                  </a:cubicBezTo>
                  <a:cubicBezTo>
                    <a:pt x="4945" y="3973"/>
                    <a:pt x="4937" y="3973"/>
                    <a:pt x="4930" y="3973"/>
                  </a:cubicBezTo>
                  <a:cubicBezTo>
                    <a:pt x="4910" y="3973"/>
                    <a:pt x="4891" y="3970"/>
                    <a:pt x="4878" y="3970"/>
                  </a:cubicBezTo>
                  <a:cubicBezTo>
                    <a:pt x="4874" y="3970"/>
                    <a:pt x="4870" y="3971"/>
                    <a:pt x="4868" y="3972"/>
                  </a:cubicBezTo>
                  <a:cubicBezTo>
                    <a:pt x="4817" y="3972"/>
                    <a:pt x="4829" y="4005"/>
                    <a:pt x="4784" y="4011"/>
                  </a:cubicBezTo>
                  <a:cubicBezTo>
                    <a:pt x="4789" y="4017"/>
                    <a:pt x="4801" y="4028"/>
                    <a:pt x="4767" y="4045"/>
                  </a:cubicBezTo>
                  <a:cubicBezTo>
                    <a:pt x="4762" y="4045"/>
                    <a:pt x="4758" y="4046"/>
                    <a:pt x="4754" y="4046"/>
                  </a:cubicBezTo>
                  <a:cubicBezTo>
                    <a:pt x="4729" y="4046"/>
                    <a:pt x="4720" y="4032"/>
                    <a:pt x="4739" y="4022"/>
                  </a:cubicBezTo>
                  <a:cubicBezTo>
                    <a:pt x="4741" y="4020"/>
                    <a:pt x="4743" y="4020"/>
                    <a:pt x="4744" y="4020"/>
                  </a:cubicBezTo>
                  <a:cubicBezTo>
                    <a:pt x="4748" y="4020"/>
                    <a:pt x="4750" y="4022"/>
                    <a:pt x="4750" y="4022"/>
                  </a:cubicBezTo>
                  <a:cubicBezTo>
                    <a:pt x="4761" y="4017"/>
                    <a:pt x="4773" y="4011"/>
                    <a:pt x="4756" y="4011"/>
                  </a:cubicBezTo>
                  <a:lnTo>
                    <a:pt x="4756" y="4017"/>
                  </a:lnTo>
                  <a:cubicBezTo>
                    <a:pt x="4745" y="4017"/>
                    <a:pt x="4721" y="4022"/>
                    <a:pt x="4708" y="4022"/>
                  </a:cubicBezTo>
                  <a:cubicBezTo>
                    <a:pt x="4702" y="4022"/>
                    <a:pt x="4698" y="4020"/>
                    <a:pt x="4700" y="4017"/>
                  </a:cubicBezTo>
                  <a:lnTo>
                    <a:pt x="4700" y="4017"/>
                  </a:lnTo>
                  <a:cubicBezTo>
                    <a:pt x="4677" y="4028"/>
                    <a:pt x="4694" y="4028"/>
                    <a:pt x="4711" y="4028"/>
                  </a:cubicBezTo>
                  <a:cubicBezTo>
                    <a:pt x="4666" y="4028"/>
                    <a:pt x="4644" y="4045"/>
                    <a:pt x="4599" y="4050"/>
                  </a:cubicBezTo>
                  <a:cubicBezTo>
                    <a:pt x="4604" y="4050"/>
                    <a:pt x="4616" y="4056"/>
                    <a:pt x="4610" y="4061"/>
                  </a:cubicBezTo>
                  <a:cubicBezTo>
                    <a:pt x="4543" y="4073"/>
                    <a:pt x="4582" y="4078"/>
                    <a:pt x="4537" y="4089"/>
                  </a:cubicBezTo>
                  <a:cubicBezTo>
                    <a:pt x="4519" y="4089"/>
                    <a:pt x="4527" y="4079"/>
                    <a:pt x="4522" y="4079"/>
                  </a:cubicBezTo>
                  <a:lnTo>
                    <a:pt x="4522" y="4079"/>
                  </a:lnTo>
                  <a:cubicBezTo>
                    <a:pt x="4519" y="4079"/>
                    <a:pt x="4513" y="4082"/>
                    <a:pt x="4498" y="4089"/>
                  </a:cubicBezTo>
                  <a:cubicBezTo>
                    <a:pt x="4470" y="4089"/>
                    <a:pt x="4492" y="4078"/>
                    <a:pt x="4498" y="4067"/>
                  </a:cubicBezTo>
                  <a:lnTo>
                    <a:pt x="4498" y="4067"/>
                  </a:lnTo>
                  <a:cubicBezTo>
                    <a:pt x="4464" y="4089"/>
                    <a:pt x="4425" y="4084"/>
                    <a:pt x="4397" y="4089"/>
                  </a:cubicBezTo>
                  <a:lnTo>
                    <a:pt x="4420" y="4078"/>
                  </a:lnTo>
                  <a:lnTo>
                    <a:pt x="4420" y="4078"/>
                  </a:lnTo>
                  <a:cubicBezTo>
                    <a:pt x="4408" y="4084"/>
                    <a:pt x="4397" y="4084"/>
                    <a:pt x="4386" y="4089"/>
                  </a:cubicBezTo>
                  <a:lnTo>
                    <a:pt x="4403" y="4095"/>
                  </a:lnTo>
                  <a:cubicBezTo>
                    <a:pt x="4394" y="4098"/>
                    <a:pt x="4389" y="4099"/>
                    <a:pt x="4385" y="4099"/>
                  </a:cubicBezTo>
                  <a:cubicBezTo>
                    <a:pt x="4380" y="4099"/>
                    <a:pt x="4378" y="4098"/>
                    <a:pt x="4375" y="4095"/>
                  </a:cubicBezTo>
                  <a:lnTo>
                    <a:pt x="4375" y="4095"/>
                  </a:lnTo>
                  <a:cubicBezTo>
                    <a:pt x="4364" y="4106"/>
                    <a:pt x="4392" y="4112"/>
                    <a:pt x="4369" y="4129"/>
                  </a:cubicBezTo>
                  <a:cubicBezTo>
                    <a:pt x="4357" y="4129"/>
                    <a:pt x="4336" y="4140"/>
                    <a:pt x="4321" y="4140"/>
                  </a:cubicBezTo>
                  <a:cubicBezTo>
                    <a:pt x="4315" y="4140"/>
                    <a:pt x="4311" y="4139"/>
                    <a:pt x="4308" y="4134"/>
                  </a:cubicBezTo>
                  <a:cubicBezTo>
                    <a:pt x="4356" y="4129"/>
                    <a:pt x="4316" y="4124"/>
                    <a:pt x="4334" y="4112"/>
                  </a:cubicBezTo>
                  <a:lnTo>
                    <a:pt x="4334" y="4112"/>
                  </a:lnTo>
                  <a:cubicBezTo>
                    <a:pt x="4327" y="4115"/>
                    <a:pt x="4320" y="4117"/>
                    <a:pt x="4313" y="4117"/>
                  </a:cubicBezTo>
                  <a:cubicBezTo>
                    <a:pt x="4313" y="4117"/>
                    <a:pt x="4313" y="4112"/>
                    <a:pt x="4319" y="4112"/>
                  </a:cubicBezTo>
                  <a:cubicBezTo>
                    <a:pt x="4263" y="4112"/>
                    <a:pt x="4296" y="4134"/>
                    <a:pt x="4246" y="4145"/>
                  </a:cubicBezTo>
                  <a:cubicBezTo>
                    <a:pt x="4250" y="4141"/>
                    <a:pt x="4240" y="4137"/>
                    <a:pt x="4232" y="4137"/>
                  </a:cubicBezTo>
                  <a:cubicBezTo>
                    <a:pt x="4228" y="4137"/>
                    <a:pt x="4225" y="4138"/>
                    <a:pt x="4224" y="4140"/>
                  </a:cubicBezTo>
                  <a:cubicBezTo>
                    <a:pt x="4226" y="4139"/>
                    <a:pt x="4228" y="4139"/>
                    <a:pt x="4229" y="4139"/>
                  </a:cubicBezTo>
                  <a:cubicBezTo>
                    <a:pt x="4239" y="4139"/>
                    <a:pt x="4233" y="4152"/>
                    <a:pt x="4218" y="4162"/>
                  </a:cubicBezTo>
                  <a:cubicBezTo>
                    <a:pt x="4184" y="4168"/>
                    <a:pt x="4184" y="4179"/>
                    <a:pt x="4168" y="4179"/>
                  </a:cubicBezTo>
                  <a:lnTo>
                    <a:pt x="4184" y="4179"/>
                  </a:lnTo>
                  <a:cubicBezTo>
                    <a:pt x="4184" y="4190"/>
                    <a:pt x="4168" y="4190"/>
                    <a:pt x="4145" y="4201"/>
                  </a:cubicBezTo>
                  <a:cubicBezTo>
                    <a:pt x="4144" y="4200"/>
                    <a:pt x="4144" y="4199"/>
                    <a:pt x="4145" y="4197"/>
                  </a:cubicBezTo>
                  <a:lnTo>
                    <a:pt x="4145" y="4197"/>
                  </a:lnTo>
                  <a:cubicBezTo>
                    <a:pt x="4135" y="4201"/>
                    <a:pt x="4123" y="4201"/>
                    <a:pt x="4110" y="4201"/>
                  </a:cubicBezTo>
                  <a:cubicBezTo>
                    <a:pt x="4092" y="4201"/>
                    <a:pt x="4072" y="4201"/>
                    <a:pt x="4056" y="4213"/>
                  </a:cubicBezTo>
                  <a:cubicBezTo>
                    <a:pt x="4039" y="4207"/>
                    <a:pt x="4050" y="4196"/>
                    <a:pt x="4039" y="4196"/>
                  </a:cubicBezTo>
                  <a:cubicBezTo>
                    <a:pt x="4019" y="4207"/>
                    <a:pt x="4007" y="4207"/>
                    <a:pt x="3994" y="4207"/>
                  </a:cubicBezTo>
                  <a:cubicBezTo>
                    <a:pt x="3981" y="4207"/>
                    <a:pt x="3969" y="4207"/>
                    <a:pt x="3949" y="4218"/>
                  </a:cubicBezTo>
                  <a:cubicBezTo>
                    <a:pt x="3966" y="4224"/>
                    <a:pt x="3966" y="4218"/>
                    <a:pt x="3938" y="4241"/>
                  </a:cubicBezTo>
                  <a:lnTo>
                    <a:pt x="4005" y="4213"/>
                  </a:lnTo>
                  <a:lnTo>
                    <a:pt x="4005" y="4213"/>
                  </a:lnTo>
                  <a:lnTo>
                    <a:pt x="3966" y="4241"/>
                  </a:lnTo>
                  <a:cubicBezTo>
                    <a:pt x="3988" y="4235"/>
                    <a:pt x="4011" y="4224"/>
                    <a:pt x="4022" y="4218"/>
                  </a:cubicBezTo>
                  <a:lnTo>
                    <a:pt x="4022" y="4218"/>
                  </a:lnTo>
                  <a:cubicBezTo>
                    <a:pt x="4005" y="4235"/>
                    <a:pt x="4005" y="4229"/>
                    <a:pt x="4016" y="4241"/>
                  </a:cubicBezTo>
                  <a:cubicBezTo>
                    <a:pt x="4012" y="4239"/>
                    <a:pt x="4007" y="4238"/>
                    <a:pt x="4003" y="4238"/>
                  </a:cubicBezTo>
                  <a:cubicBezTo>
                    <a:pt x="3976" y="4238"/>
                    <a:pt x="3956" y="4263"/>
                    <a:pt x="3927" y="4263"/>
                  </a:cubicBezTo>
                  <a:lnTo>
                    <a:pt x="3921" y="4235"/>
                  </a:lnTo>
                  <a:cubicBezTo>
                    <a:pt x="3865" y="4235"/>
                    <a:pt x="3837" y="4269"/>
                    <a:pt x="3770" y="4280"/>
                  </a:cubicBezTo>
                  <a:lnTo>
                    <a:pt x="3792" y="4280"/>
                  </a:lnTo>
                  <a:cubicBezTo>
                    <a:pt x="3787" y="4291"/>
                    <a:pt x="3753" y="4291"/>
                    <a:pt x="3731" y="4302"/>
                  </a:cubicBezTo>
                  <a:cubicBezTo>
                    <a:pt x="3731" y="4291"/>
                    <a:pt x="3720" y="4291"/>
                    <a:pt x="3708" y="4291"/>
                  </a:cubicBezTo>
                  <a:cubicBezTo>
                    <a:pt x="3708" y="4297"/>
                    <a:pt x="3658" y="4302"/>
                    <a:pt x="3658" y="4319"/>
                  </a:cubicBezTo>
                  <a:lnTo>
                    <a:pt x="3624" y="4319"/>
                  </a:lnTo>
                  <a:cubicBezTo>
                    <a:pt x="3574" y="4325"/>
                    <a:pt x="3574" y="4358"/>
                    <a:pt x="3524" y="4369"/>
                  </a:cubicBezTo>
                  <a:cubicBezTo>
                    <a:pt x="3535" y="4353"/>
                    <a:pt x="3507" y="4353"/>
                    <a:pt x="3540" y="4336"/>
                  </a:cubicBezTo>
                  <a:lnTo>
                    <a:pt x="3540" y="4336"/>
                  </a:lnTo>
                  <a:cubicBezTo>
                    <a:pt x="3524" y="4341"/>
                    <a:pt x="3507" y="4347"/>
                    <a:pt x="3512" y="4353"/>
                  </a:cubicBezTo>
                  <a:cubicBezTo>
                    <a:pt x="3511" y="4352"/>
                    <a:pt x="3510" y="4352"/>
                    <a:pt x="3509" y="4352"/>
                  </a:cubicBezTo>
                  <a:cubicBezTo>
                    <a:pt x="3497" y="4352"/>
                    <a:pt x="3472" y="4370"/>
                    <a:pt x="3456" y="4370"/>
                  </a:cubicBezTo>
                  <a:cubicBezTo>
                    <a:pt x="3454" y="4370"/>
                    <a:pt x="3452" y="4370"/>
                    <a:pt x="3451" y="4369"/>
                  </a:cubicBezTo>
                  <a:cubicBezTo>
                    <a:pt x="3445" y="4375"/>
                    <a:pt x="3445" y="4386"/>
                    <a:pt x="3423" y="4392"/>
                  </a:cubicBezTo>
                  <a:cubicBezTo>
                    <a:pt x="3423" y="4386"/>
                    <a:pt x="3423" y="4386"/>
                    <a:pt x="3423" y="4386"/>
                  </a:cubicBezTo>
                  <a:cubicBezTo>
                    <a:pt x="3423" y="4392"/>
                    <a:pt x="3395" y="4397"/>
                    <a:pt x="3412" y="4403"/>
                  </a:cubicBezTo>
                  <a:cubicBezTo>
                    <a:pt x="3406" y="4402"/>
                    <a:pt x="3400" y="4401"/>
                    <a:pt x="3394" y="4401"/>
                  </a:cubicBezTo>
                  <a:cubicBezTo>
                    <a:pt x="3345" y="4401"/>
                    <a:pt x="3282" y="4433"/>
                    <a:pt x="3233" y="4433"/>
                  </a:cubicBezTo>
                  <a:cubicBezTo>
                    <a:pt x="3227" y="4433"/>
                    <a:pt x="3221" y="4432"/>
                    <a:pt x="3216" y="4431"/>
                  </a:cubicBezTo>
                  <a:cubicBezTo>
                    <a:pt x="3183" y="4442"/>
                    <a:pt x="3139" y="4458"/>
                    <a:pt x="3105" y="4464"/>
                  </a:cubicBezTo>
                  <a:lnTo>
                    <a:pt x="3105" y="4464"/>
                  </a:lnTo>
                  <a:cubicBezTo>
                    <a:pt x="3107" y="4463"/>
                    <a:pt x="3105" y="4460"/>
                    <a:pt x="3108" y="4459"/>
                  </a:cubicBezTo>
                  <a:lnTo>
                    <a:pt x="3108" y="4459"/>
                  </a:lnTo>
                  <a:cubicBezTo>
                    <a:pt x="3065" y="4465"/>
                    <a:pt x="3086" y="4493"/>
                    <a:pt x="3036" y="4498"/>
                  </a:cubicBezTo>
                  <a:cubicBezTo>
                    <a:pt x="3003" y="4487"/>
                    <a:pt x="3059" y="4481"/>
                    <a:pt x="3042" y="4481"/>
                  </a:cubicBezTo>
                  <a:cubicBezTo>
                    <a:pt x="3038" y="4475"/>
                    <a:pt x="3032" y="4472"/>
                    <a:pt x="3025" y="4472"/>
                  </a:cubicBezTo>
                  <a:cubicBezTo>
                    <a:pt x="3006" y="4472"/>
                    <a:pt x="2976" y="4493"/>
                    <a:pt x="2948" y="4493"/>
                  </a:cubicBezTo>
                  <a:cubicBezTo>
                    <a:pt x="2946" y="4493"/>
                    <a:pt x="2943" y="4493"/>
                    <a:pt x="2941" y="4493"/>
                  </a:cubicBezTo>
                  <a:lnTo>
                    <a:pt x="2947" y="4487"/>
                  </a:lnTo>
                  <a:cubicBezTo>
                    <a:pt x="2945" y="4487"/>
                    <a:pt x="2942" y="4486"/>
                    <a:pt x="2940" y="4486"/>
                  </a:cubicBezTo>
                  <a:cubicBezTo>
                    <a:pt x="2914" y="4486"/>
                    <a:pt x="2882" y="4515"/>
                    <a:pt x="2840" y="4521"/>
                  </a:cubicBezTo>
                  <a:cubicBezTo>
                    <a:pt x="2812" y="4543"/>
                    <a:pt x="2756" y="4565"/>
                    <a:pt x="2717" y="4582"/>
                  </a:cubicBezTo>
                  <a:cubicBezTo>
                    <a:pt x="2723" y="4565"/>
                    <a:pt x="2734" y="4571"/>
                    <a:pt x="2723" y="4560"/>
                  </a:cubicBezTo>
                  <a:lnTo>
                    <a:pt x="2723" y="4560"/>
                  </a:lnTo>
                  <a:cubicBezTo>
                    <a:pt x="2700" y="4565"/>
                    <a:pt x="2734" y="4577"/>
                    <a:pt x="2695" y="4593"/>
                  </a:cubicBezTo>
                  <a:cubicBezTo>
                    <a:pt x="2684" y="4588"/>
                    <a:pt x="2656" y="4593"/>
                    <a:pt x="2650" y="4577"/>
                  </a:cubicBezTo>
                  <a:cubicBezTo>
                    <a:pt x="2661" y="4577"/>
                    <a:pt x="2672" y="4571"/>
                    <a:pt x="2684" y="4571"/>
                  </a:cubicBezTo>
                  <a:cubicBezTo>
                    <a:pt x="2678" y="4568"/>
                    <a:pt x="2673" y="4567"/>
                    <a:pt x="2668" y="4567"/>
                  </a:cubicBezTo>
                  <a:cubicBezTo>
                    <a:pt x="2653" y="4567"/>
                    <a:pt x="2640" y="4578"/>
                    <a:pt x="2628" y="4582"/>
                  </a:cubicBezTo>
                  <a:lnTo>
                    <a:pt x="2633" y="4571"/>
                  </a:lnTo>
                  <a:lnTo>
                    <a:pt x="2622" y="4577"/>
                  </a:lnTo>
                  <a:lnTo>
                    <a:pt x="2622" y="4571"/>
                  </a:lnTo>
                  <a:cubicBezTo>
                    <a:pt x="2622" y="4571"/>
                    <a:pt x="2622" y="4571"/>
                    <a:pt x="2616" y="4577"/>
                  </a:cubicBezTo>
                  <a:cubicBezTo>
                    <a:pt x="2622" y="4571"/>
                    <a:pt x="2622" y="4565"/>
                    <a:pt x="2628" y="4565"/>
                  </a:cubicBezTo>
                  <a:cubicBezTo>
                    <a:pt x="2626" y="4562"/>
                    <a:pt x="2624" y="4561"/>
                    <a:pt x="2623" y="4561"/>
                  </a:cubicBezTo>
                  <a:cubicBezTo>
                    <a:pt x="2621" y="4561"/>
                    <a:pt x="2619" y="4564"/>
                    <a:pt x="2617" y="4564"/>
                  </a:cubicBezTo>
                  <a:cubicBezTo>
                    <a:pt x="2617" y="4564"/>
                    <a:pt x="2616" y="4563"/>
                    <a:pt x="2616" y="4560"/>
                  </a:cubicBezTo>
                  <a:cubicBezTo>
                    <a:pt x="2616" y="4554"/>
                    <a:pt x="2616" y="4554"/>
                    <a:pt x="2616" y="4554"/>
                  </a:cubicBezTo>
                  <a:lnTo>
                    <a:pt x="2611" y="4560"/>
                  </a:lnTo>
                  <a:cubicBezTo>
                    <a:pt x="2615" y="4555"/>
                    <a:pt x="2616" y="4548"/>
                    <a:pt x="2616" y="4547"/>
                  </a:cubicBezTo>
                  <a:lnTo>
                    <a:pt x="2616" y="4547"/>
                  </a:lnTo>
                  <a:cubicBezTo>
                    <a:pt x="2616" y="4548"/>
                    <a:pt x="2616" y="4548"/>
                    <a:pt x="2616" y="4549"/>
                  </a:cubicBezTo>
                  <a:cubicBezTo>
                    <a:pt x="2616" y="4548"/>
                    <a:pt x="2616" y="4547"/>
                    <a:pt x="2616" y="4547"/>
                  </a:cubicBezTo>
                  <a:cubicBezTo>
                    <a:pt x="2616" y="4547"/>
                    <a:pt x="2616" y="4547"/>
                    <a:pt x="2616" y="4547"/>
                  </a:cubicBezTo>
                  <a:lnTo>
                    <a:pt x="2616" y="4547"/>
                  </a:lnTo>
                  <a:cubicBezTo>
                    <a:pt x="2616" y="4543"/>
                    <a:pt x="2614" y="4542"/>
                    <a:pt x="2611" y="4542"/>
                  </a:cubicBezTo>
                  <a:cubicBezTo>
                    <a:pt x="2608" y="4542"/>
                    <a:pt x="2604" y="4544"/>
                    <a:pt x="2601" y="4544"/>
                  </a:cubicBezTo>
                  <a:cubicBezTo>
                    <a:pt x="2599" y="4544"/>
                    <a:pt x="2598" y="4543"/>
                    <a:pt x="2600" y="4537"/>
                  </a:cubicBezTo>
                  <a:lnTo>
                    <a:pt x="2600" y="4537"/>
                  </a:lnTo>
                  <a:cubicBezTo>
                    <a:pt x="2588" y="4537"/>
                    <a:pt x="2594" y="4549"/>
                    <a:pt x="2577" y="4560"/>
                  </a:cubicBezTo>
                  <a:lnTo>
                    <a:pt x="2588" y="4526"/>
                  </a:lnTo>
                  <a:lnTo>
                    <a:pt x="2577" y="4537"/>
                  </a:lnTo>
                  <a:cubicBezTo>
                    <a:pt x="2577" y="4537"/>
                    <a:pt x="2577" y="4532"/>
                    <a:pt x="2577" y="4526"/>
                  </a:cubicBezTo>
                  <a:cubicBezTo>
                    <a:pt x="2572" y="4532"/>
                    <a:pt x="2577" y="4532"/>
                    <a:pt x="2566" y="4537"/>
                  </a:cubicBezTo>
                  <a:cubicBezTo>
                    <a:pt x="2572" y="4526"/>
                    <a:pt x="2549" y="4532"/>
                    <a:pt x="2560" y="4515"/>
                  </a:cubicBezTo>
                  <a:lnTo>
                    <a:pt x="2560" y="4515"/>
                  </a:lnTo>
                  <a:cubicBezTo>
                    <a:pt x="2549" y="4521"/>
                    <a:pt x="2560" y="4526"/>
                    <a:pt x="2549" y="4526"/>
                  </a:cubicBezTo>
                  <a:cubicBezTo>
                    <a:pt x="2558" y="4515"/>
                    <a:pt x="2555" y="4514"/>
                    <a:pt x="2550" y="4514"/>
                  </a:cubicBezTo>
                  <a:cubicBezTo>
                    <a:pt x="2549" y="4514"/>
                    <a:pt x="2548" y="4514"/>
                    <a:pt x="2546" y="4514"/>
                  </a:cubicBezTo>
                  <a:cubicBezTo>
                    <a:pt x="2543" y="4514"/>
                    <a:pt x="2542" y="4513"/>
                    <a:pt x="2543" y="4509"/>
                  </a:cubicBezTo>
                  <a:cubicBezTo>
                    <a:pt x="2546" y="4504"/>
                    <a:pt x="2549" y="4504"/>
                    <a:pt x="2551" y="4504"/>
                  </a:cubicBezTo>
                  <a:cubicBezTo>
                    <a:pt x="2553" y="4504"/>
                    <a:pt x="2555" y="4504"/>
                    <a:pt x="2555" y="4498"/>
                  </a:cubicBezTo>
                  <a:lnTo>
                    <a:pt x="2555" y="4498"/>
                  </a:lnTo>
                  <a:cubicBezTo>
                    <a:pt x="2551" y="4500"/>
                    <a:pt x="2549" y="4501"/>
                    <a:pt x="2548" y="4501"/>
                  </a:cubicBezTo>
                  <a:cubicBezTo>
                    <a:pt x="2542" y="4501"/>
                    <a:pt x="2548" y="4487"/>
                    <a:pt x="2543" y="4487"/>
                  </a:cubicBezTo>
                  <a:cubicBezTo>
                    <a:pt x="2543" y="4481"/>
                    <a:pt x="2543" y="4481"/>
                    <a:pt x="2549" y="4476"/>
                  </a:cubicBezTo>
                  <a:lnTo>
                    <a:pt x="2549" y="4476"/>
                  </a:lnTo>
                  <a:cubicBezTo>
                    <a:pt x="2549" y="4476"/>
                    <a:pt x="2538" y="4487"/>
                    <a:pt x="2532" y="4487"/>
                  </a:cubicBezTo>
                  <a:cubicBezTo>
                    <a:pt x="2527" y="4487"/>
                    <a:pt x="2527" y="4481"/>
                    <a:pt x="2515" y="4481"/>
                  </a:cubicBezTo>
                  <a:cubicBezTo>
                    <a:pt x="2521" y="4476"/>
                    <a:pt x="2512" y="4462"/>
                    <a:pt x="2510" y="4451"/>
                  </a:cubicBezTo>
                  <a:lnTo>
                    <a:pt x="2510" y="4451"/>
                  </a:lnTo>
                  <a:cubicBezTo>
                    <a:pt x="2507" y="4452"/>
                    <a:pt x="2505" y="4453"/>
                    <a:pt x="2503" y="4453"/>
                  </a:cubicBezTo>
                  <a:cubicBezTo>
                    <a:pt x="2497" y="4453"/>
                    <a:pt x="2495" y="4448"/>
                    <a:pt x="2487" y="4448"/>
                  </a:cubicBezTo>
                  <a:cubicBezTo>
                    <a:pt x="2499" y="4437"/>
                    <a:pt x="2504" y="4437"/>
                    <a:pt x="2510" y="4437"/>
                  </a:cubicBezTo>
                  <a:lnTo>
                    <a:pt x="2504" y="4431"/>
                  </a:lnTo>
                  <a:cubicBezTo>
                    <a:pt x="2501" y="4434"/>
                    <a:pt x="2499" y="4435"/>
                    <a:pt x="2497" y="4435"/>
                  </a:cubicBezTo>
                  <a:cubicBezTo>
                    <a:pt x="2494" y="4435"/>
                    <a:pt x="2493" y="4434"/>
                    <a:pt x="2493" y="4431"/>
                  </a:cubicBezTo>
                  <a:lnTo>
                    <a:pt x="2504" y="4425"/>
                  </a:lnTo>
                  <a:cubicBezTo>
                    <a:pt x="2499" y="4420"/>
                    <a:pt x="2482" y="4420"/>
                    <a:pt x="2482" y="4409"/>
                  </a:cubicBezTo>
                  <a:cubicBezTo>
                    <a:pt x="2472" y="4414"/>
                    <a:pt x="2462" y="4432"/>
                    <a:pt x="2448" y="4432"/>
                  </a:cubicBezTo>
                  <a:cubicBezTo>
                    <a:pt x="2446" y="4432"/>
                    <a:pt x="2445" y="4432"/>
                    <a:pt x="2443" y="4431"/>
                  </a:cubicBezTo>
                  <a:cubicBezTo>
                    <a:pt x="2448" y="4425"/>
                    <a:pt x="2459" y="4420"/>
                    <a:pt x="2465" y="4420"/>
                  </a:cubicBezTo>
                  <a:lnTo>
                    <a:pt x="2459" y="4420"/>
                  </a:lnTo>
                  <a:lnTo>
                    <a:pt x="2471" y="4414"/>
                  </a:lnTo>
                  <a:cubicBezTo>
                    <a:pt x="2471" y="4413"/>
                    <a:pt x="2470" y="4413"/>
                    <a:pt x="2469" y="4413"/>
                  </a:cubicBezTo>
                  <a:cubicBezTo>
                    <a:pt x="2467" y="4413"/>
                    <a:pt x="2463" y="4416"/>
                    <a:pt x="2461" y="4416"/>
                  </a:cubicBezTo>
                  <a:cubicBezTo>
                    <a:pt x="2460" y="4416"/>
                    <a:pt x="2459" y="4415"/>
                    <a:pt x="2459" y="4414"/>
                  </a:cubicBezTo>
                  <a:cubicBezTo>
                    <a:pt x="2465" y="4409"/>
                    <a:pt x="2465" y="4409"/>
                    <a:pt x="2471" y="4403"/>
                  </a:cubicBezTo>
                  <a:cubicBezTo>
                    <a:pt x="2471" y="4403"/>
                    <a:pt x="2471" y="4409"/>
                    <a:pt x="2471" y="4409"/>
                  </a:cubicBezTo>
                  <a:cubicBezTo>
                    <a:pt x="2471" y="4403"/>
                    <a:pt x="2476" y="4397"/>
                    <a:pt x="2476" y="4392"/>
                  </a:cubicBezTo>
                  <a:lnTo>
                    <a:pt x="2476" y="4392"/>
                  </a:lnTo>
                  <a:cubicBezTo>
                    <a:pt x="2476" y="4397"/>
                    <a:pt x="2471" y="4397"/>
                    <a:pt x="2465" y="4397"/>
                  </a:cubicBezTo>
                  <a:cubicBezTo>
                    <a:pt x="2459" y="4392"/>
                    <a:pt x="2476" y="4386"/>
                    <a:pt x="2476" y="4381"/>
                  </a:cubicBezTo>
                  <a:lnTo>
                    <a:pt x="2476" y="4381"/>
                  </a:lnTo>
                  <a:cubicBezTo>
                    <a:pt x="2475" y="4382"/>
                    <a:pt x="2474" y="4382"/>
                    <a:pt x="2473" y="4382"/>
                  </a:cubicBezTo>
                  <a:cubicBezTo>
                    <a:pt x="2471" y="4382"/>
                    <a:pt x="2469" y="4379"/>
                    <a:pt x="2465" y="4379"/>
                  </a:cubicBezTo>
                  <a:cubicBezTo>
                    <a:pt x="2464" y="4379"/>
                    <a:pt x="2462" y="4379"/>
                    <a:pt x="2459" y="4381"/>
                  </a:cubicBezTo>
                  <a:cubicBezTo>
                    <a:pt x="2459" y="4381"/>
                    <a:pt x="2465" y="4375"/>
                    <a:pt x="2465" y="4375"/>
                  </a:cubicBezTo>
                  <a:cubicBezTo>
                    <a:pt x="2461" y="4375"/>
                    <a:pt x="2460" y="4366"/>
                    <a:pt x="2455" y="4366"/>
                  </a:cubicBezTo>
                  <a:cubicBezTo>
                    <a:pt x="2453" y="4366"/>
                    <a:pt x="2451" y="4367"/>
                    <a:pt x="2448" y="4369"/>
                  </a:cubicBezTo>
                  <a:lnTo>
                    <a:pt x="2443" y="4369"/>
                  </a:lnTo>
                  <a:cubicBezTo>
                    <a:pt x="2426" y="4364"/>
                    <a:pt x="2437" y="4341"/>
                    <a:pt x="2431" y="4330"/>
                  </a:cubicBezTo>
                  <a:cubicBezTo>
                    <a:pt x="2426" y="4325"/>
                    <a:pt x="2426" y="4313"/>
                    <a:pt x="2415" y="4308"/>
                  </a:cubicBezTo>
                  <a:cubicBezTo>
                    <a:pt x="2415" y="4308"/>
                    <a:pt x="2420" y="4302"/>
                    <a:pt x="2426" y="4302"/>
                  </a:cubicBezTo>
                  <a:cubicBezTo>
                    <a:pt x="2420" y="4297"/>
                    <a:pt x="2415" y="4297"/>
                    <a:pt x="2420" y="4285"/>
                  </a:cubicBezTo>
                  <a:lnTo>
                    <a:pt x="2420" y="4285"/>
                  </a:lnTo>
                  <a:cubicBezTo>
                    <a:pt x="2423" y="4287"/>
                    <a:pt x="2424" y="4287"/>
                    <a:pt x="2426" y="4287"/>
                  </a:cubicBezTo>
                  <a:cubicBezTo>
                    <a:pt x="2426" y="4287"/>
                    <a:pt x="2426" y="4287"/>
                    <a:pt x="2426" y="4287"/>
                  </a:cubicBezTo>
                  <a:lnTo>
                    <a:pt x="2426" y="4287"/>
                  </a:lnTo>
                  <a:cubicBezTo>
                    <a:pt x="2426" y="4288"/>
                    <a:pt x="2426" y="4289"/>
                    <a:pt x="2426" y="4291"/>
                  </a:cubicBezTo>
                  <a:cubicBezTo>
                    <a:pt x="2431" y="4280"/>
                    <a:pt x="2437" y="4280"/>
                    <a:pt x="2420" y="4274"/>
                  </a:cubicBezTo>
                  <a:cubicBezTo>
                    <a:pt x="2431" y="4274"/>
                    <a:pt x="2431" y="4263"/>
                    <a:pt x="2431" y="4263"/>
                  </a:cubicBezTo>
                  <a:lnTo>
                    <a:pt x="2431" y="4263"/>
                  </a:lnTo>
                  <a:lnTo>
                    <a:pt x="2420" y="4269"/>
                  </a:lnTo>
                  <a:cubicBezTo>
                    <a:pt x="2420" y="4263"/>
                    <a:pt x="2420" y="4263"/>
                    <a:pt x="2420" y="4257"/>
                  </a:cubicBezTo>
                  <a:lnTo>
                    <a:pt x="2437" y="4257"/>
                  </a:lnTo>
                  <a:cubicBezTo>
                    <a:pt x="2448" y="4235"/>
                    <a:pt x="2403" y="4235"/>
                    <a:pt x="2426" y="4218"/>
                  </a:cubicBezTo>
                  <a:cubicBezTo>
                    <a:pt x="2426" y="4218"/>
                    <a:pt x="2426" y="4213"/>
                    <a:pt x="2431" y="4213"/>
                  </a:cubicBezTo>
                  <a:lnTo>
                    <a:pt x="2426" y="4213"/>
                  </a:lnTo>
                  <a:cubicBezTo>
                    <a:pt x="2420" y="4218"/>
                    <a:pt x="2420" y="4218"/>
                    <a:pt x="2420" y="4218"/>
                  </a:cubicBezTo>
                  <a:cubicBezTo>
                    <a:pt x="2415" y="4224"/>
                    <a:pt x="2415" y="4224"/>
                    <a:pt x="2409" y="4224"/>
                  </a:cubicBezTo>
                  <a:cubicBezTo>
                    <a:pt x="2409" y="4224"/>
                    <a:pt x="2409" y="4218"/>
                    <a:pt x="2409" y="4218"/>
                  </a:cubicBezTo>
                  <a:cubicBezTo>
                    <a:pt x="2409" y="4218"/>
                    <a:pt x="2415" y="4218"/>
                    <a:pt x="2415" y="4213"/>
                  </a:cubicBezTo>
                  <a:cubicBezTo>
                    <a:pt x="2415" y="4218"/>
                    <a:pt x="2415" y="4218"/>
                    <a:pt x="2420" y="4218"/>
                  </a:cubicBezTo>
                  <a:lnTo>
                    <a:pt x="2420" y="4213"/>
                  </a:lnTo>
                  <a:cubicBezTo>
                    <a:pt x="2420" y="4207"/>
                    <a:pt x="2420" y="4207"/>
                    <a:pt x="2426" y="4207"/>
                  </a:cubicBezTo>
                  <a:cubicBezTo>
                    <a:pt x="2426" y="4207"/>
                    <a:pt x="2426" y="4207"/>
                    <a:pt x="2431" y="4201"/>
                  </a:cubicBezTo>
                  <a:cubicBezTo>
                    <a:pt x="2431" y="4205"/>
                    <a:pt x="2431" y="4209"/>
                    <a:pt x="2433" y="4209"/>
                  </a:cubicBezTo>
                  <a:cubicBezTo>
                    <a:pt x="2434" y="4209"/>
                    <a:pt x="2435" y="4209"/>
                    <a:pt x="2437" y="4207"/>
                  </a:cubicBezTo>
                  <a:cubicBezTo>
                    <a:pt x="2437" y="4207"/>
                    <a:pt x="2437" y="4213"/>
                    <a:pt x="2437" y="4218"/>
                  </a:cubicBezTo>
                  <a:cubicBezTo>
                    <a:pt x="2437" y="4207"/>
                    <a:pt x="2443" y="4213"/>
                    <a:pt x="2443" y="4201"/>
                  </a:cubicBezTo>
                  <a:cubicBezTo>
                    <a:pt x="2444" y="4205"/>
                    <a:pt x="2447" y="4206"/>
                    <a:pt x="2449" y="4206"/>
                  </a:cubicBezTo>
                  <a:cubicBezTo>
                    <a:pt x="2451" y="4206"/>
                    <a:pt x="2453" y="4205"/>
                    <a:pt x="2455" y="4205"/>
                  </a:cubicBezTo>
                  <a:cubicBezTo>
                    <a:pt x="2458" y="4205"/>
                    <a:pt x="2459" y="4206"/>
                    <a:pt x="2459" y="4213"/>
                  </a:cubicBezTo>
                  <a:cubicBezTo>
                    <a:pt x="2459" y="4207"/>
                    <a:pt x="2465" y="4196"/>
                    <a:pt x="2465" y="4196"/>
                  </a:cubicBezTo>
                  <a:cubicBezTo>
                    <a:pt x="2465" y="4207"/>
                    <a:pt x="2469" y="4207"/>
                    <a:pt x="2474" y="4207"/>
                  </a:cubicBezTo>
                  <a:cubicBezTo>
                    <a:pt x="2479" y="4207"/>
                    <a:pt x="2485" y="4207"/>
                    <a:pt x="2487" y="4218"/>
                  </a:cubicBezTo>
                  <a:cubicBezTo>
                    <a:pt x="2487" y="4196"/>
                    <a:pt x="2499" y="4207"/>
                    <a:pt x="2504" y="4196"/>
                  </a:cubicBezTo>
                  <a:cubicBezTo>
                    <a:pt x="2510" y="4196"/>
                    <a:pt x="2515" y="4207"/>
                    <a:pt x="2515" y="4207"/>
                  </a:cubicBezTo>
                  <a:cubicBezTo>
                    <a:pt x="2515" y="4190"/>
                    <a:pt x="2521" y="4185"/>
                    <a:pt x="2521" y="4173"/>
                  </a:cubicBezTo>
                  <a:cubicBezTo>
                    <a:pt x="2532" y="4190"/>
                    <a:pt x="2521" y="4196"/>
                    <a:pt x="2527" y="4213"/>
                  </a:cubicBezTo>
                  <a:cubicBezTo>
                    <a:pt x="2527" y="4196"/>
                    <a:pt x="2538" y="4196"/>
                    <a:pt x="2532" y="4185"/>
                  </a:cubicBezTo>
                  <a:lnTo>
                    <a:pt x="2532" y="4185"/>
                  </a:lnTo>
                  <a:cubicBezTo>
                    <a:pt x="2538" y="4190"/>
                    <a:pt x="2538" y="4185"/>
                    <a:pt x="2543" y="4201"/>
                  </a:cubicBezTo>
                  <a:cubicBezTo>
                    <a:pt x="2541" y="4190"/>
                    <a:pt x="2541" y="4189"/>
                    <a:pt x="2542" y="4189"/>
                  </a:cubicBezTo>
                  <a:lnTo>
                    <a:pt x="2542" y="4189"/>
                  </a:lnTo>
                  <a:cubicBezTo>
                    <a:pt x="2543" y="4189"/>
                    <a:pt x="2543" y="4189"/>
                    <a:pt x="2544" y="4189"/>
                  </a:cubicBezTo>
                  <a:cubicBezTo>
                    <a:pt x="2545" y="4189"/>
                    <a:pt x="2547" y="4188"/>
                    <a:pt x="2549" y="4185"/>
                  </a:cubicBezTo>
                  <a:cubicBezTo>
                    <a:pt x="2554" y="4189"/>
                    <a:pt x="2554" y="4197"/>
                    <a:pt x="2558" y="4197"/>
                  </a:cubicBezTo>
                  <a:cubicBezTo>
                    <a:pt x="2558" y="4197"/>
                    <a:pt x="2559" y="4197"/>
                    <a:pt x="2560" y="4196"/>
                  </a:cubicBezTo>
                  <a:cubicBezTo>
                    <a:pt x="2560" y="4201"/>
                    <a:pt x="2560" y="4207"/>
                    <a:pt x="2560" y="4207"/>
                  </a:cubicBezTo>
                  <a:cubicBezTo>
                    <a:pt x="2566" y="4207"/>
                    <a:pt x="2560" y="4190"/>
                    <a:pt x="2560" y="4185"/>
                  </a:cubicBezTo>
                  <a:cubicBezTo>
                    <a:pt x="2561" y="4182"/>
                    <a:pt x="2562" y="4181"/>
                    <a:pt x="2563" y="4181"/>
                  </a:cubicBezTo>
                  <a:cubicBezTo>
                    <a:pt x="2566" y="4181"/>
                    <a:pt x="2567" y="4197"/>
                    <a:pt x="2572" y="4201"/>
                  </a:cubicBezTo>
                  <a:cubicBezTo>
                    <a:pt x="2572" y="4196"/>
                    <a:pt x="2577" y="4179"/>
                    <a:pt x="2577" y="4179"/>
                  </a:cubicBezTo>
                  <a:cubicBezTo>
                    <a:pt x="2583" y="4185"/>
                    <a:pt x="2583" y="4185"/>
                    <a:pt x="2583" y="4185"/>
                  </a:cubicBezTo>
                  <a:cubicBezTo>
                    <a:pt x="2583" y="4173"/>
                    <a:pt x="2600" y="4185"/>
                    <a:pt x="2600" y="4162"/>
                  </a:cubicBezTo>
                  <a:cubicBezTo>
                    <a:pt x="2600" y="4168"/>
                    <a:pt x="2605" y="4168"/>
                    <a:pt x="2605" y="4168"/>
                  </a:cubicBezTo>
                  <a:cubicBezTo>
                    <a:pt x="2600" y="4162"/>
                    <a:pt x="2600" y="4151"/>
                    <a:pt x="2600" y="4145"/>
                  </a:cubicBezTo>
                  <a:cubicBezTo>
                    <a:pt x="2600" y="4145"/>
                    <a:pt x="2600" y="4140"/>
                    <a:pt x="2601" y="4140"/>
                  </a:cubicBezTo>
                  <a:cubicBezTo>
                    <a:pt x="2602" y="4140"/>
                    <a:pt x="2603" y="4142"/>
                    <a:pt x="2605" y="4145"/>
                  </a:cubicBezTo>
                  <a:cubicBezTo>
                    <a:pt x="2611" y="4162"/>
                    <a:pt x="2600" y="4157"/>
                    <a:pt x="2605" y="4168"/>
                  </a:cubicBezTo>
                  <a:cubicBezTo>
                    <a:pt x="2611" y="4157"/>
                    <a:pt x="2616" y="4145"/>
                    <a:pt x="2622" y="4145"/>
                  </a:cubicBezTo>
                  <a:lnTo>
                    <a:pt x="2622" y="4145"/>
                  </a:lnTo>
                  <a:cubicBezTo>
                    <a:pt x="2628" y="4162"/>
                    <a:pt x="2611" y="4157"/>
                    <a:pt x="2622" y="4168"/>
                  </a:cubicBezTo>
                  <a:lnTo>
                    <a:pt x="2611" y="4162"/>
                  </a:lnTo>
                  <a:lnTo>
                    <a:pt x="2611" y="4162"/>
                  </a:lnTo>
                  <a:cubicBezTo>
                    <a:pt x="2622" y="4185"/>
                    <a:pt x="2605" y="4162"/>
                    <a:pt x="2616" y="4190"/>
                  </a:cubicBezTo>
                  <a:cubicBezTo>
                    <a:pt x="2628" y="4190"/>
                    <a:pt x="2628" y="4179"/>
                    <a:pt x="2639" y="4179"/>
                  </a:cubicBezTo>
                  <a:cubicBezTo>
                    <a:pt x="2639" y="4173"/>
                    <a:pt x="2633" y="4168"/>
                    <a:pt x="2633" y="4157"/>
                  </a:cubicBezTo>
                  <a:cubicBezTo>
                    <a:pt x="2635" y="4154"/>
                    <a:pt x="2636" y="4153"/>
                    <a:pt x="2638" y="4153"/>
                  </a:cubicBezTo>
                  <a:cubicBezTo>
                    <a:pt x="2645" y="4153"/>
                    <a:pt x="2653" y="4179"/>
                    <a:pt x="2658" y="4179"/>
                  </a:cubicBezTo>
                  <a:cubicBezTo>
                    <a:pt x="2659" y="4179"/>
                    <a:pt x="2660" y="4177"/>
                    <a:pt x="2661" y="4173"/>
                  </a:cubicBezTo>
                  <a:cubicBezTo>
                    <a:pt x="2661" y="4164"/>
                    <a:pt x="2661" y="4148"/>
                    <a:pt x="2664" y="4148"/>
                  </a:cubicBezTo>
                  <a:cubicBezTo>
                    <a:pt x="2665" y="4148"/>
                    <a:pt x="2666" y="4149"/>
                    <a:pt x="2667" y="4151"/>
                  </a:cubicBezTo>
                  <a:lnTo>
                    <a:pt x="2672" y="4168"/>
                  </a:lnTo>
                  <a:cubicBezTo>
                    <a:pt x="2682" y="4168"/>
                    <a:pt x="2675" y="4148"/>
                    <a:pt x="2680" y="4148"/>
                  </a:cubicBezTo>
                  <a:lnTo>
                    <a:pt x="2680" y="4148"/>
                  </a:lnTo>
                  <a:cubicBezTo>
                    <a:pt x="2680" y="4148"/>
                    <a:pt x="2682" y="4149"/>
                    <a:pt x="2684" y="4151"/>
                  </a:cubicBezTo>
                  <a:cubicBezTo>
                    <a:pt x="2684" y="4157"/>
                    <a:pt x="2678" y="4157"/>
                    <a:pt x="2678" y="4162"/>
                  </a:cubicBezTo>
                  <a:cubicBezTo>
                    <a:pt x="2680" y="4164"/>
                    <a:pt x="2682" y="4165"/>
                    <a:pt x="2683" y="4165"/>
                  </a:cubicBezTo>
                  <a:cubicBezTo>
                    <a:pt x="2687" y="4165"/>
                    <a:pt x="2685" y="4151"/>
                    <a:pt x="2689" y="4151"/>
                  </a:cubicBezTo>
                  <a:lnTo>
                    <a:pt x="2689" y="4162"/>
                  </a:lnTo>
                  <a:cubicBezTo>
                    <a:pt x="2700" y="4157"/>
                    <a:pt x="2712" y="4145"/>
                    <a:pt x="2723" y="4140"/>
                  </a:cubicBezTo>
                  <a:cubicBezTo>
                    <a:pt x="2723" y="4145"/>
                    <a:pt x="2723" y="4151"/>
                    <a:pt x="2728" y="4157"/>
                  </a:cubicBezTo>
                  <a:cubicBezTo>
                    <a:pt x="2733" y="4152"/>
                    <a:pt x="2739" y="4150"/>
                    <a:pt x="2745" y="4150"/>
                  </a:cubicBezTo>
                  <a:cubicBezTo>
                    <a:pt x="2754" y="4150"/>
                    <a:pt x="2763" y="4153"/>
                    <a:pt x="2773" y="4157"/>
                  </a:cubicBezTo>
                  <a:lnTo>
                    <a:pt x="2779" y="4140"/>
                  </a:lnTo>
                  <a:cubicBezTo>
                    <a:pt x="2779" y="4140"/>
                    <a:pt x="2784" y="4145"/>
                    <a:pt x="2779" y="4151"/>
                  </a:cubicBezTo>
                  <a:cubicBezTo>
                    <a:pt x="2790" y="4151"/>
                    <a:pt x="2779" y="4140"/>
                    <a:pt x="2779" y="4134"/>
                  </a:cubicBezTo>
                  <a:lnTo>
                    <a:pt x="2779" y="4134"/>
                  </a:lnTo>
                  <a:cubicBezTo>
                    <a:pt x="2784" y="4134"/>
                    <a:pt x="2784" y="4140"/>
                    <a:pt x="2784" y="4145"/>
                  </a:cubicBezTo>
                  <a:cubicBezTo>
                    <a:pt x="2793" y="4137"/>
                    <a:pt x="2802" y="4125"/>
                    <a:pt x="2813" y="4125"/>
                  </a:cubicBezTo>
                  <a:cubicBezTo>
                    <a:pt x="2816" y="4125"/>
                    <a:pt x="2820" y="4126"/>
                    <a:pt x="2824" y="4129"/>
                  </a:cubicBezTo>
                  <a:lnTo>
                    <a:pt x="2824" y="4134"/>
                  </a:lnTo>
                  <a:cubicBezTo>
                    <a:pt x="2828" y="4134"/>
                    <a:pt x="2825" y="4109"/>
                    <a:pt x="2831" y="4109"/>
                  </a:cubicBezTo>
                  <a:cubicBezTo>
                    <a:pt x="2832" y="4109"/>
                    <a:pt x="2833" y="4110"/>
                    <a:pt x="2835" y="4112"/>
                  </a:cubicBezTo>
                  <a:lnTo>
                    <a:pt x="2835" y="4117"/>
                  </a:lnTo>
                  <a:cubicBezTo>
                    <a:pt x="2846" y="4117"/>
                    <a:pt x="2857" y="4110"/>
                    <a:pt x="2870" y="4110"/>
                  </a:cubicBezTo>
                  <a:cubicBezTo>
                    <a:pt x="2876" y="4110"/>
                    <a:pt x="2883" y="4112"/>
                    <a:pt x="2891" y="4117"/>
                  </a:cubicBezTo>
                  <a:cubicBezTo>
                    <a:pt x="2889" y="4111"/>
                    <a:pt x="2890" y="4110"/>
                    <a:pt x="2893" y="4110"/>
                  </a:cubicBezTo>
                  <a:cubicBezTo>
                    <a:pt x="2894" y="4110"/>
                    <a:pt x="2895" y="4110"/>
                    <a:pt x="2896" y="4110"/>
                  </a:cubicBezTo>
                  <a:cubicBezTo>
                    <a:pt x="2901" y="4110"/>
                    <a:pt x="2905" y="4109"/>
                    <a:pt x="2902" y="4095"/>
                  </a:cubicBezTo>
                  <a:lnTo>
                    <a:pt x="2902" y="4095"/>
                  </a:lnTo>
                  <a:cubicBezTo>
                    <a:pt x="2919" y="4106"/>
                    <a:pt x="2913" y="4112"/>
                    <a:pt x="2930" y="4117"/>
                  </a:cubicBezTo>
                  <a:cubicBezTo>
                    <a:pt x="2936" y="4117"/>
                    <a:pt x="2930" y="4101"/>
                    <a:pt x="2936" y="4095"/>
                  </a:cubicBezTo>
                  <a:lnTo>
                    <a:pt x="2941" y="4112"/>
                  </a:lnTo>
                  <a:lnTo>
                    <a:pt x="2941" y="4095"/>
                  </a:lnTo>
                  <a:lnTo>
                    <a:pt x="2952" y="4112"/>
                  </a:lnTo>
                  <a:lnTo>
                    <a:pt x="2952" y="4106"/>
                  </a:lnTo>
                  <a:cubicBezTo>
                    <a:pt x="2952" y="4106"/>
                    <a:pt x="2947" y="4101"/>
                    <a:pt x="2947" y="4095"/>
                  </a:cubicBezTo>
                  <a:cubicBezTo>
                    <a:pt x="2948" y="4094"/>
                    <a:pt x="2949" y="4093"/>
                    <a:pt x="2951" y="4093"/>
                  </a:cubicBezTo>
                  <a:cubicBezTo>
                    <a:pt x="2958" y="4093"/>
                    <a:pt x="2969" y="4103"/>
                    <a:pt x="2969" y="4112"/>
                  </a:cubicBezTo>
                  <a:lnTo>
                    <a:pt x="2980" y="4095"/>
                  </a:lnTo>
                  <a:cubicBezTo>
                    <a:pt x="2986" y="4101"/>
                    <a:pt x="2980" y="4101"/>
                    <a:pt x="2980" y="4106"/>
                  </a:cubicBezTo>
                  <a:cubicBezTo>
                    <a:pt x="2982" y="4103"/>
                    <a:pt x="2982" y="4101"/>
                    <a:pt x="2983" y="4101"/>
                  </a:cubicBezTo>
                  <a:cubicBezTo>
                    <a:pt x="2985" y="4101"/>
                    <a:pt x="2986" y="4111"/>
                    <a:pt x="2989" y="4111"/>
                  </a:cubicBezTo>
                  <a:cubicBezTo>
                    <a:pt x="2989" y="4111"/>
                    <a:pt x="2990" y="4110"/>
                    <a:pt x="2992" y="4106"/>
                  </a:cubicBezTo>
                  <a:cubicBezTo>
                    <a:pt x="2986" y="4106"/>
                    <a:pt x="2986" y="4101"/>
                    <a:pt x="2986" y="4095"/>
                  </a:cubicBezTo>
                  <a:lnTo>
                    <a:pt x="2986" y="4095"/>
                  </a:lnTo>
                  <a:cubicBezTo>
                    <a:pt x="2989" y="4098"/>
                    <a:pt x="2993" y="4099"/>
                    <a:pt x="2997" y="4099"/>
                  </a:cubicBezTo>
                  <a:cubicBezTo>
                    <a:pt x="3001" y="4099"/>
                    <a:pt x="3006" y="4098"/>
                    <a:pt x="3008" y="4095"/>
                  </a:cubicBezTo>
                  <a:lnTo>
                    <a:pt x="3008" y="4106"/>
                  </a:lnTo>
                  <a:cubicBezTo>
                    <a:pt x="3025" y="4106"/>
                    <a:pt x="3036" y="4095"/>
                    <a:pt x="3048" y="4095"/>
                  </a:cubicBezTo>
                  <a:cubicBezTo>
                    <a:pt x="3042" y="4089"/>
                    <a:pt x="3042" y="4073"/>
                    <a:pt x="3042" y="4073"/>
                  </a:cubicBezTo>
                  <a:lnTo>
                    <a:pt x="3042" y="4073"/>
                  </a:lnTo>
                  <a:lnTo>
                    <a:pt x="3048" y="4084"/>
                  </a:lnTo>
                  <a:cubicBezTo>
                    <a:pt x="3048" y="4073"/>
                    <a:pt x="3042" y="4078"/>
                    <a:pt x="3048" y="4067"/>
                  </a:cubicBezTo>
                  <a:cubicBezTo>
                    <a:pt x="3053" y="4067"/>
                    <a:pt x="3053" y="4084"/>
                    <a:pt x="3053" y="4089"/>
                  </a:cubicBezTo>
                  <a:lnTo>
                    <a:pt x="3059" y="4084"/>
                  </a:lnTo>
                  <a:cubicBezTo>
                    <a:pt x="3059" y="4089"/>
                    <a:pt x="3059" y="4089"/>
                    <a:pt x="3059" y="4095"/>
                  </a:cubicBezTo>
                  <a:cubicBezTo>
                    <a:pt x="3059" y="4093"/>
                    <a:pt x="3059" y="4092"/>
                    <a:pt x="3060" y="4092"/>
                  </a:cubicBezTo>
                  <a:cubicBezTo>
                    <a:pt x="3062" y="4092"/>
                    <a:pt x="3065" y="4096"/>
                    <a:pt x="3068" y="4096"/>
                  </a:cubicBezTo>
                  <a:cubicBezTo>
                    <a:pt x="3069" y="4096"/>
                    <a:pt x="3070" y="4094"/>
                    <a:pt x="3070" y="4089"/>
                  </a:cubicBezTo>
                  <a:lnTo>
                    <a:pt x="3076" y="4095"/>
                  </a:lnTo>
                  <a:cubicBezTo>
                    <a:pt x="3087" y="4095"/>
                    <a:pt x="3092" y="4084"/>
                    <a:pt x="3104" y="4084"/>
                  </a:cubicBezTo>
                  <a:cubicBezTo>
                    <a:pt x="3098" y="4073"/>
                    <a:pt x="3104" y="4073"/>
                    <a:pt x="3104" y="4061"/>
                  </a:cubicBezTo>
                  <a:cubicBezTo>
                    <a:pt x="3113" y="4061"/>
                    <a:pt x="3121" y="4069"/>
                    <a:pt x="3130" y="4069"/>
                  </a:cubicBezTo>
                  <a:cubicBezTo>
                    <a:pt x="3133" y="4069"/>
                    <a:pt x="3135" y="4068"/>
                    <a:pt x="3137" y="4067"/>
                  </a:cubicBezTo>
                  <a:cubicBezTo>
                    <a:pt x="3143" y="4061"/>
                    <a:pt x="3137" y="4056"/>
                    <a:pt x="3137" y="4050"/>
                  </a:cubicBezTo>
                  <a:lnTo>
                    <a:pt x="3137" y="4050"/>
                  </a:lnTo>
                  <a:cubicBezTo>
                    <a:pt x="3143" y="4061"/>
                    <a:pt x="3148" y="4056"/>
                    <a:pt x="3148" y="4067"/>
                  </a:cubicBezTo>
                  <a:cubicBezTo>
                    <a:pt x="3160" y="4061"/>
                    <a:pt x="3160" y="4061"/>
                    <a:pt x="3176" y="4050"/>
                  </a:cubicBezTo>
                  <a:cubicBezTo>
                    <a:pt x="3171" y="4045"/>
                    <a:pt x="3171" y="4039"/>
                    <a:pt x="3171" y="4039"/>
                  </a:cubicBezTo>
                  <a:cubicBezTo>
                    <a:pt x="3171" y="4037"/>
                    <a:pt x="3171" y="4037"/>
                    <a:pt x="3172" y="4037"/>
                  </a:cubicBezTo>
                  <a:cubicBezTo>
                    <a:pt x="3174" y="4037"/>
                    <a:pt x="3176" y="4041"/>
                    <a:pt x="3176" y="4045"/>
                  </a:cubicBezTo>
                  <a:lnTo>
                    <a:pt x="3176" y="4050"/>
                  </a:lnTo>
                  <a:cubicBezTo>
                    <a:pt x="3179" y="4045"/>
                    <a:pt x="3182" y="4044"/>
                    <a:pt x="3186" y="4044"/>
                  </a:cubicBezTo>
                  <a:cubicBezTo>
                    <a:pt x="3196" y="4044"/>
                    <a:pt x="3210" y="4054"/>
                    <a:pt x="3220" y="4054"/>
                  </a:cubicBezTo>
                  <a:cubicBezTo>
                    <a:pt x="3225" y="4054"/>
                    <a:pt x="3230" y="4052"/>
                    <a:pt x="3232" y="4045"/>
                  </a:cubicBezTo>
                  <a:lnTo>
                    <a:pt x="3232" y="4050"/>
                  </a:lnTo>
                  <a:lnTo>
                    <a:pt x="3244" y="4033"/>
                  </a:lnTo>
                  <a:lnTo>
                    <a:pt x="3244" y="4033"/>
                  </a:lnTo>
                  <a:cubicBezTo>
                    <a:pt x="3249" y="4033"/>
                    <a:pt x="3238" y="4039"/>
                    <a:pt x="3244" y="4045"/>
                  </a:cubicBezTo>
                  <a:cubicBezTo>
                    <a:pt x="3248" y="4036"/>
                    <a:pt x="3253" y="4034"/>
                    <a:pt x="3259" y="4034"/>
                  </a:cubicBezTo>
                  <a:cubicBezTo>
                    <a:pt x="3262" y="4034"/>
                    <a:pt x="3265" y="4035"/>
                    <a:pt x="3268" y="4035"/>
                  </a:cubicBezTo>
                  <a:cubicBezTo>
                    <a:pt x="3272" y="4035"/>
                    <a:pt x="3275" y="4033"/>
                    <a:pt x="3277" y="4028"/>
                  </a:cubicBezTo>
                  <a:cubicBezTo>
                    <a:pt x="3282" y="4038"/>
                    <a:pt x="3287" y="4041"/>
                    <a:pt x="3292" y="4041"/>
                  </a:cubicBezTo>
                  <a:cubicBezTo>
                    <a:pt x="3300" y="4041"/>
                    <a:pt x="3308" y="4032"/>
                    <a:pt x="3317" y="4032"/>
                  </a:cubicBezTo>
                  <a:cubicBezTo>
                    <a:pt x="3320" y="4032"/>
                    <a:pt x="3324" y="4034"/>
                    <a:pt x="3328" y="4039"/>
                  </a:cubicBezTo>
                  <a:lnTo>
                    <a:pt x="3328" y="4028"/>
                  </a:lnTo>
                  <a:cubicBezTo>
                    <a:pt x="3328" y="4027"/>
                    <a:pt x="3328" y="4026"/>
                    <a:pt x="3328" y="4026"/>
                  </a:cubicBezTo>
                  <a:cubicBezTo>
                    <a:pt x="3330" y="4026"/>
                    <a:pt x="3333" y="4033"/>
                    <a:pt x="3333" y="4033"/>
                  </a:cubicBezTo>
                  <a:cubicBezTo>
                    <a:pt x="3333" y="4028"/>
                    <a:pt x="3328" y="4028"/>
                    <a:pt x="3333" y="4022"/>
                  </a:cubicBezTo>
                  <a:cubicBezTo>
                    <a:pt x="3341" y="4017"/>
                    <a:pt x="3350" y="4015"/>
                    <a:pt x="3360" y="4015"/>
                  </a:cubicBezTo>
                  <a:cubicBezTo>
                    <a:pt x="3380" y="4015"/>
                    <a:pt x="3404" y="4022"/>
                    <a:pt x="3423" y="4022"/>
                  </a:cubicBezTo>
                  <a:cubicBezTo>
                    <a:pt x="3432" y="4022"/>
                    <a:pt x="3422" y="3990"/>
                    <a:pt x="3428" y="3990"/>
                  </a:cubicBezTo>
                  <a:lnTo>
                    <a:pt x="3428" y="3990"/>
                  </a:lnTo>
                  <a:cubicBezTo>
                    <a:pt x="3430" y="3990"/>
                    <a:pt x="3431" y="3991"/>
                    <a:pt x="3434" y="3994"/>
                  </a:cubicBezTo>
                  <a:lnTo>
                    <a:pt x="3434" y="4011"/>
                  </a:lnTo>
                  <a:cubicBezTo>
                    <a:pt x="3451" y="3989"/>
                    <a:pt x="3479" y="4000"/>
                    <a:pt x="3496" y="3983"/>
                  </a:cubicBezTo>
                  <a:cubicBezTo>
                    <a:pt x="3496" y="3989"/>
                    <a:pt x="3496" y="3989"/>
                    <a:pt x="3496" y="3989"/>
                  </a:cubicBezTo>
                  <a:cubicBezTo>
                    <a:pt x="3497" y="3992"/>
                    <a:pt x="3499" y="3993"/>
                    <a:pt x="3502" y="3993"/>
                  </a:cubicBezTo>
                  <a:cubicBezTo>
                    <a:pt x="3507" y="3993"/>
                    <a:pt x="3512" y="3985"/>
                    <a:pt x="3512" y="3977"/>
                  </a:cubicBezTo>
                  <a:cubicBezTo>
                    <a:pt x="3512" y="3977"/>
                    <a:pt x="3512" y="3989"/>
                    <a:pt x="3518" y="3989"/>
                  </a:cubicBezTo>
                  <a:cubicBezTo>
                    <a:pt x="3519" y="3989"/>
                    <a:pt x="3519" y="3989"/>
                    <a:pt x="3520" y="3989"/>
                  </a:cubicBezTo>
                  <a:cubicBezTo>
                    <a:pt x="3523" y="3989"/>
                    <a:pt x="3524" y="3980"/>
                    <a:pt x="3526" y="3980"/>
                  </a:cubicBezTo>
                  <a:cubicBezTo>
                    <a:pt x="3527" y="3980"/>
                    <a:pt x="3528" y="3981"/>
                    <a:pt x="3529" y="3983"/>
                  </a:cubicBezTo>
                  <a:cubicBezTo>
                    <a:pt x="3529" y="3989"/>
                    <a:pt x="3529" y="3989"/>
                    <a:pt x="3529" y="3989"/>
                  </a:cubicBezTo>
                  <a:cubicBezTo>
                    <a:pt x="3529" y="3983"/>
                    <a:pt x="3540" y="3989"/>
                    <a:pt x="3535" y="3977"/>
                  </a:cubicBezTo>
                  <a:cubicBezTo>
                    <a:pt x="3544" y="3977"/>
                    <a:pt x="3549" y="3970"/>
                    <a:pt x="3554" y="3970"/>
                  </a:cubicBezTo>
                  <a:cubicBezTo>
                    <a:pt x="3555" y="3970"/>
                    <a:pt x="3556" y="3971"/>
                    <a:pt x="3557" y="3972"/>
                  </a:cubicBezTo>
                  <a:cubicBezTo>
                    <a:pt x="3557" y="3966"/>
                    <a:pt x="3559" y="3965"/>
                    <a:pt x="3561" y="3965"/>
                  </a:cubicBezTo>
                  <a:cubicBezTo>
                    <a:pt x="3563" y="3965"/>
                    <a:pt x="3565" y="3966"/>
                    <a:pt x="3567" y="3966"/>
                  </a:cubicBezTo>
                  <a:cubicBezTo>
                    <a:pt x="3569" y="3966"/>
                    <a:pt x="3571" y="3964"/>
                    <a:pt x="3568" y="3955"/>
                  </a:cubicBezTo>
                  <a:lnTo>
                    <a:pt x="3568" y="3955"/>
                  </a:lnTo>
                  <a:cubicBezTo>
                    <a:pt x="3571" y="3966"/>
                    <a:pt x="3575" y="3970"/>
                    <a:pt x="3580" y="3970"/>
                  </a:cubicBezTo>
                  <a:cubicBezTo>
                    <a:pt x="3584" y="3970"/>
                    <a:pt x="3588" y="3966"/>
                    <a:pt x="3591" y="3961"/>
                  </a:cubicBezTo>
                  <a:cubicBezTo>
                    <a:pt x="3591" y="3966"/>
                    <a:pt x="3596" y="3966"/>
                    <a:pt x="3596" y="3972"/>
                  </a:cubicBezTo>
                  <a:cubicBezTo>
                    <a:pt x="3602" y="3972"/>
                    <a:pt x="3602" y="3966"/>
                    <a:pt x="3602" y="3955"/>
                  </a:cubicBezTo>
                  <a:cubicBezTo>
                    <a:pt x="3606" y="3960"/>
                    <a:pt x="3608" y="3961"/>
                    <a:pt x="3611" y="3961"/>
                  </a:cubicBezTo>
                  <a:cubicBezTo>
                    <a:pt x="3617" y="3961"/>
                    <a:pt x="3619" y="3951"/>
                    <a:pt x="3623" y="3951"/>
                  </a:cubicBezTo>
                  <a:cubicBezTo>
                    <a:pt x="3625" y="3951"/>
                    <a:pt x="3627" y="3953"/>
                    <a:pt x="3630" y="3961"/>
                  </a:cubicBezTo>
                  <a:cubicBezTo>
                    <a:pt x="3647" y="3944"/>
                    <a:pt x="3658" y="3933"/>
                    <a:pt x="3675" y="3927"/>
                  </a:cubicBezTo>
                  <a:lnTo>
                    <a:pt x="3675" y="3927"/>
                  </a:lnTo>
                  <a:cubicBezTo>
                    <a:pt x="3675" y="3949"/>
                    <a:pt x="3658" y="3933"/>
                    <a:pt x="3664" y="3955"/>
                  </a:cubicBezTo>
                  <a:cubicBezTo>
                    <a:pt x="3674" y="3945"/>
                    <a:pt x="3679" y="3926"/>
                    <a:pt x="3688" y="3926"/>
                  </a:cubicBezTo>
                  <a:cubicBezTo>
                    <a:pt x="3689" y="3926"/>
                    <a:pt x="3690" y="3926"/>
                    <a:pt x="3692" y="3927"/>
                  </a:cubicBezTo>
                  <a:cubicBezTo>
                    <a:pt x="3697" y="3927"/>
                    <a:pt x="3692" y="3933"/>
                    <a:pt x="3692" y="3938"/>
                  </a:cubicBezTo>
                  <a:cubicBezTo>
                    <a:pt x="3702" y="3927"/>
                    <a:pt x="3718" y="3932"/>
                    <a:pt x="3730" y="3917"/>
                  </a:cubicBezTo>
                  <a:lnTo>
                    <a:pt x="3730" y="3917"/>
                  </a:lnTo>
                  <a:cubicBezTo>
                    <a:pt x="3730" y="3919"/>
                    <a:pt x="3730" y="3920"/>
                    <a:pt x="3731" y="3921"/>
                  </a:cubicBezTo>
                  <a:cubicBezTo>
                    <a:pt x="3731" y="3920"/>
                    <a:pt x="3731" y="3919"/>
                    <a:pt x="3731" y="3916"/>
                  </a:cubicBezTo>
                  <a:cubicBezTo>
                    <a:pt x="3730" y="3916"/>
                    <a:pt x="3730" y="3917"/>
                    <a:pt x="3730" y="3917"/>
                  </a:cubicBezTo>
                  <a:lnTo>
                    <a:pt x="3730" y="3917"/>
                  </a:lnTo>
                  <a:cubicBezTo>
                    <a:pt x="3727" y="3906"/>
                    <a:pt x="3736" y="3887"/>
                    <a:pt x="3736" y="3882"/>
                  </a:cubicBezTo>
                  <a:cubicBezTo>
                    <a:pt x="3736" y="3910"/>
                    <a:pt x="3748" y="3888"/>
                    <a:pt x="3748" y="3921"/>
                  </a:cubicBezTo>
                  <a:cubicBezTo>
                    <a:pt x="3748" y="3921"/>
                    <a:pt x="3753" y="3916"/>
                    <a:pt x="3748" y="3910"/>
                  </a:cubicBezTo>
                  <a:cubicBezTo>
                    <a:pt x="3753" y="3910"/>
                    <a:pt x="3753" y="3910"/>
                    <a:pt x="3753" y="3921"/>
                  </a:cubicBezTo>
                  <a:cubicBezTo>
                    <a:pt x="3759" y="3916"/>
                    <a:pt x="3753" y="3905"/>
                    <a:pt x="3764" y="3905"/>
                  </a:cubicBezTo>
                  <a:cubicBezTo>
                    <a:pt x="3764" y="3905"/>
                    <a:pt x="3764" y="3910"/>
                    <a:pt x="3764" y="3916"/>
                  </a:cubicBezTo>
                  <a:cubicBezTo>
                    <a:pt x="3764" y="3907"/>
                    <a:pt x="3768" y="3897"/>
                    <a:pt x="3773" y="3897"/>
                  </a:cubicBezTo>
                  <a:cubicBezTo>
                    <a:pt x="3774" y="3897"/>
                    <a:pt x="3775" y="3898"/>
                    <a:pt x="3776" y="3899"/>
                  </a:cubicBezTo>
                  <a:cubicBezTo>
                    <a:pt x="3776" y="3899"/>
                    <a:pt x="3776" y="3905"/>
                    <a:pt x="3776" y="3905"/>
                  </a:cubicBezTo>
                  <a:cubicBezTo>
                    <a:pt x="3786" y="3900"/>
                    <a:pt x="3791" y="3881"/>
                    <a:pt x="3800" y="3881"/>
                  </a:cubicBezTo>
                  <a:cubicBezTo>
                    <a:pt x="3801" y="3881"/>
                    <a:pt x="3802" y="3882"/>
                    <a:pt x="3804" y="3882"/>
                  </a:cubicBezTo>
                  <a:cubicBezTo>
                    <a:pt x="3804" y="3899"/>
                    <a:pt x="3809" y="3888"/>
                    <a:pt x="3815" y="3905"/>
                  </a:cubicBezTo>
                  <a:lnTo>
                    <a:pt x="3820" y="3893"/>
                  </a:lnTo>
                  <a:lnTo>
                    <a:pt x="3815" y="3888"/>
                  </a:lnTo>
                  <a:cubicBezTo>
                    <a:pt x="3820" y="3888"/>
                    <a:pt x="3824" y="3875"/>
                    <a:pt x="3829" y="3875"/>
                  </a:cubicBezTo>
                  <a:cubicBezTo>
                    <a:pt x="3830" y="3875"/>
                    <a:pt x="3831" y="3876"/>
                    <a:pt x="3832" y="3877"/>
                  </a:cubicBezTo>
                  <a:cubicBezTo>
                    <a:pt x="3837" y="3865"/>
                    <a:pt x="3826" y="3854"/>
                    <a:pt x="3837" y="3854"/>
                  </a:cubicBezTo>
                  <a:lnTo>
                    <a:pt x="3837" y="3854"/>
                  </a:lnTo>
                  <a:cubicBezTo>
                    <a:pt x="3832" y="3860"/>
                    <a:pt x="3843" y="3854"/>
                    <a:pt x="3848" y="3865"/>
                  </a:cubicBezTo>
                  <a:cubicBezTo>
                    <a:pt x="3848" y="3860"/>
                    <a:pt x="3848" y="3854"/>
                    <a:pt x="3854" y="3854"/>
                  </a:cubicBezTo>
                  <a:cubicBezTo>
                    <a:pt x="3860" y="3860"/>
                    <a:pt x="3860" y="3877"/>
                    <a:pt x="3860" y="3877"/>
                  </a:cubicBezTo>
                  <a:cubicBezTo>
                    <a:pt x="3860" y="3868"/>
                    <a:pt x="3870" y="3869"/>
                    <a:pt x="3874" y="3862"/>
                  </a:cubicBezTo>
                  <a:lnTo>
                    <a:pt x="3874" y="3862"/>
                  </a:lnTo>
                  <a:cubicBezTo>
                    <a:pt x="3875" y="3865"/>
                    <a:pt x="3876" y="3868"/>
                    <a:pt x="3876" y="3871"/>
                  </a:cubicBezTo>
                  <a:lnTo>
                    <a:pt x="3876" y="3854"/>
                  </a:lnTo>
                  <a:cubicBezTo>
                    <a:pt x="3882" y="3860"/>
                    <a:pt x="3882" y="3860"/>
                    <a:pt x="3882" y="3871"/>
                  </a:cubicBezTo>
                  <a:cubicBezTo>
                    <a:pt x="3892" y="3871"/>
                    <a:pt x="3880" y="3853"/>
                    <a:pt x="3885" y="3853"/>
                  </a:cubicBezTo>
                  <a:lnTo>
                    <a:pt x="3885" y="3853"/>
                  </a:lnTo>
                  <a:cubicBezTo>
                    <a:pt x="3885" y="3853"/>
                    <a:pt x="3886" y="3854"/>
                    <a:pt x="3888" y="3854"/>
                  </a:cubicBezTo>
                  <a:cubicBezTo>
                    <a:pt x="3888" y="3854"/>
                    <a:pt x="3888" y="3860"/>
                    <a:pt x="3888" y="3860"/>
                  </a:cubicBezTo>
                  <a:cubicBezTo>
                    <a:pt x="3899" y="3860"/>
                    <a:pt x="3904" y="3849"/>
                    <a:pt x="3916" y="3849"/>
                  </a:cubicBezTo>
                  <a:lnTo>
                    <a:pt x="3916" y="3849"/>
                  </a:lnTo>
                  <a:cubicBezTo>
                    <a:pt x="3921" y="3865"/>
                    <a:pt x="3904" y="3854"/>
                    <a:pt x="3916" y="3871"/>
                  </a:cubicBezTo>
                  <a:cubicBezTo>
                    <a:pt x="3927" y="3865"/>
                    <a:pt x="3938" y="3843"/>
                    <a:pt x="3949" y="3843"/>
                  </a:cubicBezTo>
                  <a:cubicBezTo>
                    <a:pt x="3948" y="3837"/>
                    <a:pt x="3948" y="3835"/>
                    <a:pt x="3949" y="3835"/>
                  </a:cubicBezTo>
                  <a:lnTo>
                    <a:pt x="3949" y="3835"/>
                  </a:lnTo>
                  <a:cubicBezTo>
                    <a:pt x="3951" y="3835"/>
                    <a:pt x="3956" y="3842"/>
                    <a:pt x="3958" y="3842"/>
                  </a:cubicBezTo>
                  <a:cubicBezTo>
                    <a:pt x="3960" y="3842"/>
                    <a:pt x="3960" y="3841"/>
                    <a:pt x="3960" y="3837"/>
                  </a:cubicBezTo>
                  <a:cubicBezTo>
                    <a:pt x="3960" y="3842"/>
                    <a:pt x="3964" y="3850"/>
                    <a:pt x="3966" y="3850"/>
                  </a:cubicBezTo>
                  <a:cubicBezTo>
                    <a:pt x="3966" y="3850"/>
                    <a:pt x="3966" y="3850"/>
                    <a:pt x="3966" y="3849"/>
                  </a:cubicBezTo>
                  <a:cubicBezTo>
                    <a:pt x="3967" y="3849"/>
                    <a:pt x="3968" y="3850"/>
                    <a:pt x="3969" y="3850"/>
                  </a:cubicBezTo>
                  <a:cubicBezTo>
                    <a:pt x="3975" y="3850"/>
                    <a:pt x="3984" y="3836"/>
                    <a:pt x="3994" y="3826"/>
                  </a:cubicBezTo>
                  <a:lnTo>
                    <a:pt x="3994" y="3837"/>
                  </a:lnTo>
                  <a:lnTo>
                    <a:pt x="4011" y="3837"/>
                  </a:lnTo>
                  <a:cubicBezTo>
                    <a:pt x="4011" y="3832"/>
                    <a:pt x="4016" y="3832"/>
                    <a:pt x="4011" y="3821"/>
                  </a:cubicBezTo>
                  <a:lnTo>
                    <a:pt x="4011" y="3821"/>
                  </a:lnTo>
                  <a:cubicBezTo>
                    <a:pt x="4017" y="3828"/>
                    <a:pt x="4022" y="3831"/>
                    <a:pt x="4026" y="3831"/>
                  </a:cubicBezTo>
                  <a:cubicBezTo>
                    <a:pt x="4036" y="3831"/>
                    <a:pt x="4041" y="3813"/>
                    <a:pt x="4050" y="3813"/>
                  </a:cubicBezTo>
                  <a:cubicBezTo>
                    <a:pt x="4053" y="3813"/>
                    <a:pt x="4057" y="3815"/>
                    <a:pt x="4061" y="3821"/>
                  </a:cubicBezTo>
                  <a:cubicBezTo>
                    <a:pt x="4061" y="3821"/>
                    <a:pt x="4061" y="3826"/>
                    <a:pt x="4061" y="3826"/>
                  </a:cubicBezTo>
                  <a:lnTo>
                    <a:pt x="4072" y="3815"/>
                  </a:lnTo>
                  <a:cubicBezTo>
                    <a:pt x="4067" y="3809"/>
                    <a:pt x="4072" y="3809"/>
                    <a:pt x="4067" y="3804"/>
                  </a:cubicBezTo>
                  <a:cubicBezTo>
                    <a:pt x="4067" y="3798"/>
                    <a:pt x="4067" y="3793"/>
                    <a:pt x="4072" y="3793"/>
                  </a:cubicBezTo>
                  <a:lnTo>
                    <a:pt x="4072" y="3793"/>
                  </a:lnTo>
                  <a:cubicBezTo>
                    <a:pt x="4067" y="3798"/>
                    <a:pt x="4078" y="3809"/>
                    <a:pt x="4078" y="3815"/>
                  </a:cubicBezTo>
                  <a:cubicBezTo>
                    <a:pt x="4078" y="3809"/>
                    <a:pt x="4078" y="3804"/>
                    <a:pt x="4078" y="3804"/>
                  </a:cubicBezTo>
                  <a:cubicBezTo>
                    <a:pt x="4080" y="3807"/>
                    <a:pt x="4081" y="3808"/>
                    <a:pt x="4082" y="3808"/>
                  </a:cubicBezTo>
                  <a:cubicBezTo>
                    <a:pt x="4084" y="3808"/>
                    <a:pt x="4077" y="3790"/>
                    <a:pt x="4081" y="3790"/>
                  </a:cubicBezTo>
                  <a:lnTo>
                    <a:pt x="4081" y="3790"/>
                  </a:lnTo>
                  <a:cubicBezTo>
                    <a:pt x="4081" y="3790"/>
                    <a:pt x="4082" y="3791"/>
                    <a:pt x="4084" y="3793"/>
                  </a:cubicBezTo>
                  <a:lnTo>
                    <a:pt x="4084" y="3798"/>
                  </a:lnTo>
                  <a:cubicBezTo>
                    <a:pt x="4089" y="3793"/>
                    <a:pt x="4089" y="3787"/>
                    <a:pt x="4095" y="3787"/>
                  </a:cubicBezTo>
                  <a:cubicBezTo>
                    <a:pt x="4100" y="3798"/>
                    <a:pt x="4095" y="3793"/>
                    <a:pt x="4095" y="3804"/>
                  </a:cubicBezTo>
                  <a:cubicBezTo>
                    <a:pt x="4099" y="3799"/>
                    <a:pt x="4100" y="3784"/>
                    <a:pt x="4103" y="3784"/>
                  </a:cubicBezTo>
                  <a:cubicBezTo>
                    <a:pt x="4104" y="3784"/>
                    <a:pt x="4105" y="3785"/>
                    <a:pt x="4106" y="3787"/>
                  </a:cubicBezTo>
                  <a:cubicBezTo>
                    <a:pt x="4106" y="3793"/>
                    <a:pt x="4100" y="3793"/>
                    <a:pt x="4100" y="3798"/>
                  </a:cubicBezTo>
                  <a:cubicBezTo>
                    <a:pt x="4112" y="3809"/>
                    <a:pt x="4112" y="3804"/>
                    <a:pt x="4112" y="3809"/>
                  </a:cubicBezTo>
                  <a:lnTo>
                    <a:pt x="4112" y="3804"/>
                  </a:lnTo>
                  <a:lnTo>
                    <a:pt x="4123" y="3809"/>
                  </a:lnTo>
                  <a:cubicBezTo>
                    <a:pt x="4117" y="3776"/>
                    <a:pt x="4134" y="3798"/>
                    <a:pt x="4134" y="3776"/>
                  </a:cubicBezTo>
                  <a:cubicBezTo>
                    <a:pt x="4134" y="3798"/>
                    <a:pt x="4140" y="3787"/>
                    <a:pt x="4140" y="3798"/>
                  </a:cubicBezTo>
                  <a:cubicBezTo>
                    <a:pt x="4145" y="3804"/>
                    <a:pt x="4151" y="3809"/>
                    <a:pt x="4151" y="3809"/>
                  </a:cubicBezTo>
                  <a:cubicBezTo>
                    <a:pt x="4151" y="3807"/>
                    <a:pt x="4151" y="3806"/>
                    <a:pt x="4152" y="3806"/>
                  </a:cubicBezTo>
                  <a:cubicBezTo>
                    <a:pt x="4153" y="3806"/>
                    <a:pt x="4154" y="3809"/>
                    <a:pt x="4156" y="3809"/>
                  </a:cubicBezTo>
                  <a:cubicBezTo>
                    <a:pt x="4158" y="3809"/>
                    <a:pt x="4160" y="3806"/>
                    <a:pt x="4162" y="3798"/>
                  </a:cubicBezTo>
                  <a:cubicBezTo>
                    <a:pt x="4164" y="3794"/>
                    <a:pt x="4166" y="3792"/>
                    <a:pt x="4168" y="3792"/>
                  </a:cubicBezTo>
                  <a:cubicBezTo>
                    <a:pt x="4173" y="3792"/>
                    <a:pt x="4178" y="3796"/>
                    <a:pt x="4184" y="3796"/>
                  </a:cubicBezTo>
                  <a:cubicBezTo>
                    <a:pt x="4188" y="3796"/>
                    <a:pt x="4192" y="3794"/>
                    <a:pt x="4196" y="3787"/>
                  </a:cubicBezTo>
                  <a:cubicBezTo>
                    <a:pt x="4201" y="3776"/>
                    <a:pt x="4201" y="3759"/>
                    <a:pt x="4207" y="3753"/>
                  </a:cubicBezTo>
                  <a:cubicBezTo>
                    <a:pt x="4212" y="3759"/>
                    <a:pt x="4207" y="3770"/>
                    <a:pt x="4207" y="3770"/>
                  </a:cubicBezTo>
                  <a:cubicBezTo>
                    <a:pt x="4210" y="3772"/>
                    <a:pt x="4212" y="3772"/>
                    <a:pt x="4214" y="3772"/>
                  </a:cubicBezTo>
                  <a:cubicBezTo>
                    <a:pt x="4219" y="3772"/>
                    <a:pt x="4220" y="3768"/>
                    <a:pt x="4224" y="3765"/>
                  </a:cubicBezTo>
                  <a:cubicBezTo>
                    <a:pt x="4218" y="3759"/>
                    <a:pt x="4212" y="3748"/>
                    <a:pt x="4218" y="3742"/>
                  </a:cubicBezTo>
                  <a:cubicBezTo>
                    <a:pt x="4217" y="3741"/>
                    <a:pt x="4217" y="3741"/>
                    <a:pt x="4216" y="3741"/>
                  </a:cubicBezTo>
                  <a:cubicBezTo>
                    <a:pt x="4213" y="3741"/>
                    <a:pt x="4212" y="3746"/>
                    <a:pt x="4210" y="3746"/>
                  </a:cubicBezTo>
                  <a:cubicBezTo>
                    <a:pt x="4209" y="3746"/>
                    <a:pt x="4208" y="3745"/>
                    <a:pt x="4207" y="3742"/>
                  </a:cubicBezTo>
                  <a:lnTo>
                    <a:pt x="4201" y="3748"/>
                  </a:lnTo>
                  <a:cubicBezTo>
                    <a:pt x="4201" y="3744"/>
                    <a:pt x="4201" y="3739"/>
                    <a:pt x="4201" y="3737"/>
                  </a:cubicBezTo>
                  <a:cubicBezTo>
                    <a:pt x="4199" y="3735"/>
                    <a:pt x="4198" y="3734"/>
                    <a:pt x="4196" y="3734"/>
                  </a:cubicBezTo>
                  <a:cubicBezTo>
                    <a:pt x="4191" y="3734"/>
                    <a:pt x="4190" y="3745"/>
                    <a:pt x="4187" y="3745"/>
                  </a:cubicBezTo>
                  <a:cubicBezTo>
                    <a:pt x="4186" y="3745"/>
                    <a:pt x="4185" y="3744"/>
                    <a:pt x="4184" y="3742"/>
                  </a:cubicBezTo>
                  <a:lnTo>
                    <a:pt x="4184" y="3737"/>
                  </a:lnTo>
                  <a:lnTo>
                    <a:pt x="4184" y="3737"/>
                  </a:lnTo>
                  <a:cubicBezTo>
                    <a:pt x="4173" y="3748"/>
                    <a:pt x="4190" y="3753"/>
                    <a:pt x="4184" y="3770"/>
                  </a:cubicBezTo>
                  <a:lnTo>
                    <a:pt x="4168" y="3737"/>
                  </a:lnTo>
                  <a:lnTo>
                    <a:pt x="4173" y="3753"/>
                  </a:lnTo>
                  <a:cubicBezTo>
                    <a:pt x="4168" y="3753"/>
                    <a:pt x="4168" y="3753"/>
                    <a:pt x="4168" y="3748"/>
                  </a:cubicBezTo>
                  <a:cubicBezTo>
                    <a:pt x="4162" y="3759"/>
                    <a:pt x="4168" y="3753"/>
                    <a:pt x="4168" y="3765"/>
                  </a:cubicBezTo>
                  <a:cubicBezTo>
                    <a:pt x="4164" y="3761"/>
                    <a:pt x="4161" y="3760"/>
                    <a:pt x="4158" y="3760"/>
                  </a:cubicBezTo>
                  <a:cubicBezTo>
                    <a:pt x="4157" y="3760"/>
                    <a:pt x="4156" y="3760"/>
                    <a:pt x="4154" y="3760"/>
                  </a:cubicBezTo>
                  <a:cubicBezTo>
                    <a:pt x="4151" y="3760"/>
                    <a:pt x="4148" y="3759"/>
                    <a:pt x="4145" y="3748"/>
                  </a:cubicBezTo>
                  <a:lnTo>
                    <a:pt x="4145" y="3748"/>
                  </a:lnTo>
                  <a:cubicBezTo>
                    <a:pt x="4145" y="3759"/>
                    <a:pt x="4151" y="3759"/>
                    <a:pt x="4151" y="3765"/>
                  </a:cubicBezTo>
                  <a:cubicBezTo>
                    <a:pt x="4148" y="3758"/>
                    <a:pt x="4145" y="3756"/>
                    <a:pt x="4143" y="3756"/>
                  </a:cubicBezTo>
                  <a:cubicBezTo>
                    <a:pt x="4140" y="3756"/>
                    <a:pt x="4138" y="3765"/>
                    <a:pt x="4136" y="3765"/>
                  </a:cubicBezTo>
                  <a:cubicBezTo>
                    <a:pt x="4135" y="3765"/>
                    <a:pt x="4135" y="3765"/>
                    <a:pt x="4134" y="3765"/>
                  </a:cubicBezTo>
                  <a:cubicBezTo>
                    <a:pt x="4134" y="3748"/>
                    <a:pt x="4140" y="3753"/>
                    <a:pt x="4128" y="3748"/>
                  </a:cubicBezTo>
                  <a:lnTo>
                    <a:pt x="4128" y="3748"/>
                  </a:lnTo>
                  <a:cubicBezTo>
                    <a:pt x="4130" y="3752"/>
                    <a:pt x="4130" y="3754"/>
                    <a:pt x="4129" y="3754"/>
                  </a:cubicBezTo>
                  <a:cubicBezTo>
                    <a:pt x="4126" y="3754"/>
                    <a:pt x="4120" y="3747"/>
                    <a:pt x="4118" y="3747"/>
                  </a:cubicBezTo>
                  <a:cubicBezTo>
                    <a:pt x="4117" y="3747"/>
                    <a:pt x="4117" y="3747"/>
                    <a:pt x="4117" y="3748"/>
                  </a:cubicBezTo>
                  <a:cubicBezTo>
                    <a:pt x="4117" y="3748"/>
                    <a:pt x="4112" y="3742"/>
                    <a:pt x="4112" y="3742"/>
                  </a:cubicBezTo>
                  <a:lnTo>
                    <a:pt x="4112" y="3742"/>
                  </a:lnTo>
                  <a:cubicBezTo>
                    <a:pt x="4112" y="3742"/>
                    <a:pt x="4112" y="3753"/>
                    <a:pt x="4117" y="3759"/>
                  </a:cubicBezTo>
                  <a:cubicBezTo>
                    <a:pt x="4114" y="3762"/>
                    <a:pt x="4112" y="3762"/>
                    <a:pt x="4109" y="3762"/>
                  </a:cubicBezTo>
                  <a:cubicBezTo>
                    <a:pt x="4106" y="3762"/>
                    <a:pt x="4103" y="3762"/>
                    <a:pt x="4100" y="3765"/>
                  </a:cubicBezTo>
                  <a:cubicBezTo>
                    <a:pt x="4100" y="3759"/>
                    <a:pt x="4085" y="3759"/>
                    <a:pt x="4074" y="3759"/>
                  </a:cubicBezTo>
                  <a:lnTo>
                    <a:pt x="4074" y="3759"/>
                  </a:lnTo>
                  <a:cubicBezTo>
                    <a:pt x="4075" y="3770"/>
                    <a:pt x="4067" y="3771"/>
                    <a:pt x="4067" y="3776"/>
                  </a:cubicBezTo>
                  <a:cubicBezTo>
                    <a:pt x="4061" y="3765"/>
                    <a:pt x="4061" y="3759"/>
                    <a:pt x="4061" y="3753"/>
                  </a:cubicBezTo>
                  <a:lnTo>
                    <a:pt x="4056" y="3759"/>
                  </a:lnTo>
                  <a:cubicBezTo>
                    <a:pt x="4061" y="3765"/>
                    <a:pt x="4056" y="3765"/>
                    <a:pt x="4056" y="3770"/>
                  </a:cubicBezTo>
                  <a:lnTo>
                    <a:pt x="4056" y="3753"/>
                  </a:lnTo>
                  <a:cubicBezTo>
                    <a:pt x="4047" y="3758"/>
                    <a:pt x="4045" y="3768"/>
                    <a:pt x="4040" y="3768"/>
                  </a:cubicBezTo>
                  <a:cubicBezTo>
                    <a:pt x="4038" y="3768"/>
                    <a:pt x="4036" y="3767"/>
                    <a:pt x="4033" y="3765"/>
                  </a:cubicBezTo>
                  <a:lnTo>
                    <a:pt x="4033" y="3765"/>
                  </a:lnTo>
                  <a:cubicBezTo>
                    <a:pt x="4033" y="3772"/>
                    <a:pt x="4036" y="3780"/>
                    <a:pt x="4038" y="3787"/>
                  </a:cubicBezTo>
                  <a:lnTo>
                    <a:pt x="4038" y="3787"/>
                  </a:lnTo>
                  <a:cubicBezTo>
                    <a:pt x="4033" y="3788"/>
                    <a:pt x="4033" y="3793"/>
                    <a:pt x="4033" y="3793"/>
                  </a:cubicBezTo>
                  <a:lnTo>
                    <a:pt x="4033" y="3781"/>
                  </a:lnTo>
                  <a:cubicBezTo>
                    <a:pt x="4032" y="3780"/>
                    <a:pt x="4031" y="3780"/>
                    <a:pt x="4031" y="3780"/>
                  </a:cubicBezTo>
                  <a:lnTo>
                    <a:pt x="4031" y="3780"/>
                  </a:lnTo>
                  <a:cubicBezTo>
                    <a:pt x="4029" y="3780"/>
                    <a:pt x="4032" y="3787"/>
                    <a:pt x="4028" y="3787"/>
                  </a:cubicBezTo>
                  <a:cubicBezTo>
                    <a:pt x="4028" y="3781"/>
                    <a:pt x="4028" y="3781"/>
                    <a:pt x="4028" y="3776"/>
                  </a:cubicBezTo>
                  <a:cubicBezTo>
                    <a:pt x="4028" y="3776"/>
                    <a:pt x="4022" y="3770"/>
                    <a:pt x="4016" y="3765"/>
                  </a:cubicBezTo>
                  <a:lnTo>
                    <a:pt x="4016" y="3765"/>
                  </a:lnTo>
                  <a:cubicBezTo>
                    <a:pt x="4016" y="3770"/>
                    <a:pt x="4022" y="3776"/>
                    <a:pt x="4016" y="3776"/>
                  </a:cubicBezTo>
                  <a:cubicBezTo>
                    <a:pt x="4015" y="3777"/>
                    <a:pt x="4015" y="3777"/>
                    <a:pt x="4014" y="3777"/>
                  </a:cubicBezTo>
                  <a:cubicBezTo>
                    <a:pt x="4011" y="3777"/>
                    <a:pt x="4010" y="3769"/>
                    <a:pt x="4005" y="3765"/>
                  </a:cubicBezTo>
                  <a:cubicBezTo>
                    <a:pt x="4005" y="3770"/>
                    <a:pt x="4000" y="3765"/>
                    <a:pt x="4005" y="3781"/>
                  </a:cubicBezTo>
                  <a:cubicBezTo>
                    <a:pt x="4000" y="3781"/>
                    <a:pt x="4000" y="3776"/>
                    <a:pt x="4000" y="3770"/>
                  </a:cubicBezTo>
                  <a:cubicBezTo>
                    <a:pt x="3994" y="3776"/>
                    <a:pt x="3983" y="3776"/>
                    <a:pt x="3988" y="3787"/>
                  </a:cubicBezTo>
                  <a:lnTo>
                    <a:pt x="3988" y="3793"/>
                  </a:lnTo>
                  <a:cubicBezTo>
                    <a:pt x="3987" y="3796"/>
                    <a:pt x="3984" y="3797"/>
                    <a:pt x="3982" y="3797"/>
                  </a:cubicBezTo>
                  <a:cubicBezTo>
                    <a:pt x="3977" y="3797"/>
                    <a:pt x="3971" y="3794"/>
                    <a:pt x="3965" y="3794"/>
                  </a:cubicBezTo>
                  <a:cubicBezTo>
                    <a:pt x="3961" y="3794"/>
                    <a:pt x="3958" y="3795"/>
                    <a:pt x="3955" y="3798"/>
                  </a:cubicBezTo>
                  <a:lnTo>
                    <a:pt x="3955" y="3793"/>
                  </a:lnTo>
                  <a:cubicBezTo>
                    <a:pt x="3949" y="3798"/>
                    <a:pt x="3938" y="3798"/>
                    <a:pt x="3938" y="3809"/>
                  </a:cubicBezTo>
                  <a:cubicBezTo>
                    <a:pt x="3932" y="3809"/>
                    <a:pt x="3927" y="3804"/>
                    <a:pt x="3927" y="3798"/>
                  </a:cubicBezTo>
                  <a:cubicBezTo>
                    <a:pt x="3927" y="3802"/>
                    <a:pt x="3927" y="3806"/>
                    <a:pt x="3923" y="3806"/>
                  </a:cubicBezTo>
                  <a:cubicBezTo>
                    <a:pt x="3921" y="3806"/>
                    <a:pt x="3919" y="3805"/>
                    <a:pt x="3916" y="3804"/>
                  </a:cubicBezTo>
                  <a:cubicBezTo>
                    <a:pt x="3921" y="3793"/>
                    <a:pt x="3910" y="3798"/>
                    <a:pt x="3921" y="3793"/>
                  </a:cubicBezTo>
                  <a:cubicBezTo>
                    <a:pt x="3916" y="3793"/>
                    <a:pt x="3913" y="3791"/>
                    <a:pt x="3911" y="3791"/>
                  </a:cubicBezTo>
                  <a:cubicBezTo>
                    <a:pt x="3909" y="3791"/>
                    <a:pt x="3907" y="3793"/>
                    <a:pt x="3904" y="3798"/>
                  </a:cubicBezTo>
                  <a:cubicBezTo>
                    <a:pt x="3904" y="3792"/>
                    <a:pt x="3901" y="3789"/>
                    <a:pt x="3897" y="3789"/>
                  </a:cubicBezTo>
                  <a:cubicBezTo>
                    <a:pt x="3895" y="3789"/>
                    <a:pt x="3893" y="3790"/>
                    <a:pt x="3893" y="3793"/>
                  </a:cubicBezTo>
                  <a:lnTo>
                    <a:pt x="3899" y="3798"/>
                  </a:lnTo>
                  <a:lnTo>
                    <a:pt x="3888" y="3798"/>
                  </a:lnTo>
                  <a:lnTo>
                    <a:pt x="3888" y="3787"/>
                  </a:lnTo>
                  <a:cubicBezTo>
                    <a:pt x="3885" y="3784"/>
                    <a:pt x="3883" y="3783"/>
                    <a:pt x="3881" y="3783"/>
                  </a:cubicBezTo>
                  <a:cubicBezTo>
                    <a:pt x="3873" y="3783"/>
                    <a:pt x="3870" y="3801"/>
                    <a:pt x="3863" y="3801"/>
                  </a:cubicBezTo>
                  <a:cubicBezTo>
                    <a:pt x="3861" y="3801"/>
                    <a:pt x="3858" y="3799"/>
                    <a:pt x="3854" y="3793"/>
                  </a:cubicBezTo>
                  <a:lnTo>
                    <a:pt x="3854" y="3793"/>
                  </a:lnTo>
                  <a:cubicBezTo>
                    <a:pt x="3848" y="3804"/>
                    <a:pt x="3860" y="3798"/>
                    <a:pt x="3860" y="3815"/>
                  </a:cubicBezTo>
                  <a:cubicBezTo>
                    <a:pt x="3854" y="3815"/>
                    <a:pt x="3843" y="3793"/>
                    <a:pt x="3837" y="3793"/>
                  </a:cubicBezTo>
                  <a:cubicBezTo>
                    <a:pt x="3837" y="3792"/>
                    <a:pt x="3836" y="3792"/>
                    <a:pt x="3836" y="3792"/>
                  </a:cubicBezTo>
                  <a:lnTo>
                    <a:pt x="3836" y="3792"/>
                  </a:lnTo>
                  <a:cubicBezTo>
                    <a:pt x="3833" y="3792"/>
                    <a:pt x="3836" y="3815"/>
                    <a:pt x="3826" y="3815"/>
                  </a:cubicBezTo>
                  <a:cubicBezTo>
                    <a:pt x="3832" y="3821"/>
                    <a:pt x="3832" y="3832"/>
                    <a:pt x="3826" y="3837"/>
                  </a:cubicBezTo>
                  <a:cubicBezTo>
                    <a:pt x="3820" y="3837"/>
                    <a:pt x="3815" y="3821"/>
                    <a:pt x="3815" y="3815"/>
                  </a:cubicBezTo>
                  <a:lnTo>
                    <a:pt x="3820" y="3815"/>
                  </a:lnTo>
                  <a:cubicBezTo>
                    <a:pt x="3820" y="3815"/>
                    <a:pt x="3826" y="3809"/>
                    <a:pt x="3820" y="3804"/>
                  </a:cubicBezTo>
                  <a:lnTo>
                    <a:pt x="3820" y="3809"/>
                  </a:lnTo>
                  <a:cubicBezTo>
                    <a:pt x="3815" y="3804"/>
                    <a:pt x="3809" y="3809"/>
                    <a:pt x="3809" y="3798"/>
                  </a:cubicBezTo>
                  <a:cubicBezTo>
                    <a:pt x="3804" y="3804"/>
                    <a:pt x="3809" y="3809"/>
                    <a:pt x="3809" y="3809"/>
                  </a:cubicBezTo>
                  <a:cubicBezTo>
                    <a:pt x="3808" y="3808"/>
                    <a:pt x="3807" y="3808"/>
                    <a:pt x="3806" y="3808"/>
                  </a:cubicBezTo>
                  <a:cubicBezTo>
                    <a:pt x="3802" y="3808"/>
                    <a:pt x="3798" y="3811"/>
                    <a:pt x="3793" y="3811"/>
                  </a:cubicBezTo>
                  <a:cubicBezTo>
                    <a:pt x="3791" y="3811"/>
                    <a:pt x="3789" y="3811"/>
                    <a:pt x="3787" y="3809"/>
                  </a:cubicBezTo>
                  <a:lnTo>
                    <a:pt x="3787" y="3809"/>
                  </a:lnTo>
                  <a:cubicBezTo>
                    <a:pt x="3792" y="3815"/>
                    <a:pt x="3792" y="3821"/>
                    <a:pt x="3792" y="3821"/>
                  </a:cubicBezTo>
                  <a:cubicBezTo>
                    <a:pt x="3791" y="3820"/>
                    <a:pt x="3790" y="3819"/>
                    <a:pt x="3789" y="3819"/>
                  </a:cubicBezTo>
                  <a:cubicBezTo>
                    <a:pt x="3783" y="3819"/>
                    <a:pt x="3786" y="3833"/>
                    <a:pt x="3781" y="3837"/>
                  </a:cubicBezTo>
                  <a:cubicBezTo>
                    <a:pt x="3777" y="3829"/>
                    <a:pt x="3779" y="3821"/>
                    <a:pt x="3776" y="3821"/>
                  </a:cubicBezTo>
                  <a:cubicBezTo>
                    <a:pt x="3775" y="3821"/>
                    <a:pt x="3773" y="3823"/>
                    <a:pt x="3770" y="3826"/>
                  </a:cubicBezTo>
                  <a:cubicBezTo>
                    <a:pt x="3766" y="3822"/>
                    <a:pt x="3765" y="3815"/>
                    <a:pt x="3767" y="3810"/>
                  </a:cubicBezTo>
                  <a:lnTo>
                    <a:pt x="3767" y="3810"/>
                  </a:lnTo>
                  <a:cubicBezTo>
                    <a:pt x="3765" y="3811"/>
                    <a:pt x="3764" y="3811"/>
                    <a:pt x="3763" y="3811"/>
                  </a:cubicBezTo>
                  <a:cubicBezTo>
                    <a:pt x="3758" y="3811"/>
                    <a:pt x="3751" y="3804"/>
                    <a:pt x="3748" y="3804"/>
                  </a:cubicBezTo>
                  <a:lnTo>
                    <a:pt x="3748" y="3798"/>
                  </a:lnTo>
                  <a:lnTo>
                    <a:pt x="3742" y="3798"/>
                  </a:lnTo>
                  <a:lnTo>
                    <a:pt x="3748" y="3809"/>
                  </a:lnTo>
                  <a:cubicBezTo>
                    <a:pt x="3748" y="3809"/>
                    <a:pt x="3742" y="3809"/>
                    <a:pt x="3742" y="3804"/>
                  </a:cubicBezTo>
                  <a:lnTo>
                    <a:pt x="3742" y="3804"/>
                  </a:lnTo>
                  <a:cubicBezTo>
                    <a:pt x="3742" y="3815"/>
                    <a:pt x="3748" y="3821"/>
                    <a:pt x="3748" y="3832"/>
                  </a:cubicBezTo>
                  <a:cubicBezTo>
                    <a:pt x="3747" y="3831"/>
                    <a:pt x="3746" y="3831"/>
                    <a:pt x="3745" y="3831"/>
                  </a:cubicBezTo>
                  <a:cubicBezTo>
                    <a:pt x="3742" y="3831"/>
                    <a:pt x="3740" y="3834"/>
                    <a:pt x="3738" y="3834"/>
                  </a:cubicBezTo>
                  <a:cubicBezTo>
                    <a:pt x="3737" y="3834"/>
                    <a:pt x="3736" y="3832"/>
                    <a:pt x="3736" y="3826"/>
                  </a:cubicBezTo>
                  <a:lnTo>
                    <a:pt x="3736" y="3826"/>
                  </a:lnTo>
                  <a:cubicBezTo>
                    <a:pt x="3738" y="3827"/>
                    <a:pt x="3739" y="3827"/>
                    <a:pt x="3740" y="3827"/>
                  </a:cubicBezTo>
                  <a:cubicBezTo>
                    <a:pt x="3743" y="3827"/>
                    <a:pt x="3732" y="3814"/>
                    <a:pt x="3736" y="3809"/>
                  </a:cubicBezTo>
                  <a:lnTo>
                    <a:pt x="3731" y="3809"/>
                  </a:lnTo>
                  <a:cubicBezTo>
                    <a:pt x="3731" y="3809"/>
                    <a:pt x="3731" y="3809"/>
                    <a:pt x="3731" y="3804"/>
                  </a:cubicBezTo>
                  <a:cubicBezTo>
                    <a:pt x="3730" y="3803"/>
                    <a:pt x="3729" y="3803"/>
                    <a:pt x="3728" y="3803"/>
                  </a:cubicBezTo>
                  <a:lnTo>
                    <a:pt x="3728" y="3803"/>
                  </a:lnTo>
                  <a:cubicBezTo>
                    <a:pt x="3721" y="3803"/>
                    <a:pt x="3730" y="3826"/>
                    <a:pt x="3720" y="3826"/>
                  </a:cubicBezTo>
                  <a:cubicBezTo>
                    <a:pt x="3720" y="3818"/>
                    <a:pt x="3717" y="3813"/>
                    <a:pt x="3715" y="3813"/>
                  </a:cubicBezTo>
                  <a:cubicBezTo>
                    <a:pt x="3714" y="3813"/>
                    <a:pt x="3714" y="3813"/>
                    <a:pt x="3714" y="3815"/>
                  </a:cubicBezTo>
                  <a:cubicBezTo>
                    <a:pt x="3720" y="3815"/>
                    <a:pt x="3720" y="3826"/>
                    <a:pt x="3714" y="3832"/>
                  </a:cubicBezTo>
                  <a:cubicBezTo>
                    <a:pt x="3713" y="3831"/>
                    <a:pt x="3712" y="3830"/>
                    <a:pt x="3711" y="3830"/>
                  </a:cubicBezTo>
                  <a:cubicBezTo>
                    <a:pt x="3708" y="3830"/>
                    <a:pt x="3708" y="3837"/>
                    <a:pt x="3708" y="3837"/>
                  </a:cubicBezTo>
                  <a:lnTo>
                    <a:pt x="3714" y="3843"/>
                  </a:lnTo>
                  <a:cubicBezTo>
                    <a:pt x="3714" y="3849"/>
                    <a:pt x="3708" y="3849"/>
                    <a:pt x="3703" y="3854"/>
                  </a:cubicBezTo>
                  <a:cubicBezTo>
                    <a:pt x="3703" y="3849"/>
                    <a:pt x="3708" y="3849"/>
                    <a:pt x="3708" y="3843"/>
                  </a:cubicBezTo>
                  <a:lnTo>
                    <a:pt x="3708" y="3843"/>
                  </a:lnTo>
                  <a:cubicBezTo>
                    <a:pt x="3707" y="3847"/>
                    <a:pt x="3705" y="3848"/>
                    <a:pt x="3704" y="3848"/>
                  </a:cubicBezTo>
                  <a:cubicBezTo>
                    <a:pt x="3699" y="3848"/>
                    <a:pt x="3694" y="3840"/>
                    <a:pt x="3689" y="3840"/>
                  </a:cubicBezTo>
                  <a:cubicBezTo>
                    <a:pt x="3688" y="3840"/>
                    <a:pt x="3687" y="3841"/>
                    <a:pt x="3686" y="3843"/>
                  </a:cubicBezTo>
                  <a:cubicBezTo>
                    <a:pt x="3680" y="3843"/>
                    <a:pt x="3680" y="3832"/>
                    <a:pt x="3680" y="3826"/>
                  </a:cubicBezTo>
                  <a:cubicBezTo>
                    <a:pt x="3679" y="3829"/>
                    <a:pt x="3677" y="3830"/>
                    <a:pt x="3676" y="3830"/>
                  </a:cubicBezTo>
                  <a:cubicBezTo>
                    <a:pt x="3673" y="3830"/>
                    <a:pt x="3669" y="3825"/>
                    <a:pt x="3666" y="3825"/>
                  </a:cubicBezTo>
                  <a:cubicBezTo>
                    <a:pt x="3665" y="3825"/>
                    <a:pt x="3664" y="3825"/>
                    <a:pt x="3664" y="3826"/>
                  </a:cubicBezTo>
                  <a:cubicBezTo>
                    <a:pt x="3669" y="3837"/>
                    <a:pt x="3669" y="3837"/>
                    <a:pt x="3664" y="3849"/>
                  </a:cubicBezTo>
                  <a:lnTo>
                    <a:pt x="3675" y="3837"/>
                  </a:lnTo>
                  <a:lnTo>
                    <a:pt x="3669" y="3854"/>
                  </a:lnTo>
                  <a:cubicBezTo>
                    <a:pt x="3675" y="3854"/>
                    <a:pt x="3675" y="3849"/>
                    <a:pt x="3680" y="3849"/>
                  </a:cubicBezTo>
                  <a:lnTo>
                    <a:pt x="3680" y="3849"/>
                  </a:lnTo>
                  <a:cubicBezTo>
                    <a:pt x="3680" y="3858"/>
                    <a:pt x="3677" y="3856"/>
                    <a:pt x="3678" y="3861"/>
                  </a:cubicBezTo>
                  <a:lnTo>
                    <a:pt x="3678" y="3861"/>
                  </a:lnTo>
                  <a:cubicBezTo>
                    <a:pt x="3678" y="3860"/>
                    <a:pt x="3677" y="3860"/>
                    <a:pt x="3677" y="3860"/>
                  </a:cubicBezTo>
                  <a:cubicBezTo>
                    <a:pt x="3675" y="3860"/>
                    <a:pt x="3673" y="3868"/>
                    <a:pt x="3669" y="3868"/>
                  </a:cubicBezTo>
                  <a:cubicBezTo>
                    <a:pt x="3667" y="3868"/>
                    <a:pt x="3666" y="3867"/>
                    <a:pt x="3664" y="3865"/>
                  </a:cubicBezTo>
                  <a:lnTo>
                    <a:pt x="3658" y="3837"/>
                  </a:lnTo>
                  <a:cubicBezTo>
                    <a:pt x="3657" y="3837"/>
                    <a:pt x="3656" y="3836"/>
                    <a:pt x="3654" y="3836"/>
                  </a:cubicBezTo>
                  <a:cubicBezTo>
                    <a:pt x="3645" y="3836"/>
                    <a:pt x="3640" y="3854"/>
                    <a:pt x="3630" y="3854"/>
                  </a:cubicBezTo>
                  <a:lnTo>
                    <a:pt x="3636" y="3854"/>
                  </a:lnTo>
                  <a:cubicBezTo>
                    <a:pt x="3636" y="3865"/>
                    <a:pt x="3630" y="3860"/>
                    <a:pt x="3624" y="3865"/>
                  </a:cubicBezTo>
                  <a:cubicBezTo>
                    <a:pt x="3624" y="3854"/>
                    <a:pt x="3619" y="3854"/>
                    <a:pt x="3619" y="3849"/>
                  </a:cubicBezTo>
                  <a:cubicBezTo>
                    <a:pt x="3619" y="3854"/>
                    <a:pt x="3608" y="3849"/>
                    <a:pt x="3608" y="3865"/>
                  </a:cubicBezTo>
                  <a:lnTo>
                    <a:pt x="3602" y="3860"/>
                  </a:lnTo>
                  <a:cubicBezTo>
                    <a:pt x="3601" y="3859"/>
                    <a:pt x="3600" y="3859"/>
                    <a:pt x="3600" y="3859"/>
                  </a:cubicBezTo>
                  <a:cubicBezTo>
                    <a:pt x="3592" y="3859"/>
                    <a:pt x="3596" y="3888"/>
                    <a:pt x="3585" y="3888"/>
                  </a:cubicBezTo>
                  <a:cubicBezTo>
                    <a:pt x="3585" y="3877"/>
                    <a:pt x="3580" y="3871"/>
                    <a:pt x="3585" y="3860"/>
                  </a:cubicBezTo>
                  <a:cubicBezTo>
                    <a:pt x="3580" y="3860"/>
                    <a:pt x="3580" y="3860"/>
                    <a:pt x="3580" y="3865"/>
                  </a:cubicBezTo>
                  <a:cubicBezTo>
                    <a:pt x="3580" y="3865"/>
                    <a:pt x="3580" y="3864"/>
                    <a:pt x="3579" y="3864"/>
                  </a:cubicBezTo>
                  <a:cubicBezTo>
                    <a:pt x="3579" y="3864"/>
                    <a:pt x="3575" y="3874"/>
                    <a:pt x="3572" y="3874"/>
                  </a:cubicBezTo>
                  <a:cubicBezTo>
                    <a:pt x="3571" y="3874"/>
                    <a:pt x="3570" y="3873"/>
                    <a:pt x="3568" y="3871"/>
                  </a:cubicBezTo>
                  <a:cubicBezTo>
                    <a:pt x="3568" y="3874"/>
                    <a:pt x="3568" y="3879"/>
                    <a:pt x="3568" y="3882"/>
                  </a:cubicBezTo>
                  <a:cubicBezTo>
                    <a:pt x="3568" y="3888"/>
                    <a:pt x="3563" y="3888"/>
                    <a:pt x="3568" y="3899"/>
                  </a:cubicBezTo>
                  <a:cubicBezTo>
                    <a:pt x="3564" y="3891"/>
                    <a:pt x="3559" y="3888"/>
                    <a:pt x="3555" y="3888"/>
                  </a:cubicBezTo>
                  <a:cubicBezTo>
                    <a:pt x="3548" y="3888"/>
                    <a:pt x="3542" y="3895"/>
                    <a:pt x="3535" y="3895"/>
                  </a:cubicBezTo>
                  <a:cubicBezTo>
                    <a:pt x="3531" y="3895"/>
                    <a:pt x="3528" y="3893"/>
                    <a:pt x="3524" y="3888"/>
                  </a:cubicBezTo>
                  <a:cubicBezTo>
                    <a:pt x="3518" y="3888"/>
                    <a:pt x="3512" y="3893"/>
                    <a:pt x="3507" y="3899"/>
                  </a:cubicBezTo>
                  <a:cubicBezTo>
                    <a:pt x="3507" y="3893"/>
                    <a:pt x="3501" y="3893"/>
                    <a:pt x="3507" y="3893"/>
                  </a:cubicBezTo>
                  <a:cubicBezTo>
                    <a:pt x="3506" y="3893"/>
                    <a:pt x="3505" y="3893"/>
                    <a:pt x="3505" y="3893"/>
                  </a:cubicBezTo>
                  <a:cubicBezTo>
                    <a:pt x="3498" y="3893"/>
                    <a:pt x="3505" y="3916"/>
                    <a:pt x="3498" y="3916"/>
                  </a:cubicBezTo>
                  <a:cubicBezTo>
                    <a:pt x="3497" y="3916"/>
                    <a:pt x="3496" y="3916"/>
                    <a:pt x="3496" y="3916"/>
                  </a:cubicBezTo>
                  <a:cubicBezTo>
                    <a:pt x="3484" y="3899"/>
                    <a:pt x="3496" y="3905"/>
                    <a:pt x="3490" y="3899"/>
                  </a:cubicBezTo>
                  <a:cubicBezTo>
                    <a:pt x="3488" y="3890"/>
                    <a:pt x="3487" y="3887"/>
                    <a:pt x="3485" y="3887"/>
                  </a:cubicBezTo>
                  <a:cubicBezTo>
                    <a:pt x="3482" y="3887"/>
                    <a:pt x="3479" y="3896"/>
                    <a:pt x="3476" y="3896"/>
                  </a:cubicBezTo>
                  <a:cubicBezTo>
                    <a:pt x="3475" y="3896"/>
                    <a:pt x="3474" y="3895"/>
                    <a:pt x="3473" y="3893"/>
                  </a:cubicBezTo>
                  <a:lnTo>
                    <a:pt x="3473" y="3888"/>
                  </a:lnTo>
                  <a:cubicBezTo>
                    <a:pt x="3472" y="3887"/>
                    <a:pt x="3471" y="3887"/>
                    <a:pt x="3470" y="3887"/>
                  </a:cubicBezTo>
                  <a:cubicBezTo>
                    <a:pt x="3462" y="3887"/>
                    <a:pt x="3461" y="3905"/>
                    <a:pt x="3451" y="3905"/>
                  </a:cubicBezTo>
                  <a:cubicBezTo>
                    <a:pt x="3451" y="3905"/>
                    <a:pt x="3451" y="3899"/>
                    <a:pt x="3451" y="3899"/>
                  </a:cubicBezTo>
                  <a:cubicBezTo>
                    <a:pt x="3451" y="3916"/>
                    <a:pt x="3440" y="3921"/>
                    <a:pt x="3434" y="3927"/>
                  </a:cubicBezTo>
                  <a:cubicBezTo>
                    <a:pt x="3434" y="3916"/>
                    <a:pt x="3434" y="3921"/>
                    <a:pt x="3428" y="3910"/>
                  </a:cubicBezTo>
                  <a:lnTo>
                    <a:pt x="3428" y="3910"/>
                  </a:lnTo>
                  <a:cubicBezTo>
                    <a:pt x="3428" y="3910"/>
                    <a:pt x="3434" y="3927"/>
                    <a:pt x="3428" y="3933"/>
                  </a:cubicBezTo>
                  <a:cubicBezTo>
                    <a:pt x="3428" y="3927"/>
                    <a:pt x="3417" y="3921"/>
                    <a:pt x="3417" y="3910"/>
                  </a:cubicBezTo>
                  <a:lnTo>
                    <a:pt x="3423" y="3910"/>
                  </a:lnTo>
                  <a:cubicBezTo>
                    <a:pt x="3421" y="3905"/>
                    <a:pt x="3419" y="3903"/>
                    <a:pt x="3417" y="3903"/>
                  </a:cubicBezTo>
                  <a:cubicBezTo>
                    <a:pt x="3414" y="3903"/>
                    <a:pt x="3412" y="3910"/>
                    <a:pt x="3412" y="3910"/>
                  </a:cubicBezTo>
                  <a:lnTo>
                    <a:pt x="3406" y="3905"/>
                  </a:lnTo>
                  <a:cubicBezTo>
                    <a:pt x="3400" y="3905"/>
                    <a:pt x="3400" y="3927"/>
                    <a:pt x="3389" y="3927"/>
                  </a:cubicBezTo>
                  <a:lnTo>
                    <a:pt x="3395" y="3933"/>
                  </a:lnTo>
                  <a:cubicBezTo>
                    <a:pt x="3393" y="3937"/>
                    <a:pt x="3392" y="3938"/>
                    <a:pt x="3391" y="3938"/>
                  </a:cubicBezTo>
                  <a:cubicBezTo>
                    <a:pt x="3388" y="3938"/>
                    <a:pt x="3386" y="3933"/>
                    <a:pt x="3385" y="3933"/>
                  </a:cubicBezTo>
                  <a:cubicBezTo>
                    <a:pt x="3384" y="3933"/>
                    <a:pt x="3384" y="3934"/>
                    <a:pt x="3384" y="3938"/>
                  </a:cubicBezTo>
                  <a:lnTo>
                    <a:pt x="3378" y="3921"/>
                  </a:lnTo>
                  <a:cubicBezTo>
                    <a:pt x="3372" y="3927"/>
                    <a:pt x="3367" y="3938"/>
                    <a:pt x="3361" y="3944"/>
                  </a:cubicBezTo>
                  <a:cubicBezTo>
                    <a:pt x="3361" y="3933"/>
                    <a:pt x="3367" y="3921"/>
                    <a:pt x="3372" y="3916"/>
                  </a:cubicBezTo>
                  <a:cubicBezTo>
                    <a:pt x="3367" y="3916"/>
                    <a:pt x="3361" y="3916"/>
                    <a:pt x="3361" y="3921"/>
                  </a:cubicBezTo>
                  <a:cubicBezTo>
                    <a:pt x="3361" y="3938"/>
                    <a:pt x="3356" y="3944"/>
                    <a:pt x="3344" y="3949"/>
                  </a:cubicBezTo>
                  <a:cubicBezTo>
                    <a:pt x="3342" y="3930"/>
                    <a:pt x="3336" y="3928"/>
                    <a:pt x="3330" y="3928"/>
                  </a:cubicBezTo>
                  <a:cubicBezTo>
                    <a:pt x="3329" y="3928"/>
                    <a:pt x="3328" y="3928"/>
                    <a:pt x="3326" y="3928"/>
                  </a:cubicBezTo>
                  <a:cubicBezTo>
                    <a:pt x="3321" y="3928"/>
                    <a:pt x="3315" y="3927"/>
                    <a:pt x="3311" y="3916"/>
                  </a:cubicBezTo>
                  <a:cubicBezTo>
                    <a:pt x="3305" y="3924"/>
                    <a:pt x="3298" y="3926"/>
                    <a:pt x="3290" y="3926"/>
                  </a:cubicBezTo>
                  <a:cubicBezTo>
                    <a:pt x="3287" y="3926"/>
                    <a:pt x="3283" y="3925"/>
                    <a:pt x="3278" y="3925"/>
                  </a:cubicBezTo>
                  <a:cubicBezTo>
                    <a:pt x="3274" y="3925"/>
                    <a:pt x="3270" y="3926"/>
                    <a:pt x="3266" y="3927"/>
                  </a:cubicBezTo>
                  <a:cubicBezTo>
                    <a:pt x="3277" y="3949"/>
                    <a:pt x="3260" y="3927"/>
                    <a:pt x="3272" y="3955"/>
                  </a:cubicBezTo>
                  <a:lnTo>
                    <a:pt x="3260" y="3955"/>
                  </a:lnTo>
                  <a:lnTo>
                    <a:pt x="3249" y="3944"/>
                  </a:lnTo>
                  <a:cubicBezTo>
                    <a:pt x="3244" y="3933"/>
                    <a:pt x="3249" y="3933"/>
                    <a:pt x="3249" y="3927"/>
                  </a:cubicBezTo>
                  <a:cubicBezTo>
                    <a:pt x="3238" y="3927"/>
                    <a:pt x="3244" y="3916"/>
                    <a:pt x="3232" y="3910"/>
                  </a:cubicBezTo>
                  <a:lnTo>
                    <a:pt x="3232" y="3910"/>
                  </a:lnTo>
                  <a:cubicBezTo>
                    <a:pt x="3236" y="3918"/>
                    <a:pt x="3235" y="3924"/>
                    <a:pt x="3231" y="3924"/>
                  </a:cubicBezTo>
                  <a:cubicBezTo>
                    <a:pt x="3230" y="3924"/>
                    <a:pt x="3228" y="3923"/>
                    <a:pt x="3227" y="3921"/>
                  </a:cubicBezTo>
                  <a:lnTo>
                    <a:pt x="3227" y="3921"/>
                  </a:lnTo>
                  <a:lnTo>
                    <a:pt x="3238" y="3933"/>
                  </a:lnTo>
                  <a:cubicBezTo>
                    <a:pt x="3237" y="3936"/>
                    <a:pt x="3235" y="3937"/>
                    <a:pt x="3234" y="3937"/>
                  </a:cubicBezTo>
                  <a:cubicBezTo>
                    <a:pt x="3229" y="3937"/>
                    <a:pt x="3224" y="3928"/>
                    <a:pt x="3220" y="3928"/>
                  </a:cubicBezTo>
                  <a:cubicBezTo>
                    <a:pt x="3218" y="3928"/>
                    <a:pt x="3217" y="3929"/>
                    <a:pt x="3216" y="3933"/>
                  </a:cubicBezTo>
                  <a:lnTo>
                    <a:pt x="3216" y="3921"/>
                  </a:lnTo>
                  <a:cubicBezTo>
                    <a:pt x="3210" y="3927"/>
                    <a:pt x="3193" y="3927"/>
                    <a:pt x="3193" y="3949"/>
                  </a:cubicBezTo>
                  <a:cubicBezTo>
                    <a:pt x="3193" y="3949"/>
                    <a:pt x="3188" y="3938"/>
                    <a:pt x="3188" y="3938"/>
                  </a:cubicBezTo>
                  <a:cubicBezTo>
                    <a:pt x="3178" y="3938"/>
                    <a:pt x="3169" y="3958"/>
                    <a:pt x="3156" y="3958"/>
                  </a:cubicBezTo>
                  <a:cubicBezTo>
                    <a:pt x="3154" y="3958"/>
                    <a:pt x="3151" y="3957"/>
                    <a:pt x="3148" y="3955"/>
                  </a:cubicBezTo>
                  <a:lnTo>
                    <a:pt x="3148" y="3949"/>
                  </a:lnTo>
                  <a:cubicBezTo>
                    <a:pt x="3148" y="3953"/>
                    <a:pt x="3148" y="3960"/>
                    <a:pt x="3147" y="3960"/>
                  </a:cubicBezTo>
                  <a:cubicBezTo>
                    <a:pt x="3146" y="3960"/>
                    <a:pt x="3144" y="3958"/>
                    <a:pt x="3143" y="3955"/>
                  </a:cubicBezTo>
                  <a:cubicBezTo>
                    <a:pt x="3143" y="3955"/>
                    <a:pt x="3143" y="3949"/>
                    <a:pt x="3137" y="3949"/>
                  </a:cubicBezTo>
                  <a:cubicBezTo>
                    <a:pt x="3137" y="3954"/>
                    <a:pt x="3137" y="3962"/>
                    <a:pt x="3134" y="3962"/>
                  </a:cubicBezTo>
                  <a:cubicBezTo>
                    <a:pt x="3133" y="3962"/>
                    <a:pt x="3133" y="3962"/>
                    <a:pt x="3132" y="3961"/>
                  </a:cubicBezTo>
                  <a:lnTo>
                    <a:pt x="3132" y="3955"/>
                  </a:lnTo>
                  <a:cubicBezTo>
                    <a:pt x="3130" y="3954"/>
                    <a:pt x="3129" y="3954"/>
                    <a:pt x="3127" y="3954"/>
                  </a:cubicBezTo>
                  <a:cubicBezTo>
                    <a:pt x="3115" y="3954"/>
                    <a:pt x="3114" y="3978"/>
                    <a:pt x="3104" y="3983"/>
                  </a:cubicBezTo>
                  <a:cubicBezTo>
                    <a:pt x="3098" y="3966"/>
                    <a:pt x="3087" y="3961"/>
                    <a:pt x="3081" y="3955"/>
                  </a:cubicBezTo>
                  <a:cubicBezTo>
                    <a:pt x="3064" y="3955"/>
                    <a:pt x="3053" y="3977"/>
                    <a:pt x="3042" y="3989"/>
                  </a:cubicBezTo>
                  <a:cubicBezTo>
                    <a:pt x="3036" y="3980"/>
                    <a:pt x="3030" y="3978"/>
                    <a:pt x="3023" y="3978"/>
                  </a:cubicBezTo>
                  <a:cubicBezTo>
                    <a:pt x="3016" y="3978"/>
                    <a:pt x="3009" y="3981"/>
                    <a:pt x="3000" y="3981"/>
                  </a:cubicBezTo>
                  <a:cubicBezTo>
                    <a:pt x="2996" y="3981"/>
                    <a:pt x="2991" y="3980"/>
                    <a:pt x="2986" y="3977"/>
                  </a:cubicBezTo>
                  <a:lnTo>
                    <a:pt x="2986" y="3977"/>
                  </a:lnTo>
                  <a:cubicBezTo>
                    <a:pt x="2992" y="3983"/>
                    <a:pt x="2992" y="3994"/>
                    <a:pt x="2986" y="3994"/>
                  </a:cubicBezTo>
                  <a:cubicBezTo>
                    <a:pt x="2986" y="3994"/>
                    <a:pt x="2983" y="4002"/>
                    <a:pt x="2982" y="4002"/>
                  </a:cubicBezTo>
                  <a:cubicBezTo>
                    <a:pt x="2981" y="4002"/>
                    <a:pt x="2980" y="4000"/>
                    <a:pt x="2980" y="3994"/>
                  </a:cubicBezTo>
                  <a:cubicBezTo>
                    <a:pt x="2977" y="3984"/>
                    <a:pt x="2974" y="3982"/>
                    <a:pt x="2969" y="3982"/>
                  </a:cubicBezTo>
                  <a:cubicBezTo>
                    <a:pt x="2966" y="3982"/>
                    <a:pt x="2962" y="3983"/>
                    <a:pt x="2958" y="3983"/>
                  </a:cubicBezTo>
                  <a:lnTo>
                    <a:pt x="2964" y="4005"/>
                  </a:lnTo>
                  <a:cubicBezTo>
                    <a:pt x="2958" y="3999"/>
                    <a:pt x="2954" y="3997"/>
                    <a:pt x="2950" y="3997"/>
                  </a:cubicBezTo>
                  <a:cubicBezTo>
                    <a:pt x="2940" y="3997"/>
                    <a:pt x="2932" y="4009"/>
                    <a:pt x="2924" y="4009"/>
                  </a:cubicBezTo>
                  <a:cubicBezTo>
                    <a:pt x="2921" y="4009"/>
                    <a:pt x="2917" y="4006"/>
                    <a:pt x="2913" y="4000"/>
                  </a:cubicBezTo>
                  <a:cubicBezTo>
                    <a:pt x="2913" y="4005"/>
                    <a:pt x="2908" y="4005"/>
                    <a:pt x="2902" y="4017"/>
                  </a:cubicBezTo>
                  <a:lnTo>
                    <a:pt x="2902" y="4000"/>
                  </a:lnTo>
                  <a:cubicBezTo>
                    <a:pt x="2891" y="4000"/>
                    <a:pt x="2885" y="4000"/>
                    <a:pt x="2874" y="4005"/>
                  </a:cubicBezTo>
                  <a:lnTo>
                    <a:pt x="2874" y="3994"/>
                  </a:lnTo>
                  <a:cubicBezTo>
                    <a:pt x="2868" y="3994"/>
                    <a:pt x="2874" y="4033"/>
                    <a:pt x="2868" y="4039"/>
                  </a:cubicBezTo>
                  <a:lnTo>
                    <a:pt x="2863" y="4017"/>
                  </a:lnTo>
                  <a:cubicBezTo>
                    <a:pt x="2860" y="4017"/>
                    <a:pt x="2857" y="4018"/>
                    <a:pt x="2855" y="4018"/>
                  </a:cubicBezTo>
                  <a:cubicBezTo>
                    <a:pt x="2848" y="4018"/>
                    <a:pt x="2842" y="4016"/>
                    <a:pt x="2836" y="4016"/>
                  </a:cubicBezTo>
                  <a:cubicBezTo>
                    <a:pt x="2830" y="4016"/>
                    <a:pt x="2826" y="4018"/>
                    <a:pt x="2824" y="4028"/>
                  </a:cubicBezTo>
                  <a:cubicBezTo>
                    <a:pt x="2824" y="4022"/>
                    <a:pt x="2824" y="4017"/>
                    <a:pt x="2824" y="4017"/>
                  </a:cubicBezTo>
                  <a:cubicBezTo>
                    <a:pt x="2822" y="4017"/>
                    <a:pt x="2819" y="4016"/>
                    <a:pt x="2815" y="4016"/>
                  </a:cubicBezTo>
                  <a:cubicBezTo>
                    <a:pt x="2809" y="4016"/>
                    <a:pt x="2803" y="4018"/>
                    <a:pt x="2807" y="4033"/>
                  </a:cubicBezTo>
                  <a:cubicBezTo>
                    <a:pt x="2805" y="4028"/>
                    <a:pt x="2803" y="4026"/>
                    <a:pt x="2802" y="4026"/>
                  </a:cubicBezTo>
                  <a:cubicBezTo>
                    <a:pt x="2798" y="4026"/>
                    <a:pt x="2794" y="4037"/>
                    <a:pt x="2790" y="4045"/>
                  </a:cubicBezTo>
                  <a:lnTo>
                    <a:pt x="2784" y="4033"/>
                  </a:lnTo>
                  <a:cubicBezTo>
                    <a:pt x="2784" y="4050"/>
                    <a:pt x="2784" y="4056"/>
                    <a:pt x="2779" y="4061"/>
                  </a:cubicBezTo>
                  <a:cubicBezTo>
                    <a:pt x="2773" y="4061"/>
                    <a:pt x="2773" y="4050"/>
                    <a:pt x="2779" y="4050"/>
                  </a:cubicBezTo>
                  <a:lnTo>
                    <a:pt x="2779" y="4050"/>
                  </a:lnTo>
                  <a:cubicBezTo>
                    <a:pt x="2769" y="4050"/>
                    <a:pt x="2772" y="4062"/>
                    <a:pt x="2769" y="4062"/>
                  </a:cubicBezTo>
                  <a:cubicBezTo>
                    <a:pt x="2769" y="4062"/>
                    <a:pt x="2768" y="4062"/>
                    <a:pt x="2768" y="4061"/>
                  </a:cubicBezTo>
                  <a:lnTo>
                    <a:pt x="2768" y="4050"/>
                  </a:lnTo>
                  <a:cubicBezTo>
                    <a:pt x="2762" y="4050"/>
                    <a:pt x="2762" y="4056"/>
                    <a:pt x="2762" y="4067"/>
                  </a:cubicBezTo>
                  <a:cubicBezTo>
                    <a:pt x="2760" y="4068"/>
                    <a:pt x="2759" y="4069"/>
                    <a:pt x="2757" y="4069"/>
                  </a:cubicBezTo>
                  <a:cubicBezTo>
                    <a:pt x="2751" y="4069"/>
                    <a:pt x="2745" y="4064"/>
                    <a:pt x="2745" y="4056"/>
                  </a:cubicBezTo>
                  <a:cubicBezTo>
                    <a:pt x="2745" y="4060"/>
                    <a:pt x="2745" y="4068"/>
                    <a:pt x="2742" y="4068"/>
                  </a:cubicBezTo>
                  <a:cubicBezTo>
                    <a:pt x="2741" y="4068"/>
                    <a:pt x="2741" y="4068"/>
                    <a:pt x="2740" y="4067"/>
                  </a:cubicBezTo>
                  <a:cubicBezTo>
                    <a:pt x="2740" y="4067"/>
                    <a:pt x="2740" y="4061"/>
                    <a:pt x="2740" y="4061"/>
                  </a:cubicBezTo>
                  <a:cubicBezTo>
                    <a:pt x="2738" y="4061"/>
                    <a:pt x="2737" y="4060"/>
                    <a:pt x="2736" y="4060"/>
                  </a:cubicBezTo>
                  <a:cubicBezTo>
                    <a:pt x="2730" y="4060"/>
                    <a:pt x="2728" y="4070"/>
                    <a:pt x="2723" y="4070"/>
                  </a:cubicBezTo>
                  <a:cubicBezTo>
                    <a:pt x="2721" y="4070"/>
                    <a:pt x="2719" y="4069"/>
                    <a:pt x="2717" y="4067"/>
                  </a:cubicBezTo>
                  <a:cubicBezTo>
                    <a:pt x="2717" y="4061"/>
                    <a:pt x="2712" y="4061"/>
                    <a:pt x="2712" y="4061"/>
                  </a:cubicBezTo>
                  <a:lnTo>
                    <a:pt x="2728" y="4061"/>
                  </a:lnTo>
                  <a:cubicBezTo>
                    <a:pt x="2728" y="4050"/>
                    <a:pt x="2717" y="4050"/>
                    <a:pt x="2723" y="4028"/>
                  </a:cubicBezTo>
                  <a:lnTo>
                    <a:pt x="2723" y="4028"/>
                  </a:lnTo>
                  <a:cubicBezTo>
                    <a:pt x="2718" y="4038"/>
                    <a:pt x="2713" y="4057"/>
                    <a:pt x="2708" y="4057"/>
                  </a:cubicBezTo>
                  <a:cubicBezTo>
                    <a:pt x="2707" y="4057"/>
                    <a:pt x="2707" y="4056"/>
                    <a:pt x="2706" y="4056"/>
                  </a:cubicBezTo>
                  <a:lnTo>
                    <a:pt x="2700" y="4056"/>
                  </a:lnTo>
                  <a:cubicBezTo>
                    <a:pt x="2695" y="4056"/>
                    <a:pt x="2695" y="4050"/>
                    <a:pt x="2695" y="4050"/>
                  </a:cubicBezTo>
                  <a:cubicBezTo>
                    <a:pt x="2693" y="4048"/>
                    <a:pt x="2691" y="4048"/>
                    <a:pt x="2689" y="4048"/>
                  </a:cubicBezTo>
                  <a:cubicBezTo>
                    <a:pt x="2685" y="4048"/>
                    <a:pt x="2682" y="4050"/>
                    <a:pt x="2678" y="4050"/>
                  </a:cubicBezTo>
                  <a:cubicBezTo>
                    <a:pt x="2684" y="4061"/>
                    <a:pt x="2678" y="4061"/>
                    <a:pt x="2684" y="4073"/>
                  </a:cubicBezTo>
                  <a:cubicBezTo>
                    <a:pt x="2684" y="4067"/>
                    <a:pt x="2684" y="4067"/>
                    <a:pt x="2689" y="4067"/>
                  </a:cubicBezTo>
                  <a:lnTo>
                    <a:pt x="2695" y="4067"/>
                  </a:lnTo>
                  <a:cubicBezTo>
                    <a:pt x="2695" y="4071"/>
                    <a:pt x="2695" y="4075"/>
                    <a:pt x="2693" y="4075"/>
                  </a:cubicBezTo>
                  <a:cubicBezTo>
                    <a:pt x="2692" y="4075"/>
                    <a:pt x="2691" y="4074"/>
                    <a:pt x="2689" y="4073"/>
                  </a:cubicBezTo>
                  <a:cubicBezTo>
                    <a:pt x="2689" y="4078"/>
                    <a:pt x="2689" y="4089"/>
                    <a:pt x="2689" y="4095"/>
                  </a:cubicBezTo>
                  <a:cubicBezTo>
                    <a:pt x="2678" y="4078"/>
                    <a:pt x="2667" y="4067"/>
                    <a:pt x="2667" y="4056"/>
                  </a:cubicBezTo>
                  <a:cubicBezTo>
                    <a:pt x="2656" y="4067"/>
                    <a:pt x="2639" y="4067"/>
                    <a:pt x="2639" y="4095"/>
                  </a:cubicBezTo>
                  <a:cubicBezTo>
                    <a:pt x="2639" y="4095"/>
                    <a:pt x="2633" y="4084"/>
                    <a:pt x="2633" y="4084"/>
                  </a:cubicBezTo>
                  <a:cubicBezTo>
                    <a:pt x="2633" y="4083"/>
                    <a:pt x="2633" y="4082"/>
                    <a:pt x="2633" y="4082"/>
                  </a:cubicBezTo>
                  <a:lnTo>
                    <a:pt x="2633" y="4082"/>
                  </a:lnTo>
                  <a:cubicBezTo>
                    <a:pt x="2626" y="4085"/>
                    <a:pt x="2618" y="4088"/>
                    <a:pt x="2622" y="4101"/>
                  </a:cubicBezTo>
                  <a:cubicBezTo>
                    <a:pt x="2613" y="4096"/>
                    <a:pt x="2618" y="4088"/>
                    <a:pt x="2615" y="4088"/>
                  </a:cubicBezTo>
                  <a:lnTo>
                    <a:pt x="2615" y="4088"/>
                  </a:lnTo>
                  <a:cubicBezTo>
                    <a:pt x="2614" y="4088"/>
                    <a:pt x="2613" y="4088"/>
                    <a:pt x="2611" y="4089"/>
                  </a:cubicBezTo>
                  <a:lnTo>
                    <a:pt x="2611" y="4084"/>
                  </a:lnTo>
                  <a:cubicBezTo>
                    <a:pt x="2608" y="4081"/>
                    <a:pt x="2605" y="4079"/>
                    <a:pt x="2603" y="4079"/>
                  </a:cubicBezTo>
                  <a:cubicBezTo>
                    <a:pt x="2591" y="4079"/>
                    <a:pt x="2587" y="4110"/>
                    <a:pt x="2574" y="4110"/>
                  </a:cubicBezTo>
                  <a:cubicBezTo>
                    <a:pt x="2570" y="4110"/>
                    <a:pt x="2566" y="4107"/>
                    <a:pt x="2560" y="4101"/>
                  </a:cubicBezTo>
                  <a:cubicBezTo>
                    <a:pt x="2560" y="4106"/>
                    <a:pt x="2560" y="4106"/>
                    <a:pt x="2560" y="4106"/>
                  </a:cubicBezTo>
                  <a:cubicBezTo>
                    <a:pt x="2558" y="4106"/>
                    <a:pt x="2556" y="4106"/>
                    <a:pt x="2554" y="4106"/>
                  </a:cubicBezTo>
                  <a:cubicBezTo>
                    <a:pt x="2536" y="4106"/>
                    <a:pt x="2523" y="4120"/>
                    <a:pt x="2505" y="4120"/>
                  </a:cubicBezTo>
                  <a:cubicBezTo>
                    <a:pt x="2498" y="4120"/>
                    <a:pt x="2490" y="4117"/>
                    <a:pt x="2482" y="4112"/>
                  </a:cubicBezTo>
                  <a:cubicBezTo>
                    <a:pt x="2476" y="4112"/>
                    <a:pt x="2476" y="4123"/>
                    <a:pt x="2471" y="4129"/>
                  </a:cubicBezTo>
                  <a:lnTo>
                    <a:pt x="2471" y="4117"/>
                  </a:lnTo>
                  <a:lnTo>
                    <a:pt x="2465" y="4134"/>
                  </a:lnTo>
                  <a:cubicBezTo>
                    <a:pt x="2463" y="4137"/>
                    <a:pt x="2461" y="4138"/>
                    <a:pt x="2459" y="4138"/>
                  </a:cubicBezTo>
                  <a:cubicBezTo>
                    <a:pt x="2451" y="4138"/>
                    <a:pt x="2442" y="4122"/>
                    <a:pt x="2436" y="4122"/>
                  </a:cubicBezTo>
                  <a:cubicBezTo>
                    <a:pt x="2434" y="4122"/>
                    <a:pt x="2433" y="4124"/>
                    <a:pt x="2431" y="4129"/>
                  </a:cubicBezTo>
                  <a:lnTo>
                    <a:pt x="2431" y="4140"/>
                  </a:lnTo>
                  <a:cubicBezTo>
                    <a:pt x="2429" y="4140"/>
                    <a:pt x="2426" y="4141"/>
                    <a:pt x="2424" y="4141"/>
                  </a:cubicBezTo>
                  <a:cubicBezTo>
                    <a:pt x="2422" y="4141"/>
                    <a:pt x="2420" y="4140"/>
                    <a:pt x="2420" y="4134"/>
                  </a:cubicBezTo>
                  <a:cubicBezTo>
                    <a:pt x="2420" y="4138"/>
                    <a:pt x="2420" y="4142"/>
                    <a:pt x="2418" y="4142"/>
                  </a:cubicBezTo>
                  <a:cubicBezTo>
                    <a:pt x="2417" y="4142"/>
                    <a:pt x="2416" y="4141"/>
                    <a:pt x="2415" y="4140"/>
                  </a:cubicBezTo>
                  <a:cubicBezTo>
                    <a:pt x="2415" y="4140"/>
                    <a:pt x="2415" y="4134"/>
                    <a:pt x="2415" y="4134"/>
                  </a:cubicBezTo>
                  <a:cubicBezTo>
                    <a:pt x="2409" y="4134"/>
                    <a:pt x="2403" y="4134"/>
                    <a:pt x="2403" y="4129"/>
                  </a:cubicBezTo>
                  <a:cubicBezTo>
                    <a:pt x="2409" y="4123"/>
                    <a:pt x="2420" y="4129"/>
                    <a:pt x="2415" y="4117"/>
                  </a:cubicBezTo>
                  <a:cubicBezTo>
                    <a:pt x="2416" y="4116"/>
                    <a:pt x="2418" y="4115"/>
                    <a:pt x="2421" y="4115"/>
                  </a:cubicBezTo>
                  <a:cubicBezTo>
                    <a:pt x="2425" y="4115"/>
                    <a:pt x="2429" y="4117"/>
                    <a:pt x="2430" y="4120"/>
                  </a:cubicBezTo>
                  <a:lnTo>
                    <a:pt x="2430" y="4120"/>
                  </a:lnTo>
                  <a:cubicBezTo>
                    <a:pt x="2429" y="4111"/>
                    <a:pt x="2443" y="4106"/>
                    <a:pt x="2443" y="4101"/>
                  </a:cubicBezTo>
                  <a:lnTo>
                    <a:pt x="2448" y="4106"/>
                  </a:lnTo>
                  <a:cubicBezTo>
                    <a:pt x="2448" y="4101"/>
                    <a:pt x="2448" y="4101"/>
                    <a:pt x="2448" y="4095"/>
                  </a:cubicBezTo>
                  <a:lnTo>
                    <a:pt x="2437" y="4101"/>
                  </a:lnTo>
                  <a:cubicBezTo>
                    <a:pt x="2437" y="4095"/>
                    <a:pt x="2437" y="4095"/>
                    <a:pt x="2443" y="4095"/>
                  </a:cubicBezTo>
                  <a:cubicBezTo>
                    <a:pt x="2440" y="4092"/>
                    <a:pt x="2436" y="4092"/>
                    <a:pt x="2431" y="4092"/>
                  </a:cubicBezTo>
                  <a:cubicBezTo>
                    <a:pt x="2426" y="4092"/>
                    <a:pt x="2420" y="4092"/>
                    <a:pt x="2415" y="4089"/>
                  </a:cubicBezTo>
                  <a:cubicBezTo>
                    <a:pt x="2420" y="4084"/>
                    <a:pt x="2409" y="4078"/>
                    <a:pt x="2426" y="4078"/>
                  </a:cubicBezTo>
                  <a:lnTo>
                    <a:pt x="2426" y="4078"/>
                  </a:lnTo>
                  <a:cubicBezTo>
                    <a:pt x="2420" y="4084"/>
                    <a:pt x="2423" y="4084"/>
                    <a:pt x="2427" y="4084"/>
                  </a:cubicBezTo>
                  <a:cubicBezTo>
                    <a:pt x="2431" y="4084"/>
                    <a:pt x="2437" y="4084"/>
                    <a:pt x="2437" y="4089"/>
                  </a:cubicBezTo>
                  <a:cubicBezTo>
                    <a:pt x="2437" y="4084"/>
                    <a:pt x="2437" y="4084"/>
                    <a:pt x="2443" y="4078"/>
                  </a:cubicBezTo>
                  <a:cubicBezTo>
                    <a:pt x="2443" y="4078"/>
                    <a:pt x="2443" y="4084"/>
                    <a:pt x="2443" y="4084"/>
                  </a:cubicBezTo>
                  <a:cubicBezTo>
                    <a:pt x="2459" y="4073"/>
                    <a:pt x="2426" y="4078"/>
                    <a:pt x="2431" y="4061"/>
                  </a:cubicBezTo>
                  <a:lnTo>
                    <a:pt x="2431" y="4061"/>
                  </a:lnTo>
                  <a:cubicBezTo>
                    <a:pt x="2433" y="4063"/>
                    <a:pt x="2436" y="4064"/>
                    <a:pt x="2438" y="4064"/>
                  </a:cubicBezTo>
                  <a:cubicBezTo>
                    <a:pt x="2439" y="4064"/>
                    <a:pt x="2440" y="4064"/>
                    <a:pt x="2440" y="4064"/>
                  </a:cubicBezTo>
                  <a:lnTo>
                    <a:pt x="2440" y="4064"/>
                  </a:lnTo>
                  <a:cubicBezTo>
                    <a:pt x="2440" y="4064"/>
                    <a:pt x="2440" y="4064"/>
                    <a:pt x="2440" y="4064"/>
                  </a:cubicBezTo>
                  <a:cubicBezTo>
                    <a:pt x="2441" y="4064"/>
                    <a:pt x="2441" y="4064"/>
                    <a:pt x="2442" y="4063"/>
                  </a:cubicBezTo>
                  <a:lnTo>
                    <a:pt x="2442" y="4063"/>
                  </a:lnTo>
                  <a:cubicBezTo>
                    <a:pt x="2441" y="4063"/>
                    <a:pt x="2441" y="4064"/>
                    <a:pt x="2440" y="4064"/>
                  </a:cubicBezTo>
                  <a:lnTo>
                    <a:pt x="2440" y="4064"/>
                  </a:lnTo>
                  <a:cubicBezTo>
                    <a:pt x="2437" y="4064"/>
                    <a:pt x="2430" y="4060"/>
                    <a:pt x="2426" y="4056"/>
                  </a:cubicBezTo>
                  <a:cubicBezTo>
                    <a:pt x="2431" y="4050"/>
                    <a:pt x="2420" y="4050"/>
                    <a:pt x="2420" y="4045"/>
                  </a:cubicBezTo>
                  <a:lnTo>
                    <a:pt x="2420" y="4050"/>
                  </a:lnTo>
                  <a:cubicBezTo>
                    <a:pt x="2409" y="4045"/>
                    <a:pt x="2415" y="4039"/>
                    <a:pt x="2409" y="4033"/>
                  </a:cubicBezTo>
                  <a:lnTo>
                    <a:pt x="2409" y="4033"/>
                  </a:lnTo>
                  <a:cubicBezTo>
                    <a:pt x="2411" y="4035"/>
                    <a:pt x="2412" y="4036"/>
                    <a:pt x="2412" y="4037"/>
                  </a:cubicBezTo>
                  <a:lnTo>
                    <a:pt x="2412" y="4037"/>
                  </a:lnTo>
                  <a:cubicBezTo>
                    <a:pt x="2412" y="4032"/>
                    <a:pt x="2436" y="4026"/>
                    <a:pt x="2426" y="4017"/>
                  </a:cubicBezTo>
                  <a:lnTo>
                    <a:pt x="2426" y="4017"/>
                  </a:lnTo>
                  <a:cubicBezTo>
                    <a:pt x="2430" y="4017"/>
                    <a:pt x="2436" y="4019"/>
                    <a:pt x="2441" y="4019"/>
                  </a:cubicBezTo>
                  <a:cubicBezTo>
                    <a:pt x="2444" y="4019"/>
                    <a:pt x="2446" y="4018"/>
                    <a:pt x="2448" y="4017"/>
                  </a:cubicBezTo>
                  <a:cubicBezTo>
                    <a:pt x="2437" y="4011"/>
                    <a:pt x="2459" y="4011"/>
                    <a:pt x="2454" y="4000"/>
                  </a:cubicBezTo>
                  <a:cubicBezTo>
                    <a:pt x="2443" y="4000"/>
                    <a:pt x="2443" y="4000"/>
                    <a:pt x="2431" y="3994"/>
                  </a:cubicBezTo>
                  <a:lnTo>
                    <a:pt x="2431" y="3994"/>
                  </a:lnTo>
                  <a:lnTo>
                    <a:pt x="2437" y="4011"/>
                  </a:lnTo>
                  <a:lnTo>
                    <a:pt x="2426" y="4000"/>
                  </a:lnTo>
                  <a:lnTo>
                    <a:pt x="2426" y="4000"/>
                  </a:lnTo>
                  <a:cubicBezTo>
                    <a:pt x="2426" y="4000"/>
                    <a:pt x="2431" y="4011"/>
                    <a:pt x="2426" y="4011"/>
                  </a:cubicBezTo>
                  <a:cubicBezTo>
                    <a:pt x="2420" y="4005"/>
                    <a:pt x="2420" y="4005"/>
                    <a:pt x="2415" y="4005"/>
                  </a:cubicBezTo>
                  <a:cubicBezTo>
                    <a:pt x="2431" y="4005"/>
                    <a:pt x="2403" y="3989"/>
                    <a:pt x="2420" y="3983"/>
                  </a:cubicBezTo>
                  <a:lnTo>
                    <a:pt x="2420" y="3983"/>
                  </a:lnTo>
                  <a:lnTo>
                    <a:pt x="2443" y="3994"/>
                  </a:lnTo>
                  <a:cubicBezTo>
                    <a:pt x="2459" y="3983"/>
                    <a:pt x="2437" y="3972"/>
                    <a:pt x="2448" y="3955"/>
                  </a:cubicBezTo>
                  <a:lnTo>
                    <a:pt x="2448" y="3955"/>
                  </a:lnTo>
                  <a:lnTo>
                    <a:pt x="2443" y="3961"/>
                  </a:lnTo>
                  <a:cubicBezTo>
                    <a:pt x="2431" y="3955"/>
                    <a:pt x="2443" y="3949"/>
                    <a:pt x="2437" y="3944"/>
                  </a:cubicBezTo>
                  <a:lnTo>
                    <a:pt x="2437" y="3944"/>
                  </a:lnTo>
                  <a:cubicBezTo>
                    <a:pt x="2441" y="3946"/>
                    <a:pt x="2443" y="3946"/>
                    <a:pt x="2445" y="3946"/>
                  </a:cubicBezTo>
                  <a:cubicBezTo>
                    <a:pt x="2450" y="3946"/>
                    <a:pt x="2452" y="3944"/>
                    <a:pt x="2459" y="3944"/>
                  </a:cubicBezTo>
                  <a:cubicBezTo>
                    <a:pt x="2448" y="3944"/>
                    <a:pt x="2459" y="3933"/>
                    <a:pt x="2443" y="3927"/>
                  </a:cubicBezTo>
                  <a:lnTo>
                    <a:pt x="2459" y="3927"/>
                  </a:lnTo>
                  <a:cubicBezTo>
                    <a:pt x="2465" y="3916"/>
                    <a:pt x="2437" y="3905"/>
                    <a:pt x="2443" y="3893"/>
                  </a:cubicBezTo>
                  <a:lnTo>
                    <a:pt x="2443" y="3893"/>
                  </a:lnTo>
                  <a:cubicBezTo>
                    <a:pt x="2448" y="3899"/>
                    <a:pt x="2459" y="3899"/>
                    <a:pt x="2465" y="3905"/>
                  </a:cubicBezTo>
                  <a:cubicBezTo>
                    <a:pt x="2465" y="3905"/>
                    <a:pt x="2465" y="3899"/>
                    <a:pt x="2459" y="3899"/>
                  </a:cubicBezTo>
                  <a:cubicBezTo>
                    <a:pt x="2465" y="3899"/>
                    <a:pt x="2454" y="3882"/>
                    <a:pt x="2459" y="3882"/>
                  </a:cubicBezTo>
                  <a:cubicBezTo>
                    <a:pt x="2459" y="3882"/>
                    <a:pt x="2449" y="3877"/>
                    <a:pt x="2454" y="3871"/>
                  </a:cubicBezTo>
                  <a:lnTo>
                    <a:pt x="2454" y="3871"/>
                  </a:lnTo>
                  <a:cubicBezTo>
                    <a:pt x="2454" y="3873"/>
                    <a:pt x="2454" y="3875"/>
                    <a:pt x="2454" y="3877"/>
                  </a:cubicBezTo>
                  <a:cubicBezTo>
                    <a:pt x="2454" y="3877"/>
                    <a:pt x="2454" y="3871"/>
                    <a:pt x="2454" y="3871"/>
                  </a:cubicBezTo>
                  <a:lnTo>
                    <a:pt x="2454" y="3871"/>
                  </a:lnTo>
                  <a:cubicBezTo>
                    <a:pt x="2454" y="3871"/>
                    <a:pt x="2454" y="3871"/>
                    <a:pt x="2454" y="3871"/>
                  </a:cubicBezTo>
                  <a:lnTo>
                    <a:pt x="2454" y="3871"/>
                  </a:lnTo>
                  <a:cubicBezTo>
                    <a:pt x="2453" y="3868"/>
                    <a:pt x="2450" y="3865"/>
                    <a:pt x="2443" y="3865"/>
                  </a:cubicBezTo>
                  <a:cubicBezTo>
                    <a:pt x="2471" y="3865"/>
                    <a:pt x="2454" y="3832"/>
                    <a:pt x="2476" y="3832"/>
                  </a:cubicBezTo>
                  <a:cubicBezTo>
                    <a:pt x="2476" y="3821"/>
                    <a:pt x="2476" y="3809"/>
                    <a:pt x="2482" y="3798"/>
                  </a:cubicBezTo>
                  <a:cubicBezTo>
                    <a:pt x="2493" y="3793"/>
                    <a:pt x="2459" y="3787"/>
                    <a:pt x="2471" y="3776"/>
                  </a:cubicBezTo>
                  <a:cubicBezTo>
                    <a:pt x="2473" y="3775"/>
                    <a:pt x="2475" y="3775"/>
                    <a:pt x="2476" y="3775"/>
                  </a:cubicBezTo>
                  <a:cubicBezTo>
                    <a:pt x="2483" y="3775"/>
                    <a:pt x="2479" y="3782"/>
                    <a:pt x="2480" y="3782"/>
                  </a:cubicBezTo>
                  <a:cubicBezTo>
                    <a:pt x="2481" y="3782"/>
                    <a:pt x="2481" y="3782"/>
                    <a:pt x="2482" y="3781"/>
                  </a:cubicBezTo>
                  <a:cubicBezTo>
                    <a:pt x="2515" y="3781"/>
                    <a:pt x="2482" y="3765"/>
                    <a:pt x="2499" y="3753"/>
                  </a:cubicBezTo>
                  <a:cubicBezTo>
                    <a:pt x="2504" y="3753"/>
                    <a:pt x="2504" y="3759"/>
                    <a:pt x="2504" y="3759"/>
                  </a:cubicBezTo>
                  <a:cubicBezTo>
                    <a:pt x="2504" y="3742"/>
                    <a:pt x="2510" y="3737"/>
                    <a:pt x="2510" y="3725"/>
                  </a:cubicBezTo>
                  <a:cubicBezTo>
                    <a:pt x="2514" y="3738"/>
                    <a:pt x="2512" y="3744"/>
                    <a:pt x="2513" y="3754"/>
                  </a:cubicBezTo>
                  <a:lnTo>
                    <a:pt x="2513" y="3754"/>
                  </a:lnTo>
                  <a:cubicBezTo>
                    <a:pt x="2513" y="3747"/>
                    <a:pt x="2515" y="3745"/>
                    <a:pt x="2515" y="3737"/>
                  </a:cubicBezTo>
                  <a:cubicBezTo>
                    <a:pt x="2521" y="3748"/>
                    <a:pt x="2515" y="3742"/>
                    <a:pt x="2521" y="3753"/>
                  </a:cubicBezTo>
                  <a:cubicBezTo>
                    <a:pt x="2519" y="3744"/>
                    <a:pt x="2518" y="3743"/>
                    <a:pt x="2519" y="3743"/>
                  </a:cubicBezTo>
                  <a:lnTo>
                    <a:pt x="2519" y="3743"/>
                  </a:lnTo>
                  <a:cubicBezTo>
                    <a:pt x="2519" y="3743"/>
                    <a:pt x="2519" y="3743"/>
                    <a:pt x="2520" y="3743"/>
                  </a:cubicBezTo>
                  <a:cubicBezTo>
                    <a:pt x="2520" y="3743"/>
                    <a:pt x="2521" y="3742"/>
                    <a:pt x="2521" y="3737"/>
                  </a:cubicBezTo>
                  <a:cubicBezTo>
                    <a:pt x="2529" y="3744"/>
                    <a:pt x="2529" y="3752"/>
                    <a:pt x="2530" y="3752"/>
                  </a:cubicBezTo>
                  <a:cubicBezTo>
                    <a:pt x="2530" y="3752"/>
                    <a:pt x="2531" y="3751"/>
                    <a:pt x="2532" y="3748"/>
                  </a:cubicBezTo>
                  <a:cubicBezTo>
                    <a:pt x="2532" y="3759"/>
                    <a:pt x="2532" y="3765"/>
                    <a:pt x="2532" y="3765"/>
                  </a:cubicBezTo>
                  <a:cubicBezTo>
                    <a:pt x="2538" y="3765"/>
                    <a:pt x="2532" y="3748"/>
                    <a:pt x="2532" y="3737"/>
                  </a:cubicBezTo>
                  <a:cubicBezTo>
                    <a:pt x="2533" y="3736"/>
                    <a:pt x="2534" y="3735"/>
                    <a:pt x="2534" y="3735"/>
                  </a:cubicBezTo>
                  <a:cubicBezTo>
                    <a:pt x="2538" y="3735"/>
                    <a:pt x="2538" y="3749"/>
                    <a:pt x="2538" y="3759"/>
                  </a:cubicBezTo>
                  <a:cubicBezTo>
                    <a:pt x="2543" y="3753"/>
                    <a:pt x="2543" y="3737"/>
                    <a:pt x="2543" y="3737"/>
                  </a:cubicBezTo>
                  <a:cubicBezTo>
                    <a:pt x="2543" y="3742"/>
                    <a:pt x="2543" y="3742"/>
                    <a:pt x="2543" y="3742"/>
                  </a:cubicBezTo>
                  <a:cubicBezTo>
                    <a:pt x="2549" y="3731"/>
                    <a:pt x="2555" y="3742"/>
                    <a:pt x="2560" y="3725"/>
                  </a:cubicBezTo>
                  <a:cubicBezTo>
                    <a:pt x="2560" y="3720"/>
                    <a:pt x="2555" y="3709"/>
                    <a:pt x="2555" y="3703"/>
                  </a:cubicBezTo>
                  <a:cubicBezTo>
                    <a:pt x="2555" y="3703"/>
                    <a:pt x="2555" y="3698"/>
                    <a:pt x="2556" y="3698"/>
                  </a:cubicBezTo>
                  <a:cubicBezTo>
                    <a:pt x="2557" y="3698"/>
                    <a:pt x="2558" y="3699"/>
                    <a:pt x="2560" y="3703"/>
                  </a:cubicBezTo>
                  <a:cubicBezTo>
                    <a:pt x="2560" y="3703"/>
                    <a:pt x="2560" y="3705"/>
                    <a:pt x="2560" y="3709"/>
                  </a:cubicBezTo>
                  <a:cubicBezTo>
                    <a:pt x="2566" y="3725"/>
                    <a:pt x="2560" y="3714"/>
                    <a:pt x="2560" y="3725"/>
                  </a:cubicBezTo>
                  <a:cubicBezTo>
                    <a:pt x="2565" y="3720"/>
                    <a:pt x="2566" y="3707"/>
                    <a:pt x="2569" y="3707"/>
                  </a:cubicBezTo>
                  <a:cubicBezTo>
                    <a:pt x="2570" y="3707"/>
                    <a:pt x="2571" y="3708"/>
                    <a:pt x="2572" y="3709"/>
                  </a:cubicBezTo>
                  <a:cubicBezTo>
                    <a:pt x="2577" y="3725"/>
                    <a:pt x="2566" y="3714"/>
                    <a:pt x="2572" y="3731"/>
                  </a:cubicBezTo>
                  <a:lnTo>
                    <a:pt x="2566" y="3725"/>
                  </a:lnTo>
                  <a:lnTo>
                    <a:pt x="2566" y="3725"/>
                  </a:lnTo>
                  <a:cubicBezTo>
                    <a:pt x="2568" y="3733"/>
                    <a:pt x="2568" y="3735"/>
                    <a:pt x="2567" y="3735"/>
                  </a:cubicBezTo>
                  <a:cubicBezTo>
                    <a:pt x="2567" y="3735"/>
                    <a:pt x="2566" y="3734"/>
                    <a:pt x="2566" y="3734"/>
                  </a:cubicBezTo>
                  <a:lnTo>
                    <a:pt x="2566" y="3734"/>
                  </a:lnTo>
                  <a:cubicBezTo>
                    <a:pt x="2566" y="3734"/>
                    <a:pt x="2567" y="3736"/>
                    <a:pt x="2572" y="3748"/>
                  </a:cubicBezTo>
                  <a:cubicBezTo>
                    <a:pt x="2572" y="3749"/>
                    <a:pt x="2573" y="3749"/>
                    <a:pt x="2574" y="3749"/>
                  </a:cubicBezTo>
                  <a:cubicBezTo>
                    <a:pt x="2577" y="3749"/>
                    <a:pt x="2578" y="3741"/>
                    <a:pt x="2581" y="3741"/>
                  </a:cubicBezTo>
                  <a:cubicBezTo>
                    <a:pt x="2581" y="3741"/>
                    <a:pt x="2582" y="3741"/>
                    <a:pt x="2583" y="3742"/>
                  </a:cubicBezTo>
                  <a:cubicBezTo>
                    <a:pt x="2583" y="3731"/>
                    <a:pt x="2583" y="3731"/>
                    <a:pt x="2583" y="3720"/>
                  </a:cubicBezTo>
                  <a:cubicBezTo>
                    <a:pt x="2583" y="3717"/>
                    <a:pt x="2584" y="3717"/>
                    <a:pt x="2585" y="3717"/>
                  </a:cubicBezTo>
                  <a:cubicBezTo>
                    <a:pt x="2589" y="3717"/>
                    <a:pt x="2593" y="3742"/>
                    <a:pt x="2597" y="3742"/>
                  </a:cubicBezTo>
                  <a:cubicBezTo>
                    <a:pt x="2598" y="3742"/>
                    <a:pt x="2599" y="3740"/>
                    <a:pt x="2600" y="3737"/>
                  </a:cubicBezTo>
                  <a:cubicBezTo>
                    <a:pt x="2600" y="3727"/>
                    <a:pt x="2596" y="3711"/>
                    <a:pt x="2600" y="3711"/>
                  </a:cubicBezTo>
                  <a:cubicBezTo>
                    <a:pt x="2601" y="3711"/>
                    <a:pt x="2603" y="3712"/>
                    <a:pt x="2605" y="3714"/>
                  </a:cubicBezTo>
                  <a:lnTo>
                    <a:pt x="2605" y="3731"/>
                  </a:lnTo>
                  <a:cubicBezTo>
                    <a:pt x="2610" y="3731"/>
                    <a:pt x="2607" y="3717"/>
                    <a:pt x="2609" y="3717"/>
                  </a:cubicBezTo>
                  <a:lnTo>
                    <a:pt x="2609" y="3717"/>
                  </a:lnTo>
                  <a:cubicBezTo>
                    <a:pt x="2609" y="3717"/>
                    <a:pt x="2610" y="3717"/>
                    <a:pt x="2611" y="3720"/>
                  </a:cubicBezTo>
                  <a:cubicBezTo>
                    <a:pt x="2611" y="3725"/>
                    <a:pt x="2605" y="3725"/>
                    <a:pt x="2611" y="3725"/>
                  </a:cubicBezTo>
                  <a:cubicBezTo>
                    <a:pt x="2612" y="3728"/>
                    <a:pt x="2612" y="3728"/>
                    <a:pt x="2613" y="3728"/>
                  </a:cubicBezTo>
                  <a:cubicBezTo>
                    <a:pt x="2615" y="3728"/>
                    <a:pt x="2612" y="3714"/>
                    <a:pt x="2616" y="3714"/>
                  </a:cubicBezTo>
                  <a:lnTo>
                    <a:pt x="2616" y="3731"/>
                  </a:lnTo>
                  <a:cubicBezTo>
                    <a:pt x="2622" y="3725"/>
                    <a:pt x="2628" y="3714"/>
                    <a:pt x="2639" y="3709"/>
                  </a:cubicBezTo>
                  <a:cubicBezTo>
                    <a:pt x="2639" y="3714"/>
                    <a:pt x="2639" y="3720"/>
                    <a:pt x="2639" y="3725"/>
                  </a:cubicBezTo>
                  <a:cubicBezTo>
                    <a:pt x="2643" y="3721"/>
                    <a:pt x="2647" y="3719"/>
                    <a:pt x="2652" y="3719"/>
                  </a:cubicBezTo>
                  <a:cubicBezTo>
                    <a:pt x="2658" y="3719"/>
                    <a:pt x="2665" y="3724"/>
                    <a:pt x="2672" y="3731"/>
                  </a:cubicBezTo>
                  <a:lnTo>
                    <a:pt x="2672" y="3714"/>
                  </a:lnTo>
                  <a:cubicBezTo>
                    <a:pt x="2672" y="3714"/>
                    <a:pt x="2673" y="3715"/>
                    <a:pt x="2673" y="3715"/>
                  </a:cubicBezTo>
                  <a:lnTo>
                    <a:pt x="2673" y="3715"/>
                  </a:lnTo>
                  <a:cubicBezTo>
                    <a:pt x="2673" y="3713"/>
                    <a:pt x="2672" y="3710"/>
                    <a:pt x="2672" y="3709"/>
                  </a:cubicBezTo>
                  <a:lnTo>
                    <a:pt x="2672" y="3709"/>
                  </a:lnTo>
                  <a:cubicBezTo>
                    <a:pt x="2678" y="3709"/>
                    <a:pt x="2678" y="3714"/>
                    <a:pt x="2678" y="3720"/>
                  </a:cubicBezTo>
                  <a:cubicBezTo>
                    <a:pt x="2682" y="3712"/>
                    <a:pt x="2688" y="3701"/>
                    <a:pt x="2694" y="3701"/>
                  </a:cubicBezTo>
                  <a:cubicBezTo>
                    <a:pt x="2696" y="3701"/>
                    <a:pt x="2699" y="3703"/>
                    <a:pt x="2700" y="3709"/>
                  </a:cubicBezTo>
                  <a:cubicBezTo>
                    <a:pt x="2701" y="3709"/>
                    <a:pt x="2701" y="3709"/>
                    <a:pt x="2701" y="3709"/>
                  </a:cubicBezTo>
                  <a:cubicBezTo>
                    <a:pt x="2705" y="3709"/>
                    <a:pt x="2702" y="3689"/>
                    <a:pt x="2708" y="3689"/>
                  </a:cubicBezTo>
                  <a:cubicBezTo>
                    <a:pt x="2709" y="3689"/>
                    <a:pt x="2710" y="3690"/>
                    <a:pt x="2712" y="3692"/>
                  </a:cubicBezTo>
                  <a:lnTo>
                    <a:pt x="2706" y="3697"/>
                  </a:lnTo>
                  <a:cubicBezTo>
                    <a:pt x="2716" y="3697"/>
                    <a:pt x="2723" y="3694"/>
                    <a:pt x="2730" y="3694"/>
                  </a:cubicBezTo>
                  <a:cubicBezTo>
                    <a:pt x="2736" y="3694"/>
                    <a:pt x="2740" y="3696"/>
                    <a:pt x="2745" y="3703"/>
                  </a:cubicBezTo>
                  <a:cubicBezTo>
                    <a:pt x="2743" y="3697"/>
                    <a:pt x="2744" y="3696"/>
                    <a:pt x="2746" y="3696"/>
                  </a:cubicBezTo>
                  <a:cubicBezTo>
                    <a:pt x="2747" y="3696"/>
                    <a:pt x="2747" y="3696"/>
                    <a:pt x="2748" y="3696"/>
                  </a:cubicBezTo>
                  <a:cubicBezTo>
                    <a:pt x="2751" y="3696"/>
                    <a:pt x="2754" y="3695"/>
                    <a:pt x="2751" y="3681"/>
                  </a:cubicBezTo>
                  <a:lnTo>
                    <a:pt x="2751" y="3681"/>
                  </a:lnTo>
                  <a:cubicBezTo>
                    <a:pt x="2762" y="3697"/>
                    <a:pt x="2762" y="3697"/>
                    <a:pt x="2773" y="3709"/>
                  </a:cubicBezTo>
                  <a:cubicBezTo>
                    <a:pt x="2773" y="3709"/>
                    <a:pt x="2773" y="3692"/>
                    <a:pt x="2773" y="3686"/>
                  </a:cubicBezTo>
                  <a:lnTo>
                    <a:pt x="2779" y="3703"/>
                  </a:lnTo>
                  <a:lnTo>
                    <a:pt x="2779" y="3686"/>
                  </a:lnTo>
                  <a:lnTo>
                    <a:pt x="2784" y="3703"/>
                  </a:lnTo>
                  <a:lnTo>
                    <a:pt x="2784" y="3697"/>
                  </a:lnTo>
                  <a:cubicBezTo>
                    <a:pt x="2784" y="3697"/>
                    <a:pt x="2784" y="3692"/>
                    <a:pt x="2784" y="3686"/>
                  </a:cubicBezTo>
                  <a:cubicBezTo>
                    <a:pt x="2784" y="3685"/>
                    <a:pt x="2785" y="3685"/>
                    <a:pt x="2785" y="3685"/>
                  </a:cubicBezTo>
                  <a:cubicBezTo>
                    <a:pt x="2787" y="3685"/>
                    <a:pt x="2796" y="3698"/>
                    <a:pt x="2796" y="3703"/>
                  </a:cubicBezTo>
                  <a:lnTo>
                    <a:pt x="2807" y="3686"/>
                  </a:lnTo>
                  <a:lnTo>
                    <a:pt x="2807" y="3686"/>
                  </a:lnTo>
                  <a:cubicBezTo>
                    <a:pt x="2807" y="3690"/>
                    <a:pt x="2807" y="3694"/>
                    <a:pt x="2805" y="3698"/>
                  </a:cubicBezTo>
                  <a:lnTo>
                    <a:pt x="2805" y="3698"/>
                  </a:lnTo>
                  <a:cubicBezTo>
                    <a:pt x="2805" y="3697"/>
                    <a:pt x="2805" y="3697"/>
                    <a:pt x="2804" y="3697"/>
                  </a:cubicBezTo>
                  <a:cubicBezTo>
                    <a:pt x="2804" y="3697"/>
                    <a:pt x="2802" y="3699"/>
                    <a:pt x="2801" y="3703"/>
                  </a:cubicBezTo>
                  <a:cubicBezTo>
                    <a:pt x="2803" y="3701"/>
                    <a:pt x="2804" y="3699"/>
                    <a:pt x="2805" y="3698"/>
                  </a:cubicBezTo>
                  <a:lnTo>
                    <a:pt x="2805" y="3698"/>
                  </a:lnTo>
                  <a:cubicBezTo>
                    <a:pt x="2807" y="3699"/>
                    <a:pt x="2808" y="3706"/>
                    <a:pt x="2810" y="3706"/>
                  </a:cubicBezTo>
                  <a:cubicBezTo>
                    <a:pt x="2811" y="3706"/>
                    <a:pt x="2811" y="3705"/>
                    <a:pt x="2812" y="3703"/>
                  </a:cubicBezTo>
                  <a:cubicBezTo>
                    <a:pt x="2807" y="3697"/>
                    <a:pt x="2807" y="3692"/>
                    <a:pt x="2807" y="3692"/>
                  </a:cubicBezTo>
                  <a:lnTo>
                    <a:pt x="2807" y="3692"/>
                  </a:lnTo>
                  <a:cubicBezTo>
                    <a:pt x="2810" y="3695"/>
                    <a:pt x="2812" y="3696"/>
                    <a:pt x="2815" y="3696"/>
                  </a:cubicBezTo>
                  <a:cubicBezTo>
                    <a:pt x="2818" y="3696"/>
                    <a:pt x="2821" y="3695"/>
                    <a:pt x="2824" y="3692"/>
                  </a:cubicBezTo>
                  <a:lnTo>
                    <a:pt x="2824" y="3703"/>
                  </a:lnTo>
                  <a:cubicBezTo>
                    <a:pt x="2829" y="3703"/>
                    <a:pt x="2840" y="3692"/>
                    <a:pt x="2846" y="3692"/>
                  </a:cubicBezTo>
                  <a:cubicBezTo>
                    <a:pt x="2846" y="3686"/>
                    <a:pt x="2840" y="3669"/>
                    <a:pt x="2846" y="3669"/>
                  </a:cubicBezTo>
                  <a:cubicBezTo>
                    <a:pt x="2846" y="3669"/>
                    <a:pt x="2852" y="3686"/>
                    <a:pt x="2852" y="3692"/>
                  </a:cubicBezTo>
                  <a:cubicBezTo>
                    <a:pt x="2852" y="3694"/>
                    <a:pt x="2852" y="3695"/>
                    <a:pt x="2852" y="3697"/>
                  </a:cubicBezTo>
                  <a:cubicBezTo>
                    <a:pt x="2852" y="3695"/>
                    <a:pt x="2852" y="3694"/>
                    <a:pt x="2853" y="3694"/>
                  </a:cubicBezTo>
                  <a:cubicBezTo>
                    <a:pt x="2855" y="3694"/>
                    <a:pt x="2858" y="3698"/>
                    <a:pt x="2860" y="3698"/>
                  </a:cubicBezTo>
                  <a:cubicBezTo>
                    <a:pt x="2862" y="3698"/>
                    <a:pt x="2863" y="3697"/>
                    <a:pt x="2863" y="3692"/>
                  </a:cubicBezTo>
                  <a:lnTo>
                    <a:pt x="2863" y="3697"/>
                  </a:lnTo>
                  <a:cubicBezTo>
                    <a:pt x="2874" y="3697"/>
                    <a:pt x="2874" y="3692"/>
                    <a:pt x="2885" y="3686"/>
                  </a:cubicBezTo>
                  <a:cubicBezTo>
                    <a:pt x="2880" y="3675"/>
                    <a:pt x="2885" y="3675"/>
                    <a:pt x="2885" y="3664"/>
                  </a:cubicBezTo>
                  <a:cubicBezTo>
                    <a:pt x="2890" y="3668"/>
                    <a:pt x="2894" y="3676"/>
                    <a:pt x="2899" y="3676"/>
                  </a:cubicBezTo>
                  <a:cubicBezTo>
                    <a:pt x="2900" y="3676"/>
                    <a:pt x="2901" y="3676"/>
                    <a:pt x="2902" y="3675"/>
                  </a:cubicBezTo>
                  <a:cubicBezTo>
                    <a:pt x="2908" y="3669"/>
                    <a:pt x="2902" y="3664"/>
                    <a:pt x="2902" y="3658"/>
                  </a:cubicBezTo>
                  <a:lnTo>
                    <a:pt x="2902" y="3658"/>
                  </a:lnTo>
                  <a:cubicBezTo>
                    <a:pt x="2908" y="3669"/>
                    <a:pt x="2913" y="3664"/>
                    <a:pt x="2913" y="3675"/>
                  </a:cubicBezTo>
                  <a:cubicBezTo>
                    <a:pt x="2919" y="3669"/>
                    <a:pt x="2919" y="3669"/>
                    <a:pt x="2930" y="3658"/>
                  </a:cubicBezTo>
                  <a:cubicBezTo>
                    <a:pt x="2924" y="3653"/>
                    <a:pt x="2924" y="3653"/>
                    <a:pt x="2924" y="3647"/>
                  </a:cubicBezTo>
                  <a:lnTo>
                    <a:pt x="2924" y="3647"/>
                  </a:lnTo>
                  <a:cubicBezTo>
                    <a:pt x="2924" y="3647"/>
                    <a:pt x="2930" y="3653"/>
                    <a:pt x="2930" y="3658"/>
                  </a:cubicBezTo>
                  <a:cubicBezTo>
                    <a:pt x="2931" y="3656"/>
                    <a:pt x="2932" y="3655"/>
                    <a:pt x="2934" y="3655"/>
                  </a:cubicBezTo>
                  <a:cubicBezTo>
                    <a:pt x="2941" y="3655"/>
                    <a:pt x="2954" y="3672"/>
                    <a:pt x="2960" y="3672"/>
                  </a:cubicBezTo>
                  <a:cubicBezTo>
                    <a:pt x="2962" y="3672"/>
                    <a:pt x="2964" y="3670"/>
                    <a:pt x="2964" y="3664"/>
                  </a:cubicBezTo>
                  <a:lnTo>
                    <a:pt x="2969" y="3653"/>
                  </a:lnTo>
                  <a:cubicBezTo>
                    <a:pt x="2975" y="3653"/>
                    <a:pt x="2969" y="3658"/>
                    <a:pt x="2975" y="3669"/>
                  </a:cubicBezTo>
                  <a:cubicBezTo>
                    <a:pt x="2977" y="3660"/>
                    <a:pt x="2980" y="3659"/>
                    <a:pt x="2983" y="3659"/>
                  </a:cubicBezTo>
                  <a:cubicBezTo>
                    <a:pt x="2986" y="3659"/>
                    <a:pt x="2988" y="3659"/>
                    <a:pt x="2990" y="3659"/>
                  </a:cubicBezTo>
                  <a:cubicBezTo>
                    <a:pt x="2993" y="3659"/>
                    <a:pt x="2995" y="3658"/>
                    <a:pt x="2997" y="3653"/>
                  </a:cubicBezTo>
                  <a:cubicBezTo>
                    <a:pt x="3001" y="3663"/>
                    <a:pt x="3004" y="3667"/>
                    <a:pt x="3008" y="3667"/>
                  </a:cubicBezTo>
                  <a:cubicBezTo>
                    <a:pt x="3013" y="3667"/>
                    <a:pt x="3019" y="3659"/>
                    <a:pt x="3024" y="3659"/>
                  </a:cubicBezTo>
                  <a:cubicBezTo>
                    <a:pt x="3026" y="3659"/>
                    <a:pt x="3029" y="3660"/>
                    <a:pt x="3031" y="3664"/>
                  </a:cubicBezTo>
                  <a:lnTo>
                    <a:pt x="3031" y="3658"/>
                  </a:lnTo>
                  <a:cubicBezTo>
                    <a:pt x="3031" y="3656"/>
                    <a:pt x="3031" y="3655"/>
                    <a:pt x="3031" y="3655"/>
                  </a:cubicBezTo>
                  <a:lnTo>
                    <a:pt x="3031" y="3655"/>
                  </a:lnTo>
                  <a:cubicBezTo>
                    <a:pt x="3031" y="3657"/>
                    <a:pt x="3031" y="3658"/>
                    <a:pt x="3032" y="3659"/>
                  </a:cubicBezTo>
                  <a:lnTo>
                    <a:pt x="3032" y="3659"/>
                  </a:lnTo>
                  <a:cubicBezTo>
                    <a:pt x="3031" y="3657"/>
                    <a:pt x="3031" y="3654"/>
                    <a:pt x="3031" y="3654"/>
                  </a:cubicBezTo>
                  <a:cubicBezTo>
                    <a:pt x="3031" y="3654"/>
                    <a:pt x="3031" y="3654"/>
                    <a:pt x="3031" y="3655"/>
                  </a:cubicBezTo>
                  <a:lnTo>
                    <a:pt x="3031" y="3655"/>
                  </a:lnTo>
                  <a:cubicBezTo>
                    <a:pt x="3031" y="3654"/>
                    <a:pt x="3031" y="3653"/>
                    <a:pt x="3031" y="3653"/>
                  </a:cubicBezTo>
                  <a:cubicBezTo>
                    <a:pt x="3035" y="3650"/>
                    <a:pt x="3039" y="3649"/>
                    <a:pt x="3044" y="3649"/>
                  </a:cubicBezTo>
                  <a:cubicBezTo>
                    <a:pt x="3059" y="3649"/>
                    <a:pt x="3076" y="3658"/>
                    <a:pt x="3092" y="3658"/>
                  </a:cubicBezTo>
                  <a:cubicBezTo>
                    <a:pt x="3093" y="3658"/>
                    <a:pt x="3093" y="3659"/>
                    <a:pt x="3093" y="3659"/>
                  </a:cubicBezTo>
                  <a:cubicBezTo>
                    <a:pt x="3096" y="3659"/>
                    <a:pt x="3090" y="3632"/>
                    <a:pt x="3094" y="3632"/>
                  </a:cubicBezTo>
                  <a:lnTo>
                    <a:pt x="3094" y="3632"/>
                  </a:lnTo>
                  <a:cubicBezTo>
                    <a:pt x="3095" y="3632"/>
                    <a:pt x="3096" y="3633"/>
                    <a:pt x="3098" y="3636"/>
                  </a:cubicBezTo>
                  <a:lnTo>
                    <a:pt x="3098" y="3653"/>
                  </a:lnTo>
                  <a:cubicBezTo>
                    <a:pt x="3109" y="3630"/>
                    <a:pt x="3126" y="3647"/>
                    <a:pt x="3137" y="3630"/>
                  </a:cubicBezTo>
                  <a:cubicBezTo>
                    <a:pt x="3137" y="3630"/>
                    <a:pt x="3137" y="3636"/>
                    <a:pt x="3137" y="3636"/>
                  </a:cubicBezTo>
                  <a:cubicBezTo>
                    <a:pt x="3139" y="3639"/>
                    <a:pt x="3140" y="3640"/>
                    <a:pt x="3142" y="3640"/>
                  </a:cubicBezTo>
                  <a:cubicBezTo>
                    <a:pt x="3146" y="3640"/>
                    <a:pt x="3148" y="3632"/>
                    <a:pt x="3148" y="3625"/>
                  </a:cubicBezTo>
                  <a:cubicBezTo>
                    <a:pt x="3148" y="3625"/>
                    <a:pt x="3148" y="3636"/>
                    <a:pt x="3148" y="3636"/>
                  </a:cubicBezTo>
                  <a:cubicBezTo>
                    <a:pt x="3150" y="3638"/>
                    <a:pt x="3150" y="3639"/>
                    <a:pt x="3151" y="3639"/>
                  </a:cubicBezTo>
                  <a:cubicBezTo>
                    <a:pt x="3153" y="3639"/>
                    <a:pt x="3154" y="3632"/>
                    <a:pt x="3157" y="3632"/>
                  </a:cubicBezTo>
                  <a:cubicBezTo>
                    <a:pt x="3157" y="3632"/>
                    <a:pt x="3158" y="3633"/>
                    <a:pt x="3160" y="3636"/>
                  </a:cubicBezTo>
                  <a:cubicBezTo>
                    <a:pt x="3160" y="3630"/>
                    <a:pt x="3165" y="3636"/>
                    <a:pt x="3165" y="3625"/>
                  </a:cubicBezTo>
                  <a:cubicBezTo>
                    <a:pt x="3166" y="3626"/>
                    <a:pt x="3167" y="3626"/>
                    <a:pt x="3168" y="3626"/>
                  </a:cubicBezTo>
                  <a:cubicBezTo>
                    <a:pt x="3170" y="3626"/>
                    <a:pt x="3171" y="3623"/>
                    <a:pt x="3173" y="3623"/>
                  </a:cubicBezTo>
                  <a:cubicBezTo>
                    <a:pt x="3174" y="3623"/>
                    <a:pt x="3175" y="3623"/>
                    <a:pt x="3176" y="3625"/>
                  </a:cubicBezTo>
                  <a:cubicBezTo>
                    <a:pt x="3176" y="3619"/>
                    <a:pt x="3178" y="3618"/>
                    <a:pt x="3179" y="3618"/>
                  </a:cubicBezTo>
                  <a:cubicBezTo>
                    <a:pt x="3180" y="3618"/>
                    <a:pt x="3182" y="3618"/>
                    <a:pt x="3182" y="3618"/>
                  </a:cubicBezTo>
                  <a:cubicBezTo>
                    <a:pt x="3184" y="3618"/>
                    <a:pt x="3184" y="3617"/>
                    <a:pt x="3182" y="3608"/>
                  </a:cubicBezTo>
                  <a:lnTo>
                    <a:pt x="3182" y="3608"/>
                  </a:lnTo>
                  <a:cubicBezTo>
                    <a:pt x="3185" y="3619"/>
                    <a:pt x="3188" y="3623"/>
                    <a:pt x="3190" y="3623"/>
                  </a:cubicBezTo>
                  <a:cubicBezTo>
                    <a:pt x="3193" y="3623"/>
                    <a:pt x="3196" y="3619"/>
                    <a:pt x="3199" y="3613"/>
                  </a:cubicBezTo>
                  <a:cubicBezTo>
                    <a:pt x="3199" y="3619"/>
                    <a:pt x="3199" y="3619"/>
                    <a:pt x="3199" y="3625"/>
                  </a:cubicBezTo>
                  <a:cubicBezTo>
                    <a:pt x="3204" y="3625"/>
                    <a:pt x="3210" y="3619"/>
                    <a:pt x="3204" y="3608"/>
                  </a:cubicBezTo>
                  <a:lnTo>
                    <a:pt x="3204" y="3608"/>
                  </a:lnTo>
                  <a:cubicBezTo>
                    <a:pt x="3207" y="3613"/>
                    <a:pt x="3209" y="3614"/>
                    <a:pt x="3210" y="3614"/>
                  </a:cubicBezTo>
                  <a:cubicBezTo>
                    <a:pt x="3214" y="3614"/>
                    <a:pt x="3216" y="3606"/>
                    <a:pt x="3219" y="3606"/>
                  </a:cubicBezTo>
                  <a:cubicBezTo>
                    <a:pt x="3221" y="3606"/>
                    <a:pt x="3223" y="3609"/>
                    <a:pt x="3227" y="3619"/>
                  </a:cubicBezTo>
                  <a:cubicBezTo>
                    <a:pt x="3232" y="3602"/>
                    <a:pt x="3238" y="3591"/>
                    <a:pt x="3249" y="3585"/>
                  </a:cubicBezTo>
                  <a:lnTo>
                    <a:pt x="3249" y="3585"/>
                  </a:lnTo>
                  <a:cubicBezTo>
                    <a:pt x="3255" y="3608"/>
                    <a:pt x="3238" y="3591"/>
                    <a:pt x="3244" y="3613"/>
                  </a:cubicBezTo>
                  <a:cubicBezTo>
                    <a:pt x="3249" y="3603"/>
                    <a:pt x="3254" y="3584"/>
                    <a:pt x="3259" y="3584"/>
                  </a:cubicBezTo>
                  <a:cubicBezTo>
                    <a:pt x="3259" y="3584"/>
                    <a:pt x="3260" y="3585"/>
                    <a:pt x="3260" y="3585"/>
                  </a:cubicBezTo>
                  <a:cubicBezTo>
                    <a:pt x="3266" y="3585"/>
                    <a:pt x="3266" y="3597"/>
                    <a:pt x="3266" y="3597"/>
                  </a:cubicBezTo>
                  <a:cubicBezTo>
                    <a:pt x="3271" y="3586"/>
                    <a:pt x="3282" y="3595"/>
                    <a:pt x="3287" y="3582"/>
                  </a:cubicBezTo>
                  <a:lnTo>
                    <a:pt x="3287" y="3582"/>
                  </a:lnTo>
                  <a:cubicBezTo>
                    <a:pt x="3288" y="3583"/>
                    <a:pt x="3288" y="3584"/>
                    <a:pt x="3288" y="3585"/>
                  </a:cubicBezTo>
                  <a:cubicBezTo>
                    <a:pt x="3288" y="3584"/>
                    <a:pt x="3288" y="3583"/>
                    <a:pt x="3288" y="3580"/>
                  </a:cubicBezTo>
                  <a:cubicBezTo>
                    <a:pt x="3288" y="3581"/>
                    <a:pt x="3288" y="3581"/>
                    <a:pt x="3287" y="3582"/>
                  </a:cubicBezTo>
                  <a:lnTo>
                    <a:pt x="3287" y="3582"/>
                  </a:lnTo>
                  <a:cubicBezTo>
                    <a:pt x="3285" y="3573"/>
                    <a:pt x="3286" y="3563"/>
                    <a:pt x="3286" y="3556"/>
                  </a:cubicBezTo>
                  <a:lnTo>
                    <a:pt x="3286" y="3556"/>
                  </a:lnTo>
                  <a:cubicBezTo>
                    <a:pt x="3290" y="3568"/>
                    <a:pt x="3295" y="3557"/>
                    <a:pt x="3300" y="3585"/>
                  </a:cubicBezTo>
                  <a:cubicBezTo>
                    <a:pt x="3305" y="3580"/>
                    <a:pt x="3300" y="3569"/>
                    <a:pt x="3305" y="3569"/>
                  </a:cubicBezTo>
                  <a:cubicBezTo>
                    <a:pt x="3311" y="3574"/>
                    <a:pt x="3305" y="3574"/>
                    <a:pt x="3311" y="3580"/>
                  </a:cubicBezTo>
                  <a:cubicBezTo>
                    <a:pt x="3311" y="3569"/>
                    <a:pt x="3311" y="3563"/>
                    <a:pt x="3316" y="3563"/>
                  </a:cubicBezTo>
                  <a:cubicBezTo>
                    <a:pt x="3316" y="3569"/>
                    <a:pt x="3316" y="3569"/>
                    <a:pt x="3316" y="3569"/>
                  </a:cubicBezTo>
                  <a:cubicBezTo>
                    <a:pt x="3321" y="3569"/>
                    <a:pt x="3322" y="3551"/>
                    <a:pt x="3330" y="3551"/>
                  </a:cubicBezTo>
                  <a:cubicBezTo>
                    <a:pt x="3331" y="3551"/>
                    <a:pt x="3332" y="3551"/>
                    <a:pt x="3333" y="3552"/>
                  </a:cubicBezTo>
                  <a:cubicBezTo>
                    <a:pt x="3333" y="3569"/>
                    <a:pt x="3339" y="3557"/>
                    <a:pt x="3339" y="3574"/>
                  </a:cubicBezTo>
                  <a:lnTo>
                    <a:pt x="3344" y="3569"/>
                  </a:lnTo>
                  <a:lnTo>
                    <a:pt x="3339" y="3557"/>
                  </a:lnTo>
                  <a:cubicBezTo>
                    <a:pt x="3343" y="3557"/>
                    <a:pt x="3344" y="3550"/>
                    <a:pt x="3347" y="3550"/>
                  </a:cubicBezTo>
                  <a:cubicBezTo>
                    <a:pt x="3348" y="3550"/>
                    <a:pt x="3349" y="3551"/>
                    <a:pt x="3350" y="3552"/>
                  </a:cubicBezTo>
                  <a:lnTo>
                    <a:pt x="3350" y="3557"/>
                  </a:lnTo>
                  <a:lnTo>
                    <a:pt x="3356" y="3552"/>
                  </a:lnTo>
                  <a:lnTo>
                    <a:pt x="3350" y="3546"/>
                  </a:lnTo>
                  <a:cubicBezTo>
                    <a:pt x="3350" y="3537"/>
                    <a:pt x="3346" y="3528"/>
                    <a:pt x="3348" y="3528"/>
                  </a:cubicBezTo>
                  <a:lnTo>
                    <a:pt x="3348" y="3528"/>
                  </a:lnTo>
                  <a:cubicBezTo>
                    <a:pt x="3348" y="3528"/>
                    <a:pt x="3349" y="3528"/>
                    <a:pt x="3350" y="3529"/>
                  </a:cubicBezTo>
                  <a:cubicBezTo>
                    <a:pt x="3350" y="3529"/>
                    <a:pt x="3356" y="3529"/>
                    <a:pt x="3356" y="3535"/>
                  </a:cubicBezTo>
                  <a:cubicBezTo>
                    <a:pt x="3360" y="3531"/>
                    <a:pt x="3361" y="3527"/>
                    <a:pt x="3361" y="3527"/>
                  </a:cubicBezTo>
                  <a:cubicBezTo>
                    <a:pt x="3361" y="3527"/>
                    <a:pt x="3361" y="3528"/>
                    <a:pt x="3361" y="3529"/>
                  </a:cubicBezTo>
                  <a:cubicBezTo>
                    <a:pt x="3367" y="3535"/>
                    <a:pt x="3367" y="3546"/>
                    <a:pt x="3367" y="3552"/>
                  </a:cubicBezTo>
                  <a:cubicBezTo>
                    <a:pt x="3367" y="3535"/>
                    <a:pt x="3378" y="3546"/>
                    <a:pt x="3378" y="3529"/>
                  </a:cubicBezTo>
                  <a:cubicBezTo>
                    <a:pt x="3378" y="3535"/>
                    <a:pt x="3378" y="3535"/>
                    <a:pt x="3384" y="3546"/>
                  </a:cubicBezTo>
                  <a:cubicBezTo>
                    <a:pt x="3389" y="3546"/>
                    <a:pt x="3376" y="3528"/>
                    <a:pt x="3381" y="3528"/>
                  </a:cubicBezTo>
                  <a:lnTo>
                    <a:pt x="3381" y="3528"/>
                  </a:lnTo>
                  <a:cubicBezTo>
                    <a:pt x="3381" y="3528"/>
                    <a:pt x="3382" y="3529"/>
                    <a:pt x="3384" y="3529"/>
                  </a:cubicBezTo>
                  <a:cubicBezTo>
                    <a:pt x="3384" y="3529"/>
                    <a:pt x="3384" y="3535"/>
                    <a:pt x="3384" y="3535"/>
                  </a:cubicBezTo>
                  <a:cubicBezTo>
                    <a:pt x="3384" y="3536"/>
                    <a:pt x="3385" y="3536"/>
                    <a:pt x="3386" y="3536"/>
                  </a:cubicBezTo>
                  <a:cubicBezTo>
                    <a:pt x="3390" y="3536"/>
                    <a:pt x="3394" y="3528"/>
                    <a:pt x="3398" y="3528"/>
                  </a:cubicBezTo>
                  <a:cubicBezTo>
                    <a:pt x="3399" y="3528"/>
                    <a:pt x="3400" y="3528"/>
                    <a:pt x="3400" y="3529"/>
                  </a:cubicBezTo>
                  <a:cubicBezTo>
                    <a:pt x="3406" y="3546"/>
                    <a:pt x="3395" y="3535"/>
                    <a:pt x="3406" y="3546"/>
                  </a:cubicBezTo>
                  <a:cubicBezTo>
                    <a:pt x="3412" y="3540"/>
                    <a:pt x="3417" y="3524"/>
                    <a:pt x="3423" y="3524"/>
                  </a:cubicBezTo>
                  <a:cubicBezTo>
                    <a:pt x="3421" y="3518"/>
                    <a:pt x="3421" y="3516"/>
                    <a:pt x="3422" y="3516"/>
                  </a:cubicBezTo>
                  <a:lnTo>
                    <a:pt x="3422" y="3516"/>
                  </a:lnTo>
                  <a:cubicBezTo>
                    <a:pt x="3424" y="3516"/>
                    <a:pt x="3431" y="3526"/>
                    <a:pt x="3433" y="3526"/>
                  </a:cubicBezTo>
                  <a:cubicBezTo>
                    <a:pt x="3434" y="3526"/>
                    <a:pt x="3434" y="3525"/>
                    <a:pt x="3434" y="3524"/>
                  </a:cubicBezTo>
                  <a:cubicBezTo>
                    <a:pt x="3434" y="3524"/>
                    <a:pt x="3434" y="3527"/>
                    <a:pt x="3434" y="3529"/>
                  </a:cubicBezTo>
                  <a:cubicBezTo>
                    <a:pt x="3435" y="3530"/>
                    <a:pt x="3436" y="3531"/>
                    <a:pt x="3437" y="3531"/>
                  </a:cubicBezTo>
                  <a:cubicBezTo>
                    <a:pt x="3442" y="3531"/>
                    <a:pt x="3446" y="3522"/>
                    <a:pt x="3451" y="3512"/>
                  </a:cubicBezTo>
                  <a:lnTo>
                    <a:pt x="3451" y="3518"/>
                  </a:lnTo>
                  <a:cubicBezTo>
                    <a:pt x="3454" y="3521"/>
                    <a:pt x="3456" y="3521"/>
                    <a:pt x="3459" y="3521"/>
                  </a:cubicBezTo>
                  <a:cubicBezTo>
                    <a:pt x="3462" y="3521"/>
                    <a:pt x="3465" y="3521"/>
                    <a:pt x="3468" y="3524"/>
                  </a:cubicBezTo>
                  <a:cubicBezTo>
                    <a:pt x="3468" y="3518"/>
                    <a:pt x="3468" y="3518"/>
                    <a:pt x="3462" y="3507"/>
                  </a:cubicBezTo>
                  <a:lnTo>
                    <a:pt x="3462" y="3507"/>
                  </a:lnTo>
                  <a:cubicBezTo>
                    <a:pt x="3468" y="3515"/>
                    <a:pt x="3471" y="3518"/>
                    <a:pt x="3474" y="3518"/>
                  </a:cubicBezTo>
                  <a:cubicBezTo>
                    <a:pt x="3480" y="3518"/>
                    <a:pt x="3482" y="3504"/>
                    <a:pt x="3487" y="3504"/>
                  </a:cubicBezTo>
                  <a:cubicBezTo>
                    <a:pt x="3489" y="3504"/>
                    <a:pt x="3492" y="3507"/>
                    <a:pt x="3496" y="3512"/>
                  </a:cubicBezTo>
                  <a:cubicBezTo>
                    <a:pt x="3496" y="3512"/>
                    <a:pt x="3496" y="3518"/>
                    <a:pt x="3496" y="3518"/>
                  </a:cubicBezTo>
                  <a:lnTo>
                    <a:pt x="3507" y="3507"/>
                  </a:lnTo>
                  <a:cubicBezTo>
                    <a:pt x="3501" y="3496"/>
                    <a:pt x="3501" y="3501"/>
                    <a:pt x="3496" y="3496"/>
                  </a:cubicBezTo>
                  <a:cubicBezTo>
                    <a:pt x="3496" y="3490"/>
                    <a:pt x="3496" y="3484"/>
                    <a:pt x="3501" y="3484"/>
                  </a:cubicBezTo>
                  <a:lnTo>
                    <a:pt x="3501" y="3484"/>
                  </a:lnTo>
                  <a:cubicBezTo>
                    <a:pt x="3496" y="3490"/>
                    <a:pt x="3507" y="3501"/>
                    <a:pt x="3507" y="3507"/>
                  </a:cubicBezTo>
                  <a:lnTo>
                    <a:pt x="3507" y="3496"/>
                  </a:lnTo>
                  <a:cubicBezTo>
                    <a:pt x="3508" y="3499"/>
                    <a:pt x="3508" y="3500"/>
                    <a:pt x="3508" y="3500"/>
                  </a:cubicBezTo>
                  <a:cubicBezTo>
                    <a:pt x="3509" y="3500"/>
                    <a:pt x="3504" y="3482"/>
                    <a:pt x="3505" y="3482"/>
                  </a:cubicBezTo>
                  <a:lnTo>
                    <a:pt x="3505" y="3482"/>
                  </a:lnTo>
                  <a:cubicBezTo>
                    <a:pt x="3506" y="3482"/>
                    <a:pt x="3506" y="3483"/>
                    <a:pt x="3507" y="3484"/>
                  </a:cubicBezTo>
                  <a:lnTo>
                    <a:pt x="3512" y="3490"/>
                  </a:lnTo>
                  <a:cubicBezTo>
                    <a:pt x="3512" y="3484"/>
                    <a:pt x="3512" y="3479"/>
                    <a:pt x="3512" y="3479"/>
                  </a:cubicBezTo>
                  <a:cubicBezTo>
                    <a:pt x="3518" y="3490"/>
                    <a:pt x="3512" y="3484"/>
                    <a:pt x="3518" y="3496"/>
                  </a:cubicBezTo>
                  <a:cubicBezTo>
                    <a:pt x="3518" y="3496"/>
                    <a:pt x="3518" y="3493"/>
                    <a:pt x="3518" y="3490"/>
                  </a:cubicBezTo>
                  <a:lnTo>
                    <a:pt x="3518" y="3490"/>
                  </a:lnTo>
                  <a:cubicBezTo>
                    <a:pt x="3529" y="3501"/>
                    <a:pt x="3529" y="3501"/>
                    <a:pt x="3529" y="3501"/>
                  </a:cubicBezTo>
                  <a:lnTo>
                    <a:pt x="3540" y="3507"/>
                  </a:lnTo>
                  <a:lnTo>
                    <a:pt x="3535" y="3501"/>
                  </a:lnTo>
                  <a:cubicBezTo>
                    <a:pt x="3532" y="3484"/>
                    <a:pt x="3533" y="3483"/>
                    <a:pt x="3535" y="3483"/>
                  </a:cubicBezTo>
                  <a:cubicBezTo>
                    <a:pt x="3536" y="3483"/>
                    <a:pt x="3536" y="3483"/>
                    <a:pt x="3537" y="3483"/>
                  </a:cubicBezTo>
                  <a:cubicBezTo>
                    <a:pt x="3539" y="3483"/>
                    <a:pt x="3540" y="3482"/>
                    <a:pt x="3540" y="3473"/>
                  </a:cubicBezTo>
                  <a:cubicBezTo>
                    <a:pt x="3540" y="3496"/>
                    <a:pt x="3546" y="3484"/>
                    <a:pt x="3546" y="3496"/>
                  </a:cubicBezTo>
                  <a:cubicBezTo>
                    <a:pt x="3552" y="3501"/>
                    <a:pt x="3552" y="3507"/>
                    <a:pt x="3557" y="3507"/>
                  </a:cubicBezTo>
                  <a:cubicBezTo>
                    <a:pt x="3556" y="3504"/>
                    <a:pt x="3556" y="3504"/>
                    <a:pt x="3556" y="3504"/>
                  </a:cubicBezTo>
                  <a:lnTo>
                    <a:pt x="3556" y="3504"/>
                  </a:lnTo>
                  <a:cubicBezTo>
                    <a:pt x="3556" y="3504"/>
                    <a:pt x="3559" y="3508"/>
                    <a:pt x="3561" y="3508"/>
                  </a:cubicBezTo>
                  <a:cubicBezTo>
                    <a:pt x="3562" y="3508"/>
                    <a:pt x="3563" y="3506"/>
                    <a:pt x="3563" y="3501"/>
                  </a:cubicBezTo>
                  <a:cubicBezTo>
                    <a:pt x="3563" y="3501"/>
                    <a:pt x="3563" y="3501"/>
                    <a:pt x="3568" y="3512"/>
                  </a:cubicBezTo>
                  <a:cubicBezTo>
                    <a:pt x="3568" y="3507"/>
                    <a:pt x="3563" y="3501"/>
                    <a:pt x="3563" y="3496"/>
                  </a:cubicBezTo>
                  <a:cubicBezTo>
                    <a:pt x="3563" y="3492"/>
                    <a:pt x="3564" y="3491"/>
                    <a:pt x="3565" y="3491"/>
                  </a:cubicBezTo>
                  <a:cubicBezTo>
                    <a:pt x="3568" y="3491"/>
                    <a:pt x="3573" y="3498"/>
                    <a:pt x="3577" y="3498"/>
                  </a:cubicBezTo>
                  <a:cubicBezTo>
                    <a:pt x="3578" y="3498"/>
                    <a:pt x="3580" y="3496"/>
                    <a:pt x="3580" y="3490"/>
                  </a:cubicBezTo>
                  <a:cubicBezTo>
                    <a:pt x="3585" y="3479"/>
                    <a:pt x="3585" y="3462"/>
                    <a:pt x="3585" y="3456"/>
                  </a:cubicBezTo>
                  <a:cubicBezTo>
                    <a:pt x="3591" y="3462"/>
                    <a:pt x="3591" y="3473"/>
                    <a:pt x="3591" y="3473"/>
                  </a:cubicBezTo>
                  <a:cubicBezTo>
                    <a:pt x="3592" y="3475"/>
                    <a:pt x="3594" y="3476"/>
                    <a:pt x="3594" y="3476"/>
                  </a:cubicBezTo>
                  <a:cubicBezTo>
                    <a:pt x="3596" y="3476"/>
                    <a:pt x="3596" y="3472"/>
                    <a:pt x="3596" y="3468"/>
                  </a:cubicBezTo>
                  <a:cubicBezTo>
                    <a:pt x="3596" y="3462"/>
                    <a:pt x="3591" y="3451"/>
                    <a:pt x="3591" y="3451"/>
                  </a:cubicBezTo>
                  <a:cubicBezTo>
                    <a:pt x="3589" y="3448"/>
                    <a:pt x="3589" y="3447"/>
                    <a:pt x="3588" y="3447"/>
                  </a:cubicBezTo>
                  <a:cubicBezTo>
                    <a:pt x="3588" y="3447"/>
                    <a:pt x="3588" y="3449"/>
                    <a:pt x="3588" y="3449"/>
                  </a:cubicBezTo>
                  <a:cubicBezTo>
                    <a:pt x="3587" y="3449"/>
                    <a:pt x="3587" y="3448"/>
                    <a:pt x="3585" y="3445"/>
                  </a:cubicBezTo>
                  <a:lnTo>
                    <a:pt x="3585" y="3451"/>
                  </a:lnTo>
                  <a:cubicBezTo>
                    <a:pt x="3585" y="3445"/>
                    <a:pt x="3580" y="3440"/>
                    <a:pt x="3580" y="3440"/>
                  </a:cubicBezTo>
                  <a:cubicBezTo>
                    <a:pt x="3579" y="3438"/>
                    <a:pt x="3578" y="3437"/>
                    <a:pt x="3577" y="3437"/>
                  </a:cubicBezTo>
                  <a:cubicBezTo>
                    <a:pt x="3575" y="3437"/>
                    <a:pt x="3574" y="3445"/>
                    <a:pt x="3572" y="3445"/>
                  </a:cubicBezTo>
                  <a:cubicBezTo>
                    <a:pt x="3571" y="3445"/>
                    <a:pt x="3570" y="3444"/>
                    <a:pt x="3568" y="3440"/>
                  </a:cubicBezTo>
                  <a:lnTo>
                    <a:pt x="3568" y="3440"/>
                  </a:lnTo>
                  <a:cubicBezTo>
                    <a:pt x="3563" y="3451"/>
                    <a:pt x="3574" y="3456"/>
                    <a:pt x="3574" y="3473"/>
                  </a:cubicBezTo>
                  <a:lnTo>
                    <a:pt x="3563" y="3451"/>
                  </a:lnTo>
                  <a:cubicBezTo>
                    <a:pt x="3563" y="3451"/>
                    <a:pt x="3557" y="3451"/>
                    <a:pt x="3557" y="3445"/>
                  </a:cubicBezTo>
                  <a:lnTo>
                    <a:pt x="3557" y="3445"/>
                  </a:lnTo>
                  <a:cubicBezTo>
                    <a:pt x="3557" y="3456"/>
                    <a:pt x="3563" y="3451"/>
                    <a:pt x="3563" y="3462"/>
                  </a:cubicBezTo>
                  <a:cubicBezTo>
                    <a:pt x="3560" y="3460"/>
                    <a:pt x="3558" y="3459"/>
                    <a:pt x="3557" y="3459"/>
                  </a:cubicBezTo>
                  <a:cubicBezTo>
                    <a:pt x="3554" y="3459"/>
                    <a:pt x="3553" y="3461"/>
                    <a:pt x="3552" y="3461"/>
                  </a:cubicBezTo>
                  <a:lnTo>
                    <a:pt x="3552" y="3461"/>
                  </a:lnTo>
                  <a:cubicBezTo>
                    <a:pt x="3551" y="3460"/>
                    <a:pt x="3551" y="3459"/>
                    <a:pt x="3550" y="3459"/>
                  </a:cubicBezTo>
                  <a:lnTo>
                    <a:pt x="3550" y="3459"/>
                  </a:lnTo>
                  <a:cubicBezTo>
                    <a:pt x="3550" y="3460"/>
                    <a:pt x="3551" y="3460"/>
                    <a:pt x="3551" y="3461"/>
                  </a:cubicBezTo>
                  <a:lnTo>
                    <a:pt x="3551" y="3461"/>
                  </a:lnTo>
                  <a:cubicBezTo>
                    <a:pt x="3551" y="3461"/>
                    <a:pt x="3551" y="3461"/>
                    <a:pt x="3552" y="3461"/>
                  </a:cubicBezTo>
                  <a:lnTo>
                    <a:pt x="3552" y="3461"/>
                  </a:lnTo>
                  <a:cubicBezTo>
                    <a:pt x="3552" y="3461"/>
                    <a:pt x="3552" y="3462"/>
                    <a:pt x="3552" y="3462"/>
                  </a:cubicBezTo>
                  <a:cubicBezTo>
                    <a:pt x="3551" y="3462"/>
                    <a:pt x="3551" y="3462"/>
                    <a:pt x="3551" y="3461"/>
                  </a:cubicBezTo>
                  <a:lnTo>
                    <a:pt x="3551" y="3461"/>
                  </a:lnTo>
                  <a:cubicBezTo>
                    <a:pt x="3551" y="3461"/>
                    <a:pt x="3551" y="3461"/>
                    <a:pt x="3551" y="3461"/>
                  </a:cubicBezTo>
                  <a:cubicBezTo>
                    <a:pt x="3550" y="3461"/>
                    <a:pt x="3549" y="3461"/>
                    <a:pt x="3548" y="3458"/>
                  </a:cubicBezTo>
                  <a:lnTo>
                    <a:pt x="3548" y="3458"/>
                  </a:lnTo>
                  <a:cubicBezTo>
                    <a:pt x="3549" y="3459"/>
                    <a:pt x="3549" y="3459"/>
                    <a:pt x="3550" y="3459"/>
                  </a:cubicBezTo>
                  <a:lnTo>
                    <a:pt x="3550" y="3459"/>
                  </a:lnTo>
                  <a:cubicBezTo>
                    <a:pt x="3549" y="3457"/>
                    <a:pt x="3548" y="3455"/>
                    <a:pt x="3547" y="3454"/>
                  </a:cubicBezTo>
                  <a:lnTo>
                    <a:pt x="3547" y="3454"/>
                  </a:lnTo>
                  <a:cubicBezTo>
                    <a:pt x="3547" y="3453"/>
                    <a:pt x="3546" y="3452"/>
                    <a:pt x="3546" y="3451"/>
                  </a:cubicBezTo>
                  <a:lnTo>
                    <a:pt x="3546" y="3451"/>
                  </a:lnTo>
                  <a:cubicBezTo>
                    <a:pt x="3546" y="3452"/>
                    <a:pt x="3546" y="3453"/>
                    <a:pt x="3546" y="3454"/>
                  </a:cubicBezTo>
                  <a:lnTo>
                    <a:pt x="3546" y="3454"/>
                  </a:lnTo>
                  <a:cubicBezTo>
                    <a:pt x="3546" y="3453"/>
                    <a:pt x="3546" y="3453"/>
                    <a:pt x="3545" y="3453"/>
                  </a:cubicBezTo>
                  <a:cubicBezTo>
                    <a:pt x="3543" y="3453"/>
                    <a:pt x="3544" y="3463"/>
                    <a:pt x="3542" y="3463"/>
                  </a:cubicBezTo>
                  <a:cubicBezTo>
                    <a:pt x="3541" y="3463"/>
                    <a:pt x="3541" y="3463"/>
                    <a:pt x="3540" y="3462"/>
                  </a:cubicBezTo>
                  <a:cubicBezTo>
                    <a:pt x="3535" y="3445"/>
                    <a:pt x="3540" y="3451"/>
                    <a:pt x="3535" y="3445"/>
                  </a:cubicBezTo>
                  <a:lnTo>
                    <a:pt x="3535" y="3445"/>
                  </a:lnTo>
                  <a:cubicBezTo>
                    <a:pt x="3536" y="3450"/>
                    <a:pt x="3536" y="3452"/>
                    <a:pt x="3535" y="3452"/>
                  </a:cubicBezTo>
                  <a:cubicBezTo>
                    <a:pt x="3533" y="3452"/>
                    <a:pt x="3526" y="3444"/>
                    <a:pt x="3524" y="3444"/>
                  </a:cubicBezTo>
                  <a:cubicBezTo>
                    <a:pt x="3524" y="3444"/>
                    <a:pt x="3524" y="3445"/>
                    <a:pt x="3524" y="3445"/>
                  </a:cubicBezTo>
                  <a:cubicBezTo>
                    <a:pt x="3524" y="3445"/>
                    <a:pt x="3524" y="3440"/>
                    <a:pt x="3524" y="3434"/>
                  </a:cubicBezTo>
                  <a:cubicBezTo>
                    <a:pt x="3518" y="3434"/>
                    <a:pt x="3524" y="3451"/>
                    <a:pt x="3524" y="3456"/>
                  </a:cubicBezTo>
                  <a:cubicBezTo>
                    <a:pt x="3524" y="3456"/>
                    <a:pt x="3518" y="3456"/>
                    <a:pt x="3518" y="3462"/>
                  </a:cubicBezTo>
                  <a:cubicBezTo>
                    <a:pt x="3518" y="3457"/>
                    <a:pt x="3508" y="3457"/>
                    <a:pt x="3497" y="3452"/>
                  </a:cubicBezTo>
                  <a:lnTo>
                    <a:pt x="3497" y="3452"/>
                  </a:lnTo>
                  <a:cubicBezTo>
                    <a:pt x="3500" y="3462"/>
                    <a:pt x="3496" y="3463"/>
                    <a:pt x="3496" y="3468"/>
                  </a:cubicBezTo>
                  <a:cubicBezTo>
                    <a:pt x="3490" y="3456"/>
                    <a:pt x="3490" y="3451"/>
                    <a:pt x="3490" y="3445"/>
                  </a:cubicBezTo>
                  <a:cubicBezTo>
                    <a:pt x="3490" y="3451"/>
                    <a:pt x="3490" y="3456"/>
                    <a:pt x="3484" y="3456"/>
                  </a:cubicBezTo>
                  <a:lnTo>
                    <a:pt x="3484" y="3445"/>
                  </a:lnTo>
                  <a:cubicBezTo>
                    <a:pt x="3480" y="3450"/>
                    <a:pt x="3479" y="3458"/>
                    <a:pt x="3476" y="3458"/>
                  </a:cubicBezTo>
                  <a:cubicBezTo>
                    <a:pt x="3475" y="3458"/>
                    <a:pt x="3474" y="3458"/>
                    <a:pt x="3473" y="3456"/>
                  </a:cubicBezTo>
                  <a:lnTo>
                    <a:pt x="3473" y="3456"/>
                  </a:lnTo>
                  <a:cubicBezTo>
                    <a:pt x="3473" y="3468"/>
                    <a:pt x="3484" y="3484"/>
                    <a:pt x="3479" y="3496"/>
                  </a:cubicBezTo>
                  <a:cubicBezTo>
                    <a:pt x="3479" y="3492"/>
                    <a:pt x="3476" y="3485"/>
                    <a:pt x="3476" y="3481"/>
                  </a:cubicBezTo>
                  <a:lnTo>
                    <a:pt x="3476" y="3481"/>
                  </a:lnTo>
                  <a:cubicBezTo>
                    <a:pt x="3477" y="3481"/>
                    <a:pt x="3477" y="3481"/>
                    <a:pt x="3477" y="3481"/>
                  </a:cubicBezTo>
                  <a:cubicBezTo>
                    <a:pt x="3479" y="3481"/>
                    <a:pt x="3479" y="3479"/>
                    <a:pt x="3479" y="3479"/>
                  </a:cubicBezTo>
                  <a:lnTo>
                    <a:pt x="3479" y="3479"/>
                  </a:lnTo>
                  <a:cubicBezTo>
                    <a:pt x="3477" y="3479"/>
                    <a:pt x="3477" y="3480"/>
                    <a:pt x="3476" y="3481"/>
                  </a:cubicBezTo>
                  <a:lnTo>
                    <a:pt x="3476" y="3481"/>
                  </a:lnTo>
                  <a:cubicBezTo>
                    <a:pt x="3476" y="3481"/>
                    <a:pt x="3475" y="3480"/>
                    <a:pt x="3473" y="3479"/>
                  </a:cubicBezTo>
                  <a:cubicBezTo>
                    <a:pt x="3468" y="3468"/>
                    <a:pt x="3468" y="3473"/>
                    <a:pt x="3468" y="3462"/>
                  </a:cubicBezTo>
                  <a:cubicBezTo>
                    <a:pt x="3468" y="3462"/>
                    <a:pt x="3462" y="3456"/>
                    <a:pt x="3462" y="3451"/>
                  </a:cubicBezTo>
                  <a:cubicBezTo>
                    <a:pt x="3462" y="3456"/>
                    <a:pt x="3462" y="3462"/>
                    <a:pt x="3462" y="3468"/>
                  </a:cubicBezTo>
                  <a:cubicBezTo>
                    <a:pt x="3456" y="3468"/>
                    <a:pt x="3456" y="3456"/>
                    <a:pt x="3456" y="3451"/>
                  </a:cubicBezTo>
                  <a:cubicBezTo>
                    <a:pt x="3456" y="3456"/>
                    <a:pt x="3451" y="3451"/>
                    <a:pt x="3456" y="3468"/>
                  </a:cubicBezTo>
                  <a:cubicBezTo>
                    <a:pt x="3451" y="3468"/>
                    <a:pt x="3451" y="3462"/>
                    <a:pt x="3451" y="3456"/>
                  </a:cubicBezTo>
                  <a:cubicBezTo>
                    <a:pt x="3451" y="3462"/>
                    <a:pt x="3440" y="3462"/>
                    <a:pt x="3445" y="3473"/>
                  </a:cubicBezTo>
                  <a:cubicBezTo>
                    <a:pt x="3445" y="3479"/>
                    <a:pt x="3443" y="3481"/>
                    <a:pt x="3440" y="3481"/>
                  </a:cubicBezTo>
                  <a:cubicBezTo>
                    <a:pt x="3436" y="3481"/>
                    <a:pt x="3430" y="3478"/>
                    <a:pt x="3426" y="3478"/>
                  </a:cubicBezTo>
                  <a:cubicBezTo>
                    <a:pt x="3425" y="3478"/>
                    <a:pt x="3424" y="3478"/>
                    <a:pt x="3423" y="3479"/>
                  </a:cubicBezTo>
                  <a:lnTo>
                    <a:pt x="3423" y="3473"/>
                  </a:lnTo>
                  <a:cubicBezTo>
                    <a:pt x="3417" y="3479"/>
                    <a:pt x="3412" y="3479"/>
                    <a:pt x="3412" y="3490"/>
                  </a:cubicBezTo>
                  <a:cubicBezTo>
                    <a:pt x="3412" y="3490"/>
                    <a:pt x="3406" y="3484"/>
                    <a:pt x="3406" y="3479"/>
                  </a:cubicBezTo>
                  <a:cubicBezTo>
                    <a:pt x="3406" y="3482"/>
                    <a:pt x="3406" y="3485"/>
                    <a:pt x="3405" y="3485"/>
                  </a:cubicBezTo>
                  <a:cubicBezTo>
                    <a:pt x="3404" y="3485"/>
                    <a:pt x="3403" y="3484"/>
                    <a:pt x="3400" y="3479"/>
                  </a:cubicBezTo>
                  <a:cubicBezTo>
                    <a:pt x="3400" y="3473"/>
                    <a:pt x="3395" y="3473"/>
                    <a:pt x="3400" y="3473"/>
                  </a:cubicBezTo>
                  <a:cubicBezTo>
                    <a:pt x="3398" y="3473"/>
                    <a:pt x="3395" y="3472"/>
                    <a:pt x="3393" y="3472"/>
                  </a:cubicBezTo>
                  <a:cubicBezTo>
                    <a:pt x="3391" y="3472"/>
                    <a:pt x="3389" y="3473"/>
                    <a:pt x="3389" y="3479"/>
                  </a:cubicBezTo>
                  <a:cubicBezTo>
                    <a:pt x="3389" y="3468"/>
                    <a:pt x="3384" y="3468"/>
                    <a:pt x="3384" y="3468"/>
                  </a:cubicBezTo>
                  <a:lnTo>
                    <a:pt x="3384" y="3468"/>
                  </a:lnTo>
                  <a:lnTo>
                    <a:pt x="3389" y="3479"/>
                  </a:lnTo>
                  <a:lnTo>
                    <a:pt x="3378" y="3479"/>
                  </a:lnTo>
                  <a:lnTo>
                    <a:pt x="3378" y="3462"/>
                  </a:lnTo>
                  <a:cubicBezTo>
                    <a:pt x="3375" y="3460"/>
                    <a:pt x="3374" y="3459"/>
                    <a:pt x="3372" y="3459"/>
                  </a:cubicBezTo>
                  <a:cubicBezTo>
                    <a:pt x="3366" y="3459"/>
                    <a:pt x="3368" y="3476"/>
                    <a:pt x="3363" y="3476"/>
                  </a:cubicBezTo>
                  <a:cubicBezTo>
                    <a:pt x="3362" y="3476"/>
                    <a:pt x="3359" y="3474"/>
                    <a:pt x="3356" y="3468"/>
                  </a:cubicBezTo>
                  <a:lnTo>
                    <a:pt x="3356" y="3468"/>
                  </a:lnTo>
                  <a:cubicBezTo>
                    <a:pt x="3356" y="3479"/>
                    <a:pt x="3361" y="3473"/>
                    <a:pt x="3361" y="3490"/>
                  </a:cubicBezTo>
                  <a:cubicBezTo>
                    <a:pt x="3356" y="3484"/>
                    <a:pt x="3350" y="3468"/>
                    <a:pt x="3344" y="3468"/>
                  </a:cubicBezTo>
                  <a:cubicBezTo>
                    <a:pt x="3344" y="3467"/>
                    <a:pt x="3343" y="3467"/>
                    <a:pt x="3343" y="3467"/>
                  </a:cubicBezTo>
                  <a:lnTo>
                    <a:pt x="3343" y="3467"/>
                  </a:lnTo>
                  <a:cubicBezTo>
                    <a:pt x="3341" y="3467"/>
                    <a:pt x="3347" y="3485"/>
                    <a:pt x="3341" y="3485"/>
                  </a:cubicBezTo>
                  <a:cubicBezTo>
                    <a:pt x="3341" y="3485"/>
                    <a:pt x="3340" y="3485"/>
                    <a:pt x="3339" y="3484"/>
                  </a:cubicBezTo>
                  <a:lnTo>
                    <a:pt x="3339" y="3484"/>
                  </a:lnTo>
                  <a:cubicBezTo>
                    <a:pt x="3344" y="3490"/>
                    <a:pt x="3344" y="3507"/>
                    <a:pt x="3344" y="3512"/>
                  </a:cubicBezTo>
                  <a:cubicBezTo>
                    <a:pt x="3339" y="3512"/>
                    <a:pt x="3333" y="3490"/>
                    <a:pt x="3333" y="3484"/>
                  </a:cubicBezTo>
                  <a:lnTo>
                    <a:pt x="3333" y="3484"/>
                  </a:lnTo>
                  <a:cubicBezTo>
                    <a:pt x="3333" y="3484"/>
                    <a:pt x="3339" y="3484"/>
                    <a:pt x="3339" y="3490"/>
                  </a:cubicBezTo>
                  <a:cubicBezTo>
                    <a:pt x="3339" y="3486"/>
                    <a:pt x="3339" y="3485"/>
                    <a:pt x="3337" y="3483"/>
                  </a:cubicBezTo>
                  <a:lnTo>
                    <a:pt x="3337" y="3483"/>
                  </a:lnTo>
                  <a:cubicBezTo>
                    <a:pt x="3338" y="3483"/>
                    <a:pt x="3338" y="3484"/>
                    <a:pt x="3339" y="3484"/>
                  </a:cubicBezTo>
                  <a:lnTo>
                    <a:pt x="3333" y="3479"/>
                  </a:lnTo>
                  <a:lnTo>
                    <a:pt x="3333" y="3479"/>
                  </a:lnTo>
                  <a:cubicBezTo>
                    <a:pt x="3335" y="3481"/>
                    <a:pt x="3336" y="3482"/>
                    <a:pt x="3337" y="3483"/>
                  </a:cubicBezTo>
                  <a:lnTo>
                    <a:pt x="3337" y="3483"/>
                  </a:lnTo>
                  <a:cubicBezTo>
                    <a:pt x="3332" y="3479"/>
                    <a:pt x="3328" y="3478"/>
                    <a:pt x="3328" y="3473"/>
                  </a:cubicBezTo>
                  <a:cubicBezTo>
                    <a:pt x="3322" y="3479"/>
                    <a:pt x="3328" y="3479"/>
                    <a:pt x="3328" y="3484"/>
                  </a:cubicBezTo>
                  <a:cubicBezTo>
                    <a:pt x="3326" y="3480"/>
                    <a:pt x="3324" y="3479"/>
                    <a:pt x="3323" y="3479"/>
                  </a:cubicBezTo>
                  <a:cubicBezTo>
                    <a:pt x="3322" y="3479"/>
                    <a:pt x="3321" y="3481"/>
                    <a:pt x="3319" y="3481"/>
                  </a:cubicBezTo>
                  <a:cubicBezTo>
                    <a:pt x="3319" y="3481"/>
                    <a:pt x="3318" y="3480"/>
                    <a:pt x="3316" y="3479"/>
                  </a:cubicBezTo>
                  <a:lnTo>
                    <a:pt x="3316" y="3479"/>
                  </a:lnTo>
                  <a:cubicBezTo>
                    <a:pt x="3316" y="3484"/>
                    <a:pt x="3322" y="3490"/>
                    <a:pt x="3316" y="3490"/>
                  </a:cubicBezTo>
                  <a:cubicBezTo>
                    <a:pt x="3316" y="3489"/>
                    <a:pt x="3315" y="3489"/>
                    <a:pt x="3315" y="3489"/>
                  </a:cubicBezTo>
                  <a:lnTo>
                    <a:pt x="3315" y="3489"/>
                  </a:lnTo>
                  <a:cubicBezTo>
                    <a:pt x="3312" y="3489"/>
                    <a:pt x="3316" y="3502"/>
                    <a:pt x="3311" y="3507"/>
                  </a:cubicBezTo>
                  <a:cubicBezTo>
                    <a:pt x="3306" y="3498"/>
                    <a:pt x="3309" y="3489"/>
                    <a:pt x="3307" y="3489"/>
                  </a:cubicBezTo>
                  <a:lnTo>
                    <a:pt x="3307" y="3489"/>
                  </a:lnTo>
                  <a:cubicBezTo>
                    <a:pt x="3307" y="3489"/>
                    <a:pt x="3306" y="3489"/>
                    <a:pt x="3305" y="3490"/>
                  </a:cubicBezTo>
                  <a:cubicBezTo>
                    <a:pt x="3300" y="3490"/>
                    <a:pt x="3300" y="3479"/>
                    <a:pt x="3300" y="3473"/>
                  </a:cubicBezTo>
                  <a:cubicBezTo>
                    <a:pt x="3300" y="3476"/>
                    <a:pt x="3299" y="3477"/>
                    <a:pt x="3298" y="3477"/>
                  </a:cubicBezTo>
                  <a:cubicBezTo>
                    <a:pt x="3295" y="3477"/>
                    <a:pt x="3288" y="3468"/>
                    <a:pt x="3288" y="3468"/>
                  </a:cubicBezTo>
                  <a:lnTo>
                    <a:pt x="3288" y="3462"/>
                  </a:lnTo>
                  <a:cubicBezTo>
                    <a:pt x="3288" y="3468"/>
                    <a:pt x="3288" y="3468"/>
                    <a:pt x="3283" y="3468"/>
                  </a:cubicBezTo>
                  <a:lnTo>
                    <a:pt x="3287" y="3476"/>
                  </a:lnTo>
                  <a:lnTo>
                    <a:pt x="3287" y="3476"/>
                  </a:lnTo>
                  <a:cubicBezTo>
                    <a:pt x="3286" y="3476"/>
                    <a:pt x="3285" y="3475"/>
                    <a:pt x="3283" y="3473"/>
                  </a:cubicBezTo>
                  <a:lnTo>
                    <a:pt x="3283" y="3473"/>
                  </a:lnTo>
                  <a:cubicBezTo>
                    <a:pt x="3283" y="3479"/>
                    <a:pt x="3288" y="3490"/>
                    <a:pt x="3288" y="3501"/>
                  </a:cubicBezTo>
                  <a:lnTo>
                    <a:pt x="3288" y="3501"/>
                  </a:lnTo>
                  <a:cubicBezTo>
                    <a:pt x="3288" y="3500"/>
                    <a:pt x="3288" y="3500"/>
                    <a:pt x="3288" y="3500"/>
                  </a:cubicBezTo>
                  <a:cubicBezTo>
                    <a:pt x="3287" y="3500"/>
                    <a:pt x="3286" y="3501"/>
                    <a:pt x="3284" y="3501"/>
                  </a:cubicBezTo>
                  <a:cubicBezTo>
                    <a:pt x="3284" y="3501"/>
                    <a:pt x="3283" y="3500"/>
                    <a:pt x="3283" y="3496"/>
                  </a:cubicBezTo>
                  <a:cubicBezTo>
                    <a:pt x="3287" y="3496"/>
                    <a:pt x="3281" y="3484"/>
                    <a:pt x="3281" y="3477"/>
                  </a:cubicBezTo>
                  <a:lnTo>
                    <a:pt x="3281" y="3477"/>
                  </a:lnTo>
                  <a:cubicBezTo>
                    <a:pt x="3281" y="3477"/>
                    <a:pt x="3280" y="3477"/>
                    <a:pt x="3280" y="3477"/>
                  </a:cubicBezTo>
                  <a:cubicBezTo>
                    <a:pt x="3279" y="3477"/>
                    <a:pt x="3277" y="3476"/>
                    <a:pt x="3277" y="3473"/>
                  </a:cubicBezTo>
                  <a:cubicBezTo>
                    <a:pt x="3275" y="3471"/>
                    <a:pt x="3274" y="3471"/>
                    <a:pt x="3273" y="3471"/>
                  </a:cubicBezTo>
                  <a:lnTo>
                    <a:pt x="3273" y="3471"/>
                  </a:lnTo>
                  <a:cubicBezTo>
                    <a:pt x="3269" y="3471"/>
                    <a:pt x="3276" y="3490"/>
                    <a:pt x="3272" y="3490"/>
                  </a:cubicBezTo>
                  <a:cubicBezTo>
                    <a:pt x="3272" y="3486"/>
                    <a:pt x="3268" y="3477"/>
                    <a:pt x="3267" y="3477"/>
                  </a:cubicBezTo>
                  <a:cubicBezTo>
                    <a:pt x="3266" y="3477"/>
                    <a:pt x="3266" y="3478"/>
                    <a:pt x="3266" y="3479"/>
                  </a:cubicBezTo>
                  <a:cubicBezTo>
                    <a:pt x="3266" y="3479"/>
                    <a:pt x="3272" y="3490"/>
                    <a:pt x="3272" y="3496"/>
                  </a:cubicBezTo>
                  <a:cubicBezTo>
                    <a:pt x="3270" y="3495"/>
                    <a:pt x="3270" y="3494"/>
                    <a:pt x="3269" y="3494"/>
                  </a:cubicBezTo>
                  <a:cubicBezTo>
                    <a:pt x="3266" y="3494"/>
                    <a:pt x="3266" y="3501"/>
                    <a:pt x="3266" y="3501"/>
                  </a:cubicBezTo>
                  <a:lnTo>
                    <a:pt x="3266" y="3507"/>
                  </a:lnTo>
                  <a:cubicBezTo>
                    <a:pt x="3266" y="3512"/>
                    <a:pt x="3266" y="3512"/>
                    <a:pt x="3266" y="3518"/>
                  </a:cubicBezTo>
                  <a:cubicBezTo>
                    <a:pt x="3263" y="3515"/>
                    <a:pt x="3263" y="3514"/>
                    <a:pt x="3264" y="3512"/>
                  </a:cubicBezTo>
                  <a:lnTo>
                    <a:pt x="3264" y="3512"/>
                  </a:lnTo>
                  <a:cubicBezTo>
                    <a:pt x="3264" y="3512"/>
                    <a:pt x="3264" y="3512"/>
                    <a:pt x="3264" y="3512"/>
                  </a:cubicBezTo>
                  <a:cubicBezTo>
                    <a:pt x="3265" y="3512"/>
                    <a:pt x="3266" y="3511"/>
                    <a:pt x="3266" y="3507"/>
                  </a:cubicBezTo>
                  <a:lnTo>
                    <a:pt x="3266" y="3507"/>
                  </a:lnTo>
                  <a:cubicBezTo>
                    <a:pt x="3266" y="3510"/>
                    <a:pt x="3265" y="3511"/>
                    <a:pt x="3264" y="3512"/>
                  </a:cubicBezTo>
                  <a:lnTo>
                    <a:pt x="3264" y="3512"/>
                  </a:lnTo>
                  <a:cubicBezTo>
                    <a:pt x="3261" y="3512"/>
                    <a:pt x="3257" y="3504"/>
                    <a:pt x="3253" y="3504"/>
                  </a:cubicBezTo>
                  <a:cubicBezTo>
                    <a:pt x="3251" y="3504"/>
                    <a:pt x="3250" y="3505"/>
                    <a:pt x="3249" y="3507"/>
                  </a:cubicBezTo>
                  <a:cubicBezTo>
                    <a:pt x="3249" y="3501"/>
                    <a:pt x="3249" y="3490"/>
                    <a:pt x="3244" y="3490"/>
                  </a:cubicBezTo>
                  <a:cubicBezTo>
                    <a:pt x="3244" y="3492"/>
                    <a:pt x="3243" y="3493"/>
                    <a:pt x="3243" y="3493"/>
                  </a:cubicBezTo>
                  <a:cubicBezTo>
                    <a:pt x="3242" y="3493"/>
                    <a:pt x="3239" y="3487"/>
                    <a:pt x="3236" y="3487"/>
                  </a:cubicBezTo>
                  <a:cubicBezTo>
                    <a:pt x="3235" y="3487"/>
                    <a:pt x="3234" y="3488"/>
                    <a:pt x="3232" y="3490"/>
                  </a:cubicBezTo>
                  <a:cubicBezTo>
                    <a:pt x="3238" y="3501"/>
                    <a:pt x="3238" y="3496"/>
                    <a:pt x="3238" y="3507"/>
                  </a:cubicBezTo>
                  <a:lnTo>
                    <a:pt x="3244" y="3496"/>
                  </a:lnTo>
                  <a:lnTo>
                    <a:pt x="3244" y="3512"/>
                  </a:lnTo>
                  <a:cubicBezTo>
                    <a:pt x="3244" y="3512"/>
                    <a:pt x="3244" y="3507"/>
                    <a:pt x="3249" y="3507"/>
                  </a:cubicBezTo>
                  <a:lnTo>
                    <a:pt x="3249" y="3507"/>
                  </a:lnTo>
                  <a:cubicBezTo>
                    <a:pt x="3249" y="3516"/>
                    <a:pt x="3245" y="3514"/>
                    <a:pt x="3247" y="3519"/>
                  </a:cubicBezTo>
                  <a:lnTo>
                    <a:pt x="3247" y="3519"/>
                  </a:lnTo>
                  <a:cubicBezTo>
                    <a:pt x="3247" y="3518"/>
                    <a:pt x="3246" y="3518"/>
                    <a:pt x="3246" y="3518"/>
                  </a:cubicBezTo>
                  <a:cubicBezTo>
                    <a:pt x="3244" y="3518"/>
                    <a:pt x="3243" y="3526"/>
                    <a:pt x="3240" y="3526"/>
                  </a:cubicBezTo>
                  <a:cubicBezTo>
                    <a:pt x="3240" y="3526"/>
                    <a:pt x="3239" y="3526"/>
                    <a:pt x="3238" y="3524"/>
                  </a:cubicBezTo>
                  <a:lnTo>
                    <a:pt x="3232" y="3496"/>
                  </a:lnTo>
                  <a:cubicBezTo>
                    <a:pt x="3231" y="3495"/>
                    <a:pt x="3230" y="3495"/>
                    <a:pt x="3229" y="3495"/>
                  </a:cubicBezTo>
                  <a:cubicBezTo>
                    <a:pt x="3222" y="3495"/>
                    <a:pt x="3226" y="3512"/>
                    <a:pt x="3216" y="3512"/>
                  </a:cubicBezTo>
                  <a:lnTo>
                    <a:pt x="3221" y="3512"/>
                  </a:lnTo>
                  <a:cubicBezTo>
                    <a:pt x="3221" y="3524"/>
                    <a:pt x="3216" y="3518"/>
                    <a:pt x="3210" y="3524"/>
                  </a:cubicBezTo>
                  <a:cubicBezTo>
                    <a:pt x="3210" y="3513"/>
                    <a:pt x="3210" y="3512"/>
                    <a:pt x="3204" y="3507"/>
                  </a:cubicBezTo>
                  <a:lnTo>
                    <a:pt x="3204" y="3507"/>
                  </a:lnTo>
                  <a:cubicBezTo>
                    <a:pt x="3210" y="3512"/>
                    <a:pt x="3199" y="3507"/>
                    <a:pt x="3204" y="3524"/>
                  </a:cubicBezTo>
                  <a:lnTo>
                    <a:pt x="3199" y="3512"/>
                  </a:lnTo>
                  <a:cubicBezTo>
                    <a:pt x="3188" y="3512"/>
                    <a:pt x="3193" y="3540"/>
                    <a:pt x="3188" y="3540"/>
                  </a:cubicBezTo>
                  <a:cubicBezTo>
                    <a:pt x="3188" y="3529"/>
                    <a:pt x="3182" y="3524"/>
                    <a:pt x="3188" y="3512"/>
                  </a:cubicBezTo>
                  <a:lnTo>
                    <a:pt x="3188" y="3512"/>
                  </a:lnTo>
                  <a:cubicBezTo>
                    <a:pt x="3185" y="3515"/>
                    <a:pt x="3183" y="3515"/>
                    <a:pt x="3183" y="3515"/>
                  </a:cubicBezTo>
                  <a:cubicBezTo>
                    <a:pt x="3182" y="3515"/>
                    <a:pt x="3182" y="3515"/>
                    <a:pt x="3182" y="3518"/>
                  </a:cubicBezTo>
                  <a:cubicBezTo>
                    <a:pt x="3182" y="3517"/>
                    <a:pt x="3182" y="3517"/>
                    <a:pt x="3182" y="3517"/>
                  </a:cubicBezTo>
                  <a:cubicBezTo>
                    <a:pt x="3182" y="3517"/>
                    <a:pt x="3182" y="3527"/>
                    <a:pt x="3179" y="3527"/>
                  </a:cubicBezTo>
                  <a:cubicBezTo>
                    <a:pt x="3178" y="3527"/>
                    <a:pt x="3178" y="3526"/>
                    <a:pt x="3176" y="3524"/>
                  </a:cubicBezTo>
                  <a:cubicBezTo>
                    <a:pt x="3176" y="3527"/>
                    <a:pt x="3176" y="3531"/>
                    <a:pt x="3176" y="3535"/>
                  </a:cubicBezTo>
                  <a:cubicBezTo>
                    <a:pt x="3176" y="3540"/>
                    <a:pt x="3172" y="3540"/>
                    <a:pt x="3175" y="3548"/>
                  </a:cubicBezTo>
                  <a:lnTo>
                    <a:pt x="3175" y="3548"/>
                  </a:lnTo>
                  <a:cubicBezTo>
                    <a:pt x="3172" y="3542"/>
                    <a:pt x="3169" y="3540"/>
                    <a:pt x="3167" y="3540"/>
                  </a:cubicBezTo>
                  <a:cubicBezTo>
                    <a:pt x="3163" y="3540"/>
                    <a:pt x="3160" y="3543"/>
                    <a:pt x="3157" y="3543"/>
                  </a:cubicBezTo>
                  <a:cubicBezTo>
                    <a:pt x="3154" y="3543"/>
                    <a:pt x="3152" y="3541"/>
                    <a:pt x="3148" y="3535"/>
                  </a:cubicBezTo>
                  <a:cubicBezTo>
                    <a:pt x="3143" y="3540"/>
                    <a:pt x="3143" y="3546"/>
                    <a:pt x="3137" y="3546"/>
                  </a:cubicBezTo>
                  <a:cubicBezTo>
                    <a:pt x="3137" y="3540"/>
                    <a:pt x="3137" y="3540"/>
                    <a:pt x="3137" y="3540"/>
                  </a:cubicBezTo>
                  <a:cubicBezTo>
                    <a:pt x="3137" y="3540"/>
                    <a:pt x="3136" y="3540"/>
                    <a:pt x="3136" y="3540"/>
                  </a:cubicBezTo>
                  <a:cubicBezTo>
                    <a:pt x="3133" y="3540"/>
                    <a:pt x="3136" y="3564"/>
                    <a:pt x="3133" y="3564"/>
                  </a:cubicBezTo>
                  <a:cubicBezTo>
                    <a:pt x="3132" y="3564"/>
                    <a:pt x="3132" y="3563"/>
                    <a:pt x="3132" y="3563"/>
                  </a:cubicBezTo>
                  <a:cubicBezTo>
                    <a:pt x="3126" y="3546"/>
                    <a:pt x="3132" y="3552"/>
                    <a:pt x="3132" y="3546"/>
                  </a:cubicBezTo>
                  <a:cubicBezTo>
                    <a:pt x="3128" y="3537"/>
                    <a:pt x="3126" y="3534"/>
                    <a:pt x="3124" y="3534"/>
                  </a:cubicBezTo>
                  <a:cubicBezTo>
                    <a:pt x="3121" y="3534"/>
                    <a:pt x="3120" y="3540"/>
                    <a:pt x="3118" y="3540"/>
                  </a:cubicBezTo>
                  <a:cubicBezTo>
                    <a:pt x="3117" y="3540"/>
                    <a:pt x="3116" y="3539"/>
                    <a:pt x="3115" y="3535"/>
                  </a:cubicBezTo>
                  <a:cubicBezTo>
                    <a:pt x="3114" y="3533"/>
                    <a:pt x="3113" y="3532"/>
                    <a:pt x="3112" y="3532"/>
                  </a:cubicBezTo>
                  <a:cubicBezTo>
                    <a:pt x="3109" y="3532"/>
                    <a:pt x="3108" y="3546"/>
                    <a:pt x="3104" y="3546"/>
                  </a:cubicBezTo>
                  <a:cubicBezTo>
                    <a:pt x="3104" y="3546"/>
                    <a:pt x="3104" y="3546"/>
                    <a:pt x="3104" y="3540"/>
                  </a:cubicBezTo>
                  <a:cubicBezTo>
                    <a:pt x="3104" y="3557"/>
                    <a:pt x="3098" y="3563"/>
                    <a:pt x="3092" y="3569"/>
                  </a:cubicBezTo>
                  <a:cubicBezTo>
                    <a:pt x="3092" y="3557"/>
                    <a:pt x="3092" y="3563"/>
                    <a:pt x="3087" y="3552"/>
                  </a:cubicBezTo>
                  <a:lnTo>
                    <a:pt x="3087" y="3552"/>
                  </a:lnTo>
                  <a:cubicBezTo>
                    <a:pt x="3087" y="3552"/>
                    <a:pt x="3092" y="3569"/>
                    <a:pt x="3092" y="3574"/>
                  </a:cubicBezTo>
                  <a:cubicBezTo>
                    <a:pt x="3087" y="3569"/>
                    <a:pt x="3081" y="3563"/>
                    <a:pt x="3081" y="3552"/>
                  </a:cubicBezTo>
                  <a:cubicBezTo>
                    <a:pt x="3079" y="3546"/>
                    <a:pt x="3078" y="3544"/>
                    <a:pt x="3077" y="3544"/>
                  </a:cubicBezTo>
                  <a:cubicBezTo>
                    <a:pt x="3076" y="3544"/>
                    <a:pt x="3076" y="3547"/>
                    <a:pt x="3076" y="3547"/>
                  </a:cubicBezTo>
                  <a:cubicBezTo>
                    <a:pt x="3076" y="3547"/>
                    <a:pt x="3076" y="3547"/>
                    <a:pt x="3076" y="3546"/>
                  </a:cubicBezTo>
                  <a:lnTo>
                    <a:pt x="3076" y="3540"/>
                  </a:lnTo>
                  <a:cubicBezTo>
                    <a:pt x="3070" y="3546"/>
                    <a:pt x="3070" y="3563"/>
                    <a:pt x="3064" y="3563"/>
                  </a:cubicBezTo>
                  <a:lnTo>
                    <a:pt x="3064" y="3569"/>
                  </a:lnTo>
                  <a:cubicBezTo>
                    <a:pt x="3064" y="3573"/>
                    <a:pt x="3064" y="3574"/>
                    <a:pt x="3063" y="3574"/>
                  </a:cubicBezTo>
                  <a:cubicBezTo>
                    <a:pt x="3062" y="3574"/>
                    <a:pt x="3061" y="3569"/>
                    <a:pt x="3060" y="3569"/>
                  </a:cubicBezTo>
                  <a:cubicBezTo>
                    <a:pt x="3059" y="3569"/>
                    <a:pt x="3059" y="3570"/>
                    <a:pt x="3059" y="3574"/>
                  </a:cubicBezTo>
                  <a:lnTo>
                    <a:pt x="3053" y="3557"/>
                  </a:lnTo>
                  <a:cubicBezTo>
                    <a:pt x="3053" y="3557"/>
                    <a:pt x="3048" y="3574"/>
                    <a:pt x="3042" y="3580"/>
                  </a:cubicBezTo>
                  <a:cubicBezTo>
                    <a:pt x="3042" y="3563"/>
                    <a:pt x="3048" y="3557"/>
                    <a:pt x="3048" y="3546"/>
                  </a:cubicBezTo>
                  <a:lnTo>
                    <a:pt x="3048" y="3546"/>
                  </a:lnTo>
                  <a:cubicBezTo>
                    <a:pt x="3048" y="3546"/>
                    <a:pt x="3042" y="3552"/>
                    <a:pt x="3042" y="3557"/>
                  </a:cubicBezTo>
                  <a:cubicBezTo>
                    <a:pt x="3042" y="3569"/>
                    <a:pt x="3042" y="3580"/>
                    <a:pt x="3036" y="3580"/>
                  </a:cubicBezTo>
                  <a:cubicBezTo>
                    <a:pt x="3031" y="3546"/>
                    <a:pt x="3020" y="3574"/>
                    <a:pt x="3014" y="3546"/>
                  </a:cubicBezTo>
                  <a:cubicBezTo>
                    <a:pt x="3010" y="3552"/>
                    <a:pt x="3006" y="3554"/>
                    <a:pt x="3003" y="3554"/>
                  </a:cubicBezTo>
                  <a:cubicBezTo>
                    <a:pt x="2995" y="3554"/>
                    <a:pt x="2988" y="3546"/>
                    <a:pt x="2980" y="3546"/>
                  </a:cubicBezTo>
                  <a:lnTo>
                    <a:pt x="2980" y="3546"/>
                  </a:lnTo>
                  <a:cubicBezTo>
                    <a:pt x="2992" y="3574"/>
                    <a:pt x="2980" y="3552"/>
                    <a:pt x="2986" y="3580"/>
                  </a:cubicBezTo>
                  <a:lnTo>
                    <a:pt x="2980" y="3580"/>
                  </a:lnTo>
                  <a:lnTo>
                    <a:pt x="2969" y="3563"/>
                  </a:lnTo>
                  <a:cubicBezTo>
                    <a:pt x="2969" y="3557"/>
                    <a:pt x="2969" y="3557"/>
                    <a:pt x="2969" y="3552"/>
                  </a:cubicBezTo>
                  <a:cubicBezTo>
                    <a:pt x="2964" y="3546"/>
                    <a:pt x="2964" y="3541"/>
                    <a:pt x="2958" y="3530"/>
                  </a:cubicBezTo>
                  <a:lnTo>
                    <a:pt x="2958" y="3530"/>
                  </a:lnTo>
                  <a:cubicBezTo>
                    <a:pt x="2962" y="3538"/>
                    <a:pt x="2963" y="3543"/>
                    <a:pt x="2961" y="3543"/>
                  </a:cubicBezTo>
                  <a:cubicBezTo>
                    <a:pt x="2961" y="3543"/>
                    <a:pt x="2959" y="3542"/>
                    <a:pt x="2958" y="3540"/>
                  </a:cubicBezTo>
                  <a:lnTo>
                    <a:pt x="2958" y="3540"/>
                  </a:lnTo>
                  <a:lnTo>
                    <a:pt x="2964" y="3557"/>
                  </a:lnTo>
                  <a:cubicBezTo>
                    <a:pt x="2963" y="3560"/>
                    <a:pt x="2961" y="3562"/>
                    <a:pt x="2960" y="3562"/>
                  </a:cubicBezTo>
                  <a:cubicBezTo>
                    <a:pt x="2957" y="3562"/>
                    <a:pt x="2953" y="3547"/>
                    <a:pt x="2950" y="3547"/>
                  </a:cubicBezTo>
                  <a:cubicBezTo>
                    <a:pt x="2949" y="3547"/>
                    <a:pt x="2948" y="3549"/>
                    <a:pt x="2947" y="3552"/>
                  </a:cubicBezTo>
                  <a:lnTo>
                    <a:pt x="2947" y="3540"/>
                  </a:lnTo>
                  <a:cubicBezTo>
                    <a:pt x="2947" y="3546"/>
                    <a:pt x="2936" y="3540"/>
                    <a:pt x="2936" y="3569"/>
                  </a:cubicBezTo>
                  <a:cubicBezTo>
                    <a:pt x="2936" y="3563"/>
                    <a:pt x="2930" y="3557"/>
                    <a:pt x="2930" y="3552"/>
                  </a:cubicBezTo>
                  <a:cubicBezTo>
                    <a:pt x="2925" y="3552"/>
                    <a:pt x="2921" y="3571"/>
                    <a:pt x="2913" y="3571"/>
                  </a:cubicBezTo>
                  <a:cubicBezTo>
                    <a:pt x="2911" y="3571"/>
                    <a:pt x="2909" y="3570"/>
                    <a:pt x="2908" y="3569"/>
                  </a:cubicBezTo>
                  <a:lnTo>
                    <a:pt x="2908" y="3563"/>
                  </a:lnTo>
                  <a:cubicBezTo>
                    <a:pt x="2903" y="3563"/>
                    <a:pt x="2906" y="3570"/>
                    <a:pt x="2904" y="3570"/>
                  </a:cubicBezTo>
                  <a:cubicBezTo>
                    <a:pt x="2904" y="3570"/>
                    <a:pt x="2903" y="3570"/>
                    <a:pt x="2902" y="3569"/>
                  </a:cubicBezTo>
                  <a:cubicBezTo>
                    <a:pt x="2902" y="3563"/>
                    <a:pt x="2902" y="3563"/>
                    <a:pt x="2902" y="3563"/>
                  </a:cubicBezTo>
                  <a:cubicBezTo>
                    <a:pt x="2902" y="3563"/>
                    <a:pt x="2898" y="3570"/>
                    <a:pt x="2897" y="3570"/>
                  </a:cubicBezTo>
                  <a:cubicBezTo>
                    <a:pt x="2897" y="3570"/>
                    <a:pt x="2896" y="3570"/>
                    <a:pt x="2896" y="3569"/>
                  </a:cubicBezTo>
                  <a:lnTo>
                    <a:pt x="2896" y="3563"/>
                  </a:lnTo>
                  <a:cubicBezTo>
                    <a:pt x="2895" y="3562"/>
                    <a:pt x="2894" y="3562"/>
                    <a:pt x="2894" y="3562"/>
                  </a:cubicBezTo>
                  <a:cubicBezTo>
                    <a:pt x="2885" y="3562"/>
                    <a:pt x="2885" y="3586"/>
                    <a:pt x="2880" y="3591"/>
                  </a:cubicBezTo>
                  <a:cubicBezTo>
                    <a:pt x="2874" y="3569"/>
                    <a:pt x="2863" y="3563"/>
                    <a:pt x="2863" y="3563"/>
                  </a:cubicBezTo>
                  <a:lnTo>
                    <a:pt x="2863" y="3557"/>
                  </a:lnTo>
                  <a:cubicBezTo>
                    <a:pt x="2852" y="3557"/>
                    <a:pt x="2846" y="3580"/>
                    <a:pt x="2835" y="3591"/>
                  </a:cubicBezTo>
                  <a:cubicBezTo>
                    <a:pt x="2832" y="3580"/>
                    <a:pt x="2826" y="3578"/>
                    <a:pt x="2820" y="3578"/>
                  </a:cubicBezTo>
                  <a:cubicBezTo>
                    <a:pt x="2818" y="3578"/>
                    <a:pt x="2816" y="3578"/>
                    <a:pt x="2814" y="3578"/>
                  </a:cubicBezTo>
                  <a:cubicBezTo>
                    <a:pt x="2810" y="3578"/>
                    <a:pt x="2807" y="3578"/>
                    <a:pt x="2804" y="3576"/>
                  </a:cubicBezTo>
                  <a:lnTo>
                    <a:pt x="2804" y="3576"/>
                  </a:lnTo>
                  <a:cubicBezTo>
                    <a:pt x="2807" y="3581"/>
                    <a:pt x="2807" y="3591"/>
                    <a:pt x="2807" y="3591"/>
                  </a:cubicBezTo>
                  <a:cubicBezTo>
                    <a:pt x="2806" y="3590"/>
                    <a:pt x="2805" y="3590"/>
                    <a:pt x="2805" y="3590"/>
                  </a:cubicBezTo>
                  <a:cubicBezTo>
                    <a:pt x="2803" y="3590"/>
                    <a:pt x="2801" y="3595"/>
                    <a:pt x="2800" y="3595"/>
                  </a:cubicBezTo>
                  <a:cubicBezTo>
                    <a:pt x="2799" y="3595"/>
                    <a:pt x="2797" y="3593"/>
                    <a:pt x="2796" y="3585"/>
                  </a:cubicBezTo>
                  <a:lnTo>
                    <a:pt x="2796" y="3591"/>
                  </a:lnTo>
                  <a:cubicBezTo>
                    <a:pt x="2792" y="3576"/>
                    <a:pt x="2791" y="3573"/>
                    <a:pt x="2788" y="3573"/>
                  </a:cubicBezTo>
                  <a:cubicBezTo>
                    <a:pt x="2787" y="3573"/>
                    <a:pt x="2786" y="3574"/>
                    <a:pt x="2784" y="3574"/>
                  </a:cubicBezTo>
                  <a:lnTo>
                    <a:pt x="2790" y="3602"/>
                  </a:lnTo>
                  <a:cubicBezTo>
                    <a:pt x="2785" y="3593"/>
                    <a:pt x="2781" y="3590"/>
                    <a:pt x="2778" y="3590"/>
                  </a:cubicBezTo>
                  <a:cubicBezTo>
                    <a:pt x="2773" y="3590"/>
                    <a:pt x="2769" y="3597"/>
                    <a:pt x="2765" y="3597"/>
                  </a:cubicBezTo>
                  <a:cubicBezTo>
                    <a:pt x="2762" y="3597"/>
                    <a:pt x="2759" y="3595"/>
                    <a:pt x="2756" y="3585"/>
                  </a:cubicBezTo>
                  <a:cubicBezTo>
                    <a:pt x="2756" y="3597"/>
                    <a:pt x="2751" y="3597"/>
                    <a:pt x="2751" y="3602"/>
                  </a:cubicBezTo>
                  <a:lnTo>
                    <a:pt x="2745" y="3591"/>
                  </a:lnTo>
                  <a:cubicBezTo>
                    <a:pt x="2742" y="3588"/>
                    <a:pt x="2740" y="3587"/>
                    <a:pt x="2737" y="3587"/>
                  </a:cubicBezTo>
                  <a:cubicBezTo>
                    <a:pt x="2734" y="3587"/>
                    <a:pt x="2731" y="3588"/>
                    <a:pt x="2728" y="3591"/>
                  </a:cubicBezTo>
                  <a:lnTo>
                    <a:pt x="2728" y="3580"/>
                  </a:lnTo>
                  <a:cubicBezTo>
                    <a:pt x="2723" y="3580"/>
                    <a:pt x="2728" y="3619"/>
                    <a:pt x="2728" y="3619"/>
                  </a:cubicBezTo>
                  <a:lnTo>
                    <a:pt x="2723" y="3602"/>
                  </a:lnTo>
                  <a:cubicBezTo>
                    <a:pt x="2716" y="3602"/>
                    <a:pt x="2709" y="3596"/>
                    <a:pt x="2705" y="3596"/>
                  </a:cubicBezTo>
                  <a:cubicBezTo>
                    <a:pt x="2702" y="3596"/>
                    <a:pt x="2700" y="3599"/>
                    <a:pt x="2700" y="3608"/>
                  </a:cubicBezTo>
                  <a:cubicBezTo>
                    <a:pt x="2695" y="3602"/>
                    <a:pt x="2695" y="3597"/>
                    <a:pt x="2700" y="3597"/>
                  </a:cubicBezTo>
                  <a:cubicBezTo>
                    <a:pt x="2698" y="3597"/>
                    <a:pt x="2693" y="3594"/>
                    <a:pt x="2690" y="3594"/>
                  </a:cubicBezTo>
                  <a:cubicBezTo>
                    <a:pt x="2686" y="3594"/>
                    <a:pt x="2683" y="3597"/>
                    <a:pt x="2688" y="3610"/>
                  </a:cubicBezTo>
                  <a:lnTo>
                    <a:pt x="2688" y="3610"/>
                  </a:lnTo>
                  <a:cubicBezTo>
                    <a:pt x="2687" y="3607"/>
                    <a:pt x="2685" y="3606"/>
                    <a:pt x="2684" y="3606"/>
                  </a:cubicBezTo>
                  <a:cubicBezTo>
                    <a:pt x="2681" y="3606"/>
                    <a:pt x="2678" y="3615"/>
                    <a:pt x="2678" y="3619"/>
                  </a:cubicBezTo>
                  <a:lnTo>
                    <a:pt x="2672" y="3608"/>
                  </a:lnTo>
                  <a:cubicBezTo>
                    <a:pt x="2672" y="3625"/>
                    <a:pt x="2672" y="3630"/>
                    <a:pt x="2672" y="3636"/>
                  </a:cubicBezTo>
                  <a:cubicBezTo>
                    <a:pt x="2668" y="3636"/>
                    <a:pt x="2667" y="3629"/>
                    <a:pt x="2667" y="3629"/>
                  </a:cubicBezTo>
                  <a:cubicBezTo>
                    <a:pt x="2667" y="3629"/>
                    <a:pt x="2667" y="3629"/>
                    <a:pt x="2667" y="3630"/>
                  </a:cubicBezTo>
                  <a:cubicBezTo>
                    <a:pt x="2666" y="3629"/>
                    <a:pt x="2665" y="3629"/>
                    <a:pt x="2665" y="3629"/>
                  </a:cubicBezTo>
                  <a:cubicBezTo>
                    <a:pt x="2663" y="3629"/>
                    <a:pt x="2665" y="3637"/>
                    <a:pt x="2663" y="3637"/>
                  </a:cubicBezTo>
                  <a:cubicBezTo>
                    <a:pt x="2663" y="3637"/>
                    <a:pt x="2662" y="3637"/>
                    <a:pt x="2661" y="3636"/>
                  </a:cubicBezTo>
                  <a:lnTo>
                    <a:pt x="2661" y="3625"/>
                  </a:lnTo>
                  <a:cubicBezTo>
                    <a:pt x="2656" y="3625"/>
                    <a:pt x="2661" y="3630"/>
                    <a:pt x="2661" y="3641"/>
                  </a:cubicBezTo>
                  <a:cubicBezTo>
                    <a:pt x="2660" y="3643"/>
                    <a:pt x="2658" y="3644"/>
                    <a:pt x="2657" y="3644"/>
                  </a:cubicBezTo>
                  <a:cubicBezTo>
                    <a:pt x="2653" y="3644"/>
                    <a:pt x="2650" y="3638"/>
                    <a:pt x="2650" y="3630"/>
                  </a:cubicBezTo>
                  <a:cubicBezTo>
                    <a:pt x="2650" y="3635"/>
                    <a:pt x="2650" y="3643"/>
                    <a:pt x="2647" y="3643"/>
                  </a:cubicBezTo>
                  <a:cubicBezTo>
                    <a:pt x="2646" y="3643"/>
                    <a:pt x="2645" y="3642"/>
                    <a:pt x="2644" y="3641"/>
                  </a:cubicBezTo>
                  <a:cubicBezTo>
                    <a:pt x="2644" y="3636"/>
                    <a:pt x="2644" y="3636"/>
                    <a:pt x="2644" y="3630"/>
                  </a:cubicBezTo>
                  <a:cubicBezTo>
                    <a:pt x="2643" y="3629"/>
                    <a:pt x="2642" y="3629"/>
                    <a:pt x="2641" y="3629"/>
                  </a:cubicBezTo>
                  <a:cubicBezTo>
                    <a:pt x="2640" y="3629"/>
                    <a:pt x="2639" y="3630"/>
                    <a:pt x="2639" y="3630"/>
                  </a:cubicBezTo>
                  <a:lnTo>
                    <a:pt x="2639" y="3630"/>
                  </a:lnTo>
                  <a:cubicBezTo>
                    <a:pt x="2633" y="3619"/>
                    <a:pt x="2633" y="3619"/>
                    <a:pt x="2633" y="3602"/>
                  </a:cubicBezTo>
                  <a:cubicBezTo>
                    <a:pt x="2628" y="3607"/>
                    <a:pt x="2628" y="3625"/>
                    <a:pt x="2624" y="3625"/>
                  </a:cubicBezTo>
                  <a:cubicBezTo>
                    <a:pt x="2623" y="3625"/>
                    <a:pt x="2623" y="3625"/>
                    <a:pt x="2622" y="3625"/>
                  </a:cubicBezTo>
                  <a:lnTo>
                    <a:pt x="2622" y="3619"/>
                  </a:lnTo>
                  <a:cubicBezTo>
                    <a:pt x="2616" y="3619"/>
                    <a:pt x="2616" y="3619"/>
                    <a:pt x="2616" y="3625"/>
                  </a:cubicBezTo>
                  <a:cubicBezTo>
                    <a:pt x="2616" y="3619"/>
                    <a:pt x="2616" y="3619"/>
                    <a:pt x="2616" y="3619"/>
                  </a:cubicBezTo>
                  <a:cubicBezTo>
                    <a:pt x="2614" y="3613"/>
                    <a:pt x="2611" y="3612"/>
                    <a:pt x="2609" y="3612"/>
                  </a:cubicBezTo>
                  <a:cubicBezTo>
                    <a:pt x="2607" y="3612"/>
                    <a:pt x="2605" y="3613"/>
                    <a:pt x="2605" y="3613"/>
                  </a:cubicBezTo>
                  <a:cubicBezTo>
                    <a:pt x="2605" y="3630"/>
                    <a:pt x="2605" y="3625"/>
                    <a:pt x="2611" y="3636"/>
                  </a:cubicBezTo>
                  <a:cubicBezTo>
                    <a:pt x="2611" y="3636"/>
                    <a:pt x="2616" y="3636"/>
                    <a:pt x="2616" y="3630"/>
                  </a:cubicBezTo>
                  <a:lnTo>
                    <a:pt x="2616" y="3630"/>
                  </a:lnTo>
                  <a:cubicBezTo>
                    <a:pt x="2616" y="3638"/>
                    <a:pt x="2616" y="3644"/>
                    <a:pt x="2614" y="3644"/>
                  </a:cubicBezTo>
                  <a:cubicBezTo>
                    <a:pt x="2613" y="3644"/>
                    <a:pt x="2612" y="3643"/>
                    <a:pt x="2611" y="3641"/>
                  </a:cubicBezTo>
                  <a:cubicBezTo>
                    <a:pt x="2611" y="3647"/>
                    <a:pt x="2611" y="3658"/>
                    <a:pt x="2611" y="3658"/>
                  </a:cubicBezTo>
                  <a:cubicBezTo>
                    <a:pt x="2605" y="3641"/>
                    <a:pt x="2600" y="3636"/>
                    <a:pt x="2594" y="3625"/>
                  </a:cubicBezTo>
                  <a:cubicBezTo>
                    <a:pt x="2588" y="3630"/>
                    <a:pt x="2583" y="3630"/>
                    <a:pt x="2583" y="3658"/>
                  </a:cubicBezTo>
                  <a:cubicBezTo>
                    <a:pt x="2577" y="3658"/>
                    <a:pt x="2577" y="3647"/>
                    <a:pt x="2577" y="3647"/>
                  </a:cubicBezTo>
                  <a:cubicBezTo>
                    <a:pt x="2577" y="3641"/>
                    <a:pt x="2577" y="3641"/>
                    <a:pt x="2577" y="3641"/>
                  </a:cubicBezTo>
                  <a:cubicBezTo>
                    <a:pt x="2577" y="3647"/>
                    <a:pt x="2566" y="3641"/>
                    <a:pt x="2572" y="3664"/>
                  </a:cubicBezTo>
                  <a:cubicBezTo>
                    <a:pt x="2560" y="3653"/>
                    <a:pt x="2572" y="3647"/>
                    <a:pt x="2560" y="3647"/>
                  </a:cubicBezTo>
                  <a:lnTo>
                    <a:pt x="2560" y="3641"/>
                  </a:lnTo>
                  <a:cubicBezTo>
                    <a:pt x="2558" y="3638"/>
                    <a:pt x="2556" y="3637"/>
                    <a:pt x="2555" y="3637"/>
                  </a:cubicBezTo>
                  <a:cubicBezTo>
                    <a:pt x="2547" y="3637"/>
                    <a:pt x="2546" y="3667"/>
                    <a:pt x="2537" y="3667"/>
                  </a:cubicBezTo>
                  <a:cubicBezTo>
                    <a:pt x="2535" y="3667"/>
                    <a:pt x="2533" y="3666"/>
                    <a:pt x="2530" y="3662"/>
                  </a:cubicBezTo>
                  <a:lnTo>
                    <a:pt x="2530" y="3662"/>
                  </a:lnTo>
                  <a:cubicBezTo>
                    <a:pt x="2531" y="3663"/>
                    <a:pt x="2531" y="3663"/>
                    <a:pt x="2532" y="3664"/>
                  </a:cubicBezTo>
                  <a:cubicBezTo>
                    <a:pt x="2532" y="3664"/>
                    <a:pt x="2532" y="3658"/>
                    <a:pt x="2527" y="3658"/>
                  </a:cubicBezTo>
                  <a:lnTo>
                    <a:pt x="2527" y="3658"/>
                  </a:lnTo>
                  <a:cubicBezTo>
                    <a:pt x="2528" y="3660"/>
                    <a:pt x="2529" y="3661"/>
                    <a:pt x="2530" y="3662"/>
                  </a:cubicBezTo>
                  <a:lnTo>
                    <a:pt x="2530" y="3662"/>
                  </a:lnTo>
                  <a:cubicBezTo>
                    <a:pt x="2528" y="3662"/>
                    <a:pt x="2526" y="3661"/>
                    <a:pt x="2525" y="3661"/>
                  </a:cubicBezTo>
                  <a:cubicBezTo>
                    <a:pt x="2515" y="3661"/>
                    <a:pt x="2505" y="3672"/>
                    <a:pt x="2495" y="3672"/>
                  </a:cubicBezTo>
                  <a:cubicBezTo>
                    <a:pt x="2491" y="3672"/>
                    <a:pt x="2486" y="3670"/>
                    <a:pt x="2482" y="3664"/>
                  </a:cubicBezTo>
                  <a:cubicBezTo>
                    <a:pt x="2476" y="3664"/>
                    <a:pt x="2476" y="3664"/>
                    <a:pt x="2476" y="3669"/>
                  </a:cubicBezTo>
                  <a:cubicBezTo>
                    <a:pt x="2471" y="3664"/>
                    <a:pt x="2465" y="3664"/>
                    <a:pt x="2465" y="3664"/>
                  </a:cubicBezTo>
                  <a:lnTo>
                    <a:pt x="2471" y="3658"/>
                  </a:lnTo>
                  <a:cubicBezTo>
                    <a:pt x="2459" y="3647"/>
                    <a:pt x="2448" y="3658"/>
                    <a:pt x="2437" y="3641"/>
                  </a:cubicBezTo>
                  <a:lnTo>
                    <a:pt x="2437" y="3647"/>
                  </a:lnTo>
                  <a:cubicBezTo>
                    <a:pt x="2434" y="3648"/>
                    <a:pt x="2432" y="3648"/>
                    <a:pt x="2430" y="3648"/>
                  </a:cubicBezTo>
                  <a:cubicBezTo>
                    <a:pt x="2420" y="3648"/>
                    <a:pt x="2435" y="3636"/>
                    <a:pt x="2426" y="3636"/>
                  </a:cubicBezTo>
                  <a:lnTo>
                    <a:pt x="2437" y="3625"/>
                  </a:lnTo>
                  <a:cubicBezTo>
                    <a:pt x="2431" y="3625"/>
                    <a:pt x="2409" y="3625"/>
                    <a:pt x="2403" y="3619"/>
                  </a:cubicBezTo>
                  <a:cubicBezTo>
                    <a:pt x="2415" y="3613"/>
                    <a:pt x="2426" y="3613"/>
                    <a:pt x="2437" y="3613"/>
                  </a:cubicBezTo>
                  <a:cubicBezTo>
                    <a:pt x="2437" y="3613"/>
                    <a:pt x="2430" y="3610"/>
                    <a:pt x="2424" y="3608"/>
                  </a:cubicBezTo>
                  <a:lnTo>
                    <a:pt x="2424" y="3608"/>
                  </a:lnTo>
                  <a:cubicBezTo>
                    <a:pt x="2417" y="3611"/>
                    <a:pt x="2410" y="3612"/>
                    <a:pt x="2405" y="3612"/>
                  </a:cubicBezTo>
                  <a:cubicBezTo>
                    <a:pt x="2399" y="3612"/>
                    <a:pt x="2395" y="3611"/>
                    <a:pt x="2392" y="3608"/>
                  </a:cubicBezTo>
                  <a:cubicBezTo>
                    <a:pt x="2415" y="3585"/>
                    <a:pt x="2375" y="3580"/>
                    <a:pt x="2392" y="3557"/>
                  </a:cubicBezTo>
                  <a:cubicBezTo>
                    <a:pt x="2370" y="3557"/>
                    <a:pt x="2370" y="3529"/>
                    <a:pt x="2353" y="3518"/>
                  </a:cubicBezTo>
                  <a:cubicBezTo>
                    <a:pt x="2349" y="3526"/>
                    <a:pt x="2347" y="3527"/>
                    <a:pt x="2346" y="3527"/>
                  </a:cubicBezTo>
                  <a:cubicBezTo>
                    <a:pt x="2345" y="3527"/>
                    <a:pt x="2344" y="3526"/>
                    <a:pt x="2341" y="3526"/>
                  </a:cubicBezTo>
                  <a:cubicBezTo>
                    <a:pt x="2339" y="3526"/>
                    <a:pt x="2336" y="3527"/>
                    <a:pt x="2331" y="3535"/>
                  </a:cubicBezTo>
                  <a:cubicBezTo>
                    <a:pt x="2325" y="3535"/>
                    <a:pt x="2325" y="3529"/>
                    <a:pt x="2325" y="3529"/>
                  </a:cubicBezTo>
                  <a:lnTo>
                    <a:pt x="2325" y="3507"/>
                  </a:lnTo>
                  <a:cubicBezTo>
                    <a:pt x="2328" y="3504"/>
                    <a:pt x="2331" y="3504"/>
                    <a:pt x="2333" y="3504"/>
                  </a:cubicBezTo>
                  <a:cubicBezTo>
                    <a:pt x="2335" y="3504"/>
                    <a:pt x="2336" y="3504"/>
                    <a:pt x="2336" y="3501"/>
                  </a:cubicBezTo>
                  <a:cubicBezTo>
                    <a:pt x="2331" y="3490"/>
                    <a:pt x="2342" y="3490"/>
                    <a:pt x="2342" y="3479"/>
                  </a:cubicBezTo>
                  <a:lnTo>
                    <a:pt x="2342" y="3479"/>
                  </a:lnTo>
                  <a:cubicBezTo>
                    <a:pt x="2340" y="3484"/>
                    <a:pt x="2337" y="3485"/>
                    <a:pt x="2335" y="3485"/>
                  </a:cubicBezTo>
                  <a:cubicBezTo>
                    <a:pt x="2333" y="3485"/>
                    <a:pt x="2331" y="3482"/>
                    <a:pt x="2331" y="3479"/>
                  </a:cubicBezTo>
                  <a:lnTo>
                    <a:pt x="2325" y="3496"/>
                  </a:lnTo>
                  <a:cubicBezTo>
                    <a:pt x="2303" y="3496"/>
                    <a:pt x="2336" y="3468"/>
                    <a:pt x="2314" y="3468"/>
                  </a:cubicBezTo>
                  <a:lnTo>
                    <a:pt x="2319" y="3468"/>
                  </a:lnTo>
                  <a:cubicBezTo>
                    <a:pt x="2315" y="3468"/>
                    <a:pt x="2307" y="3453"/>
                    <a:pt x="2292" y="3453"/>
                  </a:cubicBezTo>
                  <a:cubicBezTo>
                    <a:pt x="2289" y="3453"/>
                    <a:pt x="2285" y="3454"/>
                    <a:pt x="2280" y="3456"/>
                  </a:cubicBezTo>
                  <a:cubicBezTo>
                    <a:pt x="2280" y="3456"/>
                    <a:pt x="2286" y="3451"/>
                    <a:pt x="2291" y="3451"/>
                  </a:cubicBezTo>
                  <a:cubicBezTo>
                    <a:pt x="2280" y="3434"/>
                    <a:pt x="2241" y="3440"/>
                    <a:pt x="2241" y="3417"/>
                  </a:cubicBezTo>
                  <a:lnTo>
                    <a:pt x="2247" y="3417"/>
                  </a:lnTo>
                  <a:cubicBezTo>
                    <a:pt x="2247" y="3416"/>
                    <a:pt x="2246" y="3416"/>
                    <a:pt x="2245" y="3416"/>
                  </a:cubicBezTo>
                  <a:cubicBezTo>
                    <a:pt x="2244" y="3416"/>
                    <a:pt x="2241" y="3417"/>
                    <a:pt x="2239" y="3417"/>
                  </a:cubicBezTo>
                  <a:cubicBezTo>
                    <a:pt x="2237" y="3417"/>
                    <a:pt x="2235" y="3416"/>
                    <a:pt x="2235" y="3412"/>
                  </a:cubicBezTo>
                  <a:cubicBezTo>
                    <a:pt x="2241" y="3412"/>
                    <a:pt x="2241" y="3406"/>
                    <a:pt x="2241" y="3406"/>
                  </a:cubicBezTo>
                  <a:lnTo>
                    <a:pt x="2241" y="3406"/>
                  </a:lnTo>
                  <a:cubicBezTo>
                    <a:pt x="2241" y="3406"/>
                    <a:pt x="2234" y="3409"/>
                    <a:pt x="2229" y="3409"/>
                  </a:cubicBezTo>
                  <a:cubicBezTo>
                    <a:pt x="2226" y="3409"/>
                    <a:pt x="2224" y="3408"/>
                    <a:pt x="2224" y="3406"/>
                  </a:cubicBezTo>
                  <a:lnTo>
                    <a:pt x="2235" y="3400"/>
                  </a:lnTo>
                  <a:cubicBezTo>
                    <a:pt x="2233" y="3392"/>
                    <a:pt x="2224" y="3391"/>
                    <a:pt x="2214" y="3391"/>
                  </a:cubicBezTo>
                  <a:cubicBezTo>
                    <a:pt x="2210" y="3391"/>
                    <a:pt x="2204" y="3391"/>
                    <a:pt x="2199" y="3391"/>
                  </a:cubicBezTo>
                  <a:cubicBezTo>
                    <a:pt x="2194" y="3391"/>
                    <a:pt x="2189" y="3391"/>
                    <a:pt x="2185" y="3389"/>
                  </a:cubicBezTo>
                  <a:cubicBezTo>
                    <a:pt x="2202" y="3372"/>
                    <a:pt x="2196" y="3361"/>
                    <a:pt x="2191" y="3350"/>
                  </a:cubicBezTo>
                  <a:lnTo>
                    <a:pt x="2196" y="3350"/>
                  </a:lnTo>
                  <a:cubicBezTo>
                    <a:pt x="2179" y="3333"/>
                    <a:pt x="2157" y="3339"/>
                    <a:pt x="2140" y="3333"/>
                  </a:cubicBezTo>
                  <a:cubicBezTo>
                    <a:pt x="2146" y="3305"/>
                    <a:pt x="2112" y="3294"/>
                    <a:pt x="2112" y="3277"/>
                  </a:cubicBezTo>
                  <a:cubicBezTo>
                    <a:pt x="2108" y="3277"/>
                    <a:pt x="2100" y="3284"/>
                    <a:pt x="2097" y="3284"/>
                  </a:cubicBezTo>
                  <a:cubicBezTo>
                    <a:pt x="2096" y="3284"/>
                    <a:pt x="2095" y="3284"/>
                    <a:pt x="2095" y="3283"/>
                  </a:cubicBezTo>
                  <a:cubicBezTo>
                    <a:pt x="2095" y="3281"/>
                    <a:pt x="2094" y="3281"/>
                    <a:pt x="2092" y="3281"/>
                  </a:cubicBezTo>
                  <a:cubicBezTo>
                    <a:pt x="2090" y="3281"/>
                    <a:pt x="2088" y="3281"/>
                    <a:pt x="2086" y="3281"/>
                  </a:cubicBezTo>
                  <a:cubicBezTo>
                    <a:pt x="2083" y="3281"/>
                    <a:pt x="2081" y="3280"/>
                    <a:pt x="2090" y="3272"/>
                  </a:cubicBezTo>
                  <a:lnTo>
                    <a:pt x="2090" y="3277"/>
                  </a:lnTo>
                  <a:cubicBezTo>
                    <a:pt x="2101" y="3260"/>
                    <a:pt x="2090" y="3255"/>
                    <a:pt x="2084" y="3249"/>
                  </a:cubicBezTo>
                  <a:lnTo>
                    <a:pt x="2067" y="3266"/>
                  </a:lnTo>
                  <a:cubicBezTo>
                    <a:pt x="2079" y="3227"/>
                    <a:pt x="2023" y="3244"/>
                    <a:pt x="2039" y="3216"/>
                  </a:cubicBezTo>
                  <a:cubicBezTo>
                    <a:pt x="2028" y="3216"/>
                    <a:pt x="2023" y="3210"/>
                    <a:pt x="2017" y="3210"/>
                  </a:cubicBezTo>
                  <a:lnTo>
                    <a:pt x="2028" y="3204"/>
                  </a:lnTo>
                  <a:cubicBezTo>
                    <a:pt x="2023" y="3193"/>
                    <a:pt x="2017" y="3188"/>
                    <a:pt x="2006" y="3176"/>
                  </a:cubicBezTo>
                  <a:lnTo>
                    <a:pt x="2011" y="3171"/>
                  </a:lnTo>
                  <a:cubicBezTo>
                    <a:pt x="2011" y="3170"/>
                    <a:pt x="2010" y="3170"/>
                    <a:pt x="2009" y="3170"/>
                  </a:cubicBezTo>
                  <a:cubicBezTo>
                    <a:pt x="2002" y="3170"/>
                    <a:pt x="1982" y="3188"/>
                    <a:pt x="1974" y="3188"/>
                  </a:cubicBezTo>
                  <a:cubicBezTo>
                    <a:pt x="1973" y="3188"/>
                    <a:pt x="1973" y="3188"/>
                    <a:pt x="1972" y="3188"/>
                  </a:cubicBezTo>
                  <a:lnTo>
                    <a:pt x="1983" y="3171"/>
                  </a:lnTo>
                  <a:cubicBezTo>
                    <a:pt x="1973" y="3161"/>
                    <a:pt x="1972" y="3142"/>
                    <a:pt x="1956" y="3142"/>
                  </a:cubicBezTo>
                  <a:cubicBezTo>
                    <a:pt x="1954" y="3142"/>
                    <a:pt x="1952" y="3142"/>
                    <a:pt x="1950" y="3143"/>
                  </a:cubicBezTo>
                  <a:cubicBezTo>
                    <a:pt x="1950" y="3137"/>
                    <a:pt x="1955" y="3137"/>
                    <a:pt x="1955" y="3137"/>
                  </a:cubicBezTo>
                  <a:cubicBezTo>
                    <a:pt x="1955" y="3133"/>
                    <a:pt x="1950" y="3122"/>
                    <a:pt x="1942" y="3122"/>
                  </a:cubicBezTo>
                  <a:cubicBezTo>
                    <a:pt x="1939" y="3122"/>
                    <a:pt x="1935" y="3123"/>
                    <a:pt x="1931" y="3127"/>
                  </a:cubicBezTo>
                  <a:lnTo>
                    <a:pt x="1931" y="3127"/>
                  </a:lnTo>
                  <a:cubicBezTo>
                    <a:pt x="1940" y="3115"/>
                    <a:pt x="1921" y="3115"/>
                    <a:pt x="1911" y="3115"/>
                  </a:cubicBezTo>
                  <a:lnTo>
                    <a:pt x="1916" y="3109"/>
                  </a:lnTo>
                  <a:lnTo>
                    <a:pt x="1916" y="3109"/>
                  </a:lnTo>
                  <a:cubicBezTo>
                    <a:pt x="1904" y="3113"/>
                    <a:pt x="1901" y="3117"/>
                    <a:pt x="1896" y="3117"/>
                  </a:cubicBezTo>
                  <a:cubicBezTo>
                    <a:pt x="1894" y="3117"/>
                    <a:pt x="1892" y="3116"/>
                    <a:pt x="1888" y="3115"/>
                  </a:cubicBezTo>
                  <a:cubicBezTo>
                    <a:pt x="1888" y="3115"/>
                    <a:pt x="1894" y="3109"/>
                    <a:pt x="1894" y="3109"/>
                  </a:cubicBezTo>
                  <a:cubicBezTo>
                    <a:pt x="1894" y="3108"/>
                    <a:pt x="1893" y="3108"/>
                    <a:pt x="1892" y="3108"/>
                  </a:cubicBezTo>
                  <a:cubicBezTo>
                    <a:pt x="1891" y="3108"/>
                    <a:pt x="1888" y="3109"/>
                    <a:pt x="1885" y="3109"/>
                  </a:cubicBezTo>
                  <a:cubicBezTo>
                    <a:pt x="1882" y="3109"/>
                    <a:pt x="1879" y="3108"/>
                    <a:pt x="1877" y="3104"/>
                  </a:cubicBezTo>
                  <a:lnTo>
                    <a:pt x="1888" y="3104"/>
                  </a:lnTo>
                  <a:cubicBezTo>
                    <a:pt x="1886" y="3099"/>
                    <a:pt x="1884" y="3097"/>
                    <a:pt x="1881" y="3097"/>
                  </a:cubicBezTo>
                  <a:cubicBezTo>
                    <a:pt x="1878" y="3097"/>
                    <a:pt x="1875" y="3100"/>
                    <a:pt x="1871" y="3104"/>
                  </a:cubicBezTo>
                  <a:cubicBezTo>
                    <a:pt x="1860" y="3104"/>
                    <a:pt x="1860" y="3092"/>
                    <a:pt x="1866" y="3081"/>
                  </a:cubicBezTo>
                  <a:lnTo>
                    <a:pt x="1866" y="3081"/>
                  </a:lnTo>
                  <a:cubicBezTo>
                    <a:pt x="1863" y="3084"/>
                    <a:pt x="1860" y="3085"/>
                    <a:pt x="1857" y="3085"/>
                  </a:cubicBezTo>
                  <a:cubicBezTo>
                    <a:pt x="1855" y="3085"/>
                    <a:pt x="1852" y="3084"/>
                    <a:pt x="1849" y="3081"/>
                  </a:cubicBezTo>
                  <a:cubicBezTo>
                    <a:pt x="1855" y="3081"/>
                    <a:pt x="1855" y="3081"/>
                    <a:pt x="1860" y="3076"/>
                  </a:cubicBezTo>
                  <a:cubicBezTo>
                    <a:pt x="1855" y="3064"/>
                    <a:pt x="1832" y="3076"/>
                    <a:pt x="1838" y="3059"/>
                  </a:cubicBezTo>
                  <a:cubicBezTo>
                    <a:pt x="1838" y="3059"/>
                    <a:pt x="1838" y="3053"/>
                    <a:pt x="1838" y="3053"/>
                  </a:cubicBezTo>
                  <a:cubicBezTo>
                    <a:pt x="1849" y="3059"/>
                    <a:pt x="1855" y="3070"/>
                    <a:pt x="1855" y="3070"/>
                  </a:cubicBezTo>
                  <a:cubicBezTo>
                    <a:pt x="1860" y="3059"/>
                    <a:pt x="1855" y="3053"/>
                    <a:pt x="1871" y="3042"/>
                  </a:cubicBezTo>
                  <a:lnTo>
                    <a:pt x="1871" y="3042"/>
                  </a:lnTo>
                  <a:cubicBezTo>
                    <a:pt x="1865" y="3045"/>
                    <a:pt x="1855" y="3049"/>
                    <a:pt x="1847" y="3049"/>
                  </a:cubicBezTo>
                  <a:cubicBezTo>
                    <a:pt x="1842" y="3049"/>
                    <a:pt x="1838" y="3047"/>
                    <a:pt x="1838" y="3042"/>
                  </a:cubicBezTo>
                  <a:cubicBezTo>
                    <a:pt x="1838" y="3042"/>
                    <a:pt x="1838" y="3042"/>
                    <a:pt x="1838" y="3036"/>
                  </a:cubicBezTo>
                  <a:lnTo>
                    <a:pt x="1832" y="3036"/>
                  </a:lnTo>
                  <a:cubicBezTo>
                    <a:pt x="1832" y="3031"/>
                    <a:pt x="1832" y="3031"/>
                    <a:pt x="1832" y="3031"/>
                  </a:cubicBezTo>
                  <a:cubicBezTo>
                    <a:pt x="1838" y="3020"/>
                    <a:pt x="1827" y="3020"/>
                    <a:pt x="1827" y="3014"/>
                  </a:cubicBezTo>
                  <a:cubicBezTo>
                    <a:pt x="1815" y="3025"/>
                    <a:pt x="1815" y="3020"/>
                    <a:pt x="1810" y="3031"/>
                  </a:cubicBezTo>
                  <a:lnTo>
                    <a:pt x="1815" y="3031"/>
                  </a:lnTo>
                  <a:cubicBezTo>
                    <a:pt x="1821" y="3036"/>
                    <a:pt x="1821" y="3036"/>
                    <a:pt x="1827" y="3036"/>
                  </a:cubicBezTo>
                  <a:cubicBezTo>
                    <a:pt x="1821" y="3039"/>
                    <a:pt x="1817" y="3041"/>
                    <a:pt x="1815" y="3041"/>
                  </a:cubicBezTo>
                  <a:cubicBezTo>
                    <a:pt x="1813" y="3041"/>
                    <a:pt x="1813" y="3039"/>
                    <a:pt x="1815" y="3036"/>
                  </a:cubicBezTo>
                  <a:lnTo>
                    <a:pt x="1815" y="3036"/>
                  </a:lnTo>
                  <a:cubicBezTo>
                    <a:pt x="1804" y="3042"/>
                    <a:pt x="1799" y="3042"/>
                    <a:pt x="1793" y="3048"/>
                  </a:cubicBezTo>
                  <a:cubicBezTo>
                    <a:pt x="1804" y="3031"/>
                    <a:pt x="1799" y="3014"/>
                    <a:pt x="1810" y="3003"/>
                  </a:cubicBezTo>
                  <a:cubicBezTo>
                    <a:pt x="1797" y="3003"/>
                    <a:pt x="1788" y="2993"/>
                    <a:pt x="1774" y="2993"/>
                  </a:cubicBezTo>
                  <a:cubicBezTo>
                    <a:pt x="1770" y="2993"/>
                    <a:pt x="1765" y="2994"/>
                    <a:pt x="1759" y="2997"/>
                  </a:cubicBezTo>
                  <a:cubicBezTo>
                    <a:pt x="1754" y="2997"/>
                    <a:pt x="1759" y="2992"/>
                    <a:pt x="1765" y="2986"/>
                  </a:cubicBezTo>
                  <a:cubicBezTo>
                    <a:pt x="1765" y="2986"/>
                    <a:pt x="1765" y="2989"/>
                    <a:pt x="1767" y="2989"/>
                  </a:cubicBezTo>
                  <a:cubicBezTo>
                    <a:pt x="1768" y="2989"/>
                    <a:pt x="1769" y="2988"/>
                    <a:pt x="1771" y="2986"/>
                  </a:cubicBezTo>
                  <a:cubicBezTo>
                    <a:pt x="1763" y="2986"/>
                    <a:pt x="1758" y="2981"/>
                    <a:pt x="1752" y="2981"/>
                  </a:cubicBezTo>
                  <a:cubicBezTo>
                    <a:pt x="1749" y="2981"/>
                    <a:pt x="1746" y="2982"/>
                    <a:pt x="1743" y="2986"/>
                  </a:cubicBezTo>
                  <a:cubicBezTo>
                    <a:pt x="1737" y="2975"/>
                    <a:pt x="1754" y="2980"/>
                    <a:pt x="1743" y="2969"/>
                  </a:cubicBezTo>
                  <a:lnTo>
                    <a:pt x="1748" y="2969"/>
                  </a:lnTo>
                  <a:cubicBezTo>
                    <a:pt x="1748" y="2954"/>
                    <a:pt x="1739" y="2951"/>
                    <a:pt x="1728" y="2951"/>
                  </a:cubicBezTo>
                  <a:cubicBezTo>
                    <a:pt x="1722" y="2951"/>
                    <a:pt x="1717" y="2952"/>
                    <a:pt x="1712" y="2952"/>
                  </a:cubicBezTo>
                  <a:cubicBezTo>
                    <a:pt x="1701" y="2952"/>
                    <a:pt x="1692" y="2950"/>
                    <a:pt x="1692" y="2935"/>
                  </a:cubicBezTo>
                  <a:lnTo>
                    <a:pt x="1692" y="2935"/>
                  </a:lnTo>
                  <a:cubicBezTo>
                    <a:pt x="1692" y="2935"/>
                    <a:pt x="1692" y="2935"/>
                    <a:pt x="1692" y="2936"/>
                  </a:cubicBezTo>
                  <a:cubicBezTo>
                    <a:pt x="1692" y="2930"/>
                    <a:pt x="1692" y="2930"/>
                    <a:pt x="1692" y="2930"/>
                  </a:cubicBezTo>
                  <a:lnTo>
                    <a:pt x="1692" y="2930"/>
                  </a:lnTo>
                  <a:cubicBezTo>
                    <a:pt x="1692" y="2932"/>
                    <a:pt x="1692" y="2933"/>
                    <a:pt x="1692" y="2935"/>
                  </a:cubicBezTo>
                  <a:lnTo>
                    <a:pt x="1692" y="2935"/>
                  </a:lnTo>
                  <a:cubicBezTo>
                    <a:pt x="1680" y="2902"/>
                    <a:pt x="1636" y="2902"/>
                    <a:pt x="1625" y="2863"/>
                  </a:cubicBezTo>
                  <a:cubicBezTo>
                    <a:pt x="1625" y="2858"/>
                    <a:pt x="1623" y="2856"/>
                    <a:pt x="1620" y="2856"/>
                  </a:cubicBezTo>
                  <a:cubicBezTo>
                    <a:pt x="1617" y="2856"/>
                    <a:pt x="1611" y="2860"/>
                    <a:pt x="1608" y="2863"/>
                  </a:cubicBezTo>
                  <a:lnTo>
                    <a:pt x="1614" y="2852"/>
                  </a:lnTo>
                  <a:lnTo>
                    <a:pt x="1614" y="2852"/>
                  </a:lnTo>
                  <a:lnTo>
                    <a:pt x="1597" y="2857"/>
                  </a:lnTo>
                  <a:cubicBezTo>
                    <a:pt x="1586" y="2857"/>
                    <a:pt x="1591" y="2835"/>
                    <a:pt x="1591" y="2824"/>
                  </a:cubicBezTo>
                  <a:lnTo>
                    <a:pt x="1591" y="2824"/>
                  </a:lnTo>
                  <a:cubicBezTo>
                    <a:pt x="1631" y="2835"/>
                    <a:pt x="1670" y="2840"/>
                    <a:pt x="1709" y="2846"/>
                  </a:cubicBezTo>
                  <a:cubicBezTo>
                    <a:pt x="1709" y="2846"/>
                    <a:pt x="1709" y="2852"/>
                    <a:pt x="1709" y="2852"/>
                  </a:cubicBezTo>
                  <a:lnTo>
                    <a:pt x="1726" y="2852"/>
                  </a:lnTo>
                  <a:cubicBezTo>
                    <a:pt x="1776" y="2863"/>
                    <a:pt x="1827" y="2880"/>
                    <a:pt x="1871" y="2896"/>
                  </a:cubicBezTo>
                  <a:lnTo>
                    <a:pt x="1849" y="2885"/>
                  </a:lnTo>
                  <a:cubicBezTo>
                    <a:pt x="1852" y="2883"/>
                    <a:pt x="1856" y="2882"/>
                    <a:pt x="1860" y="2882"/>
                  </a:cubicBezTo>
                  <a:cubicBezTo>
                    <a:pt x="1892" y="2882"/>
                    <a:pt x="1946" y="2931"/>
                    <a:pt x="2000" y="2936"/>
                  </a:cubicBezTo>
                  <a:cubicBezTo>
                    <a:pt x="1987" y="2936"/>
                    <a:pt x="1981" y="2943"/>
                    <a:pt x="1981" y="2943"/>
                  </a:cubicBezTo>
                  <a:cubicBezTo>
                    <a:pt x="1982" y="2943"/>
                    <a:pt x="1982" y="2942"/>
                    <a:pt x="1983" y="2941"/>
                  </a:cubicBezTo>
                  <a:cubicBezTo>
                    <a:pt x="2062" y="2975"/>
                    <a:pt x="2151" y="2992"/>
                    <a:pt x="2275" y="3025"/>
                  </a:cubicBezTo>
                  <a:lnTo>
                    <a:pt x="2258" y="3031"/>
                  </a:lnTo>
                  <a:cubicBezTo>
                    <a:pt x="2303" y="3048"/>
                    <a:pt x="2381" y="3076"/>
                    <a:pt x="2431" y="3092"/>
                  </a:cubicBezTo>
                  <a:cubicBezTo>
                    <a:pt x="2444" y="3092"/>
                    <a:pt x="2459" y="3096"/>
                    <a:pt x="2466" y="3096"/>
                  </a:cubicBezTo>
                  <a:cubicBezTo>
                    <a:pt x="2471" y="3096"/>
                    <a:pt x="2472" y="3094"/>
                    <a:pt x="2465" y="3087"/>
                  </a:cubicBezTo>
                  <a:lnTo>
                    <a:pt x="2465" y="3087"/>
                  </a:lnTo>
                  <a:cubicBezTo>
                    <a:pt x="2616" y="3176"/>
                    <a:pt x="2779" y="3171"/>
                    <a:pt x="2908" y="3244"/>
                  </a:cubicBezTo>
                  <a:cubicBezTo>
                    <a:pt x="2899" y="3241"/>
                    <a:pt x="2889" y="3239"/>
                    <a:pt x="2883" y="3239"/>
                  </a:cubicBezTo>
                  <a:cubicBezTo>
                    <a:pt x="2877" y="3239"/>
                    <a:pt x="2874" y="3241"/>
                    <a:pt x="2880" y="3244"/>
                  </a:cubicBezTo>
                  <a:lnTo>
                    <a:pt x="3003" y="3277"/>
                  </a:lnTo>
                  <a:cubicBezTo>
                    <a:pt x="2997" y="3260"/>
                    <a:pt x="2992" y="3266"/>
                    <a:pt x="2969" y="3249"/>
                  </a:cubicBezTo>
                  <a:cubicBezTo>
                    <a:pt x="2985" y="3249"/>
                    <a:pt x="3014" y="3254"/>
                    <a:pt x="3045" y="3259"/>
                  </a:cubicBezTo>
                  <a:lnTo>
                    <a:pt x="3045" y="3259"/>
                  </a:lnTo>
                  <a:cubicBezTo>
                    <a:pt x="3039" y="3258"/>
                    <a:pt x="3035" y="3258"/>
                    <a:pt x="3032" y="3258"/>
                  </a:cubicBezTo>
                  <a:cubicBezTo>
                    <a:pt x="3009" y="3258"/>
                    <a:pt x="3051" y="3280"/>
                    <a:pt x="3070" y="3294"/>
                  </a:cubicBezTo>
                  <a:cubicBezTo>
                    <a:pt x="3064" y="3288"/>
                    <a:pt x="3076" y="3288"/>
                    <a:pt x="3076" y="3283"/>
                  </a:cubicBezTo>
                  <a:cubicBezTo>
                    <a:pt x="3092" y="3294"/>
                    <a:pt x="3100" y="3298"/>
                    <a:pt x="3105" y="3298"/>
                  </a:cubicBezTo>
                  <a:cubicBezTo>
                    <a:pt x="3113" y="3298"/>
                    <a:pt x="3115" y="3291"/>
                    <a:pt x="3127" y="3291"/>
                  </a:cubicBezTo>
                  <a:cubicBezTo>
                    <a:pt x="3135" y="3291"/>
                    <a:pt x="3148" y="3294"/>
                    <a:pt x="3171" y="3305"/>
                  </a:cubicBezTo>
                  <a:lnTo>
                    <a:pt x="3165" y="3311"/>
                  </a:lnTo>
                  <a:cubicBezTo>
                    <a:pt x="3199" y="3316"/>
                    <a:pt x="3232" y="3316"/>
                    <a:pt x="3266" y="3333"/>
                  </a:cubicBezTo>
                  <a:cubicBezTo>
                    <a:pt x="3269" y="3338"/>
                    <a:pt x="3268" y="3340"/>
                    <a:pt x="3264" y="3340"/>
                  </a:cubicBezTo>
                  <a:cubicBezTo>
                    <a:pt x="3256" y="3340"/>
                    <a:pt x="3238" y="3332"/>
                    <a:pt x="3230" y="3332"/>
                  </a:cubicBezTo>
                  <a:cubicBezTo>
                    <a:pt x="3229" y="3332"/>
                    <a:pt x="3227" y="3333"/>
                    <a:pt x="3227" y="3333"/>
                  </a:cubicBezTo>
                  <a:cubicBezTo>
                    <a:pt x="3272" y="3350"/>
                    <a:pt x="3328" y="3344"/>
                    <a:pt x="3372" y="3367"/>
                  </a:cubicBezTo>
                  <a:cubicBezTo>
                    <a:pt x="3350" y="3367"/>
                    <a:pt x="3316" y="3356"/>
                    <a:pt x="3294" y="3356"/>
                  </a:cubicBezTo>
                  <a:cubicBezTo>
                    <a:pt x="3339" y="3384"/>
                    <a:pt x="3344" y="3378"/>
                    <a:pt x="3384" y="3395"/>
                  </a:cubicBezTo>
                  <a:lnTo>
                    <a:pt x="3378" y="3395"/>
                  </a:lnTo>
                  <a:lnTo>
                    <a:pt x="3462" y="3423"/>
                  </a:lnTo>
                  <a:lnTo>
                    <a:pt x="3440" y="3412"/>
                  </a:lnTo>
                  <a:cubicBezTo>
                    <a:pt x="3448" y="3410"/>
                    <a:pt x="3455" y="3410"/>
                    <a:pt x="3463" y="3410"/>
                  </a:cubicBezTo>
                  <a:cubicBezTo>
                    <a:pt x="3522" y="3410"/>
                    <a:pt x="3572" y="3442"/>
                    <a:pt x="3645" y="3450"/>
                  </a:cubicBezTo>
                  <a:lnTo>
                    <a:pt x="3645" y="3450"/>
                  </a:lnTo>
                  <a:cubicBezTo>
                    <a:pt x="3635" y="3449"/>
                    <a:pt x="3629" y="3449"/>
                    <a:pt x="3624" y="3449"/>
                  </a:cubicBezTo>
                  <a:cubicBezTo>
                    <a:pt x="3605" y="3449"/>
                    <a:pt x="3616" y="3454"/>
                    <a:pt x="3624" y="3462"/>
                  </a:cubicBezTo>
                  <a:cubicBezTo>
                    <a:pt x="3630" y="3462"/>
                    <a:pt x="3630" y="3468"/>
                    <a:pt x="3630" y="3468"/>
                  </a:cubicBezTo>
                  <a:cubicBezTo>
                    <a:pt x="3630" y="3473"/>
                    <a:pt x="3636" y="3473"/>
                    <a:pt x="3641" y="3473"/>
                  </a:cubicBezTo>
                  <a:cubicBezTo>
                    <a:pt x="3658" y="3484"/>
                    <a:pt x="3680" y="3496"/>
                    <a:pt x="3669" y="3496"/>
                  </a:cubicBezTo>
                  <a:cubicBezTo>
                    <a:pt x="3714" y="3496"/>
                    <a:pt x="3731" y="3524"/>
                    <a:pt x="3792" y="3524"/>
                  </a:cubicBezTo>
                  <a:cubicBezTo>
                    <a:pt x="3792" y="3529"/>
                    <a:pt x="3837" y="3535"/>
                    <a:pt x="3820" y="3546"/>
                  </a:cubicBezTo>
                  <a:cubicBezTo>
                    <a:pt x="3831" y="3548"/>
                    <a:pt x="3838" y="3549"/>
                    <a:pt x="3841" y="3549"/>
                  </a:cubicBezTo>
                  <a:cubicBezTo>
                    <a:pt x="3855" y="3549"/>
                    <a:pt x="3816" y="3534"/>
                    <a:pt x="3820" y="3529"/>
                  </a:cubicBezTo>
                  <a:lnTo>
                    <a:pt x="3820" y="3529"/>
                  </a:lnTo>
                  <a:cubicBezTo>
                    <a:pt x="3904" y="3540"/>
                    <a:pt x="4000" y="3602"/>
                    <a:pt x="4117" y="3619"/>
                  </a:cubicBezTo>
                  <a:cubicBezTo>
                    <a:pt x="4218" y="3636"/>
                    <a:pt x="4240" y="3630"/>
                    <a:pt x="4336" y="3647"/>
                  </a:cubicBezTo>
                  <a:cubicBezTo>
                    <a:pt x="4352" y="3657"/>
                    <a:pt x="4337" y="3659"/>
                    <a:pt x="4322" y="3659"/>
                  </a:cubicBezTo>
                  <a:cubicBezTo>
                    <a:pt x="4312" y="3659"/>
                    <a:pt x="4302" y="3658"/>
                    <a:pt x="4302" y="3658"/>
                  </a:cubicBezTo>
                  <a:lnTo>
                    <a:pt x="4302" y="3658"/>
                  </a:lnTo>
                  <a:cubicBezTo>
                    <a:pt x="4352" y="3675"/>
                    <a:pt x="4392" y="3686"/>
                    <a:pt x="4436" y="3692"/>
                  </a:cubicBezTo>
                  <a:cubicBezTo>
                    <a:pt x="4425" y="3692"/>
                    <a:pt x="4436" y="3703"/>
                    <a:pt x="4448" y="3709"/>
                  </a:cubicBezTo>
                  <a:cubicBezTo>
                    <a:pt x="4454" y="3709"/>
                    <a:pt x="4459" y="3710"/>
                    <a:pt x="4463" y="3710"/>
                  </a:cubicBezTo>
                  <a:cubicBezTo>
                    <a:pt x="4475" y="3710"/>
                    <a:pt x="4481" y="3708"/>
                    <a:pt x="4489" y="3708"/>
                  </a:cubicBezTo>
                  <a:cubicBezTo>
                    <a:pt x="4497" y="3708"/>
                    <a:pt x="4507" y="3710"/>
                    <a:pt x="4526" y="3720"/>
                  </a:cubicBezTo>
                  <a:cubicBezTo>
                    <a:pt x="4520" y="3720"/>
                    <a:pt x="4504" y="3725"/>
                    <a:pt x="4487" y="3725"/>
                  </a:cubicBezTo>
                  <a:cubicBezTo>
                    <a:pt x="4532" y="3731"/>
                    <a:pt x="4576" y="3731"/>
                    <a:pt x="4627" y="3737"/>
                  </a:cubicBezTo>
                  <a:lnTo>
                    <a:pt x="4666" y="3737"/>
                  </a:lnTo>
                  <a:cubicBezTo>
                    <a:pt x="4633" y="3709"/>
                    <a:pt x="4526" y="3720"/>
                    <a:pt x="4464" y="3697"/>
                  </a:cubicBezTo>
                  <a:lnTo>
                    <a:pt x="4492" y="3686"/>
                  </a:lnTo>
                  <a:lnTo>
                    <a:pt x="4420" y="3686"/>
                  </a:lnTo>
                  <a:cubicBezTo>
                    <a:pt x="4410" y="3681"/>
                    <a:pt x="4405" y="3668"/>
                    <a:pt x="4425" y="3668"/>
                  </a:cubicBezTo>
                  <a:cubicBezTo>
                    <a:pt x="4428" y="3668"/>
                    <a:pt x="4432" y="3669"/>
                    <a:pt x="4436" y="3669"/>
                  </a:cubicBezTo>
                  <a:cubicBezTo>
                    <a:pt x="4392" y="3647"/>
                    <a:pt x="4392" y="3664"/>
                    <a:pt x="4352" y="3647"/>
                  </a:cubicBezTo>
                  <a:cubicBezTo>
                    <a:pt x="4352" y="3641"/>
                    <a:pt x="4352" y="3641"/>
                    <a:pt x="4358" y="3641"/>
                  </a:cubicBezTo>
                  <a:lnTo>
                    <a:pt x="4308" y="3636"/>
                  </a:lnTo>
                  <a:cubicBezTo>
                    <a:pt x="4315" y="3632"/>
                    <a:pt x="4312" y="3625"/>
                    <a:pt x="4319" y="3625"/>
                  </a:cubicBezTo>
                  <a:cubicBezTo>
                    <a:pt x="4322" y="3625"/>
                    <a:pt x="4327" y="3627"/>
                    <a:pt x="4336" y="3630"/>
                  </a:cubicBezTo>
                  <a:lnTo>
                    <a:pt x="4336" y="3630"/>
                  </a:lnTo>
                  <a:cubicBezTo>
                    <a:pt x="4252" y="3597"/>
                    <a:pt x="4196" y="3602"/>
                    <a:pt x="4168" y="3580"/>
                  </a:cubicBezTo>
                  <a:lnTo>
                    <a:pt x="4179" y="3580"/>
                  </a:lnTo>
                  <a:cubicBezTo>
                    <a:pt x="4149" y="3574"/>
                    <a:pt x="4133" y="3572"/>
                    <a:pt x="4125" y="3572"/>
                  </a:cubicBezTo>
                  <a:cubicBezTo>
                    <a:pt x="4103" y="3572"/>
                    <a:pt x="4132" y="3586"/>
                    <a:pt x="4090" y="3586"/>
                  </a:cubicBezTo>
                  <a:cubicBezTo>
                    <a:pt x="4085" y="3586"/>
                    <a:pt x="4080" y="3586"/>
                    <a:pt x="4072" y="3585"/>
                  </a:cubicBezTo>
                  <a:lnTo>
                    <a:pt x="4022" y="3535"/>
                  </a:lnTo>
                  <a:lnTo>
                    <a:pt x="4011" y="3540"/>
                  </a:lnTo>
                  <a:cubicBezTo>
                    <a:pt x="4000" y="3540"/>
                    <a:pt x="3977" y="3529"/>
                    <a:pt x="3983" y="3529"/>
                  </a:cubicBezTo>
                  <a:cubicBezTo>
                    <a:pt x="3973" y="3528"/>
                    <a:pt x="3967" y="3528"/>
                    <a:pt x="3964" y="3528"/>
                  </a:cubicBezTo>
                  <a:cubicBezTo>
                    <a:pt x="3951" y="3528"/>
                    <a:pt x="3983" y="3535"/>
                    <a:pt x="3960" y="3535"/>
                  </a:cubicBezTo>
                  <a:cubicBezTo>
                    <a:pt x="3904" y="3507"/>
                    <a:pt x="3798" y="3496"/>
                    <a:pt x="3792" y="3468"/>
                  </a:cubicBezTo>
                  <a:lnTo>
                    <a:pt x="3792" y="3468"/>
                  </a:lnTo>
                  <a:cubicBezTo>
                    <a:pt x="3774" y="3472"/>
                    <a:pt x="3822" y="3488"/>
                    <a:pt x="3806" y="3488"/>
                  </a:cubicBezTo>
                  <a:cubicBezTo>
                    <a:pt x="3802" y="3488"/>
                    <a:pt x="3794" y="3487"/>
                    <a:pt x="3781" y="3484"/>
                  </a:cubicBezTo>
                  <a:cubicBezTo>
                    <a:pt x="3776" y="3456"/>
                    <a:pt x="3714" y="3468"/>
                    <a:pt x="3664" y="3440"/>
                  </a:cubicBezTo>
                  <a:cubicBezTo>
                    <a:pt x="3666" y="3439"/>
                    <a:pt x="3669" y="3439"/>
                    <a:pt x="3672" y="3439"/>
                  </a:cubicBezTo>
                  <a:cubicBezTo>
                    <a:pt x="3685" y="3439"/>
                    <a:pt x="3699" y="3443"/>
                    <a:pt x="3703" y="3443"/>
                  </a:cubicBezTo>
                  <a:cubicBezTo>
                    <a:pt x="3706" y="3443"/>
                    <a:pt x="3701" y="3440"/>
                    <a:pt x="3680" y="3428"/>
                  </a:cubicBezTo>
                  <a:cubicBezTo>
                    <a:pt x="3677" y="3430"/>
                    <a:pt x="3673" y="3430"/>
                    <a:pt x="3668" y="3430"/>
                  </a:cubicBezTo>
                  <a:cubicBezTo>
                    <a:pt x="3634" y="3430"/>
                    <a:pt x="3580" y="3394"/>
                    <a:pt x="3540" y="3384"/>
                  </a:cubicBezTo>
                  <a:cubicBezTo>
                    <a:pt x="3538" y="3387"/>
                    <a:pt x="3534" y="3388"/>
                    <a:pt x="3528" y="3388"/>
                  </a:cubicBezTo>
                  <a:cubicBezTo>
                    <a:pt x="3499" y="3388"/>
                    <a:pt x="3427" y="3358"/>
                    <a:pt x="3367" y="3344"/>
                  </a:cubicBezTo>
                  <a:cubicBezTo>
                    <a:pt x="3372" y="3339"/>
                    <a:pt x="3237" y="3295"/>
                    <a:pt x="3168" y="3267"/>
                  </a:cubicBezTo>
                  <a:lnTo>
                    <a:pt x="3168" y="3267"/>
                  </a:lnTo>
                  <a:cubicBezTo>
                    <a:pt x="3166" y="3268"/>
                    <a:pt x="3162" y="3269"/>
                    <a:pt x="3159" y="3269"/>
                  </a:cubicBezTo>
                  <a:cubicBezTo>
                    <a:pt x="3131" y="3269"/>
                    <a:pt x="3073" y="3247"/>
                    <a:pt x="3031" y="3238"/>
                  </a:cubicBezTo>
                  <a:cubicBezTo>
                    <a:pt x="3034" y="3232"/>
                    <a:pt x="3039" y="3229"/>
                    <a:pt x="3049" y="3229"/>
                  </a:cubicBezTo>
                  <a:cubicBezTo>
                    <a:pt x="3055" y="3229"/>
                    <a:pt x="3064" y="3230"/>
                    <a:pt x="3076" y="3232"/>
                  </a:cubicBezTo>
                  <a:lnTo>
                    <a:pt x="3031" y="3216"/>
                  </a:lnTo>
                  <a:cubicBezTo>
                    <a:pt x="3026" y="3217"/>
                    <a:pt x="3021" y="3218"/>
                    <a:pt x="3016" y="3218"/>
                  </a:cubicBezTo>
                  <a:cubicBezTo>
                    <a:pt x="3003" y="3218"/>
                    <a:pt x="2989" y="3214"/>
                    <a:pt x="2969" y="3210"/>
                  </a:cubicBezTo>
                  <a:lnTo>
                    <a:pt x="2986" y="3199"/>
                  </a:lnTo>
                  <a:cubicBezTo>
                    <a:pt x="2919" y="3182"/>
                    <a:pt x="2852" y="3171"/>
                    <a:pt x="2773" y="3137"/>
                  </a:cubicBezTo>
                  <a:lnTo>
                    <a:pt x="2773" y="3137"/>
                  </a:lnTo>
                  <a:cubicBezTo>
                    <a:pt x="2764" y="3146"/>
                    <a:pt x="2806" y="3177"/>
                    <a:pt x="2776" y="3177"/>
                  </a:cubicBezTo>
                  <a:cubicBezTo>
                    <a:pt x="2769" y="3177"/>
                    <a:pt x="2757" y="3175"/>
                    <a:pt x="2740" y="3171"/>
                  </a:cubicBezTo>
                  <a:cubicBezTo>
                    <a:pt x="2740" y="3166"/>
                    <a:pt x="2740" y="3158"/>
                    <a:pt x="2751" y="3158"/>
                  </a:cubicBezTo>
                  <a:cubicBezTo>
                    <a:pt x="2754" y="3158"/>
                    <a:pt x="2758" y="3159"/>
                    <a:pt x="2762" y="3160"/>
                  </a:cubicBezTo>
                  <a:cubicBezTo>
                    <a:pt x="2751" y="3154"/>
                    <a:pt x="2734" y="3154"/>
                    <a:pt x="2717" y="3148"/>
                  </a:cubicBezTo>
                  <a:lnTo>
                    <a:pt x="2756" y="3148"/>
                  </a:lnTo>
                  <a:cubicBezTo>
                    <a:pt x="2743" y="3142"/>
                    <a:pt x="2737" y="3140"/>
                    <a:pt x="2733" y="3140"/>
                  </a:cubicBezTo>
                  <a:cubicBezTo>
                    <a:pt x="2729" y="3140"/>
                    <a:pt x="2727" y="3141"/>
                    <a:pt x="2723" y="3141"/>
                  </a:cubicBezTo>
                  <a:cubicBezTo>
                    <a:pt x="2719" y="3141"/>
                    <a:pt x="2714" y="3141"/>
                    <a:pt x="2706" y="3137"/>
                  </a:cubicBezTo>
                  <a:cubicBezTo>
                    <a:pt x="2706" y="3132"/>
                    <a:pt x="2684" y="3126"/>
                    <a:pt x="2689" y="3120"/>
                  </a:cubicBezTo>
                  <a:lnTo>
                    <a:pt x="2689" y="3120"/>
                  </a:lnTo>
                  <a:cubicBezTo>
                    <a:pt x="2700" y="3120"/>
                    <a:pt x="2717" y="3132"/>
                    <a:pt x="2728" y="3132"/>
                  </a:cubicBezTo>
                  <a:cubicBezTo>
                    <a:pt x="2695" y="3120"/>
                    <a:pt x="2656" y="3104"/>
                    <a:pt x="2644" y="3092"/>
                  </a:cubicBezTo>
                  <a:cubicBezTo>
                    <a:pt x="2644" y="3096"/>
                    <a:pt x="2644" y="3100"/>
                    <a:pt x="2634" y="3100"/>
                  </a:cubicBezTo>
                  <a:cubicBezTo>
                    <a:pt x="2630" y="3100"/>
                    <a:pt x="2625" y="3100"/>
                    <a:pt x="2616" y="3098"/>
                  </a:cubicBezTo>
                  <a:cubicBezTo>
                    <a:pt x="2555" y="3076"/>
                    <a:pt x="2600" y="3076"/>
                    <a:pt x="2560" y="3059"/>
                  </a:cubicBezTo>
                  <a:lnTo>
                    <a:pt x="2560" y="3059"/>
                  </a:lnTo>
                  <a:cubicBezTo>
                    <a:pt x="2558" y="3059"/>
                    <a:pt x="2556" y="3060"/>
                    <a:pt x="2554" y="3060"/>
                  </a:cubicBezTo>
                  <a:cubicBezTo>
                    <a:pt x="2540" y="3060"/>
                    <a:pt x="2521" y="3050"/>
                    <a:pt x="2511" y="3050"/>
                  </a:cubicBezTo>
                  <a:cubicBezTo>
                    <a:pt x="2508" y="3050"/>
                    <a:pt x="2505" y="3051"/>
                    <a:pt x="2504" y="3053"/>
                  </a:cubicBezTo>
                  <a:cubicBezTo>
                    <a:pt x="2482" y="3048"/>
                    <a:pt x="2482" y="3042"/>
                    <a:pt x="2476" y="3036"/>
                  </a:cubicBezTo>
                  <a:cubicBezTo>
                    <a:pt x="2451" y="3032"/>
                    <a:pt x="2376" y="3005"/>
                    <a:pt x="2354" y="3005"/>
                  </a:cubicBezTo>
                  <a:cubicBezTo>
                    <a:pt x="2348" y="3005"/>
                    <a:pt x="2347" y="3007"/>
                    <a:pt x="2352" y="3013"/>
                  </a:cubicBezTo>
                  <a:lnTo>
                    <a:pt x="2352" y="3013"/>
                  </a:lnTo>
                  <a:cubicBezTo>
                    <a:pt x="2242" y="2989"/>
                    <a:pt x="2132" y="2935"/>
                    <a:pt x="2028" y="2902"/>
                  </a:cubicBezTo>
                  <a:lnTo>
                    <a:pt x="2028" y="2896"/>
                  </a:lnTo>
                  <a:cubicBezTo>
                    <a:pt x="1967" y="2880"/>
                    <a:pt x="1888" y="2852"/>
                    <a:pt x="1838" y="2846"/>
                  </a:cubicBezTo>
                  <a:cubicBezTo>
                    <a:pt x="1821" y="2840"/>
                    <a:pt x="1799" y="2824"/>
                    <a:pt x="1810" y="2824"/>
                  </a:cubicBezTo>
                  <a:cubicBezTo>
                    <a:pt x="1782" y="2818"/>
                    <a:pt x="1771" y="2812"/>
                    <a:pt x="1754" y="2807"/>
                  </a:cubicBezTo>
                  <a:cubicBezTo>
                    <a:pt x="1754" y="2807"/>
                    <a:pt x="1750" y="2808"/>
                    <a:pt x="1747" y="2808"/>
                  </a:cubicBezTo>
                  <a:cubicBezTo>
                    <a:pt x="1744" y="2808"/>
                    <a:pt x="1743" y="2807"/>
                    <a:pt x="1748" y="2801"/>
                  </a:cubicBezTo>
                  <a:lnTo>
                    <a:pt x="1748" y="2801"/>
                  </a:lnTo>
                  <a:cubicBezTo>
                    <a:pt x="1748" y="2801"/>
                    <a:pt x="1743" y="2801"/>
                    <a:pt x="1737" y="2807"/>
                  </a:cubicBezTo>
                  <a:lnTo>
                    <a:pt x="1731" y="2807"/>
                  </a:lnTo>
                  <a:lnTo>
                    <a:pt x="1754" y="2796"/>
                  </a:lnTo>
                  <a:lnTo>
                    <a:pt x="1737" y="2801"/>
                  </a:lnTo>
                  <a:cubicBezTo>
                    <a:pt x="1737" y="2801"/>
                    <a:pt x="1737" y="2796"/>
                    <a:pt x="1742" y="2796"/>
                  </a:cubicBezTo>
                  <a:lnTo>
                    <a:pt x="1742" y="2796"/>
                  </a:lnTo>
                  <a:cubicBezTo>
                    <a:pt x="1737" y="2796"/>
                    <a:pt x="1737" y="2801"/>
                    <a:pt x="1731" y="2801"/>
                  </a:cubicBezTo>
                  <a:cubicBezTo>
                    <a:pt x="1737" y="2796"/>
                    <a:pt x="1731" y="2796"/>
                    <a:pt x="1731" y="2796"/>
                  </a:cubicBezTo>
                  <a:cubicBezTo>
                    <a:pt x="1731" y="2790"/>
                    <a:pt x="1731" y="2790"/>
                    <a:pt x="1731" y="2790"/>
                  </a:cubicBezTo>
                  <a:cubicBezTo>
                    <a:pt x="1740" y="2787"/>
                    <a:pt x="1738" y="2787"/>
                    <a:pt x="1736" y="2787"/>
                  </a:cubicBezTo>
                  <a:cubicBezTo>
                    <a:pt x="1733" y="2787"/>
                    <a:pt x="1729" y="2787"/>
                    <a:pt x="1731" y="2784"/>
                  </a:cubicBezTo>
                  <a:cubicBezTo>
                    <a:pt x="1743" y="2784"/>
                    <a:pt x="1737" y="2784"/>
                    <a:pt x="1748" y="2779"/>
                  </a:cubicBezTo>
                  <a:lnTo>
                    <a:pt x="1748" y="2779"/>
                  </a:lnTo>
                  <a:cubicBezTo>
                    <a:pt x="1745" y="2780"/>
                    <a:pt x="1743" y="2780"/>
                    <a:pt x="1742" y="2780"/>
                  </a:cubicBezTo>
                  <a:cubicBezTo>
                    <a:pt x="1739" y="2780"/>
                    <a:pt x="1753" y="2773"/>
                    <a:pt x="1748" y="2773"/>
                  </a:cubicBezTo>
                  <a:lnTo>
                    <a:pt x="1759" y="2773"/>
                  </a:lnTo>
                  <a:cubicBezTo>
                    <a:pt x="1759" y="2771"/>
                    <a:pt x="1758" y="2771"/>
                    <a:pt x="1755" y="2771"/>
                  </a:cubicBezTo>
                  <a:cubicBezTo>
                    <a:pt x="1749" y="2771"/>
                    <a:pt x="1741" y="2773"/>
                    <a:pt x="1737" y="2773"/>
                  </a:cubicBezTo>
                  <a:lnTo>
                    <a:pt x="1731" y="2773"/>
                  </a:lnTo>
                  <a:cubicBezTo>
                    <a:pt x="1736" y="2768"/>
                    <a:pt x="1742" y="2763"/>
                    <a:pt x="1742" y="2758"/>
                  </a:cubicBezTo>
                  <a:lnTo>
                    <a:pt x="1742" y="2758"/>
                  </a:lnTo>
                  <a:cubicBezTo>
                    <a:pt x="1740" y="2759"/>
                    <a:pt x="1738" y="2759"/>
                    <a:pt x="1736" y="2759"/>
                  </a:cubicBezTo>
                  <a:cubicBezTo>
                    <a:pt x="1731" y="2759"/>
                    <a:pt x="1731" y="2756"/>
                    <a:pt x="1731" y="2756"/>
                  </a:cubicBezTo>
                  <a:cubicBezTo>
                    <a:pt x="1737" y="2751"/>
                    <a:pt x="1743" y="2751"/>
                    <a:pt x="1748" y="2751"/>
                  </a:cubicBezTo>
                  <a:lnTo>
                    <a:pt x="1737" y="2751"/>
                  </a:lnTo>
                  <a:lnTo>
                    <a:pt x="1748" y="2745"/>
                  </a:lnTo>
                  <a:cubicBezTo>
                    <a:pt x="1748" y="2745"/>
                    <a:pt x="1731" y="2745"/>
                    <a:pt x="1737" y="2740"/>
                  </a:cubicBezTo>
                  <a:lnTo>
                    <a:pt x="1737" y="2740"/>
                  </a:lnTo>
                  <a:cubicBezTo>
                    <a:pt x="1734" y="2741"/>
                    <a:pt x="1731" y="2743"/>
                    <a:pt x="1727" y="2744"/>
                  </a:cubicBezTo>
                  <a:lnTo>
                    <a:pt x="1727" y="2744"/>
                  </a:lnTo>
                  <a:cubicBezTo>
                    <a:pt x="1728" y="2743"/>
                    <a:pt x="1727" y="2743"/>
                    <a:pt x="1727" y="2743"/>
                  </a:cubicBezTo>
                  <a:lnTo>
                    <a:pt x="1727" y="2743"/>
                  </a:lnTo>
                  <a:cubicBezTo>
                    <a:pt x="1725" y="2743"/>
                    <a:pt x="1720" y="2745"/>
                    <a:pt x="1720" y="2745"/>
                  </a:cubicBezTo>
                  <a:lnTo>
                    <a:pt x="1724" y="2745"/>
                  </a:lnTo>
                  <a:cubicBezTo>
                    <a:pt x="1715" y="2748"/>
                    <a:pt x="1705" y="2751"/>
                    <a:pt x="1698" y="2751"/>
                  </a:cubicBezTo>
                  <a:cubicBezTo>
                    <a:pt x="1703" y="2751"/>
                    <a:pt x="1715" y="2745"/>
                    <a:pt x="1720" y="2745"/>
                  </a:cubicBezTo>
                  <a:cubicBezTo>
                    <a:pt x="1726" y="2740"/>
                    <a:pt x="1726" y="2740"/>
                    <a:pt x="1731" y="2740"/>
                  </a:cubicBezTo>
                  <a:cubicBezTo>
                    <a:pt x="1731" y="2740"/>
                    <a:pt x="1737" y="2734"/>
                    <a:pt x="1743" y="2734"/>
                  </a:cubicBezTo>
                  <a:lnTo>
                    <a:pt x="1731" y="2734"/>
                  </a:lnTo>
                  <a:cubicBezTo>
                    <a:pt x="1731" y="2734"/>
                    <a:pt x="1743" y="2734"/>
                    <a:pt x="1748" y="2728"/>
                  </a:cubicBezTo>
                  <a:lnTo>
                    <a:pt x="1743" y="2728"/>
                  </a:lnTo>
                  <a:cubicBezTo>
                    <a:pt x="1738" y="2728"/>
                    <a:pt x="1737" y="2721"/>
                    <a:pt x="1731" y="2721"/>
                  </a:cubicBezTo>
                  <a:cubicBezTo>
                    <a:pt x="1730" y="2721"/>
                    <a:pt x="1728" y="2722"/>
                    <a:pt x="1726" y="2723"/>
                  </a:cubicBezTo>
                  <a:lnTo>
                    <a:pt x="1726" y="2728"/>
                  </a:lnTo>
                  <a:cubicBezTo>
                    <a:pt x="1709" y="2723"/>
                    <a:pt x="1726" y="2712"/>
                    <a:pt x="1720" y="2712"/>
                  </a:cubicBezTo>
                  <a:lnTo>
                    <a:pt x="1726" y="2712"/>
                  </a:lnTo>
                  <a:cubicBezTo>
                    <a:pt x="1720" y="2706"/>
                    <a:pt x="1720" y="2706"/>
                    <a:pt x="1709" y="2706"/>
                  </a:cubicBezTo>
                  <a:cubicBezTo>
                    <a:pt x="1709" y="2706"/>
                    <a:pt x="1720" y="2700"/>
                    <a:pt x="1726" y="2700"/>
                  </a:cubicBezTo>
                  <a:cubicBezTo>
                    <a:pt x="1720" y="2700"/>
                    <a:pt x="1715" y="2700"/>
                    <a:pt x="1720" y="2695"/>
                  </a:cubicBezTo>
                  <a:cubicBezTo>
                    <a:pt x="1723" y="2695"/>
                    <a:pt x="1725" y="2694"/>
                    <a:pt x="1726" y="2694"/>
                  </a:cubicBezTo>
                  <a:lnTo>
                    <a:pt x="1726" y="2694"/>
                  </a:lnTo>
                  <a:cubicBezTo>
                    <a:pt x="1726" y="2694"/>
                    <a:pt x="1726" y="2695"/>
                    <a:pt x="1726" y="2695"/>
                  </a:cubicBezTo>
                  <a:cubicBezTo>
                    <a:pt x="1731" y="2689"/>
                    <a:pt x="1737" y="2689"/>
                    <a:pt x="1726" y="2689"/>
                  </a:cubicBezTo>
                  <a:cubicBezTo>
                    <a:pt x="1726" y="2684"/>
                    <a:pt x="1726" y="2684"/>
                    <a:pt x="1726" y="2684"/>
                  </a:cubicBezTo>
                  <a:lnTo>
                    <a:pt x="1743" y="2678"/>
                  </a:lnTo>
                  <a:cubicBezTo>
                    <a:pt x="1759" y="2672"/>
                    <a:pt x="1709" y="2678"/>
                    <a:pt x="1737" y="2667"/>
                  </a:cubicBezTo>
                  <a:cubicBezTo>
                    <a:pt x="1726" y="2667"/>
                    <a:pt x="1731" y="2672"/>
                    <a:pt x="1720" y="2672"/>
                  </a:cubicBezTo>
                  <a:cubicBezTo>
                    <a:pt x="1720" y="2667"/>
                    <a:pt x="1743" y="2661"/>
                    <a:pt x="1743" y="2661"/>
                  </a:cubicBezTo>
                  <a:cubicBezTo>
                    <a:pt x="1745" y="2658"/>
                    <a:pt x="1740" y="2658"/>
                    <a:pt x="1734" y="2658"/>
                  </a:cubicBezTo>
                  <a:cubicBezTo>
                    <a:pt x="1729" y="2658"/>
                    <a:pt x="1723" y="2658"/>
                    <a:pt x="1726" y="2656"/>
                  </a:cubicBezTo>
                  <a:lnTo>
                    <a:pt x="1726" y="2656"/>
                  </a:lnTo>
                  <a:cubicBezTo>
                    <a:pt x="1720" y="2656"/>
                    <a:pt x="1703" y="2661"/>
                    <a:pt x="1698" y="2661"/>
                  </a:cubicBezTo>
                  <a:cubicBezTo>
                    <a:pt x="1698" y="2656"/>
                    <a:pt x="1720" y="2650"/>
                    <a:pt x="1726" y="2650"/>
                  </a:cubicBezTo>
                  <a:lnTo>
                    <a:pt x="1726" y="2650"/>
                  </a:lnTo>
                  <a:cubicBezTo>
                    <a:pt x="1726" y="2656"/>
                    <a:pt x="1726" y="2656"/>
                    <a:pt x="1720" y="2656"/>
                  </a:cubicBezTo>
                  <a:lnTo>
                    <a:pt x="1726" y="2656"/>
                  </a:lnTo>
                  <a:cubicBezTo>
                    <a:pt x="1731" y="2650"/>
                    <a:pt x="1731" y="2650"/>
                    <a:pt x="1737" y="2644"/>
                  </a:cubicBezTo>
                  <a:lnTo>
                    <a:pt x="1737" y="2644"/>
                  </a:lnTo>
                  <a:cubicBezTo>
                    <a:pt x="1731" y="2644"/>
                    <a:pt x="1731" y="2650"/>
                    <a:pt x="1726" y="2650"/>
                  </a:cubicBezTo>
                  <a:cubicBezTo>
                    <a:pt x="1737" y="2644"/>
                    <a:pt x="1726" y="2644"/>
                    <a:pt x="1731" y="2639"/>
                  </a:cubicBezTo>
                  <a:lnTo>
                    <a:pt x="1731" y="2639"/>
                  </a:lnTo>
                  <a:cubicBezTo>
                    <a:pt x="1731" y="2639"/>
                    <a:pt x="1720" y="2644"/>
                    <a:pt x="1720" y="2644"/>
                  </a:cubicBezTo>
                  <a:cubicBezTo>
                    <a:pt x="1726" y="2642"/>
                    <a:pt x="1724" y="2642"/>
                    <a:pt x="1721" y="2642"/>
                  </a:cubicBezTo>
                  <a:cubicBezTo>
                    <a:pt x="1717" y="2642"/>
                    <a:pt x="1712" y="2642"/>
                    <a:pt x="1709" y="2639"/>
                  </a:cubicBezTo>
                  <a:cubicBezTo>
                    <a:pt x="1712" y="2636"/>
                    <a:pt x="1717" y="2636"/>
                    <a:pt x="1721" y="2636"/>
                  </a:cubicBezTo>
                  <a:cubicBezTo>
                    <a:pt x="1724" y="2636"/>
                    <a:pt x="1726" y="2636"/>
                    <a:pt x="1720" y="2633"/>
                  </a:cubicBezTo>
                  <a:lnTo>
                    <a:pt x="1743" y="2633"/>
                  </a:lnTo>
                  <a:cubicBezTo>
                    <a:pt x="1731" y="2628"/>
                    <a:pt x="1748" y="2622"/>
                    <a:pt x="1748" y="2622"/>
                  </a:cubicBezTo>
                  <a:lnTo>
                    <a:pt x="1715" y="2622"/>
                  </a:lnTo>
                  <a:cubicBezTo>
                    <a:pt x="1720" y="2622"/>
                    <a:pt x="1709" y="2622"/>
                    <a:pt x="1726" y="2616"/>
                  </a:cubicBezTo>
                  <a:lnTo>
                    <a:pt x="1726" y="2616"/>
                  </a:lnTo>
                  <a:cubicBezTo>
                    <a:pt x="1724" y="2618"/>
                    <a:pt x="1725" y="2619"/>
                    <a:pt x="1726" y="2619"/>
                  </a:cubicBezTo>
                  <a:cubicBezTo>
                    <a:pt x="1730" y="2619"/>
                    <a:pt x="1739" y="2616"/>
                    <a:pt x="1743" y="2616"/>
                  </a:cubicBezTo>
                  <a:lnTo>
                    <a:pt x="1748" y="2616"/>
                  </a:lnTo>
                  <a:cubicBezTo>
                    <a:pt x="1754" y="2614"/>
                    <a:pt x="1750" y="2614"/>
                    <a:pt x="1744" y="2614"/>
                  </a:cubicBezTo>
                  <a:cubicBezTo>
                    <a:pt x="1738" y="2614"/>
                    <a:pt x="1731" y="2614"/>
                    <a:pt x="1731" y="2611"/>
                  </a:cubicBezTo>
                  <a:lnTo>
                    <a:pt x="1720" y="2611"/>
                  </a:lnTo>
                  <a:cubicBezTo>
                    <a:pt x="1723" y="2608"/>
                    <a:pt x="1723" y="2608"/>
                    <a:pt x="1722" y="2608"/>
                  </a:cubicBezTo>
                  <a:cubicBezTo>
                    <a:pt x="1722" y="2608"/>
                    <a:pt x="1720" y="2608"/>
                    <a:pt x="1720" y="2605"/>
                  </a:cubicBezTo>
                  <a:lnTo>
                    <a:pt x="1715" y="2611"/>
                  </a:lnTo>
                  <a:cubicBezTo>
                    <a:pt x="1709" y="2611"/>
                    <a:pt x="1709" y="2611"/>
                    <a:pt x="1703" y="2605"/>
                  </a:cubicBezTo>
                  <a:lnTo>
                    <a:pt x="1703" y="2605"/>
                  </a:lnTo>
                  <a:cubicBezTo>
                    <a:pt x="1707" y="2605"/>
                    <a:pt x="1708" y="2608"/>
                    <a:pt x="1710" y="2608"/>
                  </a:cubicBezTo>
                  <a:cubicBezTo>
                    <a:pt x="1712" y="2608"/>
                    <a:pt x="1713" y="2607"/>
                    <a:pt x="1715" y="2605"/>
                  </a:cubicBezTo>
                  <a:cubicBezTo>
                    <a:pt x="1698" y="2605"/>
                    <a:pt x="1726" y="2600"/>
                    <a:pt x="1715" y="2600"/>
                  </a:cubicBezTo>
                  <a:cubicBezTo>
                    <a:pt x="1720" y="2600"/>
                    <a:pt x="1731" y="2600"/>
                    <a:pt x="1737" y="2594"/>
                  </a:cubicBezTo>
                  <a:cubicBezTo>
                    <a:pt x="1726" y="2594"/>
                    <a:pt x="1748" y="2588"/>
                    <a:pt x="1737" y="2588"/>
                  </a:cubicBezTo>
                  <a:lnTo>
                    <a:pt x="1726" y="2588"/>
                  </a:lnTo>
                  <a:cubicBezTo>
                    <a:pt x="1737" y="2583"/>
                    <a:pt x="1715" y="2583"/>
                    <a:pt x="1720" y="2577"/>
                  </a:cubicBezTo>
                  <a:lnTo>
                    <a:pt x="1715" y="2577"/>
                  </a:lnTo>
                  <a:cubicBezTo>
                    <a:pt x="1703" y="2577"/>
                    <a:pt x="1715" y="2577"/>
                    <a:pt x="1709" y="2572"/>
                  </a:cubicBezTo>
                  <a:lnTo>
                    <a:pt x="1726" y="2572"/>
                  </a:lnTo>
                  <a:cubicBezTo>
                    <a:pt x="1720" y="2572"/>
                    <a:pt x="1726" y="2566"/>
                    <a:pt x="1709" y="2566"/>
                  </a:cubicBezTo>
                  <a:lnTo>
                    <a:pt x="1720" y="2566"/>
                  </a:lnTo>
                  <a:cubicBezTo>
                    <a:pt x="1726" y="2560"/>
                    <a:pt x="1692" y="2560"/>
                    <a:pt x="1698" y="2560"/>
                  </a:cubicBezTo>
                  <a:cubicBezTo>
                    <a:pt x="1705" y="2560"/>
                    <a:pt x="1710" y="2558"/>
                    <a:pt x="1714" y="2558"/>
                  </a:cubicBezTo>
                  <a:cubicBezTo>
                    <a:pt x="1716" y="2558"/>
                    <a:pt x="1718" y="2559"/>
                    <a:pt x="1720" y="2560"/>
                  </a:cubicBezTo>
                  <a:cubicBezTo>
                    <a:pt x="1720" y="2555"/>
                    <a:pt x="1720" y="2555"/>
                    <a:pt x="1715" y="2555"/>
                  </a:cubicBezTo>
                  <a:cubicBezTo>
                    <a:pt x="1720" y="2555"/>
                    <a:pt x="1703" y="2555"/>
                    <a:pt x="1709" y="2549"/>
                  </a:cubicBezTo>
                  <a:lnTo>
                    <a:pt x="1687" y="2549"/>
                  </a:lnTo>
                  <a:cubicBezTo>
                    <a:pt x="1715" y="2544"/>
                    <a:pt x="1681" y="2538"/>
                    <a:pt x="1709" y="2532"/>
                  </a:cubicBezTo>
                  <a:cubicBezTo>
                    <a:pt x="1705" y="2532"/>
                    <a:pt x="1704" y="2530"/>
                    <a:pt x="1704" y="2527"/>
                  </a:cubicBezTo>
                  <a:lnTo>
                    <a:pt x="1704" y="2527"/>
                  </a:lnTo>
                  <a:cubicBezTo>
                    <a:pt x="1706" y="2525"/>
                    <a:pt x="1706" y="2524"/>
                    <a:pt x="1703" y="2523"/>
                  </a:cubicBezTo>
                  <a:lnTo>
                    <a:pt x="1703" y="2523"/>
                  </a:lnTo>
                  <a:cubicBezTo>
                    <a:pt x="1703" y="2523"/>
                    <a:pt x="1703" y="2522"/>
                    <a:pt x="1703" y="2521"/>
                  </a:cubicBezTo>
                  <a:cubicBezTo>
                    <a:pt x="1703" y="2521"/>
                    <a:pt x="1703" y="2521"/>
                    <a:pt x="1703" y="2523"/>
                  </a:cubicBezTo>
                  <a:lnTo>
                    <a:pt x="1703" y="2523"/>
                  </a:lnTo>
                  <a:cubicBezTo>
                    <a:pt x="1697" y="2521"/>
                    <a:pt x="1678" y="2521"/>
                    <a:pt x="1687" y="2521"/>
                  </a:cubicBezTo>
                  <a:cubicBezTo>
                    <a:pt x="1692" y="2519"/>
                    <a:pt x="1695" y="2519"/>
                    <a:pt x="1697" y="2519"/>
                  </a:cubicBezTo>
                  <a:cubicBezTo>
                    <a:pt x="1701" y="2519"/>
                    <a:pt x="1700" y="2521"/>
                    <a:pt x="1703" y="2521"/>
                  </a:cubicBezTo>
                  <a:cubicBezTo>
                    <a:pt x="1731" y="2516"/>
                    <a:pt x="1698" y="2516"/>
                    <a:pt x="1715" y="2510"/>
                  </a:cubicBezTo>
                  <a:cubicBezTo>
                    <a:pt x="1726" y="2510"/>
                    <a:pt x="1703" y="2504"/>
                    <a:pt x="1703" y="2504"/>
                  </a:cubicBezTo>
                  <a:lnTo>
                    <a:pt x="1709" y="2504"/>
                  </a:lnTo>
                  <a:cubicBezTo>
                    <a:pt x="1698" y="2499"/>
                    <a:pt x="1692" y="2493"/>
                    <a:pt x="1687" y="2493"/>
                  </a:cubicBezTo>
                  <a:lnTo>
                    <a:pt x="1681" y="2493"/>
                  </a:lnTo>
                  <a:cubicBezTo>
                    <a:pt x="1687" y="2488"/>
                    <a:pt x="1692" y="2488"/>
                    <a:pt x="1709" y="2488"/>
                  </a:cubicBezTo>
                  <a:cubicBezTo>
                    <a:pt x="1712" y="2488"/>
                    <a:pt x="1713" y="2488"/>
                    <a:pt x="1715" y="2488"/>
                  </a:cubicBezTo>
                  <a:lnTo>
                    <a:pt x="1715" y="2488"/>
                  </a:lnTo>
                  <a:lnTo>
                    <a:pt x="1715" y="2488"/>
                  </a:lnTo>
                  <a:cubicBezTo>
                    <a:pt x="1715" y="2488"/>
                    <a:pt x="1715" y="2488"/>
                    <a:pt x="1715" y="2488"/>
                  </a:cubicBezTo>
                  <a:lnTo>
                    <a:pt x="1715" y="2488"/>
                  </a:lnTo>
                  <a:cubicBezTo>
                    <a:pt x="1718" y="2488"/>
                    <a:pt x="1716" y="2487"/>
                    <a:pt x="1714" y="2487"/>
                  </a:cubicBezTo>
                  <a:lnTo>
                    <a:pt x="1714" y="2487"/>
                  </a:lnTo>
                  <a:cubicBezTo>
                    <a:pt x="1714" y="2485"/>
                    <a:pt x="1712" y="2484"/>
                    <a:pt x="1711" y="2484"/>
                  </a:cubicBezTo>
                  <a:lnTo>
                    <a:pt x="1711" y="2484"/>
                  </a:lnTo>
                  <a:lnTo>
                    <a:pt x="1713" y="2486"/>
                  </a:lnTo>
                  <a:lnTo>
                    <a:pt x="1713" y="2486"/>
                  </a:lnTo>
                  <a:cubicBezTo>
                    <a:pt x="1712" y="2485"/>
                    <a:pt x="1710" y="2484"/>
                    <a:pt x="1709" y="2483"/>
                  </a:cubicBezTo>
                  <a:lnTo>
                    <a:pt x="1709" y="2483"/>
                  </a:lnTo>
                  <a:cubicBezTo>
                    <a:pt x="1710" y="2483"/>
                    <a:pt x="1710" y="2483"/>
                    <a:pt x="1711" y="2484"/>
                  </a:cubicBezTo>
                  <a:lnTo>
                    <a:pt x="1711" y="2484"/>
                  </a:lnTo>
                  <a:lnTo>
                    <a:pt x="1709" y="2482"/>
                  </a:lnTo>
                  <a:lnTo>
                    <a:pt x="1709" y="2482"/>
                  </a:lnTo>
                  <a:cubicBezTo>
                    <a:pt x="1709" y="2482"/>
                    <a:pt x="1709" y="2483"/>
                    <a:pt x="1709" y="2483"/>
                  </a:cubicBezTo>
                  <a:lnTo>
                    <a:pt x="1709" y="2483"/>
                  </a:lnTo>
                  <a:cubicBezTo>
                    <a:pt x="1704" y="2481"/>
                    <a:pt x="1698" y="2480"/>
                    <a:pt x="1698" y="2476"/>
                  </a:cubicBezTo>
                  <a:lnTo>
                    <a:pt x="1692" y="2476"/>
                  </a:lnTo>
                  <a:cubicBezTo>
                    <a:pt x="1675" y="2476"/>
                    <a:pt x="1703" y="2476"/>
                    <a:pt x="1687" y="2471"/>
                  </a:cubicBezTo>
                  <a:lnTo>
                    <a:pt x="1709" y="2471"/>
                  </a:lnTo>
                  <a:cubicBezTo>
                    <a:pt x="1703" y="2471"/>
                    <a:pt x="1687" y="2465"/>
                    <a:pt x="1687" y="2460"/>
                  </a:cubicBezTo>
                  <a:lnTo>
                    <a:pt x="1687" y="2460"/>
                  </a:lnTo>
                  <a:cubicBezTo>
                    <a:pt x="1688" y="2460"/>
                    <a:pt x="1690" y="2461"/>
                    <a:pt x="1692" y="2462"/>
                  </a:cubicBezTo>
                  <a:lnTo>
                    <a:pt x="1692" y="2462"/>
                  </a:lnTo>
                  <a:cubicBezTo>
                    <a:pt x="1688" y="2460"/>
                    <a:pt x="1687" y="2457"/>
                    <a:pt x="1687" y="2454"/>
                  </a:cubicBezTo>
                  <a:lnTo>
                    <a:pt x="1687" y="2454"/>
                  </a:lnTo>
                  <a:cubicBezTo>
                    <a:pt x="1693" y="2455"/>
                    <a:pt x="1698" y="2456"/>
                    <a:pt x="1701" y="2456"/>
                  </a:cubicBezTo>
                  <a:cubicBezTo>
                    <a:pt x="1713" y="2456"/>
                    <a:pt x="1703" y="2448"/>
                    <a:pt x="1726" y="2448"/>
                  </a:cubicBezTo>
                  <a:cubicBezTo>
                    <a:pt x="1709" y="2437"/>
                    <a:pt x="1731" y="2437"/>
                    <a:pt x="1726" y="2426"/>
                  </a:cubicBezTo>
                  <a:lnTo>
                    <a:pt x="1726" y="2426"/>
                  </a:lnTo>
                  <a:cubicBezTo>
                    <a:pt x="1716" y="2428"/>
                    <a:pt x="1713" y="2428"/>
                    <a:pt x="1712" y="2428"/>
                  </a:cubicBezTo>
                  <a:cubicBezTo>
                    <a:pt x="1710" y="2428"/>
                    <a:pt x="1716" y="2426"/>
                    <a:pt x="1698" y="2426"/>
                  </a:cubicBezTo>
                  <a:cubicBezTo>
                    <a:pt x="1698" y="2426"/>
                    <a:pt x="1698" y="2420"/>
                    <a:pt x="1698" y="2420"/>
                  </a:cubicBezTo>
                  <a:lnTo>
                    <a:pt x="1748" y="2420"/>
                  </a:lnTo>
                  <a:cubicBezTo>
                    <a:pt x="1737" y="2420"/>
                    <a:pt x="1737" y="2415"/>
                    <a:pt x="1737" y="2415"/>
                  </a:cubicBezTo>
                  <a:lnTo>
                    <a:pt x="1726" y="2415"/>
                  </a:lnTo>
                  <a:cubicBezTo>
                    <a:pt x="1717" y="2412"/>
                    <a:pt x="1723" y="2412"/>
                    <a:pt x="1729" y="2412"/>
                  </a:cubicBezTo>
                  <a:cubicBezTo>
                    <a:pt x="1736" y="2412"/>
                    <a:pt x="1743" y="2412"/>
                    <a:pt x="1737" y="2409"/>
                  </a:cubicBezTo>
                  <a:lnTo>
                    <a:pt x="1743" y="2409"/>
                  </a:lnTo>
                  <a:cubicBezTo>
                    <a:pt x="1737" y="2409"/>
                    <a:pt x="1743" y="2404"/>
                    <a:pt x="1720" y="2398"/>
                  </a:cubicBezTo>
                  <a:lnTo>
                    <a:pt x="1737" y="2398"/>
                  </a:lnTo>
                  <a:cubicBezTo>
                    <a:pt x="1737" y="2392"/>
                    <a:pt x="1715" y="2381"/>
                    <a:pt x="1726" y="2381"/>
                  </a:cubicBezTo>
                  <a:lnTo>
                    <a:pt x="1731" y="2381"/>
                  </a:lnTo>
                  <a:cubicBezTo>
                    <a:pt x="1731" y="2381"/>
                    <a:pt x="1720" y="2376"/>
                    <a:pt x="1726" y="2376"/>
                  </a:cubicBezTo>
                  <a:lnTo>
                    <a:pt x="1737" y="2376"/>
                  </a:lnTo>
                  <a:cubicBezTo>
                    <a:pt x="1731" y="2376"/>
                    <a:pt x="1726" y="2376"/>
                    <a:pt x="1726" y="2370"/>
                  </a:cubicBezTo>
                  <a:lnTo>
                    <a:pt x="1726" y="2370"/>
                  </a:lnTo>
                  <a:lnTo>
                    <a:pt x="1737" y="2376"/>
                  </a:lnTo>
                  <a:cubicBezTo>
                    <a:pt x="1743" y="2370"/>
                    <a:pt x="1715" y="2364"/>
                    <a:pt x="1715" y="2359"/>
                  </a:cubicBezTo>
                  <a:cubicBezTo>
                    <a:pt x="1731" y="2359"/>
                    <a:pt x="1743" y="2359"/>
                    <a:pt x="1743" y="2353"/>
                  </a:cubicBezTo>
                  <a:lnTo>
                    <a:pt x="1748" y="2353"/>
                  </a:lnTo>
                  <a:cubicBezTo>
                    <a:pt x="1748" y="2348"/>
                    <a:pt x="1731" y="2342"/>
                    <a:pt x="1726" y="2336"/>
                  </a:cubicBezTo>
                  <a:cubicBezTo>
                    <a:pt x="1748" y="2336"/>
                    <a:pt x="1737" y="2325"/>
                    <a:pt x="1748" y="2320"/>
                  </a:cubicBezTo>
                  <a:cubicBezTo>
                    <a:pt x="1748" y="2320"/>
                    <a:pt x="1731" y="2314"/>
                    <a:pt x="1731" y="2314"/>
                  </a:cubicBezTo>
                  <a:cubicBezTo>
                    <a:pt x="1735" y="2314"/>
                    <a:pt x="1729" y="2311"/>
                    <a:pt x="1729" y="2311"/>
                  </a:cubicBezTo>
                  <a:lnTo>
                    <a:pt x="1729" y="2311"/>
                  </a:lnTo>
                  <a:cubicBezTo>
                    <a:pt x="1730" y="2311"/>
                    <a:pt x="1731" y="2312"/>
                    <a:pt x="1737" y="2314"/>
                  </a:cubicBezTo>
                  <a:cubicBezTo>
                    <a:pt x="1754" y="2314"/>
                    <a:pt x="1748" y="2308"/>
                    <a:pt x="1754" y="2308"/>
                  </a:cubicBezTo>
                  <a:lnTo>
                    <a:pt x="1726" y="2303"/>
                  </a:lnTo>
                  <a:cubicBezTo>
                    <a:pt x="1765" y="2303"/>
                    <a:pt x="1720" y="2286"/>
                    <a:pt x="1748" y="2286"/>
                  </a:cubicBezTo>
                  <a:cubicBezTo>
                    <a:pt x="1743" y="2286"/>
                    <a:pt x="1743" y="2286"/>
                    <a:pt x="1737" y="2280"/>
                  </a:cubicBezTo>
                  <a:lnTo>
                    <a:pt x="1737" y="2280"/>
                  </a:lnTo>
                  <a:lnTo>
                    <a:pt x="1754" y="2286"/>
                  </a:lnTo>
                  <a:cubicBezTo>
                    <a:pt x="1754" y="2280"/>
                    <a:pt x="1759" y="2280"/>
                    <a:pt x="1754" y="2275"/>
                  </a:cubicBezTo>
                  <a:lnTo>
                    <a:pt x="1765" y="2275"/>
                  </a:lnTo>
                  <a:cubicBezTo>
                    <a:pt x="1765" y="2275"/>
                    <a:pt x="1731" y="2264"/>
                    <a:pt x="1731" y="2264"/>
                  </a:cubicBezTo>
                  <a:lnTo>
                    <a:pt x="1748" y="2264"/>
                  </a:lnTo>
                  <a:cubicBezTo>
                    <a:pt x="1748" y="2258"/>
                    <a:pt x="1765" y="2258"/>
                    <a:pt x="1754" y="2252"/>
                  </a:cubicBezTo>
                  <a:lnTo>
                    <a:pt x="1759" y="2252"/>
                  </a:lnTo>
                  <a:cubicBezTo>
                    <a:pt x="1759" y="2252"/>
                    <a:pt x="1773" y="2248"/>
                    <a:pt x="1755" y="2243"/>
                  </a:cubicBezTo>
                  <a:lnTo>
                    <a:pt x="1755" y="2243"/>
                  </a:lnTo>
                  <a:cubicBezTo>
                    <a:pt x="1755" y="2243"/>
                    <a:pt x="1755" y="2243"/>
                    <a:pt x="1755" y="2243"/>
                  </a:cubicBezTo>
                  <a:cubicBezTo>
                    <a:pt x="1760" y="2243"/>
                    <a:pt x="1755" y="2237"/>
                    <a:pt x="1751" y="2233"/>
                  </a:cubicBezTo>
                  <a:lnTo>
                    <a:pt x="1751" y="2233"/>
                  </a:lnTo>
                  <a:cubicBezTo>
                    <a:pt x="1754" y="2234"/>
                    <a:pt x="1756" y="2235"/>
                    <a:pt x="1759" y="2236"/>
                  </a:cubicBezTo>
                  <a:lnTo>
                    <a:pt x="1748" y="2230"/>
                  </a:lnTo>
                  <a:lnTo>
                    <a:pt x="1748" y="2230"/>
                  </a:lnTo>
                  <a:cubicBezTo>
                    <a:pt x="1749" y="2231"/>
                    <a:pt x="1750" y="2232"/>
                    <a:pt x="1751" y="2233"/>
                  </a:cubicBezTo>
                  <a:lnTo>
                    <a:pt x="1751" y="2233"/>
                  </a:lnTo>
                  <a:cubicBezTo>
                    <a:pt x="1741" y="2230"/>
                    <a:pt x="1737" y="2229"/>
                    <a:pt x="1737" y="2224"/>
                  </a:cubicBezTo>
                  <a:lnTo>
                    <a:pt x="1743" y="2224"/>
                  </a:lnTo>
                  <a:cubicBezTo>
                    <a:pt x="1744" y="2224"/>
                    <a:pt x="1744" y="2224"/>
                    <a:pt x="1743" y="2224"/>
                  </a:cubicBezTo>
                  <a:lnTo>
                    <a:pt x="1743" y="2224"/>
                  </a:lnTo>
                  <a:cubicBezTo>
                    <a:pt x="1747" y="2220"/>
                    <a:pt x="1744" y="2219"/>
                    <a:pt x="1737" y="2219"/>
                  </a:cubicBezTo>
                  <a:lnTo>
                    <a:pt x="1737" y="2219"/>
                  </a:lnTo>
                  <a:lnTo>
                    <a:pt x="1740" y="2222"/>
                  </a:lnTo>
                  <a:lnTo>
                    <a:pt x="1740" y="2222"/>
                  </a:lnTo>
                  <a:cubicBezTo>
                    <a:pt x="1737" y="2220"/>
                    <a:pt x="1735" y="2219"/>
                    <a:pt x="1736" y="2219"/>
                  </a:cubicBezTo>
                  <a:lnTo>
                    <a:pt x="1736" y="2219"/>
                  </a:lnTo>
                  <a:cubicBezTo>
                    <a:pt x="1737" y="2219"/>
                    <a:pt x="1737" y="2219"/>
                    <a:pt x="1737" y="2219"/>
                  </a:cubicBezTo>
                  <a:lnTo>
                    <a:pt x="1737" y="2219"/>
                  </a:lnTo>
                  <a:lnTo>
                    <a:pt x="1737" y="2219"/>
                  </a:lnTo>
                  <a:lnTo>
                    <a:pt x="1737" y="2219"/>
                  </a:lnTo>
                  <a:cubicBezTo>
                    <a:pt x="1737" y="2219"/>
                    <a:pt x="1737" y="2219"/>
                    <a:pt x="1736" y="2219"/>
                  </a:cubicBezTo>
                  <a:lnTo>
                    <a:pt x="1736" y="2219"/>
                  </a:lnTo>
                  <a:cubicBezTo>
                    <a:pt x="1735" y="2219"/>
                    <a:pt x="1733" y="2219"/>
                    <a:pt x="1731" y="2219"/>
                  </a:cubicBezTo>
                  <a:cubicBezTo>
                    <a:pt x="1731" y="2213"/>
                    <a:pt x="1737" y="2213"/>
                    <a:pt x="1748" y="2213"/>
                  </a:cubicBezTo>
                  <a:cubicBezTo>
                    <a:pt x="1743" y="2213"/>
                    <a:pt x="1731" y="2208"/>
                    <a:pt x="1737" y="2208"/>
                  </a:cubicBezTo>
                  <a:cubicBezTo>
                    <a:pt x="1743" y="2208"/>
                    <a:pt x="1743" y="2213"/>
                    <a:pt x="1748" y="2213"/>
                  </a:cubicBezTo>
                  <a:cubicBezTo>
                    <a:pt x="1754" y="2208"/>
                    <a:pt x="1731" y="2202"/>
                    <a:pt x="1748" y="2202"/>
                  </a:cubicBezTo>
                  <a:lnTo>
                    <a:pt x="1754" y="2202"/>
                  </a:lnTo>
                  <a:cubicBezTo>
                    <a:pt x="1754" y="2208"/>
                    <a:pt x="1748" y="2208"/>
                    <a:pt x="1748" y="2208"/>
                  </a:cubicBezTo>
                  <a:cubicBezTo>
                    <a:pt x="1757" y="2212"/>
                    <a:pt x="1763" y="2209"/>
                    <a:pt x="1773" y="2214"/>
                  </a:cubicBezTo>
                  <a:lnTo>
                    <a:pt x="1773" y="2214"/>
                  </a:lnTo>
                  <a:cubicBezTo>
                    <a:pt x="1764" y="2208"/>
                    <a:pt x="1755" y="2202"/>
                    <a:pt x="1759" y="2202"/>
                  </a:cubicBezTo>
                  <a:lnTo>
                    <a:pt x="1771" y="2202"/>
                  </a:lnTo>
                  <a:cubicBezTo>
                    <a:pt x="1771" y="2202"/>
                    <a:pt x="1771" y="2196"/>
                    <a:pt x="1765" y="2196"/>
                  </a:cubicBezTo>
                  <a:lnTo>
                    <a:pt x="1765" y="2196"/>
                  </a:lnTo>
                  <a:cubicBezTo>
                    <a:pt x="1771" y="2196"/>
                    <a:pt x="1771" y="2196"/>
                    <a:pt x="1771" y="2202"/>
                  </a:cubicBezTo>
                  <a:cubicBezTo>
                    <a:pt x="1776" y="2202"/>
                    <a:pt x="1776" y="2196"/>
                    <a:pt x="1776" y="2196"/>
                  </a:cubicBezTo>
                  <a:cubicBezTo>
                    <a:pt x="1765" y="2196"/>
                    <a:pt x="1765" y="2191"/>
                    <a:pt x="1754" y="2191"/>
                  </a:cubicBezTo>
                  <a:cubicBezTo>
                    <a:pt x="1754" y="2196"/>
                    <a:pt x="1754" y="2196"/>
                    <a:pt x="1754" y="2196"/>
                  </a:cubicBezTo>
                  <a:cubicBezTo>
                    <a:pt x="1748" y="2191"/>
                    <a:pt x="1743" y="2191"/>
                    <a:pt x="1754" y="2191"/>
                  </a:cubicBezTo>
                  <a:cubicBezTo>
                    <a:pt x="1743" y="2191"/>
                    <a:pt x="1737" y="2185"/>
                    <a:pt x="1731" y="2185"/>
                  </a:cubicBezTo>
                  <a:cubicBezTo>
                    <a:pt x="1754" y="2185"/>
                    <a:pt x="1759" y="2185"/>
                    <a:pt x="1771" y="2191"/>
                  </a:cubicBezTo>
                  <a:cubicBezTo>
                    <a:pt x="1765" y="2185"/>
                    <a:pt x="1771" y="2180"/>
                    <a:pt x="1748" y="2168"/>
                  </a:cubicBezTo>
                  <a:cubicBezTo>
                    <a:pt x="1748" y="2166"/>
                    <a:pt x="1749" y="2166"/>
                    <a:pt x="1750" y="2166"/>
                  </a:cubicBezTo>
                  <a:cubicBezTo>
                    <a:pt x="1752" y="2166"/>
                    <a:pt x="1756" y="2168"/>
                    <a:pt x="1759" y="2168"/>
                  </a:cubicBezTo>
                  <a:cubicBezTo>
                    <a:pt x="1759" y="2174"/>
                    <a:pt x="1759" y="2174"/>
                    <a:pt x="1765" y="2174"/>
                  </a:cubicBezTo>
                  <a:cubicBezTo>
                    <a:pt x="1759" y="2168"/>
                    <a:pt x="1765" y="2168"/>
                    <a:pt x="1748" y="2157"/>
                  </a:cubicBezTo>
                  <a:lnTo>
                    <a:pt x="1748" y="2157"/>
                  </a:lnTo>
                  <a:cubicBezTo>
                    <a:pt x="1754" y="2157"/>
                    <a:pt x="1759" y="2161"/>
                    <a:pt x="1761" y="2163"/>
                  </a:cubicBezTo>
                  <a:lnTo>
                    <a:pt x="1765" y="2163"/>
                  </a:lnTo>
                  <a:cubicBezTo>
                    <a:pt x="1767" y="2163"/>
                    <a:pt x="1769" y="2163"/>
                    <a:pt x="1770" y="2163"/>
                  </a:cubicBezTo>
                  <a:cubicBezTo>
                    <a:pt x="1783" y="2163"/>
                    <a:pt x="1742" y="2140"/>
                    <a:pt x="1759" y="2140"/>
                  </a:cubicBezTo>
                  <a:cubicBezTo>
                    <a:pt x="1760" y="2140"/>
                    <a:pt x="1760" y="2140"/>
                    <a:pt x="1761" y="2140"/>
                  </a:cubicBezTo>
                  <a:lnTo>
                    <a:pt x="1761" y="2140"/>
                  </a:lnTo>
                  <a:cubicBezTo>
                    <a:pt x="1780" y="2134"/>
                    <a:pt x="1755" y="2112"/>
                    <a:pt x="1782" y="2112"/>
                  </a:cubicBezTo>
                  <a:cubicBezTo>
                    <a:pt x="1787" y="2112"/>
                    <a:pt x="1776" y="2107"/>
                    <a:pt x="1771" y="2101"/>
                  </a:cubicBezTo>
                  <a:lnTo>
                    <a:pt x="1771" y="2101"/>
                  </a:lnTo>
                  <a:lnTo>
                    <a:pt x="1787" y="2107"/>
                  </a:lnTo>
                  <a:lnTo>
                    <a:pt x="1787" y="2107"/>
                  </a:lnTo>
                  <a:lnTo>
                    <a:pt x="1771" y="2096"/>
                  </a:lnTo>
                  <a:cubicBezTo>
                    <a:pt x="1770" y="2095"/>
                    <a:pt x="1770" y="2094"/>
                    <a:pt x="1771" y="2094"/>
                  </a:cubicBezTo>
                  <a:cubicBezTo>
                    <a:pt x="1774" y="2094"/>
                    <a:pt x="1784" y="2098"/>
                    <a:pt x="1789" y="2098"/>
                  </a:cubicBezTo>
                  <a:cubicBezTo>
                    <a:pt x="1792" y="2098"/>
                    <a:pt x="1793" y="2096"/>
                    <a:pt x="1787" y="2090"/>
                  </a:cubicBezTo>
                  <a:lnTo>
                    <a:pt x="1776" y="2090"/>
                  </a:lnTo>
                  <a:cubicBezTo>
                    <a:pt x="1780" y="2086"/>
                    <a:pt x="1779" y="2082"/>
                    <a:pt x="1781" y="2082"/>
                  </a:cubicBezTo>
                  <a:cubicBezTo>
                    <a:pt x="1782" y="2082"/>
                    <a:pt x="1784" y="2083"/>
                    <a:pt x="1787" y="2084"/>
                  </a:cubicBezTo>
                  <a:cubicBezTo>
                    <a:pt x="1787" y="2084"/>
                    <a:pt x="1776" y="2079"/>
                    <a:pt x="1782" y="2079"/>
                  </a:cubicBezTo>
                  <a:lnTo>
                    <a:pt x="1782" y="2079"/>
                  </a:lnTo>
                  <a:lnTo>
                    <a:pt x="1787" y="2084"/>
                  </a:lnTo>
                  <a:lnTo>
                    <a:pt x="1787" y="2079"/>
                  </a:lnTo>
                  <a:lnTo>
                    <a:pt x="1782" y="2073"/>
                  </a:lnTo>
                  <a:lnTo>
                    <a:pt x="1787" y="2073"/>
                  </a:lnTo>
                  <a:cubicBezTo>
                    <a:pt x="1799" y="2079"/>
                    <a:pt x="1804" y="2084"/>
                    <a:pt x="1810" y="2084"/>
                  </a:cubicBezTo>
                  <a:cubicBezTo>
                    <a:pt x="1810" y="2084"/>
                    <a:pt x="1804" y="2079"/>
                    <a:pt x="1804" y="2079"/>
                  </a:cubicBezTo>
                  <a:cubicBezTo>
                    <a:pt x="1804" y="2079"/>
                    <a:pt x="1804" y="2079"/>
                    <a:pt x="1810" y="2073"/>
                  </a:cubicBezTo>
                  <a:cubicBezTo>
                    <a:pt x="1821" y="2068"/>
                    <a:pt x="1827" y="2051"/>
                    <a:pt x="1832" y="2045"/>
                  </a:cubicBezTo>
                  <a:lnTo>
                    <a:pt x="1832" y="2045"/>
                  </a:lnTo>
                  <a:cubicBezTo>
                    <a:pt x="1832" y="2056"/>
                    <a:pt x="1827" y="2062"/>
                    <a:pt x="1827" y="2062"/>
                  </a:cubicBezTo>
                  <a:cubicBezTo>
                    <a:pt x="1827" y="2068"/>
                    <a:pt x="1832" y="2068"/>
                    <a:pt x="1832" y="2068"/>
                  </a:cubicBezTo>
                  <a:cubicBezTo>
                    <a:pt x="1832" y="2068"/>
                    <a:pt x="1832" y="2073"/>
                    <a:pt x="1832" y="2079"/>
                  </a:cubicBezTo>
                  <a:cubicBezTo>
                    <a:pt x="1832" y="2079"/>
                    <a:pt x="1836" y="2066"/>
                    <a:pt x="1838" y="2066"/>
                  </a:cubicBezTo>
                  <a:cubicBezTo>
                    <a:pt x="1838" y="2066"/>
                    <a:pt x="1838" y="2067"/>
                    <a:pt x="1838" y="2068"/>
                  </a:cubicBezTo>
                  <a:lnTo>
                    <a:pt x="1843" y="2051"/>
                  </a:lnTo>
                  <a:lnTo>
                    <a:pt x="1832" y="2062"/>
                  </a:lnTo>
                  <a:cubicBezTo>
                    <a:pt x="1832" y="2056"/>
                    <a:pt x="1838" y="2045"/>
                    <a:pt x="1843" y="2045"/>
                  </a:cubicBezTo>
                  <a:cubicBezTo>
                    <a:pt x="1843" y="2042"/>
                    <a:pt x="1843" y="2041"/>
                    <a:pt x="1842" y="2041"/>
                  </a:cubicBezTo>
                  <a:cubicBezTo>
                    <a:pt x="1841" y="2041"/>
                    <a:pt x="1840" y="2044"/>
                    <a:pt x="1839" y="2044"/>
                  </a:cubicBezTo>
                  <a:cubicBezTo>
                    <a:pt x="1838" y="2044"/>
                    <a:pt x="1838" y="2043"/>
                    <a:pt x="1838" y="2040"/>
                  </a:cubicBezTo>
                  <a:lnTo>
                    <a:pt x="1832" y="2040"/>
                  </a:lnTo>
                  <a:cubicBezTo>
                    <a:pt x="1832" y="2040"/>
                    <a:pt x="1836" y="2032"/>
                    <a:pt x="1837" y="2032"/>
                  </a:cubicBezTo>
                  <a:cubicBezTo>
                    <a:pt x="1838" y="2032"/>
                    <a:pt x="1838" y="2033"/>
                    <a:pt x="1838" y="2034"/>
                  </a:cubicBezTo>
                  <a:cubicBezTo>
                    <a:pt x="1838" y="2030"/>
                    <a:pt x="1837" y="2028"/>
                    <a:pt x="1836" y="2028"/>
                  </a:cubicBezTo>
                  <a:cubicBezTo>
                    <a:pt x="1834" y="2028"/>
                    <a:pt x="1830" y="2034"/>
                    <a:pt x="1828" y="2034"/>
                  </a:cubicBezTo>
                  <a:cubicBezTo>
                    <a:pt x="1827" y="2034"/>
                    <a:pt x="1827" y="2033"/>
                    <a:pt x="1827" y="2028"/>
                  </a:cubicBezTo>
                  <a:cubicBezTo>
                    <a:pt x="1821" y="2028"/>
                    <a:pt x="1821" y="2040"/>
                    <a:pt x="1810" y="2056"/>
                  </a:cubicBezTo>
                  <a:lnTo>
                    <a:pt x="1821" y="2017"/>
                  </a:lnTo>
                  <a:lnTo>
                    <a:pt x="1815" y="2034"/>
                  </a:lnTo>
                  <a:cubicBezTo>
                    <a:pt x="1815" y="2034"/>
                    <a:pt x="1813" y="2032"/>
                    <a:pt x="1813" y="2029"/>
                  </a:cubicBezTo>
                  <a:lnTo>
                    <a:pt x="1813" y="2029"/>
                  </a:lnTo>
                  <a:cubicBezTo>
                    <a:pt x="1812" y="2034"/>
                    <a:pt x="1814" y="2035"/>
                    <a:pt x="1810" y="2040"/>
                  </a:cubicBezTo>
                  <a:cubicBezTo>
                    <a:pt x="1810" y="2028"/>
                    <a:pt x="1799" y="2040"/>
                    <a:pt x="1804" y="2023"/>
                  </a:cubicBezTo>
                  <a:lnTo>
                    <a:pt x="1804" y="2023"/>
                  </a:lnTo>
                  <a:cubicBezTo>
                    <a:pt x="1799" y="2028"/>
                    <a:pt x="1804" y="2028"/>
                    <a:pt x="1799" y="2034"/>
                  </a:cubicBezTo>
                  <a:cubicBezTo>
                    <a:pt x="1800" y="2027"/>
                    <a:pt x="1800" y="2025"/>
                    <a:pt x="1800" y="2025"/>
                  </a:cubicBezTo>
                  <a:lnTo>
                    <a:pt x="1800" y="2025"/>
                  </a:lnTo>
                  <a:cubicBezTo>
                    <a:pt x="1799" y="2025"/>
                    <a:pt x="1796" y="2031"/>
                    <a:pt x="1794" y="2031"/>
                  </a:cubicBezTo>
                  <a:cubicBezTo>
                    <a:pt x="1793" y="2031"/>
                    <a:pt x="1793" y="2030"/>
                    <a:pt x="1793" y="2028"/>
                  </a:cubicBezTo>
                  <a:cubicBezTo>
                    <a:pt x="1799" y="2012"/>
                    <a:pt x="1799" y="2023"/>
                    <a:pt x="1799" y="2012"/>
                  </a:cubicBezTo>
                  <a:lnTo>
                    <a:pt x="1799" y="2012"/>
                  </a:lnTo>
                  <a:cubicBezTo>
                    <a:pt x="1796" y="2016"/>
                    <a:pt x="1794" y="2017"/>
                    <a:pt x="1793" y="2017"/>
                  </a:cubicBezTo>
                  <a:cubicBezTo>
                    <a:pt x="1790" y="2017"/>
                    <a:pt x="1791" y="2005"/>
                    <a:pt x="1789" y="2005"/>
                  </a:cubicBezTo>
                  <a:cubicBezTo>
                    <a:pt x="1788" y="2005"/>
                    <a:pt x="1788" y="2005"/>
                    <a:pt x="1787" y="2006"/>
                  </a:cubicBezTo>
                  <a:cubicBezTo>
                    <a:pt x="1787" y="2006"/>
                    <a:pt x="1787" y="2005"/>
                    <a:pt x="1788" y="2004"/>
                  </a:cubicBezTo>
                  <a:lnTo>
                    <a:pt x="1788" y="2004"/>
                  </a:lnTo>
                  <a:cubicBezTo>
                    <a:pt x="1786" y="2007"/>
                    <a:pt x="1784" y="2009"/>
                    <a:pt x="1782" y="2012"/>
                  </a:cubicBezTo>
                  <a:cubicBezTo>
                    <a:pt x="1782" y="2013"/>
                    <a:pt x="1781" y="2014"/>
                    <a:pt x="1780" y="2014"/>
                  </a:cubicBezTo>
                  <a:cubicBezTo>
                    <a:pt x="1778" y="2014"/>
                    <a:pt x="1774" y="2012"/>
                    <a:pt x="1771" y="2012"/>
                  </a:cubicBezTo>
                  <a:cubicBezTo>
                    <a:pt x="1776" y="2012"/>
                    <a:pt x="1765" y="2000"/>
                    <a:pt x="1765" y="1995"/>
                  </a:cubicBezTo>
                  <a:cubicBezTo>
                    <a:pt x="1759" y="2006"/>
                    <a:pt x="1754" y="2006"/>
                    <a:pt x="1754" y="2006"/>
                  </a:cubicBezTo>
                  <a:lnTo>
                    <a:pt x="1754" y="2006"/>
                  </a:lnTo>
                  <a:cubicBezTo>
                    <a:pt x="1754" y="1995"/>
                    <a:pt x="1754" y="1995"/>
                    <a:pt x="1759" y="1989"/>
                  </a:cubicBezTo>
                  <a:lnTo>
                    <a:pt x="1754" y="1989"/>
                  </a:lnTo>
                  <a:cubicBezTo>
                    <a:pt x="1754" y="1995"/>
                    <a:pt x="1754" y="1995"/>
                    <a:pt x="1748" y="1995"/>
                  </a:cubicBezTo>
                  <a:lnTo>
                    <a:pt x="1754" y="1984"/>
                  </a:lnTo>
                  <a:lnTo>
                    <a:pt x="1754" y="1984"/>
                  </a:lnTo>
                  <a:cubicBezTo>
                    <a:pt x="1750" y="1984"/>
                    <a:pt x="1746" y="1989"/>
                    <a:pt x="1743" y="1989"/>
                  </a:cubicBezTo>
                  <a:cubicBezTo>
                    <a:pt x="1741" y="1989"/>
                    <a:pt x="1739" y="1987"/>
                    <a:pt x="1737" y="1984"/>
                  </a:cubicBezTo>
                  <a:cubicBezTo>
                    <a:pt x="1734" y="1989"/>
                    <a:pt x="1733" y="1998"/>
                    <a:pt x="1731" y="2006"/>
                  </a:cubicBezTo>
                  <a:lnTo>
                    <a:pt x="1731" y="2006"/>
                  </a:lnTo>
                  <a:cubicBezTo>
                    <a:pt x="1731" y="2007"/>
                    <a:pt x="1729" y="2008"/>
                    <a:pt x="1727" y="2008"/>
                  </a:cubicBezTo>
                  <a:cubicBezTo>
                    <a:pt x="1726" y="2008"/>
                    <a:pt x="1726" y="2008"/>
                    <a:pt x="1726" y="2006"/>
                  </a:cubicBezTo>
                  <a:cubicBezTo>
                    <a:pt x="1731" y="1995"/>
                    <a:pt x="1726" y="2000"/>
                    <a:pt x="1731" y="1989"/>
                  </a:cubicBezTo>
                  <a:cubicBezTo>
                    <a:pt x="1731" y="1985"/>
                    <a:pt x="1731" y="1982"/>
                    <a:pt x="1731" y="1978"/>
                  </a:cubicBezTo>
                  <a:cubicBezTo>
                    <a:pt x="1731" y="1984"/>
                    <a:pt x="1726" y="1989"/>
                    <a:pt x="1726" y="1989"/>
                  </a:cubicBezTo>
                  <a:cubicBezTo>
                    <a:pt x="1721" y="1989"/>
                    <a:pt x="1724" y="1981"/>
                    <a:pt x="1725" y="1976"/>
                  </a:cubicBezTo>
                  <a:lnTo>
                    <a:pt x="1725" y="1976"/>
                  </a:lnTo>
                  <a:cubicBezTo>
                    <a:pt x="1725" y="1976"/>
                    <a:pt x="1724" y="1977"/>
                    <a:pt x="1720" y="1984"/>
                  </a:cubicBezTo>
                  <a:cubicBezTo>
                    <a:pt x="1720" y="1984"/>
                    <a:pt x="1720" y="1978"/>
                    <a:pt x="1720" y="1972"/>
                  </a:cubicBezTo>
                  <a:cubicBezTo>
                    <a:pt x="1715" y="1978"/>
                    <a:pt x="1709" y="1972"/>
                    <a:pt x="1709" y="1989"/>
                  </a:cubicBezTo>
                  <a:cubicBezTo>
                    <a:pt x="1707" y="1991"/>
                    <a:pt x="1705" y="1992"/>
                    <a:pt x="1703" y="1992"/>
                  </a:cubicBezTo>
                  <a:cubicBezTo>
                    <a:pt x="1696" y="1992"/>
                    <a:pt x="1691" y="1978"/>
                    <a:pt x="1687" y="1978"/>
                  </a:cubicBezTo>
                  <a:lnTo>
                    <a:pt x="1687" y="1972"/>
                  </a:lnTo>
                  <a:cubicBezTo>
                    <a:pt x="1681" y="1978"/>
                    <a:pt x="1675" y="1972"/>
                    <a:pt x="1670" y="1984"/>
                  </a:cubicBezTo>
                  <a:cubicBezTo>
                    <a:pt x="1670" y="1984"/>
                    <a:pt x="1670" y="1972"/>
                    <a:pt x="1675" y="1967"/>
                  </a:cubicBezTo>
                  <a:lnTo>
                    <a:pt x="1675" y="1967"/>
                  </a:lnTo>
                  <a:cubicBezTo>
                    <a:pt x="1672" y="1970"/>
                    <a:pt x="1669" y="1973"/>
                    <a:pt x="1667" y="1973"/>
                  </a:cubicBezTo>
                  <a:cubicBezTo>
                    <a:pt x="1665" y="1973"/>
                    <a:pt x="1664" y="1971"/>
                    <a:pt x="1664" y="1967"/>
                  </a:cubicBezTo>
                  <a:cubicBezTo>
                    <a:pt x="1670" y="1961"/>
                    <a:pt x="1664" y="1961"/>
                    <a:pt x="1670" y="1961"/>
                  </a:cubicBezTo>
                  <a:cubicBezTo>
                    <a:pt x="1667" y="1958"/>
                    <a:pt x="1667" y="1955"/>
                    <a:pt x="1666" y="1955"/>
                  </a:cubicBezTo>
                  <a:cubicBezTo>
                    <a:pt x="1665" y="1955"/>
                    <a:pt x="1663" y="1956"/>
                    <a:pt x="1659" y="1961"/>
                  </a:cubicBezTo>
                  <a:cubicBezTo>
                    <a:pt x="1663" y="1953"/>
                    <a:pt x="1661" y="1948"/>
                    <a:pt x="1659" y="1948"/>
                  </a:cubicBezTo>
                  <a:lnTo>
                    <a:pt x="1659" y="1948"/>
                  </a:lnTo>
                  <a:cubicBezTo>
                    <a:pt x="1659" y="1948"/>
                    <a:pt x="1659" y="1948"/>
                    <a:pt x="1659" y="1950"/>
                  </a:cubicBezTo>
                  <a:lnTo>
                    <a:pt x="1659" y="1956"/>
                  </a:lnTo>
                  <a:lnTo>
                    <a:pt x="1653" y="1956"/>
                  </a:lnTo>
                  <a:lnTo>
                    <a:pt x="1659" y="1939"/>
                  </a:lnTo>
                  <a:cubicBezTo>
                    <a:pt x="1658" y="1936"/>
                    <a:pt x="1656" y="1935"/>
                    <a:pt x="1655" y="1935"/>
                  </a:cubicBezTo>
                  <a:cubicBezTo>
                    <a:pt x="1649" y="1935"/>
                    <a:pt x="1641" y="1946"/>
                    <a:pt x="1637" y="1946"/>
                  </a:cubicBezTo>
                  <a:cubicBezTo>
                    <a:pt x="1635" y="1946"/>
                    <a:pt x="1635" y="1943"/>
                    <a:pt x="1636" y="1933"/>
                  </a:cubicBezTo>
                  <a:lnTo>
                    <a:pt x="1636" y="1933"/>
                  </a:lnTo>
                  <a:cubicBezTo>
                    <a:pt x="1631" y="1944"/>
                    <a:pt x="1636" y="1944"/>
                    <a:pt x="1631" y="1956"/>
                  </a:cubicBezTo>
                  <a:cubicBezTo>
                    <a:pt x="1631" y="1950"/>
                    <a:pt x="1631" y="1928"/>
                    <a:pt x="1631" y="1928"/>
                  </a:cubicBezTo>
                  <a:cubicBezTo>
                    <a:pt x="1630" y="1926"/>
                    <a:pt x="1629" y="1925"/>
                    <a:pt x="1628" y="1925"/>
                  </a:cubicBezTo>
                  <a:cubicBezTo>
                    <a:pt x="1624" y="1925"/>
                    <a:pt x="1620" y="1941"/>
                    <a:pt x="1616" y="1941"/>
                  </a:cubicBezTo>
                  <a:cubicBezTo>
                    <a:pt x="1615" y="1941"/>
                    <a:pt x="1615" y="1940"/>
                    <a:pt x="1614" y="1939"/>
                  </a:cubicBezTo>
                  <a:cubicBezTo>
                    <a:pt x="1614" y="1944"/>
                    <a:pt x="1608" y="1961"/>
                    <a:pt x="1603" y="1961"/>
                  </a:cubicBezTo>
                  <a:cubicBezTo>
                    <a:pt x="1603" y="1961"/>
                    <a:pt x="1608" y="1939"/>
                    <a:pt x="1608" y="1939"/>
                  </a:cubicBezTo>
                  <a:cubicBezTo>
                    <a:pt x="1613" y="1939"/>
                    <a:pt x="1614" y="1939"/>
                    <a:pt x="1614" y="1932"/>
                  </a:cubicBezTo>
                  <a:lnTo>
                    <a:pt x="1614" y="1932"/>
                  </a:lnTo>
                  <a:cubicBezTo>
                    <a:pt x="1614" y="1933"/>
                    <a:pt x="1614" y="1933"/>
                    <a:pt x="1614" y="1933"/>
                  </a:cubicBezTo>
                  <a:lnTo>
                    <a:pt x="1614" y="1928"/>
                  </a:lnTo>
                  <a:cubicBezTo>
                    <a:pt x="1614" y="1930"/>
                    <a:pt x="1614" y="1931"/>
                    <a:pt x="1614" y="1932"/>
                  </a:cubicBezTo>
                  <a:lnTo>
                    <a:pt x="1614" y="1932"/>
                  </a:lnTo>
                  <a:cubicBezTo>
                    <a:pt x="1613" y="1928"/>
                    <a:pt x="1608" y="1927"/>
                    <a:pt x="1608" y="1922"/>
                  </a:cubicBezTo>
                  <a:cubicBezTo>
                    <a:pt x="1608" y="1922"/>
                    <a:pt x="1608" y="1928"/>
                    <a:pt x="1608" y="1933"/>
                  </a:cubicBezTo>
                  <a:cubicBezTo>
                    <a:pt x="1608" y="1922"/>
                    <a:pt x="1603" y="1928"/>
                    <a:pt x="1597" y="1922"/>
                  </a:cubicBezTo>
                  <a:cubicBezTo>
                    <a:pt x="1597" y="1928"/>
                    <a:pt x="1597" y="1933"/>
                    <a:pt x="1597" y="1933"/>
                  </a:cubicBezTo>
                  <a:cubicBezTo>
                    <a:pt x="1596" y="1930"/>
                    <a:pt x="1594" y="1929"/>
                    <a:pt x="1593" y="1929"/>
                  </a:cubicBezTo>
                  <a:cubicBezTo>
                    <a:pt x="1589" y="1929"/>
                    <a:pt x="1584" y="1939"/>
                    <a:pt x="1580" y="1939"/>
                  </a:cubicBezTo>
                  <a:cubicBezTo>
                    <a:pt x="1580" y="1934"/>
                    <a:pt x="1588" y="1926"/>
                    <a:pt x="1584" y="1926"/>
                  </a:cubicBezTo>
                  <a:lnTo>
                    <a:pt x="1584" y="1926"/>
                  </a:lnTo>
                  <a:cubicBezTo>
                    <a:pt x="1584" y="1926"/>
                    <a:pt x="1582" y="1926"/>
                    <a:pt x="1580" y="1928"/>
                  </a:cubicBezTo>
                  <a:cubicBezTo>
                    <a:pt x="1580" y="1922"/>
                    <a:pt x="1586" y="1911"/>
                    <a:pt x="1586" y="1911"/>
                  </a:cubicBezTo>
                  <a:lnTo>
                    <a:pt x="1586" y="1911"/>
                  </a:lnTo>
                  <a:cubicBezTo>
                    <a:pt x="1585" y="1912"/>
                    <a:pt x="1584" y="1912"/>
                    <a:pt x="1584" y="1912"/>
                  </a:cubicBezTo>
                  <a:cubicBezTo>
                    <a:pt x="1580" y="1912"/>
                    <a:pt x="1580" y="1899"/>
                    <a:pt x="1580" y="1894"/>
                  </a:cubicBezTo>
                  <a:lnTo>
                    <a:pt x="1575" y="1905"/>
                  </a:lnTo>
                  <a:cubicBezTo>
                    <a:pt x="1575" y="1905"/>
                    <a:pt x="1575" y="1900"/>
                    <a:pt x="1575" y="1900"/>
                  </a:cubicBezTo>
                  <a:cubicBezTo>
                    <a:pt x="1575" y="1905"/>
                    <a:pt x="1569" y="1916"/>
                    <a:pt x="1563" y="1922"/>
                  </a:cubicBezTo>
                  <a:cubicBezTo>
                    <a:pt x="1563" y="1921"/>
                    <a:pt x="1563" y="1920"/>
                    <a:pt x="1563" y="1920"/>
                  </a:cubicBezTo>
                  <a:cubicBezTo>
                    <a:pt x="1562" y="1920"/>
                    <a:pt x="1562" y="1921"/>
                    <a:pt x="1561" y="1921"/>
                  </a:cubicBezTo>
                  <a:cubicBezTo>
                    <a:pt x="1561" y="1921"/>
                    <a:pt x="1561" y="1919"/>
                    <a:pt x="1563" y="1911"/>
                  </a:cubicBezTo>
                  <a:cubicBezTo>
                    <a:pt x="1563" y="1913"/>
                    <a:pt x="1563" y="1914"/>
                    <a:pt x="1563" y="1914"/>
                  </a:cubicBezTo>
                  <a:cubicBezTo>
                    <a:pt x="1564" y="1914"/>
                    <a:pt x="1565" y="1900"/>
                    <a:pt x="1569" y="1900"/>
                  </a:cubicBezTo>
                  <a:cubicBezTo>
                    <a:pt x="1569" y="1894"/>
                    <a:pt x="1569" y="1894"/>
                    <a:pt x="1569" y="1894"/>
                  </a:cubicBezTo>
                  <a:cubicBezTo>
                    <a:pt x="1569" y="1891"/>
                    <a:pt x="1569" y="1889"/>
                    <a:pt x="1568" y="1889"/>
                  </a:cubicBezTo>
                  <a:cubicBezTo>
                    <a:pt x="1567" y="1889"/>
                    <a:pt x="1563" y="1906"/>
                    <a:pt x="1559" y="1906"/>
                  </a:cubicBezTo>
                  <a:cubicBezTo>
                    <a:pt x="1559" y="1906"/>
                    <a:pt x="1558" y="1906"/>
                    <a:pt x="1558" y="1905"/>
                  </a:cubicBezTo>
                  <a:cubicBezTo>
                    <a:pt x="1558" y="1902"/>
                    <a:pt x="1558" y="1897"/>
                    <a:pt x="1558" y="1894"/>
                  </a:cubicBezTo>
                  <a:cubicBezTo>
                    <a:pt x="1558" y="1894"/>
                    <a:pt x="1552" y="1905"/>
                    <a:pt x="1552" y="1911"/>
                  </a:cubicBezTo>
                  <a:cubicBezTo>
                    <a:pt x="1551" y="1910"/>
                    <a:pt x="1550" y="1909"/>
                    <a:pt x="1549" y="1909"/>
                  </a:cubicBezTo>
                  <a:cubicBezTo>
                    <a:pt x="1547" y="1909"/>
                    <a:pt x="1546" y="1912"/>
                    <a:pt x="1544" y="1912"/>
                  </a:cubicBezTo>
                  <a:cubicBezTo>
                    <a:pt x="1543" y="1912"/>
                    <a:pt x="1542" y="1912"/>
                    <a:pt x="1541" y="1911"/>
                  </a:cubicBezTo>
                  <a:lnTo>
                    <a:pt x="1541" y="1911"/>
                  </a:lnTo>
                  <a:lnTo>
                    <a:pt x="1547" y="1916"/>
                  </a:lnTo>
                  <a:cubicBezTo>
                    <a:pt x="1541" y="1922"/>
                    <a:pt x="1541" y="1922"/>
                    <a:pt x="1535" y="1922"/>
                  </a:cubicBezTo>
                  <a:cubicBezTo>
                    <a:pt x="1535" y="1919"/>
                    <a:pt x="1537" y="1919"/>
                    <a:pt x="1538" y="1919"/>
                  </a:cubicBezTo>
                  <a:cubicBezTo>
                    <a:pt x="1540" y="1919"/>
                    <a:pt x="1541" y="1919"/>
                    <a:pt x="1541" y="1916"/>
                  </a:cubicBezTo>
                  <a:lnTo>
                    <a:pt x="1541" y="1916"/>
                  </a:lnTo>
                  <a:cubicBezTo>
                    <a:pt x="1539" y="1918"/>
                    <a:pt x="1538" y="1919"/>
                    <a:pt x="1537" y="1919"/>
                  </a:cubicBezTo>
                  <a:cubicBezTo>
                    <a:pt x="1532" y="1919"/>
                    <a:pt x="1534" y="1908"/>
                    <a:pt x="1532" y="1908"/>
                  </a:cubicBezTo>
                  <a:cubicBezTo>
                    <a:pt x="1531" y="1908"/>
                    <a:pt x="1531" y="1909"/>
                    <a:pt x="1530" y="1911"/>
                  </a:cubicBezTo>
                  <a:cubicBezTo>
                    <a:pt x="1530" y="1905"/>
                    <a:pt x="1535" y="1894"/>
                    <a:pt x="1535" y="1888"/>
                  </a:cubicBezTo>
                  <a:lnTo>
                    <a:pt x="1535" y="1888"/>
                  </a:lnTo>
                  <a:cubicBezTo>
                    <a:pt x="1533" y="1891"/>
                    <a:pt x="1532" y="1892"/>
                    <a:pt x="1530" y="1892"/>
                  </a:cubicBezTo>
                  <a:cubicBezTo>
                    <a:pt x="1527" y="1892"/>
                    <a:pt x="1528" y="1882"/>
                    <a:pt x="1526" y="1882"/>
                  </a:cubicBezTo>
                  <a:cubicBezTo>
                    <a:pt x="1525" y="1882"/>
                    <a:pt x="1525" y="1882"/>
                    <a:pt x="1524" y="1883"/>
                  </a:cubicBezTo>
                  <a:cubicBezTo>
                    <a:pt x="1524" y="1894"/>
                    <a:pt x="1524" y="1894"/>
                    <a:pt x="1519" y="1900"/>
                  </a:cubicBezTo>
                  <a:lnTo>
                    <a:pt x="1530" y="1900"/>
                  </a:lnTo>
                  <a:lnTo>
                    <a:pt x="1524" y="1905"/>
                  </a:lnTo>
                  <a:lnTo>
                    <a:pt x="1524" y="1905"/>
                  </a:lnTo>
                  <a:cubicBezTo>
                    <a:pt x="1519" y="1916"/>
                    <a:pt x="1519" y="1911"/>
                    <a:pt x="1519" y="1922"/>
                  </a:cubicBezTo>
                  <a:cubicBezTo>
                    <a:pt x="1519" y="1917"/>
                    <a:pt x="1518" y="1915"/>
                    <a:pt x="1516" y="1915"/>
                  </a:cubicBezTo>
                  <a:cubicBezTo>
                    <a:pt x="1514" y="1915"/>
                    <a:pt x="1511" y="1920"/>
                    <a:pt x="1509" y="1920"/>
                  </a:cubicBezTo>
                  <a:cubicBezTo>
                    <a:pt x="1508" y="1920"/>
                    <a:pt x="1507" y="1919"/>
                    <a:pt x="1507" y="1916"/>
                  </a:cubicBezTo>
                  <a:lnTo>
                    <a:pt x="1519" y="1888"/>
                  </a:lnTo>
                  <a:cubicBezTo>
                    <a:pt x="1519" y="1886"/>
                    <a:pt x="1518" y="1885"/>
                    <a:pt x="1517" y="1885"/>
                  </a:cubicBezTo>
                  <a:cubicBezTo>
                    <a:pt x="1513" y="1885"/>
                    <a:pt x="1504" y="1895"/>
                    <a:pt x="1499" y="1895"/>
                  </a:cubicBezTo>
                  <a:cubicBezTo>
                    <a:pt x="1498" y="1895"/>
                    <a:pt x="1497" y="1895"/>
                    <a:pt x="1496" y="1894"/>
                  </a:cubicBezTo>
                  <a:lnTo>
                    <a:pt x="1496" y="1900"/>
                  </a:lnTo>
                  <a:cubicBezTo>
                    <a:pt x="1496" y="1901"/>
                    <a:pt x="1496" y="1902"/>
                    <a:pt x="1495" y="1902"/>
                  </a:cubicBezTo>
                  <a:cubicBezTo>
                    <a:pt x="1493" y="1902"/>
                    <a:pt x="1491" y="1900"/>
                    <a:pt x="1491" y="1900"/>
                  </a:cubicBezTo>
                  <a:cubicBezTo>
                    <a:pt x="1491" y="1894"/>
                    <a:pt x="1491" y="1888"/>
                    <a:pt x="1491" y="1883"/>
                  </a:cubicBezTo>
                  <a:cubicBezTo>
                    <a:pt x="1491" y="1888"/>
                    <a:pt x="1485" y="1877"/>
                    <a:pt x="1479" y="1900"/>
                  </a:cubicBezTo>
                  <a:lnTo>
                    <a:pt x="1479" y="1883"/>
                  </a:lnTo>
                  <a:cubicBezTo>
                    <a:pt x="1479" y="1882"/>
                    <a:pt x="1479" y="1882"/>
                    <a:pt x="1479" y="1882"/>
                  </a:cubicBezTo>
                  <a:cubicBezTo>
                    <a:pt x="1478" y="1882"/>
                    <a:pt x="1470" y="1900"/>
                    <a:pt x="1464" y="1900"/>
                  </a:cubicBezTo>
                  <a:cubicBezTo>
                    <a:pt x="1464" y="1900"/>
                    <a:pt x="1463" y="1900"/>
                    <a:pt x="1463" y="1900"/>
                  </a:cubicBezTo>
                  <a:cubicBezTo>
                    <a:pt x="1468" y="1894"/>
                    <a:pt x="1463" y="1888"/>
                    <a:pt x="1474" y="1883"/>
                  </a:cubicBezTo>
                  <a:cubicBezTo>
                    <a:pt x="1471" y="1880"/>
                    <a:pt x="1470" y="1879"/>
                    <a:pt x="1469" y="1879"/>
                  </a:cubicBezTo>
                  <a:cubicBezTo>
                    <a:pt x="1468" y="1879"/>
                    <a:pt x="1468" y="1880"/>
                    <a:pt x="1468" y="1883"/>
                  </a:cubicBezTo>
                  <a:cubicBezTo>
                    <a:pt x="1468" y="1882"/>
                    <a:pt x="1468" y="1882"/>
                    <a:pt x="1468" y="1882"/>
                  </a:cubicBezTo>
                  <a:cubicBezTo>
                    <a:pt x="1466" y="1882"/>
                    <a:pt x="1461" y="1887"/>
                    <a:pt x="1459" y="1887"/>
                  </a:cubicBezTo>
                  <a:cubicBezTo>
                    <a:pt x="1458" y="1887"/>
                    <a:pt x="1457" y="1886"/>
                    <a:pt x="1457" y="1883"/>
                  </a:cubicBezTo>
                  <a:cubicBezTo>
                    <a:pt x="1457" y="1887"/>
                    <a:pt x="1453" y="1895"/>
                    <a:pt x="1452" y="1895"/>
                  </a:cubicBezTo>
                  <a:cubicBezTo>
                    <a:pt x="1452" y="1895"/>
                    <a:pt x="1451" y="1895"/>
                    <a:pt x="1451" y="1894"/>
                  </a:cubicBezTo>
                  <a:cubicBezTo>
                    <a:pt x="1451" y="1894"/>
                    <a:pt x="1446" y="1894"/>
                    <a:pt x="1446" y="1905"/>
                  </a:cubicBezTo>
                  <a:cubicBezTo>
                    <a:pt x="1446" y="1891"/>
                    <a:pt x="1442" y="1891"/>
                    <a:pt x="1437" y="1891"/>
                  </a:cubicBezTo>
                  <a:cubicBezTo>
                    <a:pt x="1433" y="1891"/>
                    <a:pt x="1429" y="1891"/>
                    <a:pt x="1429" y="1877"/>
                  </a:cubicBezTo>
                  <a:cubicBezTo>
                    <a:pt x="1425" y="1877"/>
                    <a:pt x="1422" y="1880"/>
                    <a:pt x="1418" y="1880"/>
                  </a:cubicBezTo>
                  <a:cubicBezTo>
                    <a:pt x="1416" y="1880"/>
                    <a:pt x="1414" y="1879"/>
                    <a:pt x="1412" y="1877"/>
                  </a:cubicBezTo>
                  <a:lnTo>
                    <a:pt x="1412" y="1877"/>
                  </a:lnTo>
                  <a:cubicBezTo>
                    <a:pt x="1409" y="1882"/>
                    <a:pt x="1406" y="1891"/>
                    <a:pt x="1403" y="1891"/>
                  </a:cubicBezTo>
                  <a:cubicBezTo>
                    <a:pt x="1403" y="1891"/>
                    <a:pt x="1402" y="1890"/>
                    <a:pt x="1401" y="1888"/>
                  </a:cubicBezTo>
                  <a:cubicBezTo>
                    <a:pt x="1401" y="1880"/>
                    <a:pt x="1402" y="1879"/>
                    <a:pt x="1404" y="1879"/>
                  </a:cubicBezTo>
                  <a:cubicBezTo>
                    <a:pt x="1404" y="1879"/>
                    <a:pt x="1405" y="1879"/>
                    <a:pt x="1406" y="1879"/>
                  </a:cubicBezTo>
                  <a:cubicBezTo>
                    <a:pt x="1406" y="1879"/>
                    <a:pt x="1407" y="1879"/>
                    <a:pt x="1407" y="1877"/>
                  </a:cubicBezTo>
                  <a:cubicBezTo>
                    <a:pt x="1411" y="1866"/>
                    <a:pt x="1410" y="1864"/>
                    <a:pt x="1408" y="1864"/>
                  </a:cubicBezTo>
                  <a:lnTo>
                    <a:pt x="1408" y="1864"/>
                  </a:lnTo>
                  <a:cubicBezTo>
                    <a:pt x="1406" y="1864"/>
                    <a:pt x="1403" y="1866"/>
                    <a:pt x="1401" y="1866"/>
                  </a:cubicBezTo>
                  <a:cubicBezTo>
                    <a:pt x="1400" y="1866"/>
                    <a:pt x="1399" y="1865"/>
                    <a:pt x="1401" y="1860"/>
                  </a:cubicBezTo>
                  <a:cubicBezTo>
                    <a:pt x="1401" y="1857"/>
                    <a:pt x="1400" y="1856"/>
                    <a:pt x="1399" y="1856"/>
                  </a:cubicBezTo>
                  <a:cubicBezTo>
                    <a:pt x="1396" y="1856"/>
                    <a:pt x="1391" y="1862"/>
                    <a:pt x="1387" y="1862"/>
                  </a:cubicBezTo>
                  <a:cubicBezTo>
                    <a:pt x="1386" y="1862"/>
                    <a:pt x="1385" y="1861"/>
                    <a:pt x="1384" y="1860"/>
                  </a:cubicBezTo>
                  <a:cubicBezTo>
                    <a:pt x="1380" y="1870"/>
                    <a:pt x="1371" y="1875"/>
                    <a:pt x="1365" y="1877"/>
                  </a:cubicBezTo>
                  <a:lnTo>
                    <a:pt x="1365" y="1877"/>
                  </a:lnTo>
                  <a:cubicBezTo>
                    <a:pt x="1366" y="1874"/>
                    <a:pt x="1367" y="1871"/>
                    <a:pt x="1368" y="1868"/>
                  </a:cubicBezTo>
                  <a:lnTo>
                    <a:pt x="1368" y="1868"/>
                  </a:lnTo>
                  <a:cubicBezTo>
                    <a:pt x="1366" y="1870"/>
                    <a:pt x="1365" y="1871"/>
                    <a:pt x="1362" y="1877"/>
                  </a:cubicBezTo>
                  <a:cubicBezTo>
                    <a:pt x="1363" y="1877"/>
                    <a:pt x="1364" y="1877"/>
                    <a:pt x="1365" y="1877"/>
                  </a:cubicBezTo>
                  <a:lnTo>
                    <a:pt x="1365" y="1877"/>
                  </a:lnTo>
                  <a:cubicBezTo>
                    <a:pt x="1364" y="1879"/>
                    <a:pt x="1363" y="1881"/>
                    <a:pt x="1362" y="1883"/>
                  </a:cubicBezTo>
                  <a:cubicBezTo>
                    <a:pt x="1362" y="1872"/>
                    <a:pt x="1362" y="1866"/>
                    <a:pt x="1362" y="1855"/>
                  </a:cubicBezTo>
                  <a:lnTo>
                    <a:pt x="1367" y="1855"/>
                  </a:lnTo>
                  <a:cubicBezTo>
                    <a:pt x="1369" y="1849"/>
                    <a:pt x="1369" y="1847"/>
                    <a:pt x="1368" y="1847"/>
                  </a:cubicBezTo>
                  <a:lnTo>
                    <a:pt x="1368" y="1847"/>
                  </a:lnTo>
                  <a:cubicBezTo>
                    <a:pt x="1367" y="1847"/>
                    <a:pt x="1364" y="1850"/>
                    <a:pt x="1362" y="1850"/>
                  </a:cubicBezTo>
                  <a:cubicBezTo>
                    <a:pt x="1362" y="1850"/>
                    <a:pt x="1362" y="1850"/>
                    <a:pt x="1362" y="1849"/>
                  </a:cubicBezTo>
                  <a:lnTo>
                    <a:pt x="1362" y="1844"/>
                  </a:lnTo>
                  <a:cubicBezTo>
                    <a:pt x="1356" y="1844"/>
                    <a:pt x="1351" y="1860"/>
                    <a:pt x="1345" y="1860"/>
                  </a:cubicBezTo>
                  <a:lnTo>
                    <a:pt x="1339" y="1866"/>
                  </a:lnTo>
                  <a:cubicBezTo>
                    <a:pt x="1338" y="1868"/>
                    <a:pt x="1338" y="1869"/>
                    <a:pt x="1337" y="1869"/>
                  </a:cubicBezTo>
                  <a:cubicBezTo>
                    <a:pt x="1336" y="1869"/>
                    <a:pt x="1337" y="1863"/>
                    <a:pt x="1336" y="1863"/>
                  </a:cubicBezTo>
                  <a:cubicBezTo>
                    <a:pt x="1336" y="1863"/>
                    <a:pt x="1335" y="1864"/>
                    <a:pt x="1334" y="1866"/>
                  </a:cubicBezTo>
                  <a:lnTo>
                    <a:pt x="1339" y="1844"/>
                  </a:lnTo>
                  <a:lnTo>
                    <a:pt x="1339" y="1844"/>
                  </a:lnTo>
                  <a:cubicBezTo>
                    <a:pt x="1334" y="1849"/>
                    <a:pt x="1323" y="1860"/>
                    <a:pt x="1317" y="1860"/>
                  </a:cubicBezTo>
                  <a:cubicBezTo>
                    <a:pt x="1328" y="1849"/>
                    <a:pt x="1334" y="1844"/>
                    <a:pt x="1339" y="1838"/>
                  </a:cubicBezTo>
                  <a:lnTo>
                    <a:pt x="1339" y="1838"/>
                  </a:lnTo>
                  <a:cubicBezTo>
                    <a:pt x="1339" y="1838"/>
                    <a:pt x="1334" y="1838"/>
                    <a:pt x="1328" y="1844"/>
                  </a:cubicBezTo>
                  <a:cubicBezTo>
                    <a:pt x="1323" y="1855"/>
                    <a:pt x="1317" y="1860"/>
                    <a:pt x="1311" y="1860"/>
                  </a:cubicBezTo>
                  <a:cubicBezTo>
                    <a:pt x="1323" y="1827"/>
                    <a:pt x="1300" y="1844"/>
                    <a:pt x="1306" y="1821"/>
                  </a:cubicBezTo>
                  <a:lnTo>
                    <a:pt x="1306" y="1821"/>
                  </a:lnTo>
                  <a:cubicBezTo>
                    <a:pt x="1304" y="1822"/>
                    <a:pt x="1303" y="1822"/>
                    <a:pt x="1301" y="1822"/>
                  </a:cubicBezTo>
                  <a:cubicBezTo>
                    <a:pt x="1293" y="1822"/>
                    <a:pt x="1287" y="1809"/>
                    <a:pt x="1278" y="1804"/>
                  </a:cubicBezTo>
                  <a:cubicBezTo>
                    <a:pt x="1278" y="1818"/>
                    <a:pt x="1278" y="1818"/>
                    <a:pt x="1276" y="1818"/>
                  </a:cubicBezTo>
                  <a:cubicBezTo>
                    <a:pt x="1275" y="1818"/>
                    <a:pt x="1272" y="1818"/>
                    <a:pt x="1267" y="1832"/>
                  </a:cubicBezTo>
                  <a:lnTo>
                    <a:pt x="1261" y="1816"/>
                  </a:lnTo>
                  <a:cubicBezTo>
                    <a:pt x="1267" y="1804"/>
                    <a:pt x="1267" y="1810"/>
                    <a:pt x="1272" y="1804"/>
                  </a:cubicBezTo>
                  <a:cubicBezTo>
                    <a:pt x="1267" y="1799"/>
                    <a:pt x="1272" y="1788"/>
                    <a:pt x="1272" y="1782"/>
                  </a:cubicBezTo>
                  <a:lnTo>
                    <a:pt x="1272" y="1782"/>
                  </a:lnTo>
                  <a:cubicBezTo>
                    <a:pt x="1269" y="1788"/>
                    <a:pt x="1268" y="1791"/>
                    <a:pt x="1266" y="1791"/>
                  </a:cubicBezTo>
                  <a:cubicBezTo>
                    <a:pt x="1265" y="1791"/>
                    <a:pt x="1263" y="1790"/>
                    <a:pt x="1261" y="1788"/>
                  </a:cubicBezTo>
                  <a:lnTo>
                    <a:pt x="1261" y="1804"/>
                  </a:lnTo>
                  <a:cubicBezTo>
                    <a:pt x="1260" y="1806"/>
                    <a:pt x="1258" y="1806"/>
                    <a:pt x="1258" y="1806"/>
                  </a:cubicBezTo>
                  <a:cubicBezTo>
                    <a:pt x="1253" y="1806"/>
                    <a:pt x="1257" y="1789"/>
                    <a:pt x="1254" y="1789"/>
                  </a:cubicBezTo>
                  <a:lnTo>
                    <a:pt x="1254" y="1789"/>
                  </a:lnTo>
                  <a:cubicBezTo>
                    <a:pt x="1253" y="1789"/>
                    <a:pt x="1252" y="1790"/>
                    <a:pt x="1250" y="1793"/>
                  </a:cubicBezTo>
                  <a:lnTo>
                    <a:pt x="1255" y="1782"/>
                  </a:lnTo>
                  <a:lnTo>
                    <a:pt x="1255" y="1782"/>
                  </a:lnTo>
                  <a:cubicBezTo>
                    <a:pt x="1250" y="1788"/>
                    <a:pt x="1244" y="1776"/>
                    <a:pt x="1233" y="1799"/>
                  </a:cubicBezTo>
                  <a:cubicBezTo>
                    <a:pt x="1233" y="1793"/>
                    <a:pt x="1233" y="1788"/>
                    <a:pt x="1239" y="1788"/>
                  </a:cubicBezTo>
                  <a:cubicBezTo>
                    <a:pt x="1237" y="1787"/>
                    <a:pt x="1236" y="1787"/>
                    <a:pt x="1234" y="1787"/>
                  </a:cubicBezTo>
                  <a:cubicBezTo>
                    <a:pt x="1227" y="1787"/>
                    <a:pt x="1218" y="1794"/>
                    <a:pt x="1212" y="1794"/>
                  </a:cubicBezTo>
                  <a:cubicBezTo>
                    <a:pt x="1209" y="1794"/>
                    <a:pt x="1207" y="1792"/>
                    <a:pt x="1205" y="1788"/>
                  </a:cubicBezTo>
                  <a:lnTo>
                    <a:pt x="1211" y="1782"/>
                  </a:lnTo>
                  <a:lnTo>
                    <a:pt x="1211" y="1782"/>
                  </a:lnTo>
                  <a:cubicBezTo>
                    <a:pt x="1207" y="1782"/>
                    <a:pt x="1203" y="1787"/>
                    <a:pt x="1201" y="1787"/>
                  </a:cubicBezTo>
                  <a:cubicBezTo>
                    <a:pt x="1200" y="1787"/>
                    <a:pt x="1200" y="1786"/>
                    <a:pt x="1199" y="1783"/>
                  </a:cubicBezTo>
                  <a:lnTo>
                    <a:pt x="1199" y="1783"/>
                  </a:lnTo>
                  <a:cubicBezTo>
                    <a:pt x="1198" y="1784"/>
                    <a:pt x="1197" y="1784"/>
                    <a:pt x="1196" y="1784"/>
                  </a:cubicBezTo>
                  <a:cubicBezTo>
                    <a:pt x="1195" y="1784"/>
                    <a:pt x="1194" y="1784"/>
                    <a:pt x="1194" y="1782"/>
                  </a:cubicBezTo>
                  <a:lnTo>
                    <a:pt x="1199" y="1776"/>
                  </a:lnTo>
                  <a:cubicBezTo>
                    <a:pt x="1198" y="1774"/>
                    <a:pt x="1197" y="1773"/>
                    <a:pt x="1195" y="1773"/>
                  </a:cubicBezTo>
                  <a:cubicBezTo>
                    <a:pt x="1189" y="1773"/>
                    <a:pt x="1180" y="1789"/>
                    <a:pt x="1171" y="1793"/>
                  </a:cubicBezTo>
                  <a:cubicBezTo>
                    <a:pt x="1177" y="1771"/>
                    <a:pt x="1171" y="1765"/>
                    <a:pt x="1171" y="1760"/>
                  </a:cubicBezTo>
                  <a:lnTo>
                    <a:pt x="1171" y="1754"/>
                  </a:lnTo>
                  <a:cubicBezTo>
                    <a:pt x="1170" y="1753"/>
                    <a:pt x="1168" y="1753"/>
                    <a:pt x="1167" y="1753"/>
                  </a:cubicBezTo>
                  <a:cubicBezTo>
                    <a:pt x="1157" y="1753"/>
                    <a:pt x="1147" y="1766"/>
                    <a:pt x="1138" y="1771"/>
                  </a:cubicBezTo>
                  <a:cubicBezTo>
                    <a:pt x="1138" y="1748"/>
                    <a:pt x="1121" y="1754"/>
                    <a:pt x="1115" y="1743"/>
                  </a:cubicBezTo>
                  <a:cubicBezTo>
                    <a:pt x="1115" y="1743"/>
                    <a:pt x="1110" y="1754"/>
                    <a:pt x="1104" y="1760"/>
                  </a:cubicBezTo>
                  <a:cubicBezTo>
                    <a:pt x="1104" y="1759"/>
                    <a:pt x="1104" y="1758"/>
                    <a:pt x="1104" y="1758"/>
                  </a:cubicBezTo>
                  <a:cubicBezTo>
                    <a:pt x="1103" y="1758"/>
                    <a:pt x="1102" y="1762"/>
                    <a:pt x="1102" y="1762"/>
                  </a:cubicBezTo>
                  <a:cubicBezTo>
                    <a:pt x="1102" y="1762"/>
                    <a:pt x="1102" y="1760"/>
                    <a:pt x="1104" y="1754"/>
                  </a:cubicBezTo>
                  <a:cubicBezTo>
                    <a:pt x="1108" y="1739"/>
                    <a:pt x="1104" y="1737"/>
                    <a:pt x="1101" y="1737"/>
                  </a:cubicBezTo>
                  <a:cubicBezTo>
                    <a:pt x="1100" y="1737"/>
                    <a:pt x="1099" y="1737"/>
                    <a:pt x="1099" y="1737"/>
                  </a:cubicBezTo>
                  <a:lnTo>
                    <a:pt x="1087" y="1760"/>
                  </a:lnTo>
                  <a:cubicBezTo>
                    <a:pt x="1089" y="1746"/>
                    <a:pt x="1086" y="1742"/>
                    <a:pt x="1082" y="1742"/>
                  </a:cubicBezTo>
                  <a:cubicBezTo>
                    <a:pt x="1078" y="1742"/>
                    <a:pt x="1073" y="1745"/>
                    <a:pt x="1069" y="1745"/>
                  </a:cubicBezTo>
                  <a:cubicBezTo>
                    <a:pt x="1065" y="1745"/>
                    <a:pt x="1063" y="1742"/>
                    <a:pt x="1065" y="1732"/>
                  </a:cubicBezTo>
                  <a:lnTo>
                    <a:pt x="1065" y="1732"/>
                  </a:lnTo>
                  <a:cubicBezTo>
                    <a:pt x="1059" y="1737"/>
                    <a:pt x="1059" y="1737"/>
                    <a:pt x="1054" y="1737"/>
                  </a:cubicBezTo>
                  <a:lnTo>
                    <a:pt x="1059" y="1726"/>
                  </a:lnTo>
                  <a:cubicBezTo>
                    <a:pt x="1054" y="1720"/>
                    <a:pt x="1054" y="1720"/>
                    <a:pt x="1043" y="1720"/>
                  </a:cubicBezTo>
                  <a:lnTo>
                    <a:pt x="1048" y="1709"/>
                  </a:lnTo>
                  <a:lnTo>
                    <a:pt x="1048" y="1709"/>
                  </a:lnTo>
                  <a:cubicBezTo>
                    <a:pt x="1043" y="1709"/>
                    <a:pt x="1033" y="1743"/>
                    <a:pt x="1027" y="1743"/>
                  </a:cubicBezTo>
                  <a:cubicBezTo>
                    <a:pt x="1027" y="1743"/>
                    <a:pt x="1026" y="1743"/>
                    <a:pt x="1026" y="1743"/>
                  </a:cubicBezTo>
                  <a:lnTo>
                    <a:pt x="1031" y="1726"/>
                  </a:lnTo>
                  <a:cubicBezTo>
                    <a:pt x="1027" y="1726"/>
                    <a:pt x="1023" y="1714"/>
                    <a:pt x="1017" y="1714"/>
                  </a:cubicBezTo>
                  <a:cubicBezTo>
                    <a:pt x="1015" y="1714"/>
                    <a:pt x="1012" y="1716"/>
                    <a:pt x="1009" y="1720"/>
                  </a:cubicBezTo>
                  <a:cubicBezTo>
                    <a:pt x="1009" y="1715"/>
                    <a:pt x="1009" y="1709"/>
                    <a:pt x="1015" y="1709"/>
                  </a:cubicBezTo>
                  <a:cubicBezTo>
                    <a:pt x="1011" y="1709"/>
                    <a:pt x="1008" y="1704"/>
                    <a:pt x="1005" y="1704"/>
                  </a:cubicBezTo>
                  <a:cubicBezTo>
                    <a:pt x="1003" y="1704"/>
                    <a:pt x="1001" y="1707"/>
                    <a:pt x="999" y="1715"/>
                  </a:cubicBezTo>
                  <a:lnTo>
                    <a:pt x="999" y="1715"/>
                  </a:lnTo>
                  <a:cubicBezTo>
                    <a:pt x="999" y="1713"/>
                    <a:pt x="998" y="1711"/>
                    <a:pt x="996" y="1711"/>
                  </a:cubicBezTo>
                  <a:cubicBezTo>
                    <a:pt x="992" y="1711"/>
                    <a:pt x="984" y="1717"/>
                    <a:pt x="981" y="1720"/>
                  </a:cubicBezTo>
                  <a:lnTo>
                    <a:pt x="987" y="1709"/>
                  </a:lnTo>
                  <a:lnTo>
                    <a:pt x="987" y="1709"/>
                  </a:lnTo>
                  <a:cubicBezTo>
                    <a:pt x="980" y="1719"/>
                    <a:pt x="978" y="1723"/>
                    <a:pt x="975" y="1725"/>
                  </a:cubicBezTo>
                  <a:lnTo>
                    <a:pt x="975" y="1725"/>
                  </a:lnTo>
                  <a:cubicBezTo>
                    <a:pt x="975" y="1725"/>
                    <a:pt x="975" y="1724"/>
                    <a:pt x="975" y="1724"/>
                  </a:cubicBezTo>
                  <a:cubicBezTo>
                    <a:pt x="975" y="1724"/>
                    <a:pt x="975" y="1724"/>
                    <a:pt x="974" y="1724"/>
                  </a:cubicBezTo>
                  <a:lnTo>
                    <a:pt x="974" y="1724"/>
                  </a:lnTo>
                  <a:cubicBezTo>
                    <a:pt x="974" y="1723"/>
                    <a:pt x="973" y="1723"/>
                    <a:pt x="972" y="1723"/>
                  </a:cubicBezTo>
                  <a:cubicBezTo>
                    <a:pt x="969" y="1723"/>
                    <a:pt x="966" y="1729"/>
                    <a:pt x="965" y="1729"/>
                  </a:cubicBezTo>
                  <a:cubicBezTo>
                    <a:pt x="964" y="1729"/>
                    <a:pt x="964" y="1728"/>
                    <a:pt x="964" y="1726"/>
                  </a:cubicBezTo>
                  <a:lnTo>
                    <a:pt x="970" y="1720"/>
                  </a:lnTo>
                  <a:cubicBezTo>
                    <a:pt x="968" y="1719"/>
                    <a:pt x="967" y="1718"/>
                    <a:pt x="966" y="1718"/>
                  </a:cubicBezTo>
                  <a:cubicBezTo>
                    <a:pt x="964" y="1718"/>
                    <a:pt x="963" y="1723"/>
                    <a:pt x="959" y="1732"/>
                  </a:cubicBezTo>
                  <a:cubicBezTo>
                    <a:pt x="953" y="1732"/>
                    <a:pt x="953" y="1726"/>
                    <a:pt x="953" y="1715"/>
                  </a:cubicBezTo>
                  <a:cubicBezTo>
                    <a:pt x="953" y="1720"/>
                    <a:pt x="947" y="1726"/>
                    <a:pt x="947" y="1726"/>
                  </a:cubicBezTo>
                  <a:cubicBezTo>
                    <a:pt x="947" y="1720"/>
                    <a:pt x="947" y="1720"/>
                    <a:pt x="947" y="1715"/>
                  </a:cubicBezTo>
                  <a:cubicBezTo>
                    <a:pt x="947" y="1712"/>
                    <a:pt x="947" y="1711"/>
                    <a:pt x="946" y="1711"/>
                  </a:cubicBezTo>
                  <a:cubicBezTo>
                    <a:pt x="944" y="1711"/>
                    <a:pt x="940" y="1718"/>
                    <a:pt x="937" y="1718"/>
                  </a:cubicBezTo>
                  <a:cubicBezTo>
                    <a:pt x="937" y="1718"/>
                    <a:pt x="936" y="1717"/>
                    <a:pt x="936" y="1715"/>
                  </a:cubicBezTo>
                  <a:cubicBezTo>
                    <a:pt x="936" y="1709"/>
                    <a:pt x="936" y="1709"/>
                    <a:pt x="936" y="1704"/>
                  </a:cubicBezTo>
                  <a:cubicBezTo>
                    <a:pt x="942" y="1709"/>
                    <a:pt x="947" y="1709"/>
                    <a:pt x="947" y="1709"/>
                  </a:cubicBezTo>
                  <a:cubicBezTo>
                    <a:pt x="947" y="1698"/>
                    <a:pt x="947" y="1698"/>
                    <a:pt x="953" y="1681"/>
                  </a:cubicBezTo>
                  <a:lnTo>
                    <a:pt x="953" y="1681"/>
                  </a:lnTo>
                  <a:cubicBezTo>
                    <a:pt x="948" y="1686"/>
                    <a:pt x="939" y="1699"/>
                    <a:pt x="933" y="1699"/>
                  </a:cubicBezTo>
                  <a:cubicBezTo>
                    <a:pt x="932" y="1699"/>
                    <a:pt x="931" y="1699"/>
                    <a:pt x="931" y="1698"/>
                  </a:cubicBezTo>
                  <a:cubicBezTo>
                    <a:pt x="931" y="1698"/>
                    <a:pt x="936" y="1698"/>
                    <a:pt x="936" y="1692"/>
                  </a:cubicBezTo>
                  <a:lnTo>
                    <a:pt x="925" y="1692"/>
                  </a:lnTo>
                  <a:cubicBezTo>
                    <a:pt x="925" y="1692"/>
                    <a:pt x="925" y="1687"/>
                    <a:pt x="925" y="1687"/>
                  </a:cubicBezTo>
                  <a:lnTo>
                    <a:pt x="931" y="1687"/>
                  </a:lnTo>
                  <a:cubicBezTo>
                    <a:pt x="931" y="1681"/>
                    <a:pt x="925" y="1681"/>
                    <a:pt x="925" y="1681"/>
                  </a:cubicBezTo>
                  <a:cubicBezTo>
                    <a:pt x="919" y="1692"/>
                    <a:pt x="919" y="1692"/>
                    <a:pt x="919" y="1704"/>
                  </a:cubicBezTo>
                  <a:lnTo>
                    <a:pt x="925" y="1704"/>
                  </a:lnTo>
                  <a:cubicBezTo>
                    <a:pt x="925" y="1707"/>
                    <a:pt x="923" y="1710"/>
                    <a:pt x="921" y="1710"/>
                  </a:cubicBezTo>
                  <a:cubicBezTo>
                    <a:pt x="920" y="1710"/>
                    <a:pt x="919" y="1708"/>
                    <a:pt x="919" y="1704"/>
                  </a:cubicBezTo>
                  <a:cubicBezTo>
                    <a:pt x="914" y="1715"/>
                    <a:pt x="914" y="1720"/>
                    <a:pt x="908" y="1726"/>
                  </a:cubicBezTo>
                  <a:cubicBezTo>
                    <a:pt x="914" y="1709"/>
                    <a:pt x="908" y="1698"/>
                    <a:pt x="914" y="1687"/>
                  </a:cubicBezTo>
                  <a:cubicBezTo>
                    <a:pt x="910" y="1687"/>
                    <a:pt x="907" y="1686"/>
                    <a:pt x="904" y="1686"/>
                  </a:cubicBezTo>
                  <a:cubicBezTo>
                    <a:pt x="898" y="1686"/>
                    <a:pt x="893" y="1689"/>
                    <a:pt x="886" y="1704"/>
                  </a:cubicBezTo>
                  <a:cubicBezTo>
                    <a:pt x="885" y="1705"/>
                    <a:pt x="884" y="1705"/>
                    <a:pt x="884" y="1705"/>
                  </a:cubicBezTo>
                  <a:cubicBezTo>
                    <a:pt x="882" y="1705"/>
                    <a:pt x="886" y="1697"/>
                    <a:pt x="886" y="1692"/>
                  </a:cubicBezTo>
                  <a:lnTo>
                    <a:pt x="891" y="1692"/>
                  </a:lnTo>
                  <a:cubicBezTo>
                    <a:pt x="889" y="1692"/>
                    <a:pt x="887" y="1691"/>
                    <a:pt x="885" y="1691"/>
                  </a:cubicBezTo>
                  <a:cubicBezTo>
                    <a:pt x="881" y="1691"/>
                    <a:pt x="878" y="1693"/>
                    <a:pt x="875" y="1704"/>
                  </a:cubicBezTo>
                  <a:cubicBezTo>
                    <a:pt x="869" y="1698"/>
                    <a:pt x="880" y="1692"/>
                    <a:pt x="875" y="1692"/>
                  </a:cubicBezTo>
                  <a:lnTo>
                    <a:pt x="875" y="1687"/>
                  </a:lnTo>
                  <a:cubicBezTo>
                    <a:pt x="873" y="1681"/>
                    <a:pt x="871" y="1679"/>
                    <a:pt x="869" y="1679"/>
                  </a:cubicBezTo>
                  <a:cubicBezTo>
                    <a:pt x="862" y="1679"/>
                    <a:pt x="852" y="1695"/>
                    <a:pt x="846" y="1695"/>
                  </a:cubicBezTo>
                  <a:cubicBezTo>
                    <a:pt x="843" y="1695"/>
                    <a:pt x="841" y="1691"/>
                    <a:pt x="841" y="1681"/>
                  </a:cubicBezTo>
                  <a:cubicBezTo>
                    <a:pt x="841" y="1687"/>
                    <a:pt x="841" y="1687"/>
                    <a:pt x="835" y="1692"/>
                  </a:cubicBezTo>
                  <a:cubicBezTo>
                    <a:pt x="830" y="1670"/>
                    <a:pt x="807" y="1687"/>
                    <a:pt x="796" y="1670"/>
                  </a:cubicBezTo>
                  <a:cubicBezTo>
                    <a:pt x="807" y="1670"/>
                    <a:pt x="813" y="1664"/>
                    <a:pt x="819" y="1659"/>
                  </a:cubicBezTo>
                  <a:lnTo>
                    <a:pt x="819" y="1659"/>
                  </a:lnTo>
                  <a:cubicBezTo>
                    <a:pt x="812" y="1663"/>
                    <a:pt x="808" y="1666"/>
                    <a:pt x="805" y="1666"/>
                  </a:cubicBezTo>
                  <a:cubicBezTo>
                    <a:pt x="798" y="1666"/>
                    <a:pt x="802" y="1652"/>
                    <a:pt x="819" y="1636"/>
                  </a:cubicBezTo>
                  <a:cubicBezTo>
                    <a:pt x="875" y="1608"/>
                    <a:pt x="875" y="1597"/>
                    <a:pt x="903" y="1580"/>
                  </a:cubicBezTo>
                  <a:lnTo>
                    <a:pt x="903" y="1580"/>
                  </a:lnTo>
                  <a:lnTo>
                    <a:pt x="869" y="1597"/>
                  </a:lnTo>
                  <a:cubicBezTo>
                    <a:pt x="875" y="1586"/>
                    <a:pt x="903" y="1569"/>
                    <a:pt x="936" y="1547"/>
                  </a:cubicBezTo>
                  <a:lnTo>
                    <a:pt x="936" y="1547"/>
                  </a:lnTo>
                  <a:cubicBezTo>
                    <a:pt x="941" y="1547"/>
                    <a:pt x="911" y="1564"/>
                    <a:pt x="916" y="1564"/>
                  </a:cubicBezTo>
                  <a:cubicBezTo>
                    <a:pt x="916" y="1564"/>
                    <a:pt x="917" y="1564"/>
                    <a:pt x="919" y="1564"/>
                  </a:cubicBezTo>
                  <a:cubicBezTo>
                    <a:pt x="953" y="1524"/>
                    <a:pt x="1020" y="1519"/>
                    <a:pt x="1076" y="1479"/>
                  </a:cubicBezTo>
                  <a:cubicBezTo>
                    <a:pt x="1082" y="1477"/>
                    <a:pt x="1086" y="1476"/>
                    <a:pt x="1088" y="1476"/>
                  </a:cubicBezTo>
                  <a:cubicBezTo>
                    <a:pt x="1095" y="1476"/>
                    <a:pt x="1091" y="1483"/>
                    <a:pt x="1098" y="1483"/>
                  </a:cubicBezTo>
                  <a:cubicBezTo>
                    <a:pt x="1100" y="1483"/>
                    <a:pt x="1104" y="1482"/>
                    <a:pt x="1110" y="1479"/>
                  </a:cubicBezTo>
                  <a:cubicBezTo>
                    <a:pt x="1171" y="1435"/>
                    <a:pt x="1188" y="1451"/>
                    <a:pt x="1250" y="1407"/>
                  </a:cubicBezTo>
                  <a:cubicBezTo>
                    <a:pt x="1245" y="1407"/>
                    <a:pt x="1241" y="1407"/>
                    <a:pt x="1238" y="1407"/>
                  </a:cubicBezTo>
                  <a:cubicBezTo>
                    <a:pt x="1227" y="1407"/>
                    <a:pt x="1232" y="1404"/>
                    <a:pt x="1267" y="1373"/>
                  </a:cubicBezTo>
                  <a:lnTo>
                    <a:pt x="1267" y="1373"/>
                  </a:lnTo>
                  <a:cubicBezTo>
                    <a:pt x="1227" y="1395"/>
                    <a:pt x="1194" y="1423"/>
                    <a:pt x="1155" y="1446"/>
                  </a:cubicBezTo>
                  <a:lnTo>
                    <a:pt x="1222" y="1390"/>
                  </a:lnTo>
                  <a:lnTo>
                    <a:pt x="1222" y="1390"/>
                  </a:lnTo>
                  <a:cubicBezTo>
                    <a:pt x="1188" y="1407"/>
                    <a:pt x="1155" y="1435"/>
                    <a:pt x="1132" y="1446"/>
                  </a:cubicBezTo>
                  <a:cubicBezTo>
                    <a:pt x="1152" y="1426"/>
                    <a:pt x="1158" y="1423"/>
                    <a:pt x="1151" y="1423"/>
                  </a:cubicBezTo>
                  <a:cubicBezTo>
                    <a:pt x="1149" y="1423"/>
                    <a:pt x="1144" y="1423"/>
                    <a:pt x="1138" y="1423"/>
                  </a:cubicBezTo>
                  <a:cubicBezTo>
                    <a:pt x="1194" y="1412"/>
                    <a:pt x="1227" y="1362"/>
                    <a:pt x="1289" y="1345"/>
                  </a:cubicBezTo>
                  <a:lnTo>
                    <a:pt x="1300" y="1367"/>
                  </a:lnTo>
                  <a:cubicBezTo>
                    <a:pt x="1375" y="1337"/>
                    <a:pt x="1424" y="1289"/>
                    <a:pt x="1513" y="1243"/>
                  </a:cubicBezTo>
                  <a:lnTo>
                    <a:pt x="1513" y="1243"/>
                  </a:lnTo>
                  <a:cubicBezTo>
                    <a:pt x="1513" y="1244"/>
                    <a:pt x="1513" y="1244"/>
                    <a:pt x="1513" y="1244"/>
                  </a:cubicBezTo>
                  <a:lnTo>
                    <a:pt x="1547" y="1227"/>
                  </a:lnTo>
                  <a:lnTo>
                    <a:pt x="1547" y="1227"/>
                  </a:lnTo>
                  <a:cubicBezTo>
                    <a:pt x="1535" y="1233"/>
                    <a:pt x="1524" y="1238"/>
                    <a:pt x="1513" y="1243"/>
                  </a:cubicBezTo>
                  <a:lnTo>
                    <a:pt x="1513" y="1243"/>
                  </a:lnTo>
                  <a:cubicBezTo>
                    <a:pt x="1520" y="1227"/>
                    <a:pt x="1575" y="1205"/>
                    <a:pt x="1608" y="1183"/>
                  </a:cubicBezTo>
                  <a:cubicBezTo>
                    <a:pt x="1608" y="1187"/>
                    <a:pt x="1612" y="1189"/>
                    <a:pt x="1619" y="1189"/>
                  </a:cubicBezTo>
                  <a:cubicBezTo>
                    <a:pt x="1627" y="1189"/>
                    <a:pt x="1640" y="1186"/>
                    <a:pt x="1653" y="1183"/>
                  </a:cubicBezTo>
                  <a:cubicBezTo>
                    <a:pt x="1647" y="1177"/>
                    <a:pt x="1731" y="1143"/>
                    <a:pt x="1731" y="1121"/>
                  </a:cubicBezTo>
                  <a:lnTo>
                    <a:pt x="1787" y="1110"/>
                  </a:lnTo>
                  <a:cubicBezTo>
                    <a:pt x="1877" y="1071"/>
                    <a:pt x="1871" y="1037"/>
                    <a:pt x="1961" y="998"/>
                  </a:cubicBezTo>
                  <a:lnTo>
                    <a:pt x="1961" y="998"/>
                  </a:lnTo>
                  <a:cubicBezTo>
                    <a:pt x="1939" y="1020"/>
                    <a:pt x="1978" y="1009"/>
                    <a:pt x="1927" y="1043"/>
                  </a:cubicBezTo>
                  <a:cubicBezTo>
                    <a:pt x="1955" y="1031"/>
                    <a:pt x="1978" y="1020"/>
                    <a:pt x="1978" y="1015"/>
                  </a:cubicBezTo>
                  <a:cubicBezTo>
                    <a:pt x="1995" y="1009"/>
                    <a:pt x="2051" y="964"/>
                    <a:pt x="2079" y="959"/>
                  </a:cubicBezTo>
                  <a:cubicBezTo>
                    <a:pt x="2090" y="947"/>
                    <a:pt x="2090" y="942"/>
                    <a:pt x="2123" y="925"/>
                  </a:cubicBezTo>
                  <a:cubicBezTo>
                    <a:pt x="2126" y="925"/>
                    <a:pt x="2126" y="926"/>
                    <a:pt x="2126" y="928"/>
                  </a:cubicBezTo>
                  <a:lnTo>
                    <a:pt x="2126" y="928"/>
                  </a:lnTo>
                  <a:cubicBezTo>
                    <a:pt x="2135" y="920"/>
                    <a:pt x="2170" y="903"/>
                    <a:pt x="2140" y="903"/>
                  </a:cubicBezTo>
                  <a:cubicBezTo>
                    <a:pt x="2241" y="891"/>
                    <a:pt x="2387" y="791"/>
                    <a:pt x="2471" y="779"/>
                  </a:cubicBezTo>
                  <a:cubicBezTo>
                    <a:pt x="2531" y="747"/>
                    <a:pt x="2602" y="714"/>
                    <a:pt x="2662" y="692"/>
                  </a:cubicBezTo>
                  <a:lnTo>
                    <a:pt x="2662" y="692"/>
                  </a:lnTo>
                  <a:cubicBezTo>
                    <a:pt x="2661" y="692"/>
                    <a:pt x="2659" y="694"/>
                    <a:pt x="2656" y="695"/>
                  </a:cubicBezTo>
                  <a:cubicBezTo>
                    <a:pt x="2740" y="667"/>
                    <a:pt x="2695" y="651"/>
                    <a:pt x="2784" y="623"/>
                  </a:cubicBezTo>
                  <a:cubicBezTo>
                    <a:pt x="2789" y="622"/>
                    <a:pt x="2792" y="622"/>
                    <a:pt x="2795" y="622"/>
                  </a:cubicBezTo>
                  <a:cubicBezTo>
                    <a:pt x="2821" y="622"/>
                    <a:pt x="2765" y="642"/>
                    <a:pt x="2766" y="642"/>
                  </a:cubicBezTo>
                  <a:cubicBezTo>
                    <a:pt x="2766" y="642"/>
                    <a:pt x="2768" y="641"/>
                    <a:pt x="2773" y="639"/>
                  </a:cubicBezTo>
                  <a:cubicBezTo>
                    <a:pt x="2776" y="642"/>
                    <a:pt x="2780" y="644"/>
                    <a:pt x="2785" y="644"/>
                  </a:cubicBezTo>
                  <a:cubicBezTo>
                    <a:pt x="2818" y="644"/>
                    <a:pt x="2888" y="588"/>
                    <a:pt x="2947" y="583"/>
                  </a:cubicBezTo>
                  <a:lnTo>
                    <a:pt x="2947" y="583"/>
                  </a:lnTo>
                  <a:lnTo>
                    <a:pt x="2936" y="589"/>
                  </a:lnTo>
                  <a:cubicBezTo>
                    <a:pt x="2986" y="583"/>
                    <a:pt x="3042" y="533"/>
                    <a:pt x="3120" y="505"/>
                  </a:cubicBezTo>
                  <a:cubicBezTo>
                    <a:pt x="3165" y="471"/>
                    <a:pt x="3260" y="427"/>
                    <a:pt x="3333" y="393"/>
                  </a:cubicBezTo>
                  <a:lnTo>
                    <a:pt x="3333" y="393"/>
                  </a:lnTo>
                  <a:cubicBezTo>
                    <a:pt x="3316" y="415"/>
                    <a:pt x="3300" y="415"/>
                    <a:pt x="3322" y="421"/>
                  </a:cubicBezTo>
                  <a:cubicBezTo>
                    <a:pt x="3356" y="404"/>
                    <a:pt x="3305" y="404"/>
                    <a:pt x="3367" y="376"/>
                  </a:cubicBezTo>
                  <a:cubicBezTo>
                    <a:pt x="3382" y="372"/>
                    <a:pt x="3411" y="366"/>
                    <a:pt x="3431" y="366"/>
                  </a:cubicBezTo>
                  <a:cubicBezTo>
                    <a:pt x="3440" y="366"/>
                    <a:pt x="3447" y="367"/>
                    <a:pt x="3451" y="371"/>
                  </a:cubicBezTo>
                  <a:lnTo>
                    <a:pt x="3389" y="393"/>
                  </a:lnTo>
                  <a:cubicBezTo>
                    <a:pt x="3392" y="393"/>
                    <a:pt x="3394" y="394"/>
                    <a:pt x="3397" y="394"/>
                  </a:cubicBezTo>
                  <a:cubicBezTo>
                    <a:pt x="3434" y="394"/>
                    <a:pt x="3475" y="359"/>
                    <a:pt x="3507" y="348"/>
                  </a:cubicBezTo>
                  <a:lnTo>
                    <a:pt x="3507" y="348"/>
                  </a:lnTo>
                  <a:lnTo>
                    <a:pt x="3501" y="359"/>
                  </a:lnTo>
                  <a:cubicBezTo>
                    <a:pt x="3596" y="320"/>
                    <a:pt x="3591" y="303"/>
                    <a:pt x="3692" y="264"/>
                  </a:cubicBezTo>
                  <a:lnTo>
                    <a:pt x="3680" y="259"/>
                  </a:lnTo>
                  <a:cubicBezTo>
                    <a:pt x="3731" y="219"/>
                    <a:pt x="3731" y="253"/>
                    <a:pt x="3781" y="219"/>
                  </a:cubicBezTo>
                  <a:lnTo>
                    <a:pt x="3804" y="231"/>
                  </a:lnTo>
                  <a:cubicBezTo>
                    <a:pt x="3843" y="208"/>
                    <a:pt x="3927" y="158"/>
                    <a:pt x="3994" y="130"/>
                  </a:cubicBezTo>
                  <a:lnTo>
                    <a:pt x="3994" y="130"/>
                  </a:lnTo>
                  <a:cubicBezTo>
                    <a:pt x="3960" y="158"/>
                    <a:pt x="3888" y="197"/>
                    <a:pt x="3843" y="219"/>
                  </a:cubicBezTo>
                  <a:cubicBezTo>
                    <a:pt x="3876" y="208"/>
                    <a:pt x="3966" y="175"/>
                    <a:pt x="3983" y="158"/>
                  </a:cubicBezTo>
                  <a:lnTo>
                    <a:pt x="3983" y="158"/>
                  </a:lnTo>
                  <a:cubicBezTo>
                    <a:pt x="3966" y="163"/>
                    <a:pt x="3949" y="175"/>
                    <a:pt x="3932" y="180"/>
                  </a:cubicBezTo>
                  <a:cubicBezTo>
                    <a:pt x="3972" y="147"/>
                    <a:pt x="4028" y="119"/>
                    <a:pt x="4100" y="91"/>
                  </a:cubicBezTo>
                  <a:cubicBezTo>
                    <a:pt x="4100" y="95"/>
                    <a:pt x="4109" y="98"/>
                    <a:pt x="4120" y="98"/>
                  </a:cubicBezTo>
                  <a:cubicBezTo>
                    <a:pt x="4124" y="98"/>
                    <a:pt x="4129" y="98"/>
                    <a:pt x="4134" y="96"/>
                  </a:cubicBezTo>
                  <a:cubicBezTo>
                    <a:pt x="4145" y="91"/>
                    <a:pt x="4145" y="91"/>
                    <a:pt x="4156" y="91"/>
                  </a:cubicBezTo>
                  <a:cubicBezTo>
                    <a:pt x="4156" y="91"/>
                    <a:pt x="4162" y="91"/>
                    <a:pt x="4168" y="96"/>
                  </a:cubicBezTo>
                  <a:cubicBezTo>
                    <a:pt x="4173" y="96"/>
                    <a:pt x="4179" y="96"/>
                    <a:pt x="4190" y="102"/>
                  </a:cubicBezTo>
                  <a:cubicBezTo>
                    <a:pt x="4246" y="113"/>
                    <a:pt x="4313" y="124"/>
                    <a:pt x="4341" y="147"/>
                  </a:cubicBezTo>
                  <a:cubicBezTo>
                    <a:pt x="4476" y="163"/>
                    <a:pt x="4604" y="208"/>
                    <a:pt x="4767" y="236"/>
                  </a:cubicBezTo>
                  <a:cubicBezTo>
                    <a:pt x="4751" y="224"/>
                    <a:pt x="4750" y="221"/>
                    <a:pt x="4755" y="221"/>
                  </a:cubicBezTo>
                  <a:cubicBezTo>
                    <a:pt x="4762" y="221"/>
                    <a:pt x="4783" y="228"/>
                    <a:pt x="4796" y="228"/>
                  </a:cubicBezTo>
                  <a:cubicBezTo>
                    <a:pt x="4803" y="228"/>
                    <a:pt x="4807" y="226"/>
                    <a:pt x="4806" y="219"/>
                  </a:cubicBezTo>
                  <a:lnTo>
                    <a:pt x="4806" y="219"/>
                  </a:lnTo>
                  <a:cubicBezTo>
                    <a:pt x="4836" y="224"/>
                    <a:pt x="4850" y="225"/>
                    <a:pt x="4857" y="227"/>
                  </a:cubicBezTo>
                  <a:lnTo>
                    <a:pt x="4857" y="227"/>
                  </a:lnTo>
                  <a:cubicBezTo>
                    <a:pt x="4858" y="229"/>
                    <a:pt x="4859" y="231"/>
                    <a:pt x="4862" y="231"/>
                  </a:cubicBezTo>
                  <a:lnTo>
                    <a:pt x="4969" y="270"/>
                  </a:lnTo>
                  <a:cubicBezTo>
                    <a:pt x="4979" y="274"/>
                    <a:pt x="4977" y="275"/>
                    <a:pt x="4971" y="275"/>
                  </a:cubicBezTo>
                  <a:cubicBezTo>
                    <a:pt x="4963" y="275"/>
                    <a:pt x="4951" y="274"/>
                    <a:pt x="4943" y="274"/>
                  </a:cubicBezTo>
                  <a:cubicBezTo>
                    <a:pt x="4938" y="274"/>
                    <a:pt x="4935" y="274"/>
                    <a:pt x="4935" y="275"/>
                  </a:cubicBezTo>
                  <a:cubicBezTo>
                    <a:pt x="5019" y="292"/>
                    <a:pt x="4969" y="292"/>
                    <a:pt x="5019" y="315"/>
                  </a:cubicBezTo>
                  <a:cubicBezTo>
                    <a:pt x="5016" y="307"/>
                    <a:pt x="5023" y="304"/>
                    <a:pt x="5035" y="304"/>
                  </a:cubicBezTo>
                  <a:cubicBezTo>
                    <a:pt x="5050" y="304"/>
                    <a:pt x="5073" y="308"/>
                    <a:pt x="5097" y="315"/>
                  </a:cubicBezTo>
                  <a:lnTo>
                    <a:pt x="5036" y="292"/>
                  </a:lnTo>
                  <a:lnTo>
                    <a:pt x="5036" y="292"/>
                  </a:lnTo>
                  <a:cubicBezTo>
                    <a:pt x="5148" y="298"/>
                    <a:pt x="5125" y="337"/>
                    <a:pt x="5243" y="343"/>
                  </a:cubicBezTo>
                  <a:lnTo>
                    <a:pt x="5204" y="343"/>
                  </a:lnTo>
                  <a:cubicBezTo>
                    <a:pt x="5257" y="352"/>
                    <a:pt x="5380" y="378"/>
                    <a:pt x="5453" y="378"/>
                  </a:cubicBezTo>
                  <a:cubicBezTo>
                    <a:pt x="5465" y="378"/>
                    <a:pt x="5475" y="378"/>
                    <a:pt x="5484" y="376"/>
                  </a:cubicBezTo>
                  <a:lnTo>
                    <a:pt x="5484" y="376"/>
                  </a:lnTo>
                  <a:cubicBezTo>
                    <a:pt x="5489" y="382"/>
                    <a:pt x="5506" y="393"/>
                    <a:pt x="5478" y="393"/>
                  </a:cubicBezTo>
                  <a:cubicBezTo>
                    <a:pt x="5618" y="421"/>
                    <a:pt x="5792" y="432"/>
                    <a:pt x="5898" y="466"/>
                  </a:cubicBezTo>
                  <a:lnTo>
                    <a:pt x="5887" y="471"/>
                  </a:lnTo>
                  <a:cubicBezTo>
                    <a:pt x="5915" y="477"/>
                    <a:pt x="5932" y="471"/>
                    <a:pt x="5965" y="483"/>
                  </a:cubicBezTo>
                  <a:cubicBezTo>
                    <a:pt x="5965" y="483"/>
                    <a:pt x="5954" y="488"/>
                    <a:pt x="5965" y="488"/>
                  </a:cubicBezTo>
                  <a:cubicBezTo>
                    <a:pt x="5982" y="488"/>
                    <a:pt x="6038" y="494"/>
                    <a:pt x="6072" y="505"/>
                  </a:cubicBezTo>
                  <a:lnTo>
                    <a:pt x="6038" y="505"/>
                  </a:lnTo>
                  <a:cubicBezTo>
                    <a:pt x="6178" y="544"/>
                    <a:pt x="6251" y="527"/>
                    <a:pt x="6363" y="550"/>
                  </a:cubicBezTo>
                  <a:cubicBezTo>
                    <a:pt x="6363" y="567"/>
                    <a:pt x="6469" y="600"/>
                    <a:pt x="6525" y="611"/>
                  </a:cubicBezTo>
                  <a:lnTo>
                    <a:pt x="6520" y="617"/>
                  </a:lnTo>
                  <a:cubicBezTo>
                    <a:pt x="6677" y="651"/>
                    <a:pt x="6789" y="656"/>
                    <a:pt x="6940" y="679"/>
                  </a:cubicBezTo>
                  <a:cubicBezTo>
                    <a:pt x="7029" y="718"/>
                    <a:pt x="7246" y="751"/>
                    <a:pt x="7391" y="790"/>
                  </a:cubicBezTo>
                  <a:lnTo>
                    <a:pt x="7391" y="790"/>
                  </a:lnTo>
                  <a:cubicBezTo>
                    <a:pt x="7373" y="785"/>
                    <a:pt x="7395" y="779"/>
                    <a:pt x="7422" y="779"/>
                  </a:cubicBezTo>
                  <a:cubicBezTo>
                    <a:pt x="7455" y="791"/>
                    <a:pt x="7517" y="785"/>
                    <a:pt x="7511" y="802"/>
                  </a:cubicBezTo>
                  <a:lnTo>
                    <a:pt x="7500" y="802"/>
                  </a:lnTo>
                  <a:cubicBezTo>
                    <a:pt x="7522" y="824"/>
                    <a:pt x="7595" y="835"/>
                    <a:pt x="7651" y="847"/>
                  </a:cubicBezTo>
                  <a:lnTo>
                    <a:pt x="7662" y="824"/>
                  </a:lnTo>
                  <a:cubicBezTo>
                    <a:pt x="7802" y="891"/>
                    <a:pt x="8038" y="886"/>
                    <a:pt x="8116" y="936"/>
                  </a:cubicBezTo>
                  <a:cubicBezTo>
                    <a:pt x="8150" y="936"/>
                    <a:pt x="8194" y="947"/>
                    <a:pt x="8228" y="947"/>
                  </a:cubicBezTo>
                  <a:lnTo>
                    <a:pt x="8228" y="959"/>
                  </a:lnTo>
                  <a:cubicBezTo>
                    <a:pt x="8267" y="970"/>
                    <a:pt x="8301" y="981"/>
                    <a:pt x="8334" y="987"/>
                  </a:cubicBezTo>
                  <a:cubicBezTo>
                    <a:pt x="8336" y="989"/>
                    <a:pt x="8338" y="989"/>
                    <a:pt x="8339" y="989"/>
                  </a:cubicBezTo>
                  <a:cubicBezTo>
                    <a:pt x="8341" y="989"/>
                    <a:pt x="8342" y="987"/>
                    <a:pt x="8346" y="987"/>
                  </a:cubicBezTo>
                  <a:cubicBezTo>
                    <a:pt x="8346" y="992"/>
                    <a:pt x="8351" y="992"/>
                    <a:pt x="8351" y="1009"/>
                  </a:cubicBezTo>
                  <a:cubicBezTo>
                    <a:pt x="8346" y="998"/>
                    <a:pt x="8346" y="998"/>
                    <a:pt x="8340" y="998"/>
                  </a:cubicBezTo>
                  <a:cubicBezTo>
                    <a:pt x="8340" y="998"/>
                    <a:pt x="8340" y="1015"/>
                    <a:pt x="8340" y="1015"/>
                  </a:cubicBezTo>
                  <a:cubicBezTo>
                    <a:pt x="8346" y="1020"/>
                    <a:pt x="8346" y="1026"/>
                    <a:pt x="8346" y="1037"/>
                  </a:cubicBezTo>
                  <a:cubicBezTo>
                    <a:pt x="8351" y="1048"/>
                    <a:pt x="8340" y="1071"/>
                    <a:pt x="8318" y="1087"/>
                  </a:cubicBezTo>
                  <a:lnTo>
                    <a:pt x="8295" y="1076"/>
                  </a:lnTo>
                  <a:cubicBezTo>
                    <a:pt x="8189" y="1132"/>
                    <a:pt x="8071" y="1171"/>
                    <a:pt x="7976" y="1239"/>
                  </a:cubicBezTo>
                  <a:cubicBezTo>
                    <a:pt x="7976" y="1233"/>
                    <a:pt x="7976" y="1227"/>
                    <a:pt x="7993" y="1216"/>
                  </a:cubicBezTo>
                  <a:lnTo>
                    <a:pt x="7993" y="1216"/>
                  </a:lnTo>
                  <a:cubicBezTo>
                    <a:pt x="7944" y="1243"/>
                    <a:pt x="7800" y="1302"/>
                    <a:pt x="7822" y="1316"/>
                  </a:cubicBezTo>
                  <a:lnTo>
                    <a:pt x="7822" y="1316"/>
                  </a:lnTo>
                  <a:cubicBezTo>
                    <a:pt x="7822" y="1316"/>
                    <a:pt x="7821" y="1316"/>
                    <a:pt x="7821" y="1316"/>
                  </a:cubicBezTo>
                  <a:cubicBezTo>
                    <a:pt x="7799" y="1316"/>
                    <a:pt x="7709" y="1376"/>
                    <a:pt x="7657" y="1407"/>
                  </a:cubicBezTo>
                  <a:lnTo>
                    <a:pt x="7662" y="1390"/>
                  </a:lnTo>
                  <a:lnTo>
                    <a:pt x="7662" y="1390"/>
                  </a:lnTo>
                  <a:cubicBezTo>
                    <a:pt x="7623" y="1429"/>
                    <a:pt x="7623" y="1435"/>
                    <a:pt x="7556" y="1474"/>
                  </a:cubicBezTo>
                  <a:cubicBezTo>
                    <a:pt x="7551" y="1475"/>
                    <a:pt x="7548" y="1476"/>
                    <a:pt x="7546" y="1476"/>
                  </a:cubicBezTo>
                  <a:cubicBezTo>
                    <a:pt x="7541" y="1476"/>
                    <a:pt x="7545" y="1471"/>
                    <a:pt x="7562" y="1463"/>
                  </a:cubicBezTo>
                  <a:lnTo>
                    <a:pt x="7562" y="1463"/>
                  </a:lnTo>
                  <a:cubicBezTo>
                    <a:pt x="7500" y="1485"/>
                    <a:pt x="7522" y="1496"/>
                    <a:pt x="7455" y="1524"/>
                  </a:cubicBezTo>
                  <a:lnTo>
                    <a:pt x="7478" y="1502"/>
                  </a:lnTo>
                  <a:lnTo>
                    <a:pt x="7478" y="1502"/>
                  </a:lnTo>
                  <a:cubicBezTo>
                    <a:pt x="7422" y="1530"/>
                    <a:pt x="7427" y="1530"/>
                    <a:pt x="7399" y="1558"/>
                  </a:cubicBezTo>
                  <a:cubicBezTo>
                    <a:pt x="7369" y="1578"/>
                    <a:pt x="7308" y="1598"/>
                    <a:pt x="7287" y="1598"/>
                  </a:cubicBezTo>
                  <a:cubicBezTo>
                    <a:pt x="7285" y="1598"/>
                    <a:pt x="7283" y="1598"/>
                    <a:pt x="7282" y="1597"/>
                  </a:cubicBezTo>
                  <a:cubicBezTo>
                    <a:pt x="7276" y="1608"/>
                    <a:pt x="7248" y="1631"/>
                    <a:pt x="7214" y="1648"/>
                  </a:cubicBezTo>
                  <a:cubicBezTo>
                    <a:pt x="7209" y="1642"/>
                    <a:pt x="7220" y="1636"/>
                    <a:pt x="7226" y="1631"/>
                  </a:cubicBezTo>
                  <a:lnTo>
                    <a:pt x="7226" y="1631"/>
                  </a:lnTo>
                  <a:cubicBezTo>
                    <a:pt x="7130" y="1670"/>
                    <a:pt x="7097" y="1715"/>
                    <a:pt x="7030" y="1737"/>
                  </a:cubicBezTo>
                  <a:cubicBezTo>
                    <a:pt x="7024" y="1732"/>
                    <a:pt x="7018" y="1732"/>
                    <a:pt x="7013" y="1732"/>
                  </a:cubicBezTo>
                  <a:cubicBezTo>
                    <a:pt x="7086" y="1698"/>
                    <a:pt x="7147" y="1670"/>
                    <a:pt x="7142" y="1670"/>
                  </a:cubicBezTo>
                  <a:cubicBezTo>
                    <a:pt x="7140" y="1668"/>
                    <a:pt x="7137" y="1667"/>
                    <a:pt x="7133" y="1667"/>
                  </a:cubicBezTo>
                  <a:cubicBezTo>
                    <a:pt x="7126" y="1667"/>
                    <a:pt x="7115" y="1669"/>
                    <a:pt x="7108" y="1669"/>
                  </a:cubicBezTo>
                  <a:cubicBezTo>
                    <a:pt x="7099" y="1669"/>
                    <a:pt x="7096" y="1665"/>
                    <a:pt x="7114" y="1648"/>
                  </a:cubicBezTo>
                  <a:lnTo>
                    <a:pt x="7114" y="1648"/>
                  </a:lnTo>
                  <a:cubicBezTo>
                    <a:pt x="7069" y="1681"/>
                    <a:pt x="6996" y="1737"/>
                    <a:pt x="6940" y="1765"/>
                  </a:cubicBezTo>
                  <a:lnTo>
                    <a:pt x="6929" y="1765"/>
                  </a:lnTo>
                  <a:lnTo>
                    <a:pt x="6934" y="1760"/>
                  </a:lnTo>
                  <a:lnTo>
                    <a:pt x="6934" y="1760"/>
                  </a:lnTo>
                  <a:cubicBezTo>
                    <a:pt x="6918" y="1765"/>
                    <a:pt x="6906" y="1771"/>
                    <a:pt x="6901" y="1782"/>
                  </a:cubicBezTo>
                  <a:cubicBezTo>
                    <a:pt x="6878" y="1788"/>
                    <a:pt x="6867" y="1793"/>
                    <a:pt x="6850" y="1799"/>
                  </a:cubicBezTo>
                  <a:cubicBezTo>
                    <a:pt x="6850" y="1798"/>
                    <a:pt x="6849" y="1798"/>
                    <a:pt x="6847" y="1798"/>
                  </a:cubicBezTo>
                  <a:cubicBezTo>
                    <a:pt x="6831" y="1798"/>
                    <a:pt x="6776" y="1833"/>
                    <a:pt x="6750" y="1844"/>
                  </a:cubicBezTo>
                  <a:cubicBezTo>
                    <a:pt x="6754" y="1853"/>
                    <a:pt x="6726" y="1867"/>
                    <a:pt x="6747" y="1867"/>
                  </a:cubicBezTo>
                  <a:cubicBezTo>
                    <a:pt x="6750" y="1867"/>
                    <a:pt x="6755" y="1867"/>
                    <a:pt x="6761" y="1866"/>
                  </a:cubicBezTo>
                  <a:cubicBezTo>
                    <a:pt x="6755" y="1866"/>
                    <a:pt x="6766" y="1860"/>
                    <a:pt x="6783" y="1849"/>
                  </a:cubicBezTo>
                  <a:cubicBezTo>
                    <a:pt x="6789" y="1849"/>
                    <a:pt x="6794" y="1844"/>
                    <a:pt x="6794" y="1844"/>
                  </a:cubicBezTo>
                  <a:cubicBezTo>
                    <a:pt x="6811" y="1832"/>
                    <a:pt x="6839" y="1821"/>
                    <a:pt x="6867" y="1804"/>
                  </a:cubicBezTo>
                  <a:lnTo>
                    <a:pt x="6867" y="1804"/>
                  </a:lnTo>
                  <a:cubicBezTo>
                    <a:pt x="6845" y="1821"/>
                    <a:pt x="6822" y="1844"/>
                    <a:pt x="6789" y="1849"/>
                  </a:cubicBezTo>
                  <a:cubicBezTo>
                    <a:pt x="6778" y="1866"/>
                    <a:pt x="6766" y="1883"/>
                    <a:pt x="6755" y="1888"/>
                  </a:cubicBezTo>
                  <a:cubicBezTo>
                    <a:pt x="6710" y="1894"/>
                    <a:pt x="6626" y="1922"/>
                    <a:pt x="6609" y="1922"/>
                  </a:cubicBezTo>
                  <a:cubicBezTo>
                    <a:pt x="6525" y="1972"/>
                    <a:pt x="6402" y="2028"/>
                    <a:pt x="6352" y="2079"/>
                  </a:cubicBezTo>
                  <a:cubicBezTo>
                    <a:pt x="6338" y="2089"/>
                    <a:pt x="6331" y="2091"/>
                    <a:pt x="6325" y="2091"/>
                  </a:cubicBezTo>
                  <a:cubicBezTo>
                    <a:pt x="6321" y="2091"/>
                    <a:pt x="6317" y="2090"/>
                    <a:pt x="6313" y="2090"/>
                  </a:cubicBezTo>
                  <a:cubicBezTo>
                    <a:pt x="6324" y="2079"/>
                    <a:pt x="6341" y="2073"/>
                    <a:pt x="6346" y="2068"/>
                  </a:cubicBezTo>
                  <a:lnTo>
                    <a:pt x="6346" y="2068"/>
                  </a:lnTo>
                  <a:cubicBezTo>
                    <a:pt x="6301" y="2096"/>
                    <a:pt x="6195" y="2146"/>
                    <a:pt x="6195" y="2168"/>
                  </a:cubicBezTo>
                  <a:cubicBezTo>
                    <a:pt x="6183" y="2172"/>
                    <a:pt x="6176" y="2174"/>
                    <a:pt x="6173" y="2174"/>
                  </a:cubicBezTo>
                  <a:cubicBezTo>
                    <a:pt x="6162" y="2174"/>
                    <a:pt x="6178" y="2162"/>
                    <a:pt x="6174" y="2162"/>
                  </a:cubicBezTo>
                  <a:lnTo>
                    <a:pt x="6174" y="2162"/>
                  </a:lnTo>
                  <a:cubicBezTo>
                    <a:pt x="6171" y="2162"/>
                    <a:pt x="6161" y="2166"/>
                    <a:pt x="6133" y="2180"/>
                  </a:cubicBezTo>
                  <a:lnTo>
                    <a:pt x="6145" y="2168"/>
                  </a:lnTo>
                  <a:lnTo>
                    <a:pt x="6145" y="2168"/>
                  </a:lnTo>
                  <a:cubicBezTo>
                    <a:pt x="5960" y="2230"/>
                    <a:pt x="5881" y="2353"/>
                    <a:pt x="5669" y="2415"/>
                  </a:cubicBezTo>
                  <a:cubicBezTo>
                    <a:pt x="5685" y="2415"/>
                    <a:pt x="5691" y="2409"/>
                    <a:pt x="5697" y="2409"/>
                  </a:cubicBezTo>
                  <a:lnTo>
                    <a:pt x="5697" y="2409"/>
                  </a:lnTo>
                  <a:cubicBezTo>
                    <a:pt x="5473" y="2510"/>
                    <a:pt x="5243" y="2639"/>
                    <a:pt x="5041" y="2790"/>
                  </a:cubicBezTo>
                  <a:cubicBezTo>
                    <a:pt x="4985" y="2835"/>
                    <a:pt x="4985" y="2852"/>
                    <a:pt x="4963" y="2885"/>
                  </a:cubicBezTo>
                  <a:lnTo>
                    <a:pt x="4946" y="2891"/>
                  </a:lnTo>
                  <a:cubicBezTo>
                    <a:pt x="4935" y="2913"/>
                    <a:pt x="4924" y="2936"/>
                    <a:pt x="4913" y="2958"/>
                  </a:cubicBezTo>
                  <a:cubicBezTo>
                    <a:pt x="4890" y="3008"/>
                    <a:pt x="4857" y="3042"/>
                    <a:pt x="4834" y="3087"/>
                  </a:cubicBezTo>
                  <a:cubicBezTo>
                    <a:pt x="4812" y="3132"/>
                    <a:pt x="4789" y="3188"/>
                    <a:pt x="4795" y="3255"/>
                  </a:cubicBezTo>
                  <a:cubicBezTo>
                    <a:pt x="4800" y="3250"/>
                    <a:pt x="4805" y="3245"/>
                    <a:pt x="4806" y="3240"/>
                  </a:cubicBezTo>
                  <a:lnTo>
                    <a:pt x="4806" y="3240"/>
                  </a:lnTo>
                  <a:cubicBezTo>
                    <a:pt x="4801" y="3289"/>
                    <a:pt x="4816" y="3384"/>
                    <a:pt x="4807" y="3384"/>
                  </a:cubicBezTo>
                  <a:cubicBezTo>
                    <a:pt x="4807" y="3384"/>
                    <a:pt x="4806" y="3384"/>
                    <a:pt x="4806" y="3384"/>
                  </a:cubicBezTo>
                  <a:lnTo>
                    <a:pt x="4806" y="3384"/>
                  </a:lnTo>
                  <a:cubicBezTo>
                    <a:pt x="4812" y="3389"/>
                    <a:pt x="4823" y="3395"/>
                    <a:pt x="4823" y="3417"/>
                  </a:cubicBezTo>
                  <a:lnTo>
                    <a:pt x="4812" y="3417"/>
                  </a:lnTo>
                  <a:cubicBezTo>
                    <a:pt x="4829" y="3456"/>
                    <a:pt x="4845" y="3496"/>
                    <a:pt x="4862" y="3529"/>
                  </a:cubicBezTo>
                  <a:cubicBezTo>
                    <a:pt x="4896" y="3608"/>
                    <a:pt x="4829" y="3535"/>
                    <a:pt x="4885" y="3636"/>
                  </a:cubicBezTo>
                  <a:cubicBezTo>
                    <a:pt x="4885" y="3641"/>
                    <a:pt x="4880" y="3646"/>
                    <a:pt x="4879" y="3651"/>
                  </a:cubicBezTo>
                  <a:lnTo>
                    <a:pt x="4879" y="3651"/>
                  </a:lnTo>
                  <a:cubicBezTo>
                    <a:pt x="4878" y="3650"/>
                    <a:pt x="4878" y="3649"/>
                    <a:pt x="4877" y="3649"/>
                  </a:cubicBezTo>
                  <a:lnTo>
                    <a:pt x="4877" y="3649"/>
                  </a:lnTo>
                  <a:cubicBezTo>
                    <a:pt x="4878" y="3650"/>
                    <a:pt x="4878" y="3651"/>
                    <a:pt x="4879" y="3653"/>
                  </a:cubicBezTo>
                  <a:cubicBezTo>
                    <a:pt x="4879" y="3652"/>
                    <a:pt x="4879" y="3651"/>
                    <a:pt x="4879" y="3651"/>
                  </a:cubicBezTo>
                  <a:lnTo>
                    <a:pt x="4879" y="3651"/>
                  </a:lnTo>
                  <a:cubicBezTo>
                    <a:pt x="4881" y="3653"/>
                    <a:pt x="4883" y="3655"/>
                    <a:pt x="4885" y="3658"/>
                  </a:cubicBezTo>
                  <a:cubicBezTo>
                    <a:pt x="4885" y="3664"/>
                    <a:pt x="4885" y="3669"/>
                    <a:pt x="4885" y="3675"/>
                  </a:cubicBezTo>
                  <a:cubicBezTo>
                    <a:pt x="4896" y="3681"/>
                    <a:pt x="4907" y="3686"/>
                    <a:pt x="4918" y="3686"/>
                  </a:cubicBezTo>
                  <a:cubicBezTo>
                    <a:pt x="4913" y="3697"/>
                    <a:pt x="4896" y="3686"/>
                    <a:pt x="4907" y="3709"/>
                  </a:cubicBezTo>
                  <a:cubicBezTo>
                    <a:pt x="4922" y="3709"/>
                    <a:pt x="4915" y="3691"/>
                    <a:pt x="4925" y="3691"/>
                  </a:cubicBezTo>
                  <a:cubicBezTo>
                    <a:pt x="4926" y="3691"/>
                    <a:pt x="4927" y="3691"/>
                    <a:pt x="4929" y="3692"/>
                  </a:cubicBezTo>
                  <a:cubicBezTo>
                    <a:pt x="4935" y="3709"/>
                    <a:pt x="4929" y="3714"/>
                    <a:pt x="4946" y="3714"/>
                  </a:cubicBezTo>
                  <a:cubicBezTo>
                    <a:pt x="4941" y="3720"/>
                    <a:pt x="4941" y="3720"/>
                    <a:pt x="4929" y="3720"/>
                  </a:cubicBezTo>
                  <a:cubicBezTo>
                    <a:pt x="4943" y="3724"/>
                    <a:pt x="4957" y="3732"/>
                    <a:pt x="4967" y="3732"/>
                  </a:cubicBezTo>
                  <a:cubicBezTo>
                    <a:pt x="4970" y="3732"/>
                    <a:pt x="4972" y="3732"/>
                    <a:pt x="4974" y="3731"/>
                  </a:cubicBezTo>
                  <a:cubicBezTo>
                    <a:pt x="4980" y="3731"/>
                    <a:pt x="4985" y="3737"/>
                    <a:pt x="4985" y="3737"/>
                  </a:cubicBezTo>
                  <a:cubicBezTo>
                    <a:pt x="4991" y="3737"/>
                    <a:pt x="4997" y="3737"/>
                    <a:pt x="5002" y="3742"/>
                  </a:cubicBezTo>
                  <a:lnTo>
                    <a:pt x="4985" y="3742"/>
                  </a:lnTo>
                  <a:lnTo>
                    <a:pt x="4969" y="3759"/>
                  </a:lnTo>
                  <a:lnTo>
                    <a:pt x="5008" y="3748"/>
                  </a:lnTo>
                  <a:lnTo>
                    <a:pt x="5013" y="3748"/>
                  </a:lnTo>
                  <a:cubicBezTo>
                    <a:pt x="5013" y="3748"/>
                    <a:pt x="5013" y="3753"/>
                    <a:pt x="5013" y="3753"/>
                  </a:cubicBezTo>
                  <a:cubicBezTo>
                    <a:pt x="5013" y="3748"/>
                    <a:pt x="5036" y="3742"/>
                    <a:pt x="5041" y="3742"/>
                  </a:cubicBezTo>
                  <a:lnTo>
                    <a:pt x="5041" y="3742"/>
                  </a:lnTo>
                  <a:cubicBezTo>
                    <a:pt x="5019" y="3765"/>
                    <a:pt x="5081" y="3748"/>
                    <a:pt x="5075" y="3776"/>
                  </a:cubicBezTo>
                  <a:cubicBezTo>
                    <a:pt x="5086" y="3754"/>
                    <a:pt x="5117" y="3764"/>
                    <a:pt x="5144" y="3755"/>
                  </a:cubicBezTo>
                  <a:lnTo>
                    <a:pt x="5144" y="3755"/>
                  </a:lnTo>
                  <a:cubicBezTo>
                    <a:pt x="5142" y="3756"/>
                    <a:pt x="5142" y="3759"/>
                    <a:pt x="5142" y="3759"/>
                  </a:cubicBezTo>
                  <a:cubicBezTo>
                    <a:pt x="5153" y="3759"/>
                    <a:pt x="5159" y="3765"/>
                    <a:pt x="5165" y="3770"/>
                  </a:cubicBezTo>
                  <a:cubicBezTo>
                    <a:pt x="5165" y="3748"/>
                    <a:pt x="5187" y="3742"/>
                    <a:pt x="5198" y="3731"/>
                  </a:cubicBezTo>
                  <a:lnTo>
                    <a:pt x="5198" y="3731"/>
                  </a:lnTo>
                  <a:cubicBezTo>
                    <a:pt x="5215" y="3748"/>
                    <a:pt x="5187" y="3753"/>
                    <a:pt x="5193" y="3770"/>
                  </a:cubicBezTo>
                  <a:cubicBezTo>
                    <a:pt x="5193" y="3753"/>
                    <a:pt x="5221" y="3753"/>
                    <a:pt x="5215" y="3742"/>
                  </a:cubicBezTo>
                  <a:lnTo>
                    <a:pt x="5215" y="3742"/>
                  </a:lnTo>
                  <a:cubicBezTo>
                    <a:pt x="5226" y="3748"/>
                    <a:pt x="5226" y="3742"/>
                    <a:pt x="5232" y="3759"/>
                  </a:cubicBezTo>
                  <a:cubicBezTo>
                    <a:pt x="5232" y="3737"/>
                    <a:pt x="5243" y="3753"/>
                    <a:pt x="5254" y="3737"/>
                  </a:cubicBezTo>
                  <a:cubicBezTo>
                    <a:pt x="5267" y="3741"/>
                    <a:pt x="5264" y="3751"/>
                    <a:pt x="5269" y="3751"/>
                  </a:cubicBezTo>
                  <a:cubicBezTo>
                    <a:pt x="5270" y="3751"/>
                    <a:pt x="5273" y="3750"/>
                    <a:pt x="5277" y="3748"/>
                  </a:cubicBezTo>
                  <a:lnTo>
                    <a:pt x="5277" y="3748"/>
                  </a:lnTo>
                  <a:cubicBezTo>
                    <a:pt x="5288" y="3753"/>
                    <a:pt x="5271" y="3765"/>
                    <a:pt x="5271" y="3765"/>
                  </a:cubicBezTo>
                  <a:cubicBezTo>
                    <a:pt x="5293" y="3759"/>
                    <a:pt x="5277" y="3742"/>
                    <a:pt x="5282" y="3731"/>
                  </a:cubicBezTo>
                  <a:cubicBezTo>
                    <a:pt x="5285" y="3730"/>
                    <a:pt x="5288" y="3730"/>
                    <a:pt x="5290" y="3730"/>
                  </a:cubicBezTo>
                  <a:cubicBezTo>
                    <a:pt x="5302" y="3730"/>
                    <a:pt x="5295" y="3743"/>
                    <a:pt x="5305" y="3748"/>
                  </a:cubicBezTo>
                  <a:cubicBezTo>
                    <a:pt x="5316" y="3742"/>
                    <a:pt x="5327" y="3725"/>
                    <a:pt x="5333" y="3720"/>
                  </a:cubicBezTo>
                  <a:cubicBezTo>
                    <a:pt x="5338" y="3725"/>
                    <a:pt x="5338" y="3725"/>
                    <a:pt x="5338" y="3731"/>
                  </a:cubicBezTo>
                  <a:cubicBezTo>
                    <a:pt x="5349" y="3709"/>
                    <a:pt x="5380" y="3714"/>
                    <a:pt x="5393" y="3694"/>
                  </a:cubicBezTo>
                  <a:lnTo>
                    <a:pt x="5393" y="3694"/>
                  </a:lnTo>
                  <a:cubicBezTo>
                    <a:pt x="5393" y="3695"/>
                    <a:pt x="5394" y="3696"/>
                    <a:pt x="5394" y="3697"/>
                  </a:cubicBezTo>
                  <a:cubicBezTo>
                    <a:pt x="5394" y="3692"/>
                    <a:pt x="5394" y="3692"/>
                    <a:pt x="5394" y="3692"/>
                  </a:cubicBezTo>
                  <a:cubicBezTo>
                    <a:pt x="5394" y="3693"/>
                    <a:pt x="5393" y="3693"/>
                    <a:pt x="5393" y="3694"/>
                  </a:cubicBezTo>
                  <a:lnTo>
                    <a:pt x="5393" y="3694"/>
                  </a:lnTo>
                  <a:cubicBezTo>
                    <a:pt x="5389" y="3685"/>
                    <a:pt x="5388" y="3680"/>
                    <a:pt x="5383" y="3675"/>
                  </a:cubicBezTo>
                  <a:cubicBezTo>
                    <a:pt x="5391" y="3671"/>
                    <a:pt x="5393" y="3665"/>
                    <a:pt x="5396" y="3665"/>
                  </a:cubicBezTo>
                  <a:cubicBezTo>
                    <a:pt x="5397" y="3665"/>
                    <a:pt x="5398" y="3666"/>
                    <a:pt x="5400" y="3669"/>
                  </a:cubicBezTo>
                  <a:cubicBezTo>
                    <a:pt x="5400" y="3669"/>
                    <a:pt x="5400" y="3675"/>
                    <a:pt x="5400" y="3675"/>
                  </a:cubicBezTo>
                  <a:lnTo>
                    <a:pt x="5405" y="3669"/>
                  </a:lnTo>
                  <a:lnTo>
                    <a:pt x="5405" y="3669"/>
                  </a:lnTo>
                  <a:cubicBezTo>
                    <a:pt x="5417" y="3681"/>
                    <a:pt x="5394" y="3681"/>
                    <a:pt x="5400" y="3692"/>
                  </a:cubicBezTo>
                  <a:cubicBezTo>
                    <a:pt x="5411" y="3681"/>
                    <a:pt x="5428" y="3658"/>
                    <a:pt x="5439" y="3658"/>
                  </a:cubicBezTo>
                  <a:lnTo>
                    <a:pt x="5439" y="3658"/>
                  </a:lnTo>
                  <a:cubicBezTo>
                    <a:pt x="5450" y="3675"/>
                    <a:pt x="5417" y="3675"/>
                    <a:pt x="5433" y="3681"/>
                  </a:cubicBezTo>
                  <a:lnTo>
                    <a:pt x="5417" y="3686"/>
                  </a:lnTo>
                  <a:cubicBezTo>
                    <a:pt x="5439" y="3703"/>
                    <a:pt x="5400" y="3686"/>
                    <a:pt x="5428" y="3709"/>
                  </a:cubicBezTo>
                  <a:cubicBezTo>
                    <a:pt x="5450" y="3703"/>
                    <a:pt x="5450" y="3686"/>
                    <a:pt x="5478" y="3681"/>
                  </a:cubicBezTo>
                  <a:cubicBezTo>
                    <a:pt x="5478" y="3669"/>
                    <a:pt x="5473" y="3669"/>
                    <a:pt x="5473" y="3658"/>
                  </a:cubicBezTo>
                  <a:cubicBezTo>
                    <a:pt x="5479" y="3652"/>
                    <a:pt x="5484" y="3650"/>
                    <a:pt x="5489" y="3650"/>
                  </a:cubicBezTo>
                  <a:cubicBezTo>
                    <a:pt x="5502" y="3650"/>
                    <a:pt x="5512" y="3664"/>
                    <a:pt x="5522" y="3664"/>
                  </a:cubicBezTo>
                  <a:cubicBezTo>
                    <a:pt x="5526" y="3664"/>
                    <a:pt x="5530" y="3661"/>
                    <a:pt x="5534" y="3653"/>
                  </a:cubicBezTo>
                  <a:cubicBezTo>
                    <a:pt x="5534" y="3641"/>
                    <a:pt x="5534" y="3630"/>
                    <a:pt x="5540" y="3625"/>
                  </a:cubicBezTo>
                  <a:cubicBezTo>
                    <a:pt x="5545" y="3636"/>
                    <a:pt x="5545" y="3641"/>
                    <a:pt x="5551" y="3653"/>
                  </a:cubicBezTo>
                  <a:lnTo>
                    <a:pt x="5551" y="3636"/>
                  </a:lnTo>
                  <a:lnTo>
                    <a:pt x="5556" y="3647"/>
                  </a:lnTo>
                  <a:lnTo>
                    <a:pt x="5556" y="3647"/>
                  </a:lnTo>
                  <a:cubicBezTo>
                    <a:pt x="5557" y="3645"/>
                    <a:pt x="5557" y="3643"/>
                    <a:pt x="5557" y="3641"/>
                  </a:cubicBezTo>
                  <a:lnTo>
                    <a:pt x="5557" y="3636"/>
                  </a:lnTo>
                  <a:lnTo>
                    <a:pt x="5562" y="3636"/>
                  </a:lnTo>
                  <a:cubicBezTo>
                    <a:pt x="5562" y="3641"/>
                    <a:pt x="5562" y="3647"/>
                    <a:pt x="5562" y="3647"/>
                  </a:cubicBezTo>
                  <a:cubicBezTo>
                    <a:pt x="5562" y="3641"/>
                    <a:pt x="5568" y="3641"/>
                    <a:pt x="5568" y="3630"/>
                  </a:cubicBezTo>
                  <a:cubicBezTo>
                    <a:pt x="5573" y="3641"/>
                    <a:pt x="5568" y="3630"/>
                    <a:pt x="5573" y="3647"/>
                  </a:cubicBezTo>
                  <a:cubicBezTo>
                    <a:pt x="5573" y="3641"/>
                    <a:pt x="5573" y="3630"/>
                    <a:pt x="5573" y="3630"/>
                  </a:cubicBezTo>
                  <a:cubicBezTo>
                    <a:pt x="5576" y="3641"/>
                    <a:pt x="5578" y="3641"/>
                    <a:pt x="5580" y="3641"/>
                  </a:cubicBezTo>
                  <a:cubicBezTo>
                    <a:pt x="5582" y="3641"/>
                    <a:pt x="5585" y="3641"/>
                    <a:pt x="5590" y="3653"/>
                  </a:cubicBezTo>
                  <a:cubicBezTo>
                    <a:pt x="5585" y="3636"/>
                    <a:pt x="5590" y="3641"/>
                    <a:pt x="5590" y="3630"/>
                  </a:cubicBezTo>
                  <a:cubicBezTo>
                    <a:pt x="5596" y="3630"/>
                    <a:pt x="5596" y="3636"/>
                    <a:pt x="5596" y="3636"/>
                  </a:cubicBezTo>
                  <a:cubicBezTo>
                    <a:pt x="5596" y="3636"/>
                    <a:pt x="5596" y="3641"/>
                    <a:pt x="5601" y="3647"/>
                  </a:cubicBezTo>
                  <a:cubicBezTo>
                    <a:pt x="5596" y="3630"/>
                    <a:pt x="5596" y="3625"/>
                    <a:pt x="5596" y="3613"/>
                  </a:cubicBezTo>
                  <a:lnTo>
                    <a:pt x="5596" y="3613"/>
                  </a:lnTo>
                  <a:cubicBezTo>
                    <a:pt x="5601" y="3630"/>
                    <a:pt x="5601" y="3636"/>
                    <a:pt x="5607" y="3647"/>
                  </a:cubicBezTo>
                  <a:cubicBezTo>
                    <a:pt x="5601" y="3636"/>
                    <a:pt x="5607" y="3636"/>
                    <a:pt x="5601" y="3625"/>
                  </a:cubicBezTo>
                  <a:lnTo>
                    <a:pt x="5601" y="3625"/>
                  </a:lnTo>
                  <a:cubicBezTo>
                    <a:pt x="5607" y="3630"/>
                    <a:pt x="5607" y="3625"/>
                    <a:pt x="5613" y="3641"/>
                  </a:cubicBezTo>
                  <a:cubicBezTo>
                    <a:pt x="5611" y="3635"/>
                    <a:pt x="5610" y="3631"/>
                    <a:pt x="5610" y="3630"/>
                  </a:cubicBezTo>
                  <a:lnTo>
                    <a:pt x="5610" y="3630"/>
                  </a:lnTo>
                  <a:cubicBezTo>
                    <a:pt x="5613" y="3635"/>
                    <a:pt x="5616" y="3638"/>
                    <a:pt x="5617" y="3638"/>
                  </a:cubicBezTo>
                  <a:cubicBezTo>
                    <a:pt x="5617" y="3638"/>
                    <a:pt x="5618" y="3638"/>
                    <a:pt x="5618" y="3637"/>
                  </a:cubicBezTo>
                  <a:lnTo>
                    <a:pt x="5618" y="3637"/>
                  </a:lnTo>
                  <a:cubicBezTo>
                    <a:pt x="5618" y="3637"/>
                    <a:pt x="5618" y="3638"/>
                    <a:pt x="5618" y="3638"/>
                  </a:cubicBezTo>
                  <a:lnTo>
                    <a:pt x="5618" y="3638"/>
                  </a:lnTo>
                  <a:cubicBezTo>
                    <a:pt x="5618" y="3637"/>
                    <a:pt x="5618" y="3636"/>
                    <a:pt x="5618" y="3636"/>
                  </a:cubicBezTo>
                  <a:cubicBezTo>
                    <a:pt x="5618" y="3636"/>
                    <a:pt x="5618" y="3637"/>
                    <a:pt x="5618" y="3637"/>
                  </a:cubicBezTo>
                  <a:lnTo>
                    <a:pt x="5618" y="3637"/>
                  </a:lnTo>
                  <a:cubicBezTo>
                    <a:pt x="5616" y="3633"/>
                    <a:pt x="5615" y="3628"/>
                    <a:pt x="5613" y="3625"/>
                  </a:cubicBezTo>
                  <a:cubicBezTo>
                    <a:pt x="5613" y="3624"/>
                    <a:pt x="5614" y="3623"/>
                    <a:pt x="5615" y="3623"/>
                  </a:cubicBezTo>
                  <a:cubicBezTo>
                    <a:pt x="5618" y="3623"/>
                    <a:pt x="5619" y="3637"/>
                    <a:pt x="5624" y="3647"/>
                  </a:cubicBezTo>
                  <a:cubicBezTo>
                    <a:pt x="5624" y="3643"/>
                    <a:pt x="5624" y="3636"/>
                    <a:pt x="5624" y="3630"/>
                  </a:cubicBezTo>
                  <a:cubicBezTo>
                    <a:pt x="5624" y="3619"/>
                    <a:pt x="5635" y="3630"/>
                    <a:pt x="5629" y="3613"/>
                  </a:cubicBezTo>
                  <a:cubicBezTo>
                    <a:pt x="5629" y="3608"/>
                    <a:pt x="5629" y="3602"/>
                    <a:pt x="5629" y="3597"/>
                  </a:cubicBezTo>
                  <a:cubicBezTo>
                    <a:pt x="5635" y="3608"/>
                    <a:pt x="5629" y="3602"/>
                    <a:pt x="5629" y="3613"/>
                  </a:cubicBezTo>
                  <a:cubicBezTo>
                    <a:pt x="5634" y="3608"/>
                    <a:pt x="5635" y="3595"/>
                    <a:pt x="5635" y="3595"/>
                  </a:cubicBezTo>
                  <a:cubicBezTo>
                    <a:pt x="5635" y="3595"/>
                    <a:pt x="5635" y="3596"/>
                    <a:pt x="5635" y="3597"/>
                  </a:cubicBezTo>
                  <a:cubicBezTo>
                    <a:pt x="5641" y="3613"/>
                    <a:pt x="5635" y="3602"/>
                    <a:pt x="5641" y="3613"/>
                  </a:cubicBezTo>
                  <a:lnTo>
                    <a:pt x="5635" y="3608"/>
                  </a:lnTo>
                  <a:lnTo>
                    <a:pt x="5635" y="3608"/>
                  </a:lnTo>
                  <a:cubicBezTo>
                    <a:pt x="5641" y="3622"/>
                    <a:pt x="5639" y="3622"/>
                    <a:pt x="5638" y="3622"/>
                  </a:cubicBezTo>
                  <a:cubicBezTo>
                    <a:pt x="5636" y="3622"/>
                    <a:pt x="5635" y="3622"/>
                    <a:pt x="5641" y="3636"/>
                  </a:cubicBezTo>
                  <a:cubicBezTo>
                    <a:pt x="5645" y="3636"/>
                    <a:pt x="5646" y="3629"/>
                    <a:pt x="5649" y="3629"/>
                  </a:cubicBezTo>
                  <a:cubicBezTo>
                    <a:pt x="5650" y="3629"/>
                    <a:pt x="5651" y="3629"/>
                    <a:pt x="5652" y="3630"/>
                  </a:cubicBezTo>
                  <a:cubicBezTo>
                    <a:pt x="5646" y="3619"/>
                    <a:pt x="5646" y="3613"/>
                    <a:pt x="5646" y="3608"/>
                  </a:cubicBezTo>
                  <a:cubicBezTo>
                    <a:pt x="5646" y="3605"/>
                    <a:pt x="5647" y="3604"/>
                    <a:pt x="5647" y="3604"/>
                  </a:cubicBezTo>
                  <a:cubicBezTo>
                    <a:pt x="5650" y="3604"/>
                    <a:pt x="5658" y="3628"/>
                    <a:pt x="5659" y="3628"/>
                  </a:cubicBezTo>
                  <a:cubicBezTo>
                    <a:pt x="5659" y="3628"/>
                    <a:pt x="5658" y="3627"/>
                    <a:pt x="5657" y="3625"/>
                  </a:cubicBezTo>
                  <a:cubicBezTo>
                    <a:pt x="5657" y="3615"/>
                    <a:pt x="5654" y="3599"/>
                    <a:pt x="5655" y="3599"/>
                  </a:cubicBezTo>
                  <a:lnTo>
                    <a:pt x="5655" y="3599"/>
                  </a:lnTo>
                  <a:cubicBezTo>
                    <a:pt x="5656" y="3599"/>
                    <a:pt x="5656" y="3600"/>
                    <a:pt x="5657" y="3602"/>
                  </a:cubicBezTo>
                  <a:lnTo>
                    <a:pt x="5663" y="3619"/>
                  </a:lnTo>
                  <a:cubicBezTo>
                    <a:pt x="5664" y="3619"/>
                    <a:pt x="5665" y="3617"/>
                    <a:pt x="5665" y="3615"/>
                  </a:cubicBezTo>
                  <a:lnTo>
                    <a:pt x="5665" y="3615"/>
                  </a:lnTo>
                  <a:cubicBezTo>
                    <a:pt x="5666" y="3616"/>
                    <a:pt x="5667" y="3616"/>
                    <a:pt x="5667" y="3616"/>
                  </a:cubicBezTo>
                  <a:lnTo>
                    <a:pt x="5667" y="3616"/>
                  </a:lnTo>
                  <a:cubicBezTo>
                    <a:pt x="5670" y="3616"/>
                    <a:pt x="5664" y="3602"/>
                    <a:pt x="5669" y="3602"/>
                  </a:cubicBezTo>
                  <a:lnTo>
                    <a:pt x="5669" y="3602"/>
                  </a:lnTo>
                  <a:lnTo>
                    <a:pt x="5669" y="3619"/>
                  </a:lnTo>
                  <a:cubicBezTo>
                    <a:pt x="5674" y="3613"/>
                    <a:pt x="5674" y="3602"/>
                    <a:pt x="5680" y="3597"/>
                  </a:cubicBezTo>
                  <a:cubicBezTo>
                    <a:pt x="5680" y="3602"/>
                    <a:pt x="5680" y="3608"/>
                    <a:pt x="5685" y="3608"/>
                  </a:cubicBezTo>
                  <a:cubicBezTo>
                    <a:pt x="5687" y="3606"/>
                    <a:pt x="5689" y="3605"/>
                    <a:pt x="5690" y="3605"/>
                  </a:cubicBezTo>
                  <a:cubicBezTo>
                    <a:pt x="5695" y="3605"/>
                    <a:pt x="5700" y="3609"/>
                    <a:pt x="5708" y="3613"/>
                  </a:cubicBezTo>
                  <a:lnTo>
                    <a:pt x="5708" y="3608"/>
                  </a:lnTo>
                  <a:cubicBezTo>
                    <a:pt x="5709" y="3609"/>
                    <a:pt x="5710" y="3609"/>
                    <a:pt x="5710" y="3609"/>
                  </a:cubicBezTo>
                  <a:cubicBezTo>
                    <a:pt x="5711" y="3609"/>
                    <a:pt x="5708" y="3601"/>
                    <a:pt x="5708" y="3597"/>
                  </a:cubicBezTo>
                  <a:lnTo>
                    <a:pt x="5708" y="3597"/>
                  </a:lnTo>
                  <a:cubicBezTo>
                    <a:pt x="5708" y="3597"/>
                    <a:pt x="5708" y="3602"/>
                    <a:pt x="5713" y="3608"/>
                  </a:cubicBezTo>
                  <a:cubicBezTo>
                    <a:pt x="5713" y="3599"/>
                    <a:pt x="5713" y="3587"/>
                    <a:pt x="5718" y="3587"/>
                  </a:cubicBezTo>
                  <a:cubicBezTo>
                    <a:pt x="5720" y="3587"/>
                    <a:pt x="5722" y="3588"/>
                    <a:pt x="5725" y="3591"/>
                  </a:cubicBezTo>
                  <a:lnTo>
                    <a:pt x="5725" y="3597"/>
                  </a:lnTo>
                  <a:cubicBezTo>
                    <a:pt x="5725" y="3597"/>
                    <a:pt x="5725" y="3597"/>
                    <a:pt x="5726" y="3597"/>
                  </a:cubicBezTo>
                  <a:cubicBezTo>
                    <a:pt x="5728" y="3597"/>
                    <a:pt x="5722" y="3577"/>
                    <a:pt x="5723" y="3577"/>
                  </a:cubicBezTo>
                  <a:lnTo>
                    <a:pt x="5723" y="3577"/>
                  </a:lnTo>
                  <a:cubicBezTo>
                    <a:pt x="5723" y="3577"/>
                    <a:pt x="5724" y="3578"/>
                    <a:pt x="5725" y="3580"/>
                  </a:cubicBezTo>
                  <a:cubicBezTo>
                    <a:pt x="5727" y="3581"/>
                    <a:pt x="5730" y="3581"/>
                    <a:pt x="5732" y="3581"/>
                  </a:cubicBezTo>
                  <a:cubicBezTo>
                    <a:pt x="5734" y="3581"/>
                    <a:pt x="5737" y="3581"/>
                    <a:pt x="5739" y="3581"/>
                  </a:cubicBezTo>
                  <a:cubicBezTo>
                    <a:pt x="5743" y="3581"/>
                    <a:pt x="5747" y="3583"/>
                    <a:pt x="5753" y="3591"/>
                  </a:cubicBezTo>
                  <a:cubicBezTo>
                    <a:pt x="5751" y="3583"/>
                    <a:pt x="5751" y="3581"/>
                    <a:pt x="5753" y="3581"/>
                  </a:cubicBezTo>
                  <a:cubicBezTo>
                    <a:pt x="5754" y="3581"/>
                    <a:pt x="5755" y="3582"/>
                    <a:pt x="5756" y="3582"/>
                  </a:cubicBezTo>
                  <a:cubicBezTo>
                    <a:pt x="5757" y="3582"/>
                    <a:pt x="5757" y="3580"/>
                    <a:pt x="5753" y="3569"/>
                  </a:cubicBezTo>
                  <a:lnTo>
                    <a:pt x="5753" y="3569"/>
                  </a:lnTo>
                  <a:cubicBezTo>
                    <a:pt x="5764" y="3580"/>
                    <a:pt x="5764" y="3585"/>
                    <a:pt x="5769" y="3591"/>
                  </a:cubicBezTo>
                  <a:cubicBezTo>
                    <a:pt x="5770" y="3592"/>
                    <a:pt x="5771" y="3592"/>
                    <a:pt x="5771" y="3592"/>
                  </a:cubicBezTo>
                  <a:cubicBezTo>
                    <a:pt x="5774" y="3592"/>
                    <a:pt x="5769" y="3574"/>
                    <a:pt x="5769" y="3574"/>
                  </a:cubicBezTo>
                  <a:lnTo>
                    <a:pt x="5769" y="3574"/>
                  </a:lnTo>
                  <a:lnTo>
                    <a:pt x="5775" y="3585"/>
                  </a:lnTo>
                  <a:lnTo>
                    <a:pt x="5775" y="3574"/>
                  </a:lnTo>
                  <a:cubicBezTo>
                    <a:pt x="5775" y="3573"/>
                    <a:pt x="5775" y="3573"/>
                    <a:pt x="5776" y="3573"/>
                  </a:cubicBezTo>
                  <a:cubicBezTo>
                    <a:pt x="5779" y="3573"/>
                    <a:pt x="5786" y="3582"/>
                    <a:pt x="5786" y="3591"/>
                  </a:cubicBezTo>
                  <a:lnTo>
                    <a:pt x="5792" y="3574"/>
                  </a:lnTo>
                  <a:cubicBezTo>
                    <a:pt x="5792" y="3580"/>
                    <a:pt x="5792" y="3580"/>
                    <a:pt x="5792" y="3585"/>
                  </a:cubicBezTo>
                  <a:cubicBezTo>
                    <a:pt x="5792" y="3582"/>
                    <a:pt x="5792" y="3580"/>
                    <a:pt x="5792" y="3580"/>
                  </a:cubicBezTo>
                  <a:cubicBezTo>
                    <a:pt x="5794" y="3580"/>
                    <a:pt x="5796" y="3590"/>
                    <a:pt x="5797" y="3590"/>
                  </a:cubicBezTo>
                  <a:cubicBezTo>
                    <a:pt x="5797" y="3590"/>
                    <a:pt x="5797" y="3589"/>
                    <a:pt x="5797" y="3585"/>
                  </a:cubicBezTo>
                  <a:cubicBezTo>
                    <a:pt x="5797" y="3585"/>
                    <a:pt x="5792" y="3580"/>
                    <a:pt x="5792" y="3574"/>
                  </a:cubicBezTo>
                  <a:lnTo>
                    <a:pt x="5792" y="3574"/>
                  </a:lnTo>
                  <a:cubicBezTo>
                    <a:pt x="5795" y="3580"/>
                    <a:pt x="5797" y="3581"/>
                    <a:pt x="5800" y="3581"/>
                  </a:cubicBezTo>
                  <a:cubicBezTo>
                    <a:pt x="5802" y="3581"/>
                    <a:pt x="5803" y="3580"/>
                    <a:pt x="5803" y="3580"/>
                  </a:cubicBezTo>
                  <a:lnTo>
                    <a:pt x="5803" y="3585"/>
                  </a:lnTo>
                  <a:cubicBezTo>
                    <a:pt x="5804" y="3586"/>
                    <a:pt x="5805" y="3587"/>
                    <a:pt x="5806" y="3587"/>
                  </a:cubicBezTo>
                  <a:cubicBezTo>
                    <a:pt x="5811" y="3587"/>
                    <a:pt x="5815" y="3580"/>
                    <a:pt x="5820" y="3580"/>
                  </a:cubicBezTo>
                  <a:cubicBezTo>
                    <a:pt x="5820" y="3574"/>
                    <a:pt x="5814" y="3557"/>
                    <a:pt x="5814" y="3557"/>
                  </a:cubicBezTo>
                  <a:lnTo>
                    <a:pt x="5814" y="3557"/>
                  </a:lnTo>
                  <a:lnTo>
                    <a:pt x="5820" y="3568"/>
                  </a:lnTo>
                  <a:lnTo>
                    <a:pt x="5820" y="3568"/>
                  </a:lnTo>
                  <a:cubicBezTo>
                    <a:pt x="5820" y="3570"/>
                    <a:pt x="5820" y="3573"/>
                    <a:pt x="5820" y="3574"/>
                  </a:cubicBezTo>
                  <a:lnTo>
                    <a:pt x="5820" y="3569"/>
                  </a:lnTo>
                  <a:cubicBezTo>
                    <a:pt x="5825" y="3574"/>
                    <a:pt x="5825" y="3574"/>
                    <a:pt x="5825" y="3580"/>
                  </a:cubicBezTo>
                  <a:cubicBezTo>
                    <a:pt x="5825" y="3579"/>
                    <a:pt x="5826" y="3579"/>
                    <a:pt x="5826" y="3579"/>
                  </a:cubicBezTo>
                  <a:cubicBezTo>
                    <a:pt x="5827" y="3579"/>
                    <a:pt x="5829" y="3583"/>
                    <a:pt x="5831" y="3585"/>
                  </a:cubicBezTo>
                  <a:lnTo>
                    <a:pt x="5831" y="3585"/>
                  </a:lnTo>
                  <a:lnTo>
                    <a:pt x="5831" y="3585"/>
                  </a:lnTo>
                  <a:cubicBezTo>
                    <a:pt x="5831" y="3585"/>
                    <a:pt x="5831" y="3585"/>
                    <a:pt x="5831" y="3585"/>
                  </a:cubicBezTo>
                  <a:lnTo>
                    <a:pt x="5831" y="3585"/>
                  </a:lnTo>
                  <a:cubicBezTo>
                    <a:pt x="5832" y="3586"/>
                    <a:pt x="5832" y="3586"/>
                    <a:pt x="5832" y="3586"/>
                  </a:cubicBezTo>
                  <a:cubicBezTo>
                    <a:pt x="5833" y="3586"/>
                    <a:pt x="5833" y="3585"/>
                    <a:pt x="5832" y="3584"/>
                  </a:cubicBezTo>
                  <a:lnTo>
                    <a:pt x="5832" y="3584"/>
                  </a:lnTo>
                  <a:cubicBezTo>
                    <a:pt x="5837" y="3579"/>
                    <a:pt x="5837" y="3574"/>
                    <a:pt x="5842" y="3574"/>
                  </a:cubicBezTo>
                  <a:cubicBezTo>
                    <a:pt x="5842" y="3563"/>
                    <a:pt x="5842" y="3563"/>
                    <a:pt x="5842" y="3552"/>
                  </a:cubicBezTo>
                  <a:cubicBezTo>
                    <a:pt x="5848" y="3557"/>
                    <a:pt x="5853" y="3563"/>
                    <a:pt x="5853" y="3563"/>
                  </a:cubicBezTo>
                  <a:cubicBezTo>
                    <a:pt x="5859" y="3557"/>
                    <a:pt x="5853" y="3552"/>
                    <a:pt x="5853" y="3546"/>
                  </a:cubicBezTo>
                  <a:lnTo>
                    <a:pt x="5853" y="3546"/>
                  </a:lnTo>
                  <a:cubicBezTo>
                    <a:pt x="5859" y="3557"/>
                    <a:pt x="5859" y="3552"/>
                    <a:pt x="5859" y="3563"/>
                  </a:cubicBezTo>
                  <a:cubicBezTo>
                    <a:pt x="5865" y="3557"/>
                    <a:pt x="5865" y="3557"/>
                    <a:pt x="5870" y="3546"/>
                  </a:cubicBezTo>
                  <a:cubicBezTo>
                    <a:pt x="5870" y="3543"/>
                    <a:pt x="5871" y="3542"/>
                    <a:pt x="5872" y="3542"/>
                  </a:cubicBezTo>
                  <a:cubicBezTo>
                    <a:pt x="5877" y="3542"/>
                    <a:pt x="5889" y="3558"/>
                    <a:pt x="5895" y="3558"/>
                  </a:cubicBezTo>
                  <a:cubicBezTo>
                    <a:pt x="5897" y="3558"/>
                    <a:pt x="5898" y="3556"/>
                    <a:pt x="5898" y="3552"/>
                  </a:cubicBezTo>
                  <a:lnTo>
                    <a:pt x="5898" y="3535"/>
                  </a:lnTo>
                  <a:cubicBezTo>
                    <a:pt x="5898" y="3540"/>
                    <a:pt x="5898" y="3546"/>
                    <a:pt x="5904" y="3552"/>
                  </a:cubicBezTo>
                  <a:cubicBezTo>
                    <a:pt x="5904" y="3543"/>
                    <a:pt x="5905" y="3541"/>
                    <a:pt x="5907" y="3541"/>
                  </a:cubicBezTo>
                  <a:cubicBezTo>
                    <a:pt x="5909" y="3541"/>
                    <a:pt x="5912" y="3544"/>
                    <a:pt x="5914" y="3544"/>
                  </a:cubicBezTo>
                  <a:cubicBezTo>
                    <a:pt x="5914" y="3544"/>
                    <a:pt x="5915" y="3543"/>
                    <a:pt x="5915" y="3540"/>
                  </a:cubicBezTo>
                  <a:cubicBezTo>
                    <a:pt x="5918" y="3549"/>
                    <a:pt x="5921" y="3551"/>
                    <a:pt x="5922" y="3551"/>
                  </a:cubicBezTo>
                  <a:cubicBezTo>
                    <a:pt x="5926" y="3551"/>
                    <a:pt x="5928" y="3544"/>
                    <a:pt x="5931" y="3544"/>
                  </a:cubicBezTo>
                  <a:cubicBezTo>
                    <a:pt x="5933" y="3544"/>
                    <a:pt x="5935" y="3546"/>
                    <a:pt x="5937" y="3552"/>
                  </a:cubicBezTo>
                  <a:lnTo>
                    <a:pt x="5937" y="3546"/>
                  </a:lnTo>
                  <a:cubicBezTo>
                    <a:pt x="5937" y="3543"/>
                    <a:pt x="5937" y="3542"/>
                    <a:pt x="5938" y="3541"/>
                  </a:cubicBezTo>
                  <a:lnTo>
                    <a:pt x="5938" y="3541"/>
                  </a:lnTo>
                  <a:cubicBezTo>
                    <a:pt x="5938" y="3543"/>
                    <a:pt x="5939" y="3547"/>
                    <a:pt x="5943" y="3552"/>
                  </a:cubicBezTo>
                  <a:cubicBezTo>
                    <a:pt x="5939" y="3548"/>
                    <a:pt x="5938" y="3541"/>
                    <a:pt x="5938" y="3541"/>
                  </a:cubicBezTo>
                  <a:cubicBezTo>
                    <a:pt x="5938" y="3541"/>
                    <a:pt x="5938" y="3541"/>
                    <a:pt x="5938" y="3541"/>
                  </a:cubicBezTo>
                  <a:lnTo>
                    <a:pt x="5938" y="3541"/>
                  </a:lnTo>
                  <a:cubicBezTo>
                    <a:pt x="5937" y="3541"/>
                    <a:pt x="5937" y="3540"/>
                    <a:pt x="5937" y="3540"/>
                  </a:cubicBezTo>
                  <a:cubicBezTo>
                    <a:pt x="5941" y="3535"/>
                    <a:pt x="5945" y="3533"/>
                    <a:pt x="5949" y="3533"/>
                  </a:cubicBezTo>
                  <a:cubicBezTo>
                    <a:pt x="5959" y="3533"/>
                    <a:pt x="5969" y="3542"/>
                    <a:pt x="5977" y="3546"/>
                  </a:cubicBezTo>
                  <a:cubicBezTo>
                    <a:pt x="5981" y="3546"/>
                    <a:pt x="5974" y="3520"/>
                    <a:pt x="5978" y="3520"/>
                  </a:cubicBezTo>
                  <a:lnTo>
                    <a:pt x="5978" y="3520"/>
                  </a:lnTo>
                  <a:cubicBezTo>
                    <a:pt x="5979" y="3520"/>
                    <a:pt x="5980" y="3521"/>
                    <a:pt x="5982" y="3524"/>
                  </a:cubicBezTo>
                  <a:lnTo>
                    <a:pt x="5982" y="3535"/>
                  </a:lnTo>
                  <a:cubicBezTo>
                    <a:pt x="5988" y="3518"/>
                    <a:pt x="6005" y="3535"/>
                    <a:pt x="6005" y="3512"/>
                  </a:cubicBezTo>
                  <a:cubicBezTo>
                    <a:pt x="6005" y="3518"/>
                    <a:pt x="6010" y="3524"/>
                    <a:pt x="6005" y="3524"/>
                  </a:cubicBezTo>
                  <a:cubicBezTo>
                    <a:pt x="6006" y="3527"/>
                    <a:pt x="6008" y="3528"/>
                    <a:pt x="6009" y="3528"/>
                  </a:cubicBezTo>
                  <a:cubicBezTo>
                    <a:pt x="6013" y="3528"/>
                    <a:pt x="6014" y="3520"/>
                    <a:pt x="6010" y="3512"/>
                  </a:cubicBezTo>
                  <a:lnTo>
                    <a:pt x="6010" y="3512"/>
                  </a:lnTo>
                  <a:cubicBezTo>
                    <a:pt x="6016" y="3512"/>
                    <a:pt x="6016" y="3518"/>
                    <a:pt x="6016" y="3524"/>
                  </a:cubicBezTo>
                  <a:cubicBezTo>
                    <a:pt x="6017" y="3525"/>
                    <a:pt x="6017" y="3525"/>
                    <a:pt x="6018" y="3525"/>
                  </a:cubicBezTo>
                  <a:cubicBezTo>
                    <a:pt x="6020" y="3525"/>
                    <a:pt x="6018" y="3517"/>
                    <a:pt x="6020" y="3517"/>
                  </a:cubicBezTo>
                  <a:cubicBezTo>
                    <a:pt x="6020" y="3517"/>
                    <a:pt x="6021" y="3517"/>
                    <a:pt x="6021" y="3518"/>
                  </a:cubicBezTo>
                  <a:cubicBezTo>
                    <a:pt x="6021" y="3524"/>
                    <a:pt x="6021" y="3524"/>
                    <a:pt x="6021" y="3524"/>
                  </a:cubicBezTo>
                  <a:cubicBezTo>
                    <a:pt x="6021" y="3518"/>
                    <a:pt x="6027" y="3524"/>
                    <a:pt x="6021" y="3512"/>
                  </a:cubicBezTo>
                  <a:lnTo>
                    <a:pt x="6021" y="3512"/>
                  </a:lnTo>
                  <a:cubicBezTo>
                    <a:pt x="6023" y="3514"/>
                    <a:pt x="6024" y="3514"/>
                    <a:pt x="6024" y="3514"/>
                  </a:cubicBezTo>
                  <a:cubicBezTo>
                    <a:pt x="6026" y="3514"/>
                    <a:pt x="6028" y="3511"/>
                    <a:pt x="6030" y="3511"/>
                  </a:cubicBezTo>
                  <a:cubicBezTo>
                    <a:pt x="6031" y="3511"/>
                    <a:pt x="6031" y="3511"/>
                    <a:pt x="6033" y="3512"/>
                  </a:cubicBezTo>
                  <a:cubicBezTo>
                    <a:pt x="6031" y="3507"/>
                    <a:pt x="6031" y="3506"/>
                    <a:pt x="6031" y="3506"/>
                  </a:cubicBezTo>
                  <a:lnTo>
                    <a:pt x="6031" y="3506"/>
                  </a:lnTo>
                  <a:cubicBezTo>
                    <a:pt x="6032" y="3506"/>
                    <a:pt x="6033" y="3506"/>
                    <a:pt x="6033" y="3506"/>
                  </a:cubicBezTo>
                  <a:cubicBezTo>
                    <a:pt x="6034" y="3506"/>
                    <a:pt x="6035" y="3505"/>
                    <a:pt x="6033" y="3496"/>
                  </a:cubicBezTo>
                  <a:lnTo>
                    <a:pt x="6033" y="3496"/>
                  </a:lnTo>
                  <a:cubicBezTo>
                    <a:pt x="6035" y="3507"/>
                    <a:pt x="6038" y="3511"/>
                    <a:pt x="6040" y="3511"/>
                  </a:cubicBezTo>
                  <a:cubicBezTo>
                    <a:pt x="6042" y="3511"/>
                    <a:pt x="6044" y="3507"/>
                    <a:pt x="6044" y="3501"/>
                  </a:cubicBezTo>
                  <a:cubicBezTo>
                    <a:pt x="6044" y="3507"/>
                    <a:pt x="6049" y="3507"/>
                    <a:pt x="6049" y="3518"/>
                  </a:cubicBezTo>
                  <a:cubicBezTo>
                    <a:pt x="6049" y="3513"/>
                    <a:pt x="6055" y="3512"/>
                    <a:pt x="6049" y="3501"/>
                  </a:cubicBezTo>
                  <a:lnTo>
                    <a:pt x="6049" y="3501"/>
                  </a:lnTo>
                  <a:cubicBezTo>
                    <a:pt x="6052" y="3506"/>
                    <a:pt x="6053" y="3508"/>
                    <a:pt x="6055" y="3508"/>
                  </a:cubicBezTo>
                  <a:cubicBezTo>
                    <a:pt x="6058" y="3508"/>
                    <a:pt x="6058" y="3497"/>
                    <a:pt x="6060" y="3497"/>
                  </a:cubicBezTo>
                  <a:cubicBezTo>
                    <a:pt x="6062" y="3497"/>
                    <a:pt x="6063" y="3500"/>
                    <a:pt x="6066" y="3507"/>
                  </a:cubicBezTo>
                  <a:cubicBezTo>
                    <a:pt x="6066" y="3496"/>
                    <a:pt x="6072" y="3484"/>
                    <a:pt x="6077" y="3479"/>
                  </a:cubicBezTo>
                  <a:lnTo>
                    <a:pt x="6077" y="3479"/>
                  </a:lnTo>
                  <a:cubicBezTo>
                    <a:pt x="6083" y="3501"/>
                    <a:pt x="6072" y="3484"/>
                    <a:pt x="6077" y="3507"/>
                  </a:cubicBezTo>
                  <a:cubicBezTo>
                    <a:pt x="6083" y="3496"/>
                    <a:pt x="6077" y="3479"/>
                    <a:pt x="6089" y="3479"/>
                  </a:cubicBezTo>
                  <a:cubicBezTo>
                    <a:pt x="6089" y="3484"/>
                    <a:pt x="6089" y="3490"/>
                    <a:pt x="6089" y="3490"/>
                  </a:cubicBezTo>
                  <a:cubicBezTo>
                    <a:pt x="6094" y="3484"/>
                    <a:pt x="6100" y="3490"/>
                    <a:pt x="6100" y="3479"/>
                  </a:cubicBezTo>
                  <a:cubicBezTo>
                    <a:pt x="6105" y="3479"/>
                    <a:pt x="6105" y="3484"/>
                    <a:pt x="6105" y="3484"/>
                  </a:cubicBezTo>
                  <a:cubicBezTo>
                    <a:pt x="6105" y="3484"/>
                    <a:pt x="6105" y="3484"/>
                    <a:pt x="6105" y="3479"/>
                  </a:cubicBezTo>
                  <a:cubicBezTo>
                    <a:pt x="6100" y="3468"/>
                    <a:pt x="6100" y="3451"/>
                    <a:pt x="6100" y="3445"/>
                  </a:cubicBezTo>
                  <a:lnTo>
                    <a:pt x="6100" y="3445"/>
                  </a:lnTo>
                  <a:cubicBezTo>
                    <a:pt x="6105" y="3473"/>
                    <a:pt x="6105" y="3451"/>
                    <a:pt x="6111" y="3484"/>
                  </a:cubicBezTo>
                  <a:cubicBezTo>
                    <a:pt x="6117" y="3479"/>
                    <a:pt x="6111" y="3468"/>
                    <a:pt x="6117" y="3468"/>
                  </a:cubicBezTo>
                  <a:cubicBezTo>
                    <a:pt x="6117" y="3464"/>
                    <a:pt x="6117" y="3462"/>
                    <a:pt x="6117" y="3462"/>
                  </a:cubicBezTo>
                  <a:cubicBezTo>
                    <a:pt x="6122" y="3468"/>
                    <a:pt x="6122" y="3468"/>
                    <a:pt x="6122" y="3468"/>
                  </a:cubicBezTo>
                  <a:cubicBezTo>
                    <a:pt x="6122" y="3468"/>
                    <a:pt x="6122" y="3450"/>
                    <a:pt x="6126" y="3450"/>
                  </a:cubicBezTo>
                  <a:cubicBezTo>
                    <a:pt x="6127" y="3450"/>
                    <a:pt x="6127" y="3450"/>
                    <a:pt x="6128" y="3451"/>
                  </a:cubicBezTo>
                  <a:cubicBezTo>
                    <a:pt x="6133" y="3468"/>
                    <a:pt x="6133" y="3456"/>
                    <a:pt x="6139" y="3473"/>
                  </a:cubicBezTo>
                  <a:lnTo>
                    <a:pt x="6139" y="3468"/>
                  </a:lnTo>
                  <a:lnTo>
                    <a:pt x="6139" y="3462"/>
                  </a:lnTo>
                  <a:cubicBezTo>
                    <a:pt x="6139" y="3459"/>
                    <a:pt x="6139" y="3453"/>
                    <a:pt x="6139" y="3451"/>
                  </a:cubicBezTo>
                  <a:cubicBezTo>
                    <a:pt x="6139" y="3440"/>
                    <a:pt x="6133" y="3428"/>
                    <a:pt x="6139" y="3428"/>
                  </a:cubicBezTo>
                  <a:cubicBezTo>
                    <a:pt x="6139" y="3434"/>
                    <a:pt x="6145" y="3428"/>
                    <a:pt x="6145" y="3440"/>
                  </a:cubicBezTo>
                  <a:cubicBezTo>
                    <a:pt x="6145" y="3436"/>
                    <a:pt x="6145" y="3432"/>
                    <a:pt x="6147" y="3432"/>
                  </a:cubicBezTo>
                  <a:cubicBezTo>
                    <a:pt x="6147" y="3432"/>
                    <a:pt x="6149" y="3432"/>
                    <a:pt x="6150" y="3434"/>
                  </a:cubicBezTo>
                  <a:cubicBezTo>
                    <a:pt x="6150" y="3438"/>
                    <a:pt x="6153" y="3444"/>
                    <a:pt x="6154" y="3449"/>
                  </a:cubicBezTo>
                  <a:lnTo>
                    <a:pt x="6154" y="3449"/>
                  </a:lnTo>
                  <a:cubicBezTo>
                    <a:pt x="6154" y="3443"/>
                    <a:pt x="6160" y="3447"/>
                    <a:pt x="6156" y="3434"/>
                  </a:cubicBezTo>
                  <a:lnTo>
                    <a:pt x="6156" y="3434"/>
                  </a:lnTo>
                  <a:cubicBezTo>
                    <a:pt x="6156" y="3434"/>
                    <a:pt x="6161" y="3445"/>
                    <a:pt x="6161" y="3445"/>
                  </a:cubicBezTo>
                  <a:cubicBezTo>
                    <a:pt x="6162" y="3446"/>
                    <a:pt x="6162" y="3446"/>
                    <a:pt x="6163" y="3446"/>
                  </a:cubicBezTo>
                  <a:cubicBezTo>
                    <a:pt x="6164" y="3446"/>
                    <a:pt x="6158" y="3433"/>
                    <a:pt x="6160" y="3433"/>
                  </a:cubicBezTo>
                  <a:lnTo>
                    <a:pt x="6160" y="3433"/>
                  </a:lnTo>
                  <a:cubicBezTo>
                    <a:pt x="6160" y="3433"/>
                    <a:pt x="6161" y="3433"/>
                    <a:pt x="6161" y="3434"/>
                  </a:cubicBezTo>
                  <a:lnTo>
                    <a:pt x="6161" y="3440"/>
                  </a:lnTo>
                  <a:cubicBezTo>
                    <a:pt x="6162" y="3441"/>
                    <a:pt x="6163" y="3441"/>
                    <a:pt x="6164" y="3441"/>
                  </a:cubicBezTo>
                  <a:cubicBezTo>
                    <a:pt x="6167" y="3441"/>
                    <a:pt x="6168" y="3433"/>
                    <a:pt x="6171" y="3433"/>
                  </a:cubicBezTo>
                  <a:cubicBezTo>
                    <a:pt x="6171" y="3433"/>
                    <a:pt x="6172" y="3433"/>
                    <a:pt x="6173" y="3434"/>
                  </a:cubicBezTo>
                  <a:cubicBezTo>
                    <a:pt x="6178" y="3451"/>
                    <a:pt x="6173" y="3440"/>
                    <a:pt x="6178" y="3451"/>
                  </a:cubicBezTo>
                  <a:cubicBezTo>
                    <a:pt x="6183" y="3446"/>
                    <a:pt x="6184" y="3433"/>
                    <a:pt x="6187" y="3433"/>
                  </a:cubicBezTo>
                  <a:cubicBezTo>
                    <a:pt x="6188" y="3433"/>
                    <a:pt x="6189" y="3433"/>
                    <a:pt x="6189" y="3434"/>
                  </a:cubicBezTo>
                  <a:lnTo>
                    <a:pt x="6189" y="3428"/>
                  </a:lnTo>
                  <a:cubicBezTo>
                    <a:pt x="6188" y="3423"/>
                    <a:pt x="6188" y="3421"/>
                    <a:pt x="6188" y="3421"/>
                  </a:cubicBezTo>
                  <a:lnTo>
                    <a:pt x="6188" y="3421"/>
                  </a:lnTo>
                  <a:cubicBezTo>
                    <a:pt x="6189" y="3421"/>
                    <a:pt x="6193" y="3431"/>
                    <a:pt x="6194" y="3431"/>
                  </a:cubicBezTo>
                  <a:cubicBezTo>
                    <a:pt x="6195" y="3431"/>
                    <a:pt x="6195" y="3430"/>
                    <a:pt x="6195" y="3428"/>
                  </a:cubicBezTo>
                  <a:cubicBezTo>
                    <a:pt x="6195" y="3428"/>
                    <a:pt x="6201" y="3440"/>
                    <a:pt x="6201" y="3440"/>
                  </a:cubicBezTo>
                  <a:cubicBezTo>
                    <a:pt x="6201" y="3440"/>
                    <a:pt x="6206" y="3428"/>
                    <a:pt x="6206" y="3423"/>
                  </a:cubicBezTo>
                  <a:lnTo>
                    <a:pt x="6206" y="3428"/>
                  </a:lnTo>
                  <a:cubicBezTo>
                    <a:pt x="6209" y="3431"/>
                    <a:pt x="6212" y="3431"/>
                    <a:pt x="6214" y="3431"/>
                  </a:cubicBezTo>
                  <a:cubicBezTo>
                    <a:pt x="6216" y="3431"/>
                    <a:pt x="6217" y="3431"/>
                    <a:pt x="6217" y="3434"/>
                  </a:cubicBezTo>
                  <a:cubicBezTo>
                    <a:pt x="6217" y="3428"/>
                    <a:pt x="6217" y="3428"/>
                    <a:pt x="6217" y="3417"/>
                  </a:cubicBezTo>
                  <a:cubicBezTo>
                    <a:pt x="6222" y="3426"/>
                    <a:pt x="6224" y="3428"/>
                    <a:pt x="6226" y="3428"/>
                  </a:cubicBezTo>
                  <a:cubicBezTo>
                    <a:pt x="6229" y="3428"/>
                    <a:pt x="6228" y="3415"/>
                    <a:pt x="6232" y="3415"/>
                  </a:cubicBezTo>
                  <a:cubicBezTo>
                    <a:pt x="6234" y="3415"/>
                    <a:pt x="6236" y="3417"/>
                    <a:pt x="6240" y="3423"/>
                  </a:cubicBezTo>
                  <a:cubicBezTo>
                    <a:pt x="6240" y="3423"/>
                    <a:pt x="6240" y="3428"/>
                    <a:pt x="6240" y="3428"/>
                  </a:cubicBezTo>
                  <a:lnTo>
                    <a:pt x="6245" y="3423"/>
                  </a:lnTo>
                  <a:cubicBezTo>
                    <a:pt x="6240" y="3412"/>
                    <a:pt x="6240" y="3417"/>
                    <a:pt x="6240" y="3406"/>
                  </a:cubicBezTo>
                  <a:cubicBezTo>
                    <a:pt x="6234" y="3400"/>
                    <a:pt x="6234" y="3395"/>
                    <a:pt x="6240" y="3395"/>
                  </a:cubicBezTo>
                  <a:cubicBezTo>
                    <a:pt x="6240" y="3398"/>
                    <a:pt x="6240" y="3402"/>
                    <a:pt x="6241" y="3407"/>
                  </a:cubicBezTo>
                  <a:lnTo>
                    <a:pt x="6241" y="3407"/>
                  </a:lnTo>
                  <a:cubicBezTo>
                    <a:pt x="6240" y="3407"/>
                    <a:pt x="6240" y="3406"/>
                    <a:pt x="6240" y="3406"/>
                  </a:cubicBezTo>
                  <a:lnTo>
                    <a:pt x="6240" y="3406"/>
                  </a:lnTo>
                  <a:cubicBezTo>
                    <a:pt x="6240" y="3407"/>
                    <a:pt x="6241" y="3407"/>
                    <a:pt x="6241" y="3407"/>
                  </a:cubicBezTo>
                  <a:lnTo>
                    <a:pt x="6241" y="3407"/>
                  </a:lnTo>
                  <a:cubicBezTo>
                    <a:pt x="6242" y="3411"/>
                    <a:pt x="6243" y="3415"/>
                    <a:pt x="6245" y="3417"/>
                  </a:cubicBezTo>
                  <a:cubicBezTo>
                    <a:pt x="6245" y="3414"/>
                    <a:pt x="6245" y="3412"/>
                    <a:pt x="6244" y="3410"/>
                  </a:cubicBezTo>
                  <a:lnTo>
                    <a:pt x="6244" y="3410"/>
                  </a:lnTo>
                  <a:cubicBezTo>
                    <a:pt x="6245" y="3409"/>
                    <a:pt x="6239" y="3393"/>
                    <a:pt x="6242" y="3393"/>
                  </a:cubicBezTo>
                  <a:lnTo>
                    <a:pt x="6242" y="3393"/>
                  </a:lnTo>
                  <a:cubicBezTo>
                    <a:pt x="6243" y="3393"/>
                    <a:pt x="6244" y="3393"/>
                    <a:pt x="6245" y="3395"/>
                  </a:cubicBezTo>
                  <a:cubicBezTo>
                    <a:pt x="6251" y="3406"/>
                    <a:pt x="6245" y="3400"/>
                    <a:pt x="6251" y="3412"/>
                  </a:cubicBezTo>
                  <a:cubicBezTo>
                    <a:pt x="6251" y="3408"/>
                    <a:pt x="6251" y="3400"/>
                    <a:pt x="6251" y="3395"/>
                  </a:cubicBezTo>
                  <a:cubicBezTo>
                    <a:pt x="6257" y="3400"/>
                    <a:pt x="6251" y="3400"/>
                    <a:pt x="6251" y="3406"/>
                  </a:cubicBezTo>
                  <a:cubicBezTo>
                    <a:pt x="6257" y="3417"/>
                    <a:pt x="6257" y="3412"/>
                    <a:pt x="6262" y="3417"/>
                  </a:cubicBezTo>
                  <a:cubicBezTo>
                    <a:pt x="6259" y="3400"/>
                    <a:pt x="6261" y="3399"/>
                    <a:pt x="6263" y="3399"/>
                  </a:cubicBezTo>
                  <a:cubicBezTo>
                    <a:pt x="6263" y="3399"/>
                    <a:pt x="6264" y="3399"/>
                    <a:pt x="6264" y="3399"/>
                  </a:cubicBezTo>
                  <a:cubicBezTo>
                    <a:pt x="6266" y="3399"/>
                    <a:pt x="6268" y="3398"/>
                    <a:pt x="6268" y="3389"/>
                  </a:cubicBezTo>
                  <a:cubicBezTo>
                    <a:pt x="6268" y="3406"/>
                    <a:pt x="6268" y="3400"/>
                    <a:pt x="6273" y="3412"/>
                  </a:cubicBezTo>
                  <a:cubicBezTo>
                    <a:pt x="6273" y="3417"/>
                    <a:pt x="6279" y="3423"/>
                    <a:pt x="6279" y="3423"/>
                  </a:cubicBezTo>
                  <a:cubicBezTo>
                    <a:pt x="6278" y="3420"/>
                    <a:pt x="6277" y="3420"/>
                    <a:pt x="6277" y="3420"/>
                  </a:cubicBezTo>
                  <a:lnTo>
                    <a:pt x="6277" y="3420"/>
                  </a:lnTo>
                  <a:cubicBezTo>
                    <a:pt x="6278" y="3420"/>
                    <a:pt x="6280" y="3424"/>
                    <a:pt x="6280" y="3424"/>
                  </a:cubicBezTo>
                  <a:cubicBezTo>
                    <a:pt x="6281" y="3424"/>
                    <a:pt x="6281" y="3422"/>
                    <a:pt x="6279" y="3417"/>
                  </a:cubicBezTo>
                  <a:lnTo>
                    <a:pt x="6279" y="3417"/>
                  </a:lnTo>
                  <a:cubicBezTo>
                    <a:pt x="6279" y="3417"/>
                    <a:pt x="6285" y="3417"/>
                    <a:pt x="6285" y="3428"/>
                  </a:cubicBezTo>
                  <a:cubicBezTo>
                    <a:pt x="6285" y="3423"/>
                    <a:pt x="6285" y="3417"/>
                    <a:pt x="6279" y="3412"/>
                  </a:cubicBezTo>
                  <a:cubicBezTo>
                    <a:pt x="6279" y="3408"/>
                    <a:pt x="6280" y="3407"/>
                    <a:pt x="6281" y="3407"/>
                  </a:cubicBezTo>
                  <a:cubicBezTo>
                    <a:pt x="6284" y="3407"/>
                    <a:pt x="6289" y="3414"/>
                    <a:pt x="6293" y="3414"/>
                  </a:cubicBezTo>
                  <a:cubicBezTo>
                    <a:pt x="6295" y="3414"/>
                    <a:pt x="6296" y="3412"/>
                    <a:pt x="6296" y="3406"/>
                  </a:cubicBezTo>
                  <a:cubicBezTo>
                    <a:pt x="6296" y="3395"/>
                    <a:pt x="6290" y="3384"/>
                    <a:pt x="6296" y="3372"/>
                  </a:cubicBezTo>
                  <a:cubicBezTo>
                    <a:pt x="6296" y="3378"/>
                    <a:pt x="6296" y="3389"/>
                    <a:pt x="6296" y="3389"/>
                  </a:cubicBezTo>
                  <a:cubicBezTo>
                    <a:pt x="6299" y="3392"/>
                    <a:pt x="6300" y="3393"/>
                    <a:pt x="6301" y="3393"/>
                  </a:cubicBezTo>
                  <a:cubicBezTo>
                    <a:pt x="6301" y="3393"/>
                    <a:pt x="6301" y="3392"/>
                    <a:pt x="6301" y="3389"/>
                  </a:cubicBezTo>
                  <a:cubicBezTo>
                    <a:pt x="6301" y="3384"/>
                    <a:pt x="6296" y="3372"/>
                    <a:pt x="6296" y="3367"/>
                  </a:cubicBezTo>
                  <a:cubicBezTo>
                    <a:pt x="6295" y="3366"/>
                    <a:pt x="6294" y="3366"/>
                    <a:pt x="6294" y="3366"/>
                  </a:cubicBezTo>
                  <a:cubicBezTo>
                    <a:pt x="6292" y="3366"/>
                    <a:pt x="6294" y="3371"/>
                    <a:pt x="6293" y="3371"/>
                  </a:cubicBezTo>
                  <a:cubicBezTo>
                    <a:pt x="6292" y="3371"/>
                    <a:pt x="6292" y="3370"/>
                    <a:pt x="6290" y="3367"/>
                  </a:cubicBezTo>
                  <a:cubicBezTo>
                    <a:pt x="6290" y="3367"/>
                    <a:pt x="6285" y="3356"/>
                    <a:pt x="6290" y="3356"/>
                  </a:cubicBezTo>
                  <a:cubicBezTo>
                    <a:pt x="6290" y="3355"/>
                    <a:pt x="6289" y="3355"/>
                    <a:pt x="6289" y="3355"/>
                  </a:cubicBezTo>
                  <a:cubicBezTo>
                    <a:pt x="6286" y="3355"/>
                    <a:pt x="6285" y="3364"/>
                    <a:pt x="6285" y="3364"/>
                  </a:cubicBezTo>
                  <a:cubicBezTo>
                    <a:pt x="6285" y="3364"/>
                    <a:pt x="6285" y="3364"/>
                    <a:pt x="6285" y="3361"/>
                  </a:cubicBezTo>
                  <a:cubicBezTo>
                    <a:pt x="6279" y="3367"/>
                    <a:pt x="6285" y="3372"/>
                    <a:pt x="6285" y="3389"/>
                  </a:cubicBezTo>
                  <a:lnTo>
                    <a:pt x="6279" y="3372"/>
                  </a:lnTo>
                  <a:cubicBezTo>
                    <a:pt x="6279" y="3372"/>
                    <a:pt x="6273" y="3367"/>
                    <a:pt x="6273" y="3367"/>
                  </a:cubicBezTo>
                  <a:lnTo>
                    <a:pt x="6273" y="3367"/>
                  </a:lnTo>
                  <a:cubicBezTo>
                    <a:pt x="6273" y="3371"/>
                    <a:pt x="6273" y="3372"/>
                    <a:pt x="6276" y="3375"/>
                  </a:cubicBezTo>
                  <a:lnTo>
                    <a:pt x="6276" y="3375"/>
                  </a:lnTo>
                  <a:cubicBezTo>
                    <a:pt x="6274" y="3375"/>
                    <a:pt x="6273" y="3377"/>
                    <a:pt x="6272" y="3377"/>
                  </a:cubicBezTo>
                  <a:cubicBezTo>
                    <a:pt x="6271" y="3377"/>
                    <a:pt x="6270" y="3375"/>
                    <a:pt x="6268" y="3367"/>
                  </a:cubicBezTo>
                  <a:cubicBezTo>
                    <a:pt x="6268" y="3378"/>
                    <a:pt x="6268" y="3372"/>
                    <a:pt x="6268" y="3378"/>
                  </a:cubicBezTo>
                  <a:cubicBezTo>
                    <a:pt x="6266" y="3371"/>
                    <a:pt x="6266" y="3369"/>
                    <a:pt x="6265" y="3369"/>
                  </a:cubicBezTo>
                  <a:lnTo>
                    <a:pt x="6265" y="3369"/>
                  </a:lnTo>
                  <a:cubicBezTo>
                    <a:pt x="6265" y="3369"/>
                    <a:pt x="6266" y="3379"/>
                    <a:pt x="6264" y="3379"/>
                  </a:cubicBezTo>
                  <a:cubicBezTo>
                    <a:pt x="6263" y="3379"/>
                    <a:pt x="6263" y="3379"/>
                    <a:pt x="6262" y="3378"/>
                  </a:cubicBezTo>
                  <a:cubicBezTo>
                    <a:pt x="6257" y="3361"/>
                    <a:pt x="6262" y="3367"/>
                    <a:pt x="6257" y="3361"/>
                  </a:cubicBezTo>
                  <a:lnTo>
                    <a:pt x="6257" y="3361"/>
                  </a:lnTo>
                  <a:cubicBezTo>
                    <a:pt x="6258" y="3366"/>
                    <a:pt x="6258" y="3368"/>
                    <a:pt x="6258" y="3368"/>
                  </a:cubicBezTo>
                  <a:cubicBezTo>
                    <a:pt x="6257" y="3368"/>
                    <a:pt x="6253" y="3360"/>
                    <a:pt x="6251" y="3360"/>
                  </a:cubicBezTo>
                  <a:cubicBezTo>
                    <a:pt x="6251" y="3360"/>
                    <a:pt x="6251" y="3361"/>
                    <a:pt x="6251" y="3361"/>
                  </a:cubicBezTo>
                  <a:cubicBezTo>
                    <a:pt x="6251" y="3356"/>
                    <a:pt x="6251" y="3356"/>
                    <a:pt x="6245" y="3350"/>
                  </a:cubicBezTo>
                  <a:lnTo>
                    <a:pt x="6245" y="3350"/>
                  </a:lnTo>
                  <a:cubicBezTo>
                    <a:pt x="6245" y="3350"/>
                    <a:pt x="6251" y="3361"/>
                    <a:pt x="6251" y="3367"/>
                  </a:cubicBezTo>
                  <a:cubicBezTo>
                    <a:pt x="6251" y="3372"/>
                    <a:pt x="6245" y="3372"/>
                    <a:pt x="6245" y="3372"/>
                  </a:cubicBezTo>
                  <a:cubicBezTo>
                    <a:pt x="6245" y="3367"/>
                    <a:pt x="6240" y="3367"/>
                    <a:pt x="6234" y="3361"/>
                  </a:cubicBezTo>
                  <a:cubicBezTo>
                    <a:pt x="6234" y="3378"/>
                    <a:pt x="6234" y="3372"/>
                    <a:pt x="6234" y="3378"/>
                  </a:cubicBezTo>
                  <a:cubicBezTo>
                    <a:pt x="6229" y="3367"/>
                    <a:pt x="6229" y="3367"/>
                    <a:pt x="6229" y="3361"/>
                  </a:cubicBezTo>
                  <a:cubicBezTo>
                    <a:pt x="6229" y="3367"/>
                    <a:pt x="6229" y="3367"/>
                    <a:pt x="6229" y="3372"/>
                  </a:cubicBezTo>
                  <a:lnTo>
                    <a:pt x="6223" y="3361"/>
                  </a:lnTo>
                  <a:cubicBezTo>
                    <a:pt x="6223" y="3361"/>
                    <a:pt x="6223" y="3368"/>
                    <a:pt x="6220" y="3368"/>
                  </a:cubicBezTo>
                  <a:cubicBezTo>
                    <a:pt x="6219" y="3368"/>
                    <a:pt x="6219" y="3368"/>
                    <a:pt x="6217" y="3367"/>
                  </a:cubicBezTo>
                  <a:lnTo>
                    <a:pt x="6217" y="3367"/>
                  </a:lnTo>
                  <a:cubicBezTo>
                    <a:pt x="6217" y="3378"/>
                    <a:pt x="6229" y="3400"/>
                    <a:pt x="6229" y="3406"/>
                  </a:cubicBezTo>
                  <a:cubicBezTo>
                    <a:pt x="6223" y="3400"/>
                    <a:pt x="6223" y="3389"/>
                    <a:pt x="6223" y="3389"/>
                  </a:cubicBezTo>
                  <a:cubicBezTo>
                    <a:pt x="6223" y="3389"/>
                    <a:pt x="6223" y="3392"/>
                    <a:pt x="6221" y="3392"/>
                  </a:cubicBezTo>
                  <a:cubicBezTo>
                    <a:pt x="6221" y="3392"/>
                    <a:pt x="6219" y="3391"/>
                    <a:pt x="6217" y="3389"/>
                  </a:cubicBezTo>
                  <a:cubicBezTo>
                    <a:pt x="6217" y="3378"/>
                    <a:pt x="6217" y="3384"/>
                    <a:pt x="6212" y="3378"/>
                  </a:cubicBezTo>
                  <a:cubicBezTo>
                    <a:pt x="6207" y="3378"/>
                    <a:pt x="6206" y="3371"/>
                    <a:pt x="6203" y="3365"/>
                  </a:cubicBezTo>
                  <a:lnTo>
                    <a:pt x="6203" y="3365"/>
                  </a:lnTo>
                  <a:cubicBezTo>
                    <a:pt x="6203" y="3367"/>
                    <a:pt x="6203" y="3369"/>
                    <a:pt x="6206" y="3378"/>
                  </a:cubicBezTo>
                  <a:cubicBezTo>
                    <a:pt x="6206" y="3378"/>
                    <a:pt x="6201" y="3367"/>
                    <a:pt x="6201" y="3367"/>
                  </a:cubicBezTo>
                  <a:cubicBezTo>
                    <a:pt x="6201" y="3372"/>
                    <a:pt x="6195" y="3372"/>
                    <a:pt x="6201" y="3384"/>
                  </a:cubicBezTo>
                  <a:cubicBezTo>
                    <a:pt x="6201" y="3389"/>
                    <a:pt x="6200" y="3390"/>
                    <a:pt x="6198" y="3390"/>
                  </a:cubicBezTo>
                  <a:cubicBezTo>
                    <a:pt x="6196" y="3390"/>
                    <a:pt x="6192" y="3386"/>
                    <a:pt x="6188" y="3386"/>
                  </a:cubicBezTo>
                  <a:cubicBezTo>
                    <a:pt x="6187" y="3386"/>
                    <a:pt x="6185" y="3387"/>
                    <a:pt x="6184" y="3389"/>
                  </a:cubicBezTo>
                  <a:lnTo>
                    <a:pt x="6184" y="3384"/>
                  </a:lnTo>
                  <a:cubicBezTo>
                    <a:pt x="6184" y="3389"/>
                    <a:pt x="6178" y="3389"/>
                    <a:pt x="6178" y="3400"/>
                  </a:cubicBezTo>
                  <a:cubicBezTo>
                    <a:pt x="6178" y="3400"/>
                    <a:pt x="6173" y="3389"/>
                    <a:pt x="6173" y="3384"/>
                  </a:cubicBezTo>
                  <a:cubicBezTo>
                    <a:pt x="6173" y="3388"/>
                    <a:pt x="6173" y="3392"/>
                    <a:pt x="6171" y="3392"/>
                  </a:cubicBezTo>
                  <a:cubicBezTo>
                    <a:pt x="6170" y="3392"/>
                    <a:pt x="6169" y="3391"/>
                    <a:pt x="6167" y="3389"/>
                  </a:cubicBezTo>
                  <a:cubicBezTo>
                    <a:pt x="6167" y="3386"/>
                    <a:pt x="6167" y="3385"/>
                    <a:pt x="6167" y="3384"/>
                  </a:cubicBezTo>
                  <a:cubicBezTo>
                    <a:pt x="6164" y="3380"/>
                    <a:pt x="6162" y="3377"/>
                    <a:pt x="6162" y="3377"/>
                  </a:cubicBezTo>
                  <a:cubicBezTo>
                    <a:pt x="6161" y="3377"/>
                    <a:pt x="6161" y="3379"/>
                    <a:pt x="6161" y="3384"/>
                  </a:cubicBezTo>
                  <a:cubicBezTo>
                    <a:pt x="6161" y="3372"/>
                    <a:pt x="6156" y="3372"/>
                    <a:pt x="6156" y="3372"/>
                  </a:cubicBezTo>
                  <a:lnTo>
                    <a:pt x="6156" y="3372"/>
                  </a:lnTo>
                  <a:lnTo>
                    <a:pt x="6161" y="3384"/>
                  </a:lnTo>
                  <a:lnTo>
                    <a:pt x="6156" y="3384"/>
                  </a:lnTo>
                  <a:lnTo>
                    <a:pt x="6150" y="3367"/>
                  </a:lnTo>
                  <a:cubicBezTo>
                    <a:pt x="6149" y="3364"/>
                    <a:pt x="6147" y="3363"/>
                    <a:pt x="6147" y="3363"/>
                  </a:cubicBezTo>
                  <a:cubicBezTo>
                    <a:pt x="6143" y="3363"/>
                    <a:pt x="6146" y="3381"/>
                    <a:pt x="6144" y="3381"/>
                  </a:cubicBezTo>
                  <a:cubicBezTo>
                    <a:pt x="6143" y="3381"/>
                    <a:pt x="6142" y="3379"/>
                    <a:pt x="6139" y="3372"/>
                  </a:cubicBezTo>
                  <a:lnTo>
                    <a:pt x="6139" y="3372"/>
                  </a:lnTo>
                  <a:cubicBezTo>
                    <a:pt x="6139" y="3384"/>
                    <a:pt x="6145" y="3378"/>
                    <a:pt x="6145" y="3389"/>
                  </a:cubicBezTo>
                  <a:cubicBezTo>
                    <a:pt x="6139" y="3389"/>
                    <a:pt x="6133" y="3372"/>
                    <a:pt x="6133" y="3372"/>
                  </a:cubicBezTo>
                  <a:cubicBezTo>
                    <a:pt x="6132" y="3371"/>
                    <a:pt x="6131" y="3370"/>
                    <a:pt x="6130" y="3370"/>
                  </a:cubicBezTo>
                  <a:lnTo>
                    <a:pt x="6130" y="3370"/>
                  </a:lnTo>
                  <a:cubicBezTo>
                    <a:pt x="6126" y="3370"/>
                    <a:pt x="6131" y="3390"/>
                    <a:pt x="6129" y="3390"/>
                  </a:cubicBezTo>
                  <a:cubicBezTo>
                    <a:pt x="6129" y="3390"/>
                    <a:pt x="6128" y="3390"/>
                    <a:pt x="6128" y="3389"/>
                  </a:cubicBezTo>
                  <a:lnTo>
                    <a:pt x="6128" y="3389"/>
                  </a:lnTo>
                  <a:cubicBezTo>
                    <a:pt x="6128" y="3395"/>
                    <a:pt x="6133" y="3406"/>
                    <a:pt x="6133" y="3412"/>
                  </a:cubicBezTo>
                  <a:cubicBezTo>
                    <a:pt x="6128" y="3412"/>
                    <a:pt x="6122" y="3395"/>
                    <a:pt x="6122" y="3389"/>
                  </a:cubicBezTo>
                  <a:lnTo>
                    <a:pt x="6128" y="3389"/>
                  </a:lnTo>
                  <a:cubicBezTo>
                    <a:pt x="6128" y="3389"/>
                    <a:pt x="6128" y="3389"/>
                    <a:pt x="6128" y="3384"/>
                  </a:cubicBezTo>
                  <a:cubicBezTo>
                    <a:pt x="6122" y="3378"/>
                    <a:pt x="6117" y="3384"/>
                    <a:pt x="6117" y="3373"/>
                  </a:cubicBezTo>
                  <a:lnTo>
                    <a:pt x="6117" y="3373"/>
                  </a:lnTo>
                  <a:cubicBezTo>
                    <a:pt x="6117" y="3376"/>
                    <a:pt x="6117" y="3379"/>
                    <a:pt x="6118" y="3381"/>
                  </a:cubicBezTo>
                  <a:lnTo>
                    <a:pt x="6118" y="3381"/>
                  </a:lnTo>
                  <a:cubicBezTo>
                    <a:pt x="6116" y="3381"/>
                    <a:pt x="6115" y="3384"/>
                    <a:pt x="6111" y="3384"/>
                  </a:cubicBezTo>
                  <a:cubicBezTo>
                    <a:pt x="6111" y="3384"/>
                    <a:pt x="6117" y="3389"/>
                    <a:pt x="6111" y="3389"/>
                  </a:cubicBezTo>
                  <a:cubicBezTo>
                    <a:pt x="6110" y="3389"/>
                    <a:pt x="6110" y="3388"/>
                    <a:pt x="6110" y="3388"/>
                  </a:cubicBezTo>
                  <a:lnTo>
                    <a:pt x="6110" y="3388"/>
                  </a:lnTo>
                  <a:cubicBezTo>
                    <a:pt x="6108" y="3388"/>
                    <a:pt x="6116" y="3401"/>
                    <a:pt x="6111" y="3406"/>
                  </a:cubicBezTo>
                  <a:cubicBezTo>
                    <a:pt x="6107" y="3398"/>
                    <a:pt x="6106" y="3390"/>
                    <a:pt x="6106" y="3390"/>
                  </a:cubicBezTo>
                  <a:cubicBezTo>
                    <a:pt x="6105" y="3390"/>
                    <a:pt x="6105" y="3392"/>
                    <a:pt x="6105" y="3395"/>
                  </a:cubicBezTo>
                  <a:cubicBezTo>
                    <a:pt x="6100" y="3389"/>
                    <a:pt x="6100" y="3378"/>
                    <a:pt x="6100" y="3372"/>
                  </a:cubicBezTo>
                  <a:cubicBezTo>
                    <a:pt x="6100" y="3375"/>
                    <a:pt x="6099" y="3376"/>
                    <a:pt x="6099" y="3376"/>
                  </a:cubicBezTo>
                  <a:cubicBezTo>
                    <a:pt x="6097" y="3376"/>
                    <a:pt x="6093" y="3367"/>
                    <a:pt x="6089" y="3367"/>
                  </a:cubicBezTo>
                  <a:lnTo>
                    <a:pt x="6089" y="3367"/>
                  </a:lnTo>
                  <a:lnTo>
                    <a:pt x="6094" y="3378"/>
                  </a:lnTo>
                  <a:cubicBezTo>
                    <a:pt x="6092" y="3378"/>
                    <a:pt x="6090" y="3378"/>
                    <a:pt x="6089" y="3378"/>
                  </a:cubicBezTo>
                  <a:lnTo>
                    <a:pt x="6089" y="3378"/>
                  </a:lnTo>
                  <a:cubicBezTo>
                    <a:pt x="6091" y="3383"/>
                    <a:pt x="6094" y="3391"/>
                    <a:pt x="6094" y="3399"/>
                  </a:cubicBezTo>
                  <a:lnTo>
                    <a:pt x="6094" y="3399"/>
                  </a:lnTo>
                  <a:cubicBezTo>
                    <a:pt x="6094" y="3399"/>
                    <a:pt x="6094" y="3399"/>
                    <a:pt x="6094" y="3399"/>
                  </a:cubicBezTo>
                  <a:cubicBezTo>
                    <a:pt x="6094" y="3399"/>
                    <a:pt x="6094" y="3399"/>
                    <a:pt x="6094" y="3399"/>
                  </a:cubicBezTo>
                  <a:cubicBezTo>
                    <a:pt x="6093" y="3399"/>
                    <a:pt x="6091" y="3398"/>
                    <a:pt x="6089" y="3389"/>
                  </a:cubicBezTo>
                  <a:lnTo>
                    <a:pt x="6089" y="3389"/>
                  </a:lnTo>
                  <a:cubicBezTo>
                    <a:pt x="6089" y="3390"/>
                    <a:pt x="6090" y="3390"/>
                    <a:pt x="6090" y="3390"/>
                  </a:cubicBezTo>
                  <a:cubicBezTo>
                    <a:pt x="6091" y="3390"/>
                    <a:pt x="6087" y="3382"/>
                    <a:pt x="6087" y="3376"/>
                  </a:cubicBezTo>
                  <a:lnTo>
                    <a:pt x="6087" y="3376"/>
                  </a:lnTo>
                  <a:cubicBezTo>
                    <a:pt x="6087" y="3377"/>
                    <a:pt x="6086" y="3377"/>
                    <a:pt x="6086" y="3377"/>
                  </a:cubicBezTo>
                  <a:cubicBezTo>
                    <a:pt x="6084" y="3377"/>
                    <a:pt x="6083" y="3375"/>
                    <a:pt x="6083" y="3372"/>
                  </a:cubicBezTo>
                  <a:cubicBezTo>
                    <a:pt x="6082" y="3371"/>
                    <a:pt x="6082" y="3370"/>
                    <a:pt x="6081" y="3370"/>
                  </a:cubicBezTo>
                  <a:lnTo>
                    <a:pt x="6081" y="3370"/>
                  </a:lnTo>
                  <a:cubicBezTo>
                    <a:pt x="6081" y="3370"/>
                    <a:pt x="6088" y="3389"/>
                    <a:pt x="6083" y="3389"/>
                  </a:cubicBezTo>
                  <a:cubicBezTo>
                    <a:pt x="6082" y="3388"/>
                    <a:pt x="6082" y="3387"/>
                    <a:pt x="6081" y="3385"/>
                  </a:cubicBezTo>
                  <a:lnTo>
                    <a:pt x="6081" y="3385"/>
                  </a:lnTo>
                  <a:cubicBezTo>
                    <a:pt x="6082" y="3389"/>
                    <a:pt x="6083" y="3393"/>
                    <a:pt x="6083" y="3395"/>
                  </a:cubicBezTo>
                  <a:cubicBezTo>
                    <a:pt x="6082" y="3394"/>
                    <a:pt x="6081" y="3393"/>
                    <a:pt x="6080" y="3393"/>
                  </a:cubicBezTo>
                  <a:cubicBezTo>
                    <a:pt x="6077" y="3393"/>
                    <a:pt x="6077" y="3400"/>
                    <a:pt x="6077" y="3400"/>
                  </a:cubicBezTo>
                  <a:cubicBezTo>
                    <a:pt x="6083" y="3412"/>
                    <a:pt x="6083" y="3412"/>
                    <a:pt x="6077" y="3412"/>
                  </a:cubicBezTo>
                  <a:cubicBezTo>
                    <a:pt x="6077" y="3406"/>
                    <a:pt x="6077" y="3406"/>
                    <a:pt x="6077" y="3406"/>
                  </a:cubicBezTo>
                  <a:cubicBezTo>
                    <a:pt x="6077" y="3410"/>
                    <a:pt x="6077" y="3412"/>
                    <a:pt x="6077" y="3412"/>
                  </a:cubicBezTo>
                  <a:cubicBezTo>
                    <a:pt x="6075" y="3412"/>
                    <a:pt x="6072" y="3400"/>
                    <a:pt x="6068" y="3400"/>
                  </a:cubicBezTo>
                  <a:cubicBezTo>
                    <a:pt x="6067" y="3400"/>
                    <a:pt x="6067" y="3400"/>
                    <a:pt x="6066" y="3400"/>
                  </a:cubicBezTo>
                  <a:cubicBezTo>
                    <a:pt x="6066" y="3400"/>
                    <a:pt x="6066" y="3389"/>
                    <a:pt x="6061" y="3384"/>
                  </a:cubicBezTo>
                  <a:cubicBezTo>
                    <a:pt x="6061" y="3386"/>
                    <a:pt x="6060" y="3387"/>
                    <a:pt x="6060" y="3387"/>
                  </a:cubicBezTo>
                  <a:cubicBezTo>
                    <a:pt x="6059" y="3387"/>
                    <a:pt x="6057" y="3380"/>
                    <a:pt x="6056" y="3380"/>
                  </a:cubicBezTo>
                  <a:cubicBezTo>
                    <a:pt x="6055" y="3380"/>
                    <a:pt x="6055" y="3381"/>
                    <a:pt x="6055" y="3384"/>
                  </a:cubicBezTo>
                  <a:cubicBezTo>
                    <a:pt x="6061" y="3395"/>
                    <a:pt x="6061" y="3395"/>
                    <a:pt x="6061" y="3406"/>
                  </a:cubicBezTo>
                  <a:lnTo>
                    <a:pt x="6061" y="3412"/>
                  </a:lnTo>
                  <a:cubicBezTo>
                    <a:pt x="6065" y="3412"/>
                    <a:pt x="6066" y="3405"/>
                    <a:pt x="6066" y="3405"/>
                  </a:cubicBezTo>
                  <a:cubicBezTo>
                    <a:pt x="6066" y="3405"/>
                    <a:pt x="6066" y="3405"/>
                    <a:pt x="6066" y="3406"/>
                  </a:cubicBezTo>
                  <a:cubicBezTo>
                    <a:pt x="6066" y="3412"/>
                    <a:pt x="6066" y="3412"/>
                    <a:pt x="6072" y="3417"/>
                  </a:cubicBezTo>
                  <a:cubicBezTo>
                    <a:pt x="6070" y="3415"/>
                    <a:pt x="6068" y="3414"/>
                    <a:pt x="6067" y="3414"/>
                  </a:cubicBezTo>
                  <a:cubicBezTo>
                    <a:pt x="6063" y="3414"/>
                    <a:pt x="6064" y="3424"/>
                    <a:pt x="6062" y="3424"/>
                  </a:cubicBezTo>
                  <a:cubicBezTo>
                    <a:pt x="6062" y="3424"/>
                    <a:pt x="6061" y="3424"/>
                    <a:pt x="6061" y="3423"/>
                  </a:cubicBezTo>
                  <a:lnTo>
                    <a:pt x="6055" y="3395"/>
                  </a:lnTo>
                  <a:cubicBezTo>
                    <a:pt x="6054" y="3393"/>
                    <a:pt x="6053" y="3392"/>
                    <a:pt x="6053" y="3392"/>
                  </a:cubicBezTo>
                  <a:cubicBezTo>
                    <a:pt x="6050" y="3392"/>
                    <a:pt x="6049" y="3403"/>
                    <a:pt x="6047" y="3406"/>
                  </a:cubicBezTo>
                  <a:lnTo>
                    <a:pt x="6049" y="3406"/>
                  </a:lnTo>
                  <a:cubicBezTo>
                    <a:pt x="6049" y="3417"/>
                    <a:pt x="6044" y="3412"/>
                    <a:pt x="6044" y="3417"/>
                  </a:cubicBezTo>
                  <a:cubicBezTo>
                    <a:pt x="6044" y="3406"/>
                    <a:pt x="6038" y="3406"/>
                    <a:pt x="6038" y="3400"/>
                  </a:cubicBezTo>
                  <a:cubicBezTo>
                    <a:pt x="6038" y="3406"/>
                    <a:pt x="6033" y="3400"/>
                    <a:pt x="6038" y="3417"/>
                  </a:cubicBezTo>
                  <a:lnTo>
                    <a:pt x="6033" y="3406"/>
                  </a:lnTo>
                  <a:cubicBezTo>
                    <a:pt x="6032" y="3406"/>
                    <a:pt x="6032" y="3405"/>
                    <a:pt x="6032" y="3405"/>
                  </a:cubicBezTo>
                  <a:cubicBezTo>
                    <a:pt x="6028" y="3405"/>
                    <a:pt x="6032" y="3429"/>
                    <a:pt x="6028" y="3429"/>
                  </a:cubicBezTo>
                  <a:cubicBezTo>
                    <a:pt x="6028" y="3429"/>
                    <a:pt x="6027" y="3429"/>
                    <a:pt x="6027" y="3428"/>
                  </a:cubicBezTo>
                  <a:cubicBezTo>
                    <a:pt x="6027" y="3423"/>
                    <a:pt x="6027" y="3417"/>
                    <a:pt x="6027" y="3406"/>
                  </a:cubicBezTo>
                  <a:cubicBezTo>
                    <a:pt x="6021" y="3406"/>
                    <a:pt x="6021" y="3406"/>
                    <a:pt x="6021" y="3412"/>
                  </a:cubicBezTo>
                  <a:cubicBezTo>
                    <a:pt x="6021" y="3414"/>
                    <a:pt x="6021" y="3418"/>
                    <a:pt x="6021" y="3418"/>
                  </a:cubicBezTo>
                  <a:cubicBezTo>
                    <a:pt x="6021" y="3424"/>
                    <a:pt x="6021" y="3428"/>
                    <a:pt x="6021" y="3428"/>
                  </a:cubicBezTo>
                  <a:cubicBezTo>
                    <a:pt x="6021" y="3428"/>
                    <a:pt x="6021" y="3434"/>
                    <a:pt x="6021" y="3440"/>
                  </a:cubicBezTo>
                  <a:cubicBezTo>
                    <a:pt x="6018" y="3432"/>
                    <a:pt x="6015" y="3430"/>
                    <a:pt x="6013" y="3430"/>
                  </a:cubicBezTo>
                  <a:cubicBezTo>
                    <a:pt x="6011" y="3430"/>
                    <a:pt x="6010" y="3432"/>
                    <a:pt x="6009" y="3432"/>
                  </a:cubicBezTo>
                  <a:cubicBezTo>
                    <a:pt x="6008" y="3432"/>
                    <a:pt x="6007" y="3430"/>
                    <a:pt x="6005" y="3423"/>
                  </a:cubicBezTo>
                  <a:cubicBezTo>
                    <a:pt x="5999" y="3428"/>
                    <a:pt x="5999" y="3434"/>
                    <a:pt x="5993" y="3434"/>
                  </a:cubicBezTo>
                  <a:cubicBezTo>
                    <a:pt x="5993" y="3434"/>
                    <a:pt x="5993" y="3428"/>
                    <a:pt x="5993" y="3428"/>
                  </a:cubicBezTo>
                  <a:cubicBezTo>
                    <a:pt x="5993" y="3428"/>
                    <a:pt x="5993" y="3428"/>
                    <a:pt x="5992" y="3428"/>
                  </a:cubicBezTo>
                  <a:lnTo>
                    <a:pt x="5992" y="3428"/>
                  </a:lnTo>
                  <a:cubicBezTo>
                    <a:pt x="5990" y="3428"/>
                    <a:pt x="5997" y="3452"/>
                    <a:pt x="5994" y="3452"/>
                  </a:cubicBezTo>
                  <a:cubicBezTo>
                    <a:pt x="5994" y="3452"/>
                    <a:pt x="5994" y="3451"/>
                    <a:pt x="5993" y="3451"/>
                  </a:cubicBezTo>
                  <a:cubicBezTo>
                    <a:pt x="5988" y="3434"/>
                    <a:pt x="5993" y="3440"/>
                    <a:pt x="5988" y="3434"/>
                  </a:cubicBezTo>
                  <a:cubicBezTo>
                    <a:pt x="5986" y="3425"/>
                    <a:pt x="5985" y="3422"/>
                    <a:pt x="5985" y="3422"/>
                  </a:cubicBezTo>
                  <a:cubicBezTo>
                    <a:pt x="5984" y="3422"/>
                    <a:pt x="5984" y="3428"/>
                    <a:pt x="5982" y="3428"/>
                  </a:cubicBezTo>
                  <a:cubicBezTo>
                    <a:pt x="5981" y="3428"/>
                    <a:pt x="5979" y="3427"/>
                    <a:pt x="5977" y="3423"/>
                  </a:cubicBezTo>
                  <a:cubicBezTo>
                    <a:pt x="5976" y="3421"/>
                    <a:pt x="5975" y="3420"/>
                    <a:pt x="5974" y="3420"/>
                  </a:cubicBezTo>
                  <a:lnTo>
                    <a:pt x="5974" y="3420"/>
                  </a:lnTo>
                  <a:cubicBezTo>
                    <a:pt x="5973" y="3420"/>
                    <a:pt x="5976" y="3434"/>
                    <a:pt x="5971" y="3434"/>
                  </a:cubicBezTo>
                  <a:cubicBezTo>
                    <a:pt x="5971" y="3434"/>
                    <a:pt x="5971" y="3434"/>
                    <a:pt x="5971" y="3428"/>
                  </a:cubicBezTo>
                  <a:cubicBezTo>
                    <a:pt x="5971" y="3444"/>
                    <a:pt x="5971" y="3450"/>
                    <a:pt x="5967" y="3455"/>
                  </a:cubicBezTo>
                  <a:lnTo>
                    <a:pt x="5967" y="3455"/>
                  </a:lnTo>
                  <a:cubicBezTo>
                    <a:pt x="5966" y="3453"/>
                    <a:pt x="5966" y="3452"/>
                    <a:pt x="5965" y="3450"/>
                  </a:cubicBezTo>
                  <a:lnTo>
                    <a:pt x="5965" y="3450"/>
                  </a:lnTo>
                  <a:cubicBezTo>
                    <a:pt x="5965" y="3451"/>
                    <a:pt x="5965" y="3453"/>
                    <a:pt x="5965" y="3456"/>
                  </a:cubicBezTo>
                  <a:cubicBezTo>
                    <a:pt x="5966" y="3456"/>
                    <a:pt x="5966" y="3456"/>
                    <a:pt x="5967" y="3455"/>
                  </a:cubicBezTo>
                  <a:lnTo>
                    <a:pt x="5967" y="3455"/>
                  </a:lnTo>
                  <a:cubicBezTo>
                    <a:pt x="5967" y="3458"/>
                    <a:pt x="5967" y="3460"/>
                    <a:pt x="5965" y="3462"/>
                  </a:cubicBezTo>
                  <a:cubicBezTo>
                    <a:pt x="5965" y="3456"/>
                    <a:pt x="5960" y="3451"/>
                    <a:pt x="5954" y="3440"/>
                  </a:cubicBezTo>
                  <a:lnTo>
                    <a:pt x="5960" y="3440"/>
                  </a:lnTo>
                  <a:cubicBezTo>
                    <a:pt x="5958" y="3434"/>
                    <a:pt x="5957" y="3432"/>
                    <a:pt x="5956" y="3432"/>
                  </a:cubicBezTo>
                  <a:cubicBezTo>
                    <a:pt x="5955" y="3432"/>
                    <a:pt x="5954" y="3435"/>
                    <a:pt x="5954" y="3435"/>
                  </a:cubicBezTo>
                  <a:cubicBezTo>
                    <a:pt x="5954" y="3435"/>
                    <a:pt x="5954" y="3435"/>
                    <a:pt x="5954" y="3434"/>
                  </a:cubicBezTo>
                  <a:lnTo>
                    <a:pt x="5949" y="3428"/>
                  </a:lnTo>
                  <a:lnTo>
                    <a:pt x="5949" y="3428"/>
                  </a:lnTo>
                  <a:cubicBezTo>
                    <a:pt x="5949" y="3434"/>
                    <a:pt x="5954" y="3451"/>
                    <a:pt x="5949" y="3451"/>
                  </a:cubicBezTo>
                  <a:lnTo>
                    <a:pt x="5949" y="3456"/>
                  </a:lnTo>
                  <a:cubicBezTo>
                    <a:pt x="5950" y="3461"/>
                    <a:pt x="5950" y="3462"/>
                    <a:pt x="5950" y="3462"/>
                  </a:cubicBezTo>
                  <a:cubicBezTo>
                    <a:pt x="5950" y="3462"/>
                    <a:pt x="5947" y="3456"/>
                    <a:pt x="5945" y="3456"/>
                  </a:cubicBezTo>
                  <a:cubicBezTo>
                    <a:pt x="5944" y="3456"/>
                    <a:pt x="5943" y="3458"/>
                    <a:pt x="5943" y="3462"/>
                  </a:cubicBezTo>
                  <a:lnTo>
                    <a:pt x="5937" y="3445"/>
                  </a:lnTo>
                  <a:cubicBezTo>
                    <a:pt x="5937" y="3445"/>
                    <a:pt x="5937" y="3462"/>
                    <a:pt x="5937" y="3468"/>
                  </a:cubicBezTo>
                  <a:cubicBezTo>
                    <a:pt x="5932" y="3451"/>
                    <a:pt x="5937" y="3445"/>
                    <a:pt x="5937" y="3434"/>
                  </a:cubicBezTo>
                  <a:lnTo>
                    <a:pt x="5937" y="3434"/>
                  </a:lnTo>
                  <a:cubicBezTo>
                    <a:pt x="5932" y="3434"/>
                    <a:pt x="5932" y="3440"/>
                    <a:pt x="5932" y="3445"/>
                  </a:cubicBezTo>
                  <a:cubicBezTo>
                    <a:pt x="5937" y="3456"/>
                    <a:pt x="5932" y="3468"/>
                    <a:pt x="5932" y="3468"/>
                  </a:cubicBezTo>
                  <a:cubicBezTo>
                    <a:pt x="5921" y="3434"/>
                    <a:pt x="5921" y="3462"/>
                    <a:pt x="5909" y="3434"/>
                  </a:cubicBezTo>
                  <a:cubicBezTo>
                    <a:pt x="5909" y="3440"/>
                    <a:pt x="5904" y="3440"/>
                    <a:pt x="5904" y="3440"/>
                  </a:cubicBezTo>
                  <a:cubicBezTo>
                    <a:pt x="5904" y="3428"/>
                    <a:pt x="5909" y="3423"/>
                    <a:pt x="5921" y="3423"/>
                  </a:cubicBezTo>
                  <a:lnTo>
                    <a:pt x="5921" y="3428"/>
                  </a:lnTo>
                  <a:cubicBezTo>
                    <a:pt x="5957" y="3413"/>
                    <a:pt x="5994" y="3378"/>
                    <a:pt x="6031" y="3378"/>
                  </a:cubicBezTo>
                  <a:cubicBezTo>
                    <a:pt x="6033" y="3378"/>
                    <a:pt x="6036" y="3378"/>
                    <a:pt x="6038" y="3378"/>
                  </a:cubicBezTo>
                  <a:cubicBezTo>
                    <a:pt x="6033" y="3356"/>
                    <a:pt x="6083" y="3361"/>
                    <a:pt x="6072" y="3339"/>
                  </a:cubicBezTo>
                  <a:lnTo>
                    <a:pt x="6072" y="3339"/>
                  </a:lnTo>
                  <a:cubicBezTo>
                    <a:pt x="6091" y="3339"/>
                    <a:pt x="6094" y="3341"/>
                    <a:pt x="6106" y="3341"/>
                  </a:cubicBezTo>
                  <a:cubicBezTo>
                    <a:pt x="6112" y="3341"/>
                    <a:pt x="6120" y="3341"/>
                    <a:pt x="6133" y="3339"/>
                  </a:cubicBezTo>
                  <a:cubicBezTo>
                    <a:pt x="6139" y="3333"/>
                    <a:pt x="6139" y="3316"/>
                    <a:pt x="6145" y="3305"/>
                  </a:cubicBezTo>
                  <a:lnTo>
                    <a:pt x="6150" y="3316"/>
                  </a:lnTo>
                  <a:lnTo>
                    <a:pt x="6161" y="3300"/>
                  </a:lnTo>
                  <a:lnTo>
                    <a:pt x="6173" y="3311"/>
                  </a:lnTo>
                  <a:lnTo>
                    <a:pt x="6184" y="3300"/>
                  </a:lnTo>
                  <a:cubicBezTo>
                    <a:pt x="6178" y="3300"/>
                    <a:pt x="6173" y="3300"/>
                    <a:pt x="6173" y="3294"/>
                  </a:cubicBezTo>
                  <a:cubicBezTo>
                    <a:pt x="6179" y="3288"/>
                    <a:pt x="6192" y="3285"/>
                    <a:pt x="6202" y="3285"/>
                  </a:cubicBezTo>
                  <a:cubicBezTo>
                    <a:pt x="6209" y="3285"/>
                    <a:pt x="6215" y="3286"/>
                    <a:pt x="6217" y="3288"/>
                  </a:cubicBezTo>
                  <a:lnTo>
                    <a:pt x="6245" y="3260"/>
                  </a:lnTo>
                  <a:lnTo>
                    <a:pt x="6245" y="3260"/>
                  </a:lnTo>
                  <a:cubicBezTo>
                    <a:pt x="6248" y="3263"/>
                    <a:pt x="6248" y="3265"/>
                    <a:pt x="6248" y="3267"/>
                  </a:cubicBezTo>
                  <a:lnTo>
                    <a:pt x="6248" y="3267"/>
                  </a:lnTo>
                  <a:cubicBezTo>
                    <a:pt x="6248" y="3267"/>
                    <a:pt x="6247" y="3267"/>
                    <a:pt x="6247" y="3267"/>
                  </a:cubicBezTo>
                  <a:cubicBezTo>
                    <a:pt x="6245" y="3267"/>
                    <a:pt x="6243" y="3269"/>
                    <a:pt x="6240" y="3277"/>
                  </a:cubicBezTo>
                  <a:cubicBezTo>
                    <a:pt x="6243" y="3274"/>
                    <a:pt x="6247" y="3270"/>
                    <a:pt x="6248" y="3267"/>
                  </a:cubicBezTo>
                  <a:lnTo>
                    <a:pt x="6248" y="3267"/>
                  </a:lnTo>
                  <a:cubicBezTo>
                    <a:pt x="6251" y="3267"/>
                    <a:pt x="6253" y="3273"/>
                    <a:pt x="6256" y="3273"/>
                  </a:cubicBezTo>
                  <a:cubicBezTo>
                    <a:pt x="6257" y="3273"/>
                    <a:pt x="6260" y="3272"/>
                    <a:pt x="6262" y="3266"/>
                  </a:cubicBezTo>
                  <a:cubicBezTo>
                    <a:pt x="6257" y="3266"/>
                    <a:pt x="6262" y="3255"/>
                    <a:pt x="6257" y="3255"/>
                  </a:cubicBezTo>
                  <a:cubicBezTo>
                    <a:pt x="6273" y="3255"/>
                    <a:pt x="6290" y="3244"/>
                    <a:pt x="6307" y="3232"/>
                  </a:cubicBezTo>
                  <a:lnTo>
                    <a:pt x="6307" y="3244"/>
                  </a:lnTo>
                  <a:cubicBezTo>
                    <a:pt x="6324" y="3238"/>
                    <a:pt x="6341" y="3227"/>
                    <a:pt x="6357" y="3216"/>
                  </a:cubicBezTo>
                  <a:lnTo>
                    <a:pt x="6357" y="3216"/>
                  </a:lnTo>
                  <a:cubicBezTo>
                    <a:pt x="6346" y="3232"/>
                    <a:pt x="6346" y="3255"/>
                    <a:pt x="6357" y="3277"/>
                  </a:cubicBezTo>
                  <a:cubicBezTo>
                    <a:pt x="6356" y="3279"/>
                    <a:pt x="6354" y="3280"/>
                    <a:pt x="6353" y="3280"/>
                  </a:cubicBezTo>
                  <a:cubicBezTo>
                    <a:pt x="6351" y="3280"/>
                    <a:pt x="6350" y="3277"/>
                    <a:pt x="6346" y="3277"/>
                  </a:cubicBezTo>
                  <a:lnTo>
                    <a:pt x="6346" y="3277"/>
                  </a:lnTo>
                  <a:cubicBezTo>
                    <a:pt x="6355" y="3290"/>
                    <a:pt x="6364" y="3303"/>
                    <a:pt x="6372" y="3303"/>
                  </a:cubicBezTo>
                  <a:cubicBezTo>
                    <a:pt x="6375" y="3303"/>
                    <a:pt x="6377" y="3302"/>
                    <a:pt x="6380" y="3300"/>
                  </a:cubicBezTo>
                  <a:cubicBezTo>
                    <a:pt x="6369" y="3283"/>
                    <a:pt x="6374" y="3277"/>
                    <a:pt x="6357" y="3260"/>
                  </a:cubicBezTo>
                  <a:cubicBezTo>
                    <a:pt x="6352" y="3244"/>
                    <a:pt x="6357" y="3238"/>
                    <a:pt x="6363" y="3238"/>
                  </a:cubicBezTo>
                  <a:cubicBezTo>
                    <a:pt x="6363" y="3232"/>
                    <a:pt x="6369" y="3221"/>
                    <a:pt x="6363" y="3210"/>
                  </a:cubicBezTo>
                  <a:cubicBezTo>
                    <a:pt x="6374" y="3204"/>
                    <a:pt x="6380" y="3199"/>
                    <a:pt x="6391" y="3193"/>
                  </a:cubicBezTo>
                  <a:cubicBezTo>
                    <a:pt x="6380" y="3193"/>
                    <a:pt x="6374" y="3176"/>
                    <a:pt x="6380" y="3171"/>
                  </a:cubicBezTo>
                  <a:lnTo>
                    <a:pt x="6380" y="3171"/>
                  </a:lnTo>
                  <a:lnTo>
                    <a:pt x="6391" y="3182"/>
                  </a:lnTo>
                  <a:cubicBezTo>
                    <a:pt x="6391" y="3171"/>
                    <a:pt x="6380" y="3182"/>
                    <a:pt x="6385" y="3165"/>
                  </a:cubicBezTo>
                  <a:cubicBezTo>
                    <a:pt x="6387" y="3164"/>
                    <a:pt x="6388" y="3164"/>
                    <a:pt x="6390" y="3164"/>
                  </a:cubicBezTo>
                  <a:cubicBezTo>
                    <a:pt x="6398" y="3164"/>
                    <a:pt x="6402" y="3178"/>
                    <a:pt x="6397" y="3188"/>
                  </a:cubicBezTo>
                  <a:lnTo>
                    <a:pt x="6408" y="3176"/>
                  </a:lnTo>
                  <a:cubicBezTo>
                    <a:pt x="6413" y="3176"/>
                    <a:pt x="6408" y="3182"/>
                    <a:pt x="6413" y="3188"/>
                  </a:cubicBezTo>
                  <a:cubicBezTo>
                    <a:pt x="6413" y="3176"/>
                    <a:pt x="6441" y="3188"/>
                    <a:pt x="6441" y="3171"/>
                  </a:cubicBezTo>
                  <a:lnTo>
                    <a:pt x="6447" y="3171"/>
                  </a:lnTo>
                  <a:cubicBezTo>
                    <a:pt x="6475" y="3154"/>
                    <a:pt x="6486" y="3143"/>
                    <a:pt x="6509" y="3126"/>
                  </a:cubicBezTo>
                  <a:cubicBezTo>
                    <a:pt x="6503" y="3115"/>
                    <a:pt x="6514" y="3115"/>
                    <a:pt x="6520" y="3104"/>
                  </a:cubicBezTo>
                  <a:cubicBezTo>
                    <a:pt x="6537" y="3092"/>
                    <a:pt x="6565" y="3092"/>
                    <a:pt x="6587" y="3081"/>
                  </a:cubicBezTo>
                  <a:cubicBezTo>
                    <a:pt x="6598" y="3064"/>
                    <a:pt x="6581" y="3070"/>
                    <a:pt x="6587" y="3059"/>
                  </a:cubicBezTo>
                  <a:lnTo>
                    <a:pt x="6587" y="3059"/>
                  </a:lnTo>
                  <a:cubicBezTo>
                    <a:pt x="6588" y="3060"/>
                    <a:pt x="6591" y="3061"/>
                    <a:pt x="6594" y="3061"/>
                  </a:cubicBezTo>
                  <a:cubicBezTo>
                    <a:pt x="6597" y="3061"/>
                    <a:pt x="6600" y="3060"/>
                    <a:pt x="6602" y="3060"/>
                  </a:cubicBezTo>
                  <a:cubicBezTo>
                    <a:pt x="6608" y="3060"/>
                    <a:pt x="6612" y="3062"/>
                    <a:pt x="6609" y="3070"/>
                  </a:cubicBezTo>
                  <a:cubicBezTo>
                    <a:pt x="6632" y="3053"/>
                    <a:pt x="6637" y="3048"/>
                    <a:pt x="6665" y="3020"/>
                  </a:cubicBezTo>
                  <a:cubicBezTo>
                    <a:pt x="6660" y="3020"/>
                    <a:pt x="6654" y="3020"/>
                    <a:pt x="6654" y="3014"/>
                  </a:cubicBezTo>
                  <a:cubicBezTo>
                    <a:pt x="6657" y="3011"/>
                    <a:pt x="6661" y="3010"/>
                    <a:pt x="6665" y="3010"/>
                  </a:cubicBezTo>
                  <a:cubicBezTo>
                    <a:pt x="6669" y="3010"/>
                    <a:pt x="6673" y="3011"/>
                    <a:pt x="6676" y="3014"/>
                  </a:cubicBezTo>
                  <a:lnTo>
                    <a:pt x="6676" y="3014"/>
                  </a:lnTo>
                  <a:cubicBezTo>
                    <a:pt x="6708" y="2983"/>
                    <a:pt x="6778" y="3001"/>
                    <a:pt x="6794" y="2964"/>
                  </a:cubicBezTo>
                  <a:lnTo>
                    <a:pt x="6817" y="2936"/>
                  </a:lnTo>
                  <a:cubicBezTo>
                    <a:pt x="6819" y="2935"/>
                    <a:pt x="6821" y="2934"/>
                    <a:pt x="6822" y="2934"/>
                  </a:cubicBezTo>
                  <a:lnTo>
                    <a:pt x="6822" y="2934"/>
                  </a:lnTo>
                  <a:cubicBezTo>
                    <a:pt x="6828" y="2934"/>
                    <a:pt x="6814" y="2947"/>
                    <a:pt x="6828" y="2947"/>
                  </a:cubicBezTo>
                  <a:cubicBezTo>
                    <a:pt x="6850" y="2913"/>
                    <a:pt x="6878" y="2924"/>
                    <a:pt x="6901" y="2896"/>
                  </a:cubicBezTo>
                  <a:cubicBezTo>
                    <a:pt x="6905" y="2898"/>
                    <a:pt x="6910" y="2899"/>
                    <a:pt x="6915" y="2899"/>
                  </a:cubicBezTo>
                  <a:cubicBezTo>
                    <a:pt x="6946" y="2899"/>
                    <a:pt x="6975" y="2857"/>
                    <a:pt x="7008" y="2857"/>
                  </a:cubicBezTo>
                  <a:cubicBezTo>
                    <a:pt x="7009" y="2857"/>
                    <a:pt x="7011" y="2857"/>
                    <a:pt x="7013" y="2857"/>
                  </a:cubicBezTo>
                  <a:lnTo>
                    <a:pt x="7007" y="2852"/>
                  </a:lnTo>
                  <a:cubicBezTo>
                    <a:pt x="7007" y="2846"/>
                    <a:pt x="7010" y="2845"/>
                    <a:pt x="7013" y="2845"/>
                  </a:cubicBezTo>
                  <a:cubicBezTo>
                    <a:pt x="7017" y="2845"/>
                    <a:pt x="7021" y="2846"/>
                    <a:pt x="7024" y="2846"/>
                  </a:cubicBezTo>
                  <a:cubicBezTo>
                    <a:pt x="7021" y="2843"/>
                    <a:pt x="7018" y="2843"/>
                    <a:pt x="7016" y="2843"/>
                  </a:cubicBezTo>
                  <a:cubicBezTo>
                    <a:pt x="7014" y="2843"/>
                    <a:pt x="7013" y="2843"/>
                    <a:pt x="7013" y="2840"/>
                  </a:cubicBezTo>
                  <a:cubicBezTo>
                    <a:pt x="7069" y="2796"/>
                    <a:pt x="7147" y="2779"/>
                    <a:pt x="7214" y="2745"/>
                  </a:cubicBezTo>
                  <a:cubicBezTo>
                    <a:pt x="7235" y="2735"/>
                    <a:pt x="7213" y="2705"/>
                    <a:pt x="7240" y="2705"/>
                  </a:cubicBezTo>
                  <a:cubicBezTo>
                    <a:pt x="7242" y="2705"/>
                    <a:pt x="7245" y="2706"/>
                    <a:pt x="7248" y="2706"/>
                  </a:cubicBezTo>
                  <a:lnTo>
                    <a:pt x="7242" y="2723"/>
                  </a:lnTo>
                  <a:cubicBezTo>
                    <a:pt x="7282" y="2678"/>
                    <a:pt x="7338" y="2667"/>
                    <a:pt x="7377" y="2628"/>
                  </a:cubicBezTo>
                  <a:cubicBezTo>
                    <a:pt x="7377" y="2633"/>
                    <a:pt x="7377" y="2639"/>
                    <a:pt x="7377" y="2639"/>
                  </a:cubicBezTo>
                  <a:cubicBezTo>
                    <a:pt x="7378" y="2639"/>
                    <a:pt x="7379" y="2640"/>
                    <a:pt x="7380" y="2640"/>
                  </a:cubicBezTo>
                  <a:cubicBezTo>
                    <a:pt x="7392" y="2640"/>
                    <a:pt x="7410" y="2616"/>
                    <a:pt x="7405" y="2611"/>
                  </a:cubicBezTo>
                  <a:cubicBezTo>
                    <a:pt x="7407" y="2610"/>
                    <a:pt x="7409" y="2609"/>
                    <a:pt x="7410" y="2609"/>
                  </a:cubicBezTo>
                  <a:cubicBezTo>
                    <a:pt x="7414" y="2609"/>
                    <a:pt x="7411" y="2616"/>
                    <a:pt x="7416" y="2616"/>
                  </a:cubicBezTo>
                  <a:cubicBezTo>
                    <a:pt x="7431" y="2616"/>
                    <a:pt x="7437" y="2599"/>
                    <a:pt x="7442" y="2599"/>
                  </a:cubicBezTo>
                  <a:cubicBezTo>
                    <a:pt x="7443" y="2599"/>
                    <a:pt x="7443" y="2599"/>
                    <a:pt x="7444" y="2600"/>
                  </a:cubicBezTo>
                  <a:cubicBezTo>
                    <a:pt x="7450" y="2600"/>
                    <a:pt x="7444" y="2605"/>
                    <a:pt x="7444" y="2605"/>
                  </a:cubicBezTo>
                  <a:cubicBezTo>
                    <a:pt x="7450" y="2600"/>
                    <a:pt x="7472" y="2588"/>
                    <a:pt x="7461" y="2583"/>
                  </a:cubicBezTo>
                  <a:cubicBezTo>
                    <a:pt x="7483" y="2577"/>
                    <a:pt x="7489" y="2560"/>
                    <a:pt x="7511" y="2555"/>
                  </a:cubicBezTo>
                  <a:cubicBezTo>
                    <a:pt x="7511" y="2538"/>
                    <a:pt x="7539" y="2549"/>
                    <a:pt x="7534" y="2527"/>
                  </a:cubicBezTo>
                  <a:lnTo>
                    <a:pt x="7534" y="2527"/>
                  </a:lnTo>
                  <a:cubicBezTo>
                    <a:pt x="7537" y="2532"/>
                    <a:pt x="7542" y="2534"/>
                    <a:pt x="7547" y="2534"/>
                  </a:cubicBezTo>
                  <a:cubicBezTo>
                    <a:pt x="7559" y="2534"/>
                    <a:pt x="7574" y="2522"/>
                    <a:pt x="7578" y="2510"/>
                  </a:cubicBezTo>
                  <a:cubicBezTo>
                    <a:pt x="7578" y="2516"/>
                    <a:pt x="7590" y="2510"/>
                    <a:pt x="7590" y="2521"/>
                  </a:cubicBezTo>
                  <a:cubicBezTo>
                    <a:pt x="7601" y="2510"/>
                    <a:pt x="7612" y="2504"/>
                    <a:pt x="7606" y="2493"/>
                  </a:cubicBezTo>
                  <a:lnTo>
                    <a:pt x="7606" y="2493"/>
                  </a:lnTo>
                  <a:cubicBezTo>
                    <a:pt x="7610" y="2494"/>
                    <a:pt x="7612" y="2495"/>
                    <a:pt x="7615" y="2495"/>
                  </a:cubicBezTo>
                  <a:cubicBezTo>
                    <a:pt x="7636" y="2495"/>
                    <a:pt x="7641" y="2465"/>
                    <a:pt x="7656" y="2465"/>
                  </a:cubicBezTo>
                  <a:cubicBezTo>
                    <a:pt x="7659" y="2465"/>
                    <a:pt x="7663" y="2467"/>
                    <a:pt x="7668" y="2471"/>
                  </a:cubicBezTo>
                  <a:cubicBezTo>
                    <a:pt x="7702" y="2437"/>
                    <a:pt x="7730" y="2415"/>
                    <a:pt x="7758" y="2392"/>
                  </a:cubicBezTo>
                  <a:lnTo>
                    <a:pt x="7758" y="2392"/>
                  </a:lnTo>
                  <a:cubicBezTo>
                    <a:pt x="7769" y="2409"/>
                    <a:pt x="7724" y="2415"/>
                    <a:pt x="7735" y="2432"/>
                  </a:cubicBezTo>
                  <a:cubicBezTo>
                    <a:pt x="7763" y="2404"/>
                    <a:pt x="7774" y="2381"/>
                    <a:pt x="7808" y="2364"/>
                  </a:cubicBezTo>
                  <a:cubicBezTo>
                    <a:pt x="7814" y="2364"/>
                    <a:pt x="7808" y="2376"/>
                    <a:pt x="7808" y="2381"/>
                  </a:cubicBezTo>
                  <a:cubicBezTo>
                    <a:pt x="7830" y="2353"/>
                    <a:pt x="7870" y="2348"/>
                    <a:pt x="7886" y="2320"/>
                  </a:cubicBezTo>
                  <a:cubicBezTo>
                    <a:pt x="7892" y="2325"/>
                    <a:pt x="7886" y="2325"/>
                    <a:pt x="7886" y="2331"/>
                  </a:cubicBezTo>
                  <a:cubicBezTo>
                    <a:pt x="7892" y="2325"/>
                    <a:pt x="7898" y="2325"/>
                    <a:pt x="7892" y="2320"/>
                  </a:cubicBezTo>
                  <a:cubicBezTo>
                    <a:pt x="7877" y="2315"/>
                    <a:pt x="7893" y="2292"/>
                    <a:pt x="7893" y="2279"/>
                  </a:cubicBezTo>
                  <a:lnTo>
                    <a:pt x="7893" y="2279"/>
                  </a:lnTo>
                  <a:cubicBezTo>
                    <a:pt x="7895" y="2288"/>
                    <a:pt x="7900" y="2290"/>
                    <a:pt x="7906" y="2290"/>
                  </a:cubicBezTo>
                  <a:cubicBezTo>
                    <a:pt x="7909" y="2290"/>
                    <a:pt x="7912" y="2289"/>
                    <a:pt x="7915" y="2289"/>
                  </a:cubicBezTo>
                  <a:cubicBezTo>
                    <a:pt x="7921" y="2289"/>
                    <a:pt x="7926" y="2292"/>
                    <a:pt x="7926" y="2308"/>
                  </a:cubicBezTo>
                  <a:cubicBezTo>
                    <a:pt x="7931" y="2303"/>
                    <a:pt x="7931" y="2297"/>
                    <a:pt x="7931" y="2292"/>
                  </a:cubicBezTo>
                  <a:cubicBezTo>
                    <a:pt x="7937" y="2292"/>
                    <a:pt x="7937" y="2292"/>
                    <a:pt x="7937" y="2303"/>
                  </a:cubicBezTo>
                  <a:cubicBezTo>
                    <a:pt x="7954" y="2286"/>
                    <a:pt x="7942" y="2280"/>
                    <a:pt x="7959" y="2269"/>
                  </a:cubicBezTo>
                  <a:cubicBezTo>
                    <a:pt x="7959" y="2275"/>
                    <a:pt x="7959" y="2275"/>
                    <a:pt x="7959" y="2280"/>
                  </a:cubicBezTo>
                  <a:cubicBezTo>
                    <a:pt x="7965" y="2269"/>
                    <a:pt x="7970" y="2258"/>
                    <a:pt x="7987" y="2252"/>
                  </a:cubicBezTo>
                  <a:cubicBezTo>
                    <a:pt x="7987" y="2252"/>
                    <a:pt x="7987" y="2258"/>
                    <a:pt x="7987" y="2258"/>
                  </a:cubicBezTo>
                  <a:cubicBezTo>
                    <a:pt x="8010" y="2241"/>
                    <a:pt x="8015" y="2213"/>
                    <a:pt x="8049" y="2202"/>
                  </a:cubicBezTo>
                  <a:cubicBezTo>
                    <a:pt x="8049" y="2211"/>
                    <a:pt x="8051" y="2213"/>
                    <a:pt x="8053" y="2213"/>
                  </a:cubicBezTo>
                  <a:cubicBezTo>
                    <a:pt x="8055" y="2213"/>
                    <a:pt x="8058" y="2212"/>
                    <a:pt x="8060" y="2212"/>
                  </a:cubicBezTo>
                  <a:cubicBezTo>
                    <a:pt x="8064" y="2212"/>
                    <a:pt x="8068" y="2213"/>
                    <a:pt x="8071" y="2219"/>
                  </a:cubicBezTo>
                  <a:lnTo>
                    <a:pt x="8082" y="2202"/>
                  </a:lnTo>
                  <a:lnTo>
                    <a:pt x="8077" y="2202"/>
                  </a:lnTo>
                  <a:cubicBezTo>
                    <a:pt x="8088" y="2191"/>
                    <a:pt x="8094" y="2174"/>
                    <a:pt x="8105" y="2174"/>
                  </a:cubicBezTo>
                  <a:lnTo>
                    <a:pt x="8105" y="2174"/>
                  </a:lnTo>
                  <a:lnTo>
                    <a:pt x="8099" y="2185"/>
                  </a:lnTo>
                  <a:lnTo>
                    <a:pt x="8122" y="2168"/>
                  </a:lnTo>
                  <a:lnTo>
                    <a:pt x="8105" y="2168"/>
                  </a:lnTo>
                  <a:cubicBezTo>
                    <a:pt x="8116" y="2152"/>
                    <a:pt x="8094" y="2152"/>
                    <a:pt x="8116" y="2146"/>
                  </a:cubicBezTo>
                  <a:lnTo>
                    <a:pt x="8116" y="2146"/>
                  </a:lnTo>
                  <a:cubicBezTo>
                    <a:pt x="8115" y="2147"/>
                    <a:pt x="8115" y="2148"/>
                    <a:pt x="8115" y="2148"/>
                  </a:cubicBezTo>
                  <a:cubicBezTo>
                    <a:pt x="8117" y="2148"/>
                    <a:pt x="8129" y="2140"/>
                    <a:pt x="8138" y="2140"/>
                  </a:cubicBezTo>
                  <a:cubicBezTo>
                    <a:pt x="8144" y="2135"/>
                    <a:pt x="8144" y="2124"/>
                    <a:pt x="8161" y="2124"/>
                  </a:cubicBezTo>
                  <a:cubicBezTo>
                    <a:pt x="8166" y="2124"/>
                    <a:pt x="8166" y="2140"/>
                    <a:pt x="8172" y="2140"/>
                  </a:cubicBezTo>
                  <a:cubicBezTo>
                    <a:pt x="8166" y="2124"/>
                    <a:pt x="8200" y="2118"/>
                    <a:pt x="8200" y="2101"/>
                  </a:cubicBezTo>
                  <a:cubicBezTo>
                    <a:pt x="8200" y="2107"/>
                    <a:pt x="8200" y="2112"/>
                    <a:pt x="8206" y="2118"/>
                  </a:cubicBezTo>
                  <a:lnTo>
                    <a:pt x="8206" y="2101"/>
                  </a:lnTo>
                  <a:cubicBezTo>
                    <a:pt x="8211" y="2101"/>
                    <a:pt x="8211" y="2101"/>
                    <a:pt x="8217" y="2112"/>
                  </a:cubicBezTo>
                  <a:cubicBezTo>
                    <a:pt x="8233" y="2102"/>
                    <a:pt x="8202" y="2096"/>
                    <a:pt x="8225" y="2091"/>
                  </a:cubicBezTo>
                  <a:lnTo>
                    <a:pt x="8225" y="2091"/>
                  </a:lnTo>
                  <a:cubicBezTo>
                    <a:pt x="8225" y="2091"/>
                    <a:pt x="8225" y="2093"/>
                    <a:pt x="8222" y="2096"/>
                  </a:cubicBezTo>
                  <a:cubicBezTo>
                    <a:pt x="8250" y="2090"/>
                    <a:pt x="8262" y="2062"/>
                    <a:pt x="8284" y="2056"/>
                  </a:cubicBezTo>
                  <a:lnTo>
                    <a:pt x="8284" y="2056"/>
                  </a:lnTo>
                  <a:cubicBezTo>
                    <a:pt x="8301" y="2068"/>
                    <a:pt x="8267" y="2073"/>
                    <a:pt x="8284" y="2079"/>
                  </a:cubicBezTo>
                  <a:cubicBezTo>
                    <a:pt x="8312" y="2062"/>
                    <a:pt x="8334" y="2028"/>
                    <a:pt x="8362" y="2012"/>
                  </a:cubicBezTo>
                  <a:lnTo>
                    <a:pt x="8357" y="2012"/>
                  </a:lnTo>
                  <a:cubicBezTo>
                    <a:pt x="8352" y="2003"/>
                    <a:pt x="8356" y="2001"/>
                    <a:pt x="8362" y="2001"/>
                  </a:cubicBezTo>
                  <a:cubicBezTo>
                    <a:pt x="8366" y="2001"/>
                    <a:pt x="8372" y="2002"/>
                    <a:pt x="8377" y="2002"/>
                  </a:cubicBezTo>
                  <a:cubicBezTo>
                    <a:pt x="8383" y="2002"/>
                    <a:pt x="8389" y="2000"/>
                    <a:pt x="8390" y="1995"/>
                  </a:cubicBezTo>
                  <a:cubicBezTo>
                    <a:pt x="8390" y="1995"/>
                    <a:pt x="8396" y="2006"/>
                    <a:pt x="8396" y="2006"/>
                  </a:cubicBezTo>
                  <a:cubicBezTo>
                    <a:pt x="8407" y="2000"/>
                    <a:pt x="8413" y="1995"/>
                    <a:pt x="8424" y="1984"/>
                  </a:cubicBezTo>
                  <a:cubicBezTo>
                    <a:pt x="8435" y="1972"/>
                    <a:pt x="8446" y="1961"/>
                    <a:pt x="8463" y="1944"/>
                  </a:cubicBezTo>
                  <a:lnTo>
                    <a:pt x="8463" y="1956"/>
                  </a:lnTo>
                  <a:cubicBezTo>
                    <a:pt x="8480" y="1950"/>
                    <a:pt x="8502" y="1933"/>
                    <a:pt x="8519" y="1922"/>
                  </a:cubicBezTo>
                  <a:cubicBezTo>
                    <a:pt x="8519" y="1916"/>
                    <a:pt x="8530" y="1911"/>
                    <a:pt x="8514" y="1911"/>
                  </a:cubicBezTo>
                  <a:cubicBezTo>
                    <a:pt x="8558" y="1905"/>
                    <a:pt x="8575" y="1888"/>
                    <a:pt x="8586" y="1872"/>
                  </a:cubicBezTo>
                  <a:cubicBezTo>
                    <a:pt x="8592" y="1866"/>
                    <a:pt x="8598" y="1860"/>
                    <a:pt x="8609" y="1855"/>
                  </a:cubicBezTo>
                  <a:cubicBezTo>
                    <a:pt x="8614" y="1849"/>
                    <a:pt x="8620" y="1849"/>
                    <a:pt x="8626" y="1844"/>
                  </a:cubicBezTo>
                  <a:cubicBezTo>
                    <a:pt x="8626" y="1844"/>
                    <a:pt x="8637" y="1838"/>
                    <a:pt x="8637" y="1838"/>
                  </a:cubicBezTo>
                  <a:cubicBezTo>
                    <a:pt x="8637" y="1838"/>
                    <a:pt x="8637" y="1838"/>
                    <a:pt x="8637" y="1832"/>
                  </a:cubicBezTo>
                  <a:cubicBezTo>
                    <a:pt x="8641" y="1837"/>
                    <a:pt x="8655" y="1838"/>
                    <a:pt x="8659" y="1838"/>
                  </a:cubicBezTo>
                  <a:lnTo>
                    <a:pt x="8659" y="1838"/>
                  </a:lnTo>
                  <a:lnTo>
                    <a:pt x="8603" y="1821"/>
                  </a:lnTo>
                  <a:cubicBezTo>
                    <a:pt x="8586" y="1827"/>
                    <a:pt x="8598" y="1827"/>
                    <a:pt x="8592" y="1832"/>
                  </a:cubicBezTo>
                  <a:lnTo>
                    <a:pt x="8547" y="1832"/>
                  </a:lnTo>
                  <a:cubicBezTo>
                    <a:pt x="8575" y="1832"/>
                    <a:pt x="8575" y="1821"/>
                    <a:pt x="8581" y="1816"/>
                  </a:cubicBezTo>
                  <a:lnTo>
                    <a:pt x="8581" y="1816"/>
                  </a:lnTo>
                  <a:cubicBezTo>
                    <a:pt x="8575" y="1821"/>
                    <a:pt x="8564" y="1821"/>
                    <a:pt x="8564" y="1821"/>
                  </a:cubicBezTo>
                  <a:cubicBezTo>
                    <a:pt x="8565" y="1817"/>
                    <a:pt x="8564" y="1816"/>
                    <a:pt x="8560" y="1816"/>
                  </a:cubicBezTo>
                  <a:cubicBezTo>
                    <a:pt x="8553" y="1816"/>
                    <a:pt x="8539" y="1821"/>
                    <a:pt x="8529" y="1821"/>
                  </a:cubicBezTo>
                  <a:cubicBezTo>
                    <a:pt x="8525" y="1821"/>
                    <a:pt x="8521" y="1820"/>
                    <a:pt x="8519" y="1816"/>
                  </a:cubicBezTo>
                  <a:lnTo>
                    <a:pt x="8530" y="1816"/>
                  </a:lnTo>
                  <a:cubicBezTo>
                    <a:pt x="8514" y="1816"/>
                    <a:pt x="8497" y="1816"/>
                    <a:pt x="8491" y="1810"/>
                  </a:cubicBezTo>
                  <a:cubicBezTo>
                    <a:pt x="8495" y="1806"/>
                    <a:pt x="8499" y="1805"/>
                    <a:pt x="8502" y="1805"/>
                  </a:cubicBezTo>
                  <a:cubicBezTo>
                    <a:pt x="8505" y="1805"/>
                    <a:pt x="8509" y="1806"/>
                    <a:pt x="8512" y="1806"/>
                  </a:cubicBezTo>
                  <a:cubicBezTo>
                    <a:pt x="8514" y="1806"/>
                    <a:pt x="8517" y="1806"/>
                    <a:pt x="8519" y="1804"/>
                  </a:cubicBezTo>
                  <a:cubicBezTo>
                    <a:pt x="8517" y="1803"/>
                    <a:pt x="8514" y="1803"/>
                    <a:pt x="8510" y="1803"/>
                  </a:cubicBezTo>
                  <a:cubicBezTo>
                    <a:pt x="8500" y="1803"/>
                    <a:pt x="8488" y="1806"/>
                    <a:pt x="8478" y="1806"/>
                  </a:cubicBezTo>
                  <a:cubicBezTo>
                    <a:pt x="8471" y="1806"/>
                    <a:pt x="8465" y="1805"/>
                    <a:pt x="8463" y="1799"/>
                  </a:cubicBezTo>
                  <a:lnTo>
                    <a:pt x="8491" y="1799"/>
                  </a:lnTo>
                  <a:cubicBezTo>
                    <a:pt x="8491" y="1782"/>
                    <a:pt x="8486" y="1788"/>
                    <a:pt x="8474" y="1782"/>
                  </a:cubicBezTo>
                  <a:lnTo>
                    <a:pt x="8446" y="1771"/>
                  </a:lnTo>
                  <a:lnTo>
                    <a:pt x="8458" y="1776"/>
                  </a:lnTo>
                  <a:cubicBezTo>
                    <a:pt x="8445" y="1783"/>
                    <a:pt x="8436" y="1785"/>
                    <a:pt x="8429" y="1785"/>
                  </a:cubicBezTo>
                  <a:cubicBezTo>
                    <a:pt x="8419" y="1785"/>
                    <a:pt x="8412" y="1782"/>
                    <a:pt x="8403" y="1782"/>
                  </a:cubicBezTo>
                  <a:cubicBezTo>
                    <a:pt x="8398" y="1782"/>
                    <a:pt x="8392" y="1783"/>
                    <a:pt x="8385" y="1788"/>
                  </a:cubicBezTo>
                  <a:cubicBezTo>
                    <a:pt x="8413" y="1771"/>
                    <a:pt x="8390" y="1776"/>
                    <a:pt x="8396" y="1760"/>
                  </a:cubicBezTo>
                  <a:cubicBezTo>
                    <a:pt x="8390" y="1754"/>
                    <a:pt x="8385" y="1748"/>
                    <a:pt x="8385" y="1748"/>
                  </a:cubicBezTo>
                  <a:cubicBezTo>
                    <a:pt x="8384" y="1749"/>
                    <a:pt x="8382" y="1749"/>
                    <a:pt x="8381" y="1749"/>
                  </a:cubicBezTo>
                  <a:cubicBezTo>
                    <a:pt x="8375" y="1749"/>
                    <a:pt x="8370" y="1742"/>
                    <a:pt x="8363" y="1742"/>
                  </a:cubicBezTo>
                  <a:cubicBezTo>
                    <a:pt x="8360" y="1742"/>
                    <a:pt x="8356" y="1744"/>
                    <a:pt x="8351" y="1748"/>
                  </a:cubicBezTo>
                  <a:cubicBezTo>
                    <a:pt x="8351" y="1743"/>
                    <a:pt x="8340" y="1743"/>
                    <a:pt x="8346" y="1732"/>
                  </a:cubicBezTo>
                  <a:lnTo>
                    <a:pt x="8346" y="1732"/>
                  </a:lnTo>
                  <a:cubicBezTo>
                    <a:pt x="8329" y="1737"/>
                    <a:pt x="8346" y="1743"/>
                    <a:pt x="8346" y="1748"/>
                  </a:cubicBezTo>
                  <a:cubicBezTo>
                    <a:pt x="8343" y="1750"/>
                    <a:pt x="8340" y="1750"/>
                    <a:pt x="8337" y="1750"/>
                  </a:cubicBezTo>
                  <a:cubicBezTo>
                    <a:pt x="8321" y="1750"/>
                    <a:pt x="8305" y="1733"/>
                    <a:pt x="8281" y="1733"/>
                  </a:cubicBezTo>
                  <a:cubicBezTo>
                    <a:pt x="8275" y="1733"/>
                    <a:pt x="8269" y="1734"/>
                    <a:pt x="8262" y="1737"/>
                  </a:cubicBezTo>
                  <a:cubicBezTo>
                    <a:pt x="8239" y="1737"/>
                    <a:pt x="8228" y="1754"/>
                    <a:pt x="8206" y="1754"/>
                  </a:cubicBezTo>
                  <a:cubicBezTo>
                    <a:pt x="8194" y="1748"/>
                    <a:pt x="8211" y="1743"/>
                    <a:pt x="8211" y="1743"/>
                  </a:cubicBezTo>
                  <a:cubicBezTo>
                    <a:pt x="8200" y="1732"/>
                    <a:pt x="8189" y="1732"/>
                    <a:pt x="8178" y="1732"/>
                  </a:cubicBezTo>
                  <a:cubicBezTo>
                    <a:pt x="8183" y="1732"/>
                    <a:pt x="8178" y="1726"/>
                    <a:pt x="8178" y="1720"/>
                  </a:cubicBezTo>
                  <a:cubicBezTo>
                    <a:pt x="8169" y="1720"/>
                    <a:pt x="8167" y="1730"/>
                    <a:pt x="8162" y="1730"/>
                  </a:cubicBezTo>
                  <a:cubicBezTo>
                    <a:pt x="8160" y="1730"/>
                    <a:pt x="8158" y="1729"/>
                    <a:pt x="8155" y="1726"/>
                  </a:cubicBezTo>
                  <a:cubicBezTo>
                    <a:pt x="8155" y="1720"/>
                    <a:pt x="8161" y="1715"/>
                    <a:pt x="8166" y="1709"/>
                  </a:cubicBezTo>
                  <a:lnTo>
                    <a:pt x="8166" y="1709"/>
                  </a:lnTo>
                  <a:cubicBezTo>
                    <a:pt x="8155" y="1709"/>
                    <a:pt x="8144" y="1720"/>
                    <a:pt x="8127" y="1720"/>
                  </a:cubicBezTo>
                  <a:lnTo>
                    <a:pt x="8122" y="1720"/>
                  </a:lnTo>
                  <a:cubicBezTo>
                    <a:pt x="8122" y="1732"/>
                    <a:pt x="8127" y="1735"/>
                    <a:pt x="8135" y="1735"/>
                  </a:cubicBezTo>
                  <a:cubicBezTo>
                    <a:pt x="8144" y="1735"/>
                    <a:pt x="8156" y="1731"/>
                    <a:pt x="8165" y="1731"/>
                  </a:cubicBezTo>
                  <a:cubicBezTo>
                    <a:pt x="8168" y="1731"/>
                    <a:pt x="8170" y="1731"/>
                    <a:pt x="8172" y="1732"/>
                  </a:cubicBezTo>
                  <a:lnTo>
                    <a:pt x="8161" y="1748"/>
                  </a:lnTo>
                  <a:lnTo>
                    <a:pt x="8161" y="1748"/>
                  </a:lnTo>
                  <a:lnTo>
                    <a:pt x="8183" y="1737"/>
                  </a:lnTo>
                  <a:lnTo>
                    <a:pt x="8183" y="1737"/>
                  </a:lnTo>
                  <a:cubicBezTo>
                    <a:pt x="8183" y="1743"/>
                    <a:pt x="8183" y="1754"/>
                    <a:pt x="8178" y="1754"/>
                  </a:cubicBezTo>
                  <a:cubicBezTo>
                    <a:pt x="8181" y="1757"/>
                    <a:pt x="8183" y="1758"/>
                    <a:pt x="8185" y="1758"/>
                  </a:cubicBezTo>
                  <a:cubicBezTo>
                    <a:pt x="8187" y="1758"/>
                    <a:pt x="8188" y="1757"/>
                    <a:pt x="8189" y="1757"/>
                  </a:cubicBezTo>
                  <a:cubicBezTo>
                    <a:pt x="8191" y="1757"/>
                    <a:pt x="8192" y="1759"/>
                    <a:pt x="8194" y="1765"/>
                  </a:cubicBezTo>
                  <a:lnTo>
                    <a:pt x="8211" y="1760"/>
                  </a:lnTo>
                  <a:lnTo>
                    <a:pt x="8211" y="1760"/>
                  </a:lnTo>
                  <a:cubicBezTo>
                    <a:pt x="8207" y="1764"/>
                    <a:pt x="8210" y="1772"/>
                    <a:pt x="8205" y="1772"/>
                  </a:cubicBezTo>
                  <a:cubicBezTo>
                    <a:pt x="8204" y="1772"/>
                    <a:pt x="8202" y="1772"/>
                    <a:pt x="8200" y="1771"/>
                  </a:cubicBezTo>
                  <a:lnTo>
                    <a:pt x="8200" y="1771"/>
                  </a:lnTo>
                  <a:cubicBezTo>
                    <a:pt x="8207" y="1776"/>
                    <a:pt x="8213" y="1777"/>
                    <a:pt x="8219" y="1777"/>
                  </a:cubicBezTo>
                  <a:cubicBezTo>
                    <a:pt x="8226" y="1777"/>
                    <a:pt x="8232" y="1775"/>
                    <a:pt x="8237" y="1775"/>
                  </a:cubicBezTo>
                  <a:cubicBezTo>
                    <a:pt x="8240" y="1775"/>
                    <a:pt x="8243" y="1777"/>
                    <a:pt x="8245" y="1782"/>
                  </a:cubicBezTo>
                  <a:cubicBezTo>
                    <a:pt x="8273" y="1782"/>
                    <a:pt x="8250" y="1765"/>
                    <a:pt x="8273" y="1754"/>
                  </a:cubicBezTo>
                  <a:lnTo>
                    <a:pt x="8284" y="1793"/>
                  </a:lnTo>
                  <a:lnTo>
                    <a:pt x="8290" y="1782"/>
                  </a:lnTo>
                  <a:cubicBezTo>
                    <a:pt x="8290" y="1782"/>
                    <a:pt x="8301" y="1782"/>
                    <a:pt x="8295" y="1788"/>
                  </a:cubicBezTo>
                  <a:cubicBezTo>
                    <a:pt x="8312" y="1782"/>
                    <a:pt x="8295" y="1782"/>
                    <a:pt x="8306" y="1776"/>
                  </a:cubicBezTo>
                  <a:lnTo>
                    <a:pt x="8306" y="1776"/>
                  </a:lnTo>
                  <a:cubicBezTo>
                    <a:pt x="8318" y="1788"/>
                    <a:pt x="8346" y="1776"/>
                    <a:pt x="8346" y="1799"/>
                  </a:cubicBezTo>
                  <a:cubicBezTo>
                    <a:pt x="8351" y="1788"/>
                    <a:pt x="8334" y="1788"/>
                    <a:pt x="8351" y="1782"/>
                  </a:cubicBezTo>
                  <a:cubicBezTo>
                    <a:pt x="8351" y="1793"/>
                    <a:pt x="8354" y="1795"/>
                    <a:pt x="8357" y="1795"/>
                  </a:cubicBezTo>
                  <a:cubicBezTo>
                    <a:pt x="8361" y="1795"/>
                    <a:pt x="8365" y="1793"/>
                    <a:pt x="8369" y="1793"/>
                  </a:cubicBezTo>
                  <a:cubicBezTo>
                    <a:pt x="8373" y="1793"/>
                    <a:pt x="8376" y="1794"/>
                    <a:pt x="8379" y="1799"/>
                  </a:cubicBezTo>
                  <a:cubicBezTo>
                    <a:pt x="8374" y="1810"/>
                    <a:pt x="8362" y="1799"/>
                    <a:pt x="8374" y="1816"/>
                  </a:cubicBezTo>
                  <a:cubicBezTo>
                    <a:pt x="8377" y="1810"/>
                    <a:pt x="8380" y="1808"/>
                    <a:pt x="8383" y="1808"/>
                  </a:cubicBezTo>
                  <a:cubicBezTo>
                    <a:pt x="8392" y="1808"/>
                    <a:pt x="8402" y="1822"/>
                    <a:pt x="8410" y="1822"/>
                  </a:cubicBezTo>
                  <a:cubicBezTo>
                    <a:pt x="8411" y="1822"/>
                    <a:pt x="8412" y="1822"/>
                    <a:pt x="8413" y="1821"/>
                  </a:cubicBezTo>
                  <a:lnTo>
                    <a:pt x="8413" y="1821"/>
                  </a:lnTo>
                  <a:cubicBezTo>
                    <a:pt x="8413" y="1827"/>
                    <a:pt x="8407" y="1827"/>
                    <a:pt x="8407" y="1832"/>
                  </a:cubicBezTo>
                  <a:cubicBezTo>
                    <a:pt x="8413" y="1832"/>
                    <a:pt x="8418" y="1821"/>
                    <a:pt x="8418" y="1816"/>
                  </a:cubicBezTo>
                  <a:cubicBezTo>
                    <a:pt x="8424" y="1816"/>
                    <a:pt x="8441" y="1821"/>
                    <a:pt x="8452" y="1821"/>
                  </a:cubicBezTo>
                  <a:cubicBezTo>
                    <a:pt x="8446" y="1821"/>
                    <a:pt x="8469" y="1832"/>
                    <a:pt x="8469" y="1844"/>
                  </a:cubicBezTo>
                  <a:cubicBezTo>
                    <a:pt x="8481" y="1839"/>
                    <a:pt x="8489" y="1837"/>
                    <a:pt x="8495" y="1837"/>
                  </a:cubicBezTo>
                  <a:cubicBezTo>
                    <a:pt x="8504" y="1837"/>
                    <a:pt x="8510" y="1840"/>
                    <a:pt x="8519" y="1844"/>
                  </a:cubicBezTo>
                  <a:cubicBezTo>
                    <a:pt x="8502" y="1844"/>
                    <a:pt x="8491" y="1849"/>
                    <a:pt x="8480" y="1849"/>
                  </a:cubicBezTo>
                  <a:lnTo>
                    <a:pt x="8514" y="1849"/>
                  </a:lnTo>
                  <a:lnTo>
                    <a:pt x="8486" y="1855"/>
                  </a:lnTo>
                  <a:lnTo>
                    <a:pt x="8514" y="1855"/>
                  </a:lnTo>
                  <a:cubicBezTo>
                    <a:pt x="8514" y="1860"/>
                    <a:pt x="8508" y="1866"/>
                    <a:pt x="8493" y="1866"/>
                  </a:cubicBezTo>
                  <a:lnTo>
                    <a:pt x="8493" y="1866"/>
                  </a:lnTo>
                  <a:cubicBezTo>
                    <a:pt x="8508" y="1866"/>
                    <a:pt x="8542" y="1861"/>
                    <a:pt x="8561" y="1861"/>
                  </a:cubicBezTo>
                  <a:cubicBezTo>
                    <a:pt x="8571" y="1861"/>
                    <a:pt x="8577" y="1862"/>
                    <a:pt x="8575" y="1866"/>
                  </a:cubicBezTo>
                  <a:lnTo>
                    <a:pt x="8536" y="1866"/>
                  </a:lnTo>
                  <a:cubicBezTo>
                    <a:pt x="8536" y="1866"/>
                    <a:pt x="8542" y="1872"/>
                    <a:pt x="8536" y="1872"/>
                  </a:cubicBezTo>
                  <a:cubicBezTo>
                    <a:pt x="8530" y="1872"/>
                    <a:pt x="8525" y="1872"/>
                    <a:pt x="8519" y="1866"/>
                  </a:cubicBezTo>
                  <a:lnTo>
                    <a:pt x="8519" y="1866"/>
                  </a:lnTo>
                  <a:cubicBezTo>
                    <a:pt x="8502" y="1872"/>
                    <a:pt x="8536" y="1872"/>
                    <a:pt x="8525" y="1872"/>
                  </a:cubicBezTo>
                  <a:cubicBezTo>
                    <a:pt x="8508" y="1872"/>
                    <a:pt x="8508" y="1877"/>
                    <a:pt x="8497" y="1877"/>
                  </a:cubicBezTo>
                  <a:cubicBezTo>
                    <a:pt x="8497" y="1877"/>
                    <a:pt x="8508" y="1872"/>
                    <a:pt x="8502" y="1872"/>
                  </a:cubicBezTo>
                  <a:lnTo>
                    <a:pt x="8502" y="1872"/>
                  </a:lnTo>
                  <a:cubicBezTo>
                    <a:pt x="8491" y="1877"/>
                    <a:pt x="8474" y="1877"/>
                    <a:pt x="8463" y="1883"/>
                  </a:cubicBezTo>
                  <a:lnTo>
                    <a:pt x="8480" y="1883"/>
                  </a:lnTo>
                  <a:cubicBezTo>
                    <a:pt x="8474" y="1886"/>
                    <a:pt x="8469" y="1886"/>
                    <a:pt x="8463" y="1886"/>
                  </a:cubicBezTo>
                  <a:cubicBezTo>
                    <a:pt x="8458" y="1886"/>
                    <a:pt x="8452" y="1886"/>
                    <a:pt x="8446" y="1888"/>
                  </a:cubicBezTo>
                  <a:cubicBezTo>
                    <a:pt x="8452" y="1888"/>
                    <a:pt x="8435" y="1894"/>
                    <a:pt x="8458" y="1894"/>
                  </a:cubicBezTo>
                  <a:cubicBezTo>
                    <a:pt x="8456" y="1896"/>
                    <a:pt x="8454" y="1896"/>
                    <a:pt x="8452" y="1896"/>
                  </a:cubicBezTo>
                  <a:cubicBezTo>
                    <a:pt x="8448" y="1896"/>
                    <a:pt x="8445" y="1894"/>
                    <a:pt x="8441" y="1894"/>
                  </a:cubicBezTo>
                  <a:cubicBezTo>
                    <a:pt x="8441" y="1900"/>
                    <a:pt x="8418" y="1911"/>
                    <a:pt x="8441" y="1916"/>
                  </a:cubicBezTo>
                  <a:cubicBezTo>
                    <a:pt x="8441" y="1922"/>
                    <a:pt x="8424" y="1933"/>
                    <a:pt x="8413" y="1933"/>
                  </a:cubicBezTo>
                  <a:cubicBezTo>
                    <a:pt x="8402" y="1939"/>
                    <a:pt x="8385" y="1944"/>
                    <a:pt x="8374" y="1956"/>
                  </a:cubicBezTo>
                  <a:lnTo>
                    <a:pt x="8374" y="1950"/>
                  </a:lnTo>
                  <a:cubicBezTo>
                    <a:pt x="8357" y="1961"/>
                    <a:pt x="8340" y="1972"/>
                    <a:pt x="8334" y="1989"/>
                  </a:cubicBezTo>
                  <a:cubicBezTo>
                    <a:pt x="8329" y="1989"/>
                    <a:pt x="8318" y="1989"/>
                    <a:pt x="8318" y="1984"/>
                  </a:cubicBezTo>
                  <a:cubicBezTo>
                    <a:pt x="8306" y="1989"/>
                    <a:pt x="8312" y="1995"/>
                    <a:pt x="8290" y="2000"/>
                  </a:cubicBezTo>
                  <a:cubicBezTo>
                    <a:pt x="8291" y="1995"/>
                    <a:pt x="8292" y="1993"/>
                    <a:pt x="8291" y="1991"/>
                  </a:cubicBezTo>
                  <a:lnTo>
                    <a:pt x="8291" y="1991"/>
                  </a:lnTo>
                  <a:cubicBezTo>
                    <a:pt x="8280" y="1994"/>
                    <a:pt x="8272" y="1994"/>
                    <a:pt x="8267" y="2012"/>
                  </a:cubicBezTo>
                  <a:cubicBezTo>
                    <a:pt x="8265" y="2005"/>
                    <a:pt x="8261" y="2003"/>
                    <a:pt x="8257" y="2003"/>
                  </a:cubicBezTo>
                  <a:cubicBezTo>
                    <a:pt x="8250" y="2003"/>
                    <a:pt x="8243" y="2008"/>
                    <a:pt x="8239" y="2012"/>
                  </a:cubicBezTo>
                  <a:lnTo>
                    <a:pt x="8256" y="2012"/>
                  </a:lnTo>
                  <a:cubicBezTo>
                    <a:pt x="8250" y="2017"/>
                    <a:pt x="8239" y="2023"/>
                    <a:pt x="8234" y="2023"/>
                  </a:cubicBezTo>
                  <a:lnTo>
                    <a:pt x="8228" y="2012"/>
                  </a:lnTo>
                  <a:cubicBezTo>
                    <a:pt x="8192" y="2012"/>
                    <a:pt x="8189" y="2058"/>
                    <a:pt x="8159" y="2058"/>
                  </a:cubicBezTo>
                  <a:cubicBezTo>
                    <a:pt x="8156" y="2058"/>
                    <a:pt x="8153" y="2057"/>
                    <a:pt x="8150" y="2056"/>
                  </a:cubicBezTo>
                  <a:lnTo>
                    <a:pt x="8150" y="2056"/>
                  </a:lnTo>
                  <a:cubicBezTo>
                    <a:pt x="8150" y="2063"/>
                    <a:pt x="8153" y="2064"/>
                    <a:pt x="8157" y="2064"/>
                  </a:cubicBezTo>
                  <a:cubicBezTo>
                    <a:pt x="8160" y="2064"/>
                    <a:pt x="8164" y="2063"/>
                    <a:pt x="8167" y="2063"/>
                  </a:cubicBezTo>
                  <a:cubicBezTo>
                    <a:pt x="8170" y="2063"/>
                    <a:pt x="8172" y="2064"/>
                    <a:pt x="8172" y="2068"/>
                  </a:cubicBezTo>
                  <a:cubicBezTo>
                    <a:pt x="8166" y="2069"/>
                    <a:pt x="8160" y="2070"/>
                    <a:pt x="8154" y="2070"/>
                  </a:cubicBezTo>
                  <a:cubicBezTo>
                    <a:pt x="8142" y="2070"/>
                    <a:pt x="8131" y="2068"/>
                    <a:pt x="8127" y="2068"/>
                  </a:cubicBezTo>
                  <a:cubicBezTo>
                    <a:pt x="8105" y="2073"/>
                    <a:pt x="8122" y="2096"/>
                    <a:pt x="8099" y="2107"/>
                  </a:cubicBezTo>
                  <a:cubicBezTo>
                    <a:pt x="8105" y="2107"/>
                    <a:pt x="8110" y="2118"/>
                    <a:pt x="8099" y="2135"/>
                  </a:cubicBezTo>
                  <a:cubicBezTo>
                    <a:pt x="8097" y="2136"/>
                    <a:pt x="8095" y="2136"/>
                    <a:pt x="8093" y="2136"/>
                  </a:cubicBezTo>
                  <a:cubicBezTo>
                    <a:pt x="8080" y="2136"/>
                    <a:pt x="8072" y="2122"/>
                    <a:pt x="8077" y="2112"/>
                  </a:cubicBezTo>
                  <a:lnTo>
                    <a:pt x="8082" y="2112"/>
                  </a:lnTo>
                  <a:cubicBezTo>
                    <a:pt x="8088" y="2107"/>
                    <a:pt x="8094" y="2101"/>
                    <a:pt x="8082" y="2101"/>
                  </a:cubicBezTo>
                  <a:lnTo>
                    <a:pt x="8082" y="2107"/>
                  </a:lnTo>
                  <a:cubicBezTo>
                    <a:pt x="8079" y="2107"/>
                    <a:pt x="8068" y="2112"/>
                    <a:pt x="8060" y="2112"/>
                  </a:cubicBezTo>
                  <a:cubicBezTo>
                    <a:pt x="8057" y="2112"/>
                    <a:pt x="8054" y="2110"/>
                    <a:pt x="8054" y="2107"/>
                  </a:cubicBezTo>
                  <a:lnTo>
                    <a:pt x="8054" y="2107"/>
                  </a:lnTo>
                  <a:cubicBezTo>
                    <a:pt x="8049" y="2118"/>
                    <a:pt x="8054" y="2118"/>
                    <a:pt x="8066" y="2118"/>
                  </a:cubicBezTo>
                  <a:cubicBezTo>
                    <a:pt x="8043" y="2124"/>
                    <a:pt x="8038" y="2135"/>
                    <a:pt x="8015" y="2140"/>
                  </a:cubicBezTo>
                  <a:cubicBezTo>
                    <a:pt x="8021" y="2140"/>
                    <a:pt x="8026" y="2146"/>
                    <a:pt x="8021" y="2146"/>
                  </a:cubicBezTo>
                  <a:cubicBezTo>
                    <a:pt x="7993" y="2157"/>
                    <a:pt x="8015" y="2163"/>
                    <a:pt x="7998" y="2174"/>
                  </a:cubicBezTo>
                  <a:cubicBezTo>
                    <a:pt x="7991" y="2174"/>
                    <a:pt x="7991" y="2166"/>
                    <a:pt x="7987" y="2166"/>
                  </a:cubicBezTo>
                  <a:cubicBezTo>
                    <a:pt x="7985" y="2166"/>
                    <a:pt x="7982" y="2168"/>
                    <a:pt x="7976" y="2174"/>
                  </a:cubicBezTo>
                  <a:cubicBezTo>
                    <a:pt x="7965" y="2174"/>
                    <a:pt x="7970" y="2163"/>
                    <a:pt x="7970" y="2157"/>
                  </a:cubicBezTo>
                  <a:lnTo>
                    <a:pt x="7970" y="2157"/>
                  </a:lnTo>
                  <a:cubicBezTo>
                    <a:pt x="7959" y="2174"/>
                    <a:pt x="7937" y="2168"/>
                    <a:pt x="7926" y="2174"/>
                  </a:cubicBezTo>
                  <a:lnTo>
                    <a:pt x="7931" y="2163"/>
                  </a:lnTo>
                  <a:lnTo>
                    <a:pt x="7931" y="2163"/>
                  </a:lnTo>
                  <a:cubicBezTo>
                    <a:pt x="7926" y="2168"/>
                    <a:pt x="7920" y="2174"/>
                    <a:pt x="7920" y="2174"/>
                  </a:cubicBezTo>
                  <a:lnTo>
                    <a:pt x="7931" y="2180"/>
                  </a:lnTo>
                  <a:cubicBezTo>
                    <a:pt x="7924" y="2180"/>
                    <a:pt x="7921" y="2182"/>
                    <a:pt x="7919" y="2182"/>
                  </a:cubicBezTo>
                  <a:cubicBezTo>
                    <a:pt x="7918" y="2182"/>
                    <a:pt x="7916" y="2181"/>
                    <a:pt x="7914" y="2180"/>
                  </a:cubicBezTo>
                  <a:lnTo>
                    <a:pt x="7914" y="2180"/>
                  </a:lnTo>
                  <a:cubicBezTo>
                    <a:pt x="7914" y="2191"/>
                    <a:pt x="7931" y="2196"/>
                    <a:pt x="7926" y="2208"/>
                  </a:cubicBezTo>
                  <a:cubicBezTo>
                    <a:pt x="7917" y="2208"/>
                    <a:pt x="7909" y="2217"/>
                    <a:pt x="7903" y="2217"/>
                  </a:cubicBezTo>
                  <a:cubicBezTo>
                    <a:pt x="7901" y="2217"/>
                    <a:pt x="7899" y="2216"/>
                    <a:pt x="7898" y="2213"/>
                  </a:cubicBezTo>
                  <a:cubicBezTo>
                    <a:pt x="7917" y="2208"/>
                    <a:pt x="7894" y="2203"/>
                    <a:pt x="7899" y="2195"/>
                  </a:cubicBezTo>
                  <a:lnTo>
                    <a:pt x="7899" y="2195"/>
                  </a:lnTo>
                  <a:cubicBezTo>
                    <a:pt x="7897" y="2196"/>
                    <a:pt x="7896" y="2196"/>
                    <a:pt x="7892" y="2196"/>
                  </a:cubicBezTo>
                  <a:cubicBezTo>
                    <a:pt x="7864" y="2196"/>
                    <a:pt x="7886" y="2213"/>
                    <a:pt x="7870" y="2224"/>
                  </a:cubicBezTo>
                  <a:cubicBezTo>
                    <a:pt x="7866" y="2221"/>
                    <a:pt x="7861" y="2220"/>
                    <a:pt x="7858" y="2219"/>
                  </a:cubicBezTo>
                  <a:lnTo>
                    <a:pt x="7858" y="2219"/>
                  </a:lnTo>
                  <a:cubicBezTo>
                    <a:pt x="7861" y="2223"/>
                    <a:pt x="7862" y="2233"/>
                    <a:pt x="7858" y="2241"/>
                  </a:cubicBezTo>
                  <a:cubicBezTo>
                    <a:pt x="7842" y="2241"/>
                    <a:pt x="7847" y="2252"/>
                    <a:pt x="7836" y="2258"/>
                  </a:cubicBezTo>
                  <a:lnTo>
                    <a:pt x="7847" y="2252"/>
                  </a:lnTo>
                  <a:lnTo>
                    <a:pt x="7847" y="2252"/>
                  </a:lnTo>
                  <a:cubicBezTo>
                    <a:pt x="7847" y="2264"/>
                    <a:pt x="7842" y="2264"/>
                    <a:pt x="7830" y="2275"/>
                  </a:cubicBezTo>
                  <a:cubicBezTo>
                    <a:pt x="7830" y="2274"/>
                    <a:pt x="7831" y="2273"/>
                    <a:pt x="7832" y="2271"/>
                  </a:cubicBezTo>
                  <a:lnTo>
                    <a:pt x="7832" y="2271"/>
                  </a:lnTo>
                  <a:cubicBezTo>
                    <a:pt x="7828" y="2275"/>
                    <a:pt x="7822" y="2275"/>
                    <a:pt x="7816" y="2275"/>
                  </a:cubicBezTo>
                  <a:cubicBezTo>
                    <a:pt x="7807" y="2275"/>
                    <a:pt x="7797" y="2275"/>
                    <a:pt x="7791" y="2286"/>
                  </a:cubicBezTo>
                  <a:cubicBezTo>
                    <a:pt x="7780" y="2280"/>
                    <a:pt x="7786" y="2269"/>
                    <a:pt x="7774" y="2269"/>
                  </a:cubicBezTo>
                  <a:cubicBezTo>
                    <a:pt x="7769" y="2280"/>
                    <a:pt x="7763" y="2280"/>
                    <a:pt x="7757" y="2280"/>
                  </a:cubicBezTo>
                  <a:cubicBezTo>
                    <a:pt x="7751" y="2280"/>
                    <a:pt x="7744" y="2280"/>
                    <a:pt x="7735" y="2292"/>
                  </a:cubicBezTo>
                  <a:cubicBezTo>
                    <a:pt x="7746" y="2297"/>
                    <a:pt x="7746" y="2292"/>
                    <a:pt x="7741" y="2308"/>
                  </a:cubicBezTo>
                  <a:lnTo>
                    <a:pt x="7769" y="2286"/>
                  </a:lnTo>
                  <a:lnTo>
                    <a:pt x="7758" y="2308"/>
                  </a:lnTo>
                  <a:cubicBezTo>
                    <a:pt x="7763" y="2308"/>
                    <a:pt x="7769" y="2292"/>
                    <a:pt x="7780" y="2292"/>
                  </a:cubicBezTo>
                  <a:lnTo>
                    <a:pt x="7780" y="2292"/>
                  </a:lnTo>
                  <a:cubicBezTo>
                    <a:pt x="7774" y="2308"/>
                    <a:pt x="7774" y="2303"/>
                    <a:pt x="7780" y="2308"/>
                  </a:cubicBezTo>
                  <a:cubicBezTo>
                    <a:pt x="7778" y="2308"/>
                    <a:pt x="7777" y="2308"/>
                    <a:pt x="7776" y="2308"/>
                  </a:cubicBezTo>
                  <a:cubicBezTo>
                    <a:pt x="7763" y="2308"/>
                    <a:pt x="7761" y="2331"/>
                    <a:pt x="7741" y="2331"/>
                  </a:cubicBezTo>
                  <a:lnTo>
                    <a:pt x="7730" y="2303"/>
                  </a:lnTo>
                  <a:cubicBezTo>
                    <a:pt x="7702" y="2308"/>
                    <a:pt x="7702" y="2342"/>
                    <a:pt x="7668" y="2348"/>
                  </a:cubicBezTo>
                  <a:lnTo>
                    <a:pt x="7679" y="2348"/>
                  </a:lnTo>
                  <a:cubicBezTo>
                    <a:pt x="7679" y="2359"/>
                    <a:pt x="7662" y="2359"/>
                    <a:pt x="7657" y="2370"/>
                  </a:cubicBezTo>
                  <a:cubicBezTo>
                    <a:pt x="7651" y="2359"/>
                    <a:pt x="7646" y="2359"/>
                    <a:pt x="7640" y="2359"/>
                  </a:cubicBezTo>
                  <a:cubicBezTo>
                    <a:pt x="7646" y="2364"/>
                    <a:pt x="7618" y="2370"/>
                    <a:pt x="7623" y="2387"/>
                  </a:cubicBezTo>
                  <a:lnTo>
                    <a:pt x="7606" y="2381"/>
                  </a:lnTo>
                  <a:cubicBezTo>
                    <a:pt x="7584" y="2392"/>
                    <a:pt x="7595" y="2420"/>
                    <a:pt x="7573" y="2432"/>
                  </a:cubicBezTo>
                  <a:cubicBezTo>
                    <a:pt x="7573" y="2415"/>
                    <a:pt x="7562" y="2415"/>
                    <a:pt x="7573" y="2404"/>
                  </a:cubicBezTo>
                  <a:lnTo>
                    <a:pt x="7573" y="2404"/>
                  </a:lnTo>
                  <a:cubicBezTo>
                    <a:pt x="7567" y="2409"/>
                    <a:pt x="7556" y="2409"/>
                    <a:pt x="7562" y="2415"/>
                  </a:cubicBezTo>
                  <a:cubicBezTo>
                    <a:pt x="7557" y="2415"/>
                    <a:pt x="7547" y="2432"/>
                    <a:pt x="7537" y="2432"/>
                  </a:cubicBezTo>
                  <a:cubicBezTo>
                    <a:pt x="7536" y="2432"/>
                    <a:pt x="7535" y="2432"/>
                    <a:pt x="7534" y="2432"/>
                  </a:cubicBezTo>
                  <a:lnTo>
                    <a:pt x="7534" y="2432"/>
                  </a:lnTo>
                  <a:cubicBezTo>
                    <a:pt x="7534" y="2437"/>
                    <a:pt x="7539" y="2448"/>
                    <a:pt x="7528" y="2448"/>
                  </a:cubicBezTo>
                  <a:cubicBezTo>
                    <a:pt x="7528" y="2448"/>
                    <a:pt x="7517" y="2460"/>
                    <a:pt x="7534" y="2465"/>
                  </a:cubicBezTo>
                  <a:cubicBezTo>
                    <a:pt x="7530" y="2464"/>
                    <a:pt x="7526" y="2464"/>
                    <a:pt x="7522" y="2464"/>
                  </a:cubicBezTo>
                  <a:cubicBezTo>
                    <a:pt x="7493" y="2464"/>
                    <a:pt x="7473" y="2495"/>
                    <a:pt x="7448" y="2495"/>
                  </a:cubicBezTo>
                  <a:cubicBezTo>
                    <a:pt x="7445" y="2495"/>
                    <a:pt x="7442" y="2494"/>
                    <a:pt x="7438" y="2493"/>
                  </a:cubicBezTo>
                  <a:cubicBezTo>
                    <a:pt x="7427" y="2504"/>
                    <a:pt x="7410" y="2516"/>
                    <a:pt x="7394" y="2527"/>
                  </a:cubicBezTo>
                  <a:cubicBezTo>
                    <a:pt x="7394" y="2521"/>
                    <a:pt x="7394" y="2521"/>
                    <a:pt x="7394" y="2521"/>
                  </a:cubicBezTo>
                  <a:lnTo>
                    <a:pt x="7394" y="2521"/>
                  </a:lnTo>
                  <a:cubicBezTo>
                    <a:pt x="7371" y="2521"/>
                    <a:pt x="7399" y="2549"/>
                    <a:pt x="7371" y="2555"/>
                  </a:cubicBezTo>
                  <a:cubicBezTo>
                    <a:pt x="7349" y="2549"/>
                    <a:pt x="7377" y="2538"/>
                    <a:pt x="7366" y="2538"/>
                  </a:cubicBezTo>
                  <a:cubicBezTo>
                    <a:pt x="7362" y="2533"/>
                    <a:pt x="7359" y="2532"/>
                    <a:pt x="7357" y="2532"/>
                  </a:cubicBezTo>
                  <a:cubicBezTo>
                    <a:pt x="7347" y="2532"/>
                    <a:pt x="7340" y="2555"/>
                    <a:pt x="7325" y="2555"/>
                  </a:cubicBezTo>
                  <a:cubicBezTo>
                    <a:pt x="7323" y="2555"/>
                    <a:pt x="7322" y="2555"/>
                    <a:pt x="7321" y="2555"/>
                  </a:cubicBezTo>
                  <a:lnTo>
                    <a:pt x="7321" y="2549"/>
                  </a:lnTo>
                  <a:cubicBezTo>
                    <a:pt x="7319" y="2549"/>
                    <a:pt x="7318" y="2548"/>
                    <a:pt x="7317" y="2548"/>
                  </a:cubicBezTo>
                  <a:cubicBezTo>
                    <a:pt x="7303" y="2548"/>
                    <a:pt x="7297" y="2573"/>
                    <a:pt x="7282" y="2583"/>
                  </a:cubicBezTo>
                  <a:cubicBezTo>
                    <a:pt x="7282" y="2583"/>
                    <a:pt x="7282" y="2583"/>
                    <a:pt x="7276" y="2577"/>
                  </a:cubicBezTo>
                  <a:cubicBezTo>
                    <a:pt x="7276" y="2600"/>
                    <a:pt x="7254" y="2616"/>
                    <a:pt x="7237" y="2633"/>
                  </a:cubicBezTo>
                  <a:cubicBezTo>
                    <a:pt x="7237" y="2616"/>
                    <a:pt x="7242" y="2622"/>
                    <a:pt x="7231" y="2611"/>
                  </a:cubicBezTo>
                  <a:lnTo>
                    <a:pt x="7231" y="2611"/>
                  </a:lnTo>
                  <a:cubicBezTo>
                    <a:pt x="7226" y="2622"/>
                    <a:pt x="7242" y="2628"/>
                    <a:pt x="7231" y="2639"/>
                  </a:cubicBezTo>
                  <a:cubicBezTo>
                    <a:pt x="7220" y="2639"/>
                    <a:pt x="7209" y="2639"/>
                    <a:pt x="7198" y="2628"/>
                  </a:cubicBezTo>
                  <a:lnTo>
                    <a:pt x="7214" y="2622"/>
                  </a:lnTo>
                  <a:cubicBezTo>
                    <a:pt x="7211" y="2620"/>
                    <a:pt x="7208" y="2619"/>
                    <a:pt x="7206" y="2619"/>
                  </a:cubicBezTo>
                  <a:cubicBezTo>
                    <a:pt x="7195" y="2619"/>
                    <a:pt x="7191" y="2633"/>
                    <a:pt x="7186" y="2633"/>
                  </a:cubicBezTo>
                  <a:lnTo>
                    <a:pt x="7181" y="2628"/>
                  </a:lnTo>
                  <a:cubicBezTo>
                    <a:pt x="7158" y="2644"/>
                    <a:pt x="7170" y="2656"/>
                    <a:pt x="7142" y="2672"/>
                  </a:cubicBezTo>
                  <a:lnTo>
                    <a:pt x="7147" y="2672"/>
                  </a:lnTo>
                  <a:cubicBezTo>
                    <a:pt x="7147" y="2683"/>
                    <a:pt x="7145" y="2686"/>
                    <a:pt x="7141" y="2686"/>
                  </a:cubicBezTo>
                  <a:cubicBezTo>
                    <a:pt x="7138" y="2686"/>
                    <a:pt x="7135" y="2683"/>
                    <a:pt x="7131" y="2683"/>
                  </a:cubicBezTo>
                  <a:cubicBezTo>
                    <a:pt x="7129" y="2683"/>
                    <a:pt x="7126" y="2685"/>
                    <a:pt x="7125" y="2689"/>
                  </a:cubicBezTo>
                  <a:lnTo>
                    <a:pt x="7114" y="2678"/>
                  </a:lnTo>
                  <a:cubicBezTo>
                    <a:pt x="7108" y="2689"/>
                    <a:pt x="7091" y="2712"/>
                    <a:pt x="7074" y="2723"/>
                  </a:cubicBezTo>
                  <a:cubicBezTo>
                    <a:pt x="7080" y="2706"/>
                    <a:pt x="7091" y="2689"/>
                    <a:pt x="7102" y="2678"/>
                  </a:cubicBezTo>
                  <a:lnTo>
                    <a:pt x="7102" y="2678"/>
                  </a:lnTo>
                  <a:cubicBezTo>
                    <a:pt x="7091" y="2684"/>
                    <a:pt x="7069" y="2695"/>
                    <a:pt x="7069" y="2706"/>
                  </a:cubicBezTo>
                  <a:cubicBezTo>
                    <a:pt x="7074" y="2700"/>
                    <a:pt x="7074" y="2695"/>
                    <a:pt x="7080" y="2695"/>
                  </a:cubicBezTo>
                  <a:lnTo>
                    <a:pt x="7080" y="2695"/>
                  </a:lnTo>
                  <a:cubicBezTo>
                    <a:pt x="7080" y="2712"/>
                    <a:pt x="7069" y="2728"/>
                    <a:pt x="7046" y="2740"/>
                  </a:cubicBezTo>
                  <a:cubicBezTo>
                    <a:pt x="7043" y="2731"/>
                    <a:pt x="7039" y="2728"/>
                    <a:pt x="7033" y="2728"/>
                  </a:cubicBezTo>
                  <a:cubicBezTo>
                    <a:pt x="7019" y="2728"/>
                    <a:pt x="7000" y="2743"/>
                    <a:pt x="6985" y="2743"/>
                  </a:cubicBezTo>
                  <a:cubicBezTo>
                    <a:pt x="6981" y="2743"/>
                    <a:pt x="6977" y="2742"/>
                    <a:pt x="6974" y="2740"/>
                  </a:cubicBezTo>
                  <a:cubicBezTo>
                    <a:pt x="6946" y="2768"/>
                    <a:pt x="6906" y="2768"/>
                    <a:pt x="6873" y="2790"/>
                  </a:cubicBezTo>
                  <a:cubicBezTo>
                    <a:pt x="6895" y="2807"/>
                    <a:pt x="6862" y="2801"/>
                    <a:pt x="6878" y="2824"/>
                  </a:cubicBezTo>
                  <a:cubicBezTo>
                    <a:pt x="6867" y="2829"/>
                    <a:pt x="6867" y="2829"/>
                    <a:pt x="6862" y="2829"/>
                  </a:cubicBezTo>
                  <a:lnTo>
                    <a:pt x="6828" y="2829"/>
                  </a:lnTo>
                  <a:cubicBezTo>
                    <a:pt x="6817" y="2824"/>
                    <a:pt x="6834" y="2818"/>
                    <a:pt x="6834" y="2812"/>
                  </a:cubicBezTo>
                  <a:lnTo>
                    <a:pt x="6834" y="2812"/>
                  </a:lnTo>
                  <a:cubicBezTo>
                    <a:pt x="6828" y="2815"/>
                    <a:pt x="6824" y="2816"/>
                    <a:pt x="6821" y="2816"/>
                  </a:cubicBezTo>
                  <a:cubicBezTo>
                    <a:pt x="6813" y="2816"/>
                    <a:pt x="6813" y="2807"/>
                    <a:pt x="6800" y="2807"/>
                  </a:cubicBezTo>
                  <a:lnTo>
                    <a:pt x="6800" y="2807"/>
                  </a:lnTo>
                  <a:cubicBezTo>
                    <a:pt x="6811" y="2818"/>
                    <a:pt x="6800" y="2824"/>
                    <a:pt x="6789" y="2829"/>
                  </a:cubicBezTo>
                  <a:lnTo>
                    <a:pt x="6811" y="2829"/>
                  </a:lnTo>
                  <a:cubicBezTo>
                    <a:pt x="6805" y="2839"/>
                    <a:pt x="6799" y="2841"/>
                    <a:pt x="6793" y="2841"/>
                  </a:cubicBezTo>
                  <a:cubicBezTo>
                    <a:pt x="6788" y="2841"/>
                    <a:pt x="6783" y="2840"/>
                    <a:pt x="6777" y="2840"/>
                  </a:cubicBezTo>
                  <a:cubicBezTo>
                    <a:pt x="6770" y="2840"/>
                    <a:pt x="6763" y="2842"/>
                    <a:pt x="6755" y="2852"/>
                  </a:cubicBezTo>
                  <a:lnTo>
                    <a:pt x="6761" y="2835"/>
                  </a:lnTo>
                  <a:lnTo>
                    <a:pt x="6761" y="2835"/>
                  </a:lnTo>
                  <a:cubicBezTo>
                    <a:pt x="6750" y="2852"/>
                    <a:pt x="6710" y="2863"/>
                    <a:pt x="6710" y="2891"/>
                  </a:cubicBezTo>
                  <a:cubicBezTo>
                    <a:pt x="6705" y="2891"/>
                    <a:pt x="6699" y="2885"/>
                    <a:pt x="6705" y="2880"/>
                  </a:cubicBezTo>
                  <a:lnTo>
                    <a:pt x="6705" y="2880"/>
                  </a:lnTo>
                  <a:cubicBezTo>
                    <a:pt x="6671" y="2896"/>
                    <a:pt x="6643" y="2941"/>
                    <a:pt x="6609" y="2941"/>
                  </a:cubicBezTo>
                  <a:lnTo>
                    <a:pt x="6609" y="2936"/>
                  </a:lnTo>
                  <a:cubicBezTo>
                    <a:pt x="6604" y="2941"/>
                    <a:pt x="6604" y="2952"/>
                    <a:pt x="6593" y="2952"/>
                  </a:cubicBezTo>
                  <a:cubicBezTo>
                    <a:pt x="6593" y="2947"/>
                    <a:pt x="6593" y="2947"/>
                    <a:pt x="6593" y="2947"/>
                  </a:cubicBezTo>
                  <a:cubicBezTo>
                    <a:pt x="6587" y="2947"/>
                    <a:pt x="6581" y="2964"/>
                    <a:pt x="6570" y="2964"/>
                  </a:cubicBezTo>
                  <a:lnTo>
                    <a:pt x="6576" y="2958"/>
                  </a:lnTo>
                  <a:lnTo>
                    <a:pt x="6576" y="2958"/>
                  </a:lnTo>
                  <a:cubicBezTo>
                    <a:pt x="6537" y="2964"/>
                    <a:pt x="6537" y="2997"/>
                    <a:pt x="6509" y="3020"/>
                  </a:cubicBezTo>
                  <a:cubicBezTo>
                    <a:pt x="6506" y="3009"/>
                    <a:pt x="6499" y="3006"/>
                    <a:pt x="6490" y="3006"/>
                  </a:cubicBezTo>
                  <a:cubicBezTo>
                    <a:pt x="6480" y="3006"/>
                    <a:pt x="6467" y="3011"/>
                    <a:pt x="6458" y="3014"/>
                  </a:cubicBezTo>
                  <a:lnTo>
                    <a:pt x="6458" y="3008"/>
                  </a:lnTo>
                  <a:cubicBezTo>
                    <a:pt x="6419" y="3025"/>
                    <a:pt x="6402" y="3059"/>
                    <a:pt x="6374" y="3087"/>
                  </a:cubicBezTo>
                  <a:cubicBezTo>
                    <a:pt x="6370" y="3085"/>
                    <a:pt x="6366" y="3085"/>
                    <a:pt x="6361" y="3085"/>
                  </a:cubicBezTo>
                  <a:cubicBezTo>
                    <a:pt x="6330" y="3085"/>
                    <a:pt x="6291" y="3116"/>
                    <a:pt x="6257" y="3126"/>
                  </a:cubicBezTo>
                  <a:cubicBezTo>
                    <a:pt x="6262" y="3126"/>
                    <a:pt x="6262" y="3137"/>
                    <a:pt x="6257" y="3143"/>
                  </a:cubicBezTo>
                  <a:cubicBezTo>
                    <a:pt x="6253" y="3143"/>
                    <a:pt x="6249" y="3155"/>
                    <a:pt x="6242" y="3155"/>
                  </a:cubicBezTo>
                  <a:cubicBezTo>
                    <a:pt x="6240" y="3155"/>
                    <a:pt x="6237" y="3153"/>
                    <a:pt x="6234" y="3148"/>
                  </a:cubicBezTo>
                  <a:lnTo>
                    <a:pt x="6240" y="3148"/>
                  </a:lnTo>
                  <a:cubicBezTo>
                    <a:pt x="6235" y="3145"/>
                    <a:pt x="6230" y="3144"/>
                    <a:pt x="6226" y="3144"/>
                  </a:cubicBezTo>
                  <a:cubicBezTo>
                    <a:pt x="6216" y="3144"/>
                    <a:pt x="6207" y="3150"/>
                    <a:pt x="6195" y="3154"/>
                  </a:cubicBezTo>
                  <a:lnTo>
                    <a:pt x="6206" y="3176"/>
                  </a:lnTo>
                  <a:cubicBezTo>
                    <a:pt x="6203" y="3176"/>
                    <a:pt x="6199" y="3175"/>
                    <a:pt x="6196" y="3175"/>
                  </a:cubicBezTo>
                  <a:cubicBezTo>
                    <a:pt x="6157" y="3175"/>
                    <a:pt x="6131" y="3224"/>
                    <a:pt x="6101" y="3224"/>
                  </a:cubicBezTo>
                  <a:cubicBezTo>
                    <a:pt x="6097" y="3224"/>
                    <a:pt x="6093" y="3223"/>
                    <a:pt x="6089" y="3221"/>
                  </a:cubicBezTo>
                  <a:cubicBezTo>
                    <a:pt x="6089" y="3232"/>
                    <a:pt x="6077" y="3238"/>
                    <a:pt x="6072" y="3244"/>
                  </a:cubicBezTo>
                  <a:lnTo>
                    <a:pt x="6066" y="3232"/>
                  </a:lnTo>
                  <a:cubicBezTo>
                    <a:pt x="6038" y="3244"/>
                    <a:pt x="6027" y="3249"/>
                    <a:pt x="6005" y="3266"/>
                  </a:cubicBezTo>
                  <a:lnTo>
                    <a:pt x="6005" y="3255"/>
                  </a:lnTo>
                  <a:cubicBezTo>
                    <a:pt x="5988" y="3260"/>
                    <a:pt x="6005" y="3300"/>
                    <a:pt x="5988" y="3305"/>
                  </a:cubicBezTo>
                  <a:lnTo>
                    <a:pt x="5977" y="3294"/>
                  </a:lnTo>
                  <a:cubicBezTo>
                    <a:pt x="5949" y="3305"/>
                    <a:pt x="5909" y="3305"/>
                    <a:pt x="5893" y="3339"/>
                  </a:cubicBezTo>
                  <a:cubicBezTo>
                    <a:pt x="5893" y="3333"/>
                    <a:pt x="5893" y="3328"/>
                    <a:pt x="5893" y="3328"/>
                  </a:cubicBezTo>
                  <a:cubicBezTo>
                    <a:pt x="5882" y="3333"/>
                    <a:pt x="5840" y="3344"/>
                    <a:pt x="5852" y="3359"/>
                  </a:cubicBezTo>
                  <a:lnTo>
                    <a:pt x="5852" y="3359"/>
                  </a:lnTo>
                  <a:cubicBezTo>
                    <a:pt x="5851" y="3359"/>
                    <a:pt x="5850" y="3359"/>
                    <a:pt x="5850" y="3359"/>
                  </a:cubicBezTo>
                  <a:cubicBezTo>
                    <a:pt x="5841" y="3359"/>
                    <a:pt x="5824" y="3381"/>
                    <a:pt x="5814" y="3395"/>
                  </a:cubicBezTo>
                  <a:lnTo>
                    <a:pt x="5814" y="3378"/>
                  </a:lnTo>
                  <a:cubicBezTo>
                    <a:pt x="5809" y="3400"/>
                    <a:pt x="5809" y="3406"/>
                    <a:pt x="5792" y="3417"/>
                  </a:cubicBezTo>
                  <a:cubicBezTo>
                    <a:pt x="5786" y="3417"/>
                    <a:pt x="5786" y="3412"/>
                    <a:pt x="5792" y="3412"/>
                  </a:cubicBezTo>
                  <a:lnTo>
                    <a:pt x="5792" y="3412"/>
                  </a:lnTo>
                  <a:cubicBezTo>
                    <a:pt x="5775" y="3412"/>
                    <a:pt x="5786" y="3428"/>
                    <a:pt x="5769" y="3428"/>
                  </a:cubicBezTo>
                  <a:lnTo>
                    <a:pt x="5769" y="3423"/>
                  </a:lnTo>
                  <a:cubicBezTo>
                    <a:pt x="5753" y="3428"/>
                    <a:pt x="5758" y="3428"/>
                    <a:pt x="5753" y="3445"/>
                  </a:cubicBezTo>
                  <a:cubicBezTo>
                    <a:pt x="5749" y="3449"/>
                    <a:pt x="5741" y="3452"/>
                    <a:pt x="5733" y="3452"/>
                  </a:cubicBezTo>
                  <a:cubicBezTo>
                    <a:pt x="5727" y="3452"/>
                    <a:pt x="5721" y="3450"/>
                    <a:pt x="5719" y="3445"/>
                  </a:cubicBezTo>
                  <a:cubicBezTo>
                    <a:pt x="5719" y="3451"/>
                    <a:pt x="5719" y="3468"/>
                    <a:pt x="5708" y="3468"/>
                  </a:cubicBezTo>
                  <a:cubicBezTo>
                    <a:pt x="5702" y="3462"/>
                    <a:pt x="5708" y="3462"/>
                    <a:pt x="5708" y="3456"/>
                  </a:cubicBezTo>
                  <a:lnTo>
                    <a:pt x="5708" y="3456"/>
                  </a:lnTo>
                  <a:cubicBezTo>
                    <a:pt x="5680" y="3462"/>
                    <a:pt x="5680" y="3490"/>
                    <a:pt x="5657" y="3490"/>
                  </a:cubicBezTo>
                  <a:cubicBezTo>
                    <a:pt x="5652" y="3484"/>
                    <a:pt x="5652" y="3484"/>
                    <a:pt x="5652" y="3484"/>
                  </a:cubicBezTo>
                  <a:cubicBezTo>
                    <a:pt x="5666" y="3475"/>
                    <a:pt x="5679" y="3466"/>
                    <a:pt x="5684" y="3466"/>
                  </a:cubicBezTo>
                  <a:cubicBezTo>
                    <a:pt x="5684" y="3466"/>
                    <a:pt x="5684" y="3466"/>
                    <a:pt x="5685" y="3466"/>
                  </a:cubicBezTo>
                  <a:lnTo>
                    <a:pt x="5685" y="3466"/>
                  </a:lnTo>
                  <a:cubicBezTo>
                    <a:pt x="5678" y="3457"/>
                    <a:pt x="5663" y="3461"/>
                    <a:pt x="5663" y="3440"/>
                  </a:cubicBezTo>
                  <a:cubicBezTo>
                    <a:pt x="5657" y="3456"/>
                    <a:pt x="5646" y="3484"/>
                    <a:pt x="5629" y="3490"/>
                  </a:cubicBezTo>
                  <a:cubicBezTo>
                    <a:pt x="5629" y="3484"/>
                    <a:pt x="5624" y="3484"/>
                    <a:pt x="5624" y="3484"/>
                  </a:cubicBezTo>
                  <a:cubicBezTo>
                    <a:pt x="5624" y="3484"/>
                    <a:pt x="5618" y="3484"/>
                    <a:pt x="5618" y="3490"/>
                  </a:cubicBezTo>
                  <a:lnTo>
                    <a:pt x="5601" y="3490"/>
                  </a:lnTo>
                  <a:cubicBezTo>
                    <a:pt x="5600" y="3489"/>
                    <a:pt x="5599" y="3489"/>
                    <a:pt x="5598" y="3489"/>
                  </a:cubicBezTo>
                  <a:cubicBezTo>
                    <a:pt x="5592" y="3489"/>
                    <a:pt x="5584" y="3497"/>
                    <a:pt x="5579" y="3501"/>
                  </a:cubicBezTo>
                  <a:cubicBezTo>
                    <a:pt x="5585" y="3512"/>
                    <a:pt x="5573" y="3518"/>
                    <a:pt x="5585" y="3518"/>
                  </a:cubicBezTo>
                  <a:cubicBezTo>
                    <a:pt x="5585" y="3518"/>
                    <a:pt x="5585" y="3518"/>
                    <a:pt x="5590" y="3512"/>
                  </a:cubicBezTo>
                  <a:lnTo>
                    <a:pt x="5596" y="3512"/>
                  </a:lnTo>
                  <a:cubicBezTo>
                    <a:pt x="5601" y="3512"/>
                    <a:pt x="5607" y="3507"/>
                    <a:pt x="5613" y="3501"/>
                  </a:cubicBezTo>
                  <a:lnTo>
                    <a:pt x="5613" y="3501"/>
                  </a:lnTo>
                  <a:cubicBezTo>
                    <a:pt x="5613" y="3512"/>
                    <a:pt x="5607" y="3518"/>
                    <a:pt x="5596" y="3518"/>
                  </a:cubicBezTo>
                  <a:cubicBezTo>
                    <a:pt x="5596" y="3529"/>
                    <a:pt x="5596" y="3535"/>
                    <a:pt x="5596" y="3540"/>
                  </a:cubicBezTo>
                  <a:cubicBezTo>
                    <a:pt x="5573" y="3529"/>
                    <a:pt x="5551" y="3535"/>
                    <a:pt x="5540" y="3524"/>
                  </a:cubicBezTo>
                  <a:cubicBezTo>
                    <a:pt x="5523" y="3540"/>
                    <a:pt x="5489" y="3557"/>
                    <a:pt x="5484" y="3585"/>
                  </a:cubicBezTo>
                  <a:cubicBezTo>
                    <a:pt x="5483" y="3586"/>
                    <a:pt x="5482" y="3587"/>
                    <a:pt x="5481" y="3587"/>
                  </a:cubicBezTo>
                  <a:cubicBezTo>
                    <a:pt x="5478" y="3587"/>
                    <a:pt x="5477" y="3580"/>
                    <a:pt x="5473" y="3580"/>
                  </a:cubicBezTo>
                  <a:cubicBezTo>
                    <a:pt x="5473" y="3574"/>
                    <a:pt x="5478" y="3574"/>
                    <a:pt x="5478" y="3569"/>
                  </a:cubicBezTo>
                  <a:lnTo>
                    <a:pt x="5478" y="3569"/>
                  </a:lnTo>
                  <a:cubicBezTo>
                    <a:pt x="5467" y="3580"/>
                    <a:pt x="5439" y="3591"/>
                    <a:pt x="5445" y="3608"/>
                  </a:cubicBezTo>
                  <a:cubicBezTo>
                    <a:pt x="5428" y="3608"/>
                    <a:pt x="5439" y="3596"/>
                    <a:pt x="5437" y="3596"/>
                  </a:cubicBezTo>
                  <a:lnTo>
                    <a:pt x="5437" y="3596"/>
                  </a:lnTo>
                  <a:cubicBezTo>
                    <a:pt x="5436" y="3596"/>
                    <a:pt x="5434" y="3598"/>
                    <a:pt x="5428" y="3602"/>
                  </a:cubicBezTo>
                  <a:lnTo>
                    <a:pt x="5428" y="3597"/>
                  </a:lnTo>
                  <a:cubicBezTo>
                    <a:pt x="5424" y="3596"/>
                    <a:pt x="5420" y="3595"/>
                    <a:pt x="5417" y="3595"/>
                  </a:cubicBezTo>
                  <a:cubicBezTo>
                    <a:pt x="5376" y="3595"/>
                    <a:pt x="5364" y="3649"/>
                    <a:pt x="5321" y="3649"/>
                  </a:cubicBezTo>
                  <a:cubicBezTo>
                    <a:pt x="5317" y="3649"/>
                    <a:pt x="5312" y="3649"/>
                    <a:pt x="5307" y="3648"/>
                  </a:cubicBezTo>
                  <a:lnTo>
                    <a:pt x="5307" y="3648"/>
                  </a:lnTo>
                  <a:cubicBezTo>
                    <a:pt x="5309" y="3648"/>
                    <a:pt x="5310" y="3650"/>
                    <a:pt x="5310" y="3653"/>
                  </a:cubicBezTo>
                  <a:cubicBezTo>
                    <a:pt x="5263" y="3653"/>
                    <a:pt x="5216" y="3679"/>
                    <a:pt x="5169" y="3679"/>
                  </a:cubicBezTo>
                  <a:cubicBezTo>
                    <a:pt x="5155" y="3679"/>
                    <a:pt x="5140" y="3676"/>
                    <a:pt x="5125" y="3669"/>
                  </a:cubicBezTo>
                  <a:cubicBezTo>
                    <a:pt x="5122" y="3668"/>
                    <a:pt x="5120" y="3668"/>
                    <a:pt x="5117" y="3668"/>
                  </a:cubicBezTo>
                  <a:cubicBezTo>
                    <a:pt x="5106" y="3668"/>
                    <a:pt x="5101" y="3677"/>
                    <a:pt x="5092" y="3686"/>
                  </a:cubicBezTo>
                  <a:lnTo>
                    <a:pt x="5092" y="3669"/>
                  </a:lnTo>
                  <a:cubicBezTo>
                    <a:pt x="5086" y="3675"/>
                    <a:pt x="5081" y="3681"/>
                    <a:pt x="5069" y="3686"/>
                  </a:cubicBezTo>
                  <a:cubicBezTo>
                    <a:pt x="5068" y="3687"/>
                    <a:pt x="5066" y="3687"/>
                    <a:pt x="5064" y="3687"/>
                  </a:cubicBezTo>
                  <a:cubicBezTo>
                    <a:pt x="5045" y="3687"/>
                    <a:pt x="5034" y="3658"/>
                    <a:pt x="5013" y="3658"/>
                  </a:cubicBezTo>
                  <a:cubicBezTo>
                    <a:pt x="5013" y="3658"/>
                    <a:pt x="5013" y="3653"/>
                    <a:pt x="5013" y="3653"/>
                  </a:cubicBezTo>
                  <a:lnTo>
                    <a:pt x="5019" y="3626"/>
                  </a:lnTo>
                  <a:lnTo>
                    <a:pt x="5019" y="3626"/>
                  </a:lnTo>
                  <a:cubicBezTo>
                    <a:pt x="5019" y="3626"/>
                    <a:pt x="5019" y="3626"/>
                    <a:pt x="5019" y="3627"/>
                  </a:cubicBezTo>
                  <a:lnTo>
                    <a:pt x="5019" y="3627"/>
                  </a:lnTo>
                  <a:cubicBezTo>
                    <a:pt x="5019" y="3626"/>
                    <a:pt x="5019" y="3625"/>
                    <a:pt x="5019" y="3625"/>
                  </a:cubicBezTo>
                  <a:lnTo>
                    <a:pt x="5019" y="3626"/>
                  </a:lnTo>
                  <a:lnTo>
                    <a:pt x="5019" y="3626"/>
                  </a:lnTo>
                  <a:cubicBezTo>
                    <a:pt x="5018" y="3624"/>
                    <a:pt x="5017" y="3622"/>
                    <a:pt x="5019" y="3619"/>
                  </a:cubicBezTo>
                  <a:lnTo>
                    <a:pt x="5019" y="3619"/>
                  </a:lnTo>
                  <a:cubicBezTo>
                    <a:pt x="5027" y="3623"/>
                    <a:pt x="5032" y="3629"/>
                    <a:pt x="5034" y="3629"/>
                  </a:cubicBezTo>
                  <a:cubicBezTo>
                    <a:pt x="5035" y="3629"/>
                    <a:pt x="5036" y="3628"/>
                    <a:pt x="5036" y="3625"/>
                  </a:cubicBezTo>
                  <a:cubicBezTo>
                    <a:pt x="5041" y="3625"/>
                    <a:pt x="5041" y="3630"/>
                    <a:pt x="5041" y="3636"/>
                  </a:cubicBezTo>
                  <a:cubicBezTo>
                    <a:pt x="5041" y="3625"/>
                    <a:pt x="5053" y="3625"/>
                    <a:pt x="5053" y="3613"/>
                  </a:cubicBezTo>
                  <a:cubicBezTo>
                    <a:pt x="5054" y="3614"/>
                    <a:pt x="5055" y="3614"/>
                    <a:pt x="5057" y="3614"/>
                  </a:cubicBezTo>
                  <a:cubicBezTo>
                    <a:pt x="5062" y="3614"/>
                    <a:pt x="5068" y="3609"/>
                    <a:pt x="5073" y="3609"/>
                  </a:cubicBezTo>
                  <a:cubicBezTo>
                    <a:pt x="5076" y="3609"/>
                    <a:pt x="5079" y="3611"/>
                    <a:pt x="5081" y="3619"/>
                  </a:cubicBezTo>
                  <a:cubicBezTo>
                    <a:pt x="5081" y="3613"/>
                    <a:pt x="5086" y="3597"/>
                    <a:pt x="5092" y="3591"/>
                  </a:cubicBezTo>
                  <a:cubicBezTo>
                    <a:pt x="5092" y="3600"/>
                    <a:pt x="5094" y="3603"/>
                    <a:pt x="5098" y="3603"/>
                  </a:cubicBezTo>
                  <a:cubicBezTo>
                    <a:pt x="5102" y="3603"/>
                    <a:pt x="5108" y="3599"/>
                    <a:pt x="5114" y="3599"/>
                  </a:cubicBezTo>
                  <a:cubicBezTo>
                    <a:pt x="5118" y="3599"/>
                    <a:pt x="5122" y="3601"/>
                    <a:pt x="5125" y="3608"/>
                  </a:cubicBezTo>
                  <a:cubicBezTo>
                    <a:pt x="5120" y="3588"/>
                    <a:pt x="5141" y="3586"/>
                    <a:pt x="5154" y="3574"/>
                  </a:cubicBezTo>
                  <a:lnTo>
                    <a:pt x="5154" y="3574"/>
                  </a:lnTo>
                  <a:cubicBezTo>
                    <a:pt x="5154" y="3574"/>
                    <a:pt x="5154" y="3574"/>
                    <a:pt x="5153" y="3574"/>
                  </a:cubicBezTo>
                  <a:lnTo>
                    <a:pt x="5153" y="3574"/>
                  </a:lnTo>
                  <a:cubicBezTo>
                    <a:pt x="5154" y="3574"/>
                    <a:pt x="5154" y="3574"/>
                    <a:pt x="5155" y="3573"/>
                  </a:cubicBezTo>
                  <a:lnTo>
                    <a:pt x="5155" y="3573"/>
                  </a:lnTo>
                  <a:cubicBezTo>
                    <a:pt x="5155" y="3574"/>
                    <a:pt x="5154" y="3574"/>
                    <a:pt x="5154" y="3574"/>
                  </a:cubicBezTo>
                  <a:lnTo>
                    <a:pt x="5154" y="3574"/>
                  </a:lnTo>
                  <a:cubicBezTo>
                    <a:pt x="5156" y="3574"/>
                    <a:pt x="5157" y="3573"/>
                    <a:pt x="5157" y="3572"/>
                  </a:cubicBezTo>
                  <a:lnTo>
                    <a:pt x="5157" y="3572"/>
                  </a:lnTo>
                  <a:cubicBezTo>
                    <a:pt x="5157" y="3573"/>
                    <a:pt x="5156" y="3573"/>
                    <a:pt x="5155" y="3573"/>
                  </a:cubicBezTo>
                  <a:lnTo>
                    <a:pt x="5155" y="3573"/>
                  </a:lnTo>
                  <a:cubicBezTo>
                    <a:pt x="5156" y="3572"/>
                    <a:pt x="5158" y="3570"/>
                    <a:pt x="5159" y="3569"/>
                  </a:cubicBezTo>
                  <a:lnTo>
                    <a:pt x="5159" y="3569"/>
                  </a:lnTo>
                  <a:cubicBezTo>
                    <a:pt x="5159" y="3569"/>
                    <a:pt x="5159" y="3571"/>
                    <a:pt x="5157" y="3572"/>
                  </a:cubicBezTo>
                  <a:lnTo>
                    <a:pt x="5157" y="3572"/>
                  </a:lnTo>
                  <a:cubicBezTo>
                    <a:pt x="5159" y="3572"/>
                    <a:pt x="5161" y="3572"/>
                    <a:pt x="5163" y="3572"/>
                  </a:cubicBezTo>
                  <a:cubicBezTo>
                    <a:pt x="5168" y="3572"/>
                    <a:pt x="5172" y="3574"/>
                    <a:pt x="5176" y="3574"/>
                  </a:cubicBezTo>
                  <a:lnTo>
                    <a:pt x="5176" y="3574"/>
                  </a:lnTo>
                  <a:cubicBezTo>
                    <a:pt x="5170" y="3557"/>
                    <a:pt x="5181" y="3552"/>
                    <a:pt x="5181" y="3535"/>
                  </a:cubicBezTo>
                  <a:cubicBezTo>
                    <a:pt x="5198" y="3546"/>
                    <a:pt x="5187" y="3557"/>
                    <a:pt x="5198" y="3574"/>
                  </a:cubicBezTo>
                  <a:lnTo>
                    <a:pt x="5198" y="3574"/>
                  </a:lnTo>
                  <a:cubicBezTo>
                    <a:pt x="5187" y="3557"/>
                    <a:pt x="5204" y="3552"/>
                    <a:pt x="5198" y="3540"/>
                  </a:cubicBezTo>
                  <a:lnTo>
                    <a:pt x="5198" y="3540"/>
                  </a:lnTo>
                  <a:cubicBezTo>
                    <a:pt x="5209" y="3546"/>
                    <a:pt x="5204" y="3540"/>
                    <a:pt x="5215" y="3552"/>
                  </a:cubicBezTo>
                  <a:cubicBezTo>
                    <a:pt x="5209" y="3535"/>
                    <a:pt x="5221" y="3546"/>
                    <a:pt x="5221" y="3529"/>
                  </a:cubicBezTo>
                  <a:cubicBezTo>
                    <a:pt x="5232" y="3533"/>
                    <a:pt x="5233" y="3542"/>
                    <a:pt x="5236" y="3542"/>
                  </a:cubicBezTo>
                  <a:cubicBezTo>
                    <a:pt x="5238" y="3542"/>
                    <a:pt x="5239" y="3540"/>
                    <a:pt x="5243" y="3535"/>
                  </a:cubicBezTo>
                  <a:cubicBezTo>
                    <a:pt x="5245" y="3536"/>
                    <a:pt x="5246" y="3537"/>
                    <a:pt x="5246" y="3538"/>
                  </a:cubicBezTo>
                  <a:lnTo>
                    <a:pt x="5246" y="3538"/>
                  </a:lnTo>
                  <a:cubicBezTo>
                    <a:pt x="5245" y="3533"/>
                    <a:pt x="5243" y="3528"/>
                    <a:pt x="5243" y="3524"/>
                  </a:cubicBezTo>
                  <a:cubicBezTo>
                    <a:pt x="5245" y="3522"/>
                    <a:pt x="5247" y="3521"/>
                    <a:pt x="5248" y="3521"/>
                  </a:cubicBezTo>
                  <a:cubicBezTo>
                    <a:pt x="5254" y="3521"/>
                    <a:pt x="5255" y="3536"/>
                    <a:pt x="5260" y="3540"/>
                  </a:cubicBezTo>
                  <a:cubicBezTo>
                    <a:pt x="5271" y="3529"/>
                    <a:pt x="5271" y="3512"/>
                    <a:pt x="5277" y="3512"/>
                  </a:cubicBezTo>
                  <a:cubicBezTo>
                    <a:pt x="5277" y="3512"/>
                    <a:pt x="5282" y="3512"/>
                    <a:pt x="5282" y="3518"/>
                  </a:cubicBezTo>
                  <a:cubicBezTo>
                    <a:pt x="5282" y="3501"/>
                    <a:pt x="5310" y="3501"/>
                    <a:pt x="5310" y="3479"/>
                  </a:cubicBezTo>
                  <a:cubicBezTo>
                    <a:pt x="5310" y="3484"/>
                    <a:pt x="5316" y="3484"/>
                    <a:pt x="5316" y="3484"/>
                  </a:cubicBezTo>
                  <a:cubicBezTo>
                    <a:pt x="5310" y="3479"/>
                    <a:pt x="5305" y="3468"/>
                    <a:pt x="5305" y="3462"/>
                  </a:cubicBezTo>
                  <a:cubicBezTo>
                    <a:pt x="5309" y="3462"/>
                    <a:pt x="5310" y="3455"/>
                    <a:pt x="5313" y="3455"/>
                  </a:cubicBezTo>
                  <a:cubicBezTo>
                    <a:pt x="5314" y="3455"/>
                    <a:pt x="5315" y="3455"/>
                    <a:pt x="5316" y="3456"/>
                  </a:cubicBezTo>
                  <a:cubicBezTo>
                    <a:pt x="5310" y="3462"/>
                    <a:pt x="5310" y="3462"/>
                    <a:pt x="5310" y="3468"/>
                  </a:cubicBezTo>
                  <a:lnTo>
                    <a:pt x="5316" y="3462"/>
                  </a:lnTo>
                  <a:lnTo>
                    <a:pt x="5316" y="3462"/>
                  </a:lnTo>
                  <a:cubicBezTo>
                    <a:pt x="5327" y="3473"/>
                    <a:pt x="5310" y="3468"/>
                    <a:pt x="5316" y="3479"/>
                  </a:cubicBezTo>
                  <a:cubicBezTo>
                    <a:pt x="5327" y="3468"/>
                    <a:pt x="5333" y="3451"/>
                    <a:pt x="5344" y="3451"/>
                  </a:cubicBezTo>
                  <a:lnTo>
                    <a:pt x="5344" y="3451"/>
                  </a:lnTo>
                  <a:cubicBezTo>
                    <a:pt x="5349" y="3462"/>
                    <a:pt x="5327" y="3468"/>
                    <a:pt x="5344" y="3473"/>
                  </a:cubicBezTo>
                  <a:lnTo>
                    <a:pt x="5327" y="3473"/>
                  </a:lnTo>
                  <a:cubicBezTo>
                    <a:pt x="5349" y="3490"/>
                    <a:pt x="5316" y="3479"/>
                    <a:pt x="5338" y="3496"/>
                  </a:cubicBezTo>
                  <a:cubicBezTo>
                    <a:pt x="5361" y="3490"/>
                    <a:pt x="5355" y="3479"/>
                    <a:pt x="5372" y="3473"/>
                  </a:cubicBezTo>
                  <a:cubicBezTo>
                    <a:pt x="5372" y="3462"/>
                    <a:pt x="5366" y="3462"/>
                    <a:pt x="5366" y="3456"/>
                  </a:cubicBezTo>
                  <a:cubicBezTo>
                    <a:pt x="5370" y="3450"/>
                    <a:pt x="5374" y="3448"/>
                    <a:pt x="5379" y="3448"/>
                  </a:cubicBezTo>
                  <a:cubicBezTo>
                    <a:pt x="5388" y="3448"/>
                    <a:pt x="5398" y="3460"/>
                    <a:pt x="5405" y="3460"/>
                  </a:cubicBezTo>
                  <a:cubicBezTo>
                    <a:pt x="5407" y="3460"/>
                    <a:pt x="5410" y="3457"/>
                    <a:pt x="5411" y="3451"/>
                  </a:cubicBezTo>
                  <a:cubicBezTo>
                    <a:pt x="5411" y="3440"/>
                    <a:pt x="5405" y="3423"/>
                    <a:pt x="5422" y="3423"/>
                  </a:cubicBezTo>
                  <a:lnTo>
                    <a:pt x="5428" y="3445"/>
                  </a:lnTo>
                  <a:cubicBezTo>
                    <a:pt x="5445" y="3434"/>
                    <a:pt x="5422" y="3417"/>
                    <a:pt x="5450" y="3417"/>
                  </a:cubicBezTo>
                  <a:cubicBezTo>
                    <a:pt x="5450" y="3423"/>
                    <a:pt x="5439" y="3428"/>
                    <a:pt x="5439" y="3428"/>
                  </a:cubicBezTo>
                  <a:cubicBezTo>
                    <a:pt x="5441" y="3429"/>
                    <a:pt x="5443" y="3430"/>
                    <a:pt x="5445" y="3430"/>
                  </a:cubicBezTo>
                  <a:cubicBezTo>
                    <a:pt x="5453" y="3430"/>
                    <a:pt x="5446" y="3417"/>
                    <a:pt x="5456" y="3412"/>
                  </a:cubicBezTo>
                  <a:lnTo>
                    <a:pt x="5461" y="3423"/>
                  </a:lnTo>
                  <a:cubicBezTo>
                    <a:pt x="5478" y="3412"/>
                    <a:pt x="5495" y="3395"/>
                    <a:pt x="5512" y="3384"/>
                  </a:cubicBezTo>
                  <a:cubicBezTo>
                    <a:pt x="5512" y="3384"/>
                    <a:pt x="5512" y="3395"/>
                    <a:pt x="5517" y="3395"/>
                  </a:cubicBezTo>
                  <a:cubicBezTo>
                    <a:pt x="5540" y="3372"/>
                    <a:pt x="5573" y="3367"/>
                    <a:pt x="5601" y="3367"/>
                  </a:cubicBezTo>
                  <a:lnTo>
                    <a:pt x="5601" y="3350"/>
                  </a:lnTo>
                  <a:cubicBezTo>
                    <a:pt x="5607" y="3350"/>
                    <a:pt x="5613" y="3350"/>
                    <a:pt x="5607" y="3356"/>
                  </a:cubicBezTo>
                  <a:cubicBezTo>
                    <a:pt x="5618" y="3356"/>
                    <a:pt x="5607" y="3350"/>
                    <a:pt x="5607" y="3339"/>
                  </a:cubicBezTo>
                  <a:lnTo>
                    <a:pt x="5607" y="3339"/>
                  </a:lnTo>
                  <a:cubicBezTo>
                    <a:pt x="5613" y="3339"/>
                    <a:pt x="5618" y="3344"/>
                    <a:pt x="5618" y="3350"/>
                  </a:cubicBezTo>
                  <a:cubicBezTo>
                    <a:pt x="5628" y="3335"/>
                    <a:pt x="5648" y="3310"/>
                    <a:pt x="5668" y="3310"/>
                  </a:cubicBezTo>
                  <a:cubicBezTo>
                    <a:pt x="5670" y="3310"/>
                    <a:pt x="5672" y="3310"/>
                    <a:pt x="5674" y="3311"/>
                  </a:cubicBezTo>
                  <a:cubicBezTo>
                    <a:pt x="5689" y="3311"/>
                    <a:pt x="5682" y="3288"/>
                    <a:pt x="5693" y="3288"/>
                  </a:cubicBezTo>
                  <a:cubicBezTo>
                    <a:pt x="5694" y="3288"/>
                    <a:pt x="5695" y="3288"/>
                    <a:pt x="5697" y="3288"/>
                  </a:cubicBezTo>
                  <a:cubicBezTo>
                    <a:pt x="5722" y="3278"/>
                    <a:pt x="5747" y="3260"/>
                    <a:pt x="5775" y="3260"/>
                  </a:cubicBezTo>
                  <a:cubicBezTo>
                    <a:pt x="5779" y="3260"/>
                    <a:pt x="5783" y="3260"/>
                    <a:pt x="5786" y="3260"/>
                  </a:cubicBezTo>
                  <a:cubicBezTo>
                    <a:pt x="5781" y="3238"/>
                    <a:pt x="5820" y="3255"/>
                    <a:pt x="5809" y="3227"/>
                  </a:cubicBezTo>
                  <a:lnTo>
                    <a:pt x="5809" y="3227"/>
                  </a:lnTo>
                  <a:cubicBezTo>
                    <a:pt x="5824" y="3231"/>
                    <a:pt x="5826" y="3235"/>
                    <a:pt x="5836" y="3235"/>
                  </a:cubicBezTo>
                  <a:cubicBezTo>
                    <a:pt x="5840" y="3235"/>
                    <a:pt x="5845" y="3234"/>
                    <a:pt x="5853" y="3232"/>
                  </a:cubicBezTo>
                  <a:cubicBezTo>
                    <a:pt x="5859" y="3232"/>
                    <a:pt x="5859" y="3216"/>
                    <a:pt x="5865" y="3204"/>
                  </a:cubicBezTo>
                  <a:lnTo>
                    <a:pt x="5870" y="3221"/>
                  </a:lnTo>
                  <a:lnTo>
                    <a:pt x="5876" y="3199"/>
                  </a:lnTo>
                  <a:lnTo>
                    <a:pt x="5887" y="3210"/>
                  </a:lnTo>
                  <a:lnTo>
                    <a:pt x="5893" y="3204"/>
                  </a:lnTo>
                  <a:cubicBezTo>
                    <a:pt x="5887" y="3204"/>
                    <a:pt x="5881" y="3204"/>
                    <a:pt x="5881" y="3199"/>
                  </a:cubicBezTo>
                  <a:cubicBezTo>
                    <a:pt x="5886" y="3194"/>
                    <a:pt x="5893" y="3192"/>
                    <a:pt x="5899" y="3192"/>
                  </a:cubicBezTo>
                  <a:cubicBezTo>
                    <a:pt x="5908" y="3192"/>
                    <a:pt x="5915" y="3196"/>
                    <a:pt x="5915" y="3199"/>
                  </a:cubicBezTo>
                  <a:lnTo>
                    <a:pt x="5937" y="3176"/>
                  </a:lnTo>
                  <a:cubicBezTo>
                    <a:pt x="5943" y="3182"/>
                    <a:pt x="5937" y="3188"/>
                    <a:pt x="5937" y="3193"/>
                  </a:cubicBezTo>
                  <a:cubicBezTo>
                    <a:pt x="5939" y="3187"/>
                    <a:pt x="5940" y="3185"/>
                    <a:pt x="5941" y="3185"/>
                  </a:cubicBezTo>
                  <a:cubicBezTo>
                    <a:pt x="5943" y="3185"/>
                    <a:pt x="5944" y="3190"/>
                    <a:pt x="5947" y="3190"/>
                  </a:cubicBezTo>
                  <a:cubicBezTo>
                    <a:pt x="5949" y="3190"/>
                    <a:pt x="5951" y="3188"/>
                    <a:pt x="5954" y="3182"/>
                  </a:cubicBezTo>
                  <a:cubicBezTo>
                    <a:pt x="5949" y="3182"/>
                    <a:pt x="5949" y="3176"/>
                    <a:pt x="5949" y="3171"/>
                  </a:cubicBezTo>
                  <a:lnTo>
                    <a:pt x="5949" y="3171"/>
                  </a:lnTo>
                  <a:cubicBezTo>
                    <a:pt x="5952" y="3172"/>
                    <a:pt x="5955" y="3173"/>
                    <a:pt x="5958" y="3173"/>
                  </a:cubicBezTo>
                  <a:cubicBezTo>
                    <a:pt x="5966" y="3173"/>
                    <a:pt x="5974" y="3168"/>
                    <a:pt x="5982" y="3160"/>
                  </a:cubicBezTo>
                  <a:lnTo>
                    <a:pt x="5988" y="3171"/>
                  </a:lnTo>
                  <a:cubicBezTo>
                    <a:pt x="6005" y="3165"/>
                    <a:pt x="6027" y="3143"/>
                    <a:pt x="6049" y="3132"/>
                  </a:cubicBezTo>
                  <a:cubicBezTo>
                    <a:pt x="6038" y="3132"/>
                    <a:pt x="6033" y="3115"/>
                    <a:pt x="6038" y="3115"/>
                  </a:cubicBezTo>
                  <a:lnTo>
                    <a:pt x="6038" y="3115"/>
                  </a:lnTo>
                  <a:lnTo>
                    <a:pt x="6049" y="3126"/>
                  </a:lnTo>
                  <a:cubicBezTo>
                    <a:pt x="6049" y="3115"/>
                    <a:pt x="6038" y="3120"/>
                    <a:pt x="6038" y="3109"/>
                  </a:cubicBezTo>
                  <a:cubicBezTo>
                    <a:pt x="6040" y="3108"/>
                    <a:pt x="6041" y="3108"/>
                    <a:pt x="6043" y="3108"/>
                  </a:cubicBezTo>
                  <a:cubicBezTo>
                    <a:pt x="6051" y="3108"/>
                    <a:pt x="6054" y="3121"/>
                    <a:pt x="6049" y="3126"/>
                  </a:cubicBezTo>
                  <a:lnTo>
                    <a:pt x="6061" y="3115"/>
                  </a:lnTo>
                  <a:cubicBezTo>
                    <a:pt x="6061" y="3120"/>
                    <a:pt x="6061" y="3126"/>
                    <a:pt x="6061" y="3132"/>
                  </a:cubicBezTo>
                  <a:cubicBezTo>
                    <a:pt x="6061" y="3128"/>
                    <a:pt x="6064" y="3127"/>
                    <a:pt x="6068" y="3127"/>
                  </a:cubicBezTo>
                  <a:cubicBezTo>
                    <a:pt x="6070" y="3127"/>
                    <a:pt x="6072" y="3127"/>
                    <a:pt x="6075" y="3127"/>
                  </a:cubicBezTo>
                  <a:cubicBezTo>
                    <a:pt x="6082" y="3127"/>
                    <a:pt x="6089" y="3126"/>
                    <a:pt x="6089" y="3115"/>
                  </a:cubicBezTo>
                  <a:lnTo>
                    <a:pt x="6089" y="3120"/>
                  </a:lnTo>
                  <a:cubicBezTo>
                    <a:pt x="6111" y="3109"/>
                    <a:pt x="6117" y="3098"/>
                    <a:pt x="6139" y="3087"/>
                  </a:cubicBezTo>
                  <a:cubicBezTo>
                    <a:pt x="6133" y="3076"/>
                    <a:pt x="6139" y="3076"/>
                    <a:pt x="6139" y="3064"/>
                  </a:cubicBezTo>
                  <a:cubicBezTo>
                    <a:pt x="6156" y="3059"/>
                    <a:pt x="6173" y="3064"/>
                    <a:pt x="6189" y="3053"/>
                  </a:cubicBezTo>
                  <a:cubicBezTo>
                    <a:pt x="6201" y="3042"/>
                    <a:pt x="6189" y="3042"/>
                    <a:pt x="6189" y="3031"/>
                  </a:cubicBezTo>
                  <a:lnTo>
                    <a:pt x="6189" y="3031"/>
                  </a:lnTo>
                  <a:cubicBezTo>
                    <a:pt x="6192" y="3036"/>
                    <a:pt x="6198" y="3036"/>
                    <a:pt x="6202" y="3036"/>
                  </a:cubicBezTo>
                  <a:cubicBezTo>
                    <a:pt x="6206" y="3036"/>
                    <a:pt x="6209" y="3036"/>
                    <a:pt x="6206" y="3042"/>
                  </a:cubicBezTo>
                  <a:cubicBezTo>
                    <a:pt x="6223" y="3031"/>
                    <a:pt x="6229" y="3031"/>
                    <a:pt x="6251" y="3008"/>
                  </a:cubicBezTo>
                  <a:cubicBezTo>
                    <a:pt x="6245" y="3003"/>
                    <a:pt x="6240" y="3003"/>
                    <a:pt x="6240" y="3003"/>
                  </a:cubicBezTo>
                  <a:cubicBezTo>
                    <a:pt x="6243" y="3000"/>
                    <a:pt x="6247" y="2999"/>
                    <a:pt x="6250" y="2999"/>
                  </a:cubicBezTo>
                  <a:cubicBezTo>
                    <a:pt x="6254" y="2999"/>
                    <a:pt x="6257" y="3000"/>
                    <a:pt x="6257" y="3003"/>
                  </a:cubicBezTo>
                  <a:lnTo>
                    <a:pt x="6257" y="3008"/>
                  </a:lnTo>
                  <a:cubicBezTo>
                    <a:pt x="6273" y="2975"/>
                    <a:pt x="6335" y="3003"/>
                    <a:pt x="6346" y="2969"/>
                  </a:cubicBezTo>
                  <a:lnTo>
                    <a:pt x="6346" y="2975"/>
                  </a:lnTo>
                  <a:lnTo>
                    <a:pt x="6363" y="2947"/>
                  </a:lnTo>
                  <a:lnTo>
                    <a:pt x="6363" y="2947"/>
                  </a:lnTo>
                  <a:cubicBezTo>
                    <a:pt x="6374" y="2947"/>
                    <a:pt x="6357" y="2958"/>
                    <a:pt x="6369" y="2964"/>
                  </a:cubicBezTo>
                  <a:cubicBezTo>
                    <a:pt x="6385" y="2930"/>
                    <a:pt x="6408" y="2947"/>
                    <a:pt x="6425" y="2924"/>
                  </a:cubicBezTo>
                  <a:cubicBezTo>
                    <a:pt x="6430" y="2928"/>
                    <a:pt x="6436" y="2930"/>
                    <a:pt x="6440" y="2930"/>
                  </a:cubicBezTo>
                  <a:cubicBezTo>
                    <a:pt x="6462" y="2930"/>
                    <a:pt x="6477" y="2901"/>
                    <a:pt x="6500" y="2901"/>
                  </a:cubicBezTo>
                  <a:cubicBezTo>
                    <a:pt x="6503" y="2901"/>
                    <a:pt x="6506" y="2901"/>
                    <a:pt x="6509" y="2902"/>
                  </a:cubicBezTo>
                  <a:lnTo>
                    <a:pt x="6503" y="2891"/>
                  </a:lnTo>
                  <a:cubicBezTo>
                    <a:pt x="6503" y="2890"/>
                    <a:pt x="6504" y="2889"/>
                    <a:pt x="6504" y="2889"/>
                  </a:cubicBezTo>
                  <a:cubicBezTo>
                    <a:pt x="6507" y="2889"/>
                    <a:pt x="6512" y="2892"/>
                    <a:pt x="6516" y="2892"/>
                  </a:cubicBezTo>
                  <a:cubicBezTo>
                    <a:pt x="6517" y="2892"/>
                    <a:pt x="6519" y="2892"/>
                    <a:pt x="6520" y="2891"/>
                  </a:cubicBezTo>
                  <a:cubicBezTo>
                    <a:pt x="6517" y="2888"/>
                    <a:pt x="6514" y="2888"/>
                    <a:pt x="6512" y="2888"/>
                  </a:cubicBezTo>
                  <a:cubicBezTo>
                    <a:pt x="6510" y="2888"/>
                    <a:pt x="6509" y="2888"/>
                    <a:pt x="6509" y="2885"/>
                  </a:cubicBezTo>
                  <a:cubicBezTo>
                    <a:pt x="6548" y="2852"/>
                    <a:pt x="6609" y="2846"/>
                    <a:pt x="6660" y="2824"/>
                  </a:cubicBezTo>
                  <a:cubicBezTo>
                    <a:pt x="6675" y="2818"/>
                    <a:pt x="6653" y="2789"/>
                    <a:pt x="6676" y="2789"/>
                  </a:cubicBezTo>
                  <a:cubicBezTo>
                    <a:pt x="6678" y="2789"/>
                    <a:pt x="6680" y="2790"/>
                    <a:pt x="6682" y="2790"/>
                  </a:cubicBezTo>
                  <a:lnTo>
                    <a:pt x="6682" y="2807"/>
                  </a:lnTo>
                  <a:cubicBezTo>
                    <a:pt x="6705" y="2773"/>
                    <a:pt x="6755" y="2768"/>
                    <a:pt x="6778" y="2734"/>
                  </a:cubicBezTo>
                  <a:cubicBezTo>
                    <a:pt x="6778" y="2740"/>
                    <a:pt x="6783" y="2745"/>
                    <a:pt x="6778" y="2745"/>
                  </a:cubicBezTo>
                  <a:cubicBezTo>
                    <a:pt x="6779" y="2746"/>
                    <a:pt x="6781" y="2746"/>
                    <a:pt x="6782" y="2746"/>
                  </a:cubicBezTo>
                  <a:cubicBezTo>
                    <a:pt x="6793" y="2746"/>
                    <a:pt x="6805" y="2732"/>
                    <a:pt x="6800" y="2723"/>
                  </a:cubicBezTo>
                  <a:lnTo>
                    <a:pt x="6800" y="2723"/>
                  </a:lnTo>
                  <a:cubicBezTo>
                    <a:pt x="6806" y="2723"/>
                    <a:pt x="6806" y="2728"/>
                    <a:pt x="6811" y="2734"/>
                  </a:cubicBezTo>
                  <a:cubicBezTo>
                    <a:pt x="6821" y="2734"/>
                    <a:pt x="6822" y="2716"/>
                    <a:pt x="6826" y="2716"/>
                  </a:cubicBezTo>
                  <a:cubicBezTo>
                    <a:pt x="6827" y="2716"/>
                    <a:pt x="6827" y="2717"/>
                    <a:pt x="6828" y="2717"/>
                  </a:cubicBezTo>
                  <a:cubicBezTo>
                    <a:pt x="6834" y="2717"/>
                    <a:pt x="6828" y="2723"/>
                    <a:pt x="6828" y="2723"/>
                  </a:cubicBezTo>
                  <a:cubicBezTo>
                    <a:pt x="6834" y="2717"/>
                    <a:pt x="6850" y="2712"/>
                    <a:pt x="6839" y="2706"/>
                  </a:cubicBezTo>
                  <a:cubicBezTo>
                    <a:pt x="6854" y="2701"/>
                    <a:pt x="6860" y="2688"/>
                    <a:pt x="6872" y="2688"/>
                  </a:cubicBezTo>
                  <a:cubicBezTo>
                    <a:pt x="6874" y="2688"/>
                    <a:pt x="6876" y="2688"/>
                    <a:pt x="6878" y="2689"/>
                  </a:cubicBezTo>
                  <a:cubicBezTo>
                    <a:pt x="6878" y="2672"/>
                    <a:pt x="6901" y="2684"/>
                    <a:pt x="6895" y="2661"/>
                  </a:cubicBezTo>
                  <a:lnTo>
                    <a:pt x="6895" y="2661"/>
                  </a:lnTo>
                  <a:cubicBezTo>
                    <a:pt x="6897" y="2669"/>
                    <a:pt x="6901" y="2672"/>
                    <a:pt x="6906" y="2672"/>
                  </a:cubicBezTo>
                  <a:cubicBezTo>
                    <a:pt x="6914" y="2672"/>
                    <a:pt x="6925" y="2661"/>
                    <a:pt x="6929" y="2650"/>
                  </a:cubicBezTo>
                  <a:cubicBezTo>
                    <a:pt x="6929" y="2661"/>
                    <a:pt x="6940" y="2656"/>
                    <a:pt x="6940" y="2661"/>
                  </a:cubicBezTo>
                  <a:cubicBezTo>
                    <a:pt x="6946" y="2661"/>
                    <a:pt x="6957" y="2650"/>
                    <a:pt x="6946" y="2644"/>
                  </a:cubicBezTo>
                  <a:lnTo>
                    <a:pt x="6946" y="2644"/>
                  </a:lnTo>
                  <a:cubicBezTo>
                    <a:pt x="6948" y="2646"/>
                    <a:pt x="6951" y="2646"/>
                    <a:pt x="6953" y="2646"/>
                  </a:cubicBezTo>
                  <a:cubicBezTo>
                    <a:pt x="6970" y="2646"/>
                    <a:pt x="6974" y="2622"/>
                    <a:pt x="6985" y="2622"/>
                  </a:cubicBezTo>
                  <a:cubicBezTo>
                    <a:pt x="6988" y="2622"/>
                    <a:pt x="6992" y="2623"/>
                    <a:pt x="6996" y="2628"/>
                  </a:cubicBezTo>
                  <a:cubicBezTo>
                    <a:pt x="7018" y="2605"/>
                    <a:pt x="7041" y="2583"/>
                    <a:pt x="7063" y="2566"/>
                  </a:cubicBezTo>
                  <a:lnTo>
                    <a:pt x="7063" y="2566"/>
                  </a:lnTo>
                  <a:cubicBezTo>
                    <a:pt x="7069" y="2583"/>
                    <a:pt x="7035" y="2583"/>
                    <a:pt x="7046" y="2600"/>
                  </a:cubicBezTo>
                  <a:cubicBezTo>
                    <a:pt x="7063" y="2583"/>
                    <a:pt x="7069" y="2555"/>
                    <a:pt x="7097" y="2549"/>
                  </a:cubicBezTo>
                  <a:cubicBezTo>
                    <a:pt x="7102" y="2549"/>
                    <a:pt x="7097" y="2560"/>
                    <a:pt x="7097" y="2566"/>
                  </a:cubicBezTo>
                  <a:cubicBezTo>
                    <a:pt x="7114" y="2544"/>
                    <a:pt x="7142" y="2538"/>
                    <a:pt x="7158" y="2521"/>
                  </a:cubicBezTo>
                  <a:lnTo>
                    <a:pt x="7158" y="2521"/>
                  </a:lnTo>
                  <a:cubicBezTo>
                    <a:pt x="7158" y="2521"/>
                    <a:pt x="7157" y="2522"/>
                    <a:pt x="7153" y="2527"/>
                  </a:cubicBezTo>
                  <a:cubicBezTo>
                    <a:pt x="7158" y="2521"/>
                    <a:pt x="7164" y="2521"/>
                    <a:pt x="7164" y="2516"/>
                  </a:cubicBezTo>
                  <a:lnTo>
                    <a:pt x="7164" y="2516"/>
                  </a:lnTo>
                  <a:lnTo>
                    <a:pt x="7158" y="2521"/>
                  </a:lnTo>
                  <a:cubicBezTo>
                    <a:pt x="7147" y="2510"/>
                    <a:pt x="7158" y="2488"/>
                    <a:pt x="7158" y="2482"/>
                  </a:cubicBezTo>
                  <a:cubicBezTo>
                    <a:pt x="7161" y="2491"/>
                    <a:pt x="7165" y="2492"/>
                    <a:pt x="7169" y="2492"/>
                  </a:cubicBezTo>
                  <a:cubicBezTo>
                    <a:pt x="7170" y="2492"/>
                    <a:pt x="7171" y="2492"/>
                    <a:pt x="7172" y="2492"/>
                  </a:cubicBezTo>
                  <a:cubicBezTo>
                    <a:pt x="7178" y="2492"/>
                    <a:pt x="7184" y="2493"/>
                    <a:pt x="7186" y="2510"/>
                  </a:cubicBezTo>
                  <a:cubicBezTo>
                    <a:pt x="7186" y="2510"/>
                    <a:pt x="7192" y="2499"/>
                    <a:pt x="7186" y="2499"/>
                  </a:cubicBezTo>
                  <a:cubicBezTo>
                    <a:pt x="7188" y="2497"/>
                    <a:pt x="7189" y="2496"/>
                    <a:pt x="7190" y="2496"/>
                  </a:cubicBezTo>
                  <a:cubicBezTo>
                    <a:pt x="7192" y="2496"/>
                    <a:pt x="7192" y="2500"/>
                    <a:pt x="7192" y="2504"/>
                  </a:cubicBezTo>
                  <a:cubicBezTo>
                    <a:pt x="7203" y="2493"/>
                    <a:pt x="7198" y="2488"/>
                    <a:pt x="7209" y="2482"/>
                  </a:cubicBezTo>
                  <a:cubicBezTo>
                    <a:pt x="7209" y="2488"/>
                    <a:pt x="7209" y="2488"/>
                    <a:pt x="7209" y="2493"/>
                  </a:cubicBezTo>
                  <a:cubicBezTo>
                    <a:pt x="7214" y="2482"/>
                    <a:pt x="7214" y="2471"/>
                    <a:pt x="7226" y="2465"/>
                  </a:cubicBezTo>
                  <a:cubicBezTo>
                    <a:pt x="7231" y="2471"/>
                    <a:pt x="7231" y="2471"/>
                    <a:pt x="7231" y="2476"/>
                  </a:cubicBezTo>
                  <a:cubicBezTo>
                    <a:pt x="7248" y="2465"/>
                    <a:pt x="7248" y="2437"/>
                    <a:pt x="7276" y="2432"/>
                  </a:cubicBezTo>
                  <a:cubicBezTo>
                    <a:pt x="7276" y="2441"/>
                    <a:pt x="7278" y="2442"/>
                    <a:pt x="7280" y="2442"/>
                  </a:cubicBezTo>
                  <a:cubicBezTo>
                    <a:pt x="7282" y="2442"/>
                    <a:pt x="7284" y="2442"/>
                    <a:pt x="7286" y="2442"/>
                  </a:cubicBezTo>
                  <a:cubicBezTo>
                    <a:pt x="7288" y="2442"/>
                    <a:pt x="7291" y="2443"/>
                    <a:pt x="7293" y="2448"/>
                  </a:cubicBezTo>
                  <a:lnTo>
                    <a:pt x="7304" y="2437"/>
                  </a:lnTo>
                  <a:lnTo>
                    <a:pt x="7293" y="2432"/>
                  </a:lnTo>
                  <a:cubicBezTo>
                    <a:pt x="7304" y="2426"/>
                    <a:pt x="7310" y="2409"/>
                    <a:pt x="7321" y="2409"/>
                  </a:cubicBezTo>
                  <a:lnTo>
                    <a:pt x="7321" y="2409"/>
                  </a:lnTo>
                  <a:lnTo>
                    <a:pt x="7315" y="2420"/>
                  </a:lnTo>
                  <a:lnTo>
                    <a:pt x="7332" y="2409"/>
                  </a:lnTo>
                  <a:lnTo>
                    <a:pt x="7315" y="2409"/>
                  </a:lnTo>
                  <a:cubicBezTo>
                    <a:pt x="7321" y="2398"/>
                    <a:pt x="7304" y="2392"/>
                    <a:pt x="7321" y="2387"/>
                  </a:cubicBezTo>
                  <a:cubicBezTo>
                    <a:pt x="7321" y="2388"/>
                    <a:pt x="7321" y="2388"/>
                    <a:pt x="7322" y="2388"/>
                  </a:cubicBezTo>
                  <a:cubicBezTo>
                    <a:pt x="7325" y="2388"/>
                    <a:pt x="7330" y="2385"/>
                    <a:pt x="7336" y="2385"/>
                  </a:cubicBezTo>
                  <a:cubicBezTo>
                    <a:pt x="7338" y="2385"/>
                    <a:pt x="7341" y="2386"/>
                    <a:pt x="7343" y="2387"/>
                  </a:cubicBezTo>
                  <a:cubicBezTo>
                    <a:pt x="7343" y="2381"/>
                    <a:pt x="7343" y="2370"/>
                    <a:pt x="7354" y="2370"/>
                  </a:cubicBezTo>
                  <a:cubicBezTo>
                    <a:pt x="7360" y="2376"/>
                    <a:pt x="7360" y="2392"/>
                    <a:pt x="7366" y="2392"/>
                  </a:cubicBezTo>
                  <a:cubicBezTo>
                    <a:pt x="7366" y="2377"/>
                    <a:pt x="7384" y="2376"/>
                    <a:pt x="7383" y="2363"/>
                  </a:cubicBezTo>
                  <a:lnTo>
                    <a:pt x="7383" y="2363"/>
                  </a:lnTo>
                  <a:cubicBezTo>
                    <a:pt x="7385" y="2367"/>
                    <a:pt x="7388" y="2370"/>
                    <a:pt x="7388" y="2370"/>
                  </a:cubicBezTo>
                  <a:lnTo>
                    <a:pt x="7388" y="2359"/>
                  </a:lnTo>
                  <a:cubicBezTo>
                    <a:pt x="7394" y="2359"/>
                    <a:pt x="7399" y="2364"/>
                    <a:pt x="7399" y="2370"/>
                  </a:cubicBezTo>
                  <a:cubicBezTo>
                    <a:pt x="7416" y="2364"/>
                    <a:pt x="7382" y="2353"/>
                    <a:pt x="7405" y="2353"/>
                  </a:cubicBezTo>
                  <a:cubicBezTo>
                    <a:pt x="7405" y="2353"/>
                    <a:pt x="7405" y="2353"/>
                    <a:pt x="7405" y="2359"/>
                  </a:cubicBezTo>
                  <a:cubicBezTo>
                    <a:pt x="7422" y="2353"/>
                    <a:pt x="7433" y="2331"/>
                    <a:pt x="7450" y="2331"/>
                  </a:cubicBezTo>
                  <a:lnTo>
                    <a:pt x="7450" y="2331"/>
                  </a:lnTo>
                  <a:cubicBezTo>
                    <a:pt x="7461" y="2342"/>
                    <a:pt x="7438" y="2342"/>
                    <a:pt x="7450" y="2353"/>
                  </a:cubicBezTo>
                  <a:cubicBezTo>
                    <a:pt x="7472" y="2336"/>
                    <a:pt x="7483" y="2308"/>
                    <a:pt x="7506" y="2297"/>
                  </a:cubicBezTo>
                  <a:cubicBezTo>
                    <a:pt x="7502" y="2290"/>
                    <a:pt x="7502" y="2288"/>
                    <a:pt x="7505" y="2288"/>
                  </a:cubicBezTo>
                  <a:lnTo>
                    <a:pt x="7505" y="2288"/>
                  </a:lnTo>
                  <a:cubicBezTo>
                    <a:pt x="7508" y="2288"/>
                    <a:pt x="7515" y="2292"/>
                    <a:pt x="7520" y="2292"/>
                  </a:cubicBezTo>
                  <a:cubicBezTo>
                    <a:pt x="7524" y="2292"/>
                    <a:pt x="7527" y="2290"/>
                    <a:pt x="7528" y="2286"/>
                  </a:cubicBezTo>
                  <a:cubicBezTo>
                    <a:pt x="7528" y="2286"/>
                    <a:pt x="7534" y="2297"/>
                    <a:pt x="7534" y="2297"/>
                  </a:cubicBezTo>
                  <a:cubicBezTo>
                    <a:pt x="7550" y="2292"/>
                    <a:pt x="7556" y="2275"/>
                    <a:pt x="7578" y="2252"/>
                  </a:cubicBezTo>
                  <a:lnTo>
                    <a:pt x="7578" y="2264"/>
                  </a:lnTo>
                  <a:cubicBezTo>
                    <a:pt x="7590" y="2264"/>
                    <a:pt x="7601" y="2252"/>
                    <a:pt x="7612" y="2252"/>
                  </a:cubicBezTo>
                  <a:cubicBezTo>
                    <a:pt x="7612" y="2241"/>
                    <a:pt x="7618" y="2241"/>
                    <a:pt x="7606" y="2236"/>
                  </a:cubicBezTo>
                  <a:lnTo>
                    <a:pt x="7606" y="2236"/>
                  </a:lnTo>
                  <a:cubicBezTo>
                    <a:pt x="7612" y="2237"/>
                    <a:pt x="7617" y="2238"/>
                    <a:pt x="7621" y="2238"/>
                  </a:cubicBezTo>
                  <a:cubicBezTo>
                    <a:pt x="7652" y="2238"/>
                    <a:pt x="7655" y="2199"/>
                    <a:pt x="7679" y="2199"/>
                  </a:cubicBezTo>
                  <a:cubicBezTo>
                    <a:pt x="7682" y="2199"/>
                    <a:pt x="7686" y="2200"/>
                    <a:pt x="7690" y="2202"/>
                  </a:cubicBezTo>
                  <a:cubicBezTo>
                    <a:pt x="7690" y="2202"/>
                    <a:pt x="7690" y="2208"/>
                    <a:pt x="7690" y="2208"/>
                  </a:cubicBezTo>
                  <a:lnTo>
                    <a:pt x="7707" y="2191"/>
                  </a:lnTo>
                  <a:cubicBezTo>
                    <a:pt x="7702" y="2180"/>
                    <a:pt x="7702" y="2185"/>
                    <a:pt x="7696" y="2180"/>
                  </a:cubicBezTo>
                  <a:cubicBezTo>
                    <a:pt x="7696" y="2174"/>
                    <a:pt x="7696" y="2168"/>
                    <a:pt x="7702" y="2163"/>
                  </a:cubicBezTo>
                  <a:lnTo>
                    <a:pt x="7702" y="2163"/>
                  </a:lnTo>
                  <a:cubicBezTo>
                    <a:pt x="7696" y="2174"/>
                    <a:pt x="7713" y="2180"/>
                    <a:pt x="7718" y="2180"/>
                  </a:cubicBezTo>
                  <a:cubicBezTo>
                    <a:pt x="7713" y="2180"/>
                    <a:pt x="7713" y="2174"/>
                    <a:pt x="7713" y="2174"/>
                  </a:cubicBezTo>
                  <a:lnTo>
                    <a:pt x="7713" y="2174"/>
                  </a:lnTo>
                  <a:cubicBezTo>
                    <a:pt x="7715" y="2174"/>
                    <a:pt x="7716" y="2175"/>
                    <a:pt x="7718" y="2175"/>
                  </a:cubicBezTo>
                  <a:cubicBezTo>
                    <a:pt x="7730" y="2175"/>
                    <a:pt x="7704" y="2152"/>
                    <a:pt x="7724" y="2152"/>
                  </a:cubicBezTo>
                  <a:lnTo>
                    <a:pt x="7724" y="2152"/>
                  </a:lnTo>
                  <a:lnTo>
                    <a:pt x="7730" y="2157"/>
                  </a:lnTo>
                  <a:cubicBezTo>
                    <a:pt x="7730" y="2152"/>
                    <a:pt x="7735" y="2146"/>
                    <a:pt x="7741" y="2140"/>
                  </a:cubicBezTo>
                  <a:lnTo>
                    <a:pt x="7741" y="2140"/>
                  </a:lnTo>
                  <a:cubicBezTo>
                    <a:pt x="7746" y="2152"/>
                    <a:pt x="7735" y="2152"/>
                    <a:pt x="7741" y="2163"/>
                  </a:cubicBezTo>
                  <a:cubicBezTo>
                    <a:pt x="7751" y="2158"/>
                    <a:pt x="7747" y="2134"/>
                    <a:pt x="7759" y="2134"/>
                  </a:cubicBezTo>
                  <a:cubicBezTo>
                    <a:pt x="7760" y="2134"/>
                    <a:pt x="7762" y="2134"/>
                    <a:pt x="7763" y="2135"/>
                  </a:cubicBezTo>
                  <a:cubicBezTo>
                    <a:pt x="7758" y="2140"/>
                    <a:pt x="7752" y="2146"/>
                    <a:pt x="7752" y="2152"/>
                  </a:cubicBezTo>
                  <a:cubicBezTo>
                    <a:pt x="7758" y="2153"/>
                    <a:pt x="7761" y="2154"/>
                    <a:pt x="7764" y="2154"/>
                  </a:cubicBezTo>
                  <a:cubicBezTo>
                    <a:pt x="7769" y="2154"/>
                    <a:pt x="7771" y="2152"/>
                    <a:pt x="7774" y="2152"/>
                  </a:cubicBezTo>
                  <a:lnTo>
                    <a:pt x="7791" y="2152"/>
                  </a:lnTo>
                  <a:lnTo>
                    <a:pt x="7786" y="2146"/>
                  </a:lnTo>
                  <a:cubicBezTo>
                    <a:pt x="7780" y="2112"/>
                    <a:pt x="7802" y="2129"/>
                    <a:pt x="7808" y="2101"/>
                  </a:cubicBezTo>
                  <a:lnTo>
                    <a:pt x="7808" y="2101"/>
                  </a:lnTo>
                  <a:cubicBezTo>
                    <a:pt x="7802" y="2129"/>
                    <a:pt x="7814" y="2118"/>
                    <a:pt x="7819" y="2129"/>
                  </a:cubicBezTo>
                  <a:cubicBezTo>
                    <a:pt x="7825" y="2129"/>
                    <a:pt x="7830" y="2129"/>
                    <a:pt x="7830" y="2135"/>
                  </a:cubicBezTo>
                  <a:cubicBezTo>
                    <a:pt x="7830" y="2126"/>
                    <a:pt x="7835" y="2126"/>
                    <a:pt x="7839" y="2126"/>
                  </a:cubicBezTo>
                  <a:cubicBezTo>
                    <a:pt x="7843" y="2126"/>
                    <a:pt x="7847" y="2126"/>
                    <a:pt x="7847" y="2118"/>
                  </a:cubicBezTo>
                  <a:cubicBezTo>
                    <a:pt x="7850" y="2118"/>
                    <a:pt x="7851" y="2117"/>
                    <a:pt x="7853" y="2117"/>
                  </a:cubicBezTo>
                  <a:cubicBezTo>
                    <a:pt x="7854" y="2117"/>
                    <a:pt x="7856" y="2118"/>
                    <a:pt x="7858" y="2124"/>
                  </a:cubicBezTo>
                  <a:cubicBezTo>
                    <a:pt x="7864" y="2112"/>
                    <a:pt x="7853" y="2118"/>
                    <a:pt x="7853" y="2112"/>
                  </a:cubicBezTo>
                  <a:cubicBezTo>
                    <a:pt x="7858" y="2090"/>
                    <a:pt x="7892" y="2107"/>
                    <a:pt x="7903" y="2079"/>
                  </a:cubicBezTo>
                  <a:cubicBezTo>
                    <a:pt x="7914" y="2062"/>
                    <a:pt x="7909" y="2045"/>
                    <a:pt x="7920" y="2034"/>
                  </a:cubicBezTo>
                  <a:cubicBezTo>
                    <a:pt x="7931" y="2034"/>
                    <a:pt x="7926" y="2051"/>
                    <a:pt x="7926" y="2051"/>
                  </a:cubicBezTo>
                  <a:cubicBezTo>
                    <a:pt x="7937" y="2051"/>
                    <a:pt x="7942" y="2045"/>
                    <a:pt x="7948" y="2034"/>
                  </a:cubicBezTo>
                  <a:cubicBezTo>
                    <a:pt x="7948" y="2040"/>
                    <a:pt x="7954" y="2040"/>
                    <a:pt x="7959" y="2045"/>
                  </a:cubicBezTo>
                  <a:cubicBezTo>
                    <a:pt x="7965" y="2040"/>
                    <a:pt x="7954" y="2028"/>
                    <a:pt x="7965" y="2028"/>
                  </a:cubicBezTo>
                  <a:cubicBezTo>
                    <a:pt x="7965" y="2034"/>
                    <a:pt x="7970" y="2040"/>
                    <a:pt x="7970" y="2051"/>
                  </a:cubicBezTo>
                  <a:cubicBezTo>
                    <a:pt x="7976" y="2040"/>
                    <a:pt x="7976" y="2028"/>
                    <a:pt x="7982" y="2023"/>
                  </a:cubicBezTo>
                  <a:cubicBezTo>
                    <a:pt x="7987" y="2028"/>
                    <a:pt x="7982" y="2034"/>
                    <a:pt x="7982" y="2040"/>
                  </a:cubicBezTo>
                  <a:cubicBezTo>
                    <a:pt x="7993" y="2034"/>
                    <a:pt x="8004" y="2017"/>
                    <a:pt x="7998" y="2006"/>
                  </a:cubicBezTo>
                  <a:lnTo>
                    <a:pt x="7993" y="2006"/>
                  </a:lnTo>
                  <a:cubicBezTo>
                    <a:pt x="7993" y="2006"/>
                    <a:pt x="7998" y="2017"/>
                    <a:pt x="7998" y="2017"/>
                  </a:cubicBezTo>
                  <a:cubicBezTo>
                    <a:pt x="7996" y="2024"/>
                    <a:pt x="7993" y="2026"/>
                    <a:pt x="7990" y="2026"/>
                  </a:cubicBezTo>
                  <a:cubicBezTo>
                    <a:pt x="7986" y="2026"/>
                    <a:pt x="7982" y="2021"/>
                    <a:pt x="7982" y="2017"/>
                  </a:cubicBezTo>
                  <a:lnTo>
                    <a:pt x="7987" y="2012"/>
                  </a:lnTo>
                  <a:cubicBezTo>
                    <a:pt x="7983" y="2008"/>
                    <a:pt x="7979" y="2007"/>
                    <a:pt x="7976" y="2007"/>
                  </a:cubicBezTo>
                  <a:cubicBezTo>
                    <a:pt x="7964" y="2007"/>
                    <a:pt x="7963" y="2029"/>
                    <a:pt x="7954" y="2034"/>
                  </a:cubicBezTo>
                  <a:lnTo>
                    <a:pt x="7948" y="2012"/>
                  </a:lnTo>
                  <a:lnTo>
                    <a:pt x="7942" y="2034"/>
                  </a:lnTo>
                  <a:cubicBezTo>
                    <a:pt x="7937" y="2034"/>
                    <a:pt x="7931" y="2023"/>
                    <a:pt x="7937" y="2017"/>
                  </a:cubicBezTo>
                  <a:cubicBezTo>
                    <a:pt x="7935" y="2016"/>
                    <a:pt x="7934" y="2016"/>
                    <a:pt x="7933" y="2016"/>
                  </a:cubicBezTo>
                  <a:cubicBezTo>
                    <a:pt x="7928" y="2016"/>
                    <a:pt x="7929" y="2024"/>
                    <a:pt x="7924" y="2024"/>
                  </a:cubicBezTo>
                  <a:cubicBezTo>
                    <a:pt x="7923" y="2024"/>
                    <a:pt x="7922" y="2024"/>
                    <a:pt x="7920" y="2023"/>
                  </a:cubicBezTo>
                  <a:cubicBezTo>
                    <a:pt x="7920" y="2023"/>
                    <a:pt x="7920" y="2023"/>
                    <a:pt x="7920" y="2017"/>
                  </a:cubicBezTo>
                  <a:lnTo>
                    <a:pt x="7914" y="2028"/>
                  </a:lnTo>
                  <a:cubicBezTo>
                    <a:pt x="7914" y="2023"/>
                    <a:pt x="7905" y="2018"/>
                    <a:pt x="7912" y="2017"/>
                  </a:cubicBezTo>
                  <a:lnTo>
                    <a:pt x="7912" y="2017"/>
                  </a:lnTo>
                  <a:cubicBezTo>
                    <a:pt x="7896" y="2019"/>
                    <a:pt x="7896" y="2037"/>
                    <a:pt x="7891" y="2037"/>
                  </a:cubicBezTo>
                  <a:cubicBezTo>
                    <a:pt x="7890" y="2037"/>
                    <a:pt x="7888" y="2036"/>
                    <a:pt x="7886" y="2034"/>
                  </a:cubicBezTo>
                  <a:lnTo>
                    <a:pt x="7886" y="2034"/>
                  </a:lnTo>
                  <a:cubicBezTo>
                    <a:pt x="7870" y="2051"/>
                    <a:pt x="7892" y="2045"/>
                    <a:pt x="7881" y="2068"/>
                  </a:cubicBezTo>
                  <a:lnTo>
                    <a:pt x="7858" y="2045"/>
                  </a:lnTo>
                  <a:lnTo>
                    <a:pt x="7858" y="2056"/>
                  </a:lnTo>
                  <a:cubicBezTo>
                    <a:pt x="7858" y="2056"/>
                    <a:pt x="7856" y="2059"/>
                    <a:pt x="7854" y="2059"/>
                  </a:cubicBezTo>
                  <a:cubicBezTo>
                    <a:pt x="7853" y="2059"/>
                    <a:pt x="7853" y="2058"/>
                    <a:pt x="7853" y="2056"/>
                  </a:cubicBezTo>
                  <a:lnTo>
                    <a:pt x="7853" y="2056"/>
                  </a:lnTo>
                  <a:cubicBezTo>
                    <a:pt x="7850" y="2062"/>
                    <a:pt x="7851" y="2062"/>
                    <a:pt x="7854" y="2062"/>
                  </a:cubicBezTo>
                  <a:cubicBezTo>
                    <a:pt x="7856" y="2062"/>
                    <a:pt x="7858" y="2062"/>
                    <a:pt x="7858" y="2068"/>
                  </a:cubicBezTo>
                  <a:cubicBezTo>
                    <a:pt x="7857" y="2067"/>
                    <a:pt x="7855" y="2067"/>
                    <a:pt x="7854" y="2067"/>
                  </a:cubicBezTo>
                  <a:cubicBezTo>
                    <a:pt x="7843" y="2067"/>
                    <a:pt x="7835" y="2079"/>
                    <a:pt x="7827" y="2079"/>
                  </a:cubicBezTo>
                  <a:cubicBezTo>
                    <a:pt x="7825" y="2079"/>
                    <a:pt x="7822" y="2077"/>
                    <a:pt x="7819" y="2073"/>
                  </a:cubicBezTo>
                  <a:lnTo>
                    <a:pt x="7819" y="2073"/>
                  </a:lnTo>
                  <a:cubicBezTo>
                    <a:pt x="7819" y="2079"/>
                    <a:pt x="7822" y="2079"/>
                    <a:pt x="7824" y="2079"/>
                  </a:cubicBezTo>
                  <a:cubicBezTo>
                    <a:pt x="7826" y="2079"/>
                    <a:pt x="7828" y="2079"/>
                    <a:pt x="7825" y="2084"/>
                  </a:cubicBezTo>
                  <a:cubicBezTo>
                    <a:pt x="7822" y="2080"/>
                    <a:pt x="7820" y="2079"/>
                    <a:pt x="7818" y="2079"/>
                  </a:cubicBezTo>
                  <a:cubicBezTo>
                    <a:pt x="7814" y="2079"/>
                    <a:pt x="7812" y="2091"/>
                    <a:pt x="7805" y="2091"/>
                  </a:cubicBezTo>
                  <a:cubicBezTo>
                    <a:pt x="7804" y="2091"/>
                    <a:pt x="7803" y="2090"/>
                    <a:pt x="7802" y="2090"/>
                  </a:cubicBezTo>
                  <a:cubicBezTo>
                    <a:pt x="7797" y="2079"/>
                    <a:pt x="7808" y="2079"/>
                    <a:pt x="7797" y="2073"/>
                  </a:cubicBezTo>
                  <a:lnTo>
                    <a:pt x="7797" y="2073"/>
                  </a:lnTo>
                  <a:cubicBezTo>
                    <a:pt x="7801" y="2088"/>
                    <a:pt x="7789" y="2088"/>
                    <a:pt x="7780" y="2088"/>
                  </a:cubicBezTo>
                  <a:lnTo>
                    <a:pt x="7780" y="2088"/>
                  </a:lnTo>
                  <a:cubicBezTo>
                    <a:pt x="7775" y="2088"/>
                    <a:pt x="7771" y="2088"/>
                    <a:pt x="7769" y="2090"/>
                  </a:cubicBezTo>
                  <a:cubicBezTo>
                    <a:pt x="7769" y="2090"/>
                    <a:pt x="7769" y="2084"/>
                    <a:pt x="7763" y="2084"/>
                  </a:cubicBezTo>
                  <a:lnTo>
                    <a:pt x="7763" y="2084"/>
                  </a:lnTo>
                  <a:cubicBezTo>
                    <a:pt x="7763" y="2084"/>
                    <a:pt x="7769" y="2096"/>
                    <a:pt x="7769" y="2101"/>
                  </a:cubicBezTo>
                  <a:cubicBezTo>
                    <a:pt x="7769" y="2107"/>
                    <a:pt x="7752" y="2107"/>
                    <a:pt x="7746" y="2118"/>
                  </a:cubicBezTo>
                  <a:cubicBezTo>
                    <a:pt x="7746" y="2117"/>
                    <a:pt x="7745" y="2116"/>
                    <a:pt x="7743" y="2116"/>
                  </a:cubicBezTo>
                  <a:cubicBezTo>
                    <a:pt x="7736" y="2116"/>
                    <a:pt x="7716" y="2124"/>
                    <a:pt x="7707" y="2124"/>
                  </a:cubicBezTo>
                  <a:lnTo>
                    <a:pt x="7702" y="2124"/>
                  </a:lnTo>
                  <a:cubicBezTo>
                    <a:pt x="7707" y="2140"/>
                    <a:pt x="7696" y="2140"/>
                    <a:pt x="7690" y="2152"/>
                  </a:cubicBezTo>
                  <a:cubicBezTo>
                    <a:pt x="7685" y="2140"/>
                    <a:pt x="7685" y="2135"/>
                    <a:pt x="7685" y="2129"/>
                  </a:cubicBezTo>
                  <a:lnTo>
                    <a:pt x="7679" y="2135"/>
                  </a:lnTo>
                  <a:cubicBezTo>
                    <a:pt x="7679" y="2140"/>
                    <a:pt x="7679" y="2146"/>
                    <a:pt x="7674" y="2152"/>
                  </a:cubicBezTo>
                  <a:lnTo>
                    <a:pt x="7668" y="2135"/>
                  </a:lnTo>
                  <a:cubicBezTo>
                    <a:pt x="7657" y="2146"/>
                    <a:pt x="7657" y="2163"/>
                    <a:pt x="7634" y="2163"/>
                  </a:cubicBezTo>
                  <a:cubicBezTo>
                    <a:pt x="7640" y="2174"/>
                    <a:pt x="7662" y="2185"/>
                    <a:pt x="7651" y="2202"/>
                  </a:cubicBezTo>
                  <a:cubicBezTo>
                    <a:pt x="7651" y="2198"/>
                    <a:pt x="7646" y="2192"/>
                    <a:pt x="7645" y="2188"/>
                  </a:cubicBezTo>
                  <a:lnTo>
                    <a:pt x="7645" y="2188"/>
                  </a:lnTo>
                  <a:cubicBezTo>
                    <a:pt x="7644" y="2190"/>
                    <a:pt x="7642" y="2191"/>
                    <a:pt x="7640" y="2191"/>
                  </a:cubicBezTo>
                  <a:lnTo>
                    <a:pt x="7640" y="2174"/>
                  </a:lnTo>
                  <a:cubicBezTo>
                    <a:pt x="7629" y="2174"/>
                    <a:pt x="7640" y="2185"/>
                    <a:pt x="7634" y="2191"/>
                  </a:cubicBezTo>
                  <a:cubicBezTo>
                    <a:pt x="7629" y="2180"/>
                    <a:pt x="7629" y="2185"/>
                    <a:pt x="7623" y="2180"/>
                  </a:cubicBezTo>
                  <a:cubicBezTo>
                    <a:pt x="7626" y="2177"/>
                    <a:pt x="7629" y="2177"/>
                    <a:pt x="7631" y="2177"/>
                  </a:cubicBezTo>
                  <a:cubicBezTo>
                    <a:pt x="7633" y="2177"/>
                    <a:pt x="7634" y="2177"/>
                    <a:pt x="7634" y="2174"/>
                  </a:cubicBezTo>
                  <a:cubicBezTo>
                    <a:pt x="7623" y="2174"/>
                    <a:pt x="7618" y="2174"/>
                    <a:pt x="7612" y="2168"/>
                  </a:cubicBezTo>
                  <a:lnTo>
                    <a:pt x="7612" y="2168"/>
                  </a:lnTo>
                  <a:cubicBezTo>
                    <a:pt x="7612" y="2174"/>
                    <a:pt x="7618" y="2180"/>
                    <a:pt x="7612" y="2185"/>
                  </a:cubicBezTo>
                  <a:cubicBezTo>
                    <a:pt x="7610" y="2186"/>
                    <a:pt x="7608" y="2187"/>
                    <a:pt x="7606" y="2187"/>
                  </a:cubicBezTo>
                  <a:cubicBezTo>
                    <a:pt x="7601" y="2187"/>
                    <a:pt x="7600" y="2180"/>
                    <a:pt x="7595" y="2180"/>
                  </a:cubicBezTo>
                  <a:cubicBezTo>
                    <a:pt x="7595" y="2185"/>
                    <a:pt x="7584" y="2180"/>
                    <a:pt x="7590" y="2196"/>
                  </a:cubicBezTo>
                  <a:cubicBezTo>
                    <a:pt x="7590" y="2196"/>
                    <a:pt x="7584" y="2191"/>
                    <a:pt x="7578" y="2191"/>
                  </a:cubicBezTo>
                  <a:cubicBezTo>
                    <a:pt x="7578" y="2196"/>
                    <a:pt x="7556" y="2208"/>
                    <a:pt x="7567" y="2213"/>
                  </a:cubicBezTo>
                  <a:lnTo>
                    <a:pt x="7573" y="2213"/>
                  </a:lnTo>
                  <a:cubicBezTo>
                    <a:pt x="7556" y="2236"/>
                    <a:pt x="7528" y="2230"/>
                    <a:pt x="7511" y="2247"/>
                  </a:cubicBezTo>
                  <a:lnTo>
                    <a:pt x="7511" y="2241"/>
                  </a:lnTo>
                  <a:cubicBezTo>
                    <a:pt x="7500" y="2252"/>
                    <a:pt x="7489" y="2258"/>
                    <a:pt x="7483" y="2275"/>
                  </a:cubicBezTo>
                  <a:cubicBezTo>
                    <a:pt x="7478" y="2275"/>
                    <a:pt x="7472" y="2269"/>
                    <a:pt x="7472" y="2264"/>
                  </a:cubicBezTo>
                  <a:cubicBezTo>
                    <a:pt x="7461" y="2269"/>
                    <a:pt x="7466" y="2275"/>
                    <a:pt x="7450" y="2275"/>
                  </a:cubicBezTo>
                  <a:lnTo>
                    <a:pt x="7450" y="2275"/>
                  </a:lnTo>
                  <a:cubicBezTo>
                    <a:pt x="7451" y="2273"/>
                    <a:pt x="7451" y="2272"/>
                    <a:pt x="7451" y="2271"/>
                  </a:cubicBezTo>
                  <a:lnTo>
                    <a:pt x="7451" y="2271"/>
                  </a:lnTo>
                  <a:cubicBezTo>
                    <a:pt x="7452" y="2271"/>
                    <a:pt x="7453" y="2270"/>
                    <a:pt x="7455" y="2269"/>
                  </a:cubicBezTo>
                  <a:cubicBezTo>
                    <a:pt x="7451" y="2269"/>
                    <a:pt x="7446" y="2268"/>
                    <a:pt x="7442" y="2268"/>
                  </a:cubicBezTo>
                  <a:cubicBezTo>
                    <a:pt x="7436" y="2268"/>
                    <a:pt x="7431" y="2270"/>
                    <a:pt x="7427" y="2280"/>
                  </a:cubicBezTo>
                  <a:cubicBezTo>
                    <a:pt x="7427" y="2276"/>
                    <a:pt x="7425" y="2274"/>
                    <a:pt x="7422" y="2274"/>
                  </a:cubicBezTo>
                  <a:cubicBezTo>
                    <a:pt x="7419" y="2274"/>
                    <a:pt x="7414" y="2277"/>
                    <a:pt x="7410" y="2280"/>
                  </a:cubicBezTo>
                  <a:lnTo>
                    <a:pt x="7422" y="2280"/>
                  </a:lnTo>
                  <a:cubicBezTo>
                    <a:pt x="7416" y="2286"/>
                    <a:pt x="7410" y="2292"/>
                    <a:pt x="7405" y="2292"/>
                  </a:cubicBezTo>
                  <a:lnTo>
                    <a:pt x="7399" y="2275"/>
                  </a:lnTo>
                  <a:cubicBezTo>
                    <a:pt x="7375" y="2275"/>
                    <a:pt x="7376" y="2312"/>
                    <a:pt x="7355" y="2312"/>
                  </a:cubicBezTo>
                  <a:cubicBezTo>
                    <a:pt x="7352" y="2312"/>
                    <a:pt x="7348" y="2311"/>
                    <a:pt x="7343" y="2308"/>
                  </a:cubicBezTo>
                  <a:lnTo>
                    <a:pt x="7343" y="2308"/>
                  </a:lnTo>
                  <a:cubicBezTo>
                    <a:pt x="7343" y="2317"/>
                    <a:pt x="7347" y="2317"/>
                    <a:pt x="7352" y="2317"/>
                  </a:cubicBezTo>
                  <a:cubicBezTo>
                    <a:pt x="7356" y="2317"/>
                    <a:pt x="7360" y="2317"/>
                    <a:pt x="7360" y="2325"/>
                  </a:cubicBezTo>
                  <a:cubicBezTo>
                    <a:pt x="7349" y="2325"/>
                    <a:pt x="7326" y="2314"/>
                    <a:pt x="7321" y="2314"/>
                  </a:cubicBezTo>
                  <a:cubicBezTo>
                    <a:pt x="7304" y="2320"/>
                    <a:pt x="7321" y="2342"/>
                    <a:pt x="7304" y="2348"/>
                  </a:cubicBezTo>
                  <a:cubicBezTo>
                    <a:pt x="7310" y="2353"/>
                    <a:pt x="7315" y="2364"/>
                    <a:pt x="7310" y="2376"/>
                  </a:cubicBezTo>
                  <a:cubicBezTo>
                    <a:pt x="7298" y="2376"/>
                    <a:pt x="7287" y="2359"/>
                    <a:pt x="7287" y="2353"/>
                  </a:cubicBezTo>
                  <a:lnTo>
                    <a:pt x="7293" y="2353"/>
                  </a:lnTo>
                  <a:cubicBezTo>
                    <a:pt x="7298" y="2348"/>
                    <a:pt x="7298" y="2348"/>
                    <a:pt x="7293" y="2342"/>
                  </a:cubicBezTo>
                  <a:lnTo>
                    <a:pt x="7293" y="2348"/>
                  </a:lnTo>
                  <a:cubicBezTo>
                    <a:pt x="7290" y="2348"/>
                    <a:pt x="7284" y="2349"/>
                    <a:pt x="7279" y="2349"/>
                  </a:cubicBezTo>
                  <a:cubicBezTo>
                    <a:pt x="7275" y="2349"/>
                    <a:pt x="7270" y="2348"/>
                    <a:pt x="7270" y="2342"/>
                  </a:cubicBezTo>
                  <a:lnTo>
                    <a:pt x="7270" y="2342"/>
                  </a:lnTo>
                  <a:cubicBezTo>
                    <a:pt x="7265" y="2353"/>
                    <a:pt x="7270" y="2353"/>
                    <a:pt x="7282" y="2353"/>
                  </a:cubicBezTo>
                  <a:cubicBezTo>
                    <a:pt x="7259" y="2353"/>
                    <a:pt x="7259" y="2364"/>
                    <a:pt x="7242" y="2370"/>
                  </a:cubicBezTo>
                  <a:cubicBezTo>
                    <a:pt x="7248" y="2370"/>
                    <a:pt x="7248" y="2376"/>
                    <a:pt x="7248" y="2376"/>
                  </a:cubicBezTo>
                  <a:cubicBezTo>
                    <a:pt x="7226" y="2381"/>
                    <a:pt x="7242" y="2387"/>
                    <a:pt x="7231" y="2398"/>
                  </a:cubicBezTo>
                  <a:cubicBezTo>
                    <a:pt x="7223" y="2398"/>
                    <a:pt x="7224" y="2389"/>
                    <a:pt x="7220" y="2389"/>
                  </a:cubicBezTo>
                  <a:cubicBezTo>
                    <a:pt x="7219" y="2389"/>
                    <a:pt x="7217" y="2390"/>
                    <a:pt x="7214" y="2392"/>
                  </a:cubicBezTo>
                  <a:cubicBezTo>
                    <a:pt x="7205" y="2392"/>
                    <a:pt x="7203" y="2384"/>
                    <a:pt x="7207" y="2378"/>
                  </a:cubicBezTo>
                  <a:lnTo>
                    <a:pt x="7207" y="2378"/>
                  </a:lnTo>
                  <a:cubicBezTo>
                    <a:pt x="7201" y="2384"/>
                    <a:pt x="7195" y="2385"/>
                    <a:pt x="7189" y="2385"/>
                  </a:cubicBezTo>
                  <a:cubicBezTo>
                    <a:pt x="7186" y="2385"/>
                    <a:pt x="7182" y="2385"/>
                    <a:pt x="7179" y="2385"/>
                  </a:cubicBezTo>
                  <a:cubicBezTo>
                    <a:pt x="7175" y="2385"/>
                    <a:pt x="7172" y="2385"/>
                    <a:pt x="7170" y="2387"/>
                  </a:cubicBezTo>
                  <a:lnTo>
                    <a:pt x="7175" y="2392"/>
                  </a:lnTo>
                  <a:cubicBezTo>
                    <a:pt x="7171" y="2392"/>
                    <a:pt x="7170" y="2395"/>
                    <a:pt x="7168" y="2395"/>
                  </a:cubicBezTo>
                  <a:cubicBezTo>
                    <a:pt x="7167" y="2395"/>
                    <a:pt x="7166" y="2394"/>
                    <a:pt x="7164" y="2392"/>
                  </a:cubicBezTo>
                  <a:lnTo>
                    <a:pt x="7164" y="2392"/>
                  </a:lnTo>
                  <a:cubicBezTo>
                    <a:pt x="7164" y="2398"/>
                    <a:pt x="7175" y="2404"/>
                    <a:pt x="7175" y="2420"/>
                  </a:cubicBezTo>
                  <a:cubicBezTo>
                    <a:pt x="7174" y="2420"/>
                    <a:pt x="7173" y="2419"/>
                    <a:pt x="7173" y="2419"/>
                  </a:cubicBezTo>
                  <a:cubicBezTo>
                    <a:pt x="7169" y="2419"/>
                    <a:pt x="7166" y="2424"/>
                    <a:pt x="7160" y="2424"/>
                  </a:cubicBezTo>
                  <a:cubicBezTo>
                    <a:pt x="7158" y="2424"/>
                    <a:pt x="7156" y="2423"/>
                    <a:pt x="7153" y="2420"/>
                  </a:cubicBezTo>
                  <a:cubicBezTo>
                    <a:pt x="7167" y="2416"/>
                    <a:pt x="7148" y="2411"/>
                    <a:pt x="7154" y="2402"/>
                  </a:cubicBezTo>
                  <a:lnTo>
                    <a:pt x="7154" y="2402"/>
                  </a:lnTo>
                  <a:cubicBezTo>
                    <a:pt x="7152" y="2404"/>
                    <a:pt x="7151" y="2404"/>
                    <a:pt x="7147" y="2404"/>
                  </a:cubicBezTo>
                  <a:cubicBezTo>
                    <a:pt x="7147" y="2404"/>
                    <a:pt x="7147" y="2404"/>
                    <a:pt x="7147" y="2398"/>
                  </a:cubicBezTo>
                  <a:cubicBezTo>
                    <a:pt x="7125" y="2398"/>
                    <a:pt x="7147" y="2420"/>
                    <a:pt x="7130" y="2426"/>
                  </a:cubicBezTo>
                  <a:cubicBezTo>
                    <a:pt x="7130" y="2422"/>
                    <a:pt x="7125" y="2418"/>
                    <a:pt x="7121" y="2418"/>
                  </a:cubicBezTo>
                  <a:cubicBezTo>
                    <a:pt x="7120" y="2418"/>
                    <a:pt x="7119" y="2419"/>
                    <a:pt x="7119" y="2420"/>
                  </a:cubicBezTo>
                  <a:cubicBezTo>
                    <a:pt x="7120" y="2420"/>
                    <a:pt x="7121" y="2419"/>
                    <a:pt x="7121" y="2419"/>
                  </a:cubicBezTo>
                  <a:cubicBezTo>
                    <a:pt x="7126" y="2419"/>
                    <a:pt x="7130" y="2432"/>
                    <a:pt x="7125" y="2437"/>
                  </a:cubicBezTo>
                  <a:cubicBezTo>
                    <a:pt x="7114" y="2437"/>
                    <a:pt x="7114" y="2448"/>
                    <a:pt x="7108" y="2454"/>
                  </a:cubicBezTo>
                  <a:lnTo>
                    <a:pt x="7119" y="2448"/>
                  </a:lnTo>
                  <a:lnTo>
                    <a:pt x="7119" y="2448"/>
                  </a:lnTo>
                  <a:cubicBezTo>
                    <a:pt x="7119" y="2460"/>
                    <a:pt x="7114" y="2460"/>
                    <a:pt x="7108" y="2465"/>
                  </a:cubicBezTo>
                  <a:cubicBezTo>
                    <a:pt x="7108" y="2465"/>
                    <a:pt x="7107" y="2464"/>
                    <a:pt x="7107" y="2464"/>
                  </a:cubicBezTo>
                  <a:lnTo>
                    <a:pt x="7107" y="2464"/>
                  </a:lnTo>
                  <a:cubicBezTo>
                    <a:pt x="7106" y="2466"/>
                    <a:pt x="7104" y="2466"/>
                    <a:pt x="7102" y="2466"/>
                  </a:cubicBezTo>
                  <a:cubicBezTo>
                    <a:pt x="7098" y="2466"/>
                    <a:pt x="7093" y="2464"/>
                    <a:pt x="7087" y="2464"/>
                  </a:cubicBezTo>
                  <a:cubicBezTo>
                    <a:pt x="7082" y="2464"/>
                    <a:pt x="7078" y="2466"/>
                    <a:pt x="7074" y="2471"/>
                  </a:cubicBezTo>
                  <a:cubicBezTo>
                    <a:pt x="7069" y="2471"/>
                    <a:pt x="7069" y="2460"/>
                    <a:pt x="7063" y="2454"/>
                  </a:cubicBezTo>
                  <a:cubicBezTo>
                    <a:pt x="7060" y="2462"/>
                    <a:pt x="7055" y="2462"/>
                    <a:pt x="7049" y="2462"/>
                  </a:cubicBezTo>
                  <a:cubicBezTo>
                    <a:pt x="7044" y="2462"/>
                    <a:pt x="7038" y="2462"/>
                    <a:pt x="7035" y="2471"/>
                  </a:cubicBezTo>
                  <a:cubicBezTo>
                    <a:pt x="7041" y="2476"/>
                    <a:pt x="7041" y="2476"/>
                    <a:pt x="7041" y="2488"/>
                  </a:cubicBezTo>
                  <a:lnTo>
                    <a:pt x="7058" y="2471"/>
                  </a:lnTo>
                  <a:lnTo>
                    <a:pt x="7052" y="2493"/>
                  </a:lnTo>
                  <a:cubicBezTo>
                    <a:pt x="7058" y="2488"/>
                    <a:pt x="7063" y="2476"/>
                    <a:pt x="7063" y="2476"/>
                  </a:cubicBezTo>
                  <a:cubicBezTo>
                    <a:pt x="7063" y="2488"/>
                    <a:pt x="7063" y="2488"/>
                    <a:pt x="7069" y="2493"/>
                  </a:cubicBezTo>
                  <a:cubicBezTo>
                    <a:pt x="7066" y="2491"/>
                    <a:pt x="7064" y="2491"/>
                    <a:pt x="7062" y="2491"/>
                  </a:cubicBezTo>
                  <a:cubicBezTo>
                    <a:pt x="7054" y="2491"/>
                    <a:pt x="7054" y="2505"/>
                    <a:pt x="7045" y="2505"/>
                  </a:cubicBezTo>
                  <a:cubicBezTo>
                    <a:pt x="7044" y="2505"/>
                    <a:pt x="7042" y="2505"/>
                    <a:pt x="7041" y="2504"/>
                  </a:cubicBezTo>
                  <a:lnTo>
                    <a:pt x="7030" y="2482"/>
                  </a:lnTo>
                  <a:cubicBezTo>
                    <a:pt x="7007" y="2482"/>
                    <a:pt x="7007" y="2510"/>
                    <a:pt x="6985" y="2516"/>
                  </a:cubicBezTo>
                  <a:lnTo>
                    <a:pt x="6990" y="2516"/>
                  </a:lnTo>
                  <a:cubicBezTo>
                    <a:pt x="6996" y="2527"/>
                    <a:pt x="6979" y="2521"/>
                    <a:pt x="6979" y="2532"/>
                  </a:cubicBezTo>
                  <a:cubicBezTo>
                    <a:pt x="6974" y="2521"/>
                    <a:pt x="6968" y="2521"/>
                    <a:pt x="6962" y="2521"/>
                  </a:cubicBezTo>
                  <a:cubicBezTo>
                    <a:pt x="6962" y="2527"/>
                    <a:pt x="6946" y="2527"/>
                    <a:pt x="6951" y="2544"/>
                  </a:cubicBezTo>
                  <a:lnTo>
                    <a:pt x="6940" y="2538"/>
                  </a:lnTo>
                  <a:cubicBezTo>
                    <a:pt x="6918" y="2544"/>
                    <a:pt x="6934" y="2572"/>
                    <a:pt x="6918" y="2577"/>
                  </a:cubicBezTo>
                  <a:cubicBezTo>
                    <a:pt x="6918" y="2566"/>
                    <a:pt x="6906" y="2566"/>
                    <a:pt x="6912" y="2549"/>
                  </a:cubicBezTo>
                  <a:lnTo>
                    <a:pt x="6912" y="2549"/>
                  </a:lnTo>
                  <a:cubicBezTo>
                    <a:pt x="6906" y="2555"/>
                    <a:pt x="6901" y="2555"/>
                    <a:pt x="6906" y="2560"/>
                  </a:cubicBezTo>
                  <a:cubicBezTo>
                    <a:pt x="6901" y="2560"/>
                    <a:pt x="6895" y="2577"/>
                    <a:pt x="6884" y="2577"/>
                  </a:cubicBezTo>
                  <a:cubicBezTo>
                    <a:pt x="6884" y="2577"/>
                    <a:pt x="6890" y="2588"/>
                    <a:pt x="6884" y="2588"/>
                  </a:cubicBezTo>
                  <a:cubicBezTo>
                    <a:pt x="6884" y="2588"/>
                    <a:pt x="6874" y="2599"/>
                    <a:pt x="6883" y="2604"/>
                  </a:cubicBezTo>
                  <a:lnTo>
                    <a:pt x="6883" y="2604"/>
                  </a:lnTo>
                  <a:cubicBezTo>
                    <a:pt x="6878" y="2602"/>
                    <a:pt x="6874" y="2601"/>
                    <a:pt x="6870" y="2601"/>
                  </a:cubicBezTo>
                  <a:cubicBezTo>
                    <a:pt x="6853" y="2601"/>
                    <a:pt x="6840" y="2618"/>
                    <a:pt x="6825" y="2618"/>
                  </a:cubicBezTo>
                  <a:cubicBezTo>
                    <a:pt x="6822" y="2618"/>
                    <a:pt x="6820" y="2618"/>
                    <a:pt x="6817" y="2616"/>
                  </a:cubicBezTo>
                  <a:cubicBezTo>
                    <a:pt x="6806" y="2628"/>
                    <a:pt x="6794" y="2633"/>
                    <a:pt x="6783" y="2639"/>
                  </a:cubicBezTo>
                  <a:cubicBezTo>
                    <a:pt x="6766" y="2639"/>
                    <a:pt x="6789" y="2667"/>
                    <a:pt x="6766" y="2667"/>
                  </a:cubicBezTo>
                  <a:cubicBezTo>
                    <a:pt x="6750" y="2656"/>
                    <a:pt x="6772" y="2656"/>
                    <a:pt x="6761" y="2650"/>
                  </a:cubicBezTo>
                  <a:cubicBezTo>
                    <a:pt x="6757" y="2645"/>
                    <a:pt x="6754" y="2643"/>
                    <a:pt x="6751" y="2643"/>
                  </a:cubicBezTo>
                  <a:cubicBezTo>
                    <a:pt x="6744" y="2643"/>
                    <a:pt x="6741" y="2658"/>
                    <a:pt x="6733" y="2658"/>
                  </a:cubicBezTo>
                  <a:cubicBezTo>
                    <a:pt x="6731" y="2658"/>
                    <a:pt x="6729" y="2657"/>
                    <a:pt x="6727" y="2656"/>
                  </a:cubicBezTo>
                  <a:cubicBezTo>
                    <a:pt x="6726" y="2655"/>
                    <a:pt x="6725" y="2655"/>
                    <a:pt x="6724" y="2655"/>
                  </a:cubicBezTo>
                  <a:cubicBezTo>
                    <a:pt x="6715" y="2655"/>
                    <a:pt x="6709" y="2673"/>
                    <a:pt x="6699" y="2678"/>
                  </a:cubicBezTo>
                  <a:lnTo>
                    <a:pt x="6694" y="2678"/>
                  </a:lnTo>
                  <a:cubicBezTo>
                    <a:pt x="6694" y="2695"/>
                    <a:pt x="6677" y="2712"/>
                    <a:pt x="6665" y="2723"/>
                  </a:cubicBezTo>
                  <a:cubicBezTo>
                    <a:pt x="6665" y="2706"/>
                    <a:pt x="6671" y="2712"/>
                    <a:pt x="6660" y="2700"/>
                  </a:cubicBezTo>
                  <a:lnTo>
                    <a:pt x="6660" y="2700"/>
                  </a:lnTo>
                  <a:cubicBezTo>
                    <a:pt x="6654" y="2706"/>
                    <a:pt x="6671" y="2717"/>
                    <a:pt x="6660" y="2728"/>
                  </a:cubicBezTo>
                  <a:cubicBezTo>
                    <a:pt x="6654" y="2723"/>
                    <a:pt x="6643" y="2723"/>
                    <a:pt x="6637" y="2712"/>
                  </a:cubicBezTo>
                  <a:lnTo>
                    <a:pt x="6649" y="2706"/>
                  </a:lnTo>
                  <a:cubicBezTo>
                    <a:pt x="6645" y="2704"/>
                    <a:pt x="6643" y="2703"/>
                    <a:pt x="6640" y="2703"/>
                  </a:cubicBezTo>
                  <a:cubicBezTo>
                    <a:pt x="6632" y="2703"/>
                    <a:pt x="6631" y="2717"/>
                    <a:pt x="6626" y="2717"/>
                  </a:cubicBezTo>
                  <a:lnTo>
                    <a:pt x="6621" y="2706"/>
                  </a:lnTo>
                  <a:cubicBezTo>
                    <a:pt x="6609" y="2717"/>
                    <a:pt x="6615" y="2734"/>
                    <a:pt x="6598" y="2745"/>
                  </a:cubicBezTo>
                  <a:lnTo>
                    <a:pt x="6598" y="2751"/>
                  </a:lnTo>
                  <a:cubicBezTo>
                    <a:pt x="6598" y="2756"/>
                    <a:pt x="6597" y="2757"/>
                    <a:pt x="6596" y="2757"/>
                  </a:cubicBezTo>
                  <a:cubicBezTo>
                    <a:pt x="6594" y="2757"/>
                    <a:pt x="6591" y="2755"/>
                    <a:pt x="6588" y="2755"/>
                  </a:cubicBezTo>
                  <a:cubicBezTo>
                    <a:pt x="6586" y="2755"/>
                    <a:pt x="6583" y="2757"/>
                    <a:pt x="6581" y="2762"/>
                  </a:cubicBezTo>
                  <a:lnTo>
                    <a:pt x="6570" y="2745"/>
                  </a:lnTo>
                  <a:cubicBezTo>
                    <a:pt x="6570" y="2756"/>
                    <a:pt x="6559" y="2773"/>
                    <a:pt x="6548" y="2784"/>
                  </a:cubicBezTo>
                  <a:cubicBezTo>
                    <a:pt x="6548" y="2768"/>
                    <a:pt x="6559" y="2756"/>
                    <a:pt x="6565" y="2745"/>
                  </a:cubicBezTo>
                  <a:lnTo>
                    <a:pt x="6565" y="2745"/>
                  </a:lnTo>
                  <a:cubicBezTo>
                    <a:pt x="6557" y="2745"/>
                    <a:pt x="6550" y="2750"/>
                    <a:pt x="6546" y="2757"/>
                  </a:cubicBezTo>
                  <a:lnTo>
                    <a:pt x="6546" y="2757"/>
                  </a:lnTo>
                  <a:cubicBezTo>
                    <a:pt x="6546" y="2757"/>
                    <a:pt x="6547" y="2756"/>
                    <a:pt x="6548" y="2756"/>
                  </a:cubicBezTo>
                  <a:lnTo>
                    <a:pt x="6548" y="2756"/>
                  </a:lnTo>
                  <a:cubicBezTo>
                    <a:pt x="6548" y="2773"/>
                    <a:pt x="6542" y="2790"/>
                    <a:pt x="6525" y="2796"/>
                  </a:cubicBezTo>
                  <a:cubicBezTo>
                    <a:pt x="6522" y="2786"/>
                    <a:pt x="6517" y="2783"/>
                    <a:pt x="6512" y="2783"/>
                  </a:cubicBezTo>
                  <a:cubicBezTo>
                    <a:pt x="6502" y="2783"/>
                    <a:pt x="6491" y="2791"/>
                    <a:pt x="6479" y="2791"/>
                  </a:cubicBezTo>
                  <a:cubicBezTo>
                    <a:pt x="6474" y="2791"/>
                    <a:pt x="6469" y="2789"/>
                    <a:pt x="6464" y="2784"/>
                  </a:cubicBezTo>
                  <a:cubicBezTo>
                    <a:pt x="6447" y="2812"/>
                    <a:pt x="6419" y="2807"/>
                    <a:pt x="6391" y="2824"/>
                  </a:cubicBezTo>
                  <a:cubicBezTo>
                    <a:pt x="6413" y="2840"/>
                    <a:pt x="6385" y="2824"/>
                    <a:pt x="6397" y="2852"/>
                  </a:cubicBezTo>
                  <a:cubicBezTo>
                    <a:pt x="6391" y="2857"/>
                    <a:pt x="6391" y="2857"/>
                    <a:pt x="6391" y="2857"/>
                  </a:cubicBezTo>
                  <a:lnTo>
                    <a:pt x="6363" y="2852"/>
                  </a:lnTo>
                  <a:cubicBezTo>
                    <a:pt x="6352" y="2846"/>
                    <a:pt x="6363" y="2840"/>
                    <a:pt x="6363" y="2835"/>
                  </a:cubicBezTo>
                  <a:lnTo>
                    <a:pt x="6363" y="2835"/>
                  </a:lnTo>
                  <a:cubicBezTo>
                    <a:pt x="6360" y="2836"/>
                    <a:pt x="6357" y="2836"/>
                    <a:pt x="6355" y="2836"/>
                  </a:cubicBezTo>
                  <a:cubicBezTo>
                    <a:pt x="6348" y="2836"/>
                    <a:pt x="6349" y="2829"/>
                    <a:pt x="6335" y="2829"/>
                  </a:cubicBezTo>
                  <a:cubicBezTo>
                    <a:pt x="6346" y="2835"/>
                    <a:pt x="6341" y="2840"/>
                    <a:pt x="6329" y="2840"/>
                  </a:cubicBezTo>
                  <a:lnTo>
                    <a:pt x="6346" y="2846"/>
                  </a:lnTo>
                  <a:cubicBezTo>
                    <a:pt x="6343" y="2854"/>
                    <a:pt x="6339" y="2857"/>
                    <a:pt x="6335" y="2857"/>
                  </a:cubicBezTo>
                  <a:cubicBezTo>
                    <a:pt x="6330" y="2857"/>
                    <a:pt x="6324" y="2852"/>
                    <a:pt x="6318" y="2852"/>
                  </a:cubicBezTo>
                  <a:cubicBezTo>
                    <a:pt x="6314" y="2852"/>
                    <a:pt x="6310" y="2855"/>
                    <a:pt x="6307" y="2863"/>
                  </a:cubicBezTo>
                  <a:lnTo>
                    <a:pt x="6307" y="2852"/>
                  </a:lnTo>
                  <a:cubicBezTo>
                    <a:pt x="6301" y="2857"/>
                    <a:pt x="6273" y="2868"/>
                    <a:pt x="6273" y="2896"/>
                  </a:cubicBezTo>
                  <a:cubicBezTo>
                    <a:pt x="6268" y="2891"/>
                    <a:pt x="6262" y="2885"/>
                    <a:pt x="6268" y="2880"/>
                  </a:cubicBezTo>
                  <a:lnTo>
                    <a:pt x="6268" y="2880"/>
                  </a:lnTo>
                  <a:cubicBezTo>
                    <a:pt x="6240" y="2891"/>
                    <a:pt x="6223" y="2930"/>
                    <a:pt x="6201" y="2930"/>
                  </a:cubicBezTo>
                  <a:lnTo>
                    <a:pt x="6195" y="2919"/>
                  </a:lnTo>
                  <a:cubicBezTo>
                    <a:pt x="6195" y="2924"/>
                    <a:pt x="6195" y="2936"/>
                    <a:pt x="6189" y="2936"/>
                  </a:cubicBezTo>
                  <a:cubicBezTo>
                    <a:pt x="6185" y="2932"/>
                    <a:pt x="6184" y="2928"/>
                    <a:pt x="6184" y="2928"/>
                  </a:cubicBezTo>
                  <a:cubicBezTo>
                    <a:pt x="6184" y="2928"/>
                    <a:pt x="6184" y="2928"/>
                    <a:pt x="6184" y="2930"/>
                  </a:cubicBezTo>
                  <a:cubicBezTo>
                    <a:pt x="6184" y="2930"/>
                    <a:pt x="6178" y="2947"/>
                    <a:pt x="6167" y="2947"/>
                  </a:cubicBezTo>
                  <a:lnTo>
                    <a:pt x="6173" y="2936"/>
                  </a:lnTo>
                  <a:lnTo>
                    <a:pt x="6173" y="2936"/>
                  </a:lnTo>
                  <a:cubicBezTo>
                    <a:pt x="6145" y="2941"/>
                    <a:pt x="6145" y="2969"/>
                    <a:pt x="6128" y="2986"/>
                  </a:cubicBezTo>
                  <a:cubicBezTo>
                    <a:pt x="6121" y="2975"/>
                    <a:pt x="6109" y="2971"/>
                    <a:pt x="6099" y="2971"/>
                  </a:cubicBezTo>
                  <a:cubicBezTo>
                    <a:pt x="6093" y="2971"/>
                    <a:pt x="6087" y="2973"/>
                    <a:pt x="6083" y="2975"/>
                  </a:cubicBezTo>
                  <a:lnTo>
                    <a:pt x="6083" y="2969"/>
                  </a:lnTo>
                  <a:cubicBezTo>
                    <a:pt x="6055" y="2980"/>
                    <a:pt x="6044" y="3008"/>
                    <a:pt x="6021" y="3031"/>
                  </a:cubicBezTo>
                  <a:cubicBezTo>
                    <a:pt x="6018" y="3029"/>
                    <a:pt x="6014" y="3028"/>
                    <a:pt x="6009" y="3028"/>
                  </a:cubicBezTo>
                  <a:cubicBezTo>
                    <a:pt x="5988" y="3028"/>
                    <a:pt x="5961" y="3048"/>
                    <a:pt x="5937" y="3048"/>
                  </a:cubicBezTo>
                  <a:cubicBezTo>
                    <a:pt x="5943" y="3053"/>
                    <a:pt x="5943" y="3064"/>
                    <a:pt x="5937" y="3070"/>
                  </a:cubicBezTo>
                  <a:cubicBezTo>
                    <a:pt x="5934" y="3070"/>
                    <a:pt x="5930" y="3080"/>
                    <a:pt x="5926" y="3080"/>
                  </a:cubicBezTo>
                  <a:cubicBezTo>
                    <a:pt x="5924" y="3080"/>
                    <a:pt x="5922" y="3078"/>
                    <a:pt x="5921" y="3070"/>
                  </a:cubicBezTo>
                  <a:cubicBezTo>
                    <a:pt x="5917" y="3067"/>
                    <a:pt x="5914" y="3065"/>
                    <a:pt x="5910" y="3065"/>
                  </a:cubicBezTo>
                  <a:cubicBezTo>
                    <a:pt x="5903" y="3065"/>
                    <a:pt x="5896" y="3072"/>
                    <a:pt x="5893" y="3076"/>
                  </a:cubicBezTo>
                  <a:lnTo>
                    <a:pt x="5898" y="3098"/>
                  </a:lnTo>
                  <a:cubicBezTo>
                    <a:pt x="5892" y="3095"/>
                    <a:pt x="5887" y="3093"/>
                    <a:pt x="5882" y="3093"/>
                  </a:cubicBezTo>
                  <a:cubicBezTo>
                    <a:pt x="5859" y="3093"/>
                    <a:pt x="5844" y="3125"/>
                    <a:pt x="5826" y="3125"/>
                  </a:cubicBezTo>
                  <a:cubicBezTo>
                    <a:pt x="5822" y="3125"/>
                    <a:pt x="5818" y="3124"/>
                    <a:pt x="5814" y="3120"/>
                  </a:cubicBezTo>
                  <a:cubicBezTo>
                    <a:pt x="5809" y="3126"/>
                    <a:pt x="5803" y="3132"/>
                    <a:pt x="5797" y="3137"/>
                  </a:cubicBezTo>
                  <a:lnTo>
                    <a:pt x="5792" y="3126"/>
                  </a:lnTo>
                  <a:cubicBezTo>
                    <a:pt x="5775" y="3132"/>
                    <a:pt x="5764" y="3137"/>
                    <a:pt x="5747" y="3148"/>
                  </a:cubicBezTo>
                  <a:lnTo>
                    <a:pt x="5747" y="3137"/>
                  </a:lnTo>
                  <a:cubicBezTo>
                    <a:pt x="5736" y="3143"/>
                    <a:pt x="5747" y="3182"/>
                    <a:pt x="5741" y="3188"/>
                  </a:cubicBezTo>
                  <a:lnTo>
                    <a:pt x="5725" y="3171"/>
                  </a:lnTo>
                  <a:cubicBezTo>
                    <a:pt x="5708" y="3182"/>
                    <a:pt x="5680" y="3176"/>
                    <a:pt x="5669" y="3204"/>
                  </a:cubicBezTo>
                  <a:cubicBezTo>
                    <a:pt x="5665" y="3201"/>
                    <a:pt x="5664" y="3197"/>
                    <a:pt x="5665" y="3195"/>
                  </a:cubicBezTo>
                  <a:lnTo>
                    <a:pt x="5665" y="3195"/>
                  </a:lnTo>
                  <a:cubicBezTo>
                    <a:pt x="5652" y="3199"/>
                    <a:pt x="5626" y="3201"/>
                    <a:pt x="5640" y="3220"/>
                  </a:cubicBezTo>
                  <a:lnTo>
                    <a:pt x="5640" y="3220"/>
                  </a:lnTo>
                  <a:cubicBezTo>
                    <a:pt x="5637" y="3217"/>
                    <a:pt x="5635" y="3216"/>
                    <a:pt x="5633" y="3216"/>
                  </a:cubicBezTo>
                  <a:cubicBezTo>
                    <a:pt x="5624" y="3216"/>
                    <a:pt x="5616" y="3235"/>
                    <a:pt x="5607" y="3244"/>
                  </a:cubicBezTo>
                  <a:lnTo>
                    <a:pt x="5607" y="3232"/>
                  </a:lnTo>
                  <a:cubicBezTo>
                    <a:pt x="5601" y="3249"/>
                    <a:pt x="5607" y="3255"/>
                    <a:pt x="5596" y="3266"/>
                  </a:cubicBezTo>
                  <a:cubicBezTo>
                    <a:pt x="5592" y="3266"/>
                    <a:pt x="5588" y="3261"/>
                    <a:pt x="5588" y="3260"/>
                  </a:cubicBezTo>
                  <a:lnTo>
                    <a:pt x="5588" y="3260"/>
                  </a:lnTo>
                  <a:cubicBezTo>
                    <a:pt x="5589" y="3260"/>
                    <a:pt x="5589" y="3260"/>
                    <a:pt x="5590" y="3260"/>
                  </a:cubicBezTo>
                  <a:cubicBezTo>
                    <a:pt x="5589" y="3259"/>
                    <a:pt x="5588" y="3259"/>
                    <a:pt x="5588" y="3259"/>
                  </a:cubicBezTo>
                  <a:lnTo>
                    <a:pt x="5588" y="3259"/>
                  </a:lnTo>
                  <a:cubicBezTo>
                    <a:pt x="5588" y="3259"/>
                    <a:pt x="5588" y="3259"/>
                    <a:pt x="5588" y="3260"/>
                  </a:cubicBezTo>
                  <a:lnTo>
                    <a:pt x="5588" y="3260"/>
                  </a:lnTo>
                  <a:cubicBezTo>
                    <a:pt x="5587" y="3259"/>
                    <a:pt x="5587" y="3259"/>
                    <a:pt x="5587" y="3259"/>
                  </a:cubicBezTo>
                  <a:lnTo>
                    <a:pt x="5587" y="3259"/>
                  </a:lnTo>
                  <a:cubicBezTo>
                    <a:pt x="5582" y="3259"/>
                    <a:pt x="5588" y="3272"/>
                    <a:pt x="5573" y="3272"/>
                  </a:cubicBezTo>
                  <a:lnTo>
                    <a:pt x="5573" y="3260"/>
                  </a:lnTo>
                  <a:cubicBezTo>
                    <a:pt x="5562" y="3266"/>
                    <a:pt x="5568" y="3272"/>
                    <a:pt x="5568" y="3283"/>
                  </a:cubicBezTo>
                  <a:cubicBezTo>
                    <a:pt x="5565" y="3285"/>
                    <a:pt x="5561" y="3287"/>
                    <a:pt x="5557" y="3287"/>
                  </a:cubicBezTo>
                  <a:cubicBezTo>
                    <a:pt x="5550" y="3287"/>
                    <a:pt x="5543" y="3284"/>
                    <a:pt x="5540" y="3277"/>
                  </a:cubicBezTo>
                  <a:cubicBezTo>
                    <a:pt x="5540" y="3288"/>
                    <a:pt x="5540" y="3300"/>
                    <a:pt x="5529" y="3300"/>
                  </a:cubicBezTo>
                  <a:cubicBezTo>
                    <a:pt x="5529" y="3294"/>
                    <a:pt x="5529" y="3294"/>
                    <a:pt x="5529" y="3288"/>
                  </a:cubicBezTo>
                  <a:cubicBezTo>
                    <a:pt x="5508" y="3288"/>
                    <a:pt x="5511" y="3312"/>
                    <a:pt x="5499" y="3312"/>
                  </a:cubicBezTo>
                  <a:cubicBezTo>
                    <a:pt x="5498" y="3312"/>
                    <a:pt x="5497" y="3311"/>
                    <a:pt x="5495" y="3311"/>
                  </a:cubicBezTo>
                  <a:cubicBezTo>
                    <a:pt x="5489" y="3305"/>
                    <a:pt x="5489" y="3305"/>
                    <a:pt x="5489" y="3305"/>
                  </a:cubicBezTo>
                  <a:cubicBezTo>
                    <a:pt x="5501" y="3300"/>
                    <a:pt x="5512" y="3294"/>
                    <a:pt x="5512" y="3294"/>
                  </a:cubicBezTo>
                  <a:cubicBezTo>
                    <a:pt x="5506" y="3283"/>
                    <a:pt x="5495" y="3288"/>
                    <a:pt x="5495" y="3266"/>
                  </a:cubicBezTo>
                  <a:cubicBezTo>
                    <a:pt x="5489" y="3283"/>
                    <a:pt x="5484" y="3305"/>
                    <a:pt x="5473" y="3305"/>
                  </a:cubicBezTo>
                  <a:lnTo>
                    <a:pt x="5467" y="3305"/>
                  </a:lnTo>
                  <a:lnTo>
                    <a:pt x="5467" y="3300"/>
                  </a:lnTo>
                  <a:cubicBezTo>
                    <a:pt x="5467" y="3305"/>
                    <a:pt x="5461" y="3305"/>
                    <a:pt x="5461" y="3305"/>
                  </a:cubicBezTo>
                  <a:cubicBezTo>
                    <a:pt x="5456" y="3305"/>
                    <a:pt x="5456" y="3305"/>
                    <a:pt x="5450" y="3311"/>
                  </a:cubicBezTo>
                  <a:cubicBezTo>
                    <a:pt x="5450" y="3311"/>
                    <a:pt x="5445" y="3311"/>
                    <a:pt x="5445" y="3316"/>
                  </a:cubicBezTo>
                  <a:cubicBezTo>
                    <a:pt x="5445" y="3311"/>
                    <a:pt x="5445" y="3311"/>
                    <a:pt x="5445" y="3311"/>
                  </a:cubicBezTo>
                  <a:cubicBezTo>
                    <a:pt x="5445" y="3309"/>
                    <a:pt x="5446" y="3307"/>
                    <a:pt x="5447" y="3307"/>
                  </a:cubicBezTo>
                  <a:lnTo>
                    <a:pt x="5447" y="3307"/>
                  </a:lnTo>
                  <a:cubicBezTo>
                    <a:pt x="5448" y="3308"/>
                    <a:pt x="5449" y="3309"/>
                    <a:pt x="5450" y="3311"/>
                  </a:cubicBezTo>
                  <a:cubicBezTo>
                    <a:pt x="5450" y="3308"/>
                    <a:pt x="5449" y="3307"/>
                    <a:pt x="5447" y="3307"/>
                  </a:cubicBezTo>
                  <a:cubicBezTo>
                    <a:pt x="5447" y="3307"/>
                    <a:pt x="5447" y="3307"/>
                    <a:pt x="5447" y="3307"/>
                  </a:cubicBezTo>
                  <a:lnTo>
                    <a:pt x="5447" y="3307"/>
                  </a:lnTo>
                  <a:cubicBezTo>
                    <a:pt x="5446" y="3306"/>
                    <a:pt x="5444" y="3306"/>
                    <a:pt x="5443" y="3306"/>
                  </a:cubicBezTo>
                  <a:cubicBezTo>
                    <a:pt x="5438" y="3306"/>
                    <a:pt x="5432" y="3311"/>
                    <a:pt x="5428" y="3311"/>
                  </a:cubicBezTo>
                  <a:cubicBezTo>
                    <a:pt x="5433" y="3322"/>
                    <a:pt x="5428" y="3328"/>
                    <a:pt x="5439" y="3333"/>
                  </a:cubicBezTo>
                  <a:cubicBezTo>
                    <a:pt x="5439" y="3333"/>
                    <a:pt x="5439" y="3328"/>
                    <a:pt x="5445" y="3328"/>
                  </a:cubicBezTo>
                  <a:cubicBezTo>
                    <a:pt x="5450" y="3322"/>
                    <a:pt x="5456" y="3322"/>
                    <a:pt x="5461" y="3316"/>
                  </a:cubicBezTo>
                  <a:lnTo>
                    <a:pt x="5461" y="3316"/>
                  </a:lnTo>
                  <a:cubicBezTo>
                    <a:pt x="5456" y="3328"/>
                    <a:pt x="5456" y="3333"/>
                    <a:pt x="5445" y="3333"/>
                  </a:cubicBezTo>
                  <a:cubicBezTo>
                    <a:pt x="5445" y="3339"/>
                    <a:pt x="5445" y="3350"/>
                    <a:pt x="5445" y="3356"/>
                  </a:cubicBezTo>
                  <a:cubicBezTo>
                    <a:pt x="5433" y="3339"/>
                    <a:pt x="5411" y="3339"/>
                    <a:pt x="5405" y="3333"/>
                  </a:cubicBezTo>
                  <a:cubicBezTo>
                    <a:pt x="5389" y="3344"/>
                    <a:pt x="5366" y="3356"/>
                    <a:pt x="5366" y="3384"/>
                  </a:cubicBezTo>
                  <a:cubicBezTo>
                    <a:pt x="5365" y="3385"/>
                    <a:pt x="5364" y="3385"/>
                    <a:pt x="5363" y="3385"/>
                  </a:cubicBezTo>
                  <a:cubicBezTo>
                    <a:pt x="5360" y="3385"/>
                    <a:pt x="5359" y="3378"/>
                    <a:pt x="5355" y="3378"/>
                  </a:cubicBezTo>
                  <a:cubicBezTo>
                    <a:pt x="5355" y="3372"/>
                    <a:pt x="5361" y="3372"/>
                    <a:pt x="5361" y="3367"/>
                  </a:cubicBezTo>
                  <a:lnTo>
                    <a:pt x="5361" y="3367"/>
                  </a:lnTo>
                  <a:cubicBezTo>
                    <a:pt x="5355" y="3378"/>
                    <a:pt x="5333" y="3384"/>
                    <a:pt x="5338" y="3400"/>
                  </a:cubicBezTo>
                  <a:cubicBezTo>
                    <a:pt x="5326" y="3400"/>
                    <a:pt x="5332" y="3391"/>
                    <a:pt x="5329" y="3391"/>
                  </a:cubicBezTo>
                  <a:lnTo>
                    <a:pt x="5329" y="3391"/>
                  </a:lnTo>
                  <a:cubicBezTo>
                    <a:pt x="5328" y="3391"/>
                    <a:pt x="5326" y="3392"/>
                    <a:pt x="5321" y="3395"/>
                  </a:cubicBezTo>
                  <a:lnTo>
                    <a:pt x="5321" y="3389"/>
                  </a:lnTo>
                  <a:cubicBezTo>
                    <a:pt x="5318" y="3389"/>
                    <a:pt x="5316" y="3388"/>
                    <a:pt x="5313" y="3388"/>
                  </a:cubicBezTo>
                  <a:cubicBezTo>
                    <a:pt x="5281" y="3388"/>
                    <a:pt x="5283" y="3442"/>
                    <a:pt x="5246" y="3442"/>
                  </a:cubicBezTo>
                  <a:cubicBezTo>
                    <a:pt x="5242" y="3442"/>
                    <a:pt x="5237" y="3441"/>
                    <a:pt x="5232" y="3440"/>
                  </a:cubicBezTo>
                  <a:lnTo>
                    <a:pt x="5232" y="3440"/>
                  </a:lnTo>
                  <a:cubicBezTo>
                    <a:pt x="5237" y="3445"/>
                    <a:pt x="5237" y="3445"/>
                    <a:pt x="5243" y="3445"/>
                  </a:cubicBezTo>
                  <a:cubicBezTo>
                    <a:pt x="5193" y="3451"/>
                    <a:pt x="5159" y="3501"/>
                    <a:pt x="5109" y="3501"/>
                  </a:cubicBezTo>
                  <a:cubicBezTo>
                    <a:pt x="5092" y="3501"/>
                    <a:pt x="5097" y="3512"/>
                    <a:pt x="5092" y="3524"/>
                  </a:cubicBezTo>
                  <a:lnTo>
                    <a:pt x="5086" y="3512"/>
                  </a:lnTo>
                  <a:lnTo>
                    <a:pt x="5081" y="3529"/>
                  </a:lnTo>
                  <a:cubicBezTo>
                    <a:pt x="5077" y="3536"/>
                    <a:pt x="5072" y="3538"/>
                    <a:pt x="5066" y="3538"/>
                  </a:cubicBezTo>
                  <a:cubicBezTo>
                    <a:pt x="5058" y="3538"/>
                    <a:pt x="5049" y="3534"/>
                    <a:pt x="5040" y="3534"/>
                  </a:cubicBezTo>
                  <a:cubicBezTo>
                    <a:pt x="5032" y="3534"/>
                    <a:pt x="5025" y="3537"/>
                    <a:pt x="5019" y="3546"/>
                  </a:cubicBezTo>
                  <a:lnTo>
                    <a:pt x="5030" y="3552"/>
                  </a:lnTo>
                  <a:cubicBezTo>
                    <a:pt x="5021" y="3556"/>
                    <a:pt x="5012" y="3564"/>
                    <a:pt x="5006" y="3564"/>
                  </a:cubicBezTo>
                  <a:cubicBezTo>
                    <a:pt x="5004" y="3564"/>
                    <a:pt x="5003" y="3564"/>
                    <a:pt x="5002" y="3563"/>
                  </a:cubicBezTo>
                  <a:cubicBezTo>
                    <a:pt x="5002" y="3563"/>
                    <a:pt x="5002" y="3569"/>
                    <a:pt x="4997" y="3569"/>
                  </a:cubicBezTo>
                  <a:lnTo>
                    <a:pt x="4997" y="3563"/>
                  </a:lnTo>
                  <a:lnTo>
                    <a:pt x="4980" y="3580"/>
                  </a:lnTo>
                  <a:cubicBezTo>
                    <a:pt x="4978" y="3580"/>
                    <a:pt x="4977" y="3581"/>
                    <a:pt x="4976" y="3581"/>
                  </a:cubicBezTo>
                  <a:cubicBezTo>
                    <a:pt x="4968" y="3581"/>
                    <a:pt x="4967" y="3568"/>
                    <a:pt x="4957" y="3563"/>
                  </a:cubicBezTo>
                  <a:lnTo>
                    <a:pt x="4952" y="3563"/>
                  </a:lnTo>
                  <a:lnTo>
                    <a:pt x="4946" y="3552"/>
                  </a:lnTo>
                  <a:lnTo>
                    <a:pt x="4946" y="3552"/>
                  </a:lnTo>
                  <a:cubicBezTo>
                    <a:pt x="4952" y="3557"/>
                    <a:pt x="4952" y="3557"/>
                    <a:pt x="4957" y="3563"/>
                  </a:cubicBezTo>
                  <a:cubicBezTo>
                    <a:pt x="4952" y="3552"/>
                    <a:pt x="4946" y="3546"/>
                    <a:pt x="4935" y="3535"/>
                  </a:cubicBezTo>
                  <a:cubicBezTo>
                    <a:pt x="4941" y="3529"/>
                    <a:pt x="4941" y="3518"/>
                    <a:pt x="4935" y="3507"/>
                  </a:cubicBezTo>
                  <a:cubicBezTo>
                    <a:pt x="4918" y="3490"/>
                    <a:pt x="4907" y="3468"/>
                    <a:pt x="4890" y="3451"/>
                  </a:cubicBezTo>
                  <a:cubicBezTo>
                    <a:pt x="4891" y="3449"/>
                    <a:pt x="4892" y="3448"/>
                    <a:pt x="4894" y="3448"/>
                  </a:cubicBezTo>
                  <a:cubicBezTo>
                    <a:pt x="4898" y="3448"/>
                    <a:pt x="4903" y="3453"/>
                    <a:pt x="4907" y="3453"/>
                  </a:cubicBezTo>
                  <a:cubicBezTo>
                    <a:pt x="4910" y="3453"/>
                    <a:pt x="4912" y="3448"/>
                    <a:pt x="4907" y="3428"/>
                  </a:cubicBezTo>
                  <a:cubicBezTo>
                    <a:pt x="4904" y="3423"/>
                    <a:pt x="4901" y="3421"/>
                    <a:pt x="4899" y="3421"/>
                  </a:cubicBezTo>
                  <a:cubicBezTo>
                    <a:pt x="4894" y="3421"/>
                    <a:pt x="4893" y="3432"/>
                    <a:pt x="4890" y="3432"/>
                  </a:cubicBezTo>
                  <a:cubicBezTo>
                    <a:pt x="4887" y="3432"/>
                    <a:pt x="4884" y="3427"/>
                    <a:pt x="4879" y="3412"/>
                  </a:cubicBezTo>
                  <a:cubicBezTo>
                    <a:pt x="4879" y="3378"/>
                    <a:pt x="4890" y="3389"/>
                    <a:pt x="4873" y="3350"/>
                  </a:cubicBezTo>
                  <a:lnTo>
                    <a:pt x="4873" y="3350"/>
                  </a:lnTo>
                  <a:cubicBezTo>
                    <a:pt x="4879" y="3350"/>
                    <a:pt x="4879" y="3356"/>
                    <a:pt x="4879" y="3356"/>
                  </a:cubicBezTo>
                  <a:cubicBezTo>
                    <a:pt x="4879" y="3356"/>
                    <a:pt x="4885" y="3356"/>
                    <a:pt x="4885" y="3361"/>
                  </a:cubicBezTo>
                  <a:lnTo>
                    <a:pt x="4885" y="3367"/>
                  </a:lnTo>
                  <a:cubicBezTo>
                    <a:pt x="4896" y="3384"/>
                    <a:pt x="4907" y="3406"/>
                    <a:pt x="4918" y="3417"/>
                  </a:cubicBezTo>
                  <a:lnTo>
                    <a:pt x="4918" y="3400"/>
                  </a:lnTo>
                  <a:lnTo>
                    <a:pt x="4924" y="3412"/>
                  </a:lnTo>
                  <a:cubicBezTo>
                    <a:pt x="4925" y="3413"/>
                    <a:pt x="4926" y="3414"/>
                    <a:pt x="4926" y="3414"/>
                  </a:cubicBezTo>
                  <a:cubicBezTo>
                    <a:pt x="4927" y="3414"/>
                    <a:pt x="4924" y="3410"/>
                    <a:pt x="4924" y="3406"/>
                  </a:cubicBezTo>
                  <a:lnTo>
                    <a:pt x="4924" y="3406"/>
                  </a:lnTo>
                  <a:cubicBezTo>
                    <a:pt x="4924" y="3410"/>
                    <a:pt x="4927" y="3411"/>
                    <a:pt x="4929" y="3414"/>
                  </a:cubicBezTo>
                  <a:lnTo>
                    <a:pt x="4929" y="3414"/>
                  </a:lnTo>
                  <a:lnTo>
                    <a:pt x="4924" y="3395"/>
                  </a:lnTo>
                  <a:lnTo>
                    <a:pt x="4924" y="3395"/>
                  </a:lnTo>
                  <a:cubicBezTo>
                    <a:pt x="4925" y="3396"/>
                    <a:pt x="4925" y="3397"/>
                    <a:pt x="4926" y="3398"/>
                  </a:cubicBezTo>
                  <a:lnTo>
                    <a:pt x="4926" y="3398"/>
                  </a:lnTo>
                  <a:cubicBezTo>
                    <a:pt x="4925" y="3395"/>
                    <a:pt x="4924" y="3392"/>
                    <a:pt x="4924" y="3389"/>
                  </a:cubicBezTo>
                  <a:lnTo>
                    <a:pt x="4924" y="3389"/>
                  </a:lnTo>
                  <a:cubicBezTo>
                    <a:pt x="4927" y="3396"/>
                    <a:pt x="4931" y="3401"/>
                    <a:pt x="4931" y="3401"/>
                  </a:cubicBezTo>
                  <a:cubicBezTo>
                    <a:pt x="4932" y="3401"/>
                    <a:pt x="4931" y="3399"/>
                    <a:pt x="4929" y="3395"/>
                  </a:cubicBezTo>
                  <a:lnTo>
                    <a:pt x="4929" y="3395"/>
                  </a:lnTo>
                  <a:cubicBezTo>
                    <a:pt x="4935" y="3400"/>
                    <a:pt x="4935" y="3406"/>
                    <a:pt x="4935" y="3406"/>
                  </a:cubicBezTo>
                  <a:cubicBezTo>
                    <a:pt x="4935" y="3400"/>
                    <a:pt x="4941" y="3400"/>
                    <a:pt x="4935" y="3389"/>
                  </a:cubicBezTo>
                  <a:lnTo>
                    <a:pt x="4935" y="3389"/>
                  </a:lnTo>
                  <a:cubicBezTo>
                    <a:pt x="4937" y="3393"/>
                    <a:pt x="4938" y="3393"/>
                    <a:pt x="4939" y="3393"/>
                  </a:cubicBezTo>
                  <a:cubicBezTo>
                    <a:pt x="4940" y="3393"/>
                    <a:pt x="4941" y="3393"/>
                    <a:pt x="4943" y="3393"/>
                  </a:cubicBezTo>
                  <a:cubicBezTo>
                    <a:pt x="4944" y="3393"/>
                    <a:pt x="4945" y="3393"/>
                    <a:pt x="4947" y="3395"/>
                  </a:cubicBezTo>
                  <a:lnTo>
                    <a:pt x="4947" y="3395"/>
                  </a:lnTo>
                  <a:cubicBezTo>
                    <a:pt x="4946" y="3391"/>
                    <a:pt x="4946" y="3387"/>
                    <a:pt x="4946" y="3384"/>
                  </a:cubicBezTo>
                  <a:lnTo>
                    <a:pt x="4946" y="3384"/>
                  </a:lnTo>
                  <a:cubicBezTo>
                    <a:pt x="4952" y="3395"/>
                    <a:pt x="4953" y="3395"/>
                    <a:pt x="4955" y="3395"/>
                  </a:cubicBezTo>
                  <a:cubicBezTo>
                    <a:pt x="4957" y="3395"/>
                    <a:pt x="4960" y="3395"/>
                    <a:pt x="4969" y="3406"/>
                  </a:cubicBezTo>
                  <a:cubicBezTo>
                    <a:pt x="4957" y="3384"/>
                    <a:pt x="4969" y="3395"/>
                    <a:pt x="4969" y="3378"/>
                  </a:cubicBezTo>
                  <a:cubicBezTo>
                    <a:pt x="4969" y="3378"/>
                    <a:pt x="4969" y="3384"/>
                    <a:pt x="4969" y="3384"/>
                  </a:cubicBezTo>
                  <a:cubicBezTo>
                    <a:pt x="4969" y="3384"/>
                    <a:pt x="4974" y="3389"/>
                    <a:pt x="4980" y="3389"/>
                  </a:cubicBezTo>
                  <a:cubicBezTo>
                    <a:pt x="4969" y="3378"/>
                    <a:pt x="4969" y="3372"/>
                    <a:pt x="4969" y="3361"/>
                  </a:cubicBezTo>
                  <a:lnTo>
                    <a:pt x="4969" y="3361"/>
                  </a:lnTo>
                  <a:cubicBezTo>
                    <a:pt x="4980" y="3372"/>
                    <a:pt x="4974" y="3378"/>
                    <a:pt x="4985" y="3395"/>
                  </a:cubicBezTo>
                  <a:cubicBezTo>
                    <a:pt x="4980" y="3378"/>
                    <a:pt x="4985" y="3378"/>
                    <a:pt x="4974" y="3367"/>
                  </a:cubicBezTo>
                  <a:lnTo>
                    <a:pt x="4974" y="3367"/>
                  </a:lnTo>
                  <a:cubicBezTo>
                    <a:pt x="4985" y="3372"/>
                    <a:pt x="4980" y="3372"/>
                    <a:pt x="4991" y="3384"/>
                  </a:cubicBezTo>
                  <a:cubicBezTo>
                    <a:pt x="4985" y="3372"/>
                    <a:pt x="4985" y="3371"/>
                    <a:pt x="4986" y="3371"/>
                  </a:cubicBezTo>
                  <a:lnTo>
                    <a:pt x="4986" y="3371"/>
                  </a:lnTo>
                  <a:cubicBezTo>
                    <a:pt x="4986" y="3371"/>
                    <a:pt x="4987" y="3371"/>
                    <a:pt x="4987" y="3371"/>
                  </a:cubicBezTo>
                  <a:cubicBezTo>
                    <a:pt x="4987" y="3371"/>
                    <a:pt x="4987" y="3371"/>
                    <a:pt x="4985" y="3367"/>
                  </a:cubicBezTo>
                  <a:lnTo>
                    <a:pt x="4985" y="3367"/>
                  </a:lnTo>
                  <a:cubicBezTo>
                    <a:pt x="4989" y="3371"/>
                    <a:pt x="4993" y="3377"/>
                    <a:pt x="4995" y="3377"/>
                  </a:cubicBezTo>
                  <a:cubicBezTo>
                    <a:pt x="4996" y="3377"/>
                    <a:pt x="4996" y="3376"/>
                    <a:pt x="4997" y="3374"/>
                  </a:cubicBezTo>
                  <a:lnTo>
                    <a:pt x="4997" y="3374"/>
                  </a:lnTo>
                  <a:cubicBezTo>
                    <a:pt x="4998" y="3375"/>
                    <a:pt x="4999" y="3377"/>
                    <a:pt x="5000" y="3378"/>
                  </a:cubicBezTo>
                  <a:lnTo>
                    <a:pt x="5000" y="3378"/>
                  </a:lnTo>
                  <a:cubicBezTo>
                    <a:pt x="4999" y="3377"/>
                    <a:pt x="4998" y="3375"/>
                    <a:pt x="4997" y="3374"/>
                  </a:cubicBezTo>
                  <a:lnTo>
                    <a:pt x="4997" y="3374"/>
                  </a:lnTo>
                  <a:cubicBezTo>
                    <a:pt x="4999" y="3376"/>
                    <a:pt x="5000" y="3378"/>
                    <a:pt x="5001" y="3380"/>
                  </a:cubicBezTo>
                  <a:lnTo>
                    <a:pt x="5001" y="3380"/>
                  </a:lnTo>
                  <a:cubicBezTo>
                    <a:pt x="5000" y="3380"/>
                    <a:pt x="5000" y="3379"/>
                    <a:pt x="5000" y="3378"/>
                  </a:cubicBezTo>
                  <a:lnTo>
                    <a:pt x="5000" y="3378"/>
                  </a:lnTo>
                  <a:cubicBezTo>
                    <a:pt x="5000" y="3379"/>
                    <a:pt x="5001" y="3381"/>
                    <a:pt x="5001" y="3382"/>
                  </a:cubicBezTo>
                  <a:lnTo>
                    <a:pt x="5001" y="3382"/>
                  </a:lnTo>
                  <a:cubicBezTo>
                    <a:pt x="5002" y="3386"/>
                    <a:pt x="5002" y="3389"/>
                    <a:pt x="5002" y="3389"/>
                  </a:cubicBezTo>
                  <a:cubicBezTo>
                    <a:pt x="5004" y="3389"/>
                    <a:pt x="5004" y="3386"/>
                    <a:pt x="5002" y="3383"/>
                  </a:cubicBezTo>
                  <a:lnTo>
                    <a:pt x="5002" y="3383"/>
                  </a:lnTo>
                  <a:cubicBezTo>
                    <a:pt x="5002" y="3376"/>
                    <a:pt x="4997" y="3361"/>
                    <a:pt x="5002" y="3361"/>
                  </a:cubicBezTo>
                  <a:cubicBezTo>
                    <a:pt x="5002" y="3361"/>
                    <a:pt x="5002" y="3361"/>
                    <a:pt x="5002" y="3367"/>
                  </a:cubicBezTo>
                  <a:cubicBezTo>
                    <a:pt x="5002" y="3356"/>
                    <a:pt x="5013" y="3361"/>
                    <a:pt x="5008" y="3344"/>
                  </a:cubicBezTo>
                  <a:lnTo>
                    <a:pt x="5008" y="3344"/>
                  </a:lnTo>
                  <a:lnTo>
                    <a:pt x="5008" y="3350"/>
                  </a:lnTo>
                  <a:cubicBezTo>
                    <a:pt x="5002" y="3339"/>
                    <a:pt x="5002" y="3333"/>
                    <a:pt x="4997" y="3328"/>
                  </a:cubicBezTo>
                  <a:cubicBezTo>
                    <a:pt x="4997" y="3328"/>
                    <a:pt x="4997" y="3323"/>
                    <a:pt x="4998" y="3323"/>
                  </a:cubicBezTo>
                  <a:cubicBezTo>
                    <a:pt x="4999" y="3323"/>
                    <a:pt x="5000" y="3324"/>
                    <a:pt x="5002" y="3328"/>
                  </a:cubicBezTo>
                  <a:cubicBezTo>
                    <a:pt x="5013" y="3344"/>
                    <a:pt x="5002" y="3333"/>
                    <a:pt x="5008" y="3344"/>
                  </a:cubicBezTo>
                  <a:cubicBezTo>
                    <a:pt x="5008" y="3339"/>
                    <a:pt x="5008" y="3328"/>
                    <a:pt x="5013" y="3328"/>
                  </a:cubicBezTo>
                  <a:lnTo>
                    <a:pt x="5013" y="3328"/>
                  </a:lnTo>
                  <a:cubicBezTo>
                    <a:pt x="5019" y="3339"/>
                    <a:pt x="5008" y="3333"/>
                    <a:pt x="5019" y="3344"/>
                  </a:cubicBezTo>
                  <a:lnTo>
                    <a:pt x="5013" y="3344"/>
                  </a:lnTo>
                  <a:cubicBezTo>
                    <a:pt x="5019" y="3353"/>
                    <a:pt x="5018" y="3353"/>
                    <a:pt x="5017" y="3353"/>
                  </a:cubicBezTo>
                  <a:cubicBezTo>
                    <a:pt x="5016" y="3353"/>
                    <a:pt x="5016" y="3353"/>
                    <a:pt x="5025" y="3361"/>
                  </a:cubicBezTo>
                  <a:cubicBezTo>
                    <a:pt x="5026" y="3362"/>
                    <a:pt x="5026" y="3363"/>
                    <a:pt x="5027" y="3363"/>
                  </a:cubicBezTo>
                  <a:cubicBezTo>
                    <a:pt x="5029" y="3363"/>
                    <a:pt x="5027" y="3356"/>
                    <a:pt x="5036" y="3356"/>
                  </a:cubicBezTo>
                  <a:cubicBezTo>
                    <a:pt x="5030" y="3344"/>
                    <a:pt x="5025" y="3344"/>
                    <a:pt x="5025" y="3333"/>
                  </a:cubicBezTo>
                  <a:cubicBezTo>
                    <a:pt x="5025" y="3331"/>
                    <a:pt x="5025" y="3330"/>
                    <a:pt x="5026" y="3330"/>
                  </a:cubicBezTo>
                  <a:cubicBezTo>
                    <a:pt x="5030" y="3330"/>
                    <a:pt x="5040" y="3350"/>
                    <a:pt x="5042" y="3350"/>
                  </a:cubicBezTo>
                  <a:cubicBezTo>
                    <a:pt x="5042" y="3350"/>
                    <a:pt x="5042" y="3349"/>
                    <a:pt x="5041" y="3344"/>
                  </a:cubicBezTo>
                  <a:cubicBezTo>
                    <a:pt x="5041" y="3339"/>
                    <a:pt x="5039" y="3333"/>
                    <a:pt x="5037" y="3329"/>
                  </a:cubicBezTo>
                  <a:lnTo>
                    <a:pt x="5037" y="3329"/>
                  </a:lnTo>
                  <a:lnTo>
                    <a:pt x="5047" y="3339"/>
                  </a:lnTo>
                  <a:cubicBezTo>
                    <a:pt x="5051" y="3339"/>
                    <a:pt x="5042" y="3325"/>
                    <a:pt x="5043" y="3325"/>
                  </a:cubicBezTo>
                  <a:lnTo>
                    <a:pt x="5043" y="3325"/>
                  </a:lnTo>
                  <a:cubicBezTo>
                    <a:pt x="5044" y="3325"/>
                    <a:pt x="5045" y="3325"/>
                    <a:pt x="5047" y="3328"/>
                  </a:cubicBezTo>
                  <a:cubicBezTo>
                    <a:pt x="5053" y="3333"/>
                    <a:pt x="5047" y="3333"/>
                    <a:pt x="5047" y="3333"/>
                  </a:cubicBezTo>
                  <a:cubicBezTo>
                    <a:pt x="5049" y="3336"/>
                    <a:pt x="5051" y="3336"/>
                    <a:pt x="5051" y="3336"/>
                  </a:cubicBezTo>
                  <a:cubicBezTo>
                    <a:pt x="5054" y="3336"/>
                    <a:pt x="5047" y="3322"/>
                    <a:pt x="5047" y="3322"/>
                  </a:cubicBezTo>
                  <a:lnTo>
                    <a:pt x="5047" y="3322"/>
                  </a:lnTo>
                  <a:lnTo>
                    <a:pt x="5058" y="3333"/>
                  </a:lnTo>
                  <a:cubicBezTo>
                    <a:pt x="5058" y="3328"/>
                    <a:pt x="5058" y="3316"/>
                    <a:pt x="5064" y="3311"/>
                  </a:cubicBezTo>
                  <a:cubicBezTo>
                    <a:pt x="5064" y="3316"/>
                    <a:pt x="5069" y="3322"/>
                    <a:pt x="5069" y="3322"/>
                  </a:cubicBezTo>
                  <a:cubicBezTo>
                    <a:pt x="5072" y="3317"/>
                    <a:pt x="5075" y="3316"/>
                    <a:pt x="5079" y="3316"/>
                  </a:cubicBezTo>
                  <a:cubicBezTo>
                    <a:pt x="5084" y="3316"/>
                    <a:pt x="5091" y="3319"/>
                    <a:pt x="5097" y="3322"/>
                  </a:cubicBezTo>
                  <a:lnTo>
                    <a:pt x="5097" y="3316"/>
                  </a:lnTo>
                  <a:cubicBezTo>
                    <a:pt x="5103" y="3316"/>
                    <a:pt x="5097" y="3305"/>
                    <a:pt x="5092" y="3300"/>
                  </a:cubicBezTo>
                  <a:lnTo>
                    <a:pt x="5092" y="3300"/>
                  </a:lnTo>
                  <a:cubicBezTo>
                    <a:pt x="5097" y="3300"/>
                    <a:pt x="5103" y="3305"/>
                    <a:pt x="5103" y="3311"/>
                  </a:cubicBezTo>
                  <a:cubicBezTo>
                    <a:pt x="5103" y="3302"/>
                    <a:pt x="5103" y="3290"/>
                    <a:pt x="5108" y="3290"/>
                  </a:cubicBezTo>
                  <a:cubicBezTo>
                    <a:pt x="5110" y="3290"/>
                    <a:pt x="5112" y="3291"/>
                    <a:pt x="5114" y="3294"/>
                  </a:cubicBezTo>
                  <a:cubicBezTo>
                    <a:pt x="5115" y="3295"/>
                    <a:pt x="5115" y="3295"/>
                    <a:pt x="5115" y="3295"/>
                  </a:cubicBezTo>
                  <a:cubicBezTo>
                    <a:pt x="5118" y="3295"/>
                    <a:pt x="5111" y="3277"/>
                    <a:pt x="5113" y="3277"/>
                  </a:cubicBezTo>
                  <a:lnTo>
                    <a:pt x="5113" y="3277"/>
                  </a:lnTo>
                  <a:cubicBezTo>
                    <a:pt x="5113" y="3277"/>
                    <a:pt x="5114" y="3277"/>
                    <a:pt x="5114" y="3277"/>
                  </a:cubicBezTo>
                  <a:lnTo>
                    <a:pt x="5114" y="3283"/>
                  </a:lnTo>
                  <a:cubicBezTo>
                    <a:pt x="5127" y="3283"/>
                    <a:pt x="5130" y="3273"/>
                    <a:pt x="5138" y="3273"/>
                  </a:cubicBezTo>
                  <a:cubicBezTo>
                    <a:pt x="5140" y="3273"/>
                    <a:pt x="5144" y="3274"/>
                    <a:pt x="5148" y="3277"/>
                  </a:cubicBezTo>
                  <a:cubicBezTo>
                    <a:pt x="5146" y="3272"/>
                    <a:pt x="5147" y="3270"/>
                    <a:pt x="5148" y="3270"/>
                  </a:cubicBezTo>
                  <a:cubicBezTo>
                    <a:pt x="5149" y="3270"/>
                    <a:pt x="5150" y="3271"/>
                    <a:pt x="5151" y="3271"/>
                  </a:cubicBezTo>
                  <a:cubicBezTo>
                    <a:pt x="5152" y="3271"/>
                    <a:pt x="5152" y="3269"/>
                    <a:pt x="5148" y="3260"/>
                  </a:cubicBezTo>
                  <a:lnTo>
                    <a:pt x="5148" y="3260"/>
                  </a:lnTo>
                  <a:cubicBezTo>
                    <a:pt x="5159" y="3266"/>
                    <a:pt x="5159" y="3272"/>
                    <a:pt x="5170" y="3277"/>
                  </a:cubicBezTo>
                  <a:cubicBezTo>
                    <a:pt x="5176" y="3277"/>
                    <a:pt x="5165" y="3260"/>
                    <a:pt x="5165" y="3255"/>
                  </a:cubicBezTo>
                  <a:lnTo>
                    <a:pt x="5165" y="3255"/>
                  </a:lnTo>
                  <a:lnTo>
                    <a:pt x="5176" y="3272"/>
                  </a:lnTo>
                  <a:lnTo>
                    <a:pt x="5170" y="3255"/>
                  </a:lnTo>
                  <a:lnTo>
                    <a:pt x="5181" y="3266"/>
                  </a:lnTo>
                  <a:cubicBezTo>
                    <a:pt x="5181" y="3266"/>
                    <a:pt x="5176" y="3260"/>
                    <a:pt x="5176" y="3255"/>
                  </a:cubicBezTo>
                  <a:cubicBezTo>
                    <a:pt x="5176" y="3254"/>
                    <a:pt x="5176" y="3253"/>
                    <a:pt x="5177" y="3253"/>
                  </a:cubicBezTo>
                  <a:cubicBezTo>
                    <a:pt x="5180" y="3253"/>
                    <a:pt x="5187" y="3262"/>
                    <a:pt x="5187" y="3266"/>
                  </a:cubicBezTo>
                  <a:lnTo>
                    <a:pt x="5193" y="3249"/>
                  </a:lnTo>
                  <a:cubicBezTo>
                    <a:pt x="5193" y="3255"/>
                    <a:pt x="5193" y="3260"/>
                    <a:pt x="5193" y="3260"/>
                  </a:cubicBezTo>
                  <a:cubicBezTo>
                    <a:pt x="5193" y="3258"/>
                    <a:pt x="5193" y="3258"/>
                    <a:pt x="5193" y="3258"/>
                  </a:cubicBezTo>
                  <a:cubicBezTo>
                    <a:pt x="5195" y="3258"/>
                    <a:pt x="5199" y="3266"/>
                    <a:pt x="5200" y="3266"/>
                  </a:cubicBezTo>
                  <a:cubicBezTo>
                    <a:pt x="5200" y="3266"/>
                    <a:pt x="5200" y="3265"/>
                    <a:pt x="5198" y="3260"/>
                  </a:cubicBezTo>
                  <a:cubicBezTo>
                    <a:pt x="5198" y="3260"/>
                    <a:pt x="5198" y="3255"/>
                    <a:pt x="5193" y="3249"/>
                  </a:cubicBezTo>
                  <a:lnTo>
                    <a:pt x="5193" y="3249"/>
                  </a:lnTo>
                  <a:cubicBezTo>
                    <a:pt x="5197" y="3254"/>
                    <a:pt x="5200" y="3256"/>
                    <a:pt x="5202" y="3256"/>
                  </a:cubicBezTo>
                  <a:cubicBezTo>
                    <a:pt x="5205" y="3256"/>
                    <a:pt x="5206" y="3253"/>
                    <a:pt x="5209" y="3249"/>
                  </a:cubicBezTo>
                  <a:lnTo>
                    <a:pt x="5209" y="3260"/>
                  </a:lnTo>
                  <a:cubicBezTo>
                    <a:pt x="5221" y="3260"/>
                    <a:pt x="5221" y="3249"/>
                    <a:pt x="5226" y="3244"/>
                  </a:cubicBezTo>
                  <a:cubicBezTo>
                    <a:pt x="5221" y="3244"/>
                    <a:pt x="5215" y="3227"/>
                    <a:pt x="5215" y="3227"/>
                  </a:cubicBezTo>
                  <a:lnTo>
                    <a:pt x="5215" y="3227"/>
                  </a:lnTo>
                  <a:lnTo>
                    <a:pt x="5225" y="3237"/>
                  </a:lnTo>
                  <a:lnTo>
                    <a:pt x="5225" y="3237"/>
                  </a:lnTo>
                  <a:cubicBezTo>
                    <a:pt x="5226" y="3240"/>
                    <a:pt x="5226" y="3242"/>
                    <a:pt x="5226" y="3244"/>
                  </a:cubicBezTo>
                  <a:lnTo>
                    <a:pt x="5226" y="3238"/>
                  </a:lnTo>
                  <a:cubicBezTo>
                    <a:pt x="5232" y="3238"/>
                    <a:pt x="5232" y="3244"/>
                    <a:pt x="5232" y="3249"/>
                  </a:cubicBezTo>
                  <a:cubicBezTo>
                    <a:pt x="5232" y="3247"/>
                    <a:pt x="5233" y="3246"/>
                    <a:pt x="5234" y="3246"/>
                  </a:cubicBezTo>
                  <a:cubicBezTo>
                    <a:pt x="5236" y="3246"/>
                    <a:pt x="5240" y="3250"/>
                    <a:pt x="5241" y="3250"/>
                  </a:cubicBezTo>
                  <a:cubicBezTo>
                    <a:pt x="5242" y="3250"/>
                    <a:pt x="5241" y="3249"/>
                    <a:pt x="5237" y="3244"/>
                  </a:cubicBezTo>
                  <a:lnTo>
                    <a:pt x="5237" y="3244"/>
                  </a:lnTo>
                  <a:lnTo>
                    <a:pt x="5243" y="3249"/>
                  </a:lnTo>
                  <a:cubicBezTo>
                    <a:pt x="5249" y="3244"/>
                    <a:pt x="5249" y="3238"/>
                    <a:pt x="5254" y="3232"/>
                  </a:cubicBezTo>
                  <a:cubicBezTo>
                    <a:pt x="5249" y="3221"/>
                    <a:pt x="5254" y="3221"/>
                    <a:pt x="5249" y="3216"/>
                  </a:cubicBezTo>
                  <a:lnTo>
                    <a:pt x="5249" y="3216"/>
                  </a:lnTo>
                  <a:cubicBezTo>
                    <a:pt x="5252" y="3216"/>
                    <a:pt x="5259" y="3218"/>
                    <a:pt x="5262" y="3218"/>
                  </a:cubicBezTo>
                  <a:cubicBezTo>
                    <a:pt x="5264" y="3218"/>
                    <a:pt x="5265" y="3218"/>
                    <a:pt x="5265" y="3216"/>
                  </a:cubicBezTo>
                  <a:cubicBezTo>
                    <a:pt x="5265" y="3210"/>
                    <a:pt x="5265" y="3210"/>
                    <a:pt x="5260" y="3199"/>
                  </a:cubicBezTo>
                  <a:lnTo>
                    <a:pt x="5260" y="3199"/>
                  </a:lnTo>
                  <a:cubicBezTo>
                    <a:pt x="5265" y="3210"/>
                    <a:pt x="5271" y="3204"/>
                    <a:pt x="5271" y="3216"/>
                  </a:cubicBezTo>
                  <a:cubicBezTo>
                    <a:pt x="5277" y="3210"/>
                    <a:pt x="5277" y="3210"/>
                    <a:pt x="5282" y="3199"/>
                  </a:cubicBezTo>
                  <a:cubicBezTo>
                    <a:pt x="5277" y="3193"/>
                    <a:pt x="5277" y="3193"/>
                    <a:pt x="5277" y="3188"/>
                  </a:cubicBezTo>
                  <a:lnTo>
                    <a:pt x="5277" y="3188"/>
                  </a:lnTo>
                  <a:cubicBezTo>
                    <a:pt x="5277" y="3188"/>
                    <a:pt x="5282" y="3193"/>
                    <a:pt x="5282" y="3199"/>
                  </a:cubicBezTo>
                  <a:cubicBezTo>
                    <a:pt x="5282" y="3194"/>
                    <a:pt x="5284" y="3192"/>
                    <a:pt x="5286" y="3192"/>
                  </a:cubicBezTo>
                  <a:cubicBezTo>
                    <a:pt x="5292" y="3192"/>
                    <a:pt x="5304" y="3203"/>
                    <a:pt x="5310" y="3203"/>
                  </a:cubicBezTo>
                  <a:cubicBezTo>
                    <a:pt x="5314" y="3203"/>
                    <a:pt x="5316" y="3200"/>
                    <a:pt x="5316" y="3193"/>
                  </a:cubicBezTo>
                  <a:lnTo>
                    <a:pt x="5316" y="3182"/>
                  </a:lnTo>
                  <a:cubicBezTo>
                    <a:pt x="5316" y="3182"/>
                    <a:pt x="5316" y="3188"/>
                    <a:pt x="5321" y="3193"/>
                  </a:cubicBezTo>
                  <a:cubicBezTo>
                    <a:pt x="5321" y="3184"/>
                    <a:pt x="5323" y="3183"/>
                    <a:pt x="5325" y="3183"/>
                  </a:cubicBezTo>
                  <a:cubicBezTo>
                    <a:pt x="5327" y="3183"/>
                    <a:pt x="5328" y="3183"/>
                    <a:pt x="5330" y="3183"/>
                  </a:cubicBezTo>
                  <a:cubicBezTo>
                    <a:pt x="5331" y="3183"/>
                    <a:pt x="5333" y="3182"/>
                    <a:pt x="5333" y="3176"/>
                  </a:cubicBezTo>
                  <a:cubicBezTo>
                    <a:pt x="5339" y="3184"/>
                    <a:pt x="5343" y="3187"/>
                    <a:pt x="5346" y="3187"/>
                  </a:cubicBezTo>
                  <a:cubicBezTo>
                    <a:pt x="5352" y="3187"/>
                    <a:pt x="5353" y="3178"/>
                    <a:pt x="5359" y="3178"/>
                  </a:cubicBezTo>
                  <a:cubicBezTo>
                    <a:pt x="5361" y="3178"/>
                    <a:pt x="5363" y="3179"/>
                    <a:pt x="5366" y="3182"/>
                  </a:cubicBezTo>
                  <a:lnTo>
                    <a:pt x="5361" y="3176"/>
                  </a:lnTo>
                  <a:cubicBezTo>
                    <a:pt x="5361" y="3173"/>
                    <a:pt x="5361" y="3172"/>
                    <a:pt x="5362" y="3172"/>
                  </a:cubicBezTo>
                  <a:cubicBezTo>
                    <a:pt x="5364" y="3172"/>
                    <a:pt x="5366" y="3178"/>
                    <a:pt x="5366" y="3182"/>
                  </a:cubicBezTo>
                  <a:cubicBezTo>
                    <a:pt x="5366" y="3171"/>
                    <a:pt x="5361" y="3171"/>
                    <a:pt x="5361" y="3171"/>
                  </a:cubicBezTo>
                  <a:cubicBezTo>
                    <a:pt x="5365" y="3164"/>
                    <a:pt x="5372" y="3162"/>
                    <a:pt x="5380" y="3162"/>
                  </a:cubicBezTo>
                  <a:cubicBezTo>
                    <a:pt x="5390" y="3162"/>
                    <a:pt x="5401" y="3165"/>
                    <a:pt x="5411" y="3165"/>
                  </a:cubicBezTo>
                  <a:cubicBezTo>
                    <a:pt x="5421" y="3165"/>
                    <a:pt x="5405" y="3135"/>
                    <a:pt x="5408" y="3135"/>
                  </a:cubicBezTo>
                  <a:lnTo>
                    <a:pt x="5408" y="3135"/>
                  </a:lnTo>
                  <a:cubicBezTo>
                    <a:pt x="5409" y="3135"/>
                    <a:pt x="5410" y="3136"/>
                    <a:pt x="5411" y="3137"/>
                  </a:cubicBezTo>
                  <a:lnTo>
                    <a:pt x="5417" y="3154"/>
                  </a:lnTo>
                  <a:cubicBezTo>
                    <a:pt x="5422" y="3132"/>
                    <a:pt x="5439" y="3143"/>
                    <a:pt x="5445" y="3126"/>
                  </a:cubicBezTo>
                  <a:cubicBezTo>
                    <a:pt x="5445" y="3132"/>
                    <a:pt x="5445" y="3132"/>
                    <a:pt x="5445" y="3132"/>
                  </a:cubicBezTo>
                  <a:cubicBezTo>
                    <a:pt x="5446" y="3135"/>
                    <a:pt x="5447" y="3136"/>
                    <a:pt x="5448" y="3136"/>
                  </a:cubicBezTo>
                  <a:cubicBezTo>
                    <a:pt x="5450" y="3136"/>
                    <a:pt x="5450" y="3128"/>
                    <a:pt x="5450" y="3120"/>
                  </a:cubicBezTo>
                  <a:cubicBezTo>
                    <a:pt x="5450" y="3120"/>
                    <a:pt x="5450" y="3132"/>
                    <a:pt x="5456" y="3132"/>
                  </a:cubicBezTo>
                  <a:cubicBezTo>
                    <a:pt x="5457" y="3132"/>
                    <a:pt x="5457" y="3133"/>
                    <a:pt x="5458" y="3133"/>
                  </a:cubicBezTo>
                  <a:cubicBezTo>
                    <a:pt x="5460" y="3133"/>
                    <a:pt x="5458" y="3125"/>
                    <a:pt x="5460" y="3125"/>
                  </a:cubicBezTo>
                  <a:cubicBezTo>
                    <a:pt x="5460" y="3125"/>
                    <a:pt x="5461" y="3125"/>
                    <a:pt x="5461" y="3126"/>
                  </a:cubicBezTo>
                  <a:cubicBezTo>
                    <a:pt x="5461" y="3126"/>
                    <a:pt x="5461" y="3132"/>
                    <a:pt x="5461" y="3132"/>
                  </a:cubicBezTo>
                  <a:cubicBezTo>
                    <a:pt x="5461" y="3126"/>
                    <a:pt x="5467" y="3132"/>
                    <a:pt x="5461" y="3120"/>
                  </a:cubicBezTo>
                  <a:cubicBezTo>
                    <a:pt x="5466" y="3120"/>
                    <a:pt x="5467" y="3113"/>
                    <a:pt x="5470" y="3113"/>
                  </a:cubicBezTo>
                  <a:cubicBezTo>
                    <a:pt x="5471" y="3113"/>
                    <a:pt x="5471" y="3114"/>
                    <a:pt x="5473" y="3115"/>
                  </a:cubicBezTo>
                  <a:cubicBezTo>
                    <a:pt x="5471" y="3111"/>
                    <a:pt x="5471" y="3111"/>
                    <a:pt x="5473" y="3111"/>
                  </a:cubicBezTo>
                  <a:cubicBezTo>
                    <a:pt x="5473" y="3111"/>
                    <a:pt x="5474" y="3111"/>
                    <a:pt x="5475" y="3111"/>
                  </a:cubicBezTo>
                  <a:cubicBezTo>
                    <a:pt x="5477" y="3111"/>
                    <a:pt x="5478" y="3109"/>
                    <a:pt x="5473" y="3098"/>
                  </a:cubicBezTo>
                  <a:lnTo>
                    <a:pt x="5473" y="3098"/>
                  </a:lnTo>
                  <a:cubicBezTo>
                    <a:pt x="5478" y="3108"/>
                    <a:pt x="5482" y="3111"/>
                    <a:pt x="5484" y="3111"/>
                  </a:cubicBezTo>
                  <a:cubicBezTo>
                    <a:pt x="5488" y="3111"/>
                    <a:pt x="5489" y="3107"/>
                    <a:pt x="5489" y="3104"/>
                  </a:cubicBezTo>
                  <a:cubicBezTo>
                    <a:pt x="5489" y="3109"/>
                    <a:pt x="5489" y="3109"/>
                    <a:pt x="5495" y="3115"/>
                  </a:cubicBezTo>
                  <a:cubicBezTo>
                    <a:pt x="5495" y="3115"/>
                    <a:pt x="5501" y="3109"/>
                    <a:pt x="5495" y="3098"/>
                  </a:cubicBezTo>
                  <a:lnTo>
                    <a:pt x="5495" y="3098"/>
                  </a:lnTo>
                  <a:cubicBezTo>
                    <a:pt x="5497" y="3103"/>
                    <a:pt x="5499" y="3105"/>
                    <a:pt x="5500" y="3105"/>
                  </a:cubicBezTo>
                  <a:cubicBezTo>
                    <a:pt x="5502" y="3105"/>
                    <a:pt x="5500" y="3094"/>
                    <a:pt x="5504" y="3094"/>
                  </a:cubicBezTo>
                  <a:cubicBezTo>
                    <a:pt x="5505" y="3094"/>
                    <a:pt x="5508" y="3097"/>
                    <a:pt x="5512" y="3104"/>
                  </a:cubicBezTo>
                  <a:cubicBezTo>
                    <a:pt x="5517" y="3092"/>
                    <a:pt x="5517" y="3081"/>
                    <a:pt x="5523" y="3070"/>
                  </a:cubicBezTo>
                  <a:lnTo>
                    <a:pt x="5523" y="3070"/>
                  </a:lnTo>
                  <a:cubicBezTo>
                    <a:pt x="5534" y="3092"/>
                    <a:pt x="5517" y="3076"/>
                    <a:pt x="5529" y="3098"/>
                  </a:cubicBezTo>
                  <a:cubicBezTo>
                    <a:pt x="5529" y="3087"/>
                    <a:pt x="5529" y="3070"/>
                    <a:pt x="5534" y="3070"/>
                  </a:cubicBezTo>
                  <a:cubicBezTo>
                    <a:pt x="5540" y="3070"/>
                    <a:pt x="5540" y="3076"/>
                    <a:pt x="5540" y="3081"/>
                  </a:cubicBezTo>
                  <a:cubicBezTo>
                    <a:pt x="5545" y="3070"/>
                    <a:pt x="5557" y="3076"/>
                    <a:pt x="5557" y="3064"/>
                  </a:cubicBezTo>
                  <a:cubicBezTo>
                    <a:pt x="5552" y="3056"/>
                    <a:pt x="5551" y="3044"/>
                    <a:pt x="5549" y="3037"/>
                  </a:cubicBezTo>
                  <a:lnTo>
                    <a:pt x="5549" y="3037"/>
                  </a:lnTo>
                  <a:cubicBezTo>
                    <a:pt x="5555" y="3047"/>
                    <a:pt x="5557" y="3038"/>
                    <a:pt x="5564" y="3053"/>
                  </a:cubicBezTo>
                  <a:lnTo>
                    <a:pt x="5564" y="3053"/>
                  </a:lnTo>
                  <a:cubicBezTo>
                    <a:pt x="5563" y="3053"/>
                    <a:pt x="5563" y="3053"/>
                    <a:pt x="5562" y="3053"/>
                  </a:cubicBezTo>
                  <a:lnTo>
                    <a:pt x="5562" y="3053"/>
                  </a:lnTo>
                  <a:cubicBezTo>
                    <a:pt x="5563" y="3054"/>
                    <a:pt x="5564" y="3056"/>
                    <a:pt x="5565" y="3057"/>
                  </a:cubicBezTo>
                  <a:lnTo>
                    <a:pt x="5565" y="3057"/>
                  </a:lnTo>
                  <a:cubicBezTo>
                    <a:pt x="5565" y="3056"/>
                    <a:pt x="5564" y="3054"/>
                    <a:pt x="5564" y="3053"/>
                  </a:cubicBezTo>
                  <a:lnTo>
                    <a:pt x="5564" y="3053"/>
                  </a:lnTo>
                  <a:cubicBezTo>
                    <a:pt x="5568" y="3054"/>
                    <a:pt x="5568" y="3059"/>
                    <a:pt x="5568" y="3064"/>
                  </a:cubicBezTo>
                  <a:cubicBezTo>
                    <a:pt x="5573" y="3059"/>
                    <a:pt x="5568" y="3048"/>
                    <a:pt x="5568" y="3048"/>
                  </a:cubicBezTo>
                  <a:lnTo>
                    <a:pt x="5568" y="3048"/>
                  </a:lnTo>
                  <a:cubicBezTo>
                    <a:pt x="5571" y="3051"/>
                    <a:pt x="5573" y="3052"/>
                    <a:pt x="5573" y="3054"/>
                  </a:cubicBezTo>
                  <a:lnTo>
                    <a:pt x="5573" y="3054"/>
                  </a:lnTo>
                  <a:cubicBezTo>
                    <a:pt x="5572" y="3046"/>
                    <a:pt x="5569" y="3042"/>
                    <a:pt x="5573" y="3042"/>
                  </a:cubicBezTo>
                  <a:cubicBezTo>
                    <a:pt x="5573" y="3048"/>
                    <a:pt x="5579" y="3048"/>
                    <a:pt x="5579" y="3048"/>
                  </a:cubicBezTo>
                  <a:cubicBezTo>
                    <a:pt x="5585" y="3048"/>
                    <a:pt x="5579" y="3025"/>
                    <a:pt x="5585" y="3025"/>
                  </a:cubicBezTo>
                  <a:cubicBezTo>
                    <a:pt x="5596" y="3048"/>
                    <a:pt x="5590" y="3031"/>
                    <a:pt x="5601" y="3048"/>
                  </a:cubicBezTo>
                  <a:lnTo>
                    <a:pt x="5601" y="3042"/>
                  </a:lnTo>
                  <a:lnTo>
                    <a:pt x="5596" y="3036"/>
                  </a:lnTo>
                  <a:cubicBezTo>
                    <a:pt x="5601" y="3036"/>
                    <a:pt x="5597" y="3024"/>
                    <a:pt x="5600" y="3024"/>
                  </a:cubicBezTo>
                  <a:lnTo>
                    <a:pt x="5600" y="3024"/>
                  </a:lnTo>
                  <a:cubicBezTo>
                    <a:pt x="5600" y="3024"/>
                    <a:pt x="5601" y="3024"/>
                    <a:pt x="5601" y="3025"/>
                  </a:cubicBezTo>
                  <a:cubicBezTo>
                    <a:pt x="5601" y="3014"/>
                    <a:pt x="5590" y="3003"/>
                    <a:pt x="5596" y="3003"/>
                  </a:cubicBezTo>
                  <a:lnTo>
                    <a:pt x="5596" y="3003"/>
                  </a:lnTo>
                  <a:cubicBezTo>
                    <a:pt x="5596" y="3008"/>
                    <a:pt x="5601" y="3003"/>
                    <a:pt x="5607" y="3014"/>
                  </a:cubicBezTo>
                  <a:cubicBezTo>
                    <a:pt x="5607" y="3008"/>
                    <a:pt x="5607" y="3003"/>
                    <a:pt x="5607" y="3003"/>
                  </a:cubicBezTo>
                  <a:cubicBezTo>
                    <a:pt x="5611" y="3007"/>
                    <a:pt x="5615" y="3013"/>
                    <a:pt x="5617" y="3018"/>
                  </a:cubicBezTo>
                  <a:lnTo>
                    <a:pt x="5617" y="3018"/>
                  </a:lnTo>
                  <a:cubicBezTo>
                    <a:pt x="5616" y="3013"/>
                    <a:pt x="5621" y="3015"/>
                    <a:pt x="5620" y="3008"/>
                  </a:cubicBezTo>
                  <a:lnTo>
                    <a:pt x="5620" y="3008"/>
                  </a:lnTo>
                  <a:cubicBezTo>
                    <a:pt x="5621" y="3012"/>
                    <a:pt x="5624" y="3014"/>
                    <a:pt x="5624" y="3014"/>
                  </a:cubicBezTo>
                  <a:lnTo>
                    <a:pt x="5618" y="3003"/>
                  </a:lnTo>
                  <a:lnTo>
                    <a:pt x="5618" y="3003"/>
                  </a:lnTo>
                  <a:cubicBezTo>
                    <a:pt x="5624" y="3008"/>
                    <a:pt x="5624" y="3008"/>
                    <a:pt x="5629" y="3014"/>
                  </a:cubicBezTo>
                  <a:cubicBezTo>
                    <a:pt x="5634" y="3014"/>
                    <a:pt x="5623" y="3002"/>
                    <a:pt x="5623" y="3002"/>
                  </a:cubicBezTo>
                  <a:lnTo>
                    <a:pt x="5623" y="3002"/>
                  </a:lnTo>
                  <a:cubicBezTo>
                    <a:pt x="5623" y="3002"/>
                    <a:pt x="5623" y="3002"/>
                    <a:pt x="5624" y="3003"/>
                  </a:cubicBezTo>
                  <a:cubicBezTo>
                    <a:pt x="5624" y="3003"/>
                    <a:pt x="5629" y="3008"/>
                    <a:pt x="5629" y="3008"/>
                  </a:cubicBezTo>
                  <a:cubicBezTo>
                    <a:pt x="5634" y="3008"/>
                    <a:pt x="5635" y="3001"/>
                    <a:pt x="5638" y="3001"/>
                  </a:cubicBezTo>
                  <a:cubicBezTo>
                    <a:pt x="5639" y="3001"/>
                    <a:pt x="5639" y="3002"/>
                    <a:pt x="5641" y="3003"/>
                  </a:cubicBezTo>
                  <a:cubicBezTo>
                    <a:pt x="5646" y="3014"/>
                    <a:pt x="5641" y="3008"/>
                    <a:pt x="5646" y="3020"/>
                  </a:cubicBezTo>
                  <a:cubicBezTo>
                    <a:pt x="5652" y="3014"/>
                    <a:pt x="5652" y="2992"/>
                    <a:pt x="5657" y="2992"/>
                  </a:cubicBezTo>
                  <a:cubicBezTo>
                    <a:pt x="5654" y="2986"/>
                    <a:pt x="5654" y="2984"/>
                    <a:pt x="5655" y="2984"/>
                  </a:cubicBezTo>
                  <a:lnTo>
                    <a:pt x="5655" y="2984"/>
                  </a:lnTo>
                  <a:cubicBezTo>
                    <a:pt x="5656" y="2984"/>
                    <a:pt x="5663" y="2992"/>
                    <a:pt x="5666" y="2994"/>
                  </a:cubicBezTo>
                  <a:lnTo>
                    <a:pt x="5666" y="2994"/>
                  </a:lnTo>
                  <a:cubicBezTo>
                    <a:pt x="5666" y="2997"/>
                    <a:pt x="5669" y="3003"/>
                    <a:pt x="5669" y="3003"/>
                  </a:cubicBezTo>
                  <a:cubicBezTo>
                    <a:pt x="5674" y="3003"/>
                    <a:pt x="5674" y="2992"/>
                    <a:pt x="5680" y="2980"/>
                  </a:cubicBezTo>
                  <a:lnTo>
                    <a:pt x="5680" y="2986"/>
                  </a:lnTo>
                  <a:cubicBezTo>
                    <a:pt x="5682" y="2988"/>
                    <a:pt x="5684" y="2989"/>
                    <a:pt x="5685" y="2989"/>
                  </a:cubicBezTo>
                  <a:cubicBezTo>
                    <a:pt x="5689" y="2989"/>
                    <a:pt x="5691" y="2986"/>
                    <a:pt x="5691" y="2986"/>
                  </a:cubicBezTo>
                  <a:cubicBezTo>
                    <a:pt x="5691" y="2981"/>
                    <a:pt x="5695" y="2981"/>
                    <a:pt x="5693" y="2977"/>
                  </a:cubicBezTo>
                  <a:lnTo>
                    <a:pt x="5693" y="2977"/>
                  </a:lnTo>
                  <a:cubicBezTo>
                    <a:pt x="5697" y="2981"/>
                    <a:pt x="5699" y="2983"/>
                    <a:pt x="5701" y="2983"/>
                  </a:cubicBezTo>
                  <a:cubicBezTo>
                    <a:pt x="5706" y="2983"/>
                    <a:pt x="5704" y="2967"/>
                    <a:pt x="5709" y="2967"/>
                  </a:cubicBezTo>
                  <a:cubicBezTo>
                    <a:pt x="5711" y="2967"/>
                    <a:pt x="5714" y="2969"/>
                    <a:pt x="5719" y="2975"/>
                  </a:cubicBezTo>
                  <a:cubicBezTo>
                    <a:pt x="5719" y="2975"/>
                    <a:pt x="5719" y="2980"/>
                    <a:pt x="5719" y="2980"/>
                  </a:cubicBezTo>
                  <a:lnTo>
                    <a:pt x="5725" y="2969"/>
                  </a:lnTo>
                  <a:cubicBezTo>
                    <a:pt x="5719" y="2964"/>
                    <a:pt x="5719" y="2964"/>
                    <a:pt x="5713" y="2958"/>
                  </a:cubicBezTo>
                  <a:cubicBezTo>
                    <a:pt x="5713" y="2952"/>
                    <a:pt x="5713" y="2947"/>
                    <a:pt x="5713" y="2947"/>
                  </a:cubicBezTo>
                  <a:cubicBezTo>
                    <a:pt x="5713" y="2950"/>
                    <a:pt x="5716" y="2954"/>
                    <a:pt x="5719" y="2958"/>
                  </a:cubicBezTo>
                  <a:lnTo>
                    <a:pt x="5719" y="2958"/>
                  </a:lnTo>
                  <a:lnTo>
                    <a:pt x="5725" y="2969"/>
                  </a:lnTo>
                  <a:cubicBezTo>
                    <a:pt x="5725" y="2966"/>
                    <a:pt x="5722" y="2962"/>
                    <a:pt x="5719" y="2958"/>
                  </a:cubicBezTo>
                  <a:lnTo>
                    <a:pt x="5719" y="2958"/>
                  </a:lnTo>
                  <a:cubicBezTo>
                    <a:pt x="5721" y="2961"/>
                    <a:pt x="5722" y="2962"/>
                    <a:pt x="5723" y="2962"/>
                  </a:cubicBezTo>
                  <a:cubicBezTo>
                    <a:pt x="5725" y="2962"/>
                    <a:pt x="5718" y="2945"/>
                    <a:pt x="5722" y="2945"/>
                  </a:cubicBezTo>
                  <a:lnTo>
                    <a:pt x="5722" y="2945"/>
                  </a:lnTo>
                  <a:cubicBezTo>
                    <a:pt x="5722" y="2945"/>
                    <a:pt x="5723" y="2945"/>
                    <a:pt x="5725" y="2947"/>
                  </a:cubicBezTo>
                  <a:lnTo>
                    <a:pt x="5725" y="2952"/>
                  </a:lnTo>
                  <a:cubicBezTo>
                    <a:pt x="5725" y="2947"/>
                    <a:pt x="5725" y="2941"/>
                    <a:pt x="5730" y="2941"/>
                  </a:cubicBezTo>
                  <a:cubicBezTo>
                    <a:pt x="5736" y="2952"/>
                    <a:pt x="5730" y="2947"/>
                    <a:pt x="5730" y="2958"/>
                  </a:cubicBezTo>
                  <a:cubicBezTo>
                    <a:pt x="5735" y="2958"/>
                    <a:pt x="5732" y="2944"/>
                    <a:pt x="5734" y="2944"/>
                  </a:cubicBezTo>
                  <a:lnTo>
                    <a:pt x="5734" y="2944"/>
                  </a:lnTo>
                  <a:cubicBezTo>
                    <a:pt x="5734" y="2944"/>
                    <a:pt x="5735" y="2945"/>
                    <a:pt x="5736" y="2947"/>
                  </a:cubicBezTo>
                  <a:cubicBezTo>
                    <a:pt x="5736" y="2947"/>
                    <a:pt x="5736" y="2947"/>
                    <a:pt x="5736" y="2952"/>
                  </a:cubicBezTo>
                  <a:cubicBezTo>
                    <a:pt x="5741" y="2964"/>
                    <a:pt x="5741" y="2964"/>
                    <a:pt x="5741" y="2964"/>
                  </a:cubicBezTo>
                  <a:lnTo>
                    <a:pt x="5753" y="2969"/>
                  </a:lnTo>
                  <a:lnTo>
                    <a:pt x="5747" y="2964"/>
                  </a:lnTo>
                  <a:cubicBezTo>
                    <a:pt x="5741" y="2930"/>
                    <a:pt x="5753" y="2952"/>
                    <a:pt x="5747" y="2936"/>
                  </a:cubicBezTo>
                  <a:lnTo>
                    <a:pt x="5747" y="2936"/>
                  </a:lnTo>
                  <a:cubicBezTo>
                    <a:pt x="5753" y="2952"/>
                    <a:pt x="5753" y="2947"/>
                    <a:pt x="5758" y="2958"/>
                  </a:cubicBezTo>
                  <a:cubicBezTo>
                    <a:pt x="5758" y="2964"/>
                    <a:pt x="5764" y="2964"/>
                    <a:pt x="5764" y="2969"/>
                  </a:cubicBezTo>
                  <a:cubicBezTo>
                    <a:pt x="5764" y="2966"/>
                    <a:pt x="5764" y="2965"/>
                    <a:pt x="5765" y="2965"/>
                  </a:cubicBezTo>
                  <a:cubicBezTo>
                    <a:pt x="5766" y="2965"/>
                    <a:pt x="5767" y="2966"/>
                    <a:pt x="5768" y="2966"/>
                  </a:cubicBezTo>
                  <a:cubicBezTo>
                    <a:pt x="5769" y="2966"/>
                    <a:pt x="5769" y="2965"/>
                    <a:pt x="5769" y="2958"/>
                  </a:cubicBezTo>
                  <a:cubicBezTo>
                    <a:pt x="5769" y="2954"/>
                    <a:pt x="5771" y="2952"/>
                    <a:pt x="5772" y="2952"/>
                  </a:cubicBezTo>
                  <a:cubicBezTo>
                    <a:pt x="5775" y="2952"/>
                    <a:pt x="5779" y="2956"/>
                    <a:pt x="5782" y="2956"/>
                  </a:cubicBezTo>
                  <a:cubicBezTo>
                    <a:pt x="5785" y="2956"/>
                    <a:pt x="5786" y="2954"/>
                    <a:pt x="5786" y="2947"/>
                  </a:cubicBezTo>
                  <a:cubicBezTo>
                    <a:pt x="5786" y="2936"/>
                    <a:pt x="5781" y="2924"/>
                    <a:pt x="5786" y="2913"/>
                  </a:cubicBezTo>
                  <a:cubicBezTo>
                    <a:pt x="5786" y="2919"/>
                    <a:pt x="5786" y="2930"/>
                    <a:pt x="5786" y="2930"/>
                  </a:cubicBezTo>
                  <a:cubicBezTo>
                    <a:pt x="5788" y="2932"/>
                    <a:pt x="5789" y="2932"/>
                    <a:pt x="5791" y="2932"/>
                  </a:cubicBezTo>
                  <a:cubicBezTo>
                    <a:pt x="5795" y="2932"/>
                    <a:pt x="5797" y="2928"/>
                    <a:pt x="5797" y="2924"/>
                  </a:cubicBezTo>
                  <a:cubicBezTo>
                    <a:pt x="5792" y="2919"/>
                    <a:pt x="5786" y="2908"/>
                    <a:pt x="5786" y="2908"/>
                  </a:cubicBezTo>
                  <a:cubicBezTo>
                    <a:pt x="5785" y="2905"/>
                    <a:pt x="5784" y="2904"/>
                    <a:pt x="5784" y="2904"/>
                  </a:cubicBezTo>
                  <a:lnTo>
                    <a:pt x="5784" y="2904"/>
                  </a:lnTo>
                  <a:cubicBezTo>
                    <a:pt x="5783" y="2904"/>
                    <a:pt x="5784" y="2909"/>
                    <a:pt x="5782" y="2909"/>
                  </a:cubicBezTo>
                  <a:cubicBezTo>
                    <a:pt x="5782" y="2909"/>
                    <a:pt x="5781" y="2908"/>
                    <a:pt x="5781" y="2908"/>
                  </a:cubicBezTo>
                  <a:cubicBezTo>
                    <a:pt x="5781" y="2902"/>
                    <a:pt x="5775" y="2896"/>
                    <a:pt x="5775" y="2896"/>
                  </a:cubicBezTo>
                  <a:cubicBezTo>
                    <a:pt x="5774" y="2896"/>
                    <a:pt x="5774" y="2896"/>
                    <a:pt x="5773" y="2896"/>
                  </a:cubicBezTo>
                  <a:cubicBezTo>
                    <a:pt x="5771" y="2896"/>
                    <a:pt x="5773" y="2905"/>
                    <a:pt x="5772" y="2905"/>
                  </a:cubicBezTo>
                  <a:cubicBezTo>
                    <a:pt x="5771" y="2905"/>
                    <a:pt x="5771" y="2904"/>
                    <a:pt x="5769" y="2902"/>
                  </a:cubicBezTo>
                  <a:lnTo>
                    <a:pt x="5769" y="2902"/>
                  </a:lnTo>
                  <a:cubicBezTo>
                    <a:pt x="5764" y="2908"/>
                    <a:pt x="5775" y="2913"/>
                    <a:pt x="5775" y="2930"/>
                  </a:cubicBezTo>
                  <a:lnTo>
                    <a:pt x="5758" y="2902"/>
                  </a:lnTo>
                  <a:lnTo>
                    <a:pt x="5764" y="2913"/>
                  </a:lnTo>
                  <a:cubicBezTo>
                    <a:pt x="5764" y="2913"/>
                    <a:pt x="5758" y="2913"/>
                    <a:pt x="5758" y="2908"/>
                  </a:cubicBezTo>
                  <a:lnTo>
                    <a:pt x="5758" y="2908"/>
                  </a:lnTo>
                  <a:cubicBezTo>
                    <a:pt x="5758" y="2919"/>
                    <a:pt x="5764" y="2913"/>
                    <a:pt x="5764" y="2924"/>
                  </a:cubicBezTo>
                  <a:cubicBezTo>
                    <a:pt x="5762" y="2921"/>
                    <a:pt x="5761" y="2920"/>
                    <a:pt x="5759" y="2920"/>
                  </a:cubicBezTo>
                  <a:cubicBezTo>
                    <a:pt x="5759" y="2920"/>
                    <a:pt x="5758" y="2920"/>
                    <a:pt x="5758" y="2920"/>
                  </a:cubicBezTo>
                  <a:cubicBezTo>
                    <a:pt x="5755" y="2920"/>
                    <a:pt x="5753" y="2919"/>
                    <a:pt x="5747" y="2908"/>
                  </a:cubicBezTo>
                  <a:lnTo>
                    <a:pt x="5747" y="2908"/>
                  </a:lnTo>
                  <a:cubicBezTo>
                    <a:pt x="5753" y="2919"/>
                    <a:pt x="5753" y="2919"/>
                    <a:pt x="5753" y="2924"/>
                  </a:cubicBezTo>
                  <a:cubicBezTo>
                    <a:pt x="5749" y="2918"/>
                    <a:pt x="5748" y="2915"/>
                    <a:pt x="5748" y="2915"/>
                  </a:cubicBezTo>
                  <a:lnTo>
                    <a:pt x="5748" y="2915"/>
                  </a:lnTo>
                  <a:cubicBezTo>
                    <a:pt x="5747" y="2915"/>
                    <a:pt x="5749" y="2922"/>
                    <a:pt x="5749" y="2922"/>
                  </a:cubicBezTo>
                  <a:cubicBezTo>
                    <a:pt x="5748" y="2922"/>
                    <a:pt x="5748" y="2921"/>
                    <a:pt x="5747" y="2919"/>
                  </a:cubicBezTo>
                  <a:cubicBezTo>
                    <a:pt x="5741" y="2908"/>
                    <a:pt x="5747" y="2913"/>
                    <a:pt x="5736" y="2908"/>
                  </a:cubicBezTo>
                  <a:lnTo>
                    <a:pt x="5736" y="2908"/>
                  </a:lnTo>
                  <a:cubicBezTo>
                    <a:pt x="5739" y="2912"/>
                    <a:pt x="5740" y="2914"/>
                    <a:pt x="5740" y="2914"/>
                  </a:cubicBezTo>
                  <a:cubicBezTo>
                    <a:pt x="5739" y="2914"/>
                    <a:pt x="5733" y="2907"/>
                    <a:pt x="5731" y="2907"/>
                  </a:cubicBezTo>
                  <a:cubicBezTo>
                    <a:pt x="5730" y="2907"/>
                    <a:pt x="5730" y="2907"/>
                    <a:pt x="5730" y="2908"/>
                  </a:cubicBezTo>
                  <a:cubicBezTo>
                    <a:pt x="5730" y="2908"/>
                    <a:pt x="5730" y="2902"/>
                    <a:pt x="5725" y="2902"/>
                  </a:cubicBezTo>
                  <a:lnTo>
                    <a:pt x="5725" y="2902"/>
                  </a:lnTo>
                  <a:cubicBezTo>
                    <a:pt x="5725" y="2902"/>
                    <a:pt x="5730" y="2913"/>
                    <a:pt x="5730" y="2919"/>
                  </a:cubicBezTo>
                  <a:cubicBezTo>
                    <a:pt x="5730" y="2919"/>
                    <a:pt x="5725" y="2919"/>
                    <a:pt x="5725" y="2924"/>
                  </a:cubicBezTo>
                  <a:cubicBezTo>
                    <a:pt x="5725" y="2919"/>
                    <a:pt x="5713" y="2919"/>
                    <a:pt x="5708" y="2913"/>
                  </a:cubicBezTo>
                  <a:lnTo>
                    <a:pt x="5708" y="2913"/>
                  </a:lnTo>
                  <a:cubicBezTo>
                    <a:pt x="5713" y="2930"/>
                    <a:pt x="5708" y="2924"/>
                    <a:pt x="5708" y="2930"/>
                  </a:cubicBezTo>
                  <a:cubicBezTo>
                    <a:pt x="5702" y="2919"/>
                    <a:pt x="5702" y="2919"/>
                    <a:pt x="5702" y="2913"/>
                  </a:cubicBezTo>
                  <a:lnTo>
                    <a:pt x="5697" y="2913"/>
                  </a:lnTo>
                  <a:cubicBezTo>
                    <a:pt x="5692" y="2913"/>
                    <a:pt x="5695" y="2926"/>
                    <a:pt x="5689" y="2926"/>
                  </a:cubicBezTo>
                  <a:cubicBezTo>
                    <a:pt x="5688" y="2926"/>
                    <a:pt x="5687" y="2925"/>
                    <a:pt x="5685" y="2924"/>
                  </a:cubicBezTo>
                  <a:lnTo>
                    <a:pt x="5685" y="2924"/>
                  </a:lnTo>
                  <a:cubicBezTo>
                    <a:pt x="5688" y="2930"/>
                    <a:pt x="5692" y="2937"/>
                    <a:pt x="5696" y="2944"/>
                  </a:cubicBezTo>
                  <a:lnTo>
                    <a:pt x="5696" y="2944"/>
                  </a:lnTo>
                  <a:cubicBezTo>
                    <a:pt x="5695" y="2945"/>
                    <a:pt x="5694" y="2947"/>
                    <a:pt x="5691" y="2947"/>
                  </a:cubicBezTo>
                  <a:lnTo>
                    <a:pt x="5691" y="2936"/>
                  </a:lnTo>
                  <a:cubicBezTo>
                    <a:pt x="5690" y="2935"/>
                    <a:pt x="5690" y="2934"/>
                    <a:pt x="5689" y="2934"/>
                  </a:cubicBezTo>
                  <a:lnTo>
                    <a:pt x="5689" y="2934"/>
                  </a:lnTo>
                  <a:cubicBezTo>
                    <a:pt x="5688" y="2934"/>
                    <a:pt x="5688" y="2937"/>
                    <a:pt x="5689" y="2939"/>
                  </a:cubicBezTo>
                  <a:lnTo>
                    <a:pt x="5689" y="2939"/>
                  </a:lnTo>
                  <a:cubicBezTo>
                    <a:pt x="5685" y="2936"/>
                    <a:pt x="5685" y="2935"/>
                    <a:pt x="5685" y="2930"/>
                  </a:cubicBezTo>
                  <a:cubicBezTo>
                    <a:pt x="5685" y="2930"/>
                    <a:pt x="5680" y="2924"/>
                    <a:pt x="5674" y="2919"/>
                  </a:cubicBezTo>
                  <a:lnTo>
                    <a:pt x="5674" y="2919"/>
                  </a:lnTo>
                  <a:cubicBezTo>
                    <a:pt x="5680" y="2924"/>
                    <a:pt x="5680" y="2930"/>
                    <a:pt x="5680" y="2936"/>
                  </a:cubicBezTo>
                  <a:cubicBezTo>
                    <a:pt x="5680" y="2936"/>
                    <a:pt x="5676" y="2928"/>
                    <a:pt x="5671" y="2922"/>
                  </a:cubicBezTo>
                  <a:lnTo>
                    <a:pt x="5671" y="2922"/>
                  </a:lnTo>
                  <a:cubicBezTo>
                    <a:pt x="5672" y="2923"/>
                    <a:pt x="5670" y="2924"/>
                    <a:pt x="5674" y="2936"/>
                  </a:cubicBezTo>
                  <a:cubicBezTo>
                    <a:pt x="5674" y="2936"/>
                    <a:pt x="5669" y="2930"/>
                    <a:pt x="5669" y="2924"/>
                  </a:cubicBezTo>
                  <a:cubicBezTo>
                    <a:pt x="5669" y="2930"/>
                    <a:pt x="5657" y="2930"/>
                    <a:pt x="5669" y="2941"/>
                  </a:cubicBezTo>
                  <a:lnTo>
                    <a:pt x="5669" y="2947"/>
                  </a:lnTo>
                  <a:cubicBezTo>
                    <a:pt x="5669" y="2950"/>
                    <a:pt x="5667" y="2951"/>
                    <a:pt x="5665" y="2951"/>
                  </a:cubicBezTo>
                  <a:cubicBezTo>
                    <a:pt x="5662" y="2951"/>
                    <a:pt x="5658" y="2948"/>
                    <a:pt x="5655" y="2948"/>
                  </a:cubicBezTo>
                  <a:cubicBezTo>
                    <a:pt x="5653" y="2948"/>
                    <a:pt x="5652" y="2949"/>
                    <a:pt x="5652" y="2952"/>
                  </a:cubicBezTo>
                  <a:lnTo>
                    <a:pt x="5646" y="2947"/>
                  </a:lnTo>
                  <a:cubicBezTo>
                    <a:pt x="5646" y="2952"/>
                    <a:pt x="5641" y="2952"/>
                    <a:pt x="5641" y="2964"/>
                  </a:cubicBezTo>
                  <a:cubicBezTo>
                    <a:pt x="5641" y="2964"/>
                    <a:pt x="5635" y="2958"/>
                    <a:pt x="5635" y="2952"/>
                  </a:cubicBezTo>
                  <a:cubicBezTo>
                    <a:pt x="5635" y="2952"/>
                    <a:pt x="5635" y="2955"/>
                    <a:pt x="5633" y="2955"/>
                  </a:cubicBezTo>
                  <a:cubicBezTo>
                    <a:pt x="5633" y="2955"/>
                    <a:pt x="5631" y="2954"/>
                    <a:pt x="5629" y="2952"/>
                  </a:cubicBezTo>
                  <a:cubicBezTo>
                    <a:pt x="5629" y="2947"/>
                    <a:pt x="5624" y="2947"/>
                    <a:pt x="5629" y="2947"/>
                  </a:cubicBezTo>
                  <a:cubicBezTo>
                    <a:pt x="5627" y="2947"/>
                    <a:pt x="5624" y="2945"/>
                    <a:pt x="5622" y="2945"/>
                  </a:cubicBezTo>
                  <a:lnTo>
                    <a:pt x="5622" y="2945"/>
                  </a:lnTo>
                  <a:cubicBezTo>
                    <a:pt x="5621" y="2945"/>
                    <a:pt x="5621" y="2947"/>
                    <a:pt x="5624" y="2952"/>
                  </a:cubicBezTo>
                  <a:cubicBezTo>
                    <a:pt x="5621" y="2946"/>
                    <a:pt x="5617" y="2943"/>
                    <a:pt x="5615" y="2943"/>
                  </a:cubicBezTo>
                  <a:cubicBezTo>
                    <a:pt x="5614" y="2943"/>
                    <a:pt x="5613" y="2945"/>
                    <a:pt x="5613" y="2947"/>
                  </a:cubicBezTo>
                  <a:lnTo>
                    <a:pt x="5618" y="2952"/>
                  </a:lnTo>
                  <a:lnTo>
                    <a:pt x="5613" y="2952"/>
                  </a:lnTo>
                  <a:lnTo>
                    <a:pt x="5607" y="2936"/>
                  </a:lnTo>
                  <a:cubicBezTo>
                    <a:pt x="5605" y="2934"/>
                    <a:pt x="5604" y="2934"/>
                    <a:pt x="5603" y="2934"/>
                  </a:cubicBezTo>
                  <a:cubicBezTo>
                    <a:pt x="5596" y="2934"/>
                    <a:pt x="5601" y="2955"/>
                    <a:pt x="5597" y="2955"/>
                  </a:cubicBezTo>
                  <a:cubicBezTo>
                    <a:pt x="5596" y="2955"/>
                    <a:pt x="5594" y="2953"/>
                    <a:pt x="5590" y="2947"/>
                  </a:cubicBezTo>
                  <a:lnTo>
                    <a:pt x="5590" y="2947"/>
                  </a:lnTo>
                  <a:cubicBezTo>
                    <a:pt x="5590" y="2958"/>
                    <a:pt x="5596" y="2952"/>
                    <a:pt x="5601" y="2964"/>
                  </a:cubicBezTo>
                  <a:cubicBezTo>
                    <a:pt x="5596" y="2964"/>
                    <a:pt x="5585" y="2947"/>
                    <a:pt x="5585" y="2947"/>
                  </a:cubicBezTo>
                  <a:cubicBezTo>
                    <a:pt x="5584" y="2946"/>
                    <a:pt x="5583" y="2946"/>
                    <a:pt x="5582" y="2946"/>
                  </a:cubicBezTo>
                  <a:lnTo>
                    <a:pt x="5582" y="2946"/>
                  </a:lnTo>
                  <a:cubicBezTo>
                    <a:pt x="5577" y="2946"/>
                    <a:pt x="5587" y="2964"/>
                    <a:pt x="5581" y="2964"/>
                  </a:cubicBezTo>
                  <a:cubicBezTo>
                    <a:pt x="5581" y="2964"/>
                    <a:pt x="5580" y="2964"/>
                    <a:pt x="5579" y="2964"/>
                  </a:cubicBezTo>
                  <a:lnTo>
                    <a:pt x="5579" y="2964"/>
                  </a:lnTo>
                  <a:cubicBezTo>
                    <a:pt x="5585" y="2969"/>
                    <a:pt x="5590" y="2980"/>
                    <a:pt x="5590" y="2992"/>
                  </a:cubicBezTo>
                  <a:cubicBezTo>
                    <a:pt x="5585" y="2992"/>
                    <a:pt x="5573" y="2969"/>
                    <a:pt x="5573" y="2964"/>
                  </a:cubicBezTo>
                  <a:lnTo>
                    <a:pt x="5573" y="2964"/>
                  </a:lnTo>
                  <a:cubicBezTo>
                    <a:pt x="5573" y="2964"/>
                    <a:pt x="5579" y="2964"/>
                    <a:pt x="5579" y="2969"/>
                  </a:cubicBezTo>
                  <a:cubicBezTo>
                    <a:pt x="5579" y="2965"/>
                    <a:pt x="5579" y="2964"/>
                    <a:pt x="5577" y="2962"/>
                  </a:cubicBezTo>
                  <a:lnTo>
                    <a:pt x="5577" y="2962"/>
                  </a:lnTo>
                  <a:cubicBezTo>
                    <a:pt x="5578" y="2962"/>
                    <a:pt x="5578" y="2963"/>
                    <a:pt x="5579" y="2964"/>
                  </a:cubicBezTo>
                  <a:lnTo>
                    <a:pt x="5574" y="2958"/>
                  </a:lnTo>
                  <a:lnTo>
                    <a:pt x="5574" y="2958"/>
                  </a:lnTo>
                  <a:cubicBezTo>
                    <a:pt x="5575" y="2960"/>
                    <a:pt x="5576" y="2961"/>
                    <a:pt x="5577" y="2962"/>
                  </a:cubicBezTo>
                  <a:lnTo>
                    <a:pt x="5577" y="2962"/>
                  </a:lnTo>
                  <a:cubicBezTo>
                    <a:pt x="5572" y="2958"/>
                    <a:pt x="5568" y="2957"/>
                    <a:pt x="5568" y="2952"/>
                  </a:cubicBezTo>
                  <a:lnTo>
                    <a:pt x="5568" y="2952"/>
                  </a:lnTo>
                  <a:cubicBezTo>
                    <a:pt x="5568" y="2958"/>
                    <a:pt x="5568" y="2958"/>
                    <a:pt x="5573" y="2964"/>
                  </a:cubicBezTo>
                  <a:cubicBezTo>
                    <a:pt x="5570" y="2962"/>
                    <a:pt x="5567" y="2961"/>
                    <a:pt x="5565" y="2961"/>
                  </a:cubicBezTo>
                  <a:cubicBezTo>
                    <a:pt x="5562" y="2961"/>
                    <a:pt x="5560" y="2964"/>
                    <a:pt x="5557" y="2964"/>
                  </a:cubicBezTo>
                  <a:cubicBezTo>
                    <a:pt x="5562" y="2964"/>
                    <a:pt x="5562" y="2969"/>
                    <a:pt x="5562" y="2969"/>
                  </a:cubicBezTo>
                  <a:cubicBezTo>
                    <a:pt x="5551" y="2969"/>
                    <a:pt x="5562" y="2980"/>
                    <a:pt x="5562" y="2986"/>
                  </a:cubicBezTo>
                  <a:cubicBezTo>
                    <a:pt x="5558" y="2982"/>
                    <a:pt x="5553" y="2973"/>
                    <a:pt x="5552" y="2973"/>
                  </a:cubicBezTo>
                  <a:cubicBezTo>
                    <a:pt x="5551" y="2973"/>
                    <a:pt x="5551" y="2974"/>
                    <a:pt x="5551" y="2975"/>
                  </a:cubicBezTo>
                  <a:cubicBezTo>
                    <a:pt x="5545" y="2969"/>
                    <a:pt x="5545" y="2964"/>
                    <a:pt x="5545" y="2958"/>
                  </a:cubicBezTo>
                  <a:cubicBezTo>
                    <a:pt x="5545" y="2961"/>
                    <a:pt x="5545" y="2962"/>
                    <a:pt x="5544" y="2962"/>
                  </a:cubicBezTo>
                  <a:cubicBezTo>
                    <a:pt x="5540" y="2962"/>
                    <a:pt x="5533" y="2952"/>
                    <a:pt x="5529" y="2952"/>
                  </a:cubicBezTo>
                  <a:lnTo>
                    <a:pt x="5529" y="2952"/>
                  </a:lnTo>
                  <a:lnTo>
                    <a:pt x="5534" y="2964"/>
                  </a:lnTo>
                  <a:cubicBezTo>
                    <a:pt x="5534" y="2964"/>
                    <a:pt x="5534" y="2964"/>
                    <a:pt x="5529" y="2958"/>
                  </a:cubicBezTo>
                  <a:lnTo>
                    <a:pt x="5529" y="2958"/>
                  </a:lnTo>
                  <a:cubicBezTo>
                    <a:pt x="5534" y="2964"/>
                    <a:pt x="5540" y="2975"/>
                    <a:pt x="5540" y="2986"/>
                  </a:cubicBezTo>
                  <a:cubicBezTo>
                    <a:pt x="5539" y="2985"/>
                    <a:pt x="5538" y="2984"/>
                    <a:pt x="5537" y="2984"/>
                  </a:cubicBezTo>
                  <a:cubicBezTo>
                    <a:pt x="5537" y="2984"/>
                    <a:pt x="5537" y="2986"/>
                    <a:pt x="5536" y="2986"/>
                  </a:cubicBezTo>
                  <a:cubicBezTo>
                    <a:pt x="5535" y="2986"/>
                    <a:pt x="5533" y="2985"/>
                    <a:pt x="5529" y="2980"/>
                  </a:cubicBezTo>
                  <a:cubicBezTo>
                    <a:pt x="5540" y="2980"/>
                    <a:pt x="5523" y="2964"/>
                    <a:pt x="5529" y="2964"/>
                  </a:cubicBezTo>
                  <a:lnTo>
                    <a:pt x="5523" y="2964"/>
                  </a:lnTo>
                  <a:cubicBezTo>
                    <a:pt x="5523" y="2958"/>
                    <a:pt x="5523" y="2958"/>
                    <a:pt x="5523" y="2958"/>
                  </a:cubicBezTo>
                  <a:cubicBezTo>
                    <a:pt x="5521" y="2956"/>
                    <a:pt x="5520" y="2955"/>
                    <a:pt x="5519" y="2955"/>
                  </a:cubicBezTo>
                  <a:lnTo>
                    <a:pt x="5519" y="2955"/>
                  </a:lnTo>
                  <a:cubicBezTo>
                    <a:pt x="5517" y="2955"/>
                    <a:pt x="5528" y="2975"/>
                    <a:pt x="5523" y="2975"/>
                  </a:cubicBezTo>
                  <a:cubicBezTo>
                    <a:pt x="5522" y="2974"/>
                    <a:pt x="5521" y="2973"/>
                    <a:pt x="5521" y="2972"/>
                  </a:cubicBezTo>
                  <a:lnTo>
                    <a:pt x="5521" y="2972"/>
                  </a:lnTo>
                  <a:cubicBezTo>
                    <a:pt x="5522" y="2976"/>
                    <a:pt x="5523" y="2981"/>
                    <a:pt x="5523" y="2986"/>
                  </a:cubicBezTo>
                  <a:cubicBezTo>
                    <a:pt x="5522" y="2985"/>
                    <a:pt x="5521" y="2984"/>
                    <a:pt x="5521" y="2984"/>
                  </a:cubicBezTo>
                  <a:lnTo>
                    <a:pt x="5521" y="2984"/>
                  </a:lnTo>
                  <a:cubicBezTo>
                    <a:pt x="5519" y="2984"/>
                    <a:pt x="5522" y="2992"/>
                    <a:pt x="5517" y="2992"/>
                  </a:cubicBezTo>
                  <a:lnTo>
                    <a:pt x="5523" y="2992"/>
                  </a:lnTo>
                  <a:cubicBezTo>
                    <a:pt x="5523" y="2997"/>
                    <a:pt x="5523" y="2997"/>
                    <a:pt x="5523" y="3003"/>
                  </a:cubicBezTo>
                  <a:cubicBezTo>
                    <a:pt x="5517" y="2997"/>
                    <a:pt x="5523" y="2997"/>
                    <a:pt x="5517" y="2997"/>
                  </a:cubicBezTo>
                  <a:cubicBezTo>
                    <a:pt x="5519" y="3000"/>
                    <a:pt x="5519" y="3000"/>
                    <a:pt x="5518" y="3000"/>
                  </a:cubicBezTo>
                  <a:cubicBezTo>
                    <a:pt x="5517" y="3000"/>
                    <a:pt x="5511" y="2994"/>
                    <a:pt x="5508" y="2994"/>
                  </a:cubicBezTo>
                  <a:cubicBezTo>
                    <a:pt x="5507" y="2994"/>
                    <a:pt x="5506" y="2995"/>
                    <a:pt x="5506" y="2997"/>
                  </a:cubicBezTo>
                  <a:cubicBezTo>
                    <a:pt x="5506" y="3008"/>
                    <a:pt x="5506" y="3003"/>
                    <a:pt x="5512" y="3014"/>
                  </a:cubicBezTo>
                  <a:cubicBezTo>
                    <a:pt x="5509" y="3010"/>
                    <a:pt x="5508" y="3009"/>
                    <a:pt x="5507" y="3009"/>
                  </a:cubicBezTo>
                  <a:lnTo>
                    <a:pt x="5507" y="3009"/>
                  </a:lnTo>
                  <a:cubicBezTo>
                    <a:pt x="5505" y="3009"/>
                    <a:pt x="5507" y="3017"/>
                    <a:pt x="5505" y="3017"/>
                  </a:cubicBezTo>
                  <a:cubicBezTo>
                    <a:pt x="5504" y="3017"/>
                    <a:pt x="5503" y="3016"/>
                    <a:pt x="5501" y="3014"/>
                  </a:cubicBezTo>
                  <a:lnTo>
                    <a:pt x="5489" y="2992"/>
                  </a:lnTo>
                  <a:cubicBezTo>
                    <a:pt x="5487" y="2990"/>
                    <a:pt x="5486" y="2989"/>
                    <a:pt x="5485" y="2989"/>
                  </a:cubicBezTo>
                  <a:lnTo>
                    <a:pt x="5485" y="2989"/>
                  </a:lnTo>
                  <a:cubicBezTo>
                    <a:pt x="5482" y="2989"/>
                    <a:pt x="5486" y="3004"/>
                    <a:pt x="5481" y="3004"/>
                  </a:cubicBezTo>
                  <a:cubicBezTo>
                    <a:pt x="5480" y="3004"/>
                    <a:pt x="5479" y="3003"/>
                    <a:pt x="5478" y="3003"/>
                  </a:cubicBezTo>
                  <a:lnTo>
                    <a:pt x="5478" y="3003"/>
                  </a:lnTo>
                  <a:lnTo>
                    <a:pt x="5484" y="3008"/>
                  </a:lnTo>
                  <a:cubicBezTo>
                    <a:pt x="5484" y="3011"/>
                    <a:pt x="5482" y="3011"/>
                    <a:pt x="5481" y="3011"/>
                  </a:cubicBezTo>
                  <a:cubicBezTo>
                    <a:pt x="5480" y="3011"/>
                    <a:pt x="5478" y="3011"/>
                    <a:pt x="5478" y="3014"/>
                  </a:cubicBezTo>
                  <a:cubicBezTo>
                    <a:pt x="5473" y="3008"/>
                    <a:pt x="5473" y="3003"/>
                    <a:pt x="5467" y="2997"/>
                  </a:cubicBezTo>
                  <a:lnTo>
                    <a:pt x="5467" y="2997"/>
                  </a:lnTo>
                  <a:cubicBezTo>
                    <a:pt x="5472" y="3003"/>
                    <a:pt x="5467" y="3003"/>
                    <a:pt x="5473" y="3020"/>
                  </a:cubicBezTo>
                  <a:lnTo>
                    <a:pt x="5461" y="3008"/>
                  </a:lnTo>
                  <a:cubicBezTo>
                    <a:pt x="5461" y="3008"/>
                    <a:pt x="5461" y="3008"/>
                    <a:pt x="5460" y="3008"/>
                  </a:cubicBezTo>
                  <a:lnTo>
                    <a:pt x="5460" y="3008"/>
                  </a:lnTo>
                  <a:cubicBezTo>
                    <a:pt x="5458" y="3008"/>
                    <a:pt x="5465" y="3031"/>
                    <a:pt x="5462" y="3031"/>
                  </a:cubicBezTo>
                  <a:cubicBezTo>
                    <a:pt x="5462" y="3031"/>
                    <a:pt x="5462" y="3031"/>
                    <a:pt x="5461" y="3031"/>
                  </a:cubicBezTo>
                  <a:cubicBezTo>
                    <a:pt x="5461" y="3025"/>
                    <a:pt x="5456" y="3020"/>
                    <a:pt x="5456" y="3008"/>
                  </a:cubicBezTo>
                  <a:cubicBezTo>
                    <a:pt x="5456" y="3011"/>
                    <a:pt x="5454" y="3011"/>
                    <a:pt x="5454" y="3011"/>
                  </a:cubicBezTo>
                  <a:cubicBezTo>
                    <a:pt x="5453" y="3011"/>
                    <a:pt x="5453" y="3011"/>
                    <a:pt x="5456" y="3014"/>
                  </a:cubicBezTo>
                  <a:cubicBezTo>
                    <a:pt x="5451" y="3014"/>
                    <a:pt x="5454" y="3026"/>
                    <a:pt x="5452" y="3026"/>
                  </a:cubicBezTo>
                  <a:cubicBezTo>
                    <a:pt x="5452" y="3026"/>
                    <a:pt x="5451" y="3026"/>
                    <a:pt x="5450" y="3025"/>
                  </a:cubicBezTo>
                  <a:lnTo>
                    <a:pt x="5450" y="3025"/>
                  </a:lnTo>
                  <a:cubicBezTo>
                    <a:pt x="5450" y="3025"/>
                    <a:pt x="5455" y="3036"/>
                    <a:pt x="5451" y="3036"/>
                  </a:cubicBezTo>
                  <a:lnTo>
                    <a:pt x="5451" y="3036"/>
                  </a:lnTo>
                  <a:cubicBezTo>
                    <a:pt x="5450" y="3035"/>
                    <a:pt x="5450" y="3033"/>
                    <a:pt x="5450" y="3031"/>
                  </a:cubicBezTo>
                  <a:cubicBezTo>
                    <a:pt x="5450" y="3031"/>
                    <a:pt x="5450" y="3036"/>
                    <a:pt x="5450" y="3036"/>
                  </a:cubicBezTo>
                  <a:cubicBezTo>
                    <a:pt x="5450" y="3036"/>
                    <a:pt x="5451" y="3036"/>
                    <a:pt x="5451" y="3036"/>
                  </a:cubicBezTo>
                  <a:lnTo>
                    <a:pt x="5451" y="3036"/>
                  </a:lnTo>
                  <a:cubicBezTo>
                    <a:pt x="5451" y="3039"/>
                    <a:pt x="5453" y="3041"/>
                    <a:pt x="5456" y="3048"/>
                  </a:cubicBezTo>
                  <a:cubicBezTo>
                    <a:pt x="5450" y="3041"/>
                    <a:pt x="5447" y="3039"/>
                    <a:pt x="5445" y="3039"/>
                  </a:cubicBezTo>
                  <a:cubicBezTo>
                    <a:pt x="5442" y="3039"/>
                    <a:pt x="5441" y="3042"/>
                    <a:pt x="5437" y="3042"/>
                  </a:cubicBezTo>
                  <a:cubicBezTo>
                    <a:pt x="5435" y="3042"/>
                    <a:pt x="5432" y="3041"/>
                    <a:pt x="5428" y="3036"/>
                  </a:cubicBezTo>
                  <a:cubicBezTo>
                    <a:pt x="5428" y="3042"/>
                    <a:pt x="5422" y="3042"/>
                    <a:pt x="5422" y="3048"/>
                  </a:cubicBezTo>
                  <a:cubicBezTo>
                    <a:pt x="5417" y="3042"/>
                    <a:pt x="5417" y="3042"/>
                    <a:pt x="5417" y="3042"/>
                  </a:cubicBezTo>
                  <a:cubicBezTo>
                    <a:pt x="5416" y="3042"/>
                    <a:pt x="5416" y="3041"/>
                    <a:pt x="5416" y="3041"/>
                  </a:cubicBezTo>
                  <a:lnTo>
                    <a:pt x="5416" y="3041"/>
                  </a:lnTo>
                  <a:cubicBezTo>
                    <a:pt x="5414" y="3041"/>
                    <a:pt x="5425" y="3065"/>
                    <a:pt x="5419" y="3065"/>
                  </a:cubicBezTo>
                  <a:cubicBezTo>
                    <a:pt x="5418" y="3065"/>
                    <a:pt x="5417" y="3065"/>
                    <a:pt x="5417" y="3064"/>
                  </a:cubicBezTo>
                  <a:cubicBezTo>
                    <a:pt x="5411" y="3048"/>
                    <a:pt x="5417" y="3053"/>
                    <a:pt x="5417" y="3048"/>
                  </a:cubicBezTo>
                  <a:cubicBezTo>
                    <a:pt x="5411" y="3039"/>
                    <a:pt x="5409" y="3036"/>
                    <a:pt x="5408" y="3036"/>
                  </a:cubicBezTo>
                  <a:cubicBezTo>
                    <a:pt x="5405" y="3036"/>
                    <a:pt x="5406" y="3044"/>
                    <a:pt x="5404" y="3044"/>
                  </a:cubicBezTo>
                  <a:cubicBezTo>
                    <a:pt x="5403" y="3044"/>
                    <a:pt x="5401" y="3044"/>
                    <a:pt x="5400" y="3042"/>
                  </a:cubicBezTo>
                  <a:cubicBezTo>
                    <a:pt x="5398" y="3040"/>
                    <a:pt x="5396" y="3039"/>
                    <a:pt x="5395" y="3039"/>
                  </a:cubicBezTo>
                  <a:lnTo>
                    <a:pt x="5395" y="3039"/>
                  </a:lnTo>
                  <a:cubicBezTo>
                    <a:pt x="5392" y="3039"/>
                    <a:pt x="5399" y="3053"/>
                    <a:pt x="5394" y="3053"/>
                  </a:cubicBezTo>
                  <a:cubicBezTo>
                    <a:pt x="5394" y="3053"/>
                    <a:pt x="5391" y="3053"/>
                    <a:pt x="5390" y="3051"/>
                  </a:cubicBezTo>
                  <a:lnTo>
                    <a:pt x="5390" y="3051"/>
                  </a:lnTo>
                  <a:cubicBezTo>
                    <a:pt x="5393" y="3065"/>
                    <a:pt x="5389" y="3070"/>
                    <a:pt x="5389" y="3076"/>
                  </a:cubicBezTo>
                  <a:cubicBezTo>
                    <a:pt x="5383" y="3064"/>
                    <a:pt x="5389" y="3070"/>
                    <a:pt x="5383" y="3059"/>
                  </a:cubicBezTo>
                  <a:lnTo>
                    <a:pt x="5383" y="3059"/>
                  </a:lnTo>
                  <a:cubicBezTo>
                    <a:pt x="5383" y="3064"/>
                    <a:pt x="5389" y="3076"/>
                    <a:pt x="5389" y="3081"/>
                  </a:cubicBezTo>
                  <a:cubicBezTo>
                    <a:pt x="5383" y="3076"/>
                    <a:pt x="5377" y="3076"/>
                    <a:pt x="5372" y="3064"/>
                  </a:cubicBezTo>
                  <a:lnTo>
                    <a:pt x="5377" y="3059"/>
                  </a:lnTo>
                  <a:cubicBezTo>
                    <a:pt x="5374" y="3056"/>
                    <a:pt x="5373" y="3055"/>
                    <a:pt x="5372" y="3055"/>
                  </a:cubicBezTo>
                  <a:cubicBezTo>
                    <a:pt x="5370" y="3055"/>
                    <a:pt x="5370" y="3056"/>
                    <a:pt x="5370" y="3058"/>
                  </a:cubicBezTo>
                  <a:lnTo>
                    <a:pt x="5370" y="3058"/>
                  </a:lnTo>
                  <a:lnTo>
                    <a:pt x="5366" y="3053"/>
                  </a:lnTo>
                  <a:lnTo>
                    <a:pt x="5366" y="3053"/>
                  </a:lnTo>
                  <a:cubicBezTo>
                    <a:pt x="5361" y="3059"/>
                    <a:pt x="5372" y="3076"/>
                    <a:pt x="5366" y="3076"/>
                  </a:cubicBezTo>
                  <a:lnTo>
                    <a:pt x="5366" y="3081"/>
                  </a:lnTo>
                  <a:cubicBezTo>
                    <a:pt x="5368" y="3086"/>
                    <a:pt x="5368" y="3088"/>
                    <a:pt x="5367" y="3088"/>
                  </a:cubicBezTo>
                  <a:cubicBezTo>
                    <a:pt x="5367" y="3088"/>
                    <a:pt x="5364" y="3084"/>
                    <a:pt x="5362" y="3084"/>
                  </a:cubicBezTo>
                  <a:cubicBezTo>
                    <a:pt x="5361" y="3084"/>
                    <a:pt x="5361" y="3084"/>
                    <a:pt x="5361" y="3087"/>
                  </a:cubicBezTo>
                  <a:lnTo>
                    <a:pt x="5355" y="3070"/>
                  </a:lnTo>
                  <a:cubicBezTo>
                    <a:pt x="5355" y="3076"/>
                    <a:pt x="5355" y="3092"/>
                    <a:pt x="5355" y="3098"/>
                  </a:cubicBezTo>
                  <a:cubicBezTo>
                    <a:pt x="5349" y="3081"/>
                    <a:pt x="5349" y="3076"/>
                    <a:pt x="5349" y="3064"/>
                  </a:cubicBezTo>
                  <a:cubicBezTo>
                    <a:pt x="5349" y="3064"/>
                    <a:pt x="5344" y="3070"/>
                    <a:pt x="5344" y="3076"/>
                  </a:cubicBezTo>
                  <a:cubicBezTo>
                    <a:pt x="5349" y="3087"/>
                    <a:pt x="5349" y="3098"/>
                    <a:pt x="5344" y="3098"/>
                  </a:cubicBezTo>
                  <a:cubicBezTo>
                    <a:pt x="5339" y="3084"/>
                    <a:pt x="5336" y="3082"/>
                    <a:pt x="5334" y="3082"/>
                  </a:cubicBezTo>
                  <a:cubicBezTo>
                    <a:pt x="5332" y="3082"/>
                    <a:pt x="5331" y="3082"/>
                    <a:pt x="5329" y="3082"/>
                  </a:cubicBezTo>
                  <a:cubicBezTo>
                    <a:pt x="5326" y="3082"/>
                    <a:pt x="5322" y="3080"/>
                    <a:pt x="5316" y="3070"/>
                  </a:cubicBezTo>
                  <a:cubicBezTo>
                    <a:pt x="5316" y="3078"/>
                    <a:pt x="5312" y="3080"/>
                    <a:pt x="5307" y="3080"/>
                  </a:cubicBezTo>
                  <a:cubicBezTo>
                    <a:pt x="5304" y="3080"/>
                    <a:pt x="5302" y="3080"/>
                    <a:pt x="5299" y="3080"/>
                  </a:cubicBezTo>
                  <a:cubicBezTo>
                    <a:pt x="5297" y="3080"/>
                    <a:pt x="5295" y="3080"/>
                    <a:pt x="5293" y="3081"/>
                  </a:cubicBezTo>
                  <a:cubicBezTo>
                    <a:pt x="5310" y="3104"/>
                    <a:pt x="5288" y="3081"/>
                    <a:pt x="5305" y="3109"/>
                  </a:cubicBezTo>
                  <a:lnTo>
                    <a:pt x="5299" y="3109"/>
                  </a:lnTo>
                  <a:lnTo>
                    <a:pt x="5288" y="3098"/>
                  </a:lnTo>
                  <a:cubicBezTo>
                    <a:pt x="5282" y="3087"/>
                    <a:pt x="5288" y="3092"/>
                    <a:pt x="5282" y="3087"/>
                  </a:cubicBezTo>
                  <a:cubicBezTo>
                    <a:pt x="5278" y="3087"/>
                    <a:pt x="5277" y="3082"/>
                    <a:pt x="5275" y="3077"/>
                  </a:cubicBezTo>
                  <a:lnTo>
                    <a:pt x="5275" y="3077"/>
                  </a:lnTo>
                  <a:cubicBezTo>
                    <a:pt x="5276" y="3079"/>
                    <a:pt x="5274" y="3081"/>
                    <a:pt x="5271" y="3081"/>
                  </a:cubicBezTo>
                  <a:lnTo>
                    <a:pt x="5282" y="3092"/>
                  </a:lnTo>
                  <a:cubicBezTo>
                    <a:pt x="5282" y="3096"/>
                    <a:pt x="5282" y="3097"/>
                    <a:pt x="5281" y="3097"/>
                  </a:cubicBezTo>
                  <a:cubicBezTo>
                    <a:pt x="5277" y="3097"/>
                    <a:pt x="5270" y="3083"/>
                    <a:pt x="5267" y="3083"/>
                  </a:cubicBezTo>
                  <a:cubicBezTo>
                    <a:pt x="5266" y="3083"/>
                    <a:pt x="5265" y="3084"/>
                    <a:pt x="5265" y="3087"/>
                  </a:cubicBezTo>
                  <a:lnTo>
                    <a:pt x="5260" y="3081"/>
                  </a:lnTo>
                  <a:cubicBezTo>
                    <a:pt x="5260" y="3087"/>
                    <a:pt x="5249" y="3087"/>
                    <a:pt x="5260" y="3109"/>
                  </a:cubicBezTo>
                  <a:cubicBezTo>
                    <a:pt x="5254" y="3104"/>
                    <a:pt x="5254" y="3098"/>
                    <a:pt x="5254" y="3092"/>
                  </a:cubicBezTo>
                  <a:cubicBezTo>
                    <a:pt x="5245" y="3097"/>
                    <a:pt x="5247" y="3117"/>
                    <a:pt x="5242" y="3117"/>
                  </a:cubicBezTo>
                  <a:cubicBezTo>
                    <a:pt x="5241" y="3117"/>
                    <a:pt x="5239" y="3117"/>
                    <a:pt x="5237" y="3115"/>
                  </a:cubicBezTo>
                  <a:lnTo>
                    <a:pt x="5232" y="3109"/>
                  </a:lnTo>
                  <a:lnTo>
                    <a:pt x="5232" y="3109"/>
                  </a:lnTo>
                  <a:cubicBezTo>
                    <a:pt x="5232" y="3109"/>
                    <a:pt x="5235" y="3116"/>
                    <a:pt x="5234" y="3116"/>
                  </a:cubicBezTo>
                  <a:cubicBezTo>
                    <a:pt x="5234" y="3116"/>
                    <a:pt x="5233" y="3116"/>
                    <a:pt x="5232" y="3115"/>
                  </a:cubicBezTo>
                  <a:cubicBezTo>
                    <a:pt x="5232" y="3115"/>
                    <a:pt x="5232" y="3109"/>
                    <a:pt x="5226" y="3109"/>
                  </a:cubicBezTo>
                  <a:lnTo>
                    <a:pt x="5226" y="3109"/>
                  </a:lnTo>
                  <a:cubicBezTo>
                    <a:pt x="5226" y="3115"/>
                    <a:pt x="5232" y="3120"/>
                    <a:pt x="5226" y="3120"/>
                  </a:cubicBezTo>
                  <a:lnTo>
                    <a:pt x="5226" y="3115"/>
                  </a:lnTo>
                  <a:cubicBezTo>
                    <a:pt x="5225" y="3114"/>
                    <a:pt x="5224" y="3114"/>
                    <a:pt x="5224" y="3114"/>
                  </a:cubicBezTo>
                  <a:cubicBezTo>
                    <a:pt x="5216" y="3114"/>
                    <a:pt x="5221" y="3138"/>
                    <a:pt x="5221" y="3143"/>
                  </a:cubicBezTo>
                  <a:cubicBezTo>
                    <a:pt x="5209" y="3126"/>
                    <a:pt x="5198" y="3120"/>
                    <a:pt x="5198" y="3120"/>
                  </a:cubicBezTo>
                  <a:lnTo>
                    <a:pt x="5193" y="3115"/>
                  </a:lnTo>
                  <a:cubicBezTo>
                    <a:pt x="5187" y="3120"/>
                    <a:pt x="5187" y="3137"/>
                    <a:pt x="5187" y="3148"/>
                  </a:cubicBezTo>
                  <a:cubicBezTo>
                    <a:pt x="5181" y="3142"/>
                    <a:pt x="5176" y="3141"/>
                    <a:pt x="5173" y="3141"/>
                  </a:cubicBezTo>
                  <a:cubicBezTo>
                    <a:pt x="5167" y="3141"/>
                    <a:pt x="5163" y="3144"/>
                    <a:pt x="5158" y="3144"/>
                  </a:cubicBezTo>
                  <a:cubicBezTo>
                    <a:pt x="5157" y="3144"/>
                    <a:pt x="5155" y="3144"/>
                    <a:pt x="5153" y="3143"/>
                  </a:cubicBezTo>
                  <a:lnTo>
                    <a:pt x="5153" y="3143"/>
                  </a:lnTo>
                  <a:cubicBezTo>
                    <a:pt x="5153" y="3148"/>
                    <a:pt x="5159" y="3160"/>
                    <a:pt x="5159" y="3160"/>
                  </a:cubicBezTo>
                  <a:cubicBezTo>
                    <a:pt x="5155" y="3160"/>
                    <a:pt x="5156" y="3167"/>
                    <a:pt x="5156" y="3167"/>
                  </a:cubicBezTo>
                  <a:cubicBezTo>
                    <a:pt x="5156" y="3167"/>
                    <a:pt x="5155" y="3165"/>
                    <a:pt x="5153" y="3160"/>
                  </a:cubicBezTo>
                  <a:cubicBezTo>
                    <a:pt x="5147" y="3150"/>
                    <a:pt x="5144" y="3148"/>
                    <a:pt x="5142" y="3148"/>
                  </a:cubicBezTo>
                  <a:cubicBezTo>
                    <a:pt x="5140" y="3148"/>
                    <a:pt x="5139" y="3148"/>
                    <a:pt x="5137" y="3148"/>
                  </a:cubicBezTo>
                  <a:lnTo>
                    <a:pt x="5148" y="3171"/>
                  </a:lnTo>
                  <a:cubicBezTo>
                    <a:pt x="5143" y="3166"/>
                    <a:pt x="5140" y="3164"/>
                    <a:pt x="5137" y="3164"/>
                  </a:cubicBezTo>
                  <a:cubicBezTo>
                    <a:pt x="5131" y="3164"/>
                    <a:pt x="5132" y="3177"/>
                    <a:pt x="5127" y="3177"/>
                  </a:cubicBezTo>
                  <a:cubicBezTo>
                    <a:pt x="5126" y="3177"/>
                    <a:pt x="5123" y="3176"/>
                    <a:pt x="5120" y="3171"/>
                  </a:cubicBezTo>
                  <a:cubicBezTo>
                    <a:pt x="5120" y="3176"/>
                    <a:pt x="5114" y="3176"/>
                    <a:pt x="5120" y="3182"/>
                  </a:cubicBezTo>
                  <a:lnTo>
                    <a:pt x="5109" y="3171"/>
                  </a:lnTo>
                  <a:cubicBezTo>
                    <a:pt x="5103" y="3171"/>
                    <a:pt x="5103" y="3171"/>
                    <a:pt x="5097" y="3176"/>
                  </a:cubicBezTo>
                  <a:lnTo>
                    <a:pt x="5092" y="3171"/>
                  </a:lnTo>
                  <a:lnTo>
                    <a:pt x="5092" y="3171"/>
                  </a:lnTo>
                  <a:cubicBezTo>
                    <a:pt x="5092" y="3171"/>
                    <a:pt x="5109" y="3204"/>
                    <a:pt x="5103" y="3204"/>
                  </a:cubicBezTo>
                  <a:lnTo>
                    <a:pt x="5092" y="3188"/>
                  </a:lnTo>
                  <a:cubicBezTo>
                    <a:pt x="5090" y="3189"/>
                    <a:pt x="5089" y="3189"/>
                    <a:pt x="5087" y="3189"/>
                  </a:cubicBezTo>
                  <a:cubicBezTo>
                    <a:pt x="5085" y="3189"/>
                    <a:pt x="5083" y="3189"/>
                    <a:pt x="5081" y="3189"/>
                  </a:cubicBezTo>
                  <a:cubicBezTo>
                    <a:pt x="5078" y="3189"/>
                    <a:pt x="5075" y="3190"/>
                    <a:pt x="5075" y="3199"/>
                  </a:cubicBezTo>
                  <a:cubicBezTo>
                    <a:pt x="5075" y="3199"/>
                    <a:pt x="5075" y="3193"/>
                    <a:pt x="5075" y="3193"/>
                  </a:cubicBezTo>
                  <a:cubicBezTo>
                    <a:pt x="5073" y="3193"/>
                    <a:pt x="5071" y="3193"/>
                    <a:pt x="5069" y="3193"/>
                  </a:cubicBezTo>
                  <a:cubicBezTo>
                    <a:pt x="5065" y="3193"/>
                    <a:pt x="5063" y="3194"/>
                    <a:pt x="5066" y="3203"/>
                  </a:cubicBezTo>
                  <a:lnTo>
                    <a:pt x="5066" y="3203"/>
                  </a:lnTo>
                  <a:cubicBezTo>
                    <a:pt x="5066" y="3203"/>
                    <a:pt x="5066" y="3203"/>
                    <a:pt x="5066" y="3203"/>
                  </a:cubicBezTo>
                  <a:cubicBezTo>
                    <a:pt x="5064" y="3203"/>
                    <a:pt x="5064" y="3213"/>
                    <a:pt x="5064" y="3221"/>
                  </a:cubicBezTo>
                  <a:lnTo>
                    <a:pt x="5058" y="3210"/>
                  </a:lnTo>
                  <a:lnTo>
                    <a:pt x="5058" y="3210"/>
                  </a:lnTo>
                  <a:cubicBezTo>
                    <a:pt x="5064" y="3227"/>
                    <a:pt x="5064" y="3227"/>
                    <a:pt x="5064" y="3232"/>
                  </a:cubicBezTo>
                  <a:cubicBezTo>
                    <a:pt x="5064" y="3232"/>
                    <a:pt x="5058" y="3227"/>
                    <a:pt x="5058" y="3227"/>
                  </a:cubicBezTo>
                  <a:cubicBezTo>
                    <a:pt x="5057" y="3226"/>
                    <a:pt x="5057" y="3226"/>
                    <a:pt x="5057" y="3226"/>
                  </a:cubicBezTo>
                  <a:lnTo>
                    <a:pt x="5057" y="3226"/>
                  </a:lnTo>
                  <a:cubicBezTo>
                    <a:pt x="5055" y="3226"/>
                    <a:pt x="5063" y="3238"/>
                    <a:pt x="5058" y="3238"/>
                  </a:cubicBezTo>
                  <a:lnTo>
                    <a:pt x="5053" y="3227"/>
                  </a:lnTo>
                  <a:lnTo>
                    <a:pt x="5053" y="3227"/>
                  </a:lnTo>
                  <a:cubicBezTo>
                    <a:pt x="5053" y="3227"/>
                    <a:pt x="5053" y="3232"/>
                    <a:pt x="5058" y="3244"/>
                  </a:cubicBezTo>
                  <a:cubicBezTo>
                    <a:pt x="5058" y="3245"/>
                    <a:pt x="5057" y="3246"/>
                    <a:pt x="5056" y="3246"/>
                  </a:cubicBezTo>
                  <a:cubicBezTo>
                    <a:pt x="5053" y="3246"/>
                    <a:pt x="5049" y="3243"/>
                    <a:pt x="5045" y="3238"/>
                  </a:cubicBezTo>
                  <a:lnTo>
                    <a:pt x="5045" y="3238"/>
                  </a:lnTo>
                  <a:cubicBezTo>
                    <a:pt x="5047" y="3243"/>
                    <a:pt x="5047" y="3249"/>
                    <a:pt x="5047" y="3249"/>
                  </a:cubicBezTo>
                  <a:cubicBezTo>
                    <a:pt x="5041" y="3244"/>
                    <a:pt x="5041" y="3238"/>
                    <a:pt x="5041" y="3238"/>
                  </a:cubicBezTo>
                  <a:cubicBezTo>
                    <a:pt x="5040" y="3237"/>
                    <a:pt x="5039" y="3237"/>
                    <a:pt x="5038" y="3237"/>
                  </a:cubicBezTo>
                  <a:cubicBezTo>
                    <a:pt x="5033" y="3237"/>
                    <a:pt x="5038" y="3250"/>
                    <a:pt x="5033" y="3250"/>
                  </a:cubicBezTo>
                  <a:cubicBezTo>
                    <a:pt x="5032" y="3250"/>
                    <a:pt x="5031" y="3250"/>
                    <a:pt x="5030" y="3249"/>
                  </a:cubicBezTo>
                  <a:cubicBezTo>
                    <a:pt x="5030" y="3244"/>
                    <a:pt x="5030" y="3244"/>
                    <a:pt x="5030" y="3244"/>
                  </a:cubicBezTo>
                  <a:cubicBezTo>
                    <a:pt x="5030" y="3238"/>
                    <a:pt x="5036" y="3238"/>
                    <a:pt x="5036" y="3238"/>
                  </a:cubicBezTo>
                  <a:cubicBezTo>
                    <a:pt x="5030" y="3227"/>
                    <a:pt x="5025" y="3227"/>
                    <a:pt x="5019" y="3210"/>
                  </a:cubicBezTo>
                  <a:lnTo>
                    <a:pt x="5019" y="3210"/>
                  </a:lnTo>
                  <a:cubicBezTo>
                    <a:pt x="5019" y="3220"/>
                    <a:pt x="5023" y="3239"/>
                    <a:pt x="5020" y="3239"/>
                  </a:cubicBezTo>
                  <a:cubicBezTo>
                    <a:pt x="5020" y="3239"/>
                    <a:pt x="5020" y="3239"/>
                    <a:pt x="5019" y="3238"/>
                  </a:cubicBezTo>
                  <a:cubicBezTo>
                    <a:pt x="5013" y="3238"/>
                    <a:pt x="5013" y="3232"/>
                    <a:pt x="5013" y="3232"/>
                  </a:cubicBezTo>
                  <a:cubicBezTo>
                    <a:pt x="5013" y="3238"/>
                    <a:pt x="5013" y="3238"/>
                    <a:pt x="5013" y="3238"/>
                  </a:cubicBezTo>
                  <a:cubicBezTo>
                    <a:pt x="5013" y="3238"/>
                    <a:pt x="5008" y="3232"/>
                    <a:pt x="5008" y="3232"/>
                  </a:cubicBezTo>
                  <a:lnTo>
                    <a:pt x="5013" y="3232"/>
                  </a:lnTo>
                  <a:cubicBezTo>
                    <a:pt x="5011" y="3231"/>
                    <a:pt x="5010" y="3230"/>
                    <a:pt x="5009" y="3230"/>
                  </a:cubicBezTo>
                  <a:cubicBezTo>
                    <a:pt x="5007" y="3230"/>
                    <a:pt x="5006" y="3232"/>
                    <a:pt x="5002" y="3232"/>
                  </a:cubicBezTo>
                  <a:cubicBezTo>
                    <a:pt x="5013" y="3244"/>
                    <a:pt x="5008" y="3244"/>
                    <a:pt x="5013" y="3249"/>
                  </a:cubicBezTo>
                  <a:cubicBezTo>
                    <a:pt x="5019" y="3249"/>
                    <a:pt x="5019" y="3249"/>
                    <a:pt x="5019" y="3244"/>
                  </a:cubicBezTo>
                  <a:cubicBezTo>
                    <a:pt x="5019" y="3252"/>
                    <a:pt x="5022" y="3257"/>
                    <a:pt x="5021" y="3257"/>
                  </a:cubicBezTo>
                  <a:cubicBezTo>
                    <a:pt x="5021" y="3257"/>
                    <a:pt x="5020" y="3256"/>
                    <a:pt x="5019" y="3255"/>
                  </a:cubicBezTo>
                  <a:lnTo>
                    <a:pt x="5019" y="3255"/>
                  </a:lnTo>
                  <a:cubicBezTo>
                    <a:pt x="5019" y="3260"/>
                    <a:pt x="5025" y="3266"/>
                    <a:pt x="5025" y="3272"/>
                  </a:cubicBezTo>
                  <a:cubicBezTo>
                    <a:pt x="5013" y="3255"/>
                    <a:pt x="5008" y="3249"/>
                    <a:pt x="4997" y="3244"/>
                  </a:cubicBezTo>
                  <a:cubicBezTo>
                    <a:pt x="4997" y="3249"/>
                    <a:pt x="4992" y="3254"/>
                    <a:pt x="4996" y="3273"/>
                  </a:cubicBezTo>
                  <a:lnTo>
                    <a:pt x="4996" y="3273"/>
                  </a:lnTo>
                  <a:cubicBezTo>
                    <a:pt x="4995" y="3271"/>
                    <a:pt x="4993" y="3269"/>
                    <a:pt x="4991" y="3266"/>
                  </a:cubicBezTo>
                  <a:cubicBezTo>
                    <a:pt x="4991" y="3266"/>
                    <a:pt x="4991" y="3266"/>
                    <a:pt x="4991" y="3260"/>
                  </a:cubicBezTo>
                  <a:cubicBezTo>
                    <a:pt x="4991" y="3272"/>
                    <a:pt x="4985" y="3272"/>
                    <a:pt x="4991" y="3283"/>
                  </a:cubicBezTo>
                  <a:cubicBezTo>
                    <a:pt x="4987" y="3279"/>
                    <a:pt x="4986" y="3275"/>
                    <a:pt x="4983" y="3275"/>
                  </a:cubicBezTo>
                  <a:cubicBezTo>
                    <a:pt x="4983" y="3275"/>
                    <a:pt x="4981" y="3276"/>
                    <a:pt x="4980" y="3277"/>
                  </a:cubicBezTo>
                  <a:lnTo>
                    <a:pt x="4980" y="3272"/>
                  </a:lnTo>
                  <a:cubicBezTo>
                    <a:pt x="4976" y="3268"/>
                    <a:pt x="4974" y="3267"/>
                    <a:pt x="4973" y="3267"/>
                  </a:cubicBezTo>
                  <a:lnTo>
                    <a:pt x="4973" y="3267"/>
                  </a:lnTo>
                  <a:cubicBezTo>
                    <a:pt x="4966" y="3267"/>
                    <a:pt x="4976" y="3299"/>
                    <a:pt x="4966" y="3299"/>
                  </a:cubicBezTo>
                  <a:cubicBezTo>
                    <a:pt x="4965" y="3299"/>
                    <a:pt x="4964" y="3298"/>
                    <a:pt x="4963" y="3298"/>
                  </a:cubicBezTo>
                  <a:lnTo>
                    <a:pt x="4963" y="3298"/>
                  </a:lnTo>
                  <a:cubicBezTo>
                    <a:pt x="4963" y="3298"/>
                    <a:pt x="4963" y="3299"/>
                    <a:pt x="4963" y="3300"/>
                  </a:cubicBezTo>
                  <a:cubicBezTo>
                    <a:pt x="4960" y="3298"/>
                    <a:pt x="4957" y="3297"/>
                    <a:pt x="4955" y="3297"/>
                  </a:cubicBezTo>
                  <a:cubicBezTo>
                    <a:pt x="4944" y="3297"/>
                    <a:pt x="4942" y="3313"/>
                    <a:pt x="4928" y="3313"/>
                  </a:cubicBezTo>
                  <a:cubicBezTo>
                    <a:pt x="4926" y="3313"/>
                    <a:pt x="4922" y="3313"/>
                    <a:pt x="4918" y="3311"/>
                  </a:cubicBezTo>
                  <a:lnTo>
                    <a:pt x="4918" y="3311"/>
                  </a:lnTo>
                  <a:cubicBezTo>
                    <a:pt x="4913" y="3311"/>
                    <a:pt x="4918" y="3316"/>
                    <a:pt x="4924" y="3328"/>
                  </a:cubicBezTo>
                  <a:lnTo>
                    <a:pt x="4913" y="3316"/>
                  </a:lnTo>
                  <a:lnTo>
                    <a:pt x="4918" y="3333"/>
                  </a:lnTo>
                  <a:cubicBezTo>
                    <a:pt x="4918" y="3335"/>
                    <a:pt x="4918" y="3335"/>
                    <a:pt x="4917" y="3335"/>
                  </a:cubicBezTo>
                  <a:cubicBezTo>
                    <a:pt x="4913" y="3335"/>
                    <a:pt x="4901" y="3321"/>
                    <a:pt x="4896" y="3321"/>
                  </a:cubicBezTo>
                  <a:cubicBezTo>
                    <a:pt x="4895" y="3321"/>
                    <a:pt x="4894" y="3323"/>
                    <a:pt x="4896" y="3328"/>
                  </a:cubicBezTo>
                  <a:lnTo>
                    <a:pt x="4901" y="3339"/>
                  </a:lnTo>
                  <a:cubicBezTo>
                    <a:pt x="4901" y="3339"/>
                    <a:pt x="4901" y="3341"/>
                    <a:pt x="4900" y="3341"/>
                  </a:cubicBezTo>
                  <a:cubicBezTo>
                    <a:pt x="4899" y="3341"/>
                    <a:pt x="4898" y="3341"/>
                    <a:pt x="4896" y="3339"/>
                  </a:cubicBezTo>
                  <a:cubicBezTo>
                    <a:pt x="4896" y="3339"/>
                    <a:pt x="4896" y="3344"/>
                    <a:pt x="4896" y="3344"/>
                  </a:cubicBezTo>
                  <a:lnTo>
                    <a:pt x="4890" y="3339"/>
                  </a:lnTo>
                  <a:lnTo>
                    <a:pt x="4890" y="3350"/>
                  </a:lnTo>
                  <a:cubicBezTo>
                    <a:pt x="4890" y="3350"/>
                    <a:pt x="4885" y="3344"/>
                    <a:pt x="4885" y="3339"/>
                  </a:cubicBezTo>
                  <a:cubicBezTo>
                    <a:pt x="4879" y="3311"/>
                    <a:pt x="4879" y="3272"/>
                    <a:pt x="4868" y="3260"/>
                  </a:cubicBezTo>
                  <a:cubicBezTo>
                    <a:pt x="4878" y="3229"/>
                    <a:pt x="4884" y="3153"/>
                    <a:pt x="4903" y="3153"/>
                  </a:cubicBezTo>
                  <a:cubicBezTo>
                    <a:pt x="4904" y="3153"/>
                    <a:pt x="4906" y="3153"/>
                    <a:pt x="4907" y="3154"/>
                  </a:cubicBezTo>
                  <a:cubicBezTo>
                    <a:pt x="4901" y="3143"/>
                    <a:pt x="4907" y="3092"/>
                    <a:pt x="4924" y="3064"/>
                  </a:cubicBezTo>
                  <a:cubicBezTo>
                    <a:pt x="4924" y="3071"/>
                    <a:pt x="4924" y="3074"/>
                    <a:pt x="4925" y="3074"/>
                  </a:cubicBezTo>
                  <a:cubicBezTo>
                    <a:pt x="4926" y="3074"/>
                    <a:pt x="4927" y="3072"/>
                    <a:pt x="4929" y="3070"/>
                  </a:cubicBezTo>
                  <a:cubicBezTo>
                    <a:pt x="4935" y="3076"/>
                    <a:pt x="4941" y="3081"/>
                    <a:pt x="4946" y="3081"/>
                  </a:cubicBezTo>
                  <a:lnTo>
                    <a:pt x="4952" y="3064"/>
                  </a:lnTo>
                  <a:lnTo>
                    <a:pt x="4963" y="3070"/>
                  </a:lnTo>
                  <a:lnTo>
                    <a:pt x="4963" y="3070"/>
                  </a:lnTo>
                  <a:cubicBezTo>
                    <a:pt x="4963" y="3068"/>
                    <a:pt x="4963" y="3067"/>
                    <a:pt x="4963" y="3064"/>
                  </a:cubicBezTo>
                  <a:cubicBezTo>
                    <a:pt x="4969" y="3070"/>
                    <a:pt x="4974" y="3076"/>
                    <a:pt x="4974" y="3076"/>
                  </a:cubicBezTo>
                  <a:lnTo>
                    <a:pt x="4980" y="3048"/>
                  </a:lnTo>
                  <a:cubicBezTo>
                    <a:pt x="4985" y="3053"/>
                    <a:pt x="4980" y="3064"/>
                    <a:pt x="4991" y="3064"/>
                  </a:cubicBezTo>
                  <a:cubicBezTo>
                    <a:pt x="4991" y="3053"/>
                    <a:pt x="4974" y="3053"/>
                    <a:pt x="4985" y="3042"/>
                  </a:cubicBezTo>
                  <a:lnTo>
                    <a:pt x="4985" y="3042"/>
                  </a:lnTo>
                  <a:cubicBezTo>
                    <a:pt x="4992" y="3045"/>
                    <a:pt x="4995" y="3049"/>
                    <a:pt x="4996" y="3049"/>
                  </a:cubicBezTo>
                  <a:cubicBezTo>
                    <a:pt x="4997" y="3049"/>
                    <a:pt x="4997" y="3047"/>
                    <a:pt x="4997" y="3042"/>
                  </a:cubicBezTo>
                  <a:cubicBezTo>
                    <a:pt x="5002" y="3048"/>
                    <a:pt x="5002" y="3053"/>
                    <a:pt x="5002" y="3059"/>
                  </a:cubicBezTo>
                  <a:cubicBezTo>
                    <a:pt x="5002" y="3048"/>
                    <a:pt x="5019" y="3048"/>
                    <a:pt x="5013" y="3036"/>
                  </a:cubicBezTo>
                  <a:lnTo>
                    <a:pt x="5013" y="3036"/>
                  </a:lnTo>
                  <a:cubicBezTo>
                    <a:pt x="5015" y="3037"/>
                    <a:pt x="5016" y="3037"/>
                    <a:pt x="5017" y="3037"/>
                  </a:cubicBezTo>
                  <a:cubicBezTo>
                    <a:pt x="5024" y="3037"/>
                    <a:pt x="5030" y="3030"/>
                    <a:pt x="5035" y="3030"/>
                  </a:cubicBezTo>
                  <a:cubicBezTo>
                    <a:pt x="5038" y="3030"/>
                    <a:pt x="5040" y="3032"/>
                    <a:pt x="5041" y="3036"/>
                  </a:cubicBezTo>
                  <a:cubicBezTo>
                    <a:pt x="5041" y="3031"/>
                    <a:pt x="5047" y="3020"/>
                    <a:pt x="5053" y="3014"/>
                  </a:cubicBezTo>
                  <a:cubicBezTo>
                    <a:pt x="5053" y="3022"/>
                    <a:pt x="5055" y="3025"/>
                    <a:pt x="5058" y="3025"/>
                  </a:cubicBezTo>
                  <a:cubicBezTo>
                    <a:pt x="5062" y="3025"/>
                    <a:pt x="5068" y="3020"/>
                    <a:pt x="5074" y="3020"/>
                  </a:cubicBezTo>
                  <a:cubicBezTo>
                    <a:pt x="5079" y="3020"/>
                    <a:pt x="5083" y="3023"/>
                    <a:pt x="5086" y="3031"/>
                  </a:cubicBezTo>
                  <a:cubicBezTo>
                    <a:pt x="5081" y="3011"/>
                    <a:pt x="5102" y="3009"/>
                    <a:pt x="5115" y="2997"/>
                  </a:cubicBezTo>
                  <a:lnTo>
                    <a:pt x="5115" y="2997"/>
                  </a:lnTo>
                  <a:cubicBezTo>
                    <a:pt x="5115" y="2997"/>
                    <a:pt x="5114" y="2997"/>
                    <a:pt x="5114" y="2997"/>
                  </a:cubicBezTo>
                  <a:cubicBezTo>
                    <a:pt x="5115" y="2997"/>
                    <a:pt x="5115" y="2997"/>
                    <a:pt x="5116" y="2997"/>
                  </a:cubicBezTo>
                  <a:lnTo>
                    <a:pt x="5116" y="2997"/>
                  </a:lnTo>
                  <a:cubicBezTo>
                    <a:pt x="5115" y="2997"/>
                    <a:pt x="5115" y="2997"/>
                    <a:pt x="5115" y="2997"/>
                  </a:cubicBezTo>
                  <a:lnTo>
                    <a:pt x="5115" y="2997"/>
                  </a:lnTo>
                  <a:cubicBezTo>
                    <a:pt x="5116" y="2997"/>
                    <a:pt x="5118" y="2996"/>
                    <a:pt x="5118" y="2996"/>
                  </a:cubicBezTo>
                  <a:lnTo>
                    <a:pt x="5118" y="2996"/>
                  </a:lnTo>
                  <a:cubicBezTo>
                    <a:pt x="5117" y="2996"/>
                    <a:pt x="5117" y="2996"/>
                    <a:pt x="5116" y="2997"/>
                  </a:cubicBezTo>
                  <a:lnTo>
                    <a:pt x="5116" y="2997"/>
                  </a:lnTo>
                  <a:cubicBezTo>
                    <a:pt x="5117" y="2995"/>
                    <a:pt x="5119" y="2993"/>
                    <a:pt x="5120" y="2992"/>
                  </a:cubicBezTo>
                  <a:lnTo>
                    <a:pt x="5120" y="2992"/>
                  </a:lnTo>
                  <a:cubicBezTo>
                    <a:pt x="5120" y="2992"/>
                    <a:pt x="5120" y="2994"/>
                    <a:pt x="5118" y="2996"/>
                  </a:cubicBezTo>
                  <a:lnTo>
                    <a:pt x="5118" y="2996"/>
                  </a:lnTo>
                  <a:cubicBezTo>
                    <a:pt x="5120" y="2995"/>
                    <a:pt x="5122" y="2995"/>
                    <a:pt x="5124" y="2995"/>
                  </a:cubicBezTo>
                  <a:cubicBezTo>
                    <a:pt x="5129" y="2995"/>
                    <a:pt x="5133" y="2997"/>
                    <a:pt x="5137" y="2997"/>
                  </a:cubicBezTo>
                  <a:cubicBezTo>
                    <a:pt x="5131" y="2980"/>
                    <a:pt x="5142" y="2969"/>
                    <a:pt x="5142" y="2958"/>
                  </a:cubicBezTo>
                  <a:cubicBezTo>
                    <a:pt x="5159" y="2969"/>
                    <a:pt x="5148" y="2980"/>
                    <a:pt x="5159" y="2992"/>
                  </a:cubicBezTo>
                  <a:lnTo>
                    <a:pt x="5159" y="2992"/>
                  </a:lnTo>
                  <a:cubicBezTo>
                    <a:pt x="5148" y="2980"/>
                    <a:pt x="5165" y="2975"/>
                    <a:pt x="5159" y="2964"/>
                  </a:cubicBezTo>
                  <a:lnTo>
                    <a:pt x="5159" y="2964"/>
                  </a:lnTo>
                  <a:cubicBezTo>
                    <a:pt x="5170" y="2969"/>
                    <a:pt x="5165" y="2964"/>
                    <a:pt x="5176" y="2975"/>
                  </a:cubicBezTo>
                  <a:cubicBezTo>
                    <a:pt x="5170" y="2958"/>
                    <a:pt x="5181" y="2969"/>
                    <a:pt x="5181" y="2952"/>
                  </a:cubicBezTo>
                  <a:cubicBezTo>
                    <a:pt x="5193" y="2956"/>
                    <a:pt x="5194" y="2963"/>
                    <a:pt x="5197" y="2963"/>
                  </a:cubicBezTo>
                  <a:cubicBezTo>
                    <a:pt x="5198" y="2963"/>
                    <a:pt x="5200" y="2962"/>
                    <a:pt x="5204" y="2958"/>
                  </a:cubicBezTo>
                  <a:cubicBezTo>
                    <a:pt x="5209" y="2964"/>
                    <a:pt x="5204" y="2975"/>
                    <a:pt x="5204" y="2975"/>
                  </a:cubicBezTo>
                  <a:cubicBezTo>
                    <a:pt x="5215" y="2969"/>
                    <a:pt x="5204" y="2958"/>
                    <a:pt x="5204" y="2947"/>
                  </a:cubicBezTo>
                  <a:cubicBezTo>
                    <a:pt x="5206" y="2945"/>
                    <a:pt x="5208" y="2944"/>
                    <a:pt x="5209" y="2944"/>
                  </a:cubicBezTo>
                  <a:cubicBezTo>
                    <a:pt x="5215" y="2944"/>
                    <a:pt x="5216" y="2959"/>
                    <a:pt x="5221" y="2964"/>
                  </a:cubicBezTo>
                  <a:cubicBezTo>
                    <a:pt x="5232" y="2952"/>
                    <a:pt x="5232" y="2936"/>
                    <a:pt x="5237" y="2930"/>
                  </a:cubicBezTo>
                  <a:cubicBezTo>
                    <a:pt x="5237" y="2936"/>
                    <a:pt x="5237" y="2936"/>
                    <a:pt x="5237" y="2941"/>
                  </a:cubicBezTo>
                  <a:cubicBezTo>
                    <a:pt x="5243" y="2919"/>
                    <a:pt x="5265" y="2924"/>
                    <a:pt x="5271" y="2902"/>
                  </a:cubicBezTo>
                  <a:cubicBezTo>
                    <a:pt x="5271" y="2902"/>
                    <a:pt x="5271" y="2908"/>
                    <a:pt x="5277" y="2908"/>
                  </a:cubicBezTo>
                  <a:cubicBezTo>
                    <a:pt x="5271" y="2902"/>
                    <a:pt x="5265" y="2891"/>
                    <a:pt x="5260" y="2885"/>
                  </a:cubicBezTo>
                  <a:cubicBezTo>
                    <a:pt x="5264" y="2885"/>
                    <a:pt x="5265" y="2876"/>
                    <a:pt x="5270" y="2876"/>
                  </a:cubicBezTo>
                  <a:cubicBezTo>
                    <a:pt x="5272" y="2876"/>
                    <a:pt x="5274" y="2877"/>
                    <a:pt x="5277" y="2880"/>
                  </a:cubicBezTo>
                  <a:cubicBezTo>
                    <a:pt x="5277" y="2880"/>
                    <a:pt x="5277" y="2880"/>
                    <a:pt x="5277" y="2880"/>
                  </a:cubicBezTo>
                  <a:lnTo>
                    <a:pt x="5277" y="2880"/>
                  </a:lnTo>
                  <a:cubicBezTo>
                    <a:pt x="5271" y="2880"/>
                    <a:pt x="5271" y="2885"/>
                    <a:pt x="5271" y="2891"/>
                  </a:cubicBezTo>
                  <a:lnTo>
                    <a:pt x="5277" y="2880"/>
                  </a:lnTo>
                  <a:lnTo>
                    <a:pt x="5277" y="2880"/>
                  </a:lnTo>
                  <a:cubicBezTo>
                    <a:pt x="5288" y="2896"/>
                    <a:pt x="5271" y="2891"/>
                    <a:pt x="5277" y="2902"/>
                  </a:cubicBezTo>
                  <a:cubicBezTo>
                    <a:pt x="5288" y="2891"/>
                    <a:pt x="5293" y="2874"/>
                    <a:pt x="5305" y="2874"/>
                  </a:cubicBezTo>
                  <a:lnTo>
                    <a:pt x="5305" y="2874"/>
                  </a:lnTo>
                  <a:cubicBezTo>
                    <a:pt x="5310" y="2885"/>
                    <a:pt x="5288" y="2885"/>
                    <a:pt x="5305" y="2896"/>
                  </a:cubicBezTo>
                  <a:lnTo>
                    <a:pt x="5288" y="2896"/>
                  </a:lnTo>
                  <a:cubicBezTo>
                    <a:pt x="5310" y="2913"/>
                    <a:pt x="5277" y="2896"/>
                    <a:pt x="5299" y="2919"/>
                  </a:cubicBezTo>
                  <a:cubicBezTo>
                    <a:pt x="5316" y="2913"/>
                    <a:pt x="5316" y="2902"/>
                    <a:pt x="5333" y="2896"/>
                  </a:cubicBezTo>
                  <a:cubicBezTo>
                    <a:pt x="5333" y="2885"/>
                    <a:pt x="5327" y="2885"/>
                    <a:pt x="5327" y="2874"/>
                  </a:cubicBezTo>
                  <a:cubicBezTo>
                    <a:pt x="5330" y="2870"/>
                    <a:pt x="5334" y="2868"/>
                    <a:pt x="5337" y="2868"/>
                  </a:cubicBezTo>
                  <a:cubicBezTo>
                    <a:pt x="5348" y="2868"/>
                    <a:pt x="5359" y="2883"/>
                    <a:pt x="5366" y="2883"/>
                  </a:cubicBezTo>
                  <a:cubicBezTo>
                    <a:pt x="5368" y="2883"/>
                    <a:pt x="5370" y="2880"/>
                    <a:pt x="5372" y="2874"/>
                  </a:cubicBezTo>
                  <a:cubicBezTo>
                    <a:pt x="5372" y="2863"/>
                    <a:pt x="5366" y="2846"/>
                    <a:pt x="5383" y="2846"/>
                  </a:cubicBezTo>
                  <a:lnTo>
                    <a:pt x="5389" y="2863"/>
                  </a:lnTo>
                  <a:cubicBezTo>
                    <a:pt x="5404" y="2858"/>
                    <a:pt x="5387" y="2840"/>
                    <a:pt x="5400" y="2840"/>
                  </a:cubicBezTo>
                  <a:cubicBezTo>
                    <a:pt x="5401" y="2840"/>
                    <a:pt x="5403" y="2840"/>
                    <a:pt x="5405" y="2840"/>
                  </a:cubicBezTo>
                  <a:cubicBezTo>
                    <a:pt x="5405" y="2846"/>
                    <a:pt x="5394" y="2852"/>
                    <a:pt x="5400" y="2852"/>
                  </a:cubicBezTo>
                  <a:cubicBezTo>
                    <a:pt x="5402" y="2852"/>
                    <a:pt x="5404" y="2853"/>
                    <a:pt x="5405" y="2853"/>
                  </a:cubicBezTo>
                  <a:cubicBezTo>
                    <a:pt x="5414" y="2853"/>
                    <a:pt x="5406" y="2840"/>
                    <a:pt x="5411" y="2835"/>
                  </a:cubicBezTo>
                  <a:lnTo>
                    <a:pt x="5411" y="2835"/>
                  </a:lnTo>
                  <a:lnTo>
                    <a:pt x="5422" y="2846"/>
                  </a:lnTo>
                  <a:cubicBezTo>
                    <a:pt x="5439" y="2835"/>
                    <a:pt x="5450" y="2818"/>
                    <a:pt x="5473" y="2801"/>
                  </a:cubicBezTo>
                  <a:cubicBezTo>
                    <a:pt x="5473" y="2807"/>
                    <a:pt x="5473" y="2812"/>
                    <a:pt x="5478" y="2818"/>
                  </a:cubicBezTo>
                  <a:cubicBezTo>
                    <a:pt x="5501" y="2796"/>
                    <a:pt x="5529" y="2790"/>
                    <a:pt x="5557" y="2790"/>
                  </a:cubicBezTo>
                  <a:lnTo>
                    <a:pt x="5562" y="2773"/>
                  </a:lnTo>
                  <a:cubicBezTo>
                    <a:pt x="5562" y="2773"/>
                    <a:pt x="5568" y="2773"/>
                    <a:pt x="5568" y="2779"/>
                  </a:cubicBezTo>
                  <a:cubicBezTo>
                    <a:pt x="5579" y="2779"/>
                    <a:pt x="5562" y="2773"/>
                    <a:pt x="5568" y="2762"/>
                  </a:cubicBezTo>
                  <a:lnTo>
                    <a:pt x="5568" y="2762"/>
                  </a:lnTo>
                  <a:cubicBezTo>
                    <a:pt x="5572" y="2762"/>
                    <a:pt x="5577" y="2766"/>
                    <a:pt x="5575" y="2770"/>
                  </a:cubicBezTo>
                  <a:lnTo>
                    <a:pt x="5575" y="2770"/>
                  </a:lnTo>
                  <a:cubicBezTo>
                    <a:pt x="5586" y="2755"/>
                    <a:pt x="5609" y="2733"/>
                    <a:pt x="5629" y="2733"/>
                  </a:cubicBezTo>
                  <a:cubicBezTo>
                    <a:pt x="5631" y="2733"/>
                    <a:pt x="5633" y="2734"/>
                    <a:pt x="5635" y="2734"/>
                  </a:cubicBezTo>
                  <a:lnTo>
                    <a:pt x="5635" y="2740"/>
                  </a:lnTo>
                  <a:cubicBezTo>
                    <a:pt x="5650" y="2735"/>
                    <a:pt x="5638" y="2711"/>
                    <a:pt x="5648" y="2711"/>
                  </a:cubicBezTo>
                  <a:lnTo>
                    <a:pt x="5648" y="2711"/>
                  </a:lnTo>
                  <a:cubicBezTo>
                    <a:pt x="5649" y="2711"/>
                    <a:pt x="5650" y="2711"/>
                    <a:pt x="5652" y="2712"/>
                  </a:cubicBezTo>
                  <a:cubicBezTo>
                    <a:pt x="5682" y="2707"/>
                    <a:pt x="5708" y="2683"/>
                    <a:pt x="5734" y="2683"/>
                  </a:cubicBezTo>
                  <a:cubicBezTo>
                    <a:pt x="5736" y="2683"/>
                    <a:pt x="5739" y="2683"/>
                    <a:pt x="5741" y="2684"/>
                  </a:cubicBezTo>
                  <a:cubicBezTo>
                    <a:pt x="5741" y="2661"/>
                    <a:pt x="5775" y="2678"/>
                    <a:pt x="5764" y="2650"/>
                  </a:cubicBezTo>
                  <a:lnTo>
                    <a:pt x="5764" y="2650"/>
                  </a:lnTo>
                  <a:cubicBezTo>
                    <a:pt x="5786" y="2656"/>
                    <a:pt x="5786" y="2661"/>
                    <a:pt x="5814" y="2661"/>
                  </a:cubicBezTo>
                  <a:cubicBezTo>
                    <a:pt x="5820" y="2656"/>
                    <a:pt x="5814" y="2639"/>
                    <a:pt x="5820" y="2633"/>
                  </a:cubicBezTo>
                  <a:lnTo>
                    <a:pt x="5831" y="2644"/>
                  </a:lnTo>
                  <a:lnTo>
                    <a:pt x="5831" y="2628"/>
                  </a:lnTo>
                  <a:lnTo>
                    <a:pt x="5848" y="2639"/>
                  </a:lnTo>
                  <a:lnTo>
                    <a:pt x="5853" y="2633"/>
                  </a:lnTo>
                  <a:cubicBezTo>
                    <a:pt x="5848" y="2633"/>
                    <a:pt x="5842" y="2628"/>
                    <a:pt x="5842" y="2628"/>
                  </a:cubicBezTo>
                  <a:cubicBezTo>
                    <a:pt x="5845" y="2623"/>
                    <a:pt x="5850" y="2621"/>
                    <a:pt x="5856" y="2621"/>
                  </a:cubicBezTo>
                  <a:cubicBezTo>
                    <a:pt x="5864" y="2621"/>
                    <a:pt x="5873" y="2624"/>
                    <a:pt x="5876" y="2628"/>
                  </a:cubicBezTo>
                  <a:lnTo>
                    <a:pt x="5898" y="2605"/>
                  </a:lnTo>
                  <a:lnTo>
                    <a:pt x="5898" y="2605"/>
                  </a:lnTo>
                  <a:cubicBezTo>
                    <a:pt x="5898" y="2605"/>
                    <a:pt x="5898" y="2607"/>
                    <a:pt x="5897" y="2609"/>
                  </a:cubicBezTo>
                  <a:lnTo>
                    <a:pt x="5897" y="2609"/>
                  </a:lnTo>
                  <a:cubicBezTo>
                    <a:pt x="5898" y="2609"/>
                    <a:pt x="5899" y="2608"/>
                    <a:pt x="5900" y="2608"/>
                  </a:cubicBezTo>
                  <a:cubicBezTo>
                    <a:pt x="5903" y="2608"/>
                    <a:pt x="5904" y="2616"/>
                    <a:pt x="5906" y="2616"/>
                  </a:cubicBezTo>
                  <a:cubicBezTo>
                    <a:pt x="5907" y="2616"/>
                    <a:pt x="5908" y="2614"/>
                    <a:pt x="5909" y="2611"/>
                  </a:cubicBezTo>
                  <a:cubicBezTo>
                    <a:pt x="5909" y="2611"/>
                    <a:pt x="5909" y="2605"/>
                    <a:pt x="5909" y="2600"/>
                  </a:cubicBezTo>
                  <a:cubicBezTo>
                    <a:pt x="5911" y="2601"/>
                    <a:pt x="5913" y="2602"/>
                    <a:pt x="5916" y="2602"/>
                  </a:cubicBezTo>
                  <a:cubicBezTo>
                    <a:pt x="5924" y="2602"/>
                    <a:pt x="5935" y="2597"/>
                    <a:pt x="5943" y="2588"/>
                  </a:cubicBezTo>
                  <a:lnTo>
                    <a:pt x="5943" y="2600"/>
                  </a:lnTo>
                  <a:cubicBezTo>
                    <a:pt x="5965" y="2588"/>
                    <a:pt x="5982" y="2572"/>
                    <a:pt x="6005" y="2560"/>
                  </a:cubicBezTo>
                  <a:cubicBezTo>
                    <a:pt x="5999" y="2560"/>
                    <a:pt x="5993" y="2544"/>
                    <a:pt x="5999" y="2538"/>
                  </a:cubicBezTo>
                  <a:cubicBezTo>
                    <a:pt x="6001" y="2537"/>
                    <a:pt x="6002" y="2537"/>
                    <a:pt x="6003" y="2537"/>
                  </a:cubicBezTo>
                  <a:cubicBezTo>
                    <a:pt x="6012" y="2537"/>
                    <a:pt x="6015" y="2550"/>
                    <a:pt x="6010" y="2555"/>
                  </a:cubicBezTo>
                  <a:lnTo>
                    <a:pt x="6021" y="2544"/>
                  </a:lnTo>
                  <a:cubicBezTo>
                    <a:pt x="6021" y="2549"/>
                    <a:pt x="6021" y="2555"/>
                    <a:pt x="6021" y="2560"/>
                  </a:cubicBezTo>
                  <a:cubicBezTo>
                    <a:pt x="6021" y="2557"/>
                    <a:pt x="6024" y="2556"/>
                    <a:pt x="6027" y="2556"/>
                  </a:cubicBezTo>
                  <a:cubicBezTo>
                    <a:pt x="6029" y="2556"/>
                    <a:pt x="6031" y="2556"/>
                    <a:pt x="6033" y="2556"/>
                  </a:cubicBezTo>
                  <a:cubicBezTo>
                    <a:pt x="6038" y="2556"/>
                    <a:pt x="6044" y="2555"/>
                    <a:pt x="6044" y="2544"/>
                  </a:cubicBezTo>
                  <a:lnTo>
                    <a:pt x="6049" y="2549"/>
                  </a:lnTo>
                  <a:cubicBezTo>
                    <a:pt x="6072" y="2538"/>
                    <a:pt x="6077" y="2527"/>
                    <a:pt x="6094" y="2521"/>
                  </a:cubicBezTo>
                  <a:cubicBezTo>
                    <a:pt x="6089" y="2510"/>
                    <a:pt x="6100" y="2504"/>
                    <a:pt x="6100" y="2493"/>
                  </a:cubicBezTo>
                  <a:cubicBezTo>
                    <a:pt x="6117" y="2493"/>
                    <a:pt x="6133" y="2493"/>
                    <a:pt x="6150" y="2482"/>
                  </a:cubicBezTo>
                  <a:cubicBezTo>
                    <a:pt x="6156" y="2471"/>
                    <a:pt x="6150" y="2471"/>
                    <a:pt x="6150" y="2465"/>
                  </a:cubicBezTo>
                  <a:lnTo>
                    <a:pt x="6150" y="2465"/>
                  </a:lnTo>
                  <a:cubicBezTo>
                    <a:pt x="6156" y="2471"/>
                    <a:pt x="6173" y="2465"/>
                    <a:pt x="6167" y="2476"/>
                  </a:cubicBezTo>
                  <a:cubicBezTo>
                    <a:pt x="6184" y="2465"/>
                    <a:pt x="6189" y="2460"/>
                    <a:pt x="6212" y="2443"/>
                  </a:cubicBezTo>
                  <a:cubicBezTo>
                    <a:pt x="6206" y="2437"/>
                    <a:pt x="6201" y="2437"/>
                    <a:pt x="6201" y="2432"/>
                  </a:cubicBezTo>
                  <a:cubicBezTo>
                    <a:pt x="6202" y="2430"/>
                    <a:pt x="6204" y="2429"/>
                    <a:pt x="6206" y="2429"/>
                  </a:cubicBezTo>
                  <a:cubicBezTo>
                    <a:pt x="6210" y="2429"/>
                    <a:pt x="6213" y="2433"/>
                    <a:pt x="6217" y="2437"/>
                  </a:cubicBezTo>
                  <a:cubicBezTo>
                    <a:pt x="6234" y="2409"/>
                    <a:pt x="6296" y="2437"/>
                    <a:pt x="6307" y="2404"/>
                  </a:cubicBezTo>
                  <a:lnTo>
                    <a:pt x="6307" y="2409"/>
                  </a:lnTo>
                  <a:lnTo>
                    <a:pt x="6324" y="2387"/>
                  </a:lnTo>
                  <a:cubicBezTo>
                    <a:pt x="6325" y="2386"/>
                    <a:pt x="6326" y="2386"/>
                    <a:pt x="6327" y="2386"/>
                  </a:cubicBezTo>
                  <a:lnTo>
                    <a:pt x="6327" y="2386"/>
                  </a:lnTo>
                  <a:cubicBezTo>
                    <a:pt x="6331" y="2386"/>
                    <a:pt x="6320" y="2398"/>
                    <a:pt x="6329" y="2398"/>
                  </a:cubicBezTo>
                  <a:cubicBezTo>
                    <a:pt x="6346" y="2370"/>
                    <a:pt x="6369" y="2381"/>
                    <a:pt x="6385" y="2359"/>
                  </a:cubicBezTo>
                  <a:cubicBezTo>
                    <a:pt x="6392" y="2363"/>
                    <a:pt x="6398" y="2365"/>
                    <a:pt x="6403" y="2365"/>
                  </a:cubicBezTo>
                  <a:cubicBezTo>
                    <a:pt x="6425" y="2365"/>
                    <a:pt x="6442" y="2340"/>
                    <a:pt x="6461" y="2340"/>
                  </a:cubicBezTo>
                  <a:cubicBezTo>
                    <a:pt x="6464" y="2340"/>
                    <a:pt x="6467" y="2341"/>
                    <a:pt x="6469" y="2342"/>
                  </a:cubicBezTo>
                  <a:lnTo>
                    <a:pt x="6464" y="2331"/>
                  </a:lnTo>
                  <a:cubicBezTo>
                    <a:pt x="6466" y="2329"/>
                    <a:pt x="6468" y="2328"/>
                    <a:pt x="6469" y="2328"/>
                  </a:cubicBezTo>
                  <a:cubicBezTo>
                    <a:pt x="6473" y="2328"/>
                    <a:pt x="6477" y="2331"/>
                    <a:pt x="6481" y="2331"/>
                  </a:cubicBezTo>
                  <a:cubicBezTo>
                    <a:pt x="6478" y="2328"/>
                    <a:pt x="6475" y="2328"/>
                    <a:pt x="6473" y="2328"/>
                  </a:cubicBezTo>
                  <a:cubicBezTo>
                    <a:pt x="6471" y="2328"/>
                    <a:pt x="6469" y="2328"/>
                    <a:pt x="6469" y="2325"/>
                  </a:cubicBezTo>
                  <a:cubicBezTo>
                    <a:pt x="6514" y="2292"/>
                    <a:pt x="6570" y="2286"/>
                    <a:pt x="6621" y="2269"/>
                  </a:cubicBezTo>
                  <a:cubicBezTo>
                    <a:pt x="6640" y="2264"/>
                    <a:pt x="6621" y="2234"/>
                    <a:pt x="6635" y="2234"/>
                  </a:cubicBezTo>
                  <a:cubicBezTo>
                    <a:pt x="6637" y="2234"/>
                    <a:pt x="6640" y="2234"/>
                    <a:pt x="6643" y="2236"/>
                  </a:cubicBezTo>
                  <a:lnTo>
                    <a:pt x="6643" y="2252"/>
                  </a:lnTo>
                  <a:cubicBezTo>
                    <a:pt x="6671" y="2219"/>
                    <a:pt x="6716" y="2213"/>
                    <a:pt x="6744" y="2185"/>
                  </a:cubicBezTo>
                  <a:cubicBezTo>
                    <a:pt x="6744" y="2191"/>
                    <a:pt x="6744" y="2191"/>
                    <a:pt x="6744" y="2196"/>
                  </a:cubicBezTo>
                  <a:cubicBezTo>
                    <a:pt x="6745" y="2197"/>
                    <a:pt x="6746" y="2197"/>
                    <a:pt x="6748" y="2197"/>
                  </a:cubicBezTo>
                  <a:cubicBezTo>
                    <a:pt x="6759" y="2197"/>
                    <a:pt x="6771" y="2179"/>
                    <a:pt x="6766" y="2174"/>
                  </a:cubicBezTo>
                  <a:lnTo>
                    <a:pt x="6766" y="2174"/>
                  </a:lnTo>
                  <a:cubicBezTo>
                    <a:pt x="6772" y="2174"/>
                    <a:pt x="6772" y="2180"/>
                    <a:pt x="6778" y="2185"/>
                  </a:cubicBezTo>
                  <a:cubicBezTo>
                    <a:pt x="6782" y="2185"/>
                    <a:pt x="6787" y="2167"/>
                    <a:pt x="6792" y="2167"/>
                  </a:cubicBezTo>
                  <a:cubicBezTo>
                    <a:pt x="6793" y="2167"/>
                    <a:pt x="6794" y="2168"/>
                    <a:pt x="6794" y="2168"/>
                  </a:cubicBezTo>
                  <a:cubicBezTo>
                    <a:pt x="6800" y="2168"/>
                    <a:pt x="6794" y="2174"/>
                    <a:pt x="6794" y="2174"/>
                  </a:cubicBezTo>
                  <a:cubicBezTo>
                    <a:pt x="6800" y="2168"/>
                    <a:pt x="6817" y="2163"/>
                    <a:pt x="6806" y="2157"/>
                  </a:cubicBezTo>
                  <a:cubicBezTo>
                    <a:pt x="6822" y="2157"/>
                    <a:pt x="6828" y="2140"/>
                    <a:pt x="6845" y="2140"/>
                  </a:cubicBezTo>
                  <a:cubicBezTo>
                    <a:pt x="6845" y="2124"/>
                    <a:pt x="6867" y="2135"/>
                    <a:pt x="6862" y="2118"/>
                  </a:cubicBezTo>
                  <a:lnTo>
                    <a:pt x="6862" y="2118"/>
                  </a:lnTo>
                  <a:cubicBezTo>
                    <a:pt x="6863" y="2123"/>
                    <a:pt x="6866" y="2125"/>
                    <a:pt x="6870" y="2125"/>
                  </a:cubicBezTo>
                  <a:cubicBezTo>
                    <a:pt x="6879" y="2125"/>
                    <a:pt x="6891" y="2115"/>
                    <a:pt x="6895" y="2107"/>
                  </a:cubicBezTo>
                  <a:cubicBezTo>
                    <a:pt x="6895" y="2112"/>
                    <a:pt x="6906" y="2107"/>
                    <a:pt x="6906" y="2118"/>
                  </a:cubicBezTo>
                  <a:cubicBezTo>
                    <a:pt x="6918" y="2112"/>
                    <a:pt x="6923" y="2107"/>
                    <a:pt x="6918" y="2096"/>
                  </a:cubicBezTo>
                  <a:lnTo>
                    <a:pt x="6918" y="2096"/>
                  </a:lnTo>
                  <a:cubicBezTo>
                    <a:pt x="6922" y="2098"/>
                    <a:pt x="6925" y="2099"/>
                    <a:pt x="6928" y="2099"/>
                  </a:cubicBezTo>
                  <a:cubicBezTo>
                    <a:pt x="6941" y="2099"/>
                    <a:pt x="6943" y="2079"/>
                    <a:pt x="6952" y="2079"/>
                  </a:cubicBezTo>
                  <a:cubicBezTo>
                    <a:pt x="6955" y="2079"/>
                    <a:pt x="6958" y="2080"/>
                    <a:pt x="6962" y="2084"/>
                  </a:cubicBezTo>
                  <a:cubicBezTo>
                    <a:pt x="6985" y="2062"/>
                    <a:pt x="7007" y="2045"/>
                    <a:pt x="7030" y="2028"/>
                  </a:cubicBezTo>
                  <a:lnTo>
                    <a:pt x="7030" y="2028"/>
                  </a:lnTo>
                  <a:cubicBezTo>
                    <a:pt x="7041" y="2045"/>
                    <a:pt x="7007" y="2040"/>
                    <a:pt x="7018" y="2062"/>
                  </a:cubicBezTo>
                  <a:cubicBezTo>
                    <a:pt x="7035" y="2040"/>
                    <a:pt x="7041" y="2017"/>
                    <a:pt x="7069" y="2012"/>
                  </a:cubicBezTo>
                  <a:cubicBezTo>
                    <a:pt x="7074" y="2012"/>
                    <a:pt x="7069" y="2023"/>
                    <a:pt x="7069" y="2023"/>
                  </a:cubicBezTo>
                  <a:cubicBezTo>
                    <a:pt x="7084" y="2007"/>
                    <a:pt x="7109" y="2006"/>
                    <a:pt x="7125" y="1989"/>
                  </a:cubicBezTo>
                  <a:lnTo>
                    <a:pt x="7125" y="1989"/>
                  </a:lnTo>
                  <a:cubicBezTo>
                    <a:pt x="7131" y="1989"/>
                    <a:pt x="7136" y="1989"/>
                    <a:pt x="7136" y="1978"/>
                  </a:cubicBezTo>
                  <a:lnTo>
                    <a:pt x="7136" y="1978"/>
                  </a:lnTo>
                  <a:lnTo>
                    <a:pt x="7130" y="1984"/>
                  </a:lnTo>
                  <a:cubicBezTo>
                    <a:pt x="7121" y="1979"/>
                    <a:pt x="7131" y="1959"/>
                    <a:pt x="7132" y="1949"/>
                  </a:cubicBezTo>
                  <a:lnTo>
                    <a:pt x="7132" y="1949"/>
                  </a:lnTo>
                  <a:cubicBezTo>
                    <a:pt x="7134" y="1956"/>
                    <a:pt x="7138" y="1957"/>
                    <a:pt x="7142" y="1957"/>
                  </a:cubicBezTo>
                  <a:cubicBezTo>
                    <a:pt x="7142" y="1957"/>
                    <a:pt x="7143" y="1957"/>
                    <a:pt x="7144" y="1957"/>
                  </a:cubicBezTo>
                  <a:cubicBezTo>
                    <a:pt x="7150" y="1957"/>
                    <a:pt x="7156" y="1958"/>
                    <a:pt x="7158" y="1978"/>
                  </a:cubicBezTo>
                  <a:cubicBezTo>
                    <a:pt x="7164" y="1972"/>
                    <a:pt x="7164" y="1967"/>
                    <a:pt x="7158" y="1961"/>
                  </a:cubicBezTo>
                  <a:lnTo>
                    <a:pt x="7158" y="1961"/>
                  </a:lnTo>
                  <a:cubicBezTo>
                    <a:pt x="7164" y="1961"/>
                    <a:pt x="7170" y="1967"/>
                    <a:pt x="7164" y="1972"/>
                  </a:cubicBezTo>
                  <a:cubicBezTo>
                    <a:pt x="7181" y="1961"/>
                    <a:pt x="7170" y="1956"/>
                    <a:pt x="7181" y="1950"/>
                  </a:cubicBezTo>
                  <a:cubicBezTo>
                    <a:pt x="7186" y="1950"/>
                    <a:pt x="7181" y="1956"/>
                    <a:pt x="7181" y="1961"/>
                  </a:cubicBezTo>
                  <a:cubicBezTo>
                    <a:pt x="7186" y="1950"/>
                    <a:pt x="7186" y="1939"/>
                    <a:pt x="7203" y="1933"/>
                  </a:cubicBezTo>
                  <a:cubicBezTo>
                    <a:pt x="7203" y="1939"/>
                    <a:pt x="7203" y="1939"/>
                    <a:pt x="7203" y="1944"/>
                  </a:cubicBezTo>
                  <a:cubicBezTo>
                    <a:pt x="7220" y="1933"/>
                    <a:pt x="7226" y="1905"/>
                    <a:pt x="7248" y="1900"/>
                  </a:cubicBezTo>
                  <a:cubicBezTo>
                    <a:pt x="7254" y="1922"/>
                    <a:pt x="7259" y="1905"/>
                    <a:pt x="7270" y="1922"/>
                  </a:cubicBezTo>
                  <a:lnTo>
                    <a:pt x="7276" y="1911"/>
                  </a:lnTo>
                  <a:lnTo>
                    <a:pt x="7270" y="1905"/>
                  </a:lnTo>
                  <a:cubicBezTo>
                    <a:pt x="7282" y="1900"/>
                    <a:pt x="7282" y="1883"/>
                    <a:pt x="7293" y="1883"/>
                  </a:cubicBezTo>
                  <a:lnTo>
                    <a:pt x="7293" y="1883"/>
                  </a:lnTo>
                  <a:lnTo>
                    <a:pt x="7287" y="1894"/>
                  </a:lnTo>
                  <a:lnTo>
                    <a:pt x="7310" y="1883"/>
                  </a:lnTo>
                  <a:lnTo>
                    <a:pt x="7293" y="1883"/>
                  </a:lnTo>
                  <a:cubicBezTo>
                    <a:pt x="7298" y="1866"/>
                    <a:pt x="7282" y="1860"/>
                    <a:pt x="7298" y="1860"/>
                  </a:cubicBezTo>
                  <a:cubicBezTo>
                    <a:pt x="7298" y="1860"/>
                    <a:pt x="7303" y="1858"/>
                    <a:pt x="7310" y="1858"/>
                  </a:cubicBezTo>
                  <a:cubicBezTo>
                    <a:pt x="7313" y="1858"/>
                    <a:pt x="7317" y="1858"/>
                    <a:pt x="7321" y="1860"/>
                  </a:cubicBezTo>
                  <a:cubicBezTo>
                    <a:pt x="7321" y="1856"/>
                    <a:pt x="7321" y="1848"/>
                    <a:pt x="7327" y="1848"/>
                  </a:cubicBezTo>
                  <a:cubicBezTo>
                    <a:pt x="7328" y="1848"/>
                    <a:pt x="7330" y="1848"/>
                    <a:pt x="7332" y="1849"/>
                  </a:cubicBezTo>
                  <a:cubicBezTo>
                    <a:pt x="7338" y="1849"/>
                    <a:pt x="7338" y="1866"/>
                    <a:pt x="7343" y="1866"/>
                  </a:cubicBezTo>
                  <a:cubicBezTo>
                    <a:pt x="7343" y="1853"/>
                    <a:pt x="7357" y="1850"/>
                    <a:pt x="7363" y="1841"/>
                  </a:cubicBezTo>
                  <a:lnTo>
                    <a:pt x="7363" y="1841"/>
                  </a:lnTo>
                  <a:cubicBezTo>
                    <a:pt x="7364" y="1845"/>
                    <a:pt x="7366" y="1849"/>
                    <a:pt x="7366" y="1849"/>
                  </a:cubicBezTo>
                  <a:lnTo>
                    <a:pt x="7366" y="1838"/>
                  </a:lnTo>
                  <a:cubicBezTo>
                    <a:pt x="7371" y="1838"/>
                    <a:pt x="7377" y="1838"/>
                    <a:pt x="7377" y="1844"/>
                  </a:cubicBezTo>
                  <a:cubicBezTo>
                    <a:pt x="7394" y="1838"/>
                    <a:pt x="7366" y="1827"/>
                    <a:pt x="7382" y="1827"/>
                  </a:cubicBezTo>
                  <a:lnTo>
                    <a:pt x="7382" y="1827"/>
                  </a:lnTo>
                  <a:cubicBezTo>
                    <a:pt x="7382" y="1832"/>
                    <a:pt x="7382" y="1832"/>
                    <a:pt x="7382" y="1832"/>
                  </a:cubicBezTo>
                  <a:cubicBezTo>
                    <a:pt x="7399" y="1832"/>
                    <a:pt x="7410" y="1810"/>
                    <a:pt x="7427" y="1810"/>
                  </a:cubicBezTo>
                  <a:lnTo>
                    <a:pt x="7427" y="1810"/>
                  </a:lnTo>
                  <a:cubicBezTo>
                    <a:pt x="7444" y="1821"/>
                    <a:pt x="7416" y="1821"/>
                    <a:pt x="7427" y="1832"/>
                  </a:cubicBezTo>
                  <a:cubicBezTo>
                    <a:pt x="7450" y="1816"/>
                    <a:pt x="7466" y="1788"/>
                    <a:pt x="7489" y="1782"/>
                  </a:cubicBezTo>
                  <a:lnTo>
                    <a:pt x="7483" y="1782"/>
                  </a:lnTo>
                  <a:cubicBezTo>
                    <a:pt x="7481" y="1774"/>
                    <a:pt x="7484" y="1771"/>
                    <a:pt x="7488" y="1771"/>
                  </a:cubicBezTo>
                  <a:cubicBezTo>
                    <a:pt x="7493" y="1771"/>
                    <a:pt x="7499" y="1774"/>
                    <a:pt x="7505" y="1774"/>
                  </a:cubicBezTo>
                  <a:cubicBezTo>
                    <a:pt x="7507" y="1774"/>
                    <a:pt x="7510" y="1773"/>
                    <a:pt x="7511" y="1771"/>
                  </a:cubicBezTo>
                  <a:cubicBezTo>
                    <a:pt x="7511" y="1771"/>
                    <a:pt x="7511" y="1782"/>
                    <a:pt x="7511" y="1782"/>
                  </a:cubicBezTo>
                  <a:cubicBezTo>
                    <a:pt x="7528" y="1776"/>
                    <a:pt x="7539" y="1760"/>
                    <a:pt x="7562" y="1743"/>
                  </a:cubicBezTo>
                  <a:lnTo>
                    <a:pt x="7562" y="1748"/>
                  </a:lnTo>
                  <a:cubicBezTo>
                    <a:pt x="7573" y="1748"/>
                    <a:pt x="7584" y="1743"/>
                    <a:pt x="7595" y="1737"/>
                  </a:cubicBezTo>
                  <a:cubicBezTo>
                    <a:pt x="7595" y="1732"/>
                    <a:pt x="7601" y="1732"/>
                    <a:pt x="7590" y="1720"/>
                  </a:cubicBezTo>
                  <a:lnTo>
                    <a:pt x="7590" y="1720"/>
                  </a:lnTo>
                  <a:cubicBezTo>
                    <a:pt x="7596" y="1724"/>
                    <a:pt x="7602" y="1725"/>
                    <a:pt x="7607" y="1725"/>
                  </a:cubicBezTo>
                  <a:cubicBezTo>
                    <a:pt x="7633" y="1725"/>
                    <a:pt x="7643" y="1690"/>
                    <a:pt x="7667" y="1690"/>
                  </a:cubicBezTo>
                  <a:cubicBezTo>
                    <a:pt x="7671" y="1690"/>
                    <a:pt x="7675" y="1690"/>
                    <a:pt x="7679" y="1692"/>
                  </a:cubicBezTo>
                  <a:cubicBezTo>
                    <a:pt x="7676" y="1692"/>
                    <a:pt x="7675" y="1695"/>
                    <a:pt x="7674" y="1697"/>
                  </a:cubicBezTo>
                  <a:lnTo>
                    <a:pt x="7674" y="1697"/>
                  </a:lnTo>
                  <a:lnTo>
                    <a:pt x="7696" y="1681"/>
                  </a:lnTo>
                  <a:cubicBezTo>
                    <a:pt x="7690" y="1678"/>
                    <a:pt x="7689" y="1678"/>
                    <a:pt x="7688" y="1678"/>
                  </a:cubicBezTo>
                  <a:cubicBezTo>
                    <a:pt x="7686" y="1678"/>
                    <a:pt x="7685" y="1678"/>
                    <a:pt x="7679" y="1676"/>
                  </a:cubicBezTo>
                  <a:cubicBezTo>
                    <a:pt x="7679" y="1670"/>
                    <a:pt x="7685" y="1659"/>
                    <a:pt x="7690" y="1659"/>
                  </a:cubicBezTo>
                  <a:lnTo>
                    <a:pt x="7690" y="1659"/>
                  </a:lnTo>
                  <a:cubicBezTo>
                    <a:pt x="7685" y="1670"/>
                    <a:pt x="7696" y="1670"/>
                    <a:pt x="7702" y="1676"/>
                  </a:cubicBezTo>
                  <a:cubicBezTo>
                    <a:pt x="7702" y="1676"/>
                    <a:pt x="7702" y="1670"/>
                    <a:pt x="7702" y="1664"/>
                  </a:cubicBezTo>
                  <a:cubicBezTo>
                    <a:pt x="7704" y="1666"/>
                    <a:pt x="7706" y="1667"/>
                    <a:pt x="7707" y="1667"/>
                  </a:cubicBezTo>
                  <a:cubicBezTo>
                    <a:pt x="7710" y="1667"/>
                    <a:pt x="7694" y="1648"/>
                    <a:pt x="7713" y="1648"/>
                  </a:cubicBezTo>
                  <a:lnTo>
                    <a:pt x="7713" y="1653"/>
                  </a:lnTo>
                  <a:cubicBezTo>
                    <a:pt x="7718" y="1648"/>
                    <a:pt x="7724" y="1642"/>
                    <a:pt x="7730" y="1636"/>
                  </a:cubicBezTo>
                  <a:lnTo>
                    <a:pt x="7730" y="1636"/>
                  </a:lnTo>
                  <a:cubicBezTo>
                    <a:pt x="7735" y="1648"/>
                    <a:pt x="7724" y="1648"/>
                    <a:pt x="7730" y="1659"/>
                  </a:cubicBezTo>
                  <a:cubicBezTo>
                    <a:pt x="7734" y="1654"/>
                    <a:pt x="7735" y="1634"/>
                    <a:pt x="7742" y="1634"/>
                  </a:cubicBezTo>
                  <a:cubicBezTo>
                    <a:pt x="7743" y="1634"/>
                    <a:pt x="7745" y="1634"/>
                    <a:pt x="7746" y="1636"/>
                  </a:cubicBezTo>
                  <a:cubicBezTo>
                    <a:pt x="7746" y="1636"/>
                    <a:pt x="7741" y="1642"/>
                    <a:pt x="7741" y="1648"/>
                  </a:cubicBezTo>
                  <a:cubicBezTo>
                    <a:pt x="7746" y="1650"/>
                    <a:pt x="7749" y="1652"/>
                    <a:pt x="7752" y="1652"/>
                  </a:cubicBezTo>
                  <a:cubicBezTo>
                    <a:pt x="7755" y="1652"/>
                    <a:pt x="7758" y="1650"/>
                    <a:pt x="7763" y="1648"/>
                  </a:cubicBezTo>
                  <a:lnTo>
                    <a:pt x="7774" y="1648"/>
                  </a:lnTo>
                  <a:cubicBezTo>
                    <a:pt x="7769" y="1614"/>
                    <a:pt x="7791" y="1631"/>
                    <a:pt x="7797" y="1603"/>
                  </a:cubicBezTo>
                  <a:lnTo>
                    <a:pt x="7797" y="1603"/>
                  </a:lnTo>
                  <a:cubicBezTo>
                    <a:pt x="7791" y="1631"/>
                    <a:pt x="7802" y="1614"/>
                    <a:pt x="7808" y="1631"/>
                  </a:cubicBezTo>
                  <a:cubicBezTo>
                    <a:pt x="7814" y="1631"/>
                    <a:pt x="7819" y="1631"/>
                    <a:pt x="7819" y="1636"/>
                  </a:cubicBezTo>
                  <a:cubicBezTo>
                    <a:pt x="7819" y="1625"/>
                    <a:pt x="7836" y="1636"/>
                    <a:pt x="7836" y="1620"/>
                  </a:cubicBezTo>
                  <a:cubicBezTo>
                    <a:pt x="7837" y="1621"/>
                    <a:pt x="7839" y="1621"/>
                    <a:pt x="7840" y="1621"/>
                  </a:cubicBezTo>
                  <a:cubicBezTo>
                    <a:pt x="7842" y="1621"/>
                    <a:pt x="7844" y="1620"/>
                    <a:pt x="7845" y="1620"/>
                  </a:cubicBezTo>
                  <a:cubicBezTo>
                    <a:pt x="7846" y="1620"/>
                    <a:pt x="7847" y="1621"/>
                    <a:pt x="7847" y="1625"/>
                  </a:cubicBezTo>
                  <a:cubicBezTo>
                    <a:pt x="7858" y="1620"/>
                    <a:pt x="7842" y="1620"/>
                    <a:pt x="7842" y="1614"/>
                  </a:cubicBezTo>
                  <a:cubicBezTo>
                    <a:pt x="7847" y="1592"/>
                    <a:pt x="7881" y="1614"/>
                    <a:pt x="7892" y="1586"/>
                  </a:cubicBezTo>
                  <a:cubicBezTo>
                    <a:pt x="7909" y="1569"/>
                    <a:pt x="7903" y="1552"/>
                    <a:pt x="7914" y="1541"/>
                  </a:cubicBezTo>
                  <a:cubicBezTo>
                    <a:pt x="7926" y="1541"/>
                    <a:pt x="7920" y="1558"/>
                    <a:pt x="7920" y="1558"/>
                  </a:cubicBezTo>
                  <a:cubicBezTo>
                    <a:pt x="7931" y="1558"/>
                    <a:pt x="7937" y="1552"/>
                    <a:pt x="7942" y="1547"/>
                  </a:cubicBezTo>
                  <a:cubicBezTo>
                    <a:pt x="7942" y="1547"/>
                    <a:pt x="7948" y="1552"/>
                    <a:pt x="7948" y="1552"/>
                  </a:cubicBezTo>
                  <a:cubicBezTo>
                    <a:pt x="7958" y="1552"/>
                    <a:pt x="7951" y="1540"/>
                    <a:pt x="7956" y="1540"/>
                  </a:cubicBezTo>
                  <a:lnTo>
                    <a:pt x="7956" y="1540"/>
                  </a:lnTo>
                  <a:cubicBezTo>
                    <a:pt x="7956" y="1540"/>
                    <a:pt x="7958" y="1540"/>
                    <a:pt x="7959" y="1541"/>
                  </a:cubicBezTo>
                  <a:cubicBezTo>
                    <a:pt x="7959" y="1547"/>
                    <a:pt x="7959" y="1552"/>
                    <a:pt x="7959" y="1558"/>
                  </a:cubicBezTo>
                  <a:cubicBezTo>
                    <a:pt x="7965" y="1552"/>
                    <a:pt x="7970" y="1541"/>
                    <a:pt x="7976" y="1536"/>
                  </a:cubicBezTo>
                  <a:cubicBezTo>
                    <a:pt x="7976" y="1541"/>
                    <a:pt x="7982" y="1541"/>
                    <a:pt x="7976" y="1541"/>
                  </a:cubicBezTo>
                  <a:cubicBezTo>
                    <a:pt x="7976" y="1547"/>
                    <a:pt x="7970" y="1547"/>
                    <a:pt x="7970" y="1552"/>
                  </a:cubicBezTo>
                  <a:lnTo>
                    <a:pt x="7993" y="1552"/>
                  </a:lnTo>
                  <a:cubicBezTo>
                    <a:pt x="7985" y="1552"/>
                    <a:pt x="7983" y="1555"/>
                    <a:pt x="7979" y="1555"/>
                  </a:cubicBezTo>
                  <a:cubicBezTo>
                    <a:pt x="7977" y="1555"/>
                    <a:pt x="7974" y="1554"/>
                    <a:pt x="7970" y="1552"/>
                  </a:cubicBezTo>
                  <a:lnTo>
                    <a:pt x="7970" y="1552"/>
                  </a:lnTo>
                  <a:cubicBezTo>
                    <a:pt x="7976" y="1558"/>
                    <a:pt x="7976" y="1558"/>
                    <a:pt x="7982" y="1564"/>
                  </a:cubicBezTo>
                  <a:lnTo>
                    <a:pt x="7993" y="1564"/>
                  </a:lnTo>
                  <a:cubicBezTo>
                    <a:pt x="7998" y="1564"/>
                    <a:pt x="7993" y="1569"/>
                    <a:pt x="7987" y="1569"/>
                  </a:cubicBezTo>
                  <a:lnTo>
                    <a:pt x="7982" y="1569"/>
                  </a:lnTo>
                  <a:cubicBezTo>
                    <a:pt x="7998" y="1575"/>
                    <a:pt x="7948" y="1580"/>
                    <a:pt x="7976" y="1586"/>
                  </a:cubicBezTo>
                  <a:lnTo>
                    <a:pt x="7970" y="1586"/>
                  </a:lnTo>
                  <a:lnTo>
                    <a:pt x="7987" y="1592"/>
                  </a:lnTo>
                  <a:cubicBezTo>
                    <a:pt x="7985" y="1593"/>
                    <a:pt x="7983" y="1594"/>
                    <a:pt x="7982" y="1594"/>
                  </a:cubicBezTo>
                  <a:cubicBezTo>
                    <a:pt x="7978" y="1594"/>
                    <a:pt x="7974" y="1592"/>
                    <a:pt x="7970" y="1592"/>
                  </a:cubicBezTo>
                  <a:lnTo>
                    <a:pt x="7970" y="1592"/>
                  </a:lnTo>
                  <a:cubicBezTo>
                    <a:pt x="7987" y="1597"/>
                    <a:pt x="7965" y="1603"/>
                    <a:pt x="7982" y="1608"/>
                  </a:cubicBezTo>
                  <a:cubicBezTo>
                    <a:pt x="7942" y="1608"/>
                    <a:pt x="7982" y="1620"/>
                    <a:pt x="7959" y="1625"/>
                  </a:cubicBezTo>
                  <a:lnTo>
                    <a:pt x="7970" y="1625"/>
                  </a:lnTo>
                  <a:cubicBezTo>
                    <a:pt x="7982" y="1636"/>
                    <a:pt x="7959" y="1648"/>
                    <a:pt x="7954" y="1659"/>
                  </a:cubicBezTo>
                  <a:cubicBezTo>
                    <a:pt x="7954" y="1664"/>
                    <a:pt x="7998" y="1664"/>
                    <a:pt x="7976" y="1670"/>
                  </a:cubicBezTo>
                  <a:lnTo>
                    <a:pt x="7959" y="1664"/>
                  </a:lnTo>
                  <a:lnTo>
                    <a:pt x="7959" y="1664"/>
                  </a:lnTo>
                  <a:cubicBezTo>
                    <a:pt x="7982" y="1676"/>
                    <a:pt x="7959" y="1687"/>
                    <a:pt x="7976" y="1692"/>
                  </a:cubicBezTo>
                  <a:lnTo>
                    <a:pt x="7970" y="1692"/>
                  </a:lnTo>
                  <a:cubicBezTo>
                    <a:pt x="7959" y="1692"/>
                    <a:pt x="7970" y="1698"/>
                    <a:pt x="7976" y="1698"/>
                  </a:cubicBezTo>
                  <a:lnTo>
                    <a:pt x="7965" y="1698"/>
                  </a:lnTo>
                  <a:cubicBezTo>
                    <a:pt x="7959" y="1698"/>
                    <a:pt x="7976" y="1704"/>
                    <a:pt x="7970" y="1704"/>
                  </a:cubicBezTo>
                  <a:lnTo>
                    <a:pt x="7965" y="1704"/>
                  </a:lnTo>
                  <a:cubicBezTo>
                    <a:pt x="7970" y="1704"/>
                    <a:pt x="7959" y="1709"/>
                    <a:pt x="7976" y="1709"/>
                  </a:cubicBezTo>
                  <a:cubicBezTo>
                    <a:pt x="7970" y="1709"/>
                    <a:pt x="7982" y="1715"/>
                    <a:pt x="7970" y="1715"/>
                  </a:cubicBezTo>
                  <a:cubicBezTo>
                    <a:pt x="7987" y="1715"/>
                    <a:pt x="7965" y="1720"/>
                    <a:pt x="7987" y="1720"/>
                  </a:cubicBezTo>
                  <a:cubicBezTo>
                    <a:pt x="7965" y="1720"/>
                    <a:pt x="7970" y="1726"/>
                    <a:pt x="7982" y="1726"/>
                  </a:cubicBezTo>
                  <a:cubicBezTo>
                    <a:pt x="7970" y="1726"/>
                    <a:pt x="7970" y="1732"/>
                    <a:pt x="7965" y="1732"/>
                  </a:cubicBezTo>
                  <a:lnTo>
                    <a:pt x="7982" y="1732"/>
                  </a:lnTo>
                  <a:cubicBezTo>
                    <a:pt x="7954" y="1737"/>
                    <a:pt x="7998" y="1743"/>
                    <a:pt x="7965" y="1743"/>
                  </a:cubicBezTo>
                  <a:cubicBezTo>
                    <a:pt x="7976" y="1748"/>
                    <a:pt x="7987" y="1754"/>
                    <a:pt x="7993" y="1765"/>
                  </a:cubicBezTo>
                  <a:cubicBezTo>
                    <a:pt x="7970" y="1760"/>
                    <a:pt x="7987" y="1754"/>
                    <a:pt x="7965" y="1754"/>
                  </a:cubicBezTo>
                  <a:cubicBezTo>
                    <a:pt x="7976" y="1760"/>
                    <a:pt x="7993" y="1765"/>
                    <a:pt x="7987" y="1771"/>
                  </a:cubicBezTo>
                  <a:lnTo>
                    <a:pt x="7976" y="1771"/>
                  </a:lnTo>
                  <a:cubicBezTo>
                    <a:pt x="7986" y="1776"/>
                    <a:pt x="7978" y="1781"/>
                    <a:pt x="7985" y="1786"/>
                  </a:cubicBezTo>
                  <a:lnTo>
                    <a:pt x="7985" y="1786"/>
                  </a:lnTo>
                  <a:cubicBezTo>
                    <a:pt x="7987" y="1785"/>
                    <a:pt x="7989" y="1785"/>
                    <a:pt x="7991" y="1785"/>
                  </a:cubicBezTo>
                  <a:cubicBezTo>
                    <a:pt x="7997" y="1785"/>
                    <a:pt x="8002" y="1788"/>
                    <a:pt x="8010" y="1788"/>
                  </a:cubicBezTo>
                  <a:cubicBezTo>
                    <a:pt x="7998" y="1793"/>
                    <a:pt x="8004" y="1793"/>
                    <a:pt x="7976" y="1793"/>
                  </a:cubicBezTo>
                  <a:cubicBezTo>
                    <a:pt x="7979" y="1796"/>
                    <a:pt x="7983" y="1796"/>
                    <a:pt x="7987" y="1796"/>
                  </a:cubicBezTo>
                  <a:cubicBezTo>
                    <a:pt x="7990" y="1796"/>
                    <a:pt x="7993" y="1796"/>
                    <a:pt x="7993" y="1799"/>
                  </a:cubicBezTo>
                  <a:lnTo>
                    <a:pt x="7987" y="1799"/>
                  </a:lnTo>
                  <a:cubicBezTo>
                    <a:pt x="7982" y="1804"/>
                    <a:pt x="7982" y="1816"/>
                    <a:pt x="7976" y="1821"/>
                  </a:cubicBezTo>
                  <a:cubicBezTo>
                    <a:pt x="7976" y="1827"/>
                    <a:pt x="7982" y="1827"/>
                    <a:pt x="7982" y="1832"/>
                  </a:cubicBezTo>
                  <a:cubicBezTo>
                    <a:pt x="7987" y="1827"/>
                    <a:pt x="7982" y="1821"/>
                    <a:pt x="7982" y="1821"/>
                  </a:cubicBezTo>
                  <a:lnTo>
                    <a:pt x="7987" y="1821"/>
                  </a:lnTo>
                  <a:cubicBezTo>
                    <a:pt x="7987" y="1827"/>
                    <a:pt x="7993" y="1832"/>
                    <a:pt x="7993" y="1832"/>
                  </a:cubicBezTo>
                  <a:cubicBezTo>
                    <a:pt x="7993" y="1832"/>
                    <a:pt x="7993" y="1827"/>
                    <a:pt x="7993" y="1827"/>
                  </a:cubicBezTo>
                  <a:cubicBezTo>
                    <a:pt x="7993" y="1821"/>
                    <a:pt x="7993" y="1821"/>
                    <a:pt x="7993" y="1821"/>
                  </a:cubicBezTo>
                  <a:cubicBezTo>
                    <a:pt x="7998" y="1821"/>
                    <a:pt x="7998" y="1821"/>
                    <a:pt x="8004" y="1827"/>
                  </a:cubicBezTo>
                  <a:cubicBezTo>
                    <a:pt x="8015" y="1827"/>
                    <a:pt x="8026" y="1827"/>
                    <a:pt x="8021" y="1832"/>
                  </a:cubicBezTo>
                  <a:cubicBezTo>
                    <a:pt x="8021" y="1830"/>
                    <a:pt x="8021" y="1830"/>
                    <a:pt x="8020" y="1830"/>
                  </a:cubicBezTo>
                  <a:cubicBezTo>
                    <a:pt x="8020" y="1830"/>
                    <a:pt x="8017" y="1832"/>
                    <a:pt x="8010" y="1832"/>
                  </a:cubicBezTo>
                  <a:cubicBezTo>
                    <a:pt x="8015" y="1832"/>
                    <a:pt x="8021" y="1838"/>
                    <a:pt x="8021" y="1838"/>
                  </a:cubicBezTo>
                  <a:lnTo>
                    <a:pt x="7993" y="1838"/>
                  </a:lnTo>
                  <a:cubicBezTo>
                    <a:pt x="8010" y="1838"/>
                    <a:pt x="7998" y="1844"/>
                    <a:pt x="8015" y="1844"/>
                  </a:cubicBezTo>
                  <a:lnTo>
                    <a:pt x="8010" y="1844"/>
                  </a:lnTo>
                  <a:cubicBezTo>
                    <a:pt x="8010" y="1845"/>
                    <a:pt x="8009" y="1846"/>
                    <a:pt x="8009" y="1846"/>
                  </a:cubicBezTo>
                  <a:lnTo>
                    <a:pt x="8009" y="1846"/>
                  </a:lnTo>
                  <a:cubicBezTo>
                    <a:pt x="8013" y="1846"/>
                    <a:pt x="8015" y="1846"/>
                    <a:pt x="8010" y="1849"/>
                  </a:cubicBezTo>
                  <a:cubicBezTo>
                    <a:pt x="8004" y="1855"/>
                    <a:pt x="8015" y="1855"/>
                    <a:pt x="8010" y="1860"/>
                  </a:cubicBezTo>
                  <a:cubicBezTo>
                    <a:pt x="7998" y="1860"/>
                    <a:pt x="8000" y="1858"/>
                    <a:pt x="7997" y="1858"/>
                  </a:cubicBezTo>
                  <a:cubicBezTo>
                    <a:pt x="7995" y="1858"/>
                    <a:pt x="7993" y="1858"/>
                    <a:pt x="7987" y="1860"/>
                  </a:cubicBezTo>
                  <a:cubicBezTo>
                    <a:pt x="7993" y="1860"/>
                    <a:pt x="8010" y="1872"/>
                    <a:pt x="8004" y="1872"/>
                  </a:cubicBezTo>
                  <a:lnTo>
                    <a:pt x="8010" y="1872"/>
                  </a:lnTo>
                  <a:cubicBezTo>
                    <a:pt x="8032" y="1872"/>
                    <a:pt x="7998" y="1877"/>
                    <a:pt x="8010" y="1877"/>
                  </a:cubicBezTo>
                  <a:lnTo>
                    <a:pt x="7998" y="1877"/>
                  </a:lnTo>
                  <a:cubicBezTo>
                    <a:pt x="7995" y="1881"/>
                    <a:pt x="7999" y="1885"/>
                    <a:pt x="8004" y="1889"/>
                  </a:cubicBezTo>
                  <a:lnTo>
                    <a:pt x="8004" y="1889"/>
                  </a:lnTo>
                  <a:cubicBezTo>
                    <a:pt x="7999" y="1894"/>
                    <a:pt x="8004" y="1894"/>
                    <a:pt x="7998" y="1900"/>
                  </a:cubicBezTo>
                  <a:lnTo>
                    <a:pt x="8015" y="1900"/>
                  </a:lnTo>
                  <a:cubicBezTo>
                    <a:pt x="7976" y="1905"/>
                    <a:pt x="8032" y="1911"/>
                    <a:pt x="8004" y="1916"/>
                  </a:cubicBezTo>
                  <a:lnTo>
                    <a:pt x="7998" y="1916"/>
                  </a:lnTo>
                  <a:lnTo>
                    <a:pt x="8004" y="1922"/>
                  </a:lnTo>
                  <a:lnTo>
                    <a:pt x="8015" y="1922"/>
                  </a:lnTo>
                  <a:cubicBezTo>
                    <a:pt x="8026" y="1922"/>
                    <a:pt x="8026" y="1922"/>
                    <a:pt x="8026" y="1928"/>
                  </a:cubicBezTo>
                  <a:cubicBezTo>
                    <a:pt x="8024" y="1925"/>
                    <a:pt x="8019" y="1923"/>
                    <a:pt x="8015" y="1923"/>
                  </a:cubicBezTo>
                  <a:cubicBezTo>
                    <a:pt x="8011" y="1923"/>
                    <a:pt x="8007" y="1925"/>
                    <a:pt x="8004" y="1928"/>
                  </a:cubicBezTo>
                  <a:lnTo>
                    <a:pt x="8021" y="1928"/>
                  </a:lnTo>
                  <a:cubicBezTo>
                    <a:pt x="8021" y="1933"/>
                    <a:pt x="8032" y="1933"/>
                    <a:pt x="8026" y="1933"/>
                  </a:cubicBezTo>
                  <a:lnTo>
                    <a:pt x="8010" y="1933"/>
                  </a:lnTo>
                  <a:cubicBezTo>
                    <a:pt x="8011" y="1933"/>
                    <a:pt x="8012" y="1933"/>
                    <a:pt x="8014" y="1934"/>
                  </a:cubicBezTo>
                  <a:lnTo>
                    <a:pt x="8014" y="1934"/>
                  </a:lnTo>
                  <a:cubicBezTo>
                    <a:pt x="8004" y="1939"/>
                    <a:pt x="8004" y="1939"/>
                    <a:pt x="8004" y="1939"/>
                  </a:cubicBezTo>
                  <a:lnTo>
                    <a:pt x="8003" y="1940"/>
                  </a:lnTo>
                  <a:lnTo>
                    <a:pt x="8003" y="1940"/>
                  </a:lnTo>
                  <a:cubicBezTo>
                    <a:pt x="8002" y="1939"/>
                    <a:pt x="8000" y="1939"/>
                    <a:pt x="7998" y="1939"/>
                  </a:cubicBezTo>
                  <a:lnTo>
                    <a:pt x="7998" y="1944"/>
                  </a:lnTo>
                  <a:lnTo>
                    <a:pt x="8003" y="1940"/>
                  </a:lnTo>
                  <a:lnTo>
                    <a:pt x="8003" y="1940"/>
                  </a:lnTo>
                  <a:cubicBezTo>
                    <a:pt x="8026" y="1944"/>
                    <a:pt x="8011" y="1944"/>
                    <a:pt x="8020" y="1948"/>
                  </a:cubicBezTo>
                  <a:lnTo>
                    <a:pt x="8020" y="1948"/>
                  </a:lnTo>
                  <a:cubicBezTo>
                    <a:pt x="8018" y="1948"/>
                    <a:pt x="8017" y="1947"/>
                    <a:pt x="8016" y="1947"/>
                  </a:cubicBezTo>
                  <a:cubicBezTo>
                    <a:pt x="8011" y="1947"/>
                    <a:pt x="8011" y="1950"/>
                    <a:pt x="8004" y="1950"/>
                  </a:cubicBezTo>
                  <a:lnTo>
                    <a:pt x="7987" y="1950"/>
                  </a:lnTo>
                  <a:cubicBezTo>
                    <a:pt x="8004" y="1956"/>
                    <a:pt x="7982" y="1956"/>
                    <a:pt x="7998" y="1956"/>
                  </a:cubicBezTo>
                  <a:lnTo>
                    <a:pt x="7987" y="1956"/>
                  </a:lnTo>
                  <a:cubicBezTo>
                    <a:pt x="7987" y="1957"/>
                    <a:pt x="7988" y="1958"/>
                    <a:pt x="7989" y="1958"/>
                  </a:cubicBezTo>
                  <a:cubicBezTo>
                    <a:pt x="7991" y="1958"/>
                    <a:pt x="7995" y="1956"/>
                    <a:pt x="7998" y="1956"/>
                  </a:cubicBezTo>
                  <a:lnTo>
                    <a:pt x="7998" y="1956"/>
                  </a:lnTo>
                  <a:cubicBezTo>
                    <a:pt x="8015" y="1961"/>
                    <a:pt x="7982" y="1967"/>
                    <a:pt x="8004" y="1972"/>
                  </a:cubicBezTo>
                  <a:cubicBezTo>
                    <a:pt x="8010" y="1972"/>
                    <a:pt x="8026" y="1978"/>
                    <a:pt x="8032" y="1978"/>
                  </a:cubicBezTo>
                  <a:cubicBezTo>
                    <a:pt x="8030" y="1980"/>
                    <a:pt x="8028" y="1980"/>
                    <a:pt x="8025" y="1980"/>
                  </a:cubicBezTo>
                  <a:cubicBezTo>
                    <a:pt x="8020" y="1980"/>
                    <a:pt x="8015" y="1978"/>
                    <a:pt x="8015" y="1978"/>
                  </a:cubicBezTo>
                  <a:cubicBezTo>
                    <a:pt x="8010" y="1978"/>
                    <a:pt x="8010" y="1984"/>
                    <a:pt x="8015" y="1984"/>
                  </a:cubicBezTo>
                  <a:lnTo>
                    <a:pt x="8004" y="1984"/>
                  </a:lnTo>
                  <a:cubicBezTo>
                    <a:pt x="8004" y="1984"/>
                    <a:pt x="8021" y="1984"/>
                    <a:pt x="8015" y="1989"/>
                  </a:cubicBezTo>
                  <a:cubicBezTo>
                    <a:pt x="8010" y="1989"/>
                    <a:pt x="8004" y="1984"/>
                    <a:pt x="7998" y="1984"/>
                  </a:cubicBezTo>
                  <a:lnTo>
                    <a:pt x="7998" y="1984"/>
                  </a:lnTo>
                  <a:cubicBezTo>
                    <a:pt x="7998" y="1989"/>
                    <a:pt x="8004" y="1989"/>
                    <a:pt x="8004" y="1989"/>
                  </a:cubicBezTo>
                  <a:lnTo>
                    <a:pt x="7998" y="1989"/>
                  </a:lnTo>
                  <a:cubicBezTo>
                    <a:pt x="7998" y="1989"/>
                    <a:pt x="8004" y="1995"/>
                    <a:pt x="8004" y="1995"/>
                  </a:cubicBezTo>
                  <a:cubicBezTo>
                    <a:pt x="8004" y="1995"/>
                    <a:pt x="8004" y="1995"/>
                    <a:pt x="8004" y="2000"/>
                  </a:cubicBezTo>
                  <a:cubicBezTo>
                    <a:pt x="8010" y="2000"/>
                    <a:pt x="8010" y="2006"/>
                    <a:pt x="8010" y="2006"/>
                  </a:cubicBezTo>
                  <a:cubicBezTo>
                    <a:pt x="8010" y="2012"/>
                    <a:pt x="8010" y="2017"/>
                    <a:pt x="8015" y="2023"/>
                  </a:cubicBezTo>
                  <a:cubicBezTo>
                    <a:pt x="8015" y="2012"/>
                    <a:pt x="8015" y="2012"/>
                    <a:pt x="8015" y="2006"/>
                  </a:cubicBezTo>
                  <a:cubicBezTo>
                    <a:pt x="8026" y="2006"/>
                    <a:pt x="8026" y="2000"/>
                    <a:pt x="8021" y="2000"/>
                  </a:cubicBezTo>
                  <a:lnTo>
                    <a:pt x="8015" y="2000"/>
                  </a:lnTo>
                  <a:cubicBezTo>
                    <a:pt x="8015" y="2000"/>
                    <a:pt x="8015" y="1995"/>
                    <a:pt x="8015" y="1995"/>
                  </a:cubicBezTo>
                  <a:lnTo>
                    <a:pt x="8026" y="1995"/>
                  </a:lnTo>
                  <a:cubicBezTo>
                    <a:pt x="8026" y="1995"/>
                    <a:pt x="8038" y="1995"/>
                    <a:pt x="8032" y="1989"/>
                  </a:cubicBezTo>
                  <a:lnTo>
                    <a:pt x="8038" y="1989"/>
                  </a:lnTo>
                  <a:lnTo>
                    <a:pt x="8021" y="1984"/>
                  </a:lnTo>
                  <a:lnTo>
                    <a:pt x="8043" y="1984"/>
                  </a:lnTo>
                  <a:lnTo>
                    <a:pt x="8038" y="1978"/>
                  </a:lnTo>
                  <a:lnTo>
                    <a:pt x="8049" y="1978"/>
                  </a:lnTo>
                  <a:cubicBezTo>
                    <a:pt x="8060" y="1978"/>
                    <a:pt x="8038" y="1972"/>
                    <a:pt x="8049" y="1972"/>
                  </a:cubicBezTo>
                  <a:cubicBezTo>
                    <a:pt x="8046" y="1970"/>
                    <a:pt x="8043" y="1970"/>
                    <a:pt x="8039" y="1970"/>
                  </a:cubicBezTo>
                  <a:cubicBezTo>
                    <a:pt x="8035" y="1970"/>
                    <a:pt x="8029" y="1970"/>
                    <a:pt x="8021" y="1967"/>
                  </a:cubicBezTo>
                  <a:lnTo>
                    <a:pt x="8049" y="1967"/>
                  </a:lnTo>
                  <a:cubicBezTo>
                    <a:pt x="8043" y="1964"/>
                    <a:pt x="8042" y="1964"/>
                    <a:pt x="8040" y="1964"/>
                  </a:cubicBezTo>
                  <a:cubicBezTo>
                    <a:pt x="8039" y="1964"/>
                    <a:pt x="8038" y="1964"/>
                    <a:pt x="8032" y="1961"/>
                  </a:cubicBezTo>
                  <a:cubicBezTo>
                    <a:pt x="8041" y="1961"/>
                    <a:pt x="8039" y="1959"/>
                    <a:pt x="8038" y="1958"/>
                  </a:cubicBezTo>
                  <a:lnTo>
                    <a:pt x="8038" y="1958"/>
                  </a:lnTo>
                  <a:cubicBezTo>
                    <a:pt x="8038" y="1958"/>
                    <a:pt x="8039" y="1958"/>
                    <a:pt x="8039" y="1958"/>
                  </a:cubicBezTo>
                  <a:cubicBezTo>
                    <a:pt x="8041" y="1958"/>
                    <a:pt x="8041" y="1956"/>
                    <a:pt x="8049" y="1956"/>
                  </a:cubicBezTo>
                  <a:lnTo>
                    <a:pt x="8049" y="1956"/>
                  </a:lnTo>
                  <a:cubicBezTo>
                    <a:pt x="8039" y="1956"/>
                    <a:pt x="8038" y="1957"/>
                    <a:pt x="8038" y="1958"/>
                  </a:cubicBezTo>
                  <a:lnTo>
                    <a:pt x="8038" y="1958"/>
                  </a:lnTo>
                  <a:cubicBezTo>
                    <a:pt x="8037" y="1958"/>
                    <a:pt x="8035" y="1957"/>
                    <a:pt x="8032" y="1956"/>
                  </a:cubicBezTo>
                  <a:cubicBezTo>
                    <a:pt x="8060" y="1956"/>
                    <a:pt x="8032" y="1956"/>
                    <a:pt x="8043" y="1950"/>
                  </a:cubicBezTo>
                  <a:lnTo>
                    <a:pt x="8043" y="1950"/>
                  </a:lnTo>
                  <a:cubicBezTo>
                    <a:pt x="8051" y="1950"/>
                    <a:pt x="8051" y="1952"/>
                    <a:pt x="8053" y="1952"/>
                  </a:cubicBezTo>
                  <a:cubicBezTo>
                    <a:pt x="8054" y="1952"/>
                    <a:pt x="8056" y="1952"/>
                    <a:pt x="8060" y="1950"/>
                  </a:cubicBezTo>
                  <a:cubicBezTo>
                    <a:pt x="8038" y="1950"/>
                    <a:pt x="8066" y="1950"/>
                    <a:pt x="8060" y="1944"/>
                  </a:cubicBezTo>
                  <a:lnTo>
                    <a:pt x="8049" y="1944"/>
                  </a:lnTo>
                  <a:cubicBezTo>
                    <a:pt x="8049" y="1944"/>
                    <a:pt x="8049" y="1939"/>
                    <a:pt x="8049" y="1939"/>
                  </a:cubicBezTo>
                  <a:cubicBezTo>
                    <a:pt x="8054" y="1939"/>
                    <a:pt x="8054" y="1933"/>
                    <a:pt x="8060" y="1928"/>
                  </a:cubicBezTo>
                  <a:lnTo>
                    <a:pt x="8066" y="1928"/>
                  </a:lnTo>
                  <a:cubicBezTo>
                    <a:pt x="8049" y="1928"/>
                    <a:pt x="8049" y="1928"/>
                    <a:pt x="8049" y="1922"/>
                  </a:cubicBezTo>
                  <a:lnTo>
                    <a:pt x="8049" y="1922"/>
                  </a:lnTo>
                  <a:cubicBezTo>
                    <a:pt x="8054" y="1922"/>
                    <a:pt x="8060" y="1928"/>
                    <a:pt x="8066" y="1928"/>
                  </a:cubicBezTo>
                  <a:lnTo>
                    <a:pt x="8066" y="1922"/>
                  </a:lnTo>
                  <a:cubicBezTo>
                    <a:pt x="8066" y="1922"/>
                    <a:pt x="8054" y="1916"/>
                    <a:pt x="8060" y="1911"/>
                  </a:cubicBezTo>
                  <a:cubicBezTo>
                    <a:pt x="8053" y="1911"/>
                    <a:pt x="8040" y="1913"/>
                    <a:pt x="8031" y="1913"/>
                  </a:cubicBezTo>
                  <a:cubicBezTo>
                    <a:pt x="8026" y="1913"/>
                    <a:pt x="8023" y="1913"/>
                    <a:pt x="8021" y="1911"/>
                  </a:cubicBezTo>
                  <a:lnTo>
                    <a:pt x="8054" y="1911"/>
                  </a:lnTo>
                  <a:cubicBezTo>
                    <a:pt x="8054" y="1911"/>
                    <a:pt x="8060" y="1911"/>
                    <a:pt x="8066" y="1905"/>
                  </a:cubicBezTo>
                  <a:lnTo>
                    <a:pt x="8071" y="1905"/>
                  </a:lnTo>
                  <a:cubicBezTo>
                    <a:pt x="8066" y="1905"/>
                    <a:pt x="8071" y="1900"/>
                    <a:pt x="8054" y="1900"/>
                  </a:cubicBezTo>
                  <a:lnTo>
                    <a:pt x="8066" y="1900"/>
                  </a:lnTo>
                  <a:cubicBezTo>
                    <a:pt x="8060" y="1900"/>
                    <a:pt x="8066" y="1894"/>
                    <a:pt x="8049" y="1894"/>
                  </a:cubicBezTo>
                  <a:cubicBezTo>
                    <a:pt x="8038" y="1888"/>
                    <a:pt x="8054" y="1888"/>
                    <a:pt x="8049" y="1883"/>
                  </a:cubicBezTo>
                  <a:lnTo>
                    <a:pt x="8054" y="1883"/>
                  </a:lnTo>
                  <a:cubicBezTo>
                    <a:pt x="8049" y="1877"/>
                    <a:pt x="8054" y="1877"/>
                    <a:pt x="8043" y="1872"/>
                  </a:cubicBezTo>
                  <a:lnTo>
                    <a:pt x="8054" y="1872"/>
                  </a:lnTo>
                  <a:cubicBezTo>
                    <a:pt x="8054" y="1872"/>
                    <a:pt x="8049" y="1872"/>
                    <a:pt x="8054" y="1866"/>
                  </a:cubicBezTo>
                  <a:lnTo>
                    <a:pt x="8060" y="1866"/>
                  </a:lnTo>
                  <a:cubicBezTo>
                    <a:pt x="8066" y="1866"/>
                    <a:pt x="8071" y="1866"/>
                    <a:pt x="8060" y="1860"/>
                  </a:cubicBezTo>
                  <a:cubicBezTo>
                    <a:pt x="8060" y="1860"/>
                    <a:pt x="8060" y="1860"/>
                    <a:pt x="8066" y="1855"/>
                  </a:cubicBezTo>
                  <a:lnTo>
                    <a:pt x="8077" y="1855"/>
                  </a:lnTo>
                  <a:cubicBezTo>
                    <a:pt x="8099" y="1855"/>
                    <a:pt x="8049" y="1849"/>
                    <a:pt x="8077" y="1844"/>
                  </a:cubicBezTo>
                  <a:lnTo>
                    <a:pt x="8060" y="1844"/>
                  </a:lnTo>
                  <a:cubicBezTo>
                    <a:pt x="8060" y="1844"/>
                    <a:pt x="8082" y="1838"/>
                    <a:pt x="8082" y="1838"/>
                  </a:cubicBezTo>
                  <a:cubicBezTo>
                    <a:pt x="8088" y="1838"/>
                    <a:pt x="8060" y="1832"/>
                    <a:pt x="8066" y="1832"/>
                  </a:cubicBezTo>
                  <a:cubicBezTo>
                    <a:pt x="8060" y="1832"/>
                    <a:pt x="8043" y="1832"/>
                    <a:pt x="8038" y="1827"/>
                  </a:cubicBezTo>
                  <a:lnTo>
                    <a:pt x="8066" y="1827"/>
                  </a:lnTo>
                  <a:cubicBezTo>
                    <a:pt x="8066" y="1832"/>
                    <a:pt x="8071" y="1832"/>
                    <a:pt x="8077" y="1832"/>
                  </a:cubicBezTo>
                  <a:lnTo>
                    <a:pt x="8071" y="1827"/>
                  </a:lnTo>
                  <a:cubicBezTo>
                    <a:pt x="8077" y="1821"/>
                    <a:pt x="8071" y="1821"/>
                    <a:pt x="8077" y="1816"/>
                  </a:cubicBezTo>
                  <a:lnTo>
                    <a:pt x="8077" y="1816"/>
                  </a:lnTo>
                  <a:cubicBezTo>
                    <a:pt x="8073" y="1816"/>
                    <a:pt x="8069" y="1818"/>
                    <a:pt x="8067" y="1818"/>
                  </a:cubicBezTo>
                  <a:cubicBezTo>
                    <a:pt x="8066" y="1818"/>
                    <a:pt x="8066" y="1817"/>
                    <a:pt x="8066" y="1816"/>
                  </a:cubicBezTo>
                  <a:cubicBezTo>
                    <a:pt x="8071" y="1816"/>
                    <a:pt x="8054" y="1816"/>
                    <a:pt x="8054" y="1810"/>
                  </a:cubicBezTo>
                  <a:lnTo>
                    <a:pt x="8054" y="1810"/>
                  </a:lnTo>
                  <a:cubicBezTo>
                    <a:pt x="8058" y="1810"/>
                    <a:pt x="8067" y="1812"/>
                    <a:pt x="8069" y="1812"/>
                  </a:cubicBezTo>
                  <a:cubicBezTo>
                    <a:pt x="8070" y="1812"/>
                    <a:pt x="8069" y="1812"/>
                    <a:pt x="8066" y="1810"/>
                  </a:cubicBezTo>
                  <a:lnTo>
                    <a:pt x="8088" y="1810"/>
                  </a:lnTo>
                  <a:cubicBezTo>
                    <a:pt x="8077" y="1810"/>
                    <a:pt x="8094" y="1804"/>
                    <a:pt x="8094" y="1804"/>
                  </a:cubicBezTo>
                  <a:lnTo>
                    <a:pt x="8088" y="1804"/>
                  </a:lnTo>
                  <a:cubicBezTo>
                    <a:pt x="8088" y="1804"/>
                    <a:pt x="8088" y="1799"/>
                    <a:pt x="8094" y="1799"/>
                  </a:cubicBezTo>
                  <a:lnTo>
                    <a:pt x="8094" y="1799"/>
                  </a:lnTo>
                  <a:cubicBezTo>
                    <a:pt x="8090" y="1799"/>
                    <a:pt x="8084" y="1801"/>
                    <a:pt x="8077" y="1801"/>
                  </a:cubicBezTo>
                  <a:cubicBezTo>
                    <a:pt x="8073" y="1801"/>
                    <a:pt x="8069" y="1801"/>
                    <a:pt x="8066" y="1799"/>
                  </a:cubicBezTo>
                  <a:cubicBezTo>
                    <a:pt x="8071" y="1799"/>
                    <a:pt x="8060" y="1793"/>
                    <a:pt x="8071" y="1793"/>
                  </a:cubicBezTo>
                  <a:lnTo>
                    <a:pt x="8071" y="1793"/>
                  </a:lnTo>
                  <a:cubicBezTo>
                    <a:pt x="8068" y="1796"/>
                    <a:pt x="8073" y="1796"/>
                    <a:pt x="8078" y="1796"/>
                  </a:cubicBezTo>
                  <a:cubicBezTo>
                    <a:pt x="8082" y="1796"/>
                    <a:pt x="8088" y="1796"/>
                    <a:pt x="8088" y="1799"/>
                  </a:cubicBezTo>
                  <a:cubicBezTo>
                    <a:pt x="8090" y="1797"/>
                    <a:pt x="8091" y="1796"/>
                    <a:pt x="8092" y="1796"/>
                  </a:cubicBezTo>
                  <a:cubicBezTo>
                    <a:pt x="8094" y="1796"/>
                    <a:pt x="8094" y="1799"/>
                    <a:pt x="8094" y="1799"/>
                  </a:cubicBezTo>
                  <a:cubicBezTo>
                    <a:pt x="8105" y="1793"/>
                    <a:pt x="8077" y="1793"/>
                    <a:pt x="8077" y="1793"/>
                  </a:cubicBezTo>
                  <a:cubicBezTo>
                    <a:pt x="8083" y="1793"/>
                    <a:pt x="8087" y="1791"/>
                    <a:pt x="8090" y="1790"/>
                  </a:cubicBezTo>
                  <a:lnTo>
                    <a:pt x="8090" y="1790"/>
                  </a:lnTo>
                  <a:cubicBezTo>
                    <a:pt x="8090" y="1790"/>
                    <a:pt x="8089" y="1790"/>
                    <a:pt x="8089" y="1790"/>
                  </a:cubicBezTo>
                  <a:cubicBezTo>
                    <a:pt x="8084" y="1790"/>
                    <a:pt x="8075" y="1788"/>
                    <a:pt x="8071" y="1788"/>
                  </a:cubicBezTo>
                  <a:cubicBezTo>
                    <a:pt x="8077" y="1788"/>
                    <a:pt x="8066" y="1788"/>
                    <a:pt x="8066" y="1782"/>
                  </a:cubicBezTo>
                  <a:lnTo>
                    <a:pt x="8066" y="1788"/>
                  </a:lnTo>
                  <a:cubicBezTo>
                    <a:pt x="8054" y="1788"/>
                    <a:pt x="8060" y="1782"/>
                    <a:pt x="8054" y="1782"/>
                  </a:cubicBezTo>
                  <a:lnTo>
                    <a:pt x="8060" y="1782"/>
                  </a:lnTo>
                  <a:cubicBezTo>
                    <a:pt x="8049" y="1782"/>
                    <a:pt x="8077" y="1776"/>
                    <a:pt x="8066" y="1776"/>
                  </a:cubicBezTo>
                  <a:lnTo>
                    <a:pt x="8088" y="1776"/>
                  </a:lnTo>
                  <a:cubicBezTo>
                    <a:pt x="8077" y="1771"/>
                    <a:pt x="8099" y="1771"/>
                    <a:pt x="8088" y="1771"/>
                  </a:cubicBezTo>
                  <a:cubicBezTo>
                    <a:pt x="8077" y="1771"/>
                    <a:pt x="8082" y="1771"/>
                    <a:pt x="8071" y="1765"/>
                  </a:cubicBezTo>
                  <a:lnTo>
                    <a:pt x="8071" y="1765"/>
                  </a:lnTo>
                  <a:lnTo>
                    <a:pt x="8077" y="1771"/>
                  </a:lnTo>
                  <a:lnTo>
                    <a:pt x="8049" y="1771"/>
                  </a:lnTo>
                  <a:cubicBezTo>
                    <a:pt x="8066" y="1771"/>
                    <a:pt x="8043" y="1765"/>
                    <a:pt x="8054" y="1765"/>
                  </a:cubicBezTo>
                  <a:lnTo>
                    <a:pt x="8082" y="1765"/>
                  </a:lnTo>
                  <a:cubicBezTo>
                    <a:pt x="8094" y="1760"/>
                    <a:pt x="8066" y="1760"/>
                    <a:pt x="8071" y="1754"/>
                  </a:cubicBezTo>
                  <a:lnTo>
                    <a:pt x="8066" y="1754"/>
                  </a:lnTo>
                  <a:cubicBezTo>
                    <a:pt x="8054" y="1754"/>
                    <a:pt x="8066" y="1754"/>
                    <a:pt x="8060" y="1748"/>
                  </a:cubicBezTo>
                  <a:lnTo>
                    <a:pt x="8082" y="1748"/>
                  </a:lnTo>
                  <a:cubicBezTo>
                    <a:pt x="8071" y="1748"/>
                    <a:pt x="8082" y="1743"/>
                    <a:pt x="8060" y="1743"/>
                  </a:cubicBezTo>
                  <a:lnTo>
                    <a:pt x="8077" y="1743"/>
                  </a:lnTo>
                  <a:cubicBezTo>
                    <a:pt x="8077" y="1737"/>
                    <a:pt x="8049" y="1737"/>
                    <a:pt x="8049" y="1732"/>
                  </a:cubicBezTo>
                  <a:lnTo>
                    <a:pt x="8049" y="1732"/>
                  </a:lnTo>
                  <a:cubicBezTo>
                    <a:pt x="8054" y="1734"/>
                    <a:pt x="8059" y="1734"/>
                    <a:pt x="8063" y="1734"/>
                  </a:cubicBezTo>
                  <a:cubicBezTo>
                    <a:pt x="8067" y="1734"/>
                    <a:pt x="8071" y="1734"/>
                    <a:pt x="8077" y="1737"/>
                  </a:cubicBezTo>
                  <a:cubicBezTo>
                    <a:pt x="8077" y="1737"/>
                    <a:pt x="8077" y="1732"/>
                    <a:pt x="8071" y="1732"/>
                  </a:cubicBezTo>
                  <a:lnTo>
                    <a:pt x="8066" y="1732"/>
                  </a:lnTo>
                  <a:cubicBezTo>
                    <a:pt x="8060" y="1726"/>
                    <a:pt x="8054" y="1726"/>
                    <a:pt x="8054" y="1726"/>
                  </a:cubicBezTo>
                  <a:lnTo>
                    <a:pt x="8043" y="1726"/>
                  </a:lnTo>
                  <a:cubicBezTo>
                    <a:pt x="8066" y="1720"/>
                    <a:pt x="8049" y="1715"/>
                    <a:pt x="8060" y="1715"/>
                  </a:cubicBezTo>
                  <a:lnTo>
                    <a:pt x="8071" y="1715"/>
                  </a:lnTo>
                  <a:cubicBezTo>
                    <a:pt x="8066" y="1715"/>
                    <a:pt x="8060" y="1704"/>
                    <a:pt x="8066" y="1698"/>
                  </a:cubicBezTo>
                  <a:lnTo>
                    <a:pt x="8066" y="1698"/>
                  </a:lnTo>
                  <a:cubicBezTo>
                    <a:pt x="8064" y="1700"/>
                    <a:pt x="8063" y="1700"/>
                    <a:pt x="8061" y="1700"/>
                  </a:cubicBezTo>
                  <a:cubicBezTo>
                    <a:pt x="8059" y="1700"/>
                    <a:pt x="8058" y="1698"/>
                    <a:pt x="8054" y="1698"/>
                  </a:cubicBezTo>
                  <a:lnTo>
                    <a:pt x="8043" y="1698"/>
                  </a:lnTo>
                  <a:cubicBezTo>
                    <a:pt x="8049" y="1696"/>
                    <a:pt x="8052" y="1695"/>
                    <a:pt x="8054" y="1695"/>
                  </a:cubicBezTo>
                  <a:cubicBezTo>
                    <a:pt x="8058" y="1695"/>
                    <a:pt x="8056" y="1698"/>
                    <a:pt x="8060" y="1698"/>
                  </a:cubicBezTo>
                  <a:cubicBezTo>
                    <a:pt x="8088" y="1698"/>
                    <a:pt x="8054" y="1692"/>
                    <a:pt x="8071" y="1692"/>
                  </a:cubicBezTo>
                  <a:cubicBezTo>
                    <a:pt x="8082" y="1687"/>
                    <a:pt x="8060" y="1687"/>
                    <a:pt x="8066" y="1681"/>
                  </a:cubicBezTo>
                  <a:lnTo>
                    <a:pt x="8071" y="1681"/>
                  </a:lnTo>
                  <a:cubicBezTo>
                    <a:pt x="8057" y="1681"/>
                    <a:pt x="8051" y="1677"/>
                    <a:pt x="8046" y="1673"/>
                  </a:cubicBezTo>
                  <a:lnTo>
                    <a:pt x="8046" y="1673"/>
                  </a:lnTo>
                  <a:cubicBezTo>
                    <a:pt x="8047" y="1673"/>
                    <a:pt x="8048" y="1673"/>
                    <a:pt x="8048" y="1673"/>
                  </a:cubicBezTo>
                  <a:lnTo>
                    <a:pt x="8048" y="1673"/>
                  </a:lnTo>
                  <a:cubicBezTo>
                    <a:pt x="8047" y="1672"/>
                    <a:pt x="8046" y="1671"/>
                    <a:pt x="8043" y="1670"/>
                  </a:cubicBezTo>
                  <a:lnTo>
                    <a:pt x="8043" y="1670"/>
                  </a:lnTo>
                  <a:cubicBezTo>
                    <a:pt x="8044" y="1671"/>
                    <a:pt x="8045" y="1672"/>
                    <a:pt x="8046" y="1673"/>
                  </a:cubicBezTo>
                  <a:lnTo>
                    <a:pt x="8046" y="1673"/>
                  </a:lnTo>
                  <a:cubicBezTo>
                    <a:pt x="8043" y="1672"/>
                    <a:pt x="8040" y="1672"/>
                    <a:pt x="8038" y="1670"/>
                  </a:cubicBezTo>
                  <a:lnTo>
                    <a:pt x="8066" y="1670"/>
                  </a:lnTo>
                  <a:cubicBezTo>
                    <a:pt x="8082" y="1670"/>
                    <a:pt x="8066" y="1664"/>
                    <a:pt x="8066" y="1664"/>
                  </a:cubicBezTo>
                  <a:lnTo>
                    <a:pt x="8077" y="1664"/>
                  </a:lnTo>
                  <a:cubicBezTo>
                    <a:pt x="8071" y="1659"/>
                    <a:pt x="8054" y="1659"/>
                    <a:pt x="8054" y="1659"/>
                  </a:cubicBezTo>
                  <a:lnTo>
                    <a:pt x="8049" y="1659"/>
                  </a:lnTo>
                  <a:cubicBezTo>
                    <a:pt x="8032" y="1653"/>
                    <a:pt x="8060" y="1653"/>
                    <a:pt x="8049" y="1653"/>
                  </a:cubicBezTo>
                  <a:lnTo>
                    <a:pt x="8066" y="1653"/>
                  </a:lnTo>
                  <a:cubicBezTo>
                    <a:pt x="8060" y="1648"/>
                    <a:pt x="8049" y="1648"/>
                    <a:pt x="8043" y="1642"/>
                  </a:cubicBezTo>
                  <a:lnTo>
                    <a:pt x="8043" y="1642"/>
                  </a:lnTo>
                  <a:cubicBezTo>
                    <a:pt x="8051" y="1646"/>
                    <a:pt x="8059" y="1647"/>
                    <a:pt x="8065" y="1647"/>
                  </a:cubicBezTo>
                  <a:lnTo>
                    <a:pt x="8065" y="1647"/>
                  </a:lnTo>
                  <a:cubicBezTo>
                    <a:pt x="8049" y="1642"/>
                    <a:pt x="8043" y="1642"/>
                    <a:pt x="8043" y="1636"/>
                  </a:cubicBezTo>
                  <a:cubicBezTo>
                    <a:pt x="8077" y="1636"/>
                    <a:pt x="8054" y="1631"/>
                    <a:pt x="8082" y="1625"/>
                  </a:cubicBezTo>
                  <a:cubicBezTo>
                    <a:pt x="8066" y="1620"/>
                    <a:pt x="8088" y="1614"/>
                    <a:pt x="8082" y="1608"/>
                  </a:cubicBezTo>
                  <a:lnTo>
                    <a:pt x="8082" y="1608"/>
                  </a:lnTo>
                  <a:cubicBezTo>
                    <a:pt x="8073" y="1610"/>
                    <a:pt x="8070" y="1611"/>
                    <a:pt x="8069" y="1611"/>
                  </a:cubicBezTo>
                  <a:cubicBezTo>
                    <a:pt x="8067" y="1611"/>
                    <a:pt x="8073" y="1608"/>
                    <a:pt x="8054" y="1608"/>
                  </a:cubicBezTo>
                  <a:lnTo>
                    <a:pt x="8071" y="1603"/>
                  </a:lnTo>
                  <a:cubicBezTo>
                    <a:pt x="8075" y="1601"/>
                    <a:pt x="8077" y="1600"/>
                    <a:pt x="8078" y="1600"/>
                  </a:cubicBezTo>
                  <a:cubicBezTo>
                    <a:pt x="8080" y="1600"/>
                    <a:pt x="8079" y="1603"/>
                    <a:pt x="8082" y="1603"/>
                  </a:cubicBezTo>
                  <a:cubicBezTo>
                    <a:pt x="8085" y="1600"/>
                    <a:pt x="8089" y="1600"/>
                    <a:pt x="8094" y="1600"/>
                  </a:cubicBezTo>
                  <a:cubicBezTo>
                    <a:pt x="8098" y="1600"/>
                    <a:pt x="8102" y="1600"/>
                    <a:pt x="8105" y="1597"/>
                  </a:cubicBezTo>
                  <a:lnTo>
                    <a:pt x="8082" y="1597"/>
                  </a:lnTo>
                  <a:cubicBezTo>
                    <a:pt x="8066" y="1592"/>
                    <a:pt x="8105" y="1592"/>
                    <a:pt x="8088" y="1592"/>
                  </a:cubicBezTo>
                  <a:lnTo>
                    <a:pt x="8099" y="1592"/>
                  </a:lnTo>
                  <a:cubicBezTo>
                    <a:pt x="8094" y="1586"/>
                    <a:pt x="8099" y="1580"/>
                    <a:pt x="8077" y="1580"/>
                  </a:cubicBezTo>
                  <a:lnTo>
                    <a:pt x="8088" y="1580"/>
                  </a:lnTo>
                  <a:cubicBezTo>
                    <a:pt x="8094" y="1575"/>
                    <a:pt x="8066" y="1569"/>
                    <a:pt x="8077" y="1564"/>
                  </a:cubicBezTo>
                  <a:lnTo>
                    <a:pt x="8082" y="1564"/>
                  </a:lnTo>
                  <a:cubicBezTo>
                    <a:pt x="8082" y="1564"/>
                    <a:pt x="8071" y="1558"/>
                    <a:pt x="8077" y="1558"/>
                  </a:cubicBezTo>
                  <a:lnTo>
                    <a:pt x="8088" y="1558"/>
                  </a:lnTo>
                  <a:cubicBezTo>
                    <a:pt x="8082" y="1558"/>
                    <a:pt x="8077" y="1558"/>
                    <a:pt x="8077" y="1552"/>
                  </a:cubicBezTo>
                  <a:lnTo>
                    <a:pt x="8077" y="1552"/>
                  </a:lnTo>
                  <a:lnTo>
                    <a:pt x="8088" y="1558"/>
                  </a:lnTo>
                  <a:cubicBezTo>
                    <a:pt x="8094" y="1552"/>
                    <a:pt x="8066" y="1547"/>
                    <a:pt x="8060" y="1541"/>
                  </a:cubicBezTo>
                  <a:cubicBezTo>
                    <a:pt x="8082" y="1541"/>
                    <a:pt x="8088" y="1536"/>
                    <a:pt x="8094" y="1536"/>
                  </a:cubicBezTo>
                  <a:cubicBezTo>
                    <a:pt x="8099" y="1530"/>
                    <a:pt x="8077" y="1524"/>
                    <a:pt x="8071" y="1519"/>
                  </a:cubicBezTo>
                  <a:cubicBezTo>
                    <a:pt x="8092" y="1513"/>
                    <a:pt x="8079" y="1508"/>
                    <a:pt x="8091" y="1499"/>
                  </a:cubicBezTo>
                  <a:lnTo>
                    <a:pt x="8091" y="1499"/>
                  </a:lnTo>
                  <a:cubicBezTo>
                    <a:pt x="8088" y="1500"/>
                    <a:pt x="8085" y="1500"/>
                    <a:pt x="8082" y="1500"/>
                  </a:cubicBezTo>
                  <a:cubicBezTo>
                    <a:pt x="8078" y="1500"/>
                    <a:pt x="8074" y="1499"/>
                    <a:pt x="8071" y="1496"/>
                  </a:cubicBezTo>
                  <a:lnTo>
                    <a:pt x="8077" y="1496"/>
                  </a:lnTo>
                  <a:cubicBezTo>
                    <a:pt x="8099" y="1491"/>
                    <a:pt x="8094" y="1491"/>
                    <a:pt x="8094" y="1491"/>
                  </a:cubicBezTo>
                  <a:lnTo>
                    <a:pt x="8066" y="1491"/>
                  </a:lnTo>
                  <a:cubicBezTo>
                    <a:pt x="8105" y="1479"/>
                    <a:pt x="8054" y="1474"/>
                    <a:pt x="8088" y="1468"/>
                  </a:cubicBezTo>
                  <a:cubicBezTo>
                    <a:pt x="8082" y="1468"/>
                    <a:pt x="8082" y="1468"/>
                    <a:pt x="8071" y="1463"/>
                  </a:cubicBezTo>
                  <a:lnTo>
                    <a:pt x="8088" y="1463"/>
                  </a:lnTo>
                  <a:cubicBezTo>
                    <a:pt x="8088" y="1463"/>
                    <a:pt x="8094" y="1457"/>
                    <a:pt x="8088" y="1451"/>
                  </a:cubicBezTo>
                  <a:lnTo>
                    <a:pt x="8099" y="1451"/>
                  </a:lnTo>
                  <a:cubicBezTo>
                    <a:pt x="8099" y="1451"/>
                    <a:pt x="8060" y="1451"/>
                    <a:pt x="8060" y="1446"/>
                  </a:cubicBezTo>
                  <a:lnTo>
                    <a:pt x="8077" y="1446"/>
                  </a:lnTo>
                  <a:cubicBezTo>
                    <a:pt x="8077" y="1440"/>
                    <a:pt x="8094" y="1435"/>
                    <a:pt x="8077" y="1435"/>
                  </a:cubicBezTo>
                  <a:lnTo>
                    <a:pt x="8088" y="1435"/>
                  </a:lnTo>
                  <a:cubicBezTo>
                    <a:pt x="8088" y="1429"/>
                    <a:pt x="8099" y="1423"/>
                    <a:pt x="8071" y="1423"/>
                  </a:cubicBezTo>
                  <a:cubicBezTo>
                    <a:pt x="8094" y="1423"/>
                    <a:pt x="8077" y="1418"/>
                    <a:pt x="8066" y="1418"/>
                  </a:cubicBezTo>
                  <a:lnTo>
                    <a:pt x="8082" y="1418"/>
                  </a:lnTo>
                  <a:cubicBezTo>
                    <a:pt x="8066" y="1418"/>
                    <a:pt x="8060" y="1418"/>
                    <a:pt x="8054" y="1412"/>
                  </a:cubicBezTo>
                  <a:lnTo>
                    <a:pt x="8060" y="1412"/>
                  </a:lnTo>
                  <a:cubicBezTo>
                    <a:pt x="8071" y="1412"/>
                    <a:pt x="8049" y="1412"/>
                    <a:pt x="8054" y="1407"/>
                  </a:cubicBezTo>
                  <a:lnTo>
                    <a:pt x="8054" y="1407"/>
                  </a:lnTo>
                  <a:lnTo>
                    <a:pt x="8066" y="1412"/>
                  </a:lnTo>
                  <a:cubicBezTo>
                    <a:pt x="8066" y="1407"/>
                    <a:pt x="8060" y="1407"/>
                    <a:pt x="8054" y="1407"/>
                  </a:cubicBezTo>
                  <a:cubicBezTo>
                    <a:pt x="8049" y="1407"/>
                    <a:pt x="8054" y="1401"/>
                    <a:pt x="8066" y="1401"/>
                  </a:cubicBezTo>
                  <a:cubicBezTo>
                    <a:pt x="8060" y="1401"/>
                    <a:pt x="8049" y="1401"/>
                    <a:pt x="8054" y="1395"/>
                  </a:cubicBezTo>
                  <a:lnTo>
                    <a:pt x="8060" y="1395"/>
                  </a:lnTo>
                  <a:cubicBezTo>
                    <a:pt x="8071" y="1395"/>
                    <a:pt x="8049" y="1390"/>
                    <a:pt x="8060" y="1390"/>
                  </a:cubicBezTo>
                  <a:lnTo>
                    <a:pt x="8066" y="1390"/>
                  </a:lnTo>
                  <a:cubicBezTo>
                    <a:pt x="8066" y="1390"/>
                    <a:pt x="8066" y="1395"/>
                    <a:pt x="8066" y="1395"/>
                  </a:cubicBezTo>
                  <a:cubicBezTo>
                    <a:pt x="8073" y="1395"/>
                    <a:pt x="8076" y="1393"/>
                    <a:pt x="8081" y="1393"/>
                  </a:cubicBezTo>
                  <a:cubicBezTo>
                    <a:pt x="8084" y="1393"/>
                    <a:pt x="8088" y="1394"/>
                    <a:pt x="8094" y="1395"/>
                  </a:cubicBezTo>
                  <a:cubicBezTo>
                    <a:pt x="8088" y="1390"/>
                    <a:pt x="8066" y="1390"/>
                    <a:pt x="8071" y="1384"/>
                  </a:cubicBezTo>
                  <a:lnTo>
                    <a:pt x="8077" y="1384"/>
                  </a:lnTo>
                  <a:cubicBezTo>
                    <a:pt x="8077" y="1384"/>
                    <a:pt x="8082" y="1379"/>
                    <a:pt x="8082" y="1379"/>
                  </a:cubicBezTo>
                  <a:lnTo>
                    <a:pt x="8088" y="1379"/>
                  </a:lnTo>
                  <a:cubicBezTo>
                    <a:pt x="8077" y="1379"/>
                    <a:pt x="8076" y="1376"/>
                    <a:pt x="8073" y="1376"/>
                  </a:cubicBezTo>
                  <a:cubicBezTo>
                    <a:pt x="8071" y="1376"/>
                    <a:pt x="8069" y="1377"/>
                    <a:pt x="8066" y="1379"/>
                  </a:cubicBezTo>
                  <a:cubicBezTo>
                    <a:pt x="8066" y="1379"/>
                    <a:pt x="8066" y="1379"/>
                    <a:pt x="8066" y="1384"/>
                  </a:cubicBezTo>
                  <a:cubicBezTo>
                    <a:pt x="8060" y="1379"/>
                    <a:pt x="8054" y="1379"/>
                    <a:pt x="8060" y="1379"/>
                  </a:cubicBezTo>
                  <a:lnTo>
                    <a:pt x="8043" y="1379"/>
                  </a:lnTo>
                  <a:cubicBezTo>
                    <a:pt x="8060" y="1373"/>
                    <a:pt x="8071" y="1373"/>
                    <a:pt x="8082" y="1367"/>
                  </a:cubicBezTo>
                  <a:cubicBezTo>
                    <a:pt x="8071" y="1367"/>
                    <a:pt x="8077" y="1362"/>
                    <a:pt x="8049" y="1356"/>
                  </a:cubicBezTo>
                  <a:lnTo>
                    <a:pt x="8066" y="1356"/>
                  </a:lnTo>
                  <a:cubicBezTo>
                    <a:pt x="8060" y="1356"/>
                    <a:pt x="8066" y="1351"/>
                    <a:pt x="8049" y="1351"/>
                  </a:cubicBezTo>
                  <a:cubicBezTo>
                    <a:pt x="8051" y="1349"/>
                    <a:pt x="8053" y="1348"/>
                    <a:pt x="8055" y="1348"/>
                  </a:cubicBezTo>
                  <a:cubicBezTo>
                    <a:pt x="8060" y="1348"/>
                    <a:pt x="8064" y="1351"/>
                    <a:pt x="8060" y="1351"/>
                  </a:cubicBezTo>
                  <a:lnTo>
                    <a:pt x="8066" y="1351"/>
                  </a:lnTo>
                  <a:cubicBezTo>
                    <a:pt x="8094" y="1339"/>
                    <a:pt x="8021" y="1339"/>
                    <a:pt x="8054" y="1328"/>
                  </a:cubicBezTo>
                  <a:lnTo>
                    <a:pt x="8049" y="1328"/>
                  </a:lnTo>
                  <a:cubicBezTo>
                    <a:pt x="8066" y="1317"/>
                    <a:pt x="8038" y="1306"/>
                    <a:pt x="8060" y="1300"/>
                  </a:cubicBezTo>
                  <a:cubicBezTo>
                    <a:pt x="8099" y="1278"/>
                    <a:pt x="8144" y="1255"/>
                    <a:pt x="8183" y="1233"/>
                  </a:cubicBezTo>
                  <a:cubicBezTo>
                    <a:pt x="8222" y="1216"/>
                    <a:pt x="8256" y="1199"/>
                    <a:pt x="8295" y="1183"/>
                  </a:cubicBezTo>
                  <a:cubicBezTo>
                    <a:pt x="8329" y="1166"/>
                    <a:pt x="8368" y="1155"/>
                    <a:pt x="8402" y="1132"/>
                  </a:cubicBezTo>
                  <a:cubicBezTo>
                    <a:pt x="8407" y="1121"/>
                    <a:pt x="8418" y="1110"/>
                    <a:pt x="8430" y="1087"/>
                  </a:cubicBezTo>
                  <a:cubicBezTo>
                    <a:pt x="8446" y="1065"/>
                    <a:pt x="8452" y="1037"/>
                    <a:pt x="8458" y="1009"/>
                  </a:cubicBezTo>
                  <a:cubicBezTo>
                    <a:pt x="8463" y="981"/>
                    <a:pt x="8458" y="947"/>
                    <a:pt x="8446" y="925"/>
                  </a:cubicBezTo>
                  <a:cubicBezTo>
                    <a:pt x="8438" y="908"/>
                    <a:pt x="8426" y="901"/>
                    <a:pt x="8418" y="901"/>
                  </a:cubicBezTo>
                  <a:cubicBezTo>
                    <a:pt x="8416" y="901"/>
                    <a:pt x="8414" y="901"/>
                    <a:pt x="8413" y="903"/>
                  </a:cubicBezTo>
                  <a:cubicBezTo>
                    <a:pt x="8403" y="893"/>
                    <a:pt x="8395" y="891"/>
                    <a:pt x="8386" y="891"/>
                  </a:cubicBezTo>
                  <a:cubicBezTo>
                    <a:pt x="8381" y="891"/>
                    <a:pt x="8375" y="891"/>
                    <a:pt x="8368" y="891"/>
                  </a:cubicBezTo>
                  <a:cubicBezTo>
                    <a:pt x="8362" y="887"/>
                    <a:pt x="8356" y="886"/>
                    <a:pt x="8352" y="886"/>
                  </a:cubicBezTo>
                  <a:cubicBezTo>
                    <a:pt x="8347" y="886"/>
                    <a:pt x="8342" y="888"/>
                    <a:pt x="8339" y="888"/>
                  </a:cubicBezTo>
                  <a:cubicBezTo>
                    <a:pt x="8337" y="888"/>
                    <a:pt x="8336" y="887"/>
                    <a:pt x="8334" y="886"/>
                  </a:cubicBezTo>
                  <a:cubicBezTo>
                    <a:pt x="8295" y="875"/>
                    <a:pt x="8284" y="869"/>
                    <a:pt x="8189" y="847"/>
                  </a:cubicBezTo>
                  <a:cubicBezTo>
                    <a:pt x="8174" y="842"/>
                    <a:pt x="8163" y="841"/>
                    <a:pt x="8152" y="841"/>
                  </a:cubicBezTo>
                  <a:cubicBezTo>
                    <a:pt x="8140" y="841"/>
                    <a:pt x="8129" y="843"/>
                    <a:pt x="8115" y="843"/>
                  </a:cubicBezTo>
                  <a:cubicBezTo>
                    <a:pt x="8107" y="843"/>
                    <a:pt x="8098" y="842"/>
                    <a:pt x="8088" y="841"/>
                  </a:cubicBezTo>
                  <a:lnTo>
                    <a:pt x="8088" y="830"/>
                  </a:lnTo>
                  <a:lnTo>
                    <a:pt x="8026" y="830"/>
                  </a:lnTo>
                  <a:lnTo>
                    <a:pt x="7998" y="807"/>
                  </a:lnTo>
                  <a:lnTo>
                    <a:pt x="7954" y="802"/>
                  </a:lnTo>
                  <a:lnTo>
                    <a:pt x="7954" y="802"/>
                  </a:lnTo>
                  <a:cubicBezTo>
                    <a:pt x="7970" y="807"/>
                    <a:pt x="7987" y="813"/>
                    <a:pt x="7987" y="819"/>
                  </a:cubicBezTo>
                  <a:cubicBezTo>
                    <a:pt x="7920" y="807"/>
                    <a:pt x="7830" y="774"/>
                    <a:pt x="7825" y="768"/>
                  </a:cubicBezTo>
                  <a:lnTo>
                    <a:pt x="7674" y="746"/>
                  </a:lnTo>
                  <a:cubicBezTo>
                    <a:pt x="7674" y="744"/>
                    <a:pt x="7677" y="743"/>
                    <a:pt x="7682" y="743"/>
                  </a:cubicBezTo>
                  <a:cubicBezTo>
                    <a:pt x="7692" y="743"/>
                    <a:pt x="7709" y="746"/>
                    <a:pt x="7724" y="746"/>
                  </a:cubicBezTo>
                  <a:cubicBezTo>
                    <a:pt x="7640" y="740"/>
                    <a:pt x="7707" y="735"/>
                    <a:pt x="7635" y="729"/>
                  </a:cubicBezTo>
                  <a:lnTo>
                    <a:pt x="7635" y="729"/>
                  </a:lnTo>
                  <a:cubicBezTo>
                    <a:pt x="7639" y="730"/>
                    <a:pt x="7628" y="735"/>
                    <a:pt x="7623" y="735"/>
                  </a:cubicBezTo>
                  <a:cubicBezTo>
                    <a:pt x="7590" y="718"/>
                    <a:pt x="7500" y="701"/>
                    <a:pt x="7438" y="690"/>
                  </a:cubicBezTo>
                  <a:lnTo>
                    <a:pt x="7450" y="684"/>
                  </a:lnTo>
                  <a:cubicBezTo>
                    <a:pt x="7338" y="662"/>
                    <a:pt x="7209" y="639"/>
                    <a:pt x="7080" y="611"/>
                  </a:cubicBezTo>
                  <a:lnTo>
                    <a:pt x="7080" y="611"/>
                  </a:lnTo>
                  <a:cubicBezTo>
                    <a:pt x="7117" y="621"/>
                    <a:pt x="7116" y="630"/>
                    <a:pt x="7096" y="630"/>
                  </a:cubicBezTo>
                  <a:cubicBezTo>
                    <a:pt x="7092" y="630"/>
                    <a:pt x="7086" y="629"/>
                    <a:pt x="7080" y="628"/>
                  </a:cubicBezTo>
                  <a:lnTo>
                    <a:pt x="7063" y="617"/>
                  </a:lnTo>
                  <a:cubicBezTo>
                    <a:pt x="7041" y="617"/>
                    <a:pt x="7102" y="628"/>
                    <a:pt x="7052" y="628"/>
                  </a:cubicBezTo>
                  <a:cubicBezTo>
                    <a:pt x="7002" y="617"/>
                    <a:pt x="7018" y="606"/>
                    <a:pt x="7046" y="606"/>
                  </a:cubicBezTo>
                  <a:lnTo>
                    <a:pt x="6990" y="600"/>
                  </a:lnTo>
                  <a:cubicBezTo>
                    <a:pt x="6985" y="595"/>
                    <a:pt x="7002" y="595"/>
                    <a:pt x="7002" y="589"/>
                  </a:cubicBezTo>
                  <a:lnTo>
                    <a:pt x="7002" y="589"/>
                  </a:lnTo>
                  <a:cubicBezTo>
                    <a:pt x="7000" y="589"/>
                    <a:pt x="6998" y="590"/>
                    <a:pt x="6996" y="590"/>
                  </a:cubicBezTo>
                  <a:cubicBezTo>
                    <a:pt x="6971" y="590"/>
                    <a:pt x="6913" y="560"/>
                    <a:pt x="6875" y="560"/>
                  </a:cubicBezTo>
                  <a:cubicBezTo>
                    <a:pt x="6873" y="560"/>
                    <a:pt x="6870" y="561"/>
                    <a:pt x="6867" y="561"/>
                  </a:cubicBezTo>
                  <a:cubicBezTo>
                    <a:pt x="6738" y="533"/>
                    <a:pt x="6677" y="522"/>
                    <a:pt x="6576" y="505"/>
                  </a:cubicBezTo>
                  <a:cubicBezTo>
                    <a:pt x="6575" y="506"/>
                    <a:pt x="6572" y="507"/>
                    <a:pt x="6568" y="507"/>
                  </a:cubicBezTo>
                  <a:cubicBezTo>
                    <a:pt x="6558" y="507"/>
                    <a:pt x="6539" y="503"/>
                    <a:pt x="6519" y="503"/>
                  </a:cubicBezTo>
                  <a:cubicBezTo>
                    <a:pt x="6512" y="503"/>
                    <a:pt x="6505" y="504"/>
                    <a:pt x="6497" y="505"/>
                  </a:cubicBezTo>
                  <a:cubicBezTo>
                    <a:pt x="6419" y="483"/>
                    <a:pt x="6335" y="460"/>
                    <a:pt x="6245" y="438"/>
                  </a:cubicBezTo>
                  <a:cubicBezTo>
                    <a:pt x="6232" y="437"/>
                    <a:pt x="6223" y="436"/>
                    <a:pt x="6217" y="436"/>
                  </a:cubicBezTo>
                  <a:cubicBezTo>
                    <a:pt x="6193" y="436"/>
                    <a:pt x="6217" y="443"/>
                    <a:pt x="6195" y="443"/>
                  </a:cubicBezTo>
                  <a:cubicBezTo>
                    <a:pt x="6190" y="434"/>
                    <a:pt x="6123" y="420"/>
                    <a:pt x="6133" y="420"/>
                  </a:cubicBezTo>
                  <a:cubicBezTo>
                    <a:pt x="6135" y="420"/>
                    <a:pt x="6139" y="420"/>
                    <a:pt x="6145" y="421"/>
                  </a:cubicBezTo>
                  <a:cubicBezTo>
                    <a:pt x="6038" y="399"/>
                    <a:pt x="6005" y="393"/>
                    <a:pt x="5865" y="371"/>
                  </a:cubicBezTo>
                  <a:lnTo>
                    <a:pt x="5865" y="371"/>
                  </a:lnTo>
                  <a:cubicBezTo>
                    <a:pt x="5876" y="376"/>
                    <a:pt x="5893" y="382"/>
                    <a:pt x="5887" y="382"/>
                  </a:cubicBezTo>
                  <a:cubicBezTo>
                    <a:pt x="5859" y="382"/>
                    <a:pt x="5825" y="365"/>
                    <a:pt x="5831" y="365"/>
                  </a:cubicBezTo>
                  <a:lnTo>
                    <a:pt x="5837" y="365"/>
                  </a:lnTo>
                  <a:cubicBezTo>
                    <a:pt x="5680" y="348"/>
                    <a:pt x="5478" y="253"/>
                    <a:pt x="5349" y="253"/>
                  </a:cubicBezTo>
                  <a:lnTo>
                    <a:pt x="5355" y="253"/>
                  </a:lnTo>
                  <a:lnTo>
                    <a:pt x="5226" y="236"/>
                  </a:lnTo>
                  <a:cubicBezTo>
                    <a:pt x="5195" y="228"/>
                    <a:pt x="5204" y="228"/>
                    <a:pt x="5215" y="228"/>
                  </a:cubicBezTo>
                  <a:cubicBezTo>
                    <a:pt x="5226" y="228"/>
                    <a:pt x="5240" y="228"/>
                    <a:pt x="5221" y="219"/>
                  </a:cubicBezTo>
                  <a:cubicBezTo>
                    <a:pt x="5075" y="208"/>
                    <a:pt x="4997" y="169"/>
                    <a:pt x="4879" y="158"/>
                  </a:cubicBezTo>
                  <a:cubicBezTo>
                    <a:pt x="4795" y="107"/>
                    <a:pt x="4560" y="91"/>
                    <a:pt x="4442" y="46"/>
                  </a:cubicBezTo>
                  <a:lnTo>
                    <a:pt x="4442" y="46"/>
                  </a:lnTo>
                  <a:lnTo>
                    <a:pt x="4448" y="57"/>
                  </a:lnTo>
                  <a:cubicBezTo>
                    <a:pt x="4414" y="57"/>
                    <a:pt x="4414" y="40"/>
                    <a:pt x="4392" y="35"/>
                  </a:cubicBezTo>
                  <a:lnTo>
                    <a:pt x="4392" y="35"/>
                  </a:lnTo>
                  <a:cubicBezTo>
                    <a:pt x="4392" y="40"/>
                    <a:pt x="4425" y="51"/>
                    <a:pt x="4403" y="51"/>
                  </a:cubicBezTo>
                  <a:cubicBezTo>
                    <a:pt x="4336" y="40"/>
                    <a:pt x="4268" y="23"/>
                    <a:pt x="4201" y="12"/>
                  </a:cubicBezTo>
                  <a:lnTo>
                    <a:pt x="4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1"/>
            <p:cNvSpPr/>
            <p:nvPr/>
          </p:nvSpPr>
          <p:spPr>
            <a:xfrm>
              <a:off x="8367300" y="1019713"/>
              <a:ext cx="55600" cy="15875"/>
            </a:xfrm>
            <a:custGeom>
              <a:avLst/>
              <a:gdLst/>
              <a:ahLst/>
              <a:cxnLst/>
              <a:rect l="l" t="t" r="r" b="b"/>
              <a:pathLst>
                <a:path w="2224" h="635" extrusionOk="0">
                  <a:moveTo>
                    <a:pt x="2218" y="31"/>
                  </a:moveTo>
                  <a:cubicBezTo>
                    <a:pt x="2217" y="36"/>
                    <a:pt x="2212" y="41"/>
                    <a:pt x="2212" y="46"/>
                  </a:cubicBezTo>
                  <a:cubicBezTo>
                    <a:pt x="2218" y="41"/>
                    <a:pt x="2223" y="41"/>
                    <a:pt x="2224" y="35"/>
                  </a:cubicBezTo>
                  <a:lnTo>
                    <a:pt x="2224" y="35"/>
                  </a:lnTo>
                  <a:cubicBezTo>
                    <a:pt x="2223" y="36"/>
                    <a:pt x="2223" y="36"/>
                    <a:pt x="2223" y="36"/>
                  </a:cubicBezTo>
                  <a:cubicBezTo>
                    <a:pt x="2222" y="36"/>
                    <a:pt x="2220" y="34"/>
                    <a:pt x="2218" y="31"/>
                  </a:cubicBezTo>
                  <a:close/>
                  <a:moveTo>
                    <a:pt x="2190" y="13"/>
                  </a:moveTo>
                  <a:lnTo>
                    <a:pt x="2190" y="29"/>
                  </a:lnTo>
                  <a:cubicBezTo>
                    <a:pt x="2190" y="35"/>
                    <a:pt x="2190" y="41"/>
                    <a:pt x="2196" y="41"/>
                  </a:cubicBezTo>
                  <a:cubicBezTo>
                    <a:pt x="2200" y="41"/>
                    <a:pt x="2197" y="28"/>
                    <a:pt x="2199" y="28"/>
                  </a:cubicBezTo>
                  <a:lnTo>
                    <a:pt x="2199" y="28"/>
                  </a:lnTo>
                  <a:cubicBezTo>
                    <a:pt x="2200" y="28"/>
                    <a:pt x="2200" y="29"/>
                    <a:pt x="2201" y="29"/>
                  </a:cubicBezTo>
                  <a:cubicBezTo>
                    <a:pt x="2201" y="35"/>
                    <a:pt x="2201" y="46"/>
                    <a:pt x="2201" y="52"/>
                  </a:cubicBezTo>
                  <a:cubicBezTo>
                    <a:pt x="2207" y="46"/>
                    <a:pt x="2212" y="36"/>
                    <a:pt x="2217" y="30"/>
                  </a:cubicBezTo>
                  <a:lnTo>
                    <a:pt x="2217" y="30"/>
                  </a:lnTo>
                  <a:cubicBezTo>
                    <a:pt x="2218" y="30"/>
                    <a:pt x="2218" y="30"/>
                    <a:pt x="2218" y="31"/>
                  </a:cubicBezTo>
                  <a:lnTo>
                    <a:pt x="2218" y="31"/>
                  </a:lnTo>
                  <a:cubicBezTo>
                    <a:pt x="2218" y="30"/>
                    <a:pt x="2218" y="30"/>
                    <a:pt x="2218" y="29"/>
                  </a:cubicBezTo>
                  <a:lnTo>
                    <a:pt x="2218" y="29"/>
                  </a:lnTo>
                  <a:cubicBezTo>
                    <a:pt x="2218" y="30"/>
                    <a:pt x="2218" y="30"/>
                    <a:pt x="2217" y="30"/>
                  </a:cubicBezTo>
                  <a:lnTo>
                    <a:pt x="2217" y="30"/>
                  </a:lnTo>
                  <a:cubicBezTo>
                    <a:pt x="2216" y="28"/>
                    <a:pt x="2214" y="25"/>
                    <a:pt x="2212" y="24"/>
                  </a:cubicBezTo>
                  <a:lnTo>
                    <a:pt x="2218" y="24"/>
                  </a:lnTo>
                  <a:cubicBezTo>
                    <a:pt x="2215" y="15"/>
                    <a:pt x="2212" y="13"/>
                    <a:pt x="2209" y="13"/>
                  </a:cubicBezTo>
                  <a:cubicBezTo>
                    <a:pt x="2203" y="13"/>
                    <a:pt x="2199" y="29"/>
                    <a:pt x="2196" y="29"/>
                  </a:cubicBezTo>
                  <a:lnTo>
                    <a:pt x="2190" y="13"/>
                  </a:lnTo>
                  <a:close/>
                  <a:moveTo>
                    <a:pt x="1871" y="74"/>
                  </a:moveTo>
                  <a:cubicBezTo>
                    <a:pt x="1871" y="74"/>
                    <a:pt x="1871" y="74"/>
                    <a:pt x="1871" y="74"/>
                  </a:cubicBezTo>
                  <a:lnTo>
                    <a:pt x="1871" y="74"/>
                  </a:lnTo>
                  <a:close/>
                  <a:moveTo>
                    <a:pt x="1652" y="97"/>
                  </a:moveTo>
                  <a:cubicBezTo>
                    <a:pt x="1651" y="97"/>
                    <a:pt x="1651" y="98"/>
                    <a:pt x="1650" y="99"/>
                  </a:cubicBezTo>
                  <a:lnTo>
                    <a:pt x="1650" y="99"/>
                  </a:lnTo>
                  <a:cubicBezTo>
                    <a:pt x="1651" y="98"/>
                    <a:pt x="1652" y="98"/>
                    <a:pt x="1652" y="97"/>
                  </a:cubicBezTo>
                  <a:close/>
                  <a:moveTo>
                    <a:pt x="1613" y="102"/>
                  </a:moveTo>
                  <a:cubicBezTo>
                    <a:pt x="1611" y="103"/>
                    <a:pt x="1610" y="105"/>
                    <a:pt x="1610" y="107"/>
                  </a:cubicBezTo>
                  <a:lnTo>
                    <a:pt x="1610" y="107"/>
                  </a:lnTo>
                  <a:cubicBezTo>
                    <a:pt x="1611" y="107"/>
                    <a:pt x="1613" y="105"/>
                    <a:pt x="1613" y="102"/>
                  </a:cubicBezTo>
                  <a:close/>
                  <a:moveTo>
                    <a:pt x="1585" y="108"/>
                  </a:moveTo>
                  <a:cubicBezTo>
                    <a:pt x="1585" y="108"/>
                    <a:pt x="1587" y="110"/>
                    <a:pt x="1589" y="113"/>
                  </a:cubicBezTo>
                  <a:lnTo>
                    <a:pt x="1589" y="113"/>
                  </a:lnTo>
                  <a:cubicBezTo>
                    <a:pt x="1588" y="110"/>
                    <a:pt x="1587" y="108"/>
                    <a:pt x="1585" y="108"/>
                  </a:cubicBezTo>
                  <a:close/>
                  <a:moveTo>
                    <a:pt x="1406" y="186"/>
                  </a:moveTo>
                  <a:cubicBezTo>
                    <a:pt x="1406" y="186"/>
                    <a:pt x="1406" y="189"/>
                    <a:pt x="1408" y="191"/>
                  </a:cubicBezTo>
                  <a:lnTo>
                    <a:pt x="1408" y="191"/>
                  </a:lnTo>
                  <a:cubicBezTo>
                    <a:pt x="1408" y="189"/>
                    <a:pt x="1407" y="188"/>
                    <a:pt x="1406" y="186"/>
                  </a:cubicBezTo>
                  <a:close/>
                  <a:moveTo>
                    <a:pt x="1602" y="214"/>
                  </a:moveTo>
                  <a:cubicBezTo>
                    <a:pt x="1602" y="214"/>
                    <a:pt x="1602" y="220"/>
                    <a:pt x="1602" y="220"/>
                  </a:cubicBezTo>
                  <a:cubicBezTo>
                    <a:pt x="1602" y="220"/>
                    <a:pt x="1607" y="220"/>
                    <a:pt x="1607" y="214"/>
                  </a:cubicBezTo>
                  <a:close/>
                  <a:moveTo>
                    <a:pt x="902" y="293"/>
                  </a:moveTo>
                  <a:cubicBezTo>
                    <a:pt x="902" y="293"/>
                    <a:pt x="902" y="293"/>
                    <a:pt x="902" y="293"/>
                  </a:cubicBezTo>
                  <a:cubicBezTo>
                    <a:pt x="902" y="293"/>
                    <a:pt x="902" y="293"/>
                    <a:pt x="902" y="293"/>
                  </a:cubicBezTo>
                  <a:close/>
                  <a:moveTo>
                    <a:pt x="723" y="332"/>
                  </a:moveTo>
                  <a:cubicBezTo>
                    <a:pt x="723" y="332"/>
                    <a:pt x="723" y="332"/>
                    <a:pt x="724" y="332"/>
                  </a:cubicBezTo>
                  <a:lnTo>
                    <a:pt x="724" y="332"/>
                  </a:lnTo>
                  <a:cubicBezTo>
                    <a:pt x="723" y="332"/>
                    <a:pt x="723" y="332"/>
                    <a:pt x="723" y="332"/>
                  </a:cubicBezTo>
                  <a:close/>
                  <a:moveTo>
                    <a:pt x="543" y="483"/>
                  </a:moveTo>
                  <a:lnTo>
                    <a:pt x="543" y="483"/>
                  </a:lnTo>
                  <a:cubicBezTo>
                    <a:pt x="541" y="483"/>
                    <a:pt x="540" y="483"/>
                    <a:pt x="538" y="483"/>
                  </a:cubicBezTo>
                  <a:lnTo>
                    <a:pt x="543" y="483"/>
                  </a:lnTo>
                  <a:cubicBezTo>
                    <a:pt x="543" y="483"/>
                    <a:pt x="543" y="483"/>
                    <a:pt x="543" y="483"/>
                  </a:cubicBezTo>
                  <a:close/>
                  <a:moveTo>
                    <a:pt x="415" y="502"/>
                  </a:moveTo>
                  <a:cubicBezTo>
                    <a:pt x="416" y="505"/>
                    <a:pt x="421" y="506"/>
                    <a:pt x="426" y="511"/>
                  </a:cubicBezTo>
                  <a:lnTo>
                    <a:pt x="420" y="511"/>
                  </a:lnTo>
                  <a:cubicBezTo>
                    <a:pt x="417" y="507"/>
                    <a:pt x="415" y="504"/>
                    <a:pt x="415" y="502"/>
                  </a:cubicBezTo>
                  <a:close/>
                  <a:moveTo>
                    <a:pt x="362" y="532"/>
                  </a:moveTo>
                  <a:lnTo>
                    <a:pt x="362" y="532"/>
                  </a:lnTo>
                  <a:cubicBezTo>
                    <a:pt x="362" y="534"/>
                    <a:pt x="362" y="535"/>
                    <a:pt x="363" y="537"/>
                  </a:cubicBezTo>
                  <a:lnTo>
                    <a:pt x="363" y="537"/>
                  </a:lnTo>
                  <a:cubicBezTo>
                    <a:pt x="364" y="536"/>
                    <a:pt x="364" y="535"/>
                    <a:pt x="364" y="533"/>
                  </a:cubicBezTo>
                  <a:cubicBezTo>
                    <a:pt x="364" y="533"/>
                    <a:pt x="363" y="533"/>
                    <a:pt x="362" y="532"/>
                  </a:cubicBezTo>
                  <a:close/>
                  <a:moveTo>
                    <a:pt x="363" y="537"/>
                  </a:moveTo>
                  <a:lnTo>
                    <a:pt x="363" y="537"/>
                  </a:lnTo>
                  <a:cubicBezTo>
                    <a:pt x="360" y="539"/>
                    <a:pt x="354" y="540"/>
                    <a:pt x="359" y="545"/>
                  </a:cubicBezTo>
                  <a:cubicBezTo>
                    <a:pt x="361" y="547"/>
                    <a:pt x="362" y="548"/>
                    <a:pt x="363" y="548"/>
                  </a:cubicBezTo>
                  <a:cubicBezTo>
                    <a:pt x="365" y="548"/>
                    <a:pt x="363" y="542"/>
                    <a:pt x="363" y="537"/>
                  </a:cubicBezTo>
                  <a:close/>
                  <a:moveTo>
                    <a:pt x="266" y="556"/>
                  </a:moveTo>
                  <a:cubicBezTo>
                    <a:pt x="267" y="558"/>
                    <a:pt x="268" y="559"/>
                    <a:pt x="269" y="561"/>
                  </a:cubicBezTo>
                  <a:cubicBezTo>
                    <a:pt x="269" y="557"/>
                    <a:pt x="269" y="556"/>
                    <a:pt x="266" y="556"/>
                  </a:cubicBezTo>
                  <a:close/>
                  <a:moveTo>
                    <a:pt x="72" y="620"/>
                  </a:moveTo>
                  <a:cubicBezTo>
                    <a:pt x="70" y="620"/>
                    <a:pt x="69" y="622"/>
                    <a:pt x="67" y="623"/>
                  </a:cubicBezTo>
                  <a:cubicBezTo>
                    <a:pt x="70" y="623"/>
                    <a:pt x="71" y="622"/>
                    <a:pt x="72" y="620"/>
                  </a:cubicBezTo>
                  <a:close/>
                  <a:moveTo>
                    <a:pt x="56" y="614"/>
                  </a:moveTo>
                  <a:cubicBezTo>
                    <a:pt x="56" y="620"/>
                    <a:pt x="57" y="629"/>
                    <a:pt x="62" y="629"/>
                  </a:cubicBezTo>
                  <a:cubicBezTo>
                    <a:pt x="62" y="622"/>
                    <a:pt x="58" y="618"/>
                    <a:pt x="56" y="614"/>
                  </a:cubicBezTo>
                  <a:close/>
                  <a:moveTo>
                    <a:pt x="2163" y="0"/>
                  </a:moveTo>
                  <a:cubicBezTo>
                    <a:pt x="2154" y="0"/>
                    <a:pt x="2154" y="10"/>
                    <a:pt x="2150" y="10"/>
                  </a:cubicBezTo>
                  <a:cubicBezTo>
                    <a:pt x="2149" y="10"/>
                    <a:pt x="2147" y="9"/>
                    <a:pt x="2145" y="7"/>
                  </a:cubicBezTo>
                  <a:lnTo>
                    <a:pt x="2145" y="7"/>
                  </a:lnTo>
                  <a:cubicBezTo>
                    <a:pt x="2134" y="18"/>
                    <a:pt x="2151" y="18"/>
                    <a:pt x="2145" y="41"/>
                  </a:cubicBezTo>
                  <a:lnTo>
                    <a:pt x="2128" y="7"/>
                  </a:lnTo>
                  <a:lnTo>
                    <a:pt x="2128" y="24"/>
                  </a:lnTo>
                  <a:cubicBezTo>
                    <a:pt x="2128" y="24"/>
                    <a:pt x="2123" y="24"/>
                    <a:pt x="2123" y="18"/>
                  </a:cubicBezTo>
                  <a:cubicBezTo>
                    <a:pt x="2117" y="24"/>
                    <a:pt x="2123" y="24"/>
                    <a:pt x="2123" y="29"/>
                  </a:cubicBezTo>
                  <a:cubicBezTo>
                    <a:pt x="2120" y="27"/>
                    <a:pt x="2118" y="26"/>
                    <a:pt x="2116" y="26"/>
                  </a:cubicBezTo>
                  <a:cubicBezTo>
                    <a:pt x="2112" y="26"/>
                    <a:pt x="2109" y="29"/>
                    <a:pt x="2107" y="29"/>
                  </a:cubicBezTo>
                  <a:cubicBezTo>
                    <a:pt x="2104" y="29"/>
                    <a:pt x="2102" y="26"/>
                    <a:pt x="2100" y="18"/>
                  </a:cubicBezTo>
                  <a:lnTo>
                    <a:pt x="2100" y="18"/>
                  </a:lnTo>
                  <a:cubicBezTo>
                    <a:pt x="2100" y="29"/>
                    <a:pt x="2106" y="29"/>
                    <a:pt x="2100" y="35"/>
                  </a:cubicBezTo>
                  <a:cubicBezTo>
                    <a:pt x="2099" y="28"/>
                    <a:pt x="2097" y="26"/>
                    <a:pt x="2096" y="26"/>
                  </a:cubicBezTo>
                  <a:cubicBezTo>
                    <a:pt x="2094" y="26"/>
                    <a:pt x="2092" y="36"/>
                    <a:pt x="2086" y="36"/>
                  </a:cubicBezTo>
                  <a:cubicBezTo>
                    <a:pt x="2086" y="36"/>
                    <a:pt x="2085" y="35"/>
                    <a:pt x="2083" y="35"/>
                  </a:cubicBezTo>
                  <a:cubicBezTo>
                    <a:pt x="2083" y="18"/>
                    <a:pt x="2089" y="24"/>
                    <a:pt x="2083" y="18"/>
                  </a:cubicBezTo>
                  <a:cubicBezTo>
                    <a:pt x="2083" y="25"/>
                    <a:pt x="2082" y="27"/>
                    <a:pt x="2080" y="27"/>
                  </a:cubicBezTo>
                  <a:cubicBezTo>
                    <a:pt x="2075" y="27"/>
                    <a:pt x="2068" y="17"/>
                    <a:pt x="2063" y="17"/>
                  </a:cubicBezTo>
                  <a:cubicBezTo>
                    <a:pt x="2062" y="17"/>
                    <a:pt x="2062" y="18"/>
                    <a:pt x="2061" y="18"/>
                  </a:cubicBezTo>
                  <a:cubicBezTo>
                    <a:pt x="2061" y="18"/>
                    <a:pt x="2061" y="13"/>
                    <a:pt x="2061" y="13"/>
                  </a:cubicBezTo>
                  <a:cubicBezTo>
                    <a:pt x="2055" y="13"/>
                    <a:pt x="2061" y="24"/>
                    <a:pt x="2061" y="29"/>
                  </a:cubicBezTo>
                  <a:cubicBezTo>
                    <a:pt x="2061" y="35"/>
                    <a:pt x="2050" y="35"/>
                    <a:pt x="2044" y="41"/>
                  </a:cubicBezTo>
                  <a:cubicBezTo>
                    <a:pt x="2044" y="35"/>
                    <a:pt x="2022" y="35"/>
                    <a:pt x="2016" y="29"/>
                  </a:cubicBezTo>
                  <a:cubicBezTo>
                    <a:pt x="2016" y="46"/>
                    <a:pt x="2005" y="46"/>
                    <a:pt x="1999" y="46"/>
                  </a:cubicBezTo>
                  <a:cubicBezTo>
                    <a:pt x="1999" y="41"/>
                    <a:pt x="1999" y="35"/>
                    <a:pt x="1999" y="29"/>
                  </a:cubicBezTo>
                  <a:lnTo>
                    <a:pt x="1994" y="29"/>
                  </a:lnTo>
                  <a:cubicBezTo>
                    <a:pt x="1994" y="35"/>
                    <a:pt x="1994" y="41"/>
                    <a:pt x="1988" y="41"/>
                  </a:cubicBezTo>
                  <a:lnTo>
                    <a:pt x="1988" y="29"/>
                  </a:lnTo>
                  <a:cubicBezTo>
                    <a:pt x="1983" y="35"/>
                    <a:pt x="1977" y="46"/>
                    <a:pt x="1966" y="46"/>
                  </a:cubicBezTo>
                  <a:cubicBezTo>
                    <a:pt x="1966" y="57"/>
                    <a:pt x="1983" y="74"/>
                    <a:pt x="1971" y="85"/>
                  </a:cubicBezTo>
                  <a:cubicBezTo>
                    <a:pt x="1971" y="80"/>
                    <a:pt x="1966" y="69"/>
                    <a:pt x="1966" y="63"/>
                  </a:cubicBezTo>
                  <a:lnTo>
                    <a:pt x="1966" y="57"/>
                  </a:lnTo>
                  <a:cubicBezTo>
                    <a:pt x="1965" y="56"/>
                    <a:pt x="1964" y="56"/>
                    <a:pt x="1964" y="56"/>
                  </a:cubicBezTo>
                  <a:lnTo>
                    <a:pt x="1964" y="56"/>
                  </a:lnTo>
                  <a:cubicBezTo>
                    <a:pt x="1962" y="56"/>
                    <a:pt x="1965" y="63"/>
                    <a:pt x="1960" y="63"/>
                  </a:cubicBezTo>
                  <a:cubicBezTo>
                    <a:pt x="1960" y="57"/>
                    <a:pt x="1955" y="57"/>
                    <a:pt x="1955" y="52"/>
                  </a:cubicBezTo>
                  <a:lnTo>
                    <a:pt x="1955" y="52"/>
                  </a:lnTo>
                  <a:cubicBezTo>
                    <a:pt x="1955" y="52"/>
                    <a:pt x="1957" y="54"/>
                    <a:pt x="1959" y="54"/>
                  </a:cubicBezTo>
                  <a:cubicBezTo>
                    <a:pt x="1960" y="54"/>
                    <a:pt x="1960" y="54"/>
                    <a:pt x="1960" y="52"/>
                  </a:cubicBezTo>
                  <a:cubicBezTo>
                    <a:pt x="1955" y="52"/>
                    <a:pt x="1949" y="46"/>
                    <a:pt x="1944" y="41"/>
                  </a:cubicBezTo>
                  <a:lnTo>
                    <a:pt x="1944" y="41"/>
                  </a:lnTo>
                  <a:cubicBezTo>
                    <a:pt x="1949" y="46"/>
                    <a:pt x="1949" y="52"/>
                    <a:pt x="1943" y="57"/>
                  </a:cubicBezTo>
                  <a:cubicBezTo>
                    <a:pt x="1938" y="57"/>
                    <a:pt x="1938" y="46"/>
                    <a:pt x="1932" y="41"/>
                  </a:cubicBezTo>
                  <a:cubicBezTo>
                    <a:pt x="1932" y="46"/>
                    <a:pt x="1927" y="46"/>
                    <a:pt x="1932" y="57"/>
                  </a:cubicBezTo>
                  <a:cubicBezTo>
                    <a:pt x="1927" y="57"/>
                    <a:pt x="1927" y="52"/>
                    <a:pt x="1921" y="46"/>
                  </a:cubicBezTo>
                  <a:cubicBezTo>
                    <a:pt x="1921" y="57"/>
                    <a:pt x="1904" y="57"/>
                    <a:pt x="1910" y="69"/>
                  </a:cubicBezTo>
                  <a:lnTo>
                    <a:pt x="1915" y="69"/>
                  </a:lnTo>
                  <a:cubicBezTo>
                    <a:pt x="1911" y="75"/>
                    <a:pt x="1905" y="77"/>
                    <a:pt x="1899" y="77"/>
                  </a:cubicBezTo>
                  <a:cubicBezTo>
                    <a:pt x="1893" y="77"/>
                    <a:pt x="1888" y="76"/>
                    <a:pt x="1883" y="76"/>
                  </a:cubicBezTo>
                  <a:cubicBezTo>
                    <a:pt x="1878" y="76"/>
                    <a:pt x="1874" y="76"/>
                    <a:pt x="1871" y="80"/>
                  </a:cubicBezTo>
                  <a:lnTo>
                    <a:pt x="1871" y="74"/>
                  </a:lnTo>
                  <a:cubicBezTo>
                    <a:pt x="1865" y="80"/>
                    <a:pt x="1854" y="80"/>
                    <a:pt x="1848" y="91"/>
                  </a:cubicBezTo>
                  <a:cubicBezTo>
                    <a:pt x="1848" y="91"/>
                    <a:pt x="1843" y="85"/>
                    <a:pt x="1843" y="80"/>
                  </a:cubicBezTo>
                  <a:cubicBezTo>
                    <a:pt x="1839" y="84"/>
                    <a:pt x="1838" y="88"/>
                    <a:pt x="1833" y="88"/>
                  </a:cubicBezTo>
                  <a:cubicBezTo>
                    <a:pt x="1831" y="88"/>
                    <a:pt x="1829" y="87"/>
                    <a:pt x="1826" y="85"/>
                  </a:cubicBezTo>
                  <a:cubicBezTo>
                    <a:pt x="1826" y="80"/>
                    <a:pt x="1825" y="78"/>
                    <a:pt x="1824" y="78"/>
                  </a:cubicBezTo>
                  <a:lnTo>
                    <a:pt x="1824" y="78"/>
                  </a:lnTo>
                  <a:cubicBezTo>
                    <a:pt x="1825" y="78"/>
                    <a:pt x="1826" y="80"/>
                    <a:pt x="1831" y="80"/>
                  </a:cubicBezTo>
                  <a:cubicBezTo>
                    <a:pt x="1826" y="77"/>
                    <a:pt x="1822" y="74"/>
                    <a:pt x="1818" y="74"/>
                  </a:cubicBezTo>
                  <a:cubicBezTo>
                    <a:pt x="1815" y="74"/>
                    <a:pt x="1812" y="77"/>
                    <a:pt x="1809" y="85"/>
                  </a:cubicBezTo>
                  <a:cubicBezTo>
                    <a:pt x="1809" y="74"/>
                    <a:pt x="1803" y="74"/>
                    <a:pt x="1798" y="74"/>
                  </a:cubicBezTo>
                  <a:lnTo>
                    <a:pt x="1798" y="74"/>
                  </a:lnTo>
                  <a:lnTo>
                    <a:pt x="1803" y="80"/>
                  </a:lnTo>
                  <a:cubicBezTo>
                    <a:pt x="1803" y="85"/>
                    <a:pt x="1798" y="85"/>
                    <a:pt x="1792" y="85"/>
                  </a:cubicBezTo>
                  <a:lnTo>
                    <a:pt x="1792" y="69"/>
                  </a:lnTo>
                  <a:cubicBezTo>
                    <a:pt x="1790" y="67"/>
                    <a:pt x="1788" y="67"/>
                    <a:pt x="1786" y="67"/>
                  </a:cubicBezTo>
                  <a:cubicBezTo>
                    <a:pt x="1774" y="67"/>
                    <a:pt x="1769" y="88"/>
                    <a:pt x="1760" y="88"/>
                  </a:cubicBezTo>
                  <a:cubicBezTo>
                    <a:pt x="1756" y="88"/>
                    <a:pt x="1752" y="86"/>
                    <a:pt x="1747" y="80"/>
                  </a:cubicBezTo>
                  <a:lnTo>
                    <a:pt x="1747" y="80"/>
                  </a:lnTo>
                  <a:cubicBezTo>
                    <a:pt x="1747" y="91"/>
                    <a:pt x="1759" y="85"/>
                    <a:pt x="1759" y="102"/>
                  </a:cubicBezTo>
                  <a:cubicBezTo>
                    <a:pt x="1753" y="102"/>
                    <a:pt x="1736" y="80"/>
                    <a:pt x="1736" y="80"/>
                  </a:cubicBezTo>
                  <a:cubicBezTo>
                    <a:pt x="1735" y="79"/>
                    <a:pt x="1734" y="79"/>
                    <a:pt x="1733" y="79"/>
                  </a:cubicBezTo>
                  <a:cubicBezTo>
                    <a:pt x="1722" y="79"/>
                    <a:pt x="1728" y="103"/>
                    <a:pt x="1722" y="103"/>
                  </a:cubicBezTo>
                  <a:cubicBezTo>
                    <a:pt x="1721" y="103"/>
                    <a:pt x="1720" y="103"/>
                    <a:pt x="1719" y="102"/>
                  </a:cubicBezTo>
                  <a:lnTo>
                    <a:pt x="1719" y="102"/>
                  </a:lnTo>
                  <a:cubicBezTo>
                    <a:pt x="1719" y="108"/>
                    <a:pt x="1725" y="119"/>
                    <a:pt x="1719" y="130"/>
                  </a:cubicBezTo>
                  <a:cubicBezTo>
                    <a:pt x="1714" y="130"/>
                    <a:pt x="1703" y="108"/>
                    <a:pt x="1708" y="102"/>
                  </a:cubicBezTo>
                  <a:lnTo>
                    <a:pt x="1708" y="102"/>
                  </a:lnTo>
                  <a:cubicBezTo>
                    <a:pt x="1708" y="102"/>
                    <a:pt x="1708" y="102"/>
                    <a:pt x="1714" y="108"/>
                  </a:cubicBezTo>
                  <a:cubicBezTo>
                    <a:pt x="1714" y="105"/>
                    <a:pt x="1714" y="104"/>
                    <a:pt x="1714" y="102"/>
                  </a:cubicBezTo>
                  <a:cubicBezTo>
                    <a:pt x="1708" y="97"/>
                    <a:pt x="1697" y="97"/>
                    <a:pt x="1697" y="91"/>
                  </a:cubicBezTo>
                  <a:lnTo>
                    <a:pt x="1697" y="91"/>
                  </a:lnTo>
                  <a:cubicBezTo>
                    <a:pt x="1691" y="97"/>
                    <a:pt x="1697" y="97"/>
                    <a:pt x="1703" y="102"/>
                  </a:cubicBezTo>
                  <a:cubicBezTo>
                    <a:pt x="1699" y="100"/>
                    <a:pt x="1696" y="100"/>
                    <a:pt x="1693" y="100"/>
                  </a:cubicBezTo>
                  <a:cubicBezTo>
                    <a:pt x="1687" y="100"/>
                    <a:pt x="1682" y="102"/>
                    <a:pt x="1675" y="102"/>
                  </a:cubicBezTo>
                  <a:cubicBezTo>
                    <a:pt x="1675" y="102"/>
                    <a:pt x="1680" y="108"/>
                    <a:pt x="1680" y="113"/>
                  </a:cubicBezTo>
                  <a:cubicBezTo>
                    <a:pt x="1678" y="113"/>
                    <a:pt x="1676" y="112"/>
                    <a:pt x="1675" y="112"/>
                  </a:cubicBezTo>
                  <a:cubicBezTo>
                    <a:pt x="1666" y="112"/>
                    <a:pt x="1673" y="125"/>
                    <a:pt x="1663" y="130"/>
                  </a:cubicBezTo>
                  <a:cubicBezTo>
                    <a:pt x="1659" y="122"/>
                    <a:pt x="1661" y="114"/>
                    <a:pt x="1658" y="114"/>
                  </a:cubicBezTo>
                  <a:cubicBezTo>
                    <a:pt x="1657" y="114"/>
                    <a:pt x="1656" y="116"/>
                    <a:pt x="1652" y="119"/>
                  </a:cubicBezTo>
                  <a:cubicBezTo>
                    <a:pt x="1647" y="114"/>
                    <a:pt x="1647" y="105"/>
                    <a:pt x="1650" y="99"/>
                  </a:cubicBezTo>
                  <a:lnTo>
                    <a:pt x="1650" y="99"/>
                  </a:lnTo>
                  <a:cubicBezTo>
                    <a:pt x="1647" y="103"/>
                    <a:pt x="1644" y="104"/>
                    <a:pt x="1641" y="104"/>
                  </a:cubicBezTo>
                  <a:cubicBezTo>
                    <a:pt x="1634" y="104"/>
                    <a:pt x="1628" y="97"/>
                    <a:pt x="1624" y="97"/>
                  </a:cubicBezTo>
                  <a:lnTo>
                    <a:pt x="1630" y="91"/>
                  </a:lnTo>
                  <a:cubicBezTo>
                    <a:pt x="1624" y="91"/>
                    <a:pt x="1624" y="91"/>
                    <a:pt x="1619" y="97"/>
                  </a:cubicBezTo>
                  <a:cubicBezTo>
                    <a:pt x="1619" y="97"/>
                    <a:pt x="1619" y="97"/>
                    <a:pt x="1619" y="97"/>
                  </a:cubicBezTo>
                  <a:lnTo>
                    <a:pt x="1619" y="97"/>
                  </a:lnTo>
                  <a:lnTo>
                    <a:pt x="1624" y="102"/>
                  </a:lnTo>
                  <a:cubicBezTo>
                    <a:pt x="1624" y="102"/>
                    <a:pt x="1619" y="102"/>
                    <a:pt x="1619" y="97"/>
                  </a:cubicBezTo>
                  <a:lnTo>
                    <a:pt x="1619" y="97"/>
                  </a:lnTo>
                  <a:cubicBezTo>
                    <a:pt x="1619" y="108"/>
                    <a:pt x="1624" y="119"/>
                    <a:pt x="1624" y="130"/>
                  </a:cubicBezTo>
                  <a:cubicBezTo>
                    <a:pt x="1623" y="129"/>
                    <a:pt x="1622" y="128"/>
                    <a:pt x="1620" y="128"/>
                  </a:cubicBezTo>
                  <a:cubicBezTo>
                    <a:pt x="1618" y="128"/>
                    <a:pt x="1616" y="130"/>
                    <a:pt x="1614" y="130"/>
                  </a:cubicBezTo>
                  <a:cubicBezTo>
                    <a:pt x="1612" y="130"/>
                    <a:pt x="1610" y="129"/>
                    <a:pt x="1607" y="125"/>
                  </a:cubicBezTo>
                  <a:cubicBezTo>
                    <a:pt x="1621" y="125"/>
                    <a:pt x="1610" y="114"/>
                    <a:pt x="1610" y="107"/>
                  </a:cubicBezTo>
                  <a:lnTo>
                    <a:pt x="1610" y="107"/>
                  </a:lnTo>
                  <a:cubicBezTo>
                    <a:pt x="1609" y="108"/>
                    <a:pt x="1607" y="108"/>
                    <a:pt x="1607" y="108"/>
                  </a:cubicBezTo>
                  <a:cubicBezTo>
                    <a:pt x="1607" y="102"/>
                    <a:pt x="1607" y="102"/>
                    <a:pt x="1607" y="102"/>
                  </a:cubicBezTo>
                  <a:cubicBezTo>
                    <a:pt x="1605" y="100"/>
                    <a:pt x="1603" y="99"/>
                    <a:pt x="1602" y="99"/>
                  </a:cubicBezTo>
                  <a:lnTo>
                    <a:pt x="1602" y="99"/>
                  </a:lnTo>
                  <a:cubicBezTo>
                    <a:pt x="1595" y="99"/>
                    <a:pt x="1605" y="119"/>
                    <a:pt x="1591" y="119"/>
                  </a:cubicBezTo>
                  <a:cubicBezTo>
                    <a:pt x="1591" y="117"/>
                    <a:pt x="1590" y="115"/>
                    <a:pt x="1589" y="113"/>
                  </a:cubicBezTo>
                  <a:lnTo>
                    <a:pt x="1589" y="113"/>
                  </a:lnTo>
                  <a:cubicBezTo>
                    <a:pt x="1590" y="118"/>
                    <a:pt x="1589" y="127"/>
                    <a:pt x="1585" y="130"/>
                  </a:cubicBezTo>
                  <a:cubicBezTo>
                    <a:pt x="1584" y="129"/>
                    <a:pt x="1583" y="129"/>
                    <a:pt x="1582" y="129"/>
                  </a:cubicBezTo>
                  <a:cubicBezTo>
                    <a:pt x="1579" y="129"/>
                    <a:pt x="1578" y="136"/>
                    <a:pt x="1574" y="136"/>
                  </a:cubicBezTo>
                  <a:lnTo>
                    <a:pt x="1579" y="136"/>
                  </a:lnTo>
                  <a:cubicBezTo>
                    <a:pt x="1585" y="147"/>
                    <a:pt x="1579" y="147"/>
                    <a:pt x="1574" y="153"/>
                  </a:cubicBezTo>
                  <a:cubicBezTo>
                    <a:pt x="1574" y="141"/>
                    <a:pt x="1579" y="147"/>
                    <a:pt x="1574" y="141"/>
                  </a:cubicBezTo>
                  <a:cubicBezTo>
                    <a:pt x="1574" y="145"/>
                    <a:pt x="1573" y="147"/>
                    <a:pt x="1571" y="147"/>
                  </a:cubicBezTo>
                  <a:cubicBezTo>
                    <a:pt x="1567" y="147"/>
                    <a:pt x="1560" y="139"/>
                    <a:pt x="1555" y="139"/>
                  </a:cubicBezTo>
                  <a:cubicBezTo>
                    <a:pt x="1554" y="139"/>
                    <a:pt x="1552" y="139"/>
                    <a:pt x="1551" y="141"/>
                  </a:cubicBezTo>
                  <a:cubicBezTo>
                    <a:pt x="1546" y="136"/>
                    <a:pt x="1546" y="130"/>
                    <a:pt x="1546" y="125"/>
                  </a:cubicBezTo>
                  <a:cubicBezTo>
                    <a:pt x="1543" y="128"/>
                    <a:pt x="1540" y="129"/>
                    <a:pt x="1538" y="129"/>
                  </a:cubicBezTo>
                  <a:cubicBezTo>
                    <a:pt x="1534" y="129"/>
                    <a:pt x="1531" y="126"/>
                    <a:pt x="1528" y="126"/>
                  </a:cubicBezTo>
                  <a:cubicBezTo>
                    <a:pt x="1527" y="126"/>
                    <a:pt x="1525" y="127"/>
                    <a:pt x="1523" y="130"/>
                  </a:cubicBezTo>
                  <a:cubicBezTo>
                    <a:pt x="1529" y="136"/>
                    <a:pt x="1529" y="136"/>
                    <a:pt x="1523" y="147"/>
                  </a:cubicBezTo>
                  <a:lnTo>
                    <a:pt x="1540" y="136"/>
                  </a:lnTo>
                  <a:lnTo>
                    <a:pt x="1535" y="153"/>
                  </a:lnTo>
                  <a:cubicBezTo>
                    <a:pt x="1535" y="153"/>
                    <a:pt x="1540" y="147"/>
                    <a:pt x="1546" y="147"/>
                  </a:cubicBezTo>
                  <a:lnTo>
                    <a:pt x="1546" y="147"/>
                  </a:lnTo>
                  <a:cubicBezTo>
                    <a:pt x="1540" y="158"/>
                    <a:pt x="1540" y="153"/>
                    <a:pt x="1546" y="164"/>
                  </a:cubicBezTo>
                  <a:cubicBezTo>
                    <a:pt x="1543" y="160"/>
                    <a:pt x="1541" y="158"/>
                    <a:pt x="1539" y="158"/>
                  </a:cubicBezTo>
                  <a:cubicBezTo>
                    <a:pt x="1535" y="158"/>
                    <a:pt x="1533" y="166"/>
                    <a:pt x="1528" y="166"/>
                  </a:cubicBezTo>
                  <a:cubicBezTo>
                    <a:pt x="1527" y="166"/>
                    <a:pt x="1525" y="166"/>
                    <a:pt x="1523" y="164"/>
                  </a:cubicBezTo>
                  <a:lnTo>
                    <a:pt x="1518" y="136"/>
                  </a:lnTo>
                  <a:cubicBezTo>
                    <a:pt x="1516" y="135"/>
                    <a:pt x="1515" y="135"/>
                    <a:pt x="1514" y="135"/>
                  </a:cubicBezTo>
                  <a:cubicBezTo>
                    <a:pt x="1502" y="135"/>
                    <a:pt x="1500" y="153"/>
                    <a:pt x="1488" y="153"/>
                  </a:cubicBezTo>
                  <a:cubicBezTo>
                    <a:pt x="1487" y="153"/>
                    <a:pt x="1486" y="153"/>
                    <a:pt x="1484" y="153"/>
                  </a:cubicBezTo>
                  <a:lnTo>
                    <a:pt x="1484" y="153"/>
                  </a:lnTo>
                  <a:lnTo>
                    <a:pt x="1490" y="158"/>
                  </a:lnTo>
                  <a:cubicBezTo>
                    <a:pt x="1490" y="169"/>
                    <a:pt x="1484" y="164"/>
                    <a:pt x="1479" y="169"/>
                  </a:cubicBezTo>
                  <a:cubicBezTo>
                    <a:pt x="1479" y="158"/>
                    <a:pt x="1473" y="158"/>
                    <a:pt x="1467" y="153"/>
                  </a:cubicBezTo>
                  <a:lnTo>
                    <a:pt x="1467" y="153"/>
                  </a:lnTo>
                  <a:cubicBezTo>
                    <a:pt x="1473" y="158"/>
                    <a:pt x="1456" y="153"/>
                    <a:pt x="1462" y="169"/>
                  </a:cubicBezTo>
                  <a:lnTo>
                    <a:pt x="1451" y="164"/>
                  </a:lnTo>
                  <a:cubicBezTo>
                    <a:pt x="1450" y="163"/>
                    <a:pt x="1449" y="163"/>
                    <a:pt x="1448" y="163"/>
                  </a:cubicBezTo>
                  <a:cubicBezTo>
                    <a:pt x="1440" y="163"/>
                    <a:pt x="1444" y="192"/>
                    <a:pt x="1434" y="192"/>
                  </a:cubicBezTo>
                  <a:cubicBezTo>
                    <a:pt x="1434" y="181"/>
                    <a:pt x="1428" y="175"/>
                    <a:pt x="1434" y="164"/>
                  </a:cubicBezTo>
                  <a:cubicBezTo>
                    <a:pt x="1428" y="164"/>
                    <a:pt x="1423" y="164"/>
                    <a:pt x="1428" y="169"/>
                  </a:cubicBezTo>
                  <a:cubicBezTo>
                    <a:pt x="1423" y="169"/>
                    <a:pt x="1419" y="182"/>
                    <a:pt x="1414" y="182"/>
                  </a:cubicBezTo>
                  <a:cubicBezTo>
                    <a:pt x="1413" y="182"/>
                    <a:pt x="1412" y="181"/>
                    <a:pt x="1411" y="181"/>
                  </a:cubicBezTo>
                  <a:cubicBezTo>
                    <a:pt x="1411" y="186"/>
                    <a:pt x="1411" y="192"/>
                    <a:pt x="1411" y="192"/>
                  </a:cubicBezTo>
                  <a:cubicBezTo>
                    <a:pt x="1410" y="192"/>
                    <a:pt x="1409" y="191"/>
                    <a:pt x="1408" y="191"/>
                  </a:cubicBezTo>
                  <a:lnTo>
                    <a:pt x="1408" y="191"/>
                  </a:lnTo>
                  <a:cubicBezTo>
                    <a:pt x="1409" y="195"/>
                    <a:pt x="1407" y="199"/>
                    <a:pt x="1411" y="203"/>
                  </a:cubicBezTo>
                  <a:cubicBezTo>
                    <a:pt x="1405" y="197"/>
                    <a:pt x="1400" y="195"/>
                    <a:pt x="1395" y="195"/>
                  </a:cubicBezTo>
                  <a:cubicBezTo>
                    <a:pt x="1386" y="195"/>
                    <a:pt x="1379" y="202"/>
                    <a:pt x="1371" y="202"/>
                  </a:cubicBezTo>
                  <a:cubicBezTo>
                    <a:pt x="1368" y="202"/>
                    <a:pt x="1365" y="201"/>
                    <a:pt x="1361" y="197"/>
                  </a:cubicBezTo>
                  <a:cubicBezTo>
                    <a:pt x="1355" y="197"/>
                    <a:pt x="1344" y="203"/>
                    <a:pt x="1333" y="209"/>
                  </a:cubicBezTo>
                  <a:cubicBezTo>
                    <a:pt x="1333" y="203"/>
                    <a:pt x="1333" y="203"/>
                    <a:pt x="1339" y="203"/>
                  </a:cubicBezTo>
                  <a:cubicBezTo>
                    <a:pt x="1337" y="203"/>
                    <a:pt x="1336" y="202"/>
                    <a:pt x="1335" y="202"/>
                  </a:cubicBezTo>
                  <a:cubicBezTo>
                    <a:pt x="1325" y="202"/>
                    <a:pt x="1335" y="226"/>
                    <a:pt x="1325" y="226"/>
                  </a:cubicBezTo>
                  <a:cubicBezTo>
                    <a:pt x="1324" y="226"/>
                    <a:pt x="1323" y="226"/>
                    <a:pt x="1322" y="225"/>
                  </a:cubicBezTo>
                  <a:cubicBezTo>
                    <a:pt x="1311" y="214"/>
                    <a:pt x="1327" y="214"/>
                    <a:pt x="1322" y="214"/>
                  </a:cubicBezTo>
                  <a:cubicBezTo>
                    <a:pt x="1318" y="203"/>
                    <a:pt x="1316" y="200"/>
                    <a:pt x="1314" y="200"/>
                  </a:cubicBezTo>
                  <a:cubicBezTo>
                    <a:pt x="1310" y="200"/>
                    <a:pt x="1307" y="207"/>
                    <a:pt x="1302" y="207"/>
                  </a:cubicBezTo>
                  <a:cubicBezTo>
                    <a:pt x="1300" y="207"/>
                    <a:pt x="1297" y="206"/>
                    <a:pt x="1294" y="203"/>
                  </a:cubicBezTo>
                  <a:lnTo>
                    <a:pt x="1299" y="203"/>
                  </a:lnTo>
                  <a:cubicBezTo>
                    <a:pt x="1298" y="201"/>
                    <a:pt x="1296" y="200"/>
                    <a:pt x="1294" y="200"/>
                  </a:cubicBezTo>
                  <a:cubicBezTo>
                    <a:pt x="1286" y="200"/>
                    <a:pt x="1281" y="220"/>
                    <a:pt x="1271" y="220"/>
                  </a:cubicBezTo>
                  <a:cubicBezTo>
                    <a:pt x="1271" y="220"/>
                    <a:pt x="1271" y="214"/>
                    <a:pt x="1271" y="214"/>
                  </a:cubicBezTo>
                  <a:cubicBezTo>
                    <a:pt x="1271" y="231"/>
                    <a:pt x="1260" y="237"/>
                    <a:pt x="1249" y="242"/>
                  </a:cubicBezTo>
                  <a:cubicBezTo>
                    <a:pt x="1249" y="231"/>
                    <a:pt x="1255" y="237"/>
                    <a:pt x="1249" y="225"/>
                  </a:cubicBezTo>
                  <a:lnTo>
                    <a:pt x="1249" y="225"/>
                  </a:lnTo>
                  <a:cubicBezTo>
                    <a:pt x="1243" y="231"/>
                    <a:pt x="1255" y="242"/>
                    <a:pt x="1243" y="248"/>
                  </a:cubicBezTo>
                  <a:cubicBezTo>
                    <a:pt x="1243" y="242"/>
                    <a:pt x="1232" y="242"/>
                    <a:pt x="1232" y="231"/>
                  </a:cubicBezTo>
                  <a:lnTo>
                    <a:pt x="1238" y="225"/>
                  </a:lnTo>
                  <a:cubicBezTo>
                    <a:pt x="1235" y="221"/>
                    <a:pt x="1232" y="219"/>
                    <a:pt x="1231" y="219"/>
                  </a:cubicBezTo>
                  <a:cubicBezTo>
                    <a:pt x="1227" y="219"/>
                    <a:pt x="1225" y="226"/>
                    <a:pt x="1223" y="226"/>
                  </a:cubicBezTo>
                  <a:cubicBezTo>
                    <a:pt x="1222" y="226"/>
                    <a:pt x="1222" y="226"/>
                    <a:pt x="1221" y="225"/>
                  </a:cubicBezTo>
                  <a:lnTo>
                    <a:pt x="1221" y="220"/>
                  </a:lnTo>
                  <a:cubicBezTo>
                    <a:pt x="1210" y="225"/>
                    <a:pt x="1215" y="242"/>
                    <a:pt x="1199" y="248"/>
                  </a:cubicBezTo>
                  <a:lnTo>
                    <a:pt x="1204" y="253"/>
                  </a:lnTo>
                  <a:cubicBezTo>
                    <a:pt x="1203" y="258"/>
                    <a:pt x="1201" y="259"/>
                    <a:pt x="1200" y="259"/>
                  </a:cubicBezTo>
                  <a:cubicBezTo>
                    <a:pt x="1197" y="259"/>
                    <a:pt x="1194" y="253"/>
                    <a:pt x="1192" y="253"/>
                  </a:cubicBezTo>
                  <a:cubicBezTo>
                    <a:pt x="1190" y="253"/>
                    <a:pt x="1189" y="255"/>
                    <a:pt x="1187" y="259"/>
                  </a:cubicBezTo>
                  <a:lnTo>
                    <a:pt x="1182" y="242"/>
                  </a:lnTo>
                  <a:cubicBezTo>
                    <a:pt x="1182" y="248"/>
                    <a:pt x="1171" y="265"/>
                    <a:pt x="1165" y="270"/>
                  </a:cubicBezTo>
                  <a:cubicBezTo>
                    <a:pt x="1165" y="253"/>
                    <a:pt x="1171" y="242"/>
                    <a:pt x="1176" y="237"/>
                  </a:cubicBezTo>
                  <a:cubicBezTo>
                    <a:pt x="1171" y="237"/>
                    <a:pt x="1165" y="237"/>
                    <a:pt x="1165" y="242"/>
                  </a:cubicBezTo>
                  <a:cubicBezTo>
                    <a:pt x="1165" y="259"/>
                    <a:pt x="1159" y="270"/>
                    <a:pt x="1148" y="270"/>
                  </a:cubicBezTo>
                  <a:cubicBezTo>
                    <a:pt x="1146" y="256"/>
                    <a:pt x="1141" y="254"/>
                    <a:pt x="1135" y="254"/>
                  </a:cubicBezTo>
                  <a:cubicBezTo>
                    <a:pt x="1131" y="254"/>
                    <a:pt x="1128" y="254"/>
                    <a:pt x="1125" y="254"/>
                  </a:cubicBezTo>
                  <a:cubicBezTo>
                    <a:pt x="1119" y="254"/>
                    <a:pt x="1113" y="253"/>
                    <a:pt x="1109" y="242"/>
                  </a:cubicBezTo>
                  <a:cubicBezTo>
                    <a:pt x="1101" y="251"/>
                    <a:pt x="1091" y="252"/>
                    <a:pt x="1081" y="252"/>
                  </a:cubicBezTo>
                  <a:cubicBezTo>
                    <a:pt x="1076" y="252"/>
                    <a:pt x="1071" y="252"/>
                    <a:pt x="1066" y="252"/>
                  </a:cubicBezTo>
                  <a:cubicBezTo>
                    <a:pt x="1062" y="252"/>
                    <a:pt x="1057" y="252"/>
                    <a:pt x="1053" y="253"/>
                  </a:cubicBezTo>
                  <a:cubicBezTo>
                    <a:pt x="1064" y="281"/>
                    <a:pt x="1047" y="259"/>
                    <a:pt x="1053" y="281"/>
                  </a:cubicBezTo>
                  <a:cubicBezTo>
                    <a:pt x="1053" y="287"/>
                    <a:pt x="1047" y="287"/>
                    <a:pt x="1047" y="287"/>
                  </a:cubicBezTo>
                  <a:lnTo>
                    <a:pt x="1031" y="270"/>
                  </a:lnTo>
                  <a:cubicBezTo>
                    <a:pt x="1025" y="265"/>
                    <a:pt x="1031" y="265"/>
                    <a:pt x="1031" y="259"/>
                  </a:cubicBezTo>
                  <a:cubicBezTo>
                    <a:pt x="1019" y="259"/>
                    <a:pt x="1025" y="248"/>
                    <a:pt x="1014" y="242"/>
                  </a:cubicBezTo>
                  <a:lnTo>
                    <a:pt x="1014" y="242"/>
                  </a:lnTo>
                  <a:cubicBezTo>
                    <a:pt x="1018" y="250"/>
                    <a:pt x="1016" y="256"/>
                    <a:pt x="1012" y="256"/>
                  </a:cubicBezTo>
                  <a:cubicBezTo>
                    <a:pt x="1011" y="256"/>
                    <a:pt x="1010" y="255"/>
                    <a:pt x="1008" y="253"/>
                  </a:cubicBezTo>
                  <a:lnTo>
                    <a:pt x="1008" y="253"/>
                  </a:lnTo>
                  <a:lnTo>
                    <a:pt x="1019" y="265"/>
                  </a:lnTo>
                  <a:cubicBezTo>
                    <a:pt x="1017" y="268"/>
                    <a:pt x="1015" y="269"/>
                    <a:pt x="1013" y="269"/>
                  </a:cubicBezTo>
                  <a:cubicBezTo>
                    <a:pt x="1008" y="269"/>
                    <a:pt x="1003" y="260"/>
                    <a:pt x="998" y="260"/>
                  </a:cubicBezTo>
                  <a:cubicBezTo>
                    <a:pt x="996" y="260"/>
                    <a:pt x="994" y="261"/>
                    <a:pt x="991" y="265"/>
                  </a:cubicBezTo>
                  <a:lnTo>
                    <a:pt x="991" y="253"/>
                  </a:lnTo>
                  <a:cubicBezTo>
                    <a:pt x="986" y="259"/>
                    <a:pt x="969" y="259"/>
                    <a:pt x="963" y="287"/>
                  </a:cubicBezTo>
                  <a:cubicBezTo>
                    <a:pt x="963" y="281"/>
                    <a:pt x="958" y="276"/>
                    <a:pt x="963" y="270"/>
                  </a:cubicBezTo>
                  <a:lnTo>
                    <a:pt x="963" y="270"/>
                  </a:lnTo>
                  <a:cubicBezTo>
                    <a:pt x="948" y="275"/>
                    <a:pt x="933" y="299"/>
                    <a:pt x="918" y="299"/>
                  </a:cubicBezTo>
                  <a:cubicBezTo>
                    <a:pt x="916" y="299"/>
                    <a:pt x="914" y="299"/>
                    <a:pt x="913" y="298"/>
                  </a:cubicBezTo>
                  <a:lnTo>
                    <a:pt x="913" y="287"/>
                  </a:lnTo>
                  <a:cubicBezTo>
                    <a:pt x="908" y="291"/>
                    <a:pt x="908" y="300"/>
                    <a:pt x="904" y="300"/>
                  </a:cubicBezTo>
                  <a:cubicBezTo>
                    <a:pt x="904" y="300"/>
                    <a:pt x="903" y="299"/>
                    <a:pt x="902" y="298"/>
                  </a:cubicBezTo>
                  <a:cubicBezTo>
                    <a:pt x="902" y="293"/>
                    <a:pt x="902" y="293"/>
                    <a:pt x="902" y="293"/>
                  </a:cubicBezTo>
                  <a:cubicBezTo>
                    <a:pt x="902" y="293"/>
                    <a:pt x="896" y="304"/>
                    <a:pt x="891" y="304"/>
                  </a:cubicBezTo>
                  <a:lnTo>
                    <a:pt x="891" y="293"/>
                  </a:lnTo>
                  <a:cubicBezTo>
                    <a:pt x="889" y="292"/>
                    <a:pt x="888" y="292"/>
                    <a:pt x="887" y="292"/>
                  </a:cubicBezTo>
                  <a:cubicBezTo>
                    <a:pt x="874" y="292"/>
                    <a:pt x="872" y="321"/>
                    <a:pt x="857" y="326"/>
                  </a:cubicBezTo>
                  <a:cubicBezTo>
                    <a:pt x="851" y="304"/>
                    <a:pt x="840" y="304"/>
                    <a:pt x="829" y="304"/>
                  </a:cubicBezTo>
                  <a:lnTo>
                    <a:pt x="829" y="298"/>
                  </a:lnTo>
                  <a:cubicBezTo>
                    <a:pt x="812" y="304"/>
                    <a:pt x="801" y="326"/>
                    <a:pt x="784" y="337"/>
                  </a:cubicBezTo>
                  <a:cubicBezTo>
                    <a:pt x="778" y="331"/>
                    <a:pt x="772" y="330"/>
                    <a:pt x="764" y="330"/>
                  </a:cubicBezTo>
                  <a:cubicBezTo>
                    <a:pt x="755" y="330"/>
                    <a:pt x="744" y="333"/>
                    <a:pt x="733" y="333"/>
                  </a:cubicBezTo>
                  <a:cubicBezTo>
                    <a:pt x="730" y="333"/>
                    <a:pt x="727" y="333"/>
                    <a:pt x="724" y="332"/>
                  </a:cubicBezTo>
                  <a:lnTo>
                    <a:pt x="724" y="332"/>
                  </a:lnTo>
                  <a:cubicBezTo>
                    <a:pt x="728" y="334"/>
                    <a:pt x="728" y="349"/>
                    <a:pt x="723" y="349"/>
                  </a:cubicBezTo>
                  <a:cubicBezTo>
                    <a:pt x="722" y="348"/>
                    <a:pt x="721" y="348"/>
                    <a:pt x="721" y="348"/>
                  </a:cubicBezTo>
                  <a:cubicBezTo>
                    <a:pt x="718" y="348"/>
                    <a:pt x="717" y="355"/>
                    <a:pt x="715" y="355"/>
                  </a:cubicBezTo>
                  <a:cubicBezTo>
                    <a:pt x="714" y="355"/>
                    <a:pt x="713" y="353"/>
                    <a:pt x="711" y="349"/>
                  </a:cubicBezTo>
                  <a:cubicBezTo>
                    <a:pt x="708" y="338"/>
                    <a:pt x="705" y="336"/>
                    <a:pt x="700" y="336"/>
                  </a:cubicBezTo>
                  <a:cubicBezTo>
                    <a:pt x="697" y="336"/>
                    <a:pt x="693" y="337"/>
                    <a:pt x="689" y="337"/>
                  </a:cubicBezTo>
                  <a:lnTo>
                    <a:pt x="695" y="360"/>
                  </a:lnTo>
                  <a:cubicBezTo>
                    <a:pt x="689" y="354"/>
                    <a:pt x="683" y="352"/>
                    <a:pt x="678" y="352"/>
                  </a:cubicBezTo>
                  <a:cubicBezTo>
                    <a:pt x="664" y="352"/>
                    <a:pt x="654" y="368"/>
                    <a:pt x="644" y="368"/>
                  </a:cubicBezTo>
                  <a:cubicBezTo>
                    <a:pt x="640" y="368"/>
                    <a:pt x="637" y="366"/>
                    <a:pt x="633" y="360"/>
                  </a:cubicBezTo>
                  <a:cubicBezTo>
                    <a:pt x="633" y="365"/>
                    <a:pt x="627" y="365"/>
                    <a:pt x="622" y="377"/>
                  </a:cubicBezTo>
                  <a:lnTo>
                    <a:pt x="622" y="360"/>
                  </a:lnTo>
                  <a:cubicBezTo>
                    <a:pt x="605" y="360"/>
                    <a:pt x="599" y="360"/>
                    <a:pt x="588" y="371"/>
                  </a:cubicBezTo>
                  <a:lnTo>
                    <a:pt x="588" y="360"/>
                  </a:lnTo>
                  <a:cubicBezTo>
                    <a:pt x="577" y="360"/>
                    <a:pt x="588" y="399"/>
                    <a:pt x="577" y="399"/>
                  </a:cubicBezTo>
                  <a:lnTo>
                    <a:pt x="571" y="382"/>
                  </a:lnTo>
                  <a:cubicBezTo>
                    <a:pt x="569" y="383"/>
                    <a:pt x="566" y="383"/>
                    <a:pt x="563" y="383"/>
                  </a:cubicBezTo>
                  <a:cubicBezTo>
                    <a:pt x="557" y="383"/>
                    <a:pt x="550" y="381"/>
                    <a:pt x="544" y="381"/>
                  </a:cubicBezTo>
                  <a:cubicBezTo>
                    <a:pt x="537" y="381"/>
                    <a:pt x="531" y="384"/>
                    <a:pt x="527" y="393"/>
                  </a:cubicBezTo>
                  <a:cubicBezTo>
                    <a:pt x="527" y="393"/>
                    <a:pt x="527" y="388"/>
                    <a:pt x="527" y="382"/>
                  </a:cubicBezTo>
                  <a:cubicBezTo>
                    <a:pt x="521" y="388"/>
                    <a:pt x="500" y="377"/>
                    <a:pt x="509" y="402"/>
                  </a:cubicBezTo>
                  <a:lnTo>
                    <a:pt x="509" y="402"/>
                  </a:lnTo>
                  <a:cubicBezTo>
                    <a:pt x="507" y="399"/>
                    <a:pt x="505" y="397"/>
                    <a:pt x="503" y="397"/>
                  </a:cubicBezTo>
                  <a:cubicBezTo>
                    <a:pt x="498" y="397"/>
                    <a:pt x="491" y="408"/>
                    <a:pt x="487" y="416"/>
                  </a:cubicBezTo>
                  <a:lnTo>
                    <a:pt x="482" y="405"/>
                  </a:lnTo>
                  <a:cubicBezTo>
                    <a:pt x="482" y="421"/>
                    <a:pt x="482" y="427"/>
                    <a:pt x="476" y="433"/>
                  </a:cubicBezTo>
                  <a:cubicBezTo>
                    <a:pt x="472" y="433"/>
                    <a:pt x="471" y="427"/>
                    <a:pt x="473" y="426"/>
                  </a:cubicBezTo>
                  <a:lnTo>
                    <a:pt x="473" y="426"/>
                  </a:lnTo>
                  <a:cubicBezTo>
                    <a:pt x="473" y="426"/>
                    <a:pt x="475" y="426"/>
                    <a:pt x="476" y="427"/>
                  </a:cubicBezTo>
                  <a:cubicBezTo>
                    <a:pt x="475" y="426"/>
                    <a:pt x="474" y="425"/>
                    <a:pt x="473" y="425"/>
                  </a:cubicBezTo>
                  <a:lnTo>
                    <a:pt x="473" y="425"/>
                  </a:lnTo>
                  <a:cubicBezTo>
                    <a:pt x="473" y="425"/>
                    <a:pt x="473" y="426"/>
                    <a:pt x="473" y="426"/>
                  </a:cubicBezTo>
                  <a:lnTo>
                    <a:pt x="473" y="426"/>
                  </a:lnTo>
                  <a:cubicBezTo>
                    <a:pt x="472" y="426"/>
                    <a:pt x="472" y="426"/>
                    <a:pt x="472" y="426"/>
                  </a:cubicBezTo>
                  <a:cubicBezTo>
                    <a:pt x="467" y="426"/>
                    <a:pt x="468" y="434"/>
                    <a:pt x="463" y="434"/>
                  </a:cubicBezTo>
                  <a:cubicBezTo>
                    <a:pt x="462" y="434"/>
                    <a:pt x="461" y="433"/>
                    <a:pt x="459" y="433"/>
                  </a:cubicBezTo>
                  <a:lnTo>
                    <a:pt x="459" y="427"/>
                  </a:lnTo>
                  <a:cubicBezTo>
                    <a:pt x="454" y="427"/>
                    <a:pt x="454" y="433"/>
                    <a:pt x="454" y="438"/>
                  </a:cubicBezTo>
                  <a:cubicBezTo>
                    <a:pt x="452" y="442"/>
                    <a:pt x="449" y="444"/>
                    <a:pt x="446" y="444"/>
                  </a:cubicBezTo>
                  <a:cubicBezTo>
                    <a:pt x="441" y="444"/>
                    <a:pt x="437" y="439"/>
                    <a:pt x="437" y="433"/>
                  </a:cubicBezTo>
                  <a:cubicBezTo>
                    <a:pt x="437" y="437"/>
                    <a:pt x="433" y="445"/>
                    <a:pt x="429" y="445"/>
                  </a:cubicBezTo>
                  <a:cubicBezTo>
                    <a:pt x="428" y="445"/>
                    <a:pt x="427" y="445"/>
                    <a:pt x="426" y="444"/>
                  </a:cubicBezTo>
                  <a:cubicBezTo>
                    <a:pt x="426" y="444"/>
                    <a:pt x="426" y="438"/>
                    <a:pt x="426" y="438"/>
                  </a:cubicBezTo>
                  <a:cubicBezTo>
                    <a:pt x="424" y="438"/>
                    <a:pt x="423" y="437"/>
                    <a:pt x="422" y="437"/>
                  </a:cubicBezTo>
                  <a:cubicBezTo>
                    <a:pt x="416" y="437"/>
                    <a:pt x="414" y="447"/>
                    <a:pt x="409" y="447"/>
                  </a:cubicBezTo>
                  <a:cubicBezTo>
                    <a:pt x="407" y="447"/>
                    <a:pt x="406" y="446"/>
                    <a:pt x="403" y="444"/>
                  </a:cubicBezTo>
                  <a:cubicBezTo>
                    <a:pt x="398" y="444"/>
                    <a:pt x="398" y="438"/>
                    <a:pt x="398" y="438"/>
                  </a:cubicBezTo>
                  <a:lnTo>
                    <a:pt x="415" y="438"/>
                  </a:lnTo>
                  <a:cubicBezTo>
                    <a:pt x="415" y="427"/>
                    <a:pt x="403" y="427"/>
                    <a:pt x="409" y="405"/>
                  </a:cubicBezTo>
                  <a:lnTo>
                    <a:pt x="409" y="405"/>
                  </a:lnTo>
                  <a:cubicBezTo>
                    <a:pt x="403" y="416"/>
                    <a:pt x="398" y="438"/>
                    <a:pt x="387" y="438"/>
                  </a:cubicBezTo>
                  <a:cubicBezTo>
                    <a:pt x="387" y="433"/>
                    <a:pt x="387" y="433"/>
                    <a:pt x="387" y="433"/>
                  </a:cubicBezTo>
                  <a:lnTo>
                    <a:pt x="375" y="433"/>
                  </a:lnTo>
                  <a:cubicBezTo>
                    <a:pt x="373" y="428"/>
                    <a:pt x="371" y="426"/>
                    <a:pt x="368" y="426"/>
                  </a:cubicBezTo>
                  <a:cubicBezTo>
                    <a:pt x="365" y="426"/>
                    <a:pt x="362" y="429"/>
                    <a:pt x="359" y="433"/>
                  </a:cubicBezTo>
                  <a:cubicBezTo>
                    <a:pt x="364" y="444"/>
                    <a:pt x="359" y="444"/>
                    <a:pt x="364" y="449"/>
                  </a:cubicBezTo>
                  <a:lnTo>
                    <a:pt x="370" y="449"/>
                  </a:lnTo>
                  <a:cubicBezTo>
                    <a:pt x="370" y="449"/>
                    <a:pt x="375" y="444"/>
                    <a:pt x="375" y="444"/>
                  </a:cubicBezTo>
                  <a:lnTo>
                    <a:pt x="375" y="444"/>
                  </a:lnTo>
                  <a:cubicBezTo>
                    <a:pt x="375" y="448"/>
                    <a:pt x="375" y="454"/>
                    <a:pt x="373" y="454"/>
                  </a:cubicBezTo>
                  <a:cubicBezTo>
                    <a:pt x="373" y="454"/>
                    <a:pt x="371" y="453"/>
                    <a:pt x="370" y="449"/>
                  </a:cubicBezTo>
                  <a:cubicBezTo>
                    <a:pt x="370" y="461"/>
                    <a:pt x="370" y="472"/>
                    <a:pt x="370" y="472"/>
                  </a:cubicBezTo>
                  <a:cubicBezTo>
                    <a:pt x="359" y="461"/>
                    <a:pt x="342" y="449"/>
                    <a:pt x="342" y="438"/>
                  </a:cubicBezTo>
                  <a:cubicBezTo>
                    <a:pt x="331" y="449"/>
                    <a:pt x="314" y="455"/>
                    <a:pt x="308" y="477"/>
                  </a:cubicBezTo>
                  <a:cubicBezTo>
                    <a:pt x="308" y="478"/>
                    <a:pt x="308" y="479"/>
                    <a:pt x="308" y="479"/>
                  </a:cubicBezTo>
                  <a:cubicBezTo>
                    <a:pt x="306" y="479"/>
                    <a:pt x="303" y="472"/>
                    <a:pt x="303" y="472"/>
                  </a:cubicBezTo>
                  <a:cubicBezTo>
                    <a:pt x="303" y="466"/>
                    <a:pt x="308" y="466"/>
                    <a:pt x="308" y="461"/>
                  </a:cubicBezTo>
                  <a:lnTo>
                    <a:pt x="308" y="461"/>
                  </a:lnTo>
                  <a:cubicBezTo>
                    <a:pt x="303" y="472"/>
                    <a:pt x="286" y="472"/>
                    <a:pt x="291" y="489"/>
                  </a:cubicBezTo>
                  <a:cubicBezTo>
                    <a:pt x="282" y="484"/>
                    <a:pt x="288" y="476"/>
                    <a:pt x="284" y="476"/>
                  </a:cubicBezTo>
                  <a:lnTo>
                    <a:pt x="284" y="476"/>
                  </a:lnTo>
                  <a:cubicBezTo>
                    <a:pt x="284" y="476"/>
                    <a:pt x="282" y="476"/>
                    <a:pt x="280" y="477"/>
                  </a:cubicBezTo>
                  <a:lnTo>
                    <a:pt x="280" y="472"/>
                  </a:lnTo>
                  <a:cubicBezTo>
                    <a:pt x="276" y="469"/>
                    <a:pt x="272" y="467"/>
                    <a:pt x="268" y="467"/>
                  </a:cubicBezTo>
                  <a:cubicBezTo>
                    <a:pt x="251" y="467"/>
                    <a:pt x="248" y="501"/>
                    <a:pt x="229" y="501"/>
                  </a:cubicBezTo>
                  <a:cubicBezTo>
                    <a:pt x="225" y="501"/>
                    <a:pt x="219" y="499"/>
                    <a:pt x="213" y="494"/>
                  </a:cubicBezTo>
                  <a:lnTo>
                    <a:pt x="213" y="494"/>
                  </a:lnTo>
                  <a:cubicBezTo>
                    <a:pt x="219" y="500"/>
                    <a:pt x="219" y="500"/>
                    <a:pt x="219" y="500"/>
                  </a:cubicBezTo>
                  <a:cubicBezTo>
                    <a:pt x="216" y="499"/>
                    <a:pt x="214" y="499"/>
                    <a:pt x="212" y="499"/>
                  </a:cubicBezTo>
                  <a:cubicBezTo>
                    <a:pt x="188" y="499"/>
                    <a:pt x="169" y="521"/>
                    <a:pt x="143" y="521"/>
                  </a:cubicBezTo>
                  <a:cubicBezTo>
                    <a:pt x="137" y="521"/>
                    <a:pt x="130" y="520"/>
                    <a:pt x="123" y="517"/>
                  </a:cubicBezTo>
                  <a:cubicBezTo>
                    <a:pt x="122" y="516"/>
                    <a:pt x="121" y="515"/>
                    <a:pt x="121" y="515"/>
                  </a:cubicBezTo>
                  <a:cubicBezTo>
                    <a:pt x="118" y="515"/>
                    <a:pt x="117" y="524"/>
                    <a:pt x="112" y="533"/>
                  </a:cubicBezTo>
                  <a:lnTo>
                    <a:pt x="107" y="522"/>
                  </a:lnTo>
                  <a:lnTo>
                    <a:pt x="107" y="539"/>
                  </a:lnTo>
                  <a:cubicBezTo>
                    <a:pt x="105" y="542"/>
                    <a:pt x="102" y="543"/>
                    <a:pt x="100" y="543"/>
                  </a:cubicBezTo>
                  <a:cubicBezTo>
                    <a:pt x="92" y="543"/>
                    <a:pt x="81" y="530"/>
                    <a:pt x="72" y="530"/>
                  </a:cubicBezTo>
                  <a:cubicBezTo>
                    <a:pt x="68" y="530"/>
                    <a:pt x="65" y="532"/>
                    <a:pt x="62" y="539"/>
                  </a:cubicBezTo>
                  <a:lnTo>
                    <a:pt x="67" y="545"/>
                  </a:lnTo>
                  <a:cubicBezTo>
                    <a:pt x="64" y="545"/>
                    <a:pt x="57" y="550"/>
                    <a:pt x="54" y="550"/>
                  </a:cubicBezTo>
                  <a:cubicBezTo>
                    <a:pt x="52" y="550"/>
                    <a:pt x="51" y="548"/>
                    <a:pt x="51" y="545"/>
                  </a:cubicBezTo>
                  <a:cubicBezTo>
                    <a:pt x="51" y="545"/>
                    <a:pt x="51" y="552"/>
                    <a:pt x="48" y="552"/>
                  </a:cubicBezTo>
                  <a:cubicBezTo>
                    <a:pt x="47" y="552"/>
                    <a:pt x="46" y="551"/>
                    <a:pt x="45" y="550"/>
                  </a:cubicBezTo>
                  <a:lnTo>
                    <a:pt x="45" y="545"/>
                  </a:lnTo>
                  <a:lnTo>
                    <a:pt x="34" y="561"/>
                  </a:lnTo>
                  <a:cubicBezTo>
                    <a:pt x="24" y="556"/>
                    <a:pt x="27" y="533"/>
                    <a:pt x="15" y="533"/>
                  </a:cubicBezTo>
                  <a:cubicBezTo>
                    <a:pt x="14" y="533"/>
                    <a:pt x="13" y="533"/>
                    <a:pt x="11" y="533"/>
                  </a:cubicBezTo>
                  <a:cubicBezTo>
                    <a:pt x="6" y="539"/>
                    <a:pt x="0" y="556"/>
                    <a:pt x="6" y="561"/>
                  </a:cubicBezTo>
                  <a:cubicBezTo>
                    <a:pt x="6" y="561"/>
                    <a:pt x="11" y="567"/>
                    <a:pt x="11" y="573"/>
                  </a:cubicBezTo>
                  <a:lnTo>
                    <a:pt x="6" y="578"/>
                  </a:lnTo>
                  <a:cubicBezTo>
                    <a:pt x="11" y="601"/>
                    <a:pt x="11" y="623"/>
                    <a:pt x="28" y="634"/>
                  </a:cubicBezTo>
                  <a:lnTo>
                    <a:pt x="34" y="617"/>
                  </a:lnTo>
                  <a:lnTo>
                    <a:pt x="39" y="629"/>
                  </a:lnTo>
                  <a:lnTo>
                    <a:pt x="34" y="629"/>
                  </a:lnTo>
                  <a:cubicBezTo>
                    <a:pt x="35" y="632"/>
                    <a:pt x="37" y="633"/>
                    <a:pt x="38" y="633"/>
                  </a:cubicBezTo>
                  <a:cubicBezTo>
                    <a:pt x="40" y="633"/>
                    <a:pt x="41" y="627"/>
                    <a:pt x="45" y="623"/>
                  </a:cubicBezTo>
                  <a:cubicBezTo>
                    <a:pt x="45" y="629"/>
                    <a:pt x="45" y="629"/>
                    <a:pt x="51" y="634"/>
                  </a:cubicBezTo>
                  <a:lnTo>
                    <a:pt x="56" y="613"/>
                  </a:lnTo>
                  <a:lnTo>
                    <a:pt x="56" y="613"/>
                  </a:lnTo>
                  <a:cubicBezTo>
                    <a:pt x="56" y="614"/>
                    <a:pt x="56" y="614"/>
                    <a:pt x="56" y="614"/>
                  </a:cubicBezTo>
                  <a:lnTo>
                    <a:pt x="56" y="614"/>
                  </a:lnTo>
                  <a:cubicBezTo>
                    <a:pt x="56" y="613"/>
                    <a:pt x="56" y="612"/>
                    <a:pt x="56" y="612"/>
                  </a:cubicBezTo>
                  <a:lnTo>
                    <a:pt x="56" y="613"/>
                  </a:lnTo>
                  <a:lnTo>
                    <a:pt x="56" y="613"/>
                  </a:lnTo>
                  <a:cubicBezTo>
                    <a:pt x="54" y="611"/>
                    <a:pt x="54" y="608"/>
                    <a:pt x="56" y="606"/>
                  </a:cubicBezTo>
                  <a:lnTo>
                    <a:pt x="56" y="606"/>
                  </a:lnTo>
                  <a:cubicBezTo>
                    <a:pt x="64" y="610"/>
                    <a:pt x="66" y="617"/>
                    <a:pt x="67" y="617"/>
                  </a:cubicBezTo>
                  <a:cubicBezTo>
                    <a:pt x="67" y="617"/>
                    <a:pt x="67" y="615"/>
                    <a:pt x="67" y="612"/>
                  </a:cubicBezTo>
                  <a:cubicBezTo>
                    <a:pt x="70" y="615"/>
                    <a:pt x="72" y="617"/>
                    <a:pt x="72" y="620"/>
                  </a:cubicBezTo>
                  <a:lnTo>
                    <a:pt x="72" y="620"/>
                  </a:lnTo>
                  <a:cubicBezTo>
                    <a:pt x="75" y="617"/>
                    <a:pt x="79" y="615"/>
                    <a:pt x="79" y="606"/>
                  </a:cubicBezTo>
                  <a:cubicBezTo>
                    <a:pt x="82" y="610"/>
                    <a:pt x="85" y="610"/>
                    <a:pt x="87" y="610"/>
                  </a:cubicBezTo>
                  <a:cubicBezTo>
                    <a:pt x="90" y="610"/>
                    <a:pt x="92" y="609"/>
                    <a:pt x="94" y="609"/>
                  </a:cubicBezTo>
                  <a:cubicBezTo>
                    <a:pt x="97" y="609"/>
                    <a:pt x="99" y="611"/>
                    <a:pt x="101" y="617"/>
                  </a:cubicBezTo>
                  <a:cubicBezTo>
                    <a:pt x="101" y="612"/>
                    <a:pt x="107" y="601"/>
                    <a:pt x="107" y="601"/>
                  </a:cubicBezTo>
                  <a:cubicBezTo>
                    <a:pt x="107" y="609"/>
                    <a:pt x="109" y="610"/>
                    <a:pt x="112" y="610"/>
                  </a:cubicBezTo>
                  <a:cubicBezTo>
                    <a:pt x="114" y="610"/>
                    <a:pt x="116" y="609"/>
                    <a:pt x="118" y="609"/>
                  </a:cubicBezTo>
                  <a:cubicBezTo>
                    <a:pt x="122" y="609"/>
                    <a:pt x="127" y="612"/>
                    <a:pt x="129" y="623"/>
                  </a:cubicBezTo>
                  <a:cubicBezTo>
                    <a:pt x="129" y="601"/>
                    <a:pt x="146" y="606"/>
                    <a:pt x="151" y="595"/>
                  </a:cubicBezTo>
                  <a:cubicBezTo>
                    <a:pt x="151" y="595"/>
                    <a:pt x="151" y="601"/>
                    <a:pt x="151" y="601"/>
                  </a:cubicBezTo>
                  <a:cubicBezTo>
                    <a:pt x="157" y="601"/>
                    <a:pt x="163" y="606"/>
                    <a:pt x="168" y="606"/>
                  </a:cubicBezTo>
                  <a:cubicBezTo>
                    <a:pt x="163" y="589"/>
                    <a:pt x="168" y="584"/>
                    <a:pt x="174" y="573"/>
                  </a:cubicBezTo>
                  <a:cubicBezTo>
                    <a:pt x="185" y="584"/>
                    <a:pt x="174" y="595"/>
                    <a:pt x="179" y="606"/>
                  </a:cubicBezTo>
                  <a:cubicBezTo>
                    <a:pt x="174" y="595"/>
                    <a:pt x="190" y="589"/>
                    <a:pt x="185" y="578"/>
                  </a:cubicBezTo>
                  <a:lnTo>
                    <a:pt x="185" y="578"/>
                  </a:lnTo>
                  <a:cubicBezTo>
                    <a:pt x="191" y="589"/>
                    <a:pt x="191" y="584"/>
                    <a:pt x="196" y="601"/>
                  </a:cubicBezTo>
                  <a:cubicBezTo>
                    <a:pt x="191" y="578"/>
                    <a:pt x="202" y="595"/>
                    <a:pt x="202" y="578"/>
                  </a:cubicBezTo>
                  <a:cubicBezTo>
                    <a:pt x="210" y="586"/>
                    <a:pt x="209" y="594"/>
                    <a:pt x="210" y="594"/>
                  </a:cubicBezTo>
                  <a:cubicBezTo>
                    <a:pt x="211" y="594"/>
                    <a:pt x="211" y="593"/>
                    <a:pt x="213" y="589"/>
                  </a:cubicBezTo>
                  <a:cubicBezTo>
                    <a:pt x="219" y="595"/>
                    <a:pt x="213" y="606"/>
                    <a:pt x="213" y="606"/>
                  </a:cubicBezTo>
                  <a:cubicBezTo>
                    <a:pt x="224" y="601"/>
                    <a:pt x="213" y="589"/>
                    <a:pt x="213" y="578"/>
                  </a:cubicBezTo>
                  <a:cubicBezTo>
                    <a:pt x="214" y="577"/>
                    <a:pt x="216" y="577"/>
                    <a:pt x="217" y="577"/>
                  </a:cubicBezTo>
                  <a:cubicBezTo>
                    <a:pt x="224" y="577"/>
                    <a:pt x="225" y="590"/>
                    <a:pt x="230" y="595"/>
                  </a:cubicBezTo>
                  <a:cubicBezTo>
                    <a:pt x="235" y="589"/>
                    <a:pt x="235" y="573"/>
                    <a:pt x="241" y="573"/>
                  </a:cubicBezTo>
                  <a:cubicBezTo>
                    <a:pt x="241" y="578"/>
                    <a:pt x="241" y="578"/>
                    <a:pt x="241" y="578"/>
                  </a:cubicBezTo>
                  <a:cubicBezTo>
                    <a:pt x="247" y="567"/>
                    <a:pt x="263" y="573"/>
                    <a:pt x="263" y="556"/>
                  </a:cubicBezTo>
                  <a:cubicBezTo>
                    <a:pt x="265" y="556"/>
                    <a:pt x="266" y="556"/>
                    <a:pt x="266" y="556"/>
                  </a:cubicBezTo>
                  <a:lnTo>
                    <a:pt x="266" y="556"/>
                  </a:lnTo>
                  <a:cubicBezTo>
                    <a:pt x="263" y="548"/>
                    <a:pt x="262" y="544"/>
                    <a:pt x="258" y="539"/>
                  </a:cubicBezTo>
                  <a:cubicBezTo>
                    <a:pt x="262" y="535"/>
                    <a:pt x="263" y="529"/>
                    <a:pt x="265" y="529"/>
                  </a:cubicBezTo>
                  <a:cubicBezTo>
                    <a:pt x="266" y="529"/>
                    <a:pt x="267" y="530"/>
                    <a:pt x="269" y="533"/>
                  </a:cubicBezTo>
                  <a:cubicBezTo>
                    <a:pt x="269" y="533"/>
                    <a:pt x="269" y="536"/>
                    <a:pt x="269" y="539"/>
                  </a:cubicBezTo>
                  <a:cubicBezTo>
                    <a:pt x="280" y="550"/>
                    <a:pt x="269" y="545"/>
                    <a:pt x="269" y="556"/>
                  </a:cubicBezTo>
                  <a:cubicBezTo>
                    <a:pt x="275" y="550"/>
                    <a:pt x="280" y="533"/>
                    <a:pt x="291" y="533"/>
                  </a:cubicBezTo>
                  <a:lnTo>
                    <a:pt x="291" y="533"/>
                  </a:lnTo>
                  <a:cubicBezTo>
                    <a:pt x="291" y="550"/>
                    <a:pt x="275" y="545"/>
                    <a:pt x="286" y="556"/>
                  </a:cubicBezTo>
                  <a:lnTo>
                    <a:pt x="275" y="556"/>
                  </a:lnTo>
                  <a:cubicBezTo>
                    <a:pt x="281" y="564"/>
                    <a:pt x="282" y="565"/>
                    <a:pt x="281" y="565"/>
                  </a:cubicBezTo>
                  <a:cubicBezTo>
                    <a:pt x="281" y="565"/>
                    <a:pt x="280" y="565"/>
                    <a:pt x="279" y="565"/>
                  </a:cubicBezTo>
                  <a:lnTo>
                    <a:pt x="279" y="565"/>
                  </a:lnTo>
                  <a:cubicBezTo>
                    <a:pt x="279" y="565"/>
                    <a:pt x="279" y="567"/>
                    <a:pt x="286" y="578"/>
                  </a:cubicBezTo>
                  <a:cubicBezTo>
                    <a:pt x="297" y="578"/>
                    <a:pt x="297" y="567"/>
                    <a:pt x="308" y="567"/>
                  </a:cubicBezTo>
                  <a:cubicBezTo>
                    <a:pt x="308" y="556"/>
                    <a:pt x="303" y="556"/>
                    <a:pt x="308" y="545"/>
                  </a:cubicBezTo>
                  <a:cubicBezTo>
                    <a:pt x="310" y="542"/>
                    <a:pt x="311" y="541"/>
                    <a:pt x="313" y="541"/>
                  </a:cubicBezTo>
                  <a:cubicBezTo>
                    <a:pt x="320" y="541"/>
                    <a:pt x="327" y="562"/>
                    <a:pt x="332" y="562"/>
                  </a:cubicBezTo>
                  <a:cubicBezTo>
                    <a:pt x="334" y="562"/>
                    <a:pt x="335" y="560"/>
                    <a:pt x="336" y="556"/>
                  </a:cubicBezTo>
                  <a:cubicBezTo>
                    <a:pt x="336" y="546"/>
                    <a:pt x="336" y="532"/>
                    <a:pt x="343" y="532"/>
                  </a:cubicBezTo>
                  <a:cubicBezTo>
                    <a:pt x="344" y="532"/>
                    <a:pt x="346" y="533"/>
                    <a:pt x="347" y="533"/>
                  </a:cubicBezTo>
                  <a:lnTo>
                    <a:pt x="347" y="550"/>
                  </a:lnTo>
                  <a:cubicBezTo>
                    <a:pt x="357" y="550"/>
                    <a:pt x="350" y="531"/>
                    <a:pt x="358" y="531"/>
                  </a:cubicBezTo>
                  <a:cubicBezTo>
                    <a:pt x="359" y="531"/>
                    <a:pt x="361" y="531"/>
                    <a:pt x="362" y="532"/>
                  </a:cubicBezTo>
                  <a:lnTo>
                    <a:pt x="362" y="532"/>
                  </a:lnTo>
                  <a:cubicBezTo>
                    <a:pt x="363" y="530"/>
                    <a:pt x="363" y="529"/>
                    <a:pt x="364" y="528"/>
                  </a:cubicBezTo>
                  <a:lnTo>
                    <a:pt x="364" y="528"/>
                  </a:lnTo>
                  <a:lnTo>
                    <a:pt x="370" y="545"/>
                  </a:lnTo>
                  <a:cubicBezTo>
                    <a:pt x="387" y="539"/>
                    <a:pt x="398" y="522"/>
                    <a:pt x="409" y="517"/>
                  </a:cubicBezTo>
                  <a:cubicBezTo>
                    <a:pt x="409" y="522"/>
                    <a:pt x="409" y="528"/>
                    <a:pt x="415" y="533"/>
                  </a:cubicBezTo>
                  <a:cubicBezTo>
                    <a:pt x="421" y="527"/>
                    <a:pt x="433" y="524"/>
                    <a:pt x="446" y="524"/>
                  </a:cubicBezTo>
                  <a:cubicBezTo>
                    <a:pt x="455" y="524"/>
                    <a:pt x="464" y="525"/>
                    <a:pt x="471" y="528"/>
                  </a:cubicBezTo>
                  <a:lnTo>
                    <a:pt x="476" y="517"/>
                  </a:lnTo>
                  <a:cubicBezTo>
                    <a:pt x="476" y="517"/>
                    <a:pt x="476" y="517"/>
                    <a:pt x="476" y="522"/>
                  </a:cubicBezTo>
                  <a:cubicBezTo>
                    <a:pt x="478" y="523"/>
                    <a:pt x="479" y="524"/>
                    <a:pt x="480" y="524"/>
                  </a:cubicBezTo>
                  <a:cubicBezTo>
                    <a:pt x="484" y="524"/>
                    <a:pt x="476" y="515"/>
                    <a:pt x="476" y="505"/>
                  </a:cubicBezTo>
                  <a:lnTo>
                    <a:pt x="476" y="505"/>
                  </a:lnTo>
                  <a:cubicBezTo>
                    <a:pt x="482" y="505"/>
                    <a:pt x="482" y="517"/>
                    <a:pt x="482" y="517"/>
                  </a:cubicBezTo>
                  <a:cubicBezTo>
                    <a:pt x="491" y="508"/>
                    <a:pt x="504" y="491"/>
                    <a:pt x="517" y="491"/>
                  </a:cubicBezTo>
                  <a:cubicBezTo>
                    <a:pt x="520" y="491"/>
                    <a:pt x="523" y="492"/>
                    <a:pt x="527" y="494"/>
                  </a:cubicBezTo>
                  <a:lnTo>
                    <a:pt x="527" y="500"/>
                  </a:lnTo>
                  <a:cubicBezTo>
                    <a:pt x="527" y="500"/>
                    <a:pt x="528" y="500"/>
                    <a:pt x="529" y="500"/>
                  </a:cubicBezTo>
                  <a:cubicBezTo>
                    <a:pt x="536" y="500"/>
                    <a:pt x="534" y="481"/>
                    <a:pt x="539" y="481"/>
                  </a:cubicBezTo>
                  <a:cubicBezTo>
                    <a:pt x="540" y="481"/>
                    <a:pt x="542" y="481"/>
                    <a:pt x="543" y="483"/>
                  </a:cubicBezTo>
                  <a:lnTo>
                    <a:pt x="543" y="483"/>
                  </a:lnTo>
                  <a:cubicBezTo>
                    <a:pt x="556" y="481"/>
                    <a:pt x="569" y="476"/>
                    <a:pt x="583" y="476"/>
                  </a:cubicBezTo>
                  <a:cubicBezTo>
                    <a:pt x="590" y="476"/>
                    <a:pt x="597" y="477"/>
                    <a:pt x="605" y="483"/>
                  </a:cubicBezTo>
                  <a:cubicBezTo>
                    <a:pt x="605" y="472"/>
                    <a:pt x="611" y="472"/>
                    <a:pt x="615" y="472"/>
                  </a:cubicBezTo>
                  <a:cubicBezTo>
                    <a:pt x="620" y="472"/>
                    <a:pt x="625" y="472"/>
                    <a:pt x="622" y="461"/>
                  </a:cubicBezTo>
                  <a:lnTo>
                    <a:pt x="622" y="461"/>
                  </a:lnTo>
                  <a:cubicBezTo>
                    <a:pt x="639" y="466"/>
                    <a:pt x="633" y="472"/>
                    <a:pt x="655" y="477"/>
                  </a:cubicBezTo>
                  <a:cubicBezTo>
                    <a:pt x="661" y="477"/>
                    <a:pt x="655" y="461"/>
                    <a:pt x="661" y="455"/>
                  </a:cubicBezTo>
                  <a:lnTo>
                    <a:pt x="667" y="472"/>
                  </a:lnTo>
                  <a:lnTo>
                    <a:pt x="667" y="455"/>
                  </a:lnTo>
                  <a:lnTo>
                    <a:pt x="678" y="466"/>
                  </a:lnTo>
                  <a:lnTo>
                    <a:pt x="683" y="466"/>
                  </a:lnTo>
                  <a:cubicBezTo>
                    <a:pt x="678" y="466"/>
                    <a:pt x="678" y="461"/>
                    <a:pt x="678" y="455"/>
                  </a:cubicBezTo>
                  <a:cubicBezTo>
                    <a:pt x="679" y="452"/>
                    <a:pt x="681" y="451"/>
                    <a:pt x="683" y="451"/>
                  </a:cubicBezTo>
                  <a:cubicBezTo>
                    <a:pt x="690" y="451"/>
                    <a:pt x="700" y="462"/>
                    <a:pt x="700" y="466"/>
                  </a:cubicBezTo>
                  <a:lnTo>
                    <a:pt x="717" y="449"/>
                  </a:lnTo>
                  <a:lnTo>
                    <a:pt x="717" y="449"/>
                  </a:lnTo>
                  <a:cubicBezTo>
                    <a:pt x="717" y="452"/>
                    <a:pt x="716" y="454"/>
                    <a:pt x="715" y="456"/>
                  </a:cubicBezTo>
                  <a:lnTo>
                    <a:pt x="715" y="456"/>
                  </a:lnTo>
                  <a:cubicBezTo>
                    <a:pt x="715" y="456"/>
                    <a:pt x="714" y="456"/>
                    <a:pt x="714" y="456"/>
                  </a:cubicBezTo>
                  <a:cubicBezTo>
                    <a:pt x="713" y="456"/>
                    <a:pt x="713" y="457"/>
                    <a:pt x="711" y="461"/>
                  </a:cubicBezTo>
                  <a:cubicBezTo>
                    <a:pt x="711" y="461"/>
                    <a:pt x="713" y="459"/>
                    <a:pt x="715" y="456"/>
                  </a:cubicBezTo>
                  <a:lnTo>
                    <a:pt x="715" y="456"/>
                  </a:lnTo>
                  <a:cubicBezTo>
                    <a:pt x="717" y="457"/>
                    <a:pt x="718" y="465"/>
                    <a:pt x="720" y="465"/>
                  </a:cubicBezTo>
                  <a:cubicBezTo>
                    <a:pt x="720" y="465"/>
                    <a:pt x="721" y="464"/>
                    <a:pt x="723" y="461"/>
                  </a:cubicBezTo>
                  <a:cubicBezTo>
                    <a:pt x="723" y="461"/>
                    <a:pt x="723" y="455"/>
                    <a:pt x="723" y="449"/>
                  </a:cubicBezTo>
                  <a:cubicBezTo>
                    <a:pt x="725" y="452"/>
                    <a:pt x="730" y="454"/>
                    <a:pt x="734" y="454"/>
                  </a:cubicBezTo>
                  <a:cubicBezTo>
                    <a:pt x="738" y="454"/>
                    <a:pt x="742" y="452"/>
                    <a:pt x="745" y="449"/>
                  </a:cubicBezTo>
                  <a:lnTo>
                    <a:pt x="751" y="461"/>
                  </a:lnTo>
                  <a:cubicBezTo>
                    <a:pt x="762" y="455"/>
                    <a:pt x="779" y="444"/>
                    <a:pt x="795" y="444"/>
                  </a:cubicBezTo>
                  <a:cubicBezTo>
                    <a:pt x="784" y="438"/>
                    <a:pt x="784" y="421"/>
                    <a:pt x="790" y="421"/>
                  </a:cubicBezTo>
                  <a:lnTo>
                    <a:pt x="790" y="421"/>
                  </a:lnTo>
                  <a:lnTo>
                    <a:pt x="795" y="433"/>
                  </a:lnTo>
                  <a:cubicBezTo>
                    <a:pt x="795" y="421"/>
                    <a:pt x="790" y="427"/>
                    <a:pt x="790" y="416"/>
                  </a:cubicBezTo>
                  <a:lnTo>
                    <a:pt x="790" y="416"/>
                  </a:lnTo>
                  <a:cubicBezTo>
                    <a:pt x="795" y="416"/>
                    <a:pt x="801" y="433"/>
                    <a:pt x="795" y="438"/>
                  </a:cubicBezTo>
                  <a:lnTo>
                    <a:pt x="801" y="433"/>
                  </a:lnTo>
                  <a:cubicBezTo>
                    <a:pt x="807" y="433"/>
                    <a:pt x="801" y="438"/>
                    <a:pt x="807" y="444"/>
                  </a:cubicBezTo>
                  <a:cubicBezTo>
                    <a:pt x="807" y="441"/>
                    <a:pt x="807" y="440"/>
                    <a:pt x="808" y="440"/>
                  </a:cubicBezTo>
                  <a:cubicBezTo>
                    <a:pt x="810" y="440"/>
                    <a:pt x="814" y="445"/>
                    <a:pt x="817" y="445"/>
                  </a:cubicBezTo>
                  <a:cubicBezTo>
                    <a:pt x="820" y="445"/>
                    <a:pt x="822" y="443"/>
                    <a:pt x="823" y="438"/>
                  </a:cubicBezTo>
                  <a:lnTo>
                    <a:pt x="823" y="444"/>
                  </a:lnTo>
                  <a:cubicBezTo>
                    <a:pt x="840" y="438"/>
                    <a:pt x="846" y="433"/>
                    <a:pt x="857" y="427"/>
                  </a:cubicBezTo>
                  <a:cubicBezTo>
                    <a:pt x="857" y="416"/>
                    <a:pt x="863" y="416"/>
                    <a:pt x="863" y="405"/>
                  </a:cubicBezTo>
                  <a:cubicBezTo>
                    <a:pt x="872" y="405"/>
                    <a:pt x="881" y="412"/>
                    <a:pt x="889" y="412"/>
                  </a:cubicBezTo>
                  <a:cubicBezTo>
                    <a:pt x="892" y="412"/>
                    <a:pt x="894" y="411"/>
                    <a:pt x="896" y="410"/>
                  </a:cubicBezTo>
                  <a:cubicBezTo>
                    <a:pt x="902" y="399"/>
                    <a:pt x="896" y="399"/>
                    <a:pt x="896" y="388"/>
                  </a:cubicBezTo>
                  <a:lnTo>
                    <a:pt x="896" y="388"/>
                  </a:lnTo>
                  <a:cubicBezTo>
                    <a:pt x="902" y="399"/>
                    <a:pt x="913" y="399"/>
                    <a:pt x="907" y="405"/>
                  </a:cubicBezTo>
                  <a:cubicBezTo>
                    <a:pt x="924" y="399"/>
                    <a:pt x="924" y="399"/>
                    <a:pt x="941" y="388"/>
                  </a:cubicBezTo>
                  <a:cubicBezTo>
                    <a:pt x="941" y="382"/>
                    <a:pt x="935" y="382"/>
                    <a:pt x="935" y="377"/>
                  </a:cubicBezTo>
                  <a:cubicBezTo>
                    <a:pt x="937" y="375"/>
                    <a:pt x="939" y="374"/>
                    <a:pt x="940" y="374"/>
                  </a:cubicBezTo>
                  <a:cubicBezTo>
                    <a:pt x="944" y="374"/>
                    <a:pt x="947" y="378"/>
                    <a:pt x="947" y="382"/>
                  </a:cubicBezTo>
                  <a:lnTo>
                    <a:pt x="947" y="388"/>
                  </a:lnTo>
                  <a:cubicBezTo>
                    <a:pt x="951" y="382"/>
                    <a:pt x="956" y="380"/>
                    <a:pt x="961" y="380"/>
                  </a:cubicBezTo>
                  <a:cubicBezTo>
                    <a:pt x="972" y="380"/>
                    <a:pt x="984" y="387"/>
                    <a:pt x="994" y="387"/>
                  </a:cubicBezTo>
                  <a:cubicBezTo>
                    <a:pt x="1000" y="387"/>
                    <a:pt x="1005" y="385"/>
                    <a:pt x="1008" y="377"/>
                  </a:cubicBezTo>
                  <a:lnTo>
                    <a:pt x="1008" y="382"/>
                  </a:lnTo>
                  <a:lnTo>
                    <a:pt x="1019" y="365"/>
                  </a:lnTo>
                  <a:cubicBezTo>
                    <a:pt x="1031" y="365"/>
                    <a:pt x="1019" y="371"/>
                    <a:pt x="1025" y="377"/>
                  </a:cubicBezTo>
                  <a:cubicBezTo>
                    <a:pt x="1032" y="368"/>
                    <a:pt x="1038" y="366"/>
                    <a:pt x="1043" y="366"/>
                  </a:cubicBezTo>
                  <a:cubicBezTo>
                    <a:pt x="1046" y="366"/>
                    <a:pt x="1050" y="367"/>
                    <a:pt x="1053" y="367"/>
                  </a:cubicBezTo>
                  <a:cubicBezTo>
                    <a:pt x="1057" y="367"/>
                    <a:pt x="1060" y="365"/>
                    <a:pt x="1064" y="360"/>
                  </a:cubicBezTo>
                  <a:cubicBezTo>
                    <a:pt x="1070" y="367"/>
                    <a:pt x="1076" y="369"/>
                    <a:pt x="1081" y="369"/>
                  </a:cubicBezTo>
                  <a:cubicBezTo>
                    <a:pt x="1093" y="369"/>
                    <a:pt x="1104" y="359"/>
                    <a:pt x="1114" y="359"/>
                  </a:cubicBezTo>
                  <a:cubicBezTo>
                    <a:pt x="1118" y="359"/>
                    <a:pt x="1122" y="361"/>
                    <a:pt x="1126" y="365"/>
                  </a:cubicBezTo>
                  <a:lnTo>
                    <a:pt x="1126" y="354"/>
                  </a:lnTo>
                  <a:cubicBezTo>
                    <a:pt x="1126" y="353"/>
                    <a:pt x="1126" y="353"/>
                    <a:pt x="1126" y="353"/>
                  </a:cubicBezTo>
                  <a:cubicBezTo>
                    <a:pt x="1128" y="353"/>
                    <a:pt x="1131" y="360"/>
                    <a:pt x="1131" y="360"/>
                  </a:cubicBezTo>
                  <a:cubicBezTo>
                    <a:pt x="1131" y="354"/>
                    <a:pt x="1126" y="354"/>
                    <a:pt x="1131" y="349"/>
                  </a:cubicBezTo>
                  <a:cubicBezTo>
                    <a:pt x="1143" y="341"/>
                    <a:pt x="1157" y="339"/>
                    <a:pt x="1173" y="339"/>
                  </a:cubicBezTo>
                  <a:cubicBezTo>
                    <a:pt x="1193" y="339"/>
                    <a:pt x="1215" y="343"/>
                    <a:pt x="1238" y="343"/>
                  </a:cubicBezTo>
                  <a:cubicBezTo>
                    <a:pt x="1247" y="338"/>
                    <a:pt x="1237" y="311"/>
                    <a:pt x="1246" y="311"/>
                  </a:cubicBezTo>
                  <a:lnTo>
                    <a:pt x="1246" y="311"/>
                  </a:lnTo>
                  <a:cubicBezTo>
                    <a:pt x="1248" y="311"/>
                    <a:pt x="1251" y="312"/>
                    <a:pt x="1255" y="315"/>
                  </a:cubicBezTo>
                  <a:lnTo>
                    <a:pt x="1255" y="326"/>
                  </a:lnTo>
                  <a:cubicBezTo>
                    <a:pt x="1271" y="304"/>
                    <a:pt x="1305" y="315"/>
                    <a:pt x="1327" y="293"/>
                  </a:cubicBezTo>
                  <a:lnTo>
                    <a:pt x="1327" y="293"/>
                  </a:lnTo>
                  <a:cubicBezTo>
                    <a:pt x="1327" y="298"/>
                    <a:pt x="1327" y="304"/>
                    <a:pt x="1322" y="304"/>
                  </a:cubicBezTo>
                  <a:cubicBezTo>
                    <a:pt x="1325" y="306"/>
                    <a:pt x="1327" y="308"/>
                    <a:pt x="1330" y="308"/>
                  </a:cubicBezTo>
                  <a:cubicBezTo>
                    <a:pt x="1337" y="308"/>
                    <a:pt x="1343" y="297"/>
                    <a:pt x="1339" y="293"/>
                  </a:cubicBezTo>
                  <a:lnTo>
                    <a:pt x="1339" y="293"/>
                  </a:lnTo>
                  <a:cubicBezTo>
                    <a:pt x="1344" y="293"/>
                    <a:pt x="1344" y="298"/>
                    <a:pt x="1350" y="304"/>
                  </a:cubicBezTo>
                  <a:cubicBezTo>
                    <a:pt x="1350" y="304"/>
                    <a:pt x="1351" y="305"/>
                    <a:pt x="1352" y="305"/>
                  </a:cubicBezTo>
                  <a:cubicBezTo>
                    <a:pt x="1355" y="305"/>
                    <a:pt x="1356" y="292"/>
                    <a:pt x="1359" y="292"/>
                  </a:cubicBezTo>
                  <a:cubicBezTo>
                    <a:pt x="1360" y="292"/>
                    <a:pt x="1360" y="292"/>
                    <a:pt x="1361" y="293"/>
                  </a:cubicBezTo>
                  <a:cubicBezTo>
                    <a:pt x="1361" y="298"/>
                    <a:pt x="1361" y="298"/>
                    <a:pt x="1361" y="298"/>
                  </a:cubicBezTo>
                  <a:cubicBezTo>
                    <a:pt x="1361" y="293"/>
                    <a:pt x="1378" y="298"/>
                    <a:pt x="1372" y="287"/>
                  </a:cubicBezTo>
                  <a:cubicBezTo>
                    <a:pt x="1381" y="287"/>
                    <a:pt x="1387" y="280"/>
                    <a:pt x="1391" y="280"/>
                  </a:cubicBezTo>
                  <a:cubicBezTo>
                    <a:pt x="1392" y="280"/>
                    <a:pt x="1394" y="280"/>
                    <a:pt x="1395" y="281"/>
                  </a:cubicBezTo>
                  <a:cubicBezTo>
                    <a:pt x="1395" y="273"/>
                    <a:pt x="1399" y="273"/>
                    <a:pt x="1403" y="273"/>
                  </a:cubicBezTo>
                  <a:cubicBezTo>
                    <a:pt x="1407" y="273"/>
                    <a:pt x="1411" y="273"/>
                    <a:pt x="1411" y="265"/>
                  </a:cubicBezTo>
                  <a:cubicBezTo>
                    <a:pt x="1414" y="272"/>
                    <a:pt x="1418" y="275"/>
                    <a:pt x="1421" y="275"/>
                  </a:cubicBezTo>
                  <a:cubicBezTo>
                    <a:pt x="1426" y="275"/>
                    <a:pt x="1431" y="271"/>
                    <a:pt x="1434" y="265"/>
                  </a:cubicBezTo>
                  <a:cubicBezTo>
                    <a:pt x="1434" y="270"/>
                    <a:pt x="1439" y="270"/>
                    <a:pt x="1439" y="276"/>
                  </a:cubicBezTo>
                  <a:cubicBezTo>
                    <a:pt x="1445" y="276"/>
                    <a:pt x="1451" y="270"/>
                    <a:pt x="1451" y="259"/>
                  </a:cubicBezTo>
                  <a:cubicBezTo>
                    <a:pt x="1454" y="264"/>
                    <a:pt x="1457" y="265"/>
                    <a:pt x="1459" y="265"/>
                  </a:cubicBezTo>
                  <a:cubicBezTo>
                    <a:pt x="1465" y="265"/>
                    <a:pt x="1469" y="255"/>
                    <a:pt x="1474" y="255"/>
                  </a:cubicBezTo>
                  <a:cubicBezTo>
                    <a:pt x="1477" y="255"/>
                    <a:pt x="1480" y="257"/>
                    <a:pt x="1484" y="265"/>
                  </a:cubicBezTo>
                  <a:cubicBezTo>
                    <a:pt x="1501" y="248"/>
                    <a:pt x="1518" y="237"/>
                    <a:pt x="1535" y="225"/>
                  </a:cubicBezTo>
                  <a:lnTo>
                    <a:pt x="1535" y="225"/>
                  </a:lnTo>
                  <a:cubicBezTo>
                    <a:pt x="1540" y="248"/>
                    <a:pt x="1512" y="231"/>
                    <a:pt x="1518" y="253"/>
                  </a:cubicBezTo>
                  <a:cubicBezTo>
                    <a:pt x="1535" y="242"/>
                    <a:pt x="1540" y="220"/>
                    <a:pt x="1557" y="220"/>
                  </a:cubicBezTo>
                  <a:cubicBezTo>
                    <a:pt x="1563" y="225"/>
                    <a:pt x="1557" y="231"/>
                    <a:pt x="1557" y="237"/>
                  </a:cubicBezTo>
                  <a:cubicBezTo>
                    <a:pt x="1574" y="225"/>
                    <a:pt x="1591" y="231"/>
                    <a:pt x="1602" y="214"/>
                  </a:cubicBezTo>
                  <a:cubicBezTo>
                    <a:pt x="1596" y="203"/>
                    <a:pt x="1607" y="186"/>
                    <a:pt x="1607" y="175"/>
                  </a:cubicBezTo>
                  <a:cubicBezTo>
                    <a:pt x="1607" y="203"/>
                    <a:pt x="1624" y="181"/>
                    <a:pt x="1624" y="214"/>
                  </a:cubicBezTo>
                  <a:cubicBezTo>
                    <a:pt x="1624" y="214"/>
                    <a:pt x="1630" y="209"/>
                    <a:pt x="1624" y="203"/>
                  </a:cubicBezTo>
                  <a:lnTo>
                    <a:pt x="1624" y="203"/>
                  </a:lnTo>
                  <a:cubicBezTo>
                    <a:pt x="1630" y="203"/>
                    <a:pt x="1630" y="209"/>
                    <a:pt x="1630" y="214"/>
                  </a:cubicBezTo>
                  <a:cubicBezTo>
                    <a:pt x="1641" y="209"/>
                    <a:pt x="1630" y="197"/>
                    <a:pt x="1641" y="197"/>
                  </a:cubicBezTo>
                  <a:cubicBezTo>
                    <a:pt x="1641" y="203"/>
                    <a:pt x="1641" y="203"/>
                    <a:pt x="1641" y="209"/>
                  </a:cubicBezTo>
                  <a:cubicBezTo>
                    <a:pt x="1646" y="199"/>
                    <a:pt x="1646" y="190"/>
                    <a:pt x="1653" y="190"/>
                  </a:cubicBezTo>
                  <a:cubicBezTo>
                    <a:pt x="1654" y="190"/>
                    <a:pt x="1656" y="191"/>
                    <a:pt x="1658" y="192"/>
                  </a:cubicBezTo>
                  <a:cubicBezTo>
                    <a:pt x="1658" y="192"/>
                    <a:pt x="1658" y="197"/>
                    <a:pt x="1658" y="197"/>
                  </a:cubicBezTo>
                  <a:cubicBezTo>
                    <a:pt x="1669" y="192"/>
                    <a:pt x="1675" y="169"/>
                    <a:pt x="1691" y="169"/>
                  </a:cubicBezTo>
                  <a:cubicBezTo>
                    <a:pt x="1691" y="192"/>
                    <a:pt x="1697" y="175"/>
                    <a:pt x="1703" y="192"/>
                  </a:cubicBezTo>
                  <a:lnTo>
                    <a:pt x="1708" y="186"/>
                  </a:lnTo>
                  <a:lnTo>
                    <a:pt x="1703" y="181"/>
                  </a:lnTo>
                  <a:cubicBezTo>
                    <a:pt x="1712" y="176"/>
                    <a:pt x="1713" y="168"/>
                    <a:pt x="1720" y="168"/>
                  </a:cubicBezTo>
                  <a:cubicBezTo>
                    <a:pt x="1721" y="168"/>
                    <a:pt x="1723" y="168"/>
                    <a:pt x="1725" y="169"/>
                  </a:cubicBezTo>
                  <a:lnTo>
                    <a:pt x="1719" y="175"/>
                  </a:lnTo>
                  <a:lnTo>
                    <a:pt x="1731" y="169"/>
                  </a:lnTo>
                  <a:lnTo>
                    <a:pt x="1725" y="164"/>
                  </a:lnTo>
                  <a:cubicBezTo>
                    <a:pt x="1725" y="155"/>
                    <a:pt x="1718" y="145"/>
                    <a:pt x="1721" y="145"/>
                  </a:cubicBezTo>
                  <a:lnTo>
                    <a:pt x="1721" y="145"/>
                  </a:lnTo>
                  <a:cubicBezTo>
                    <a:pt x="1722" y="145"/>
                    <a:pt x="1723" y="146"/>
                    <a:pt x="1725" y="147"/>
                  </a:cubicBezTo>
                  <a:cubicBezTo>
                    <a:pt x="1725" y="147"/>
                    <a:pt x="1728" y="146"/>
                    <a:pt x="1731" y="146"/>
                  </a:cubicBezTo>
                  <a:cubicBezTo>
                    <a:pt x="1735" y="146"/>
                    <a:pt x="1739" y="147"/>
                    <a:pt x="1742" y="153"/>
                  </a:cubicBezTo>
                  <a:cubicBezTo>
                    <a:pt x="1742" y="147"/>
                    <a:pt x="1747" y="141"/>
                    <a:pt x="1753" y="141"/>
                  </a:cubicBezTo>
                  <a:cubicBezTo>
                    <a:pt x="1753" y="147"/>
                    <a:pt x="1753" y="164"/>
                    <a:pt x="1759" y="164"/>
                  </a:cubicBezTo>
                  <a:cubicBezTo>
                    <a:pt x="1759" y="153"/>
                    <a:pt x="1775" y="158"/>
                    <a:pt x="1775" y="141"/>
                  </a:cubicBezTo>
                  <a:cubicBezTo>
                    <a:pt x="1781" y="147"/>
                    <a:pt x="1781" y="147"/>
                    <a:pt x="1781" y="153"/>
                  </a:cubicBezTo>
                  <a:cubicBezTo>
                    <a:pt x="1791" y="153"/>
                    <a:pt x="1780" y="140"/>
                    <a:pt x="1783" y="140"/>
                  </a:cubicBezTo>
                  <a:lnTo>
                    <a:pt x="1783" y="140"/>
                  </a:lnTo>
                  <a:cubicBezTo>
                    <a:pt x="1784" y="140"/>
                    <a:pt x="1785" y="141"/>
                    <a:pt x="1787" y="141"/>
                  </a:cubicBezTo>
                  <a:cubicBezTo>
                    <a:pt x="1787" y="141"/>
                    <a:pt x="1787" y="141"/>
                    <a:pt x="1787" y="147"/>
                  </a:cubicBezTo>
                  <a:cubicBezTo>
                    <a:pt x="1796" y="147"/>
                    <a:pt x="1806" y="135"/>
                    <a:pt x="1815" y="135"/>
                  </a:cubicBezTo>
                  <a:cubicBezTo>
                    <a:pt x="1817" y="135"/>
                    <a:pt x="1819" y="135"/>
                    <a:pt x="1820" y="136"/>
                  </a:cubicBezTo>
                  <a:cubicBezTo>
                    <a:pt x="1826" y="153"/>
                    <a:pt x="1815" y="141"/>
                    <a:pt x="1820" y="153"/>
                  </a:cubicBezTo>
                  <a:cubicBezTo>
                    <a:pt x="1837" y="147"/>
                    <a:pt x="1848" y="125"/>
                    <a:pt x="1865" y="125"/>
                  </a:cubicBezTo>
                  <a:lnTo>
                    <a:pt x="1859" y="125"/>
                  </a:lnTo>
                  <a:cubicBezTo>
                    <a:pt x="1858" y="119"/>
                    <a:pt x="1858" y="117"/>
                    <a:pt x="1860" y="117"/>
                  </a:cubicBezTo>
                  <a:cubicBezTo>
                    <a:pt x="1863" y="117"/>
                    <a:pt x="1871" y="124"/>
                    <a:pt x="1876" y="124"/>
                  </a:cubicBezTo>
                  <a:cubicBezTo>
                    <a:pt x="1878" y="124"/>
                    <a:pt x="1879" y="123"/>
                    <a:pt x="1880" y="123"/>
                  </a:cubicBezTo>
                  <a:lnTo>
                    <a:pt x="1880" y="123"/>
                  </a:lnTo>
                  <a:cubicBezTo>
                    <a:pt x="1879" y="127"/>
                    <a:pt x="1880" y="132"/>
                    <a:pt x="1881" y="132"/>
                  </a:cubicBezTo>
                  <a:cubicBezTo>
                    <a:pt x="1882" y="132"/>
                    <a:pt x="1882" y="131"/>
                    <a:pt x="1882" y="130"/>
                  </a:cubicBezTo>
                  <a:cubicBezTo>
                    <a:pt x="1893" y="130"/>
                    <a:pt x="1899" y="119"/>
                    <a:pt x="1915" y="108"/>
                  </a:cubicBezTo>
                  <a:lnTo>
                    <a:pt x="1915" y="113"/>
                  </a:lnTo>
                  <a:cubicBezTo>
                    <a:pt x="1917" y="115"/>
                    <a:pt x="1920" y="116"/>
                    <a:pt x="1923" y="116"/>
                  </a:cubicBezTo>
                  <a:cubicBezTo>
                    <a:pt x="1928" y="116"/>
                    <a:pt x="1934" y="113"/>
                    <a:pt x="1938" y="113"/>
                  </a:cubicBezTo>
                  <a:cubicBezTo>
                    <a:pt x="1938" y="108"/>
                    <a:pt x="1943" y="108"/>
                    <a:pt x="1938" y="102"/>
                  </a:cubicBezTo>
                  <a:lnTo>
                    <a:pt x="1938" y="102"/>
                  </a:lnTo>
                  <a:cubicBezTo>
                    <a:pt x="1944" y="108"/>
                    <a:pt x="1950" y="110"/>
                    <a:pt x="1954" y="110"/>
                  </a:cubicBezTo>
                  <a:cubicBezTo>
                    <a:pt x="1968" y="110"/>
                    <a:pt x="1974" y="89"/>
                    <a:pt x="1986" y="89"/>
                  </a:cubicBezTo>
                  <a:cubicBezTo>
                    <a:pt x="1990" y="89"/>
                    <a:pt x="1994" y="91"/>
                    <a:pt x="1999" y="97"/>
                  </a:cubicBezTo>
                  <a:cubicBezTo>
                    <a:pt x="1999" y="97"/>
                    <a:pt x="1994" y="102"/>
                    <a:pt x="1999" y="102"/>
                  </a:cubicBezTo>
                  <a:lnTo>
                    <a:pt x="2011" y="91"/>
                  </a:lnTo>
                  <a:cubicBezTo>
                    <a:pt x="2005" y="80"/>
                    <a:pt x="2005" y="85"/>
                    <a:pt x="1999" y="80"/>
                  </a:cubicBezTo>
                  <a:cubicBezTo>
                    <a:pt x="1999" y="74"/>
                    <a:pt x="2005" y="69"/>
                    <a:pt x="2011" y="63"/>
                  </a:cubicBezTo>
                  <a:lnTo>
                    <a:pt x="2011" y="63"/>
                  </a:lnTo>
                  <a:cubicBezTo>
                    <a:pt x="2005" y="74"/>
                    <a:pt x="2016" y="80"/>
                    <a:pt x="2016" y="85"/>
                  </a:cubicBezTo>
                  <a:cubicBezTo>
                    <a:pt x="2016" y="85"/>
                    <a:pt x="2016" y="80"/>
                    <a:pt x="2016" y="74"/>
                  </a:cubicBezTo>
                  <a:cubicBezTo>
                    <a:pt x="2019" y="78"/>
                    <a:pt x="2020" y="79"/>
                    <a:pt x="2020" y="79"/>
                  </a:cubicBezTo>
                  <a:cubicBezTo>
                    <a:pt x="2022" y="79"/>
                    <a:pt x="2016" y="62"/>
                    <a:pt x="2024" y="62"/>
                  </a:cubicBezTo>
                  <a:cubicBezTo>
                    <a:pt x="2025" y="62"/>
                    <a:pt x="2026" y="62"/>
                    <a:pt x="2027" y="63"/>
                  </a:cubicBezTo>
                  <a:lnTo>
                    <a:pt x="2027" y="69"/>
                  </a:lnTo>
                  <a:cubicBezTo>
                    <a:pt x="2027" y="69"/>
                    <a:pt x="2033" y="57"/>
                    <a:pt x="2039" y="57"/>
                  </a:cubicBezTo>
                  <a:lnTo>
                    <a:pt x="2039" y="57"/>
                  </a:lnTo>
                  <a:cubicBezTo>
                    <a:pt x="2044" y="69"/>
                    <a:pt x="2033" y="63"/>
                    <a:pt x="2039" y="74"/>
                  </a:cubicBezTo>
                  <a:cubicBezTo>
                    <a:pt x="2044" y="74"/>
                    <a:pt x="2044" y="56"/>
                    <a:pt x="2048" y="56"/>
                  </a:cubicBezTo>
                  <a:cubicBezTo>
                    <a:pt x="2049" y="56"/>
                    <a:pt x="2049" y="57"/>
                    <a:pt x="2050" y="57"/>
                  </a:cubicBezTo>
                  <a:cubicBezTo>
                    <a:pt x="2050" y="63"/>
                    <a:pt x="2044" y="63"/>
                    <a:pt x="2044" y="69"/>
                  </a:cubicBezTo>
                  <a:cubicBezTo>
                    <a:pt x="2055" y="80"/>
                    <a:pt x="2055" y="80"/>
                    <a:pt x="2061" y="80"/>
                  </a:cubicBezTo>
                  <a:lnTo>
                    <a:pt x="2067" y="80"/>
                  </a:lnTo>
                  <a:cubicBezTo>
                    <a:pt x="2067" y="46"/>
                    <a:pt x="2083" y="69"/>
                    <a:pt x="2089" y="46"/>
                  </a:cubicBezTo>
                  <a:lnTo>
                    <a:pt x="2089" y="46"/>
                  </a:lnTo>
                  <a:cubicBezTo>
                    <a:pt x="2084" y="69"/>
                    <a:pt x="2089" y="57"/>
                    <a:pt x="2089" y="74"/>
                  </a:cubicBezTo>
                  <a:cubicBezTo>
                    <a:pt x="2095" y="74"/>
                    <a:pt x="2100" y="80"/>
                    <a:pt x="2100" y="80"/>
                  </a:cubicBezTo>
                  <a:cubicBezTo>
                    <a:pt x="2100" y="77"/>
                    <a:pt x="2101" y="76"/>
                    <a:pt x="2102" y="76"/>
                  </a:cubicBezTo>
                  <a:cubicBezTo>
                    <a:pt x="2103" y="76"/>
                    <a:pt x="2106" y="79"/>
                    <a:pt x="2108" y="79"/>
                  </a:cubicBezTo>
                  <a:cubicBezTo>
                    <a:pt x="2110" y="79"/>
                    <a:pt x="2112" y="77"/>
                    <a:pt x="2112" y="69"/>
                  </a:cubicBezTo>
                  <a:cubicBezTo>
                    <a:pt x="2117" y="74"/>
                    <a:pt x="2117" y="69"/>
                    <a:pt x="2123" y="80"/>
                  </a:cubicBezTo>
                  <a:cubicBezTo>
                    <a:pt x="2128" y="74"/>
                    <a:pt x="2117" y="74"/>
                    <a:pt x="2117" y="69"/>
                  </a:cubicBezTo>
                  <a:cubicBezTo>
                    <a:pt x="2119" y="64"/>
                    <a:pt x="2121" y="63"/>
                    <a:pt x="2124" y="63"/>
                  </a:cubicBezTo>
                  <a:cubicBezTo>
                    <a:pt x="2130" y="63"/>
                    <a:pt x="2137" y="66"/>
                    <a:pt x="2143" y="66"/>
                  </a:cubicBezTo>
                  <a:cubicBezTo>
                    <a:pt x="2148" y="66"/>
                    <a:pt x="2153" y="64"/>
                    <a:pt x="2156" y="57"/>
                  </a:cubicBezTo>
                  <a:cubicBezTo>
                    <a:pt x="2162" y="46"/>
                    <a:pt x="2162" y="29"/>
                    <a:pt x="2173" y="18"/>
                  </a:cubicBezTo>
                  <a:cubicBezTo>
                    <a:pt x="2179" y="24"/>
                    <a:pt x="2173" y="35"/>
                    <a:pt x="2173" y="35"/>
                  </a:cubicBezTo>
                  <a:cubicBezTo>
                    <a:pt x="2175" y="37"/>
                    <a:pt x="2176" y="37"/>
                    <a:pt x="2178" y="37"/>
                  </a:cubicBezTo>
                  <a:cubicBezTo>
                    <a:pt x="2182" y="37"/>
                    <a:pt x="2186" y="33"/>
                    <a:pt x="2190" y="29"/>
                  </a:cubicBezTo>
                  <a:cubicBezTo>
                    <a:pt x="2184" y="24"/>
                    <a:pt x="2179" y="13"/>
                    <a:pt x="2184" y="13"/>
                  </a:cubicBezTo>
                  <a:cubicBezTo>
                    <a:pt x="2181" y="10"/>
                    <a:pt x="2180" y="9"/>
                    <a:pt x="2178" y="9"/>
                  </a:cubicBezTo>
                  <a:cubicBezTo>
                    <a:pt x="2176" y="9"/>
                    <a:pt x="2177" y="14"/>
                    <a:pt x="2175" y="14"/>
                  </a:cubicBezTo>
                  <a:cubicBezTo>
                    <a:pt x="2175" y="14"/>
                    <a:pt x="2174" y="13"/>
                    <a:pt x="2173" y="13"/>
                  </a:cubicBezTo>
                  <a:cubicBezTo>
                    <a:pt x="2173" y="7"/>
                    <a:pt x="2173" y="7"/>
                    <a:pt x="2173" y="7"/>
                  </a:cubicBezTo>
                  <a:lnTo>
                    <a:pt x="2168" y="13"/>
                  </a:lnTo>
                  <a:cubicBezTo>
                    <a:pt x="2168" y="7"/>
                    <a:pt x="2162" y="1"/>
                    <a:pt x="2168" y="1"/>
                  </a:cubicBezTo>
                  <a:cubicBezTo>
                    <a:pt x="2166" y="1"/>
                    <a:pt x="2164" y="0"/>
                    <a:pt x="2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1"/>
            <p:cNvSpPr/>
            <p:nvPr/>
          </p:nvSpPr>
          <p:spPr>
            <a:xfrm>
              <a:off x="8372050" y="1013213"/>
              <a:ext cx="30975" cy="9350"/>
            </a:xfrm>
            <a:custGeom>
              <a:avLst/>
              <a:gdLst/>
              <a:ahLst/>
              <a:cxnLst/>
              <a:rect l="l" t="t" r="r" b="b"/>
              <a:pathLst>
                <a:path w="1239" h="374" extrusionOk="0">
                  <a:moveTo>
                    <a:pt x="1216" y="15"/>
                  </a:moveTo>
                  <a:lnTo>
                    <a:pt x="1216" y="15"/>
                  </a:lnTo>
                  <a:lnTo>
                    <a:pt x="1216" y="15"/>
                  </a:lnTo>
                  <a:close/>
                  <a:moveTo>
                    <a:pt x="1076" y="15"/>
                  </a:moveTo>
                  <a:lnTo>
                    <a:pt x="1076" y="15"/>
                  </a:lnTo>
                  <a:cubicBezTo>
                    <a:pt x="1077" y="16"/>
                    <a:pt x="1079" y="18"/>
                    <a:pt x="1080" y="20"/>
                  </a:cubicBezTo>
                  <a:lnTo>
                    <a:pt x="1080" y="20"/>
                  </a:lnTo>
                  <a:cubicBezTo>
                    <a:pt x="1080" y="17"/>
                    <a:pt x="1078" y="15"/>
                    <a:pt x="1076" y="15"/>
                  </a:cubicBezTo>
                  <a:close/>
                  <a:moveTo>
                    <a:pt x="1238" y="37"/>
                  </a:moveTo>
                  <a:lnTo>
                    <a:pt x="1238" y="37"/>
                  </a:lnTo>
                  <a:cubicBezTo>
                    <a:pt x="1238" y="39"/>
                    <a:pt x="1238" y="41"/>
                    <a:pt x="1237" y="42"/>
                  </a:cubicBezTo>
                  <a:lnTo>
                    <a:pt x="1237" y="42"/>
                  </a:lnTo>
                  <a:cubicBezTo>
                    <a:pt x="1238" y="42"/>
                    <a:pt x="1238" y="41"/>
                    <a:pt x="1238" y="37"/>
                  </a:cubicBezTo>
                  <a:close/>
                  <a:moveTo>
                    <a:pt x="1233" y="32"/>
                  </a:moveTo>
                  <a:cubicBezTo>
                    <a:pt x="1233" y="43"/>
                    <a:pt x="1233" y="49"/>
                    <a:pt x="1233" y="49"/>
                  </a:cubicBezTo>
                  <a:cubicBezTo>
                    <a:pt x="1233" y="49"/>
                    <a:pt x="1235" y="46"/>
                    <a:pt x="1237" y="42"/>
                  </a:cubicBezTo>
                  <a:lnTo>
                    <a:pt x="1237" y="42"/>
                  </a:lnTo>
                  <a:cubicBezTo>
                    <a:pt x="1237" y="42"/>
                    <a:pt x="1237" y="42"/>
                    <a:pt x="1237" y="42"/>
                  </a:cubicBezTo>
                  <a:cubicBezTo>
                    <a:pt x="1235" y="42"/>
                    <a:pt x="1233" y="36"/>
                    <a:pt x="1233" y="32"/>
                  </a:cubicBezTo>
                  <a:close/>
                  <a:moveTo>
                    <a:pt x="1216" y="15"/>
                  </a:moveTo>
                  <a:lnTo>
                    <a:pt x="1216" y="32"/>
                  </a:lnTo>
                  <a:cubicBezTo>
                    <a:pt x="1216" y="37"/>
                    <a:pt x="1221" y="37"/>
                    <a:pt x="1221" y="43"/>
                  </a:cubicBezTo>
                  <a:cubicBezTo>
                    <a:pt x="1221" y="43"/>
                    <a:pt x="1221" y="31"/>
                    <a:pt x="1225" y="31"/>
                  </a:cubicBezTo>
                  <a:cubicBezTo>
                    <a:pt x="1226" y="31"/>
                    <a:pt x="1226" y="31"/>
                    <a:pt x="1227" y="32"/>
                  </a:cubicBezTo>
                  <a:cubicBezTo>
                    <a:pt x="1227" y="37"/>
                    <a:pt x="1227" y="49"/>
                    <a:pt x="1227" y="54"/>
                  </a:cubicBezTo>
                  <a:cubicBezTo>
                    <a:pt x="1227" y="49"/>
                    <a:pt x="1227" y="37"/>
                    <a:pt x="1233" y="32"/>
                  </a:cubicBezTo>
                  <a:lnTo>
                    <a:pt x="1233" y="26"/>
                  </a:lnTo>
                  <a:cubicBezTo>
                    <a:pt x="1231" y="20"/>
                    <a:pt x="1230" y="17"/>
                    <a:pt x="1229" y="17"/>
                  </a:cubicBezTo>
                  <a:cubicBezTo>
                    <a:pt x="1227" y="17"/>
                    <a:pt x="1225" y="32"/>
                    <a:pt x="1221" y="32"/>
                  </a:cubicBezTo>
                  <a:lnTo>
                    <a:pt x="1216" y="15"/>
                  </a:lnTo>
                  <a:close/>
                  <a:moveTo>
                    <a:pt x="1143" y="65"/>
                  </a:moveTo>
                  <a:lnTo>
                    <a:pt x="1154" y="71"/>
                  </a:lnTo>
                  <a:lnTo>
                    <a:pt x="1149" y="65"/>
                  </a:lnTo>
                  <a:close/>
                  <a:moveTo>
                    <a:pt x="1177" y="60"/>
                  </a:moveTo>
                  <a:cubicBezTo>
                    <a:pt x="1177" y="65"/>
                    <a:pt x="1182" y="71"/>
                    <a:pt x="1182" y="71"/>
                  </a:cubicBezTo>
                  <a:cubicBezTo>
                    <a:pt x="1182" y="60"/>
                    <a:pt x="1177" y="65"/>
                    <a:pt x="1177" y="60"/>
                  </a:cubicBezTo>
                  <a:close/>
                  <a:moveTo>
                    <a:pt x="852" y="54"/>
                  </a:moveTo>
                  <a:lnTo>
                    <a:pt x="846" y="71"/>
                  </a:lnTo>
                  <a:cubicBezTo>
                    <a:pt x="852" y="71"/>
                    <a:pt x="852" y="65"/>
                    <a:pt x="852" y="65"/>
                  </a:cubicBezTo>
                  <a:cubicBezTo>
                    <a:pt x="852" y="77"/>
                    <a:pt x="852" y="71"/>
                    <a:pt x="857" y="82"/>
                  </a:cubicBezTo>
                  <a:cubicBezTo>
                    <a:pt x="855" y="78"/>
                    <a:pt x="853" y="77"/>
                    <a:pt x="852" y="77"/>
                  </a:cubicBezTo>
                  <a:cubicBezTo>
                    <a:pt x="849" y="77"/>
                    <a:pt x="850" y="85"/>
                    <a:pt x="848" y="85"/>
                  </a:cubicBezTo>
                  <a:cubicBezTo>
                    <a:pt x="848" y="85"/>
                    <a:pt x="847" y="84"/>
                    <a:pt x="846" y="82"/>
                  </a:cubicBezTo>
                  <a:lnTo>
                    <a:pt x="842" y="63"/>
                  </a:lnTo>
                  <a:lnTo>
                    <a:pt x="852" y="54"/>
                  </a:lnTo>
                  <a:close/>
                  <a:moveTo>
                    <a:pt x="994" y="87"/>
                  </a:moveTo>
                  <a:cubicBezTo>
                    <a:pt x="995" y="87"/>
                    <a:pt x="996" y="87"/>
                    <a:pt x="997" y="88"/>
                  </a:cubicBezTo>
                  <a:cubicBezTo>
                    <a:pt x="992" y="93"/>
                    <a:pt x="997" y="93"/>
                    <a:pt x="992" y="93"/>
                  </a:cubicBezTo>
                  <a:lnTo>
                    <a:pt x="992" y="93"/>
                  </a:lnTo>
                  <a:cubicBezTo>
                    <a:pt x="992" y="90"/>
                    <a:pt x="992" y="87"/>
                    <a:pt x="994" y="87"/>
                  </a:cubicBezTo>
                  <a:close/>
                  <a:moveTo>
                    <a:pt x="715" y="90"/>
                  </a:moveTo>
                  <a:cubicBezTo>
                    <a:pt x="714" y="90"/>
                    <a:pt x="713" y="91"/>
                    <a:pt x="712" y="93"/>
                  </a:cubicBezTo>
                  <a:lnTo>
                    <a:pt x="717" y="93"/>
                  </a:lnTo>
                  <a:cubicBezTo>
                    <a:pt x="716" y="91"/>
                    <a:pt x="715" y="90"/>
                    <a:pt x="715" y="90"/>
                  </a:cubicBezTo>
                  <a:close/>
                  <a:moveTo>
                    <a:pt x="712" y="93"/>
                  </a:moveTo>
                  <a:cubicBezTo>
                    <a:pt x="712" y="93"/>
                    <a:pt x="712" y="94"/>
                    <a:pt x="712" y="94"/>
                  </a:cubicBezTo>
                  <a:lnTo>
                    <a:pt x="712" y="94"/>
                  </a:lnTo>
                  <a:cubicBezTo>
                    <a:pt x="712" y="94"/>
                    <a:pt x="712" y="93"/>
                    <a:pt x="712" y="93"/>
                  </a:cubicBezTo>
                  <a:close/>
                  <a:moveTo>
                    <a:pt x="986" y="93"/>
                  </a:moveTo>
                  <a:lnTo>
                    <a:pt x="986" y="94"/>
                  </a:lnTo>
                  <a:lnTo>
                    <a:pt x="986" y="94"/>
                  </a:lnTo>
                  <a:cubicBezTo>
                    <a:pt x="986" y="94"/>
                    <a:pt x="986" y="93"/>
                    <a:pt x="986" y="93"/>
                  </a:cubicBezTo>
                  <a:lnTo>
                    <a:pt x="986" y="93"/>
                  </a:lnTo>
                  <a:cubicBezTo>
                    <a:pt x="986" y="93"/>
                    <a:pt x="986" y="93"/>
                    <a:pt x="986" y="93"/>
                  </a:cubicBezTo>
                  <a:close/>
                  <a:moveTo>
                    <a:pt x="986" y="94"/>
                  </a:moveTo>
                  <a:cubicBezTo>
                    <a:pt x="987" y="97"/>
                    <a:pt x="988" y="101"/>
                    <a:pt x="992" y="105"/>
                  </a:cubicBezTo>
                  <a:lnTo>
                    <a:pt x="986" y="94"/>
                  </a:lnTo>
                  <a:close/>
                  <a:moveTo>
                    <a:pt x="544" y="110"/>
                  </a:moveTo>
                  <a:cubicBezTo>
                    <a:pt x="544" y="110"/>
                    <a:pt x="544" y="110"/>
                    <a:pt x="544" y="110"/>
                  </a:cubicBezTo>
                  <a:lnTo>
                    <a:pt x="544" y="110"/>
                  </a:lnTo>
                  <a:close/>
                  <a:moveTo>
                    <a:pt x="611" y="110"/>
                  </a:moveTo>
                  <a:cubicBezTo>
                    <a:pt x="611" y="110"/>
                    <a:pt x="611" y="110"/>
                    <a:pt x="611" y="110"/>
                  </a:cubicBezTo>
                  <a:cubicBezTo>
                    <a:pt x="611" y="110"/>
                    <a:pt x="611" y="110"/>
                    <a:pt x="611" y="110"/>
                  </a:cubicBezTo>
                  <a:close/>
                  <a:moveTo>
                    <a:pt x="393" y="155"/>
                  </a:moveTo>
                  <a:cubicBezTo>
                    <a:pt x="393" y="156"/>
                    <a:pt x="394" y="156"/>
                    <a:pt x="395" y="156"/>
                  </a:cubicBezTo>
                  <a:lnTo>
                    <a:pt x="395" y="156"/>
                  </a:lnTo>
                  <a:cubicBezTo>
                    <a:pt x="394" y="156"/>
                    <a:pt x="394" y="155"/>
                    <a:pt x="393" y="155"/>
                  </a:cubicBezTo>
                  <a:close/>
                  <a:moveTo>
                    <a:pt x="199" y="211"/>
                  </a:moveTo>
                  <a:cubicBezTo>
                    <a:pt x="200" y="212"/>
                    <a:pt x="201" y="214"/>
                    <a:pt x="202" y="217"/>
                  </a:cubicBezTo>
                  <a:cubicBezTo>
                    <a:pt x="202" y="212"/>
                    <a:pt x="202" y="211"/>
                    <a:pt x="199" y="211"/>
                  </a:cubicBezTo>
                  <a:close/>
                  <a:moveTo>
                    <a:pt x="236" y="222"/>
                  </a:moveTo>
                  <a:cubicBezTo>
                    <a:pt x="237" y="225"/>
                    <a:pt x="238" y="227"/>
                    <a:pt x="239" y="229"/>
                  </a:cubicBezTo>
                  <a:lnTo>
                    <a:pt x="239" y="229"/>
                  </a:lnTo>
                  <a:cubicBezTo>
                    <a:pt x="239" y="226"/>
                    <a:pt x="238" y="224"/>
                    <a:pt x="236" y="222"/>
                  </a:cubicBezTo>
                  <a:close/>
                  <a:moveTo>
                    <a:pt x="169" y="239"/>
                  </a:moveTo>
                  <a:lnTo>
                    <a:pt x="169" y="239"/>
                  </a:lnTo>
                  <a:cubicBezTo>
                    <a:pt x="169" y="239"/>
                    <a:pt x="164" y="239"/>
                    <a:pt x="163" y="244"/>
                  </a:cubicBezTo>
                  <a:lnTo>
                    <a:pt x="163" y="244"/>
                  </a:lnTo>
                  <a:cubicBezTo>
                    <a:pt x="165" y="242"/>
                    <a:pt x="167" y="241"/>
                    <a:pt x="169" y="239"/>
                  </a:cubicBezTo>
                  <a:close/>
                  <a:moveTo>
                    <a:pt x="443" y="245"/>
                  </a:moveTo>
                  <a:cubicBezTo>
                    <a:pt x="447" y="245"/>
                    <a:pt x="448" y="251"/>
                    <a:pt x="448" y="258"/>
                  </a:cubicBezTo>
                  <a:lnTo>
                    <a:pt x="448" y="258"/>
                  </a:lnTo>
                  <a:cubicBezTo>
                    <a:pt x="447" y="251"/>
                    <a:pt x="443" y="254"/>
                    <a:pt x="443" y="245"/>
                  </a:cubicBezTo>
                  <a:close/>
                  <a:moveTo>
                    <a:pt x="308" y="283"/>
                  </a:moveTo>
                  <a:lnTo>
                    <a:pt x="308" y="283"/>
                  </a:lnTo>
                  <a:cubicBezTo>
                    <a:pt x="307" y="284"/>
                    <a:pt x="305" y="284"/>
                    <a:pt x="303" y="284"/>
                  </a:cubicBezTo>
                  <a:lnTo>
                    <a:pt x="309" y="284"/>
                  </a:lnTo>
                  <a:cubicBezTo>
                    <a:pt x="308" y="284"/>
                    <a:pt x="308" y="283"/>
                    <a:pt x="308" y="283"/>
                  </a:cubicBezTo>
                  <a:close/>
                  <a:moveTo>
                    <a:pt x="236" y="289"/>
                  </a:moveTo>
                  <a:cubicBezTo>
                    <a:pt x="236" y="289"/>
                    <a:pt x="241" y="295"/>
                    <a:pt x="241" y="295"/>
                  </a:cubicBezTo>
                  <a:lnTo>
                    <a:pt x="236" y="295"/>
                  </a:lnTo>
                  <a:cubicBezTo>
                    <a:pt x="236" y="289"/>
                    <a:pt x="236" y="289"/>
                    <a:pt x="236" y="289"/>
                  </a:cubicBezTo>
                  <a:close/>
                  <a:moveTo>
                    <a:pt x="269" y="301"/>
                  </a:moveTo>
                  <a:lnTo>
                    <a:pt x="269" y="301"/>
                  </a:lnTo>
                  <a:cubicBezTo>
                    <a:pt x="275" y="301"/>
                    <a:pt x="275" y="306"/>
                    <a:pt x="275" y="311"/>
                  </a:cubicBezTo>
                  <a:lnTo>
                    <a:pt x="275" y="311"/>
                  </a:lnTo>
                  <a:cubicBezTo>
                    <a:pt x="273" y="309"/>
                    <a:pt x="269" y="304"/>
                    <a:pt x="269" y="301"/>
                  </a:cubicBezTo>
                  <a:close/>
                  <a:moveTo>
                    <a:pt x="100" y="357"/>
                  </a:moveTo>
                  <a:lnTo>
                    <a:pt x="100" y="357"/>
                  </a:lnTo>
                  <a:cubicBezTo>
                    <a:pt x="100" y="359"/>
                    <a:pt x="101" y="360"/>
                    <a:pt x="101" y="362"/>
                  </a:cubicBezTo>
                  <a:cubicBezTo>
                    <a:pt x="101" y="360"/>
                    <a:pt x="101" y="359"/>
                    <a:pt x="100" y="357"/>
                  </a:cubicBezTo>
                  <a:close/>
                  <a:moveTo>
                    <a:pt x="34" y="367"/>
                  </a:moveTo>
                  <a:cubicBezTo>
                    <a:pt x="34" y="368"/>
                    <a:pt x="34" y="368"/>
                    <a:pt x="34" y="368"/>
                  </a:cubicBezTo>
                  <a:lnTo>
                    <a:pt x="34" y="368"/>
                  </a:lnTo>
                  <a:lnTo>
                    <a:pt x="34" y="367"/>
                  </a:lnTo>
                  <a:close/>
                  <a:moveTo>
                    <a:pt x="129" y="352"/>
                  </a:moveTo>
                  <a:cubicBezTo>
                    <a:pt x="129" y="358"/>
                    <a:pt x="129" y="368"/>
                    <a:pt x="129" y="368"/>
                  </a:cubicBezTo>
                  <a:cubicBezTo>
                    <a:pt x="133" y="364"/>
                    <a:pt x="132" y="358"/>
                    <a:pt x="129" y="352"/>
                  </a:cubicBezTo>
                  <a:close/>
                  <a:moveTo>
                    <a:pt x="29" y="368"/>
                  </a:moveTo>
                  <a:cubicBezTo>
                    <a:pt x="30" y="371"/>
                    <a:pt x="31" y="373"/>
                    <a:pt x="32" y="373"/>
                  </a:cubicBezTo>
                  <a:cubicBezTo>
                    <a:pt x="33" y="373"/>
                    <a:pt x="34" y="370"/>
                    <a:pt x="34" y="368"/>
                  </a:cubicBezTo>
                  <a:close/>
                  <a:moveTo>
                    <a:pt x="1200" y="1"/>
                  </a:moveTo>
                  <a:cubicBezTo>
                    <a:pt x="1197" y="1"/>
                    <a:pt x="1197" y="9"/>
                    <a:pt x="1196" y="9"/>
                  </a:cubicBezTo>
                  <a:cubicBezTo>
                    <a:pt x="1195" y="9"/>
                    <a:pt x="1195" y="8"/>
                    <a:pt x="1193" y="4"/>
                  </a:cubicBezTo>
                  <a:cubicBezTo>
                    <a:pt x="1188" y="9"/>
                    <a:pt x="1193" y="15"/>
                    <a:pt x="1193" y="37"/>
                  </a:cubicBezTo>
                  <a:lnTo>
                    <a:pt x="1182" y="4"/>
                  </a:lnTo>
                  <a:lnTo>
                    <a:pt x="1182" y="15"/>
                  </a:lnTo>
                  <a:cubicBezTo>
                    <a:pt x="1182" y="15"/>
                    <a:pt x="1177" y="15"/>
                    <a:pt x="1177" y="9"/>
                  </a:cubicBezTo>
                  <a:lnTo>
                    <a:pt x="1177" y="9"/>
                  </a:lnTo>
                  <a:cubicBezTo>
                    <a:pt x="1177" y="20"/>
                    <a:pt x="1182" y="15"/>
                    <a:pt x="1182" y="26"/>
                  </a:cubicBezTo>
                  <a:cubicBezTo>
                    <a:pt x="1178" y="22"/>
                    <a:pt x="1176" y="22"/>
                    <a:pt x="1174" y="22"/>
                  </a:cubicBezTo>
                  <a:cubicBezTo>
                    <a:pt x="1173" y="22"/>
                    <a:pt x="1172" y="22"/>
                    <a:pt x="1172" y="22"/>
                  </a:cubicBezTo>
                  <a:cubicBezTo>
                    <a:pt x="1170" y="22"/>
                    <a:pt x="1168" y="21"/>
                    <a:pt x="1165" y="9"/>
                  </a:cubicBezTo>
                  <a:lnTo>
                    <a:pt x="1165" y="9"/>
                  </a:lnTo>
                  <a:cubicBezTo>
                    <a:pt x="1165" y="21"/>
                    <a:pt x="1171" y="21"/>
                    <a:pt x="1165" y="26"/>
                  </a:cubicBezTo>
                  <a:cubicBezTo>
                    <a:pt x="1164" y="19"/>
                    <a:pt x="1163" y="17"/>
                    <a:pt x="1163" y="17"/>
                  </a:cubicBezTo>
                  <a:lnTo>
                    <a:pt x="1163" y="17"/>
                  </a:lnTo>
                  <a:cubicBezTo>
                    <a:pt x="1162" y="17"/>
                    <a:pt x="1163" y="23"/>
                    <a:pt x="1162" y="23"/>
                  </a:cubicBezTo>
                  <a:cubicBezTo>
                    <a:pt x="1161" y="23"/>
                    <a:pt x="1161" y="23"/>
                    <a:pt x="1160" y="21"/>
                  </a:cubicBezTo>
                  <a:cubicBezTo>
                    <a:pt x="1154" y="9"/>
                    <a:pt x="1160" y="15"/>
                    <a:pt x="1154" y="4"/>
                  </a:cubicBezTo>
                  <a:lnTo>
                    <a:pt x="1154" y="4"/>
                  </a:lnTo>
                  <a:cubicBezTo>
                    <a:pt x="1156" y="12"/>
                    <a:pt x="1156" y="14"/>
                    <a:pt x="1155" y="14"/>
                  </a:cubicBezTo>
                  <a:cubicBezTo>
                    <a:pt x="1153" y="14"/>
                    <a:pt x="1149" y="8"/>
                    <a:pt x="1145" y="8"/>
                  </a:cubicBezTo>
                  <a:cubicBezTo>
                    <a:pt x="1144" y="8"/>
                    <a:pt x="1144" y="9"/>
                    <a:pt x="1143" y="9"/>
                  </a:cubicBezTo>
                  <a:cubicBezTo>
                    <a:pt x="1143" y="11"/>
                    <a:pt x="1143" y="13"/>
                    <a:pt x="1143" y="15"/>
                  </a:cubicBezTo>
                  <a:cubicBezTo>
                    <a:pt x="1143" y="18"/>
                    <a:pt x="1142" y="18"/>
                    <a:pt x="1140" y="18"/>
                  </a:cubicBezTo>
                  <a:cubicBezTo>
                    <a:pt x="1139" y="18"/>
                    <a:pt x="1137" y="18"/>
                    <a:pt x="1137" y="21"/>
                  </a:cubicBezTo>
                  <a:cubicBezTo>
                    <a:pt x="1132" y="15"/>
                    <a:pt x="1126" y="15"/>
                    <a:pt x="1115" y="9"/>
                  </a:cubicBezTo>
                  <a:lnTo>
                    <a:pt x="1115" y="9"/>
                  </a:lnTo>
                  <a:cubicBezTo>
                    <a:pt x="1121" y="26"/>
                    <a:pt x="1115" y="21"/>
                    <a:pt x="1109" y="26"/>
                  </a:cubicBezTo>
                  <a:cubicBezTo>
                    <a:pt x="1109" y="15"/>
                    <a:pt x="1109" y="15"/>
                    <a:pt x="1109" y="9"/>
                  </a:cubicBezTo>
                  <a:lnTo>
                    <a:pt x="1104" y="9"/>
                  </a:lnTo>
                  <a:cubicBezTo>
                    <a:pt x="1109" y="15"/>
                    <a:pt x="1104" y="15"/>
                    <a:pt x="1104" y="21"/>
                  </a:cubicBezTo>
                  <a:lnTo>
                    <a:pt x="1104" y="9"/>
                  </a:lnTo>
                  <a:cubicBezTo>
                    <a:pt x="1100" y="9"/>
                    <a:pt x="1099" y="19"/>
                    <a:pt x="1094" y="19"/>
                  </a:cubicBezTo>
                  <a:cubicBezTo>
                    <a:pt x="1092" y="19"/>
                    <a:pt x="1090" y="18"/>
                    <a:pt x="1087" y="15"/>
                  </a:cubicBezTo>
                  <a:lnTo>
                    <a:pt x="1087" y="15"/>
                  </a:lnTo>
                  <a:cubicBezTo>
                    <a:pt x="1093" y="26"/>
                    <a:pt x="1098" y="49"/>
                    <a:pt x="1098" y="60"/>
                  </a:cubicBezTo>
                  <a:cubicBezTo>
                    <a:pt x="1093" y="54"/>
                    <a:pt x="1093" y="43"/>
                    <a:pt x="1093" y="37"/>
                  </a:cubicBezTo>
                  <a:lnTo>
                    <a:pt x="1093" y="32"/>
                  </a:lnTo>
                  <a:cubicBezTo>
                    <a:pt x="1092" y="31"/>
                    <a:pt x="1091" y="30"/>
                    <a:pt x="1090" y="30"/>
                  </a:cubicBezTo>
                  <a:lnTo>
                    <a:pt x="1090" y="30"/>
                  </a:lnTo>
                  <a:cubicBezTo>
                    <a:pt x="1089" y="30"/>
                    <a:pt x="1092" y="37"/>
                    <a:pt x="1087" y="37"/>
                  </a:cubicBezTo>
                  <a:cubicBezTo>
                    <a:pt x="1087" y="32"/>
                    <a:pt x="1087" y="32"/>
                    <a:pt x="1087" y="26"/>
                  </a:cubicBezTo>
                  <a:cubicBezTo>
                    <a:pt x="1087" y="26"/>
                    <a:pt x="1084" y="23"/>
                    <a:pt x="1080" y="20"/>
                  </a:cubicBezTo>
                  <a:lnTo>
                    <a:pt x="1080" y="20"/>
                  </a:lnTo>
                  <a:cubicBezTo>
                    <a:pt x="1081" y="23"/>
                    <a:pt x="1081" y="26"/>
                    <a:pt x="1081" y="26"/>
                  </a:cubicBezTo>
                  <a:cubicBezTo>
                    <a:pt x="1076" y="26"/>
                    <a:pt x="1076" y="15"/>
                    <a:pt x="1070" y="9"/>
                  </a:cubicBezTo>
                  <a:cubicBezTo>
                    <a:pt x="1070" y="21"/>
                    <a:pt x="1070" y="15"/>
                    <a:pt x="1070" y="26"/>
                  </a:cubicBezTo>
                  <a:cubicBezTo>
                    <a:pt x="1070" y="26"/>
                    <a:pt x="1070" y="21"/>
                    <a:pt x="1065" y="15"/>
                  </a:cubicBezTo>
                  <a:cubicBezTo>
                    <a:pt x="1065" y="21"/>
                    <a:pt x="1053" y="21"/>
                    <a:pt x="1059" y="32"/>
                  </a:cubicBezTo>
                  <a:lnTo>
                    <a:pt x="1065" y="37"/>
                  </a:lnTo>
                  <a:cubicBezTo>
                    <a:pt x="1063" y="40"/>
                    <a:pt x="1061" y="41"/>
                    <a:pt x="1058" y="41"/>
                  </a:cubicBezTo>
                  <a:cubicBezTo>
                    <a:pt x="1052" y="41"/>
                    <a:pt x="1045" y="36"/>
                    <a:pt x="1040" y="36"/>
                  </a:cubicBezTo>
                  <a:cubicBezTo>
                    <a:pt x="1039" y="36"/>
                    <a:pt x="1037" y="36"/>
                    <a:pt x="1037" y="37"/>
                  </a:cubicBezTo>
                  <a:cubicBezTo>
                    <a:pt x="1031" y="43"/>
                    <a:pt x="1025" y="43"/>
                    <a:pt x="1025" y="49"/>
                  </a:cubicBezTo>
                  <a:cubicBezTo>
                    <a:pt x="1025" y="50"/>
                    <a:pt x="1025" y="50"/>
                    <a:pt x="1025" y="50"/>
                  </a:cubicBezTo>
                  <a:cubicBezTo>
                    <a:pt x="1023" y="50"/>
                    <a:pt x="1020" y="42"/>
                    <a:pt x="1020" y="37"/>
                  </a:cubicBezTo>
                  <a:cubicBezTo>
                    <a:pt x="1020" y="41"/>
                    <a:pt x="1020" y="45"/>
                    <a:pt x="1018" y="45"/>
                  </a:cubicBezTo>
                  <a:cubicBezTo>
                    <a:pt x="1017" y="45"/>
                    <a:pt x="1016" y="45"/>
                    <a:pt x="1014" y="43"/>
                  </a:cubicBezTo>
                  <a:cubicBezTo>
                    <a:pt x="1014" y="40"/>
                    <a:pt x="1014" y="38"/>
                    <a:pt x="1013" y="37"/>
                  </a:cubicBezTo>
                  <a:lnTo>
                    <a:pt x="1013" y="37"/>
                  </a:lnTo>
                  <a:cubicBezTo>
                    <a:pt x="1014" y="37"/>
                    <a:pt x="1014" y="37"/>
                    <a:pt x="1014" y="37"/>
                  </a:cubicBezTo>
                  <a:cubicBezTo>
                    <a:pt x="1011" y="34"/>
                    <a:pt x="1010" y="31"/>
                    <a:pt x="1008" y="31"/>
                  </a:cubicBezTo>
                  <a:cubicBezTo>
                    <a:pt x="1007" y="31"/>
                    <a:pt x="1005" y="33"/>
                    <a:pt x="1003" y="37"/>
                  </a:cubicBezTo>
                  <a:cubicBezTo>
                    <a:pt x="1003" y="26"/>
                    <a:pt x="997" y="26"/>
                    <a:pt x="997" y="26"/>
                  </a:cubicBezTo>
                  <a:lnTo>
                    <a:pt x="997" y="26"/>
                  </a:lnTo>
                  <a:lnTo>
                    <a:pt x="1003" y="37"/>
                  </a:lnTo>
                  <a:lnTo>
                    <a:pt x="992" y="37"/>
                  </a:lnTo>
                  <a:lnTo>
                    <a:pt x="992" y="21"/>
                  </a:lnTo>
                  <a:cubicBezTo>
                    <a:pt x="990" y="18"/>
                    <a:pt x="989" y="17"/>
                    <a:pt x="988" y="17"/>
                  </a:cubicBezTo>
                  <a:cubicBezTo>
                    <a:pt x="982" y="17"/>
                    <a:pt x="980" y="37"/>
                    <a:pt x="976" y="37"/>
                  </a:cubicBezTo>
                  <a:cubicBezTo>
                    <a:pt x="974" y="37"/>
                    <a:pt x="972" y="34"/>
                    <a:pt x="969" y="26"/>
                  </a:cubicBezTo>
                  <a:lnTo>
                    <a:pt x="969" y="26"/>
                  </a:lnTo>
                  <a:cubicBezTo>
                    <a:pt x="969" y="37"/>
                    <a:pt x="975" y="32"/>
                    <a:pt x="975" y="49"/>
                  </a:cubicBezTo>
                  <a:cubicBezTo>
                    <a:pt x="969" y="49"/>
                    <a:pt x="958" y="26"/>
                    <a:pt x="958" y="26"/>
                  </a:cubicBezTo>
                  <a:cubicBezTo>
                    <a:pt x="958" y="26"/>
                    <a:pt x="957" y="25"/>
                    <a:pt x="957" y="25"/>
                  </a:cubicBezTo>
                  <a:cubicBezTo>
                    <a:pt x="954" y="25"/>
                    <a:pt x="957" y="44"/>
                    <a:pt x="954" y="44"/>
                  </a:cubicBezTo>
                  <a:cubicBezTo>
                    <a:pt x="954" y="44"/>
                    <a:pt x="953" y="43"/>
                    <a:pt x="953" y="43"/>
                  </a:cubicBezTo>
                  <a:lnTo>
                    <a:pt x="953" y="43"/>
                  </a:lnTo>
                  <a:cubicBezTo>
                    <a:pt x="953" y="49"/>
                    <a:pt x="958" y="65"/>
                    <a:pt x="953" y="71"/>
                  </a:cubicBezTo>
                  <a:cubicBezTo>
                    <a:pt x="947" y="71"/>
                    <a:pt x="941" y="49"/>
                    <a:pt x="947" y="43"/>
                  </a:cubicBezTo>
                  <a:lnTo>
                    <a:pt x="947" y="43"/>
                  </a:lnTo>
                  <a:cubicBezTo>
                    <a:pt x="947" y="43"/>
                    <a:pt x="947" y="43"/>
                    <a:pt x="947" y="49"/>
                  </a:cubicBezTo>
                  <a:cubicBezTo>
                    <a:pt x="947" y="43"/>
                    <a:pt x="953" y="43"/>
                    <a:pt x="947" y="37"/>
                  </a:cubicBezTo>
                  <a:lnTo>
                    <a:pt x="947" y="43"/>
                  </a:lnTo>
                  <a:cubicBezTo>
                    <a:pt x="947" y="37"/>
                    <a:pt x="936" y="37"/>
                    <a:pt x="936" y="32"/>
                  </a:cubicBezTo>
                  <a:lnTo>
                    <a:pt x="936" y="32"/>
                  </a:lnTo>
                  <a:cubicBezTo>
                    <a:pt x="936" y="37"/>
                    <a:pt x="936" y="37"/>
                    <a:pt x="941" y="43"/>
                  </a:cubicBezTo>
                  <a:cubicBezTo>
                    <a:pt x="939" y="40"/>
                    <a:pt x="936" y="40"/>
                    <a:pt x="933" y="40"/>
                  </a:cubicBezTo>
                  <a:cubicBezTo>
                    <a:pt x="930" y="40"/>
                    <a:pt x="927" y="40"/>
                    <a:pt x="925" y="37"/>
                  </a:cubicBezTo>
                  <a:lnTo>
                    <a:pt x="925" y="37"/>
                  </a:lnTo>
                  <a:cubicBezTo>
                    <a:pt x="930" y="43"/>
                    <a:pt x="930" y="49"/>
                    <a:pt x="930" y="49"/>
                  </a:cubicBezTo>
                  <a:cubicBezTo>
                    <a:pt x="929" y="48"/>
                    <a:pt x="928" y="47"/>
                    <a:pt x="927" y="47"/>
                  </a:cubicBezTo>
                  <a:lnTo>
                    <a:pt x="927" y="47"/>
                  </a:lnTo>
                  <a:cubicBezTo>
                    <a:pt x="922" y="47"/>
                    <a:pt x="929" y="60"/>
                    <a:pt x="925" y="65"/>
                  </a:cubicBezTo>
                  <a:cubicBezTo>
                    <a:pt x="920" y="56"/>
                    <a:pt x="919" y="47"/>
                    <a:pt x="916" y="47"/>
                  </a:cubicBezTo>
                  <a:cubicBezTo>
                    <a:pt x="915" y="47"/>
                    <a:pt x="914" y="47"/>
                    <a:pt x="913" y="49"/>
                  </a:cubicBezTo>
                  <a:cubicBezTo>
                    <a:pt x="908" y="49"/>
                    <a:pt x="913" y="37"/>
                    <a:pt x="913" y="32"/>
                  </a:cubicBezTo>
                  <a:lnTo>
                    <a:pt x="913" y="32"/>
                  </a:lnTo>
                  <a:cubicBezTo>
                    <a:pt x="912" y="35"/>
                    <a:pt x="911" y="36"/>
                    <a:pt x="909" y="36"/>
                  </a:cubicBezTo>
                  <a:cubicBezTo>
                    <a:pt x="905" y="36"/>
                    <a:pt x="901" y="26"/>
                    <a:pt x="897" y="26"/>
                  </a:cubicBezTo>
                  <a:lnTo>
                    <a:pt x="897" y="32"/>
                  </a:lnTo>
                  <a:cubicBezTo>
                    <a:pt x="897" y="37"/>
                    <a:pt x="902" y="49"/>
                    <a:pt x="897" y="60"/>
                  </a:cubicBezTo>
                  <a:cubicBezTo>
                    <a:pt x="897" y="58"/>
                    <a:pt x="896" y="58"/>
                    <a:pt x="896" y="58"/>
                  </a:cubicBezTo>
                  <a:cubicBezTo>
                    <a:pt x="895" y="58"/>
                    <a:pt x="895" y="58"/>
                    <a:pt x="894" y="58"/>
                  </a:cubicBezTo>
                  <a:cubicBezTo>
                    <a:pt x="892" y="58"/>
                    <a:pt x="891" y="57"/>
                    <a:pt x="891" y="49"/>
                  </a:cubicBezTo>
                  <a:lnTo>
                    <a:pt x="891" y="49"/>
                  </a:lnTo>
                  <a:cubicBezTo>
                    <a:pt x="892" y="49"/>
                    <a:pt x="892" y="50"/>
                    <a:pt x="892" y="50"/>
                  </a:cubicBezTo>
                  <a:cubicBezTo>
                    <a:pt x="894" y="50"/>
                    <a:pt x="889" y="41"/>
                    <a:pt x="889" y="35"/>
                  </a:cubicBezTo>
                  <a:lnTo>
                    <a:pt x="889" y="35"/>
                  </a:lnTo>
                  <a:cubicBezTo>
                    <a:pt x="890" y="36"/>
                    <a:pt x="890" y="36"/>
                    <a:pt x="890" y="36"/>
                  </a:cubicBezTo>
                  <a:cubicBezTo>
                    <a:pt x="891" y="36"/>
                    <a:pt x="891" y="35"/>
                    <a:pt x="891" y="32"/>
                  </a:cubicBezTo>
                  <a:lnTo>
                    <a:pt x="891" y="32"/>
                  </a:lnTo>
                  <a:cubicBezTo>
                    <a:pt x="890" y="33"/>
                    <a:pt x="890" y="34"/>
                    <a:pt x="889" y="35"/>
                  </a:cubicBezTo>
                  <a:lnTo>
                    <a:pt x="889" y="35"/>
                  </a:lnTo>
                  <a:cubicBezTo>
                    <a:pt x="889" y="35"/>
                    <a:pt x="887" y="34"/>
                    <a:pt x="885" y="32"/>
                  </a:cubicBezTo>
                  <a:cubicBezTo>
                    <a:pt x="884" y="30"/>
                    <a:pt x="882" y="29"/>
                    <a:pt x="881" y="29"/>
                  </a:cubicBezTo>
                  <a:lnTo>
                    <a:pt x="881" y="29"/>
                  </a:lnTo>
                  <a:cubicBezTo>
                    <a:pt x="877" y="29"/>
                    <a:pt x="884" y="49"/>
                    <a:pt x="880" y="49"/>
                  </a:cubicBezTo>
                  <a:cubicBezTo>
                    <a:pt x="880" y="40"/>
                    <a:pt x="877" y="35"/>
                    <a:pt x="875" y="35"/>
                  </a:cubicBezTo>
                  <a:cubicBezTo>
                    <a:pt x="875" y="35"/>
                    <a:pt x="874" y="36"/>
                    <a:pt x="874" y="37"/>
                  </a:cubicBezTo>
                  <a:cubicBezTo>
                    <a:pt x="880" y="37"/>
                    <a:pt x="880" y="49"/>
                    <a:pt x="880" y="54"/>
                  </a:cubicBezTo>
                  <a:cubicBezTo>
                    <a:pt x="879" y="53"/>
                    <a:pt x="878" y="53"/>
                    <a:pt x="877" y="53"/>
                  </a:cubicBezTo>
                  <a:cubicBezTo>
                    <a:pt x="874" y="53"/>
                    <a:pt x="874" y="60"/>
                    <a:pt x="874" y="60"/>
                  </a:cubicBezTo>
                  <a:lnTo>
                    <a:pt x="874" y="65"/>
                  </a:lnTo>
                  <a:cubicBezTo>
                    <a:pt x="874" y="71"/>
                    <a:pt x="874" y="71"/>
                    <a:pt x="874" y="77"/>
                  </a:cubicBezTo>
                  <a:cubicBezTo>
                    <a:pt x="873" y="74"/>
                    <a:pt x="872" y="72"/>
                    <a:pt x="872" y="71"/>
                  </a:cubicBezTo>
                  <a:lnTo>
                    <a:pt x="872" y="71"/>
                  </a:lnTo>
                  <a:cubicBezTo>
                    <a:pt x="872" y="71"/>
                    <a:pt x="872" y="71"/>
                    <a:pt x="872" y="71"/>
                  </a:cubicBezTo>
                  <a:cubicBezTo>
                    <a:pt x="874" y="71"/>
                    <a:pt x="874" y="69"/>
                    <a:pt x="874" y="65"/>
                  </a:cubicBezTo>
                  <a:lnTo>
                    <a:pt x="874" y="65"/>
                  </a:lnTo>
                  <a:cubicBezTo>
                    <a:pt x="874" y="69"/>
                    <a:pt x="871" y="67"/>
                    <a:pt x="872" y="71"/>
                  </a:cubicBezTo>
                  <a:lnTo>
                    <a:pt x="872" y="71"/>
                  </a:lnTo>
                  <a:cubicBezTo>
                    <a:pt x="869" y="70"/>
                    <a:pt x="865" y="63"/>
                    <a:pt x="861" y="63"/>
                  </a:cubicBezTo>
                  <a:cubicBezTo>
                    <a:pt x="860" y="63"/>
                    <a:pt x="858" y="63"/>
                    <a:pt x="857" y="65"/>
                  </a:cubicBezTo>
                  <a:cubicBezTo>
                    <a:pt x="857" y="60"/>
                    <a:pt x="852" y="49"/>
                    <a:pt x="852" y="49"/>
                  </a:cubicBezTo>
                  <a:cubicBezTo>
                    <a:pt x="852" y="51"/>
                    <a:pt x="851" y="52"/>
                    <a:pt x="851" y="52"/>
                  </a:cubicBezTo>
                  <a:cubicBezTo>
                    <a:pt x="848" y="52"/>
                    <a:pt x="844" y="45"/>
                    <a:pt x="842" y="45"/>
                  </a:cubicBezTo>
                  <a:cubicBezTo>
                    <a:pt x="841" y="45"/>
                    <a:pt x="841" y="46"/>
                    <a:pt x="841" y="49"/>
                  </a:cubicBezTo>
                  <a:cubicBezTo>
                    <a:pt x="846" y="54"/>
                    <a:pt x="846" y="54"/>
                    <a:pt x="842" y="62"/>
                  </a:cubicBezTo>
                  <a:lnTo>
                    <a:pt x="842" y="62"/>
                  </a:lnTo>
                  <a:lnTo>
                    <a:pt x="841" y="54"/>
                  </a:lnTo>
                  <a:cubicBezTo>
                    <a:pt x="839" y="52"/>
                    <a:pt x="837" y="51"/>
                    <a:pt x="836" y="51"/>
                  </a:cubicBezTo>
                  <a:cubicBezTo>
                    <a:pt x="830" y="51"/>
                    <a:pt x="828" y="66"/>
                    <a:pt x="821" y="66"/>
                  </a:cubicBezTo>
                  <a:cubicBezTo>
                    <a:pt x="820" y="66"/>
                    <a:pt x="819" y="66"/>
                    <a:pt x="818" y="65"/>
                  </a:cubicBezTo>
                  <a:lnTo>
                    <a:pt x="818" y="65"/>
                  </a:lnTo>
                  <a:lnTo>
                    <a:pt x="824" y="71"/>
                  </a:lnTo>
                  <a:cubicBezTo>
                    <a:pt x="824" y="77"/>
                    <a:pt x="822" y="78"/>
                    <a:pt x="821" y="78"/>
                  </a:cubicBezTo>
                  <a:cubicBezTo>
                    <a:pt x="820" y="78"/>
                    <a:pt x="818" y="77"/>
                    <a:pt x="818" y="77"/>
                  </a:cubicBezTo>
                  <a:cubicBezTo>
                    <a:pt x="818" y="71"/>
                    <a:pt x="813" y="65"/>
                    <a:pt x="813" y="60"/>
                  </a:cubicBezTo>
                  <a:cubicBezTo>
                    <a:pt x="813" y="71"/>
                    <a:pt x="807" y="65"/>
                    <a:pt x="807" y="82"/>
                  </a:cubicBezTo>
                  <a:lnTo>
                    <a:pt x="801" y="71"/>
                  </a:lnTo>
                  <a:cubicBezTo>
                    <a:pt x="801" y="70"/>
                    <a:pt x="801" y="70"/>
                    <a:pt x="800" y="70"/>
                  </a:cubicBezTo>
                  <a:cubicBezTo>
                    <a:pt x="797" y="70"/>
                    <a:pt x="800" y="94"/>
                    <a:pt x="793" y="94"/>
                  </a:cubicBezTo>
                  <a:cubicBezTo>
                    <a:pt x="792" y="94"/>
                    <a:pt x="791" y="94"/>
                    <a:pt x="790" y="93"/>
                  </a:cubicBezTo>
                  <a:cubicBezTo>
                    <a:pt x="790" y="88"/>
                    <a:pt x="790" y="82"/>
                    <a:pt x="790" y="71"/>
                  </a:cubicBezTo>
                  <a:cubicBezTo>
                    <a:pt x="790" y="71"/>
                    <a:pt x="785" y="71"/>
                    <a:pt x="785" y="77"/>
                  </a:cubicBezTo>
                  <a:cubicBezTo>
                    <a:pt x="785" y="76"/>
                    <a:pt x="785" y="76"/>
                    <a:pt x="785" y="76"/>
                  </a:cubicBezTo>
                  <a:cubicBezTo>
                    <a:pt x="785" y="76"/>
                    <a:pt x="784" y="85"/>
                    <a:pt x="782" y="85"/>
                  </a:cubicBezTo>
                  <a:cubicBezTo>
                    <a:pt x="781" y="85"/>
                    <a:pt x="780" y="84"/>
                    <a:pt x="779" y="82"/>
                  </a:cubicBezTo>
                  <a:lnTo>
                    <a:pt x="779" y="82"/>
                  </a:lnTo>
                  <a:cubicBezTo>
                    <a:pt x="779" y="88"/>
                    <a:pt x="785" y="99"/>
                    <a:pt x="779" y="99"/>
                  </a:cubicBezTo>
                  <a:cubicBezTo>
                    <a:pt x="779" y="101"/>
                    <a:pt x="779" y="104"/>
                    <a:pt x="779" y="110"/>
                  </a:cubicBezTo>
                  <a:cubicBezTo>
                    <a:pt x="775" y="101"/>
                    <a:pt x="772" y="98"/>
                    <a:pt x="769" y="98"/>
                  </a:cubicBezTo>
                  <a:cubicBezTo>
                    <a:pt x="766" y="98"/>
                    <a:pt x="763" y="102"/>
                    <a:pt x="759" y="102"/>
                  </a:cubicBezTo>
                  <a:cubicBezTo>
                    <a:pt x="757" y="102"/>
                    <a:pt x="754" y="100"/>
                    <a:pt x="751" y="93"/>
                  </a:cubicBezTo>
                  <a:cubicBezTo>
                    <a:pt x="745" y="99"/>
                    <a:pt x="745" y="99"/>
                    <a:pt x="740" y="105"/>
                  </a:cubicBezTo>
                  <a:cubicBezTo>
                    <a:pt x="740" y="99"/>
                    <a:pt x="740" y="99"/>
                    <a:pt x="740" y="99"/>
                  </a:cubicBezTo>
                  <a:cubicBezTo>
                    <a:pt x="739" y="98"/>
                    <a:pt x="738" y="98"/>
                    <a:pt x="738" y="98"/>
                  </a:cubicBezTo>
                  <a:cubicBezTo>
                    <a:pt x="731" y="98"/>
                    <a:pt x="737" y="118"/>
                    <a:pt x="736" y="118"/>
                  </a:cubicBezTo>
                  <a:cubicBezTo>
                    <a:pt x="735" y="118"/>
                    <a:pt x="735" y="117"/>
                    <a:pt x="734" y="116"/>
                  </a:cubicBezTo>
                  <a:cubicBezTo>
                    <a:pt x="723" y="105"/>
                    <a:pt x="734" y="110"/>
                    <a:pt x="729" y="105"/>
                  </a:cubicBezTo>
                  <a:cubicBezTo>
                    <a:pt x="727" y="96"/>
                    <a:pt x="726" y="93"/>
                    <a:pt x="724" y="93"/>
                  </a:cubicBezTo>
                  <a:cubicBezTo>
                    <a:pt x="723" y="93"/>
                    <a:pt x="721" y="98"/>
                    <a:pt x="718" y="98"/>
                  </a:cubicBezTo>
                  <a:cubicBezTo>
                    <a:pt x="716" y="98"/>
                    <a:pt x="714" y="97"/>
                    <a:pt x="712" y="94"/>
                  </a:cubicBezTo>
                  <a:lnTo>
                    <a:pt x="712" y="94"/>
                  </a:lnTo>
                  <a:cubicBezTo>
                    <a:pt x="711" y="98"/>
                    <a:pt x="709" y="105"/>
                    <a:pt x="706" y="105"/>
                  </a:cubicBezTo>
                  <a:cubicBezTo>
                    <a:pt x="706" y="105"/>
                    <a:pt x="701" y="105"/>
                    <a:pt x="701" y="99"/>
                  </a:cubicBezTo>
                  <a:cubicBezTo>
                    <a:pt x="701" y="116"/>
                    <a:pt x="695" y="121"/>
                    <a:pt x="695" y="127"/>
                  </a:cubicBezTo>
                  <a:cubicBezTo>
                    <a:pt x="689" y="116"/>
                    <a:pt x="695" y="121"/>
                    <a:pt x="689" y="110"/>
                  </a:cubicBezTo>
                  <a:lnTo>
                    <a:pt x="689" y="110"/>
                  </a:lnTo>
                  <a:cubicBezTo>
                    <a:pt x="689" y="110"/>
                    <a:pt x="695" y="127"/>
                    <a:pt x="689" y="133"/>
                  </a:cubicBezTo>
                  <a:cubicBezTo>
                    <a:pt x="689" y="127"/>
                    <a:pt x="684" y="121"/>
                    <a:pt x="678" y="110"/>
                  </a:cubicBezTo>
                  <a:lnTo>
                    <a:pt x="684" y="110"/>
                  </a:lnTo>
                  <a:cubicBezTo>
                    <a:pt x="682" y="105"/>
                    <a:pt x="681" y="103"/>
                    <a:pt x="680" y="103"/>
                  </a:cubicBezTo>
                  <a:cubicBezTo>
                    <a:pt x="678" y="103"/>
                    <a:pt x="676" y="110"/>
                    <a:pt x="673" y="110"/>
                  </a:cubicBezTo>
                  <a:lnTo>
                    <a:pt x="673" y="99"/>
                  </a:lnTo>
                  <a:cubicBezTo>
                    <a:pt x="667" y="105"/>
                    <a:pt x="673" y="121"/>
                    <a:pt x="661" y="127"/>
                  </a:cubicBezTo>
                  <a:lnTo>
                    <a:pt x="667" y="127"/>
                  </a:lnTo>
                  <a:cubicBezTo>
                    <a:pt x="667" y="134"/>
                    <a:pt x="666" y="136"/>
                    <a:pt x="666" y="136"/>
                  </a:cubicBezTo>
                  <a:cubicBezTo>
                    <a:pt x="665" y="136"/>
                    <a:pt x="663" y="130"/>
                    <a:pt x="662" y="130"/>
                  </a:cubicBezTo>
                  <a:cubicBezTo>
                    <a:pt x="662" y="130"/>
                    <a:pt x="661" y="131"/>
                    <a:pt x="661" y="133"/>
                  </a:cubicBezTo>
                  <a:lnTo>
                    <a:pt x="656" y="116"/>
                  </a:lnTo>
                  <a:cubicBezTo>
                    <a:pt x="650" y="121"/>
                    <a:pt x="650" y="138"/>
                    <a:pt x="645" y="144"/>
                  </a:cubicBezTo>
                  <a:cubicBezTo>
                    <a:pt x="645" y="127"/>
                    <a:pt x="645" y="121"/>
                    <a:pt x="650" y="110"/>
                  </a:cubicBezTo>
                  <a:lnTo>
                    <a:pt x="650" y="110"/>
                  </a:lnTo>
                  <a:cubicBezTo>
                    <a:pt x="645" y="110"/>
                    <a:pt x="645" y="116"/>
                    <a:pt x="645" y="121"/>
                  </a:cubicBezTo>
                  <a:cubicBezTo>
                    <a:pt x="645" y="133"/>
                    <a:pt x="639" y="144"/>
                    <a:pt x="633" y="144"/>
                  </a:cubicBezTo>
                  <a:cubicBezTo>
                    <a:pt x="628" y="110"/>
                    <a:pt x="622" y="138"/>
                    <a:pt x="611" y="110"/>
                  </a:cubicBezTo>
                  <a:cubicBezTo>
                    <a:pt x="609" y="116"/>
                    <a:pt x="606" y="118"/>
                    <a:pt x="602" y="118"/>
                  </a:cubicBezTo>
                  <a:cubicBezTo>
                    <a:pt x="596" y="118"/>
                    <a:pt x="589" y="115"/>
                    <a:pt x="583" y="115"/>
                  </a:cubicBezTo>
                  <a:cubicBezTo>
                    <a:pt x="581" y="115"/>
                    <a:pt x="579" y="115"/>
                    <a:pt x="577" y="116"/>
                  </a:cubicBezTo>
                  <a:cubicBezTo>
                    <a:pt x="583" y="130"/>
                    <a:pt x="583" y="130"/>
                    <a:pt x="582" y="130"/>
                  </a:cubicBezTo>
                  <a:cubicBezTo>
                    <a:pt x="582" y="130"/>
                    <a:pt x="580" y="130"/>
                    <a:pt x="583" y="144"/>
                  </a:cubicBezTo>
                  <a:cubicBezTo>
                    <a:pt x="583" y="147"/>
                    <a:pt x="583" y="148"/>
                    <a:pt x="582" y="148"/>
                  </a:cubicBezTo>
                  <a:cubicBezTo>
                    <a:pt x="582" y="148"/>
                    <a:pt x="580" y="147"/>
                    <a:pt x="577" y="144"/>
                  </a:cubicBezTo>
                  <a:lnTo>
                    <a:pt x="566" y="133"/>
                  </a:lnTo>
                  <a:cubicBezTo>
                    <a:pt x="566" y="121"/>
                    <a:pt x="566" y="127"/>
                    <a:pt x="566" y="116"/>
                  </a:cubicBezTo>
                  <a:cubicBezTo>
                    <a:pt x="561" y="116"/>
                    <a:pt x="561" y="105"/>
                    <a:pt x="555" y="99"/>
                  </a:cubicBezTo>
                  <a:lnTo>
                    <a:pt x="555" y="99"/>
                  </a:lnTo>
                  <a:cubicBezTo>
                    <a:pt x="559" y="107"/>
                    <a:pt x="557" y="112"/>
                    <a:pt x="556" y="112"/>
                  </a:cubicBezTo>
                  <a:lnTo>
                    <a:pt x="556" y="112"/>
                  </a:lnTo>
                  <a:lnTo>
                    <a:pt x="555" y="110"/>
                  </a:lnTo>
                  <a:lnTo>
                    <a:pt x="555" y="110"/>
                  </a:lnTo>
                  <a:cubicBezTo>
                    <a:pt x="555" y="112"/>
                    <a:pt x="555" y="112"/>
                    <a:pt x="556" y="112"/>
                  </a:cubicBezTo>
                  <a:cubicBezTo>
                    <a:pt x="556" y="112"/>
                    <a:pt x="556" y="112"/>
                    <a:pt x="556" y="112"/>
                  </a:cubicBezTo>
                  <a:lnTo>
                    <a:pt x="556" y="112"/>
                  </a:lnTo>
                  <a:lnTo>
                    <a:pt x="561" y="121"/>
                  </a:lnTo>
                  <a:cubicBezTo>
                    <a:pt x="559" y="125"/>
                    <a:pt x="558" y="126"/>
                    <a:pt x="557" y="126"/>
                  </a:cubicBezTo>
                  <a:cubicBezTo>
                    <a:pt x="554" y="126"/>
                    <a:pt x="551" y="116"/>
                    <a:pt x="547" y="116"/>
                  </a:cubicBezTo>
                  <a:cubicBezTo>
                    <a:pt x="546" y="116"/>
                    <a:pt x="545" y="118"/>
                    <a:pt x="544" y="121"/>
                  </a:cubicBezTo>
                  <a:lnTo>
                    <a:pt x="544" y="110"/>
                  </a:lnTo>
                  <a:cubicBezTo>
                    <a:pt x="544" y="115"/>
                    <a:pt x="529" y="116"/>
                    <a:pt x="532" y="134"/>
                  </a:cubicBezTo>
                  <a:lnTo>
                    <a:pt x="532" y="134"/>
                  </a:lnTo>
                  <a:cubicBezTo>
                    <a:pt x="530" y="130"/>
                    <a:pt x="527" y="126"/>
                    <a:pt x="527" y="121"/>
                  </a:cubicBezTo>
                  <a:cubicBezTo>
                    <a:pt x="517" y="121"/>
                    <a:pt x="512" y="146"/>
                    <a:pt x="507" y="146"/>
                  </a:cubicBezTo>
                  <a:cubicBezTo>
                    <a:pt x="506" y="146"/>
                    <a:pt x="505" y="145"/>
                    <a:pt x="505" y="144"/>
                  </a:cubicBezTo>
                  <a:lnTo>
                    <a:pt x="499" y="133"/>
                  </a:lnTo>
                  <a:cubicBezTo>
                    <a:pt x="499" y="136"/>
                    <a:pt x="499" y="141"/>
                    <a:pt x="499" y="144"/>
                  </a:cubicBezTo>
                  <a:cubicBezTo>
                    <a:pt x="499" y="138"/>
                    <a:pt x="493" y="133"/>
                    <a:pt x="493" y="133"/>
                  </a:cubicBezTo>
                  <a:cubicBezTo>
                    <a:pt x="493" y="137"/>
                    <a:pt x="493" y="145"/>
                    <a:pt x="490" y="145"/>
                  </a:cubicBezTo>
                  <a:cubicBezTo>
                    <a:pt x="490" y="145"/>
                    <a:pt x="489" y="145"/>
                    <a:pt x="488" y="144"/>
                  </a:cubicBezTo>
                  <a:lnTo>
                    <a:pt x="488" y="138"/>
                  </a:lnTo>
                  <a:cubicBezTo>
                    <a:pt x="487" y="138"/>
                    <a:pt x="486" y="137"/>
                    <a:pt x="485" y="137"/>
                  </a:cubicBezTo>
                  <a:cubicBezTo>
                    <a:pt x="477" y="137"/>
                    <a:pt x="481" y="161"/>
                    <a:pt x="471" y="166"/>
                  </a:cubicBezTo>
                  <a:cubicBezTo>
                    <a:pt x="471" y="144"/>
                    <a:pt x="460" y="138"/>
                    <a:pt x="454" y="138"/>
                  </a:cubicBezTo>
                  <a:cubicBezTo>
                    <a:pt x="443" y="138"/>
                    <a:pt x="437" y="155"/>
                    <a:pt x="432" y="166"/>
                  </a:cubicBezTo>
                  <a:cubicBezTo>
                    <a:pt x="427" y="160"/>
                    <a:pt x="423" y="158"/>
                    <a:pt x="418" y="158"/>
                  </a:cubicBezTo>
                  <a:cubicBezTo>
                    <a:pt x="415" y="158"/>
                    <a:pt x="411" y="159"/>
                    <a:pt x="406" y="159"/>
                  </a:cubicBezTo>
                  <a:cubicBezTo>
                    <a:pt x="403" y="159"/>
                    <a:pt x="399" y="159"/>
                    <a:pt x="395" y="156"/>
                  </a:cubicBezTo>
                  <a:lnTo>
                    <a:pt x="395" y="156"/>
                  </a:lnTo>
                  <a:cubicBezTo>
                    <a:pt x="398" y="161"/>
                    <a:pt x="398" y="172"/>
                    <a:pt x="398" y="172"/>
                  </a:cubicBezTo>
                  <a:cubicBezTo>
                    <a:pt x="398" y="171"/>
                    <a:pt x="397" y="171"/>
                    <a:pt x="396" y="171"/>
                  </a:cubicBezTo>
                  <a:cubicBezTo>
                    <a:pt x="394" y="171"/>
                    <a:pt x="393" y="178"/>
                    <a:pt x="393" y="178"/>
                  </a:cubicBezTo>
                  <a:cubicBezTo>
                    <a:pt x="393" y="178"/>
                    <a:pt x="393" y="176"/>
                    <a:pt x="393" y="172"/>
                  </a:cubicBezTo>
                  <a:cubicBezTo>
                    <a:pt x="390" y="161"/>
                    <a:pt x="387" y="158"/>
                    <a:pt x="384" y="158"/>
                  </a:cubicBezTo>
                  <a:cubicBezTo>
                    <a:pt x="381" y="158"/>
                    <a:pt x="379" y="161"/>
                    <a:pt x="376" y="161"/>
                  </a:cubicBezTo>
                  <a:lnTo>
                    <a:pt x="381" y="183"/>
                  </a:lnTo>
                  <a:cubicBezTo>
                    <a:pt x="377" y="174"/>
                    <a:pt x="373" y="171"/>
                    <a:pt x="370" y="171"/>
                  </a:cubicBezTo>
                  <a:cubicBezTo>
                    <a:pt x="364" y="171"/>
                    <a:pt x="360" y="181"/>
                    <a:pt x="355" y="181"/>
                  </a:cubicBezTo>
                  <a:cubicBezTo>
                    <a:pt x="353" y="181"/>
                    <a:pt x="350" y="178"/>
                    <a:pt x="348" y="172"/>
                  </a:cubicBezTo>
                  <a:cubicBezTo>
                    <a:pt x="348" y="177"/>
                    <a:pt x="342" y="177"/>
                    <a:pt x="342" y="189"/>
                  </a:cubicBezTo>
                  <a:lnTo>
                    <a:pt x="337" y="172"/>
                  </a:lnTo>
                  <a:cubicBezTo>
                    <a:pt x="331" y="172"/>
                    <a:pt x="325" y="172"/>
                    <a:pt x="320" y="177"/>
                  </a:cubicBezTo>
                  <a:lnTo>
                    <a:pt x="320" y="166"/>
                  </a:lnTo>
                  <a:lnTo>
                    <a:pt x="320" y="166"/>
                  </a:lnTo>
                  <a:cubicBezTo>
                    <a:pt x="314" y="166"/>
                    <a:pt x="325" y="205"/>
                    <a:pt x="320" y="205"/>
                  </a:cubicBezTo>
                  <a:lnTo>
                    <a:pt x="314" y="189"/>
                  </a:lnTo>
                  <a:cubicBezTo>
                    <a:pt x="308" y="189"/>
                    <a:pt x="301" y="185"/>
                    <a:pt x="296" y="185"/>
                  </a:cubicBezTo>
                  <a:cubicBezTo>
                    <a:pt x="292" y="185"/>
                    <a:pt x="289" y="187"/>
                    <a:pt x="286" y="194"/>
                  </a:cubicBezTo>
                  <a:cubicBezTo>
                    <a:pt x="286" y="194"/>
                    <a:pt x="286" y="189"/>
                    <a:pt x="286" y="189"/>
                  </a:cubicBezTo>
                  <a:cubicBezTo>
                    <a:pt x="286" y="189"/>
                    <a:pt x="283" y="186"/>
                    <a:pt x="280" y="186"/>
                  </a:cubicBezTo>
                  <a:cubicBezTo>
                    <a:pt x="277" y="186"/>
                    <a:pt x="274" y="188"/>
                    <a:pt x="274" y="196"/>
                  </a:cubicBezTo>
                  <a:lnTo>
                    <a:pt x="274" y="196"/>
                  </a:lnTo>
                  <a:cubicBezTo>
                    <a:pt x="274" y="196"/>
                    <a:pt x="274" y="196"/>
                    <a:pt x="273" y="196"/>
                  </a:cubicBezTo>
                  <a:cubicBezTo>
                    <a:pt x="271" y="196"/>
                    <a:pt x="268" y="207"/>
                    <a:pt x="264" y="211"/>
                  </a:cubicBezTo>
                  <a:cubicBezTo>
                    <a:pt x="264" y="219"/>
                    <a:pt x="264" y="224"/>
                    <a:pt x="264" y="228"/>
                  </a:cubicBezTo>
                  <a:cubicBezTo>
                    <a:pt x="258" y="222"/>
                    <a:pt x="258" y="217"/>
                    <a:pt x="258" y="217"/>
                  </a:cubicBezTo>
                  <a:cubicBezTo>
                    <a:pt x="258" y="216"/>
                    <a:pt x="257" y="216"/>
                    <a:pt x="257" y="216"/>
                  </a:cubicBezTo>
                  <a:cubicBezTo>
                    <a:pt x="254" y="216"/>
                    <a:pt x="257" y="229"/>
                    <a:pt x="254" y="229"/>
                  </a:cubicBezTo>
                  <a:cubicBezTo>
                    <a:pt x="254" y="229"/>
                    <a:pt x="253" y="228"/>
                    <a:pt x="253" y="228"/>
                  </a:cubicBezTo>
                  <a:lnTo>
                    <a:pt x="253" y="217"/>
                  </a:lnTo>
                  <a:cubicBezTo>
                    <a:pt x="247" y="217"/>
                    <a:pt x="253" y="222"/>
                    <a:pt x="253" y="233"/>
                  </a:cubicBezTo>
                  <a:cubicBezTo>
                    <a:pt x="251" y="235"/>
                    <a:pt x="250" y="236"/>
                    <a:pt x="248" y="236"/>
                  </a:cubicBezTo>
                  <a:cubicBezTo>
                    <a:pt x="245" y="236"/>
                    <a:pt x="242" y="233"/>
                    <a:pt x="239" y="229"/>
                  </a:cubicBezTo>
                  <a:lnTo>
                    <a:pt x="239" y="229"/>
                  </a:lnTo>
                  <a:cubicBezTo>
                    <a:pt x="240" y="232"/>
                    <a:pt x="240" y="235"/>
                    <a:pt x="238" y="235"/>
                  </a:cubicBezTo>
                  <a:cubicBezTo>
                    <a:pt x="238" y="235"/>
                    <a:pt x="237" y="234"/>
                    <a:pt x="236" y="233"/>
                  </a:cubicBezTo>
                  <a:cubicBezTo>
                    <a:pt x="236" y="228"/>
                    <a:pt x="236" y="228"/>
                    <a:pt x="236" y="228"/>
                  </a:cubicBezTo>
                  <a:cubicBezTo>
                    <a:pt x="234" y="226"/>
                    <a:pt x="232" y="225"/>
                    <a:pt x="231" y="225"/>
                  </a:cubicBezTo>
                  <a:cubicBezTo>
                    <a:pt x="227" y="225"/>
                    <a:pt x="228" y="236"/>
                    <a:pt x="223" y="236"/>
                  </a:cubicBezTo>
                  <a:cubicBezTo>
                    <a:pt x="222" y="236"/>
                    <a:pt x="221" y="235"/>
                    <a:pt x="219" y="233"/>
                  </a:cubicBezTo>
                  <a:cubicBezTo>
                    <a:pt x="219" y="228"/>
                    <a:pt x="219" y="228"/>
                    <a:pt x="219" y="222"/>
                  </a:cubicBezTo>
                  <a:lnTo>
                    <a:pt x="230" y="222"/>
                  </a:lnTo>
                  <a:cubicBezTo>
                    <a:pt x="225" y="211"/>
                    <a:pt x="219" y="211"/>
                    <a:pt x="219" y="194"/>
                  </a:cubicBezTo>
                  <a:cubicBezTo>
                    <a:pt x="219" y="205"/>
                    <a:pt x="219" y="222"/>
                    <a:pt x="213" y="222"/>
                  </a:cubicBezTo>
                  <a:cubicBezTo>
                    <a:pt x="208" y="222"/>
                    <a:pt x="208" y="217"/>
                    <a:pt x="208" y="217"/>
                  </a:cubicBezTo>
                  <a:lnTo>
                    <a:pt x="202" y="217"/>
                  </a:lnTo>
                  <a:lnTo>
                    <a:pt x="202" y="222"/>
                  </a:lnTo>
                  <a:cubicBezTo>
                    <a:pt x="197" y="217"/>
                    <a:pt x="197" y="217"/>
                    <a:pt x="197" y="211"/>
                  </a:cubicBezTo>
                  <a:cubicBezTo>
                    <a:pt x="197" y="211"/>
                    <a:pt x="198" y="211"/>
                    <a:pt x="199" y="211"/>
                  </a:cubicBezTo>
                  <a:lnTo>
                    <a:pt x="199" y="211"/>
                  </a:lnTo>
                  <a:cubicBezTo>
                    <a:pt x="198" y="210"/>
                    <a:pt x="197" y="210"/>
                    <a:pt x="197" y="210"/>
                  </a:cubicBezTo>
                  <a:cubicBezTo>
                    <a:pt x="195" y="210"/>
                    <a:pt x="194" y="211"/>
                    <a:pt x="191" y="211"/>
                  </a:cubicBezTo>
                  <a:cubicBezTo>
                    <a:pt x="197" y="222"/>
                    <a:pt x="191" y="222"/>
                    <a:pt x="197" y="233"/>
                  </a:cubicBezTo>
                  <a:cubicBezTo>
                    <a:pt x="197" y="233"/>
                    <a:pt x="197" y="233"/>
                    <a:pt x="202" y="228"/>
                  </a:cubicBezTo>
                  <a:lnTo>
                    <a:pt x="208" y="228"/>
                  </a:lnTo>
                  <a:cubicBezTo>
                    <a:pt x="208" y="232"/>
                    <a:pt x="208" y="236"/>
                    <a:pt x="206" y="236"/>
                  </a:cubicBezTo>
                  <a:cubicBezTo>
                    <a:pt x="205" y="236"/>
                    <a:pt x="204" y="235"/>
                    <a:pt x="202" y="233"/>
                  </a:cubicBezTo>
                  <a:cubicBezTo>
                    <a:pt x="202" y="245"/>
                    <a:pt x="202" y="250"/>
                    <a:pt x="202" y="256"/>
                  </a:cubicBezTo>
                  <a:cubicBezTo>
                    <a:pt x="197" y="239"/>
                    <a:pt x="185" y="228"/>
                    <a:pt x="185" y="222"/>
                  </a:cubicBezTo>
                  <a:cubicBezTo>
                    <a:pt x="180" y="228"/>
                    <a:pt x="169" y="228"/>
                    <a:pt x="169" y="256"/>
                  </a:cubicBezTo>
                  <a:cubicBezTo>
                    <a:pt x="169" y="256"/>
                    <a:pt x="169" y="245"/>
                    <a:pt x="163" y="245"/>
                  </a:cubicBezTo>
                  <a:cubicBezTo>
                    <a:pt x="163" y="244"/>
                    <a:pt x="163" y="244"/>
                    <a:pt x="163" y="244"/>
                  </a:cubicBezTo>
                  <a:lnTo>
                    <a:pt x="163" y="244"/>
                  </a:lnTo>
                  <a:cubicBezTo>
                    <a:pt x="160" y="247"/>
                    <a:pt x="157" y="250"/>
                    <a:pt x="157" y="261"/>
                  </a:cubicBezTo>
                  <a:cubicBezTo>
                    <a:pt x="153" y="257"/>
                    <a:pt x="156" y="249"/>
                    <a:pt x="154" y="249"/>
                  </a:cubicBezTo>
                  <a:lnTo>
                    <a:pt x="154" y="249"/>
                  </a:lnTo>
                  <a:cubicBezTo>
                    <a:pt x="153" y="249"/>
                    <a:pt x="153" y="249"/>
                    <a:pt x="152" y="250"/>
                  </a:cubicBezTo>
                  <a:lnTo>
                    <a:pt x="152" y="245"/>
                  </a:lnTo>
                  <a:cubicBezTo>
                    <a:pt x="148" y="241"/>
                    <a:pt x="146" y="240"/>
                    <a:pt x="144" y="240"/>
                  </a:cubicBezTo>
                  <a:cubicBezTo>
                    <a:pt x="134" y="240"/>
                    <a:pt x="136" y="268"/>
                    <a:pt x="127" y="268"/>
                  </a:cubicBezTo>
                  <a:cubicBezTo>
                    <a:pt x="125" y="268"/>
                    <a:pt x="122" y="266"/>
                    <a:pt x="118" y="261"/>
                  </a:cubicBezTo>
                  <a:cubicBezTo>
                    <a:pt x="118" y="261"/>
                    <a:pt x="118" y="261"/>
                    <a:pt x="118" y="267"/>
                  </a:cubicBezTo>
                  <a:cubicBezTo>
                    <a:pt x="116" y="265"/>
                    <a:pt x="113" y="265"/>
                    <a:pt x="111" y="265"/>
                  </a:cubicBezTo>
                  <a:cubicBezTo>
                    <a:pt x="102" y="265"/>
                    <a:pt x="94" y="275"/>
                    <a:pt x="83" y="275"/>
                  </a:cubicBezTo>
                  <a:cubicBezTo>
                    <a:pt x="79" y="275"/>
                    <a:pt x="74" y="273"/>
                    <a:pt x="68" y="267"/>
                  </a:cubicBezTo>
                  <a:cubicBezTo>
                    <a:pt x="62" y="267"/>
                    <a:pt x="62" y="278"/>
                    <a:pt x="62" y="284"/>
                  </a:cubicBezTo>
                  <a:lnTo>
                    <a:pt x="57" y="273"/>
                  </a:lnTo>
                  <a:lnTo>
                    <a:pt x="57" y="289"/>
                  </a:lnTo>
                  <a:cubicBezTo>
                    <a:pt x="56" y="291"/>
                    <a:pt x="55" y="291"/>
                    <a:pt x="54" y="291"/>
                  </a:cubicBezTo>
                  <a:cubicBezTo>
                    <a:pt x="49" y="291"/>
                    <a:pt x="41" y="274"/>
                    <a:pt x="37" y="274"/>
                  </a:cubicBezTo>
                  <a:cubicBezTo>
                    <a:pt x="35" y="274"/>
                    <a:pt x="34" y="277"/>
                    <a:pt x="34" y="284"/>
                  </a:cubicBezTo>
                  <a:lnTo>
                    <a:pt x="34" y="289"/>
                  </a:lnTo>
                  <a:cubicBezTo>
                    <a:pt x="34" y="289"/>
                    <a:pt x="32" y="294"/>
                    <a:pt x="30" y="294"/>
                  </a:cubicBezTo>
                  <a:cubicBezTo>
                    <a:pt x="29" y="294"/>
                    <a:pt x="29" y="293"/>
                    <a:pt x="29" y="289"/>
                  </a:cubicBezTo>
                  <a:cubicBezTo>
                    <a:pt x="29" y="289"/>
                    <a:pt x="29" y="296"/>
                    <a:pt x="26" y="296"/>
                  </a:cubicBezTo>
                  <a:cubicBezTo>
                    <a:pt x="25" y="296"/>
                    <a:pt x="24" y="296"/>
                    <a:pt x="23" y="295"/>
                  </a:cubicBezTo>
                  <a:lnTo>
                    <a:pt x="23" y="289"/>
                  </a:lnTo>
                  <a:lnTo>
                    <a:pt x="17" y="301"/>
                  </a:lnTo>
                  <a:cubicBezTo>
                    <a:pt x="12" y="295"/>
                    <a:pt x="12" y="273"/>
                    <a:pt x="1" y="273"/>
                  </a:cubicBezTo>
                  <a:cubicBezTo>
                    <a:pt x="1" y="278"/>
                    <a:pt x="1" y="295"/>
                    <a:pt x="1" y="301"/>
                  </a:cubicBezTo>
                  <a:cubicBezTo>
                    <a:pt x="1" y="301"/>
                    <a:pt x="6" y="306"/>
                    <a:pt x="6" y="312"/>
                  </a:cubicBezTo>
                  <a:lnTo>
                    <a:pt x="6" y="317"/>
                  </a:lnTo>
                  <a:cubicBezTo>
                    <a:pt x="12" y="340"/>
                    <a:pt x="12" y="362"/>
                    <a:pt x="23" y="373"/>
                  </a:cubicBezTo>
                  <a:lnTo>
                    <a:pt x="29" y="357"/>
                  </a:lnTo>
                  <a:lnTo>
                    <a:pt x="34" y="367"/>
                  </a:lnTo>
                  <a:lnTo>
                    <a:pt x="34" y="367"/>
                  </a:lnTo>
                  <a:cubicBezTo>
                    <a:pt x="34" y="366"/>
                    <a:pt x="34" y="364"/>
                    <a:pt x="34" y="362"/>
                  </a:cubicBezTo>
                  <a:lnTo>
                    <a:pt x="34" y="351"/>
                  </a:lnTo>
                  <a:cubicBezTo>
                    <a:pt x="40" y="362"/>
                    <a:pt x="40" y="368"/>
                    <a:pt x="45" y="373"/>
                  </a:cubicBezTo>
                  <a:cubicBezTo>
                    <a:pt x="45" y="362"/>
                    <a:pt x="34" y="357"/>
                    <a:pt x="40" y="351"/>
                  </a:cubicBezTo>
                  <a:lnTo>
                    <a:pt x="40" y="351"/>
                  </a:lnTo>
                  <a:cubicBezTo>
                    <a:pt x="44" y="355"/>
                    <a:pt x="45" y="361"/>
                    <a:pt x="45" y="361"/>
                  </a:cubicBezTo>
                  <a:cubicBezTo>
                    <a:pt x="45" y="361"/>
                    <a:pt x="45" y="360"/>
                    <a:pt x="45" y="357"/>
                  </a:cubicBezTo>
                  <a:cubicBezTo>
                    <a:pt x="45" y="362"/>
                    <a:pt x="45" y="368"/>
                    <a:pt x="45" y="368"/>
                  </a:cubicBezTo>
                  <a:cubicBezTo>
                    <a:pt x="45" y="362"/>
                    <a:pt x="51" y="362"/>
                    <a:pt x="51" y="351"/>
                  </a:cubicBezTo>
                  <a:cubicBezTo>
                    <a:pt x="53" y="355"/>
                    <a:pt x="54" y="355"/>
                    <a:pt x="55" y="355"/>
                  </a:cubicBezTo>
                  <a:cubicBezTo>
                    <a:pt x="56" y="355"/>
                    <a:pt x="56" y="355"/>
                    <a:pt x="57" y="355"/>
                  </a:cubicBezTo>
                  <a:cubicBezTo>
                    <a:pt x="58" y="355"/>
                    <a:pt x="59" y="357"/>
                    <a:pt x="62" y="368"/>
                  </a:cubicBezTo>
                  <a:cubicBezTo>
                    <a:pt x="62" y="362"/>
                    <a:pt x="62" y="351"/>
                    <a:pt x="68" y="351"/>
                  </a:cubicBezTo>
                  <a:cubicBezTo>
                    <a:pt x="68" y="359"/>
                    <a:pt x="68" y="360"/>
                    <a:pt x="70" y="360"/>
                  </a:cubicBezTo>
                  <a:cubicBezTo>
                    <a:pt x="70" y="360"/>
                    <a:pt x="71" y="360"/>
                    <a:pt x="72" y="360"/>
                  </a:cubicBezTo>
                  <a:cubicBezTo>
                    <a:pt x="74" y="360"/>
                    <a:pt x="77" y="362"/>
                    <a:pt x="79" y="373"/>
                  </a:cubicBezTo>
                  <a:cubicBezTo>
                    <a:pt x="79" y="351"/>
                    <a:pt x="90" y="362"/>
                    <a:pt x="90" y="345"/>
                  </a:cubicBezTo>
                  <a:cubicBezTo>
                    <a:pt x="96" y="351"/>
                    <a:pt x="96" y="351"/>
                    <a:pt x="90" y="351"/>
                  </a:cubicBezTo>
                  <a:cubicBezTo>
                    <a:pt x="94" y="351"/>
                    <a:pt x="98" y="354"/>
                    <a:pt x="100" y="357"/>
                  </a:cubicBezTo>
                  <a:lnTo>
                    <a:pt x="100" y="357"/>
                  </a:lnTo>
                  <a:cubicBezTo>
                    <a:pt x="97" y="344"/>
                    <a:pt x="101" y="339"/>
                    <a:pt x="101" y="329"/>
                  </a:cubicBezTo>
                  <a:cubicBezTo>
                    <a:pt x="107" y="345"/>
                    <a:pt x="107" y="351"/>
                    <a:pt x="113" y="368"/>
                  </a:cubicBezTo>
                  <a:cubicBezTo>
                    <a:pt x="107" y="351"/>
                    <a:pt x="113" y="351"/>
                    <a:pt x="107" y="340"/>
                  </a:cubicBezTo>
                  <a:lnTo>
                    <a:pt x="107" y="340"/>
                  </a:lnTo>
                  <a:cubicBezTo>
                    <a:pt x="113" y="345"/>
                    <a:pt x="113" y="340"/>
                    <a:pt x="118" y="357"/>
                  </a:cubicBezTo>
                  <a:cubicBezTo>
                    <a:pt x="115" y="345"/>
                    <a:pt x="115" y="344"/>
                    <a:pt x="116" y="344"/>
                  </a:cubicBezTo>
                  <a:lnTo>
                    <a:pt x="116" y="344"/>
                  </a:lnTo>
                  <a:cubicBezTo>
                    <a:pt x="116" y="344"/>
                    <a:pt x="117" y="344"/>
                    <a:pt x="117" y="344"/>
                  </a:cubicBezTo>
                  <a:cubicBezTo>
                    <a:pt x="118" y="344"/>
                    <a:pt x="118" y="343"/>
                    <a:pt x="118" y="340"/>
                  </a:cubicBezTo>
                  <a:cubicBezTo>
                    <a:pt x="123" y="344"/>
                    <a:pt x="124" y="352"/>
                    <a:pt x="127" y="352"/>
                  </a:cubicBezTo>
                  <a:cubicBezTo>
                    <a:pt x="127" y="352"/>
                    <a:pt x="128" y="352"/>
                    <a:pt x="129" y="351"/>
                  </a:cubicBezTo>
                  <a:lnTo>
                    <a:pt x="129" y="351"/>
                  </a:lnTo>
                  <a:cubicBezTo>
                    <a:pt x="129" y="351"/>
                    <a:pt x="129" y="352"/>
                    <a:pt x="129" y="352"/>
                  </a:cubicBezTo>
                  <a:lnTo>
                    <a:pt x="129" y="352"/>
                  </a:lnTo>
                  <a:cubicBezTo>
                    <a:pt x="129" y="351"/>
                    <a:pt x="129" y="351"/>
                    <a:pt x="129" y="351"/>
                  </a:cubicBezTo>
                  <a:cubicBezTo>
                    <a:pt x="129" y="351"/>
                    <a:pt x="129" y="351"/>
                    <a:pt x="129" y="351"/>
                  </a:cubicBezTo>
                  <a:lnTo>
                    <a:pt x="129" y="351"/>
                  </a:lnTo>
                  <a:cubicBezTo>
                    <a:pt x="128" y="348"/>
                    <a:pt x="126" y="344"/>
                    <a:pt x="124" y="340"/>
                  </a:cubicBezTo>
                  <a:cubicBezTo>
                    <a:pt x="125" y="339"/>
                    <a:pt x="125" y="339"/>
                    <a:pt x="126" y="339"/>
                  </a:cubicBezTo>
                  <a:cubicBezTo>
                    <a:pt x="129" y="339"/>
                    <a:pt x="130" y="352"/>
                    <a:pt x="135" y="357"/>
                  </a:cubicBezTo>
                  <a:cubicBezTo>
                    <a:pt x="141" y="351"/>
                    <a:pt x="135" y="340"/>
                    <a:pt x="141" y="340"/>
                  </a:cubicBezTo>
                  <a:cubicBezTo>
                    <a:pt x="141" y="340"/>
                    <a:pt x="141" y="340"/>
                    <a:pt x="141" y="345"/>
                  </a:cubicBezTo>
                  <a:cubicBezTo>
                    <a:pt x="141" y="329"/>
                    <a:pt x="152" y="340"/>
                    <a:pt x="152" y="323"/>
                  </a:cubicBezTo>
                  <a:lnTo>
                    <a:pt x="157" y="329"/>
                  </a:lnTo>
                  <a:cubicBezTo>
                    <a:pt x="152" y="317"/>
                    <a:pt x="152" y="312"/>
                    <a:pt x="146" y="306"/>
                  </a:cubicBezTo>
                  <a:cubicBezTo>
                    <a:pt x="150" y="302"/>
                    <a:pt x="151" y="298"/>
                    <a:pt x="152" y="298"/>
                  </a:cubicBezTo>
                  <a:cubicBezTo>
                    <a:pt x="152" y="298"/>
                    <a:pt x="152" y="299"/>
                    <a:pt x="152" y="301"/>
                  </a:cubicBezTo>
                  <a:cubicBezTo>
                    <a:pt x="152" y="301"/>
                    <a:pt x="152" y="303"/>
                    <a:pt x="152" y="306"/>
                  </a:cubicBezTo>
                  <a:cubicBezTo>
                    <a:pt x="163" y="323"/>
                    <a:pt x="152" y="312"/>
                    <a:pt x="157" y="323"/>
                  </a:cubicBezTo>
                  <a:cubicBezTo>
                    <a:pt x="157" y="318"/>
                    <a:pt x="161" y="305"/>
                    <a:pt x="163" y="305"/>
                  </a:cubicBezTo>
                  <a:cubicBezTo>
                    <a:pt x="163" y="305"/>
                    <a:pt x="163" y="305"/>
                    <a:pt x="163" y="306"/>
                  </a:cubicBezTo>
                  <a:cubicBezTo>
                    <a:pt x="169" y="323"/>
                    <a:pt x="157" y="312"/>
                    <a:pt x="169" y="329"/>
                  </a:cubicBezTo>
                  <a:lnTo>
                    <a:pt x="157" y="323"/>
                  </a:lnTo>
                  <a:lnTo>
                    <a:pt x="157" y="323"/>
                  </a:lnTo>
                  <a:cubicBezTo>
                    <a:pt x="163" y="334"/>
                    <a:pt x="163" y="334"/>
                    <a:pt x="163" y="334"/>
                  </a:cubicBezTo>
                  <a:cubicBezTo>
                    <a:pt x="163" y="334"/>
                    <a:pt x="163" y="334"/>
                    <a:pt x="169" y="345"/>
                  </a:cubicBezTo>
                  <a:cubicBezTo>
                    <a:pt x="169" y="346"/>
                    <a:pt x="170" y="346"/>
                    <a:pt x="171" y="346"/>
                  </a:cubicBezTo>
                  <a:cubicBezTo>
                    <a:pt x="174" y="346"/>
                    <a:pt x="175" y="339"/>
                    <a:pt x="178" y="339"/>
                  </a:cubicBezTo>
                  <a:cubicBezTo>
                    <a:pt x="178" y="339"/>
                    <a:pt x="179" y="339"/>
                    <a:pt x="180" y="340"/>
                  </a:cubicBezTo>
                  <a:cubicBezTo>
                    <a:pt x="180" y="329"/>
                    <a:pt x="174" y="329"/>
                    <a:pt x="174" y="317"/>
                  </a:cubicBezTo>
                  <a:cubicBezTo>
                    <a:pt x="175" y="315"/>
                    <a:pt x="176" y="314"/>
                    <a:pt x="177" y="314"/>
                  </a:cubicBezTo>
                  <a:cubicBezTo>
                    <a:pt x="181" y="314"/>
                    <a:pt x="188" y="340"/>
                    <a:pt x="193" y="340"/>
                  </a:cubicBezTo>
                  <a:cubicBezTo>
                    <a:pt x="194" y="340"/>
                    <a:pt x="196" y="338"/>
                    <a:pt x="197" y="334"/>
                  </a:cubicBezTo>
                  <a:cubicBezTo>
                    <a:pt x="197" y="325"/>
                    <a:pt x="193" y="309"/>
                    <a:pt x="194" y="309"/>
                  </a:cubicBezTo>
                  <a:lnTo>
                    <a:pt x="194" y="309"/>
                  </a:lnTo>
                  <a:cubicBezTo>
                    <a:pt x="195" y="309"/>
                    <a:pt x="195" y="310"/>
                    <a:pt x="197" y="312"/>
                  </a:cubicBezTo>
                  <a:lnTo>
                    <a:pt x="202" y="329"/>
                  </a:lnTo>
                  <a:cubicBezTo>
                    <a:pt x="207" y="329"/>
                    <a:pt x="200" y="309"/>
                    <a:pt x="204" y="309"/>
                  </a:cubicBezTo>
                  <a:lnTo>
                    <a:pt x="204" y="309"/>
                  </a:lnTo>
                  <a:cubicBezTo>
                    <a:pt x="205" y="309"/>
                    <a:pt x="206" y="310"/>
                    <a:pt x="208" y="312"/>
                  </a:cubicBezTo>
                  <a:cubicBezTo>
                    <a:pt x="208" y="317"/>
                    <a:pt x="202" y="317"/>
                    <a:pt x="208" y="323"/>
                  </a:cubicBezTo>
                  <a:cubicBezTo>
                    <a:pt x="209" y="325"/>
                    <a:pt x="210" y="326"/>
                    <a:pt x="210" y="326"/>
                  </a:cubicBezTo>
                  <a:cubicBezTo>
                    <a:pt x="211" y="326"/>
                    <a:pt x="208" y="312"/>
                    <a:pt x="208" y="312"/>
                  </a:cubicBezTo>
                  <a:lnTo>
                    <a:pt x="208" y="312"/>
                  </a:lnTo>
                  <a:lnTo>
                    <a:pt x="213" y="323"/>
                  </a:lnTo>
                  <a:cubicBezTo>
                    <a:pt x="219" y="323"/>
                    <a:pt x="225" y="306"/>
                    <a:pt x="236" y="301"/>
                  </a:cubicBezTo>
                  <a:cubicBezTo>
                    <a:pt x="236" y="306"/>
                    <a:pt x="236" y="312"/>
                    <a:pt x="236" y="317"/>
                  </a:cubicBezTo>
                  <a:cubicBezTo>
                    <a:pt x="240" y="313"/>
                    <a:pt x="245" y="311"/>
                    <a:pt x="250" y="311"/>
                  </a:cubicBezTo>
                  <a:cubicBezTo>
                    <a:pt x="256" y="311"/>
                    <a:pt x="263" y="314"/>
                    <a:pt x="269" y="317"/>
                  </a:cubicBezTo>
                  <a:lnTo>
                    <a:pt x="269" y="306"/>
                  </a:lnTo>
                  <a:cubicBezTo>
                    <a:pt x="269" y="306"/>
                    <a:pt x="275" y="312"/>
                    <a:pt x="275" y="312"/>
                  </a:cubicBezTo>
                  <a:cubicBezTo>
                    <a:pt x="276" y="313"/>
                    <a:pt x="276" y="313"/>
                    <a:pt x="277" y="313"/>
                  </a:cubicBezTo>
                  <a:cubicBezTo>
                    <a:pt x="277" y="313"/>
                    <a:pt x="276" y="313"/>
                    <a:pt x="275" y="311"/>
                  </a:cubicBezTo>
                  <a:lnTo>
                    <a:pt x="275" y="311"/>
                  </a:lnTo>
                  <a:cubicBezTo>
                    <a:pt x="279" y="303"/>
                    <a:pt x="284" y="291"/>
                    <a:pt x="290" y="291"/>
                  </a:cubicBezTo>
                  <a:cubicBezTo>
                    <a:pt x="292" y="291"/>
                    <a:pt x="295" y="292"/>
                    <a:pt x="297" y="295"/>
                  </a:cubicBezTo>
                  <a:lnTo>
                    <a:pt x="297" y="301"/>
                  </a:lnTo>
                  <a:cubicBezTo>
                    <a:pt x="302" y="301"/>
                    <a:pt x="299" y="281"/>
                    <a:pt x="304" y="281"/>
                  </a:cubicBezTo>
                  <a:cubicBezTo>
                    <a:pt x="305" y="281"/>
                    <a:pt x="307" y="282"/>
                    <a:pt x="308" y="283"/>
                  </a:cubicBezTo>
                  <a:lnTo>
                    <a:pt x="308" y="283"/>
                  </a:lnTo>
                  <a:cubicBezTo>
                    <a:pt x="315" y="282"/>
                    <a:pt x="322" y="280"/>
                    <a:pt x="327" y="280"/>
                  </a:cubicBezTo>
                  <a:cubicBezTo>
                    <a:pt x="333" y="280"/>
                    <a:pt x="337" y="282"/>
                    <a:pt x="342" y="289"/>
                  </a:cubicBezTo>
                  <a:cubicBezTo>
                    <a:pt x="342" y="281"/>
                    <a:pt x="344" y="280"/>
                    <a:pt x="347" y="280"/>
                  </a:cubicBezTo>
                  <a:cubicBezTo>
                    <a:pt x="348" y="280"/>
                    <a:pt x="350" y="280"/>
                    <a:pt x="351" y="280"/>
                  </a:cubicBezTo>
                  <a:cubicBezTo>
                    <a:pt x="352" y="280"/>
                    <a:pt x="352" y="278"/>
                    <a:pt x="348" y="267"/>
                  </a:cubicBezTo>
                  <a:lnTo>
                    <a:pt x="348" y="267"/>
                  </a:lnTo>
                  <a:cubicBezTo>
                    <a:pt x="359" y="278"/>
                    <a:pt x="359" y="284"/>
                    <a:pt x="370" y="289"/>
                  </a:cubicBezTo>
                  <a:cubicBezTo>
                    <a:pt x="376" y="289"/>
                    <a:pt x="370" y="273"/>
                    <a:pt x="376" y="267"/>
                  </a:cubicBezTo>
                  <a:lnTo>
                    <a:pt x="381" y="284"/>
                  </a:lnTo>
                  <a:lnTo>
                    <a:pt x="387" y="278"/>
                  </a:lnTo>
                  <a:cubicBezTo>
                    <a:pt x="387" y="278"/>
                    <a:pt x="381" y="273"/>
                    <a:pt x="381" y="267"/>
                  </a:cubicBezTo>
                  <a:cubicBezTo>
                    <a:pt x="381" y="266"/>
                    <a:pt x="382" y="266"/>
                    <a:pt x="382" y="266"/>
                  </a:cubicBezTo>
                  <a:cubicBezTo>
                    <a:pt x="384" y="266"/>
                    <a:pt x="393" y="279"/>
                    <a:pt x="398" y="284"/>
                  </a:cubicBezTo>
                  <a:lnTo>
                    <a:pt x="404" y="267"/>
                  </a:lnTo>
                  <a:cubicBezTo>
                    <a:pt x="404" y="273"/>
                    <a:pt x="404" y="278"/>
                    <a:pt x="404" y="284"/>
                  </a:cubicBezTo>
                  <a:cubicBezTo>
                    <a:pt x="404" y="280"/>
                    <a:pt x="404" y="278"/>
                    <a:pt x="405" y="278"/>
                  </a:cubicBezTo>
                  <a:cubicBezTo>
                    <a:pt x="406" y="278"/>
                    <a:pt x="408" y="286"/>
                    <a:pt x="409" y="286"/>
                  </a:cubicBezTo>
                  <a:cubicBezTo>
                    <a:pt x="409" y="286"/>
                    <a:pt x="409" y="286"/>
                    <a:pt x="409" y="284"/>
                  </a:cubicBezTo>
                  <a:cubicBezTo>
                    <a:pt x="409" y="278"/>
                    <a:pt x="409" y="273"/>
                    <a:pt x="409" y="273"/>
                  </a:cubicBezTo>
                  <a:cubicBezTo>
                    <a:pt x="412" y="275"/>
                    <a:pt x="415" y="277"/>
                    <a:pt x="417" y="277"/>
                  </a:cubicBezTo>
                  <a:cubicBezTo>
                    <a:pt x="419" y="277"/>
                    <a:pt x="421" y="275"/>
                    <a:pt x="421" y="273"/>
                  </a:cubicBezTo>
                  <a:lnTo>
                    <a:pt x="426" y="284"/>
                  </a:lnTo>
                  <a:cubicBezTo>
                    <a:pt x="432" y="284"/>
                    <a:pt x="437" y="273"/>
                    <a:pt x="449" y="273"/>
                  </a:cubicBezTo>
                  <a:cubicBezTo>
                    <a:pt x="443" y="267"/>
                    <a:pt x="443" y="250"/>
                    <a:pt x="443" y="250"/>
                  </a:cubicBezTo>
                  <a:lnTo>
                    <a:pt x="443" y="250"/>
                  </a:lnTo>
                  <a:lnTo>
                    <a:pt x="448" y="261"/>
                  </a:lnTo>
                  <a:lnTo>
                    <a:pt x="448" y="261"/>
                  </a:lnTo>
                  <a:cubicBezTo>
                    <a:pt x="449" y="263"/>
                    <a:pt x="449" y="266"/>
                    <a:pt x="449" y="267"/>
                  </a:cubicBezTo>
                  <a:lnTo>
                    <a:pt x="454" y="261"/>
                  </a:lnTo>
                  <a:cubicBezTo>
                    <a:pt x="454" y="267"/>
                    <a:pt x="454" y="267"/>
                    <a:pt x="454" y="273"/>
                  </a:cubicBezTo>
                  <a:cubicBezTo>
                    <a:pt x="454" y="270"/>
                    <a:pt x="455" y="269"/>
                    <a:pt x="456" y="269"/>
                  </a:cubicBezTo>
                  <a:cubicBezTo>
                    <a:pt x="457" y="269"/>
                    <a:pt x="461" y="273"/>
                    <a:pt x="463" y="273"/>
                  </a:cubicBezTo>
                  <a:cubicBezTo>
                    <a:pt x="464" y="273"/>
                    <a:pt x="465" y="272"/>
                    <a:pt x="465" y="267"/>
                  </a:cubicBezTo>
                  <a:lnTo>
                    <a:pt x="465" y="273"/>
                  </a:lnTo>
                  <a:cubicBezTo>
                    <a:pt x="477" y="273"/>
                    <a:pt x="477" y="267"/>
                    <a:pt x="482" y="261"/>
                  </a:cubicBezTo>
                  <a:cubicBezTo>
                    <a:pt x="482" y="250"/>
                    <a:pt x="482" y="250"/>
                    <a:pt x="482" y="239"/>
                  </a:cubicBezTo>
                  <a:cubicBezTo>
                    <a:pt x="488" y="245"/>
                    <a:pt x="499" y="250"/>
                    <a:pt x="505" y="250"/>
                  </a:cubicBezTo>
                  <a:cubicBezTo>
                    <a:pt x="510" y="245"/>
                    <a:pt x="505" y="240"/>
                    <a:pt x="505" y="231"/>
                  </a:cubicBezTo>
                  <a:lnTo>
                    <a:pt x="505" y="231"/>
                  </a:lnTo>
                  <a:cubicBezTo>
                    <a:pt x="506" y="244"/>
                    <a:pt x="515" y="240"/>
                    <a:pt x="510" y="250"/>
                  </a:cubicBezTo>
                  <a:cubicBezTo>
                    <a:pt x="521" y="245"/>
                    <a:pt x="521" y="245"/>
                    <a:pt x="527" y="233"/>
                  </a:cubicBezTo>
                  <a:cubicBezTo>
                    <a:pt x="527" y="228"/>
                    <a:pt x="527" y="228"/>
                    <a:pt x="521" y="222"/>
                  </a:cubicBezTo>
                  <a:cubicBezTo>
                    <a:pt x="522" y="221"/>
                    <a:pt x="523" y="221"/>
                    <a:pt x="524" y="221"/>
                  </a:cubicBezTo>
                  <a:cubicBezTo>
                    <a:pt x="527" y="221"/>
                    <a:pt x="528" y="229"/>
                    <a:pt x="533" y="233"/>
                  </a:cubicBezTo>
                  <a:cubicBezTo>
                    <a:pt x="534" y="229"/>
                    <a:pt x="536" y="227"/>
                    <a:pt x="538" y="227"/>
                  </a:cubicBezTo>
                  <a:cubicBezTo>
                    <a:pt x="545" y="227"/>
                    <a:pt x="556" y="242"/>
                    <a:pt x="562" y="242"/>
                  </a:cubicBezTo>
                  <a:cubicBezTo>
                    <a:pt x="565" y="242"/>
                    <a:pt x="566" y="240"/>
                    <a:pt x="566" y="233"/>
                  </a:cubicBezTo>
                  <a:lnTo>
                    <a:pt x="572" y="217"/>
                  </a:lnTo>
                  <a:cubicBezTo>
                    <a:pt x="577" y="222"/>
                    <a:pt x="572" y="228"/>
                    <a:pt x="577" y="233"/>
                  </a:cubicBezTo>
                  <a:cubicBezTo>
                    <a:pt x="580" y="224"/>
                    <a:pt x="583" y="223"/>
                    <a:pt x="586" y="223"/>
                  </a:cubicBezTo>
                  <a:cubicBezTo>
                    <a:pt x="588" y="223"/>
                    <a:pt x="591" y="223"/>
                    <a:pt x="593" y="223"/>
                  </a:cubicBezTo>
                  <a:cubicBezTo>
                    <a:pt x="595" y="223"/>
                    <a:pt x="598" y="222"/>
                    <a:pt x="600" y="217"/>
                  </a:cubicBezTo>
                  <a:cubicBezTo>
                    <a:pt x="603" y="227"/>
                    <a:pt x="607" y="231"/>
                    <a:pt x="611" y="231"/>
                  </a:cubicBezTo>
                  <a:cubicBezTo>
                    <a:pt x="616" y="231"/>
                    <a:pt x="621" y="223"/>
                    <a:pt x="627" y="223"/>
                  </a:cubicBezTo>
                  <a:cubicBezTo>
                    <a:pt x="629" y="223"/>
                    <a:pt x="631" y="224"/>
                    <a:pt x="633" y="228"/>
                  </a:cubicBezTo>
                  <a:lnTo>
                    <a:pt x="633" y="222"/>
                  </a:lnTo>
                  <a:cubicBezTo>
                    <a:pt x="633" y="221"/>
                    <a:pt x="633" y="221"/>
                    <a:pt x="633" y="221"/>
                  </a:cubicBezTo>
                  <a:cubicBezTo>
                    <a:pt x="634" y="221"/>
                    <a:pt x="634" y="228"/>
                    <a:pt x="639" y="228"/>
                  </a:cubicBezTo>
                  <a:cubicBezTo>
                    <a:pt x="633" y="222"/>
                    <a:pt x="633" y="222"/>
                    <a:pt x="633" y="217"/>
                  </a:cubicBezTo>
                  <a:cubicBezTo>
                    <a:pt x="639" y="211"/>
                    <a:pt x="645" y="209"/>
                    <a:pt x="651" y="209"/>
                  </a:cubicBezTo>
                  <a:cubicBezTo>
                    <a:pt x="664" y="209"/>
                    <a:pt x="680" y="218"/>
                    <a:pt x="695" y="222"/>
                  </a:cubicBezTo>
                  <a:cubicBezTo>
                    <a:pt x="700" y="222"/>
                    <a:pt x="693" y="190"/>
                    <a:pt x="697" y="190"/>
                  </a:cubicBezTo>
                  <a:lnTo>
                    <a:pt x="697" y="190"/>
                  </a:lnTo>
                  <a:cubicBezTo>
                    <a:pt x="698" y="190"/>
                    <a:pt x="699" y="191"/>
                    <a:pt x="701" y="194"/>
                  </a:cubicBezTo>
                  <a:lnTo>
                    <a:pt x="701" y="211"/>
                  </a:lnTo>
                  <a:cubicBezTo>
                    <a:pt x="712" y="189"/>
                    <a:pt x="734" y="205"/>
                    <a:pt x="740" y="183"/>
                  </a:cubicBezTo>
                  <a:cubicBezTo>
                    <a:pt x="740" y="189"/>
                    <a:pt x="745" y="194"/>
                    <a:pt x="740" y="194"/>
                  </a:cubicBezTo>
                  <a:cubicBezTo>
                    <a:pt x="741" y="197"/>
                    <a:pt x="742" y="198"/>
                    <a:pt x="744" y="198"/>
                  </a:cubicBezTo>
                  <a:cubicBezTo>
                    <a:pt x="748" y="198"/>
                    <a:pt x="751" y="187"/>
                    <a:pt x="751" y="183"/>
                  </a:cubicBezTo>
                  <a:cubicBezTo>
                    <a:pt x="751" y="183"/>
                    <a:pt x="751" y="189"/>
                    <a:pt x="757" y="194"/>
                  </a:cubicBezTo>
                  <a:cubicBezTo>
                    <a:pt x="757" y="195"/>
                    <a:pt x="758" y="195"/>
                    <a:pt x="758" y="195"/>
                  </a:cubicBezTo>
                  <a:cubicBezTo>
                    <a:pt x="760" y="195"/>
                    <a:pt x="759" y="185"/>
                    <a:pt x="760" y="185"/>
                  </a:cubicBezTo>
                  <a:lnTo>
                    <a:pt x="760" y="185"/>
                  </a:lnTo>
                  <a:cubicBezTo>
                    <a:pt x="760" y="185"/>
                    <a:pt x="761" y="186"/>
                    <a:pt x="762" y="189"/>
                  </a:cubicBezTo>
                  <a:cubicBezTo>
                    <a:pt x="762" y="189"/>
                    <a:pt x="762" y="194"/>
                    <a:pt x="762" y="194"/>
                  </a:cubicBezTo>
                  <a:cubicBezTo>
                    <a:pt x="762" y="189"/>
                    <a:pt x="773" y="194"/>
                    <a:pt x="768" y="183"/>
                  </a:cubicBezTo>
                  <a:cubicBezTo>
                    <a:pt x="772" y="183"/>
                    <a:pt x="773" y="176"/>
                    <a:pt x="776" y="176"/>
                  </a:cubicBezTo>
                  <a:cubicBezTo>
                    <a:pt x="777" y="176"/>
                    <a:pt x="778" y="176"/>
                    <a:pt x="779" y="177"/>
                  </a:cubicBezTo>
                  <a:cubicBezTo>
                    <a:pt x="779" y="174"/>
                    <a:pt x="780" y="173"/>
                    <a:pt x="781" y="173"/>
                  </a:cubicBezTo>
                  <a:cubicBezTo>
                    <a:pt x="783" y="173"/>
                    <a:pt x="785" y="174"/>
                    <a:pt x="786" y="174"/>
                  </a:cubicBezTo>
                  <a:cubicBezTo>
                    <a:pt x="789" y="174"/>
                    <a:pt x="790" y="173"/>
                    <a:pt x="790" y="166"/>
                  </a:cubicBezTo>
                  <a:cubicBezTo>
                    <a:pt x="790" y="174"/>
                    <a:pt x="792" y="177"/>
                    <a:pt x="795" y="177"/>
                  </a:cubicBezTo>
                  <a:cubicBezTo>
                    <a:pt x="798" y="177"/>
                    <a:pt x="801" y="172"/>
                    <a:pt x="801" y="166"/>
                  </a:cubicBezTo>
                  <a:cubicBezTo>
                    <a:pt x="801" y="172"/>
                    <a:pt x="807" y="172"/>
                    <a:pt x="807" y="183"/>
                  </a:cubicBezTo>
                  <a:cubicBezTo>
                    <a:pt x="813" y="183"/>
                    <a:pt x="813" y="177"/>
                    <a:pt x="807" y="166"/>
                  </a:cubicBezTo>
                  <a:lnTo>
                    <a:pt x="807" y="166"/>
                  </a:lnTo>
                  <a:cubicBezTo>
                    <a:pt x="811" y="171"/>
                    <a:pt x="813" y="173"/>
                    <a:pt x="815" y="173"/>
                  </a:cubicBezTo>
                  <a:cubicBezTo>
                    <a:pt x="820" y="173"/>
                    <a:pt x="821" y="162"/>
                    <a:pt x="823" y="162"/>
                  </a:cubicBezTo>
                  <a:cubicBezTo>
                    <a:pt x="825" y="162"/>
                    <a:pt x="827" y="165"/>
                    <a:pt x="829" y="172"/>
                  </a:cubicBezTo>
                  <a:cubicBezTo>
                    <a:pt x="841" y="161"/>
                    <a:pt x="846" y="149"/>
                    <a:pt x="857" y="144"/>
                  </a:cubicBezTo>
                  <a:lnTo>
                    <a:pt x="857" y="144"/>
                  </a:lnTo>
                  <a:cubicBezTo>
                    <a:pt x="857" y="166"/>
                    <a:pt x="846" y="149"/>
                    <a:pt x="852" y="172"/>
                  </a:cubicBezTo>
                  <a:cubicBezTo>
                    <a:pt x="857" y="162"/>
                    <a:pt x="857" y="143"/>
                    <a:pt x="865" y="143"/>
                  </a:cubicBezTo>
                  <a:cubicBezTo>
                    <a:pt x="866" y="143"/>
                    <a:pt x="867" y="143"/>
                    <a:pt x="869" y="144"/>
                  </a:cubicBezTo>
                  <a:cubicBezTo>
                    <a:pt x="874" y="144"/>
                    <a:pt x="869" y="149"/>
                    <a:pt x="869" y="155"/>
                  </a:cubicBezTo>
                  <a:cubicBezTo>
                    <a:pt x="879" y="144"/>
                    <a:pt x="890" y="154"/>
                    <a:pt x="896" y="141"/>
                  </a:cubicBezTo>
                  <a:lnTo>
                    <a:pt x="896" y="141"/>
                  </a:lnTo>
                  <a:cubicBezTo>
                    <a:pt x="896" y="142"/>
                    <a:pt x="896" y="143"/>
                    <a:pt x="897" y="144"/>
                  </a:cubicBezTo>
                  <a:cubicBezTo>
                    <a:pt x="897" y="143"/>
                    <a:pt x="897" y="141"/>
                    <a:pt x="897" y="138"/>
                  </a:cubicBezTo>
                  <a:cubicBezTo>
                    <a:pt x="896" y="139"/>
                    <a:pt x="896" y="140"/>
                    <a:pt x="896" y="141"/>
                  </a:cubicBezTo>
                  <a:lnTo>
                    <a:pt x="896" y="141"/>
                  </a:lnTo>
                  <a:cubicBezTo>
                    <a:pt x="893" y="131"/>
                    <a:pt x="894" y="122"/>
                    <a:pt x="894" y="115"/>
                  </a:cubicBezTo>
                  <a:lnTo>
                    <a:pt x="894" y="115"/>
                  </a:lnTo>
                  <a:cubicBezTo>
                    <a:pt x="898" y="127"/>
                    <a:pt x="903" y="116"/>
                    <a:pt x="908" y="144"/>
                  </a:cubicBezTo>
                  <a:cubicBezTo>
                    <a:pt x="913" y="138"/>
                    <a:pt x="908" y="127"/>
                    <a:pt x="913" y="127"/>
                  </a:cubicBezTo>
                  <a:cubicBezTo>
                    <a:pt x="919" y="133"/>
                    <a:pt x="913" y="133"/>
                    <a:pt x="919" y="138"/>
                  </a:cubicBezTo>
                  <a:cubicBezTo>
                    <a:pt x="919" y="127"/>
                    <a:pt x="919" y="121"/>
                    <a:pt x="925" y="121"/>
                  </a:cubicBezTo>
                  <a:cubicBezTo>
                    <a:pt x="925" y="127"/>
                    <a:pt x="925" y="127"/>
                    <a:pt x="925" y="127"/>
                  </a:cubicBezTo>
                  <a:cubicBezTo>
                    <a:pt x="930" y="127"/>
                    <a:pt x="930" y="109"/>
                    <a:pt x="938" y="109"/>
                  </a:cubicBezTo>
                  <a:cubicBezTo>
                    <a:pt x="939" y="109"/>
                    <a:pt x="940" y="109"/>
                    <a:pt x="941" y="110"/>
                  </a:cubicBezTo>
                  <a:cubicBezTo>
                    <a:pt x="941" y="127"/>
                    <a:pt x="947" y="116"/>
                    <a:pt x="953" y="133"/>
                  </a:cubicBezTo>
                  <a:lnTo>
                    <a:pt x="953" y="127"/>
                  </a:lnTo>
                  <a:lnTo>
                    <a:pt x="953" y="116"/>
                  </a:lnTo>
                  <a:cubicBezTo>
                    <a:pt x="953" y="116"/>
                    <a:pt x="953" y="109"/>
                    <a:pt x="955" y="109"/>
                  </a:cubicBezTo>
                  <a:cubicBezTo>
                    <a:pt x="956" y="109"/>
                    <a:pt x="957" y="109"/>
                    <a:pt x="958" y="110"/>
                  </a:cubicBezTo>
                  <a:lnTo>
                    <a:pt x="958" y="116"/>
                  </a:lnTo>
                  <a:lnTo>
                    <a:pt x="964" y="110"/>
                  </a:lnTo>
                  <a:lnTo>
                    <a:pt x="958" y="105"/>
                  </a:lnTo>
                  <a:cubicBezTo>
                    <a:pt x="963" y="95"/>
                    <a:pt x="956" y="86"/>
                    <a:pt x="957" y="86"/>
                  </a:cubicBezTo>
                  <a:lnTo>
                    <a:pt x="957" y="86"/>
                  </a:lnTo>
                  <a:cubicBezTo>
                    <a:pt x="957" y="86"/>
                    <a:pt x="957" y="87"/>
                    <a:pt x="958" y="88"/>
                  </a:cubicBezTo>
                  <a:cubicBezTo>
                    <a:pt x="958" y="88"/>
                    <a:pt x="964" y="88"/>
                    <a:pt x="969" y="99"/>
                  </a:cubicBezTo>
                  <a:cubicBezTo>
                    <a:pt x="969" y="94"/>
                    <a:pt x="969" y="86"/>
                    <a:pt x="972" y="86"/>
                  </a:cubicBezTo>
                  <a:cubicBezTo>
                    <a:pt x="973" y="86"/>
                    <a:pt x="974" y="87"/>
                    <a:pt x="975" y="88"/>
                  </a:cubicBezTo>
                  <a:cubicBezTo>
                    <a:pt x="975" y="93"/>
                    <a:pt x="975" y="105"/>
                    <a:pt x="981" y="110"/>
                  </a:cubicBezTo>
                  <a:cubicBezTo>
                    <a:pt x="975" y="93"/>
                    <a:pt x="986" y="105"/>
                    <a:pt x="986" y="88"/>
                  </a:cubicBezTo>
                  <a:cubicBezTo>
                    <a:pt x="986" y="90"/>
                    <a:pt x="986" y="91"/>
                    <a:pt x="986" y="93"/>
                  </a:cubicBezTo>
                  <a:lnTo>
                    <a:pt x="986" y="93"/>
                  </a:lnTo>
                  <a:cubicBezTo>
                    <a:pt x="992" y="93"/>
                    <a:pt x="992" y="99"/>
                    <a:pt x="992" y="105"/>
                  </a:cubicBezTo>
                  <a:cubicBezTo>
                    <a:pt x="995" y="105"/>
                    <a:pt x="993" y="99"/>
                    <a:pt x="992" y="94"/>
                  </a:cubicBezTo>
                  <a:lnTo>
                    <a:pt x="992" y="94"/>
                  </a:lnTo>
                  <a:cubicBezTo>
                    <a:pt x="994" y="94"/>
                    <a:pt x="995" y="94"/>
                    <a:pt x="996" y="94"/>
                  </a:cubicBezTo>
                  <a:cubicBezTo>
                    <a:pt x="1002" y="94"/>
                    <a:pt x="1004" y="87"/>
                    <a:pt x="1010" y="87"/>
                  </a:cubicBezTo>
                  <a:cubicBezTo>
                    <a:pt x="1011" y="87"/>
                    <a:pt x="1013" y="87"/>
                    <a:pt x="1014" y="88"/>
                  </a:cubicBezTo>
                  <a:cubicBezTo>
                    <a:pt x="1020" y="105"/>
                    <a:pt x="1009" y="93"/>
                    <a:pt x="1014" y="110"/>
                  </a:cubicBezTo>
                  <a:cubicBezTo>
                    <a:pt x="1019" y="105"/>
                    <a:pt x="1024" y="87"/>
                    <a:pt x="1033" y="87"/>
                  </a:cubicBezTo>
                  <a:cubicBezTo>
                    <a:pt x="1034" y="87"/>
                    <a:pt x="1035" y="87"/>
                    <a:pt x="1037" y="88"/>
                  </a:cubicBezTo>
                  <a:lnTo>
                    <a:pt x="1037" y="82"/>
                  </a:lnTo>
                  <a:cubicBezTo>
                    <a:pt x="1035" y="76"/>
                    <a:pt x="1035" y="74"/>
                    <a:pt x="1035" y="74"/>
                  </a:cubicBezTo>
                  <a:lnTo>
                    <a:pt x="1035" y="74"/>
                  </a:lnTo>
                  <a:cubicBezTo>
                    <a:pt x="1036" y="74"/>
                    <a:pt x="1041" y="84"/>
                    <a:pt x="1045" y="84"/>
                  </a:cubicBezTo>
                  <a:cubicBezTo>
                    <a:pt x="1046" y="84"/>
                    <a:pt x="1047" y="84"/>
                    <a:pt x="1048" y="82"/>
                  </a:cubicBezTo>
                  <a:cubicBezTo>
                    <a:pt x="1048" y="82"/>
                    <a:pt x="1048" y="93"/>
                    <a:pt x="1048" y="93"/>
                  </a:cubicBezTo>
                  <a:cubicBezTo>
                    <a:pt x="1053" y="93"/>
                    <a:pt x="1059" y="82"/>
                    <a:pt x="1065" y="77"/>
                  </a:cubicBezTo>
                  <a:lnTo>
                    <a:pt x="1065" y="82"/>
                  </a:lnTo>
                  <a:cubicBezTo>
                    <a:pt x="1066" y="84"/>
                    <a:pt x="1068" y="85"/>
                    <a:pt x="1070" y="85"/>
                  </a:cubicBezTo>
                  <a:cubicBezTo>
                    <a:pt x="1074" y="85"/>
                    <a:pt x="1078" y="82"/>
                    <a:pt x="1081" y="82"/>
                  </a:cubicBezTo>
                  <a:cubicBezTo>
                    <a:pt x="1081" y="79"/>
                    <a:pt x="1081" y="77"/>
                    <a:pt x="1080" y="76"/>
                  </a:cubicBezTo>
                  <a:lnTo>
                    <a:pt x="1080" y="76"/>
                  </a:lnTo>
                  <a:cubicBezTo>
                    <a:pt x="1083" y="78"/>
                    <a:pt x="1085" y="79"/>
                    <a:pt x="1087" y="79"/>
                  </a:cubicBezTo>
                  <a:cubicBezTo>
                    <a:pt x="1096" y="79"/>
                    <a:pt x="1100" y="63"/>
                    <a:pt x="1106" y="63"/>
                  </a:cubicBezTo>
                  <a:cubicBezTo>
                    <a:pt x="1109" y="63"/>
                    <a:pt x="1111" y="65"/>
                    <a:pt x="1115" y="71"/>
                  </a:cubicBezTo>
                  <a:cubicBezTo>
                    <a:pt x="1109" y="71"/>
                    <a:pt x="1109" y="77"/>
                    <a:pt x="1109" y="77"/>
                  </a:cubicBezTo>
                  <a:lnTo>
                    <a:pt x="1121" y="71"/>
                  </a:lnTo>
                  <a:cubicBezTo>
                    <a:pt x="1115" y="60"/>
                    <a:pt x="1115" y="65"/>
                    <a:pt x="1115" y="54"/>
                  </a:cubicBezTo>
                  <a:cubicBezTo>
                    <a:pt x="1115" y="49"/>
                    <a:pt x="1115" y="43"/>
                    <a:pt x="1115" y="43"/>
                  </a:cubicBezTo>
                  <a:cubicBezTo>
                    <a:pt x="1115" y="54"/>
                    <a:pt x="1121" y="60"/>
                    <a:pt x="1121" y="65"/>
                  </a:cubicBezTo>
                  <a:lnTo>
                    <a:pt x="1121" y="54"/>
                  </a:lnTo>
                  <a:cubicBezTo>
                    <a:pt x="1123" y="58"/>
                    <a:pt x="1124" y="59"/>
                    <a:pt x="1124" y="59"/>
                  </a:cubicBezTo>
                  <a:cubicBezTo>
                    <a:pt x="1126" y="59"/>
                    <a:pt x="1120" y="46"/>
                    <a:pt x="1123" y="46"/>
                  </a:cubicBezTo>
                  <a:lnTo>
                    <a:pt x="1123" y="46"/>
                  </a:lnTo>
                  <a:cubicBezTo>
                    <a:pt x="1124" y="46"/>
                    <a:pt x="1125" y="47"/>
                    <a:pt x="1126" y="49"/>
                  </a:cubicBezTo>
                  <a:lnTo>
                    <a:pt x="1126" y="54"/>
                  </a:lnTo>
                  <a:cubicBezTo>
                    <a:pt x="1126" y="49"/>
                    <a:pt x="1132" y="43"/>
                    <a:pt x="1132" y="43"/>
                  </a:cubicBezTo>
                  <a:cubicBezTo>
                    <a:pt x="1137" y="54"/>
                    <a:pt x="1132" y="49"/>
                    <a:pt x="1132" y="60"/>
                  </a:cubicBezTo>
                  <a:cubicBezTo>
                    <a:pt x="1136" y="55"/>
                    <a:pt x="1137" y="40"/>
                    <a:pt x="1140" y="40"/>
                  </a:cubicBezTo>
                  <a:cubicBezTo>
                    <a:pt x="1141" y="40"/>
                    <a:pt x="1142" y="41"/>
                    <a:pt x="1143" y="43"/>
                  </a:cubicBezTo>
                  <a:cubicBezTo>
                    <a:pt x="1137" y="49"/>
                    <a:pt x="1137" y="49"/>
                    <a:pt x="1137" y="54"/>
                  </a:cubicBezTo>
                  <a:cubicBezTo>
                    <a:pt x="1143" y="65"/>
                    <a:pt x="1143" y="60"/>
                    <a:pt x="1149" y="65"/>
                  </a:cubicBezTo>
                  <a:cubicBezTo>
                    <a:pt x="1149" y="49"/>
                    <a:pt x="1151" y="47"/>
                    <a:pt x="1154" y="47"/>
                  </a:cubicBezTo>
                  <a:cubicBezTo>
                    <a:pt x="1155" y="47"/>
                    <a:pt x="1155" y="47"/>
                    <a:pt x="1156" y="47"/>
                  </a:cubicBezTo>
                  <a:cubicBezTo>
                    <a:pt x="1158" y="47"/>
                    <a:pt x="1160" y="46"/>
                    <a:pt x="1160" y="37"/>
                  </a:cubicBezTo>
                  <a:cubicBezTo>
                    <a:pt x="1160" y="54"/>
                    <a:pt x="1160" y="49"/>
                    <a:pt x="1165" y="60"/>
                  </a:cubicBezTo>
                  <a:cubicBezTo>
                    <a:pt x="1165" y="65"/>
                    <a:pt x="1171" y="65"/>
                    <a:pt x="1171" y="71"/>
                  </a:cubicBezTo>
                  <a:cubicBezTo>
                    <a:pt x="1171" y="68"/>
                    <a:pt x="1171" y="68"/>
                    <a:pt x="1172" y="68"/>
                  </a:cubicBezTo>
                  <a:cubicBezTo>
                    <a:pt x="1173" y="68"/>
                    <a:pt x="1174" y="70"/>
                    <a:pt x="1175" y="70"/>
                  </a:cubicBezTo>
                  <a:cubicBezTo>
                    <a:pt x="1176" y="70"/>
                    <a:pt x="1177" y="68"/>
                    <a:pt x="1177" y="60"/>
                  </a:cubicBezTo>
                  <a:cubicBezTo>
                    <a:pt x="1178" y="56"/>
                    <a:pt x="1179" y="55"/>
                    <a:pt x="1181" y="55"/>
                  </a:cubicBezTo>
                  <a:cubicBezTo>
                    <a:pt x="1185" y="55"/>
                    <a:pt x="1190" y="62"/>
                    <a:pt x="1194" y="62"/>
                  </a:cubicBezTo>
                  <a:cubicBezTo>
                    <a:pt x="1196" y="62"/>
                    <a:pt x="1198" y="60"/>
                    <a:pt x="1199" y="54"/>
                  </a:cubicBezTo>
                  <a:cubicBezTo>
                    <a:pt x="1205" y="43"/>
                    <a:pt x="1205" y="26"/>
                    <a:pt x="1205" y="21"/>
                  </a:cubicBezTo>
                  <a:cubicBezTo>
                    <a:pt x="1210" y="26"/>
                    <a:pt x="1210" y="37"/>
                    <a:pt x="1210" y="37"/>
                  </a:cubicBezTo>
                  <a:cubicBezTo>
                    <a:pt x="1212" y="39"/>
                    <a:pt x="1213" y="40"/>
                    <a:pt x="1214" y="40"/>
                  </a:cubicBezTo>
                  <a:cubicBezTo>
                    <a:pt x="1216" y="40"/>
                    <a:pt x="1216" y="36"/>
                    <a:pt x="1216" y="32"/>
                  </a:cubicBezTo>
                  <a:cubicBezTo>
                    <a:pt x="1216" y="26"/>
                    <a:pt x="1210" y="15"/>
                    <a:pt x="1216" y="9"/>
                  </a:cubicBezTo>
                  <a:cubicBezTo>
                    <a:pt x="1215" y="8"/>
                    <a:pt x="1214" y="8"/>
                    <a:pt x="1214" y="8"/>
                  </a:cubicBezTo>
                  <a:cubicBezTo>
                    <a:pt x="1211" y="8"/>
                    <a:pt x="1210" y="13"/>
                    <a:pt x="1208" y="13"/>
                  </a:cubicBezTo>
                  <a:cubicBezTo>
                    <a:pt x="1207" y="13"/>
                    <a:pt x="1206" y="12"/>
                    <a:pt x="1205" y="9"/>
                  </a:cubicBezTo>
                  <a:lnTo>
                    <a:pt x="1205" y="15"/>
                  </a:lnTo>
                  <a:cubicBezTo>
                    <a:pt x="1205" y="10"/>
                    <a:pt x="1201" y="2"/>
                    <a:pt x="1203" y="2"/>
                  </a:cubicBezTo>
                  <a:lnTo>
                    <a:pt x="1203" y="2"/>
                  </a:lnTo>
                  <a:cubicBezTo>
                    <a:pt x="1203" y="2"/>
                    <a:pt x="1204" y="3"/>
                    <a:pt x="1205" y="4"/>
                  </a:cubicBezTo>
                  <a:lnTo>
                    <a:pt x="1205" y="4"/>
                  </a:lnTo>
                  <a:cubicBezTo>
                    <a:pt x="1203" y="2"/>
                    <a:pt x="1201" y="1"/>
                    <a:pt x="12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41"/>
          <p:cNvGrpSpPr/>
          <p:nvPr/>
        </p:nvGrpSpPr>
        <p:grpSpPr>
          <a:xfrm>
            <a:off x="4232964" y="70902"/>
            <a:ext cx="678072" cy="282761"/>
            <a:chOff x="8883100" y="1046613"/>
            <a:chExt cx="189750" cy="79125"/>
          </a:xfrm>
        </p:grpSpPr>
        <p:sp>
          <p:nvSpPr>
            <p:cNvPr id="286" name="Google Shape;286;p41"/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1"/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1"/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1"/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1"/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1"/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1"/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41"/>
          <p:cNvGrpSpPr/>
          <p:nvPr/>
        </p:nvGrpSpPr>
        <p:grpSpPr>
          <a:xfrm>
            <a:off x="6430533" y="-234897"/>
            <a:ext cx="590453" cy="616180"/>
            <a:chOff x="8023275" y="805663"/>
            <a:chExt cx="205575" cy="214525"/>
          </a:xfrm>
        </p:grpSpPr>
        <p:sp>
          <p:nvSpPr>
            <p:cNvPr id="294" name="Google Shape;294;p41"/>
            <p:cNvSpPr/>
            <p:nvPr/>
          </p:nvSpPr>
          <p:spPr>
            <a:xfrm>
              <a:off x="8023275" y="805663"/>
              <a:ext cx="135975" cy="111325"/>
            </a:xfrm>
            <a:custGeom>
              <a:avLst/>
              <a:gdLst/>
              <a:ahLst/>
              <a:cxnLst/>
              <a:rect l="l" t="t" r="r" b="b"/>
              <a:pathLst>
                <a:path w="5439" h="4453" extrusionOk="0">
                  <a:moveTo>
                    <a:pt x="185" y="11"/>
                  </a:moveTo>
                  <a:cubicBezTo>
                    <a:pt x="185" y="11"/>
                    <a:pt x="185" y="11"/>
                    <a:pt x="185" y="11"/>
                  </a:cubicBezTo>
                  <a:cubicBezTo>
                    <a:pt x="185" y="11"/>
                    <a:pt x="185" y="11"/>
                    <a:pt x="185" y="11"/>
                  </a:cubicBezTo>
                  <a:close/>
                  <a:moveTo>
                    <a:pt x="332" y="71"/>
                  </a:moveTo>
                  <a:cubicBezTo>
                    <a:pt x="332" y="71"/>
                    <a:pt x="330" y="73"/>
                    <a:pt x="328" y="74"/>
                  </a:cubicBezTo>
                  <a:lnTo>
                    <a:pt x="328" y="74"/>
                  </a:lnTo>
                  <a:cubicBezTo>
                    <a:pt x="329" y="74"/>
                    <a:pt x="330" y="73"/>
                    <a:pt x="331" y="73"/>
                  </a:cubicBezTo>
                  <a:cubicBezTo>
                    <a:pt x="332" y="72"/>
                    <a:pt x="332" y="71"/>
                    <a:pt x="332" y="71"/>
                  </a:cubicBezTo>
                  <a:close/>
                  <a:moveTo>
                    <a:pt x="328" y="74"/>
                  </a:moveTo>
                  <a:cubicBezTo>
                    <a:pt x="320" y="79"/>
                    <a:pt x="319" y="79"/>
                    <a:pt x="314" y="79"/>
                  </a:cubicBezTo>
                  <a:lnTo>
                    <a:pt x="320" y="79"/>
                  </a:lnTo>
                  <a:lnTo>
                    <a:pt x="309" y="84"/>
                  </a:lnTo>
                  <a:cubicBezTo>
                    <a:pt x="309" y="87"/>
                    <a:pt x="310" y="87"/>
                    <a:pt x="311" y="87"/>
                  </a:cubicBezTo>
                  <a:cubicBezTo>
                    <a:pt x="313" y="87"/>
                    <a:pt x="314" y="87"/>
                    <a:pt x="314" y="90"/>
                  </a:cubicBezTo>
                  <a:cubicBezTo>
                    <a:pt x="320" y="84"/>
                    <a:pt x="331" y="84"/>
                    <a:pt x="331" y="79"/>
                  </a:cubicBezTo>
                  <a:cubicBezTo>
                    <a:pt x="326" y="79"/>
                    <a:pt x="327" y="76"/>
                    <a:pt x="328" y="74"/>
                  </a:cubicBezTo>
                  <a:close/>
                  <a:moveTo>
                    <a:pt x="723" y="112"/>
                  </a:moveTo>
                  <a:cubicBezTo>
                    <a:pt x="723" y="112"/>
                    <a:pt x="723" y="112"/>
                    <a:pt x="723" y="112"/>
                  </a:cubicBezTo>
                  <a:cubicBezTo>
                    <a:pt x="723" y="112"/>
                    <a:pt x="723" y="112"/>
                    <a:pt x="723" y="112"/>
                  </a:cubicBezTo>
                  <a:close/>
                  <a:moveTo>
                    <a:pt x="723" y="112"/>
                  </a:moveTo>
                  <a:cubicBezTo>
                    <a:pt x="723" y="112"/>
                    <a:pt x="723" y="112"/>
                    <a:pt x="723" y="112"/>
                  </a:cubicBezTo>
                  <a:cubicBezTo>
                    <a:pt x="723" y="112"/>
                    <a:pt x="723" y="112"/>
                    <a:pt x="723" y="112"/>
                  </a:cubicBezTo>
                  <a:close/>
                  <a:moveTo>
                    <a:pt x="723" y="112"/>
                  </a:moveTo>
                  <a:cubicBezTo>
                    <a:pt x="723" y="112"/>
                    <a:pt x="723" y="112"/>
                    <a:pt x="723" y="112"/>
                  </a:cubicBezTo>
                  <a:cubicBezTo>
                    <a:pt x="723" y="112"/>
                    <a:pt x="723" y="112"/>
                    <a:pt x="723" y="112"/>
                  </a:cubicBezTo>
                  <a:close/>
                  <a:moveTo>
                    <a:pt x="185" y="120"/>
                  </a:moveTo>
                  <a:cubicBezTo>
                    <a:pt x="185" y="122"/>
                    <a:pt x="185" y="123"/>
                    <a:pt x="185" y="123"/>
                  </a:cubicBezTo>
                  <a:cubicBezTo>
                    <a:pt x="185" y="122"/>
                    <a:pt x="185" y="121"/>
                    <a:pt x="185" y="120"/>
                  </a:cubicBezTo>
                  <a:close/>
                  <a:moveTo>
                    <a:pt x="745" y="123"/>
                  </a:moveTo>
                  <a:cubicBezTo>
                    <a:pt x="745" y="123"/>
                    <a:pt x="745" y="123"/>
                    <a:pt x="745" y="123"/>
                  </a:cubicBezTo>
                  <a:cubicBezTo>
                    <a:pt x="745" y="123"/>
                    <a:pt x="745" y="123"/>
                    <a:pt x="745" y="123"/>
                  </a:cubicBezTo>
                  <a:close/>
                  <a:moveTo>
                    <a:pt x="228" y="125"/>
                  </a:moveTo>
                  <a:cubicBezTo>
                    <a:pt x="226" y="125"/>
                    <a:pt x="224" y="126"/>
                    <a:pt x="219" y="129"/>
                  </a:cubicBezTo>
                  <a:cubicBezTo>
                    <a:pt x="223" y="129"/>
                    <a:pt x="229" y="128"/>
                    <a:pt x="234" y="127"/>
                  </a:cubicBezTo>
                  <a:lnTo>
                    <a:pt x="234" y="127"/>
                  </a:lnTo>
                  <a:cubicBezTo>
                    <a:pt x="234" y="127"/>
                    <a:pt x="234" y="127"/>
                    <a:pt x="235" y="127"/>
                  </a:cubicBezTo>
                  <a:cubicBezTo>
                    <a:pt x="236" y="127"/>
                    <a:pt x="237" y="127"/>
                    <a:pt x="239" y="127"/>
                  </a:cubicBezTo>
                  <a:lnTo>
                    <a:pt x="239" y="127"/>
                  </a:lnTo>
                  <a:cubicBezTo>
                    <a:pt x="238" y="127"/>
                    <a:pt x="236" y="127"/>
                    <a:pt x="234" y="127"/>
                  </a:cubicBezTo>
                  <a:lnTo>
                    <a:pt x="234" y="127"/>
                  </a:lnTo>
                  <a:cubicBezTo>
                    <a:pt x="231" y="127"/>
                    <a:pt x="230" y="125"/>
                    <a:pt x="228" y="125"/>
                  </a:cubicBezTo>
                  <a:close/>
                  <a:moveTo>
                    <a:pt x="801" y="140"/>
                  </a:moveTo>
                  <a:cubicBezTo>
                    <a:pt x="802" y="141"/>
                    <a:pt x="803" y="142"/>
                    <a:pt x="804" y="143"/>
                  </a:cubicBezTo>
                  <a:lnTo>
                    <a:pt x="804" y="143"/>
                  </a:lnTo>
                  <a:cubicBezTo>
                    <a:pt x="805" y="142"/>
                    <a:pt x="806" y="141"/>
                    <a:pt x="807" y="140"/>
                  </a:cubicBezTo>
                  <a:close/>
                  <a:moveTo>
                    <a:pt x="253" y="148"/>
                  </a:moveTo>
                  <a:cubicBezTo>
                    <a:pt x="249" y="151"/>
                    <a:pt x="253" y="151"/>
                    <a:pt x="253" y="151"/>
                  </a:cubicBezTo>
                  <a:cubicBezTo>
                    <a:pt x="253" y="151"/>
                    <a:pt x="253" y="150"/>
                    <a:pt x="253" y="148"/>
                  </a:cubicBezTo>
                  <a:close/>
                  <a:moveTo>
                    <a:pt x="264" y="151"/>
                  </a:moveTo>
                  <a:cubicBezTo>
                    <a:pt x="264" y="151"/>
                    <a:pt x="264" y="155"/>
                    <a:pt x="258" y="156"/>
                  </a:cubicBezTo>
                  <a:lnTo>
                    <a:pt x="258" y="156"/>
                  </a:lnTo>
                  <a:cubicBezTo>
                    <a:pt x="259" y="156"/>
                    <a:pt x="261" y="154"/>
                    <a:pt x="264" y="151"/>
                  </a:cubicBezTo>
                  <a:close/>
                  <a:moveTo>
                    <a:pt x="578" y="156"/>
                  </a:moveTo>
                  <a:cubicBezTo>
                    <a:pt x="578" y="156"/>
                    <a:pt x="578" y="156"/>
                    <a:pt x="579" y="157"/>
                  </a:cubicBezTo>
                  <a:lnTo>
                    <a:pt x="579" y="157"/>
                  </a:lnTo>
                  <a:cubicBezTo>
                    <a:pt x="579" y="156"/>
                    <a:pt x="578" y="156"/>
                    <a:pt x="578" y="156"/>
                  </a:cubicBezTo>
                  <a:close/>
                  <a:moveTo>
                    <a:pt x="297" y="179"/>
                  </a:moveTo>
                  <a:lnTo>
                    <a:pt x="292" y="185"/>
                  </a:lnTo>
                  <a:lnTo>
                    <a:pt x="297" y="185"/>
                  </a:lnTo>
                  <a:lnTo>
                    <a:pt x="297" y="179"/>
                  </a:lnTo>
                  <a:close/>
                  <a:moveTo>
                    <a:pt x="874" y="207"/>
                  </a:moveTo>
                  <a:lnTo>
                    <a:pt x="874" y="207"/>
                  </a:lnTo>
                  <a:cubicBezTo>
                    <a:pt x="869" y="210"/>
                    <a:pt x="869" y="213"/>
                    <a:pt x="869" y="215"/>
                  </a:cubicBezTo>
                  <a:lnTo>
                    <a:pt x="869" y="215"/>
                  </a:lnTo>
                  <a:cubicBezTo>
                    <a:pt x="870" y="213"/>
                    <a:pt x="871" y="210"/>
                    <a:pt x="874" y="207"/>
                  </a:cubicBezTo>
                  <a:close/>
                  <a:moveTo>
                    <a:pt x="869" y="215"/>
                  </a:moveTo>
                  <a:lnTo>
                    <a:pt x="869" y="215"/>
                  </a:lnTo>
                  <a:cubicBezTo>
                    <a:pt x="868" y="216"/>
                    <a:pt x="868" y="217"/>
                    <a:pt x="868" y="218"/>
                  </a:cubicBezTo>
                  <a:lnTo>
                    <a:pt x="868" y="218"/>
                  </a:lnTo>
                  <a:cubicBezTo>
                    <a:pt x="869" y="217"/>
                    <a:pt x="869" y="216"/>
                    <a:pt x="869" y="215"/>
                  </a:cubicBezTo>
                  <a:close/>
                  <a:moveTo>
                    <a:pt x="471" y="213"/>
                  </a:moveTo>
                  <a:cubicBezTo>
                    <a:pt x="474" y="216"/>
                    <a:pt x="475" y="217"/>
                    <a:pt x="476" y="219"/>
                  </a:cubicBezTo>
                  <a:lnTo>
                    <a:pt x="476" y="219"/>
                  </a:lnTo>
                  <a:cubicBezTo>
                    <a:pt x="476" y="219"/>
                    <a:pt x="476" y="219"/>
                    <a:pt x="477" y="219"/>
                  </a:cubicBezTo>
                  <a:lnTo>
                    <a:pt x="471" y="213"/>
                  </a:lnTo>
                  <a:close/>
                  <a:moveTo>
                    <a:pt x="409" y="224"/>
                  </a:moveTo>
                  <a:lnTo>
                    <a:pt x="409" y="224"/>
                  </a:lnTo>
                  <a:cubicBezTo>
                    <a:pt x="408" y="225"/>
                    <a:pt x="407" y="226"/>
                    <a:pt x="406" y="227"/>
                  </a:cubicBezTo>
                  <a:lnTo>
                    <a:pt x="406" y="227"/>
                  </a:lnTo>
                  <a:cubicBezTo>
                    <a:pt x="407" y="227"/>
                    <a:pt x="408" y="226"/>
                    <a:pt x="409" y="224"/>
                  </a:cubicBezTo>
                  <a:close/>
                  <a:moveTo>
                    <a:pt x="74" y="238"/>
                  </a:moveTo>
                  <a:lnTo>
                    <a:pt x="74" y="238"/>
                  </a:lnTo>
                  <a:cubicBezTo>
                    <a:pt x="74" y="239"/>
                    <a:pt x="73" y="240"/>
                    <a:pt x="73" y="241"/>
                  </a:cubicBezTo>
                  <a:cubicBezTo>
                    <a:pt x="74" y="240"/>
                    <a:pt x="74" y="239"/>
                    <a:pt x="74" y="238"/>
                  </a:cubicBezTo>
                  <a:close/>
                  <a:moveTo>
                    <a:pt x="415" y="241"/>
                  </a:moveTo>
                  <a:cubicBezTo>
                    <a:pt x="415" y="241"/>
                    <a:pt x="415" y="241"/>
                    <a:pt x="415" y="241"/>
                  </a:cubicBezTo>
                  <a:cubicBezTo>
                    <a:pt x="415" y="241"/>
                    <a:pt x="415" y="241"/>
                    <a:pt x="415" y="241"/>
                  </a:cubicBezTo>
                  <a:close/>
                  <a:moveTo>
                    <a:pt x="537" y="261"/>
                  </a:moveTo>
                  <a:lnTo>
                    <a:pt x="537" y="261"/>
                  </a:lnTo>
                  <a:cubicBezTo>
                    <a:pt x="538" y="262"/>
                    <a:pt x="538" y="263"/>
                    <a:pt x="538" y="263"/>
                  </a:cubicBezTo>
                  <a:cubicBezTo>
                    <a:pt x="538" y="263"/>
                    <a:pt x="538" y="262"/>
                    <a:pt x="537" y="261"/>
                  </a:cubicBezTo>
                  <a:close/>
                  <a:moveTo>
                    <a:pt x="230" y="297"/>
                  </a:moveTo>
                  <a:cubicBezTo>
                    <a:pt x="225" y="303"/>
                    <a:pt x="225" y="303"/>
                    <a:pt x="225" y="303"/>
                  </a:cubicBezTo>
                  <a:cubicBezTo>
                    <a:pt x="225" y="303"/>
                    <a:pt x="225" y="297"/>
                    <a:pt x="230" y="297"/>
                  </a:cubicBezTo>
                  <a:close/>
                  <a:moveTo>
                    <a:pt x="286" y="303"/>
                  </a:moveTo>
                  <a:cubicBezTo>
                    <a:pt x="286" y="303"/>
                    <a:pt x="286" y="303"/>
                    <a:pt x="286" y="303"/>
                  </a:cubicBezTo>
                  <a:cubicBezTo>
                    <a:pt x="286" y="303"/>
                    <a:pt x="286" y="303"/>
                    <a:pt x="286" y="303"/>
                  </a:cubicBezTo>
                  <a:close/>
                  <a:moveTo>
                    <a:pt x="286" y="303"/>
                  </a:moveTo>
                  <a:cubicBezTo>
                    <a:pt x="286" y="303"/>
                    <a:pt x="286" y="303"/>
                    <a:pt x="286" y="303"/>
                  </a:cubicBezTo>
                  <a:cubicBezTo>
                    <a:pt x="286" y="303"/>
                    <a:pt x="286" y="303"/>
                    <a:pt x="286" y="303"/>
                  </a:cubicBezTo>
                  <a:close/>
                  <a:moveTo>
                    <a:pt x="286" y="303"/>
                  </a:moveTo>
                  <a:cubicBezTo>
                    <a:pt x="286" y="303"/>
                    <a:pt x="286" y="303"/>
                    <a:pt x="286" y="303"/>
                  </a:cubicBezTo>
                  <a:cubicBezTo>
                    <a:pt x="286" y="303"/>
                    <a:pt x="286" y="303"/>
                    <a:pt x="286" y="303"/>
                  </a:cubicBezTo>
                  <a:close/>
                  <a:moveTo>
                    <a:pt x="286" y="303"/>
                  </a:moveTo>
                  <a:cubicBezTo>
                    <a:pt x="286" y="303"/>
                    <a:pt x="286" y="303"/>
                    <a:pt x="286" y="303"/>
                  </a:cubicBezTo>
                  <a:cubicBezTo>
                    <a:pt x="286" y="303"/>
                    <a:pt x="286" y="303"/>
                    <a:pt x="286" y="303"/>
                  </a:cubicBezTo>
                  <a:close/>
                  <a:moveTo>
                    <a:pt x="286" y="303"/>
                  </a:moveTo>
                  <a:cubicBezTo>
                    <a:pt x="286" y="303"/>
                    <a:pt x="286" y="303"/>
                    <a:pt x="286" y="303"/>
                  </a:cubicBezTo>
                  <a:cubicBezTo>
                    <a:pt x="286" y="303"/>
                    <a:pt x="286" y="303"/>
                    <a:pt x="286" y="303"/>
                  </a:cubicBezTo>
                  <a:close/>
                  <a:moveTo>
                    <a:pt x="286" y="303"/>
                  </a:moveTo>
                  <a:cubicBezTo>
                    <a:pt x="286" y="303"/>
                    <a:pt x="286" y="303"/>
                    <a:pt x="286" y="303"/>
                  </a:cubicBezTo>
                  <a:cubicBezTo>
                    <a:pt x="286" y="303"/>
                    <a:pt x="286" y="303"/>
                    <a:pt x="286" y="303"/>
                  </a:cubicBezTo>
                  <a:close/>
                  <a:moveTo>
                    <a:pt x="286" y="303"/>
                  </a:moveTo>
                  <a:cubicBezTo>
                    <a:pt x="286" y="303"/>
                    <a:pt x="286" y="303"/>
                    <a:pt x="286" y="303"/>
                  </a:cubicBezTo>
                  <a:cubicBezTo>
                    <a:pt x="286" y="303"/>
                    <a:pt x="286" y="303"/>
                    <a:pt x="286" y="303"/>
                  </a:cubicBezTo>
                  <a:close/>
                  <a:moveTo>
                    <a:pt x="129" y="303"/>
                  </a:moveTo>
                  <a:cubicBezTo>
                    <a:pt x="129" y="303"/>
                    <a:pt x="127" y="305"/>
                    <a:pt x="125" y="305"/>
                  </a:cubicBezTo>
                  <a:cubicBezTo>
                    <a:pt x="125" y="305"/>
                    <a:pt x="124" y="305"/>
                    <a:pt x="124" y="304"/>
                  </a:cubicBezTo>
                  <a:lnTo>
                    <a:pt x="124" y="304"/>
                  </a:lnTo>
                  <a:cubicBezTo>
                    <a:pt x="125" y="304"/>
                    <a:pt x="127" y="303"/>
                    <a:pt x="129" y="303"/>
                  </a:cubicBezTo>
                  <a:close/>
                  <a:moveTo>
                    <a:pt x="264" y="303"/>
                  </a:moveTo>
                  <a:lnTo>
                    <a:pt x="261" y="304"/>
                  </a:lnTo>
                  <a:lnTo>
                    <a:pt x="261" y="304"/>
                  </a:lnTo>
                  <a:cubicBezTo>
                    <a:pt x="261" y="304"/>
                    <a:pt x="261" y="304"/>
                    <a:pt x="261" y="304"/>
                  </a:cubicBezTo>
                  <a:lnTo>
                    <a:pt x="261" y="304"/>
                  </a:lnTo>
                  <a:cubicBezTo>
                    <a:pt x="260" y="304"/>
                    <a:pt x="256" y="307"/>
                    <a:pt x="252" y="308"/>
                  </a:cubicBezTo>
                  <a:lnTo>
                    <a:pt x="255" y="308"/>
                  </a:lnTo>
                  <a:lnTo>
                    <a:pt x="261" y="304"/>
                  </a:lnTo>
                  <a:lnTo>
                    <a:pt x="261" y="304"/>
                  </a:lnTo>
                  <a:cubicBezTo>
                    <a:pt x="261" y="304"/>
                    <a:pt x="261" y="304"/>
                    <a:pt x="261" y="304"/>
                  </a:cubicBezTo>
                  <a:lnTo>
                    <a:pt x="261" y="304"/>
                  </a:lnTo>
                  <a:cubicBezTo>
                    <a:pt x="263" y="303"/>
                    <a:pt x="264" y="303"/>
                    <a:pt x="264" y="303"/>
                  </a:cubicBezTo>
                  <a:close/>
                  <a:moveTo>
                    <a:pt x="261" y="304"/>
                  </a:moveTo>
                  <a:lnTo>
                    <a:pt x="261" y="304"/>
                  </a:lnTo>
                  <a:cubicBezTo>
                    <a:pt x="260" y="305"/>
                    <a:pt x="258" y="307"/>
                    <a:pt x="256" y="308"/>
                  </a:cubicBezTo>
                  <a:lnTo>
                    <a:pt x="258" y="308"/>
                  </a:lnTo>
                  <a:cubicBezTo>
                    <a:pt x="261" y="306"/>
                    <a:pt x="261" y="305"/>
                    <a:pt x="261" y="304"/>
                  </a:cubicBezTo>
                  <a:close/>
                  <a:moveTo>
                    <a:pt x="255" y="308"/>
                  </a:moveTo>
                  <a:lnTo>
                    <a:pt x="253" y="310"/>
                  </a:lnTo>
                  <a:lnTo>
                    <a:pt x="253" y="310"/>
                  </a:lnTo>
                  <a:cubicBezTo>
                    <a:pt x="254" y="309"/>
                    <a:pt x="255" y="309"/>
                    <a:pt x="256" y="308"/>
                  </a:cubicBezTo>
                  <a:close/>
                  <a:moveTo>
                    <a:pt x="292" y="303"/>
                  </a:moveTo>
                  <a:cubicBezTo>
                    <a:pt x="293" y="306"/>
                    <a:pt x="293" y="309"/>
                    <a:pt x="294" y="311"/>
                  </a:cubicBezTo>
                  <a:lnTo>
                    <a:pt x="294" y="311"/>
                  </a:lnTo>
                  <a:cubicBezTo>
                    <a:pt x="293" y="309"/>
                    <a:pt x="293" y="306"/>
                    <a:pt x="292" y="303"/>
                  </a:cubicBezTo>
                  <a:close/>
                  <a:moveTo>
                    <a:pt x="275" y="314"/>
                  </a:moveTo>
                  <a:cubicBezTo>
                    <a:pt x="275" y="314"/>
                    <a:pt x="275" y="314"/>
                    <a:pt x="275" y="314"/>
                  </a:cubicBezTo>
                  <a:cubicBezTo>
                    <a:pt x="275" y="314"/>
                    <a:pt x="275" y="314"/>
                    <a:pt x="275" y="314"/>
                  </a:cubicBezTo>
                  <a:close/>
                  <a:moveTo>
                    <a:pt x="286" y="297"/>
                  </a:moveTo>
                  <a:cubicBezTo>
                    <a:pt x="286" y="297"/>
                    <a:pt x="281" y="308"/>
                    <a:pt x="281" y="314"/>
                  </a:cubicBezTo>
                  <a:cubicBezTo>
                    <a:pt x="281" y="313"/>
                    <a:pt x="282" y="313"/>
                    <a:pt x="282" y="312"/>
                  </a:cubicBezTo>
                  <a:lnTo>
                    <a:pt x="282" y="312"/>
                  </a:lnTo>
                  <a:cubicBezTo>
                    <a:pt x="281" y="316"/>
                    <a:pt x="281" y="321"/>
                    <a:pt x="281" y="325"/>
                  </a:cubicBezTo>
                  <a:lnTo>
                    <a:pt x="281" y="325"/>
                  </a:lnTo>
                  <a:cubicBezTo>
                    <a:pt x="281" y="317"/>
                    <a:pt x="284" y="312"/>
                    <a:pt x="283" y="312"/>
                  </a:cubicBezTo>
                  <a:lnTo>
                    <a:pt x="283" y="312"/>
                  </a:lnTo>
                  <a:cubicBezTo>
                    <a:pt x="283" y="312"/>
                    <a:pt x="283" y="312"/>
                    <a:pt x="282" y="312"/>
                  </a:cubicBezTo>
                  <a:lnTo>
                    <a:pt x="282" y="312"/>
                  </a:lnTo>
                  <a:cubicBezTo>
                    <a:pt x="284" y="304"/>
                    <a:pt x="286" y="297"/>
                    <a:pt x="286" y="297"/>
                  </a:cubicBezTo>
                  <a:close/>
                  <a:moveTo>
                    <a:pt x="309" y="325"/>
                  </a:moveTo>
                  <a:lnTo>
                    <a:pt x="309" y="325"/>
                  </a:lnTo>
                  <a:lnTo>
                    <a:pt x="309" y="325"/>
                  </a:lnTo>
                  <a:cubicBezTo>
                    <a:pt x="309" y="331"/>
                    <a:pt x="314" y="331"/>
                    <a:pt x="314" y="331"/>
                  </a:cubicBezTo>
                  <a:lnTo>
                    <a:pt x="309" y="331"/>
                  </a:lnTo>
                  <a:lnTo>
                    <a:pt x="309" y="325"/>
                  </a:lnTo>
                  <a:close/>
                  <a:moveTo>
                    <a:pt x="325" y="325"/>
                  </a:moveTo>
                  <a:cubicBezTo>
                    <a:pt x="325" y="331"/>
                    <a:pt x="325" y="331"/>
                    <a:pt x="325" y="331"/>
                  </a:cubicBezTo>
                  <a:lnTo>
                    <a:pt x="320" y="331"/>
                  </a:lnTo>
                  <a:cubicBezTo>
                    <a:pt x="325" y="325"/>
                    <a:pt x="325" y="325"/>
                    <a:pt x="325" y="325"/>
                  </a:cubicBezTo>
                  <a:close/>
                  <a:moveTo>
                    <a:pt x="451" y="329"/>
                  </a:moveTo>
                  <a:lnTo>
                    <a:pt x="451" y="329"/>
                  </a:lnTo>
                  <a:cubicBezTo>
                    <a:pt x="450" y="329"/>
                    <a:pt x="449" y="330"/>
                    <a:pt x="449" y="331"/>
                  </a:cubicBezTo>
                  <a:cubicBezTo>
                    <a:pt x="451" y="331"/>
                    <a:pt x="451" y="330"/>
                    <a:pt x="451" y="329"/>
                  </a:cubicBezTo>
                  <a:close/>
                  <a:moveTo>
                    <a:pt x="183" y="92"/>
                  </a:moveTo>
                  <a:cubicBezTo>
                    <a:pt x="184" y="92"/>
                    <a:pt x="184" y="93"/>
                    <a:pt x="185" y="95"/>
                  </a:cubicBezTo>
                  <a:lnTo>
                    <a:pt x="185" y="112"/>
                  </a:lnTo>
                  <a:cubicBezTo>
                    <a:pt x="188" y="106"/>
                    <a:pt x="189" y="104"/>
                    <a:pt x="190" y="104"/>
                  </a:cubicBezTo>
                  <a:cubicBezTo>
                    <a:pt x="191" y="104"/>
                    <a:pt x="192" y="105"/>
                    <a:pt x="193" y="105"/>
                  </a:cubicBezTo>
                  <a:cubicBezTo>
                    <a:pt x="194" y="105"/>
                    <a:pt x="195" y="104"/>
                    <a:pt x="197" y="101"/>
                  </a:cubicBezTo>
                  <a:cubicBezTo>
                    <a:pt x="197" y="101"/>
                    <a:pt x="197" y="107"/>
                    <a:pt x="197" y="107"/>
                  </a:cubicBezTo>
                  <a:cubicBezTo>
                    <a:pt x="197" y="110"/>
                    <a:pt x="197" y="111"/>
                    <a:pt x="197" y="111"/>
                  </a:cubicBezTo>
                  <a:cubicBezTo>
                    <a:pt x="197" y="111"/>
                    <a:pt x="198" y="105"/>
                    <a:pt x="202" y="101"/>
                  </a:cubicBezTo>
                  <a:lnTo>
                    <a:pt x="202" y="101"/>
                  </a:lnTo>
                  <a:cubicBezTo>
                    <a:pt x="202" y="101"/>
                    <a:pt x="202" y="107"/>
                    <a:pt x="197" y="112"/>
                  </a:cubicBezTo>
                  <a:cubicBezTo>
                    <a:pt x="197" y="113"/>
                    <a:pt x="197" y="113"/>
                    <a:pt x="197" y="113"/>
                  </a:cubicBezTo>
                  <a:cubicBezTo>
                    <a:pt x="198" y="113"/>
                    <a:pt x="201" y="105"/>
                    <a:pt x="202" y="105"/>
                  </a:cubicBezTo>
                  <a:cubicBezTo>
                    <a:pt x="202" y="105"/>
                    <a:pt x="202" y="106"/>
                    <a:pt x="202" y="107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11"/>
                    <a:pt x="202" y="110"/>
                    <a:pt x="202" y="110"/>
                  </a:cubicBezTo>
                  <a:cubicBezTo>
                    <a:pt x="202" y="110"/>
                    <a:pt x="203" y="111"/>
                    <a:pt x="203" y="111"/>
                  </a:cubicBezTo>
                  <a:cubicBezTo>
                    <a:pt x="203" y="111"/>
                    <a:pt x="204" y="110"/>
                    <a:pt x="206" y="105"/>
                  </a:cubicBezTo>
                  <a:lnTo>
                    <a:pt x="206" y="105"/>
                  </a:lnTo>
                  <a:cubicBezTo>
                    <a:pt x="206" y="106"/>
                    <a:pt x="206" y="106"/>
                    <a:pt x="207" y="106"/>
                  </a:cubicBezTo>
                  <a:cubicBezTo>
                    <a:pt x="208" y="106"/>
                    <a:pt x="209" y="105"/>
                    <a:pt x="209" y="105"/>
                  </a:cubicBezTo>
                  <a:lnTo>
                    <a:pt x="209" y="105"/>
                  </a:lnTo>
                  <a:cubicBezTo>
                    <a:pt x="209" y="105"/>
                    <a:pt x="209" y="105"/>
                    <a:pt x="208" y="107"/>
                  </a:cubicBezTo>
                  <a:cubicBezTo>
                    <a:pt x="211" y="103"/>
                    <a:pt x="212" y="102"/>
                    <a:pt x="213" y="102"/>
                  </a:cubicBezTo>
                  <a:cubicBezTo>
                    <a:pt x="214" y="102"/>
                    <a:pt x="213" y="103"/>
                    <a:pt x="213" y="103"/>
                  </a:cubicBezTo>
                  <a:cubicBezTo>
                    <a:pt x="214" y="103"/>
                    <a:pt x="215" y="102"/>
                    <a:pt x="219" y="96"/>
                  </a:cubicBezTo>
                  <a:lnTo>
                    <a:pt x="219" y="96"/>
                  </a:lnTo>
                  <a:cubicBezTo>
                    <a:pt x="212" y="106"/>
                    <a:pt x="209" y="110"/>
                    <a:pt x="211" y="110"/>
                  </a:cubicBezTo>
                  <a:cubicBezTo>
                    <a:pt x="212" y="110"/>
                    <a:pt x="215" y="109"/>
                    <a:pt x="219" y="107"/>
                  </a:cubicBezTo>
                  <a:lnTo>
                    <a:pt x="219" y="107"/>
                  </a:lnTo>
                  <a:cubicBezTo>
                    <a:pt x="213" y="112"/>
                    <a:pt x="213" y="112"/>
                    <a:pt x="208" y="118"/>
                  </a:cubicBezTo>
                  <a:cubicBezTo>
                    <a:pt x="208" y="118"/>
                    <a:pt x="211" y="118"/>
                    <a:pt x="214" y="114"/>
                  </a:cubicBezTo>
                  <a:lnTo>
                    <a:pt x="214" y="114"/>
                  </a:lnTo>
                  <a:cubicBezTo>
                    <a:pt x="214" y="114"/>
                    <a:pt x="214" y="115"/>
                    <a:pt x="214" y="115"/>
                  </a:cubicBezTo>
                  <a:cubicBezTo>
                    <a:pt x="216" y="115"/>
                    <a:pt x="221" y="110"/>
                    <a:pt x="221" y="110"/>
                  </a:cubicBezTo>
                  <a:lnTo>
                    <a:pt x="221" y="110"/>
                  </a:lnTo>
                  <a:cubicBezTo>
                    <a:pt x="221" y="110"/>
                    <a:pt x="220" y="112"/>
                    <a:pt x="213" y="118"/>
                  </a:cubicBezTo>
                  <a:cubicBezTo>
                    <a:pt x="217" y="116"/>
                    <a:pt x="220" y="115"/>
                    <a:pt x="223" y="115"/>
                  </a:cubicBezTo>
                  <a:cubicBezTo>
                    <a:pt x="231" y="115"/>
                    <a:pt x="239" y="119"/>
                    <a:pt x="247" y="123"/>
                  </a:cubicBezTo>
                  <a:cubicBezTo>
                    <a:pt x="244" y="125"/>
                    <a:pt x="241" y="126"/>
                    <a:pt x="239" y="127"/>
                  </a:cubicBezTo>
                  <a:lnTo>
                    <a:pt x="239" y="127"/>
                  </a:lnTo>
                  <a:cubicBezTo>
                    <a:pt x="240" y="126"/>
                    <a:pt x="241" y="126"/>
                    <a:pt x="242" y="126"/>
                  </a:cubicBezTo>
                  <a:cubicBezTo>
                    <a:pt x="245" y="126"/>
                    <a:pt x="247" y="127"/>
                    <a:pt x="247" y="129"/>
                  </a:cubicBezTo>
                  <a:cubicBezTo>
                    <a:pt x="247" y="135"/>
                    <a:pt x="241" y="135"/>
                    <a:pt x="236" y="135"/>
                  </a:cubicBezTo>
                  <a:cubicBezTo>
                    <a:pt x="245" y="135"/>
                    <a:pt x="243" y="147"/>
                    <a:pt x="252" y="147"/>
                  </a:cubicBezTo>
                  <a:cubicBezTo>
                    <a:pt x="253" y="147"/>
                    <a:pt x="254" y="147"/>
                    <a:pt x="255" y="147"/>
                  </a:cubicBezTo>
                  <a:lnTo>
                    <a:pt x="255" y="147"/>
                  </a:lnTo>
                  <a:cubicBezTo>
                    <a:pt x="254" y="147"/>
                    <a:pt x="254" y="148"/>
                    <a:pt x="253" y="148"/>
                  </a:cubicBezTo>
                  <a:lnTo>
                    <a:pt x="253" y="148"/>
                  </a:lnTo>
                  <a:cubicBezTo>
                    <a:pt x="254" y="148"/>
                    <a:pt x="256" y="147"/>
                    <a:pt x="258" y="146"/>
                  </a:cubicBezTo>
                  <a:lnTo>
                    <a:pt x="258" y="146"/>
                  </a:lnTo>
                  <a:cubicBezTo>
                    <a:pt x="258" y="146"/>
                    <a:pt x="258" y="146"/>
                    <a:pt x="258" y="146"/>
                  </a:cubicBezTo>
                  <a:lnTo>
                    <a:pt x="253" y="146"/>
                  </a:lnTo>
                  <a:cubicBezTo>
                    <a:pt x="264" y="140"/>
                    <a:pt x="281" y="135"/>
                    <a:pt x="286" y="135"/>
                  </a:cubicBezTo>
                  <a:lnTo>
                    <a:pt x="286" y="135"/>
                  </a:lnTo>
                  <a:cubicBezTo>
                    <a:pt x="264" y="146"/>
                    <a:pt x="286" y="140"/>
                    <a:pt x="253" y="157"/>
                  </a:cubicBezTo>
                  <a:cubicBezTo>
                    <a:pt x="255" y="158"/>
                    <a:pt x="257" y="159"/>
                    <a:pt x="259" y="159"/>
                  </a:cubicBezTo>
                  <a:cubicBezTo>
                    <a:pt x="264" y="159"/>
                    <a:pt x="267" y="155"/>
                    <a:pt x="269" y="155"/>
                  </a:cubicBezTo>
                  <a:cubicBezTo>
                    <a:pt x="269" y="155"/>
                    <a:pt x="269" y="156"/>
                    <a:pt x="269" y="157"/>
                  </a:cubicBezTo>
                  <a:cubicBezTo>
                    <a:pt x="269" y="157"/>
                    <a:pt x="264" y="157"/>
                    <a:pt x="264" y="163"/>
                  </a:cubicBezTo>
                  <a:cubicBezTo>
                    <a:pt x="267" y="160"/>
                    <a:pt x="271" y="158"/>
                    <a:pt x="274" y="158"/>
                  </a:cubicBezTo>
                  <a:cubicBezTo>
                    <a:pt x="276" y="158"/>
                    <a:pt x="278" y="160"/>
                    <a:pt x="275" y="163"/>
                  </a:cubicBezTo>
                  <a:lnTo>
                    <a:pt x="269" y="163"/>
                  </a:lnTo>
                  <a:cubicBezTo>
                    <a:pt x="271" y="164"/>
                    <a:pt x="273" y="164"/>
                    <a:pt x="275" y="164"/>
                  </a:cubicBezTo>
                  <a:cubicBezTo>
                    <a:pt x="280" y="164"/>
                    <a:pt x="285" y="163"/>
                    <a:pt x="289" y="163"/>
                  </a:cubicBezTo>
                  <a:cubicBezTo>
                    <a:pt x="292" y="163"/>
                    <a:pt x="294" y="164"/>
                    <a:pt x="292" y="168"/>
                  </a:cubicBezTo>
                  <a:cubicBezTo>
                    <a:pt x="275" y="179"/>
                    <a:pt x="286" y="174"/>
                    <a:pt x="275" y="185"/>
                  </a:cubicBezTo>
                  <a:lnTo>
                    <a:pt x="281" y="185"/>
                  </a:lnTo>
                  <a:lnTo>
                    <a:pt x="286" y="179"/>
                  </a:lnTo>
                  <a:cubicBezTo>
                    <a:pt x="286" y="179"/>
                    <a:pt x="294" y="177"/>
                    <a:pt x="297" y="177"/>
                  </a:cubicBezTo>
                  <a:cubicBezTo>
                    <a:pt x="299" y="177"/>
                    <a:pt x="299" y="177"/>
                    <a:pt x="297" y="179"/>
                  </a:cubicBezTo>
                  <a:cubicBezTo>
                    <a:pt x="305" y="175"/>
                    <a:pt x="313" y="171"/>
                    <a:pt x="315" y="171"/>
                  </a:cubicBezTo>
                  <a:lnTo>
                    <a:pt x="315" y="171"/>
                  </a:lnTo>
                  <a:cubicBezTo>
                    <a:pt x="316" y="171"/>
                    <a:pt x="316" y="172"/>
                    <a:pt x="314" y="174"/>
                  </a:cubicBezTo>
                  <a:cubicBezTo>
                    <a:pt x="314" y="174"/>
                    <a:pt x="320" y="174"/>
                    <a:pt x="309" y="179"/>
                  </a:cubicBezTo>
                  <a:cubicBezTo>
                    <a:pt x="314" y="179"/>
                    <a:pt x="320" y="179"/>
                    <a:pt x="320" y="185"/>
                  </a:cubicBezTo>
                  <a:cubicBezTo>
                    <a:pt x="314" y="185"/>
                    <a:pt x="303" y="191"/>
                    <a:pt x="297" y="196"/>
                  </a:cubicBezTo>
                  <a:cubicBezTo>
                    <a:pt x="306" y="193"/>
                    <a:pt x="309" y="193"/>
                    <a:pt x="311" y="193"/>
                  </a:cubicBezTo>
                  <a:cubicBezTo>
                    <a:pt x="313" y="193"/>
                    <a:pt x="314" y="193"/>
                    <a:pt x="320" y="191"/>
                  </a:cubicBezTo>
                  <a:lnTo>
                    <a:pt x="320" y="191"/>
                  </a:lnTo>
                  <a:cubicBezTo>
                    <a:pt x="320" y="191"/>
                    <a:pt x="309" y="196"/>
                    <a:pt x="309" y="202"/>
                  </a:cubicBezTo>
                  <a:cubicBezTo>
                    <a:pt x="309" y="203"/>
                    <a:pt x="309" y="203"/>
                    <a:pt x="310" y="203"/>
                  </a:cubicBezTo>
                  <a:cubicBezTo>
                    <a:pt x="312" y="203"/>
                    <a:pt x="317" y="199"/>
                    <a:pt x="319" y="196"/>
                  </a:cubicBezTo>
                  <a:lnTo>
                    <a:pt x="319" y="196"/>
                  </a:lnTo>
                  <a:lnTo>
                    <a:pt x="320" y="196"/>
                  </a:lnTo>
                  <a:cubicBezTo>
                    <a:pt x="320" y="196"/>
                    <a:pt x="320" y="196"/>
                    <a:pt x="320" y="196"/>
                  </a:cubicBezTo>
                  <a:lnTo>
                    <a:pt x="320" y="196"/>
                  </a:lnTo>
                  <a:cubicBezTo>
                    <a:pt x="320" y="195"/>
                    <a:pt x="321" y="195"/>
                    <a:pt x="321" y="195"/>
                  </a:cubicBezTo>
                  <a:lnTo>
                    <a:pt x="321" y="195"/>
                  </a:lnTo>
                  <a:cubicBezTo>
                    <a:pt x="321" y="195"/>
                    <a:pt x="321" y="195"/>
                    <a:pt x="320" y="196"/>
                  </a:cubicBezTo>
                  <a:cubicBezTo>
                    <a:pt x="320" y="196"/>
                    <a:pt x="320" y="202"/>
                    <a:pt x="320" y="202"/>
                  </a:cubicBezTo>
                  <a:cubicBezTo>
                    <a:pt x="314" y="207"/>
                    <a:pt x="331" y="202"/>
                    <a:pt x="325" y="213"/>
                  </a:cubicBezTo>
                  <a:cubicBezTo>
                    <a:pt x="322" y="216"/>
                    <a:pt x="320" y="217"/>
                    <a:pt x="319" y="217"/>
                  </a:cubicBezTo>
                  <a:cubicBezTo>
                    <a:pt x="317" y="217"/>
                    <a:pt x="317" y="214"/>
                    <a:pt x="315" y="214"/>
                  </a:cubicBezTo>
                  <a:cubicBezTo>
                    <a:pt x="314" y="214"/>
                    <a:pt x="312" y="215"/>
                    <a:pt x="309" y="219"/>
                  </a:cubicBezTo>
                  <a:cubicBezTo>
                    <a:pt x="311" y="221"/>
                    <a:pt x="318" y="221"/>
                    <a:pt x="325" y="221"/>
                  </a:cubicBezTo>
                  <a:cubicBezTo>
                    <a:pt x="331" y="221"/>
                    <a:pt x="337" y="221"/>
                    <a:pt x="337" y="224"/>
                  </a:cubicBezTo>
                  <a:cubicBezTo>
                    <a:pt x="341" y="222"/>
                    <a:pt x="344" y="221"/>
                    <a:pt x="345" y="221"/>
                  </a:cubicBezTo>
                  <a:lnTo>
                    <a:pt x="345" y="221"/>
                  </a:lnTo>
                  <a:cubicBezTo>
                    <a:pt x="348" y="221"/>
                    <a:pt x="340" y="228"/>
                    <a:pt x="340" y="230"/>
                  </a:cubicBezTo>
                  <a:lnTo>
                    <a:pt x="340" y="230"/>
                  </a:lnTo>
                  <a:cubicBezTo>
                    <a:pt x="334" y="231"/>
                    <a:pt x="326" y="235"/>
                    <a:pt x="331" y="235"/>
                  </a:cubicBezTo>
                  <a:cubicBezTo>
                    <a:pt x="331" y="241"/>
                    <a:pt x="342" y="241"/>
                    <a:pt x="348" y="241"/>
                  </a:cubicBezTo>
                  <a:lnTo>
                    <a:pt x="342" y="247"/>
                  </a:lnTo>
                  <a:cubicBezTo>
                    <a:pt x="342" y="247"/>
                    <a:pt x="342" y="252"/>
                    <a:pt x="342" y="252"/>
                  </a:cubicBezTo>
                  <a:cubicBezTo>
                    <a:pt x="345" y="252"/>
                    <a:pt x="347" y="252"/>
                    <a:pt x="348" y="251"/>
                  </a:cubicBezTo>
                  <a:lnTo>
                    <a:pt x="348" y="251"/>
                  </a:lnTo>
                  <a:cubicBezTo>
                    <a:pt x="334" y="266"/>
                    <a:pt x="379" y="253"/>
                    <a:pt x="353" y="269"/>
                  </a:cubicBezTo>
                  <a:lnTo>
                    <a:pt x="365" y="269"/>
                  </a:lnTo>
                  <a:cubicBezTo>
                    <a:pt x="365" y="269"/>
                    <a:pt x="359" y="269"/>
                    <a:pt x="353" y="275"/>
                  </a:cubicBezTo>
                  <a:lnTo>
                    <a:pt x="365" y="269"/>
                  </a:lnTo>
                  <a:lnTo>
                    <a:pt x="365" y="269"/>
                  </a:lnTo>
                  <a:cubicBezTo>
                    <a:pt x="359" y="275"/>
                    <a:pt x="359" y="275"/>
                    <a:pt x="365" y="275"/>
                  </a:cubicBezTo>
                  <a:cubicBezTo>
                    <a:pt x="370" y="275"/>
                    <a:pt x="370" y="275"/>
                    <a:pt x="365" y="280"/>
                  </a:cubicBezTo>
                  <a:cubicBezTo>
                    <a:pt x="359" y="275"/>
                    <a:pt x="354" y="275"/>
                    <a:pt x="353" y="275"/>
                  </a:cubicBezTo>
                  <a:lnTo>
                    <a:pt x="353" y="275"/>
                  </a:lnTo>
                  <a:cubicBezTo>
                    <a:pt x="354" y="275"/>
                    <a:pt x="359" y="275"/>
                    <a:pt x="359" y="280"/>
                  </a:cubicBezTo>
                  <a:cubicBezTo>
                    <a:pt x="353" y="286"/>
                    <a:pt x="353" y="286"/>
                    <a:pt x="353" y="286"/>
                  </a:cubicBezTo>
                  <a:cubicBezTo>
                    <a:pt x="359" y="286"/>
                    <a:pt x="359" y="286"/>
                    <a:pt x="365" y="291"/>
                  </a:cubicBezTo>
                  <a:lnTo>
                    <a:pt x="337" y="291"/>
                  </a:lnTo>
                  <a:cubicBezTo>
                    <a:pt x="342" y="294"/>
                    <a:pt x="341" y="294"/>
                    <a:pt x="340" y="294"/>
                  </a:cubicBezTo>
                  <a:cubicBezTo>
                    <a:pt x="339" y="294"/>
                    <a:pt x="339" y="294"/>
                    <a:pt x="348" y="297"/>
                  </a:cubicBezTo>
                  <a:cubicBezTo>
                    <a:pt x="353" y="303"/>
                    <a:pt x="348" y="303"/>
                    <a:pt x="344" y="303"/>
                  </a:cubicBezTo>
                  <a:cubicBezTo>
                    <a:pt x="339" y="303"/>
                    <a:pt x="337" y="303"/>
                    <a:pt x="348" y="308"/>
                  </a:cubicBezTo>
                  <a:cubicBezTo>
                    <a:pt x="348" y="314"/>
                    <a:pt x="348" y="314"/>
                    <a:pt x="353" y="314"/>
                  </a:cubicBezTo>
                  <a:cubicBezTo>
                    <a:pt x="352" y="316"/>
                    <a:pt x="349" y="316"/>
                    <a:pt x="347" y="316"/>
                  </a:cubicBezTo>
                  <a:cubicBezTo>
                    <a:pt x="342" y="316"/>
                    <a:pt x="337" y="314"/>
                    <a:pt x="337" y="314"/>
                  </a:cubicBezTo>
                  <a:cubicBezTo>
                    <a:pt x="337" y="319"/>
                    <a:pt x="337" y="319"/>
                    <a:pt x="337" y="319"/>
                  </a:cubicBezTo>
                  <a:lnTo>
                    <a:pt x="331" y="319"/>
                  </a:lnTo>
                  <a:cubicBezTo>
                    <a:pt x="325" y="319"/>
                    <a:pt x="325" y="308"/>
                    <a:pt x="320" y="303"/>
                  </a:cubicBezTo>
                  <a:cubicBezTo>
                    <a:pt x="317" y="308"/>
                    <a:pt x="314" y="310"/>
                    <a:pt x="311" y="310"/>
                  </a:cubicBezTo>
                  <a:cubicBezTo>
                    <a:pt x="309" y="310"/>
                    <a:pt x="306" y="308"/>
                    <a:pt x="303" y="308"/>
                  </a:cubicBezTo>
                  <a:cubicBezTo>
                    <a:pt x="303" y="308"/>
                    <a:pt x="297" y="314"/>
                    <a:pt x="297" y="314"/>
                  </a:cubicBezTo>
                  <a:cubicBezTo>
                    <a:pt x="297" y="314"/>
                    <a:pt x="297" y="314"/>
                    <a:pt x="297" y="314"/>
                  </a:cubicBezTo>
                  <a:lnTo>
                    <a:pt x="297" y="314"/>
                  </a:lnTo>
                  <a:cubicBezTo>
                    <a:pt x="303" y="319"/>
                    <a:pt x="303" y="319"/>
                    <a:pt x="303" y="319"/>
                  </a:cubicBezTo>
                  <a:cubicBezTo>
                    <a:pt x="303" y="319"/>
                    <a:pt x="303" y="322"/>
                    <a:pt x="305" y="325"/>
                  </a:cubicBezTo>
                  <a:lnTo>
                    <a:pt x="305" y="325"/>
                  </a:lnTo>
                  <a:cubicBezTo>
                    <a:pt x="302" y="324"/>
                    <a:pt x="301" y="325"/>
                    <a:pt x="297" y="314"/>
                  </a:cubicBezTo>
                  <a:lnTo>
                    <a:pt x="297" y="314"/>
                  </a:lnTo>
                  <a:cubicBezTo>
                    <a:pt x="297" y="319"/>
                    <a:pt x="303" y="331"/>
                    <a:pt x="297" y="331"/>
                  </a:cubicBezTo>
                  <a:cubicBezTo>
                    <a:pt x="297" y="311"/>
                    <a:pt x="297" y="325"/>
                    <a:pt x="294" y="311"/>
                  </a:cubicBezTo>
                  <a:lnTo>
                    <a:pt x="294" y="311"/>
                  </a:lnTo>
                  <a:cubicBezTo>
                    <a:pt x="296" y="322"/>
                    <a:pt x="292" y="316"/>
                    <a:pt x="292" y="325"/>
                  </a:cubicBezTo>
                  <a:cubicBezTo>
                    <a:pt x="292" y="325"/>
                    <a:pt x="292" y="319"/>
                    <a:pt x="292" y="319"/>
                  </a:cubicBezTo>
                  <a:cubicBezTo>
                    <a:pt x="292" y="319"/>
                    <a:pt x="292" y="314"/>
                    <a:pt x="286" y="308"/>
                  </a:cubicBezTo>
                  <a:cubicBezTo>
                    <a:pt x="286" y="306"/>
                    <a:pt x="286" y="305"/>
                    <a:pt x="286" y="303"/>
                  </a:cubicBezTo>
                  <a:cubicBezTo>
                    <a:pt x="286" y="305"/>
                    <a:pt x="286" y="307"/>
                    <a:pt x="286" y="308"/>
                  </a:cubicBezTo>
                  <a:lnTo>
                    <a:pt x="286" y="308"/>
                  </a:lnTo>
                  <a:cubicBezTo>
                    <a:pt x="286" y="308"/>
                    <a:pt x="286" y="308"/>
                    <a:pt x="286" y="308"/>
                  </a:cubicBezTo>
                  <a:lnTo>
                    <a:pt x="286" y="308"/>
                  </a:lnTo>
                  <a:cubicBezTo>
                    <a:pt x="286" y="308"/>
                    <a:pt x="286" y="308"/>
                    <a:pt x="286" y="308"/>
                  </a:cubicBezTo>
                  <a:lnTo>
                    <a:pt x="286" y="308"/>
                  </a:lnTo>
                  <a:cubicBezTo>
                    <a:pt x="286" y="308"/>
                    <a:pt x="286" y="308"/>
                    <a:pt x="286" y="308"/>
                  </a:cubicBezTo>
                  <a:lnTo>
                    <a:pt x="286" y="308"/>
                  </a:lnTo>
                  <a:cubicBezTo>
                    <a:pt x="284" y="316"/>
                    <a:pt x="283" y="319"/>
                    <a:pt x="283" y="321"/>
                  </a:cubicBezTo>
                  <a:lnTo>
                    <a:pt x="283" y="321"/>
                  </a:lnTo>
                  <a:cubicBezTo>
                    <a:pt x="283" y="320"/>
                    <a:pt x="284" y="318"/>
                    <a:pt x="286" y="308"/>
                  </a:cubicBezTo>
                  <a:lnTo>
                    <a:pt x="286" y="308"/>
                  </a:lnTo>
                  <a:cubicBezTo>
                    <a:pt x="286" y="320"/>
                    <a:pt x="285" y="321"/>
                    <a:pt x="281" y="331"/>
                  </a:cubicBezTo>
                  <a:cubicBezTo>
                    <a:pt x="284" y="324"/>
                    <a:pt x="283" y="323"/>
                    <a:pt x="283" y="321"/>
                  </a:cubicBezTo>
                  <a:lnTo>
                    <a:pt x="283" y="321"/>
                  </a:lnTo>
                  <a:cubicBezTo>
                    <a:pt x="283" y="321"/>
                    <a:pt x="283" y="321"/>
                    <a:pt x="283" y="321"/>
                  </a:cubicBezTo>
                  <a:cubicBezTo>
                    <a:pt x="283" y="321"/>
                    <a:pt x="283" y="321"/>
                    <a:pt x="283" y="321"/>
                  </a:cubicBezTo>
                  <a:cubicBezTo>
                    <a:pt x="283" y="321"/>
                    <a:pt x="282" y="321"/>
                    <a:pt x="281" y="325"/>
                  </a:cubicBezTo>
                  <a:cubicBezTo>
                    <a:pt x="280" y="326"/>
                    <a:pt x="279" y="326"/>
                    <a:pt x="279" y="326"/>
                  </a:cubicBezTo>
                  <a:cubicBezTo>
                    <a:pt x="276" y="326"/>
                    <a:pt x="281" y="312"/>
                    <a:pt x="281" y="303"/>
                  </a:cubicBezTo>
                  <a:lnTo>
                    <a:pt x="281" y="303"/>
                  </a:lnTo>
                  <a:cubicBezTo>
                    <a:pt x="281" y="308"/>
                    <a:pt x="275" y="319"/>
                    <a:pt x="275" y="319"/>
                  </a:cubicBezTo>
                  <a:cubicBezTo>
                    <a:pt x="275" y="319"/>
                    <a:pt x="275" y="319"/>
                    <a:pt x="275" y="314"/>
                  </a:cubicBezTo>
                  <a:cubicBezTo>
                    <a:pt x="272" y="319"/>
                    <a:pt x="272" y="319"/>
                    <a:pt x="271" y="319"/>
                  </a:cubicBezTo>
                  <a:cubicBezTo>
                    <a:pt x="271" y="319"/>
                    <a:pt x="269" y="319"/>
                    <a:pt x="264" y="325"/>
                  </a:cubicBezTo>
                  <a:cubicBezTo>
                    <a:pt x="264" y="331"/>
                    <a:pt x="258" y="342"/>
                    <a:pt x="253" y="342"/>
                  </a:cubicBezTo>
                  <a:cubicBezTo>
                    <a:pt x="264" y="325"/>
                    <a:pt x="258" y="336"/>
                    <a:pt x="264" y="325"/>
                  </a:cubicBezTo>
                  <a:lnTo>
                    <a:pt x="264" y="325"/>
                  </a:lnTo>
                  <a:cubicBezTo>
                    <a:pt x="259" y="329"/>
                    <a:pt x="255" y="338"/>
                    <a:pt x="253" y="338"/>
                  </a:cubicBezTo>
                  <a:cubicBezTo>
                    <a:pt x="253" y="338"/>
                    <a:pt x="253" y="337"/>
                    <a:pt x="253" y="336"/>
                  </a:cubicBezTo>
                  <a:cubicBezTo>
                    <a:pt x="258" y="319"/>
                    <a:pt x="258" y="331"/>
                    <a:pt x="264" y="319"/>
                  </a:cubicBezTo>
                  <a:lnTo>
                    <a:pt x="264" y="325"/>
                  </a:lnTo>
                  <a:cubicBezTo>
                    <a:pt x="269" y="314"/>
                    <a:pt x="269" y="314"/>
                    <a:pt x="269" y="314"/>
                  </a:cubicBezTo>
                  <a:cubicBezTo>
                    <a:pt x="269" y="314"/>
                    <a:pt x="269" y="314"/>
                    <a:pt x="275" y="303"/>
                  </a:cubicBezTo>
                  <a:cubicBezTo>
                    <a:pt x="275" y="301"/>
                    <a:pt x="275" y="301"/>
                    <a:pt x="274" y="301"/>
                  </a:cubicBezTo>
                  <a:cubicBezTo>
                    <a:pt x="273" y="301"/>
                    <a:pt x="271" y="304"/>
                    <a:pt x="270" y="304"/>
                  </a:cubicBezTo>
                  <a:cubicBezTo>
                    <a:pt x="270" y="304"/>
                    <a:pt x="269" y="304"/>
                    <a:pt x="269" y="303"/>
                  </a:cubicBezTo>
                  <a:cubicBezTo>
                    <a:pt x="264" y="314"/>
                    <a:pt x="264" y="314"/>
                    <a:pt x="258" y="319"/>
                  </a:cubicBezTo>
                  <a:cubicBezTo>
                    <a:pt x="256" y="321"/>
                    <a:pt x="255" y="321"/>
                    <a:pt x="254" y="321"/>
                  </a:cubicBezTo>
                  <a:cubicBezTo>
                    <a:pt x="251" y="321"/>
                    <a:pt x="271" y="300"/>
                    <a:pt x="268" y="300"/>
                  </a:cubicBezTo>
                  <a:lnTo>
                    <a:pt x="268" y="300"/>
                  </a:lnTo>
                  <a:cubicBezTo>
                    <a:pt x="267" y="300"/>
                    <a:pt x="266" y="301"/>
                    <a:pt x="264" y="303"/>
                  </a:cubicBezTo>
                  <a:cubicBezTo>
                    <a:pt x="264" y="303"/>
                    <a:pt x="264" y="303"/>
                    <a:pt x="264" y="303"/>
                  </a:cubicBezTo>
                  <a:lnTo>
                    <a:pt x="264" y="303"/>
                  </a:lnTo>
                  <a:lnTo>
                    <a:pt x="264" y="303"/>
                  </a:lnTo>
                  <a:lnTo>
                    <a:pt x="264" y="303"/>
                  </a:lnTo>
                  <a:cubicBezTo>
                    <a:pt x="260" y="310"/>
                    <a:pt x="250" y="318"/>
                    <a:pt x="247" y="318"/>
                  </a:cubicBezTo>
                  <a:cubicBezTo>
                    <a:pt x="246" y="318"/>
                    <a:pt x="245" y="317"/>
                    <a:pt x="247" y="314"/>
                  </a:cubicBezTo>
                  <a:lnTo>
                    <a:pt x="253" y="310"/>
                  </a:lnTo>
                  <a:lnTo>
                    <a:pt x="253" y="310"/>
                  </a:lnTo>
                  <a:cubicBezTo>
                    <a:pt x="251" y="311"/>
                    <a:pt x="249" y="312"/>
                    <a:pt x="247" y="312"/>
                  </a:cubicBezTo>
                  <a:cubicBezTo>
                    <a:pt x="246" y="312"/>
                    <a:pt x="246" y="311"/>
                    <a:pt x="247" y="308"/>
                  </a:cubicBezTo>
                  <a:lnTo>
                    <a:pt x="247" y="308"/>
                  </a:lnTo>
                  <a:cubicBezTo>
                    <a:pt x="247" y="309"/>
                    <a:pt x="247" y="309"/>
                    <a:pt x="248" y="309"/>
                  </a:cubicBezTo>
                  <a:cubicBezTo>
                    <a:pt x="249" y="309"/>
                    <a:pt x="251" y="309"/>
                    <a:pt x="252" y="308"/>
                  </a:cubicBezTo>
                  <a:lnTo>
                    <a:pt x="247" y="308"/>
                  </a:lnTo>
                  <a:lnTo>
                    <a:pt x="258" y="303"/>
                  </a:lnTo>
                  <a:cubicBezTo>
                    <a:pt x="255" y="300"/>
                    <a:pt x="251" y="300"/>
                    <a:pt x="247" y="300"/>
                  </a:cubicBezTo>
                  <a:cubicBezTo>
                    <a:pt x="243" y="300"/>
                    <a:pt x="239" y="300"/>
                    <a:pt x="236" y="297"/>
                  </a:cubicBezTo>
                  <a:cubicBezTo>
                    <a:pt x="241" y="297"/>
                    <a:pt x="247" y="291"/>
                    <a:pt x="247" y="291"/>
                  </a:cubicBezTo>
                  <a:cubicBezTo>
                    <a:pt x="236" y="286"/>
                    <a:pt x="241" y="275"/>
                    <a:pt x="247" y="263"/>
                  </a:cubicBezTo>
                  <a:lnTo>
                    <a:pt x="247" y="263"/>
                  </a:lnTo>
                  <a:lnTo>
                    <a:pt x="230" y="269"/>
                  </a:lnTo>
                  <a:cubicBezTo>
                    <a:pt x="230" y="269"/>
                    <a:pt x="236" y="263"/>
                    <a:pt x="241" y="263"/>
                  </a:cubicBezTo>
                  <a:cubicBezTo>
                    <a:pt x="241" y="262"/>
                    <a:pt x="241" y="262"/>
                    <a:pt x="240" y="262"/>
                  </a:cubicBezTo>
                  <a:cubicBezTo>
                    <a:pt x="237" y="262"/>
                    <a:pt x="229" y="269"/>
                    <a:pt x="225" y="269"/>
                  </a:cubicBezTo>
                  <a:cubicBezTo>
                    <a:pt x="225" y="269"/>
                    <a:pt x="230" y="263"/>
                    <a:pt x="236" y="263"/>
                  </a:cubicBezTo>
                  <a:cubicBezTo>
                    <a:pt x="225" y="263"/>
                    <a:pt x="208" y="263"/>
                    <a:pt x="219" y="252"/>
                  </a:cubicBezTo>
                  <a:cubicBezTo>
                    <a:pt x="220" y="251"/>
                    <a:pt x="220" y="251"/>
                    <a:pt x="219" y="251"/>
                  </a:cubicBezTo>
                  <a:lnTo>
                    <a:pt x="219" y="251"/>
                  </a:lnTo>
                  <a:cubicBezTo>
                    <a:pt x="218" y="251"/>
                    <a:pt x="208" y="256"/>
                    <a:pt x="203" y="256"/>
                  </a:cubicBezTo>
                  <a:cubicBezTo>
                    <a:pt x="202" y="256"/>
                    <a:pt x="201" y="255"/>
                    <a:pt x="202" y="252"/>
                  </a:cubicBezTo>
                  <a:lnTo>
                    <a:pt x="208" y="252"/>
                  </a:lnTo>
                  <a:cubicBezTo>
                    <a:pt x="208" y="241"/>
                    <a:pt x="191" y="241"/>
                    <a:pt x="202" y="224"/>
                  </a:cubicBezTo>
                  <a:lnTo>
                    <a:pt x="202" y="224"/>
                  </a:lnTo>
                  <a:cubicBezTo>
                    <a:pt x="199" y="227"/>
                    <a:pt x="197" y="227"/>
                    <a:pt x="196" y="227"/>
                  </a:cubicBezTo>
                  <a:cubicBezTo>
                    <a:pt x="194" y="227"/>
                    <a:pt x="197" y="223"/>
                    <a:pt x="194" y="223"/>
                  </a:cubicBezTo>
                  <a:cubicBezTo>
                    <a:pt x="192" y="223"/>
                    <a:pt x="188" y="225"/>
                    <a:pt x="180" y="230"/>
                  </a:cubicBezTo>
                  <a:cubicBezTo>
                    <a:pt x="191" y="213"/>
                    <a:pt x="197" y="213"/>
                    <a:pt x="197" y="202"/>
                  </a:cubicBezTo>
                  <a:lnTo>
                    <a:pt x="197" y="202"/>
                  </a:lnTo>
                  <a:cubicBezTo>
                    <a:pt x="197" y="202"/>
                    <a:pt x="185" y="213"/>
                    <a:pt x="180" y="213"/>
                  </a:cubicBezTo>
                  <a:lnTo>
                    <a:pt x="191" y="202"/>
                  </a:lnTo>
                  <a:lnTo>
                    <a:pt x="180" y="207"/>
                  </a:lnTo>
                  <a:lnTo>
                    <a:pt x="191" y="196"/>
                  </a:lnTo>
                  <a:lnTo>
                    <a:pt x="185" y="196"/>
                  </a:lnTo>
                  <a:cubicBezTo>
                    <a:pt x="185" y="196"/>
                    <a:pt x="180" y="202"/>
                    <a:pt x="180" y="207"/>
                  </a:cubicBezTo>
                  <a:cubicBezTo>
                    <a:pt x="169" y="207"/>
                    <a:pt x="180" y="191"/>
                    <a:pt x="191" y="191"/>
                  </a:cubicBezTo>
                  <a:lnTo>
                    <a:pt x="174" y="191"/>
                  </a:lnTo>
                  <a:cubicBezTo>
                    <a:pt x="177" y="188"/>
                    <a:pt x="178" y="186"/>
                    <a:pt x="180" y="186"/>
                  </a:cubicBezTo>
                  <a:lnTo>
                    <a:pt x="180" y="186"/>
                  </a:lnTo>
                  <a:cubicBezTo>
                    <a:pt x="180" y="186"/>
                    <a:pt x="180" y="186"/>
                    <a:pt x="181" y="186"/>
                  </a:cubicBezTo>
                  <a:cubicBezTo>
                    <a:pt x="181" y="186"/>
                    <a:pt x="183" y="186"/>
                    <a:pt x="185" y="185"/>
                  </a:cubicBezTo>
                  <a:cubicBezTo>
                    <a:pt x="183" y="185"/>
                    <a:pt x="181" y="185"/>
                    <a:pt x="180" y="186"/>
                  </a:cubicBezTo>
                  <a:lnTo>
                    <a:pt x="180" y="186"/>
                  </a:lnTo>
                  <a:cubicBezTo>
                    <a:pt x="180" y="184"/>
                    <a:pt x="189" y="178"/>
                    <a:pt x="188" y="178"/>
                  </a:cubicBezTo>
                  <a:lnTo>
                    <a:pt x="188" y="178"/>
                  </a:lnTo>
                  <a:cubicBezTo>
                    <a:pt x="188" y="178"/>
                    <a:pt x="187" y="178"/>
                    <a:pt x="185" y="179"/>
                  </a:cubicBezTo>
                  <a:cubicBezTo>
                    <a:pt x="180" y="179"/>
                    <a:pt x="174" y="185"/>
                    <a:pt x="174" y="185"/>
                  </a:cubicBezTo>
                  <a:cubicBezTo>
                    <a:pt x="180" y="179"/>
                    <a:pt x="180" y="174"/>
                    <a:pt x="174" y="174"/>
                  </a:cubicBezTo>
                  <a:lnTo>
                    <a:pt x="180" y="168"/>
                  </a:lnTo>
                  <a:cubicBezTo>
                    <a:pt x="180" y="163"/>
                    <a:pt x="169" y="163"/>
                    <a:pt x="169" y="157"/>
                  </a:cubicBezTo>
                  <a:cubicBezTo>
                    <a:pt x="163" y="163"/>
                    <a:pt x="152" y="168"/>
                    <a:pt x="146" y="168"/>
                  </a:cubicBezTo>
                  <a:lnTo>
                    <a:pt x="157" y="163"/>
                  </a:lnTo>
                  <a:cubicBezTo>
                    <a:pt x="152" y="163"/>
                    <a:pt x="157" y="163"/>
                    <a:pt x="146" y="168"/>
                  </a:cubicBezTo>
                  <a:cubicBezTo>
                    <a:pt x="146" y="168"/>
                    <a:pt x="157" y="157"/>
                    <a:pt x="163" y="157"/>
                  </a:cubicBezTo>
                  <a:lnTo>
                    <a:pt x="157" y="157"/>
                  </a:lnTo>
                  <a:cubicBezTo>
                    <a:pt x="163" y="157"/>
                    <a:pt x="163" y="157"/>
                    <a:pt x="169" y="151"/>
                  </a:cubicBezTo>
                  <a:lnTo>
                    <a:pt x="169" y="151"/>
                  </a:lnTo>
                  <a:cubicBezTo>
                    <a:pt x="167" y="152"/>
                    <a:pt x="167" y="153"/>
                    <a:pt x="168" y="153"/>
                  </a:cubicBezTo>
                  <a:cubicBezTo>
                    <a:pt x="168" y="153"/>
                    <a:pt x="173" y="150"/>
                    <a:pt x="172" y="150"/>
                  </a:cubicBezTo>
                  <a:lnTo>
                    <a:pt x="172" y="150"/>
                  </a:lnTo>
                  <a:cubicBezTo>
                    <a:pt x="172" y="150"/>
                    <a:pt x="171" y="150"/>
                    <a:pt x="169" y="151"/>
                  </a:cubicBezTo>
                  <a:cubicBezTo>
                    <a:pt x="169" y="146"/>
                    <a:pt x="163" y="146"/>
                    <a:pt x="163" y="146"/>
                  </a:cubicBezTo>
                  <a:cubicBezTo>
                    <a:pt x="152" y="151"/>
                    <a:pt x="152" y="151"/>
                    <a:pt x="141" y="151"/>
                  </a:cubicBezTo>
                  <a:cubicBezTo>
                    <a:pt x="146" y="146"/>
                    <a:pt x="157" y="146"/>
                    <a:pt x="157" y="146"/>
                  </a:cubicBezTo>
                  <a:cubicBezTo>
                    <a:pt x="154" y="144"/>
                    <a:pt x="151" y="143"/>
                    <a:pt x="149" y="143"/>
                  </a:cubicBezTo>
                  <a:cubicBezTo>
                    <a:pt x="145" y="143"/>
                    <a:pt x="142" y="146"/>
                    <a:pt x="135" y="146"/>
                  </a:cubicBezTo>
                  <a:cubicBezTo>
                    <a:pt x="146" y="140"/>
                    <a:pt x="146" y="140"/>
                    <a:pt x="157" y="140"/>
                  </a:cubicBezTo>
                  <a:cubicBezTo>
                    <a:pt x="152" y="140"/>
                    <a:pt x="152" y="140"/>
                    <a:pt x="141" y="135"/>
                  </a:cubicBezTo>
                  <a:lnTo>
                    <a:pt x="146" y="135"/>
                  </a:lnTo>
                  <a:cubicBezTo>
                    <a:pt x="138" y="129"/>
                    <a:pt x="145" y="129"/>
                    <a:pt x="152" y="129"/>
                  </a:cubicBezTo>
                  <a:cubicBezTo>
                    <a:pt x="159" y="129"/>
                    <a:pt x="166" y="129"/>
                    <a:pt x="157" y="123"/>
                  </a:cubicBezTo>
                  <a:cubicBezTo>
                    <a:pt x="155" y="123"/>
                    <a:pt x="154" y="123"/>
                    <a:pt x="153" y="122"/>
                  </a:cubicBezTo>
                  <a:lnTo>
                    <a:pt x="153" y="122"/>
                  </a:lnTo>
                  <a:cubicBezTo>
                    <a:pt x="156" y="123"/>
                    <a:pt x="159" y="123"/>
                    <a:pt x="163" y="123"/>
                  </a:cubicBezTo>
                  <a:cubicBezTo>
                    <a:pt x="155" y="118"/>
                    <a:pt x="155" y="118"/>
                    <a:pt x="156" y="118"/>
                  </a:cubicBezTo>
                  <a:cubicBezTo>
                    <a:pt x="157" y="118"/>
                    <a:pt x="160" y="118"/>
                    <a:pt x="157" y="112"/>
                  </a:cubicBezTo>
                  <a:lnTo>
                    <a:pt x="157" y="112"/>
                  </a:lnTo>
                  <a:cubicBezTo>
                    <a:pt x="166" y="119"/>
                    <a:pt x="169" y="121"/>
                    <a:pt x="170" y="121"/>
                  </a:cubicBezTo>
                  <a:cubicBezTo>
                    <a:pt x="172" y="121"/>
                    <a:pt x="167" y="115"/>
                    <a:pt x="169" y="115"/>
                  </a:cubicBezTo>
                  <a:lnTo>
                    <a:pt x="169" y="115"/>
                  </a:lnTo>
                  <a:cubicBezTo>
                    <a:pt x="170" y="115"/>
                    <a:pt x="171" y="116"/>
                    <a:pt x="174" y="118"/>
                  </a:cubicBezTo>
                  <a:cubicBezTo>
                    <a:pt x="174" y="112"/>
                    <a:pt x="169" y="112"/>
                    <a:pt x="169" y="112"/>
                  </a:cubicBezTo>
                  <a:lnTo>
                    <a:pt x="169" y="112"/>
                  </a:lnTo>
                  <a:cubicBezTo>
                    <a:pt x="169" y="112"/>
                    <a:pt x="169" y="112"/>
                    <a:pt x="169" y="112"/>
                  </a:cubicBezTo>
                  <a:lnTo>
                    <a:pt x="169" y="112"/>
                  </a:lnTo>
                  <a:cubicBezTo>
                    <a:pt x="169" y="107"/>
                    <a:pt x="170" y="105"/>
                    <a:pt x="172" y="105"/>
                  </a:cubicBezTo>
                  <a:cubicBezTo>
                    <a:pt x="177" y="105"/>
                    <a:pt x="183" y="113"/>
                    <a:pt x="185" y="120"/>
                  </a:cubicBezTo>
                  <a:lnTo>
                    <a:pt x="185" y="120"/>
                  </a:lnTo>
                  <a:cubicBezTo>
                    <a:pt x="184" y="112"/>
                    <a:pt x="182" y="92"/>
                    <a:pt x="183" y="92"/>
                  </a:cubicBezTo>
                  <a:close/>
                  <a:moveTo>
                    <a:pt x="941" y="387"/>
                  </a:moveTo>
                  <a:lnTo>
                    <a:pt x="941" y="387"/>
                  </a:lnTo>
                  <a:cubicBezTo>
                    <a:pt x="941" y="392"/>
                    <a:pt x="936" y="392"/>
                    <a:pt x="936" y="392"/>
                  </a:cubicBezTo>
                  <a:lnTo>
                    <a:pt x="941" y="387"/>
                  </a:lnTo>
                  <a:close/>
                  <a:moveTo>
                    <a:pt x="930" y="398"/>
                  </a:moveTo>
                  <a:lnTo>
                    <a:pt x="930" y="403"/>
                  </a:lnTo>
                  <a:cubicBezTo>
                    <a:pt x="930" y="404"/>
                    <a:pt x="930" y="404"/>
                    <a:pt x="929" y="404"/>
                  </a:cubicBezTo>
                  <a:lnTo>
                    <a:pt x="929" y="404"/>
                  </a:lnTo>
                  <a:cubicBezTo>
                    <a:pt x="928" y="401"/>
                    <a:pt x="926" y="398"/>
                    <a:pt x="930" y="398"/>
                  </a:cubicBezTo>
                  <a:close/>
                  <a:moveTo>
                    <a:pt x="236" y="387"/>
                  </a:moveTo>
                  <a:cubicBezTo>
                    <a:pt x="236" y="398"/>
                    <a:pt x="236" y="403"/>
                    <a:pt x="230" y="409"/>
                  </a:cubicBezTo>
                  <a:cubicBezTo>
                    <a:pt x="230" y="403"/>
                    <a:pt x="225" y="398"/>
                    <a:pt x="225" y="392"/>
                  </a:cubicBezTo>
                  <a:cubicBezTo>
                    <a:pt x="225" y="392"/>
                    <a:pt x="230" y="387"/>
                    <a:pt x="236" y="387"/>
                  </a:cubicBezTo>
                  <a:close/>
                  <a:moveTo>
                    <a:pt x="924" y="402"/>
                  </a:moveTo>
                  <a:cubicBezTo>
                    <a:pt x="925" y="402"/>
                    <a:pt x="927" y="403"/>
                    <a:pt x="928" y="406"/>
                  </a:cubicBezTo>
                  <a:lnTo>
                    <a:pt x="928" y="406"/>
                  </a:lnTo>
                  <a:cubicBezTo>
                    <a:pt x="925" y="410"/>
                    <a:pt x="924" y="415"/>
                    <a:pt x="919" y="420"/>
                  </a:cubicBezTo>
                  <a:lnTo>
                    <a:pt x="913" y="415"/>
                  </a:lnTo>
                  <a:cubicBezTo>
                    <a:pt x="913" y="409"/>
                    <a:pt x="913" y="409"/>
                    <a:pt x="919" y="409"/>
                  </a:cubicBezTo>
                  <a:cubicBezTo>
                    <a:pt x="919" y="406"/>
                    <a:pt x="921" y="402"/>
                    <a:pt x="924" y="402"/>
                  </a:cubicBezTo>
                  <a:close/>
                  <a:moveTo>
                    <a:pt x="696" y="563"/>
                  </a:moveTo>
                  <a:cubicBezTo>
                    <a:pt x="698" y="563"/>
                    <a:pt x="702" y="567"/>
                    <a:pt x="706" y="571"/>
                  </a:cubicBezTo>
                  <a:lnTo>
                    <a:pt x="695" y="577"/>
                  </a:lnTo>
                  <a:cubicBezTo>
                    <a:pt x="695" y="577"/>
                    <a:pt x="695" y="571"/>
                    <a:pt x="695" y="566"/>
                  </a:cubicBezTo>
                  <a:cubicBezTo>
                    <a:pt x="695" y="564"/>
                    <a:pt x="696" y="563"/>
                    <a:pt x="696" y="563"/>
                  </a:cubicBezTo>
                  <a:close/>
                  <a:moveTo>
                    <a:pt x="650" y="611"/>
                  </a:moveTo>
                  <a:cubicBezTo>
                    <a:pt x="651" y="611"/>
                    <a:pt x="652" y="611"/>
                    <a:pt x="652" y="612"/>
                  </a:cubicBezTo>
                  <a:lnTo>
                    <a:pt x="652" y="612"/>
                  </a:lnTo>
                  <a:cubicBezTo>
                    <a:pt x="653" y="611"/>
                    <a:pt x="653" y="611"/>
                    <a:pt x="650" y="611"/>
                  </a:cubicBezTo>
                  <a:close/>
                  <a:moveTo>
                    <a:pt x="779" y="163"/>
                  </a:moveTo>
                  <a:lnTo>
                    <a:pt x="779" y="163"/>
                  </a:lnTo>
                  <a:cubicBezTo>
                    <a:pt x="768" y="168"/>
                    <a:pt x="773" y="179"/>
                    <a:pt x="773" y="185"/>
                  </a:cubicBezTo>
                  <a:cubicBezTo>
                    <a:pt x="773" y="185"/>
                    <a:pt x="773" y="179"/>
                    <a:pt x="773" y="179"/>
                  </a:cubicBezTo>
                  <a:cubicBezTo>
                    <a:pt x="773" y="182"/>
                    <a:pt x="774" y="184"/>
                    <a:pt x="774" y="184"/>
                  </a:cubicBezTo>
                  <a:cubicBezTo>
                    <a:pt x="777" y="184"/>
                    <a:pt x="782" y="169"/>
                    <a:pt x="787" y="169"/>
                  </a:cubicBezTo>
                  <a:cubicBezTo>
                    <a:pt x="788" y="169"/>
                    <a:pt x="789" y="171"/>
                    <a:pt x="790" y="174"/>
                  </a:cubicBezTo>
                  <a:lnTo>
                    <a:pt x="790" y="179"/>
                  </a:lnTo>
                  <a:cubicBezTo>
                    <a:pt x="790" y="179"/>
                    <a:pt x="795" y="177"/>
                    <a:pt x="799" y="177"/>
                  </a:cubicBezTo>
                  <a:cubicBezTo>
                    <a:pt x="800" y="177"/>
                    <a:pt x="801" y="177"/>
                    <a:pt x="801" y="179"/>
                  </a:cubicBezTo>
                  <a:cubicBezTo>
                    <a:pt x="801" y="185"/>
                    <a:pt x="800" y="185"/>
                    <a:pt x="798" y="185"/>
                  </a:cubicBezTo>
                  <a:cubicBezTo>
                    <a:pt x="796" y="185"/>
                    <a:pt x="793" y="185"/>
                    <a:pt x="790" y="191"/>
                  </a:cubicBezTo>
                  <a:cubicBezTo>
                    <a:pt x="794" y="191"/>
                    <a:pt x="803" y="183"/>
                    <a:pt x="808" y="183"/>
                  </a:cubicBezTo>
                  <a:cubicBezTo>
                    <a:pt x="811" y="183"/>
                    <a:pt x="813" y="185"/>
                    <a:pt x="813" y="191"/>
                  </a:cubicBezTo>
                  <a:lnTo>
                    <a:pt x="801" y="191"/>
                  </a:lnTo>
                  <a:cubicBezTo>
                    <a:pt x="801" y="207"/>
                    <a:pt x="801" y="202"/>
                    <a:pt x="801" y="207"/>
                  </a:cubicBezTo>
                  <a:lnTo>
                    <a:pt x="807" y="219"/>
                  </a:lnTo>
                  <a:lnTo>
                    <a:pt x="807" y="213"/>
                  </a:lnTo>
                  <a:cubicBezTo>
                    <a:pt x="816" y="206"/>
                    <a:pt x="820" y="204"/>
                    <a:pt x="824" y="204"/>
                  </a:cubicBezTo>
                  <a:cubicBezTo>
                    <a:pt x="829" y="204"/>
                    <a:pt x="830" y="210"/>
                    <a:pt x="837" y="210"/>
                  </a:cubicBezTo>
                  <a:cubicBezTo>
                    <a:pt x="839" y="210"/>
                    <a:pt x="842" y="209"/>
                    <a:pt x="846" y="207"/>
                  </a:cubicBezTo>
                  <a:lnTo>
                    <a:pt x="846" y="207"/>
                  </a:lnTo>
                  <a:cubicBezTo>
                    <a:pt x="824" y="219"/>
                    <a:pt x="835" y="219"/>
                    <a:pt x="824" y="224"/>
                  </a:cubicBezTo>
                  <a:cubicBezTo>
                    <a:pt x="824" y="230"/>
                    <a:pt x="824" y="235"/>
                    <a:pt x="824" y="241"/>
                  </a:cubicBezTo>
                  <a:cubicBezTo>
                    <a:pt x="826" y="240"/>
                    <a:pt x="827" y="240"/>
                    <a:pt x="827" y="240"/>
                  </a:cubicBezTo>
                  <a:lnTo>
                    <a:pt x="827" y="240"/>
                  </a:lnTo>
                  <a:cubicBezTo>
                    <a:pt x="830" y="240"/>
                    <a:pt x="826" y="245"/>
                    <a:pt x="828" y="245"/>
                  </a:cubicBezTo>
                  <a:cubicBezTo>
                    <a:pt x="829" y="245"/>
                    <a:pt x="831" y="244"/>
                    <a:pt x="835" y="241"/>
                  </a:cubicBezTo>
                  <a:lnTo>
                    <a:pt x="835" y="241"/>
                  </a:lnTo>
                  <a:cubicBezTo>
                    <a:pt x="835" y="247"/>
                    <a:pt x="841" y="247"/>
                    <a:pt x="829" y="252"/>
                  </a:cubicBezTo>
                  <a:cubicBezTo>
                    <a:pt x="831" y="253"/>
                    <a:pt x="831" y="254"/>
                    <a:pt x="832" y="254"/>
                  </a:cubicBezTo>
                  <a:cubicBezTo>
                    <a:pt x="835" y="254"/>
                    <a:pt x="836" y="247"/>
                    <a:pt x="841" y="247"/>
                  </a:cubicBezTo>
                  <a:cubicBezTo>
                    <a:pt x="842" y="246"/>
                    <a:pt x="843" y="246"/>
                    <a:pt x="844" y="246"/>
                  </a:cubicBezTo>
                  <a:lnTo>
                    <a:pt x="844" y="246"/>
                  </a:lnTo>
                  <a:cubicBezTo>
                    <a:pt x="854" y="246"/>
                    <a:pt x="837" y="275"/>
                    <a:pt x="863" y="275"/>
                  </a:cubicBezTo>
                  <a:cubicBezTo>
                    <a:pt x="871" y="277"/>
                    <a:pt x="878" y="277"/>
                    <a:pt x="885" y="277"/>
                  </a:cubicBezTo>
                  <a:cubicBezTo>
                    <a:pt x="892" y="277"/>
                    <a:pt x="899" y="277"/>
                    <a:pt x="908" y="280"/>
                  </a:cubicBezTo>
                  <a:cubicBezTo>
                    <a:pt x="902" y="286"/>
                    <a:pt x="891" y="286"/>
                    <a:pt x="891" y="286"/>
                  </a:cubicBezTo>
                  <a:cubicBezTo>
                    <a:pt x="891" y="297"/>
                    <a:pt x="891" y="303"/>
                    <a:pt x="902" y="303"/>
                  </a:cubicBezTo>
                  <a:cubicBezTo>
                    <a:pt x="897" y="303"/>
                    <a:pt x="897" y="308"/>
                    <a:pt x="891" y="314"/>
                  </a:cubicBezTo>
                  <a:cubicBezTo>
                    <a:pt x="895" y="314"/>
                    <a:pt x="901" y="309"/>
                    <a:pt x="905" y="309"/>
                  </a:cubicBezTo>
                  <a:cubicBezTo>
                    <a:pt x="907" y="309"/>
                    <a:pt x="908" y="310"/>
                    <a:pt x="908" y="314"/>
                  </a:cubicBezTo>
                  <a:cubicBezTo>
                    <a:pt x="902" y="314"/>
                    <a:pt x="891" y="319"/>
                    <a:pt x="885" y="319"/>
                  </a:cubicBezTo>
                  <a:cubicBezTo>
                    <a:pt x="891" y="319"/>
                    <a:pt x="897" y="319"/>
                    <a:pt x="902" y="325"/>
                  </a:cubicBezTo>
                  <a:lnTo>
                    <a:pt x="897" y="325"/>
                  </a:lnTo>
                  <a:cubicBezTo>
                    <a:pt x="874" y="336"/>
                    <a:pt x="852" y="353"/>
                    <a:pt x="824" y="364"/>
                  </a:cubicBezTo>
                  <a:cubicBezTo>
                    <a:pt x="796" y="381"/>
                    <a:pt x="773" y="398"/>
                    <a:pt x="745" y="415"/>
                  </a:cubicBezTo>
                  <a:cubicBezTo>
                    <a:pt x="740" y="415"/>
                    <a:pt x="729" y="420"/>
                    <a:pt x="723" y="426"/>
                  </a:cubicBezTo>
                  <a:cubicBezTo>
                    <a:pt x="695" y="443"/>
                    <a:pt x="701" y="459"/>
                    <a:pt x="695" y="471"/>
                  </a:cubicBezTo>
                  <a:cubicBezTo>
                    <a:pt x="695" y="471"/>
                    <a:pt x="695" y="471"/>
                    <a:pt x="689" y="465"/>
                  </a:cubicBezTo>
                  <a:cubicBezTo>
                    <a:pt x="673" y="465"/>
                    <a:pt x="678" y="476"/>
                    <a:pt x="667" y="482"/>
                  </a:cubicBezTo>
                  <a:cubicBezTo>
                    <a:pt x="667" y="487"/>
                    <a:pt x="673" y="487"/>
                    <a:pt x="673" y="493"/>
                  </a:cubicBezTo>
                  <a:cubicBezTo>
                    <a:pt x="667" y="493"/>
                    <a:pt x="667" y="493"/>
                    <a:pt x="661" y="499"/>
                  </a:cubicBezTo>
                  <a:lnTo>
                    <a:pt x="667" y="471"/>
                  </a:lnTo>
                  <a:lnTo>
                    <a:pt x="667" y="471"/>
                  </a:lnTo>
                  <a:cubicBezTo>
                    <a:pt x="628" y="510"/>
                    <a:pt x="583" y="543"/>
                    <a:pt x="538" y="571"/>
                  </a:cubicBezTo>
                  <a:cubicBezTo>
                    <a:pt x="533" y="577"/>
                    <a:pt x="527" y="577"/>
                    <a:pt x="521" y="577"/>
                  </a:cubicBezTo>
                  <a:lnTo>
                    <a:pt x="521" y="583"/>
                  </a:lnTo>
                  <a:cubicBezTo>
                    <a:pt x="521" y="583"/>
                    <a:pt x="521" y="588"/>
                    <a:pt x="516" y="588"/>
                  </a:cubicBezTo>
                  <a:cubicBezTo>
                    <a:pt x="482" y="611"/>
                    <a:pt x="449" y="633"/>
                    <a:pt x="426" y="661"/>
                  </a:cubicBezTo>
                  <a:cubicBezTo>
                    <a:pt x="426" y="655"/>
                    <a:pt x="426" y="650"/>
                    <a:pt x="432" y="644"/>
                  </a:cubicBezTo>
                  <a:lnTo>
                    <a:pt x="432" y="644"/>
                  </a:lnTo>
                  <a:cubicBezTo>
                    <a:pt x="409" y="644"/>
                    <a:pt x="370" y="683"/>
                    <a:pt x="376" y="695"/>
                  </a:cubicBezTo>
                  <a:lnTo>
                    <a:pt x="359" y="695"/>
                  </a:lnTo>
                  <a:cubicBezTo>
                    <a:pt x="359" y="695"/>
                    <a:pt x="359" y="692"/>
                    <a:pt x="357" y="692"/>
                  </a:cubicBezTo>
                  <a:cubicBezTo>
                    <a:pt x="357" y="692"/>
                    <a:pt x="355" y="693"/>
                    <a:pt x="353" y="695"/>
                  </a:cubicBezTo>
                  <a:cubicBezTo>
                    <a:pt x="342" y="695"/>
                    <a:pt x="331" y="711"/>
                    <a:pt x="320" y="723"/>
                  </a:cubicBezTo>
                  <a:lnTo>
                    <a:pt x="314" y="728"/>
                  </a:lnTo>
                  <a:cubicBezTo>
                    <a:pt x="314" y="728"/>
                    <a:pt x="312" y="731"/>
                    <a:pt x="308" y="731"/>
                  </a:cubicBezTo>
                  <a:cubicBezTo>
                    <a:pt x="307" y="731"/>
                    <a:pt x="305" y="730"/>
                    <a:pt x="303" y="728"/>
                  </a:cubicBezTo>
                  <a:lnTo>
                    <a:pt x="303" y="728"/>
                  </a:lnTo>
                  <a:cubicBezTo>
                    <a:pt x="301" y="730"/>
                    <a:pt x="299" y="732"/>
                    <a:pt x="297" y="734"/>
                  </a:cubicBezTo>
                  <a:cubicBezTo>
                    <a:pt x="286" y="739"/>
                    <a:pt x="281" y="745"/>
                    <a:pt x="275" y="751"/>
                  </a:cubicBezTo>
                  <a:lnTo>
                    <a:pt x="275" y="745"/>
                  </a:lnTo>
                  <a:cubicBezTo>
                    <a:pt x="258" y="756"/>
                    <a:pt x="247" y="767"/>
                    <a:pt x="236" y="779"/>
                  </a:cubicBezTo>
                  <a:cubicBezTo>
                    <a:pt x="236" y="779"/>
                    <a:pt x="236" y="779"/>
                    <a:pt x="241" y="784"/>
                  </a:cubicBezTo>
                  <a:cubicBezTo>
                    <a:pt x="236" y="784"/>
                    <a:pt x="236" y="784"/>
                    <a:pt x="236" y="790"/>
                  </a:cubicBezTo>
                  <a:cubicBezTo>
                    <a:pt x="236" y="784"/>
                    <a:pt x="230" y="784"/>
                    <a:pt x="230" y="784"/>
                  </a:cubicBezTo>
                  <a:lnTo>
                    <a:pt x="230" y="790"/>
                  </a:lnTo>
                  <a:cubicBezTo>
                    <a:pt x="225" y="790"/>
                    <a:pt x="225" y="784"/>
                    <a:pt x="225" y="784"/>
                  </a:cubicBezTo>
                  <a:cubicBezTo>
                    <a:pt x="225" y="786"/>
                    <a:pt x="223" y="786"/>
                    <a:pt x="221" y="786"/>
                  </a:cubicBezTo>
                  <a:cubicBezTo>
                    <a:pt x="219" y="786"/>
                    <a:pt x="217" y="786"/>
                    <a:pt x="214" y="786"/>
                  </a:cubicBezTo>
                  <a:cubicBezTo>
                    <a:pt x="210" y="786"/>
                    <a:pt x="207" y="786"/>
                    <a:pt x="207" y="791"/>
                  </a:cubicBezTo>
                  <a:lnTo>
                    <a:pt x="207" y="791"/>
                  </a:lnTo>
                  <a:cubicBezTo>
                    <a:pt x="201" y="796"/>
                    <a:pt x="191" y="801"/>
                    <a:pt x="191" y="801"/>
                  </a:cubicBezTo>
                  <a:cubicBezTo>
                    <a:pt x="191" y="801"/>
                    <a:pt x="191" y="807"/>
                    <a:pt x="191" y="807"/>
                  </a:cubicBezTo>
                  <a:cubicBezTo>
                    <a:pt x="191" y="812"/>
                    <a:pt x="191" y="812"/>
                    <a:pt x="197" y="812"/>
                  </a:cubicBezTo>
                  <a:cubicBezTo>
                    <a:pt x="191" y="812"/>
                    <a:pt x="191" y="818"/>
                    <a:pt x="191" y="818"/>
                  </a:cubicBezTo>
                  <a:cubicBezTo>
                    <a:pt x="191" y="818"/>
                    <a:pt x="185" y="818"/>
                    <a:pt x="185" y="823"/>
                  </a:cubicBezTo>
                  <a:cubicBezTo>
                    <a:pt x="185" y="823"/>
                    <a:pt x="180" y="829"/>
                    <a:pt x="180" y="829"/>
                  </a:cubicBezTo>
                  <a:cubicBezTo>
                    <a:pt x="180" y="823"/>
                    <a:pt x="180" y="823"/>
                    <a:pt x="180" y="818"/>
                  </a:cubicBezTo>
                  <a:cubicBezTo>
                    <a:pt x="180" y="818"/>
                    <a:pt x="180" y="818"/>
                    <a:pt x="169" y="823"/>
                  </a:cubicBezTo>
                  <a:cubicBezTo>
                    <a:pt x="163" y="823"/>
                    <a:pt x="163" y="818"/>
                    <a:pt x="169" y="801"/>
                  </a:cubicBezTo>
                  <a:cubicBezTo>
                    <a:pt x="163" y="790"/>
                    <a:pt x="163" y="773"/>
                    <a:pt x="152" y="773"/>
                  </a:cubicBezTo>
                  <a:lnTo>
                    <a:pt x="129" y="767"/>
                  </a:lnTo>
                  <a:cubicBezTo>
                    <a:pt x="129" y="762"/>
                    <a:pt x="141" y="767"/>
                    <a:pt x="146" y="756"/>
                  </a:cubicBezTo>
                  <a:cubicBezTo>
                    <a:pt x="113" y="751"/>
                    <a:pt x="129" y="734"/>
                    <a:pt x="113" y="734"/>
                  </a:cubicBezTo>
                  <a:cubicBezTo>
                    <a:pt x="141" y="711"/>
                    <a:pt x="101" y="700"/>
                    <a:pt x="118" y="683"/>
                  </a:cubicBezTo>
                  <a:lnTo>
                    <a:pt x="118" y="683"/>
                  </a:lnTo>
                  <a:lnTo>
                    <a:pt x="113" y="689"/>
                  </a:lnTo>
                  <a:cubicBezTo>
                    <a:pt x="107" y="683"/>
                    <a:pt x="118" y="683"/>
                    <a:pt x="118" y="683"/>
                  </a:cubicBezTo>
                  <a:lnTo>
                    <a:pt x="118" y="683"/>
                  </a:lnTo>
                  <a:cubicBezTo>
                    <a:pt x="118" y="683"/>
                    <a:pt x="118" y="683"/>
                    <a:pt x="118" y="683"/>
                  </a:cubicBezTo>
                  <a:lnTo>
                    <a:pt x="107" y="683"/>
                  </a:lnTo>
                  <a:cubicBezTo>
                    <a:pt x="96" y="655"/>
                    <a:pt x="118" y="627"/>
                    <a:pt x="135" y="611"/>
                  </a:cubicBezTo>
                  <a:cubicBezTo>
                    <a:pt x="141" y="605"/>
                    <a:pt x="101" y="588"/>
                    <a:pt x="124" y="588"/>
                  </a:cubicBezTo>
                  <a:lnTo>
                    <a:pt x="135" y="599"/>
                  </a:lnTo>
                  <a:cubicBezTo>
                    <a:pt x="129" y="571"/>
                    <a:pt x="157" y="566"/>
                    <a:pt x="163" y="543"/>
                  </a:cubicBezTo>
                  <a:cubicBezTo>
                    <a:pt x="163" y="549"/>
                    <a:pt x="169" y="555"/>
                    <a:pt x="163" y="555"/>
                  </a:cubicBezTo>
                  <a:cubicBezTo>
                    <a:pt x="165" y="555"/>
                    <a:pt x="166" y="556"/>
                    <a:pt x="167" y="556"/>
                  </a:cubicBezTo>
                  <a:cubicBezTo>
                    <a:pt x="176" y="556"/>
                    <a:pt x="179" y="543"/>
                    <a:pt x="174" y="538"/>
                  </a:cubicBezTo>
                  <a:lnTo>
                    <a:pt x="174" y="538"/>
                  </a:lnTo>
                  <a:cubicBezTo>
                    <a:pt x="180" y="538"/>
                    <a:pt x="180" y="543"/>
                    <a:pt x="185" y="543"/>
                  </a:cubicBezTo>
                  <a:cubicBezTo>
                    <a:pt x="186" y="544"/>
                    <a:pt x="187" y="544"/>
                    <a:pt x="187" y="544"/>
                  </a:cubicBezTo>
                  <a:cubicBezTo>
                    <a:pt x="190" y="544"/>
                    <a:pt x="187" y="531"/>
                    <a:pt x="193" y="531"/>
                  </a:cubicBezTo>
                  <a:cubicBezTo>
                    <a:pt x="194" y="531"/>
                    <a:pt x="195" y="532"/>
                    <a:pt x="197" y="532"/>
                  </a:cubicBezTo>
                  <a:cubicBezTo>
                    <a:pt x="197" y="532"/>
                    <a:pt x="197" y="538"/>
                    <a:pt x="197" y="538"/>
                  </a:cubicBezTo>
                  <a:cubicBezTo>
                    <a:pt x="197" y="532"/>
                    <a:pt x="213" y="527"/>
                    <a:pt x="202" y="521"/>
                  </a:cubicBezTo>
                  <a:cubicBezTo>
                    <a:pt x="213" y="521"/>
                    <a:pt x="213" y="504"/>
                    <a:pt x="225" y="504"/>
                  </a:cubicBezTo>
                  <a:cubicBezTo>
                    <a:pt x="219" y="493"/>
                    <a:pt x="241" y="504"/>
                    <a:pt x="236" y="487"/>
                  </a:cubicBezTo>
                  <a:lnTo>
                    <a:pt x="236" y="487"/>
                  </a:lnTo>
                  <a:cubicBezTo>
                    <a:pt x="239" y="492"/>
                    <a:pt x="243" y="494"/>
                    <a:pt x="246" y="494"/>
                  </a:cubicBezTo>
                  <a:cubicBezTo>
                    <a:pt x="253" y="494"/>
                    <a:pt x="258" y="484"/>
                    <a:pt x="258" y="476"/>
                  </a:cubicBezTo>
                  <a:cubicBezTo>
                    <a:pt x="258" y="482"/>
                    <a:pt x="264" y="482"/>
                    <a:pt x="269" y="487"/>
                  </a:cubicBezTo>
                  <a:cubicBezTo>
                    <a:pt x="275" y="482"/>
                    <a:pt x="275" y="476"/>
                    <a:pt x="269" y="471"/>
                  </a:cubicBezTo>
                  <a:lnTo>
                    <a:pt x="269" y="471"/>
                  </a:lnTo>
                  <a:cubicBezTo>
                    <a:pt x="273" y="472"/>
                    <a:pt x="275" y="472"/>
                    <a:pt x="277" y="472"/>
                  </a:cubicBezTo>
                  <a:cubicBezTo>
                    <a:pt x="290" y="472"/>
                    <a:pt x="287" y="453"/>
                    <a:pt x="293" y="453"/>
                  </a:cubicBezTo>
                  <a:cubicBezTo>
                    <a:pt x="295" y="453"/>
                    <a:pt x="298" y="455"/>
                    <a:pt x="303" y="459"/>
                  </a:cubicBezTo>
                  <a:cubicBezTo>
                    <a:pt x="314" y="437"/>
                    <a:pt x="325" y="420"/>
                    <a:pt x="342" y="403"/>
                  </a:cubicBezTo>
                  <a:lnTo>
                    <a:pt x="342" y="403"/>
                  </a:lnTo>
                  <a:cubicBezTo>
                    <a:pt x="353" y="420"/>
                    <a:pt x="325" y="420"/>
                    <a:pt x="337" y="437"/>
                  </a:cubicBezTo>
                  <a:cubicBezTo>
                    <a:pt x="348" y="420"/>
                    <a:pt x="348" y="409"/>
                    <a:pt x="353" y="398"/>
                  </a:cubicBezTo>
                  <a:cubicBezTo>
                    <a:pt x="357" y="398"/>
                    <a:pt x="358" y="400"/>
                    <a:pt x="359" y="400"/>
                  </a:cubicBezTo>
                  <a:cubicBezTo>
                    <a:pt x="359" y="400"/>
                    <a:pt x="359" y="400"/>
                    <a:pt x="359" y="398"/>
                  </a:cubicBezTo>
                  <a:cubicBezTo>
                    <a:pt x="359" y="398"/>
                    <a:pt x="359" y="398"/>
                    <a:pt x="359" y="392"/>
                  </a:cubicBezTo>
                  <a:lnTo>
                    <a:pt x="365" y="392"/>
                  </a:lnTo>
                  <a:cubicBezTo>
                    <a:pt x="370" y="392"/>
                    <a:pt x="370" y="403"/>
                    <a:pt x="370" y="403"/>
                  </a:cubicBezTo>
                  <a:cubicBezTo>
                    <a:pt x="376" y="387"/>
                    <a:pt x="398" y="387"/>
                    <a:pt x="404" y="370"/>
                  </a:cubicBezTo>
                  <a:cubicBezTo>
                    <a:pt x="404" y="370"/>
                    <a:pt x="404" y="370"/>
                    <a:pt x="404" y="375"/>
                  </a:cubicBezTo>
                  <a:cubicBezTo>
                    <a:pt x="409" y="370"/>
                    <a:pt x="415" y="375"/>
                    <a:pt x="409" y="364"/>
                  </a:cubicBezTo>
                  <a:lnTo>
                    <a:pt x="409" y="364"/>
                  </a:lnTo>
                  <a:lnTo>
                    <a:pt x="409" y="370"/>
                  </a:lnTo>
                  <a:cubicBezTo>
                    <a:pt x="393" y="359"/>
                    <a:pt x="398" y="336"/>
                    <a:pt x="398" y="331"/>
                  </a:cubicBezTo>
                  <a:lnTo>
                    <a:pt x="398" y="331"/>
                  </a:lnTo>
                  <a:cubicBezTo>
                    <a:pt x="404" y="345"/>
                    <a:pt x="408" y="345"/>
                    <a:pt x="412" y="345"/>
                  </a:cubicBezTo>
                  <a:cubicBezTo>
                    <a:pt x="416" y="345"/>
                    <a:pt x="421" y="345"/>
                    <a:pt x="426" y="359"/>
                  </a:cubicBezTo>
                  <a:cubicBezTo>
                    <a:pt x="426" y="359"/>
                    <a:pt x="426" y="353"/>
                    <a:pt x="421" y="347"/>
                  </a:cubicBezTo>
                  <a:lnTo>
                    <a:pt x="421" y="347"/>
                  </a:lnTo>
                  <a:cubicBezTo>
                    <a:pt x="426" y="347"/>
                    <a:pt x="432" y="353"/>
                    <a:pt x="432" y="359"/>
                  </a:cubicBezTo>
                  <a:cubicBezTo>
                    <a:pt x="437" y="347"/>
                    <a:pt x="426" y="342"/>
                    <a:pt x="437" y="336"/>
                  </a:cubicBezTo>
                  <a:cubicBezTo>
                    <a:pt x="437" y="342"/>
                    <a:pt x="437" y="342"/>
                    <a:pt x="443" y="347"/>
                  </a:cubicBezTo>
                  <a:cubicBezTo>
                    <a:pt x="443" y="336"/>
                    <a:pt x="437" y="325"/>
                    <a:pt x="449" y="325"/>
                  </a:cubicBezTo>
                  <a:cubicBezTo>
                    <a:pt x="449" y="325"/>
                    <a:pt x="451" y="327"/>
                    <a:pt x="451" y="329"/>
                  </a:cubicBezTo>
                  <a:lnTo>
                    <a:pt x="451" y="329"/>
                  </a:lnTo>
                  <a:cubicBezTo>
                    <a:pt x="465" y="317"/>
                    <a:pt x="461" y="297"/>
                    <a:pt x="477" y="297"/>
                  </a:cubicBezTo>
                  <a:cubicBezTo>
                    <a:pt x="479" y="303"/>
                    <a:pt x="481" y="305"/>
                    <a:pt x="483" y="305"/>
                  </a:cubicBezTo>
                  <a:cubicBezTo>
                    <a:pt x="485" y="305"/>
                    <a:pt x="488" y="304"/>
                    <a:pt x="490" y="304"/>
                  </a:cubicBezTo>
                  <a:cubicBezTo>
                    <a:pt x="493" y="304"/>
                    <a:pt x="496" y="305"/>
                    <a:pt x="499" y="308"/>
                  </a:cubicBezTo>
                  <a:lnTo>
                    <a:pt x="499" y="303"/>
                  </a:lnTo>
                  <a:lnTo>
                    <a:pt x="493" y="297"/>
                  </a:lnTo>
                  <a:cubicBezTo>
                    <a:pt x="499" y="291"/>
                    <a:pt x="499" y="280"/>
                    <a:pt x="505" y="280"/>
                  </a:cubicBezTo>
                  <a:lnTo>
                    <a:pt x="505" y="286"/>
                  </a:lnTo>
                  <a:lnTo>
                    <a:pt x="516" y="275"/>
                  </a:lnTo>
                  <a:lnTo>
                    <a:pt x="505" y="275"/>
                  </a:lnTo>
                  <a:cubicBezTo>
                    <a:pt x="505" y="263"/>
                    <a:pt x="493" y="258"/>
                    <a:pt x="505" y="258"/>
                  </a:cubicBezTo>
                  <a:cubicBezTo>
                    <a:pt x="505" y="258"/>
                    <a:pt x="507" y="255"/>
                    <a:pt x="512" y="255"/>
                  </a:cubicBezTo>
                  <a:cubicBezTo>
                    <a:pt x="515" y="255"/>
                    <a:pt x="518" y="256"/>
                    <a:pt x="521" y="258"/>
                  </a:cubicBezTo>
                  <a:cubicBezTo>
                    <a:pt x="521" y="252"/>
                    <a:pt x="521" y="247"/>
                    <a:pt x="527" y="247"/>
                  </a:cubicBezTo>
                  <a:cubicBezTo>
                    <a:pt x="531" y="247"/>
                    <a:pt x="536" y="257"/>
                    <a:pt x="537" y="261"/>
                  </a:cubicBezTo>
                  <a:lnTo>
                    <a:pt x="537" y="261"/>
                  </a:lnTo>
                  <a:cubicBezTo>
                    <a:pt x="536" y="253"/>
                    <a:pt x="551" y="251"/>
                    <a:pt x="550" y="239"/>
                  </a:cubicBezTo>
                  <a:lnTo>
                    <a:pt x="550" y="239"/>
                  </a:lnTo>
                  <a:cubicBezTo>
                    <a:pt x="552" y="243"/>
                    <a:pt x="555" y="247"/>
                    <a:pt x="555" y="247"/>
                  </a:cubicBezTo>
                  <a:lnTo>
                    <a:pt x="549" y="235"/>
                  </a:lnTo>
                  <a:lnTo>
                    <a:pt x="549" y="235"/>
                  </a:lnTo>
                  <a:cubicBezTo>
                    <a:pt x="549" y="235"/>
                    <a:pt x="549" y="235"/>
                    <a:pt x="549" y="235"/>
                  </a:cubicBezTo>
                  <a:cubicBezTo>
                    <a:pt x="555" y="235"/>
                    <a:pt x="555" y="235"/>
                    <a:pt x="561" y="247"/>
                  </a:cubicBezTo>
                  <a:cubicBezTo>
                    <a:pt x="572" y="241"/>
                    <a:pt x="544" y="230"/>
                    <a:pt x="561" y="230"/>
                  </a:cubicBezTo>
                  <a:lnTo>
                    <a:pt x="561" y="230"/>
                  </a:lnTo>
                  <a:cubicBezTo>
                    <a:pt x="561" y="230"/>
                    <a:pt x="561" y="230"/>
                    <a:pt x="561" y="235"/>
                  </a:cubicBezTo>
                  <a:cubicBezTo>
                    <a:pt x="577" y="230"/>
                    <a:pt x="577" y="213"/>
                    <a:pt x="594" y="213"/>
                  </a:cubicBezTo>
                  <a:cubicBezTo>
                    <a:pt x="605" y="224"/>
                    <a:pt x="583" y="219"/>
                    <a:pt x="600" y="230"/>
                  </a:cubicBezTo>
                  <a:cubicBezTo>
                    <a:pt x="611" y="219"/>
                    <a:pt x="611" y="196"/>
                    <a:pt x="628" y="191"/>
                  </a:cubicBezTo>
                  <a:cubicBezTo>
                    <a:pt x="624" y="184"/>
                    <a:pt x="624" y="182"/>
                    <a:pt x="626" y="182"/>
                  </a:cubicBezTo>
                  <a:lnTo>
                    <a:pt x="626" y="182"/>
                  </a:lnTo>
                  <a:cubicBezTo>
                    <a:pt x="628" y="182"/>
                    <a:pt x="635" y="188"/>
                    <a:pt x="640" y="188"/>
                  </a:cubicBezTo>
                  <a:cubicBezTo>
                    <a:pt x="641" y="188"/>
                    <a:pt x="642" y="188"/>
                    <a:pt x="642" y="187"/>
                  </a:cubicBezTo>
                  <a:lnTo>
                    <a:pt x="642" y="187"/>
                  </a:lnTo>
                  <a:cubicBezTo>
                    <a:pt x="642" y="191"/>
                    <a:pt x="645" y="196"/>
                    <a:pt x="645" y="196"/>
                  </a:cubicBezTo>
                  <a:cubicBezTo>
                    <a:pt x="656" y="196"/>
                    <a:pt x="661" y="185"/>
                    <a:pt x="673" y="174"/>
                  </a:cubicBezTo>
                  <a:lnTo>
                    <a:pt x="673" y="179"/>
                  </a:lnTo>
                  <a:cubicBezTo>
                    <a:pt x="675" y="182"/>
                    <a:pt x="680" y="182"/>
                    <a:pt x="684" y="182"/>
                  </a:cubicBezTo>
                  <a:cubicBezTo>
                    <a:pt x="688" y="182"/>
                    <a:pt x="692" y="182"/>
                    <a:pt x="695" y="185"/>
                  </a:cubicBezTo>
                  <a:cubicBezTo>
                    <a:pt x="695" y="174"/>
                    <a:pt x="701" y="179"/>
                    <a:pt x="701" y="168"/>
                  </a:cubicBezTo>
                  <a:cubicBezTo>
                    <a:pt x="705" y="177"/>
                    <a:pt x="710" y="180"/>
                    <a:pt x="715" y="180"/>
                  </a:cubicBezTo>
                  <a:cubicBezTo>
                    <a:pt x="724" y="180"/>
                    <a:pt x="732" y="173"/>
                    <a:pt x="740" y="173"/>
                  </a:cubicBezTo>
                  <a:cubicBezTo>
                    <a:pt x="744" y="173"/>
                    <a:pt x="748" y="176"/>
                    <a:pt x="751" y="185"/>
                  </a:cubicBezTo>
                  <a:cubicBezTo>
                    <a:pt x="751" y="185"/>
                    <a:pt x="745" y="191"/>
                    <a:pt x="745" y="191"/>
                  </a:cubicBezTo>
                  <a:cubicBezTo>
                    <a:pt x="751" y="191"/>
                    <a:pt x="757" y="191"/>
                    <a:pt x="762" y="185"/>
                  </a:cubicBezTo>
                  <a:cubicBezTo>
                    <a:pt x="768" y="179"/>
                    <a:pt x="762" y="179"/>
                    <a:pt x="762" y="174"/>
                  </a:cubicBezTo>
                  <a:cubicBezTo>
                    <a:pt x="768" y="168"/>
                    <a:pt x="773" y="163"/>
                    <a:pt x="779" y="163"/>
                  </a:cubicBezTo>
                  <a:close/>
                  <a:moveTo>
                    <a:pt x="169" y="823"/>
                  </a:moveTo>
                  <a:cubicBezTo>
                    <a:pt x="169" y="829"/>
                    <a:pt x="169" y="829"/>
                    <a:pt x="163" y="835"/>
                  </a:cubicBezTo>
                  <a:cubicBezTo>
                    <a:pt x="163" y="835"/>
                    <a:pt x="163" y="829"/>
                    <a:pt x="169" y="823"/>
                  </a:cubicBezTo>
                  <a:close/>
                  <a:moveTo>
                    <a:pt x="2529" y="896"/>
                  </a:moveTo>
                  <a:cubicBezTo>
                    <a:pt x="2528" y="896"/>
                    <a:pt x="2527" y="896"/>
                    <a:pt x="2526" y="896"/>
                  </a:cubicBezTo>
                  <a:cubicBezTo>
                    <a:pt x="2528" y="896"/>
                    <a:pt x="2529" y="896"/>
                    <a:pt x="2529" y="896"/>
                  </a:cubicBezTo>
                  <a:close/>
                  <a:moveTo>
                    <a:pt x="135" y="941"/>
                  </a:moveTo>
                  <a:cubicBezTo>
                    <a:pt x="135" y="941"/>
                    <a:pt x="135" y="947"/>
                    <a:pt x="141" y="947"/>
                  </a:cubicBezTo>
                  <a:lnTo>
                    <a:pt x="141" y="947"/>
                  </a:lnTo>
                  <a:cubicBezTo>
                    <a:pt x="137" y="947"/>
                    <a:pt x="136" y="944"/>
                    <a:pt x="135" y="944"/>
                  </a:cubicBezTo>
                  <a:cubicBezTo>
                    <a:pt x="135" y="944"/>
                    <a:pt x="135" y="945"/>
                    <a:pt x="135" y="947"/>
                  </a:cubicBezTo>
                  <a:cubicBezTo>
                    <a:pt x="135" y="941"/>
                    <a:pt x="135" y="941"/>
                    <a:pt x="135" y="941"/>
                  </a:cubicBezTo>
                  <a:close/>
                  <a:moveTo>
                    <a:pt x="2286" y="947"/>
                  </a:moveTo>
                  <a:cubicBezTo>
                    <a:pt x="2284" y="948"/>
                    <a:pt x="2283" y="949"/>
                    <a:pt x="2283" y="951"/>
                  </a:cubicBezTo>
                  <a:lnTo>
                    <a:pt x="2283" y="951"/>
                  </a:lnTo>
                  <a:cubicBezTo>
                    <a:pt x="2284" y="950"/>
                    <a:pt x="2285" y="948"/>
                    <a:pt x="2286" y="947"/>
                  </a:cubicBezTo>
                  <a:close/>
                  <a:moveTo>
                    <a:pt x="141" y="947"/>
                  </a:moveTo>
                  <a:cubicBezTo>
                    <a:pt x="141" y="947"/>
                    <a:pt x="141" y="947"/>
                    <a:pt x="146" y="952"/>
                  </a:cubicBezTo>
                  <a:lnTo>
                    <a:pt x="141" y="952"/>
                  </a:lnTo>
                  <a:cubicBezTo>
                    <a:pt x="141" y="952"/>
                    <a:pt x="141" y="947"/>
                    <a:pt x="141" y="947"/>
                  </a:cubicBezTo>
                  <a:close/>
                  <a:moveTo>
                    <a:pt x="3124" y="967"/>
                  </a:moveTo>
                  <a:cubicBezTo>
                    <a:pt x="3124" y="968"/>
                    <a:pt x="3124" y="970"/>
                    <a:pt x="3124" y="971"/>
                  </a:cubicBezTo>
                  <a:lnTo>
                    <a:pt x="3124" y="971"/>
                  </a:lnTo>
                  <a:cubicBezTo>
                    <a:pt x="3125" y="969"/>
                    <a:pt x="3125" y="968"/>
                    <a:pt x="3124" y="967"/>
                  </a:cubicBezTo>
                  <a:close/>
                  <a:moveTo>
                    <a:pt x="3124" y="971"/>
                  </a:moveTo>
                  <a:lnTo>
                    <a:pt x="3124" y="971"/>
                  </a:lnTo>
                  <a:cubicBezTo>
                    <a:pt x="3124" y="972"/>
                    <a:pt x="3122" y="973"/>
                    <a:pt x="3120" y="975"/>
                  </a:cubicBezTo>
                  <a:cubicBezTo>
                    <a:pt x="3122" y="976"/>
                    <a:pt x="3124" y="976"/>
                    <a:pt x="3124" y="976"/>
                  </a:cubicBezTo>
                  <a:cubicBezTo>
                    <a:pt x="3126" y="976"/>
                    <a:pt x="3125" y="974"/>
                    <a:pt x="3124" y="971"/>
                  </a:cubicBezTo>
                  <a:close/>
                  <a:moveTo>
                    <a:pt x="3254" y="995"/>
                  </a:moveTo>
                  <a:cubicBezTo>
                    <a:pt x="3254" y="996"/>
                    <a:pt x="3254" y="996"/>
                    <a:pt x="3254" y="997"/>
                  </a:cubicBezTo>
                  <a:cubicBezTo>
                    <a:pt x="3254" y="996"/>
                    <a:pt x="3254" y="996"/>
                    <a:pt x="3254" y="995"/>
                  </a:cubicBezTo>
                  <a:close/>
                  <a:moveTo>
                    <a:pt x="2224" y="997"/>
                  </a:moveTo>
                  <a:cubicBezTo>
                    <a:pt x="2222" y="999"/>
                    <a:pt x="2220" y="1001"/>
                    <a:pt x="2220" y="1003"/>
                  </a:cubicBezTo>
                  <a:lnTo>
                    <a:pt x="2220" y="1003"/>
                  </a:lnTo>
                  <a:cubicBezTo>
                    <a:pt x="2222" y="1001"/>
                    <a:pt x="2224" y="1000"/>
                    <a:pt x="2224" y="997"/>
                  </a:cubicBezTo>
                  <a:close/>
                  <a:moveTo>
                    <a:pt x="3299" y="1087"/>
                  </a:moveTo>
                  <a:lnTo>
                    <a:pt x="3300" y="1088"/>
                  </a:lnTo>
                  <a:lnTo>
                    <a:pt x="3300" y="1088"/>
                  </a:lnTo>
                  <a:cubicBezTo>
                    <a:pt x="3301" y="1087"/>
                    <a:pt x="3301" y="1087"/>
                    <a:pt x="3299" y="1087"/>
                  </a:cubicBezTo>
                  <a:close/>
                  <a:moveTo>
                    <a:pt x="3300" y="1088"/>
                  </a:moveTo>
                  <a:lnTo>
                    <a:pt x="3300" y="1088"/>
                  </a:lnTo>
                  <a:cubicBezTo>
                    <a:pt x="3299" y="1089"/>
                    <a:pt x="3293" y="1092"/>
                    <a:pt x="3289" y="1092"/>
                  </a:cubicBezTo>
                  <a:lnTo>
                    <a:pt x="3289" y="1092"/>
                  </a:lnTo>
                  <a:cubicBezTo>
                    <a:pt x="3287" y="1091"/>
                    <a:pt x="3284" y="1090"/>
                    <a:pt x="3282" y="1089"/>
                  </a:cubicBezTo>
                  <a:lnTo>
                    <a:pt x="3282" y="1089"/>
                  </a:lnTo>
                  <a:cubicBezTo>
                    <a:pt x="3283" y="1091"/>
                    <a:pt x="3285" y="1092"/>
                    <a:pt x="3288" y="1092"/>
                  </a:cubicBezTo>
                  <a:cubicBezTo>
                    <a:pt x="3288" y="1092"/>
                    <a:pt x="3289" y="1092"/>
                    <a:pt x="3289" y="1092"/>
                  </a:cubicBezTo>
                  <a:lnTo>
                    <a:pt x="3289" y="1092"/>
                  </a:lnTo>
                  <a:cubicBezTo>
                    <a:pt x="3292" y="1093"/>
                    <a:pt x="3295" y="1094"/>
                    <a:pt x="3298" y="1094"/>
                  </a:cubicBezTo>
                  <a:cubicBezTo>
                    <a:pt x="3300" y="1094"/>
                    <a:pt x="3303" y="1093"/>
                    <a:pt x="3305" y="1092"/>
                  </a:cubicBezTo>
                  <a:lnTo>
                    <a:pt x="3300" y="1088"/>
                  </a:lnTo>
                  <a:close/>
                  <a:moveTo>
                    <a:pt x="2258" y="1115"/>
                  </a:moveTo>
                  <a:lnTo>
                    <a:pt x="2252" y="1120"/>
                  </a:lnTo>
                  <a:cubicBezTo>
                    <a:pt x="2252" y="1120"/>
                    <a:pt x="2252" y="1126"/>
                    <a:pt x="2252" y="1131"/>
                  </a:cubicBezTo>
                  <a:cubicBezTo>
                    <a:pt x="2258" y="1126"/>
                    <a:pt x="2263" y="1120"/>
                    <a:pt x="2258" y="1115"/>
                  </a:cubicBezTo>
                  <a:close/>
                  <a:moveTo>
                    <a:pt x="3327" y="1187"/>
                  </a:moveTo>
                  <a:lnTo>
                    <a:pt x="3327" y="1187"/>
                  </a:lnTo>
                  <a:cubicBezTo>
                    <a:pt x="3323" y="1195"/>
                    <a:pt x="3328" y="1198"/>
                    <a:pt x="3333" y="1198"/>
                  </a:cubicBezTo>
                  <a:lnTo>
                    <a:pt x="3333" y="1198"/>
                  </a:lnTo>
                  <a:lnTo>
                    <a:pt x="3327" y="1187"/>
                  </a:lnTo>
                  <a:close/>
                  <a:moveTo>
                    <a:pt x="3943" y="1462"/>
                  </a:moveTo>
                  <a:cubicBezTo>
                    <a:pt x="3943" y="1462"/>
                    <a:pt x="3943" y="1463"/>
                    <a:pt x="3943" y="1464"/>
                  </a:cubicBezTo>
                  <a:lnTo>
                    <a:pt x="3943" y="1464"/>
                  </a:lnTo>
                  <a:cubicBezTo>
                    <a:pt x="3945" y="1463"/>
                    <a:pt x="3947" y="1463"/>
                    <a:pt x="3949" y="1462"/>
                  </a:cubicBezTo>
                  <a:close/>
                  <a:moveTo>
                    <a:pt x="3803" y="1473"/>
                  </a:moveTo>
                  <a:lnTo>
                    <a:pt x="3803" y="1473"/>
                  </a:lnTo>
                  <a:cubicBezTo>
                    <a:pt x="3805" y="1474"/>
                    <a:pt x="3807" y="1476"/>
                    <a:pt x="3809" y="1477"/>
                  </a:cubicBezTo>
                  <a:lnTo>
                    <a:pt x="3809" y="1477"/>
                  </a:lnTo>
                  <a:cubicBezTo>
                    <a:pt x="3807" y="1473"/>
                    <a:pt x="3803" y="1473"/>
                    <a:pt x="3803" y="1473"/>
                  </a:cubicBezTo>
                  <a:close/>
                  <a:moveTo>
                    <a:pt x="428" y="1495"/>
                  </a:moveTo>
                  <a:lnTo>
                    <a:pt x="428" y="1495"/>
                  </a:lnTo>
                  <a:cubicBezTo>
                    <a:pt x="429" y="1496"/>
                    <a:pt x="430" y="1497"/>
                    <a:pt x="431" y="1497"/>
                  </a:cubicBezTo>
                  <a:lnTo>
                    <a:pt x="431" y="1497"/>
                  </a:lnTo>
                  <a:cubicBezTo>
                    <a:pt x="430" y="1496"/>
                    <a:pt x="429" y="1495"/>
                    <a:pt x="428" y="1495"/>
                  </a:cubicBezTo>
                  <a:close/>
                  <a:moveTo>
                    <a:pt x="431" y="1497"/>
                  </a:moveTo>
                  <a:lnTo>
                    <a:pt x="431" y="1497"/>
                  </a:lnTo>
                  <a:cubicBezTo>
                    <a:pt x="433" y="1500"/>
                    <a:pt x="436" y="1502"/>
                    <a:pt x="437" y="1502"/>
                  </a:cubicBezTo>
                  <a:cubicBezTo>
                    <a:pt x="437" y="1502"/>
                    <a:pt x="437" y="1502"/>
                    <a:pt x="437" y="1501"/>
                  </a:cubicBezTo>
                  <a:cubicBezTo>
                    <a:pt x="435" y="1500"/>
                    <a:pt x="433" y="1499"/>
                    <a:pt x="431" y="1497"/>
                  </a:cubicBezTo>
                  <a:close/>
                  <a:moveTo>
                    <a:pt x="4089" y="1540"/>
                  </a:moveTo>
                  <a:cubicBezTo>
                    <a:pt x="4089" y="1540"/>
                    <a:pt x="4095" y="1546"/>
                    <a:pt x="4100" y="1546"/>
                  </a:cubicBezTo>
                  <a:lnTo>
                    <a:pt x="4089" y="1546"/>
                  </a:lnTo>
                  <a:cubicBezTo>
                    <a:pt x="4089" y="1544"/>
                    <a:pt x="4089" y="1542"/>
                    <a:pt x="4089" y="1540"/>
                  </a:cubicBezTo>
                  <a:close/>
                  <a:moveTo>
                    <a:pt x="4004" y="1545"/>
                  </a:moveTo>
                  <a:cubicBezTo>
                    <a:pt x="4003" y="1546"/>
                    <a:pt x="4002" y="1547"/>
                    <a:pt x="4001" y="1548"/>
                  </a:cubicBezTo>
                  <a:lnTo>
                    <a:pt x="4001" y="1548"/>
                  </a:lnTo>
                  <a:cubicBezTo>
                    <a:pt x="4003" y="1548"/>
                    <a:pt x="4004" y="1547"/>
                    <a:pt x="4005" y="1546"/>
                  </a:cubicBezTo>
                  <a:cubicBezTo>
                    <a:pt x="4004" y="1545"/>
                    <a:pt x="4004" y="1545"/>
                    <a:pt x="4004" y="1545"/>
                  </a:cubicBezTo>
                  <a:close/>
                  <a:moveTo>
                    <a:pt x="4001" y="1548"/>
                  </a:moveTo>
                  <a:cubicBezTo>
                    <a:pt x="3996" y="1551"/>
                    <a:pt x="3988" y="1551"/>
                    <a:pt x="3988" y="1551"/>
                  </a:cubicBezTo>
                  <a:cubicBezTo>
                    <a:pt x="3991" y="1555"/>
                    <a:pt x="3993" y="1557"/>
                    <a:pt x="3994" y="1557"/>
                  </a:cubicBezTo>
                  <a:cubicBezTo>
                    <a:pt x="3997" y="1557"/>
                    <a:pt x="3999" y="1553"/>
                    <a:pt x="4001" y="1548"/>
                  </a:cubicBezTo>
                  <a:close/>
                  <a:moveTo>
                    <a:pt x="3438" y="1600"/>
                  </a:moveTo>
                  <a:lnTo>
                    <a:pt x="3438" y="1600"/>
                  </a:lnTo>
                  <a:cubicBezTo>
                    <a:pt x="3437" y="1601"/>
                    <a:pt x="3435" y="1601"/>
                    <a:pt x="3434" y="1602"/>
                  </a:cubicBezTo>
                  <a:cubicBezTo>
                    <a:pt x="3434" y="1602"/>
                    <a:pt x="3436" y="1602"/>
                    <a:pt x="3438" y="1600"/>
                  </a:cubicBezTo>
                  <a:close/>
                  <a:moveTo>
                    <a:pt x="3528" y="1602"/>
                  </a:moveTo>
                  <a:cubicBezTo>
                    <a:pt x="3528" y="1602"/>
                    <a:pt x="3528" y="1602"/>
                    <a:pt x="3528" y="1602"/>
                  </a:cubicBezTo>
                  <a:lnTo>
                    <a:pt x="3528" y="1602"/>
                  </a:lnTo>
                  <a:lnTo>
                    <a:pt x="3529" y="1602"/>
                  </a:lnTo>
                  <a:lnTo>
                    <a:pt x="3528" y="1602"/>
                  </a:lnTo>
                  <a:close/>
                  <a:moveTo>
                    <a:pt x="3450" y="1607"/>
                  </a:moveTo>
                  <a:lnTo>
                    <a:pt x="3450" y="1607"/>
                  </a:lnTo>
                  <a:cubicBezTo>
                    <a:pt x="3450" y="1607"/>
                    <a:pt x="3450" y="1607"/>
                    <a:pt x="3450" y="1607"/>
                  </a:cubicBezTo>
                  <a:close/>
                  <a:moveTo>
                    <a:pt x="3450" y="1607"/>
                  </a:moveTo>
                  <a:lnTo>
                    <a:pt x="3450" y="1607"/>
                  </a:lnTo>
                  <a:cubicBezTo>
                    <a:pt x="3450" y="1607"/>
                    <a:pt x="3450" y="1607"/>
                    <a:pt x="3450" y="1607"/>
                  </a:cubicBezTo>
                  <a:close/>
                  <a:moveTo>
                    <a:pt x="3528" y="1602"/>
                  </a:moveTo>
                  <a:lnTo>
                    <a:pt x="3518" y="1607"/>
                  </a:lnTo>
                  <a:cubicBezTo>
                    <a:pt x="3519" y="1609"/>
                    <a:pt x="3521" y="1610"/>
                    <a:pt x="3522" y="1610"/>
                  </a:cubicBezTo>
                  <a:cubicBezTo>
                    <a:pt x="3525" y="1610"/>
                    <a:pt x="3527" y="1607"/>
                    <a:pt x="3528" y="1602"/>
                  </a:cubicBezTo>
                  <a:close/>
                  <a:moveTo>
                    <a:pt x="4599" y="1630"/>
                  </a:moveTo>
                  <a:cubicBezTo>
                    <a:pt x="4599" y="1630"/>
                    <a:pt x="4599" y="1631"/>
                    <a:pt x="4599" y="1631"/>
                  </a:cubicBezTo>
                  <a:lnTo>
                    <a:pt x="4599" y="1631"/>
                  </a:lnTo>
                  <a:cubicBezTo>
                    <a:pt x="4599" y="1631"/>
                    <a:pt x="4599" y="1630"/>
                    <a:pt x="4599" y="1630"/>
                  </a:cubicBezTo>
                  <a:close/>
                  <a:moveTo>
                    <a:pt x="555" y="1628"/>
                  </a:moveTo>
                  <a:cubicBezTo>
                    <a:pt x="557" y="1631"/>
                    <a:pt x="559" y="1634"/>
                    <a:pt x="561" y="1635"/>
                  </a:cubicBezTo>
                  <a:cubicBezTo>
                    <a:pt x="558" y="1632"/>
                    <a:pt x="557" y="1630"/>
                    <a:pt x="555" y="1628"/>
                  </a:cubicBezTo>
                  <a:close/>
                  <a:moveTo>
                    <a:pt x="637" y="1751"/>
                  </a:moveTo>
                  <a:lnTo>
                    <a:pt x="637" y="1751"/>
                  </a:lnTo>
                  <a:cubicBezTo>
                    <a:pt x="637" y="1752"/>
                    <a:pt x="638" y="1752"/>
                    <a:pt x="639" y="1753"/>
                  </a:cubicBezTo>
                  <a:cubicBezTo>
                    <a:pt x="638" y="1752"/>
                    <a:pt x="638" y="1752"/>
                    <a:pt x="637" y="1751"/>
                  </a:cubicBezTo>
                  <a:close/>
                  <a:moveTo>
                    <a:pt x="3394" y="1759"/>
                  </a:moveTo>
                  <a:cubicBezTo>
                    <a:pt x="3378" y="1767"/>
                    <a:pt x="3389" y="1769"/>
                    <a:pt x="3393" y="1774"/>
                  </a:cubicBezTo>
                  <a:lnTo>
                    <a:pt x="3393" y="1774"/>
                  </a:lnTo>
                  <a:cubicBezTo>
                    <a:pt x="3390" y="1768"/>
                    <a:pt x="3394" y="1759"/>
                    <a:pt x="3394" y="1759"/>
                  </a:cubicBezTo>
                  <a:close/>
                  <a:moveTo>
                    <a:pt x="3393" y="1774"/>
                  </a:moveTo>
                  <a:cubicBezTo>
                    <a:pt x="3394" y="1775"/>
                    <a:pt x="3394" y="1775"/>
                    <a:pt x="3394" y="1775"/>
                  </a:cubicBezTo>
                  <a:lnTo>
                    <a:pt x="3394" y="1775"/>
                  </a:lnTo>
                  <a:cubicBezTo>
                    <a:pt x="3394" y="1775"/>
                    <a:pt x="3394" y="1774"/>
                    <a:pt x="3393" y="1774"/>
                  </a:cubicBezTo>
                  <a:close/>
                  <a:moveTo>
                    <a:pt x="3450" y="1848"/>
                  </a:moveTo>
                  <a:cubicBezTo>
                    <a:pt x="3450" y="1854"/>
                    <a:pt x="3445" y="1859"/>
                    <a:pt x="3445" y="1871"/>
                  </a:cubicBezTo>
                  <a:cubicBezTo>
                    <a:pt x="3439" y="1859"/>
                    <a:pt x="3439" y="1854"/>
                    <a:pt x="3450" y="1848"/>
                  </a:cubicBezTo>
                  <a:close/>
                  <a:moveTo>
                    <a:pt x="3355" y="1876"/>
                  </a:moveTo>
                  <a:cubicBezTo>
                    <a:pt x="3361" y="1876"/>
                    <a:pt x="3366" y="1876"/>
                    <a:pt x="3366" y="1882"/>
                  </a:cubicBezTo>
                  <a:cubicBezTo>
                    <a:pt x="3365" y="1880"/>
                    <a:pt x="3363" y="1880"/>
                    <a:pt x="3362" y="1880"/>
                  </a:cubicBezTo>
                  <a:cubicBezTo>
                    <a:pt x="3358" y="1880"/>
                    <a:pt x="3354" y="1884"/>
                    <a:pt x="3350" y="1887"/>
                  </a:cubicBezTo>
                  <a:cubicBezTo>
                    <a:pt x="3355" y="1882"/>
                    <a:pt x="3355" y="1876"/>
                    <a:pt x="3355" y="1876"/>
                  </a:cubicBezTo>
                  <a:close/>
                  <a:moveTo>
                    <a:pt x="2258" y="1927"/>
                  </a:moveTo>
                  <a:cubicBezTo>
                    <a:pt x="2258" y="1927"/>
                    <a:pt x="2258" y="1927"/>
                    <a:pt x="2258" y="1927"/>
                  </a:cubicBezTo>
                  <a:cubicBezTo>
                    <a:pt x="2258" y="1927"/>
                    <a:pt x="2258" y="1927"/>
                    <a:pt x="2258" y="1927"/>
                  </a:cubicBezTo>
                  <a:close/>
                  <a:moveTo>
                    <a:pt x="3334" y="2027"/>
                  </a:moveTo>
                  <a:lnTo>
                    <a:pt x="3334" y="2027"/>
                  </a:lnTo>
                  <a:cubicBezTo>
                    <a:pt x="3332" y="2029"/>
                    <a:pt x="3330" y="2031"/>
                    <a:pt x="3327" y="2033"/>
                  </a:cubicBezTo>
                  <a:cubicBezTo>
                    <a:pt x="3331" y="2031"/>
                    <a:pt x="3333" y="2029"/>
                    <a:pt x="3334" y="2027"/>
                  </a:cubicBezTo>
                  <a:close/>
                  <a:moveTo>
                    <a:pt x="5069" y="2123"/>
                  </a:moveTo>
                  <a:cubicBezTo>
                    <a:pt x="5073" y="2123"/>
                    <a:pt x="5076" y="2124"/>
                    <a:pt x="5080" y="2126"/>
                  </a:cubicBezTo>
                  <a:lnTo>
                    <a:pt x="5080" y="2126"/>
                  </a:lnTo>
                  <a:cubicBezTo>
                    <a:pt x="5078" y="2123"/>
                    <a:pt x="5074" y="2123"/>
                    <a:pt x="5069" y="2123"/>
                  </a:cubicBezTo>
                  <a:close/>
                  <a:moveTo>
                    <a:pt x="2930" y="2168"/>
                  </a:moveTo>
                  <a:lnTo>
                    <a:pt x="2930" y="2168"/>
                  </a:lnTo>
                  <a:cubicBezTo>
                    <a:pt x="2927" y="2170"/>
                    <a:pt x="2925" y="2172"/>
                    <a:pt x="2924" y="2174"/>
                  </a:cubicBezTo>
                  <a:lnTo>
                    <a:pt x="2924" y="2174"/>
                  </a:lnTo>
                  <a:cubicBezTo>
                    <a:pt x="2925" y="2173"/>
                    <a:pt x="2927" y="2171"/>
                    <a:pt x="2930" y="2168"/>
                  </a:cubicBezTo>
                  <a:close/>
                  <a:moveTo>
                    <a:pt x="2778" y="2196"/>
                  </a:moveTo>
                  <a:cubicBezTo>
                    <a:pt x="2778" y="2199"/>
                    <a:pt x="2779" y="2201"/>
                    <a:pt x="2781" y="2202"/>
                  </a:cubicBezTo>
                  <a:lnTo>
                    <a:pt x="2781" y="2202"/>
                  </a:lnTo>
                  <a:lnTo>
                    <a:pt x="2778" y="2196"/>
                  </a:lnTo>
                  <a:close/>
                  <a:moveTo>
                    <a:pt x="2781" y="2202"/>
                  </a:moveTo>
                  <a:lnTo>
                    <a:pt x="2782" y="2208"/>
                  </a:lnTo>
                  <a:lnTo>
                    <a:pt x="2782" y="2208"/>
                  </a:lnTo>
                  <a:cubicBezTo>
                    <a:pt x="2785" y="2204"/>
                    <a:pt x="2783" y="2204"/>
                    <a:pt x="2781" y="2202"/>
                  </a:cubicBezTo>
                  <a:close/>
                  <a:moveTo>
                    <a:pt x="5125" y="2403"/>
                  </a:moveTo>
                  <a:cubicBezTo>
                    <a:pt x="5125" y="2403"/>
                    <a:pt x="5127" y="2405"/>
                    <a:pt x="5129" y="2405"/>
                  </a:cubicBezTo>
                  <a:lnTo>
                    <a:pt x="5129" y="2405"/>
                  </a:lnTo>
                  <a:cubicBezTo>
                    <a:pt x="5127" y="2404"/>
                    <a:pt x="5126" y="2403"/>
                    <a:pt x="5125" y="2403"/>
                  </a:cubicBezTo>
                  <a:close/>
                  <a:moveTo>
                    <a:pt x="2660" y="2699"/>
                  </a:moveTo>
                  <a:lnTo>
                    <a:pt x="2660" y="2699"/>
                  </a:lnTo>
                  <a:cubicBezTo>
                    <a:pt x="2660" y="2699"/>
                    <a:pt x="2660" y="2699"/>
                    <a:pt x="2660" y="2700"/>
                  </a:cubicBezTo>
                  <a:lnTo>
                    <a:pt x="2660" y="2700"/>
                  </a:lnTo>
                  <a:cubicBezTo>
                    <a:pt x="2661" y="2700"/>
                    <a:pt x="2661" y="2700"/>
                    <a:pt x="2661" y="2700"/>
                  </a:cubicBezTo>
                  <a:cubicBezTo>
                    <a:pt x="2660" y="2699"/>
                    <a:pt x="2660" y="2699"/>
                    <a:pt x="2660" y="2699"/>
                  </a:cubicBezTo>
                  <a:close/>
                  <a:moveTo>
                    <a:pt x="2739" y="2683"/>
                  </a:moveTo>
                  <a:cubicBezTo>
                    <a:pt x="2745" y="2688"/>
                    <a:pt x="2750" y="2700"/>
                    <a:pt x="2756" y="2711"/>
                  </a:cubicBezTo>
                  <a:cubicBezTo>
                    <a:pt x="2753" y="2711"/>
                    <a:pt x="2750" y="2712"/>
                    <a:pt x="2748" y="2712"/>
                  </a:cubicBezTo>
                  <a:cubicBezTo>
                    <a:pt x="2746" y="2712"/>
                    <a:pt x="2745" y="2711"/>
                    <a:pt x="2745" y="2705"/>
                  </a:cubicBezTo>
                  <a:lnTo>
                    <a:pt x="2745" y="2705"/>
                  </a:lnTo>
                  <a:cubicBezTo>
                    <a:pt x="2746" y="2706"/>
                    <a:pt x="2746" y="2706"/>
                    <a:pt x="2746" y="2706"/>
                  </a:cubicBezTo>
                  <a:cubicBezTo>
                    <a:pt x="2748" y="2706"/>
                    <a:pt x="2739" y="2692"/>
                    <a:pt x="2739" y="2683"/>
                  </a:cubicBezTo>
                  <a:close/>
                  <a:moveTo>
                    <a:pt x="5388" y="2728"/>
                  </a:moveTo>
                  <a:lnTo>
                    <a:pt x="5388" y="2728"/>
                  </a:lnTo>
                  <a:cubicBezTo>
                    <a:pt x="5388" y="2728"/>
                    <a:pt x="5388" y="2729"/>
                    <a:pt x="5387" y="2731"/>
                  </a:cubicBezTo>
                  <a:lnTo>
                    <a:pt x="5387" y="2731"/>
                  </a:lnTo>
                  <a:cubicBezTo>
                    <a:pt x="5388" y="2730"/>
                    <a:pt x="5388" y="2729"/>
                    <a:pt x="5388" y="2728"/>
                  </a:cubicBezTo>
                  <a:close/>
                  <a:moveTo>
                    <a:pt x="5276" y="2739"/>
                  </a:moveTo>
                  <a:cubicBezTo>
                    <a:pt x="5276" y="2739"/>
                    <a:pt x="5276" y="2744"/>
                    <a:pt x="5282" y="2744"/>
                  </a:cubicBezTo>
                  <a:lnTo>
                    <a:pt x="5282" y="2739"/>
                  </a:lnTo>
                  <a:close/>
                  <a:moveTo>
                    <a:pt x="1298" y="2792"/>
                  </a:moveTo>
                  <a:lnTo>
                    <a:pt x="1298" y="2792"/>
                  </a:lnTo>
                  <a:cubicBezTo>
                    <a:pt x="1301" y="2794"/>
                    <a:pt x="1303" y="2795"/>
                    <a:pt x="1305" y="2795"/>
                  </a:cubicBezTo>
                  <a:cubicBezTo>
                    <a:pt x="1303" y="2793"/>
                    <a:pt x="1300" y="2793"/>
                    <a:pt x="1298" y="2792"/>
                  </a:cubicBezTo>
                  <a:close/>
                  <a:moveTo>
                    <a:pt x="5304" y="2817"/>
                  </a:moveTo>
                  <a:lnTo>
                    <a:pt x="5304" y="2817"/>
                  </a:lnTo>
                  <a:cubicBezTo>
                    <a:pt x="5304" y="2818"/>
                    <a:pt x="5305" y="2819"/>
                    <a:pt x="5305" y="2819"/>
                  </a:cubicBezTo>
                  <a:lnTo>
                    <a:pt x="5305" y="2819"/>
                  </a:lnTo>
                  <a:cubicBezTo>
                    <a:pt x="5305" y="2819"/>
                    <a:pt x="5304" y="2818"/>
                    <a:pt x="5304" y="2817"/>
                  </a:cubicBezTo>
                  <a:close/>
                  <a:moveTo>
                    <a:pt x="2739" y="2840"/>
                  </a:moveTo>
                  <a:cubicBezTo>
                    <a:pt x="2745" y="2845"/>
                    <a:pt x="2745" y="2851"/>
                    <a:pt x="2750" y="2856"/>
                  </a:cubicBezTo>
                  <a:lnTo>
                    <a:pt x="2745" y="2856"/>
                  </a:lnTo>
                  <a:cubicBezTo>
                    <a:pt x="2739" y="2845"/>
                    <a:pt x="2739" y="2840"/>
                    <a:pt x="2739" y="2840"/>
                  </a:cubicBezTo>
                  <a:close/>
                  <a:moveTo>
                    <a:pt x="2913" y="2911"/>
                  </a:moveTo>
                  <a:cubicBezTo>
                    <a:pt x="2913" y="2912"/>
                    <a:pt x="2913" y="2912"/>
                    <a:pt x="2913" y="2912"/>
                  </a:cubicBezTo>
                  <a:cubicBezTo>
                    <a:pt x="2913" y="2913"/>
                    <a:pt x="2914" y="2913"/>
                    <a:pt x="2914" y="2913"/>
                  </a:cubicBezTo>
                  <a:cubicBezTo>
                    <a:pt x="2914" y="2913"/>
                    <a:pt x="2914" y="2912"/>
                    <a:pt x="2913" y="2911"/>
                  </a:cubicBezTo>
                  <a:close/>
                  <a:moveTo>
                    <a:pt x="1545" y="3106"/>
                  </a:moveTo>
                  <a:cubicBezTo>
                    <a:pt x="1539" y="3106"/>
                    <a:pt x="1533" y="3108"/>
                    <a:pt x="1530" y="3108"/>
                  </a:cubicBezTo>
                  <a:cubicBezTo>
                    <a:pt x="1535" y="3108"/>
                    <a:pt x="1541" y="3108"/>
                    <a:pt x="1546" y="3114"/>
                  </a:cubicBezTo>
                  <a:cubicBezTo>
                    <a:pt x="1546" y="3114"/>
                    <a:pt x="1552" y="3108"/>
                    <a:pt x="1552" y="3108"/>
                  </a:cubicBezTo>
                  <a:cubicBezTo>
                    <a:pt x="1550" y="3107"/>
                    <a:pt x="1548" y="3106"/>
                    <a:pt x="1545" y="3106"/>
                  </a:cubicBezTo>
                  <a:close/>
                  <a:moveTo>
                    <a:pt x="5355" y="3131"/>
                  </a:moveTo>
                  <a:lnTo>
                    <a:pt x="5355" y="3136"/>
                  </a:lnTo>
                  <a:cubicBezTo>
                    <a:pt x="5355" y="3135"/>
                    <a:pt x="5355" y="3133"/>
                    <a:pt x="5355" y="3131"/>
                  </a:cubicBezTo>
                  <a:lnTo>
                    <a:pt x="5355" y="3131"/>
                  </a:lnTo>
                  <a:cubicBezTo>
                    <a:pt x="5355" y="3131"/>
                    <a:pt x="5355" y="3131"/>
                    <a:pt x="5355" y="3131"/>
                  </a:cubicBezTo>
                  <a:close/>
                  <a:moveTo>
                    <a:pt x="2874" y="3142"/>
                  </a:moveTo>
                  <a:lnTo>
                    <a:pt x="2874" y="3142"/>
                  </a:lnTo>
                  <a:cubicBezTo>
                    <a:pt x="2877" y="3149"/>
                    <a:pt x="2860" y="3159"/>
                    <a:pt x="2853" y="3166"/>
                  </a:cubicBezTo>
                  <a:lnTo>
                    <a:pt x="2853" y="3166"/>
                  </a:lnTo>
                  <a:cubicBezTo>
                    <a:pt x="2860" y="3157"/>
                    <a:pt x="2867" y="3149"/>
                    <a:pt x="2874" y="3142"/>
                  </a:cubicBezTo>
                  <a:close/>
                  <a:moveTo>
                    <a:pt x="1535" y="3215"/>
                  </a:moveTo>
                  <a:lnTo>
                    <a:pt x="1535" y="3215"/>
                  </a:lnTo>
                  <a:cubicBezTo>
                    <a:pt x="1536" y="3215"/>
                    <a:pt x="1536" y="3216"/>
                    <a:pt x="1537" y="3216"/>
                  </a:cubicBezTo>
                  <a:lnTo>
                    <a:pt x="1537" y="3216"/>
                  </a:lnTo>
                  <a:cubicBezTo>
                    <a:pt x="1536" y="3216"/>
                    <a:pt x="1536" y="3215"/>
                    <a:pt x="1535" y="3215"/>
                  </a:cubicBezTo>
                  <a:close/>
                  <a:moveTo>
                    <a:pt x="2549" y="3243"/>
                  </a:moveTo>
                  <a:lnTo>
                    <a:pt x="2545" y="3251"/>
                  </a:lnTo>
                  <a:lnTo>
                    <a:pt x="2545" y="3251"/>
                  </a:lnTo>
                  <a:cubicBezTo>
                    <a:pt x="2547" y="3249"/>
                    <a:pt x="2549" y="3246"/>
                    <a:pt x="2549" y="3243"/>
                  </a:cubicBezTo>
                  <a:close/>
                  <a:moveTo>
                    <a:pt x="3262" y="3258"/>
                  </a:moveTo>
                  <a:lnTo>
                    <a:pt x="3262" y="3258"/>
                  </a:lnTo>
                  <a:cubicBezTo>
                    <a:pt x="3261" y="3258"/>
                    <a:pt x="3261" y="3259"/>
                    <a:pt x="3260" y="3260"/>
                  </a:cubicBezTo>
                  <a:cubicBezTo>
                    <a:pt x="3261" y="3259"/>
                    <a:pt x="3261" y="3258"/>
                    <a:pt x="3262" y="3258"/>
                  </a:cubicBezTo>
                  <a:close/>
                  <a:moveTo>
                    <a:pt x="2708" y="3285"/>
                  </a:moveTo>
                  <a:cubicBezTo>
                    <a:pt x="2707" y="3286"/>
                    <a:pt x="2706" y="3287"/>
                    <a:pt x="2706" y="3288"/>
                  </a:cubicBezTo>
                  <a:cubicBezTo>
                    <a:pt x="2708" y="3286"/>
                    <a:pt x="2708" y="3285"/>
                    <a:pt x="2708" y="3285"/>
                  </a:cubicBezTo>
                  <a:close/>
                  <a:moveTo>
                    <a:pt x="2493" y="3293"/>
                  </a:moveTo>
                  <a:cubicBezTo>
                    <a:pt x="2493" y="3293"/>
                    <a:pt x="2493" y="3293"/>
                    <a:pt x="2493" y="3293"/>
                  </a:cubicBezTo>
                  <a:lnTo>
                    <a:pt x="2493" y="3293"/>
                  </a:lnTo>
                  <a:cubicBezTo>
                    <a:pt x="2493" y="3293"/>
                    <a:pt x="2493" y="3293"/>
                    <a:pt x="2493" y="3293"/>
                  </a:cubicBezTo>
                  <a:close/>
                  <a:moveTo>
                    <a:pt x="5377" y="3299"/>
                  </a:moveTo>
                  <a:cubicBezTo>
                    <a:pt x="5377" y="3300"/>
                    <a:pt x="5378" y="3301"/>
                    <a:pt x="5379" y="3302"/>
                  </a:cubicBezTo>
                  <a:lnTo>
                    <a:pt x="5379" y="3302"/>
                  </a:lnTo>
                  <a:lnTo>
                    <a:pt x="5377" y="3299"/>
                  </a:lnTo>
                  <a:close/>
                  <a:moveTo>
                    <a:pt x="5375" y="3307"/>
                  </a:moveTo>
                  <a:cubicBezTo>
                    <a:pt x="5376" y="3309"/>
                    <a:pt x="5377" y="3310"/>
                    <a:pt x="5377" y="3310"/>
                  </a:cubicBezTo>
                  <a:cubicBezTo>
                    <a:pt x="5377" y="3309"/>
                    <a:pt x="5376" y="3308"/>
                    <a:pt x="5375" y="3307"/>
                  </a:cubicBezTo>
                  <a:close/>
                  <a:moveTo>
                    <a:pt x="5379" y="3302"/>
                  </a:moveTo>
                  <a:lnTo>
                    <a:pt x="5383" y="3310"/>
                  </a:lnTo>
                  <a:cubicBezTo>
                    <a:pt x="5387" y="3306"/>
                    <a:pt x="5382" y="3305"/>
                    <a:pt x="5379" y="3302"/>
                  </a:cubicBezTo>
                  <a:close/>
                  <a:moveTo>
                    <a:pt x="3075" y="3372"/>
                  </a:moveTo>
                  <a:cubicBezTo>
                    <a:pt x="3072" y="3375"/>
                    <a:pt x="3071" y="3376"/>
                    <a:pt x="3071" y="3378"/>
                  </a:cubicBezTo>
                  <a:lnTo>
                    <a:pt x="3071" y="3378"/>
                  </a:lnTo>
                  <a:cubicBezTo>
                    <a:pt x="3073" y="3376"/>
                    <a:pt x="3074" y="3374"/>
                    <a:pt x="3075" y="3372"/>
                  </a:cubicBezTo>
                  <a:close/>
                  <a:moveTo>
                    <a:pt x="3025" y="3405"/>
                  </a:moveTo>
                  <a:lnTo>
                    <a:pt x="3025" y="3405"/>
                  </a:lnTo>
                  <a:cubicBezTo>
                    <a:pt x="3019" y="3411"/>
                    <a:pt x="3019" y="3411"/>
                    <a:pt x="3019" y="3416"/>
                  </a:cubicBezTo>
                  <a:cubicBezTo>
                    <a:pt x="3019" y="3411"/>
                    <a:pt x="3025" y="3411"/>
                    <a:pt x="3025" y="3405"/>
                  </a:cubicBezTo>
                  <a:close/>
                  <a:moveTo>
                    <a:pt x="2997" y="3416"/>
                  </a:moveTo>
                  <a:cubicBezTo>
                    <a:pt x="2997" y="3416"/>
                    <a:pt x="2997" y="3416"/>
                    <a:pt x="2997" y="3416"/>
                  </a:cubicBezTo>
                  <a:cubicBezTo>
                    <a:pt x="2997" y="3416"/>
                    <a:pt x="2997" y="3416"/>
                    <a:pt x="2997" y="3416"/>
                  </a:cubicBezTo>
                  <a:close/>
                  <a:moveTo>
                    <a:pt x="2986" y="3416"/>
                  </a:moveTo>
                  <a:cubicBezTo>
                    <a:pt x="2986" y="3417"/>
                    <a:pt x="2987" y="3418"/>
                    <a:pt x="2988" y="3419"/>
                  </a:cubicBezTo>
                  <a:lnTo>
                    <a:pt x="2988" y="3419"/>
                  </a:lnTo>
                  <a:cubicBezTo>
                    <a:pt x="2988" y="3417"/>
                    <a:pt x="2988" y="3416"/>
                    <a:pt x="2986" y="3416"/>
                  </a:cubicBezTo>
                  <a:close/>
                  <a:moveTo>
                    <a:pt x="2963" y="3439"/>
                  </a:moveTo>
                  <a:cubicBezTo>
                    <a:pt x="2963" y="3439"/>
                    <a:pt x="2969" y="3444"/>
                    <a:pt x="2969" y="3444"/>
                  </a:cubicBezTo>
                  <a:cubicBezTo>
                    <a:pt x="2969" y="3439"/>
                    <a:pt x="2963" y="3439"/>
                    <a:pt x="2963" y="3439"/>
                  </a:cubicBezTo>
                  <a:close/>
                  <a:moveTo>
                    <a:pt x="2918" y="3461"/>
                  </a:moveTo>
                  <a:cubicBezTo>
                    <a:pt x="2918" y="3463"/>
                    <a:pt x="2919" y="3464"/>
                    <a:pt x="2920" y="3465"/>
                  </a:cubicBezTo>
                  <a:lnTo>
                    <a:pt x="2920" y="3465"/>
                  </a:lnTo>
                  <a:cubicBezTo>
                    <a:pt x="2920" y="3464"/>
                    <a:pt x="2919" y="3463"/>
                    <a:pt x="2918" y="3461"/>
                  </a:cubicBezTo>
                  <a:close/>
                  <a:moveTo>
                    <a:pt x="3109" y="3500"/>
                  </a:moveTo>
                  <a:cubicBezTo>
                    <a:pt x="3109" y="3506"/>
                    <a:pt x="3109" y="3506"/>
                    <a:pt x="3109" y="3512"/>
                  </a:cubicBezTo>
                  <a:cubicBezTo>
                    <a:pt x="3114" y="3506"/>
                    <a:pt x="3114" y="3500"/>
                    <a:pt x="3109" y="3500"/>
                  </a:cubicBezTo>
                  <a:close/>
                  <a:moveTo>
                    <a:pt x="3036" y="3512"/>
                  </a:moveTo>
                  <a:lnTo>
                    <a:pt x="3030" y="3517"/>
                  </a:lnTo>
                  <a:lnTo>
                    <a:pt x="3036" y="3517"/>
                  </a:lnTo>
                  <a:lnTo>
                    <a:pt x="3036" y="3512"/>
                  </a:lnTo>
                  <a:close/>
                  <a:moveTo>
                    <a:pt x="3042" y="3523"/>
                  </a:moveTo>
                  <a:cubicBezTo>
                    <a:pt x="3041" y="3524"/>
                    <a:pt x="3039" y="3526"/>
                    <a:pt x="3036" y="3528"/>
                  </a:cubicBezTo>
                  <a:cubicBezTo>
                    <a:pt x="3038" y="3528"/>
                    <a:pt x="3040" y="3526"/>
                    <a:pt x="3042" y="3523"/>
                  </a:cubicBezTo>
                  <a:close/>
                  <a:moveTo>
                    <a:pt x="3053" y="3528"/>
                  </a:moveTo>
                  <a:lnTo>
                    <a:pt x="3053" y="3528"/>
                  </a:lnTo>
                  <a:cubicBezTo>
                    <a:pt x="3052" y="3529"/>
                    <a:pt x="3051" y="3530"/>
                    <a:pt x="3051" y="3531"/>
                  </a:cubicBezTo>
                  <a:lnTo>
                    <a:pt x="3051" y="3531"/>
                  </a:lnTo>
                  <a:cubicBezTo>
                    <a:pt x="3052" y="3529"/>
                    <a:pt x="3052" y="3529"/>
                    <a:pt x="3053" y="3528"/>
                  </a:cubicBezTo>
                  <a:close/>
                  <a:moveTo>
                    <a:pt x="3051" y="3531"/>
                  </a:moveTo>
                  <a:lnTo>
                    <a:pt x="3051" y="3531"/>
                  </a:lnTo>
                  <a:cubicBezTo>
                    <a:pt x="3050" y="3531"/>
                    <a:pt x="3049" y="3533"/>
                    <a:pt x="3047" y="3534"/>
                  </a:cubicBezTo>
                  <a:cubicBezTo>
                    <a:pt x="3047" y="3535"/>
                    <a:pt x="3047" y="3535"/>
                    <a:pt x="3048" y="3535"/>
                  </a:cubicBezTo>
                  <a:cubicBezTo>
                    <a:pt x="3048" y="3535"/>
                    <a:pt x="3049" y="3533"/>
                    <a:pt x="3051" y="3531"/>
                  </a:cubicBezTo>
                  <a:close/>
                  <a:moveTo>
                    <a:pt x="3005" y="3544"/>
                  </a:moveTo>
                  <a:cubicBezTo>
                    <a:pt x="3006" y="3546"/>
                    <a:pt x="3007" y="3547"/>
                    <a:pt x="3007" y="3547"/>
                  </a:cubicBezTo>
                  <a:cubicBezTo>
                    <a:pt x="3008" y="3547"/>
                    <a:pt x="3008" y="3545"/>
                    <a:pt x="3008" y="3545"/>
                  </a:cubicBezTo>
                  <a:cubicBezTo>
                    <a:pt x="3008" y="3545"/>
                    <a:pt x="3007" y="3545"/>
                    <a:pt x="3005" y="3544"/>
                  </a:cubicBezTo>
                  <a:close/>
                  <a:moveTo>
                    <a:pt x="3151" y="3599"/>
                  </a:moveTo>
                  <a:cubicBezTo>
                    <a:pt x="3147" y="3599"/>
                    <a:pt x="3142" y="3601"/>
                    <a:pt x="3142" y="3601"/>
                  </a:cubicBezTo>
                  <a:lnTo>
                    <a:pt x="3154" y="3601"/>
                  </a:lnTo>
                  <a:cubicBezTo>
                    <a:pt x="3154" y="3599"/>
                    <a:pt x="3152" y="3599"/>
                    <a:pt x="3151" y="3599"/>
                  </a:cubicBezTo>
                  <a:close/>
                  <a:moveTo>
                    <a:pt x="1854" y="3629"/>
                  </a:moveTo>
                  <a:lnTo>
                    <a:pt x="1856" y="3633"/>
                  </a:lnTo>
                  <a:lnTo>
                    <a:pt x="1856" y="3633"/>
                  </a:lnTo>
                  <a:cubicBezTo>
                    <a:pt x="1856" y="3632"/>
                    <a:pt x="1856" y="3631"/>
                    <a:pt x="1854" y="3629"/>
                  </a:cubicBezTo>
                  <a:close/>
                  <a:moveTo>
                    <a:pt x="2210" y="3642"/>
                  </a:moveTo>
                  <a:lnTo>
                    <a:pt x="2210" y="3642"/>
                  </a:lnTo>
                  <a:cubicBezTo>
                    <a:pt x="2208" y="3643"/>
                    <a:pt x="2207" y="3645"/>
                    <a:pt x="2207" y="3646"/>
                  </a:cubicBezTo>
                  <a:cubicBezTo>
                    <a:pt x="2207" y="3646"/>
                    <a:pt x="2210" y="3643"/>
                    <a:pt x="2210" y="3642"/>
                  </a:cubicBezTo>
                  <a:close/>
                  <a:moveTo>
                    <a:pt x="2207" y="3646"/>
                  </a:moveTo>
                  <a:cubicBezTo>
                    <a:pt x="2207" y="3646"/>
                    <a:pt x="2207" y="3646"/>
                    <a:pt x="2207" y="3646"/>
                  </a:cubicBezTo>
                  <a:cubicBezTo>
                    <a:pt x="2207" y="3646"/>
                    <a:pt x="2207" y="3646"/>
                    <a:pt x="2207" y="3646"/>
                  </a:cubicBezTo>
                  <a:close/>
                  <a:moveTo>
                    <a:pt x="2890" y="3646"/>
                  </a:moveTo>
                  <a:cubicBezTo>
                    <a:pt x="2890" y="3646"/>
                    <a:pt x="2890" y="3646"/>
                    <a:pt x="2890" y="3646"/>
                  </a:cubicBezTo>
                  <a:cubicBezTo>
                    <a:pt x="2890" y="3646"/>
                    <a:pt x="2890" y="3646"/>
                    <a:pt x="2890" y="3646"/>
                  </a:cubicBezTo>
                  <a:close/>
                  <a:moveTo>
                    <a:pt x="3126" y="3646"/>
                  </a:moveTo>
                  <a:lnTo>
                    <a:pt x="3126" y="3646"/>
                  </a:lnTo>
                  <a:cubicBezTo>
                    <a:pt x="3126" y="3646"/>
                    <a:pt x="3126" y="3646"/>
                    <a:pt x="3126" y="3646"/>
                  </a:cubicBezTo>
                  <a:close/>
                  <a:moveTo>
                    <a:pt x="3198" y="3668"/>
                  </a:moveTo>
                  <a:cubicBezTo>
                    <a:pt x="3193" y="3674"/>
                    <a:pt x="3192" y="3677"/>
                    <a:pt x="3192" y="3679"/>
                  </a:cubicBezTo>
                  <a:lnTo>
                    <a:pt x="3192" y="3679"/>
                  </a:lnTo>
                  <a:cubicBezTo>
                    <a:pt x="3197" y="3678"/>
                    <a:pt x="3194" y="3673"/>
                    <a:pt x="3198" y="3668"/>
                  </a:cubicBezTo>
                  <a:close/>
                  <a:moveTo>
                    <a:pt x="2839" y="3677"/>
                  </a:moveTo>
                  <a:cubicBezTo>
                    <a:pt x="2839" y="3678"/>
                    <a:pt x="2839" y="3679"/>
                    <a:pt x="2840" y="3680"/>
                  </a:cubicBezTo>
                  <a:lnTo>
                    <a:pt x="2839" y="3677"/>
                  </a:lnTo>
                  <a:close/>
                  <a:moveTo>
                    <a:pt x="3215" y="3680"/>
                  </a:moveTo>
                  <a:lnTo>
                    <a:pt x="3212" y="3683"/>
                  </a:lnTo>
                  <a:lnTo>
                    <a:pt x="3215" y="3680"/>
                  </a:lnTo>
                  <a:close/>
                  <a:moveTo>
                    <a:pt x="2826" y="3683"/>
                  </a:moveTo>
                  <a:cubicBezTo>
                    <a:pt x="2830" y="3683"/>
                    <a:pt x="2835" y="3684"/>
                    <a:pt x="2839" y="3685"/>
                  </a:cubicBezTo>
                  <a:lnTo>
                    <a:pt x="2818" y="3685"/>
                  </a:lnTo>
                  <a:cubicBezTo>
                    <a:pt x="2819" y="3684"/>
                    <a:pt x="2822" y="3683"/>
                    <a:pt x="2826" y="3683"/>
                  </a:cubicBezTo>
                  <a:close/>
                  <a:moveTo>
                    <a:pt x="3212" y="3683"/>
                  </a:moveTo>
                  <a:lnTo>
                    <a:pt x="3210" y="3685"/>
                  </a:lnTo>
                  <a:lnTo>
                    <a:pt x="3212" y="3683"/>
                  </a:lnTo>
                  <a:close/>
                  <a:moveTo>
                    <a:pt x="3210" y="3685"/>
                  </a:moveTo>
                  <a:lnTo>
                    <a:pt x="3209" y="3686"/>
                  </a:lnTo>
                  <a:lnTo>
                    <a:pt x="3210" y="3685"/>
                  </a:lnTo>
                  <a:close/>
                  <a:moveTo>
                    <a:pt x="3209" y="3686"/>
                  </a:moveTo>
                  <a:lnTo>
                    <a:pt x="3207" y="3688"/>
                  </a:lnTo>
                  <a:lnTo>
                    <a:pt x="3209" y="3686"/>
                  </a:lnTo>
                  <a:close/>
                  <a:moveTo>
                    <a:pt x="2843" y="3687"/>
                  </a:moveTo>
                  <a:cubicBezTo>
                    <a:pt x="2844" y="3689"/>
                    <a:pt x="2846" y="3691"/>
                    <a:pt x="2846" y="3691"/>
                  </a:cubicBezTo>
                  <a:cubicBezTo>
                    <a:pt x="2846" y="3690"/>
                    <a:pt x="2844" y="3688"/>
                    <a:pt x="2843" y="3687"/>
                  </a:cubicBezTo>
                  <a:close/>
                  <a:moveTo>
                    <a:pt x="3193" y="3719"/>
                  </a:moveTo>
                  <a:cubicBezTo>
                    <a:pt x="3193" y="3721"/>
                    <a:pt x="3193" y="3722"/>
                    <a:pt x="3194" y="3723"/>
                  </a:cubicBezTo>
                  <a:lnTo>
                    <a:pt x="3194" y="3723"/>
                  </a:lnTo>
                  <a:lnTo>
                    <a:pt x="3193" y="3719"/>
                  </a:lnTo>
                  <a:close/>
                  <a:moveTo>
                    <a:pt x="3182" y="3730"/>
                  </a:moveTo>
                  <a:lnTo>
                    <a:pt x="3182" y="3730"/>
                  </a:lnTo>
                  <a:cubicBezTo>
                    <a:pt x="3182" y="3733"/>
                    <a:pt x="3183" y="3734"/>
                    <a:pt x="3184" y="3736"/>
                  </a:cubicBezTo>
                  <a:lnTo>
                    <a:pt x="3184" y="3736"/>
                  </a:lnTo>
                  <a:cubicBezTo>
                    <a:pt x="3184" y="3734"/>
                    <a:pt x="3184" y="3733"/>
                    <a:pt x="3182" y="3730"/>
                  </a:cubicBezTo>
                  <a:close/>
                  <a:moveTo>
                    <a:pt x="2599" y="3730"/>
                  </a:moveTo>
                  <a:cubicBezTo>
                    <a:pt x="2599" y="3730"/>
                    <a:pt x="2605" y="3736"/>
                    <a:pt x="2599" y="3736"/>
                  </a:cubicBezTo>
                  <a:lnTo>
                    <a:pt x="2588" y="3736"/>
                  </a:lnTo>
                  <a:cubicBezTo>
                    <a:pt x="2588" y="3730"/>
                    <a:pt x="2594" y="3730"/>
                    <a:pt x="2599" y="3730"/>
                  </a:cubicBezTo>
                  <a:close/>
                  <a:moveTo>
                    <a:pt x="2049" y="3740"/>
                  </a:moveTo>
                  <a:cubicBezTo>
                    <a:pt x="2049" y="3741"/>
                    <a:pt x="2048" y="3742"/>
                    <a:pt x="2047" y="3743"/>
                  </a:cubicBezTo>
                  <a:lnTo>
                    <a:pt x="2047" y="3743"/>
                  </a:lnTo>
                  <a:lnTo>
                    <a:pt x="2050" y="3741"/>
                  </a:lnTo>
                  <a:lnTo>
                    <a:pt x="2049" y="3740"/>
                  </a:lnTo>
                  <a:close/>
                  <a:moveTo>
                    <a:pt x="3165" y="3741"/>
                  </a:moveTo>
                  <a:cubicBezTo>
                    <a:pt x="3166" y="3743"/>
                    <a:pt x="3167" y="3744"/>
                    <a:pt x="3167" y="3745"/>
                  </a:cubicBezTo>
                  <a:lnTo>
                    <a:pt x="3167" y="3745"/>
                  </a:lnTo>
                  <a:cubicBezTo>
                    <a:pt x="3167" y="3743"/>
                    <a:pt x="3166" y="3742"/>
                    <a:pt x="3165" y="3741"/>
                  </a:cubicBezTo>
                  <a:close/>
                  <a:moveTo>
                    <a:pt x="2047" y="3743"/>
                  </a:moveTo>
                  <a:lnTo>
                    <a:pt x="2039" y="3747"/>
                  </a:lnTo>
                  <a:cubicBezTo>
                    <a:pt x="2042" y="3747"/>
                    <a:pt x="2045" y="3745"/>
                    <a:pt x="2047" y="3743"/>
                  </a:cubicBezTo>
                  <a:close/>
                  <a:moveTo>
                    <a:pt x="2851" y="3747"/>
                  </a:moveTo>
                  <a:cubicBezTo>
                    <a:pt x="2846" y="3752"/>
                    <a:pt x="2846" y="3758"/>
                    <a:pt x="2846" y="3758"/>
                  </a:cubicBezTo>
                  <a:cubicBezTo>
                    <a:pt x="2840" y="3758"/>
                    <a:pt x="2846" y="3752"/>
                    <a:pt x="2851" y="3747"/>
                  </a:cubicBezTo>
                  <a:close/>
                  <a:moveTo>
                    <a:pt x="3131" y="3758"/>
                  </a:moveTo>
                  <a:cubicBezTo>
                    <a:pt x="3131" y="3760"/>
                    <a:pt x="3132" y="3761"/>
                    <a:pt x="3132" y="3761"/>
                  </a:cubicBezTo>
                  <a:lnTo>
                    <a:pt x="3132" y="3761"/>
                  </a:lnTo>
                  <a:cubicBezTo>
                    <a:pt x="3132" y="3760"/>
                    <a:pt x="3132" y="3759"/>
                    <a:pt x="3131" y="3758"/>
                  </a:cubicBezTo>
                  <a:close/>
                  <a:moveTo>
                    <a:pt x="3120" y="3758"/>
                  </a:moveTo>
                  <a:cubicBezTo>
                    <a:pt x="3123" y="3762"/>
                    <a:pt x="3124" y="3765"/>
                    <a:pt x="3125" y="3768"/>
                  </a:cubicBezTo>
                  <a:lnTo>
                    <a:pt x="3125" y="3768"/>
                  </a:lnTo>
                  <a:cubicBezTo>
                    <a:pt x="3125" y="3765"/>
                    <a:pt x="3124" y="3762"/>
                    <a:pt x="3120" y="3758"/>
                  </a:cubicBezTo>
                  <a:close/>
                  <a:moveTo>
                    <a:pt x="2687" y="3771"/>
                  </a:moveTo>
                  <a:cubicBezTo>
                    <a:pt x="2689" y="3772"/>
                    <a:pt x="2689" y="3775"/>
                    <a:pt x="2689" y="3775"/>
                  </a:cubicBezTo>
                  <a:cubicBezTo>
                    <a:pt x="2687" y="3777"/>
                    <a:pt x="2686" y="3777"/>
                    <a:pt x="2685" y="3777"/>
                  </a:cubicBezTo>
                  <a:cubicBezTo>
                    <a:pt x="2683" y="3777"/>
                    <a:pt x="2683" y="3775"/>
                    <a:pt x="2683" y="3775"/>
                  </a:cubicBezTo>
                  <a:cubicBezTo>
                    <a:pt x="2683" y="3775"/>
                    <a:pt x="2683" y="3775"/>
                    <a:pt x="2687" y="3771"/>
                  </a:cubicBezTo>
                  <a:close/>
                  <a:moveTo>
                    <a:pt x="2779" y="3806"/>
                  </a:moveTo>
                  <a:cubicBezTo>
                    <a:pt x="2777" y="3806"/>
                    <a:pt x="2771" y="3808"/>
                    <a:pt x="2767" y="3808"/>
                  </a:cubicBezTo>
                  <a:lnTo>
                    <a:pt x="2778" y="3808"/>
                  </a:lnTo>
                  <a:cubicBezTo>
                    <a:pt x="2779" y="3808"/>
                    <a:pt x="2779" y="3807"/>
                    <a:pt x="2779" y="3806"/>
                  </a:cubicBezTo>
                  <a:close/>
                  <a:moveTo>
                    <a:pt x="2431" y="3825"/>
                  </a:moveTo>
                  <a:cubicBezTo>
                    <a:pt x="2431" y="3825"/>
                    <a:pt x="2431" y="3825"/>
                    <a:pt x="2431" y="3825"/>
                  </a:cubicBezTo>
                  <a:lnTo>
                    <a:pt x="2431" y="3825"/>
                  </a:lnTo>
                  <a:close/>
                  <a:moveTo>
                    <a:pt x="2431" y="3825"/>
                  </a:moveTo>
                  <a:cubicBezTo>
                    <a:pt x="2431" y="3825"/>
                    <a:pt x="2431" y="3825"/>
                    <a:pt x="2431" y="3825"/>
                  </a:cubicBezTo>
                  <a:lnTo>
                    <a:pt x="2431" y="3825"/>
                  </a:lnTo>
                  <a:close/>
                  <a:moveTo>
                    <a:pt x="2913" y="3825"/>
                  </a:moveTo>
                  <a:cubicBezTo>
                    <a:pt x="2911" y="3825"/>
                    <a:pt x="2910" y="3826"/>
                    <a:pt x="2910" y="3827"/>
                  </a:cubicBezTo>
                  <a:lnTo>
                    <a:pt x="2910" y="3827"/>
                  </a:lnTo>
                  <a:lnTo>
                    <a:pt x="2913" y="3825"/>
                  </a:lnTo>
                  <a:close/>
                  <a:moveTo>
                    <a:pt x="2910" y="3827"/>
                  </a:moveTo>
                  <a:lnTo>
                    <a:pt x="2902" y="3831"/>
                  </a:lnTo>
                  <a:cubicBezTo>
                    <a:pt x="2909" y="3831"/>
                    <a:pt x="2909" y="3828"/>
                    <a:pt x="2910" y="3827"/>
                  </a:cubicBezTo>
                  <a:close/>
                  <a:moveTo>
                    <a:pt x="2918" y="3820"/>
                  </a:moveTo>
                  <a:cubicBezTo>
                    <a:pt x="2918" y="3824"/>
                    <a:pt x="2911" y="3832"/>
                    <a:pt x="2905" y="3832"/>
                  </a:cubicBezTo>
                  <a:cubicBezTo>
                    <a:pt x="2904" y="3832"/>
                    <a:pt x="2903" y="3832"/>
                    <a:pt x="2902" y="3831"/>
                  </a:cubicBezTo>
                  <a:cubicBezTo>
                    <a:pt x="2896" y="3831"/>
                    <a:pt x="2913" y="3820"/>
                    <a:pt x="2918" y="3820"/>
                  </a:cubicBezTo>
                  <a:close/>
                  <a:moveTo>
                    <a:pt x="2382" y="3857"/>
                  </a:moveTo>
                  <a:cubicBezTo>
                    <a:pt x="2381" y="3857"/>
                    <a:pt x="2381" y="3857"/>
                    <a:pt x="2381" y="3859"/>
                  </a:cubicBezTo>
                  <a:lnTo>
                    <a:pt x="2386" y="3864"/>
                  </a:lnTo>
                  <a:cubicBezTo>
                    <a:pt x="2386" y="3861"/>
                    <a:pt x="2384" y="3857"/>
                    <a:pt x="2382" y="3857"/>
                  </a:cubicBezTo>
                  <a:close/>
                  <a:moveTo>
                    <a:pt x="3143" y="3862"/>
                  </a:moveTo>
                  <a:cubicBezTo>
                    <a:pt x="3144" y="3863"/>
                    <a:pt x="3145" y="3864"/>
                    <a:pt x="3148" y="3864"/>
                  </a:cubicBezTo>
                  <a:cubicBezTo>
                    <a:pt x="3146" y="3863"/>
                    <a:pt x="3145" y="3862"/>
                    <a:pt x="3143" y="3862"/>
                  </a:cubicBezTo>
                  <a:close/>
                  <a:moveTo>
                    <a:pt x="2543" y="3864"/>
                  </a:moveTo>
                  <a:cubicBezTo>
                    <a:pt x="2543" y="3864"/>
                    <a:pt x="2543" y="3865"/>
                    <a:pt x="2543" y="3865"/>
                  </a:cubicBezTo>
                  <a:lnTo>
                    <a:pt x="2543" y="3865"/>
                  </a:lnTo>
                  <a:cubicBezTo>
                    <a:pt x="2543" y="3865"/>
                    <a:pt x="2543" y="3865"/>
                    <a:pt x="2543" y="3864"/>
                  </a:cubicBezTo>
                  <a:cubicBezTo>
                    <a:pt x="2543" y="3864"/>
                    <a:pt x="2543" y="3864"/>
                    <a:pt x="2543" y="3864"/>
                  </a:cubicBezTo>
                  <a:close/>
                  <a:moveTo>
                    <a:pt x="2543" y="3865"/>
                  </a:moveTo>
                  <a:cubicBezTo>
                    <a:pt x="2538" y="3870"/>
                    <a:pt x="2538" y="3870"/>
                    <a:pt x="2538" y="3876"/>
                  </a:cubicBezTo>
                  <a:cubicBezTo>
                    <a:pt x="2541" y="3873"/>
                    <a:pt x="2542" y="3868"/>
                    <a:pt x="2543" y="3865"/>
                  </a:cubicBezTo>
                  <a:close/>
                  <a:moveTo>
                    <a:pt x="2952" y="3878"/>
                  </a:moveTo>
                  <a:cubicBezTo>
                    <a:pt x="2951" y="3879"/>
                    <a:pt x="2950" y="3880"/>
                    <a:pt x="2950" y="3881"/>
                  </a:cubicBezTo>
                  <a:lnTo>
                    <a:pt x="2950" y="3881"/>
                  </a:lnTo>
                  <a:cubicBezTo>
                    <a:pt x="2950" y="3880"/>
                    <a:pt x="2951" y="3879"/>
                    <a:pt x="2952" y="3878"/>
                  </a:cubicBezTo>
                  <a:close/>
                  <a:moveTo>
                    <a:pt x="2974" y="3876"/>
                  </a:moveTo>
                  <a:cubicBezTo>
                    <a:pt x="2975" y="3878"/>
                    <a:pt x="2976" y="3880"/>
                    <a:pt x="2976" y="3882"/>
                  </a:cubicBezTo>
                  <a:lnTo>
                    <a:pt x="2976" y="3882"/>
                  </a:lnTo>
                  <a:cubicBezTo>
                    <a:pt x="2975" y="3880"/>
                    <a:pt x="2974" y="3878"/>
                    <a:pt x="2974" y="3876"/>
                  </a:cubicBezTo>
                  <a:close/>
                  <a:moveTo>
                    <a:pt x="2521" y="3887"/>
                  </a:moveTo>
                  <a:cubicBezTo>
                    <a:pt x="2521" y="3887"/>
                    <a:pt x="2521" y="3887"/>
                    <a:pt x="2521" y="3887"/>
                  </a:cubicBezTo>
                  <a:cubicBezTo>
                    <a:pt x="2521" y="3887"/>
                    <a:pt x="2521" y="3887"/>
                    <a:pt x="2521" y="3887"/>
                  </a:cubicBezTo>
                  <a:close/>
                  <a:moveTo>
                    <a:pt x="2952" y="3870"/>
                  </a:moveTo>
                  <a:lnTo>
                    <a:pt x="2945" y="3880"/>
                  </a:lnTo>
                  <a:lnTo>
                    <a:pt x="2945" y="3880"/>
                  </a:lnTo>
                  <a:cubicBezTo>
                    <a:pt x="2949" y="3879"/>
                    <a:pt x="2952" y="3876"/>
                    <a:pt x="2952" y="3876"/>
                  </a:cubicBezTo>
                  <a:lnTo>
                    <a:pt x="2952" y="3876"/>
                  </a:lnTo>
                  <a:lnTo>
                    <a:pt x="2941" y="3887"/>
                  </a:lnTo>
                  <a:lnTo>
                    <a:pt x="2945" y="3880"/>
                  </a:lnTo>
                  <a:lnTo>
                    <a:pt x="2945" y="3880"/>
                  </a:lnTo>
                  <a:cubicBezTo>
                    <a:pt x="2944" y="3881"/>
                    <a:pt x="2942" y="3881"/>
                    <a:pt x="2941" y="3881"/>
                  </a:cubicBezTo>
                  <a:cubicBezTo>
                    <a:pt x="2940" y="3882"/>
                    <a:pt x="2940" y="3882"/>
                    <a:pt x="2939" y="3882"/>
                  </a:cubicBezTo>
                  <a:cubicBezTo>
                    <a:pt x="2938" y="3882"/>
                    <a:pt x="2947" y="3870"/>
                    <a:pt x="2952" y="3870"/>
                  </a:cubicBezTo>
                  <a:close/>
                  <a:moveTo>
                    <a:pt x="2950" y="3881"/>
                  </a:moveTo>
                  <a:cubicBezTo>
                    <a:pt x="2946" y="3884"/>
                    <a:pt x="2943" y="3887"/>
                    <a:pt x="2941" y="3887"/>
                  </a:cubicBezTo>
                  <a:lnTo>
                    <a:pt x="2941" y="3887"/>
                  </a:lnTo>
                  <a:cubicBezTo>
                    <a:pt x="2944" y="3884"/>
                    <a:pt x="2947" y="3882"/>
                    <a:pt x="2950" y="3881"/>
                  </a:cubicBezTo>
                  <a:close/>
                  <a:moveTo>
                    <a:pt x="2521" y="3887"/>
                  </a:moveTo>
                  <a:cubicBezTo>
                    <a:pt x="2521" y="3887"/>
                    <a:pt x="2521" y="3887"/>
                    <a:pt x="2521" y="3887"/>
                  </a:cubicBezTo>
                  <a:cubicBezTo>
                    <a:pt x="2521" y="3887"/>
                    <a:pt x="2521" y="3887"/>
                    <a:pt x="2521" y="3887"/>
                  </a:cubicBezTo>
                  <a:close/>
                  <a:moveTo>
                    <a:pt x="3019" y="3870"/>
                  </a:moveTo>
                  <a:cubicBezTo>
                    <a:pt x="3019" y="3870"/>
                    <a:pt x="3019" y="3870"/>
                    <a:pt x="3014" y="3876"/>
                  </a:cubicBezTo>
                  <a:cubicBezTo>
                    <a:pt x="3014" y="3881"/>
                    <a:pt x="3014" y="3887"/>
                    <a:pt x="3014" y="3887"/>
                  </a:cubicBezTo>
                  <a:cubicBezTo>
                    <a:pt x="3014" y="3881"/>
                    <a:pt x="3008" y="3881"/>
                    <a:pt x="3008" y="3881"/>
                  </a:cubicBezTo>
                  <a:cubicBezTo>
                    <a:pt x="3008" y="3881"/>
                    <a:pt x="3008" y="3881"/>
                    <a:pt x="3014" y="3876"/>
                  </a:cubicBezTo>
                  <a:cubicBezTo>
                    <a:pt x="3014" y="3870"/>
                    <a:pt x="3019" y="3870"/>
                    <a:pt x="3019" y="3870"/>
                  </a:cubicBezTo>
                  <a:close/>
                  <a:moveTo>
                    <a:pt x="2515" y="3881"/>
                  </a:moveTo>
                  <a:cubicBezTo>
                    <a:pt x="2515" y="3892"/>
                    <a:pt x="2510" y="3887"/>
                    <a:pt x="2521" y="3898"/>
                  </a:cubicBezTo>
                  <a:cubicBezTo>
                    <a:pt x="2515" y="3892"/>
                    <a:pt x="2515" y="3887"/>
                    <a:pt x="2515" y="3881"/>
                  </a:cubicBezTo>
                  <a:close/>
                  <a:moveTo>
                    <a:pt x="3047" y="3489"/>
                  </a:moveTo>
                  <a:cubicBezTo>
                    <a:pt x="3042" y="3495"/>
                    <a:pt x="3047" y="3495"/>
                    <a:pt x="3042" y="3506"/>
                  </a:cubicBezTo>
                  <a:cubicBezTo>
                    <a:pt x="3045" y="3506"/>
                    <a:pt x="3049" y="3504"/>
                    <a:pt x="3051" y="3504"/>
                  </a:cubicBezTo>
                  <a:cubicBezTo>
                    <a:pt x="3052" y="3504"/>
                    <a:pt x="3053" y="3504"/>
                    <a:pt x="3053" y="3506"/>
                  </a:cubicBezTo>
                  <a:cubicBezTo>
                    <a:pt x="3049" y="3510"/>
                    <a:pt x="3046" y="3518"/>
                    <a:pt x="3042" y="3523"/>
                  </a:cubicBezTo>
                  <a:lnTo>
                    <a:pt x="3042" y="3523"/>
                  </a:lnTo>
                  <a:cubicBezTo>
                    <a:pt x="3043" y="3523"/>
                    <a:pt x="3044" y="3523"/>
                    <a:pt x="3044" y="3523"/>
                  </a:cubicBezTo>
                  <a:cubicBezTo>
                    <a:pt x="3046" y="3523"/>
                    <a:pt x="3047" y="3523"/>
                    <a:pt x="3053" y="3517"/>
                  </a:cubicBezTo>
                  <a:lnTo>
                    <a:pt x="3053" y="3517"/>
                  </a:lnTo>
                  <a:cubicBezTo>
                    <a:pt x="3053" y="3523"/>
                    <a:pt x="3047" y="3528"/>
                    <a:pt x="3047" y="3528"/>
                  </a:cubicBezTo>
                  <a:lnTo>
                    <a:pt x="3053" y="3523"/>
                  </a:lnTo>
                  <a:lnTo>
                    <a:pt x="3053" y="3523"/>
                  </a:lnTo>
                  <a:cubicBezTo>
                    <a:pt x="3053" y="3525"/>
                    <a:pt x="3053" y="3526"/>
                    <a:pt x="3053" y="3528"/>
                  </a:cubicBezTo>
                  <a:lnTo>
                    <a:pt x="3053" y="3528"/>
                  </a:lnTo>
                  <a:cubicBezTo>
                    <a:pt x="3054" y="3525"/>
                    <a:pt x="3056" y="3523"/>
                    <a:pt x="3057" y="3523"/>
                  </a:cubicBezTo>
                  <a:cubicBezTo>
                    <a:pt x="3058" y="3523"/>
                    <a:pt x="3058" y="3524"/>
                    <a:pt x="3058" y="3528"/>
                  </a:cubicBezTo>
                  <a:lnTo>
                    <a:pt x="3053" y="3528"/>
                  </a:lnTo>
                  <a:cubicBezTo>
                    <a:pt x="3053" y="3540"/>
                    <a:pt x="3064" y="3534"/>
                    <a:pt x="3064" y="3540"/>
                  </a:cubicBezTo>
                  <a:cubicBezTo>
                    <a:pt x="3056" y="3545"/>
                    <a:pt x="3054" y="3545"/>
                    <a:pt x="3054" y="3545"/>
                  </a:cubicBezTo>
                  <a:cubicBezTo>
                    <a:pt x="3053" y="3545"/>
                    <a:pt x="3053" y="3545"/>
                    <a:pt x="3047" y="3551"/>
                  </a:cubicBezTo>
                  <a:cubicBezTo>
                    <a:pt x="3053" y="3556"/>
                    <a:pt x="3075" y="3556"/>
                    <a:pt x="3075" y="3562"/>
                  </a:cubicBezTo>
                  <a:cubicBezTo>
                    <a:pt x="3080" y="3560"/>
                    <a:pt x="3082" y="3559"/>
                    <a:pt x="3083" y="3559"/>
                  </a:cubicBezTo>
                  <a:lnTo>
                    <a:pt x="3083" y="3559"/>
                  </a:lnTo>
                  <a:cubicBezTo>
                    <a:pt x="3088" y="3559"/>
                    <a:pt x="3072" y="3573"/>
                    <a:pt x="3081" y="3573"/>
                  </a:cubicBezTo>
                  <a:cubicBezTo>
                    <a:pt x="3081" y="3573"/>
                    <a:pt x="3070" y="3579"/>
                    <a:pt x="3075" y="3579"/>
                  </a:cubicBezTo>
                  <a:cubicBezTo>
                    <a:pt x="3075" y="3584"/>
                    <a:pt x="3086" y="3584"/>
                    <a:pt x="3098" y="3590"/>
                  </a:cubicBezTo>
                  <a:lnTo>
                    <a:pt x="3092" y="3590"/>
                  </a:lnTo>
                  <a:cubicBezTo>
                    <a:pt x="3092" y="3596"/>
                    <a:pt x="3098" y="3601"/>
                    <a:pt x="3098" y="3607"/>
                  </a:cubicBezTo>
                  <a:cubicBezTo>
                    <a:pt x="3103" y="3607"/>
                    <a:pt x="3103" y="3607"/>
                    <a:pt x="3109" y="3601"/>
                  </a:cubicBezTo>
                  <a:lnTo>
                    <a:pt x="3109" y="3601"/>
                  </a:lnTo>
                  <a:cubicBezTo>
                    <a:pt x="3086" y="3635"/>
                    <a:pt x="3137" y="3612"/>
                    <a:pt x="3120" y="3635"/>
                  </a:cubicBezTo>
                  <a:cubicBezTo>
                    <a:pt x="3120" y="3635"/>
                    <a:pt x="3114" y="3640"/>
                    <a:pt x="3114" y="3640"/>
                  </a:cubicBezTo>
                  <a:lnTo>
                    <a:pt x="3126" y="3646"/>
                  </a:lnTo>
                  <a:cubicBezTo>
                    <a:pt x="3137" y="3635"/>
                    <a:pt x="3131" y="3640"/>
                    <a:pt x="3137" y="3635"/>
                  </a:cubicBezTo>
                  <a:cubicBezTo>
                    <a:pt x="3141" y="3630"/>
                    <a:pt x="3146" y="3629"/>
                    <a:pt x="3147" y="3629"/>
                  </a:cubicBezTo>
                  <a:lnTo>
                    <a:pt x="3147" y="3629"/>
                  </a:lnTo>
                  <a:cubicBezTo>
                    <a:pt x="3142" y="3630"/>
                    <a:pt x="3137" y="3641"/>
                    <a:pt x="3131" y="3646"/>
                  </a:cubicBezTo>
                  <a:lnTo>
                    <a:pt x="3142" y="3640"/>
                  </a:lnTo>
                  <a:lnTo>
                    <a:pt x="3142" y="3640"/>
                  </a:lnTo>
                  <a:cubicBezTo>
                    <a:pt x="3138" y="3645"/>
                    <a:pt x="3137" y="3646"/>
                    <a:pt x="3138" y="3646"/>
                  </a:cubicBezTo>
                  <a:cubicBezTo>
                    <a:pt x="3139" y="3646"/>
                    <a:pt x="3150" y="3638"/>
                    <a:pt x="3153" y="3638"/>
                  </a:cubicBezTo>
                  <a:cubicBezTo>
                    <a:pt x="3154" y="3638"/>
                    <a:pt x="3155" y="3638"/>
                    <a:pt x="3154" y="3640"/>
                  </a:cubicBezTo>
                  <a:lnTo>
                    <a:pt x="3148" y="3646"/>
                  </a:lnTo>
                  <a:lnTo>
                    <a:pt x="3159" y="3646"/>
                  </a:lnTo>
                  <a:cubicBezTo>
                    <a:pt x="3155" y="3650"/>
                    <a:pt x="3153" y="3651"/>
                    <a:pt x="3152" y="3651"/>
                  </a:cubicBezTo>
                  <a:cubicBezTo>
                    <a:pt x="3151" y="3651"/>
                    <a:pt x="3150" y="3650"/>
                    <a:pt x="3148" y="3650"/>
                  </a:cubicBezTo>
                  <a:cubicBezTo>
                    <a:pt x="3147" y="3650"/>
                    <a:pt x="3145" y="3650"/>
                    <a:pt x="3142" y="3652"/>
                  </a:cubicBezTo>
                  <a:cubicBezTo>
                    <a:pt x="3144" y="3653"/>
                    <a:pt x="3146" y="3653"/>
                    <a:pt x="3148" y="3653"/>
                  </a:cubicBezTo>
                  <a:cubicBezTo>
                    <a:pt x="3151" y="3653"/>
                    <a:pt x="3155" y="3652"/>
                    <a:pt x="3158" y="3652"/>
                  </a:cubicBezTo>
                  <a:cubicBezTo>
                    <a:pt x="3160" y="3652"/>
                    <a:pt x="3161" y="3653"/>
                    <a:pt x="3159" y="3657"/>
                  </a:cubicBezTo>
                  <a:lnTo>
                    <a:pt x="3148" y="3657"/>
                  </a:lnTo>
                  <a:cubicBezTo>
                    <a:pt x="3142" y="3668"/>
                    <a:pt x="3142" y="3663"/>
                    <a:pt x="3142" y="3668"/>
                  </a:cubicBezTo>
                  <a:lnTo>
                    <a:pt x="3142" y="3674"/>
                  </a:lnTo>
                  <a:cubicBezTo>
                    <a:pt x="3151" y="3671"/>
                    <a:pt x="3156" y="3670"/>
                    <a:pt x="3159" y="3670"/>
                  </a:cubicBezTo>
                  <a:cubicBezTo>
                    <a:pt x="3166" y="3670"/>
                    <a:pt x="3162" y="3675"/>
                    <a:pt x="3169" y="3675"/>
                  </a:cubicBezTo>
                  <a:cubicBezTo>
                    <a:pt x="3170" y="3675"/>
                    <a:pt x="3173" y="3675"/>
                    <a:pt x="3176" y="3674"/>
                  </a:cubicBezTo>
                  <a:lnTo>
                    <a:pt x="3176" y="3674"/>
                  </a:lnTo>
                  <a:cubicBezTo>
                    <a:pt x="3154" y="3680"/>
                    <a:pt x="3165" y="3680"/>
                    <a:pt x="3154" y="3685"/>
                  </a:cubicBezTo>
                  <a:cubicBezTo>
                    <a:pt x="3154" y="3691"/>
                    <a:pt x="3148" y="3696"/>
                    <a:pt x="3148" y="3696"/>
                  </a:cubicBezTo>
                  <a:cubicBezTo>
                    <a:pt x="3150" y="3696"/>
                    <a:pt x="3151" y="3695"/>
                    <a:pt x="3151" y="3695"/>
                  </a:cubicBezTo>
                  <a:lnTo>
                    <a:pt x="3151" y="3695"/>
                  </a:lnTo>
                  <a:cubicBezTo>
                    <a:pt x="3154" y="3695"/>
                    <a:pt x="3148" y="3703"/>
                    <a:pt x="3154" y="3703"/>
                  </a:cubicBezTo>
                  <a:cubicBezTo>
                    <a:pt x="3154" y="3703"/>
                    <a:pt x="3155" y="3703"/>
                    <a:pt x="3155" y="3703"/>
                  </a:cubicBezTo>
                  <a:lnTo>
                    <a:pt x="3155" y="3703"/>
                  </a:lnTo>
                  <a:cubicBezTo>
                    <a:pt x="3155" y="3704"/>
                    <a:pt x="3153" y="3705"/>
                    <a:pt x="3148" y="3708"/>
                  </a:cubicBezTo>
                  <a:cubicBezTo>
                    <a:pt x="3149" y="3709"/>
                    <a:pt x="3150" y="3709"/>
                    <a:pt x="3151" y="3709"/>
                  </a:cubicBezTo>
                  <a:cubicBezTo>
                    <a:pt x="3153" y="3709"/>
                    <a:pt x="3154" y="3704"/>
                    <a:pt x="3157" y="3703"/>
                  </a:cubicBezTo>
                  <a:lnTo>
                    <a:pt x="3157" y="3703"/>
                  </a:lnTo>
                  <a:cubicBezTo>
                    <a:pt x="3158" y="3703"/>
                    <a:pt x="3158" y="3702"/>
                    <a:pt x="3159" y="3702"/>
                  </a:cubicBezTo>
                  <a:lnTo>
                    <a:pt x="3159" y="3702"/>
                  </a:lnTo>
                  <a:cubicBezTo>
                    <a:pt x="3159" y="3702"/>
                    <a:pt x="3159" y="3702"/>
                    <a:pt x="3159" y="3702"/>
                  </a:cubicBezTo>
                  <a:cubicBezTo>
                    <a:pt x="3161" y="3702"/>
                    <a:pt x="3162" y="3701"/>
                    <a:pt x="3163" y="3701"/>
                  </a:cubicBezTo>
                  <a:lnTo>
                    <a:pt x="3163" y="3701"/>
                  </a:lnTo>
                  <a:cubicBezTo>
                    <a:pt x="3171" y="3701"/>
                    <a:pt x="3159" y="3720"/>
                    <a:pt x="3171" y="3720"/>
                  </a:cubicBezTo>
                  <a:cubicBezTo>
                    <a:pt x="3172" y="3720"/>
                    <a:pt x="3174" y="3719"/>
                    <a:pt x="3176" y="3719"/>
                  </a:cubicBezTo>
                  <a:cubicBezTo>
                    <a:pt x="3187" y="3719"/>
                    <a:pt x="3204" y="3713"/>
                    <a:pt x="3215" y="3713"/>
                  </a:cubicBezTo>
                  <a:cubicBezTo>
                    <a:pt x="3210" y="3719"/>
                    <a:pt x="3210" y="3719"/>
                    <a:pt x="3204" y="3719"/>
                  </a:cubicBezTo>
                  <a:cubicBezTo>
                    <a:pt x="3198" y="3719"/>
                    <a:pt x="3198" y="3719"/>
                    <a:pt x="3198" y="3724"/>
                  </a:cubicBezTo>
                  <a:cubicBezTo>
                    <a:pt x="3198" y="3724"/>
                    <a:pt x="3196" y="3724"/>
                    <a:pt x="3194" y="3723"/>
                  </a:cubicBezTo>
                  <a:lnTo>
                    <a:pt x="3194" y="3723"/>
                  </a:lnTo>
                  <a:lnTo>
                    <a:pt x="3198" y="3736"/>
                  </a:lnTo>
                  <a:cubicBezTo>
                    <a:pt x="3193" y="3730"/>
                    <a:pt x="3193" y="3724"/>
                    <a:pt x="3187" y="3724"/>
                  </a:cubicBezTo>
                  <a:lnTo>
                    <a:pt x="3187" y="3724"/>
                  </a:lnTo>
                  <a:cubicBezTo>
                    <a:pt x="3187" y="3729"/>
                    <a:pt x="3190" y="3733"/>
                    <a:pt x="3192" y="3737"/>
                  </a:cubicBezTo>
                  <a:lnTo>
                    <a:pt x="3192" y="3737"/>
                  </a:lnTo>
                  <a:cubicBezTo>
                    <a:pt x="3192" y="3737"/>
                    <a:pt x="3191" y="3737"/>
                    <a:pt x="3191" y="3737"/>
                  </a:cubicBezTo>
                  <a:cubicBezTo>
                    <a:pt x="3189" y="3737"/>
                    <a:pt x="3187" y="3738"/>
                    <a:pt x="3187" y="3741"/>
                  </a:cubicBezTo>
                  <a:cubicBezTo>
                    <a:pt x="3187" y="3738"/>
                    <a:pt x="3186" y="3737"/>
                    <a:pt x="3184" y="3736"/>
                  </a:cubicBezTo>
                  <a:lnTo>
                    <a:pt x="3184" y="3736"/>
                  </a:lnTo>
                  <a:cubicBezTo>
                    <a:pt x="3185" y="3738"/>
                    <a:pt x="3184" y="3741"/>
                    <a:pt x="3187" y="3747"/>
                  </a:cubicBezTo>
                  <a:cubicBezTo>
                    <a:pt x="3186" y="3746"/>
                    <a:pt x="3184" y="3746"/>
                    <a:pt x="3183" y="3746"/>
                  </a:cubicBezTo>
                  <a:cubicBezTo>
                    <a:pt x="3179" y="3746"/>
                    <a:pt x="3177" y="3749"/>
                    <a:pt x="3174" y="3749"/>
                  </a:cubicBezTo>
                  <a:cubicBezTo>
                    <a:pt x="3172" y="3749"/>
                    <a:pt x="3170" y="3748"/>
                    <a:pt x="3167" y="3745"/>
                  </a:cubicBezTo>
                  <a:lnTo>
                    <a:pt x="3167" y="3745"/>
                  </a:lnTo>
                  <a:cubicBezTo>
                    <a:pt x="3170" y="3750"/>
                    <a:pt x="3170" y="3758"/>
                    <a:pt x="3170" y="3758"/>
                  </a:cubicBezTo>
                  <a:cubicBezTo>
                    <a:pt x="3167" y="3751"/>
                    <a:pt x="3164" y="3749"/>
                    <a:pt x="3162" y="3749"/>
                  </a:cubicBezTo>
                  <a:cubicBezTo>
                    <a:pt x="3160" y="3749"/>
                    <a:pt x="3158" y="3751"/>
                    <a:pt x="3156" y="3751"/>
                  </a:cubicBezTo>
                  <a:cubicBezTo>
                    <a:pt x="3154" y="3751"/>
                    <a:pt x="3152" y="3749"/>
                    <a:pt x="3148" y="3741"/>
                  </a:cubicBezTo>
                  <a:lnTo>
                    <a:pt x="3148" y="3741"/>
                  </a:lnTo>
                  <a:cubicBezTo>
                    <a:pt x="3154" y="3758"/>
                    <a:pt x="3142" y="3758"/>
                    <a:pt x="3142" y="3769"/>
                  </a:cubicBezTo>
                  <a:cubicBezTo>
                    <a:pt x="3142" y="3769"/>
                    <a:pt x="3142" y="3764"/>
                    <a:pt x="3142" y="3764"/>
                  </a:cubicBezTo>
                  <a:cubicBezTo>
                    <a:pt x="3138" y="3764"/>
                    <a:pt x="3134" y="3764"/>
                    <a:pt x="3132" y="3761"/>
                  </a:cubicBezTo>
                  <a:lnTo>
                    <a:pt x="3132" y="3761"/>
                  </a:lnTo>
                  <a:cubicBezTo>
                    <a:pt x="3137" y="3776"/>
                    <a:pt x="3137" y="3781"/>
                    <a:pt x="3142" y="3792"/>
                  </a:cubicBezTo>
                  <a:cubicBezTo>
                    <a:pt x="3129" y="3783"/>
                    <a:pt x="3130" y="3778"/>
                    <a:pt x="3125" y="3768"/>
                  </a:cubicBezTo>
                  <a:lnTo>
                    <a:pt x="3125" y="3768"/>
                  </a:lnTo>
                  <a:cubicBezTo>
                    <a:pt x="3126" y="3774"/>
                    <a:pt x="3124" y="3779"/>
                    <a:pt x="3131" y="3786"/>
                  </a:cubicBezTo>
                  <a:cubicBezTo>
                    <a:pt x="3120" y="3780"/>
                    <a:pt x="3126" y="3780"/>
                    <a:pt x="3114" y="3769"/>
                  </a:cubicBezTo>
                  <a:lnTo>
                    <a:pt x="3114" y="3769"/>
                  </a:lnTo>
                  <a:cubicBezTo>
                    <a:pt x="3126" y="3792"/>
                    <a:pt x="3114" y="3775"/>
                    <a:pt x="3120" y="3792"/>
                  </a:cubicBezTo>
                  <a:cubicBezTo>
                    <a:pt x="3112" y="3783"/>
                    <a:pt x="3110" y="3778"/>
                    <a:pt x="3109" y="3778"/>
                  </a:cubicBezTo>
                  <a:cubicBezTo>
                    <a:pt x="3109" y="3778"/>
                    <a:pt x="3109" y="3779"/>
                    <a:pt x="3109" y="3780"/>
                  </a:cubicBezTo>
                  <a:cubicBezTo>
                    <a:pt x="3098" y="3775"/>
                    <a:pt x="3098" y="3769"/>
                    <a:pt x="3098" y="3769"/>
                  </a:cubicBezTo>
                  <a:lnTo>
                    <a:pt x="3098" y="3769"/>
                  </a:lnTo>
                  <a:cubicBezTo>
                    <a:pt x="3092" y="3769"/>
                    <a:pt x="3109" y="3780"/>
                    <a:pt x="3109" y="3792"/>
                  </a:cubicBezTo>
                  <a:cubicBezTo>
                    <a:pt x="3109" y="3792"/>
                    <a:pt x="3109" y="3793"/>
                    <a:pt x="3109" y="3793"/>
                  </a:cubicBezTo>
                  <a:cubicBezTo>
                    <a:pt x="3107" y="3793"/>
                    <a:pt x="3102" y="3780"/>
                    <a:pt x="3098" y="3775"/>
                  </a:cubicBezTo>
                  <a:lnTo>
                    <a:pt x="3098" y="3775"/>
                  </a:lnTo>
                  <a:cubicBezTo>
                    <a:pt x="3092" y="3780"/>
                    <a:pt x="3103" y="3797"/>
                    <a:pt x="3098" y="3797"/>
                  </a:cubicBezTo>
                  <a:cubicBezTo>
                    <a:pt x="3098" y="3797"/>
                    <a:pt x="3098" y="3797"/>
                    <a:pt x="3092" y="3792"/>
                  </a:cubicBezTo>
                  <a:lnTo>
                    <a:pt x="3092" y="3792"/>
                  </a:lnTo>
                  <a:cubicBezTo>
                    <a:pt x="3098" y="3808"/>
                    <a:pt x="3081" y="3803"/>
                    <a:pt x="3086" y="3820"/>
                  </a:cubicBezTo>
                  <a:lnTo>
                    <a:pt x="3086" y="3814"/>
                  </a:lnTo>
                  <a:cubicBezTo>
                    <a:pt x="3092" y="3820"/>
                    <a:pt x="3098" y="3831"/>
                    <a:pt x="3098" y="3836"/>
                  </a:cubicBezTo>
                  <a:cubicBezTo>
                    <a:pt x="3098" y="3836"/>
                    <a:pt x="3092" y="3831"/>
                    <a:pt x="3092" y="3831"/>
                  </a:cubicBezTo>
                  <a:lnTo>
                    <a:pt x="3092" y="3836"/>
                  </a:lnTo>
                  <a:cubicBezTo>
                    <a:pt x="3081" y="3825"/>
                    <a:pt x="3092" y="3825"/>
                    <a:pt x="3086" y="3820"/>
                  </a:cubicBezTo>
                  <a:lnTo>
                    <a:pt x="3086" y="3820"/>
                  </a:lnTo>
                  <a:cubicBezTo>
                    <a:pt x="3086" y="3824"/>
                    <a:pt x="3086" y="3838"/>
                    <a:pt x="3083" y="3838"/>
                  </a:cubicBezTo>
                  <a:cubicBezTo>
                    <a:pt x="3082" y="3838"/>
                    <a:pt x="3082" y="3837"/>
                    <a:pt x="3081" y="3836"/>
                  </a:cubicBezTo>
                  <a:cubicBezTo>
                    <a:pt x="3070" y="3825"/>
                    <a:pt x="3086" y="3831"/>
                    <a:pt x="3075" y="3820"/>
                  </a:cubicBezTo>
                  <a:lnTo>
                    <a:pt x="3081" y="3820"/>
                  </a:lnTo>
                  <a:cubicBezTo>
                    <a:pt x="3072" y="3811"/>
                    <a:pt x="3074" y="3811"/>
                    <a:pt x="3075" y="3811"/>
                  </a:cubicBezTo>
                  <a:cubicBezTo>
                    <a:pt x="3077" y="3811"/>
                    <a:pt x="3078" y="3811"/>
                    <a:pt x="3070" y="3803"/>
                  </a:cubicBezTo>
                  <a:cubicBezTo>
                    <a:pt x="3058" y="3803"/>
                    <a:pt x="3064" y="3814"/>
                    <a:pt x="3058" y="3814"/>
                  </a:cubicBezTo>
                  <a:cubicBezTo>
                    <a:pt x="3058" y="3820"/>
                    <a:pt x="3064" y="3825"/>
                    <a:pt x="3070" y="3831"/>
                  </a:cubicBezTo>
                  <a:cubicBezTo>
                    <a:pt x="3070" y="3835"/>
                    <a:pt x="3068" y="3837"/>
                    <a:pt x="3067" y="3837"/>
                  </a:cubicBezTo>
                  <a:cubicBezTo>
                    <a:pt x="3060" y="3837"/>
                    <a:pt x="3046" y="3819"/>
                    <a:pt x="3042" y="3819"/>
                  </a:cubicBezTo>
                  <a:cubicBezTo>
                    <a:pt x="3041" y="3819"/>
                    <a:pt x="3041" y="3821"/>
                    <a:pt x="3042" y="3825"/>
                  </a:cubicBezTo>
                  <a:cubicBezTo>
                    <a:pt x="3046" y="3835"/>
                    <a:pt x="3056" y="3849"/>
                    <a:pt x="3051" y="3849"/>
                  </a:cubicBezTo>
                  <a:cubicBezTo>
                    <a:pt x="3050" y="3849"/>
                    <a:pt x="3049" y="3848"/>
                    <a:pt x="3047" y="3848"/>
                  </a:cubicBezTo>
                  <a:lnTo>
                    <a:pt x="3036" y="3831"/>
                  </a:lnTo>
                  <a:lnTo>
                    <a:pt x="3036" y="3831"/>
                  </a:lnTo>
                  <a:cubicBezTo>
                    <a:pt x="3031" y="3836"/>
                    <a:pt x="3043" y="3849"/>
                    <a:pt x="3039" y="3849"/>
                  </a:cubicBezTo>
                  <a:cubicBezTo>
                    <a:pt x="3039" y="3849"/>
                    <a:pt x="3038" y="3848"/>
                    <a:pt x="3036" y="3848"/>
                  </a:cubicBezTo>
                  <a:cubicBezTo>
                    <a:pt x="3030" y="3842"/>
                    <a:pt x="3036" y="3842"/>
                    <a:pt x="3036" y="3842"/>
                  </a:cubicBezTo>
                  <a:cubicBezTo>
                    <a:pt x="3034" y="3840"/>
                    <a:pt x="3032" y="3839"/>
                    <a:pt x="3032" y="3839"/>
                  </a:cubicBezTo>
                  <a:lnTo>
                    <a:pt x="3032" y="3839"/>
                  </a:lnTo>
                  <a:cubicBezTo>
                    <a:pt x="3029" y="3839"/>
                    <a:pt x="3036" y="3853"/>
                    <a:pt x="3036" y="3853"/>
                  </a:cubicBezTo>
                  <a:lnTo>
                    <a:pt x="3025" y="3842"/>
                  </a:lnTo>
                  <a:cubicBezTo>
                    <a:pt x="3019" y="3848"/>
                    <a:pt x="3019" y="3864"/>
                    <a:pt x="3014" y="3870"/>
                  </a:cubicBezTo>
                  <a:cubicBezTo>
                    <a:pt x="3014" y="3864"/>
                    <a:pt x="3008" y="3859"/>
                    <a:pt x="3002" y="3859"/>
                  </a:cubicBezTo>
                  <a:cubicBezTo>
                    <a:pt x="3002" y="3870"/>
                    <a:pt x="2980" y="3870"/>
                    <a:pt x="2969" y="3870"/>
                  </a:cubicBezTo>
                  <a:cubicBezTo>
                    <a:pt x="2970" y="3870"/>
                    <a:pt x="2972" y="3871"/>
                    <a:pt x="2972" y="3871"/>
                  </a:cubicBezTo>
                  <a:lnTo>
                    <a:pt x="2972" y="3871"/>
                  </a:lnTo>
                  <a:cubicBezTo>
                    <a:pt x="2972" y="3873"/>
                    <a:pt x="2973" y="3876"/>
                    <a:pt x="2974" y="3879"/>
                  </a:cubicBezTo>
                  <a:lnTo>
                    <a:pt x="2974" y="3879"/>
                  </a:lnTo>
                  <a:cubicBezTo>
                    <a:pt x="2974" y="3880"/>
                    <a:pt x="2974" y="3881"/>
                    <a:pt x="2974" y="3881"/>
                  </a:cubicBezTo>
                  <a:cubicBezTo>
                    <a:pt x="2974" y="3881"/>
                    <a:pt x="2974" y="3881"/>
                    <a:pt x="2974" y="3879"/>
                  </a:cubicBezTo>
                  <a:lnTo>
                    <a:pt x="2974" y="3879"/>
                  </a:lnTo>
                  <a:cubicBezTo>
                    <a:pt x="2975" y="3880"/>
                    <a:pt x="2976" y="3882"/>
                    <a:pt x="2977" y="3883"/>
                  </a:cubicBezTo>
                  <a:lnTo>
                    <a:pt x="2977" y="3883"/>
                  </a:lnTo>
                  <a:cubicBezTo>
                    <a:pt x="2977" y="3890"/>
                    <a:pt x="2975" y="3896"/>
                    <a:pt x="2973" y="3896"/>
                  </a:cubicBezTo>
                  <a:cubicBezTo>
                    <a:pt x="2971" y="3896"/>
                    <a:pt x="2970" y="3895"/>
                    <a:pt x="2969" y="3892"/>
                  </a:cubicBezTo>
                  <a:lnTo>
                    <a:pt x="2969" y="3887"/>
                  </a:lnTo>
                  <a:cubicBezTo>
                    <a:pt x="2969" y="3886"/>
                    <a:pt x="2969" y="3886"/>
                    <a:pt x="2969" y="3886"/>
                  </a:cubicBezTo>
                  <a:cubicBezTo>
                    <a:pt x="2969" y="3886"/>
                    <a:pt x="2969" y="3908"/>
                    <a:pt x="2966" y="3908"/>
                  </a:cubicBezTo>
                  <a:cubicBezTo>
                    <a:pt x="2965" y="3908"/>
                    <a:pt x="2964" y="3907"/>
                    <a:pt x="2963" y="3904"/>
                  </a:cubicBezTo>
                  <a:cubicBezTo>
                    <a:pt x="2963" y="3903"/>
                    <a:pt x="2963" y="3902"/>
                    <a:pt x="2963" y="3902"/>
                  </a:cubicBezTo>
                  <a:cubicBezTo>
                    <a:pt x="2961" y="3902"/>
                    <a:pt x="2958" y="3909"/>
                    <a:pt x="2958" y="3909"/>
                  </a:cubicBezTo>
                  <a:cubicBezTo>
                    <a:pt x="2958" y="3904"/>
                    <a:pt x="2958" y="3898"/>
                    <a:pt x="2958" y="3887"/>
                  </a:cubicBezTo>
                  <a:cubicBezTo>
                    <a:pt x="2954" y="3893"/>
                    <a:pt x="2953" y="3895"/>
                    <a:pt x="2952" y="3895"/>
                  </a:cubicBezTo>
                  <a:cubicBezTo>
                    <a:pt x="2952" y="3895"/>
                    <a:pt x="2952" y="3892"/>
                    <a:pt x="2952" y="3892"/>
                  </a:cubicBezTo>
                  <a:lnTo>
                    <a:pt x="2952" y="3892"/>
                  </a:lnTo>
                  <a:cubicBezTo>
                    <a:pt x="2951" y="3892"/>
                    <a:pt x="2950" y="3894"/>
                    <a:pt x="2946" y="3904"/>
                  </a:cubicBezTo>
                  <a:cubicBezTo>
                    <a:pt x="2952" y="3887"/>
                    <a:pt x="2952" y="3881"/>
                    <a:pt x="2958" y="3870"/>
                  </a:cubicBezTo>
                  <a:lnTo>
                    <a:pt x="2958" y="3870"/>
                  </a:lnTo>
                  <a:cubicBezTo>
                    <a:pt x="2958" y="3870"/>
                    <a:pt x="2955" y="3874"/>
                    <a:pt x="2952" y="3878"/>
                  </a:cubicBezTo>
                  <a:lnTo>
                    <a:pt x="2952" y="3878"/>
                  </a:lnTo>
                  <a:cubicBezTo>
                    <a:pt x="2952" y="3878"/>
                    <a:pt x="2952" y="3877"/>
                    <a:pt x="2952" y="3876"/>
                  </a:cubicBezTo>
                  <a:lnTo>
                    <a:pt x="2952" y="3876"/>
                  </a:lnTo>
                  <a:lnTo>
                    <a:pt x="2952" y="3876"/>
                  </a:lnTo>
                  <a:lnTo>
                    <a:pt x="2952" y="3870"/>
                  </a:lnTo>
                  <a:cubicBezTo>
                    <a:pt x="2952" y="3870"/>
                    <a:pt x="2941" y="3864"/>
                    <a:pt x="2941" y="3864"/>
                  </a:cubicBezTo>
                  <a:lnTo>
                    <a:pt x="2952" y="3864"/>
                  </a:lnTo>
                  <a:cubicBezTo>
                    <a:pt x="2935" y="3864"/>
                    <a:pt x="2963" y="3853"/>
                    <a:pt x="2946" y="3853"/>
                  </a:cubicBezTo>
                  <a:cubicBezTo>
                    <a:pt x="2946" y="3859"/>
                    <a:pt x="2941" y="3859"/>
                    <a:pt x="2935" y="3864"/>
                  </a:cubicBezTo>
                  <a:cubicBezTo>
                    <a:pt x="2941" y="3853"/>
                    <a:pt x="2941" y="3848"/>
                    <a:pt x="2935" y="3848"/>
                  </a:cubicBezTo>
                  <a:lnTo>
                    <a:pt x="2941" y="3842"/>
                  </a:lnTo>
                  <a:cubicBezTo>
                    <a:pt x="2941" y="3831"/>
                    <a:pt x="2930" y="3831"/>
                    <a:pt x="2918" y="3820"/>
                  </a:cubicBezTo>
                  <a:lnTo>
                    <a:pt x="2907" y="3820"/>
                  </a:lnTo>
                  <a:cubicBezTo>
                    <a:pt x="2913" y="3814"/>
                    <a:pt x="2918" y="3814"/>
                    <a:pt x="2918" y="3814"/>
                  </a:cubicBezTo>
                  <a:cubicBezTo>
                    <a:pt x="2914" y="3814"/>
                    <a:pt x="2925" y="3802"/>
                    <a:pt x="2918" y="3802"/>
                  </a:cubicBezTo>
                  <a:cubicBezTo>
                    <a:pt x="2918" y="3802"/>
                    <a:pt x="2918" y="3802"/>
                    <a:pt x="2918" y="3802"/>
                  </a:cubicBezTo>
                  <a:lnTo>
                    <a:pt x="2918" y="3802"/>
                  </a:lnTo>
                  <a:cubicBezTo>
                    <a:pt x="2912" y="3792"/>
                    <a:pt x="2907" y="3791"/>
                    <a:pt x="2902" y="3786"/>
                  </a:cubicBezTo>
                  <a:cubicBezTo>
                    <a:pt x="2896" y="3789"/>
                    <a:pt x="2893" y="3789"/>
                    <a:pt x="2890" y="3789"/>
                  </a:cubicBezTo>
                  <a:cubicBezTo>
                    <a:pt x="2888" y="3789"/>
                    <a:pt x="2885" y="3789"/>
                    <a:pt x="2879" y="3792"/>
                  </a:cubicBezTo>
                  <a:cubicBezTo>
                    <a:pt x="2879" y="3786"/>
                    <a:pt x="2885" y="3775"/>
                    <a:pt x="2879" y="3769"/>
                  </a:cubicBezTo>
                  <a:cubicBezTo>
                    <a:pt x="2868" y="3769"/>
                    <a:pt x="2868" y="3775"/>
                    <a:pt x="2862" y="3775"/>
                  </a:cubicBezTo>
                  <a:cubicBezTo>
                    <a:pt x="2868" y="3769"/>
                    <a:pt x="2862" y="3764"/>
                    <a:pt x="2874" y="3764"/>
                  </a:cubicBezTo>
                  <a:cubicBezTo>
                    <a:pt x="2868" y="3752"/>
                    <a:pt x="2868" y="3752"/>
                    <a:pt x="2851" y="3747"/>
                  </a:cubicBezTo>
                  <a:cubicBezTo>
                    <a:pt x="2830" y="3747"/>
                    <a:pt x="2859" y="3707"/>
                    <a:pt x="2839" y="3707"/>
                  </a:cubicBezTo>
                  <a:cubicBezTo>
                    <a:pt x="2838" y="3707"/>
                    <a:pt x="2836" y="3707"/>
                    <a:pt x="2834" y="3708"/>
                  </a:cubicBezTo>
                  <a:lnTo>
                    <a:pt x="2823" y="3708"/>
                  </a:lnTo>
                  <a:cubicBezTo>
                    <a:pt x="2823" y="3702"/>
                    <a:pt x="2829" y="3708"/>
                    <a:pt x="2834" y="3696"/>
                  </a:cubicBezTo>
                  <a:lnTo>
                    <a:pt x="2834" y="3696"/>
                  </a:lnTo>
                  <a:cubicBezTo>
                    <a:pt x="2831" y="3698"/>
                    <a:pt x="2829" y="3698"/>
                    <a:pt x="2828" y="3698"/>
                  </a:cubicBezTo>
                  <a:cubicBezTo>
                    <a:pt x="2824" y="3698"/>
                    <a:pt x="2828" y="3695"/>
                    <a:pt x="2824" y="3695"/>
                  </a:cubicBezTo>
                  <a:cubicBezTo>
                    <a:pt x="2824" y="3695"/>
                    <a:pt x="2824" y="3695"/>
                    <a:pt x="2824" y="3695"/>
                  </a:cubicBezTo>
                  <a:lnTo>
                    <a:pt x="2824" y="3695"/>
                  </a:lnTo>
                  <a:cubicBezTo>
                    <a:pt x="2840" y="3691"/>
                    <a:pt x="2839" y="3691"/>
                    <a:pt x="2834" y="3691"/>
                  </a:cubicBezTo>
                  <a:cubicBezTo>
                    <a:pt x="2829" y="3691"/>
                    <a:pt x="2824" y="3686"/>
                    <a:pt x="2839" y="3685"/>
                  </a:cubicBezTo>
                  <a:lnTo>
                    <a:pt x="2839" y="3685"/>
                  </a:lnTo>
                  <a:cubicBezTo>
                    <a:pt x="2840" y="3686"/>
                    <a:pt x="2842" y="3686"/>
                    <a:pt x="2843" y="3687"/>
                  </a:cubicBezTo>
                  <a:lnTo>
                    <a:pt x="2843" y="3687"/>
                  </a:lnTo>
                  <a:cubicBezTo>
                    <a:pt x="2837" y="3680"/>
                    <a:pt x="2826" y="3666"/>
                    <a:pt x="2830" y="3666"/>
                  </a:cubicBezTo>
                  <a:lnTo>
                    <a:pt x="2830" y="3666"/>
                  </a:lnTo>
                  <a:cubicBezTo>
                    <a:pt x="2831" y="3666"/>
                    <a:pt x="2832" y="3667"/>
                    <a:pt x="2834" y="3668"/>
                  </a:cubicBezTo>
                  <a:lnTo>
                    <a:pt x="2839" y="3677"/>
                  </a:lnTo>
                  <a:lnTo>
                    <a:pt x="2839" y="3677"/>
                  </a:lnTo>
                  <a:cubicBezTo>
                    <a:pt x="2838" y="3672"/>
                    <a:pt x="2847" y="3668"/>
                    <a:pt x="2851" y="3668"/>
                  </a:cubicBezTo>
                  <a:cubicBezTo>
                    <a:pt x="2857" y="3663"/>
                    <a:pt x="2862" y="3657"/>
                    <a:pt x="2868" y="3646"/>
                  </a:cubicBezTo>
                  <a:cubicBezTo>
                    <a:pt x="2868" y="3652"/>
                    <a:pt x="2868" y="3652"/>
                    <a:pt x="2868" y="3657"/>
                  </a:cubicBezTo>
                  <a:cubicBezTo>
                    <a:pt x="2870" y="3658"/>
                    <a:pt x="2871" y="3658"/>
                    <a:pt x="2872" y="3658"/>
                  </a:cubicBezTo>
                  <a:cubicBezTo>
                    <a:pt x="2879" y="3658"/>
                    <a:pt x="2878" y="3645"/>
                    <a:pt x="2874" y="3640"/>
                  </a:cubicBezTo>
                  <a:lnTo>
                    <a:pt x="2874" y="3640"/>
                  </a:lnTo>
                  <a:cubicBezTo>
                    <a:pt x="2879" y="3640"/>
                    <a:pt x="2879" y="3646"/>
                    <a:pt x="2885" y="3652"/>
                  </a:cubicBezTo>
                  <a:cubicBezTo>
                    <a:pt x="2890" y="3652"/>
                    <a:pt x="2882" y="3639"/>
                    <a:pt x="2887" y="3639"/>
                  </a:cubicBezTo>
                  <a:lnTo>
                    <a:pt x="2887" y="3639"/>
                  </a:lnTo>
                  <a:cubicBezTo>
                    <a:pt x="2888" y="3639"/>
                    <a:pt x="2889" y="3640"/>
                    <a:pt x="2890" y="3640"/>
                  </a:cubicBezTo>
                  <a:cubicBezTo>
                    <a:pt x="2890" y="3646"/>
                    <a:pt x="2890" y="3646"/>
                    <a:pt x="2890" y="3646"/>
                  </a:cubicBezTo>
                  <a:cubicBezTo>
                    <a:pt x="2890" y="3640"/>
                    <a:pt x="2902" y="3640"/>
                    <a:pt x="2890" y="3635"/>
                  </a:cubicBezTo>
                  <a:cubicBezTo>
                    <a:pt x="2902" y="3635"/>
                    <a:pt x="2896" y="3624"/>
                    <a:pt x="2907" y="3624"/>
                  </a:cubicBezTo>
                  <a:cubicBezTo>
                    <a:pt x="2902" y="3612"/>
                    <a:pt x="2918" y="3624"/>
                    <a:pt x="2907" y="3607"/>
                  </a:cubicBezTo>
                  <a:lnTo>
                    <a:pt x="2907" y="3607"/>
                  </a:lnTo>
                  <a:cubicBezTo>
                    <a:pt x="2912" y="3614"/>
                    <a:pt x="2916" y="3617"/>
                    <a:pt x="2919" y="3617"/>
                  </a:cubicBezTo>
                  <a:cubicBezTo>
                    <a:pt x="2922" y="3617"/>
                    <a:pt x="2924" y="3613"/>
                    <a:pt x="2924" y="3607"/>
                  </a:cubicBezTo>
                  <a:cubicBezTo>
                    <a:pt x="2924" y="3612"/>
                    <a:pt x="2930" y="3607"/>
                    <a:pt x="2935" y="3618"/>
                  </a:cubicBezTo>
                  <a:cubicBezTo>
                    <a:pt x="2935" y="3612"/>
                    <a:pt x="2935" y="3607"/>
                    <a:pt x="2930" y="3601"/>
                  </a:cubicBezTo>
                  <a:lnTo>
                    <a:pt x="2930" y="3601"/>
                  </a:lnTo>
                  <a:cubicBezTo>
                    <a:pt x="2933" y="3604"/>
                    <a:pt x="2936" y="3605"/>
                    <a:pt x="2938" y="3605"/>
                  </a:cubicBezTo>
                  <a:cubicBezTo>
                    <a:pt x="2943" y="3605"/>
                    <a:pt x="2939" y="3592"/>
                    <a:pt x="2942" y="3592"/>
                  </a:cubicBezTo>
                  <a:lnTo>
                    <a:pt x="2942" y="3592"/>
                  </a:lnTo>
                  <a:cubicBezTo>
                    <a:pt x="2944" y="3592"/>
                    <a:pt x="2946" y="3594"/>
                    <a:pt x="2952" y="3601"/>
                  </a:cubicBezTo>
                  <a:cubicBezTo>
                    <a:pt x="2958" y="3584"/>
                    <a:pt x="2963" y="3568"/>
                    <a:pt x="2969" y="3556"/>
                  </a:cubicBezTo>
                  <a:lnTo>
                    <a:pt x="2969" y="3556"/>
                  </a:lnTo>
                  <a:cubicBezTo>
                    <a:pt x="2980" y="3579"/>
                    <a:pt x="2958" y="3568"/>
                    <a:pt x="2974" y="3584"/>
                  </a:cubicBezTo>
                  <a:cubicBezTo>
                    <a:pt x="2980" y="3573"/>
                    <a:pt x="2974" y="3556"/>
                    <a:pt x="2986" y="3551"/>
                  </a:cubicBezTo>
                  <a:cubicBezTo>
                    <a:pt x="2986" y="3551"/>
                    <a:pt x="2986" y="3562"/>
                    <a:pt x="2991" y="3562"/>
                  </a:cubicBezTo>
                  <a:cubicBezTo>
                    <a:pt x="2991" y="3552"/>
                    <a:pt x="3004" y="3551"/>
                    <a:pt x="3004" y="3543"/>
                  </a:cubicBezTo>
                  <a:lnTo>
                    <a:pt x="3004" y="3543"/>
                  </a:lnTo>
                  <a:cubicBezTo>
                    <a:pt x="3004" y="3544"/>
                    <a:pt x="3005" y="3544"/>
                    <a:pt x="3005" y="3544"/>
                  </a:cubicBezTo>
                  <a:lnTo>
                    <a:pt x="3005" y="3544"/>
                  </a:lnTo>
                  <a:cubicBezTo>
                    <a:pt x="3004" y="3543"/>
                    <a:pt x="3004" y="3542"/>
                    <a:pt x="3002" y="3540"/>
                  </a:cubicBezTo>
                  <a:lnTo>
                    <a:pt x="3002" y="3540"/>
                  </a:lnTo>
                  <a:cubicBezTo>
                    <a:pt x="3002" y="3540"/>
                    <a:pt x="3002" y="3540"/>
                    <a:pt x="3002" y="3540"/>
                  </a:cubicBezTo>
                  <a:lnTo>
                    <a:pt x="3002" y="3540"/>
                  </a:lnTo>
                  <a:lnTo>
                    <a:pt x="3002" y="3545"/>
                  </a:lnTo>
                  <a:cubicBezTo>
                    <a:pt x="3002" y="3540"/>
                    <a:pt x="3002" y="3534"/>
                    <a:pt x="2997" y="3528"/>
                  </a:cubicBezTo>
                  <a:cubicBezTo>
                    <a:pt x="3002" y="3528"/>
                    <a:pt x="3002" y="3528"/>
                    <a:pt x="3002" y="3523"/>
                  </a:cubicBezTo>
                  <a:cubicBezTo>
                    <a:pt x="3002" y="3528"/>
                    <a:pt x="3008" y="3534"/>
                    <a:pt x="3008" y="3545"/>
                  </a:cubicBezTo>
                  <a:cubicBezTo>
                    <a:pt x="3008" y="3545"/>
                    <a:pt x="3008" y="3540"/>
                    <a:pt x="3008" y="3534"/>
                  </a:cubicBezTo>
                  <a:cubicBezTo>
                    <a:pt x="3008" y="3534"/>
                    <a:pt x="3008" y="3540"/>
                    <a:pt x="3014" y="3545"/>
                  </a:cubicBezTo>
                  <a:cubicBezTo>
                    <a:pt x="3014" y="3540"/>
                    <a:pt x="3008" y="3528"/>
                    <a:pt x="3014" y="3528"/>
                  </a:cubicBezTo>
                  <a:cubicBezTo>
                    <a:pt x="3014" y="3528"/>
                    <a:pt x="3019" y="3523"/>
                    <a:pt x="3019" y="3523"/>
                  </a:cubicBezTo>
                  <a:cubicBezTo>
                    <a:pt x="3019" y="3517"/>
                    <a:pt x="3025" y="3517"/>
                    <a:pt x="3025" y="3517"/>
                  </a:cubicBezTo>
                  <a:cubicBezTo>
                    <a:pt x="3025" y="3522"/>
                    <a:pt x="3025" y="3519"/>
                    <a:pt x="3025" y="3528"/>
                  </a:cubicBezTo>
                  <a:lnTo>
                    <a:pt x="3030" y="3517"/>
                  </a:lnTo>
                  <a:cubicBezTo>
                    <a:pt x="3030" y="3517"/>
                    <a:pt x="3034" y="3508"/>
                    <a:pt x="3035" y="3508"/>
                  </a:cubicBezTo>
                  <a:cubicBezTo>
                    <a:pt x="3036" y="3508"/>
                    <a:pt x="3036" y="3509"/>
                    <a:pt x="3036" y="3512"/>
                  </a:cubicBezTo>
                  <a:cubicBezTo>
                    <a:pt x="3036" y="3506"/>
                    <a:pt x="3036" y="3506"/>
                    <a:pt x="3036" y="3500"/>
                  </a:cubicBezTo>
                  <a:lnTo>
                    <a:pt x="3042" y="3506"/>
                  </a:lnTo>
                  <a:lnTo>
                    <a:pt x="3042" y="3495"/>
                  </a:lnTo>
                  <a:cubicBezTo>
                    <a:pt x="3042" y="3489"/>
                    <a:pt x="3042" y="3489"/>
                    <a:pt x="3047" y="3489"/>
                  </a:cubicBezTo>
                  <a:close/>
                  <a:moveTo>
                    <a:pt x="2661" y="3904"/>
                  </a:moveTo>
                  <a:lnTo>
                    <a:pt x="2661" y="3914"/>
                  </a:lnTo>
                  <a:lnTo>
                    <a:pt x="2661" y="3914"/>
                  </a:lnTo>
                  <a:cubicBezTo>
                    <a:pt x="2666" y="3911"/>
                    <a:pt x="2665" y="3904"/>
                    <a:pt x="2661" y="3904"/>
                  </a:cubicBezTo>
                  <a:close/>
                  <a:moveTo>
                    <a:pt x="3061" y="3960"/>
                  </a:moveTo>
                  <a:cubicBezTo>
                    <a:pt x="3062" y="3962"/>
                    <a:pt x="3063" y="3964"/>
                    <a:pt x="3064" y="3965"/>
                  </a:cubicBezTo>
                  <a:cubicBezTo>
                    <a:pt x="3063" y="3963"/>
                    <a:pt x="3062" y="3961"/>
                    <a:pt x="3061" y="3960"/>
                  </a:cubicBezTo>
                  <a:close/>
                  <a:moveTo>
                    <a:pt x="2336" y="4016"/>
                  </a:moveTo>
                  <a:lnTo>
                    <a:pt x="2336" y="4021"/>
                  </a:lnTo>
                  <a:cubicBezTo>
                    <a:pt x="2336" y="4021"/>
                    <a:pt x="2336" y="4016"/>
                    <a:pt x="2330" y="4016"/>
                  </a:cubicBezTo>
                  <a:close/>
                  <a:moveTo>
                    <a:pt x="2056" y="4060"/>
                  </a:moveTo>
                  <a:cubicBezTo>
                    <a:pt x="2056" y="4060"/>
                    <a:pt x="2056" y="4060"/>
                    <a:pt x="2056" y="4060"/>
                  </a:cubicBezTo>
                  <a:cubicBezTo>
                    <a:pt x="2056" y="4060"/>
                    <a:pt x="2056" y="4060"/>
                    <a:pt x="2056" y="4060"/>
                  </a:cubicBezTo>
                  <a:close/>
                  <a:moveTo>
                    <a:pt x="2699" y="4061"/>
                  </a:moveTo>
                  <a:cubicBezTo>
                    <a:pt x="2697" y="4061"/>
                    <a:pt x="2694" y="4062"/>
                    <a:pt x="2694" y="4066"/>
                  </a:cubicBezTo>
                  <a:cubicBezTo>
                    <a:pt x="2696" y="4065"/>
                    <a:pt x="2697" y="4063"/>
                    <a:pt x="2699" y="4061"/>
                  </a:cubicBezTo>
                  <a:close/>
                  <a:moveTo>
                    <a:pt x="2258" y="4077"/>
                  </a:moveTo>
                  <a:lnTo>
                    <a:pt x="2258" y="4077"/>
                  </a:lnTo>
                  <a:cubicBezTo>
                    <a:pt x="2258" y="4083"/>
                    <a:pt x="2252" y="4083"/>
                    <a:pt x="2252" y="4083"/>
                  </a:cubicBezTo>
                  <a:lnTo>
                    <a:pt x="2258" y="4077"/>
                  </a:lnTo>
                  <a:close/>
                  <a:moveTo>
                    <a:pt x="2263" y="4060"/>
                  </a:moveTo>
                  <a:lnTo>
                    <a:pt x="2263" y="4060"/>
                  </a:lnTo>
                  <a:cubicBezTo>
                    <a:pt x="2263" y="4066"/>
                    <a:pt x="2258" y="4072"/>
                    <a:pt x="2258" y="4077"/>
                  </a:cubicBezTo>
                  <a:lnTo>
                    <a:pt x="2252" y="4077"/>
                  </a:lnTo>
                  <a:lnTo>
                    <a:pt x="2252" y="4083"/>
                  </a:lnTo>
                  <a:cubicBezTo>
                    <a:pt x="2246" y="4077"/>
                    <a:pt x="2246" y="4077"/>
                    <a:pt x="2246" y="4077"/>
                  </a:cubicBezTo>
                  <a:cubicBezTo>
                    <a:pt x="2246" y="4088"/>
                    <a:pt x="2246" y="4088"/>
                    <a:pt x="2241" y="4094"/>
                  </a:cubicBezTo>
                  <a:lnTo>
                    <a:pt x="2230" y="4072"/>
                  </a:lnTo>
                  <a:lnTo>
                    <a:pt x="2230" y="4072"/>
                  </a:lnTo>
                  <a:cubicBezTo>
                    <a:pt x="2234" y="4073"/>
                    <a:pt x="2238" y="4074"/>
                    <a:pt x="2241" y="4074"/>
                  </a:cubicBezTo>
                  <a:cubicBezTo>
                    <a:pt x="2250" y="4074"/>
                    <a:pt x="2255" y="4069"/>
                    <a:pt x="2263" y="4060"/>
                  </a:cubicBezTo>
                  <a:close/>
                  <a:moveTo>
                    <a:pt x="2760" y="4101"/>
                  </a:moveTo>
                  <a:cubicBezTo>
                    <a:pt x="2759" y="4104"/>
                    <a:pt x="2759" y="4105"/>
                    <a:pt x="2756" y="4105"/>
                  </a:cubicBezTo>
                  <a:cubicBezTo>
                    <a:pt x="2758" y="4104"/>
                    <a:pt x="2759" y="4102"/>
                    <a:pt x="2760" y="4101"/>
                  </a:cubicBezTo>
                  <a:close/>
                  <a:moveTo>
                    <a:pt x="2715" y="4121"/>
                  </a:moveTo>
                  <a:lnTo>
                    <a:pt x="2715" y="4121"/>
                  </a:lnTo>
                  <a:cubicBezTo>
                    <a:pt x="2714" y="4121"/>
                    <a:pt x="2713" y="4121"/>
                    <a:pt x="2711" y="4122"/>
                  </a:cubicBezTo>
                  <a:cubicBezTo>
                    <a:pt x="2713" y="4122"/>
                    <a:pt x="2714" y="4122"/>
                    <a:pt x="2715" y="4121"/>
                  </a:cubicBezTo>
                  <a:close/>
                  <a:moveTo>
                    <a:pt x="2274" y="4128"/>
                  </a:moveTo>
                  <a:cubicBezTo>
                    <a:pt x="2274" y="4129"/>
                    <a:pt x="2275" y="4129"/>
                    <a:pt x="2275" y="4130"/>
                  </a:cubicBezTo>
                  <a:lnTo>
                    <a:pt x="2275" y="4130"/>
                  </a:lnTo>
                  <a:cubicBezTo>
                    <a:pt x="2275" y="4129"/>
                    <a:pt x="2275" y="4128"/>
                    <a:pt x="2274" y="4128"/>
                  </a:cubicBezTo>
                  <a:close/>
                  <a:moveTo>
                    <a:pt x="2768" y="4184"/>
                  </a:moveTo>
                  <a:cubicBezTo>
                    <a:pt x="2769" y="4184"/>
                    <a:pt x="2773" y="4185"/>
                    <a:pt x="2773" y="4189"/>
                  </a:cubicBezTo>
                  <a:cubicBezTo>
                    <a:pt x="2770" y="4187"/>
                    <a:pt x="2769" y="4185"/>
                    <a:pt x="2768" y="4184"/>
                  </a:cubicBezTo>
                  <a:close/>
                  <a:moveTo>
                    <a:pt x="2447" y="4185"/>
                  </a:moveTo>
                  <a:lnTo>
                    <a:pt x="2437" y="4195"/>
                  </a:lnTo>
                  <a:cubicBezTo>
                    <a:pt x="2433" y="4191"/>
                    <a:pt x="2440" y="4187"/>
                    <a:pt x="2447" y="4185"/>
                  </a:cubicBezTo>
                  <a:close/>
                  <a:moveTo>
                    <a:pt x="2644" y="4268"/>
                  </a:moveTo>
                  <a:lnTo>
                    <a:pt x="2644" y="4268"/>
                  </a:lnTo>
                  <a:cubicBezTo>
                    <a:pt x="2650" y="4273"/>
                    <a:pt x="2655" y="4279"/>
                    <a:pt x="2655" y="4285"/>
                  </a:cubicBezTo>
                  <a:cubicBezTo>
                    <a:pt x="2655" y="4288"/>
                    <a:pt x="2655" y="4292"/>
                    <a:pt x="2653" y="4292"/>
                  </a:cubicBezTo>
                  <a:cubicBezTo>
                    <a:pt x="2652" y="4292"/>
                    <a:pt x="2651" y="4292"/>
                    <a:pt x="2650" y="4290"/>
                  </a:cubicBezTo>
                  <a:cubicBezTo>
                    <a:pt x="2650" y="4290"/>
                    <a:pt x="2650" y="4288"/>
                    <a:pt x="2650" y="4285"/>
                  </a:cubicBezTo>
                  <a:cubicBezTo>
                    <a:pt x="2638" y="4273"/>
                    <a:pt x="2650" y="4279"/>
                    <a:pt x="2644" y="4268"/>
                  </a:cubicBezTo>
                  <a:close/>
                  <a:moveTo>
                    <a:pt x="2549" y="4301"/>
                  </a:moveTo>
                  <a:lnTo>
                    <a:pt x="2549" y="4301"/>
                  </a:lnTo>
                  <a:cubicBezTo>
                    <a:pt x="2549" y="4301"/>
                    <a:pt x="2549" y="4301"/>
                    <a:pt x="2549" y="4301"/>
                  </a:cubicBezTo>
                  <a:close/>
                  <a:moveTo>
                    <a:pt x="2579" y="4295"/>
                  </a:moveTo>
                  <a:cubicBezTo>
                    <a:pt x="2577" y="4295"/>
                    <a:pt x="2581" y="4300"/>
                    <a:pt x="2583" y="4305"/>
                  </a:cubicBezTo>
                  <a:lnTo>
                    <a:pt x="2583" y="4305"/>
                  </a:lnTo>
                  <a:cubicBezTo>
                    <a:pt x="2584" y="4301"/>
                    <a:pt x="2587" y="4301"/>
                    <a:pt x="2582" y="4296"/>
                  </a:cubicBezTo>
                  <a:cubicBezTo>
                    <a:pt x="2581" y="4295"/>
                    <a:pt x="2580" y="4295"/>
                    <a:pt x="2579" y="4295"/>
                  </a:cubicBezTo>
                  <a:close/>
                  <a:moveTo>
                    <a:pt x="2583" y="4305"/>
                  </a:moveTo>
                  <a:cubicBezTo>
                    <a:pt x="2583" y="4306"/>
                    <a:pt x="2582" y="4306"/>
                    <a:pt x="2582" y="4307"/>
                  </a:cubicBezTo>
                  <a:cubicBezTo>
                    <a:pt x="2583" y="4307"/>
                    <a:pt x="2583" y="4307"/>
                    <a:pt x="2583" y="4307"/>
                  </a:cubicBezTo>
                  <a:lnTo>
                    <a:pt x="2583" y="4307"/>
                  </a:lnTo>
                  <a:cubicBezTo>
                    <a:pt x="2583" y="4306"/>
                    <a:pt x="2583" y="4306"/>
                    <a:pt x="2583" y="4305"/>
                  </a:cubicBezTo>
                  <a:close/>
                  <a:moveTo>
                    <a:pt x="2700" y="4311"/>
                  </a:moveTo>
                  <a:cubicBezTo>
                    <a:pt x="2701" y="4313"/>
                    <a:pt x="2702" y="4313"/>
                    <a:pt x="2706" y="4313"/>
                  </a:cubicBezTo>
                  <a:cubicBezTo>
                    <a:pt x="2704" y="4312"/>
                    <a:pt x="2702" y="4311"/>
                    <a:pt x="2700" y="4311"/>
                  </a:cubicBezTo>
                  <a:close/>
                  <a:moveTo>
                    <a:pt x="2539" y="4317"/>
                  </a:moveTo>
                  <a:cubicBezTo>
                    <a:pt x="2538" y="4317"/>
                    <a:pt x="2538" y="4318"/>
                    <a:pt x="2538" y="4318"/>
                  </a:cubicBezTo>
                  <a:lnTo>
                    <a:pt x="2538" y="4321"/>
                  </a:lnTo>
                  <a:lnTo>
                    <a:pt x="2538" y="4321"/>
                  </a:lnTo>
                  <a:cubicBezTo>
                    <a:pt x="2539" y="4319"/>
                    <a:pt x="2539" y="4317"/>
                    <a:pt x="2539" y="4317"/>
                  </a:cubicBezTo>
                  <a:close/>
                  <a:moveTo>
                    <a:pt x="2532" y="3848"/>
                  </a:moveTo>
                  <a:cubicBezTo>
                    <a:pt x="2538" y="3848"/>
                    <a:pt x="2543" y="3853"/>
                    <a:pt x="2538" y="3853"/>
                  </a:cubicBezTo>
                  <a:cubicBezTo>
                    <a:pt x="2538" y="3859"/>
                    <a:pt x="2538" y="3864"/>
                    <a:pt x="2532" y="3876"/>
                  </a:cubicBezTo>
                  <a:cubicBezTo>
                    <a:pt x="2532" y="3876"/>
                    <a:pt x="2536" y="3871"/>
                    <a:pt x="2537" y="3867"/>
                  </a:cubicBezTo>
                  <a:lnTo>
                    <a:pt x="2537" y="3867"/>
                  </a:lnTo>
                  <a:cubicBezTo>
                    <a:pt x="2537" y="3869"/>
                    <a:pt x="2536" y="3874"/>
                    <a:pt x="2532" y="3881"/>
                  </a:cubicBezTo>
                  <a:cubicBezTo>
                    <a:pt x="2537" y="3876"/>
                    <a:pt x="2537" y="3863"/>
                    <a:pt x="2541" y="3863"/>
                  </a:cubicBezTo>
                  <a:cubicBezTo>
                    <a:pt x="2542" y="3863"/>
                    <a:pt x="2542" y="3864"/>
                    <a:pt x="2543" y="3864"/>
                  </a:cubicBezTo>
                  <a:lnTo>
                    <a:pt x="2543" y="3864"/>
                  </a:lnTo>
                  <a:cubicBezTo>
                    <a:pt x="2543" y="3863"/>
                    <a:pt x="2543" y="3863"/>
                    <a:pt x="2543" y="3863"/>
                  </a:cubicBezTo>
                  <a:cubicBezTo>
                    <a:pt x="2543" y="3863"/>
                    <a:pt x="2543" y="3863"/>
                    <a:pt x="2543" y="3864"/>
                  </a:cubicBezTo>
                  <a:cubicBezTo>
                    <a:pt x="2543" y="3867"/>
                    <a:pt x="2543" y="3869"/>
                    <a:pt x="2543" y="3870"/>
                  </a:cubicBezTo>
                  <a:cubicBezTo>
                    <a:pt x="2543" y="3871"/>
                    <a:pt x="2544" y="3871"/>
                    <a:pt x="2544" y="3871"/>
                  </a:cubicBezTo>
                  <a:cubicBezTo>
                    <a:pt x="2547" y="3871"/>
                    <a:pt x="2553" y="3866"/>
                    <a:pt x="2557" y="3866"/>
                  </a:cubicBezTo>
                  <a:cubicBezTo>
                    <a:pt x="2559" y="3866"/>
                    <a:pt x="2560" y="3867"/>
                    <a:pt x="2560" y="3870"/>
                  </a:cubicBezTo>
                  <a:cubicBezTo>
                    <a:pt x="2543" y="3887"/>
                    <a:pt x="2560" y="3881"/>
                    <a:pt x="2543" y="3892"/>
                  </a:cubicBezTo>
                  <a:lnTo>
                    <a:pt x="2549" y="3892"/>
                  </a:lnTo>
                  <a:lnTo>
                    <a:pt x="2554" y="3881"/>
                  </a:lnTo>
                  <a:cubicBezTo>
                    <a:pt x="2554" y="3884"/>
                    <a:pt x="2559" y="3884"/>
                    <a:pt x="2562" y="3884"/>
                  </a:cubicBezTo>
                  <a:cubicBezTo>
                    <a:pt x="2566" y="3884"/>
                    <a:pt x="2568" y="3884"/>
                    <a:pt x="2566" y="3887"/>
                  </a:cubicBezTo>
                  <a:lnTo>
                    <a:pt x="2560" y="3887"/>
                  </a:lnTo>
                  <a:lnTo>
                    <a:pt x="2566" y="3892"/>
                  </a:lnTo>
                  <a:lnTo>
                    <a:pt x="2571" y="3887"/>
                  </a:lnTo>
                  <a:cubicBezTo>
                    <a:pt x="2580" y="3887"/>
                    <a:pt x="2586" y="3880"/>
                    <a:pt x="2587" y="3880"/>
                  </a:cubicBezTo>
                  <a:cubicBezTo>
                    <a:pt x="2588" y="3880"/>
                    <a:pt x="2588" y="3880"/>
                    <a:pt x="2588" y="3881"/>
                  </a:cubicBezTo>
                  <a:cubicBezTo>
                    <a:pt x="2582" y="3881"/>
                    <a:pt x="2588" y="3887"/>
                    <a:pt x="2582" y="3892"/>
                  </a:cubicBezTo>
                  <a:cubicBezTo>
                    <a:pt x="2588" y="3892"/>
                    <a:pt x="2594" y="3892"/>
                    <a:pt x="2594" y="3898"/>
                  </a:cubicBezTo>
                  <a:cubicBezTo>
                    <a:pt x="2588" y="3904"/>
                    <a:pt x="2577" y="3909"/>
                    <a:pt x="2577" y="3909"/>
                  </a:cubicBezTo>
                  <a:cubicBezTo>
                    <a:pt x="2578" y="3908"/>
                    <a:pt x="2580" y="3908"/>
                    <a:pt x="2581" y="3908"/>
                  </a:cubicBezTo>
                  <a:cubicBezTo>
                    <a:pt x="2587" y="3908"/>
                    <a:pt x="2589" y="3916"/>
                    <a:pt x="2595" y="3916"/>
                  </a:cubicBezTo>
                  <a:cubicBezTo>
                    <a:pt x="2596" y="3916"/>
                    <a:pt x="2598" y="3916"/>
                    <a:pt x="2599" y="3915"/>
                  </a:cubicBezTo>
                  <a:lnTo>
                    <a:pt x="2599" y="3915"/>
                  </a:lnTo>
                  <a:cubicBezTo>
                    <a:pt x="2599" y="3915"/>
                    <a:pt x="2599" y="3915"/>
                    <a:pt x="2599" y="3915"/>
                  </a:cubicBezTo>
                  <a:lnTo>
                    <a:pt x="2599" y="3915"/>
                  </a:lnTo>
                  <a:cubicBezTo>
                    <a:pt x="2599" y="3920"/>
                    <a:pt x="2594" y="3920"/>
                    <a:pt x="2588" y="3926"/>
                  </a:cubicBezTo>
                  <a:cubicBezTo>
                    <a:pt x="2589" y="3927"/>
                    <a:pt x="2589" y="3927"/>
                    <a:pt x="2590" y="3927"/>
                  </a:cubicBezTo>
                  <a:cubicBezTo>
                    <a:pt x="2594" y="3927"/>
                    <a:pt x="2600" y="3920"/>
                    <a:pt x="2603" y="3920"/>
                  </a:cubicBezTo>
                  <a:cubicBezTo>
                    <a:pt x="2604" y="3920"/>
                    <a:pt x="2605" y="3921"/>
                    <a:pt x="2605" y="3926"/>
                  </a:cubicBezTo>
                  <a:lnTo>
                    <a:pt x="2599" y="3926"/>
                  </a:lnTo>
                  <a:cubicBezTo>
                    <a:pt x="2599" y="3937"/>
                    <a:pt x="2616" y="3932"/>
                    <a:pt x="2616" y="3943"/>
                  </a:cubicBezTo>
                  <a:cubicBezTo>
                    <a:pt x="2608" y="3948"/>
                    <a:pt x="2605" y="3948"/>
                    <a:pt x="2603" y="3948"/>
                  </a:cubicBezTo>
                  <a:cubicBezTo>
                    <a:pt x="2601" y="3948"/>
                    <a:pt x="2599" y="3948"/>
                    <a:pt x="2594" y="3954"/>
                  </a:cubicBezTo>
                  <a:cubicBezTo>
                    <a:pt x="2605" y="3960"/>
                    <a:pt x="2627" y="3960"/>
                    <a:pt x="2633" y="3971"/>
                  </a:cubicBezTo>
                  <a:cubicBezTo>
                    <a:pt x="2637" y="3967"/>
                    <a:pt x="2638" y="3966"/>
                    <a:pt x="2639" y="3966"/>
                  </a:cubicBezTo>
                  <a:lnTo>
                    <a:pt x="2639" y="3966"/>
                  </a:lnTo>
                  <a:cubicBezTo>
                    <a:pt x="2641" y="3966"/>
                    <a:pt x="2630" y="3982"/>
                    <a:pt x="2638" y="3982"/>
                  </a:cubicBezTo>
                  <a:cubicBezTo>
                    <a:pt x="2638" y="3982"/>
                    <a:pt x="2627" y="3988"/>
                    <a:pt x="2627" y="3988"/>
                  </a:cubicBezTo>
                  <a:cubicBezTo>
                    <a:pt x="2627" y="3993"/>
                    <a:pt x="2644" y="3993"/>
                    <a:pt x="2655" y="3999"/>
                  </a:cubicBezTo>
                  <a:lnTo>
                    <a:pt x="2650" y="4004"/>
                  </a:lnTo>
                  <a:cubicBezTo>
                    <a:pt x="2650" y="4010"/>
                    <a:pt x="2655" y="4016"/>
                    <a:pt x="2655" y="4021"/>
                  </a:cubicBezTo>
                  <a:cubicBezTo>
                    <a:pt x="2658" y="4018"/>
                    <a:pt x="2659" y="4018"/>
                    <a:pt x="2661" y="4018"/>
                  </a:cubicBezTo>
                  <a:cubicBezTo>
                    <a:pt x="2662" y="4018"/>
                    <a:pt x="2664" y="4018"/>
                    <a:pt x="2666" y="4016"/>
                  </a:cubicBezTo>
                  <a:lnTo>
                    <a:pt x="2666" y="4016"/>
                  </a:lnTo>
                  <a:cubicBezTo>
                    <a:pt x="2644" y="4049"/>
                    <a:pt x="2700" y="4027"/>
                    <a:pt x="2683" y="4055"/>
                  </a:cubicBezTo>
                  <a:lnTo>
                    <a:pt x="2678" y="4055"/>
                  </a:lnTo>
                  <a:lnTo>
                    <a:pt x="2689" y="4060"/>
                  </a:lnTo>
                  <a:cubicBezTo>
                    <a:pt x="2694" y="4055"/>
                    <a:pt x="2694" y="4055"/>
                    <a:pt x="2700" y="4049"/>
                  </a:cubicBezTo>
                  <a:lnTo>
                    <a:pt x="2711" y="4049"/>
                  </a:lnTo>
                  <a:cubicBezTo>
                    <a:pt x="2707" y="4049"/>
                    <a:pt x="2703" y="4055"/>
                    <a:pt x="2699" y="4061"/>
                  </a:cubicBezTo>
                  <a:lnTo>
                    <a:pt x="2699" y="4061"/>
                  </a:lnTo>
                  <a:cubicBezTo>
                    <a:pt x="2700" y="4060"/>
                    <a:pt x="2700" y="4060"/>
                    <a:pt x="2700" y="4060"/>
                  </a:cubicBezTo>
                  <a:lnTo>
                    <a:pt x="2700" y="4060"/>
                  </a:lnTo>
                  <a:cubicBezTo>
                    <a:pt x="2697" y="4065"/>
                    <a:pt x="2697" y="4066"/>
                    <a:pt x="2699" y="4066"/>
                  </a:cubicBezTo>
                  <a:cubicBezTo>
                    <a:pt x="2702" y="4066"/>
                    <a:pt x="2713" y="4058"/>
                    <a:pt x="2717" y="4058"/>
                  </a:cubicBezTo>
                  <a:cubicBezTo>
                    <a:pt x="2718" y="4058"/>
                    <a:pt x="2718" y="4059"/>
                    <a:pt x="2717" y="4060"/>
                  </a:cubicBezTo>
                  <a:lnTo>
                    <a:pt x="2711" y="4066"/>
                  </a:lnTo>
                  <a:lnTo>
                    <a:pt x="2722" y="4066"/>
                  </a:lnTo>
                  <a:cubicBezTo>
                    <a:pt x="2718" y="4070"/>
                    <a:pt x="2716" y="4071"/>
                    <a:pt x="2715" y="4071"/>
                  </a:cubicBezTo>
                  <a:cubicBezTo>
                    <a:pt x="2714" y="4071"/>
                    <a:pt x="2713" y="4070"/>
                    <a:pt x="2711" y="4070"/>
                  </a:cubicBezTo>
                  <a:cubicBezTo>
                    <a:pt x="2710" y="4070"/>
                    <a:pt x="2708" y="4070"/>
                    <a:pt x="2706" y="4072"/>
                  </a:cubicBezTo>
                  <a:cubicBezTo>
                    <a:pt x="2707" y="4073"/>
                    <a:pt x="2709" y="4073"/>
                    <a:pt x="2711" y="4073"/>
                  </a:cubicBezTo>
                  <a:cubicBezTo>
                    <a:pt x="2716" y="4073"/>
                    <a:pt x="2721" y="4072"/>
                    <a:pt x="2724" y="4072"/>
                  </a:cubicBezTo>
                  <a:cubicBezTo>
                    <a:pt x="2726" y="4072"/>
                    <a:pt x="2727" y="4073"/>
                    <a:pt x="2722" y="4077"/>
                  </a:cubicBezTo>
                  <a:lnTo>
                    <a:pt x="2717" y="4077"/>
                  </a:lnTo>
                  <a:cubicBezTo>
                    <a:pt x="2706" y="4088"/>
                    <a:pt x="2706" y="4088"/>
                    <a:pt x="2706" y="4088"/>
                  </a:cubicBezTo>
                  <a:lnTo>
                    <a:pt x="2706" y="4100"/>
                  </a:lnTo>
                  <a:lnTo>
                    <a:pt x="2711" y="4100"/>
                  </a:lnTo>
                  <a:cubicBezTo>
                    <a:pt x="2719" y="4095"/>
                    <a:pt x="2723" y="4093"/>
                    <a:pt x="2726" y="4093"/>
                  </a:cubicBezTo>
                  <a:cubicBezTo>
                    <a:pt x="2732" y="4093"/>
                    <a:pt x="2730" y="4101"/>
                    <a:pt x="2738" y="4101"/>
                  </a:cubicBezTo>
                  <a:cubicBezTo>
                    <a:pt x="2740" y="4101"/>
                    <a:pt x="2742" y="4100"/>
                    <a:pt x="2745" y="4100"/>
                  </a:cubicBezTo>
                  <a:lnTo>
                    <a:pt x="2745" y="4100"/>
                  </a:lnTo>
                  <a:cubicBezTo>
                    <a:pt x="2722" y="4105"/>
                    <a:pt x="2734" y="4105"/>
                    <a:pt x="2722" y="4111"/>
                  </a:cubicBezTo>
                  <a:cubicBezTo>
                    <a:pt x="2718" y="4115"/>
                    <a:pt x="2717" y="4119"/>
                    <a:pt x="2715" y="4121"/>
                  </a:cubicBezTo>
                  <a:lnTo>
                    <a:pt x="2715" y="4121"/>
                  </a:lnTo>
                  <a:cubicBezTo>
                    <a:pt x="2715" y="4121"/>
                    <a:pt x="2715" y="4121"/>
                    <a:pt x="2715" y="4121"/>
                  </a:cubicBezTo>
                  <a:cubicBezTo>
                    <a:pt x="2719" y="4121"/>
                    <a:pt x="2715" y="4129"/>
                    <a:pt x="2722" y="4129"/>
                  </a:cubicBezTo>
                  <a:cubicBezTo>
                    <a:pt x="2723" y="4129"/>
                    <a:pt x="2724" y="4129"/>
                    <a:pt x="2724" y="4129"/>
                  </a:cubicBezTo>
                  <a:lnTo>
                    <a:pt x="2724" y="4129"/>
                  </a:lnTo>
                  <a:cubicBezTo>
                    <a:pt x="2723" y="4129"/>
                    <a:pt x="2722" y="4131"/>
                    <a:pt x="2717" y="4133"/>
                  </a:cubicBezTo>
                  <a:cubicBezTo>
                    <a:pt x="2718" y="4134"/>
                    <a:pt x="2719" y="4135"/>
                    <a:pt x="2720" y="4135"/>
                  </a:cubicBezTo>
                  <a:cubicBezTo>
                    <a:pt x="2722" y="4135"/>
                    <a:pt x="2723" y="4130"/>
                    <a:pt x="2726" y="4128"/>
                  </a:cubicBezTo>
                  <a:lnTo>
                    <a:pt x="2726" y="4128"/>
                  </a:lnTo>
                  <a:cubicBezTo>
                    <a:pt x="2727" y="4128"/>
                    <a:pt x="2727" y="4128"/>
                    <a:pt x="2728" y="4128"/>
                  </a:cubicBezTo>
                  <a:lnTo>
                    <a:pt x="2728" y="4128"/>
                  </a:lnTo>
                  <a:cubicBezTo>
                    <a:pt x="2728" y="4128"/>
                    <a:pt x="2728" y="4128"/>
                    <a:pt x="2728" y="4128"/>
                  </a:cubicBezTo>
                  <a:cubicBezTo>
                    <a:pt x="2730" y="4127"/>
                    <a:pt x="2731" y="4127"/>
                    <a:pt x="2732" y="4127"/>
                  </a:cubicBezTo>
                  <a:lnTo>
                    <a:pt x="2732" y="4127"/>
                  </a:lnTo>
                  <a:cubicBezTo>
                    <a:pt x="2741" y="4127"/>
                    <a:pt x="2724" y="4150"/>
                    <a:pt x="2745" y="4150"/>
                  </a:cubicBezTo>
                  <a:cubicBezTo>
                    <a:pt x="2762" y="4150"/>
                    <a:pt x="2773" y="4144"/>
                    <a:pt x="2784" y="4144"/>
                  </a:cubicBezTo>
                  <a:cubicBezTo>
                    <a:pt x="2778" y="4156"/>
                    <a:pt x="2767" y="4156"/>
                    <a:pt x="2767" y="4156"/>
                  </a:cubicBezTo>
                  <a:cubicBezTo>
                    <a:pt x="2767" y="4161"/>
                    <a:pt x="2767" y="4161"/>
                    <a:pt x="2773" y="4167"/>
                  </a:cubicBezTo>
                  <a:cubicBezTo>
                    <a:pt x="2773" y="4167"/>
                    <a:pt x="2767" y="4161"/>
                    <a:pt x="2767" y="4161"/>
                  </a:cubicBezTo>
                  <a:lnTo>
                    <a:pt x="2767" y="4172"/>
                  </a:lnTo>
                  <a:lnTo>
                    <a:pt x="2773" y="4178"/>
                  </a:lnTo>
                  <a:lnTo>
                    <a:pt x="2767" y="4178"/>
                  </a:lnTo>
                  <a:cubicBezTo>
                    <a:pt x="2767" y="4178"/>
                    <a:pt x="2767" y="4172"/>
                    <a:pt x="2767" y="4172"/>
                  </a:cubicBezTo>
                  <a:cubicBezTo>
                    <a:pt x="2767" y="4167"/>
                    <a:pt x="2762" y="4167"/>
                    <a:pt x="2762" y="4167"/>
                  </a:cubicBezTo>
                  <a:lnTo>
                    <a:pt x="2762" y="4167"/>
                  </a:lnTo>
                  <a:cubicBezTo>
                    <a:pt x="2762" y="4172"/>
                    <a:pt x="2762" y="4172"/>
                    <a:pt x="2767" y="4178"/>
                  </a:cubicBezTo>
                  <a:lnTo>
                    <a:pt x="2762" y="4178"/>
                  </a:lnTo>
                  <a:cubicBezTo>
                    <a:pt x="2756" y="4178"/>
                    <a:pt x="2756" y="4172"/>
                    <a:pt x="2756" y="4172"/>
                  </a:cubicBezTo>
                  <a:cubicBezTo>
                    <a:pt x="2756" y="4178"/>
                    <a:pt x="2750" y="4178"/>
                    <a:pt x="2756" y="4189"/>
                  </a:cubicBezTo>
                  <a:cubicBezTo>
                    <a:pt x="2754" y="4188"/>
                    <a:pt x="2753" y="4188"/>
                    <a:pt x="2752" y="4188"/>
                  </a:cubicBezTo>
                  <a:cubicBezTo>
                    <a:pt x="2749" y="4188"/>
                    <a:pt x="2748" y="4191"/>
                    <a:pt x="2746" y="4191"/>
                  </a:cubicBezTo>
                  <a:cubicBezTo>
                    <a:pt x="2745" y="4191"/>
                    <a:pt x="2743" y="4190"/>
                    <a:pt x="2739" y="4184"/>
                  </a:cubicBezTo>
                  <a:cubicBezTo>
                    <a:pt x="2739" y="4189"/>
                    <a:pt x="2739" y="4201"/>
                    <a:pt x="2739" y="4201"/>
                  </a:cubicBezTo>
                  <a:cubicBezTo>
                    <a:pt x="2735" y="4193"/>
                    <a:pt x="2733" y="4191"/>
                    <a:pt x="2731" y="4191"/>
                  </a:cubicBezTo>
                  <a:cubicBezTo>
                    <a:pt x="2729" y="4191"/>
                    <a:pt x="2727" y="4193"/>
                    <a:pt x="2725" y="4193"/>
                  </a:cubicBezTo>
                  <a:cubicBezTo>
                    <a:pt x="2723" y="4193"/>
                    <a:pt x="2721" y="4191"/>
                    <a:pt x="2717" y="4184"/>
                  </a:cubicBezTo>
                  <a:lnTo>
                    <a:pt x="2717" y="4184"/>
                  </a:lnTo>
                  <a:cubicBezTo>
                    <a:pt x="2722" y="4206"/>
                    <a:pt x="2706" y="4201"/>
                    <a:pt x="2706" y="4217"/>
                  </a:cubicBezTo>
                  <a:cubicBezTo>
                    <a:pt x="2706" y="4212"/>
                    <a:pt x="2706" y="4212"/>
                    <a:pt x="2706" y="4212"/>
                  </a:cubicBezTo>
                  <a:cubicBezTo>
                    <a:pt x="2706" y="4212"/>
                    <a:pt x="2700" y="4206"/>
                    <a:pt x="2694" y="4206"/>
                  </a:cubicBezTo>
                  <a:lnTo>
                    <a:pt x="2694" y="4206"/>
                  </a:lnTo>
                  <a:cubicBezTo>
                    <a:pt x="2706" y="4223"/>
                    <a:pt x="2700" y="4229"/>
                    <a:pt x="2706" y="4240"/>
                  </a:cubicBezTo>
                  <a:cubicBezTo>
                    <a:pt x="2689" y="4229"/>
                    <a:pt x="2694" y="4217"/>
                    <a:pt x="2683" y="4206"/>
                  </a:cubicBezTo>
                  <a:lnTo>
                    <a:pt x="2683" y="4206"/>
                  </a:lnTo>
                  <a:cubicBezTo>
                    <a:pt x="2694" y="4217"/>
                    <a:pt x="2683" y="4223"/>
                    <a:pt x="2694" y="4234"/>
                  </a:cubicBezTo>
                  <a:cubicBezTo>
                    <a:pt x="2683" y="4229"/>
                    <a:pt x="2689" y="4229"/>
                    <a:pt x="2678" y="4217"/>
                  </a:cubicBezTo>
                  <a:lnTo>
                    <a:pt x="2678" y="4217"/>
                  </a:lnTo>
                  <a:cubicBezTo>
                    <a:pt x="2689" y="4240"/>
                    <a:pt x="2678" y="4223"/>
                    <a:pt x="2683" y="4240"/>
                  </a:cubicBezTo>
                  <a:cubicBezTo>
                    <a:pt x="2674" y="4235"/>
                    <a:pt x="2669" y="4227"/>
                    <a:pt x="2667" y="4227"/>
                  </a:cubicBezTo>
                  <a:cubicBezTo>
                    <a:pt x="2667" y="4227"/>
                    <a:pt x="2666" y="4227"/>
                    <a:pt x="2666" y="4229"/>
                  </a:cubicBezTo>
                  <a:cubicBezTo>
                    <a:pt x="2661" y="4229"/>
                    <a:pt x="2661" y="4217"/>
                    <a:pt x="2661" y="4217"/>
                  </a:cubicBezTo>
                  <a:lnTo>
                    <a:pt x="2661" y="4217"/>
                  </a:lnTo>
                  <a:cubicBezTo>
                    <a:pt x="2655" y="4217"/>
                    <a:pt x="2666" y="4234"/>
                    <a:pt x="2672" y="4240"/>
                  </a:cubicBezTo>
                  <a:cubicBezTo>
                    <a:pt x="2671" y="4242"/>
                    <a:pt x="2669" y="4243"/>
                    <a:pt x="2668" y="4243"/>
                  </a:cubicBezTo>
                  <a:cubicBezTo>
                    <a:pt x="2664" y="4243"/>
                    <a:pt x="2659" y="4233"/>
                    <a:pt x="2655" y="4229"/>
                  </a:cubicBezTo>
                  <a:lnTo>
                    <a:pt x="2655" y="4229"/>
                  </a:lnTo>
                  <a:cubicBezTo>
                    <a:pt x="2655" y="4234"/>
                    <a:pt x="2661" y="4245"/>
                    <a:pt x="2655" y="4251"/>
                  </a:cubicBezTo>
                  <a:cubicBezTo>
                    <a:pt x="2655" y="4245"/>
                    <a:pt x="2655" y="4245"/>
                    <a:pt x="2650" y="4245"/>
                  </a:cubicBezTo>
                  <a:cubicBezTo>
                    <a:pt x="2655" y="4257"/>
                    <a:pt x="2638" y="4251"/>
                    <a:pt x="2644" y="4268"/>
                  </a:cubicBezTo>
                  <a:cubicBezTo>
                    <a:pt x="2638" y="4279"/>
                    <a:pt x="2644" y="4290"/>
                    <a:pt x="2638" y="4290"/>
                  </a:cubicBezTo>
                  <a:cubicBezTo>
                    <a:pt x="2627" y="4279"/>
                    <a:pt x="2644" y="4279"/>
                    <a:pt x="2627" y="4273"/>
                  </a:cubicBezTo>
                  <a:lnTo>
                    <a:pt x="2638" y="4273"/>
                  </a:lnTo>
                  <a:cubicBezTo>
                    <a:pt x="2630" y="4265"/>
                    <a:pt x="2631" y="4265"/>
                    <a:pt x="2632" y="4265"/>
                  </a:cubicBezTo>
                  <a:cubicBezTo>
                    <a:pt x="2633" y="4265"/>
                    <a:pt x="2633" y="4265"/>
                    <a:pt x="2622" y="4257"/>
                  </a:cubicBezTo>
                  <a:cubicBezTo>
                    <a:pt x="2610" y="4257"/>
                    <a:pt x="2622" y="4268"/>
                    <a:pt x="2610" y="4268"/>
                  </a:cubicBezTo>
                  <a:cubicBezTo>
                    <a:pt x="2610" y="4273"/>
                    <a:pt x="2616" y="4279"/>
                    <a:pt x="2622" y="4285"/>
                  </a:cubicBezTo>
                  <a:cubicBezTo>
                    <a:pt x="2620" y="4289"/>
                    <a:pt x="2618" y="4291"/>
                    <a:pt x="2616" y="4291"/>
                  </a:cubicBezTo>
                  <a:cubicBezTo>
                    <a:pt x="2608" y="4291"/>
                    <a:pt x="2598" y="4278"/>
                    <a:pt x="2594" y="4278"/>
                  </a:cubicBezTo>
                  <a:cubicBezTo>
                    <a:pt x="2593" y="4278"/>
                    <a:pt x="2592" y="4280"/>
                    <a:pt x="2594" y="4285"/>
                  </a:cubicBezTo>
                  <a:cubicBezTo>
                    <a:pt x="2599" y="4290"/>
                    <a:pt x="2610" y="4307"/>
                    <a:pt x="2599" y="4307"/>
                  </a:cubicBezTo>
                  <a:lnTo>
                    <a:pt x="2588" y="4290"/>
                  </a:lnTo>
                  <a:lnTo>
                    <a:pt x="2588" y="4290"/>
                  </a:lnTo>
                  <a:cubicBezTo>
                    <a:pt x="2583" y="4290"/>
                    <a:pt x="2596" y="4308"/>
                    <a:pt x="2587" y="4308"/>
                  </a:cubicBezTo>
                  <a:cubicBezTo>
                    <a:pt x="2586" y="4308"/>
                    <a:pt x="2585" y="4308"/>
                    <a:pt x="2583" y="4307"/>
                  </a:cubicBezTo>
                  <a:lnTo>
                    <a:pt x="2583" y="4307"/>
                  </a:lnTo>
                  <a:cubicBezTo>
                    <a:pt x="2584" y="4309"/>
                    <a:pt x="2584" y="4311"/>
                    <a:pt x="2582" y="4313"/>
                  </a:cubicBezTo>
                  <a:lnTo>
                    <a:pt x="2571" y="4301"/>
                  </a:lnTo>
                  <a:cubicBezTo>
                    <a:pt x="2571" y="4301"/>
                    <a:pt x="2566" y="4307"/>
                    <a:pt x="2566" y="4313"/>
                  </a:cubicBezTo>
                  <a:cubicBezTo>
                    <a:pt x="2566" y="4318"/>
                    <a:pt x="2566" y="4324"/>
                    <a:pt x="2566" y="4324"/>
                  </a:cubicBezTo>
                  <a:cubicBezTo>
                    <a:pt x="2566" y="4318"/>
                    <a:pt x="2560" y="4318"/>
                    <a:pt x="2560" y="4313"/>
                  </a:cubicBezTo>
                  <a:cubicBezTo>
                    <a:pt x="2560" y="4316"/>
                    <a:pt x="2559" y="4317"/>
                    <a:pt x="2558" y="4317"/>
                  </a:cubicBezTo>
                  <a:cubicBezTo>
                    <a:pt x="2554" y="4317"/>
                    <a:pt x="2549" y="4309"/>
                    <a:pt x="2549" y="4301"/>
                  </a:cubicBezTo>
                  <a:lnTo>
                    <a:pt x="2549" y="4313"/>
                  </a:lnTo>
                  <a:cubicBezTo>
                    <a:pt x="2549" y="4312"/>
                    <a:pt x="2549" y="4311"/>
                    <a:pt x="2549" y="4311"/>
                  </a:cubicBezTo>
                  <a:cubicBezTo>
                    <a:pt x="2549" y="4311"/>
                    <a:pt x="2549" y="4313"/>
                    <a:pt x="2548" y="4316"/>
                  </a:cubicBezTo>
                  <a:lnTo>
                    <a:pt x="2548" y="4316"/>
                  </a:lnTo>
                  <a:cubicBezTo>
                    <a:pt x="2547" y="4320"/>
                    <a:pt x="2543" y="4325"/>
                    <a:pt x="2543" y="4329"/>
                  </a:cubicBezTo>
                  <a:cubicBezTo>
                    <a:pt x="2543" y="4329"/>
                    <a:pt x="2547" y="4323"/>
                    <a:pt x="2548" y="4317"/>
                  </a:cubicBezTo>
                  <a:lnTo>
                    <a:pt x="2548" y="4317"/>
                  </a:lnTo>
                  <a:cubicBezTo>
                    <a:pt x="2547" y="4321"/>
                    <a:pt x="2546" y="4327"/>
                    <a:pt x="2543" y="4329"/>
                  </a:cubicBezTo>
                  <a:cubicBezTo>
                    <a:pt x="2541" y="4332"/>
                    <a:pt x="2539" y="4333"/>
                    <a:pt x="2537" y="4333"/>
                  </a:cubicBezTo>
                  <a:cubicBezTo>
                    <a:pt x="2535" y="4333"/>
                    <a:pt x="2534" y="4330"/>
                    <a:pt x="2538" y="4324"/>
                  </a:cubicBezTo>
                  <a:lnTo>
                    <a:pt x="2538" y="4321"/>
                  </a:lnTo>
                  <a:lnTo>
                    <a:pt x="2538" y="4321"/>
                  </a:lnTo>
                  <a:cubicBezTo>
                    <a:pt x="2535" y="4326"/>
                    <a:pt x="2531" y="4334"/>
                    <a:pt x="2528" y="4334"/>
                  </a:cubicBezTo>
                  <a:cubicBezTo>
                    <a:pt x="2527" y="4334"/>
                    <a:pt x="2526" y="4333"/>
                    <a:pt x="2526" y="4329"/>
                  </a:cubicBezTo>
                  <a:lnTo>
                    <a:pt x="2532" y="4329"/>
                  </a:lnTo>
                  <a:cubicBezTo>
                    <a:pt x="2532" y="4318"/>
                    <a:pt x="2515" y="4318"/>
                    <a:pt x="2526" y="4301"/>
                  </a:cubicBezTo>
                  <a:lnTo>
                    <a:pt x="2526" y="4301"/>
                  </a:lnTo>
                  <a:cubicBezTo>
                    <a:pt x="2524" y="4302"/>
                    <a:pt x="2523" y="4302"/>
                    <a:pt x="2522" y="4302"/>
                  </a:cubicBezTo>
                  <a:cubicBezTo>
                    <a:pt x="2515" y="4302"/>
                    <a:pt x="2520" y="4293"/>
                    <a:pt x="2513" y="4293"/>
                  </a:cubicBezTo>
                  <a:cubicBezTo>
                    <a:pt x="2512" y="4293"/>
                    <a:pt x="2509" y="4293"/>
                    <a:pt x="2504" y="4296"/>
                  </a:cubicBezTo>
                  <a:cubicBezTo>
                    <a:pt x="2510" y="4285"/>
                    <a:pt x="2515" y="4279"/>
                    <a:pt x="2515" y="4268"/>
                  </a:cubicBezTo>
                  <a:cubicBezTo>
                    <a:pt x="2515" y="4267"/>
                    <a:pt x="2514" y="4266"/>
                    <a:pt x="2513" y="4266"/>
                  </a:cubicBezTo>
                  <a:cubicBezTo>
                    <a:pt x="2510" y="4266"/>
                    <a:pt x="2503" y="4269"/>
                    <a:pt x="2498" y="4269"/>
                  </a:cubicBezTo>
                  <a:cubicBezTo>
                    <a:pt x="2496" y="4269"/>
                    <a:pt x="2494" y="4269"/>
                    <a:pt x="2493" y="4268"/>
                  </a:cubicBezTo>
                  <a:lnTo>
                    <a:pt x="2504" y="4251"/>
                  </a:lnTo>
                  <a:lnTo>
                    <a:pt x="2498" y="4251"/>
                  </a:lnTo>
                  <a:cubicBezTo>
                    <a:pt x="2498" y="4257"/>
                    <a:pt x="2493" y="4257"/>
                    <a:pt x="2493" y="4262"/>
                  </a:cubicBezTo>
                  <a:cubicBezTo>
                    <a:pt x="2482" y="4262"/>
                    <a:pt x="2493" y="4245"/>
                    <a:pt x="2498" y="4240"/>
                  </a:cubicBezTo>
                  <a:lnTo>
                    <a:pt x="2476" y="4234"/>
                  </a:lnTo>
                  <a:cubicBezTo>
                    <a:pt x="2479" y="4231"/>
                    <a:pt x="2482" y="4231"/>
                    <a:pt x="2484" y="4231"/>
                  </a:cubicBezTo>
                  <a:cubicBezTo>
                    <a:pt x="2487" y="4231"/>
                    <a:pt x="2490" y="4231"/>
                    <a:pt x="2493" y="4229"/>
                  </a:cubicBezTo>
                  <a:lnTo>
                    <a:pt x="2493" y="4229"/>
                  </a:lnTo>
                  <a:cubicBezTo>
                    <a:pt x="2489" y="4230"/>
                    <a:pt x="2488" y="4230"/>
                    <a:pt x="2487" y="4230"/>
                  </a:cubicBezTo>
                  <a:cubicBezTo>
                    <a:pt x="2485" y="4230"/>
                    <a:pt x="2501" y="4223"/>
                    <a:pt x="2487" y="4223"/>
                  </a:cubicBezTo>
                  <a:cubicBezTo>
                    <a:pt x="2487" y="4229"/>
                    <a:pt x="2482" y="4229"/>
                    <a:pt x="2476" y="4229"/>
                  </a:cubicBezTo>
                  <a:cubicBezTo>
                    <a:pt x="2482" y="4223"/>
                    <a:pt x="2476" y="4217"/>
                    <a:pt x="2470" y="4212"/>
                  </a:cubicBezTo>
                  <a:lnTo>
                    <a:pt x="2482" y="4206"/>
                  </a:lnTo>
                  <a:cubicBezTo>
                    <a:pt x="2476" y="4195"/>
                    <a:pt x="2465" y="4189"/>
                    <a:pt x="2459" y="4184"/>
                  </a:cubicBezTo>
                  <a:cubicBezTo>
                    <a:pt x="2454" y="4189"/>
                    <a:pt x="2442" y="4195"/>
                    <a:pt x="2437" y="4195"/>
                  </a:cubicBezTo>
                  <a:cubicBezTo>
                    <a:pt x="2447" y="4190"/>
                    <a:pt x="2443" y="4189"/>
                    <a:pt x="2447" y="4185"/>
                  </a:cubicBezTo>
                  <a:lnTo>
                    <a:pt x="2447" y="4185"/>
                  </a:lnTo>
                  <a:cubicBezTo>
                    <a:pt x="2447" y="4185"/>
                    <a:pt x="2447" y="4185"/>
                    <a:pt x="2447" y="4185"/>
                  </a:cubicBezTo>
                  <a:lnTo>
                    <a:pt x="2447" y="4185"/>
                  </a:lnTo>
                  <a:lnTo>
                    <a:pt x="2448" y="4184"/>
                  </a:lnTo>
                  <a:lnTo>
                    <a:pt x="2448" y="4184"/>
                  </a:lnTo>
                  <a:cubicBezTo>
                    <a:pt x="2448" y="4184"/>
                    <a:pt x="2447" y="4185"/>
                    <a:pt x="2447" y="4185"/>
                  </a:cubicBezTo>
                  <a:lnTo>
                    <a:pt x="2447" y="4185"/>
                  </a:lnTo>
                  <a:cubicBezTo>
                    <a:pt x="2449" y="4184"/>
                    <a:pt x="2452" y="4184"/>
                    <a:pt x="2454" y="4184"/>
                  </a:cubicBezTo>
                  <a:lnTo>
                    <a:pt x="2448" y="4178"/>
                  </a:lnTo>
                  <a:cubicBezTo>
                    <a:pt x="2448" y="4178"/>
                    <a:pt x="2454" y="4178"/>
                    <a:pt x="2459" y="4172"/>
                  </a:cubicBezTo>
                  <a:lnTo>
                    <a:pt x="2459" y="4172"/>
                  </a:lnTo>
                  <a:cubicBezTo>
                    <a:pt x="2458" y="4173"/>
                    <a:pt x="2457" y="4173"/>
                    <a:pt x="2456" y="4173"/>
                  </a:cubicBezTo>
                  <a:cubicBezTo>
                    <a:pt x="2452" y="4173"/>
                    <a:pt x="2460" y="4161"/>
                    <a:pt x="2453" y="4160"/>
                  </a:cubicBezTo>
                  <a:lnTo>
                    <a:pt x="2453" y="4160"/>
                  </a:lnTo>
                  <a:cubicBezTo>
                    <a:pt x="2447" y="4150"/>
                    <a:pt x="2437" y="4150"/>
                    <a:pt x="2431" y="4144"/>
                  </a:cubicBezTo>
                  <a:cubicBezTo>
                    <a:pt x="2426" y="4147"/>
                    <a:pt x="2423" y="4147"/>
                    <a:pt x="2420" y="4147"/>
                  </a:cubicBezTo>
                  <a:cubicBezTo>
                    <a:pt x="2417" y="4147"/>
                    <a:pt x="2414" y="4147"/>
                    <a:pt x="2409" y="4150"/>
                  </a:cubicBezTo>
                  <a:cubicBezTo>
                    <a:pt x="2409" y="4139"/>
                    <a:pt x="2414" y="4128"/>
                    <a:pt x="2409" y="4122"/>
                  </a:cubicBezTo>
                  <a:cubicBezTo>
                    <a:pt x="2398" y="4122"/>
                    <a:pt x="2398" y="4128"/>
                    <a:pt x="2392" y="4128"/>
                  </a:cubicBezTo>
                  <a:cubicBezTo>
                    <a:pt x="2398" y="4122"/>
                    <a:pt x="2392" y="4116"/>
                    <a:pt x="2403" y="4116"/>
                  </a:cubicBezTo>
                  <a:cubicBezTo>
                    <a:pt x="2398" y="4105"/>
                    <a:pt x="2392" y="4105"/>
                    <a:pt x="2381" y="4100"/>
                  </a:cubicBezTo>
                  <a:cubicBezTo>
                    <a:pt x="2375" y="4105"/>
                    <a:pt x="2375" y="4105"/>
                    <a:pt x="2370" y="4105"/>
                  </a:cubicBezTo>
                  <a:cubicBezTo>
                    <a:pt x="2370" y="4105"/>
                    <a:pt x="2375" y="4100"/>
                    <a:pt x="2375" y="4100"/>
                  </a:cubicBezTo>
                  <a:lnTo>
                    <a:pt x="2381" y="4094"/>
                  </a:lnTo>
                  <a:cubicBezTo>
                    <a:pt x="2360" y="4094"/>
                    <a:pt x="2383" y="4054"/>
                    <a:pt x="2367" y="4054"/>
                  </a:cubicBezTo>
                  <a:cubicBezTo>
                    <a:pt x="2366" y="4054"/>
                    <a:pt x="2365" y="4055"/>
                    <a:pt x="2364" y="4055"/>
                  </a:cubicBezTo>
                  <a:lnTo>
                    <a:pt x="2347" y="4049"/>
                  </a:lnTo>
                  <a:cubicBezTo>
                    <a:pt x="2344" y="4046"/>
                    <a:pt x="2346" y="4046"/>
                    <a:pt x="2349" y="4046"/>
                  </a:cubicBezTo>
                  <a:cubicBezTo>
                    <a:pt x="2351" y="4046"/>
                    <a:pt x="2356" y="4046"/>
                    <a:pt x="2358" y="4044"/>
                  </a:cubicBezTo>
                  <a:cubicBezTo>
                    <a:pt x="2336" y="4039"/>
                    <a:pt x="2346" y="4031"/>
                    <a:pt x="2342" y="4031"/>
                  </a:cubicBezTo>
                  <a:lnTo>
                    <a:pt x="2342" y="4031"/>
                  </a:lnTo>
                  <a:cubicBezTo>
                    <a:pt x="2341" y="4031"/>
                    <a:pt x="2339" y="4031"/>
                    <a:pt x="2336" y="4032"/>
                  </a:cubicBezTo>
                  <a:cubicBezTo>
                    <a:pt x="2353" y="4021"/>
                    <a:pt x="2353" y="4027"/>
                    <a:pt x="2353" y="4021"/>
                  </a:cubicBezTo>
                  <a:lnTo>
                    <a:pt x="2336" y="4021"/>
                  </a:lnTo>
                  <a:cubicBezTo>
                    <a:pt x="2342" y="4016"/>
                    <a:pt x="2347" y="4016"/>
                    <a:pt x="2347" y="4016"/>
                  </a:cubicBezTo>
                  <a:cubicBezTo>
                    <a:pt x="2353" y="4016"/>
                    <a:pt x="2364" y="4021"/>
                    <a:pt x="2364" y="4021"/>
                  </a:cubicBezTo>
                  <a:cubicBezTo>
                    <a:pt x="2364" y="4021"/>
                    <a:pt x="2358" y="4016"/>
                    <a:pt x="2353" y="4010"/>
                  </a:cubicBezTo>
                  <a:lnTo>
                    <a:pt x="2358" y="4010"/>
                  </a:lnTo>
                  <a:lnTo>
                    <a:pt x="2358" y="4016"/>
                  </a:lnTo>
                  <a:cubicBezTo>
                    <a:pt x="2358" y="4010"/>
                    <a:pt x="2364" y="4010"/>
                    <a:pt x="2364" y="4004"/>
                  </a:cubicBezTo>
                  <a:cubicBezTo>
                    <a:pt x="2370" y="3999"/>
                    <a:pt x="2375" y="3999"/>
                    <a:pt x="2386" y="3988"/>
                  </a:cubicBezTo>
                  <a:lnTo>
                    <a:pt x="2386" y="3999"/>
                  </a:lnTo>
                  <a:cubicBezTo>
                    <a:pt x="2392" y="3999"/>
                    <a:pt x="2392" y="3993"/>
                    <a:pt x="2392" y="3982"/>
                  </a:cubicBezTo>
                  <a:cubicBezTo>
                    <a:pt x="2392" y="3982"/>
                    <a:pt x="2398" y="3976"/>
                    <a:pt x="2398" y="3971"/>
                  </a:cubicBezTo>
                  <a:cubicBezTo>
                    <a:pt x="2398" y="3976"/>
                    <a:pt x="2403" y="3976"/>
                    <a:pt x="2398" y="3976"/>
                  </a:cubicBezTo>
                  <a:cubicBezTo>
                    <a:pt x="2400" y="3979"/>
                    <a:pt x="2403" y="3980"/>
                    <a:pt x="2405" y="3980"/>
                  </a:cubicBezTo>
                  <a:cubicBezTo>
                    <a:pt x="2411" y="3980"/>
                    <a:pt x="2413" y="3970"/>
                    <a:pt x="2409" y="3965"/>
                  </a:cubicBezTo>
                  <a:lnTo>
                    <a:pt x="2409" y="3965"/>
                  </a:lnTo>
                  <a:cubicBezTo>
                    <a:pt x="2409" y="3966"/>
                    <a:pt x="2414" y="3971"/>
                    <a:pt x="2414" y="3971"/>
                  </a:cubicBezTo>
                  <a:cubicBezTo>
                    <a:pt x="2415" y="3972"/>
                    <a:pt x="2416" y="3972"/>
                    <a:pt x="2416" y="3972"/>
                  </a:cubicBezTo>
                  <a:cubicBezTo>
                    <a:pt x="2418" y="3972"/>
                    <a:pt x="2417" y="3962"/>
                    <a:pt x="2421" y="3962"/>
                  </a:cubicBezTo>
                  <a:cubicBezTo>
                    <a:pt x="2422" y="3962"/>
                    <a:pt x="2423" y="3963"/>
                    <a:pt x="2426" y="3965"/>
                  </a:cubicBezTo>
                  <a:cubicBezTo>
                    <a:pt x="2426" y="3965"/>
                    <a:pt x="2426" y="3965"/>
                    <a:pt x="2426" y="3971"/>
                  </a:cubicBezTo>
                  <a:cubicBezTo>
                    <a:pt x="2426" y="3965"/>
                    <a:pt x="2437" y="3965"/>
                    <a:pt x="2426" y="3954"/>
                  </a:cubicBezTo>
                  <a:lnTo>
                    <a:pt x="2431" y="3954"/>
                  </a:lnTo>
                  <a:cubicBezTo>
                    <a:pt x="2437" y="3948"/>
                    <a:pt x="2437" y="3948"/>
                    <a:pt x="2442" y="3948"/>
                  </a:cubicBezTo>
                  <a:cubicBezTo>
                    <a:pt x="2448" y="3943"/>
                    <a:pt x="2454" y="3937"/>
                    <a:pt x="2454" y="3937"/>
                  </a:cubicBezTo>
                  <a:cubicBezTo>
                    <a:pt x="2459" y="3937"/>
                    <a:pt x="2465" y="3932"/>
                    <a:pt x="2465" y="3926"/>
                  </a:cubicBezTo>
                  <a:cubicBezTo>
                    <a:pt x="2465" y="3932"/>
                    <a:pt x="2465" y="3932"/>
                    <a:pt x="2465" y="3932"/>
                  </a:cubicBezTo>
                  <a:lnTo>
                    <a:pt x="2470" y="3932"/>
                  </a:lnTo>
                  <a:cubicBezTo>
                    <a:pt x="2470" y="3932"/>
                    <a:pt x="2470" y="3932"/>
                    <a:pt x="2470" y="3937"/>
                  </a:cubicBezTo>
                  <a:cubicBezTo>
                    <a:pt x="2476" y="3932"/>
                    <a:pt x="2476" y="3932"/>
                    <a:pt x="2476" y="3926"/>
                  </a:cubicBezTo>
                  <a:cubicBezTo>
                    <a:pt x="2482" y="3926"/>
                    <a:pt x="2493" y="3920"/>
                    <a:pt x="2493" y="3915"/>
                  </a:cubicBezTo>
                  <a:lnTo>
                    <a:pt x="2498" y="3915"/>
                  </a:lnTo>
                  <a:cubicBezTo>
                    <a:pt x="2498" y="3909"/>
                    <a:pt x="2498" y="3904"/>
                    <a:pt x="2504" y="3898"/>
                  </a:cubicBezTo>
                  <a:cubicBezTo>
                    <a:pt x="2510" y="3892"/>
                    <a:pt x="2510" y="3892"/>
                    <a:pt x="2515" y="3881"/>
                  </a:cubicBezTo>
                  <a:cubicBezTo>
                    <a:pt x="2515" y="3876"/>
                    <a:pt x="2515" y="3876"/>
                    <a:pt x="2521" y="3876"/>
                  </a:cubicBezTo>
                  <a:cubicBezTo>
                    <a:pt x="2521" y="3876"/>
                    <a:pt x="2521" y="3881"/>
                    <a:pt x="2521" y="3887"/>
                  </a:cubicBezTo>
                  <a:cubicBezTo>
                    <a:pt x="2521" y="3881"/>
                    <a:pt x="2521" y="3881"/>
                    <a:pt x="2526" y="3881"/>
                  </a:cubicBezTo>
                  <a:cubicBezTo>
                    <a:pt x="2526" y="3881"/>
                    <a:pt x="2526" y="3879"/>
                    <a:pt x="2528" y="3876"/>
                  </a:cubicBezTo>
                  <a:lnTo>
                    <a:pt x="2528" y="3876"/>
                  </a:lnTo>
                  <a:cubicBezTo>
                    <a:pt x="2530" y="3876"/>
                    <a:pt x="2531" y="3877"/>
                    <a:pt x="2531" y="3877"/>
                  </a:cubicBezTo>
                  <a:cubicBezTo>
                    <a:pt x="2532" y="3877"/>
                    <a:pt x="2532" y="3876"/>
                    <a:pt x="2532" y="3870"/>
                  </a:cubicBezTo>
                  <a:lnTo>
                    <a:pt x="2532" y="3870"/>
                  </a:lnTo>
                  <a:cubicBezTo>
                    <a:pt x="2532" y="3870"/>
                    <a:pt x="2532" y="3875"/>
                    <a:pt x="2528" y="3875"/>
                  </a:cubicBezTo>
                  <a:lnTo>
                    <a:pt x="2528" y="3875"/>
                  </a:lnTo>
                  <a:cubicBezTo>
                    <a:pt x="2529" y="3874"/>
                    <a:pt x="2530" y="3872"/>
                    <a:pt x="2532" y="3870"/>
                  </a:cubicBezTo>
                  <a:cubicBezTo>
                    <a:pt x="2532" y="3864"/>
                    <a:pt x="2532" y="3853"/>
                    <a:pt x="2532" y="3848"/>
                  </a:cubicBezTo>
                  <a:close/>
                  <a:moveTo>
                    <a:pt x="2566" y="4335"/>
                  </a:moveTo>
                  <a:cubicBezTo>
                    <a:pt x="2566" y="4335"/>
                    <a:pt x="2566" y="4341"/>
                    <a:pt x="2566" y="4341"/>
                  </a:cubicBezTo>
                  <a:cubicBezTo>
                    <a:pt x="2566" y="4341"/>
                    <a:pt x="2560" y="4335"/>
                    <a:pt x="2560" y="4335"/>
                  </a:cubicBezTo>
                  <a:close/>
                  <a:moveTo>
                    <a:pt x="2526" y="4438"/>
                  </a:moveTo>
                  <a:lnTo>
                    <a:pt x="2526" y="4438"/>
                  </a:lnTo>
                  <a:cubicBezTo>
                    <a:pt x="2524" y="4440"/>
                    <a:pt x="2523" y="4441"/>
                    <a:pt x="2521" y="4441"/>
                  </a:cubicBezTo>
                  <a:cubicBezTo>
                    <a:pt x="2524" y="4441"/>
                    <a:pt x="2526" y="4439"/>
                    <a:pt x="2526" y="4438"/>
                  </a:cubicBezTo>
                  <a:close/>
                  <a:moveTo>
                    <a:pt x="169" y="0"/>
                  </a:moveTo>
                  <a:cubicBezTo>
                    <a:pt x="163" y="6"/>
                    <a:pt x="169" y="22"/>
                    <a:pt x="157" y="22"/>
                  </a:cubicBezTo>
                  <a:lnTo>
                    <a:pt x="163" y="28"/>
                  </a:lnTo>
                  <a:cubicBezTo>
                    <a:pt x="163" y="33"/>
                    <a:pt x="162" y="35"/>
                    <a:pt x="162" y="35"/>
                  </a:cubicBezTo>
                  <a:cubicBezTo>
                    <a:pt x="161" y="35"/>
                    <a:pt x="159" y="30"/>
                    <a:pt x="158" y="30"/>
                  </a:cubicBezTo>
                  <a:cubicBezTo>
                    <a:pt x="158" y="30"/>
                    <a:pt x="157" y="31"/>
                    <a:pt x="157" y="34"/>
                  </a:cubicBezTo>
                  <a:lnTo>
                    <a:pt x="146" y="17"/>
                  </a:lnTo>
                  <a:cubicBezTo>
                    <a:pt x="146" y="22"/>
                    <a:pt x="146" y="39"/>
                    <a:pt x="146" y="39"/>
                  </a:cubicBezTo>
                  <a:cubicBezTo>
                    <a:pt x="141" y="28"/>
                    <a:pt x="141" y="17"/>
                    <a:pt x="146" y="11"/>
                  </a:cubicBezTo>
                  <a:lnTo>
                    <a:pt x="146" y="11"/>
                  </a:lnTo>
                  <a:cubicBezTo>
                    <a:pt x="141" y="11"/>
                    <a:pt x="141" y="17"/>
                    <a:pt x="141" y="22"/>
                  </a:cubicBezTo>
                  <a:cubicBezTo>
                    <a:pt x="141" y="34"/>
                    <a:pt x="141" y="45"/>
                    <a:pt x="141" y="45"/>
                  </a:cubicBezTo>
                  <a:cubicBezTo>
                    <a:pt x="132" y="32"/>
                    <a:pt x="127" y="29"/>
                    <a:pt x="124" y="29"/>
                  </a:cubicBezTo>
                  <a:cubicBezTo>
                    <a:pt x="121" y="29"/>
                    <a:pt x="119" y="31"/>
                    <a:pt x="115" y="31"/>
                  </a:cubicBezTo>
                  <a:cubicBezTo>
                    <a:pt x="112" y="31"/>
                    <a:pt x="108" y="29"/>
                    <a:pt x="101" y="22"/>
                  </a:cubicBezTo>
                  <a:cubicBezTo>
                    <a:pt x="101" y="39"/>
                    <a:pt x="85" y="34"/>
                    <a:pt x="73" y="45"/>
                  </a:cubicBezTo>
                  <a:cubicBezTo>
                    <a:pt x="101" y="62"/>
                    <a:pt x="73" y="50"/>
                    <a:pt x="96" y="67"/>
                  </a:cubicBezTo>
                  <a:lnTo>
                    <a:pt x="73" y="67"/>
                  </a:lnTo>
                  <a:cubicBezTo>
                    <a:pt x="68" y="62"/>
                    <a:pt x="73" y="62"/>
                    <a:pt x="68" y="56"/>
                  </a:cubicBezTo>
                  <a:cubicBezTo>
                    <a:pt x="67" y="57"/>
                    <a:pt x="66" y="58"/>
                    <a:pt x="64" y="58"/>
                  </a:cubicBezTo>
                  <a:cubicBezTo>
                    <a:pt x="60" y="58"/>
                    <a:pt x="54" y="50"/>
                    <a:pt x="45" y="50"/>
                  </a:cubicBezTo>
                  <a:lnTo>
                    <a:pt x="45" y="50"/>
                  </a:lnTo>
                  <a:cubicBezTo>
                    <a:pt x="57" y="56"/>
                    <a:pt x="57" y="62"/>
                    <a:pt x="51" y="62"/>
                  </a:cubicBezTo>
                  <a:lnTo>
                    <a:pt x="68" y="67"/>
                  </a:lnTo>
                  <a:cubicBezTo>
                    <a:pt x="69" y="71"/>
                    <a:pt x="68" y="71"/>
                    <a:pt x="65" y="71"/>
                  </a:cubicBezTo>
                  <a:cubicBezTo>
                    <a:pt x="61" y="71"/>
                    <a:pt x="57" y="71"/>
                    <a:pt x="53" y="71"/>
                  </a:cubicBezTo>
                  <a:cubicBezTo>
                    <a:pt x="49" y="71"/>
                    <a:pt x="47" y="72"/>
                    <a:pt x="51" y="79"/>
                  </a:cubicBezTo>
                  <a:lnTo>
                    <a:pt x="45" y="73"/>
                  </a:lnTo>
                  <a:lnTo>
                    <a:pt x="45" y="73"/>
                  </a:lnTo>
                  <a:cubicBezTo>
                    <a:pt x="45" y="79"/>
                    <a:pt x="34" y="90"/>
                    <a:pt x="57" y="101"/>
                  </a:cubicBezTo>
                  <a:cubicBezTo>
                    <a:pt x="51" y="101"/>
                    <a:pt x="45" y="101"/>
                    <a:pt x="45" y="95"/>
                  </a:cubicBezTo>
                  <a:lnTo>
                    <a:pt x="45" y="95"/>
                  </a:lnTo>
                  <a:cubicBezTo>
                    <a:pt x="40" y="107"/>
                    <a:pt x="62" y="123"/>
                    <a:pt x="51" y="135"/>
                  </a:cubicBezTo>
                  <a:lnTo>
                    <a:pt x="40" y="129"/>
                  </a:lnTo>
                  <a:lnTo>
                    <a:pt x="40" y="129"/>
                  </a:lnTo>
                  <a:cubicBezTo>
                    <a:pt x="45" y="135"/>
                    <a:pt x="57" y="135"/>
                    <a:pt x="45" y="135"/>
                  </a:cubicBezTo>
                  <a:lnTo>
                    <a:pt x="40" y="135"/>
                  </a:lnTo>
                  <a:cubicBezTo>
                    <a:pt x="45" y="140"/>
                    <a:pt x="51" y="140"/>
                    <a:pt x="51" y="146"/>
                  </a:cubicBezTo>
                  <a:lnTo>
                    <a:pt x="40" y="146"/>
                  </a:lnTo>
                  <a:cubicBezTo>
                    <a:pt x="34" y="157"/>
                    <a:pt x="62" y="157"/>
                    <a:pt x="68" y="163"/>
                  </a:cubicBezTo>
                  <a:cubicBezTo>
                    <a:pt x="45" y="168"/>
                    <a:pt x="45" y="179"/>
                    <a:pt x="40" y="185"/>
                  </a:cubicBezTo>
                  <a:cubicBezTo>
                    <a:pt x="40" y="202"/>
                    <a:pt x="62" y="202"/>
                    <a:pt x="73" y="207"/>
                  </a:cubicBezTo>
                  <a:cubicBezTo>
                    <a:pt x="63" y="223"/>
                    <a:pt x="76" y="229"/>
                    <a:pt x="74" y="238"/>
                  </a:cubicBezTo>
                  <a:lnTo>
                    <a:pt x="74" y="238"/>
                  </a:lnTo>
                  <a:cubicBezTo>
                    <a:pt x="77" y="233"/>
                    <a:pt x="86" y="230"/>
                    <a:pt x="90" y="230"/>
                  </a:cubicBezTo>
                  <a:lnTo>
                    <a:pt x="90" y="230"/>
                  </a:lnTo>
                  <a:cubicBezTo>
                    <a:pt x="85" y="235"/>
                    <a:pt x="101" y="230"/>
                    <a:pt x="85" y="241"/>
                  </a:cubicBezTo>
                  <a:lnTo>
                    <a:pt x="85" y="235"/>
                  </a:lnTo>
                  <a:cubicBezTo>
                    <a:pt x="73" y="247"/>
                    <a:pt x="79" y="247"/>
                    <a:pt x="79" y="252"/>
                  </a:cubicBezTo>
                  <a:lnTo>
                    <a:pt x="101" y="241"/>
                  </a:lnTo>
                  <a:lnTo>
                    <a:pt x="101" y="241"/>
                  </a:lnTo>
                  <a:cubicBezTo>
                    <a:pt x="73" y="263"/>
                    <a:pt x="124" y="247"/>
                    <a:pt x="96" y="269"/>
                  </a:cubicBezTo>
                  <a:lnTo>
                    <a:pt x="113" y="269"/>
                  </a:lnTo>
                  <a:lnTo>
                    <a:pt x="101" y="275"/>
                  </a:lnTo>
                  <a:cubicBezTo>
                    <a:pt x="101" y="280"/>
                    <a:pt x="101" y="280"/>
                    <a:pt x="107" y="286"/>
                  </a:cubicBezTo>
                  <a:lnTo>
                    <a:pt x="96" y="291"/>
                  </a:lnTo>
                  <a:cubicBezTo>
                    <a:pt x="101" y="291"/>
                    <a:pt x="129" y="275"/>
                    <a:pt x="135" y="275"/>
                  </a:cubicBezTo>
                  <a:lnTo>
                    <a:pt x="135" y="275"/>
                  </a:lnTo>
                  <a:lnTo>
                    <a:pt x="118" y="286"/>
                  </a:lnTo>
                  <a:cubicBezTo>
                    <a:pt x="123" y="291"/>
                    <a:pt x="115" y="304"/>
                    <a:pt x="124" y="304"/>
                  </a:cubicBezTo>
                  <a:lnTo>
                    <a:pt x="124" y="304"/>
                  </a:lnTo>
                  <a:cubicBezTo>
                    <a:pt x="123" y="308"/>
                    <a:pt x="122" y="313"/>
                    <a:pt x="127" y="313"/>
                  </a:cubicBezTo>
                  <a:cubicBezTo>
                    <a:pt x="128" y="313"/>
                    <a:pt x="131" y="312"/>
                    <a:pt x="134" y="311"/>
                  </a:cubicBezTo>
                  <a:lnTo>
                    <a:pt x="134" y="311"/>
                  </a:lnTo>
                  <a:cubicBezTo>
                    <a:pt x="133" y="312"/>
                    <a:pt x="134" y="312"/>
                    <a:pt x="135" y="312"/>
                  </a:cubicBezTo>
                  <a:cubicBezTo>
                    <a:pt x="138" y="312"/>
                    <a:pt x="143" y="311"/>
                    <a:pt x="146" y="308"/>
                  </a:cubicBezTo>
                  <a:lnTo>
                    <a:pt x="146" y="308"/>
                  </a:lnTo>
                  <a:lnTo>
                    <a:pt x="135" y="319"/>
                  </a:lnTo>
                  <a:cubicBezTo>
                    <a:pt x="152" y="308"/>
                    <a:pt x="157" y="308"/>
                    <a:pt x="163" y="308"/>
                  </a:cubicBezTo>
                  <a:cubicBezTo>
                    <a:pt x="163" y="308"/>
                    <a:pt x="152" y="314"/>
                    <a:pt x="157" y="314"/>
                  </a:cubicBezTo>
                  <a:cubicBezTo>
                    <a:pt x="156" y="315"/>
                    <a:pt x="156" y="315"/>
                    <a:pt x="156" y="315"/>
                  </a:cubicBezTo>
                  <a:cubicBezTo>
                    <a:pt x="157" y="315"/>
                    <a:pt x="163" y="312"/>
                    <a:pt x="164" y="312"/>
                  </a:cubicBezTo>
                  <a:lnTo>
                    <a:pt x="164" y="312"/>
                  </a:lnTo>
                  <a:cubicBezTo>
                    <a:pt x="164" y="312"/>
                    <a:pt x="164" y="313"/>
                    <a:pt x="163" y="314"/>
                  </a:cubicBezTo>
                  <a:lnTo>
                    <a:pt x="157" y="319"/>
                  </a:lnTo>
                  <a:cubicBezTo>
                    <a:pt x="157" y="319"/>
                    <a:pt x="163" y="319"/>
                    <a:pt x="169" y="314"/>
                  </a:cubicBezTo>
                  <a:lnTo>
                    <a:pt x="169" y="314"/>
                  </a:lnTo>
                  <a:cubicBezTo>
                    <a:pt x="174" y="314"/>
                    <a:pt x="169" y="319"/>
                    <a:pt x="163" y="325"/>
                  </a:cubicBezTo>
                  <a:cubicBezTo>
                    <a:pt x="167" y="325"/>
                    <a:pt x="170" y="322"/>
                    <a:pt x="173" y="322"/>
                  </a:cubicBezTo>
                  <a:cubicBezTo>
                    <a:pt x="174" y="322"/>
                    <a:pt x="174" y="323"/>
                    <a:pt x="174" y="325"/>
                  </a:cubicBezTo>
                  <a:lnTo>
                    <a:pt x="169" y="325"/>
                  </a:lnTo>
                  <a:cubicBezTo>
                    <a:pt x="166" y="331"/>
                    <a:pt x="170" y="331"/>
                    <a:pt x="173" y="331"/>
                  </a:cubicBezTo>
                  <a:cubicBezTo>
                    <a:pt x="177" y="331"/>
                    <a:pt x="180" y="331"/>
                    <a:pt x="174" y="336"/>
                  </a:cubicBezTo>
                  <a:cubicBezTo>
                    <a:pt x="174" y="336"/>
                    <a:pt x="169" y="336"/>
                    <a:pt x="169" y="342"/>
                  </a:cubicBezTo>
                  <a:cubicBezTo>
                    <a:pt x="169" y="336"/>
                    <a:pt x="169" y="331"/>
                    <a:pt x="169" y="331"/>
                  </a:cubicBezTo>
                  <a:cubicBezTo>
                    <a:pt x="157" y="342"/>
                    <a:pt x="157" y="342"/>
                    <a:pt x="141" y="353"/>
                  </a:cubicBezTo>
                  <a:cubicBezTo>
                    <a:pt x="148" y="349"/>
                    <a:pt x="159" y="345"/>
                    <a:pt x="165" y="345"/>
                  </a:cubicBezTo>
                  <a:cubicBezTo>
                    <a:pt x="167" y="345"/>
                    <a:pt x="169" y="346"/>
                    <a:pt x="169" y="347"/>
                  </a:cubicBezTo>
                  <a:lnTo>
                    <a:pt x="163" y="347"/>
                  </a:lnTo>
                  <a:cubicBezTo>
                    <a:pt x="163" y="353"/>
                    <a:pt x="163" y="353"/>
                    <a:pt x="163" y="353"/>
                  </a:cubicBezTo>
                  <a:lnTo>
                    <a:pt x="169" y="353"/>
                  </a:lnTo>
                  <a:cubicBezTo>
                    <a:pt x="169" y="359"/>
                    <a:pt x="163" y="359"/>
                    <a:pt x="163" y="359"/>
                  </a:cubicBezTo>
                  <a:cubicBezTo>
                    <a:pt x="163" y="359"/>
                    <a:pt x="163" y="359"/>
                    <a:pt x="163" y="364"/>
                  </a:cubicBezTo>
                  <a:cubicBezTo>
                    <a:pt x="174" y="353"/>
                    <a:pt x="174" y="359"/>
                    <a:pt x="180" y="347"/>
                  </a:cubicBezTo>
                  <a:lnTo>
                    <a:pt x="174" y="347"/>
                  </a:lnTo>
                  <a:cubicBezTo>
                    <a:pt x="177" y="345"/>
                    <a:pt x="180" y="343"/>
                    <a:pt x="181" y="343"/>
                  </a:cubicBezTo>
                  <a:lnTo>
                    <a:pt x="181" y="343"/>
                  </a:lnTo>
                  <a:cubicBezTo>
                    <a:pt x="183" y="343"/>
                    <a:pt x="183" y="345"/>
                    <a:pt x="180" y="347"/>
                  </a:cubicBezTo>
                  <a:cubicBezTo>
                    <a:pt x="187" y="344"/>
                    <a:pt x="192" y="342"/>
                    <a:pt x="197" y="340"/>
                  </a:cubicBezTo>
                  <a:lnTo>
                    <a:pt x="197" y="340"/>
                  </a:lnTo>
                  <a:cubicBezTo>
                    <a:pt x="184" y="350"/>
                    <a:pt x="179" y="360"/>
                    <a:pt x="174" y="370"/>
                  </a:cubicBezTo>
                  <a:cubicBezTo>
                    <a:pt x="181" y="370"/>
                    <a:pt x="185" y="373"/>
                    <a:pt x="191" y="373"/>
                  </a:cubicBezTo>
                  <a:cubicBezTo>
                    <a:pt x="195" y="373"/>
                    <a:pt x="201" y="371"/>
                    <a:pt x="208" y="364"/>
                  </a:cubicBezTo>
                  <a:lnTo>
                    <a:pt x="208" y="364"/>
                  </a:lnTo>
                  <a:cubicBezTo>
                    <a:pt x="213" y="364"/>
                    <a:pt x="208" y="370"/>
                    <a:pt x="202" y="375"/>
                  </a:cubicBezTo>
                  <a:lnTo>
                    <a:pt x="197" y="375"/>
                  </a:lnTo>
                  <a:cubicBezTo>
                    <a:pt x="199" y="375"/>
                    <a:pt x="202" y="377"/>
                    <a:pt x="206" y="377"/>
                  </a:cubicBezTo>
                  <a:cubicBezTo>
                    <a:pt x="209" y="377"/>
                    <a:pt x="213" y="375"/>
                    <a:pt x="219" y="370"/>
                  </a:cubicBezTo>
                  <a:lnTo>
                    <a:pt x="219" y="370"/>
                  </a:lnTo>
                  <a:cubicBezTo>
                    <a:pt x="219" y="381"/>
                    <a:pt x="208" y="381"/>
                    <a:pt x="213" y="381"/>
                  </a:cubicBezTo>
                  <a:lnTo>
                    <a:pt x="208" y="387"/>
                  </a:lnTo>
                  <a:cubicBezTo>
                    <a:pt x="208" y="392"/>
                    <a:pt x="213" y="398"/>
                    <a:pt x="213" y="398"/>
                  </a:cubicBezTo>
                  <a:cubicBezTo>
                    <a:pt x="213" y="398"/>
                    <a:pt x="213" y="405"/>
                    <a:pt x="211" y="405"/>
                  </a:cubicBezTo>
                  <a:cubicBezTo>
                    <a:pt x="210" y="405"/>
                    <a:pt x="209" y="404"/>
                    <a:pt x="208" y="403"/>
                  </a:cubicBezTo>
                  <a:lnTo>
                    <a:pt x="208" y="403"/>
                  </a:lnTo>
                  <a:cubicBezTo>
                    <a:pt x="208" y="409"/>
                    <a:pt x="213" y="420"/>
                    <a:pt x="208" y="420"/>
                  </a:cubicBezTo>
                  <a:cubicBezTo>
                    <a:pt x="208" y="420"/>
                    <a:pt x="208" y="415"/>
                    <a:pt x="208" y="415"/>
                  </a:cubicBezTo>
                  <a:lnTo>
                    <a:pt x="208" y="415"/>
                  </a:lnTo>
                  <a:cubicBezTo>
                    <a:pt x="208" y="420"/>
                    <a:pt x="203" y="425"/>
                    <a:pt x="211" y="430"/>
                  </a:cubicBezTo>
                  <a:lnTo>
                    <a:pt x="211" y="430"/>
                  </a:lnTo>
                  <a:cubicBezTo>
                    <a:pt x="207" y="428"/>
                    <a:pt x="204" y="427"/>
                    <a:pt x="200" y="427"/>
                  </a:cubicBezTo>
                  <a:cubicBezTo>
                    <a:pt x="188" y="427"/>
                    <a:pt x="183" y="441"/>
                    <a:pt x="173" y="441"/>
                  </a:cubicBezTo>
                  <a:cubicBezTo>
                    <a:pt x="170" y="441"/>
                    <a:pt x="167" y="440"/>
                    <a:pt x="163" y="437"/>
                  </a:cubicBezTo>
                  <a:cubicBezTo>
                    <a:pt x="157" y="448"/>
                    <a:pt x="146" y="454"/>
                    <a:pt x="141" y="459"/>
                  </a:cubicBezTo>
                  <a:cubicBezTo>
                    <a:pt x="140" y="459"/>
                    <a:pt x="139" y="459"/>
                    <a:pt x="138" y="459"/>
                  </a:cubicBezTo>
                  <a:lnTo>
                    <a:pt x="138" y="459"/>
                  </a:lnTo>
                  <a:cubicBezTo>
                    <a:pt x="133" y="459"/>
                    <a:pt x="150" y="482"/>
                    <a:pt x="135" y="482"/>
                  </a:cubicBezTo>
                  <a:cubicBezTo>
                    <a:pt x="118" y="476"/>
                    <a:pt x="135" y="471"/>
                    <a:pt x="129" y="471"/>
                  </a:cubicBezTo>
                  <a:cubicBezTo>
                    <a:pt x="125" y="463"/>
                    <a:pt x="122" y="460"/>
                    <a:pt x="120" y="460"/>
                  </a:cubicBezTo>
                  <a:cubicBezTo>
                    <a:pt x="115" y="460"/>
                    <a:pt x="114" y="477"/>
                    <a:pt x="105" y="477"/>
                  </a:cubicBezTo>
                  <a:cubicBezTo>
                    <a:pt x="104" y="477"/>
                    <a:pt x="103" y="477"/>
                    <a:pt x="101" y="476"/>
                  </a:cubicBezTo>
                  <a:lnTo>
                    <a:pt x="101" y="471"/>
                  </a:lnTo>
                  <a:cubicBezTo>
                    <a:pt x="85" y="471"/>
                    <a:pt x="90" y="493"/>
                    <a:pt x="85" y="499"/>
                  </a:cubicBezTo>
                  <a:lnTo>
                    <a:pt x="79" y="499"/>
                  </a:lnTo>
                  <a:cubicBezTo>
                    <a:pt x="85" y="515"/>
                    <a:pt x="79" y="527"/>
                    <a:pt x="73" y="538"/>
                  </a:cubicBezTo>
                  <a:cubicBezTo>
                    <a:pt x="68" y="532"/>
                    <a:pt x="73" y="532"/>
                    <a:pt x="62" y="527"/>
                  </a:cubicBezTo>
                  <a:lnTo>
                    <a:pt x="62" y="527"/>
                  </a:lnTo>
                  <a:cubicBezTo>
                    <a:pt x="62" y="532"/>
                    <a:pt x="79" y="538"/>
                    <a:pt x="73" y="549"/>
                  </a:cubicBezTo>
                  <a:cubicBezTo>
                    <a:pt x="71" y="546"/>
                    <a:pt x="68" y="546"/>
                    <a:pt x="64" y="546"/>
                  </a:cubicBezTo>
                  <a:cubicBezTo>
                    <a:pt x="59" y="546"/>
                    <a:pt x="54" y="546"/>
                    <a:pt x="45" y="543"/>
                  </a:cubicBezTo>
                  <a:cubicBezTo>
                    <a:pt x="51" y="543"/>
                    <a:pt x="51" y="538"/>
                    <a:pt x="51" y="532"/>
                  </a:cubicBezTo>
                  <a:cubicBezTo>
                    <a:pt x="34" y="532"/>
                    <a:pt x="45" y="549"/>
                    <a:pt x="40" y="549"/>
                  </a:cubicBezTo>
                  <a:lnTo>
                    <a:pt x="34" y="543"/>
                  </a:lnTo>
                  <a:lnTo>
                    <a:pt x="34" y="543"/>
                  </a:lnTo>
                  <a:cubicBezTo>
                    <a:pt x="29" y="560"/>
                    <a:pt x="45" y="571"/>
                    <a:pt x="40" y="583"/>
                  </a:cubicBezTo>
                  <a:lnTo>
                    <a:pt x="45" y="583"/>
                  </a:lnTo>
                  <a:cubicBezTo>
                    <a:pt x="57" y="599"/>
                    <a:pt x="34" y="588"/>
                    <a:pt x="40" y="599"/>
                  </a:cubicBezTo>
                  <a:lnTo>
                    <a:pt x="23" y="599"/>
                  </a:lnTo>
                  <a:cubicBezTo>
                    <a:pt x="29" y="605"/>
                    <a:pt x="34" y="622"/>
                    <a:pt x="40" y="633"/>
                  </a:cubicBezTo>
                  <a:cubicBezTo>
                    <a:pt x="23" y="627"/>
                    <a:pt x="23" y="611"/>
                    <a:pt x="17" y="599"/>
                  </a:cubicBezTo>
                  <a:cubicBezTo>
                    <a:pt x="12" y="605"/>
                    <a:pt x="12" y="616"/>
                    <a:pt x="17" y="622"/>
                  </a:cubicBezTo>
                  <a:cubicBezTo>
                    <a:pt x="17" y="622"/>
                    <a:pt x="17" y="622"/>
                    <a:pt x="17" y="616"/>
                  </a:cubicBezTo>
                  <a:cubicBezTo>
                    <a:pt x="29" y="627"/>
                    <a:pt x="34" y="639"/>
                    <a:pt x="34" y="650"/>
                  </a:cubicBezTo>
                  <a:cubicBezTo>
                    <a:pt x="32" y="649"/>
                    <a:pt x="29" y="649"/>
                    <a:pt x="27" y="649"/>
                  </a:cubicBezTo>
                  <a:cubicBezTo>
                    <a:pt x="4" y="649"/>
                    <a:pt x="21" y="679"/>
                    <a:pt x="1" y="689"/>
                  </a:cubicBezTo>
                  <a:cubicBezTo>
                    <a:pt x="17" y="711"/>
                    <a:pt x="1" y="739"/>
                    <a:pt x="12" y="762"/>
                  </a:cubicBezTo>
                  <a:cubicBezTo>
                    <a:pt x="18" y="757"/>
                    <a:pt x="22" y="755"/>
                    <a:pt x="24" y="755"/>
                  </a:cubicBezTo>
                  <a:cubicBezTo>
                    <a:pt x="27" y="755"/>
                    <a:pt x="27" y="759"/>
                    <a:pt x="33" y="759"/>
                  </a:cubicBezTo>
                  <a:cubicBezTo>
                    <a:pt x="35" y="759"/>
                    <a:pt x="39" y="759"/>
                    <a:pt x="45" y="756"/>
                  </a:cubicBezTo>
                  <a:cubicBezTo>
                    <a:pt x="45" y="762"/>
                    <a:pt x="45" y="762"/>
                    <a:pt x="45" y="762"/>
                  </a:cubicBezTo>
                  <a:cubicBezTo>
                    <a:pt x="45" y="773"/>
                    <a:pt x="40" y="779"/>
                    <a:pt x="40" y="790"/>
                  </a:cubicBezTo>
                  <a:cubicBezTo>
                    <a:pt x="39" y="791"/>
                    <a:pt x="37" y="791"/>
                    <a:pt x="36" y="791"/>
                  </a:cubicBezTo>
                  <a:cubicBezTo>
                    <a:pt x="33" y="791"/>
                    <a:pt x="30" y="788"/>
                    <a:pt x="29" y="788"/>
                  </a:cubicBezTo>
                  <a:cubicBezTo>
                    <a:pt x="29" y="788"/>
                    <a:pt x="29" y="789"/>
                    <a:pt x="29" y="790"/>
                  </a:cubicBezTo>
                  <a:cubicBezTo>
                    <a:pt x="29" y="801"/>
                    <a:pt x="17" y="801"/>
                    <a:pt x="17" y="812"/>
                  </a:cubicBezTo>
                  <a:cubicBezTo>
                    <a:pt x="19" y="811"/>
                    <a:pt x="21" y="810"/>
                    <a:pt x="23" y="810"/>
                  </a:cubicBezTo>
                  <a:cubicBezTo>
                    <a:pt x="29" y="810"/>
                    <a:pt x="34" y="814"/>
                    <a:pt x="34" y="818"/>
                  </a:cubicBezTo>
                  <a:cubicBezTo>
                    <a:pt x="34" y="812"/>
                    <a:pt x="34" y="807"/>
                    <a:pt x="40" y="801"/>
                  </a:cubicBezTo>
                  <a:lnTo>
                    <a:pt x="40" y="801"/>
                  </a:lnTo>
                  <a:cubicBezTo>
                    <a:pt x="62" y="807"/>
                    <a:pt x="29" y="829"/>
                    <a:pt x="45" y="829"/>
                  </a:cubicBezTo>
                  <a:lnTo>
                    <a:pt x="40" y="835"/>
                  </a:lnTo>
                  <a:cubicBezTo>
                    <a:pt x="45" y="835"/>
                    <a:pt x="54" y="852"/>
                    <a:pt x="72" y="852"/>
                  </a:cubicBezTo>
                  <a:cubicBezTo>
                    <a:pt x="73" y="852"/>
                    <a:pt x="74" y="852"/>
                    <a:pt x="75" y="852"/>
                  </a:cubicBezTo>
                  <a:lnTo>
                    <a:pt x="75" y="852"/>
                  </a:lnTo>
                  <a:cubicBezTo>
                    <a:pt x="71" y="854"/>
                    <a:pt x="68" y="857"/>
                    <a:pt x="68" y="857"/>
                  </a:cubicBezTo>
                  <a:cubicBezTo>
                    <a:pt x="68" y="863"/>
                    <a:pt x="79" y="868"/>
                    <a:pt x="96" y="885"/>
                  </a:cubicBezTo>
                  <a:cubicBezTo>
                    <a:pt x="73" y="902"/>
                    <a:pt x="62" y="930"/>
                    <a:pt x="57" y="941"/>
                  </a:cubicBezTo>
                  <a:cubicBezTo>
                    <a:pt x="57" y="940"/>
                    <a:pt x="56" y="939"/>
                    <a:pt x="56" y="939"/>
                  </a:cubicBezTo>
                  <a:cubicBezTo>
                    <a:pt x="53" y="939"/>
                    <a:pt x="45" y="956"/>
                    <a:pt x="41" y="956"/>
                  </a:cubicBezTo>
                  <a:cubicBezTo>
                    <a:pt x="40" y="956"/>
                    <a:pt x="40" y="955"/>
                    <a:pt x="40" y="952"/>
                  </a:cubicBezTo>
                  <a:cubicBezTo>
                    <a:pt x="25" y="987"/>
                    <a:pt x="28" y="1021"/>
                    <a:pt x="36" y="1021"/>
                  </a:cubicBezTo>
                  <a:cubicBezTo>
                    <a:pt x="37" y="1021"/>
                    <a:pt x="38" y="1021"/>
                    <a:pt x="40" y="1019"/>
                  </a:cubicBezTo>
                  <a:lnTo>
                    <a:pt x="40" y="1019"/>
                  </a:lnTo>
                  <a:cubicBezTo>
                    <a:pt x="29" y="1059"/>
                    <a:pt x="45" y="1098"/>
                    <a:pt x="68" y="1120"/>
                  </a:cubicBezTo>
                  <a:cubicBezTo>
                    <a:pt x="85" y="1137"/>
                    <a:pt x="101" y="1148"/>
                    <a:pt x="96" y="1171"/>
                  </a:cubicBezTo>
                  <a:cubicBezTo>
                    <a:pt x="146" y="1227"/>
                    <a:pt x="197" y="1283"/>
                    <a:pt x="241" y="1344"/>
                  </a:cubicBezTo>
                  <a:cubicBezTo>
                    <a:pt x="241" y="1344"/>
                    <a:pt x="240" y="1345"/>
                    <a:pt x="239" y="1345"/>
                  </a:cubicBezTo>
                  <a:cubicBezTo>
                    <a:pt x="224" y="1345"/>
                    <a:pt x="202" y="1291"/>
                    <a:pt x="185" y="1291"/>
                  </a:cubicBezTo>
                  <a:cubicBezTo>
                    <a:pt x="183" y="1291"/>
                    <a:pt x="182" y="1292"/>
                    <a:pt x="180" y="1294"/>
                  </a:cubicBezTo>
                  <a:cubicBezTo>
                    <a:pt x="225" y="1344"/>
                    <a:pt x="264" y="1367"/>
                    <a:pt x="297" y="1423"/>
                  </a:cubicBezTo>
                  <a:cubicBezTo>
                    <a:pt x="299" y="1428"/>
                    <a:pt x="298" y="1430"/>
                    <a:pt x="296" y="1430"/>
                  </a:cubicBezTo>
                  <a:cubicBezTo>
                    <a:pt x="290" y="1430"/>
                    <a:pt x="279" y="1421"/>
                    <a:pt x="275" y="1417"/>
                  </a:cubicBezTo>
                  <a:lnTo>
                    <a:pt x="275" y="1417"/>
                  </a:lnTo>
                  <a:cubicBezTo>
                    <a:pt x="320" y="1467"/>
                    <a:pt x="348" y="1529"/>
                    <a:pt x="393" y="1568"/>
                  </a:cubicBezTo>
                  <a:cubicBezTo>
                    <a:pt x="393" y="1570"/>
                    <a:pt x="392" y="1571"/>
                    <a:pt x="391" y="1571"/>
                  </a:cubicBezTo>
                  <a:cubicBezTo>
                    <a:pt x="389" y="1571"/>
                    <a:pt x="385" y="1567"/>
                    <a:pt x="381" y="1563"/>
                  </a:cubicBezTo>
                  <a:lnTo>
                    <a:pt x="381" y="1563"/>
                  </a:lnTo>
                  <a:cubicBezTo>
                    <a:pt x="386" y="1571"/>
                    <a:pt x="390" y="1583"/>
                    <a:pt x="397" y="1583"/>
                  </a:cubicBezTo>
                  <a:cubicBezTo>
                    <a:pt x="399" y="1583"/>
                    <a:pt x="401" y="1582"/>
                    <a:pt x="404" y="1579"/>
                  </a:cubicBezTo>
                  <a:lnTo>
                    <a:pt x="393" y="1574"/>
                  </a:lnTo>
                  <a:cubicBezTo>
                    <a:pt x="393" y="1569"/>
                    <a:pt x="395" y="1568"/>
                    <a:pt x="398" y="1568"/>
                  </a:cubicBezTo>
                  <a:cubicBezTo>
                    <a:pt x="411" y="1568"/>
                    <a:pt x="442" y="1595"/>
                    <a:pt x="448" y="1596"/>
                  </a:cubicBezTo>
                  <a:lnTo>
                    <a:pt x="448" y="1596"/>
                  </a:lnTo>
                  <a:cubicBezTo>
                    <a:pt x="447" y="1596"/>
                    <a:pt x="445" y="1596"/>
                    <a:pt x="444" y="1596"/>
                  </a:cubicBezTo>
                  <a:cubicBezTo>
                    <a:pt x="422" y="1596"/>
                    <a:pt x="469" y="1641"/>
                    <a:pt x="438" y="1641"/>
                  </a:cubicBezTo>
                  <a:cubicBezTo>
                    <a:pt x="436" y="1641"/>
                    <a:pt x="434" y="1641"/>
                    <a:pt x="432" y="1641"/>
                  </a:cubicBezTo>
                  <a:lnTo>
                    <a:pt x="432" y="1641"/>
                  </a:lnTo>
                  <a:cubicBezTo>
                    <a:pt x="436" y="1645"/>
                    <a:pt x="443" y="1649"/>
                    <a:pt x="448" y="1649"/>
                  </a:cubicBezTo>
                  <a:cubicBezTo>
                    <a:pt x="450" y="1649"/>
                    <a:pt x="453" y="1648"/>
                    <a:pt x="454" y="1647"/>
                  </a:cubicBezTo>
                  <a:lnTo>
                    <a:pt x="454" y="1647"/>
                  </a:lnTo>
                  <a:cubicBezTo>
                    <a:pt x="454" y="1655"/>
                    <a:pt x="454" y="1660"/>
                    <a:pt x="450" y="1660"/>
                  </a:cubicBezTo>
                  <a:cubicBezTo>
                    <a:pt x="448" y="1660"/>
                    <a:pt x="446" y="1659"/>
                    <a:pt x="443" y="1658"/>
                  </a:cubicBezTo>
                  <a:lnTo>
                    <a:pt x="443" y="1658"/>
                  </a:lnTo>
                  <a:cubicBezTo>
                    <a:pt x="471" y="1686"/>
                    <a:pt x="471" y="1669"/>
                    <a:pt x="493" y="1703"/>
                  </a:cubicBezTo>
                  <a:cubicBezTo>
                    <a:pt x="488" y="1703"/>
                    <a:pt x="482" y="1697"/>
                    <a:pt x="477" y="1697"/>
                  </a:cubicBezTo>
                  <a:lnTo>
                    <a:pt x="477" y="1697"/>
                  </a:lnTo>
                  <a:cubicBezTo>
                    <a:pt x="493" y="1708"/>
                    <a:pt x="516" y="1719"/>
                    <a:pt x="527" y="1747"/>
                  </a:cubicBezTo>
                  <a:cubicBezTo>
                    <a:pt x="527" y="1747"/>
                    <a:pt x="527" y="1750"/>
                    <a:pt x="525" y="1750"/>
                  </a:cubicBezTo>
                  <a:cubicBezTo>
                    <a:pt x="525" y="1750"/>
                    <a:pt x="523" y="1749"/>
                    <a:pt x="521" y="1747"/>
                  </a:cubicBezTo>
                  <a:lnTo>
                    <a:pt x="521" y="1747"/>
                  </a:lnTo>
                  <a:cubicBezTo>
                    <a:pt x="555" y="1792"/>
                    <a:pt x="594" y="1815"/>
                    <a:pt x="622" y="1865"/>
                  </a:cubicBezTo>
                  <a:cubicBezTo>
                    <a:pt x="594" y="1865"/>
                    <a:pt x="628" y="1887"/>
                    <a:pt x="617" y="1899"/>
                  </a:cubicBezTo>
                  <a:lnTo>
                    <a:pt x="639" y="1927"/>
                  </a:lnTo>
                  <a:lnTo>
                    <a:pt x="639" y="1910"/>
                  </a:lnTo>
                  <a:cubicBezTo>
                    <a:pt x="656" y="1932"/>
                    <a:pt x="678" y="1949"/>
                    <a:pt x="689" y="1971"/>
                  </a:cubicBezTo>
                  <a:lnTo>
                    <a:pt x="673" y="1960"/>
                  </a:lnTo>
                  <a:lnTo>
                    <a:pt x="706" y="1999"/>
                  </a:lnTo>
                  <a:lnTo>
                    <a:pt x="689" y="1971"/>
                  </a:lnTo>
                  <a:lnTo>
                    <a:pt x="689" y="1971"/>
                  </a:lnTo>
                  <a:cubicBezTo>
                    <a:pt x="696" y="1975"/>
                    <a:pt x="700" y="1977"/>
                    <a:pt x="703" y="1977"/>
                  </a:cubicBezTo>
                  <a:cubicBezTo>
                    <a:pt x="709" y="1977"/>
                    <a:pt x="711" y="1973"/>
                    <a:pt x="714" y="1973"/>
                  </a:cubicBezTo>
                  <a:cubicBezTo>
                    <a:pt x="717" y="1973"/>
                    <a:pt x="720" y="1976"/>
                    <a:pt x="729" y="1988"/>
                  </a:cubicBezTo>
                  <a:cubicBezTo>
                    <a:pt x="717" y="1988"/>
                    <a:pt x="740" y="2016"/>
                    <a:pt x="745" y="2033"/>
                  </a:cubicBezTo>
                  <a:lnTo>
                    <a:pt x="740" y="2033"/>
                  </a:lnTo>
                  <a:cubicBezTo>
                    <a:pt x="757" y="2044"/>
                    <a:pt x="768" y="2050"/>
                    <a:pt x="779" y="2072"/>
                  </a:cubicBezTo>
                  <a:cubicBezTo>
                    <a:pt x="773" y="2078"/>
                    <a:pt x="757" y="2078"/>
                    <a:pt x="757" y="2083"/>
                  </a:cubicBezTo>
                  <a:cubicBezTo>
                    <a:pt x="777" y="2089"/>
                    <a:pt x="797" y="2131"/>
                    <a:pt x="818" y="2143"/>
                  </a:cubicBezTo>
                  <a:lnTo>
                    <a:pt x="818" y="2143"/>
                  </a:lnTo>
                  <a:cubicBezTo>
                    <a:pt x="818" y="2143"/>
                    <a:pt x="817" y="2143"/>
                    <a:pt x="817" y="2143"/>
                  </a:cubicBezTo>
                  <a:cubicBezTo>
                    <a:pt x="812" y="2143"/>
                    <a:pt x="807" y="2145"/>
                    <a:pt x="807" y="2145"/>
                  </a:cubicBezTo>
                  <a:lnTo>
                    <a:pt x="824" y="2151"/>
                  </a:lnTo>
                  <a:cubicBezTo>
                    <a:pt x="829" y="2162"/>
                    <a:pt x="829" y="2168"/>
                    <a:pt x="824" y="2168"/>
                  </a:cubicBezTo>
                  <a:cubicBezTo>
                    <a:pt x="828" y="2176"/>
                    <a:pt x="831" y="2179"/>
                    <a:pt x="833" y="2179"/>
                  </a:cubicBezTo>
                  <a:cubicBezTo>
                    <a:pt x="837" y="2179"/>
                    <a:pt x="838" y="2172"/>
                    <a:pt x="841" y="2172"/>
                  </a:cubicBezTo>
                  <a:cubicBezTo>
                    <a:pt x="843" y="2172"/>
                    <a:pt x="847" y="2176"/>
                    <a:pt x="852" y="2190"/>
                  </a:cubicBezTo>
                  <a:cubicBezTo>
                    <a:pt x="846" y="2190"/>
                    <a:pt x="846" y="2190"/>
                    <a:pt x="841" y="2184"/>
                  </a:cubicBezTo>
                  <a:lnTo>
                    <a:pt x="841" y="2184"/>
                  </a:lnTo>
                  <a:cubicBezTo>
                    <a:pt x="863" y="2229"/>
                    <a:pt x="902" y="2257"/>
                    <a:pt x="925" y="2296"/>
                  </a:cubicBezTo>
                  <a:cubicBezTo>
                    <a:pt x="923" y="2301"/>
                    <a:pt x="920" y="2302"/>
                    <a:pt x="918" y="2302"/>
                  </a:cubicBezTo>
                  <a:cubicBezTo>
                    <a:pt x="910" y="2302"/>
                    <a:pt x="901" y="2285"/>
                    <a:pt x="895" y="2285"/>
                  </a:cubicBezTo>
                  <a:cubicBezTo>
                    <a:pt x="894" y="2285"/>
                    <a:pt x="892" y="2286"/>
                    <a:pt x="891" y="2291"/>
                  </a:cubicBezTo>
                  <a:cubicBezTo>
                    <a:pt x="930" y="2341"/>
                    <a:pt x="986" y="2386"/>
                    <a:pt x="1014" y="2436"/>
                  </a:cubicBezTo>
                  <a:lnTo>
                    <a:pt x="1014" y="2431"/>
                  </a:lnTo>
                  <a:cubicBezTo>
                    <a:pt x="1016" y="2430"/>
                    <a:pt x="1018" y="2429"/>
                    <a:pt x="1020" y="2429"/>
                  </a:cubicBezTo>
                  <a:cubicBezTo>
                    <a:pt x="1034" y="2429"/>
                    <a:pt x="1028" y="2474"/>
                    <a:pt x="1051" y="2491"/>
                  </a:cubicBezTo>
                  <a:lnTo>
                    <a:pt x="1051" y="2491"/>
                  </a:lnTo>
                  <a:cubicBezTo>
                    <a:pt x="1050" y="2490"/>
                    <a:pt x="1048" y="2490"/>
                    <a:pt x="1047" y="2490"/>
                  </a:cubicBezTo>
                  <a:cubicBezTo>
                    <a:pt x="1042" y="2490"/>
                    <a:pt x="1039" y="2492"/>
                    <a:pt x="1042" y="2492"/>
                  </a:cubicBezTo>
                  <a:cubicBezTo>
                    <a:pt x="1065" y="2526"/>
                    <a:pt x="1098" y="2560"/>
                    <a:pt x="1137" y="2610"/>
                  </a:cubicBezTo>
                  <a:lnTo>
                    <a:pt x="1132" y="2604"/>
                  </a:lnTo>
                  <a:lnTo>
                    <a:pt x="1132" y="2604"/>
                  </a:lnTo>
                  <a:cubicBezTo>
                    <a:pt x="1137" y="2627"/>
                    <a:pt x="1165" y="2660"/>
                    <a:pt x="1177" y="2683"/>
                  </a:cubicBezTo>
                  <a:cubicBezTo>
                    <a:pt x="1184" y="2687"/>
                    <a:pt x="1189" y="2693"/>
                    <a:pt x="1194" y="2693"/>
                  </a:cubicBezTo>
                  <a:cubicBezTo>
                    <a:pt x="1196" y="2693"/>
                    <a:pt x="1197" y="2692"/>
                    <a:pt x="1199" y="2688"/>
                  </a:cubicBezTo>
                  <a:cubicBezTo>
                    <a:pt x="1216" y="2778"/>
                    <a:pt x="1300" y="2806"/>
                    <a:pt x="1322" y="2884"/>
                  </a:cubicBezTo>
                  <a:cubicBezTo>
                    <a:pt x="1318" y="2880"/>
                    <a:pt x="1312" y="2876"/>
                    <a:pt x="1308" y="2876"/>
                  </a:cubicBezTo>
                  <a:cubicBezTo>
                    <a:pt x="1306" y="2876"/>
                    <a:pt x="1305" y="2877"/>
                    <a:pt x="1305" y="2879"/>
                  </a:cubicBezTo>
                  <a:lnTo>
                    <a:pt x="1350" y="2924"/>
                  </a:lnTo>
                  <a:cubicBezTo>
                    <a:pt x="1356" y="2912"/>
                    <a:pt x="1350" y="2912"/>
                    <a:pt x="1350" y="2901"/>
                  </a:cubicBezTo>
                  <a:lnTo>
                    <a:pt x="1350" y="2901"/>
                  </a:lnTo>
                  <a:cubicBezTo>
                    <a:pt x="1356" y="2901"/>
                    <a:pt x="1373" y="2912"/>
                    <a:pt x="1378" y="2924"/>
                  </a:cubicBezTo>
                  <a:cubicBezTo>
                    <a:pt x="1373" y="2920"/>
                    <a:pt x="1370" y="2918"/>
                    <a:pt x="1368" y="2918"/>
                  </a:cubicBezTo>
                  <a:cubicBezTo>
                    <a:pt x="1360" y="2918"/>
                    <a:pt x="1367" y="2938"/>
                    <a:pt x="1367" y="2952"/>
                  </a:cubicBezTo>
                  <a:cubicBezTo>
                    <a:pt x="1373" y="2946"/>
                    <a:pt x="1373" y="2946"/>
                    <a:pt x="1378" y="2946"/>
                  </a:cubicBezTo>
                  <a:cubicBezTo>
                    <a:pt x="1378" y="2959"/>
                    <a:pt x="1381" y="2962"/>
                    <a:pt x="1385" y="2962"/>
                  </a:cubicBezTo>
                  <a:cubicBezTo>
                    <a:pt x="1388" y="2962"/>
                    <a:pt x="1392" y="2960"/>
                    <a:pt x="1397" y="2960"/>
                  </a:cubicBezTo>
                  <a:cubicBezTo>
                    <a:pt x="1402" y="2960"/>
                    <a:pt x="1408" y="2963"/>
                    <a:pt x="1412" y="2980"/>
                  </a:cubicBezTo>
                  <a:lnTo>
                    <a:pt x="1406" y="2985"/>
                  </a:lnTo>
                  <a:cubicBezTo>
                    <a:pt x="1417" y="2996"/>
                    <a:pt x="1434" y="3002"/>
                    <a:pt x="1446" y="3019"/>
                  </a:cubicBezTo>
                  <a:cubicBezTo>
                    <a:pt x="1443" y="3021"/>
                    <a:pt x="1441" y="3022"/>
                    <a:pt x="1439" y="3022"/>
                  </a:cubicBezTo>
                  <a:cubicBezTo>
                    <a:pt x="1433" y="3022"/>
                    <a:pt x="1428" y="3012"/>
                    <a:pt x="1421" y="3012"/>
                  </a:cubicBezTo>
                  <a:cubicBezTo>
                    <a:pt x="1420" y="3012"/>
                    <a:pt x="1419" y="3013"/>
                    <a:pt x="1417" y="3013"/>
                  </a:cubicBezTo>
                  <a:cubicBezTo>
                    <a:pt x="1434" y="3030"/>
                    <a:pt x="1468" y="3041"/>
                    <a:pt x="1468" y="3064"/>
                  </a:cubicBezTo>
                  <a:cubicBezTo>
                    <a:pt x="1462" y="3058"/>
                    <a:pt x="1451" y="3047"/>
                    <a:pt x="1446" y="3041"/>
                  </a:cubicBezTo>
                  <a:lnTo>
                    <a:pt x="1446" y="3041"/>
                  </a:lnTo>
                  <a:cubicBezTo>
                    <a:pt x="1446" y="3069"/>
                    <a:pt x="1451" y="3069"/>
                    <a:pt x="1457" y="3086"/>
                  </a:cubicBezTo>
                  <a:lnTo>
                    <a:pt x="1479" y="3125"/>
                  </a:lnTo>
                  <a:lnTo>
                    <a:pt x="1474" y="3114"/>
                  </a:lnTo>
                  <a:lnTo>
                    <a:pt x="1474" y="3114"/>
                  </a:lnTo>
                  <a:cubicBezTo>
                    <a:pt x="1518" y="3120"/>
                    <a:pt x="1513" y="3159"/>
                    <a:pt x="1558" y="3187"/>
                  </a:cubicBezTo>
                  <a:cubicBezTo>
                    <a:pt x="1545" y="3180"/>
                    <a:pt x="1539" y="3177"/>
                    <a:pt x="1537" y="3177"/>
                  </a:cubicBezTo>
                  <a:lnTo>
                    <a:pt x="1537" y="3177"/>
                  </a:lnTo>
                  <a:cubicBezTo>
                    <a:pt x="1532" y="3177"/>
                    <a:pt x="1541" y="3189"/>
                    <a:pt x="1530" y="3192"/>
                  </a:cubicBezTo>
                  <a:cubicBezTo>
                    <a:pt x="1534" y="3202"/>
                    <a:pt x="1539" y="3216"/>
                    <a:pt x="1537" y="3216"/>
                  </a:cubicBezTo>
                  <a:cubicBezTo>
                    <a:pt x="1537" y="3216"/>
                    <a:pt x="1537" y="3216"/>
                    <a:pt x="1537" y="3216"/>
                  </a:cubicBezTo>
                  <a:lnTo>
                    <a:pt x="1537" y="3216"/>
                  </a:lnTo>
                  <a:cubicBezTo>
                    <a:pt x="1552" y="3227"/>
                    <a:pt x="1547" y="3249"/>
                    <a:pt x="1574" y="3265"/>
                  </a:cubicBezTo>
                  <a:cubicBezTo>
                    <a:pt x="1574" y="3265"/>
                    <a:pt x="1586" y="3282"/>
                    <a:pt x="1574" y="3282"/>
                  </a:cubicBezTo>
                  <a:cubicBezTo>
                    <a:pt x="1579" y="3288"/>
                    <a:pt x="1581" y="3291"/>
                    <a:pt x="1583" y="3291"/>
                  </a:cubicBezTo>
                  <a:cubicBezTo>
                    <a:pt x="1586" y="3291"/>
                    <a:pt x="1581" y="3275"/>
                    <a:pt x="1586" y="3271"/>
                  </a:cubicBezTo>
                  <a:lnTo>
                    <a:pt x="1586" y="3271"/>
                  </a:lnTo>
                  <a:cubicBezTo>
                    <a:pt x="1619" y="3299"/>
                    <a:pt x="1625" y="3360"/>
                    <a:pt x="1675" y="3400"/>
                  </a:cubicBezTo>
                  <a:cubicBezTo>
                    <a:pt x="1709" y="3433"/>
                    <a:pt x="1726" y="3433"/>
                    <a:pt x="1759" y="3467"/>
                  </a:cubicBezTo>
                  <a:cubicBezTo>
                    <a:pt x="1761" y="3472"/>
                    <a:pt x="1759" y="3474"/>
                    <a:pt x="1756" y="3474"/>
                  </a:cubicBezTo>
                  <a:cubicBezTo>
                    <a:pt x="1749" y="3474"/>
                    <a:pt x="1737" y="3467"/>
                    <a:pt x="1737" y="3467"/>
                  </a:cubicBezTo>
                  <a:lnTo>
                    <a:pt x="1737" y="3467"/>
                  </a:lnTo>
                  <a:cubicBezTo>
                    <a:pt x="1748" y="3489"/>
                    <a:pt x="1759" y="3506"/>
                    <a:pt x="1776" y="3523"/>
                  </a:cubicBezTo>
                  <a:cubicBezTo>
                    <a:pt x="1770" y="3523"/>
                    <a:pt x="1770" y="3528"/>
                    <a:pt x="1770" y="3534"/>
                  </a:cubicBezTo>
                  <a:cubicBezTo>
                    <a:pt x="1782" y="3551"/>
                    <a:pt x="1793" y="3540"/>
                    <a:pt x="1798" y="3562"/>
                  </a:cubicBezTo>
                  <a:cubicBezTo>
                    <a:pt x="1793" y="3562"/>
                    <a:pt x="1787" y="3562"/>
                    <a:pt x="1776" y="3556"/>
                  </a:cubicBezTo>
                  <a:lnTo>
                    <a:pt x="1776" y="3556"/>
                  </a:lnTo>
                  <a:cubicBezTo>
                    <a:pt x="1793" y="3573"/>
                    <a:pt x="1810" y="3584"/>
                    <a:pt x="1826" y="3601"/>
                  </a:cubicBezTo>
                  <a:cubicBezTo>
                    <a:pt x="1826" y="3604"/>
                    <a:pt x="1825" y="3605"/>
                    <a:pt x="1824" y="3605"/>
                  </a:cubicBezTo>
                  <a:cubicBezTo>
                    <a:pt x="1818" y="3605"/>
                    <a:pt x="1807" y="3596"/>
                    <a:pt x="1798" y="3596"/>
                  </a:cubicBezTo>
                  <a:lnTo>
                    <a:pt x="1798" y="3596"/>
                  </a:lnTo>
                  <a:cubicBezTo>
                    <a:pt x="1821" y="3612"/>
                    <a:pt x="1843" y="3646"/>
                    <a:pt x="1860" y="3646"/>
                  </a:cubicBezTo>
                  <a:lnTo>
                    <a:pt x="1856" y="3633"/>
                  </a:lnTo>
                  <a:lnTo>
                    <a:pt x="1856" y="3633"/>
                  </a:lnTo>
                  <a:cubicBezTo>
                    <a:pt x="1855" y="3636"/>
                    <a:pt x="1852" y="3637"/>
                    <a:pt x="1849" y="3637"/>
                  </a:cubicBezTo>
                  <a:cubicBezTo>
                    <a:pt x="1847" y="3637"/>
                    <a:pt x="1845" y="3636"/>
                    <a:pt x="1843" y="3635"/>
                  </a:cubicBezTo>
                  <a:cubicBezTo>
                    <a:pt x="1821" y="3624"/>
                    <a:pt x="1826" y="3607"/>
                    <a:pt x="1832" y="3601"/>
                  </a:cubicBezTo>
                  <a:lnTo>
                    <a:pt x="1832" y="3601"/>
                  </a:lnTo>
                  <a:lnTo>
                    <a:pt x="1843" y="3612"/>
                  </a:lnTo>
                  <a:cubicBezTo>
                    <a:pt x="1854" y="3584"/>
                    <a:pt x="1798" y="3562"/>
                    <a:pt x="1782" y="3534"/>
                  </a:cubicBezTo>
                  <a:lnTo>
                    <a:pt x="1810" y="3534"/>
                  </a:lnTo>
                  <a:lnTo>
                    <a:pt x="1776" y="3517"/>
                  </a:lnTo>
                  <a:cubicBezTo>
                    <a:pt x="1776" y="3509"/>
                    <a:pt x="1779" y="3501"/>
                    <a:pt x="1784" y="3501"/>
                  </a:cubicBezTo>
                  <a:cubicBezTo>
                    <a:pt x="1787" y="3501"/>
                    <a:pt x="1789" y="3503"/>
                    <a:pt x="1793" y="3506"/>
                  </a:cubicBezTo>
                  <a:cubicBezTo>
                    <a:pt x="1787" y="3484"/>
                    <a:pt x="1776" y="3495"/>
                    <a:pt x="1770" y="3472"/>
                  </a:cubicBezTo>
                  <a:cubicBezTo>
                    <a:pt x="1770" y="3467"/>
                    <a:pt x="1770" y="3467"/>
                    <a:pt x="1776" y="3467"/>
                  </a:cubicBezTo>
                  <a:lnTo>
                    <a:pt x="1759" y="3456"/>
                  </a:lnTo>
                  <a:cubicBezTo>
                    <a:pt x="1763" y="3456"/>
                    <a:pt x="1764" y="3451"/>
                    <a:pt x="1766" y="3451"/>
                  </a:cubicBezTo>
                  <a:cubicBezTo>
                    <a:pt x="1767" y="3451"/>
                    <a:pt x="1768" y="3452"/>
                    <a:pt x="1770" y="3456"/>
                  </a:cubicBezTo>
                  <a:cubicBezTo>
                    <a:pt x="1759" y="3416"/>
                    <a:pt x="1720" y="3411"/>
                    <a:pt x="1726" y="3388"/>
                  </a:cubicBezTo>
                  <a:cubicBezTo>
                    <a:pt x="1712" y="3373"/>
                    <a:pt x="1707" y="3369"/>
                    <a:pt x="1704" y="3369"/>
                  </a:cubicBezTo>
                  <a:cubicBezTo>
                    <a:pt x="1700" y="3369"/>
                    <a:pt x="1700" y="3375"/>
                    <a:pt x="1694" y="3375"/>
                  </a:cubicBezTo>
                  <a:cubicBezTo>
                    <a:pt x="1690" y="3375"/>
                    <a:pt x="1685" y="3373"/>
                    <a:pt x="1675" y="3366"/>
                  </a:cubicBezTo>
                  <a:lnTo>
                    <a:pt x="1686" y="3321"/>
                  </a:lnTo>
                  <a:lnTo>
                    <a:pt x="1686" y="3321"/>
                  </a:lnTo>
                  <a:lnTo>
                    <a:pt x="1670" y="3327"/>
                  </a:lnTo>
                  <a:cubicBezTo>
                    <a:pt x="1670" y="3321"/>
                    <a:pt x="1664" y="3310"/>
                    <a:pt x="1670" y="3310"/>
                  </a:cubicBezTo>
                  <a:cubicBezTo>
                    <a:pt x="1663" y="3305"/>
                    <a:pt x="1660" y="3304"/>
                    <a:pt x="1658" y="3304"/>
                  </a:cubicBezTo>
                  <a:cubicBezTo>
                    <a:pt x="1655" y="3304"/>
                    <a:pt x="1658" y="3311"/>
                    <a:pt x="1652" y="3311"/>
                  </a:cubicBezTo>
                  <a:cubicBezTo>
                    <a:pt x="1651" y="3311"/>
                    <a:pt x="1649" y="3311"/>
                    <a:pt x="1647" y="3310"/>
                  </a:cubicBezTo>
                  <a:cubicBezTo>
                    <a:pt x="1642" y="3276"/>
                    <a:pt x="1597" y="3248"/>
                    <a:pt x="1614" y="3226"/>
                  </a:cubicBezTo>
                  <a:lnTo>
                    <a:pt x="1614" y="3226"/>
                  </a:lnTo>
                  <a:cubicBezTo>
                    <a:pt x="1602" y="3226"/>
                    <a:pt x="1612" y="3240"/>
                    <a:pt x="1609" y="3240"/>
                  </a:cubicBezTo>
                  <a:cubicBezTo>
                    <a:pt x="1608" y="3240"/>
                    <a:pt x="1605" y="3238"/>
                    <a:pt x="1597" y="3232"/>
                  </a:cubicBezTo>
                  <a:cubicBezTo>
                    <a:pt x="1614" y="3215"/>
                    <a:pt x="1574" y="3209"/>
                    <a:pt x="1569" y="3181"/>
                  </a:cubicBezTo>
                  <a:cubicBezTo>
                    <a:pt x="1570" y="3181"/>
                    <a:pt x="1572" y="3180"/>
                    <a:pt x="1573" y="3180"/>
                  </a:cubicBezTo>
                  <a:cubicBezTo>
                    <a:pt x="1581" y="3180"/>
                    <a:pt x="1586" y="3188"/>
                    <a:pt x="1587" y="3188"/>
                  </a:cubicBezTo>
                  <a:cubicBezTo>
                    <a:pt x="1588" y="3188"/>
                    <a:pt x="1587" y="3185"/>
                    <a:pt x="1586" y="3176"/>
                  </a:cubicBezTo>
                  <a:cubicBezTo>
                    <a:pt x="1563" y="3176"/>
                    <a:pt x="1563" y="3131"/>
                    <a:pt x="1546" y="3114"/>
                  </a:cubicBezTo>
                  <a:cubicBezTo>
                    <a:pt x="1541" y="3114"/>
                    <a:pt x="1535" y="3114"/>
                    <a:pt x="1530" y="3108"/>
                  </a:cubicBezTo>
                  <a:cubicBezTo>
                    <a:pt x="1518" y="3097"/>
                    <a:pt x="1502" y="3069"/>
                    <a:pt x="1485" y="3047"/>
                  </a:cubicBezTo>
                  <a:cubicBezTo>
                    <a:pt x="1490" y="3047"/>
                    <a:pt x="1451" y="2985"/>
                    <a:pt x="1440" y="2952"/>
                  </a:cubicBezTo>
                  <a:cubicBezTo>
                    <a:pt x="1439" y="2952"/>
                    <a:pt x="1437" y="2952"/>
                    <a:pt x="1436" y="2952"/>
                  </a:cubicBezTo>
                  <a:cubicBezTo>
                    <a:pt x="1421" y="2952"/>
                    <a:pt x="1405" y="2922"/>
                    <a:pt x="1389" y="2907"/>
                  </a:cubicBezTo>
                  <a:cubicBezTo>
                    <a:pt x="1392" y="2904"/>
                    <a:pt x="1394" y="2903"/>
                    <a:pt x="1397" y="2903"/>
                  </a:cubicBezTo>
                  <a:cubicBezTo>
                    <a:pt x="1401" y="2903"/>
                    <a:pt x="1405" y="2906"/>
                    <a:pt x="1412" y="2912"/>
                  </a:cubicBezTo>
                  <a:lnTo>
                    <a:pt x="1401" y="2890"/>
                  </a:lnTo>
                  <a:cubicBezTo>
                    <a:pt x="1395" y="2890"/>
                    <a:pt x="1384" y="2884"/>
                    <a:pt x="1373" y="2873"/>
                  </a:cubicBezTo>
                  <a:lnTo>
                    <a:pt x="1389" y="2873"/>
                  </a:lnTo>
                  <a:cubicBezTo>
                    <a:pt x="1373" y="2845"/>
                    <a:pt x="1339" y="2823"/>
                    <a:pt x="1322" y="2784"/>
                  </a:cubicBezTo>
                  <a:cubicBezTo>
                    <a:pt x="1314" y="2788"/>
                    <a:pt x="1315" y="2813"/>
                    <a:pt x="1303" y="2813"/>
                  </a:cubicBezTo>
                  <a:cubicBezTo>
                    <a:pt x="1298" y="2813"/>
                    <a:pt x="1292" y="2809"/>
                    <a:pt x="1283" y="2800"/>
                  </a:cubicBezTo>
                  <a:cubicBezTo>
                    <a:pt x="1287" y="2796"/>
                    <a:pt x="1291" y="2792"/>
                    <a:pt x="1297" y="2792"/>
                  </a:cubicBezTo>
                  <a:cubicBezTo>
                    <a:pt x="1297" y="2792"/>
                    <a:pt x="1298" y="2792"/>
                    <a:pt x="1298" y="2792"/>
                  </a:cubicBezTo>
                  <a:lnTo>
                    <a:pt x="1298" y="2792"/>
                  </a:lnTo>
                  <a:cubicBezTo>
                    <a:pt x="1293" y="2790"/>
                    <a:pt x="1289" y="2785"/>
                    <a:pt x="1289" y="2778"/>
                  </a:cubicBezTo>
                  <a:lnTo>
                    <a:pt x="1289" y="2778"/>
                  </a:lnTo>
                  <a:lnTo>
                    <a:pt x="1305" y="2789"/>
                  </a:lnTo>
                  <a:cubicBezTo>
                    <a:pt x="1303" y="2778"/>
                    <a:pt x="1300" y="2777"/>
                    <a:pt x="1297" y="2777"/>
                  </a:cubicBezTo>
                  <a:cubicBezTo>
                    <a:pt x="1296" y="2777"/>
                    <a:pt x="1295" y="2777"/>
                    <a:pt x="1294" y="2777"/>
                  </a:cubicBezTo>
                  <a:cubicBezTo>
                    <a:pt x="1292" y="2777"/>
                    <a:pt x="1291" y="2776"/>
                    <a:pt x="1289" y="2772"/>
                  </a:cubicBezTo>
                  <a:cubicBezTo>
                    <a:pt x="1294" y="2767"/>
                    <a:pt x="1289" y="2756"/>
                    <a:pt x="1294" y="2756"/>
                  </a:cubicBezTo>
                  <a:cubicBezTo>
                    <a:pt x="1294" y="2756"/>
                    <a:pt x="1300" y="2767"/>
                    <a:pt x="1305" y="2772"/>
                  </a:cubicBezTo>
                  <a:cubicBezTo>
                    <a:pt x="1294" y="2756"/>
                    <a:pt x="1289" y="2733"/>
                    <a:pt x="1289" y="2728"/>
                  </a:cubicBezTo>
                  <a:cubicBezTo>
                    <a:pt x="1289" y="2728"/>
                    <a:pt x="1286" y="2729"/>
                    <a:pt x="1282" y="2729"/>
                  </a:cubicBezTo>
                  <a:cubicBezTo>
                    <a:pt x="1279" y="2729"/>
                    <a:pt x="1275" y="2728"/>
                    <a:pt x="1272" y="2722"/>
                  </a:cubicBezTo>
                  <a:cubicBezTo>
                    <a:pt x="1249" y="2694"/>
                    <a:pt x="1272" y="2705"/>
                    <a:pt x="1266" y="2688"/>
                  </a:cubicBezTo>
                  <a:cubicBezTo>
                    <a:pt x="1256" y="2688"/>
                    <a:pt x="1251" y="2671"/>
                    <a:pt x="1242" y="2671"/>
                  </a:cubicBezTo>
                  <a:cubicBezTo>
                    <a:pt x="1241" y="2671"/>
                    <a:pt x="1240" y="2671"/>
                    <a:pt x="1238" y="2672"/>
                  </a:cubicBezTo>
                  <a:cubicBezTo>
                    <a:pt x="1233" y="2666"/>
                    <a:pt x="1238" y="2660"/>
                    <a:pt x="1238" y="2655"/>
                  </a:cubicBezTo>
                  <a:cubicBezTo>
                    <a:pt x="1229" y="2646"/>
                    <a:pt x="1206" y="2608"/>
                    <a:pt x="1197" y="2608"/>
                  </a:cubicBezTo>
                  <a:cubicBezTo>
                    <a:pt x="1195" y="2608"/>
                    <a:pt x="1193" y="2610"/>
                    <a:pt x="1193" y="2616"/>
                  </a:cubicBezTo>
                  <a:cubicBezTo>
                    <a:pt x="1149" y="2576"/>
                    <a:pt x="1132" y="2515"/>
                    <a:pt x="1093" y="2476"/>
                  </a:cubicBezTo>
                  <a:lnTo>
                    <a:pt x="1098" y="2470"/>
                  </a:lnTo>
                  <a:cubicBezTo>
                    <a:pt x="1076" y="2448"/>
                    <a:pt x="1053" y="2414"/>
                    <a:pt x="1031" y="2397"/>
                  </a:cubicBezTo>
                  <a:cubicBezTo>
                    <a:pt x="1025" y="2392"/>
                    <a:pt x="1025" y="2375"/>
                    <a:pt x="1031" y="2375"/>
                  </a:cubicBezTo>
                  <a:cubicBezTo>
                    <a:pt x="1014" y="2358"/>
                    <a:pt x="1009" y="2358"/>
                    <a:pt x="997" y="2324"/>
                  </a:cubicBezTo>
                  <a:lnTo>
                    <a:pt x="997" y="2324"/>
                  </a:lnTo>
                  <a:cubicBezTo>
                    <a:pt x="1003" y="2329"/>
                    <a:pt x="1006" y="2330"/>
                    <a:pt x="1007" y="2330"/>
                  </a:cubicBezTo>
                  <a:cubicBezTo>
                    <a:pt x="1008" y="2330"/>
                    <a:pt x="1008" y="2330"/>
                    <a:pt x="1008" y="2330"/>
                  </a:cubicBezTo>
                  <a:lnTo>
                    <a:pt x="1008" y="2330"/>
                  </a:lnTo>
                  <a:cubicBezTo>
                    <a:pt x="1009" y="2332"/>
                    <a:pt x="1011" y="2335"/>
                    <a:pt x="1014" y="2341"/>
                  </a:cubicBezTo>
                  <a:cubicBezTo>
                    <a:pt x="1003" y="2313"/>
                    <a:pt x="1003" y="2302"/>
                    <a:pt x="969" y="2280"/>
                  </a:cubicBezTo>
                  <a:lnTo>
                    <a:pt x="969" y="2280"/>
                  </a:lnTo>
                  <a:cubicBezTo>
                    <a:pt x="971" y="2280"/>
                    <a:pt x="972" y="2280"/>
                    <a:pt x="973" y="2280"/>
                  </a:cubicBezTo>
                  <a:cubicBezTo>
                    <a:pt x="984" y="2280"/>
                    <a:pt x="969" y="2251"/>
                    <a:pt x="958" y="2240"/>
                  </a:cubicBezTo>
                  <a:lnTo>
                    <a:pt x="958" y="2240"/>
                  </a:lnTo>
                  <a:lnTo>
                    <a:pt x="964" y="2263"/>
                  </a:lnTo>
                  <a:cubicBezTo>
                    <a:pt x="953" y="2252"/>
                    <a:pt x="947" y="2235"/>
                    <a:pt x="936" y="2224"/>
                  </a:cubicBezTo>
                  <a:lnTo>
                    <a:pt x="953" y="2224"/>
                  </a:lnTo>
                  <a:cubicBezTo>
                    <a:pt x="930" y="2156"/>
                    <a:pt x="857" y="2140"/>
                    <a:pt x="857" y="2078"/>
                  </a:cubicBezTo>
                  <a:cubicBezTo>
                    <a:pt x="856" y="2078"/>
                    <a:pt x="855" y="2077"/>
                    <a:pt x="854" y="2077"/>
                  </a:cubicBezTo>
                  <a:cubicBezTo>
                    <a:pt x="840" y="2077"/>
                    <a:pt x="864" y="2112"/>
                    <a:pt x="854" y="2112"/>
                  </a:cubicBezTo>
                  <a:cubicBezTo>
                    <a:pt x="854" y="2112"/>
                    <a:pt x="853" y="2112"/>
                    <a:pt x="852" y="2111"/>
                  </a:cubicBezTo>
                  <a:cubicBezTo>
                    <a:pt x="835" y="2083"/>
                    <a:pt x="835" y="2044"/>
                    <a:pt x="829" y="2033"/>
                  </a:cubicBezTo>
                  <a:cubicBezTo>
                    <a:pt x="813" y="1994"/>
                    <a:pt x="790" y="2016"/>
                    <a:pt x="768" y="1977"/>
                  </a:cubicBezTo>
                  <a:cubicBezTo>
                    <a:pt x="768" y="1980"/>
                    <a:pt x="764" y="1985"/>
                    <a:pt x="758" y="1985"/>
                  </a:cubicBezTo>
                  <a:cubicBezTo>
                    <a:pt x="752" y="1985"/>
                    <a:pt x="744" y="1982"/>
                    <a:pt x="734" y="1971"/>
                  </a:cubicBezTo>
                  <a:cubicBezTo>
                    <a:pt x="722" y="1951"/>
                    <a:pt x="728" y="1937"/>
                    <a:pt x="736" y="1937"/>
                  </a:cubicBezTo>
                  <a:cubicBezTo>
                    <a:pt x="739" y="1937"/>
                    <a:pt x="742" y="1939"/>
                    <a:pt x="745" y="1943"/>
                  </a:cubicBezTo>
                  <a:cubicBezTo>
                    <a:pt x="751" y="1949"/>
                    <a:pt x="751" y="1949"/>
                    <a:pt x="751" y="1955"/>
                  </a:cubicBezTo>
                  <a:cubicBezTo>
                    <a:pt x="754" y="1958"/>
                    <a:pt x="759" y="1961"/>
                    <a:pt x="763" y="1961"/>
                  </a:cubicBezTo>
                  <a:cubicBezTo>
                    <a:pt x="766" y="1961"/>
                    <a:pt x="768" y="1959"/>
                    <a:pt x="768" y="1955"/>
                  </a:cubicBezTo>
                  <a:lnTo>
                    <a:pt x="757" y="1955"/>
                  </a:lnTo>
                  <a:cubicBezTo>
                    <a:pt x="757" y="1939"/>
                    <a:pt x="733" y="1909"/>
                    <a:pt x="742" y="1909"/>
                  </a:cubicBezTo>
                  <a:lnTo>
                    <a:pt x="742" y="1909"/>
                  </a:lnTo>
                  <a:cubicBezTo>
                    <a:pt x="743" y="1909"/>
                    <a:pt x="744" y="1909"/>
                    <a:pt x="745" y="1910"/>
                  </a:cubicBezTo>
                  <a:cubicBezTo>
                    <a:pt x="738" y="1904"/>
                    <a:pt x="733" y="1902"/>
                    <a:pt x="731" y="1902"/>
                  </a:cubicBezTo>
                  <a:lnTo>
                    <a:pt x="731" y="1902"/>
                  </a:lnTo>
                  <a:cubicBezTo>
                    <a:pt x="731" y="1902"/>
                    <a:pt x="730" y="1902"/>
                    <a:pt x="730" y="1902"/>
                  </a:cubicBezTo>
                  <a:lnTo>
                    <a:pt x="730" y="1902"/>
                  </a:lnTo>
                  <a:cubicBezTo>
                    <a:pt x="715" y="1877"/>
                    <a:pt x="698" y="1864"/>
                    <a:pt x="684" y="1831"/>
                  </a:cubicBezTo>
                  <a:cubicBezTo>
                    <a:pt x="684" y="1836"/>
                    <a:pt x="684" y="1844"/>
                    <a:pt x="681" y="1844"/>
                  </a:cubicBezTo>
                  <a:cubicBezTo>
                    <a:pt x="680" y="1844"/>
                    <a:pt x="679" y="1844"/>
                    <a:pt x="678" y="1843"/>
                  </a:cubicBezTo>
                  <a:cubicBezTo>
                    <a:pt x="650" y="1792"/>
                    <a:pt x="656" y="1826"/>
                    <a:pt x="633" y="1792"/>
                  </a:cubicBezTo>
                  <a:cubicBezTo>
                    <a:pt x="622" y="1770"/>
                    <a:pt x="650" y="1792"/>
                    <a:pt x="622" y="1759"/>
                  </a:cubicBezTo>
                  <a:cubicBezTo>
                    <a:pt x="617" y="1749"/>
                    <a:pt x="619" y="1745"/>
                    <a:pt x="623" y="1745"/>
                  </a:cubicBezTo>
                  <a:cubicBezTo>
                    <a:pt x="627" y="1745"/>
                    <a:pt x="633" y="1748"/>
                    <a:pt x="637" y="1751"/>
                  </a:cubicBezTo>
                  <a:lnTo>
                    <a:pt x="637" y="1751"/>
                  </a:lnTo>
                  <a:cubicBezTo>
                    <a:pt x="611" y="1728"/>
                    <a:pt x="605" y="1691"/>
                    <a:pt x="600" y="1675"/>
                  </a:cubicBezTo>
                  <a:lnTo>
                    <a:pt x="600" y="1675"/>
                  </a:lnTo>
                  <a:lnTo>
                    <a:pt x="611" y="1686"/>
                  </a:lnTo>
                  <a:cubicBezTo>
                    <a:pt x="605" y="1680"/>
                    <a:pt x="600" y="1669"/>
                    <a:pt x="594" y="1663"/>
                  </a:cubicBezTo>
                  <a:lnTo>
                    <a:pt x="589" y="1680"/>
                  </a:lnTo>
                  <a:cubicBezTo>
                    <a:pt x="583" y="1669"/>
                    <a:pt x="577" y="1658"/>
                    <a:pt x="583" y="1658"/>
                  </a:cubicBezTo>
                  <a:cubicBezTo>
                    <a:pt x="582" y="1657"/>
                    <a:pt x="581" y="1657"/>
                    <a:pt x="580" y="1657"/>
                  </a:cubicBezTo>
                  <a:cubicBezTo>
                    <a:pt x="573" y="1657"/>
                    <a:pt x="571" y="1667"/>
                    <a:pt x="561" y="1667"/>
                  </a:cubicBezTo>
                  <a:cubicBezTo>
                    <a:pt x="558" y="1667"/>
                    <a:pt x="554" y="1666"/>
                    <a:pt x="549" y="1663"/>
                  </a:cubicBezTo>
                  <a:cubicBezTo>
                    <a:pt x="549" y="1647"/>
                    <a:pt x="521" y="1624"/>
                    <a:pt x="527" y="1613"/>
                  </a:cubicBezTo>
                  <a:lnTo>
                    <a:pt x="527" y="1613"/>
                  </a:lnTo>
                  <a:cubicBezTo>
                    <a:pt x="536" y="1627"/>
                    <a:pt x="540" y="1631"/>
                    <a:pt x="543" y="1631"/>
                  </a:cubicBezTo>
                  <a:cubicBezTo>
                    <a:pt x="546" y="1631"/>
                    <a:pt x="546" y="1624"/>
                    <a:pt x="550" y="1624"/>
                  </a:cubicBezTo>
                  <a:cubicBezTo>
                    <a:pt x="551" y="1624"/>
                    <a:pt x="553" y="1625"/>
                    <a:pt x="555" y="1628"/>
                  </a:cubicBezTo>
                  <a:lnTo>
                    <a:pt x="555" y="1628"/>
                  </a:lnTo>
                  <a:cubicBezTo>
                    <a:pt x="552" y="1622"/>
                    <a:pt x="549" y="1615"/>
                    <a:pt x="549" y="1607"/>
                  </a:cubicBezTo>
                  <a:lnTo>
                    <a:pt x="549" y="1607"/>
                  </a:lnTo>
                  <a:cubicBezTo>
                    <a:pt x="549" y="1607"/>
                    <a:pt x="549" y="1608"/>
                    <a:pt x="555" y="1613"/>
                  </a:cubicBezTo>
                  <a:cubicBezTo>
                    <a:pt x="538" y="1568"/>
                    <a:pt x="527" y="1602"/>
                    <a:pt x="499" y="1563"/>
                  </a:cubicBezTo>
                  <a:cubicBezTo>
                    <a:pt x="510" y="1563"/>
                    <a:pt x="505" y="1546"/>
                    <a:pt x="499" y="1540"/>
                  </a:cubicBezTo>
                  <a:lnTo>
                    <a:pt x="499" y="1540"/>
                  </a:lnTo>
                  <a:cubicBezTo>
                    <a:pt x="505" y="1549"/>
                    <a:pt x="503" y="1554"/>
                    <a:pt x="498" y="1554"/>
                  </a:cubicBezTo>
                  <a:cubicBezTo>
                    <a:pt x="493" y="1554"/>
                    <a:pt x="487" y="1551"/>
                    <a:pt x="482" y="1546"/>
                  </a:cubicBezTo>
                  <a:cubicBezTo>
                    <a:pt x="465" y="1518"/>
                    <a:pt x="454" y="1518"/>
                    <a:pt x="449" y="1507"/>
                  </a:cubicBezTo>
                  <a:lnTo>
                    <a:pt x="449" y="1507"/>
                  </a:lnTo>
                  <a:lnTo>
                    <a:pt x="454" y="1523"/>
                  </a:lnTo>
                  <a:cubicBezTo>
                    <a:pt x="443" y="1523"/>
                    <a:pt x="437" y="1512"/>
                    <a:pt x="426" y="1495"/>
                  </a:cubicBezTo>
                  <a:cubicBezTo>
                    <a:pt x="426" y="1495"/>
                    <a:pt x="426" y="1494"/>
                    <a:pt x="427" y="1494"/>
                  </a:cubicBezTo>
                  <a:cubicBezTo>
                    <a:pt x="427" y="1494"/>
                    <a:pt x="428" y="1494"/>
                    <a:pt x="428" y="1495"/>
                  </a:cubicBezTo>
                  <a:lnTo>
                    <a:pt x="428" y="1495"/>
                  </a:lnTo>
                  <a:cubicBezTo>
                    <a:pt x="412" y="1478"/>
                    <a:pt x="417" y="1442"/>
                    <a:pt x="393" y="1423"/>
                  </a:cubicBezTo>
                  <a:cubicBezTo>
                    <a:pt x="387" y="1411"/>
                    <a:pt x="404" y="1417"/>
                    <a:pt x="398" y="1400"/>
                  </a:cubicBezTo>
                  <a:cubicBezTo>
                    <a:pt x="370" y="1378"/>
                    <a:pt x="387" y="1361"/>
                    <a:pt x="353" y="1333"/>
                  </a:cubicBezTo>
                  <a:lnTo>
                    <a:pt x="353" y="1333"/>
                  </a:lnTo>
                  <a:cubicBezTo>
                    <a:pt x="353" y="1341"/>
                    <a:pt x="355" y="1346"/>
                    <a:pt x="353" y="1346"/>
                  </a:cubicBezTo>
                  <a:cubicBezTo>
                    <a:pt x="351" y="1346"/>
                    <a:pt x="345" y="1341"/>
                    <a:pt x="331" y="1333"/>
                  </a:cubicBezTo>
                  <a:lnTo>
                    <a:pt x="331" y="1333"/>
                  </a:lnTo>
                  <a:lnTo>
                    <a:pt x="376" y="1383"/>
                  </a:lnTo>
                  <a:lnTo>
                    <a:pt x="337" y="1355"/>
                  </a:lnTo>
                  <a:lnTo>
                    <a:pt x="337" y="1355"/>
                  </a:lnTo>
                  <a:cubicBezTo>
                    <a:pt x="348" y="1372"/>
                    <a:pt x="365" y="1389"/>
                    <a:pt x="370" y="1400"/>
                  </a:cubicBezTo>
                  <a:cubicBezTo>
                    <a:pt x="362" y="1395"/>
                    <a:pt x="359" y="1392"/>
                    <a:pt x="358" y="1392"/>
                  </a:cubicBezTo>
                  <a:cubicBezTo>
                    <a:pt x="356" y="1392"/>
                    <a:pt x="356" y="1395"/>
                    <a:pt x="353" y="1400"/>
                  </a:cubicBezTo>
                  <a:cubicBezTo>
                    <a:pt x="353" y="1367"/>
                    <a:pt x="314" y="1361"/>
                    <a:pt x="309" y="1333"/>
                  </a:cubicBezTo>
                  <a:lnTo>
                    <a:pt x="331" y="1316"/>
                  </a:lnTo>
                  <a:cubicBezTo>
                    <a:pt x="314" y="1271"/>
                    <a:pt x="275" y="1255"/>
                    <a:pt x="247" y="1204"/>
                  </a:cubicBezTo>
                  <a:lnTo>
                    <a:pt x="247" y="1204"/>
                  </a:lnTo>
                  <a:lnTo>
                    <a:pt x="253" y="1221"/>
                  </a:lnTo>
                  <a:cubicBezTo>
                    <a:pt x="241" y="1221"/>
                    <a:pt x="230" y="1193"/>
                    <a:pt x="213" y="1182"/>
                  </a:cubicBezTo>
                  <a:cubicBezTo>
                    <a:pt x="225" y="1176"/>
                    <a:pt x="219" y="1165"/>
                    <a:pt x="219" y="1154"/>
                  </a:cubicBezTo>
                  <a:lnTo>
                    <a:pt x="219" y="1154"/>
                  </a:lnTo>
                  <a:cubicBezTo>
                    <a:pt x="219" y="1154"/>
                    <a:pt x="218" y="1154"/>
                    <a:pt x="218" y="1154"/>
                  </a:cubicBezTo>
                  <a:cubicBezTo>
                    <a:pt x="212" y="1154"/>
                    <a:pt x="199" y="1124"/>
                    <a:pt x="185" y="1124"/>
                  </a:cubicBezTo>
                  <a:cubicBezTo>
                    <a:pt x="184" y="1124"/>
                    <a:pt x="182" y="1125"/>
                    <a:pt x="180" y="1126"/>
                  </a:cubicBezTo>
                  <a:lnTo>
                    <a:pt x="174" y="1092"/>
                  </a:lnTo>
                  <a:cubicBezTo>
                    <a:pt x="163" y="1075"/>
                    <a:pt x="146" y="1064"/>
                    <a:pt x="135" y="1059"/>
                  </a:cubicBezTo>
                  <a:cubicBezTo>
                    <a:pt x="124" y="1053"/>
                    <a:pt x="113" y="1047"/>
                    <a:pt x="113" y="1025"/>
                  </a:cubicBezTo>
                  <a:lnTo>
                    <a:pt x="113" y="1025"/>
                  </a:lnTo>
                  <a:cubicBezTo>
                    <a:pt x="116" y="1029"/>
                    <a:pt x="119" y="1029"/>
                    <a:pt x="122" y="1029"/>
                  </a:cubicBezTo>
                  <a:cubicBezTo>
                    <a:pt x="124" y="1029"/>
                    <a:pt x="125" y="1029"/>
                    <a:pt x="127" y="1029"/>
                  </a:cubicBezTo>
                  <a:cubicBezTo>
                    <a:pt x="131" y="1029"/>
                    <a:pt x="135" y="1031"/>
                    <a:pt x="141" y="1042"/>
                  </a:cubicBezTo>
                  <a:cubicBezTo>
                    <a:pt x="141" y="1031"/>
                    <a:pt x="141" y="1019"/>
                    <a:pt x="135" y="1019"/>
                  </a:cubicBezTo>
                  <a:cubicBezTo>
                    <a:pt x="135" y="1019"/>
                    <a:pt x="124" y="991"/>
                    <a:pt x="135" y="980"/>
                  </a:cubicBezTo>
                  <a:cubicBezTo>
                    <a:pt x="135" y="975"/>
                    <a:pt x="129" y="969"/>
                    <a:pt x="135" y="958"/>
                  </a:cubicBezTo>
                  <a:cubicBezTo>
                    <a:pt x="135" y="958"/>
                    <a:pt x="141" y="963"/>
                    <a:pt x="141" y="963"/>
                  </a:cubicBezTo>
                  <a:cubicBezTo>
                    <a:pt x="141" y="963"/>
                    <a:pt x="141" y="958"/>
                    <a:pt x="141" y="958"/>
                  </a:cubicBezTo>
                  <a:cubicBezTo>
                    <a:pt x="146" y="969"/>
                    <a:pt x="152" y="975"/>
                    <a:pt x="152" y="975"/>
                  </a:cubicBezTo>
                  <a:cubicBezTo>
                    <a:pt x="169" y="958"/>
                    <a:pt x="180" y="935"/>
                    <a:pt x="191" y="924"/>
                  </a:cubicBezTo>
                  <a:cubicBezTo>
                    <a:pt x="191" y="940"/>
                    <a:pt x="198" y="943"/>
                    <a:pt x="206" y="943"/>
                  </a:cubicBezTo>
                  <a:cubicBezTo>
                    <a:pt x="212" y="943"/>
                    <a:pt x="220" y="941"/>
                    <a:pt x="225" y="941"/>
                  </a:cubicBezTo>
                  <a:cubicBezTo>
                    <a:pt x="241" y="930"/>
                    <a:pt x="258" y="919"/>
                    <a:pt x="264" y="902"/>
                  </a:cubicBezTo>
                  <a:cubicBezTo>
                    <a:pt x="269" y="896"/>
                    <a:pt x="275" y="885"/>
                    <a:pt x="281" y="874"/>
                  </a:cubicBezTo>
                  <a:cubicBezTo>
                    <a:pt x="284" y="876"/>
                    <a:pt x="288" y="876"/>
                    <a:pt x="291" y="876"/>
                  </a:cubicBezTo>
                  <a:cubicBezTo>
                    <a:pt x="309" y="876"/>
                    <a:pt x="324" y="857"/>
                    <a:pt x="342" y="857"/>
                  </a:cubicBezTo>
                  <a:cubicBezTo>
                    <a:pt x="337" y="857"/>
                    <a:pt x="331" y="846"/>
                    <a:pt x="337" y="840"/>
                  </a:cubicBezTo>
                  <a:cubicBezTo>
                    <a:pt x="340" y="840"/>
                    <a:pt x="339" y="833"/>
                    <a:pt x="341" y="833"/>
                  </a:cubicBezTo>
                  <a:cubicBezTo>
                    <a:pt x="342" y="833"/>
                    <a:pt x="344" y="835"/>
                    <a:pt x="348" y="840"/>
                  </a:cubicBezTo>
                  <a:cubicBezTo>
                    <a:pt x="352" y="844"/>
                    <a:pt x="355" y="845"/>
                    <a:pt x="357" y="845"/>
                  </a:cubicBezTo>
                  <a:cubicBezTo>
                    <a:pt x="363" y="845"/>
                    <a:pt x="366" y="840"/>
                    <a:pt x="370" y="840"/>
                  </a:cubicBezTo>
                  <a:lnTo>
                    <a:pt x="359" y="818"/>
                  </a:lnTo>
                  <a:lnTo>
                    <a:pt x="359" y="818"/>
                  </a:lnTo>
                  <a:cubicBezTo>
                    <a:pt x="363" y="820"/>
                    <a:pt x="367" y="821"/>
                    <a:pt x="371" y="821"/>
                  </a:cubicBezTo>
                  <a:cubicBezTo>
                    <a:pt x="390" y="821"/>
                    <a:pt x="395" y="792"/>
                    <a:pt x="411" y="792"/>
                  </a:cubicBezTo>
                  <a:cubicBezTo>
                    <a:pt x="414" y="792"/>
                    <a:pt x="417" y="793"/>
                    <a:pt x="421" y="795"/>
                  </a:cubicBezTo>
                  <a:cubicBezTo>
                    <a:pt x="421" y="790"/>
                    <a:pt x="426" y="790"/>
                    <a:pt x="426" y="779"/>
                  </a:cubicBezTo>
                  <a:lnTo>
                    <a:pt x="432" y="790"/>
                  </a:lnTo>
                  <a:cubicBezTo>
                    <a:pt x="443" y="784"/>
                    <a:pt x="449" y="784"/>
                    <a:pt x="460" y="773"/>
                  </a:cubicBezTo>
                  <a:lnTo>
                    <a:pt x="465" y="779"/>
                  </a:lnTo>
                  <a:cubicBezTo>
                    <a:pt x="471" y="779"/>
                    <a:pt x="460" y="756"/>
                    <a:pt x="460" y="745"/>
                  </a:cubicBezTo>
                  <a:lnTo>
                    <a:pt x="465" y="745"/>
                  </a:lnTo>
                  <a:lnTo>
                    <a:pt x="471" y="751"/>
                  </a:lnTo>
                  <a:cubicBezTo>
                    <a:pt x="482" y="745"/>
                    <a:pt x="510" y="751"/>
                    <a:pt x="510" y="723"/>
                  </a:cubicBezTo>
                  <a:cubicBezTo>
                    <a:pt x="510" y="728"/>
                    <a:pt x="516" y="734"/>
                    <a:pt x="516" y="734"/>
                  </a:cubicBezTo>
                  <a:cubicBezTo>
                    <a:pt x="521" y="728"/>
                    <a:pt x="543" y="728"/>
                    <a:pt x="528" y="708"/>
                  </a:cubicBezTo>
                  <a:lnTo>
                    <a:pt x="528" y="708"/>
                  </a:lnTo>
                  <a:cubicBezTo>
                    <a:pt x="531" y="711"/>
                    <a:pt x="533" y="712"/>
                    <a:pt x="535" y="712"/>
                  </a:cubicBezTo>
                  <a:cubicBezTo>
                    <a:pt x="541" y="712"/>
                    <a:pt x="544" y="697"/>
                    <a:pt x="544" y="689"/>
                  </a:cubicBezTo>
                  <a:lnTo>
                    <a:pt x="549" y="700"/>
                  </a:lnTo>
                  <a:cubicBezTo>
                    <a:pt x="549" y="695"/>
                    <a:pt x="549" y="689"/>
                    <a:pt x="549" y="683"/>
                  </a:cubicBezTo>
                  <a:cubicBezTo>
                    <a:pt x="549" y="678"/>
                    <a:pt x="555" y="678"/>
                    <a:pt x="555" y="672"/>
                  </a:cubicBezTo>
                  <a:cubicBezTo>
                    <a:pt x="561" y="672"/>
                    <a:pt x="561" y="672"/>
                    <a:pt x="566" y="667"/>
                  </a:cubicBezTo>
                  <a:lnTo>
                    <a:pt x="566" y="672"/>
                  </a:lnTo>
                  <a:cubicBezTo>
                    <a:pt x="566" y="672"/>
                    <a:pt x="572" y="667"/>
                    <a:pt x="572" y="667"/>
                  </a:cubicBezTo>
                  <a:cubicBezTo>
                    <a:pt x="572" y="661"/>
                    <a:pt x="577" y="655"/>
                    <a:pt x="583" y="655"/>
                  </a:cubicBezTo>
                  <a:lnTo>
                    <a:pt x="589" y="655"/>
                  </a:lnTo>
                  <a:cubicBezTo>
                    <a:pt x="589" y="655"/>
                    <a:pt x="589" y="650"/>
                    <a:pt x="589" y="644"/>
                  </a:cubicBezTo>
                  <a:lnTo>
                    <a:pt x="594" y="644"/>
                  </a:lnTo>
                  <a:cubicBezTo>
                    <a:pt x="594" y="644"/>
                    <a:pt x="594" y="644"/>
                    <a:pt x="594" y="650"/>
                  </a:cubicBezTo>
                  <a:cubicBezTo>
                    <a:pt x="609" y="650"/>
                    <a:pt x="602" y="627"/>
                    <a:pt x="613" y="627"/>
                  </a:cubicBezTo>
                  <a:cubicBezTo>
                    <a:pt x="614" y="627"/>
                    <a:pt x="615" y="627"/>
                    <a:pt x="617" y="627"/>
                  </a:cubicBezTo>
                  <a:cubicBezTo>
                    <a:pt x="622" y="633"/>
                    <a:pt x="622" y="633"/>
                    <a:pt x="622" y="633"/>
                  </a:cubicBezTo>
                  <a:cubicBezTo>
                    <a:pt x="617" y="639"/>
                    <a:pt x="605" y="644"/>
                    <a:pt x="605" y="644"/>
                  </a:cubicBezTo>
                  <a:cubicBezTo>
                    <a:pt x="611" y="655"/>
                    <a:pt x="622" y="650"/>
                    <a:pt x="628" y="667"/>
                  </a:cubicBezTo>
                  <a:cubicBezTo>
                    <a:pt x="628" y="655"/>
                    <a:pt x="622" y="633"/>
                    <a:pt x="633" y="633"/>
                  </a:cubicBezTo>
                  <a:cubicBezTo>
                    <a:pt x="633" y="633"/>
                    <a:pt x="639" y="633"/>
                    <a:pt x="639" y="639"/>
                  </a:cubicBezTo>
                  <a:cubicBezTo>
                    <a:pt x="639" y="639"/>
                    <a:pt x="639" y="633"/>
                    <a:pt x="639" y="633"/>
                  </a:cubicBezTo>
                  <a:lnTo>
                    <a:pt x="650" y="633"/>
                  </a:lnTo>
                  <a:cubicBezTo>
                    <a:pt x="650" y="627"/>
                    <a:pt x="650" y="627"/>
                    <a:pt x="656" y="627"/>
                  </a:cubicBezTo>
                  <a:cubicBezTo>
                    <a:pt x="656" y="627"/>
                    <a:pt x="656" y="627"/>
                    <a:pt x="656" y="633"/>
                  </a:cubicBezTo>
                  <a:lnTo>
                    <a:pt x="650" y="633"/>
                  </a:lnTo>
                  <a:cubicBezTo>
                    <a:pt x="652" y="635"/>
                    <a:pt x="654" y="635"/>
                    <a:pt x="655" y="635"/>
                  </a:cubicBezTo>
                  <a:cubicBezTo>
                    <a:pt x="659" y="635"/>
                    <a:pt x="663" y="631"/>
                    <a:pt x="667" y="627"/>
                  </a:cubicBezTo>
                  <a:cubicBezTo>
                    <a:pt x="657" y="617"/>
                    <a:pt x="661" y="616"/>
                    <a:pt x="652" y="612"/>
                  </a:cubicBezTo>
                  <a:lnTo>
                    <a:pt x="652" y="612"/>
                  </a:lnTo>
                  <a:cubicBezTo>
                    <a:pt x="651" y="612"/>
                    <a:pt x="650" y="614"/>
                    <a:pt x="650" y="616"/>
                  </a:cubicBezTo>
                  <a:cubicBezTo>
                    <a:pt x="645" y="616"/>
                    <a:pt x="645" y="622"/>
                    <a:pt x="639" y="622"/>
                  </a:cubicBezTo>
                  <a:cubicBezTo>
                    <a:pt x="639" y="616"/>
                    <a:pt x="639" y="611"/>
                    <a:pt x="650" y="611"/>
                  </a:cubicBezTo>
                  <a:cubicBezTo>
                    <a:pt x="645" y="605"/>
                    <a:pt x="645" y="599"/>
                    <a:pt x="639" y="594"/>
                  </a:cubicBezTo>
                  <a:lnTo>
                    <a:pt x="650" y="594"/>
                  </a:lnTo>
                  <a:cubicBezTo>
                    <a:pt x="650" y="599"/>
                    <a:pt x="650" y="599"/>
                    <a:pt x="656" y="599"/>
                  </a:cubicBezTo>
                  <a:cubicBezTo>
                    <a:pt x="667" y="605"/>
                    <a:pt x="673" y="605"/>
                    <a:pt x="678" y="611"/>
                  </a:cubicBezTo>
                  <a:cubicBezTo>
                    <a:pt x="684" y="599"/>
                    <a:pt x="695" y="594"/>
                    <a:pt x="695" y="583"/>
                  </a:cubicBezTo>
                  <a:cubicBezTo>
                    <a:pt x="712" y="583"/>
                    <a:pt x="717" y="571"/>
                    <a:pt x="729" y="560"/>
                  </a:cubicBezTo>
                  <a:lnTo>
                    <a:pt x="740" y="560"/>
                  </a:lnTo>
                  <a:cubicBezTo>
                    <a:pt x="773" y="538"/>
                    <a:pt x="773" y="521"/>
                    <a:pt x="796" y="504"/>
                  </a:cubicBezTo>
                  <a:cubicBezTo>
                    <a:pt x="818" y="487"/>
                    <a:pt x="829" y="459"/>
                    <a:pt x="863" y="459"/>
                  </a:cubicBezTo>
                  <a:lnTo>
                    <a:pt x="869" y="459"/>
                  </a:lnTo>
                  <a:cubicBezTo>
                    <a:pt x="874" y="454"/>
                    <a:pt x="874" y="454"/>
                    <a:pt x="880" y="448"/>
                  </a:cubicBezTo>
                  <a:cubicBezTo>
                    <a:pt x="885" y="443"/>
                    <a:pt x="891" y="437"/>
                    <a:pt x="897" y="431"/>
                  </a:cubicBezTo>
                  <a:lnTo>
                    <a:pt x="908" y="431"/>
                  </a:lnTo>
                  <a:cubicBezTo>
                    <a:pt x="902" y="437"/>
                    <a:pt x="897" y="448"/>
                    <a:pt x="891" y="454"/>
                  </a:cubicBezTo>
                  <a:cubicBezTo>
                    <a:pt x="908" y="443"/>
                    <a:pt x="941" y="415"/>
                    <a:pt x="947" y="403"/>
                  </a:cubicBezTo>
                  <a:lnTo>
                    <a:pt x="947" y="403"/>
                  </a:lnTo>
                  <a:cubicBezTo>
                    <a:pt x="941" y="409"/>
                    <a:pt x="936" y="420"/>
                    <a:pt x="925" y="420"/>
                  </a:cubicBezTo>
                  <a:cubicBezTo>
                    <a:pt x="930" y="409"/>
                    <a:pt x="936" y="398"/>
                    <a:pt x="947" y="387"/>
                  </a:cubicBezTo>
                  <a:cubicBezTo>
                    <a:pt x="952" y="396"/>
                    <a:pt x="956" y="405"/>
                    <a:pt x="964" y="405"/>
                  </a:cubicBezTo>
                  <a:cubicBezTo>
                    <a:pt x="966" y="405"/>
                    <a:pt x="967" y="404"/>
                    <a:pt x="969" y="403"/>
                  </a:cubicBezTo>
                  <a:cubicBezTo>
                    <a:pt x="975" y="398"/>
                    <a:pt x="969" y="375"/>
                    <a:pt x="969" y="370"/>
                  </a:cubicBezTo>
                  <a:cubicBezTo>
                    <a:pt x="968" y="372"/>
                    <a:pt x="966" y="372"/>
                    <a:pt x="966" y="372"/>
                  </a:cubicBezTo>
                  <a:cubicBezTo>
                    <a:pt x="964" y="372"/>
                    <a:pt x="964" y="370"/>
                    <a:pt x="964" y="370"/>
                  </a:cubicBezTo>
                  <a:cubicBezTo>
                    <a:pt x="969" y="364"/>
                    <a:pt x="981" y="359"/>
                    <a:pt x="992" y="353"/>
                  </a:cubicBezTo>
                  <a:cubicBezTo>
                    <a:pt x="992" y="375"/>
                    <a:pt x="1009" y="370"/>
                    <a:pt x="1031" y="375"/>
                  </a:cubicBezTo>
                  <a:cubicBezTo>
                    <a:pt x="1048" y="375"/>
                    <a:pt x="1070" y="392"/>
                    <a:pt x="1065" y="409"/>
                  </a:cubicBezTo>
                  <a:cubicBezTo>
                    <a:pt x="1109" y="448"/>
                    <a:pt x="1132" y="521"/>
                    <a:pt x="1177" y="583"/>
                  </a:cubicBezTo>
                  <a:cubicBezTo>
                    <a:pt x="1180" y="573"/>
                    <a:pt x="1182" y="569"/>
                    <a:pt x="1184" y="569"/>
                  </a:cubicBezTo>
                  <a:cubicBezTo>
                    <a:pt x="1190" y="569"/>
                    <a:pt x="1196" y="588"/>
                    <a:pt x="1206" y="588"/>
                  </a:cubicBezTo>
                  <a:cubicBezTo>
                    <a:pt x="1209" y="588"/>
                    <a:pt x="1212" y="586"/>
                    <a:pt x="1216" y="583"/>
                  </a:cubicBezTo>
                  <a:cubicBezTo>
                    <a:pt x="1227" y="594"/>
                    <a:pt x="1227" y="599"/>
                    <a:pt x="1227" y="605"/>
                  </a:cubicBezTo>
                  <a:lnTo>
                    <a:pt x="1244" y="661"/>
                  </a:lnTo>
                  <a:cubicBezTo>
                    <a:pt x="1245" y="665"/>
                    <a:pt x="1245" y="666"/>
                    <a:pt x="1245" y="666"/>
                  </a:cubicBezTo>
                  <a:cubicBezTo>
                    <a:pt x="1242" y="666"/>
                    <a:pt x="1234" y="655"/>
                    <a:pt x="1229" y="655"/>
                  </a:cubicBezTo>
                  <a:cubicBezTo>
                    <a:pt x="1228" y="655"/>
                    <a:pt x="1228" y="655"/>
                    <a:pt x="1227" y="655"/>
                  </a:cubicBezTo>
                  <a:cubicBezTo>
                    <a:pt x="1249" y="689"/>
                    <a:pt x="1227" y="678"/>
                    <a:pt x="1238" y="700"/>
                  </a:cubicBezTo>
                  <a:cubicBezTo>
                    <a:pt x="1238" y="699"/>
                    <a:pt x="1239" y="699"/>
                    <a:pt x="1240" y="699"/>
                  </a:cubicBezTo>
                  <a:cubicBezTo>
                    <a:pt x="1244" y="699"/>
                    <a:pt x="1257" y="710"/>
                    <a:pt x="1266" y="728"/>
                  </a:cubicBezTo>
                  <a:lnTo>
                    <a:pt x="1261" y="695"/>
                  </a:lnTo>
                  <a:lnTo>
                    <a:pt x="1261" y="695"/>
                  </a:lnTo>
                  <a:cubicBezTo>
                    <a:pt x="1305" y="728"/>
                    <a:pt x="1266" y="745"/>
                    <a:pt x="1311" y="784"/>
                  </a:cubicBezTo>
                  <a:lnTo>
                    <a:pt x="1294" y="773"/>
                  </a:lnTo>
                  <a:lnTo>
                    <a:pt x="1294" y="773"/>
                  </a:lnTo>
                  <a:cubicBezTo>
                    <a:pt x="1317" y="795"/>
                    <a:pt x="1356" y="863"/>
                    <a:pt x="1389" y="874"/>
                  </a:cubicBezTo>
                  <a:cubicBezTo>
                    <a:pt x="1389" y="878"/>
                    <a:pt x="1389" y="884"/>
                    <a:pt x="1386" y="884"/>
                  </a:cubicBezTo>
                  <a:cubicBezTo>
                    <a:pt x="1384" y="884"/>
                    <a:pt x="1382" y="883"/>
                    <a:pt x="1378" y="879"/>
                  </a:cubicBezTo>
                  <a:lnTo>
                    <a:pt x="1378" y="879"/>
                  </a:lnTo>
                  <a:cubicBezTo>
                    <a:pt x="1417" y="941"/>
                    <a:pt x="1485" y="997"/>
                    <a:pt x="1507" y="1047"/>
                  </a:cubicBezTo>
                  <a:lnTo>
                    <a:pt x="1496" y="1047"/>
                  </a:lnTo>
                  <a:cubicBezTo>
                    <a:pt x="1507" y="1059"/>
                    <a:pt x="1524" y="1059"/>
                    <a:pt x="1524" y="1075"/>
                  </a:cubicBezTo>
                  <a:cubicBezTo>
                    <a:pt x="1524" y="1075"/>
                    <a:pt x="1518" y="1075"/>
                    <a:pt x="1518" y="1081"/>
                  </a:cubicBezTo>
                  <a:cubicBezTo>
                    <a:pt x="1524" y="1087"/>
                    <a:pt x="1546" y="1103"/>
                    <a:pt x="1558" y="1120"/>
                  </a:cubicBezTo>
                  <a:lnTo>
                    <a:pt x="1541" y="1115"/>
                  </a:lnTo>
                  <a:lnTo>
                    <a:pt x="1541" y="1115"/>
                  </a:lnTo>
                  <a:cubicBezTo>
                    <a:pt x="1574" y="1176"/>
                    <a:pt x="1614" y="1187"/>
                    <a:pt x="1653" y="1232"/>
                  </a:cubicBezTo>
                  <a:cubicBezTo>
                    <a:pt x="1636" y="1243"/>
                    <a:pt x="1658" y="1294"/>
                    <a:pt x="1675" y="1316"/>
                  </a:cubicBezTo>
                  <a:lnTo>
                    <a:pt x="1670" y="1316"/>
                  </a:lnTo>
                  <a:cubicBezTo>
                    <a:pt x="1714" y="1383"/>
                    <a:pt x="1759" y="1417"/>
                    <a:pt x="1810" y="1473"/>
                  </a:cubicBezTo>
                  <a:cubicBezTo>
                    <a:pt x="1815" y="1523"/>
                    <a:pt x="1888" y="1607"/>
                    <a:pt x="1922" y="1675"/>
                  </a:cubicBezTo>
                  <a:cubicBezTo>
                    <a:pt x="1919" y="1670"/>
                    <a:pt x="1921" y="1668"/>
                    <a:pt x="1924" y="1668"/>
                  </a:cubicBezTo>
                  <a:cubicBezTo>
                    <a:pt x="1929" y="1668"/>
                    <a:pt x="1937" y="1671"/>
                    <a:pt x="1944" y="1675"/>
                  </a:cubicBezTo>
                  <a:cubicBezTo>
                    <a:pt x="1950" y="1691"/>
                    <a:pt x="1983" y="1708"/>
                    <a:pt x="1966" y="1714"/>
                  </a:cubicBezTo>
                  <a:lnTo>
                    <a:pt x="1961" y="1708"/>
                  </a:lnTo>
                  <a:lnTo>
                    <a:pt x="1961" y="1708"/>
                  </a:lnTo>
                  <a:cubicBezTo>
                    <a:pt x="1955" y="1731"/>
                    <a:pt x="1978" y="1759"/>
                    <a:pt x="1994" y="1781"/>
                  </a:cubicBezTo>
                  <a:lnTo>
                    <a:pt x="2017" y="1770"/>
                  </a:lnTo>
                  <a:cubicBezTo>
                    <a:pt x="2028" y="1848"/>
                    <a:pt x="2134" y="1921"/>
                    <a:pt x="2134" y="1971"/>
                  </a:cubicBezTo>
                  <a:cubicBezTo>
                    <a:pt x="2146" y="1983"/>
                    <a:pt x="2157" y="1999"/>
                    <a:pt x="2174" y="2011"/>
                  </a:cubicBezTo>
                  <a:lnTo>
                    <a:pt x="2162" y="2016"/>
                  </a:lnTo>
                  <a:cubicBezTo>
                    <a:pt x="2185" y="2055"/>
                    <a:pt x="2202" y="2078"/>
                    <a:pt x="2235" y="2128"/>
                  </a:cubicBezTo>
                  <a:lnTo>
                    <a:pt x="2224" y="2123"/>
                  </a:lnTo>
                  <a:lnTo>
                    <a:pt x="2224" y="2123"/>
                  </a:lnTo>
                  <a:cubicBezTo>
                    <a:pt x="2235" y="2140"/>
                    <a:pt x="2252" y="2140"/>
                    <a:pt x="2269" y="2145"/>
                  </a:cubicBezTo>
                  <a:cubicBezTo>
                    <a:pt x="2280" y="2145"/>
                    <a:pt x="2291" y="2151"/>
                    <a:pt x="2297" y="2162"/>
                  </a:cubicBezTo>
                  <a:lnTo>
                    <a:pt x="2286" y="2179"/>
                  </a:lnTo>
                  <a:cubicBezTo>
                    <a:pt x="2319" y="2229"/>
                    <a:pt x="2336" y="2285"/>
                    <a:pt x="2386" y="2324"/>
                  </a:cubicBezTo>
                  <a:cubicBezTo>
                    <a:pt x="2381" y="2324"/>
                    <a:pt x="2375" y="2324"/>
                    <a:pt x="2370" y="2319"/>
                  </a:cubicBezTo>
                  <a:lnTo>
                    <a:pt x="2370" y="2319"/>
                  </a:lnTo>
                  <a:cubicBezTo>
                    <a:pt x="2384" y="2338"/>
                    <a:pt x="2411" y="2396"/>
                    <a:pt x="2429" y="2396"/>
                  </a:cubicBezTo>
                  <a:cubicBezTo>
                    <a:pt x="2432" y="2396"/>
                    <a:pt x="2434" y="2395"/>
                    <a:pt x="2436" y="2392"/>
                  </a:cubicBezTo>
                  <a:lnTo>
                    <a:pt x="2436" y="2392"/>
                  </a:lnTo>
                  <a:cubicBezTo>
                    <a:pt x="2428" y="2405"/>
                    <a:pt x="2471" y="2443"/>
                    <a:pt x="2493" y="2464"/>
                  </a:cubicBezTo>
                  <a:lnTo>
                    <a:pt x="2482" y="2464"/>
                  </a:lnTo>
                  <a:cubicBezTo>
                    <a:pt x="2510" y="2481"/>
                    <a:pt x="2515" y="2476"/>
                    <a:pt x="2538" y="2504"/>
                  </a:cubicBezTo>
                  <a:cubicBezTo>
                    <a:pt x="2543" y="2515"/>
                    <a:pt x="2538" y="2515"/>
                    <a:pt x="2538" y="2515"/>
                  </a:cubicBezTo>
                  <a:cubicBezTo>
                    <a:pt x="2543" y="2532"/>
                    <a:pt x="2554" y="2520"/>
                    <a:pt x="2571" y="2554"/>
                  </a:cubicBezTo>
                  <a:lnTo>
                    <a:pt x="2554" y="2548"/>
                  </a:lnTo>
                  <a:lnTo>
                    <a:pt x="2554" y="2548"/>
                  </a:lnTo>
                  <a:cubicBezTo>
                    <a:pt x="2571" y="2571"/>
                    <a:pt x="2571" y="2565"/>
                    <a:pt x="2594" y="2576"/>
                  </a:cubicBezTo>
                  <a:cubicBezTo>
                    <a:pt x="2605" y="2588"/>
                    <a:pt x="2622" y="2627"/>
                    <a:pt x="2616" y="2632"/>
                  </a:cubicBezTo>
                  <a:cubicBezTo>
                    <a:pt x="2622" y="2632"/>
                    <a:pt x="2638" y="2644"/>
                    <a:pt x="2650" y="2660"/>
                  </a:cubicBezTo>
                  <a:cubicBezTo>
                    <a:pt x="2648" y="2662"/>
                    <a:pt x="2646" y="2663"/>
                    <a:pt x="2644" y="2663"/>
                  </a:cubicBezTo>
                  <a:cubicBezTo>
                    <a:pt x="2641" y="2663"/>
                    <a:pt x="2638" y="2660"/>
                    <a:pt x="2638" y="2660"/>
                  </a:cubicBezTo>
                  <a:lnTo>
                    <a:pt x="2638" y="2660"/>
                  </a:lnTo>
                  <a:cubicBezTo>
                    <a:pt x="2655" y="2705"/>
                    <a:pt x="2689" y="2711"/>
                    <a:pt x="2700" y="2750"/>
                  </a:cubicBezTo>
                  <a:cubicBezTo>
                    <a:pt x="2700" y="2750"/>
                    <a:pt x="2700" y="2756"/>
                    <a:pt x="2700" y="2756"/>
                  </a:cubicBezTo>
                  <a:cubicBezTo>
                    <a:pt x="2682" y="2728"/>
                    <a:pt x="2664" y="2705"/>
                    <a:pt x="2660" y="2700"/>
                  </a:cubicBezTo>
                  <a:lnTo>
                    <a:pt x="2660" y="2700"/>
                  </a:lnTo>
                  <a:cubicBezTo>
                    <a:pt x="2652" y="2705"/>
                    <a:pt x="2661" y="2725"/>
                    <a:pt x="2649" y="2725"/>
                  </a:cubicBezTo>
                  <a:cubicBezTo>
                    <a:pt x="2646" y="2725"/>
                    <a:pt x="2643" y="2724"/>
                    <a:pt x="2638" y="2722"/>
                  </a:cubicBezTo>
                  <a:lnTo>
                    <a:pt x="2638" y="2722"/>
                  </a:lnTo>
                  <a:cubicBezTo>
                    <a:pt x="2661" y="2739"/>
                    <a:pt x="2700" y="2761"/>
                    <a:pt x="2717" y="2795"/>
                  </a:cubicBezTo>
                  <a:cubicBezTo>
                    <a:pt x="2717" y="2795"/>
                    <a:pt x="2717" y="2795"/>
                    <a:pt x="2717" y="2800"/>
                  </a:cubicBezTo>
                  <a:lnTo>
                    <a:pt x="2711" y="2795"/>
                  </a:lnTo>
                  <a:lnTo>
                    <a:pt x="2711" y="2795"/>
                  </a:lnTo>
                  <a:cubicBezTo>
                    <a:pt x="2717" y="2806"/>
                    <a:pt x="2717" y="2806"/>
                    <a:pt x="2722" y="2812"/>
                  </a:cubicBezTo>
                  <a:cubicBezTo>
                    <a:pt x="2728" y="2823"/>
                    <a:pt x="2734" y="2828"/>
                    <a:pt x="2739" y="2834"/>
                  </a:cubicBezTo>
                  <a:cubicBezTo>
                    <a:pt x="2728" y="2845"/>
                    <a:pt x="2756" y="2868"/>
                    <a:pt x="2762" y="2884"/>
                  </a:cubicBezTo>
                  <a:cubicBezTo>
                    <a:pt x="2764" y="2882"/>
                    <a:pt x="2767" y="2881"/>
                    <a:pt x="2769" y="2881"/>
                  </a:cubicBezTo>
                  <a:cubicBezTo>
                    <a:pt x="2773" y="2881"/>
                    <a:pt x="2777" y="2884"/>
                    <a:pt x="2779" y="2884"/>
                  </a:cubicBezTo>
                  <a:cubicBezTo>
                    <a:pt x="2780" y="2884"/>
                    <a:pt x="2781" y="2881"/>
                    <a:pt x="2778" y="2873"/>
                  </a:cubicBezTo>
                  <a:cubicBezTo>
                    <a:pt x="2778" y="2873"/>
                    <a:pt x="2778" y="2868"/>
                    <a:pt x="2773" y="2862"/>
                  </a:cubicBezTo>
                  <a:cubicBezTo>
                    <a:pt x="2767" y="2856"/>
                    <a:pt x="2767" y="2856"/>
                    <a:pt x="2767" y="2856"/>
                  </a:cubicBezTo>
                  <a:cubicBezTo>
                    <a:pt x="2762" y="2845"/>
                    <a:pt x="2750" y="2834"/>
                    <a:pt x="2745" y="2823"/>
                  </a:cubicBezTo>
                  <a:lnTo>
                    <a:pt x="2745" y="2823"/>
                  </a:lnTo>
                  <a:cubicBezTo>
                    <a:pt x="2756" y="2828"/>
                    <a:pt x="2767" y="2840"/>
                    <a:pt x="2773" y="2856"/>
                  </a:cubicBezTo>
                  <a:cubicBezTo>
                    <a:pt x="2784" y="2856"/>
                    <a:pt x="2795" y="2862"/>
                    <a:pt x="2801" y="2862"/>
                  </a:cubicBezTo>
                  <a:cubicBezTo>
                    <a:pt x="2801" y="2890"/>
                    <a:pt x="2818" y="2935"/>
                    <a:pt x="2812" y="2946"/>
                  </a:cubicBezTo>
                  <a:cubicBezTo>
                    <a:pt x="2829" y="2963"/>
                    <a:pt x="2846" y="2985"/>
                    <a:pt x="2862" y="3008"/>
                  </a:cubicBezTo>
                  <a:cubicBezTo>
                    <a:pt x="2874" y="3019"/>
                    <a:pt x="2874" y="3019"/>
                    <a:pt x="2885" y="3024"/>
                  </a:cubicBezTo>
                  <a:cubicBezTo>
                    <a:pt x="2890" y="3024"/>
                    <a:pt x="2902" y="3030"/>
                    <a:pt x="2907" y="3036"/>
                  </a:cubicBezTo>
                  <a:cubicBezTo>
                    <a:pt x="2918" y="3041"/>
                    <a:pt x="2907" y="3041"/>
                    <a:pt x="2907" y="3047"/>
                  </a:cubicBezTo>
                  <a:lnTo>
                    <a:pt x="2902" y="3047"/>
                  </a:lnTo>
                  <a:lnTo>
                    <a:pt x="2902" y="3041"/>
                  </a:lnTo>
                  <a:cubicBezTo>
                    <a:pt x="2896" y="3041"/>
                    <a:pt x="2896" y="3036"/>
                    <a:pt x="2890" y="3036"/>
                  </a:cubicBezTo>
                  <a:lnTo>
                    <a:pt x="2890" y="3036"/>
                  </a:lnTo>
                  <a:cubicBezTo>
                    <a:pt x="2890" y="3036"/>
                    <a:pt x="2896" y="3041"/>
                    <a:pt x="2896" y="3041"/>
                  </a:cubicBezTo>
                  <a:cubicBezTo>
                    <a:pt x="2890" y="3052"/>
                    <a:pt x="2874" y="3064"/>
                    <a:pt x="2879" y="3075"/>
                  </a:cubicBezTo>
                  <a:cubicBezTo>
                    <a:pt x="2875" y="3077"/>
                    <a:pt x="2872" y="3077"/>
                    <a:pt x="2871" y="3077"/>
                  </a:cubicBezTo>
                  <a:cubicBezTo>
                    <a:pt x="2865" y="3077"/>
                    <a:pt x="2872" y="3069"/>
                    <a:pt x="2869" y="3069"/>
                  </a:cubicBezTo>
                  <a:lnTo>
                    <a:pt x="2869" y="3069"/>
                  </a:lnTo>
                  <a:cubicBezTo>
                    <a:pt x="2868" y="3069"/>
                    <a:pt x="2863" y="3072"/>
                    <a:pt x="2851" y="3080"/>
                  </a:cubicBezTo>
                  <a:lnTo>
                    <a:pt x="2851" y="3075"/>
                  </a:lnTo>
                  <a:cubicBezTo>
                    <a:pt x="2846" y="3075"/>
                    <a:pt x="2846" y="3075"/>
                    <a:pt x="2840" y="3080"/>
                  </a:cubicBezTo>
                  <a:cubicBezTo>
                    <a:pt x="2818" y="3086"/>
                    <a:pt x="2801" y="3103"/>
                    <a:pt x="2784" y="3120"/>
                  </a:cubicBezTo>
                  <a:lnTo>
                    <a:pt x="2778" y="3114"/>
                  </a:lnTo>
                  <a:cubicBezTo>
                    <a:pt x="2749" y="3114"/>
                    <a:pt x="2754" y="3156"/>
                    <a:pt x="2733" y="3156"/>
                  </a:cubicBezTo>
                  <a:cubicBezTo>
                    <a:pt x="2730" y="3156"/>
                    <a:pt x="2727" y="3155"/>
                    <a:pt x="2722" y="3153"/>
                  </a:cubicBezTo>
                  <a:lnTo>
                    <a:pt x="2722" y="3153"/>
                  </a:lnTo>
                  <a:cubicBezTo>
                    <a:pt x="2722" y="3159"/>
                    <a:pt x="2727" y="3159"/>
                    <a:pt x="2731" y="3159"/>
                  </a:cubicBezTo>
                  <a:cubicBezTo>
                    <a:pt x="2735" y="3159"/>
                    <a:pt x="2739" y="3159"/>
                    <a:pt x="2739" y="3164"/>
                  </a:cubicBezTo>
                  <a:cubicBezTo>
                    <a:pt x="2737" y="3166"/>
                    <a:pt x="2734" y="3166"/>
                    <a:pt x="2731" y="3166"/>
                  </a:cubicBezTo>
                  <a:cubicBezTo>
                    <a:pt x="2722" y="3166"/>
                    <a:pt x="2712" y="3163"/>
                    <a:pt x="2706" y="3163"/>
                  </a:cubicBezTo>
                  <a:cubicBezTo>
                    <a:pt x="2703" y="3163"/>
                    <a:pt x="2701" y="3163"/>
                    <a:pt x="2700" y="3164"/>
                  </a:cubicBezTo>
                  <a:cubicBezTo>
                    <a:pt x="2683" y="3164"/>
                    <a:pt x="2700" y="3192"/>
                    <a:pt x="2683" y="3198"/>
                  </a:cubicBezTo>
                  <a:cubicBezTo>
                    <a:pt x="2683" y="3198"/>
                    <a:pt x="2689" y="3204"/>
                    <a:pt x="2689" y="3209"/>
                  </a:cubicBezTo>
                  <a:cubicBezTo>
                    <a:pt x="2683" y="3209"/>
                    <a:pt x="2678" y="3215"/>
                    <a:pt x="2672" y="3215"/>
                  </a:cubicBezTo>
                  <a:cubicBezTo>
                    <a:pt x="2666" y="3215"/>
                    <a:pt x="2666" y="3209"/>
                    <a:pt x="2666" y="3204"/>
                  </a:cubicBezTo>
                  <a:lnTo>
                    <a:pt x="2672" y="3204"/>
                  </a:lnTo>
                  <a:cubicBezTo>
                    <a:pt x="2672" y="3198"/>
                    <a:pt x="2678" y="3198"/>
                    <a:pt x="2672" y="3192"/>
                  </a:cubicBezTo>
                  <a:lnTo>
                    <a:pt x="2672" y="3198"/>
                  </a:lnTo>
                  <a:cubicBezTo>
                    <a:pt x="2665" y="3198"/>
                    <a:pt x="2657" y="3203"/>
                    <a:pt x="2653" y="3203"/>
                  </a:cubicBezTo>
                  <a:cubicBezTo>
                    <a:pt x="2651" y="3203"/>
                    <a:pt x="2650" y="3202"/>
                    <a:pt x="2650" y="3198"/>
                  </a:cubicBezTo>
                  <a:lnTo>
                    <a:pt x="2650" y="3198"/>
                  </a:lnTo>
                  <a:cubicBezTo>
                    <a:pt x="2644" y="3209"/>
                    <a:pt x="2650" y="3209"/>
                    <a:pt x="2655" y="3209"/>
                  </a:cubicBezTo>
                  <a:cubicBezTo>
                    <a:pt x="2638" y="3209"/>
                    <a:pt x="2633" y="3220"/>
                    <a:pt x="2616" y="3226"/>
                  </a:cubicBezTo>
                  <a:cubicBezTo>
                    <a:pt x="2622" y="3226"/>
                    <a:pt x="2627" y="3232"/>
                    <a:pt x="2627" y="3232"/>
                  </a:cubicBezTo>
                  <a:cubicBezTo>
                    <a:pt x="2605" y="3237"/>
                    <a:pt x="2616" y="3243"/>
                    <a:pt x="2610" y="3254"/>
                  </a:cubicBezTo>
                  <a:cubicBezTo>
                    <a:pt x="2610" y="3254"/>
                    <a:pt x="2610" y="3254"/>
                    <a:pt x="2605" y="3260"/>
                  </a:cubicBezTo>
                  <a:cubicBezTo>
                    <a:pt x="2601" y="3256"/>
                    <a:pt x="2600" y="3249"/>
                    <a:pt x="2598" y="3249"/>
                  </a:cubicBezTo>
                  <a:cubicBezTo>
                    <a:pt x="2597" y="3249"/>
                    <a:pt x="2595" y="3251"/>
                    <a:pt x="2594" y="3254"/>
                  </a:cubicBezTo>
                  <a:cubicBezTo>
                    <a:pt x="2591" y="3255"/>
                    <a:pt x="2589" y="3255"/>
                    <a:pt x="2588" y="3255"/>
                  </a:cubicBezTo>
                  <a:cubicBezTo>
                    <a:pt x="2578" y="3255"/>
                    <a:pt x="2582" y="3242"/>
                    <a:pt x="2582" y="3237"/>
                  </a:cubicBezTo>
                  <a:lnTo>
                    <a:pt x="2582" y="3237"/>
                  </a:lnTo>
                  <a:cubicBezTo>
                    <a:pt x="2577" y="3260"/>
                    <a:pt x="2554" y="3248"/>
                    <a:pt x="2543" y="3254"/>
                  </a:cubicBezTo>
                  <a:lnTo>
                    <a:pt x="2545" y="3251"/>
                  </a:lnTo>
                  <a:lnTo>
                    <a:pt x="2545" y="3251"/>
                  </a:lnTo>
                  <a:cubicBezTo>
                    <a:pt x="2543" y="3253"/>
                    <a:pt x="2540" y="3254"/>
                    <a:pt x="2538" y="3254"/>
                  </a:cubicBezTo>
                  <a:lnTo>
                    <a:pt x="2549" y="3260"/>
                  </a:lnTo>
                  <a:cubicBezTo>
                    <a:pt x="2545" y="3260"/>
                    <a:pt x="2544" y="3262"/>
                    <a:pt x="2542" y="3262"/>
                  </a:cubicBezTo>
                  <a:cubicBezTo>
                    <a:pt x="2541" y="3262"/>
                    <a:pt x="2539" y="3261"/>
                    <a:pt x="2538" y="3260"/>
                  </a:cubicBezTo>
                  <a:lnTo>
                    <a:pt x="2538" y="3260"/>
                  </a:lnTo>
                  <a:cubicBezTo>
                    <a:pt x="2538" y="3271"/>
                    <a:pt x="2554" y="3276"/>
                    <a:pt x="2549" y="3288"/>
                  </a:cubicBezTo>
                  <a:cubicBezTo>
                    <a:pt x="2545" y="3288"/>
                    <a:pt x="2540" y="3297"/>
                    <a:pt x="2534" y="3297"/>
                  </a:cubicBezTo>
                  <a:cubicBezTo>
                    <a:pt x="2532" y="3297"/>
                    <a:pt x="2529" y="3296"/>
                    <a:pt x="2526" y="3293"/>
                  </a:cubicBezTo>
                  <a:cubicBezTo>
                    <a:pt x="2549" y="3288"/>
                    <a:pt x="2515" y="3282"/>
                    <a:pt x="2532" y="3271"/>
                  </a:cubicBezTo>
                  <a:lnTo>
                    <a:pt x="2532" y="3271"/>
                  </a:lnTo>
                  <a:cubicBezTo>
                    <a:pt x="2526" y="3271"/>
                    <a:pt x="2526" y="3276"/>
                    <a:pt x="2521" y="3276"/>
                  </a:cubicBezTo>
                  <a:cubicBezTo>
                    <a:pt x="2521" y="3276"/>
                    <a:pt x="2521" y="3276"/>
                    <a:pt x="2521" y="3271"/>
                  </a:cubicBezTo>
                  <a:cubicBezTo>
                    <a:pt x="2498" y="3271"/>
                    <a:pt x="2521" y="3293"/>
                    <a:pt x="2504" y="3304"/>
                  </a:cubicBezTo>
                  <a:cubicBezTo>
                    <a:pt x="2504" y="3294"/>
                    <a:pt x="2495" y="3293"/>
                    <a:pt x="2493" y="3293"/>
                  </a:cubicBezTo>
                  <a:lnTo>
                    <a:pt x="2493" y="3293"/>
                  </a:lnTo>
                  <a:cubicBezTo>
                    <a:pt x="2499" y="3294"/>
                    <a:pt x="2504" y="3305"/>
                    <a:pt x="2498" y="3316"/>
                  </a:cubicBezTo>
                  <a:cubicBezTo>
                    <a:pt x="2487" y="3316"/>
                    <a:pt x="2493" y="3327"/>
                    <a:pt x="2482" y="3327"/>
                  </a:cubicBezTo>
                  <a:lnTo>
                    <a:pt x="2493" y="3327"/>
                  </a:lnTo>
                  <a:cubicBezTo>
                    <a:pt x="2493" y="3332"/>
                    <a:pt x="2493" y="3338"/>
                    <a:pt x="2487" y="3344"/>
                  </a:cubicBezTo>
                  <a:lnTo>
                    <a:pt x="2482" y="3344"/>
                  </a:lnTo>
                  <a:cubicBezTo>
                    <a:pt x="2482" y="3338"/>
                    <a:pt x="2487" y="3338"/>
                    <a:pt x="2482" y="3338"/>
                  </a:cubicBezTo>
                  <a:cubicBezTo>
                    <a:pt x="2482" y="3346"/>
                    <a:pt x="2475" y="3346"/>
                    <a:pt x="2467" y="3346"/>
                  </a:cubicBezTo>
                  <a:cubicBezTo>
                    <a:pt x="2459" y="3346"/>
                    <a:pt x="2451" y="3346"/>
                    <a:pt x="2448" y="3355"/>
                  </a:cubicBezTo>
                  <a:cubicBezTo>
                    <a:pt x="2442" y="3349"/>
                    <a:pt x="2442" y="3338"/>
                    <a:pt x="2437" y="3338"/>
                  </a:cubicBezTo>
                  <a:cubicBezTo>
                    <a:pt x="2431" y="3349"/>
                    <a:pt x="2426" y="3351"/>
                    <a:pt x="2420" y="3351"/>
                  </a:cubicBezTo>
                  <a:cubicBezTo>
                    <a:pt x="2418" y="3351"/>
                    <a:pt x="2416" y="3350"/>
                    <a:pt x="2414" y="3350"/>
                  </a:cubicBezTo>
                  <a:cubicBezTo>
                    <a:pt x="2411" y="3350"/>
                    <a:pt x="2407" y="3351"/>
                    <a:pt x="2403" y="3355"/>
                  </a:cubicBezTo>
                  <a:cubicBezTo>
                    <a:pt x="2414" y="3366"/>
                    <a:pt x="2414" y="3360"/>
                    <a:pt x="2409" y="3377"/>
                  </a:cubicBezTo>
                  <a:lnTo>
                    <a:pt x="2431" y="3355"/>
                  </a:lnTo>
                  <a:lnTo>
                    <a:pt x="2426" y="3377"/>
                  </a:lnTo>
                  <a:cubicBezTo>
                    <a:pt x="2431" y="3372"/>
                    <a:pt x="2437" y="3360"/>
                    <a:pt x="2437" y="3360"/>
                  </a:cubicBezTo>
                  <a:cubicBezTo>
                    <a:pt x="2437" y="3372"/>
                    <a:pt x="2437" y="3372"/>
                    <a:pt x="2442" y="3372"/>
                  </a:cubicBezTo>
                  <a:cubicBezTo>
                    <a:pt x="2442" y="3377"/>
                    <a:pt x="2437" y="3377"/>
                    <a:pt x="2437" y="3377"/>
                  </a:cubicBezTo>
                  <a:cubicBezTo>
                    <a:pt x="2437" y="3377"/>
                    <a:pt x="2431" y="3377"/>
                    <a:pt x="2431" y="3383"/>
                  </a:cubicBezTo>
                  <a:cubicBezTo>
                    <a:pt x="2426" y="3383"/>
                    <a:pt x="2420" y="3388"/>
                    <a:pt x="2414" y="3394"/>
                  </a:cubicBezTo>
                  <a:lnTo>
                    <a:pt x="2403" y="3372"/>
                  </a:lnTo>
                  <a:cubicBezTo>
                    <a:pt x="2375" y="3372"/>
                    <a:pt x="2381" y="3405"/>
                    <a:pt x="2358" y="3411"/>
                  </a:cubicBezTo>
                  <a:lnTo>
                    <a:pt x="2364" y="3411"/>
                  </a:lnTo>
                  <a:cubicBezTo>
                    <a:pt x="2370" y="3416"/>
                    <a:pt x="2358" y="3422"/>
                    <a:pt x="2353" y="3422"/>
                  </a:cubicBezTo>
                  <a:cubicBezTo>
                    <a:pt x="2353" y="3428"/>
                    <a:pt x="2347" y="3428"/>
                    <a:pt x="2347" y="3428"/>
                  </a:cubicBezTo>
                  <a:cubicBezTo>
                    <a:pt x="2342" y="3422"/>
                    <a:pt x="2336" y="3422"/>
                    <a:pt x="2330" y="3416"/>
                  </a:cubicBezTo>
                  <a:lnTo>
                    <a:pt x="2330" y="3416"/>
                  </a:lnTo>
                  <a:cubicBezTo>
                    <a:pt x="2336" y="3422"/>
                    <a:pt x="2319" y="3428"/>
                    <a:pt x="2325" y="3444"/>
                  </a:cubicBezTo>
                  <a:lnTo>
                    <a:pt x="2308" y="3439"/>
                  </a:lnTo>
                  <a:cubicBezTo>
                    <a:pt x="2297" y="3444"/>
                    <a:pt x="2297" y="3461"/>
                    <a:pt x="2297" y="3472"/>
                  </a:cubicBezTo>
                  <a:lnTo>
                    <a:pt x="2291" y="3467"/>
                  </a:lnTo>
                  <a:lnTo>
                    <a:pt x="2286" y="3478"/>
                  </a:lnTo>
                  <a:cubicBezTo>
                    <a:pt x="2280" y="3472"/>
                    <a:pt x="2280" y="3467"/>
                    <a:pt x="2280" y="3461"/>
                  </a:cubicBezTo>
                  <a:cubicBezTo>
                    <a:pt x="2274" y="3461"/>
                    <a:pt x="2269" y="3467"/>
                    <a:pt x="2274" y="3472"/>
                  </a:cubicBezTo>
                  <a:cubicBezTo>
                    <a:pt x="2274" y="3472"/>
                    <a:pt x="2273" y="3472"/>
                    <a:pt x="2273" y="3472"/>
                  </a:cubicBezTo>
                  <a:cubicBezTo>
                    <a:pt x="2269" y="3472"/>
                    <a:pt x="2268" y="3485"/>
                    <a:pt x="2261" y="3485"/>
                  </a:cubicBezTo>
                  <a:cubicBezTo>
                    <a:pt x="2260" y="3485"/>
                    <a:pt x="2259" y="3484"/>
                    <a:pt x="2258" y="3484"/>
                  </a:cubicBezTo>
                  <a:lnTo>
                    <a:pt x="2258" y="3484"/>
                  </a:lnTo>
                  <a:cubicBezTo>
                    <a:pt x="2258" y="3489"/>
                    <a:pt x="2263" y="3500"/>
                    <a:pt x="2258" y="3500"/>
                  </a:cubicBezTo>
                  <a:lnTo>
                    <a:pt x="2252" y="3500"/>
                  </a:lnTo>
                  <a:cubicBezTo>
                    <a:pt x="2258" y="3500"/>
                    <a:pt x="2252" y="3506"/>
                    <a:pt x="2258" y="3512"/>
                  </a:cubicBezTo>
                  <a:cubicBezTo>
                    <a:pt x="2252" y="3512"/>
                    <a:pt x="2252" y="3512"/>
                    <a:pt x="2252" y="3517"/>
                  </a:cubicBezTo>
                  <a:cubicBezTo>
                    <a:pt x="2249" y="3516"/>
                    <a:pt x="2246" y="3516"/>
                    <a:pt x="2243" y="3516"/>
                  </a:cubicBezTo>
                  <a:cubicBezTo>
                    <a:pt x="2231" y="3516"/>
                    <a:pt x="2223" y="3524"/>
                    <a:pt x="2218" y="3528"/>
                  </a:cubicBezTo>
                  <a:cubicBezTo>
                    <a:pt x="2207" y="3534"/>
                    <a:pt x="2196" y="3534"/>
                    <a:pt x="2190" y="3540"/>
                  </a:cubicBezTo>
                  <a:lnTo>
                    <a:pt x="2179" y="3540"/>
                  </a:lnTo>
                  <a:cubicBezTo>
                    <a:pt x="2168" y="3551"/>
                    <a:pt x="2151" y="3556"/>
                    <a:pt x="2140" y="3579"/>
                  </a:cubicBezTo>
                  <a:lnTo>
                    <a:pt x="2146" y="3579"/>
                  </a:lnTo>
                  <a:cubicBezTo>
                    <a:pt x="2146" y="3579"/>
                    <a:pt x="2146" y="3584"/>
                    <a:pt x="2146" y="3584"/>
                  </a:cubicBezTo>
                  <a:cubicBezTo>
                    <a:pt x="2140" y="3584"/>
                    <a:pt x="2134" y="3590"/>
                    <a:pt x="2134" y="3596"/>
                  </a:cubicBezTo>
                  <a:cubicBezTo>
                    <a:pt x="2129" y="3590"/>
                    <a:pt x="2140" y="3584"/>
                    <a:pt x="2134" y="3584"/>
                  </a:cubicBezTo>
                  <a:cubicBezTo>
                    <a:pt x="2129" y="3579"/>
                    <a:pt x="2126" y="3577"/>
                    <a:pt x="2123" y="3577"/>
                  </a:cubicBezTo>
                  <a:cubicBezTo>
                    <a:pt x="2114" y="3577"/>
                    <a:pt x="2113" y="3596"/>
                    <a:pt x="2099" y="3596"/>
                  </a:cubicBezTo>
                  <a:cubicBezTo>
                    <a:pt x="2098" y="3596"/>
                    <a:pt x="2097" y="3596"/>
                    <a:pt x="2095" y="3596"/>
                  </a:cubicBezTo>
                  <a:lnTo>
                    <a:pt x="2095" y="3590"/>
                  </a:lnTo>
                  <a:cubicBezTo>
                    <a:pt x="2094" y="3590"/>
                    <a:pt x="2092" y="3589"/>
                    <a:pt x="2091" y="3589"/>
                  </a:cubicBezTo>
                  <a:cubicBezTo>
                    <a:pt x="2079" y="3589"/>
                    <a:pt x="2082" y="3613"/>
                    <a:pt x="2067" y="3624"/>
                  </a:cubicBezTo>
                  <a:cubicBezTo>
                    <a:pt x="2067" y="3624"/>
                    <a:pt x="2067" y="3618"/>
                    <a:pt x="2062" y="3618"/>
                  </a:cubicBezTo>
                  <a:cubicBezTo>
                    <a:pt x="2062" y="3629"/>
                    <a:pt x="2056" y="3640"/>
                    <a:pt x="2050" y="3652"/>
                  </a:cubicBezTo>
                  <a:lnTo>
                    <a:pt x="2039" y="3663"/>
                  </a:lnTo>
                  <a:cubicBezTo>
                    <a:pt x="2034" y="3657"/>
                    <a:pt x="2039" y="3657"/>
                    <a:pt x="2028" y="3646"/>
                  </a:cubicBezTo>
                  <a:lnTo>
                    <a:pt x="2028" y="3646"/>
                  </a:lnTo>
                  <a:cubicBezTo>
                    <a:pt x="2028" y="3652"/>
                    <a:pt x="2034" y="3657"/>
                    <a:pt x="2034" y="3668"/>
                  </a:cubicBezTo>
                  <a:cubicBezTo>
                    <a:pt x="2030" y="3668"/>
                    <a:pt x="2026" y="3671"/>
                    <a:pt x="2022" y="3671"/>
                  </a:cubicBezTo>
                  <a:cubicBezTo>
                    <a:pt x="2020" y="3671"/>
                    <a:pt x="2019" y="3670"/>
                    <a:pt x="2017" y="3668"/>
                  </a:cubicBezTo>
                  <a:lnTo>
                    <a:pt x="2011" y="3668"/>
                  </a:lnTo>
                  <a:cubicBezTo>
                    <a:pt x="2011" y="3668"/>
                    <a:pt x="2011" y="3663"/>
                    <a:pt x="2006" y="3663"/>
                  </a:cubicBezTo>
                  <a:lnTo>
                    <a:pt x="2017" y="3657"/>
                  </a:lnTo>
                  <a:cubicBezTo>
                    <a:pt x="2013" y="3655"/>
                    <a:pt x="2011" y="3655"/>
                    <a:pt x="2009" y="3655"/>
                  </a:cubicBezTo>
                  <a:cubicBezTo>
                    <a:pt x="2005" y="3655"/>
                    <a:pt x="2004" y="3657"/>
                    <a:pt x="2000" y="3657"/>
                  </a:cubicBezTo>
                  <a:cubicBezTo>
                    <a:pt x="2000" y="3657"/>
                    <a:pt x="1994" y="3663"/>
                    <a:pt x="1989" y="3663"/>
                  </a:cubicBezTo>
                  <a:cubicBezTo>
                    <a:pt x="1983" y="3663"/>
                    <a:pt x="1978" y="3668"/>
                    <a:pt x="1972" y="3674"/>
                  </a:cubicBezTo>
                  <a:cubicBezTo>
                    <a:pt x="1966" y="3680"/>
                    <a:pt x="1961" y="3685"/>
                    <a:pt x="1955" y="3691"/>
                  </a:cubicBezTo>
                  <a:cubicBezTo>
                    <a:pt x="1950" y="3691"/>
                    <a:pt x="1944" y="3691"/>
                    <a:pt x="1944" y="3696"/>
                  </a:cubicBezTo>
                  <a:lnTo>
                    <a:pt x="1950" y="3696"/>
                  </a:lnTo>
                  <a:cubicBezTo>
                    <a:pt x="1950" y="3702"/>
                    <a:pt x="1944" y="3708"/>
                    <a:pt x="1944" y="3708"/>
                  </a:cubicBezTo>
                  <a:lnTo>
                    <a:pt x="1938" y="3708"/>
                  </a:lnTo>
                  <a:cubicBezTo>
                    <a:pt x="1938" y="3713"/>
                    <a:pt x="1927" y="3736"/>
                    <a:pt x="1916" y="3747"/>
                  </a:cubicBezTo>
                  <a:cubicBezTo>
                    <a:pt x="1916" y="3730"/>
                    <a:pt x="1927" y="3719"/>
                    <a:pt x="1927" y="3708"/>
                  </a:cubicBezTo>
                  <a:lnTo>
                    <a:pt x="1927" y="3708"/>
                  </a:lnTo>
                  <a:cubicBezTo>
                    <a:pt x="1927" y="3708"/>
                    <a:pt x="1922" y="3713"/>
                    <a:pt x="1916" y="3719"/>
                  </a:cubicBezTo>
                  <a:cubicBezTo>
                    <a:pt x="1910" y="3702"/>
                    <a:pt x="1905" y="3691"/>
                    <a:pt x="1888" y="3680"/>
                  </a:cubicBezTo>
                  <a:cubicBezTo>
                    <a:pt x="1888" y="3674"/>
                    <a:pt x="1894" y="3674"/>
                    <a:pt x="1894" y="3674"/>
                  </a:cubicBezTo>
                  <a:cubicBezTo>
                    <a:pt x="1887" y="3668"/>
                    <a:pt x="1878" y="3663"/>
                    <a:pt x="1870" y="3663"/>
                  </a:cubicBezTo>
                  <a:cubicBezTo>
                    <a:pt x="1863" y="3663"/>
                    <a:pt x="1857" y="3666"/>
                    <a:pt x="1854" y="3674"/>
                  </a:cubicBezTo>
                  <a:cubicBezTo>
                    <a:pt x="1877" y="3680"/>
                    <a:pt x="1871" y="3685"/>
                    <a:pt x="1894" y="3691"/>
                  </a:cubicBezTo>
                  <a:cubicBezTo>
                    <a:pt x="1905" y="3696"/>
                    <a:pt x="1905" y="3708"/>
                    <a:pt x="1899" y="3713"/>
                  </a:cubicBezTo>
                  <a:cubicBezTo>
                    <a:pt x="1905" y="3713"/>
                    <a:pt x="1905" y="3719"/>
                    <a:pt x="1910" y="3724"/>
                  </a:cubicBezTo>
                  <a:cubicBezTo>
                    <a:pt x="1910" y="3730"/>
                    <a:pt x="1916" y="3730"/>
                    <a:pt x="1916" y="3730"/>
                  </a:cubicBezTo>
                  <a:cubicBezTo>
                    <a:pt x="1916" y="3736"/>
                    <a:pt x="1910" y="3741"/>
                    <a:pt x="1910" y="3747"/>
                  </a:cubicBezTo>
                  <a:cubicBezTo>
                    <a:pt x="1905" y="3752"/>
                    <a:pt x="1899" y="3758"/>
                    <a:pt x="1894" y="3764"/>
                  </a:cubicBezTo>
                  <a:cubicBezTo>
                    <a:pt x="1889" y="3755"/>
                    <a:pt x="1885" y="3752"/>
                    <a:pt x="1880" y="3752"/>
                  </a:cubicBezTo>
                  <a:cubicBezTo>
                    <a:pt x="1866" y="3752"/>
                    <a:pt x="1850" y="3775"/>
                    <a:pt x="1831" y="3775"/>
                  </a:cubicBezTo>
                  <a:cubicBezTo>
                    <a:pt x="1829" y="3775"/>
                    <a:pt x="1828" y="3775"/>
                    <a:pt x="1826" y="3775"/>
                  </a:cubicBezTo>
                  <a:cubicBezTo>
                    <a:pt x="1815" y="3808"/>
                    <a:pt x="1782" y="3831"/>
                    <a:pt x="1770" y="3870"/>
                  </a:cubicBezTo>
                  <a:cubicBezTo>
                    <a:pt x="1773" y="3869"/>
                    <a:pt x="1776" y="3869"/>
                    <a:pt x="1778" y="3869"/>
                  </a:cubicBezTo>
                  <a:cubicBezTo>
                    <a:pt x="1792" y="3869"/>
                    <a:pt x="1768" y="3887"/>
                    <a:pt x="1793" y="3887"/>
                  </a:cubicBezTo>
                  <a:cubicBezTo>
                    <a:pt x="1793" y="3898"/>
                    <a:pt x="1793" y="3898"/>
                    <a:pt x="1793" y="3904"/>
                  </a:cubicBezTo>
                  <a:cubicBezTo>
                    <a:pt x="1782" y="3909"/>
                    <a:pt x="1776" y="3920"/>
                    <a:pt x="1770" y="3926"/>
                  </a:cubicBezTo>
                  <a:cubicBezTo>
                    <a:pt x="1769" y="3927"/>
                    <a:pt x="1767" y="3927"/>
                    <a:pt x="1766" y="3927"/>
                  </a:cubicBezTo>
                  <a:cubicBezTo>
                    <a:pt x="1761" y="3927"/>
                    <a:pt x="1764" y="3915"/>
                    <a:pt x="1759" y="3915"/>
                  </a:cubicBezTo>
                  <a:cubicBezTo>
                    <a:pt x="1754" y="3937"/>
                    <a:pt x="1748" y="3926"/>
                    <a:pt x="1737" y="3943"/>
                  </a:cubicBezTo>
                  <a:cubicBezTo>
                    <a:pt x="1739" y="3942"/>
                    <a:pt x="1741" y="3941"/>
                    <a:pt x="1742" y="3941"/>
                  </a:cubicBezTo>
                  <a:cubicBezTo>
                    <a:pt x="1750" y="3941"/>
                    <a:pt x="1753" y="3951"/>
                    <a:pt x="1748" y="3960"/>
                  </a:cubicBezTo>
                  <a:cubicBezTo>
                    <a:pt x="1754" y="3954"/>
                    <a:pt x="1759" y="3948"/>
                    <a:pt x="1759" y="3943"/>
                  </a:cubicBezTo>
                  <a:lnTo>
                    <a:pt x="1759" y="3943"/>
                  </a:lnTo>
                  <a:cubicBezTo>
                    <a:pt x="1776" y="3971"/>
                    <a:pt x="1737" y="3971"/>
                    <a:pt x="1759" y="3999"/>
                  </a:cubicBezTo>
                  <a:lnTo>
                    <a:pt x="1748" y="3993"/>
                  </a:lnTo>
                  <a:lnTo>
                    <a:pt x="1748" y="3993"/>
                  </a:lnTo>
                  <a:cubicBezTo>
                    <a:pt x="1754" y="4004"/>
                    <a:pt x="1765" y="4055"/>
                    <a:pt x="1793" y="4055"/>
                  </a:cubicBezTo>
                  <a:cubicBezTo>
                    <a:pt x="1793" y="4059"/>
                    <a:pt x="1790" y="4063"/>
                    <a:pt x="1786" y="4063"/>
                  </a:cubicBezTo>
                  <a:cubicBezTo>
                    <a:pt x="1785" y="4063"/>
                    <a:pt x="1783" y="4062"/>
                    <a:pt x="1782" y="4060"/>
                  </a:cubicBezTo>
                  <a:lnTo>
                    <a:pt x="1782" y="4060"/>
                  </a:lnTo>
                  <a:cubicBezTo>
                    <a:pt x="1798" y="4100"/>
                    <a:pt x="1838" y="4105"/>
                    <a:pt x="1849" y="4139"/>
                  </a:cubicBezTo>
                  <a:lnTo>
                    <a:pt x="1838" y="4144"/>
                  </a:lnTo>
                  <a:cubicBezTo>
                    <a:pt x="1849" y="4144"/>
                    <a:pt x="1860" y="4144"/>
                    <a:pt x="1860" y="4156"/>
                  </a:cubicBezTo>
                  <a:cubicBezTo>
                    <a:pt x="1860" y="4156"/>
                    <a:pt x="1854" y="4156"/>
                    <a:pt x="1854" y="4161"/>
                  </a:cubicBezTo>
                  <a:cubicBezTo>
                    <a:pt x="1860" y="4161"/>
                    <a:pt x="1877" y="4161"/>
                    <a:pt x="1882" y="4172"/>
                  </a:cubicBezTo>
                  <a:lnTo>
                    <a:pt x="1871" y="4172"/>
                  </a:lnTo>
                  <a:cubicBezTo>
                    <a:pt x="1883" y="4187"/>
                    <a:pt x="1896" y="4191"/>
                    <a:pt x="1909" y="4191"/>
                  </a:cubicBezTo>
                  <a:cubicBezTo>
                    <a:pt x="1927" y="4191"/>
                    <a:pt x="1945" y="4184"/>
                    <a:pt x="1961" y="4184"/>
                  </a:cubicBezTo>
                  <a:cubicBezTo>
                    <a:pt x="1961" y="4206"/>
                    <a:pt x="1989" y="4217"/>
                    <a:pt x="2006" y="4217"/>
                  </a:cubicBezTo>
                  <a:lnTo>
                    <a:pt x="2006" y="4223"/>
                  </a:lnTo>
                  <a:cubicBezTo>
                    <a:pt x="2056" y="4217"/>
                    <a:pt x="2084" y="4184"/>
                    <a:pt x="2106" y="4161"/>
                  </a:cubicBezTo>
                  <a:cubicBezTo>
                    <a:pt x="2108" y="4162"/>
                    <a:pt x="2110" y="4162"/>
                    <a:pt x="2112" y="4162"/>
                  </a:cubicBezTo>
                  <a:cubicBezTo>
                    <a:pt x="2138" y="4162"/>
                    <a:pt x="2165" y="4127"/>
                    <a:pt x="2196" y="4122"/>
                  </a:cubicBezTo>
                  <a:cubicBezTo>
                    <a:pt x="2190" y="4122"/>
                    <a:pt x="2190" y="4111"/>
                    <a:pt x="2190" y="4105"/>
                  </a:cubicBezTo>
                  <a:cubicBezTo>
                    <a:pt x="2199" y="4105"/>
                    <a:pt x="2201" y="4093"/>
                    <a:pt x="2204" y="4093"/>
                  </a:cubicBezTo>
                  <a:cubicBezTo>
                    <a:pt x="2205" y="4093"/>
                    <a:pt x="2206" y="4095"/>
                    <a:pt x="2207" y="4100"/>
                  </a:cubicBezTo>
                  <a:cubicBezTo>
                    <a:pt x="2212" y="4103"/>
                    <a:pt x="2217" y="4104"/>
                    <a:pt x="2220" y="4104"/>
                  </a:cubicBezTo>
                  <a:cubicBezTo>
                    <a:pt x="2226" y="4104"/>
                    <a:pt x="2231" y="4101"/>
                    <a:pt x="2236" y="4097"/>
                  </a:cubicBezTo>
                  <a:lnTo>
                    <a:pt x="2236" y="4097"/>
                  </a:lnTo>
                  <a:cubicBezTo>
                    <a:pt x="2235" y="4098"/>
                    <a:pt x="2235" y="4100"/>
                    <a:pt x="2235" y="4100"/>
                  </a:cubicBezTo>
                  <a:cubicBezTo>
                    <a:pt x="2237" y="4098"/>
                    <a:pt x="2239" y="4097"/>
                    <a:pt x="2241" y="4097"/>
                  </a:cubicBezTo>
                  <a:cubicBezTo>
                    <a:pt x="2246" y="4097"/>
                    <a:pt x="2252" y="4101"/>
                    <a:pt x="2252" y="4105"/>
                  </a:cubicBezTo>
                  <a:cubicBezTo>
                    <a:pt x="2252" y="4100"/>
                    <a:pt x="2258" y="4094"/>
                    <a:pt x="2258" y="4088"/>
                  </a:cubicBezTo>
                  <a:lnTo>
                    <a:pt x="2258" y="4088"/>
                  </a:lnTo>
                  <a:cubicBezTo>
                    <a:pt x="2274" y="4094"/>
                    <a:pt x="2241" y="4111"/>
                    <a:pt x="2263" y="4111"/>
                  </a:cubicBezTo>
                  <a:lnTo>
                    <a:pt x="2252" y="4116"/>
                  </a:lnTo>
                  <a:cubicBezTo>
                    <a:pt x="2256" y="4116"/>
                    <a:pt x="2260" y="4126"/>
                    <a:pt x="2272" y="4126"/>
                  </a:cubicBezTo>
                  <a:cubicBezTo>
                    <a:pt x="2275" y="4126"/>
                    <a:pt x="2280" y="4125"/>
                    <a:pt x="2286" y="4122"/>
                  </a:cubicBezTo>
                  <a:lnTo>
                    <a:pt x="2286" y="4122"/>
                  </a:lnTo>
                  <a:cubicBezTo>
                    <a:pt x="2286" y="4126"/>
                    <a:pt x="2280" y="4130"/>
                    <a:pt x="2277" y="4130"/>
                  </a:cubicBezTo>
                  <a:cubicBezTo>
                    <a:pt x="2276" y="4130"/>
                    <a:pt x="2276" y="4130"/>
                    <a:pt x="2275" y="4130"/>
                  </a:cubicBezTo>
                  <a:lnTo>
                    <a:pt x="2275" y="4130"/>
                  </a:lnTo>
                  <a:cubicBezTo>
                    <a:pt x="2282" y="4144"/>
                    <a:pt x="2308" y="4140"/>
                    <a:pt x="2302" y="4156"/>
                  </a:cubicBezTo>
                  <a:lnTo>
                    <a:pt x="2297" y="4161"/>
                  </a:lnTo>
                  <a:cubicBezTo>
                    <a:pt x="2301" y="4161"/>
                    <a:pt x="2307" y="4159"/>
                    <a:pt x="2309" y="4159"/>
                  </a:cubicBezTo>
                  <a:lnTo>
                    <a:pt x="2309" y="4159"/>
                  </a:lnTo>
                  <a:cubicBezTo>
                    <a:pt x="2310" y="4159"/>
                    <a:pt x="2310" y="4159"/>
                    <a:pt x="2308" y="4161"/>
                  </a:cubicBezTo>
                  <a:cubicBezTo>
                    <a:pt x="2302" y="4161"/>
                    <a:pt x="2302" y="4167"/>
                    <a:pt x="2302" y="4167"/>
                  </a:cubicBezTo>
                  <a:lnTo>
                    <a:pt x="2314" y="4167"/>
                  </a:lnTo>
                  <a:lnTo>
                    <a:pt x="2308" y="4172"/>
                  </a:lnTo>
                  <a:cubicBezTo>
                    <a:pt x="2305" y="4181"/>
                    <a:pt x="2311" y="4182"/>
                    <a:pt x="2318" y="4182"/>
                  </a:cubicBezTo>
                  <a:cubicBezTo>
                    <a:pt x="2322" y="4182"/>
                    <a:pt x="2327" y="4182"/>
                    <a:pt x="2331" y="4182"/>
                  </a:cubicBezTo>
                  <a:cubicBezTo>
                    <a:pt x="2335" y="4182"/>
                    <a:pt x="2339" y="4182"/>
                    <a:pt x="2342" y="4184"/>
                  </a:cubicBezTo>
                  <a:cubicBezTo>
                    <a:pt x="2325" y="4195"/>
                    <a:pt x="2325" y="4206"/>
                    <a:pt x="2325" y="4212"/>
                  </a:cubicBezTo>
                  <a:cubicBezTo>
                    <a:pt x="2330" y="4229"/>
                    <a:pt x="2353" y="4223"/>
                    <a:pt x="2364" y="4229"/>
                  </a:cubicBezTo>
                  <a:cubicBezTo>
                    <a:pt x="2353" y="4251"/>
                    <a:pt x="2375" y="4257"/>
                    <a:pt x="2370" y="4279"/>
                  </a:cubicBezTo>
                  <a:cubicBezTo>
                    <a:pt x="2375" y="4273"/>
                    <a:pt x="2386" y="4268"/>
                    <a:pt x="2386" y="4268"/>
                  </a:cubicBezTo>
                  <a:cubicBezTo>
                    <a:pt x="2386" y="4273"/>
                    <a:pt x="2403" y="4268"/>
                    <a:pt x="2386" y="4279"/>
                  </a:cubicBezTo>
                  <a:cubicBezTo>
                    <a:pt x="2375" y="4290"/>
                    <a:pt x="2381" y="4290"/>
                    <a:pt x="2386" y="4296"/>
                  </a:cubicBezTo>
                  <a:lnTo>
                    <a:pt x="2403" y="4285"/>
                  </a:lnTo>
                  <a:lnTo>
                    <a:pt x="2403" y="4285"/>
                  </a:lnTo>
                  <a:cubicBezTo>
                    <a:pt x="2381" y="4313"/>
                    <a:pt x="2437" y="4307"/>
                    <a:pt x="2414" y="4329"/>
                  </a:cubicBezTo>
                  <a:lnTo>
                    <a:pt x="2431" y="4329"/>
                  </a:lnTo>
                  <a:lnTo>
                    <a:pt x="2420" y="4335"/>
                  </a:lnTo>
                  <a:cubicBezTo>
                    <a:pt x="2420" y="4346"/>
                    <a:pt x="2420" y="4352"/>
                    <a:pt x="2431" y="4357"/>
                  </a:cubicBezTo>
                  <a:lnTo>
                    <a:pt x="2420" y="4363"/>
                  </a:lnTo>
                  <a:cubicBezTo>
                    <a:pt x="2421" y="4364"/>
                    <a:pt x="2422" y="4364"/>
                    <a:pt x="2423" y="4364"/>
                  </a:cubicBezTo>
                  <a:cubicBezTo>
                    <a:pt x="2431" y="4364"/>
                    <a:pt x="2453" y="4351"/>
                    <a:pt x="2458" y="4351"/>
                  </a:cubicBezTo>
                  <a:cubicBezTo>
                    <a:pt x="2459" y="4351"/>
                    <a:pt x="2459" y="4351"/>
                    <a:pt x="2459" y="4352"/>
                  </a:cubicBezTo>
                  <a:lnTo>
                    <a:pt x="2448" y="4363"/>
                  </a:lnTo>
                  <a:cubicBezTo>
                    <a:pt x="2454" y="4380"/>
                    <a:pt x="2454" y="4408"/>
                    <a:pt x="2476" y="4408"/>
                  </a:cubicBezTo>
                  <a:cubicBezTo>
                    <a:pt x="2476" y="4408"/>
                    <a:pt x="2470" y="4413"/>
                    <a:pt x="2470" y="4413"/>
                  </a:cubicBezTo>
                  <a:cubicBezTo>
                    <a:pt x="2474" y="4417"/>
                    <a:pt x="2478" y="4438"/>
                    <a:pt x="2484" y="4438"/>
                  </a:cubicBezTo>
                  <a:cubicBezTo>
                    <a:pt x="2487" y="4438"/>
                    <a:pt x="2490" y="4434"/>
                    <a:pt x="2493" y="4425"/>
                  </a:cubicBezTo>
                  <a:lnTo>
                    <a:pt x="2493" y="4425"/>
                  </a:lnTo>
                  <a:cubicBezTo>
                    <a:pt x="2487" y="4441"/>
                    <a:pt x="2504" y="4441"/>
                    <a:pt x="2510" y="4441"/>
                  </a:cubicBezTo>
                  <a:lnTo>
                    <a:pt x="2504" y="4453"/>
                  </a:lnTo>
                  <a:cubicBezTo>
                    <a:pt x="2515" y="4441"/>
                    <a:pt x="2515" y="4436"/>
                    <a:pt x="2526" y="4436"/>
                  </a:cubicBezTo>
                  <a:lnTo>
                    <a:pt x="2526" y="4436"/>
                  </a:lnTo>
                  <a:cubicBezTo>
                    <a:pt x="2526" y="4436"/>
                    <a:pt x="2526" y="4437"/>
                    <a:pt x="2526" y="4438"/>
                  </a:cubicBezTo>
                  <a:lnTo>
                    <a:pt x="2526" y="4438"/>
                  </a:lnTo>
                  <a:cubicBezTo>
                    <a:pt x="2529" y="4434"/>
                    <a:pt x="2532" y="4429"/>
                    <a:pt x="2535" y="4429"/>
                  </a:cubicBezTo>
                  <a:cubicBezTo>
                    <a:pt x="2536" y="4429"/>
                    <a:pt x="2537" y="4429"/>
                    <a:pt x="2538" y="4430"/>
                  </a:cubicBezTo>
                  <a:lnTo>
                    <a:pt x="2532" y="4441"/>
                  </a:lnTo>
                  <a:cubicBezTo>
                    <a:pt x="2538" y="4436"/>
                    <a:pt x="2538" y="4430"/>
                    <a:pt x="2543" y="4419"/>
                  </a:cubicBezTo>
                  <a:cubicBezTo>
                    <a:pt x="2545" y="4415"/>
                    <a:pt x="2547" y="4413"/>
                    <a:pt x="2549" y="4413"/>
                  </a:cubicBezTo>
                  <a:cubicBezTo>
                    <a:pt x="2552" y="4413"/>
                    <a:pt x="2554" y="4419"/>
                    <a:pt x="2554" y="4430"/>
                  </a:cubicBezTo>
                  <a:cubicBezTo>
                    <a:pt x="2554" y="4420"/>
                    <a:pt x="2559" y="4407"/>
                    <a:pt x="2560" y="4407"/>
                  </a:cubicBezTo>
                  <a:cubicBezTo>
                    <a:pt x="2560" y="4407"/>
                    <a:pt x="2560" y="4407"/>
                    <a:pt x="2560" y="4408"/>
                  </a:cubicBezTo>
                  <a:cubicBezTo>
                    <a:pt x="2566" y="4413"/>
                    <a:pt x="2560" y="4413"/>
                    <a:pt x="2560" y="4419"/>
                  </a:cubicBezTo>
                  <a:cubicBezTo>
                    <a:pt x="2575" y="4419"/>
                    <a:pt x="2577" y="4396"/>
                    <a:pt x="2585" y="4396"/>
                  </a:cubicBezTo>
                  <a:cubicBezTo>
                    <a:pt x="2586" y="4396"/>
                    <a:pt x="2587" y="4396"/>
                    <a:pt x="2588" y="4397"/>
                  </a:cubicBezTo>
                  <a:cubicBezTo>
                    <a:pt x="2588" y="4402"/>
                    <a:pt x="2588" y="4402"/>
                    <a:pt x="2588" y="4402"/>
                  </a:cubicBezTo>
                  <a:cubicBezTo>
                    <a:pt x="2582" y="4413"/>
                    <a:pt x="2571" y="4413"/>
                    <a:pt x="2571" y="4413"/>
                  </a:cubicBezTo>
                  <a:cubicBezTo>
                    <a:pt x="2577" y="4425"/>
                    <a:pt x="2582" y="4425"/>
                    <a:pt x="2582" y="4447"/>
                  </a:cubicBezTo>
                  <a:cubicBezTo>
                    <a:pt x="2588" y="4430"/>
                    <a:pt x="2594" y="4402"/>
                    <a:pt x="2599" y="4402"/>
                  </a:cubicBezTo>
                  <a:cubicBezTo>
                    <a:pt x="2599" y="4402"/>
                    <a:pt x="2605" y="4408"/>
                    <a:pt x="2605" y="4408"/>
                  </a:cubicBezTo>
                  <a:cubicBezTo>
                    <a:pt x="2605" y="4408"/>
                    <a:pt x="2605" y="4408"/>
                    <a:pt x="2605" y="4402"/>
                  </a:cubicBezTo>
                  <a:lnTo>
                    <a:pt x="2616" y="4402"/>
                  </a:lnTo>
                  <a:cubicBezTo>
                    <a:pt x="2616" y="4402"/>
                    <a:pt x="2622" y="4397"/>
                    <a:pt x="2622" y="4397"/>
                  </a:cubicBezTo>
                  <a:cubicBezTo>
                    <a:pt x="2622" y="4397"/>
                    <a:pt x="2622" y="4397"/>
                    <a:pt x="2622" y="4402"/>
                  </a:cubicBezTo>
                  <a:lnTo>
                    <a:pt x="2616" y="4402"/>
                  </a:lnTo>
                  <a:cubicBezTo>
                    <a:pt x="2618" y="4404"/>
                    <a:pt x="2619" y="4404"/>
                    <a:pt x="2621" y="4404"/>
                  </a:cubicBezTo>
                  <a:cubicBezTo>
                    <a:pt x="2625" y="4404"/>
                    <a:pt x="2629" y="4400"/>
                    <a:pt x="2633" y="4397"/>
                  </a:cubicBezTo>
                  <a:cubicBezTo>
                    <a:pt x="2622" y="4391"/>
                    <a:pt x="2627" y="4385"/>
                    <a:pt x="2616" y="4380"/>
                  </a:cubicBezTo>
                  <a:cubicBezTo>
                    <a:pt x="2616" y="4380"/>
                    <a:pt x="2616" y="4385"/>
                    <a:pt x="2616" y="4385"/>
                  </a:cubicBezTo>
                  <a:cubicBezTo>
                    <a:pt x="2616" y="4385"/>
                    <a:pt x="2610" y="4391"/>
                    <a:pt x="2610" y="4391"/>
                  </a:cubicBezTo>
                  <a:cubicBezTo>
                    <a:pt x="2605" y="4385"/>
                    <a:pt x="2605" y="4380"/>
                    <a:pt x="2616" y="4380"/>
                  </a:cubicBezTo>
                  <a:cubicBezTo>
                    <a:pt x="2610" y="4374"/>
                    <a:pt x="2605" y="4363"/>
                    <a:pt x="2605" y="4363"/>
                  </a:cubicBezTo>
                  <a:lnTo>
                    <a:pt x="2605" y="4363"/>
                  </a:lnTo>
                  <a:cubicBezTo>
                    <a:pt x="2622" y="4374"/>
                    <a:pt x="2633" y="4380"/>
                    <a:pt x="2638" y="4385"/>
                  </a:cubicBezTo>
                  <a:cubicBezTo>
                    <a:pt x="2644" y="4374"/>
                    <a:pt x="2655" y="4369"/>
                    <a:pt x="2644" y="4346"/>
                  </a:cubicBezTo>
                  <a:cubicBezTo>
                    <a:pt x="2644" y="4345"/>
                    <a:pt x="2644" y="4345"/>
                    <a:pt x="2645" y="4345"/>
                  </a:cubicBezTo>
                  <a:cubicBezTo>
                    <a:pt x="2646" y="4345"/>
                    <a:pt x="2651" y="4352"/>
                    <a:pt x="2655" y="4352"/>
                  </a:cubicBezTo>
                  <a:cubicBezTo>
                    <a:pt x="2655" y="4357"/>
                    <a:pt x="2650" y="4357"/>
                    <a:pt x="2655" y="4363"/>
                  </a:cubicBezTo>
                  <a:cubicBezTo>
                    <a:pt x="2655" y="4352"/>
                    <a:pt x="2666" y="4352"/>
                    <a:pt x="2655" y="4335"/>
                  </a:cubicBezTo>
                  <a:lnTo>
                    <a:pt x="2655" y="4335"/>
                  </a:lnTo>
                  <a:cubicBezTo>
                    <a:pt x="2664" y="4335"/>
                    <a:pt x="2663" y="4344"/>
                    <a:pt x="2664" y="4344"/>
                  </a:cubicBezTo>
                  <a:cubicBezTo>
                    <a:pt x="2664" y="4344"/>
                    <a:pt x="2665" y="4343"/>
                    <a:pt x="2666" y="4341"/>
                  </a:cubicBezTo>
                  <a:lnTo>
                    <a:pt x="2672" y="4346"/>
                  </a:lnTo>
                  <a:cubicBezTo>
                    <a:pt x="2675" y="4348"/>
                    <a:pt x="2678" y="4349"/>
                    <a:pt x="2679" y="4349"/>
                  </a:cubicBezTo>
                  <a:cubicBezTo>
                    <a:pt x="2692" y="4349"/>
                    <a:pt x="2676" y="4310"/>
                    <a:pt x="2695" y="4310"/>
                  </a:cubicBezTo>
                  <a:cubicBezTo>
                    <a:pt x="2696" y="4310"/>
                    <a:pt x="2698" y="4310"/>
                    <a:pt x="2700" y="4311"/>
                  </a:cubicBezTo>
                  <a:lnTo>
                    <a:pt x="2700" y="4311"/>
                  </a:lnTo>
                  <a:cubicBezTo>
                    <a:pt x="2700" y="4310"/>
                    <a:pt x="2700" y="4309"/>
                    <a:pt x="2700" y="4307"/>
                  </a:cubicBezTo>
                  <a:cubicBezTo>
                    <a:pt x="2726" y="4307"/>
                    <a:pt x="2728" y="4278"/>
                    <a:pt x="2754" y="4278"/>
                  </a:cubicBezTo>
                  <a:cubicBezTo>
                    <a:pt x="2757" y="4278"/>
                    <a:pt x="2759" y="4278"/>
                    <a:pt x="2762" y="4279"/>
                  </a:cubicBezTo>
                  <a:cubicBezTo>
                    <a:pt x="2767" y="4279"/>
                    <a:pt x="2762" y="4268"/>
                    <a:pt x="2762" y="4262"/>
                  </a:cubicBezTo>
                  <a:lnTo>
                    <a:pt x="2762" y="4262"/>
                  </a:lnTo>
                  <a:lnTo>
                    <a:pt x="2773" y="4273"/>
                  </a:lnTo>
                  <a:lnTo>
                    <a:pt x="2767" y="4257"/>
                  </a:lnTo>
                  <a:cubicBezTo>
                    <a:pt x="2767" y="4253"/>
                    <a:pt x="2769" y="4252"/>
                    <a:pt x="2771" y="4252"/>
                  </a:cubicBezTo>
                  <a:cubicBezTo>
                    <a:pt x="2777" y="4252"/>
                    <a:pt x="2787" y="4259"/>
                    <a:pt x="2793" y="4259"/>
                  </a:cubicBezTo>
                  <a:cubicBezTo>
                    <a:pt x="2795" y="4259"/>
                    <a:pt x="2797" y="4257"/>
                    <a:pt x="2795" y="4251"/>
                  </a:cubicBezTo>
                  <a:lnTo>
                    <a:pt x="2790" y="4240"/>
                  </a:lnTo>
                  <a:cubicBezTo>
                    <a:pt x="2793" y="4240"/>
                    <a:pt x="2795" y="4235"/>
                    <a:pt x="2797" y="4235"/>
                  </a:cubicBezTo>
                  <a:cubicBezTo>
                    <a:pt x="2798" y="4235"/>
                    <a:pt x="2799" y="4236"/>
                    <a:pt x="2801" y="4240"/>
                  </a:cubicBezTo>
                  <a:cubicBezTo>
                    <a:pt x="2801" y="4240"/>
                    <a:pt x="2801" y="4236"/>
                    <a:pt x="2801" y="4234"/>
                  </a:cubicBezTo>
                  <a:lnTo>
                    <a:pt x="2806" y="4240"/>
                  </a:lnTo>
                  <a:lnTo>
                    <a:pt x="2806" y="4223"/>
                  </a:lnTo>
                  <a:cubicBezTo>
                    <a:pt x="2817" y="4223"/>
                    <a:pt x="2822" y="4246"/>
                    <a:pt x="2832" y="4246"/>
                  </a:cubicBezTo>
                  <a:cubicBezTo>
                    <a:pt x="2832" y="4246"/>
                    <a:pt x="2833" y="4246"/>
                    <a:pt x="2834" y="4245"/>
                  </a:cubicBezTo>
                  <a:cubicBezTo>
                    <a:pt x="2834" y="4240"/>
                    <a:pt x="2834" y="4217"/>
                    <a:pt x="2829" y="4217"/>
                  </a:cubicBezTo>
                  <a:cubicBezTo>
                    <a:pt x="2829" y="4217"/>
                    <a:pt x="2823" y="4212"/>
                    <a:pt x="2818" y="4206"/>
                  </a:cubicBezTo>
                  <a:lnTo>
                    <a:pt x="2818" y="4201"/>
                  </a:lnTo>
                  <a:cubicBezTo>
                    <a:pt x="2806" y="4189"/>
                    <a:pt x="2801" y="4172"/>
                    <a:pt x="2784" y="4161"/>
                  </a:cubicBezTo>
                  <a:cubicBezTo>
                    <a:pt x="2784" y="4161"/>
                    <a:pt x="2784" y="4161"/>
                    <a:pt x="2784" y="4156"/>
                  </a:cubicBezTo>
                  <a:cubicBezTo>
                    <a:pt x="2784" y="4156"/>
                    <a:pt x="2790" y="4150"/>
                    <a:pt x="2795" y="4150"/>
                  </a:cubicBezTo>
                  <a:cubicBezTo>
                    <a:pt x="2795" y="4149"/>
                    <a:pt x="2795" y="4148"/>
                    <a:pt x="2794" y="4148"/>
                  </a:cubicBezTo>
                  <a:cubicBezTo>
                    <a:pt x="2792" y="4148"/>
                    <a:pt x="2790" y="4150"/>
                    <a:pt x="2789" y="4150"/>
                  </a:cubicBezTo>
                  <a:cubicBezTo>
                    <a:pt x="2788" y="4150"/>
                    <a:pt x="2788" y="4149"/>
                    <a:pt x="2790" y="4144"/>
                  </a:cubicBezTo>
                  <a:cubicBezTo>
                    <a:pt x="2790" y="4141"/>
                    <a:pt x="2792" y="4137"/>
                    <a:pt x="2794" y="4137"/>
                  </a:cubicBezTo>
                  <a:cubicBezTo>
                    <a:pt x="2795" y="4137"/>
                    <a:pt x="2795" y="4137"/>
                    <a:pt x="2795" y="4139"/>
                  </a:cubicBezTo>
                  <a:cubicBezTo>
                    <a:pt x="2801" y="4122"/>
                    <a:pt x="2778" y="4133"/>
                    <a:pt x="2790" y="4122"/>
                  </a:cubicBezTo>
                  <a:cubicBezTo>
                    <a:pt x="2788" y="4121"/>
                    <a:pt x="2787" y="4121"/>
                    <a:pt x="2785" y="4121"/>
                  </a:cubicBezTo>
                  <a:cubicBezTo>
                    <a:pt x="2778" y="4121"/>
                    <a:pt x="2776" y="4133"/>
                    <a:pt x="2762" y="4133"/>
                  </a:cubicBezTo>
                  <a:lnTo>
                    <a:pt x="2784" y="4111"/>
                  </a:lnTo>
                  <a:lnTo>
                    <a:pt x="2773" y="4116"/>
                  </a:lnTo>
                  <a:cubicBezTo>
                    <a:pt x="2773" y="4116"/>
                    <a:pt x="2773" y="4111"/>
                    <a:pt x="2778" y="4111"/>
                  </a:cubicBezTo>
                  <a:lnTo>
                    <a:pt x="2778" y="4111"/>
                  </a:lnTo>
                  <a:cubicBezTo>
                    <a:pt x="2767" y="4111"/>
                    <a:pt x="2773" y="4116"/>
                    <a:pt x="2762" y="4116"/>
                  </a:cubicBezTo>
                  <a:cubicBezTo>
                    <a:pt x="2773" y="4105"/>
                    <a:pt x="2750" y="4111"/>
                    <a:pt x="2767" y="4094"/>
                  </a:cubicBezTo>
                  <a:lnTo>
                    <a:pt x="2767" y="4094"/>
                  </a:lnTo>
                  <a:cubicBezTo>
                    <a:pt x="2764" y="4096"/>
                    <a:pt x="2762" y="4097"/>
                    <a:pt x="2761" y="4099"/>
                  </a:cubicBezTo>
                  <a:lnTo>
                    <a:pt x="2761" y="4099"/>
                  </a:lnTo>
                  <a:cubicBezTo>
                    <a:pt x="2764" y="4092"/>
                    <a:pt x="2747" y="4098"/>
                    <a:pt x="2756" y="4088"/>
                  </a:cubicBezTo>
                  <a:cubicBezTo>
                    <a:pt x="2759" y="4087"/>
                    <a:pt x="2760" y="4087"/>
                    <a:pt x="2761" y="4087"/>
                  </a:cubicBezTo>
                  <a:cubicBezTo>
                    <a:pt x="2763" y="4087"/>
                    <a:pt x="2764" y="4088"/>
                    <a:pt x="2764" y="4088"/>
                  </a:cubicBezTo>
                  <a:cubicBezTo>
                    <a:pt x="2765" y="4088"/>
                    <a:pt x="2765" y="4087"/>
                    <a:pt x="2767" y="4083"/>
                  </a:cubicBezTo>
                  <a:lnTo>
                    <a:pt x="2767" y="4083"/>
                  </a:lnTo>
                  <a:cubicBezTo>
                    <a:pt x="2764" y="4085"/>
                    <a:pt x="2762" y="4086"/>
                    <a:pt x="2761" y="4086"/>
                  </a:cubicBezTo>
                  <a:cubicBezTo>
                    <a:pt x="2756" y="4086"/>
                    <a:pt x="2766" y="4072"/>
                    <a:pt x="2762" y="4072"/>
                  </a:cubicBezTo>
                  <a:cubicBezTo>
                    <a:pt x="2762" y="4072"/>
                    <a:pt x="2767" y="4066"/>
                    <a:pt x="2767" y="4066"/>
                  </a:cubicBezTo>
                  <a:lnTo>
                    <a:pt x="2767" y="4066"/>
                  </a:lnTo>
                  <a:cubicBezTo>
                    <a:pt x="2767" y="4066"/>
                    <a:pt x="2756" y="4072"/>
                    <a:pt x="2750" y="4072"/>
                  </a:cubicBezTo>
                  <a:cubicBezTo>
                    <a:pt x="2750" y="4072"/>
                    <a:pt x="2750" y="4066"/>
                    <a:pt x="2745" y="4066"/>
                  </a:cubicBezTo>
                  <a:cubicBezTo>
                    <a:pt x="2745" y="4060"/>
                    <a:pt x="2745" y="4049"/>
                    <a:pt x="2745" y="4038"/>
                  </a:cubicBezTo>
                  <a:cubicBezTo>
                    <a:pt x="2741" y="4042"/>
                    <a:pt x="2738" y="4043"/>
                    <a:pt x="2735" y="4043"/>
                  </a:cubicBezTo>
                  <a:cubicBezTo>
                    <a:pt x="2730" y="4043"/>
                    <a:pt x="2726" y="4038"/>
                    <a:pt x="2722" y="4038"/>
                  </a:cubicBezTo>
                  <a:cubicBezTo>
                    <a:pt x="2734" y="4032"/>
                    <a:pt x="2739" y="4032"/>
                    <a:pt x="2745" y="4032"/>
                  </a:cubicBezTo>
                  <a:lnTo>
                    <a:pt x="2739" y="4027"/>
                  </a:lnTo>
                  <a:lnTo>
                    <a:pt x="2728" y="4027"/>
                  </a:lnTo>
                  <a:lnTo>
                    <a:pt x="2739" y="4021"/>
                  </a:lnTo>
                  <a:cubicBezTo>
                    <a:pt x="2734" y="4016"/>
                    <a:pt x="2722" y="4021"/>
                    <a:pt x="2722" y="4010"/>
                  </a:cubicBezTo>
                  <a:cubicBezTo>
                    <a:pt x="2711" y="4016"/>
                    <a:pt x="2700" y="4032"/>
                    <a:pt x="2689" y="4032"/>
                  </a:cubicBezTo>
                  <a:cubicBezTo>
                    <a:pt x="2694" y="4027"/>
                    <a:pt x="2700" y="4021"/>
                    <a:pt x="2706" y="4021"/>
                  </a:cubicBezTo>
                  <a:lnTo>
                    <a:pt x="2700" y="4021"/>
                  </a:lnTo>
                  <a:lnTo>
                    <a:pt x="2711" y="4016"/>
                  </a:lnTo>
                  <a:cubicBezTo>
                    <a:pt x="2711" y="4015"/>
                    <a:pt x="2711" y="4014"/>
                    <a:pt x="2711" y="4014"/>
                  </a:cubicBezTo>
                  <a:cubicBezTo>
                    <a:pt x="2709" y="4014"/>
                    <a:pt x="2707" y="4017"/>
                    <a:pt x="2704" y="4017"/>
                  </a:cubicBezTo>
                  <a:cubicBezTo>
                    <a:pt x="2702" y="4017"/>
                    <a:pt x="2701" y="4017"/>
                    <a:pt x="2700" y="4016"/>
                  </a:cubicBezTo>
                  <a:cubicBezTo>
                    <a:pt x="2711" y="4010"/>
                    <a:pt x="2706" y="4010"/>
                    <a:pt x="2711" y="4004"/>
                  </a:cubicBezTo>
                  <a:cubicBezTo>
                    <a:pt x="2711" y="4004"/>
                    <a:pt x="2711" y="4010"/>
                    <a:pt x="2717" y="4010"/>
                  </a:cubicBezTo>
                  <a:cubicBezTo>
                    <a:pt x="2717" y="4004"/>
                    <a:pt x="2717" y="3999"/>
                    <a:pt x="2722" y="3993"/>
                  </a:cubicBezTo>
                  <a:lnTo>
                    <a:pt x="2722" y="3993"/>
                  </a:lnTo>
                  <a:cubicBezTo>
                    <a:pt x="2718" y="3997"/>
                    <a:pt x="2715" y="4001"/>
                    <a:pt x="2713" y="4001"/>
                  </a:cubicBezTo>
                  <a:cubicBezTo>
                    <a:pt x="2712" y="4001"/>
                    <a:pt x="2711" y="4001"/>
                    <a:pt x="2711" y="3999"/>
                  </a:cubicBezTo>
                  <a:cubicBezTo>
                    <a:pt x="2706" y="3999"/>
                    <a:pt x="2717" y="3993"/>
                    <a:pt x="2717" y="3988"/>
                  </a:cubicBezTo>
                  <a:cubicBezTo>
                    <a:pt x="2714" y="3988"/>
                    <a:pt x="2714" y="3986"/>
                    <a:pt x="2713" y="3986"/>
                  </a:cubicBezTo>
                  <a:cubicBezTo>
                    <a:pt x="2713" y="3986"/>
                    <a:pt x="2711" y="3988"/>
                    <a:pt x="2706" y="3993"/>
                  </a:cubicBezTo>
                  <a:cubicBezTo>
                    <a:pt x="2706" y="3988"/>
                    <a:pt x="2711" y="3988"/>
                    <a:pt x="2711" y="3982"/>
                  </a:cubicBezTo>
                  <a:cubicBezTo>
                    <a:pt x="2707" y="3982"/>
                    <a:pt x="2704" y="3977"/>
                    <a:pt x="2698" y="3977"/>
                  </a:cubicBezTo>
                  <a:cubicBezTo>
                    <a:pt x="2696" y="3977"/>
                    <a:pt x="2693" y="3978"/>
                    <a:pt x="2689" y="3982"/>
                  </a:cubicBezTo>
                  <a:cubicBezTo>
                    <a:pt x="2672" y="3982"/>
                    <a:pt x="2683" y="3960"/>
                    <a:pt x="2672" y="3960"/>
                  </a:cubicBezTo>
                  <a:lnTo>
                    <a:pt x="2678" y="3954"/>
                  </a:lnTo>
                  <a:cubicBezTo>
                    <a:pt x="2673" y="3954"/>
                    <a:pt x="2669" y="3947"/>
                    <a:pt x="2661" y="3947"/>
                  </a:cubicBezTo>
                  <a:cubicBezTo>
                    <a:pt x="2659" y="3947"/>
                    <a:pt x="2657" y="3947"/>
                    <a:pt x="2655" y="3948"/>
                  </a:cubicBezTo>
                  <a:cubicBezTo>
                    <a:pt x="2655" y="3948"/>
                    <a:pt x="2661" y="3937"/>
                    <a:pt x="2666" y="3937"/>
                  </a:cubicBezTo>
                  <a:cubicBezTo>
                    <a:pt x="2661" y="3937"/>
                    <a:pt x="2655" y="3937"/>
                    <a:pt x="2661" y="3926"/>
                  </a:cubicBezTo>
                  <a:cubicBezTo>
                    <a:pt x="2665" y="3926"/>
                    <a:pt x="2666" y="3924"/>
                    <a:pt x="2666" y="3924"/>
                  </a:cubicBezTo>
                  <a:cubicBezTo>
                    <a:pt x="2666" y="3924"/>
                    <a:pt x="2666" y="3924"/>
                    <a:pt x="2666" y="3926"/>
                  </a:cubicBezTo>
                  <a:cubicBezTo>
                    <a:pt x="2666" y="3920"/>
                    <a:pt x="2672" y="3915"/>
                    <a:pt x="2655" y="3915"/>
                  </a:cubicBezTo>
                  <a:cubicBezTo>
                    <a:pt x="2657" y="3915"/>
                    <a:pt x="2659" y="3915"/>
                    <a:pt x="2660" y="3914"/>
                  </a:cubicBezTo>
                  <a:lnTo>
                    <a:pt x="2660" y="3914"/>
                  </a:lnTo>
                  <a:cubicBezTo>
                    <a:pt x="2660" y="3914"/>
                    <a:pt x="2661" y="3915"/>
                    <a:pt x="2661" y="3915"/>
                  </a:cubicBezTo>
                  <a:lnTo>
                    <a:pt x="2661" y="3914"/>
                  </a:lnTo>
                  <a:lnTo>
                    <a:pt x="2661" y="3914"/>
                  </a:lnTo>
                  <a:cubicBezTo>
                    <a:pt x="2661" y="3914"/>
                    <a:pt x="2660" y="3914"/>
                    <a:pt x="2660" y="3914"/>
                  </a:cubicBezTo>
                  <a:lnTo>
                    <a:pt x="2660" y="3914"/>
                  </a:lnTo>
                  <a:cubicBezTo>
                    <a:pt x="2655" y="3909"/>
                    <a:pt x="2655" y="3909"/>
                    <a:pt x="2655" y="3904"/>
                  </a:cubicBezTo>
                  <a:lnTo>
                    <a:pt x="2666" y="3898"/>
                  </a:lnTo>
                  <a:cubicBezTo>
                    <a:pt x="2678" y="3876"/>
                    <a:pt x="2627" y="3898"/>
                    <a:pt x="2650" y="3870"/>
                  </a:cubicBezTo>
                  <a:lnTo>
                    <a:pt x="2650" y="3870"/>
                  </a:lnTo>
                  <a:cubicBezTo>
                    <a:pt x="2638" y="3876"/>
                    <a:pt x="2644" y="3881"/>
                    <a:pt x="2633" y="3887"/>
                  </a:cubicBezTo>
                  <a:cubicBezTo>
                    <a:pt x="2633" y="3881"/>
                    <a:pt x="2650" y="3864"/>
                    <a:pt x="2650" y="3864"/>
                  </a:cubicBezTo>
                  <a:cubicBezTo>
                    <a:pt x="2650" y="3861"/>
                    <a:pt x="2647" y="3860"/>
                    <a:pt x="2645" y="3860"/>
                  </a:cubicBezTo>
                  <a:cubicBezTo>
                    <a:pt x="2640" y="3860"/>
                    <a:pt x="2633" y="3863"/>
                    <a:pt x="2629" y="3863"/>
                  </a:cubicBezTo>
                  <a:cubicBezTo>
                    <a:pt x="2627" y="3863"/>
                    <a:pt x="2626" y="3862"/>
                    <a:pt x="2627" y="3859"/>
                  </a:cubicBezTo>
                  <a:lnTo>
                    <a:pt x="2627" y="3859"/>
                  </a:lnTo>
                  <a:cubicBezTo>
                    <a:pt x="2622" y="3864"/>
                    <a:pt x="2610" y="3870"/>
                    <a:pt x="2599" y="3870"/>
                  </a:cubicBezTo>
                  <a:cubicBezTo>
                    <a:pt x="2599" y="3864"/>
                    <a:pt x="2616" y="3853"/>
                    <a:pt x="2622" y="3853"/>
                  </a:cubicBezTo>
                  <a:cubicBezTo>
                    <a:pt x="2622" y="3853"/>
                    <a:pt x="2624" y="3856"/>
                    <a:pt x="2627" y="3856"/>
                  </a:cubicBezTo>
                  <a:cubicBezTo>
                    <a:pt x="2629" y="3856"/>
                    <a:pt x="2631" y="3855"/>
                    <a:pt x="2633" y="3853"/>
                  </a:cubicBezTo>
                  <a:lnTo>
                    <a:pt x="2627" y="3853"/>
                  </a:lnTo>
                  <a:cubicBezTo>
                    <a:pt x="2627" y="3848"/>
                    <a:pt x="2622" y="3842"/>
                    <a:pt x="2633" y="3836"/>
                  </a:cubicBezTo>
                  <a:cubicBezTo>
                    <a:pt x="2627" y="3836"/>
                    <a:pt x="2624" y="3838"/>
                    <a:pt x="2623" y="3840"/>
                  </a:cubicBezTo>
                  <a:lnTo>
                    <a:pt x="2623" y="3840"/>
                  </a:lnTo>
                  <a:cubicBezTo>
                    <a:pt x="2622" y="3833"/>
                    <a:pt x="2615" y="3828"/>
                    <a:pt x="2610" y="3820"/>
                  </a:cubicBezTo>
                  <a:cubicBezTo>
                    <a:pt x="2610" y="3824"/>
                    <a:pt x="2608" y="3828"/>
                    <a:pt x="2606" y="3828"/>
                  </a:cubicBezTo>
                  <a:cubicBezTo>
                    <a:pt x="2605" y="3828"/>
                    <a:pt x="2605" y="3827"/>
                    <a:pt x="2605" y="3825"/>
                  </a:cubicBezTo>
                  <a:cubicBezTo>
                    <a:pt x="2603" y="3821"/>
                    <a:pt x="2602" y="3819"/>
                    <a:pt x="2600" y="3819"/>
                  </a:cubicBezTo>
                  <a:cubicBezTo>
                    <a:pt x="2597" y="3819"/>
                    <a:pt x="2593" y="3826"/>
                    <a:pt x="2590" y="3826"/>
                  </a:cubicBezTo>
                  <a:cubicBezTo>
                    <a:pt x="2589" y="3826"/>
                    <a:pt x="2589" y="3826"/>
                    <a:pt x="2588" y="3825"/>
                  </a:cubicBezTo>
                  <a:cubicBezTo>
                    <a:pt x="2588" y="3820"/>
                    <a:pt x="2588" y="3820"/>
                    <a:pt x="2588" y="3820"/>
                  </a:cubicBezTo>
                  <a:cubicBezTo>
                    <a:pt x="2588" y="3820"/>
                    <a:pt x="2588" y="3820"/>
                    <a:pt x="2588" y="3814"/>
                  </a:cubicBezTo>
                  <a:cubicBezTo>
                    <a:pt x="2594" y="3808"/>
                    <a:pt x="2594" y="3808"/>
                    <a:pt x="2594" y="3808"/>
                  </a:cubicBezTo>
                  <a:cubicBezTo>
                    <a:pt x="2594" y="3803"/>
                    <a:pt x="2594" y="3803"/>
                    <a:pt x="2599" y="3803"/>
                  </a:cubicBezTo>
                  <a:cubicBezTo>
                    <a:pt x="2599" y="3803"/>
                    <a:pt x="2599" y="3808"/>
                    <a:pt x="2599" y="3808"/>
                  </a:cubicBezTo>
                  <a:cubicBezTo>
                    <a:pt x="2622" y="3803"/>
                    <a:pt x="2616" y="3780"/>
                    <a:pt x="2633" y="3780"/>
                  </a:cubicBezTo>
                  <a:cubicBezTo>
                    <a:pt x="2638" y="3786"/>
                    <a:pt x="2638" y="3786"/>
                    <a:pt x="2644" y="3786"/>
                  </a:cubicBezTo>
                  <a:cubicBezTo>
                    <a:pt x="2627" y="3797"/>
                    <a:pt x="2616" y="3803"/>
                    <a:pt x="2616" y="3803"/>
                  </a:cubicBezTo>
                  <a:cubicBezTo>
                    <a:pt x="2622" y="3814"/>
                    <a:pt x="2638" y="3803"/>
                    <a:pt x="2638" y="3825"/>
                  </a:cubicBezTo>
                  <a:cubicBezTo>
                    <a:pt x="2638" y="3814"/>
                    <a:pt x="2644" y="3786"/>
                    <a:pt x="2661" y="3780"/>
                  </a:cubicBezTo>
                  <a:cubicBezTo>
                    <a:pt x="2661" y="3780"/>
                    <a:pt x="2661" y="3780"/>
                    <a:pt x="2661" y="3786"/>
                  </a:cubicBezTo>
                  <a:cubicBezTo>
                    <a:pt x="2666" y="3786"/>
                    <a:pt x="2666" y="3780"/>
                    <a:pt x="2666" y="3780"/>
                  </a:cubicBezTo>
                  <a:cubicBezTo>
                    <a:pt x="2672" y="3780"/>
                    <a:pt x="2678" y="3780"/>
                    <a:pt x="2678" y="3775"/>
                  </a:cubicBezTo>
                  <a:cubicBezTo>
                    <a:pt x="2680" y="3778"/>
                    <a:pt x="2683" y="3779"/>
                    <a:pt x="2685" y="3779"/>
                  </a:cubicBezTo>
                  <a:cubicBezTo>
                    <a:pt x="2692" y="3779"/>
                    <a:pt x="2696" y="3769"/>
                    <a:pt x="2700" y="3769"/>
                  </a:cubicBezTo>
                  <a:cubicBezTo>
                    <a:pt x="2694" y="3758"/>
                    <a:pt x="2700" y="3752"/>
                    <a:pt x="2689" y="3752"/>
                  </a:cubicBezTo>
                  <a:cubicBezTo>
                    <a:pt x="2689" y="3752"/>
                    <a:pt x="2689" y="3752"/>
                    <a:pt x="2683" y="3758"/>
                  </a:cubicBezTo>
                  <a:cubicBezTo>
                    <a:pt x="2678" y="3758"/>
                    <a:pt x="2678" y="3764"/>
                    <a:pt x="2672" y="3769"/>
                  </a:cubicBezTo>
                  <a:cubicBezTo>
                    <a:pt x="2672" y="3758"/>
                    <a:pt x="2672" y="3752"/>
                    <a:pt x="2683" y="3752"/>
                  </a:cubicBezTo>
                  <a:cubicBezTo>
                    <a:pt x="2678" y="3741"/>
                    <a:pt x="2678" y="3736"/>
                    <a:pt x="2678" y="3730"/>
                  </a:cubicBezTo>
                  <a:lnTo>
                    <a:pt x="2678" y="3730"/>
                  </a:lnTo>
                  <a:cubicBezTo>
                    <a:pt x="2694" y="3736"/>
                    <a:pt x="2706" y="3741"/>
                    <a:pt x="2717" y="3741"/>
                  </a:cubicBezTo>
                  <a:cubicBezTo>
                    <a:pt x="2711" y="3747"/>
                    <a:pt x="2711" y="3747"/>
                    <a:pt x="2706" y="3752"/>
                  </a:cubicBezTo>
                  <a:cubicBezTo>
                    <a:pt x="2709" y="3751"/>
                    <a:pt x="2712" y="3750"/>
                    <a:pt x="2714" y="3750"/>
                  </a:cubicBezTo>
                  <a:cubicBezTo>
                    <a:pt x="2720" y="3750"/>
                    <a:pt x="2722" y="3754"/>
                    <a:pt x="2722" y="3758"/>
                  </a:cubicBezTo>
                  <a:cubicBezTo>
                    <a:pt x="2728" y="3752"/>
                    <a:pt x="2728" y="3747"/>
                    <a:pt x="2728" y="3741"/>
                  </a:cubicBezTo>
                  <a:lnTo>
                    <a:pt x="2728" y="3741"/>
                  </a:lnTo>
                  <a:cubicBezTo>
                    <a:pt x="2750" y="3747"/>
                    <a:pt x="2722" y="3769"/>
                    <a:pt x="2739" y="3769"/>
                  </a:cubicBezTo>
                  <a:lnTo>
                    <a:pt x="2728" y="3769"/>
                  </a:lnTo>
                  <a:cubicBezTo>
                    <a:pt x="2732" y="3773"/>
                    <a:pt x="2736" y="3780"/>
                    <a:pt x="2745" y="3780"/>
                  </a:cubicBezTo>
                  <a:cubicBezTo>
                    <a:pt x="2749" y="3780"/>
                    <a:pt x="2755" y="3778"/>
                    <a:pt x="2762" y="3775"/>
                  </a:cubicBezTo>
                  <a:lnTo>
                    <a:pt x="2762" y="3775"/>
                  </a:lnTo>
                  <a:cubicBezTo>
                    <a:pt x="2756" y="3780"/>
                    <a:pt x="2750" y="3786"/>
                    <a:pt x="2750" y="3786"/>
                  </a:cubicBezTo>
                  <a:cubicBezTo>
                    <a:pt x="2750" y="3797"/>
                    <a:pt x="2781" y="3792"/>
                    <a:pt x="2779" y="3806"/>
                  </a:cubicBezTo>
                  <a:lnTo>
                    <a:pt x="2779" y="3806"/>
                  </a:lnTo>
                  <a:cubicBezTo>
                    <a:pt x="2779" y="3806"/>
                    <a:pt x="2779" y="3806"/>
                    <a:pt x="2779" y="3806"/>
                  </a:cubicBezTo>
                  <a:lnTo>
                    <a:pt x="2779" y="3806"/>
                  </a:lnTo>
                  <a:cubicBezTo>
                    <a:pt x="2780" y="3806"/>
                    <a:pt x="2780" y="3807"/>
                    <a:pt x="2778" y="3808"/>
                  </a:cubicBezTo>
                  <a:cubicBezTo>
                    <a:pt x="2778" y="3814"/>
                    <a:pt x="2773" y="3814"/>
                    <a:pt x="2773" y="3814"/>
                  </a:cubicBezTo>
                  <a:cubicBezTo>
                    <a:pt x="2773" y="3814"/>
                    <a:pt x="2784" y="3814"/>
                    <a:pt x="2784" y="3820"/>
                  </a:cubicBezTo>
                  <a:lnTo>
                    <a:pt x="2778" y="3820"/>
                  </a:lnTo>
                  <a:cubicBezTo>
                    <a:pt x="2776" y="3827"/>
                    <a:pt x="2780" y="3829"/>
                    <a:pt x="2786" y="3829"/>
                  </a:cubicBezTo>
                  <a:cubicBezTo>
                    <a:pt x="2794" y="3829"/>
                    <a:pt x="2806" y="3825"/>
                    <a:pt x="2812" y="3825"/>
                  </a:cubicBezTo>
                  <a:lnTo>
                    <a:pt x="2812" y="3825"/>
                  </a:lnTo>
                  <a:cubicBezTo>
                    <a:pt x="2795" y="3836"/>
                    <a:pt x="2795" y="3848"/>
                    <a:pt x="2795" y="3853"/>
                  </a:cubicBezTo>
                  <a:lnTo>
                    <a:pt x="2790" y="3859"/>
                  </a:lnTo>
                  <a:cubicBezTo>
                    <a:pt x="2795" y="3870"/>
                    <a:pt x="2818" y="3864"/>
                    <a:pt x="2829" y="3870"/>
                  </a:cubicBezTo>
                  <a:cubicBezTo>
                    <a:pt x="2818" y="3887"/>
                    <a:pt x="2834" y="3898"/>
                    <a:pt x="2834" y="3909"/>
                  </a:cubicBezTo>
                  <a:cubicBezTo>
                    <a:pt x="2834" y="3909"/>
                    <a:pt x="2846" y="3904"/>
                    <a:pt x="2846" y="3904"/>
                  </a:cubicBezTo>
                  <a:cubicBezTo>
                    <a:pt x="2846" y="3909"/>
                    <a:pt x="2862" y="3904"/>
                    <a:pt x="2851" y="3915"/>
                  </a:cubicBezTo>
                  <a:lnTo>
                    <a:pt x="2846" y="3909"/>
                  </a:lnTo>
                  <a:cubicBezTo>
                    <a:pt x="2834" y="3926"/>
                    <a:pt x="2840" y="3926"/>
                    <a:pt x="2846" y="3932"/>
                  </a:cubicBezTo>
                  <a:lnTo>
                    <a:pt x="2862" y="3915"/>
                  </a:lnTo>
                  <a:lnTo>
                    <a:pt x="2862" y="3915"/>
                  </a:lnTo>
                  <a:cubicBezTo>
                    <a:pt x="2851" y="3932"/>
                    <a:pt x="2862" y="3937"/>
                    <a:pt x="2868" y="3943"/>
                  </a:cubicBezTo>
                  <a:cubicBezTo>
                    <a:pt x="2879" y="3948"/>
                    <a:pt x="2890" y="3954"/>
                    <a:pt x="2879" y="3971"/>
                  </a:cubicBezTo>
                  <a:cubicBezTo>
                    <a:pt x="2885" y="3971"/>
                    <a:pt x="2890" y="3976"/>
                    <a:pt x="2896" y="3976"/>
                  </a:cubicBezTo>
                  <a:lnTo>
                    <a:pt x="2890" y="3988"/>
                  </a:lnTo>
                  <a:cubicBezTo>
                    <a:pt x="2896" y="3999"/>
                    <a:pt x="2896" y="4010"/>
                    <a:pt x="2907" y="4021"/>
                  </a:cubicBezTo>
                  <a:lnTo>
                    <a:pt x="2902" y="4027"/>
                  </a:lnTo>
                  <a:cubicBezTo>
                    <a:pt x="2902" y="4028"/>
                    <a:pt x="2903" y="4029"/>
                    <a:pt x="2904" y="4029"/>
                  </a:cubicBezTo>
                  <a:cubicBezTo>
                    <a:pt x="2910" y="4029"/>
                    <a:pt x="2923" y="3998"/>
                    <a:pt x="2929" y="3998"/>
                  </a:cubicBezTo>
                  <a:cubicBezTo>
                    <a:pt x="2929" y="3998"/>
                    <a:pt x="2929" y="3999"/>
                    <a:pt x="2930" y="3999"/>
                  </a:cubicBezTo>
                  <a:lnTo>
                    <a:pt x="2924" y="4021"/>
                  </a:lnTo>
                  <a:cubicBezTo>
                    <a:pt x="2930" y="4027"/>
                    <a:pt x="2930" y="4032"/>
                    <a:pt x="2930" y="4038"/>
                  </a:cubicBezTo>
                  <a:cubicBezTo>
                    <a:pt x="2941" y="4038"/>
                    <a:pt x="2952" y="4038"/>
                    <a:pt x="2958" y="4016"/>
                  </a:cubicBezTo>
                  <a:cubicBezTo>
                    <a:pt x="2958" y="4021"/>
                    <a:pt x="2958" y="4027"/>
                    <a:pt x="2958" y="4032"/>
                  </a:cubicBezTo>
                  <a:cubicBezTo>
                    <a:pt x="2963" y="4027"/>
                    <a:pt x="2981" y="4027"/>
                    <a:pt x="2981" y="4006"/>
                  </a:cubicBezTo>
                  <a:lnTo>
                    <a:pt x="2981" y="4006"/>
                  </a:lnTo>
                  <a:cubicBezTo>
                    <a:pt x="2981" y="4007"/>
                    <a:pt x="2982" y="4007"/>
                    <a:pt x="2982" y="4007"/>
                  </a:cubicBezTo>
                  <a:cubicBezTo>
                    <a:pt x="2986" y="4007"/>
                    <a:pt x="2993" y="3989"/>
                    <a:pt x="2997" y="3976"/>
                  </a:cubicBezTo>
                  <a:lnTo>
                    <a:pt x="2997" y="3993"/>
                  </a:lnTo>
                  <a:cubicBezTo>
                    <a:pt x="2997" y="3971"/>
                    <a:pt x="2997" y="3965"/>
                    <a:pt x="3002" y="3960"/>
                  </a:cubicBezTo>
                  <a:cubicBezTo>
                    <a:pt x="3002" y="3960"/>
                    <a:pt x="3008" y="3965"/>
                    <a:pt x="3002" y="3965"/>
                  </a:cubicBezTo>
                  <a:cubicBezTo>
                    <a:pt x="3004" y="3966"/>
                    <a:pt x="3005" y="3966"/>
                    <a:pt x="3005" y="3966"/>
                  </a:cubicBezTo>
                  <a:cubicBezTo>
                    <a:pt x="3011" y="3966"/>
                    <a:pt x="3005" y="3953"/>
                    <a:pt x="3011" y="3953"/>
                  </a:cubicBezTo>
                  <a:cubicBezTo>
                    <a:pt x="3011" y="3953"/>
                    <a:pt x="3012" y="3953"/>
                    <a:pt x="3014" y="3954"/>
                  </a:cubicBezTo>
                  <a:lnTo>
                    <a:pt x="3014" y="3960"/>
                  </a:lnTo>
                  <a:cubicBezTo>
                    <a:pt x="3019" y="3960"/>
                    <a:pt x="3019" y="3954"/>
                    <a:pt x="3019" y="3943"/>
                  </a:cubicBezTo>
                  <a:cubicBezTo>
                    <a:pt x="3019" y="3941"/>
                    <a:pt x="3020" y="3941"/>
                    <a:pt x="3021" y="3941"/>
                  </a:cubicBezTo>
                  <a:cubicBezTo>
                    <a:pt x="3023" y="3941"/>
                    <a:pt x="3028" y="3945"/>
                    <a:pt x="3036" y="3948"/>
                  </a:cubicBezTo>
                  <a:cubicBezTo>
                    <a:pt x="3030" y="3943"/>
                    <a:pt x="3030" y="3937"/>
                    <a:pt x="3030" y="3937"/>
                  </a:cubicBezTo>
                  <a:lnTo>
                    <a:pt x="3030" y="3937"/>
                  </a:lnTo>
                  <a:cubicBezTo>
                    <a:pt x="3036" y="3937"/>
                    <a:pt x="3036" y="3943"/>
                    <a:pt x="3036" y="3943"/>
                  </a:cubicBezTo>
                  <a:cubicBezTo>
                    <a:pt x="3037" y="3944"/>
                    <a:pt x="3038" y="3944"/>
                    <a:pt x="3039" y="3944"/>
                  </a:cubicBezTo>
                  <a:cubicBezTo>
                    <a:pt x="3044" y="3944"/>
                    <a:pt x="3039" y="3931"/>
                    <a:pt x="3044" y="3931"/>
                  </a:cubicBezTo>
                  <a:cubicBezTo>
                    <a:pt x="3045" y="3931"/>
                    <a:pt x="3046" y="3931"/>
                    <a:pt x="3047" y="3932"/>
                  </a:cubicBezTo>
                  <a:cubicBezTo>
                    <a:pt x="3053" y="3937"/>
                    <a:pt x="3053" y="3937"/>
                    <a:pt x="3053" y="3937"/>
                  </a:cubicBezTo>
                  <a:cubicBezTo>
                    <a:pt x="3047" y="3943"/>
                    <a:pt x="3042" y="3943"/>
                    <a:pt x="3042" y="3943"/>
                  </a:cubicBezTo>
                  <a:cubicBezTo>
                    <a:pt x="3051" y="3952"/>
                    <a:pt x="3056" y="3954"/>
                    <a:pt x="3061" y="3960"/>
                  </a:cubicBezTo>
                  <a:lnTo>
                    <a:pt x="3061" y="3960"/>
                  </a:lnTo>
                  <a:cubicBezTo>
                    <a:pt x="3057" y="3951"/>
                    <a:pt x="3055" y="3937"/>
                    <a:pt x="3064" y="3937"/>
                  </a:cubicBezTo>
                  <a:cubicBezTo>
                    <a:pt x="3064" y="3937"/>
                    <a:pt x="3064" y="3943"/>
                    <a:pt x="3064" y="3943"/>
                  </a:cubicBezTo>
                  <a:lnTo>
                    <a:pt x="3075" y="3943"/>
                  </a:lnTo>
                  <a:cubicBezTo>
                    <a:pt x="3077" y="3945"/>
                    <a:pt x="3078" y="3945"/>
                    <a:pt x="3079" y="3945"/>
                  </a:cubicBezTo>
                  <a:cubicBezTo>
                    <a:pt x="3081" y="3945"/>
                    <a:pt x="3081" y="3943"/>
                    <a:pt x="3081" y="3943"/>
                  </a:cubicBezTo>
                  <a:cubicBezTo>
                    <a:pt x="3075" y="3932"/>
                    <a:pt x="3081" y="3932"/>
                    <a:pt x="3070" y="3920"/>
                  </a:cubicBezTo>
                  <a:cubicBezTo>
                    <a:pt x="3070" y="3920"/>
                    <a:pt x="3070" y="3926"/>
                    <a:pt x="3070" y="3926"/>
                  </a:cubicBezTo>
                  <a:cubicBezTo>
                    <a:pt x="3070" y="3926"/>
                    <a:pt x="3064" y="3932"/>
                    <a:pt x="3064" y="3932"/>
                  </a:cubicBezTo>
                  <a:cubicBezTo>
                    <a:pt x="3064" y="3926"/>
                    <a:pt x="3058" y="3920"/>
                    <a:pt x="3070" y="3920"/>
                  </a:cubicBezTo>
                  <a:cubicBezTo>
                    <a:pt x="3064" y="3915"/>
                    <a:pt x="3058" y="3909"/>
                    <a:pt x="3058" y="3904"/>
                  </a:cubicBezTo>
                  <a:lnTo>
                    <a:pt x="3058" y="3904"/>
                  </a:lnTo>
                  <a:cubicBezTo>
                    <a:pt x="3070" y="3915"/>
                    <a:pt x="3081" y="3920"/>
                    <a:pt x="3092" y="3932"/>
                  </a:cubicBezTo>
                  <a:cubicBezTo>
                    <a:pt x="3092" y="3920"/>
                    <a:pt x="3103" y="3915"/>
                    <a:pt x="3092" y="3892"/>
                  </a:cubicBezTo>
                  <a:cubicBezTo>
                    <a:pt x="3092" y="3891"/>
                    <a:pt x="3092" y="3891"/>
                    <a:pt x="3093" y="3891"/>
                  </a:cubicBezTo>
                  <a:cubicBezTo>
                    <a:pt x="3094" y="3891"/>
                    <a:pt x="3099" y="3898"/>
                    <a:pt x="3103" y="3898"/>
                  </a:cubicBezTo>
                  <a:cubicBezTo>
                    <a:pt x="3103" y="3904"/>
                    <a:pt x="3103" y="3904"/>
                    <a:pt x="3103" y="3904"/>
                  </a:cubicBezTo>
                  <a:cubicBezTo>
                    <a:pt x="3103" y="3898"/>
                    <a:pt x="3114" y="3898"/>
                    <a:pt x="3103" y="3881"/>
                  </a:cubicBezTo>
                  <a:lnTo>
                    <a:pt x="3103" y="3881"/>
                  </a:lnTo>
                  <a:cubicBezTo>
                    <a:pt x="3111" y="3885"/>
                    <a:pt x="3111" y="3892"/>
                    <a:pt x="3112" y="3892"/>
                  </a:cubicBezTo>
                  <a:cubicBezTo>
                    <a:pt x="3112" y="3892"/>
                    <a:pt x="3113" y="3890"/>
                    <a:pt x="3114" y="3887"/>
                  </a:cubicBezTo>
                  <a:lnTo>
                    <a:pt x="3114" y="3892"/>
                  </a:lnTo>
                  <a:cubicBezTo>
                    <a:pt x="3118" y="3894"/>
                    <a:pt x="3120" y="3895"/>
                    <a:pt x="3122" y="3895"/>
                  </a:cubicBezTo>
                  <a:cubicBezTo>
                    <a:pt x="3134" y="3895"/>
                    <a:pt x="3123" y="3860"/>
                    <a:pt x="3137" y="3860"/>
                  </a:cubicBezTo>
                  <a:cubicBezTo>
                    <a:pt x="3139" y="3860"/>
                    <a:pt x="3141" y="3860"/>
                    <a:pt x="3143" y="3862"/>
                  </a:cubicBezTo>
                  <a:lnTo>
                    <a:pt x="3143" y="3862"/>
                  </a:lnTo>
                  <a:cubicBezTo>
                    <a:pt x="3142" y="3860"/>
                    <a:pt x="3142" y="3859"/>
                    <a:pt x="3142" y="3859"/>
                  </a:cubicBezTo>
                  <a:cubicBezTo>
                    <a:pt x="3162" y="3859"/>
                    <a:pt x="3164" y="3834"/>
                    <a:pt x="3182" y="3834"/>
                  </a:cubicBezTo>
                  <a:cubicBezTo>
                    <a:pt x="3185" y="3834"/>
                    <a:pt x="3189" y="3835"/>
                    <a:pt x="3193" y="3836"/>
                  </a:cubicBezTo>
                  <a:cubicBezTo>
                    <a:pt x="3204" y="3836"/>
                    <a:pt x="3198" y="3825"/>
                    <a:pt x="3193" y="3820"/>
                  </a:cubicBezTo>
                  <a:lnTo>
                    <a:pt x="3193" y="3820"/>
                  </a:lnTo>
                  <a:lnTo>
                    <a:pt x="3204" y="3825"/>
                  </a:lnTo>
                  <a:lnTo>
                    <a:pt x="3198" y="3814"/>
                  </a:lnTo>
                  <a:cubicBezTo>
                    <a:pt x="3198" y="3810"/>
                    <a:pt x="3200" y="3809"/>
                    <a:pt x="3202" y="3809"/>
                  </a:cubicBezTo>
                  <a:cubicBezTo>
                    <a:pt x="3208" y="3809"/>
                    <a:pt x="3219" y="3816"/>
                    <a:pt x="3224" y="3816"/>
                  </a:cubicBezTo>
                  <a:cubicBezTo>
                    <a:pt x="3227" y="3816"/>
                    <a:pt x="3228" y="3814"/>
                    <a:pt x="3226" y="3808"/>
                  </a:cubicBezTo>
                  <a:lnTo>
                    <a:pt x="3221" y="3803"/>
                  </a:lnTo>
                  <a:cubicBezTo>
                    <a:pt x="3221" y="3799"/>
                    <a:pt x="3224" y="3795"/>
                    <a:pt x="3227" y="3795"/>
                  </a:cubicBezTo>
                  <a:cubicBezTo>
                    <a:pt x="3229" y="3795"/>
                    <a:pt x="3230" y="3796"/>
                    <a:pt x="3232" y="3797"/>
                  </a:cubicBezTo>
                  <a:cubicBezTo>
                    <a:pt x="3232" y="3797"/>
                    <a:pt x="3226" y="3792"/>
                    <a:pt x="3232" y="3792"/>
                  </a:cubicBezTo>
                  <a:lnTo>
                    <a:pt x="3232" y="3786"/>
                  </a:lnTo>
                  <a:cubicBezTo>
                    <a:pt x="3242" y="3786"/>
                    <a:pt x="3248" y="3804"/>
                    <a:pt x="3257" y="3804"/>
                  </a:cubicBezTo>
                  <a:cubicBezTo>
                    <a:pt x="3258" y="3804"/>
                    <a:pt x="3259" y="3803"/>
                    <a:pt x="3260" y="3803"/>
                  </a:cubicBezTo>
                  <a:cubicBezTo>
                    <a:pt x="3260" y="3797"/>
                    <a:pt x="3254" y="3780"/>
                    <a:pt x="3254" y="3775"/>
                  </a:cubicBezTo>
                  <a:cubicBezTo>
                    <a:pt x="3249" y="3775"/>
                    <a:pt x="3249" y="3775"/>
                    <a:pt x="3243" y="3769"/>
                  </a:cubicBezTo>
                  <a:lnTo>
                    <a:pt x="3243" y="3764"/>
                  </a:lnTo>
                  <a:cubicBezTo>
                    <a:pt x="3232" y="3752"/>
                    <a:pt x="3226" y="3736"/>
                    <a:pt x="3215" y="3730"/>
                  </a:cubicBezTo>
                  <a:lnTo>
                    <a:pt x="3221" y="3724"/>
                  </a:lnTo>
                  <a:lnTo>
                    <a:pt x="3210" y="3724"/>
                  </a:lnTo>
                  <a:cubicBezTo>
                    <a:pt x="3215" y="3719"/>
                    <a:pt x="3221" y="3719"/>
                    <a:pt x="3221" y="3719"/>
                  </a:cubicBezTo>
                  <a:cubicBezTo>
                    <a:pt x="3224" y="3716"/>
                    <a:pt x="3222" y="3716"/>
                    <a:pt x="3221" y="3716"/>
                  </a:cubicBezTo>
                  <a:cubicBezTo>
                    <a:pt x="3219" y="3716"/>
                    <a:pt x="3218" y="3716"/>
                    <a:pt x="3221" y="3713"/>
                  </a:cubicBezTo>
                  <a:cubicBezTo>
                    <a:pt x="3221" y="3713"/>
                    <a:pt x="3221" y="3708"/>
                    <a:pt x="3221" y="3708"/>
                  </a:cubicBezTo>
                  <a:lnTo>
                    <a:pt x="3215" y="3708"/>
                  </a:lnTo>
                  <a:cubicBezTo>
                    <a:pt x="3219" y="3708"/>
                    <a:pt x="3223" y="3705"/>
                    <a:pt x="3225" y="3705"/>
                  </a:cubicBezTo>
                  <a:cubicBezTo>
                    <a:pt x="3226" y="3705"/>
                    <a:pt x="3226" y="3706"/>
                    <a:pt x="3226" y="3708"/>
                  </a:cubicBezTo>
                  <a:cubicBezTo>
                    <a:pt x="3229" y="3701"/>
                    <a:pt x="3227" y="3700"/>
                    <a:pt x="3224" y="3700"/>
                  </a:cubicBezTo>
                  <a:cubicBezTo>
                    <a:pt x="3222" y="3700"/>
                    <a:pt x="3219" y="3701"/>
                    <a:pt x="3218" y="3701"/>
                  </a:cubicBezTo>
                  <a:cubicBezTo>
                    <a:pt x="3217" y="3701"/>
                    <a:pt x="3218" y="3700"/>
                    <a:pt x="3221" y="3696"/>
                  </a:cubicBezTo>
                  <a:cubicBezTo>
                    <a:pt x="3219" y="3695"/>
                    <a:pt x="3217" y="3695"/>
                    <a:pt x="3215" y="3695"/>
                  </a:cubicBezTo>
                  <a:cubicBezTo>
                    <a:pt x="3209" y="3695"/>
                    <a:pt x="3205" y="3703"/>
                    <a:pt x="3187" y="3708"/>
                  </a:cubicBezTo>
                  <a:lnTo>
                    <a:pt x="3204" y="3691"/>
                  </a:lnTo>
                  <a:lnTo>
                    <a:pt x="3204" y="3691"/>
                  </a:lnTo>
                  <a:lnTo>
                    <a:pt x="3207" y="3688"/>
                  </a:lnTo>
                  <a:lnTo>
                    <a:pt x="3204" y="3691"/>
                  </a:lnTo>
                  <a:cubicBezTo>
                    <a:pt x="3204" y="3685"/>
                    <a:pt x="3204" y="3685"/>
                    <a:pt x="3210" y="3685"/>
                  </a:cubicBezTo>
                  <a:cubicBezTo>
                    <a:pt x="3198" y="3685"/>
                    <a:pt x="3204" y="3685"/>
                    <a:pt x="3193" y="3691"/>
                  </a:cubicBezTo>
                  <a:cubicBezTo>
                    <a:pt x="3200" y="3683"/>
                    <a:pt x="3193" y="3683"/>
                    <a:pt x="3192" y="3679"/>
                  </a:cubicBezTo>
                  <a:lnTo>
                    <a:pt x="3192" y="3679"/>
                  </a:lnTo>
                  <a:cubicBezTo>
                    <a:pt x="3191" y="3679"/>
                    <a:pt x="3189" y="3680"/>
                    <a:pt x="3187" y="3680"/>
                  </a:cubicBezTo>
                  <a:cubicBezTo>
                    <a:pt x="3196" y="3671"/>
                    <a:pt x="3194" y="3670"/>
                    <a:pt x="3191" y="3670"/>
                  </a:cubicBezTo>
                  <a:cubicBezTo>
                    <a:pt x="3190" y="3670"/>
                    <a:pt x="3188" y="3670"/>
                    <a:pt x="3187" y="3670"/>
                  </a:cubicBezTo>
                  <a:cubicBezTo>
                    <a:pt x="3186" y="3670"/>
                    <a:pt x="3186" y="3670"/>
                    <a:pt x="3187" y="3668"/>
                  </a:cubicBezTo>
                  <a:cubicBezTo>
                    <a:pt x="3193" y="3663"/>
                    <a:pt x="3194" y="3663"/>
                    <a:pt x="3196" y="3663"/>
                  </a:cubicBezTo>
                  <a:cubicBezTo>
                    <a:pt x="3197" y="3663"/>
                    <a:pt x="3198" y="3663"/>
                    <a:pt x="3204" y="3657"/>
                  </a:cubicBezTo>
                  <a:lnTo>
                    <a:pt x="3204" y="3657"/>
                  </a:lnTo>
                  <a:cubicBezTo>
                    <a:pt x="3200" y="3659"/>
                    <a:pt x="3197" y="3660"/>
                    <a:pt x="3195" y="3660"/>
                  </a:cubicBezTo>
                  <a:cubicBezTo>
                    <a:pt x="3190" y="3660"/>
                    <a:pt x="3203" y="3646"/>
                    <a:pt x="3198" y="3646"/>
                  </a:cubicBezTo>
                  <a:cubicBezTo>
                    <a:pt x="3198" y="3646"/>
                    <a:pt x="3198" y="3646"/>
                    <a:pt x="3204" y="3640"/>
                  </a:cubicBezTo>
                  <a:lnTo>
                    <a:pt x="3204" y="3640"/>
                  </a:lnTo>
                  <a:cubicBezTo>
                    <a:pt x="3204" y="3640"/>
                    <a:pt x="3193" y="3646"/>
                    <a:pt x="3187" y="3652"/>
                  </a:cubicBezTo>
                  <a:cubicBezTo>
                    <a:pt x="3182" y="3652"/>
                    <a:pt x="3182" y="3646"/>
                    <a:pt x="3176" y="3640"/>
                  </a:cubicBezTo>
                  <a:cubicBezTo>
                    <a:pt x="3182" y="3640"/>
                    <a:pt x="3182" y="3629"/>
                    <a:pt x="3182" y="3618"/>
                  </a:cubicBezTo>
                  <a:lnTo>
                    <a:pt x="3182" y="3618"/>
                  </a:lnTo>
                  <a:cubicBezTo>
                    <a:pt x="3177" y="3623"/>
                    <a:pt x="3174" y="3625"/>
                    <a:pt x="3172" y="3625"/>
                  </a:cubicBezTo>
                  <a:cubicBezTo>
                    <a:pt x="3169" y="3625"/>
                    <a:pt x="3168" y="3621"/>
                    <a:pt x="3165" y="3618"/>
                  </a:cubicBezTo>
                  <a:cubicBezTo>
                    <a:pt x="3170" y="3612"/>
                    <a:pt x="3176" y="3612"/>
                    <a:pt x="3182" y="3612"/>
                  </a:cubicBezTo>
                  <a:lnTo>
                    <a:pt x="3176" y="3607"/>
                  </a:lnTo>
                  <a:cubicBezTo>
                    <a:pt x="3170" y="3612"/>
                    <a:pt x="3170" y="3612"/>
                    <a:pt x="3165" y="3612"/>
                  </a:cubicBezTo>
                  <a:lnTo>
                    <a:pt x="3176" y="3601"/>
                  </a:lnTo>
                  <a:cubicBezTo>
                    <a:pt x="3176" y="3601"/>
                    <a:pt x="3159" y="3601"/>
                    <a:pt x="3165" y="3596"/>
                  </a:cubicBezTo>
                  <a:lnTo>
                    <a:pt x="3165" y="3596"/>
                  </a:lnTo>
                  <a:cubicBezTo>
                    <a:pt x="3154" y="3601"/>
                    <a:pt x="3137" y="3618"/>
                    <a:pt x="3126" y="3618"/>
                  </a:cubicBezTo>
                  <a:cubicBezTo>
                    <a:pt x="3131" y="3612"/>
                    <a:pt x="3142" y="3607"/>
                    <a:pt x="3142" y="3607"/>
                  </a:cubicBezTo>
                  <a:cubicBezTo>
                    <a:pt x="3142" y="3607"/>
                    <a:pt x="3137" y="3607"/>
                    <a:pt x="3142" y="3601"/>
                  </a:cubicBezTo>
                  <a:cubicBezTo>
                    <a:pt x="3148" y="3596"/>
                    <a:pt x="3148" y="3596"/>
                    <a:pt x="3154" y="3590"/>
                  </a:cubicBezTo>
                  <a:cubicBezTo>
                    <a:pt x="3154" y="3590"/>
                    <a:pt x="3154" y="3596"/>
                    <a:pt x="3154" y="3596"/>
                  </a:cubicBezTo>
                  <a:cubicBezTo>
                    <a:pt x="3154" y="3590"/>
                    <a:pt x="3159" y="3585"/>
                    <a:pt x="3165" y="3579"/>
                  </a:cubicBezTo>
                  <a:lnTo>
                    <a:pt x="3165" y="3579"/>
                  </a:lnTo>
                  <a:cubicBezTo>
                    <a:pt x="3161" y="3583"/>
                    <a:pt x="3157" y="3587"/>
                    <a:pt x="3153" y="3587"/>
                  </a:cubicBezTo>
                  <a:cubicBezTo>
                    <a:pt x="3151" y="3587"/>
                    <a:pt x="3150" y="3586"/>
                    <a:pt x="3148" y="3584"/>
                  </a:cubicBezTo>
                  <a:cubicBezTo>
                    <a:pt x="3148" y="3584"/>
                    <a:pt x="3159" y="3579"/>
                    <a:pt x="3159" y="3573"/>
                  </a:cubicBezTo>
                  <a:lnTo>
                    <a:pt x="3159" y="3573"/>
                  </a:lnTo>
                  <a:cubicBezTo>
                    <a:pt x="3158" y="3575"/>
                    <a:pt x="3157" y="3575"/>
                    <a:pt x="3157" y="3575"/>
                  </a:cubicBezTo>
                  <a:cubicBezTo>
                    <a:pt x="3156" y="3575"/>
                    <a:pt x="3156" y="3574"/>
                    <a:pt x="3155" y="3574"/>
                  </a:cubicBezTo>
                  <a:cubicBezTo>
                    <a:pt x="3154" y="3574"/>
                    <a:pt x="3152" y="3575"/>
                    <a:pt x="3148" y="3579"/>
                  </a:cubicBezTo>
                  <a:cubicBezTo>
                    <a:pt x="3148" y="3579"/>
                    <a:pt x="3148" y="3573"/>
                    <a:pt x="3154" y="3568"/>
                  </a:cubicBezTo>
                  <a:lnTo>
                    <a:pt x="3154" y="3568"/>
                  </a:lnTo>
                  <a:cubicBezTo>
                    <a:pt x="3152" y="3569"/>
                    <a:pt x="3151" y="3569"/>
                    <a:pt x="3150" y="3569"/>
                  </a:cubicBezTo>
                  <a:cubicBezTo>
                    <a:pt x="3148" y="3569"/>
                    <a:pt x="3145" y="3568"/>
                    <a:pt x="3143" y="3568"/>
                  </a:cubicBezTo>
                  <a:cubicBezTo>
                    <a:pt x="3141" y="3568"/>
                    <a:pt x="3139" y="3569"/>
                    <a:pt x="3137" y="3573"/>
                  </a:cubicBezTo>
                  <a:lnTo>
                    <a:pt x="3131" y="3573"/>
                  </a:lnTo>
                  <a:cubicBezTo>
                    <a:pt x="3114" y="3573"/>
                    <a:pt x="3131" y="3551"/>
                    <a:pt x="3120" y="3551"/>
                  </a:cubicBezTo>
                  <a:lnTo>
                    <a:pt x="3126" y="3545"/>
                  </a:lnTo>
                  <a:cubicBezTo>
                    <a:pt x="3114" y="3545"/>
                    <a:pt x="3114" y="3540"/>
                    <a:pt x="3103" y="3540"/>
                  </a:cubicBezTo>
                  <a:cubicBezTo>
                    <a:pt x="3103" y="3540"/>
                    <a:pt x="3109" y="3534"/>
                    <a:pt x="3114" y="3528"/>
                  </a:cubicBezTo>
                  <a:lnTo>
                    <a:pt x="3114" y="3528"/>
                  </a:lnTo>
                  <a:cubicBezTo>
                    <a:pt x="3112" y="3528"/>
                    <a:pt x="3109" y="3530"/>
                    <a:pt x="3107" y="3530"/>
                  </a:cubicBezTo>
                  <a:cubicBezTo>
                    <a:pt x="3106" y="3530"/>
                    <a:pt x="3106" y="3528"/>
                    <a:pt x="3109" y="3523"/>
                  </a:cubicBezTo>
                  <a:cubicBezTo>
                    <a:pt x="3113" y="3523"/>
                    <a:pt x="3114" y="3520"/>
                    <a:pt x="3114" y="3520"/>
                  </a:cubicBezTo>
                  <a:cubicBezTo>
                    <a:pt x="3114" y="3520"/>
                    <a:pt x="3114" y="3521"/>
                    <a:pt x="3114" y="3523"/>
                  </a:cubicBezTo>
                  <a:cubicBezTo>
                    <a:pt x="3114" y="3517"/>
                    <a:pt x="3120" y="3512"/>
                    <a:pt x="3109" y="3512"/>
                  </a:cubicBezTo>
                  <a:cubicBezTo>
                    <a:pt x="3103" y="3506"/>
                    <a:pt x="3103" y="3506"/>
                    <a:pt x="3103" y="3500"/>
                  </a:cubicBezTo>
                  <a:lnTo>
                    <a:pt x="3114" y="3495"/>
                  </a:lnTo>
                  <a:cubicBezTo>
                    <a:pt x="3114" y="3472"/>
                    <a:pt x="3092" y="3484"/>
                    <a:pt x="3086" y="3472"/>
                  </a:cubicBezTo>
                  <a:cubicBezTo>
                    <a:pt x="3081" y="3478"/>
                    <a:pt x="3081" y="3478"/>
                    <a:pt x="3081" y="3478"/>
                  </a:cubicBezTo>
                  <a:cubicBezTo>
                    <a:pt x="3081" y="3478"/>
                    <a:pt x="3081" y="3478"/>
                    <a:pt x="3081" y="3472"/>
                  </a:cubicBezTo>
                  <a:lnTo>
                    <a:pt x="3086" y="3472"/>
                  </a:lnTo>
                  <a:cubicBezTo>
                    <a:pt x="3092" y="3472"/>
                    <a:pt x="3098" y="3467"/>
                    <a:pt x="3098" y="3461"/>
                  </a:cubicBezTo>
                  <a:cubicBezTo>
                    <a:pt x="3103" y="3461"/>
                    <a:pt x="3103" y="3461"/>
                    <a:pt x="3103" y="3456"/>
                  </a:cubicBezTo>
                  <a:lnTo>
                    <a:pt x="3092" y="3450"/>
                  </a:lnTo>
                  <a:cubicBezTo>
                    <a:pt x="3101" y="3446"/>
                    <a:pt x="3109" y="3435"/>
                    <a:pt x="3115" y="3435"/>
                  </a:cubicBezTo>
                  <a:cubicBezTo>
                    <a:pt x="3117" y="3435"/>
                    <a:pt x="3119" y="3436"/>
                    <a:pt x="3120" y="3439"/>
                  </a:cubicBezTo>
                  <a:cubicBezTo>
                    <a:pt x="3120" y="3439"/>
                    <a:pt x="3120" y="3432"/>
                    <a:pt x="3123" y="3432"/>
                  </a:cubicBezTo>
                  <a:cubicBezTo>
                    <a:pt x="3124" y="3432"/>
                    <a:pt x="3125" y="3432"/>
                    <a:pt x="3126" y="3433"/>
                  </a:cubicBezTo>
                  <a:lnTo>
                    <a:pt x="3126" y="3439"/>
                  </a:lnTo>
                  <a:lnTo>
                    <a:pt x="3142" y="3411"/>
                  </a:lnTo>
                  <a:cubicBezTo>
                    <a:pt x="3144" y="3410"/>
                    <a:pt x="3145" y="3410"/>
                    <a:pt x="3146" y="3410"/>
                  </a:cubicBezTo>
                  <a:cubicBezTo>
                    <a:pt x="3156" y="3410"/>
                    <a:pt x="3156" y="3427"/>
                    <a:pt x="3165" y="3427"/>
                  </a:cubicBezTo>
                  <a:cubicBezTo>
                    <a:pt x="3168" y="3427"/>
                    <a:pt x="3172" y="3425"/>
                    <a:pt x="3176" y="3422"/>
                  </a:cubicBezTo>
                  <a:cubicBezTo>
                    <a:pt x="3182" y="3416"/>
                    <a:pt x="3187" y="3388"/>
                    <a:pt x="3182" y="3388"/>
                  </a:cubicBezTo>
                  <a:cubicBezTo>
                    <a:pt x="3182" y="3388"/>
                    <a:pt x="3170" y="3388"/>
                    <a:pt x="3165" y="3383"/>
                  </a:cubicBezTo>
                  <a:lnTo>
                    <a:pt x="3170" y="3377"/>
                  </a:lnTo>
                  <a:cubicBezTo>
                    <a:pt x="3170" y="3372"/>
                    <a:pt x="3165" y="3360"/>
                    <a:pt x="3159" y="3355"/>
                  </a:cubicBezTo>
                  <a:lnTo>
                    <a:pt x="3165" y="3355"/>
                  </a:lnTo>
                  <a:lnTo>
                    <a:pt x="3159" y="3338"/>
                  </a:lnTo>
                  <a:lnTo>
                    <a:pt x="3154" y="3349"/>
                  </a:lnTo>
                  <a:cubicBezTo>
                    <a:pt x="3148" y="3344"/>
                    <a:pt x="3142" y="3338"/>
                    <a:pt x="3126" y="3338"/>
                  </a:cubicBezTo>
                  <a:lnTo>
                    <a:pt x="3120" y="3355"/>
                  </a:lnTo>
                  <a:lnTo>
                    <a:pt x="3114" y="3349"/>
                  </a:lnTo>
                  <a:lnTo>
                    <a:pt x="3120" y="3344"/>
                  </a:lnTo>
                  <a:cubicBezTo>
                    <a:pt x="3118" y="3343"/>
                    <a:pt x="3116" y="3342"/>
                    <a:pt x="3115" y="3342"/>
                  </a:cubicBezTo>
                  <a:cubicBezTo>
                    <a:pt x="3111" y="3342"/>
                    <a:pt x="3113" y="3350"/>
                    <a:pt x="3109" y="3355"/>
                  </a:cubicBezTo>
                  <a:cubicBezTo>
                    <a:pt x="3109" y="3349"/>
                    <a:pt x="3103" y="3349"/>
                    <a:pt x="3098" y="3349"/>
                  </a:cubicBezTo>
                  <a:lnTo>
                    <a:pt x="3098" y="3377"/>
                  </a:lnTo>
                  <a:cubicBezTo>
                    <a:pt x="3092" y="3372"/>
                    <a:pt x="3092" y="3360"/>
                    <a:pt x="3081" y="3360"/>
                  </a:cubicBezTo>
                  <a:lnTo>
                    <a:pt x="3081" y="3360"/>
                  </a:lnTo>
                  <a:cubicBezTo>
                    <a:pt x="3081" y="3372"/>
                    <a:pt x="3098" y="3372"/>
                    <a:pt x="3092" y="3383"/>
                  </a:cubicBezTo>
                  <a:cubicBezTo>
                    <a:pt x="3086" y="3380"/>
                    <a:pt x="3083" y="3376"/>
                    <a:pt x="3081" y="3376"/>
                  </a:cubicBezTo>
                  <a:cubicBezTo>
                    <a:pt x="3079" y="3376"/>
                    <a:pt x="3078" y="3378"/>
                    <a:pt x="3075" y="3383"/>
                  </a:cubicBezTo>
                  <a:cubicBezTo>
                    <a:pt x="3073" y="3381"/>
                    <a:pt x="3072" y="3379"/>
                    <a:pt x="3071" y="3378"/>
                  </a:cubicBezTo>
                  <a:lnTo>
                    <a:pt x="3071" y="3378"/>
                  </a:lnTo>
                  <a:cubicBezTo>
                    <a:pt x="3066" y="3385"/>
                    <a:pt x="3060" y="3391"/>
                    <a:pt x="3064" y="3400"/>
                  </a:cubicBezTo>
                  <a:cubicBezTo>
                    <a:pt x="3062" y="3399"/>
                    <a:pt x="3060" y="3399"/>
                    <a:pt x="3059" y="3399"/>
                  </a:cubicBezTo>
                  <a:cubicBezTo>
                    <a:pt x="3050" y="3399"/>
                    <a:pt x="3045" y="3406"/>
                    <a:pt x="3039" y="3406"/>
                  </a:cubicBezTo>
                  <a:cubicBezTo>
                    <a:pt x="3036" y="3406"/>
                    <a:pt x="3034" y="3404"/>
                    <a:pt x="3030" y="3400"/>
                  </a:cubicBezTo>
                  <a:cubicBezTo>
                    <a:pt x="3030" y="3405"/>
                    <a:pt x="3030" y="3416"/>
                    <a:pt x="3025" y="3422"/>
                  </a:cubicBezTo>
                  <a:cubicBezTo>
                    <a:pt x="3025" y="3422"/>
                    <a:pt x="3019" y="3416"/>
                    <a:pt x="3019" y="3416"/>
                  </a:cubicBezTo>
                  <a:cubicBezTo>
                    <a:pt x="3019" y="3415"/>
                    <a:pt x="3019" y="3414"/>
                    <a:pt x="3018" y="3414"/>
                  </a:cubicBezTo>
                  <a:cubicBezTo>
                    <a:pt x="3016" y="3414"/>
                    <a:pt x="3014" y="3416"/>
                    <a:pt x="3014" y="3416"/>
                  </a:cubicBezTo>
                  <a:cubicBezTo>
                    <a:pt x="3008" y="3411"/>
                    <a:pt x="3008" y="3411"/>
                    <a:pt x="3002" y="3411"/>
                  </a:cubicBezTo>
                  <a:lnTo>
                    <a:pt x="3008" y="3400"/>
                  </a:lnTo>
                  <a:lnTo>
                    <a:pt x="3008" y="3400"/>
                  </a:lnTo>
                  <a:cubicBezTo>
                    <a:pt x="3002" y="3405"/>
                    <a:pt x="3002" y="3411"/>
                    <a:pt x="2997" y="3411"/>
                  </a:cubicBezTo>
                  <a:lnTo>
                    <a:pt x="3002" y="3422"/>
                  </a:lnTo>
                  <a:cubicBezTo>
                    <a:pt x="2997" y="3422"/>
                    <a:pt x="2997" y="3422"/>
                    <a:pt x="2997" y="3416"/>
                  </a:cubicBezTo>
                  <a:cubicBezTo>
                    <a:pt x="2997" y="3416"/>
                    <a:pt x="2997" y="3422"/>
                    <a:pt x="2997" y="3422"/>
                  </a:cubicBezTo>
                  <a:cubicBezTo>
                    <a:pt x="2997" y="3422"/>
                    <a:pt x="2993" y="3422"/>
                    <a:pt x="2988" y="3419"/>
                  </a:cubicBezTo>
                  <a:lnTo>
                    <a:pt x="2988" y="3419"/>
                  </a:lnTo>
                  <a:cubicBezTo>
                    <a:pt x="2988" y="3421"/>
                    <a:pt x="2986" y="3424"/>
                    <a:pt x="2986" y="3428"/>
                  </a:cubicBezTo>
                  <a:cubicBezTo>
                    <a:pt x="2986" y="3428"/>
                    <a:pt x="2986" y="3428"/>
                    <a:pt x="2986" y="3422"/>
                  </a:cubicBezTo>
                  <a:cubicBezTo>
                    <a:pt x="2974" y="3422"/>
                    <a:pt x="2974" y="3428"/>
                    <a:pt x="2974" y="3439"/>
                  </a:cubicBezTo>
                  <a:cubicBezTo>
                    <a:pt x="2974" y="3439"/>
                    <a:pt x="2974" y="3444"/>
                    <a:pt x="2969" y="3444"/>
                  </a:cubicBezTo>
                  <a:cubicBezTo>
                    <a:pt x="2963" y="3450"/>
                    <a:pt x="2958" y="3456"/>
                    <a:pt x="2958" y="3461"/>
                  </a:cubicBezTo>
                  <a:cubicBezTo>
                    <a:pt x="2958" y="3461"/>
                    <a:pt x="2958" y="3456"/>
                    <a:pt x="2958" y="3456"/>
                  </a:cubicBezTo>
                  <a:cubicBezTo>
                    <a:pt x="2956" y="3457"/>
                    <a:pt x="2954" y="3458"/>
                    <a:pt x="2952" y="3458"/>
                  </a:cubicBezTo>
                  <a:cubicBezTo>
                    <a:pt x="2948" y="3458"/>
                    <a:pt x="2943" y="3456"/>
                    <a:pt x="2935" y="3456"/>
                  </a:cubicBezTo>
                  <a:cubicBezTo>
                    <a:pt x="2941" y="3461"/>
                    <a:pt x="2941" y="3467"/>
                    <a:pt x="2941" y="3478"/>
                  </a:cubicBezTo>
                  <a:cubicBezTo>
                    <a:pt x="2935" y="3472"/>
                    <a:pt x="2935" y="3467"/>
                    <a:pt x="2935" y="3467"/>
                  </a:cubicBezTo>
                  <a:cubicBezTo>
                    <a:pt x="2935" y="3471"/>
                    <a:pt x="2934" y="3472"/>
                    <a:pt x="2932" y="3472"/>
                  </a:cubicBezTo>
                  <a:cubicBezTo>
                    <a:pt x="2930" y="3472"/>
                    <a:pt x="2927" y="3471"/>
                    <a:pt x="2926" y="3471"/>
                  </a:cubicBezTo>
                  <a:cubicBezTo>
                    <a:pt x="2925" y="3471"/>
                    <a:pt x="2924" y="3471"/>
                    <a:pt x="2924" y="3472"/>
                  </a:cubicBezTo>
                  <a:cubicBezTo>
                    <a:pt x="2930" y="3478"/>
                    <a:pt x="2930" y="3478"/>
                    <a:pt x="2930" y="3489"/>
                  </a:cubicBezTo>
                  <a:lnTo>
                    <a:pt x="2935" y="3478"/>
                  </a:lnTo>
                  <a:lnTo>
                    <a:pt x="2935" y="3489"/>
                  </a:lnTo>
                  <a:cubicBezTo>
                    <a:pt x="2935" y="3489"/>
                    <a:pt x="2935" y="3495"/>
                    <a:pt x="2935" y="3495"/>
                  </a:cubicBezTo>
                  <a:cubicBezTo>
                    <a:pt x="2930" y="3495"/>
                    <a:pt x="2930" y="3495"/>
                    <a:pt x="2930" y="3489"/>
                  </a:cubicBezTo>
                  <a:lnTo>
                    <a:pt x="2924" y="3489"/>
                  </a:lnTo>
                  <a:cubicBezTo>
                    <a:pt x="2924" y="3484"/>
                    <a:pt x="2924" y="3478"/>
                    <a:pt x="2924" y="3472"/>
                  </a:cubicBezTo>
                  <a:cubicBezTo>
                    <a:pt x="2924" y="3469"/>
                    <a:pt x="2921" y="3467"/>
                    <a:pt x="2920" y="3465"/>
                  </a:cubicBezTo>
                  <a:lnTo>
                    <a:pt x="2920" y="3465"/>
                  </a:lnTo>
                  <a:cubicBezTo>
                    <a:pt x="2922" y="3475"/>
                    <a:pt x="2913" y="3484"/>
                    <a:pt x="2913" y="3489"/>
                  </a:cubicBezTo>
                  <a:cubicBezTo>
                    <a:pt x="2913" y="3489"/>
                    <a:pt x="2913" y="3495"/>
                    <a:pt x="2913" y="3495"/>
                  </a:cubicBezTo>
                  <a:cubicBezTo>
                    <a:pt x="2907" y="3495"/>
                    <a:pt x="2907" y="3495"/>
                    <a:pt x="2896" y="3484"/>
                  </a:cubicBezTo>
                  <a:lnTo>
                    <a:pt x="2896" y="3484"/>
                  </a:lnTo>
                  <a:cubicBezTo>
                    <a:pt x="2907" y="3506"/>
                    <a:pt x="2890" y="3495"/>
                    <a:pt x="2896" y="3512"/>
                  </a:cubicBezTo>
                  <a:cubicBezTo>
                    <a:pt x="2884" y="3508"/>
                    <a:pt x="2881" y="3501"/>
                    <a:pt x="2878" y="3501"/>
                  </a:cubicBezTo>
                  <a:cubicBezTo>
                    <a:pt x="2877" y="3501"/>
                    <a:pt x="2875" y="3503"/>
                    <a:pt x="2874" y="3506"/>
                  </a:cubicBezTo>
                  <a:cubicBezTo>
                    <a:pt x="2862" y="3506"/>
                    <a:pt x="2868" y="3489"/>
                    <a:pt x="2868" y="3489"/>
                  </a:cubicBezTo>
                  <a:lnTo>
                    <a:pt x="2868" y="3489"/>
                  </a:lnTo>
                  <a:cubicBezTo>
                    <a:pt x="2857" y="3500"/>
                    <a:pt x="2874" y="3512"/>
                    <a:pt x="2874" y="3517"/>
                  </a:cubicBezTo>
                  <a:cubicBezTo>
                    <a:pt x="2871" y="3522"/>
                    <a:pt x="2868" y="3523"/>
                    <a:pt x="2867" y="3523"/>
                  </a:cubicBezTo>
                  <a:cubicBezTo>
                    <a:pt x="2862" y="3523"/>
                    <a:pt x="2859" y="3512"/>
                    <a:pt x="2851" y="3512"/>
                  </a:cubicBezTo>
                  <a:cubicBezTo>
                    <a:pt x="2846" y="3517"/>
                    <a:pt x="2846" y="3540"/>
                    <a:pt x="2840" y="3540"/>
                  </a:cubicBezTo>
                  <a:cubicBezTo>
                    <a:pt x="2840" y="3540"/>
                    <a:pt x="2834" y="3540"/>
                    <a:pt x="2834" y="3534"/>
                  </a:cubicBezTo>
                  <a:cubicBezTo>
                    <a:pt x="2834" y="3551"/>
                    <a:pt x="2818" y="3556"/>
                    <a:pt x="2812" y="3568"/>
                  </a:cubicBezTo>
                  <a:cubicBezTo>
                    <a:pt x="2806" y="3568"/>
                    <a:pt x="2806" y="3568"/>
                    <a:pt x="2806" y="3573"/>
                  </a:cubicBezTo>
                  <a:lnTo>
                    <a:pt x="2801" y="3573"/>
                  </a:lnTo>
                  <a:cubicBezTo>
                    <a:pt x="2801" y="3573"/>
                    <a:pt x="2801" y="3573"/>
                    <a:pt x="2806" y="3579"/>
                  </a:cubicBezTo>
                  <a:cubicBezTo>
                    <a:pt x="2806" y="3579"/>
                    <a:pt x="2806" y="3584"/>
                    <a:pt x="2801" y="3584"/>
                  </a:cubicBezTo>
                  <a:cubicBezTo>
                    <a:pt x="2795" y="3590"/>
                    <a:pt x="2795" y="3596"/>
                    <a:pt x="2790" y="3601"/>
                  </a:cubicBezTo>
                  <a:cubicBezTo>
                    <a:pt x="2790" y="3607"/>
                    <a:pt x="2784" y="3607"/>
                    <a:pt x="2784" y="3607"/>
                  </a:cubicBezTo>
                  <a:cubicBezTo>
                    <a:pt x="2778" y="3607"/>
                    <a:pt x="2778" y="3607"/>
                    <a:pt x="2773" y="3601"/>
                  </a:cubicBezTo>
                  <a:lnTo>
                    <a:pt x="2778" y="3601"/>
                  </a:lnTo>
                  <a:cubicBezTo>
                    <a:pt x="2778" y="3596"/>
                    <a:pt x="2778" y="3596"/>
                    <a:pt x="2778" y="3596"/>
                  </a:cubicBezTo>
                  <a:cubicBezTo>
                    <a:pt x="2784" y="3596"/>
                    <a:pt x="2784" y="3590"/>
                    <a:pt x="2773" y="3590"/>
                  </a:cubicBezTo>
                  <a:lnTo>
                    <a:pt x="2790" y="3584"/>
                  </a:lnTo>
                  <a:cubicBezTo>
                    <a:pt x="2767" y="3573"/>
                    <a:pt x="2801" y="3584"/>
                    <a:pt x="2773" y="3568"/>
                  </a:cubicBezTo>
                  <a:lnTo>
                    <a:pt x="2773" y="3568"/>
                  </a:lnTo>
                  <a:cubicBezTo>
                    <a:pt x="2756" y="3573"/>
                    <a:pt x="2762" y="3584"/>
                    <a:pt x="2739" y="3596"/>
                  </a:cubicBezTo>
                  <a:cubicBezTo>
                    <a:pt x="2745" y="3607"/>
                    <a:pt x="2750" y="3607"/>
                    <a:pt x="2750" y="3612"/>
                  </a:cubicBezTo>
                  <a:cubicBezTo>
                    <a:pt x="2750" y="3618"/>
                    <a:pt x="2750" y="3618"/>
                    <a:pt x="2745" y="3618"/>
                  </a:cubicBezTo>
                  <a:cubicBezTo>
                    <a:pt x="2739" y="3618"/>
                    <a:pt x="2739" y="3618"/>
                    <a:pt x="2739" y="3624"/>
                  </a:cubicBezTo>
                  <a:lnTo>
                    <a:pt x="2745" y="3624"/>
                  </a:lnTo>
                  <a:cubicBezTo>
                    <a:pt x="2742" y="3625"/>
                    <a:pt x="2740" y="3626"/>
                    <a:pt x="2737" y="3626"/>
                  </a:cubicBezTo>
                  <a:cubicBezTo>
                    <a:pt x="2726" y="3626"/>
                    <a:pt x="2715" y="3616"/>
                    <a:pt x="2710" y="3616"/>
                  </a:cubicBezTo>
                  <a:cubicBezTo>
                    <a:pt x="2707" y="3616"/>
                    <a:pt x="2706" y="3618"/>
                    <a:pt x="2706" y="3624"/>
                  </a:cubicBezTo>
                  <a:cubicBezTo>
                    <a:pt x="2706" y="3635"/>
                    <a:pt x="2717" y="3657"/>
                    <a:pt x="2694" y="3657"/>
                  </a:cubicBezTo>
                  <a:lnTo>
                    <a:pt x="2689" y="3635"/>
                  </a:lnTo>
                  <a:lnTo>
                    <a:pt x="2689" y="3635"/>
                  </a:lnTo>
                  <a:cubicBezTo>
                    <a:pt x="2672" y="3646"/>
                    <a:pt x="2694" y="3663"/>
                    <a:pt x="2672" y="3668"/>
                  </a:cubicBezTo>
                  <a:cubicBezTo>
                    <a:pt x="2672" y="3657"/>
                    <a:pt x="2678" y="3652"/>
                    <a:pt x="2678" y="3652"/>
                  </a:cubicBezTo>
                  <a:cubicBezTo>
                    <a:pt x="2655" y="3652"/>
                    <a:pt x="2672" y="3668"/>
                    <a:pt x="2666" y="3674"/>
                  </a:cubicBezTo>
                  <a:lnTo>
                    <a:pt x="2655" y="3663"/>
                  </a:lnTo>
                  <a:cubicBezTo>
                    <a:pt x="2638" y="3674"/>
                    <a:pt x="2627" y="3696"/>
                    <a:pt x="2605" y="3713"/>
                  </a:cubicBezTo>
                  <a:cubicBezTo>
                    <a:pt x="2605" y="3708"/>
                    <a:pt x="2605" y="3702"/>
                    <a:pt x="2599" y="3702"/>
                  </a:cubicBezTo>
                  <a:cubicBezTo>
                    <a:pt x="2588" y="3713"/>
                    <a:pt x="2577" y="3724"/>
                    <a:pt x="2560" y="3730"/>
                  </a:cubicBezTo>
                  <a:cubicBezTo>
                    <a:pt x="2560" y="3726"/>
                    <a:pt x="2560" y="3722"/>
                    <a:pt x="2558" y="3722"/>
                  </a:cubicBezTo>
                  <a:cubicBezTo>
                    <a:pt x="2558" y="3722"/>
                    <a:pt x="2558" y="3722"/>
                    <a:pt x="2558" y="3722"/>
                  </a:cubicBezTo>
                  <a:lnTo>
                    <a:pt x="2558" y="3722"/>
                  </a:lnTo>
                  <a:cubicBezTo>
                    <a:pt x="2558" y="3722"/>
                    <a:pt x="2558" y="3722"/>
                    <a:pt x="2558" y="3722"/>
                  </a:cubicBezTo>
                  <a:lnTo>
                    <a:pt x="2558" y="3722"/>
                  </a:lnTo>
                  <a:cubicBezTo>
                    <a:pt x="2557" y="3722"/>
                    <a:pt x="2556" y="3723"/>
                    <a:pt x="2554" y="3724"/>
                  </a:cubicBezTo>
                  <a:cubicBezTo>
                    <a:pt x="2556" y="3723"/>
                    <a:pt x="2557" y="3722"/>
                    <a:pt x="2558" y="3722"/>
                  </a:cubicBezTo>
                  <a:lnTo>
                    <a:pt x="2558" y="3722"/>
                  </a:lnTo>
                  <a:cubicBezTo>
                    <a:pt x="2559" y="3722"/>
                    <a:pt x="2558" y="3726"/>
                    <a:pt x="2554" y="3730"/>
                  </a:cubicBezTo>
                  <a:cubicBezTo>
                    <a:pt x="2543" y="3736"/>
                    <a:pt x="2532" y="3741"/>
                    <a:pt x="2515" y="3747"/>
                  </a:cubicBezTo>
                  <a:lnTo>
                    <a:pt x="2515" y="3764"/>
                  </a:lnTo>
                  <a:cubicBezTo>
                    <a:pt x="2515" y="3764"/>
                    <a:pt x="2510" y="3758"/>
                    <a:pt x="2510" y="3758"/>
                  </a:cubicBezTo>
                  <a:cubicBezTo>
                    <a:pt x="2498" y="3758"/>
                    <a:pt x="2504" y="3758"/>
                    <a:pt x="2510" y="3764"/>
                  </a:cubicBezTo>
                  <a:cubicBezTo>
                    <a:pt x="2504" y="3764"/>
                    <a:pt x="2504" y="3769"/>
                    <a:pt x="2504" y="3769"/>
                  </a:cubicBezTo>
                  <a:cubicBezTo>
                    <a:pt x="2504" y="3769"/>
                    <a:pt x="2498" y="3764"/>
                    <a:pt x="2498" y="3764"/>
                  </a:cubicBezTo>
                  <a:cubicBezTo>
                    <a:pt x="2498" y="3764"/>
                    <a:pt x="2498" y="3769"/>
                    <a:pt x="2498" y="3769"/>
                  </a:cubicBezTo>
                  <a:cubicBezTo>
                    <a:pt x="2496" y="3767"/>
                    <a:pt x="2495" y="3766"/>
                    <a:pt x="2494" y="3766"/>
                  </a:cubicBezTo>
                  <a:cubicBezTo>
                    <a:pt x="2492" y="3766"/>
                    <a:pt x="2490" y="3768"/>
                    <a:pt x="2487" y="3775"/>
                  </a:cubicBezTo>
                  <a:cubicBezTo>
                    <a:pt x="2493" y="3775"/>
                    <a:pt x="2493" y="3780"/>
                    <a:pt x="2493" y="3780"/>
                  </a:cubicBezTo>
                  <a:cubicBezTo>
                    <a:pt x="2487" y="3786"/>
                    <a:pt x="2487" y="3786"/>
                    <a:pt x="2482" y="3792"/>
                  </a:cubicBezTo>
                  <a:lnTo>
                    <a:pt x="2482" y="3786"/>
                  </a:lnTo>
                  <a:cubicBezTo>
                    <a:pt x="2470" y="3786"/>
                    <a:pt x="2465" y="3808"/>
                    <a:pt x="2459" y="3814"/>
                  </a:cubicBezTo>
                  <a:cubicBezTo>
                    <a:pt x="2454" y="3814"/>
                    <a:pt x="2448" y="3814"/>
                    <a:pt x="2442" y="3820"/>
                  </a:cubicBezTo>
                  <a:cubicBezTo>
                    <a:pt x="2442" y="3814"/>
                    <a:pt x="2442" y="3814"/>
                    <a:pt x="2442" y="3814"/>
                  </a:cubicBezTo>
                  <a:cubicBezTo>
                    <a:pt x="2437" y="3814"/>
                    <a:pt x="2437" y="3820"/>
                    <a:pt x="2437" y="3831"/>
                  </a:cubicBezTo>
                  <a:lnTo>
                    <a:pt x="2431" y="3825"/>
                  </a:lnTo>
                  <a:cubicBezTo>
                    <a:pt x="2431" y="3831"/>
                    <a:pt x="2431" y="3836"/>
                    <a:pt x="2431" y="3842"/>
                  </a:cubicBezTo>
                  <a:lnTo>
                    <a:pt x="2426" y="3842"/>
                  </a:lnTo>
                  <a:cubicBezTo>
                    <a:pt x="2420" y="3842"/>
                    <a:pt x="2420" y="3836"/>
                    <a:pt x="2420" y="3836"/>
                  </a:cubicBezTo>
                  <a:cubicBezTo>
                    <a:pt x="2420" y="3836"/>
                    <a:pt x="2414" y="3836"/>
                    <a:pt x="2420" y="3842"/>
                  </a:cubicBezTo>
                  <a:cubicBezTo>
                    <a:pt x="2409" y="3853"/>
                    <a:pt x="2398" y="3859"/>
                    <a:pt x="2386" y="3864"/>
                  </a:cubicBezTo>
                  <a:cubicBezTo>
                    <a:pt x="2370" y="3876"/>
                    <a:pt x="2353" y="3887"/>
                    <a:pt x="2336" y="3887"/>
                  </a:cubicBezTo>
                  <a:cubicBezTo>
                    <a:pt x="2342" y="3904"/>
                    <a:pt x="2302" y="3898"/>
                    <a:pt x="2314" y="3920"/>
                  </a:cubicBezTo>
                  <a:lnTo>
                    <a:pt x="2302" y="3920"/>
                  </a:lnTo>
                  <a:cubicBezTo>
                    <a:pt x="2297" y="3920"/>
                    <a:pt x="2293" y="3919"/>
                    <a:pt x="2287" y="3919"/>
                  </a:cubicBezTo>
                  <a:cubicBezTo>
                    <a:pt x="2281" y="3919"/>
                    <a:pt x="2274" y="3920"/>
                    <a:pt x="2263" y="3926"/>
                  </a:cubicBezTo>
                  <a:cubicBezTo>
                    <a:pt x="2258" y="3926"/>
                    <a:pt x="2263" y="3943"/>
                    <a:pt x="2258" y="3954"/>
                  </a:cubicBezTo>
                  <a:lnTo>
                    <a:pt x="2246" y="3943"/>
                  </a:lnTo>
                  <a:lnTo>
                    <a:pt x="2246" y="3960"/>
                  </a:lnTo>
                  <a:lnTo>
                    <a:pt x="2230" y="3948"/>
                  </a:lnTo>
                  <a:lnTo>
                    <a:pt x="2224" y="3960"/>
                  </a:lnTo>
                  <a:cubicBezTo>
                    <a:pt x="2226" y="3958"/>
                    <a:pt x="2227" y="3957"/>
                    <a:pt x="2229" y="3957"/>
                  </a:cubicBezTo>
                  <a:cubicBezTo>
                    <a:pt x="2233" y="3957"/>
                    <a:pt x="2237" y="3961"/>
                    <a:pt x="2241" y="3965"/>
                  </a:cubicBezTo>
                  <a:cubicBezTo>
                    <a:pt x="2236" y="3970"/>
                    <a:pt x="2229" y="3972"/>
                    <a:pt x="2223" y="3972"/>
                  </a:cubicBezTo>
                  <a:cubicBezTo>
                    <a:pt x="2214" y="3972"/>
                    <a:pt x="2205" y="3969"/>
                    <a:pt x="2202" y="3965"/>
                  </a:cubicBezTo>
                  <a:lnTo>
                    <a:pt x="2179" y="3999"/>
                  </a:lnTo>
                  <a:cubicBezTo>
                    <a:pt x="2179" y="3996"/>
                    <a:pt x="2179" y="3993"/>
                    <a:pt x="2180" y="3990"/>
                  </a:cubicBezTo>
                  <a:lnTo>
                    <a:pt x="2180" y="3990"/>
                  </a:lnTo>
                  <a:cubicBezTo>
                    <a:pt x="2180" y="3990"/>
                    <a:pt x="2180" y="3990"/>
                    <a:pt x="2180" y="3990"/>
                  </a:cubicBezTo>
                  <a:cubicBezTo>
                    <a:pt x="2182" y="3990"/>
                    <a:pt x="2183" y="3988"/>
                    <a:pt x="2185" y="3982"/>
                  </a:cubicBezTo>
                  <a:lnTo>
                    <a:pt x="2185" y="3982"/>
                  </a:lnTo>
                  <a:cubicBezTo>
                    <a:pt x="2182" y="3985"/>
                    <a:pt x="2181" y="3987"/>
                    <a:pt x="2180" y="3990"/>
                  </a:cubicBezTo>
                  <a:lnTo>
                    <a:pt x="2180" y="3990"/>
                  </a:lnTo>
                  <a:cubicBezTo>
                    <a:pt x="2177" y="3990"/>
                    <a:pt x="2174" y="3983"/>
                    <a:pt x="2172" y="3983"/>
                  </a:cubicBezTo>
                  <a:cubicBezTo>
                    <a:pt x="2170" y="3983"/>
                    <a:pt x="2169" y="3984"/>
                    <a:pt x="2168" y="3988"/>
                  </a:cubicBezTo>
                  <a:cubicBezTo>
                    <a:pt x="2168" y="3993"/>
                    <a:pt x="2168" y="3999"/>
                    <a:pt x="2174" y="3999"/>
                  </a:cubicBezTo>
                  <a:cubicBezTo>
                    <a:pt x="2162" y="3999"/>
                    <a:pt x="2146" y="4010"/>
                    <a:pt x="2134" y="4021"/>
                  </a:cubicBezTo>
                  <a:lnTo>
                    <a:pt x="2134" y="4010"/>
                  </a:lnTo>
                  <a:cubicBezTo>
                    <a:pt x="2112" y="4021"/>
                    <a:pt x="2095" y="4044"/>
                    <a:pt x="2073" y="4055"/>
                  </a:cubicBezTo>
                  <a:cubicBezTo>
                    <a:pt x="2084" y="4055"/>
                    <a:pt x="2090" y="4072"/>
                    <a:pt x="2084" y="4077"/>
                  </a:cubicBezTo>
                  <a:lnTo>
                    <a:pt x="2073" y="4066"/>
                  </a:lnTo>
                  <a:lnTo>
                    <a:pt x="2073" y="4066"/>
                  </a:lnTo>
                  <a:cubicBezTo>
                    <a:pt x="2073" y="4077"/>
                    <a:pt x="2084" y="4066"/>
                    <a:pt x="2078" y="4083"/>
                  </a:cubicBezTo>
                  <a:cubicBezTo>
                    <a:pt x="2078" y="4084"/>
                    <a:pt x="2077" y="4084"/>
                    <a:pt x="2076" y="4084"/>
                  </a:cubicBezTo>
                  <a:cubicBezTo>
                    <a:pt x="2071" y="4084"/>
                    <a:pt x="2067" y="4071"/>
                    <a:pt x="2067" y="4066"/>
                  </a:cubicBezTo>
                  <a:lnTo>
                    <a:pt x="2062" y="4077"/>
                  </a:lnTo>
                  <a:cubicBezTo>
                    <a:pt x="2056" y="4072"/>
                    <a:pt x="2056" y="4066"/>
                    <a:pt x="2056" y="4060"/>
                  </a:cubicBezTo>
                  <a:cubicBezTo>
                    <a:pt x="2056" y="4070"/>
                    <a:pt x="2034" y="4063"/>
                    <a:pt x="2033" y="4072"/>
                  </a:cubicBezTo>
                  <a:lnTo>
                    <a:pt x="2033" y="4072"/>
                  </a:lnTo>
                  <a:cubicBezTo>
                    <a:pt x="2022" y="4083"/>
                    <a:pt x="2017" y="4088"/>
                    <a:pt x="2006" y="4088"/>
                  </a:cubicBezTo>
                  <a:cubicBezTo>
                    <a:pt x="2006" y="4105"/>
                    <a:pt x="2000" y="4100"/>
                    <a:pt x="1994" y="4111"/>
                  </a:cubicBezTo>
                  <a:cubicBezTo>
                    <a:pt x="1983" y="4105"/>
                    <a:pt x="1972" y="4094"/>
                    <a:pt x="1961" y="4094"/>
                  </a:cubicBezTo>
                  <a:cubicBezTo>
                    <a:pt x="1950" y="4094"/>
                    <a:pt x="1955" y="4100"/>
                    <a:pt x="1950" y="4105"/>
                  </a:cubicBezTo>
                  <a:cubicBezTo>
                    <a:pt x="1950" y="4094"/>
                    <a:pt x="1938" y="4088"/>
                    <a:pt x="1950" y="4088"/>
                  </a:cubicBezTo>
                  <a:cubicBezTo>
                    <a:pt x="1933" y="4083"/>
                    <a:pt x="1933" y="4077"/>
                    <a:pt x="1910" y="4072"/>
                  </a:cubicBezTo>
                  <a:cubicBezTo>
                    <a:pt x="1910" y="4077"/>
                    <a:pt x="1910" y="4077"/>
                    <a:pt x="1905" y="4083"/>
                  </a:cubicBezTo>
                  <a:cubicBezTo>
                    <a:pt x="1899" y="4077"/>
                    <a:pt x="1905" y="4072"/>
                    <a:pt x="1910" y="4066"/>
                  </a:cubicBezTo>
                  <a:cubicBezTo>
                    <a:pt x="1894" y="4066"/>
                    <a:pt x="1888" y="4038"/>
                    <a:pt x="1888" y="4021"/>
                  </a:cubicBezTo>
                  <a:cubicBezTo>
                    <a:pt x="1888" y="4004"/>
                    <a:pt x="1888" y="3993"/>
                    <a:pt x="1877" y="3988"/>
                  </a:cubicBezTo>
                  <a:cubicBezTo>
                    <a:pt x="1871" y="3982"/>
                    <a:pt x="1866" y="3976"/>
                    <a:pt x="1860" y="3971"/>
                  </a:cubicBezTo>
                  <a:cubicBezTo>
                    <a:pt x="1860" y="3970"/>
                    <a:pt x="1860" y="3969"/>
                    <a:pt x="1861" y="3969"/>
                  </a:cubicBezTo>
                  <a:cubicBezTo>
                    <a:pt x="1864" y="3969"/>
                    <a:pt x="1868" y="3972"/>
                    <a:pt x="1873" y="3972"/>
                  </a:cubicBezTo>
                  <a:cubicBezTo>
                    <a:pt x="1874" y="3972"/>
                    <a:pt x="1876" y="3972"/>
                    <a:pt x="1877" y="3971"/>
                  </a:cubicBezTo>
                  <a:cubicBezTo>
                    <a:pt x="1854" y="3948"/>
                    <a:pt x="1877" y="3937"/>
                    <a:pt x="1866" y="3915"/>
                  </a:cubicBezTo>
                  <a:cubicBezTo>
                    <a:pt x="1882" y="3915"/>
                    <a:pt x="1888" y="3904"/>
                    <a:pt x="1888" y="3892"/>
                  </a:cubicBezTo>
                  <a:cubicBezTo>
                    <a:pt x="1888" y="3881"/>
                    <a:pt x="1894" y="3864"/>
                    <a:pt x="1910" y="3864"/>
                  </a:cubicBezTo>
                  <a:lnTo>
                    <a:pt x="1899" y="3859"/>
                  </a:lnTo>
                  <a:cubicBezTo>
                    <a:pt x="1899" y="3857"/>
                    <a:pt x="1900" y="3856"/>
                    <a:pt x="1902" y="3856"/>
                  </a:cubicBezTo>
                  <a:cubicBezTo>
                    <a:pt x="1905" y="3856"/>
                    <a:pt x="1910" y="3859"/>
                    <a:pt x="1910" y="3859"/>
                  </a:cubicBezTo>
                  <a:cubicBezTo>
                    <a:pt x="1908" y="3856"/>
                    <a:pt x="1906" y="3856"/>
                    <a:pt x="1905" y="3856"/>
                  </a:cubicBezTo>
                  <a:cubicBezTo>
                    <a:pt x="1903" y="3856"/>
                    <a:pt x="1902" y="3856"/>
                    <a:pt x="1899" y="3853"/>
                  </a:cubicBezTo>
                  <a:cubicBezTo>
                    <a:pt x="1916" y="3820"/>
                    <a:pt x="1989" y="3803"/>
                    <a:pt x="2039" y="3775"/>
                  </a:cubicBezTo>
                  <a:cubicBezTo>
                    <a:pt x="2050" y="3769"/>
                    <a:pt x="2045" y="3758"/>
                    <a:pt x="2039" y="3747"/>
                  </a:cubicBezTo>
                  <a:cubicBezTo>
                    <a:pt x="2039" y="3741"/>
                    <a:pt x="2039" y="3741"/>
                    <a:pt x="2045" y="3736"/>
                  </a:cubicBezTo>
                  <a:lnTo>
                    <a:pt x="2049" y="3740"/>
                  </a:lnTo>
                  <a:lnTo>
                    <a:pt x="2049" y="3740"/>
                  </a:lnTo>
                  <a:cubicBezTo>
                    <a:pt x="2050" y="3739"/>
                    <a:pt x="2050" y="3737"/>
                    <a:pt x="2050" y="3736"/>
                  </a:cubicBezTo>
                  <a:lnTo>
                    <a:pt x="2056" y="3736"/>
                  </a:lnTo>
                  <a:lnTo>
                    <a:pt x="2062" y="3752"/>
                  </a:lnTo>
                  <a:cubicBezTo>
                    <a:pt x="2073" y="3730"/>
                    <a:pt x="2090" y="3719"/>
                    <a:pt x="2106" y="3708"/>
                  </a:cubicBezTo>
                  <a:lnTo>
                    <a:pt x="2112" y="3708"/>
                  </a:lnTo>
                  <a:cubicBezTo>
                    <a:pt x="2112" y="3702"/>
                    <a:pt x="2112" y="3702"/>
                    <a:pt x="2112" y="3702"/>
                  </a:cubicBezTo>
                  <a:cubicBezTo>
                    <a:pt x="2129" y="3691"/>
                    <a:pt x="2146" y="3680"/>
                    <a:pt x="2157" y="3663"/>
                  </a:cubicBezTo>
                  <a:cubicBezTo>
                    <a:pt x="2157" y="3668"/>
                    <a:pt x="2157" y="3674"/>
                    <a:pt x="2157" y="3674"/>
                  </a:cubicBezTo>
                  <a:cubicBezTo>
                    <a:pt x="2158" y="3675"/>
                    <a:pt x="2159" y="3675"/>
                    <a:pt x="2161" y="3675"/>
                  </a:cubicBezTo>
                  <a:cubicBezTo>
                    <a:pt x="2171" y="3675"/>
                    <a:pt x="2184" y="3657"/>
                    <a:pt x="2179" y="3652"/>
                  </a:cubicBezTo>
                  <a:cubicBezTo>
                    <a:pt x="2180" y="3651"/>
                    <a:pt x="2181" y="3650"/>
                    <a:pt x="2182" y="3650"/>
                  </a:cubicBezTo>
                  <a:cubicBezTo>
                    <a:pt x="2185" y="3650"/>
                    <a:pt x="2186" y="3657"/>
                    <a:pt x="2190" y="3657"/>
                  </a:cubicBezTo>
                  <a:cubicBezTo>
                    <a:pt x="2200" y="3657"/>
                    <a:pt x="2201" y="3640"/>
                    <a:pt x="2205" y="3640"/>
                  </a:cubicBezTo>
                  <a:cubicBezTo>
                    <a:pt x="2206" y="3640"/>
                    <a:pt x="2207" y="3640"/>
                    <a:pt x="2207" y="3640"/>
                  </a:cubicBezTo>
                  <a:cubicBezTo>
                    <a:pt x="2209" y="3640"/>
                    <a:pt x="2210" y="3641"/>
                    <a:pt x="2210" y="3642"/>
                  </a:cubicBezTo>
                  <a:lnTo>
                    <a:pt x="2210" y="3642"/>
                  </a:lnTo>
                  <a:cubicBezTo>
                    <a:pt x="2215" y="3636"/>
                    <a:pt x="2227" y="3628"/>
                    <a:pt x="2218" y="3624"/>
                  </a:cubicBezTo>
                  <a:cubicBezTo>
                    <a:pt x="2224" y="3624"/>
                    <a:pt x="2230" y="3618"/>
                    <a:pt x="2235" y="3612"/>
                  </a:cubicBezTo>
                  <a:cubicBezTo>
                    <a:pt x="2235" y="3615"/>
                    <a:pt x="2235" y="3615"/>
                    <a:pt x="2236" y="3615"/>
                  </a:cubicBezTo>
                  <a:cubicBezTo>
                    <a:pt x="2237" y="3615"/>
                    <a:pt x="2238" y="3615"/>
                    <a:pt x="2241" y="3618"/>
                  </a:cubicBezTo>
                  <a:cubicBezTo>
                    <a:pt x="2241" y="3612"/>
                    <a:pt x="2241" y="3612"/>
                    <a:pt x="2241" y="3607"/>
                  </a:cubicBezTo>
                  <a:cubicBezTo>
                    <a:pt x="2246" y="3607"/>
                    <a:pt x="2252" y="3601"/>
                    <a:pt x="2258" y="3601"/>
                  </a:cubicBezTo>
                  <a:cubicBezTo>
                    <a:pt x="2252" y="3590"/>
                    <a:pt x="2269" y="3590"/>
                    <a:pt x="2274" y="3584"/>
                  </a:cubicBezTo>
                  <a:cubicBezTo>
                    <a:pt x="2274" y="3584"/>
                    <a:pt x="2274" y="3584"/>
                    <a:pt x="2280" y="3579"/>
                  </a:cubicBezTo>
                  <a:cubicBezTo>
                    <a:pt x="2283" y="3580"/>
                    <a:pt x="2286" y="3581"/>
                    <a:pt x="2288" y="3581"/>
                  </a:cubicBezTo>
                  <a:cubicBezTo>
                    <a:pt x="2294" y="3581"/>
                    <a:pt x="2298" y="3576"/>
                    <a:pt x="2302" y="3568"/>
                  </a:cubicBezTo>
                  <a:cubicBezTo>
                    <a:pt x="2302" y="3568"/>
                    <a:pt x="2308" y="3568"/>
                    <a:pt x="2314" y="3562"/>
                  </a:cubicBezTo>
                  <a:cubicBezTo>
                    <a:pt x="2314" y="3562"/>
                    <a:pt x="2319" y="3562"/>
                    <a:pt x="2319" y="3568"/>
                  </a:cubicBezTo>
                  <a:cubicBezTo>
                    <a:pt x="2319" y="3568"/>
                    <a:pt x="2325" y="3562"/>
                    <a:pt x="2325" y="3562"/>
                  </a:cubicBezTo>
                  <a:cubicBezTo>
                    <a:pt x="2330" y="3562"/>
                    <a:pt x="2330" y="3562"/>
                    <a:pt x="2330" y="3568"/>
                  </a:cubicBezTo>
                  <a:cubicBezTo>
                    <a:pt x="2336" y="3551"/>
                    <a:pt x="2353" y="3534"/>
                    <a:pt x="2370" y="3523"/>
                  </a:cubicBezTo>
                  <a:lnTo>
                    <a:pt x="2375" y="3523"/>
                  </a:lnTo>
                  <a:cubicBezTo>
                    <a:pt x="2386" y="3517"/>
                    <a:pt x="2392" y="3506"/>
                    <a:pt x="2398" y="3500"/>
                  </a:cubicBezTo>
                  <a:cubicBezTo>
                    <a:pt x="2409" y="3489"/>
                    <a:pt x="2414" y="3484"/>
                    <a:pt x="2420" y="3478"/>
                  </a:cubicBezTo>
                  <a:lnTo>
                    <a:pt x="2420" y="3478"/>
                  </a:lnTo>
                  <a:cubicBezTo>
                    <a:pt x="2420" y="3478"/>
                    <a:pt x="2420" y="3484"/>
                    <a:pt x="2414" y="3484"/>
                  </a:cubicBezTo>
                  <a:lnTo>
                    <a:pt x="2426" y="3484"/>
                  </a:lnTo>
                  <a:cubicBezTo>
                    <a:pt x="2426" y="3484"/>
                    <a:pt x="2426" y="3489"/>
                    <a:pt x="2426" y="3489"/>
                  </a:cubicBezTo>
                  <a:cubicBezTo>
                    <a:pt x="2431" y="3484"/>
                    <a:pt x="2437" y="3484"/>
                    <a:pt x="2437" y="3478"/>
                  </a:cubicBezTo>
                  <a:cubicBezTo>
                    <a:pt x="2442" y="3472"/>
                    <a:pt x="2448" y="3472"/>
                    <a:pt x="2459" y="3472"/>
                  </a:cubicBezTo>
                  <a:cubicBezTo>
                    <a:pt x="2454" y="3461"/>
                    <a:pt x="2465" y="3444"/>
                    <a:pt x="2470" y="3433"/>
                  </a:cubicBezTo>
                  <a:lnTo>
                    <a:pt x="2476" y="3433"/>
                  </a:lnTo>
                  <a:cubicBezTo>
                    <a:pt x="2477" y="3432"/>
                    <a:pt x="2478" y="3432"/>
                    <a:pt x="2478" y="3432"/>
                  </a:cubicBezTo>
                  <a:lnTo>
                    <a:pt x="2478" y="3432"/>
                  </a:lnTo>
                  <a:cubicBezTo>
                    <a:pt x="2480" y="3432"/>
                    <a:pt x="2476" y="3440"/>
                    <a:pt x="2476" y="3444"/>
                  </a:cubicBezTo>
                  <a:cubicBezTo>
                    <a:pt x="2487" y="3439"/>
                    <a:pt x="2493" y="3433"/>
                    <a:pt x="2498" y="3428"/>
                  </a:cubicBezTo>
                  <a:lnTo>
                    <a:pt x="2498" y="3428"/>
                  </a:lnTo>
                  <a:cubicBezTo>
                    <a:pt x="2498" y="3433"/>
                    <a:pt x="2493" y="3444"/>
                    <a:pt x="2504" y="3444"/>
                  </a:cubicBezTo>
                  <a:cubicBezTo>
                    <a:pt x="2493" y="3439"/>
                    <a:pt x="2515" y="3422"/>
                    <a:pt x="2521" y="3411"/>
                  </a:cubicBezTo>
                  <a:cubicBezTo>
                    <a:pt x="2526" y="3405"/>
                    <a:pt x="2526" y="3405"/>
                    <a:pt x="2532" y="3400"/>
                  </a:cubicBezTo>
                  <a:lnTo>
                    <a:pt x="2554" y="3400"/>
                  </a:lnTo>
                  <a:cubicBezTo>
                    <a:pt x="2549" y="3388"/>
                    <a:pt x="2560" y="3388"/>
                    <a:pt x="2571" y="3377"/>
                  </a:cubicBezTo>
                  <a:cubicBezTo>
                    <a:pt x="2571" y="3372"/>
                    <a:pt x="2571" y="3372"/>
                    <a:pt x="2577" y="3366"/>
                  </a:cubicBezTo>
                  <a:cubicBezTo>
                    <a:pt x="2577" y="3372"/>
                    <a:pt x="2577" y="3372"/>
                    <a:pt x="2577" y="3372"/>
                  </a:cubicBezTo>
                  <a:cubicBezTo>
                    <a:pt x="2577" y="3372"/>
                    <a:pt x="2582" y="3366"/>
                    <a:pt x="2582" y="3366"/>
                  </a:cubicBezTo>
                  <a:cubicBezTo>
                    <a:pt x="2586" y="3365"/>
                    <a:pt x="2589" y="3365"/>
                    <a:pt x="2591" y="3365"/>
                  </a:cubicBezTo>
                  <a:cubicBezTo>
                    <a:pt x="2597" y="3365"/>
                    <a:pt x="2600" y="3367"/>
                    <a:pt x="2603" y="3367"/>
                  </a:cubicBezTo>
                  <a:cubicBezTo>
                    <a:pt x="2606" y="3367"/>
                    <a:pt x="2609" y="3365"/>
                    <a:pt x="2616" y="3355"/>
                  </a:cubicBezTo>
                  <a:cubicBezTo>
                    <a:pt x="2619" y="3354"/>
                    <a:pt x="2620" y="3354"/>
                    <a:pt x="2622" y="3354"/>
                  </a:cubicBezTo>
                  <a:cubicBezTo>
                    <a:pt x="2634" y="3354"/>
                    <a:pt x="2616" y="3372"/>
                    <a:pt x="2616" y="3372"/>
                  </a:cubicBezTo>
                  <a:cubicBezTo>
                    <a:pt x="2644" y="3355"/>
                    <a:pt x="2622" y="3349"/>
                    <a:pt x="2622" y="3338"/>
                  </a:cubicBezTo>
                  <a:cubicBezTo>
                    <a:pt x="2631" y="3329"/>
                    <a:pt x="2637" y="3326"/>
                    <a:pt x="2640" y="3326"/>
                  </a:cubicBezTo>
                  <a:cubicBezTo>
                    <a:pt x="2648" y="3326"/>
                    <a:pt x="2650" y="3338"/>
                    <a:pt x="2661" y="3338"/>
                  </a:cubicBezTo>
                  <a:cubicBezTo>
                    <a:pt x="2678" y="3321"/>
                    <a:pt x="2683" y="3293"/>
                    <a:pt x="2700" y="3282"/>
                  </a:cubicBezTo>
                  <a:cubicBezTo>
                    <a:pt x="2703" y="3285"/>
                    <a:pt x="2706" y="3285"/>
                    <a:pt x="2707" y="3285"/>
                  </a:cubicBezTo>
                  <a:cubicBezTo>
                    <a:pt x="2707" y="3285"/>
                    <a:pt x="2708" y="3285"/>
                    <a:pt x="2708" y="3285"/>
                  </a:cubicBezTo>
                  <a:lnTo>
                    <a:pt x="2708" y="3285"/>
                  </a:lnTo>
                  <a:cubicBezTo>
                    <a:pt x="2726" y="3263"/>
                    <a:pt x="2774" y="3241"/>
                    <a:pt x="2790" y="3209"/>
                  </a:cubicBezTo>
                  <a:lnTo>
                    <a:pt x="2795" y="3209"/>
                  </a:lnTo>
                  <a:cubicBezTo>
                    <a:pt x="2790" y="3209"/>
                    <a:pt x="2790" y="3204"/>
                    <a:pt x="2784" y="3204"/>
                  </a:cubicBezTo>
                  <a:cubicBezTo>
                    <a:pt x="2790" y="3198"/>
                    <a:pt x="2784" y="3192"/>
                    <a:pt x="2784" y="3192"/>
                  </a:cubicBezTo>
                  <a:cubicBezTo>
                    <a:pt x="2784" y="3192"/>
                    <a:pt x="2784" y="3192"/>
                    <a:pt x="2784" y="3187"/>
                  </a:cubicBezTo>
                  <a:lnTo>
                    <a:pt x="2790" y="3187"/>
                  </a:lnTo>
                  <a:cubicBezTo>
                    <a:pt x="2790" y="3187"/>
                    <a:pt x="2790" y="3192"/>
                    <a:pt x="2790" y="3192"/>
                  </a:cubicBezTo>
                  <a:cubicBezTo>
                    <a:pt x="2795" y="3192"/>
                    <a:pt x="2795" y="3187"/>
                    <a:pt x="2801" y="3187"/>
                  </a:cubicBezTo>
                  <a:cubicBezTo>
                    <a:pt x="2801" y="3187"/>
                    <a:pt x="2801" y="3187"/>
                    <a:pt x="2801" y="3192"/>
                  </a:cubicBezTo>
                  <a:lnTo>
                    <a:pt x="2812" y="3176"/>
                  </a:lnTo>
                  <a:lnTo>
                    <a:pt x="2812" y="3176"/>
                  </a:lnTo>
                  <a:cubicBezTo>
                    <a:pt x="2834" y="3181"/>
                    <a:pt x="2795" y="3192"/>
                    <a:pt x="2801" y="3204"/>
                  </a:cubicBezTo>
                  <a:cubicBezTo>
                    <a:pt x="2806" y="3198"/>
                    <a:pt x="2818" y="3192"/>
                    <a:pt x="2823" y="3181"/>
                  </a:cubicBezTo>
                  <a:lnTo>
                    <a:pt x="2829" y="3187"/>
                  </a:lnTo>
                  <a:lnTo>
                    <a:pt x="2829" y="3176"/>
                  </a:lnTo>
                  <a:cubicBezTo>
                    <a:pt x="2829" y="3176"/>
                    <a:pt x="2834" y="3170"/>
                    <a:pt x="2840" y="3164"/>
                  </a:cubicBezTo>
                  <a:lnTo>
                    <a:pt x="2840" y="3164"/>
                  </a:lnTo>
                  <a:cubicBezTo>
                    <a:pt x="2840" y="3170"/>
                    <a:pt x="2829" y="3176"/>
                    <a:pt x="2840" y="3181"/>
                  </a:cubicBezTo>
                  <a:cubicBezTo>
                    <a:pt x="2844" y="3178"/>
                    <a:pt x="2847" y="3173"/>
                    <a:pt x="2851" y="3169"/>
                  </a:cubicBezTo>
                  <a:lnTo>
                    <a:pt x="2851" y="3169"/>
                  </a:lnTo>
                  <a:cubicBezTo>
                    <a:pt x="2850" y="3170"/>
                    <a:pt x="2851" y="3171"/>
                    <a:pt x="2854" y="3171"/>
                  </a:cubicBezTo>
                  <a:cubicBezTo>
                    <a:pt x="2856" y="3171"/>
                    <a:pt x="2859" y="3171"/>
                    <a:pt x="2862" y="3170"/>
                  </a:cubicBezTo>
                  <a:lnTo>
                    <a:pt x="2862" y="3170"/>
                  </a:lnTo>
                  <a:lnTo>
                    <a:pt x="2829" y="3187"/>
                  </a:lnTo>
                  <a:cubicBezTo>
                    <a:pt x="2868" y="3192"/>
                    <a:pt x="2806" y="3198"/>
                    <a:pt x="2846" y="3204"/>
                  </a:cubicBezTo>
                  <a:cubicBezTo>
                    <a:pt x="2868" y="3192"/>
                    <a:pt x="2879" y="3181"/>
                    <a:pt x="2885" y="3176"/>
                  </a:cubicBezTo>
                  <a:cubicBezTo>
                    <a:pt x="2890" y="3170"/>
                    <a:pt x="2896" y="3164"/>
                    <a:pt x="2902" y="3159"/>
                  </a:cubicBezTo>
                  <a:cubicBezTo>
                    <a:pt x="2907" y="3153"/>
                    <a:pt x="2913" y="3153"/>
                    <a:pt x="2913" y="3153"/>
                  </a:cubicBezTo>
                  <a:cubicBezTo>
                    <a:pt x="2918" y="3148"/>
                    <a:pt x="2930" y="3142"/>
                    <a:pt x="2935" y="3136"/>
                  </a:cubicBezTo>
                  <a:cubicBezTo>
                    <a:pt x="2946" y="3120"/>
                    <a:pt x="2918" y="3131"/>
                    <a:pt x="2930" y="3114"/>
                  </a:cubicBezTo>
                  <a:cubicBezTo>
                    <a:pt x="2963" y="3080"/>
                    <a:pt x="2991" y="3075"/>
                    <a:pt x="3019" y="3064"/>
                  </a:cubicBezTo>
                  <a:cubicBezTo>
                    <a:pt x="3019" y="3064"/>
                    <a:pt x="3019" y="3058"/>
                    <a:pt x="3019" y="3058"/>
                  </a:cubicBezTo>
                  <a:cubicBezTo>
                    <a:pt x="3030" y="3052"/>
                    <a:pt x="3036" y="3052"/>
                    <a:pt x="3042" y="3047"/>
                  </a:cubicBezTo>
                  <a:cubicBezTo>
                    <a:pt x="3047" y="3044"/>
                    <a:pt x="3054" y="3041"/>
                    <a:pt x="3061" y="3041"/>
                  </a:cubicBezTo>
                  <a:cubicBezTo>
                    <a:pt x="3068" y="3041"/>
                    <a:pt x="3075" y="3044"/>
                    <a:pt x="3081" y="3052"/>
                  </a:cubicBezTo>
                  <a:cubicBezTo>
                    <a:pt x="3075" y="3052"/>
                    <a:pt x="3070" y="3058"/>
                    <a:pt x="3075" y="3058"/>
                  </a:cubicBezTo>
                  <a:lnTo>
                    <a:pt x="3098" y="3058"/>
                  </a:lnTo>
                  <a:cubicBezTo>
                    <a:pt x="3098" y="3047"/>
                    <a:pt x="3098" y="3052"/>
                    <a:pt x="3092" y="3041"/>
                  </a:cubicBezTo>
                  <a:cubicBezTo>
                    <a:pt x="3098" y="3036"/>
                    <a:pt x="3103" y="3036"/>
                    <a:pt x="3114" y="3036"/>
                  </a:cubicBezTo>
                  <a:lnTo>
                    <a:pt x="3114" y="3036"/>
                  </a:lnTo>
                  <a:cubicBezTo>
                    <a:pt x="3098" y="3041"/>
                    <a:pt x="3109" y="3052"/>
                    <a:pt x="3109" y="3058"/>
                  </a:cubicBezTo>
                  <a:cubicBezTo>
                    <a:pt x="3109" y="3058"/>
                    <a:pt x="3109" y="3052"/>
                    <a:pt x="3114" y="3052"/>
                  </a:cubicBezTo>
                  <a:cubicBezTo>
                    <a:pt x="3114" y="3057"/>
                    <a:pt x="3115" y="3059"/>
                    <a:pt x="3116" y="3059"/>
                  </a:cubicBezTo>
                  <a:cubicBezTo>
                    <a:pt x="3118" y="3059"/>
                    <a:pt x="3123" y="3046"/>
                    <a:pt x="3127" y="3046"/>
                  </a:cubicBezTo>
                  <a:cubicBezTo>
                    <a:pt x="3129" y="3046"/>
                    <a:pt x="3130" y="3048"/>
                    <a:pt x="3131" y="3052"/>
                  </a:cubicBezTo>
                  <a:lnTo>
                    <a:pt x="3131" y="3058"/>
                  </a:lnTo>
                  <a:cubicBezTo>
                    <a:pt x="3135" y="3058"/>
                    <a:pt x="3141" y="3056"/>
                    <a:pt x="3147" y="3056"/>
                  </a:cubicBezTo>
                  <a:cubicBezTo>
                    <a:pt x="3149" y="3056"/>
                    <a:pt x="3152" y="3056"/>
                    <a:pt x="3154" y="3058"/>
                  </a:cubicBezTo>
                  <a:cubicBezTo>
                    <a:pt x="3151" y="3064"/>
                    <a:pt x="3148" y="3064"/>
                    <a:pt x="3145" y="3064"/>
                  </a:cubicBezTo>
                  <a:cubicBezTo>
                    <a:pt x="3142" y="3064"/>
                    <a:pt x="3140" y="3064"/>
                    <a:pt x="3137" y="3069"/>
                  </a:cubicBezTo>
                  <a:cubicBezTo>
                    <a:pt x="3138" y="3070"/>
                    <a:pt x="3140" y="3071"/>
                    <a:pt x="3143" y="3071"/>
                  </a:cubicBezTo>
                  <a:cubicBezTo>
                    <a:pt x="3147" y="3071"/>
                    <a:pt x="3153" y="3070"/>
                    <a:pt x="3158" y="3070"/>
                  </a:cubicBezTo>
                  <a:cubicBezTo>
                    <a:pt x="3162" y="3070"/>
                    <a:pt x="3165" y="3071"/>
                    <a:pt x="3165" y="3075"/>
                  </a:cubicBezTo>
                  <a:lnTo>
                    <a:pt x="3148" y="3075"/>
                  </a:lnTo>
                  <a:cubicBezTo>
                    <a:pt x="3148" y="3092"/>
                    <a:pt x="3148" y="3086"/>
                    <a:pt x="3154" y="3097"/>
                  </a:cubicBezTo>
                  <a:lnTo>
                    <a:pt x="3154" y="3092"/>
                  </a:lnTo>
                  <a:cubicBezTo>
                    <a:pt x="3154" y="3097"/>
                    <a:pt x="3159" y="3103"/>
                    <a:pt x="3159" y="3108"/>
                  </a:cubicBezTo>
                  <a:lnTo>
                    <a:pt x="3159" y="3103"/>
                  </a:lnTo>
                  <a:cubicBezTo>
                    <a:pt x="3165" y="3101"/>
                    <a:pt x="3169" y="3100"/>
                    <a:pt x="3172" y="3100"/>
                  </a:cubicBezTo>
                  <a:cubicBezTo>
                    <a:pt x="3189" y="3100"/>
                    <a:pt x="3181" y="3120"/>
                    <a:pt x="3204" y="3120"/>
                  </a:cubicBezTo>
                  <a:cubicBezTo>
                    <a:pt x="3182" y="3120"/>
                    <a:pt x="3193" y="3125"/>
                    <a:pt x="3182" y="3131"/>
                  </a:cubicBezTo>
                  <a:cubicBezTo>
                    <a:pt x="3182" y="3136"/>
                    <a:pt x="3182" y="3148"/>
                    <a:pt x="3176" y="3148"/>
                  </a:cubicBezTo>
                  <a:cubicBezTo>
                    <a:pt x="3193" y="3148"/>
                    <a:pt x="3176" y="3164"/>
                    <a:pt x="3198" y="3164"/>
                  </a:cubicBezTo>
                  <a:cubicBezTo>
                    <a:pt x="3198" y="3164"/>
                    <a:pt x="3198" y="3164"/>
                    <a:pt x="3198" y="3164"/>
                  </a:cubicBezTo>
                  <a:lnTo>
                    <a:pt x="3198" y="3164"/>
                  </a:lnTo>
                  <a:cubicBezTo>
                    <a:pt x="3193" y="3164"/>
                    <a:pt x="3198" y="3170"/>
                    <a:pt x="3187" y="3176"/>
                  </a:cubicBezTo>
                  <a:cubicBezTo>
                    <a:pt x="3188" y="3177"/>
                    <a:pt x="3189" y="3177"/>
                    <a:pt x="3190" y="3177"/>
                  </a:cubicBezTo>
                  <a:cubicBezTo>
                    <a:pt x="3193" y="3177"/>
                    <a:pt x="3194" y="3169"/>
                    <a:pt x="3198" y="3164"/>
                  </a:cubicBezTo>
                  <a:lnTo>
                    <a:pt x="3198" y="3164"/>
                  </a:lnTo>
                  <a:cubicBezTo>
                    <a:pt x="3221" y="3176"/>
                    <a:pt x="3193" y="3198"/>
                    <a:pt x="3215" y="3215"/>
                  </a:cubicBezTo>
                  <a:cubicBezTo>
                    <a:pt x="3226" y="3232"/>
                    <a:pt x="3243" y="3237"/>
                    <a:pt x="3249" y="3260"/>
                  </a:cubicBezTo>
                  <a:cubicBezTo>
                    <a:pt x="3238" y="3260"/>
                    <a:pt x="3232" y="3248"/>
                    <a:pt x="3232" y="3248"/>
                  </a:cubicBezTo>
                  <a:cubicBezTo>
                    <a:pt x="3221" y="3260"/>
                    <a:pt x="3221" y="3265"/>
                    <a:pt x="3226" y="3276"/>
                  </a:cubicBezTo>
                  <a:cubicBezTo>
                    <a:pt x="3224" y="3274"/>
                    <a:pt x="3221" y="3272"/>
                    <a:pt x="3218" y="3272"/>
                  </a:cubicBezTo>
                  <a:cubicBezTo>
                    <a:pt x="3215" y="3272"/>
                    <a:pt x="3212" y="3274"/>
                    <a:pt x="3210" y="3276"/>
                  </a:cubicBezTo>
                  <a:cubicBezTo>
                    <a:pt x="3210" y="3282"/>
                    <a:pt x="3226" y="3282"/>
                    <a:pt x="3215" y="3293"/>
                  </a:cubicBezTo>
                  <a:cubicBezTo>
                    <a:pt x="3210" y="3288"/>
                    <a:pt x="3204" y="3282"/>
                    <a:pt x="3204" y="3276"/>
                  </a:cubicBezTo>
                  <a:lnTo>
                    <a:pt x="3204" y="3276"/>
                  </a:lnTo>
                  <a:cubicBezTo>
                    <a:pt x="3204" y="3288"/>
                    <a:pt x="3210" y="3299"/>
                    <a:pt x="3210" y="3304"/>
                  </a:cubicBezTo>
                  <a:cubicBezTo>
                    <a:pt x="3198" y="3304"/>
                    <a:pt x="3198" y="3293"/>
                    <a:pt x="3198" y="3293"/>
                  </a:cubicBezTo>
                  <a:cubicBezTo>
                    <a:pt x="3193" y="3299"/>
                    <a:pt x="3193" y="3304"/>
                    <a:pt x="3193" y="3316"/>
                  </a:cubicBezTo>
                  <a:cubicBezTo>
                    <a:pt x="3193" y="3309"/>
                    <a:pt x="3197" y="3306"/>
                    <a:pt x="3201" y="3306"/>
                  </a:cubicBezTo>
                  <a:cubicBezTo>
                    <a:pt x="3204" y="3306"/>
                    <a:pt x="3207" y="3308"/>
                    <a:pt x="3210" y="3310"/>
                  </a:cubicBezTo>
                  <a:lnTo>
                    <a:pt x="3210" y="3316"/>
                  </a:lnTo>
                  <a:cubicBezTo>
                    <a:pt x="3212" y="3316"/>
                    <a:pt x="3214" y="3316"/>
                    <a:pt x="3215" y="3316"/>
                  </a:cubicBezTo>
                  <a:cubicBezTo>
                    <a:pt x="3235" y="3316"/>
                    <a:pt x="3221" y="3287"/>
                    <a:pt x="3221" y="3276"/>
                  </a:cubicBezTo>
                  <a:lnTo>
                    <a:pt x="3221" y="3276"/>
                  </a:lnTo>
                  <a:lnTo>
                    <a:pt x="3238" y="3293"/>
                  </a:lnTo>
                  <a:cubicBezTo>
                    <a:pt x="3238" y="3282"/>
                    <a:pt x="3232" y="3276"/>
                    <a:pt x="3226" y="3271"/>
                  </a:cubicBezTo>
                  <a:lnTo>
                    <a:pt x="3226" y="3271"/>
                  </a:lnTo>
                  <a:cubicBezTo>
                    <a:pt x="3232" y="3271"/>
                    <a:pt x="3243" y="3271"/>
                    <a:pt x="3243" y="3282"/>
                  </a:cubicBezTo>
                  <a:cubicBezTo>
                    <a:pt x="3260" y="3271"/>
                    <a:pt x="3243" y="3271"/>
                    <a:pt x="3254" y="3265"/>
                  </a:cubicBezTo>
                  <a:lnTo>
                    <a:pt x="3254" y="3254"/>
                  </a:lnTo>
                  <a:cubicBezTo>
                    <a:pt x="3254" y="3254"/>
                    <a:pt x="3263" y="3254"/>
                    <a:pt x="3262" y="3258"/>
                  </a:cubicBezTo>
                  <a:lnTo>
                    <a:pt x="3262" y="3258"/>
                  </a:lnTo>
                  <a:cubicBezTo>
                    <a:pt x="3275" y="3237"/>
                    <a:pt x="3249" y="3226"/>
                    <a:pt x="3266" y="3220"/>
                  </a:cubicBezTo>
                  <a:cubicBezTo>
                    <a:pt x="3263" y="3211"/>
                    <a:pt x="3261" y="3210"/>
                    <a:pt x="3258" y="3210"/>
                  </a:cubicBezTo>
                  <a:cubicBezTo>
                    <a:pt x="3256" y="3210"/>
                    <a:pt x="3253" y="3210"/>
                    <a:pt x="3249" y="3210"/>
                  </a:cubicBezTo>
                  <a:cubicBezTo>
                    <a:pt x="3245" y="3210"/>
                    <a:pt x="3240" y="3209"/>
                    <a:pt x="3232" y="3204"/>
                  </a:cubicBezTo>
                  <a:cubicBezTo>
                    <a:pt x="3243" y="3198"/>
                    <a:pt x="3254" y="3192"/>
                    <a:pt x="3266" y="3181"/>
                  </a:cubicBezTo>
                  <a:lnTo>
                    <a:pt x="3266" y="3181"/>
                  </a:lnTo>
                  <a:lnTo>
                    <a:pt x="3249" y="3187"/>
                  </a:lnTo>
                  <a:cubicBezTo>
                    <a:pt x="3249" y="3181"/>
                    <a:pt x="3249" y="3176"/>
                    <a:pt x="3254" y="3176"/>
                  </a:cubicBezTo>
                  <a:cubicBezTo>
                    <a:pt x="3252" y="3174"/>
                    <a:pt x="3250" y="3174"/>
                    <a:pt x="3249" y="3174"/>
                  </a:cubicBezTo>
                  <a:cubicBezTo>
                    <a:pt x="3246" y="3174"/>
                    <a:pt x="3246" y="3177"/>
                    <a:pt x="3243" y="3177"/>
                  </a:cubicBezTo>
                  <a:cubicBezTo>
                    <a:pt x="3242" y="3177"/>
                    <a:pt x="3240" y="3177"/>
                    <a:pt x="3238" y="3176"/>
                  </a:cubicBezTo>
                  <a:cubicBezTo>
                    <a:pt x="3249" y="3159"/>
                    <a:pt x="3221" y="3148"/>
                    <a:pt x="3238" y="3136"/>
                  </a:cubicBezTo>
                  <a:lnTo>
                    <a:pt x="3238" y="3136"/>
                  </a:lnTo>
                  <a:cubicBezTo>
                    <a:pt x="3229" y="3136"/>
                    <a:pt x="3234" y="3144"/>
                    <a:pt x="3231" y="3144"/>
                  </a:cubicBezTo>
                  <a:cubicBezTo>
                    <a:pt x="3230" y="3144"/>
                    <a:pt x="3229" y="3143"/>
                    <a:pt x="3226" y="3142"/>
                  </a:cubicBezTo>
                  <a:cubicBezTo>
                    <a:pt x="3243" y="3125"/>
                    <a:pt x="3215" y="3131"/>
                    <a:pt x="3215" y="3114"/>
                  </a:cubicBezTo>
                  <a:cubicBezTo>
                    <a:pt x="3217" y="3113"/>
                    <a:pt x="3219" y="3113"/>
                    <a:pt x="3220" y="3113"/>
                  </a:cubicBezTo>
                  <a:cubicBezTo>
                    <a:pt x="3225" y="3113"/>
                    <a:pt x="3228" y="3116"/>
                    <a:pt x="3230" y="3116"/>
                  </a:cubicBezTo>
                  <a:cubicBezTo>
                    <a:pt x="3231" y="3116"/>
                    <a:pt x="3232" y="3114"/>
                    <a:pt x="3232" y="3108"/>
                  </a:cubicBezTo>
                  <a:lnTo>
                    <a:pt x="3232" y="3108"/>
                  </a:lnTo>
                  <a:cubicBezTo>
                    <a:pt x="3230" y="3109"/>
                    <a:pt x="3228" y="3109"/>
                    <a:pt x="3227" y="3109"/>
                  </a:cubicBezTo>
                  <a:cubicBezTo>
                    <a:pt x="3212" y="3109"/>
                    <a:pt x="3225" y="3085"/>
                    <a:pt x="3215" y="3080"/>
                  </a:cubicBezTo>
                  <a:cubicBezTo>
                    <a:pt x="3215" y="3080"/>
                    <a:pt x="3221" y="3080"/>
                    <a:pt x="3221" y="3075"/>
                  </a:cubicBezTo>
                  <a:lnTo>
                    <a:pt x="3221" y="3075"/>
                  </a:lnTo>
                  <a:cubicBezTo>
                    <a:pt x="3221" y="3075"/>
                    <a:pt x="3210" y="3080"/>
                    <a:pt x="3204" y="3080"/>
                  </a:cubicBezTo>
                  <a:cubicBezTo>
                    <a:pt x="3198" y="3080"/>
                    <a:pt x="3193" y="3064"/>
                    <a:pt x="3182" y="3058"/>
                  </a:cubicBezTo>
                  <a:cubicBezTo>
                    <a:pt x="3182" y="3058"/>
                    <a:pt x="3159" y="3030"/>
                    <a:pt x="3148" y="3019"/>
                  </a:cubicBezTo>
                  <a:cubicBezTo>
                    <a:pt x="3144" y="3023"/>
                    <a:pt x="3141" y="3024"/>
                    <a:pt x="3137" y="3024"/>
                  </a:cubicBezTo>
                  <a:cubicBezTo>
                    <a:pt x="3129" y="3024"/>
                    <a:pt x="3122" y="3019"/>
                    <a:pt x="3114" y="3019"/>
                  </a:cubicBezTo>
                  <a:cubicBezTo>
                    <a:pt x="3114" y="3008"/>
                    <a:pt x="3120" y="3008"/>
                    <a:pt x="3126" y="3002"/>
                  </a:cubicBezTo>
                  <a:lnTo>
                    <a:pt x="3114" y="3002"/>
                  </a:lnTo>
                  <a:cubicBezTo>
                    <a:pt x="3114" y="3002"/>
                    <a:pt x="3109" y="3008"/>
                    <a:pt x="3098" y="3008"/>
                  </a:cubicBezTo>
                  <a:lnTo>
                    <a:pt x="3109" y="2996"/>
                  </a:lnTo>
                  <a:cubicBezTo>
                    <a:pt x="3105" y="2995"/>
                    <a:pt x="3101" y="2995"/>
                    <a:pt x="3097" y="2995"/>
                  </a:cubicBezTo>
                  <a:cubicBezTo>
                    <a:pt x="3089" y="2995"/>
                    <a:pt x="3081" y="2996"/>
                    <a:pt x="3073" y="2996"/>
                  </a:cubicBezTo>
                  <a:cubicBezTo>
                    <a:pt x="3066" y="2996"/>
                    <a:pt x="3059" y="2995"/>
                    <a:pt x="3053" y="2991"/>
                  </a:cubicBezTo>
                  <a:lnTo>
                    <a:pt x="3053" y="2991"/>
                  </a:lnTo>
                  <a:cubicBezTo>
                    <a:pt x="3053" y="3002"/>
                    <a:pt x="3064" y="3024"/>
                    <a:pt x="3047" y="3036"/>
                  </a:cubicBezTo>
                  <a:cubicBezTo>
                    <a:pt x="3047" y="3030"/>
                    <a:pt x="3047" y="3019"/>
                    <a:pt x="3053" y="3013"/>
                  </a:cubicBezTo>
                  <a:lnTo>
                    <a:pt x="3053" y="3013"/>
                  </a:lnTo>
                  <a:cubicBezTo>
                    <a:pt x="3047" y="3013"/>
                    <a:pt x="3047" y="3019"/>
                    <a:pt x="3042" y="3019"/>
                  </a:cubicBezTo>
                  <a:lnTo>
                    <a:pt x="3047" y="3008"/>
                  </a:lnTo>
                  <a:cubicBezTo>
                    <a:pt x="3046" y="3006"/>
                    <a:pt x="3045" y="3006"/>
                    <a:pt x="3045" y="3006"/>
                  </a:cubicBezTo>
                  <a:cubicBezTo>
                    <a:pt x="3043" y="3006"/>
                    <a:pt x="3045" y="3013"/>
                    <a:pt x="3036" y="3013"/>
                  </a:cubicBezTo>
                  <a:cubicBezTo>
                    <a:pt x="3036" y="3008"/>
                    <a:pt x="3030" y="3008"/>
                    <a:pt x="3030" y="3002"/>
                  </a:cubicBezTo>
                  <a:lnTo>
                    <a:pt x="3042" y="3002"/>
                  </a:lnTo>
                  <a:cubicBezTo>
                    <a:pt x="3036" y="2996"/>
                    <a:pt x="3025" y="2996"/>
                    <a:pt x="3019" y="2991"/>
                  </a:cubicBezTo>
                  <a:cubicBezTo>
                    <a:pt x="3019" y="2991"/>
                    <a:pt x="3019" y="3002"/>
                    <a:pt x="3014" y="3002"/>
                  </a:cubicBezTo>
                  <a:cubicBezTo>
                    <a:pt x="3011" y="3003"/>
                    <a:pt x="3009" y="3003"/>
                    <a:pt x="3008" y="3003"/>
                  </a:cubicBezTo>
                  <a:cubicBezTo>
                    <a:pt x="3000" y="3003"/>
                    <a:pt x="3006" y="2991"/>
                    <a:pt x="2997" y="2991"/>
                  </a:cubicBezTo>
                  <a:cubicBezTo>
                    <a:pt x="2997" y="2996"/>
                    <a:pt x="2986" y="2996"/>
                    <a:pt x="2986" y="3002"/>
                  </a:cubicBezTo>
                  <a:cubicBezTo>
                    <a:pt x="2986" y="3002"/>
                    <a:pt x="2986" y="3002"/>
                    <a:pt x="2986" y="2996"/>
                  </a:cubicBezTo>
                  <a:cubicBezTo>
                    <a:pt x="2963" y="2985"/>
                    <a:pt x="2935" y="2980"/>
                    <a:pt x="2924" y="2946"/>
                  </a:cubicBezTo>
                  <a:lnTo>
                    <a:pt x="2946" y="2946"/>
                  </a:lnTo>
                  <a:cubicBezTo>
                    <a:pt x="2918" y="2907"/>
                    <a:pt x="2907" y="2940"/>
                    <a:pt x="2890" y="2890"/>
                  </a:cubicBezTo>
                  <a:lnTo>
                    <a:pt x="2890" y="2890"/>
                  </a:lnTo>
                  <a:cubicBezTo>
                    <a:pt x="2898" y="2894"/>
                    <a:pt x="2909" y="2906"/>
                    <a:pt x="2913" y="2911"/>
                  </a:cubicBezTo>
                  <a:lnTo>
                    <a:pt x="2913" y="2911"/>
                  </a:lnTo>
                  <a:cubicBezTo>
                    <a:pt x="2907" y="2874"/>
                    <a:pt x="2890" y="2895"/>
                    <a:pt x="2879" y="2879"/>
                  </a:cubicBezTo>
                  <a:lnTo>
                    <a:pt x="2890" y="2862"/>
                  </a:lnTo>
                  <a:cubicBezTo>
                    <a:pt x="2857" y="2823"/>
                    <a:pt x="2818" y="2784"/>
                    <a:pt x="2778" y="2739"/>
                  </a:cubicBezTo>
                  <a:lnTo>
                    <a:pt x="2778" y="2739"/>
                  </a:lnTo>
                  <a:cubicBezTo>
                    <a:pt x="2781" y="2739"/>
                    <a:pt x="2784" y="2740"/>
                    <a:pt x="2787" y="2740"/>
                  </a:cubicBezTo>
                  <a:cubicBezTo>
                    <a:pt x="2791" y="2740"/>
                    <a:pt x="2795" y="2738"/>
                    <a:pt x="2795" y="2728"/>
                  </a:cubicBezTo>
                  <a:cubicBezTo>
                    <a:pt x="2745" y="2677"/>
                    <a:pt x="2706" y="2604"/>
                    <a:pt x="2678" y="2537"/>
                  </a:cubicBezTo>
                  <a:lnTo>
                    <a:pt x="2650" y="2526"/>
                  </a:lnTo>
                  <a:cubicBezTo>
                    <a:pt x="2644" y="2520"/>
                    <a:pt x="2650" y="2515"/>
                    <a:pt x="2655" y="2515"/>
                  </a:cubicBezTo>
                  <a:cubicBezTo>
                    <a:pt x="2652" y="2508"/>
                    <a:pt x="2650" y="2506"/>
                    <a:pt x="2648" y="2506"/>
                  </a:cubicBezTo>
                  <a:cubicBezTo>
                    <a:pt x="2644" y="2506"/>
                    <a:pt x="2641" y="2515"/>
                    <a:pt x="2636" y="2515"/>
                  </a:cubicBezTo>
                  <a:cubicBezTo>
                    <a:pt x="2635" y="2515"/>
                    <a:pt x="2634" y="2515"/>
                    <a:pt x="2633" y="2515"/>
                  </a:cubicBezTo>
                  <a:cubicBezTo>
                    <a:pt x="2628" y="2506"/>
                    <a:pt x="2627" y="2496"/>
                    <a:pt x="2633" y="2496"/>
                  </a:cubicBezTo>
                  <a:cubicBezTo>
                    <a:pt x="2635" y="2496"/>
                    <a:pt x="2636" y="2497"/>
                    <a:pt x="2638" y="2498"/>
                  </a:cubicBezTo>
                  <a:cubicBezTo>
                    <a:pt x="2599" y="2464"/>
                    <a:pt x="2543" y="2403"/>
                    <a:pt x="2526" y="2352"/>
                  </a:cubicBezTo>
                  <a:lnTo>
                    <a:pt x="2526" y="2352"/>
                  </a:lnTo>
                  <a:lnTo>
                    <a:pt x="2532" y="2358"/>
                  </a:lnTo>
                  <a:cubicBezTo>
                    <a:pt x="2515" y="2319"/>
                    <a:pt x="2487" y="2336"/>
                    <a:pt x="2476" y="2296"/>
                  </a:cubicBezTo>
                  <a:lnTo>
                    <a:pt x="2476" y="2296"/>
                  </a:lnTo>
                  <a:lnTo>
                    <a:pt x="2482" y="2302"/>
                  </a:lnTo>
                  <a:cubicBezTo>
                    <a:pt x="2465" y="2274"/>
                    <a:pt x="2442" y="2246"/>
                    <a:pt x="2426" y="2224"/>
                  </a:cubicBezTo>
                  <a:cubicBezTo>
                    <a:pt x="2448" y="2224"/>
                    <a:pt x="2470" y="2229"/>
                    <a:pt x="2482" y="2246"/>
                  </a:cubicBezTo>
                  <a:lnTo>
                    <a:pt x="2476" y="2252"/>
                  </a:lnTo>
                  <a:cubicBezTo>
                    <a:pt x="2483" y="2252"/>
                    <a:pt x="2488" y="2247"/>
                    <a:pt x="2493" y="2247"/>
                  </a:cubicBezTo>
                  <a:cubicBezTo>
                    <a:pt x="2495" y="2247"/>
                    <a:pt x="2497" y="2248"/>
                    <a:pt x="2498" y="2252"/>
                  </a:cubicBezTo>
                  <a:cubicBezTo>
                    <a:pt x="2498" y="2252"/>
                    <a:pt x="2493" y="2257"/>
                    <a:pt x="2498" y="2257"/>
                  </a:cubicBezTo>
                  <a:cubicBezTo>
                    <a:pt x="2498" y="2257"/>
                    <a:pt x="2508" y="2255"/>
                    <a:pt x="2517" y="2255"/>
                  </a:cubicBezTo>
                  <a:cubicBezTo>
                    <a:pt x="2521" y="2255"/>
                    <a:pt x="2525" y="2255"/>
                    <a:pt x="2526" y="2257"/>
                  </a:cubicBezTo>
                  <a:lnTo>
                    <a:pt x="2515" y="2263"/>
                  </a:lnTo>
                  <a:cubicBezTo>
                    <a:pt x="2526" y="2270"/>
                    <a:pt x="2537" y="2273"/>
                    <a:pt x="2547" y="2273"/>
                  </a:cubicBezTo>
                  <a:cubicBezTo>
                    <a:pt x="2567" y="2273"/>
                    <a:pt x="2586" y="2263"/>
                    <a:pt x="2605" y="2263"/>
                  </a:cubicBezTo>
                  <a:cubicBezTo>
                    <a:pt x="2599" y="2285"/>
                    <a:pt x="2627" y="2296"/>
                    <a:pt x="2638" y="2302"/>
                  </a:cubicBezTo>
                  <a:lnTo>
                    <a:pt x="2638" y="2308"/>
                  </a:lnTo>
                  <a:cubicBezTo>
                    <a:pt x="2647" y="2309"/>
                    <a:pt x="2654" y="2309"/>
                    <a:pt x="2662" y="2309"/>
                  </a:cubicBezTo>
                  <a:cubicBezTo>
                    <a:pt x="2694" y="2309"/>
                    <a:pt x="2718" y="2300"/>
                    <a:pt x="2750" y="2291"/>
                  </a:cubicBezTo>
                  <a:cubicBezTo>
                    <a:pt x="2762" y="2305"/>
                    <a:pt x="2783" y="2308"/>
                    <a:pt x="2806" y="2308"/>
                  </a:cubicBezTo>
                  <a:cubicBezTo>
                    <a:pt x="2821" y="2308"/>
                    <a:pt x="2837" y="2306"/>
                    <a:pt x="2852" y="2306"/>
                  </a:cubicBezTo>
                  <a:cubicBezTo>
                    <a:pt x="2860" y="2306"/>
                    <a:pt x="2867" y="2307"/>
                    <a:pt x="2874" y="2308"/>
                  </a:cubicBezTo>
                  <a:lnTo>
                    <a:pt x="2874" y="2308"/>
                  </a:lnTo>
                  <a:cubicBezTo>
                    <a:pt x="2868" y="2302"/>
                    <a:pt x="2874" y="2291"/>
                    <a:pt x="2879" y="2291"/>
                  </a:cubicBezTo>
                  <a:cubicBezTo>
                    <a:pt x="2887" y="2291"/>
                    <a:pt x="2894" y="2281"/>
                    <a:pt x="2898" y="2281"/>
                  </a:cubicBezTo>
                  <a:cubicBezTo>
                    <a:pt x="2900" y="2281"/>
                    <a:pt x="2902" y="2283"/>
                    <a:pt x="2902" y="2291"/>
                  </a:cubicBezTo>
                  <a:cubicBezTo>
                    <a:pt x="2904" y="2299"/>
                    <a:pt x="2911" y="2302"/>
                    <a:pt x="2919" y="2302"/>
                  </a:cubicBezTo>
                  <a:cubicBezTo>
                    <a:pt x="2927" y="2302"/>
                    <a:pt x="2935" y="2299"/>
                    <a:pt x="2941" y="2296"/>
                  </a:cubicBezTo>
                  <a:lnTo>
                    <a:pt x="2941" y="2268"/>
                  </a:lnTo>
                  <a:cubicBezTo>
                    <a:pt x="2949" y="2273"/>
                    <a:pt x="2957" y="2275"/>
                    <a:pt x="2965" y="2275"/>
                  </a:cubicBezTo>
                  <a:cubicBezTo>
                    <a:pt x="2995" y="2275"/>
                    <a:pt x="3023" y="2247"/>
                    <a:pt x="3045" y="2247"/>
                  </a:cubicBezTo>
                  <a:cubicBezTo>
                    <a:pt x="3050" y="2247"/>
                    <a:pt x="3054" y="2248"/>
                    <a:pt x="3058" y="2252"/>
                  </a:cubicBezTo>
                  <a:cubicBezTo>
                    <a:pt x="3064" y="2246"/>
                    <a:pt x="3075" y="2240"/>
                    <a:pt x="3081" y="2229"/>
                  </a:cubicBezTo>
                  <a:lnTo>
                    <a:pt x="3086" y="2240"/>
                  </a:lnTo>
                  <a:cubicBezTo>
                    <a:pt x="3114" y="2235"/>
                    <a:pt x="3126" y="2229"/>
                    <a:pt x="3154" y="2212"/>
                  </a:cubicBezTo>
                  <a:lnTo>
                    <a:pt x="3154" y="2212"/>
                  </a:lnTo>
                  <a:lnTo>
                    <a:pt x="3148" y="2224"/>
                  </a:lnTo>
                  <a:cubicBezTo>
                    <a:pt x="3165" y="2212"/>
                    <a:pt x="3148" y="2179"/>
                    <a:pt x="3165" y="2168"/>
                  </a:cubicBezTo>
                  <a:lnTo>
                    <a:pt x="3176" y="2184"/>
                  </a:lnTo>
                  <a:cubicBezTo>
                    <a:pt x="3204" y="2168"/>
                    <a:pt x="3238" y="2162"/>
                    <a:pt x="3254" y="2128"/>
                  </a:cubicBezTo>
                  <a:cubicBezTo>
                    <a:pt x="3254" y="2128"/>
                    <a:pt x="3260" y="2134"/>
                    <a:pt x="3254" y="2140"/>
                  </a:cubicBezTo>
                  <a:cubicBezTo>
                    <a:pt x="3266" y="2134"/>
                    <a:pt x="3305" y="2111"/>
                    <a:pt x="3282" y="2095"/>
                  </a:cubicBezTo>
                  <a:lnTo>
                    <a:pt x="3282" y="2095"/>
                  </a:lnTo>
                  <a:cubicBezTo>
                    <a:pt x="3285" y="2096"/>
                    <a:pt x="3287" y="2097"/>
                    <a:pt x="3289" y="2097"/>
                  </a:cubicBezTo>
                  <a:cubicBezTo>
                    <a:pt x="3302" y="2097"/>
                    <a:pt x="3311" y="2070"/>
                    <a:pt x="3316" y="2055"/>
                  </a:cubicBezTo>
                  <a:lnTo>
                    <a:pt x="3322" y="2067"/>
                  </a:lnTo>
                  <a:cubicBezTo>
                    <a:pt x="3322" y="2044"/>
                    <a:pt x="3316" y="2044"/>
                    <a:pt x="3327" y="2022"/>
                  </a:cubicBezTo>
                  <a:cubicBezTo>
                    <a:pt x="3331" y="2022"/>
                    <a:pt x="3334" y="2024"/>
                    <a:pt x="3334" y="2027"/>
                  </a:cubicBezTo>
                  <a:lnTo>
                    <a:pt x="3334" y="2027"/>
                  </a:lnTo>
                  <a:cubicBezTo>
                    <a:pt x="3339" y="2020"/>
                    <a:pt x="3330" y="2014"/>
                    <a:pt x="3344" y="2005"/>
                  </a:cubicBezTo>
                  <a:lnTo>
                    <a:pt x="3350" y="2016"/>
                  </a:lnTo>
                  <a:cubicBezTo>
                    <a:pt x="3361" y="2005"/>
                    <a:pt x="3355" y="1999"/>
                    <a:pt x="3350" y="1988"/>
                  </a:cubicBezTo>
                  <a:cubicBezTo>
                    <a:pt x="3354" y="1979"/>
                    <a:pt x="3366" y="1970"/>
                    <a:pt x="3377" y="1970"/>
                  </a:cubicBezTo>
                  <a:cubicBezTo>
                    <a:pt x="3379" y="1970"/>
                    <a:pt x="3381" y="1970"/>
                    <a:pt x="3383" y="1971"/>
                  </a:cubicBezTo>
                  <a:cubicBezTo>
                    <a:pt x="3378" y="1966"/>
                    <a:pt x="3378" y="1955"/>
                    <a:pt x="3383" y="1949"/>
                  </a:cubicBezTo>
                  <a:cubicBezTo>
                    <a:pt x="3389" y="1949"/>
                    <a:pt x="3389" y="1955"/>
                    <a:pt x="3389" y="1955"/>
                  </a:cubicBezTo>
                  <a:cubicBezTo>
                    <a:pt x="3411" y="1938"/>
                    <a:pt x="3394" y="1915"/>
                    <a:pt x="3417" y="1904"/>
                  </a:cubicBezTo>
                  <a:cubicBezTo>
                    <a:pt x="3419" y="1906"/>
                    <a:pt x="3420" y="1907"/>
                    <a:pt x="3421" y="1908"/>
                  </a:cubicBezTo>
                  <a:lnTo>
                    <a:pt x="3421" y="1908"/>
                  </a:lnTo>
                  <a:cubicBezTo>
                    <a:pt x="3411" y="1928"/>
                    <a:pt x="3406" y="1938"/>
                    <a:pt x="3406" y="1938"/>
                  </a:cubicBezTo>
                  <a:cubicBezTo>
                    <a:pt x="3408" y="1939"/>
                    <a:pt x="3411" y="1940"/>
                    <a:pt x="3414" y="1940"/>
                  </a:cubicBezTo>
                  <a:cubicBezTo>
                    <a:pt x="3417" y="1940"/>
                    <a:pt x="3419" y="1939"/>
                    <a:pt x="3422" y="1939"/>
                  </a:cubicBezTo>
                  <a:cubicBezTo>
                    <a:pt x="3427" y="1939"/>
                    <a:pt x="3431" y="1941"/>
                    <a:pt x="3434" y="1949"/>
                  </a:cubicBezTo>
                  <a:cubicBezTo>
                    <a:pt x="3434" y="1932"/>
                    <a:pt x="3428" y="1904"/>
                    <a:pt x="3439" y="1893"/>
                  </a:cubicBezTo>
                  <a:lnTo>
                    <a:pt x="3445" y="1893"/>
                  </a:lnTo>
                  <a:cubicBezTo>
                    <a:pt x="3450" y="1893"/>
                    <a:pt x="3450" y="1887"/>
                    <a:pt x="3450" y="1882"/>
                  </a:cubicBezTo>
                  <a:cubicBezTo>
                    <a:pt x="3450" y="1882"/>
                    <a:pt x="3456" y="1876"/>
                    <a:pt x="3456" y="1871"/>
                  </a:cubicBezTo>
                  <a:cubicBezTo>
                    <a:pt x="3462" y="1865"/>
                    <a:pt x="3462" y="1865"/>
                    <a:pt x="3462" y="1859"/>
                  </a:cubicBezTo>
                  <a:cubicBezTo>
                    <a:pt x="3462" y="1859"/>
                    <a:pt x="3462" y="1859"/>
                    <a:pt x="3467" y="1865"/>
                  </a:cubicBezTo>
                  <a:cubicBezTo>
                    <a:pt x="3462" y="1871"/>
                    <a:pt x="3462" y="1871"/>
                    <a:pt x="3456" y="1871"/>
                  </a:cubicBezTo>
                  <a:cubicBezTo>
                    <a:pt x="3457" y="1871"/>
                    <a:pt x="3458" y="1872"/>
                    <a:pt x="3460" y="1872"/>
                  </a:cubicBezTo>
                  <a:cubicBezTo>
                    <a:pt x="3468" y="1872"/>
                    <a:pt x="3473" y="1853"/>
                    <a:pt x="3473" y="1848"/>
                  </a:cubicBezTo>
                  <a:cubicBezTo>
                    <a:pt x="3462" y="1843"/>
                    <a:pt x="3467" y="1837"/>
                    <a:pt x="3456" y="1837"/>
                  </a:cubicBezTo>
                  <a:cubicBezTo>
                    <a:pt x="3456" y="1837"/>
                    <a:pt x="3456" y="1843"/>
                    <a:pt x="3450" y="1848"/>
                  </a:cubicBezTo>
                  <a:cubicBezTo>
                    <a:pt x="3445" y="1837"/>
                    <a:pt x="3439" y="1831"/>
                    <a:pt x="3434" y="1826"/>
                  </a:cubicBezTo>
                  <a:cubicBezTo>
                    <a:pt x="3456" y="1826"/>
                    <a:pt x="3473" y="1809"/>
                    <a:pt x="3484" y="1809"/>
                  </a:cubicBezTo>
                  <a:cubicBezTo>
                    <a:pt x="3484" y="1781"/>
                    <a:pt x="3501" y="1747"/>
                    <a:pt x="3478" y="1725"/>
                  </a:cubicBezTo>
                  <a:cubicBezTo>
                    <a:pt x="3478" y="1719"/>
                    <a:pt x="3490" y="1719"/>
                    <a:pt x="3495" y="1719"/>
                  </a:cubicBezTo>
                  <a:cubicBezTo>
                    <a:pt x="3495" y="1725"/>
                    <a:pt x="3495" y="1725"/>
                    <a:pt x="3495" y="1731"/>
                  </a:cubicBezTo>
                  <a:cubicBezTo>
                    <a:pt x="3495" y="1714"/>
                    <a:pt x="3507" y="1686"/>
                    <a:pt x="3490" y="1680"/>
                  </a:cubicBezTo>
                  <a:cubicBezTo>
                    <a:pt x="3493" y="1676"/>
                    <a:pt x="3495" y="1675"/>
                    <a:pt x="3496" y="1675"/>
                  </a:cubicBezTo>
                  <a:cubicBezTo>
                    <a:pt x="3499" y="1675"/>
                    <a:pt x="3500" y="1678"/>
                    <a:pt x="3501" y="1678"/>
                  </a:cubicBezTo>
                  <a:cubicBezTo>
                    <a:pt x="3501" y="1678"/>
                    <a:pt x="3501" y="1676"/>
                    <a:pt x="3501" y="1669"/>
                  </a:cubicBezTo>
                  <a:lnTo>
                    <a:pt x="3507" y="1675"/>
                  </a:lnTo>
                  <a:cubicBezTo>
                    <a:pt x="3523" y="1652"/>
                    <a:pt x="3518" y="1630"/>
                    <a:pt x="3512" y="1613"/>
                  </a:cubicBezTo>
                  <a:lnTo>
                    <a:pt x="3518" y="1596"/>
                  </a:lnTo>
                  <a:lnTo>
                    <a:pt x="3528" y="1602"/>
                  </a:lnTo>
                  <a:lnTo>
                    <a:pt x="3528" y="1602"/>
                  </a:lnTo>
                  <a:cubicBezTo>
                    <a:pt x="3529" y="1600"/>
                    <a:pt x="3529" y="1598"/>
                    <a:pt x="3529" y="1596"/>
                  </a:cubicBezTo>
                  <a:cubicBezTo>
                    <a:pt x="3535" y="1602"/>
                    <a:pt x="3535" y="1607"/>
                    <a:pt x="3540" y="1607"/>
                  </a:cubicBezTo>
                  <a:lnTo>
                    <a:pt x="3546" y="1585"/>
                  </a:lnTo>
                  <a:cubicBezTo>
                    <a:pt x="3551" y="1591"/>
                    <a:pt x="3546" y="1602"/>
                    <a:pt x="3557" y="1607"/>
                  </a:cubicBezTo>
                  <a:cubicBezTo>
                    <a:pt x="3557" y="1596"/>
                    <a:pt x="3546" y="1591"/>
                    <a:pt x="3551" y="1579"/>
                  </a:cubicBezTo>
                  <a:lnTo>
                    <a:pt x="3551" y="1579"/>
                  </a:lnTo>
                  <a:cubicBezTo>
                    <a:pt x="3559" y="1583"/>
                    <a:pt x="3561" y="1590"/>
                    <a:pt x="3564" y="1590"/>
                  </a:cubicBezTo>
                  <a:cubicBezTo>
                    <a:pt x="3565" y="1590"/>
                    <a:pt x="3566" y="1589"/>
                    <a:pt x="3568" y="1585"/>
                  </a:cubicBezTo>
                  <a:cubicBezTo>
                    <a:pt x="3568" y="1591"/>
                    <a:pt x="3568" y="1596"/>
                    <a:pt x="3568" y="1596"/>
                  </a:cubicBezTo>
                  <a:cubicBezTo>
                    <a:pt x="3568" y="1591"/>
                    <a:pt x="3579" y="1591"/>
                    <a:pt x="3585" y="1579"/>
                  </a:cubicBezTo>
                  <a:cubicBezTo>
                    <a:pt x="3586" y="1582"/>
                    <a:pt x="3588" y="1583"/>
                    <a:pt x="3590" y="1583"/>
                  </a:cubicBezTo>
                  <a:cubicBezTo>
                    <a:pt x="3594" y="1583"/>
                    <a:pt x="3598" y="1580"/>
                    <a:pt x="3602" y="1580"/>
                  </a:cubicBezTo>
                  <a:cubicBezTo>
                    <a:pt x="3605" y="1580"/>
                    <a:pt x="3607" y="1582"/>
                    <a:pt x="3607" y="1591"/>
                  </a:cubicBezTo>
                  <a:cubicBezTo>
                    <a:pt x="3607" y="1585"/>
                    <a:pt x="3619" y="1574"/>
                    <a:pt x="3624" y="1568"/>
                  </a:cubicBezTo>
                  <a:lnTo>
                    <a:pt x="3624" y="1568"/>
                  </a:lnTo>
                  <a:cubicBezTo>
                    <a:pt x="3622" y="1578"/>
                    <a:pt x="3624" y="1580"/>
                    <a:pt x="3628" y="1580"/>
                  </a:cubicBezTo>
                  <a:cubicBezTo>
                    <a:pt x="3631" y="1580"/>
                    <a:pt x="3635" y="1579"/>
                    <a:pt x="3639" y="1579"/>
                  </a:cubicBezTo>
                  <a:cubicBezTo>
                    <a:pt x="3643" y="1579"/>
                    <a:pt x="3647" y="1581"/>
                    <a:pt x="3647" y="1591"/>
                  </a:cubicBezTo>
                  <a:cubicBezTo>
                    <a:pt x="3652" y="1568"/>
                    <a:pt x="3674" y="1579"/>
                    <a:pt x="3691" y="1563"/>
                  </a:cubicBezTo>
                  <a:lnTo>
                    <a:pt x="3691" y="1563"/>
                  </a:lnTo>
                  <a:cubicBezTo>
                    <a:pt x="3691" y="1563"/>
                    <a:pt x="3686" y="1568"/>
                    <a:pt x="3686" y="1568"/>
                  </a:cubicBezTo>
                  <a:cubicBezTo>
                    <a:pt x="3697" y="1568"/>
                    <a:pt x="3697" y="1574"/>
                    <a:pt x="3703" y="1579"/>
                  </a:cubicBezTo>
                  <a:cubicBezTo>
                    <a:pt x="3703" y="1557"/>
                    <a:pt x="3714" y="1551"/>
                    <a:pt x="3719" y="1540"/>
                  </a:cubicBezTo>
                  <a:cubicBezTo>
                    <a:pt x="3736" y="1557"/>
                    <a:pt x="3719" y="1563"/>
                    <a:pt x="3725" y="1579"/>
                  </a:cubicBezTo>
                  <a:cubicBezTo>
                    <a:pt x="3719" y="1563"/>
                    <a:pt x="3742" y="1563"/>
                    <a:pt x="3736" y="1551"/>
                  </a:cubicBezTo>
                  <a:lnTo>
                    <a:pt x="3736" y="1551"/>
                  </a:lnTo>
                  <a:cubicBezTo>
                    <a:pt x="3742" y="1563"/>
                    <a:pt x="3742" y="1557"/>
                    <a:pt x="3747" y="1568"/>
                  </a:cubicBezTo>
                  <a:cubicBezTo>
                    <a:pt x="3747" y="1559"/>
                    <a:pt x="3748" y="1557"/>
                    <a:pt x="3750" y="1557"/>
                  </a:cubicBezTo>
                  <a:cubicBezTo>
                    <a:pt x="3751" y="1557"/>
                    <a:pt x="3752" y="1558"/>
                    <a:pt x="3753" y="1558"/>
                  </a:cubicBezTo>
                  <a:cubicBezTo>
                    <a:pt x="3755" y="1558"/>
                    <a:pt x="3757" y="1557"/>
                    <a:pt x="3759" y="1551"/>
                  </a:cubicBezTo>
                  <a:cubicBezTo>
                    <a:pt x="3766" y="1559"/>
                    <a:pt x="3766" y="1567"/>
                    <a:pt x="3769" y="1567"/>
                  </a:cubicBezTo>
                  <a:cubicBezTo>
                    <a:pt x="3770" y="1567"/>
                    <a:pt x="3772" y="1566"/>
                    <a:pt x="3775" y="1563"/>
                  </a:cubicBezTo>
                  <a:lnTo>
                    <a:pt x="3775" y="1563"/>
                  </a:lnTo>
                  <a:cubicBezTo>
                    <a:pt x="3781" y="1568"/>
                    <a:pt x="3770" y="1579"/>
                    <a:pt x="3770" y="1579"/>
                  </a:cubicBezTo>
                  <a:cubicBezTo>
                    <a:pt x="3787" y="1579"/>
                    <a:pt x="3775" y="1563"/>
                    <a:pt x="3781" y="1551"/>
                  </a:cubicBezTo>
                  <a:cubicBezTo>
                    <a:pt x="3782" y="1551"/>
                    <a:pt x="3784" y="1550"/>
                    <a:pt x="3785" y="1550"/>
                  </a:cubicBezTo>
                  <a:cubicBezTo>
                    <a:pt x="3791" y="1550"/>
                    <a:pt x="3787" y="1564"/>
                    <a:pt x="3792" y="1574"/>
                  </a:cubicBezTo>
                  <a:cubicBezTo>
                    <a:pt x="3803" y="1568"/>
                    <a:pt x="3809" y="1551"/>
                    <a:pt x="3815" y="1551"/>
                  </a:cubicBezTo>
                  <a:cubicBezTo>
                    <a:pt x="3815" y="1551"/>
                    <a:pt x="3820" y="1551"/>
                    <a:pt x="3815" y="1557"/>
                  </a:cubicBezTo>
                  <a:cubicBezTo>
                    <a:pt x="3826" y="1546"/>
                    <a:pt x="3848" y="1557"/>
                    <a:pt x="3859" y="1540"/>
                  </a:cubicBezTo>
                  <a:cubicBezTo>
                    <a:pt x="3859" y="1535"/>
                    <a:pt x="3854" y="1523"/>
                    <a:pt x="3854" y="1518"/>
                  </a:cubicBezTo>
                  <a:cubicBezTo>
                    <a:pt x="3861" y="1518"/>
                    <a:pt x="3864" y="1513"/>
                    <a:pt x="3866" y="1513"/>
                  </a:cubicBezTo>
                  <a:cubicBezTo>
                    <a:pt x="3867" y="1513"/>
                    <a:pt x="3869" y="1514"/>
                    <a:pt x="3871" y="1518"/>
                  </a:cubicBezTo>
                  <a:cubicBezTo>
                    <a:pt x="3865" y="1518"/>
                    <a:pt x="3865" y="1523"/>
                    <a:pt x="3865" y="1529"/>
                  </a:cubicBezTo>
                  <a:lnTo>
                    <a:pt x="3871" y="1523"/>
                  </a:lnTo>
                  <a:lnTo>
                    <a:pt x="3871" y="1523"/>
                  </a:lnTo>
                  <a:cubicBezTo>
                    <a:pt x="3876" y="1540"/>
                    <a:pt x="3859" y="1529"/>
                    <a:pt x="3865" y="1540"/>
                  </a:cubicBezTo>
                  <a:cubicBezTo>
                    <a:pt x="3875" y="1535"/>
                    <a:pt x="3884" y="1522"/>
                    <a:pt x="3894" y="1522"/>
                  </a:cubicBezTo>
                  <a:cubicBezTo>
                    <a:pt x="3895" y="1522"/>
                    <a:pt x="3897" y="1523"/>
                    <a:pt x="3899" y="1523"/>
                  </a:cubicBezTo>
                  <a:cubicBezTo>
                    <a:pt x="3899" y="1540"/>
                    <a:pt x="3876" y="1529"/>
                    <a:pt x="3887" y="1546"/>
                  </a:cubicBezTo>
                  <a:lnTo>
                    <a:pt x="3876" y="1540"/>
                  </a:lnTo>
                  <a:lnTo>
                    <a:pt x="3876" y="1540"/>
                  </a:lnTo>
                  <a:cubicBezTo>
                    <a:pt x="3880" y="1548"/>
                    <a:pt x="3880" y="1550"/>
                    <a:pt x="3878" y="1550"/>
                  </a:cubicBezTo>
                  <a:cubicBezTo>
                    <a:pt x="3877" y="1550"/>
                    <a:pt x="3876" y="1549"/>
                    <a:pt x="3875" y="1549"/>
                  </a:cubicBezTo>
                  <a:lnTo>
                    <a:pt x="3875" y="1549"/>
                  </a:lnTo>
                  <a:cubicBezTo>
                    <a:pt x="3873" y="1549"/>
                    <a:pt x="3872" y="1551"/>
                    <a:pt x="3876" y="1563"/>
                  </a:cubicBezTo>
                  <a:cubicBezTo>
                    <a:pt x="3879" y="1563"/>
                    <a:pt x="3881" y="1564"/>
                    <a:pt x="3883" y="1564"/>
                  </a:cubicBezTo>
                  <a:cubicBezTo>
                    <a:pt x="3893" y="1564"/>
                    <a:pt x="3899" y="1556"/>
                    <a:pt x="3909" y="1556"/>
                  </a:cubicBezTo>
                  <a:cubicBezTo>
                    <a:pt x="3911" y="1556"/>
                    <a:pt x="3913" y="1556"/>
                    <a:pt x="3915" y="1557"/>
                  </a:cubicBezTo>
                  <a:cubicBezTo>
                    <a:pt x="3921" y="1551"/>
                    <a:pt x="3915" y="1546"/>
                    <a:pt x="3915" y="1540"/>
                  </a:cubicBezTo>
                  <a:cubicBezTo>
                    <a:pt x="3919" y="1538"/>
                    <a:pt x="3922" y="1537"/>
                    <a:pt x="3925" y="1537"/>
                  </a:cubicBezTo>
                  <a:cubicBezTo>
                    <a:pt x="3939" y="1537"/>
                    <a:pt x="3940" y="1562"/>
                    <a:pt x="3948" y="1562"/>
                  </a:cubicBezTo>
                  <a:cubicBezTo>
                    <a:pt x="3949" y="1562"/>
                    <a:pt x="3952" y="1561"/>
                    <a:pt x="3955" y="1557"/>
                  </a:cubicBezTo>
                  <a:cubicBezTo>
                    <a:pt x="3959" y="1548"/>
                    <a:pt x="3963" y="1537"/>
                    <a:pt x="3970" y="1537"/>
                  </a:cubicBezTo>
                  <a:cubicBezTo>
                    <a:pt x="3972" y="1537"/>
                    <a:pt x="3974" y="1538"/>
                    <a:pt x="3977" y="1540"/>
                  </a:cubicBezTo>
                  <a:lnTo>
                    <a:pt x="3971" y="1557"/>
                  </a:lnTo>
                  <a:cubicBezTo>
                    <a:pt x="3984" y="1557"/>
                    <a:pt x="3984" y="1540"/>
                    <a:pt x="3993" y="1540"/>
                  </a:cubicBezTo>
                  <a:cubicBezTo>
                    <a:pt x="3996" y="1540"/>
                    <a:pt x="3999" y="1542"/>
                    <a:pt x="4004" y="1545"/>
                  </a:cubicBezTo>
                  <a:lnTo>
                    <a:pt x="4004" y="1545"/>
                  </a:lnTo>
                  <a:cubicBezTo>
                    <a:pt x="4005" y="1542"/>
                    <a:pt x="4008" y="1540"/>
                    <a:pt x="4011" y="1540"/>
                  </a:cubicBezTo>
                  <a:lnTo>
                    <a:pt x="4011" y="1557"/>
                  </a:lnTo>
                  <a:cubicBezTo>
                    <a:pt x="4027" y="1557"/>
                    <a:pt x="4050" y="1551"/>
                    <a:pt x="4072" y="1551"/>
                  </a:cubicBezTo>
                  <a:cubicBezTo>
                    <a:pt x="4072" y="1551"/>
                    <a:pt x="4067" y="1557"/>
                    <a:pt x="4072" y="1563"/>
                  </a:cubicBezTo>
                  <a:cubicBezTo>
                    <a:pt x="4076" y="1562"/>
                    <a:pt x="4080" y="1562"/>
                    <a:pt x="4083" y="1562"/>
                  </a:cubicBezTo>
                  <a:cubicBezTo>
                    <a:pt x="4108" y="1562"/>
                    <a:pt x="4131" y="1576"/>
                    <a:pt x="4151" y="1591"/>
                  </a:cubicBezTo>
                  <a:lnTo>
                    <a:pt x="4162" y="1579"/>
                  </a:lnTo>
                  <a:cubicBezTo>
                    <a:pt x="4162" y="1579"/>
                    <a:pt x="4162" y="1585"/>
                    <a:pt x="4162" y="1585"/>
                  </a:cubicBezTo>
                  <a:cubicBezTo>
                    <a:pt x="4163" y="1588"/>
                    <a:pt x="4164" y="1589"/>
                    <a:pt x="4164" y="1589"/>
                  </a:cubicBezTo>
                  <a:cubicBezTo>
                    <a:pt x="4165" y="1589"/>
                    <a:pt x="4163" y="1578"/>
                    <a:pt x="4167" y="1574"/>
                  </a:cubicBezTo>
                  <a:cubicBezTo>
                    <a:pt x="4173" y="1574"/>
                    <a:pt x="4173" y="1585"/>
                    <a:pt x="4173" y="1585"/>
                  </a:cubicBezTo>
                  <a:cubicBezTo>
                    <a:pt x="4181" y="1582"/>
                    <a:pt x="4194" y="1579"/>
                    <a:pt x="4207" y="1579"/>
                  </a:cubicBezTo>
                  <a:cubicBezTo>
                    <a:pt x="4219" y="1579"/>
                    <a:pt x="4232" y="1582"/>
                    <a:pt x="4240" y="1591"/>
                  </a:cubicBezTo>
                  <a:lnTo>
                    <a:pt x="4235" y="1596"/>
                  </a:lnTo>
                  <a:cubicBezTo>
                    <a:pt x="4236" y="1597"/>
                    <a:pt x="4237" y="1597"/>
                    <a:pt x="4238" y="1597"/>
                  </a:cubicBezTo>
                  <a:cubicBezTo>
                    <a:pt x="4245" y="1597"/>
                    <a:pt x="4253" y="1585"/>
                    <a:pt x="4260" y="1585"/>
                  </a:cubicBezTo>
                  <a:cubicBezTo>
                    <a:pt x="4263" y="1585"/>
                    <a:pt x="4266" y="1587"/>
                    <a:pt x="4268" y="1591"/>
                  </a:cubicBezTo>
                  <a:lnTo>
                    <a:pt x="4263" y="1591"/>
                  </a:lnTo>
                  <a:cubicBezTo>
                    <a:pt x="4291" y="1607"/>
                    <a:pt x="4330" y="1607"/>
                    <a:pt x="4347" y="1630"/>
                  </a:cubicBezTo>
                  <a:cubicBezTo>
                    <a:pt x="4349" y="1627"/>
                    <a:pt x="4351" y="1626"/>
                    <a:pt x="4353" y="1626"/>
                  </a:cubicBezTo>
                  <a:cubicBezTo>
                    <a:pt x="4359" y="1626"/>
                    <a:pt x="4366" y="1637"/>
                    <a:pt x="4372" y="1637"/>
                  </a:cubicBezTo>
                  <a:cubicBezTo>
                    <a:pt x="4375" y="1637"/>
                    <a:pt x="4378" y="1635"/>
                    <a:pt x="4380" y="1630"/>
                  </a:cubicBezTo>
                  <a:cubicBezTo>
                    <a:pt x="4391" y="1647"/>
                    <a:pt x="4386" y="1652"/>
                    <a:pt x="4408" y="1669"/>
                  </a:cubicBezTo>
                  <a:cubicBezTo>
                    <a:pt x="4409" y="1670"/>
                    <a:pt x="4410" y="1670"/>
                    <a:pt x="4411" y="1670"/>
                  </a:cubicBezTo>
                  <a:cubicBezTo>
                    <a:pt x="4417" y="1670"/>
                    <a:pt x="4426" y="1658"/>
                    <a:pt x="4431" y="1658"/>
                  </a:cubicBezTo>
                  <a:lnTo>
                    <a:pt x="4431" y="1658"/>
                  </a:lnTo>
                  <a:lnTo>
                    <a:pt x="4425" y="1669"/>
                  </a:lnTo>
                  <a:lnTo>
                    <a:pt x="4442" y="1663"/>
                  </a:lnTo>
                  <a:lnTo>
                    <a:pt x="4442" y="1680"/>
                  </a:lnTo>
                  <a:lnTo>
                    <a:pt x="4447" y="1680"/>
                  </a:lnTo>
                  <a:cubicBezTo>
                    <a:pt x="4447" y="1680"/>
                    <a:pt x="4447" y="1675"/>
                    <a:pt x="4447" y="1669"/>
                  </a:cubicBezTo>
                  <a:cubicBezTo>
                    <a:pt x="4464" y="1669"/>
                    <a:pt x="4470" y="1691"/>
                    <a:pt x="4470" y="1697"/>
                  </a:cubicBezTo>
                  <a:lnTo>
                    <a:pt x="4498" y="1697"/>
                  </a:lnTo>
                  <a:cubicBezTo>
                    <a:pt x="4492" y="1703"/>
                    <a:pt x="4492" y="1703"/>
                    <a:pt x="4487" y="1703"/>
                  </a:cubicBezTo>
                  <a:cubicBezTo>
                    <a:pt x="4501" y="1703"/>
                    <a:pt x="4487" y="1715"/>
                    <a:pt x="4493" y="1715"/>
                  </a:cubicBezTo>
                  <a:cubicBezTo>
                    <a:pt x="4494" y="1715"/>
                    <a:pt x="4495" y="1715"/>
                    <a:pt x="4498" y="1714"/>
                  </a:cubicBezTo>
                  <a:cubicBezTo>
                    <a:pt x="4498" y="1714"/>
                    <a:pt x="4503" y="1708"/>
                    <a:pt x="4503" y="1708"/>
                  </a:cubicBezTo>
                  <a:cubicBezTo>
                    <a:pt x="4509" y="1719"/>
                    <a:pt x="4520" y="1725"/>
                    <a:pt x="4531" y="1731"/>
                  </a:cubicBezTo>
                  <a:lnTo>
                    <a:pt x="4526" y="1736"/>
                  </a:lnTo>
                  <a:cubicBezTo>
                    <a:pt x="4543" y="1747"/>
                    <a:pt x="4565" y="1753"/>
                    <a:pt x="4587" y="1764"/>
                  </a:cubicBezTo>
                  <a:cubicBezTo>
                    <a:pt x="4582" y="1759"/>
                    <a:pt x="4593" y="1747"/>
                    <a:pt x="4599" y="1747"/>
                  </a:cubicBezTo>
                  <a:lnTo>
                    <a:pt x="4599" y="1747"/>
                  </a:lnTo>
                  <a:lnTo>
                    <a:pt x="4593" y="1764"/>
                  </a:lnTo>
                  <a:cubicBezTo>
                    <a:pt x="4604" y="1759"/>
                    <a:pt x="4593" y="1753"/>
                    <a:pt x="4604" y="1747"/>
                  </a:cubicBezTo>
                  <a:lnTo>
                    <a:pt x="4604" y="1747"/>
                  </a:lnTo>
                  <a:cubicBezTo>
                    <a:pt x="4610" y="1753"/>
                    <a:pt x="4599" y="1764"/>
                    <a:pt x="4593" y="1770"/>
                  </a:cubicBezTo>
                  <a:lnTo>
                    <a:pt x="4604" y="1770"/>
                  </a:lnTo>
                  <a:cubicBezTo>
                    <a:pt x="4604" y="1775"/>
                    <a:pt x="4599" y="1775"/>
                    <a:pt x="4599" y="1775"/>
                  </a:cubicBezTo>
                  <a:cubicBezTo>
                    <a:pt x="4603" y="1775"/>
                    <a:pt x="4604" y="1795"/>
                    <a:pt x="4611" y="1795"/>
                  </a:cubicBezTo>
                  <a:cubicBezTo>
                    <a:pt x="4612" y="1795"/>
                    <a:pt x="4614" y="1794"/>
                    <a:pt x="4615" y="1792"/>
                  </a:cubicBezTo>
                  <a:lnTo>
                    <a:pt x="4615" y="1798"/>
                  </a:lnTo>
                  <a:cubicBezTo>
                    <a:pt x="4632" y="1809"/>
                    <a:pt x="4643" y="1815"/>
                    <a:pt x="4660" y="1826"/>
                  </a:cubicBezTo>
                  <a:cubicBezTo>
                    <a:pt x="4671" y="1815"/>
                    <a:pt x="4671" y="1820"/>
                    <a:pt x="4683" y="1815"/>
                  </a:cubicBezTo>
                  <a:cubicBezTo>
                    <a:pt x="4694" y="1831"/>
                    <a:pt x="4699" y="1848"/>
                    <a:pt x="4716" y="1854"/>
                  </a:cubicBezTo>
                  <a:cubicBezTo>
                    <a:pt x="4718" y="1855"/>
                    <a:pt x="4720" y="1855"/>
                    <a:pt x="4721" y="1855"/>
                  </a:cubicBezTo>
                  <a:cubicBezTo>
                    <a:pt x="4726" y="1855"/>
                    <a:pt x="4724" y="1848"/>
                    <a:pt x="4733" y="1848"/>
                  </a:cubicBezTo>
                  <a:lnTo>
                    <a:pt x="4733" y="1848"/>
                  </a:lnTo>
                  <a:cubicBezTo>
                    <a:pt x="4727" y="1854"/>
                    <a:pt x="4739" y="1865"/>
                    <a:pt x="4727" y="1865"/>
                  </a:cubicBezTo>
                  <a:cubicBezTo>
                    <a:pt x="4744" y="1882"/>
                    <a:pt x="4750" y="1882"/>
                    <a:pt x="4772" y="1899"/>
                  </a:cubicBezTo>
                  <a:cubicBezTo>
                    <a:pt x="4772" y="1893"/>
                    <a:pt x="4772" y="1887"/>
                    <a:pt x="4778" y="1882"/>
                  </a:cubicBezTo>
                  <a:cubicBezTo>
                    <a:pt x="4783" y="1887"/>
                    <a:pt x="4783" y="1899"/>
                    <a:pt x="4778" y="1899"/>
                  </a:cubicBezTo>
                  <a:cubicBezTo>
                    <a:pt x="4811" y="1910"/>
                    <a:pt x="4800" y="1971"/>
                    <a:pt x="4834" y="1971"/>
                  </a:cubicBezTo>
                  <a:lnTo>
                    <a:pt x="4862" y="1977"/>
                  </a:lnTo>
                  <a:cubicBezTo>
                    <a:pt x="4867" y="1988"/>
                    <a:pt x="4851" y="1983"/>
                    <a:pt x="4851" y="1994"/>
                  </a:cubicBezTo>
                  <a:cubicBezTo>
                    <a:pt x="4879" y="1999"/>
                    <a:pt x="4873" y="2027"/>
                    <a:pt x="4895" y="2033"/>
                  </a:cubicBezTo>
                  <a:cubicBezTo>
                    <a:pt x="4879" y="2072"/>
                    <a:pt x="4935" y="2078"/>
                    <a:pt x="4935" y="2111"/>
                  </a:cubicBezTo>
                  <a:lnTo>
                    <a:pt x="4940" y="2106"/>
                  </a:lnTo>
                  <a:cubicBezTo>
                    <a:pt x="4951" y="2106"/>
                    <a:pt x="4940" y="2111"/>
                    <a:pt x="4940" y="2117"/>
                  </a:cubicBezTo>
                  <a:cubicBezTo>
                    <a:pt x="4946" y="2111"/>
                    <a:pt x="4946" y="2106"/>
                    <a:pt x="4951" y="2106"/>
                  </a:cubicBezTo>
                  <a:cubicBezTo>
                    <a:pt x="4991" y="2140"/>
                    <a:pt x="4996" y="2201"/>
                    <a:pt x="5024" y="2246"/>
                  </a:cubicBezTo>
                  <a:cubicBezTo>
                    <a:pt x="5026" y="2250"/>
                    <a:pt x="5028" y="2251"/>
                    <a:pt x="5032" y="2251"/>
                  </a:cubicBezTo>
                  <a:cubicBezTo>
                    <a:pt x="5038" y="2251"/>
                    <a:pt x="5046" y="2247"/>
                    <a:pt x="5051" y="2247"/>
                  </a:cubicBezTo>
                  <a:cubicBezTo>
                    <a:pt x="5057" y="2247"/>
                    <a:pt x="5060" y="2250"/>
                    <a:pt x="5058" y="2263"/>
                  </a:cubicBezTo>
                  <a:lnTo>
                    <a:pt x="5041" y="2263"/>
                  </a:lnTo>
                  <a:cubicBezTo>
                    <a:pt x="5080" y="2285"/>
                    <a:pt x="5080" y="2330"/>
                    <a:pt x="5114" y="2352"/>
                  </a:cubicBezTo>
                  <a:cubicBezTo>
                    <a:pt x="5110" y="2352"/>
                    <a:pt x="5109" y="2355"/>
                    <a:pt x="5107" y="2355"/>
                  </a:cubicBezTo>
                  <a:cubicBezTo>
                    <a:pt x="5106" y="2355"/>
                    <a:pt x="5105" y="2354"/>
                    <a:pt x="5103" y="2352"/>
                  </a:cubicBezTo>
                  <a:lnTo>
                    <a:pt x="5103" y="2352"/>
                  </a:lnTo>
                  <a:cubicBezTo>
                    <a:pt x="5098" y="2362"/>
                    <a:pt x="5114" y="2376"/>
                    <a:pt x="5122" y="2376"/>
                  </a:cubicBezTo>
                  <a:cubicBezTo>
                    <a:pt x="5123" y="2376"/>
                    <a:pt x="5124" y="2375"/>
                    <a:pt x="5125" y="2375"/>
                  </a:cubicBezTo>
                  <a:lnTo>
                    <a:pt x="5125" y="2375"/>
                  </a:lnTo>
                  <a:cubicBezTo>
                    <a:pt x="5125" y="2380"/>
                    <a:pt x="5119" y="2380"/>
                    <a:pt x="5114" y="2386"/>
                  </a:cubicBezTo>
                  <a:cubicBezTo>
                    <a:pt x="5114" y="2397"/>
                    <a:pt x="5136" y="2397"/>
                    <a:pt x="5131" y="2403"/>
                  </a:cubicBezTo>
                  <a:cubicBezTo>
                    <a:pt x="5131" y="2405"/>
                    <a:pt x="5130" y="2405"/>
                    <a:pt x="5129" y="2405"/>
                  </a:cubicBezTo>
                  <a:cubicBezTo>
                    <a:pt x="5129" y="2405"/>
                    <a:pt x="5129" y="2405"/>
                    <a:pt x="5129" y="2405"/>
                  </a:cubicBezTo>
                  <a:lnTo>
                    <a:pt x="5129" y="2405"/>
                  </a:lnTo>
                  <a:cubicBezTo>
                    <a:pt x="5132" y="2409"/>
                    <a:pt x="5135" y="2417"/>
                    <a:pt x="5139" y="2417"/>
                  </a:cubicBezTo>
                  <a:cubicBezTo>
                    <a:pt x="5140" y="2417"/>
                    <a:pt x="5141" y="2416"/>
                    <a:pt x="5142" y="2414"/>
                  </a:cubicBezTo>
                  <a:cubicBezTo>
                    <a:pt x="5147" y="2431"/>
                    <a:pt x="5164" y="2436"/>
                    <a:pt x="5159" y="2448"/>
                  </a:cubicBezTo>
                  <a:cubicBezTo>
                    <a:pt x="5173" y="2448"/>
                    <a:pt x="5167" y="2467"/>
                    <a:pt x="5175" y="2467"/>
                  </a:cubicBezTo>
                  <a:cubicBezTo>
                    <a:pt x="5176" y="2467"/>
                    <a:pt x="5178" y="2466"/>
                    <a:pt x="5181" y="2464"/>
                  </a:cubicBezTo>
                  <a:lnTo>
                    <a:pt x="5181" y="2464"/>
                  </a:lnTo>
                  <a:cubicBezTo>
                    <a:pt x="5164" y="2476"/>
                    <a:pt x="5175" y="2498"/>
                    <a:pt x="5187" y="2498"/>
                  </a:cubicBezTo>
                  <a:cubicBezTo>
                    <a:pt x="5181" y="2498"/>
                    <a:pt x="5187" y="2509"/>
                    <a:pt x="5175" y="2509"/>
                  </a:cubicBezTo>
                  <a:cubicBezTo>
                    <a:pt x="5180" y="2517"/>
                    <a:pt x="5184" y="2523"/>
                    <a:pt x="5190" y="2523"/>
                  </a:cubicBezTo>
                  <a:cubicBezTo>
                    <a:pt x="5192" y="2523"/>
                    <a:pt x="5195" y="2522"/>
                    <a:pt x="5198" y="2520"/>
                  </a:cubicBezTo>
                  <a:lnTo>
                    <a:pt x="5198" y="2520"/>
                  </a:lnTo>
                  <a:cubicBezTo>
                    <a:pt x="5181" y="2548"/>
                    <a:pt x="5231" y="2548"/>
                    <a:pt x="5203" y="2571"/>
                  </a:cubicBezTo>
                  <a:cubicBezTo>
                    <a:pt x="5226" y="2593"/>
                    <a:pt x="5243" y="2616"/>
                    <a:pt x="5254" y="2638"/>
                  </a:cubicBezTo>
                  <a:cubicBezTo>
                    <a:pt x="5253" y="2638"/>
                    <a:pt x="5251" y="2639"/>
                    <a:pt x="5250" y="2639"/>
                  </a:cubicBezTo>
                  <a:cubicBezTo>
                    <a:pt x="5240" y="2639"/>
                    <a:pt x="5241" y="2619"/>
                    <a:pt x="5232" y="2619"/>
                  </a:cubicBezTo>
                  <a:cubicBezTo>
                    <a:pt x="5230" y="2619"/>
                    <a:pt x="5228" y="2620"/>
                    <a:pt x="5226" y="2621"/>
                  </a:cubicBezTo>
                  <a:cubicBezTo>
                    <a:pt x="5243" y="2644"/>
                    <a:pt x="5259" y="2649"/>
                    <a:pt x="5265" y="2677"/>
                  </a:cubicBezTo>
                  <a:cubicBezTo>
                    <a:pt x="5265" y="2679"/>
                    <a:pt x="5264" y="2679"/>
                    <a:pt x="5263" y="2679"/>
                  </a:cubicBezTo>
                  <a:cubicBezTo>
                    <a:pt x="5259" y="2679"/>
                    <a:pt x="5252" y="2676"/>
                    <a:pt x="5248" y="2672"/>
                  </a:cubicBezTo>
                  <a:lnTo>
                    <a:pt x="5248" y="2672"/>
                  </a:lnTo>
                  <a:cubicBezTo>
                    <a:pt x="5265" y="2694"/>
                    <a:pt x="5265" y="2722"/>
                    <a:pt x="5282" y="2739"/>
                  </a:cubicBezTo>
                  <a:cubicBezTo>
                    <a:pt x="5284" y="2737"/>
                    <a:pt x="5287" y="2736"/>
                    <a:pt x="5289" y="2736"/>
                  </a:cubicBezTo>
                  <a:cubicBezTo>
                    <a:pt x="5300" y="2736"/>
                    <a:pt x="5312" y="2750"/>
                    <a:pt x="5321" y="2750"/>
                  </a:cubicBezTo>
                  <a:cubicBezTo>
                    <a:pt x="5293" y="2750"/>
                    <a:pt x="5315" y="2772"/>
                    <a:pt x="5282" y="2772"/>
                  </a:cubicBezTo>
                  <a:lnTo>
                    <a:pt x="5293" y="2772"/>
                  </a:lnTo>
                  <a:cubicBezTo>
                    <a:pt x="5293" y="2778"/>
                    <a:pt x="5293" y="2778"/>
                    <a:pt x="5282" y="2778"/>
                  </a:cubicBezTo>
                  <a:cubicBezTo>
                    <a:pt x="5293" y="2789"/>
                    <a:pt x="5299" y="2784"/>
                    <a:pt x="5304" y="2795"/>
                  </a:cubicBezTo>
                  <a:cubicBezTo>
                    <a:pt x="5302" y="2797"/>
                    <a:pt x="5301" y="2797"/>
                    <a:pt x="5300" y="2797"/>
                  </a:cubicBezTo>
                  <a:cubicBezTo>
                    <a:pt x="5298" y="2797"/>
                    <a:pt x="5297" y="2795"/>
                    <a:pt x="5293" y="2795"/>
                  </a:cubicBezTo>
                  <a:lnTo>
                    <a:pt x="5293" y="2795"/>
                  </a:lnTo>
                  <a:cubicBezTo>
                    <a:pt x="5299" y="2800"/>
                    <a:pt x="5310" y="2806"/>
                    <a:pt x="5310" y="2817"/>
                  </a:cubicBezTo>
                  <a:cubicBezTo>
                    <a:pt x="5310" y="2817"/>
                    <a:pt x="5307" y="2820"/>
                    <a:pt x="5306" y="2820"/>
                  </a:cubicBezTo>
                  <a:cubicBezTo>
                    <a:pt x="5305" y="2820"/>
                    <a:pt x="5305" y="2820"/>
                    <a:pt x="5305" y="2819"/>
                  </a:cubicBezTo>
                  <a:lnTo>
                    <a:pt x="5305" y="2819"/>
                  </a:lnTo>
                  <a:cubicBezTo>
                    <a:pt x="5311" y="2840"/>
                    <a:pt x="5332" y="2846"/>
                    <a:pt x="5332" y="2873"/>
                  </a:cubicBezTo>
                  <a:cubicBezTo>
                    <a:pt x="5328" y="2872"/>
                    <a:pt x="5325" y="2872"/>
                    <a:pt x="5323" y="2872"/>
                  </a:cubicBezTo>
                  <a:cubicBezTo>
                    <a:pt x="5315" y="2872"/>
                    <a:pt x="5323" y="2880"/>
                    <a:pt x="5310" y="2884"/>
                  </a:cubicBezTo>
                  <a:lnTo>
                    <a:pt x="5315" y="2896"/>
                  </a:lnTo>
                  <a:lnTo>
                    <a:pt x="5321" y="2890"/>
                  </a:lnTo>
                  <a:cubicBezTo>
                    <a:pt x="5327" y="2901"/>
                    <a:pt x="5338" y="2907"/>
                    <a:pt x="5332" y="2918"/>
                  </a:cubicBezTo>
                  <a:lnTo>
                    <a:pt x="5327" y="2912"/>
                  </a:lnTo>
                  <a:lnTo>
                    <a:pt x="5332" y="2935"/>
                  </a:lnTo>
                  <a:lnTo>
                    <a:pt x="5338" y="2918"/>
                  </a:lnTo>
                  <a:cubicBezTo>
                    <a:pt x="5343" y="2924"/>
                    <a:pt x="5349" y="2924"/>
                    <a:pt x="5353" y="2924"/>
                  </a:cubicBezTo>
                  <a:cubicBezTo>
                    <a:pt x="5356" y="2924"/>
                    <a:pt x="5357" y="2924"/>
                    <a:pt x="5355" y="2929"/>
                  </a:cubicBezTo>
                  <a:cubicBezTo>
                    <a:pt x="5355" y="2929"/>
                    <a:pt x="5355" y="2940"/>
                    <a:pt x="5349" y="2946"/>
                  </a:cubicBezTo>
                  <a:cubicBezTo>
                    <a:pt x="5355" y="2952"/>
                    <a:pt x="5360" y="2957"/>
                    <a:pt x="5355" y="2968"/>
                  </a:cubicBezTo>
                  <a:lnTo>
                    <a:pt x="5332" y="2968"/>
                  </a:lnTo>
                  <a:cubicBezTo>
                    <a:pt x="5346" y="2973"/>
                    <a:pt x="5345" y="2989"/>
                    <a:pt x="5350" y="2997"/>
                  </a:cubicBezTo>
                  <a:lnTo>
                    <a:pt x="5350" y="2997"/>
                  </a:lnTo>
                  <a:cubicBezTo>
                    <a:pt x="5347" y="2996"/>
                    <a:pt x="5343" y="2996"/>
                    <a:pt x="5343" y="2996"/>
                  </a:cubicBezTo>
                  <a:lnTo>
                    <a:pt x="5343" y="2996"/>
                  </a:lnTo>
                  <a:lnTo>
                    <a:pt x="5355" y="3002"/>
                  </a:lnTo>
                  <a:cubicBezTo>
                    <a:pt x="5349" y="3008"/>
                    <a:pt x="5349" y="3008"/>
                    <a:pt x="5343" y="3008"/>
                  </a:cubicBezTo>
                  <a:cubicBezTo>
                    <a:pt x="5342" y="3013"/>
                    <a:pt x="5343" y="3014"/>
                    <a:pt x="5346" y="3014"/>
                  </a:cubicBezTo>
                  <a:cubicBezTo>
                    <a:pt x="5349" y="3014"/>
                    <a:pt x="5354" y="3012"/>
                    <a:pt x="5356" y="3012"/>
                  </a:cubicBezTo>
                  <a:lnTo>
                    <a:pt x="5356" y="3012"/>
                  </a:lnTo>
                  <a:cubicBezTo>
                    <a:pt x="5358" y="3012"/>
                    <a:pt x="5358" y="3014"/>
                    <a:pt x="5355" y="3019"/>
                  </a:cubicBezTo>
                  <a:lnTo>
                    <a:pt x="5349" y="3019"/>
                  </a:lnTo>
                  <a:cubicBezTo>
                    <a:pt x="5349" y="3036"/>
                    <a:pt x="5360" y="3052"/>
                    <a:pt x="5355" y="3069"/>
                  </a:cubicBezTo>
                  <a:cubicBezTo>
                    <a:pt x="5353" y="3070"/>
                    <a:pt x="5351" y="3070"/>
                    <a:pt x="5350" y="3070"/>
                  </a:cubicBezTo>
                  <a:cubicBezTo>
                    <a:pt x="5342" y="3070"/>
                    <a:pt x="5345" y="3060"/>
                    <a:pt x="5342" y="3060"/>
                  </a:cubicBezTo>
                  <a:cubicBezTo>
                    <a:pt x="5342" y="3060"/>
                    <a:pt x="5340" y="3061"/>
                    <a:pt x="5338" y="3064"/>
                  </a:cubicBezTo>
                  <a:cubicBezTo>
                    <a:pt x="5338" y="3084"/>
                    <a:pt x="5357" y="3105"/>
                    <a:pt x="5355" y="3131"/>
                  </a:cubicBezTo>
                  <a:lnTo>
                    <a:pt x="5355" y="3131"/>
                  </a:lnTo>
                  <a:cubicBezTo>
                    <a:pt x="5379" y="3131"/>
                    <a:pt x="5350" y="3145"/>
                    <a:pt x="5353" y="3155"/>
                  </a:cubicBezTo>
                  <a:lnTo>
                    <a:pt x="5353" y="3155"/>
                  </a:lnTo>
                  <a:cubicBezTo>
                    <a:pt x="5350" y="3153"/>
                    <a:pt x="5343" y="3153"/>
                    <a:pt x="5343" y="3153"/>
                  </a:cubicBezTo>
                  <a:lnTo>
                    <a:pt x="5343" y="3153"/>
                  </a:lnTo>
                  <a:cubicBezTo>
                    <a:pt x="5338" y="3170"/>
                    <a:pt x="5349" y="3187"/>
                    <a:pt x="5355" y="3215"/>
                  </a:cubicBezTo>
                  <a:lnTo>
                    <a:pt x="5349" y="3209"/>
                  </a:lnTo>
                  <a:cubicBezTo>
                    <a:pt x="5343" y="3220"/>
                    <a:pt x="5343" y="3232"/>
                    <a:pt x="5343" y="3243"/>
                  </a:cubicBezTo>
                  <a:cubicBezTo>
                    <a:pt x="5347" y="3247"/>
                    <a:pt x="5349" y="3251"/>
                    <a:pt x="5351" y="3251"/>
                  </a:cubicBezTo>
                  <a:cubicBezTo>
                    <a:pt x="5351" y="3251"/>
                    <a:pt x="5352" y="3251"/>
                    <a:pt x="5352" y="3250"/>
                  </a:cubicBezTo>
                  <a:lnTo>
                    <a:pt x="5352" y="3250"/>
                  </a:lnTo>
                  <a:cubicBezTo>
                    <a:pt x="5318" y="3278"/>
                    <a:pt x="5371" y="3311"/>
                    <a:pt x="5338" y="3338"/>
                  </a:cubicBezTo>
                  <a:cubicBezTo>
                    <a:pt x="5338" y="3334"/>
                    <a:pt x="5335" y="3330"/>
                    <a:pt x="5333" y="3330"/>
                  </a:cubicBezTo>
                  <a:cubicBezTo>
                    <a:pt x="5333" y="3330"/>
                    <a:pt x="5332" y="3331"/>
                    <a:pt x="5332" y="3332"/>
                  </a:cubicBezTo>
                  <a:cubicBezTo>
                    <a:pt x="5332" y="3338"/>
                    <a:pt x="5332" y="3349"/>
                    <a:pt x="5332" y="3355"/>
                  </a:cubicBezTo>
                  <a:cubicBezTo>
                    <a:pt x="5343" y="3355"/>
                    <a:pt x="5343" y="3355"/>
                    <a:pt x="5349" y="3349"/>
                  </a:cubicBezTo>
                  <a:cubicBezTo>
                    <a:pt x="5355" y="3355"/>
                    <a:pt x="5360" y="3360"/>
                    <a:pt x="5360" y="3366"/>
                  </a:cubicBezTo>
                  <a:cubicBezTo>
                    <a:pt x="5358" y="3362"/>
                    <a:pt x="5356" y="3361"/>
                    <a:pt x="5353" y="3361"/>
                  </a:cubicBezTo>
                  <a:cubicBezTo>
                    <a:pt x="5347" y="3361"/>
                    <a:pt x="5340" y="3366"/>
                    <a:pt x="5332" y="3366"/>
                  </a:cubicBezTo>
                  <a:cubicBezTo>
                    <a:pt x="5338" y="3366"/>
                    <a:pt x="5343" y="3372"/>
                    <a:pt x="5343" y="3372"/>
                  </a:cubicBezTo>
                  <a:cubicBezTo>
                    <a:pt x="5321" y="3377"/>
                    <a:pt x="5366" y="3377"/>
                    <a:pt x="5349" y="3388"/>
                  </a:cubicBezTo>
                  <a:lnTo>
                    <a:pt x="5343" y="3388"/>
                  </a:lnTo>
                  <a:cubicBezTo>
                    <a:pt x="5343" y="3394"/>
                    <a:pt x="5355" y="3400"/>
                    <a:pt x="5349" y="3411"/>
                  </a:cubicBezTo>
                  <a:cubicBezTo>
                    <a:pt x="5338" y="3411"/>
                    <a:pt x="5343" y="3400"/>
                    <a:pt x="5338" y="3400"/>
                  </a:cubicBezTo>
                  <a:lnTo>
                    <a:pt x="5338" y="3400"/>
                  </a:lnTo>
                  <a:cubicBezTo>
                    <a:pt x="5332" y="3405"/>
                    <a:pt x="5355" y="3422"/>
                    <a:pt x="5343" y="3428"/>
                  </a:cubicBezTo>
                  <a:cubicBezTo>
                    <a:pt x="5338" y="3422"/>
                    <a:pt x="5338" y="3416"/>
                    <a:pt x="5338" y="3411"/>
                  </a:cubicBezTo>
                  <a:cubicBezTo>
                    <a:pt x="5321" y="3416"/>
                    <a:pt x="5327" y="3422"/>
                    <a:pt x="5321" y="3428"/>
                  </a:cubicBezTo>
                  <a:lnTo>
                    <a:pt x="5310" y="3439"/>
                  </a:lnTo>
                  <a:lnTo>
                    <a:pt x="5315" y="3439"/>
                  </a:lnTo>
                  <a:cubicBezTo>
                    <a:pt x="5343" y="3456"/>
                    <a:pt x="5315" y="3461"/>
                    <a:pt x="5332" y="3484"/>
                  </a:cubicBezTo>
                  <a:cubicBezTo>
                    <a:pt x="5325" y="3474"/>
                    <a:pt x="5322" y="3472"/>
                    <a:pt x="5320" y="3472"/>
                  </a:cubicBezTo>
                  <a:cubicBezTo>
                    <a:pt x="5318" y="3472"/>
                    <a:pt x="5317" y="3474"/>
                    <a:pt x="5314" y="3474"/>
                  </a:cubicBezTo>
                  <a:cubicBezTo>
                    <a:pt x="5313" y="3474"/>
                    <a:pt x="5312" y="3473"/>
                    <a:pt x="5310" y="3472"/>
                  </a:cubicBezTo>
                  <a:cubicBezTo>
                    <a:pt x="5306" y="3476"/>
                    <a:pt x="5302" y="3480"/>
                    <a:pt x="5298" y="3480"/>
                  </a:cubicBezTo>
                  <a:cubicBezTo>
                    <a:pt x="5296" y="3480"/>
                    <a:pt x="5295" y="3480"/>
                    <a:pt x="5293" y="3478"/>
                  </a:cubicBezTo>
                  <a:lnTo>
                    <a:pt x="5293" y="3478"/>
                  </a:lnTo>
                  <a:cubicBezTo>
                    <a:pt x="5304" y="3489"/>
                    <a:pt x="5282" y="3489"/>
                    <a:pt x="5299" y="3506"/>
                  </a:cubicBezTo>
                  <a:cubicBezTo>
                    <a:pt x="5297" y="3505"/>
                    <a:pt x="5297" y="3504"/>
                    <a:pt x="5296" y="3504"/>
                  </a:cubicBezTo>
                  <a:cubicBezTo>
                    <a:pt x="5293" y="3504"/>
                    <a:pt x="5292" y="3508"/>
                    <a:pt x="5288" y="3508"/>
                  </a:cubicBezTo>
                  <a:cubicBezTo>
                    <a:pt x="5286" y="3508"/>
                    <a:pt x="5284" y="3507"/>
                    <a:pt x="5282" y="3506"/>
                  </a:cubicBezTo>
                  <a:lnTo>
                    <a:pt x="5282" y="3506"/>
                  </a:lnTo>
                  <a:cubicBezTo>
                    <a:pt x="5284" y="3510"/>
                    <a:pt x="5286" y="3511"/>
                    <a:pt x="5288" y="3511"/>
                  </a:cubicBezTo>
                  <a:cubicBezTo>
                    <a:pt x="5290" y="3511"/>
                    <a:pt x="5293" y="3510"/>
                    <a:pt x="5295" y="3510"/>
                  </a:cubicBezTo>
                  <a:cubicBezTo>
                    <a:pt x="5296" y="3510"/>
                    <a:pt x="5297" y="3510"/>
                    <a:pt x="5299" y="3512"/>
                  </a:cubicBezTo>
                  <a:cubicBezTo>
                    <a:pt x="5310" y="3528"/>
                    <a:pt x="5271" y="3540"/>
                    <a:pt x="5282" y="3568"/>
                  </a:cubicBezTo>
                  <a:cubicBezTo>
                    <a:pt x="5287" y="3584"/>
                    <a:pt x="5299" y="3596"/>
                    <a:pt x="5299" y="3612"/>
                  </a:cubicBezTo>
                  <a:cubicBezTo>
                    <a:pt x="5298" y="3613"/>
                    <a:pt x="5297" y="3614"/>
                    <a:pt x="5296" y="3614"/>
                  </a:cubicBezTo>
                  <a:cubicBezTo>
                    <a:pt x="5292" y="3614"/>
                    <a:pt x="5287" y="3601"/>
                    <a:pt x="5287" y="3601"/>
                  </a:cubicBezTo>
                  <a:cubicBezTo>
                    <a:pt x="5276" y="3612"/>
                    <a:pt x="5276" y="3618"/>
                    <a:pt x="5276" y="3629"/>
                  </a:cubicBezTo>
                  <a:cubicBezTo>
                    <a:pt x="5276" y="3624"/>
                    <a:pt x="5271" y="3624"/>
                    <a:pt x="5265" y="3624"/>
                  </a:cubicBezTo>
                  <a:cubicBezTo>
                    <a:pt x="5265" y="3635"/>
                    <a:pt x="5282" y="3635"/>
                    <a:pt x="5271" y="3640"/>
                  </a:cubicBezTo>
                  <a:cubicBezTo>
                    <a:pt x="5265" y="3640"/>
                    <a:pt x="5259" y="3635"/>
                    <a:pt x="5254" y="3629"/>
                  </a:cubicBezTo>
                  <a:lnTo>
                    <a:pt x="5254" y="3629"/>
                  </a:lnTo>
                  <a:cubicBezTo>
                    <a:pt x="5254" y="3640"/>
                    <a:pt x="5259" y="3652"/>
                    <a:pt x="5259" y="3657"/>
                  </a:cubicBezTo>
                  <a:cubicBezTo>
                    <a:pt x="5254" y="3657"/>
                    <a:pt x="5254" y="3652"/>
                    <a:pt x="5248" y="3646"/>
                  </a:cubicBezTo>
                  <a:cubicBezTo>
                    <a:pt x="5248" y="3652"/>
                    <a:pt x="5248" y="3663"/>
                    <a:pt x="5248" y="3668"/>
                  </a:cubicBezTo>
                  <a:cubicBezTo>
                    <a:pt x="5248" y="3662"/>
                    <a:pt x="5252" y="3659"/>
                    <a:pt x="5256" y="3659"/>
                  </a:cubicBezTo>
                  <a:cubicBezTo>
                    <a:pt x="5259" y="3659"/>
                    <a:pt x="5263" y="3661"/>
                    <a:pt x="5265" y="3663"/>
                  </a:cubicBezTo>
                  <a:lnTo>
                    <a:pt x="5265" y="3668"/>
                  </a:lnTo>
                  <a:cubicBezTo>
                    <a:pt x="5267" y="3669"/>
                    <a:pt x="5269" y="3669"/>
                    <a:pt x="5271" y="3669"/>
                  </a:cubicBezTo>
                  <a:cubicBezTo>
                    <a:pt x="5290" y="3669"/>
                    <a:pt x="5271" y="3640"/>
                    <a:pt x="5276" y="3629"/>
                  </a:cubicBezTo>
                  <a:lnTo>
                    <a:pt x="5276" y="3629"/>
                  </a:lnTo>
                  <a:lnTo>
                    <a:pt x="5293" y="3646"/>
                  </a:lnTo>
                  <a:lnTo>
                    <a:pt x="5282" y="3624"/>
                  </a:lnTo>
                  <a:cubicBezTo>
                    <a:pt x="5287" y="3624"/>
                    <a:pt x="5299" y="3624"/>
                    <a:pt x="5299" y="3635"/>
                  </a:cubicBezTo>
                  <a:cubicBezTo>
                    <a:pt x="5310" y="3629"/>
                    <a:pt x="5293" y="3624"/>
                    <a:pt x="5310" y="3618"/>
                  </a:cubicBezTo>
                  <a:lnTo>
                    <a:pt x="5310" y="3612"/>
                  </a:lnTo>
                  <a:cubicBezTo>
                    <a:pt x="5310" y="3612"/>
                    <a:pt x="5321" y="3612"/>
                    <a:pt x="5315" y="3618"/>
                  </a:cubicBezTo>
                  <a:cubicBezTo>
                    <a:pt x="5332" y="3607"/>
                    <a:pt x="5310" y="3590"/>
                    <a:pt x="5326" y="3585"/>
                  </a:cubicBezTo>
                  <a:lnTo>
                    <a:pt x="5326" y="3585"/>
                  </a:lnTo>
                  <a:cubicBezTo>
                    <a:pt x="5327" y="3586"/>
                    <a:pt x="5327" y="3588"/>
                    <a:pt x="5327" y="3590"/>
                  </a:cubicBezTo>
                  <a:lnTo>
                    <a:pt x="5327" y="3584"/>
                  </a:lnTo>
                  <a:lnTo>
                    <a:pt x="5327" y="3584"/>
                  </a:lnTo>
                  <a:cubicBezTo>
                    <a:pt x="5327" y="3584"/>
                    <a:pt x="5327" y="3584"/>
                    <a:pt x="5326" y="3585"/>
                  </a:cubicBezTo>
                  <a:lnTo>
                    <a:pt x="5326" y="3585"/>
                  </a:lnTo>
                  <a:cubicBezTo>
                    <a:pt x="5325" y="3565"/>
                    <a:pt x="5315" y="3583"/>
                    <a:pt x="5304" y="3562"/>
                  </a:cubicBezTo>
                  <a:lnTo>
                    <a:pt x="5343" y="3562"/>
                  </a:lnTo>
                  <a:lnTo>
                    <a:pt x="5327" y="3556"/>
                  </a:lnTo>
                  <a:cubicBezTo>
                    <a:pt x="5331" y="3552"/>
                    <a:pt x="5332" y="3549"/>
                    <a:pt x="5334" y="3549"/>
                  </a:cubicBezTo>
                  <a:cubicBezTo>
                    <a:pt x="5335" y="3549"/>
                    <a:pt x="5336" y="3549"/>
                    <a:pt x="5338" y="3551"/>
                  </a:cubicBezTo>
                  <a:cubicBezTo>
                    <a:pt x="5336" y="3547"/>
                    <a:pt x="5335" y="3546"/>
                    <a:pt x="5333" y="3546"/>
                  </a:cubicBezTo>
                  <a:cubicBezTo>
                    <a:pt x="5332" y="3546"/>
                    <a:pt x="5330" y="3547"/>
                    <a:pt x="5327" y="3547"/>
                  </a:cubicBezTo>
                  <a:cubicBezTo>
                    <a:pt x="5326" y="3547"/>
                    <a:pt x="5324" y="3547"/>
                    <a:pt x="5321" y="3545"/>
                  </a:cubicBezTo>
                  <a:cubicBezTo>
                    <a:pt x="5338" y="3534"/>
                    <a:pt x="5327" y="3512"/>
                    <a:pt x="5349" y="3512"/>
                  </a:cubicBezTo>
                  <a:cubicBezTo>
                    <a:pt x="5347" y="3511"/>
                    <a:pt x="5346" y="3510"/>
                    <a:pt x="5345" y="3510"/>
                  </a:cubicBezTo>
                  <a:cubicBezTo>
                    <a:pt x="5340" y="3510"/>
                    <a:pt x="5338" y="3516"/>
                    <a:pt x="5336" y="3516"/>
                  </a:cubicBezTo>
                  <a:cubicBezTo>
                    <a:pt x="5335" y="3516"/>
                    <a:pt x="5334" y="3515"/>
                    <a:pt x="5332" y="3512"/>
                  </a:cubicBezTo>
                  <a:cubicBezTo>
                    <a:pt x="5360" y="3512"/>
                    <a:pt x="5332" y="3495"/>
                    <a:pt x="5343" y="3489"/>
                  </a:cubicBezTo>
                  <a:lnTo>
                    <a:pt x="5343" y="3489"/>
                  </a:lnTo>
                  <a:cubicBezTo>
                    <a:pt x="5351" y="3493"/>
                    <a:pt x="5351" y="3497"/>
                    <a:pt x="5354" y="3497"/>
                  </a:cubicBezTo>
                  <a:cubicBezTo>
                    <a:pt x="5355" y="3497"/>
                    <a:pt x="5357" y="3496"/>
                    <a:pt x="5360" y="3495"/>
                  </a:cubicBezTo>
                  <a:cubicBezTo>
                    <a:pt x="5343" y="3484"/>
                    <a:pt x="5371" y="3478"/>
                    <a:pt x="5371" y="3467"/>
                  </a:cubicBezTo>
                  <a:lnTo>
                    <a:pt x="5377" y="3467"/>
                  </a:lnTo>
                  <a:cubicBezTo>
                    <a:pt x="5377" y="3467"/>
                    <a:pt x="5366" y="3461"/>
                    <a:pt x="5360" y="3461"/>
                  </a:cubicBezTo>
                  <a:cubicBezTo>
                    <a:pt x="5360" y="3450"/>
                    <a:pt x="5366" y="3439"/>
                    <a:pt x="5366" y="3433"/>
                  </a:cubicBezTo>
                  <a:cubicBezTo>
                    <a:pt x="5371" y="3433"/>
                    <a:pt x="5377" y="3405"/>
                    <a:pt x="5388" y="3394"/>
                  </a:cubicBezTo>
                  <a:cubicBezTo>
                    <a:pt x="5371" y="3388"/>
                    <a:pt x="5377" y="3377"/>
                    <a:pt x="5377" y="3366"/>
                  </a:cubicBezTo>
                  <a:cubicBezTo>
                    <a:pt x="5388" y="3366"/>
                    <a:pt x="5388" y="3366"/>
                    <a:pt x="5394" y="3377"/>
                  </a:cubicBezTo>
                  <a:lnTo>
                    <a:pt x="5394" y="3366"/>
                  </a:lnTo>
                  <a:cubicBezTo>
                    <a:pt x="5388" y="3360"/>
                    <a:pt x="5388" y="3360"/>
                    <a:pt x="5388" y="3355"/>
                  </a:cubicBezTo>
                  <a:lnTo>
                    <a:pt x="5399" y="3355"/>
                  </a:lnTo>
                  <a:cubicBezTo>
                    <a:pt x="5399" y="3344"/>
                    <a:pt x="5388" y="3327"/>
                    <a:pt x="5399" y="3316"/>
                  </a:cubicBezTo>
                  <a:cubicBezTo>
                    <a:pt x="5397" y="3314"/>
                    <a:pt x="5393" y="3314"/>
                    <a:pt x="5389" y="3314"/>
                  </a:cubicBezTo>
                  <a:cubicBezTo>
                    <a:pt x="5385" y="3314"/>
                    <a:pt x="5381" y="3314"/>
                    <a:pt x="5377" y="3314"/>
                  </a:cubicBezTo>
                  <a:cubicBezTo>
                    <a:pt x="5369" y="3314"/>
                    <a:pt x="5360" y="3313"/>
                    <a:pt x="5355" y="3304"/>
                  </a:cubicBezTo>
                  <a:cubicBezTo>
                    <a:pt x="5363" y="3304"/>
                    <a:pt x="5371" y="3304"/>
                    <a:pt x="5375" y="3307"/>
                  </a:cubicBezTo>
                  <a:lnTo>
                    <a:pt x="5375" y="3307"/>
                  </a:lnTo>
                  <a:cubicBezTo>
                    <a:pt x="5374" y="3305"/>
                    <a:pt x="5374" y="3302"/>
                    <a:pt x="5377" y="3299"/>
                  </a:cubicBezTo>
                  <a:cubicBezTo>
                    <a:pt x="5385" y="3299"/>
                    <a:pt x="5385" y="3296"/>
                    <a:pt x="5387" y="3296"/>
                  </a:cubicBezTo>
                  <a:cubicBezTo>
                    <a:pt x="5388" y="3296"/>
                    <a:pt x="5390" y="3297"/>
                    <a:pt x="5394" y="3299"/>
                  </a:cubicBezTo>
                  <a:cubicBezTo>
                    <a:pt x="5394" y="3299"/>
                    <a:pt x="5388" y="3299"/>
                    <a:pt x="5394" y="3304"/>
                  </a:cubicBezTo>
                  <a:cubicBezTo>
                    <a:pt x="5394" y="3299"/>
                    <a:pt x="5399" y="3288"/>
                    <a:pt x="5405" y="3288"/>
                  </a:cubicBezTo>
                  <a:cubicBezTo>
                    <a:pt x="5399" y="3288"/>
                    <a:pt x="5394" y="3288"/>
                    <a:pt x="5394" y="3282"/>
                  </a:cubicBezTo>
                  <a:cubicBezTo>
                    <a:pt x="5394" y="3271"/>
                    <a:pt x="5405" y="3276"/>
                    <a:pt x="5411" y="3271"/>
                  </a:cubicBezTo>
                  <a:cubicBezTo>
                    <a:pt x="5405" y="3265"/>
                    <a:pt x="5411" y="3260"/>
                    <a:pt x="5399" y="3260"/>
                  </a:cubicBezTo>
                  <a:cubicBezTo>
                    <a:pt x="5399" y="3254"/>
                    <a:pt x="5405" y="3254"/>
                    <a:pt x="5411" y="3254"/>
                  </a:cubicBezTo>
                  <a:cubicBezTo>
                    <a:pt x="5406" y="3249"/>
                    <a:pt x="5410" y="3225"/>
                    <a:pt x="5398" y="3225"/>
                  </a:cubicBezTo>
                  <a:cubicBezTo>
                    <a:pt x="5397" y="3225"/>
                    <a:pt x="5395" y="3226"/>
                    <a:pt x="5394" y="3226"/>
                  </a:cubicBezTo>
                  <a:lnTo>
                    <a:pt x="5394" y="3232"/>
                  </a:lnTo>
                  <a:cubicBezTo>
                    <a:pt x="5383" y="3209"/>
                    <a:pt x="5405" y="3187"/>
                    <a:pt x="5399" y="3164"/>
                  </a:cubicBezTo>
                  <a:lnTo>
                    <a:pt x="5405" y="3164"/>
                  </a:lnTo>
                  <a:cubicBezTo>
                    <a:pt x="5399" y="3148"/>
                    <a:pt x="5399" y="3136"/>
                    <a:pt x="5388" y="3125"/>
                  </a:cubicBezTo>
                  <a:cubicBezTo>
                    <a:pt x="5388" y="3121"/>
                    <a:pt x="5394" y="3117"/>
                    <a:pt x="5399" y="3117"/>
                  </a:cubicBezTo>
                  <a:cubicBezTo>
                    <a:pt x="5401" y="3117"/>
                    <a:pt x="5403" y="3118"/>
                    <a:pt x="5405" y="3120"/>
                  </a:cubicBezTo>
                  <a:cubicBezTo>
                    <a:pt x="5399" y="3108"/>
                    <a:pt x="5394" y="3108"/>
                    <a:pt x="5399" y="3092"/>
                  </a:cubicBezTo>
                  <a:lnTo>
                    <a:pt x="5399" y="3092"/>
                  </a:lnTo>
                  <a:cubicBezTo>
                    <a:pt x="5403" y="3095"/>
                    <a:pt x="5405" y="3096"/>
                    <a:pt x="5407" y="3096"/>
                  </a:cubicBezTo>
                  <a:cubicBezTo>
                    <a:pt x="5409" y="3096"/>
                    <a:pt x="5410" y="3095"/>
                    <a:pt x="5410" y="3095"/>
                  </a:cubicBezTo>
                  <a:cubicBezTo>
                    <a:pt x="5411" y="3095"/>
                    <a:pt x="5411" y="3096"/>
                    <a:pt x="5411" y="3103"/>
                  </a:cubicBezTo>
                  <a:cubicBezTo>
                    <a:pt x="5411" y="3092"/>
                    <a:pt x="5416" y="3086"/>
                    <a:pt x="5405" y="3075"/>
                  </a:cubicBezTo>
                  <a:cubicBezTo>
                    <a:pt x="5416" y="3075"/>
                    <a:pt x="5422" y="3064"/>
                    <a:pt x="5416" y="3058"/>
                  </a:cubicBezTo>
                  <a:lnTo>
                    <a:pt x="5416" y="3058"/>
                  </a:lnTo>
                  <a:lnTo>
                    <a:pt x="5411" y="3064"/>
                  </a:lnTo>
                  <a:cubicBezTo>
                    <a:pt x="5405" y="3058"/>
                    <a:pt x="5405" y="3052"/>
                    <a:pt x="5405" y="3047"/>
                  </a:cubicBezTo>
                  <a:lnTo>
                    <a:pt x="5422" y="3047"/>
                  </a:lnTo>
                  <a:cubicBezTo>
                    <a:pt x="5439" y="3019"/>
                    <a:pt x="5388" y="3002"/>
                    <a:pt x="5416" y="2980"/>
                  </a:cubicBezTo>
                  <a:cubicBezTo>
                    <a:pt x="5415" y="2979"/>
                    <a:pt x="5414" y="2979"/>
                    <a:pt x="5413" y="2979"/>
                  </a:cubicBezTo>
                  <a:cubicBezTo>
                    <a:pt x="5407" y="2979"/>
                    <a:pt x="5409" y="2992"/>
                    <a:pt x="5403" y="2992"/>
                  </a:cubicBezTo>
                  <a:cubicBezTo>
                    <a:pt x="5402" y="2992"/>
                    <a:pt x="5401" y="2991"/>
                    <a:pt x="5399" y="2991"/>
                  </a:cubicBezTo>
                  <a:cubicBezTo>
                    <a:pt x="5399" y="2980"/>
                    <a:pt x="5422" y="2963"/>
                    <a:pt x="5422" y="2963"/>
                  </a:cubicBezTo>
                  <a:cubicBezTo>
                    <a:pt x="5427" y="2940"/>
                    <a:pt x="5394" y="2946"/>
                    <a:pt x="5399" y="2929"/>
                  </a:cubicBezTo>
                  <a:lnTo>
                    <a:pt x="5399" y="2929"/>
                  </a:lnTo>
                  <a:cubicBezTo>
                    <a:pt x="5397" y="2931"/>
                    <a:pt x="5393" y="2933"/>
                    <a:pt x="5388" y="2933"/>
                  </a:cubicBezTo>
                  <a:cubicBezTo>
                    <a:pt x="5382" y="2933"/>
                    <a:pt x="5375" y="2930"/>
                    <a:pt x="5371" y="2924"/>
                  </a:cubicBezTo>
                  <a:cubicBezTo>
                    <a:pt x="5371" y="2915"/>
                    <a:pt x="5383" y="2910"/>
                    <a:pt x="5392" y="2910"/>
                  </a:cubicBezTo>
                  <a:cubicBezTo>
                    <a:pt x="5395" y="2910"/>
                    <a:pt x="5398" y="2911"/>
                    <a:pt x="5399" y="2912"/>
                  </a:cubicBezTo>
                  <a:cubicBezTo>
                    <a:pt x="5399" y="2918"/>
                    <a:pt x="5399" y="2918"/>
                    <a:pt x="5394" y="2918"/>
                  </a:cubicBezTo>
                  <a:cubicBezTo>
                    <a:pt x="5398" y="2922"/>
                    <a:pt x="5399" y="2926"/>
                    <a:pt x="5401" y="2926"/>
                  </a:cubicBezTo>
                  <a:cubicBezTo>
                    <a:pt x="5402" y="2926"/>
                    <a:pt x="5403" y="2925"/>
                    <a:pt x="5405" y="2924"/>
                  </a:cubicBezTo>
                  <a:lnTo>
                    <a:pt x="5399" y="2918"/>
                  </a:lnTo>
                  <a:cubicBezTo>
                    <a:pt x="5404" y="2913"/>
                    <a:pt x="5405" y="2900"/>
                    <a:pt x="5409" y="2900"/>
                  </a:cubicBezTo>
                  <a:cubicBezTo>
                    <a:pt x="5409" y="2900"/>
                    <a:pt x="5410" y="2900"/>
                    <a:pt x="5411" y="2901"/>
                  </a:cubicBezTo>
                  <a:cubicBezTo>
                    <a:pt x="5408" y="2896"/>
                    <a:pt x="5407" y="2895"/>
                    <a:pt x="5406" y="2895"/>
                  </a:cubicBezTo>
                  <a:cubicBezTo>
                    <a:pt x="5404" y="2895"/>
                    <a:pt x="5403" y="2898"/>
                    <a:pt x="5399" y="2901"/>
                  </a:cubicBezTo>
                  <a:cubicBezTo>
                    <a:pt x="5405" y="2884"/>
                    <a:pt x="5399" y="2879"/>
                    <a:pt x="5399" y="2862"/>
                  </a:cubicBezTo>
                  <a:cubicBezTo>
                    <a:pt x="5399" y="2868"/>
                    <a:pt x="5394" y="2868"/>
                    <a:pt x="5394" y="2868"/>
                  </a:cubicBezTo>
                  <a:cubicBezTo>
                    <a:pt x="5394" y="2840"/>
                    <a:pt x="5383" y="2856"/>
                    <a:pt x="5377" y="2845"/>
                  </a:cubicBezTo>
                  <a:cubicBezTo>
                    <a:pt x="5383" y="2834"/>
                    <a:pt x="5394" y="2845"/>
                    <a:pt x="5383" y="2828"/>
                  </a:cubicBezTo>
                  <a:cubicBezTo>
                    <a:pt x="5385" y="2824"/>
                    <a:pt x="5388" y="2822"/>
                    <a:pt x="5392" y="2822"/>
                  </a:cubicBezTo>
                  <a:cubicBezTo>
                    <a:pt x="5397" y="2822"/>
                    <a:pt x="5402" y="2825"/>
                    <a:pt x="5405" y="2828"/>
                  </a:cubicBezTo>
                  <a:cubicBezTo>
                    <a:pt x="5388" y="2812"/>
                    <a:pt x="5405" y="2800"/>
                    <a:pt x="5405" y="2789"/>
                  </a:cubicBezTo>
                  <a:lnTo>
                    <a:pt x="5411" y="2795"/>
                  </a:lnTo>
                  <a:cubicBezTo>
                    <a:pt x="5405" y="2789"/>
                    <a:pt x="5405" y="2789"/>
                    <a:pt x="5405" y="2784"/>
                  </a:cubicBezTo>
                  <a:lnTo>
                    <a:pt x="5394" y="2789"/>
                  </a:lnTo>
                  <a:cubicBezTo>
                    <a:pt x="5399" y="2784"/>
                    <a:pt x="5394" y="2784"/>
                    <a:pt x="5399" y="2784"/>
                  </a:cubicBezTo>
                  <a:cubicBezTo>
                    <a:pt x="5398" y="2782"/>
                    <a:pt x="5397" y="2782"/>
                    <a:pt x="5395" y="2782"/>
                  </a:cubicBezTo>
                  <a:cubicBezTo>
                    <a:pt x="5391" y="2782"/>
                    <a:pt x="5385" y="2785"/>
                    <a:pt x="5379" y="2785"/>
                  </a:cubicBezTo>
                  <a:cubicBezTo>
                    <a:pt x="5376" y="2785"/>
                    <a:pt x="5374" y="2785"/>
                    <a:pt x="5371" y="2784"/>
                  </a:cubicBezTo>
                  <a:cubicBezTo>
                    <a:pt x="5377" y="2772"/>
                    <a:pt x="5360" y="2767"/>
                    <a:pt x="5377" y="2761"/>
                  </a:cubicBezTo>
                  <a:cubicBezTo>
                    <a:pt x="5377" y="2766"/>
                    <a:pt x="5378" y="2768"/>
                    <a:pt x="5380" y="2768"/>
                  </a:cubicBezTo>
                  <a:cubicBezTo>
                    <a:pt x="5382" y="2768"/>
                    <a:pt x="5385" y="2766"/>
                    <a:pt x="5388" y="2766"/>
                  </a:cubicBezTo>
                  <a:cubicBezTo>
                    <a:pt x="5390" y="2766"/>
                    <a:pt x="5392" y="2767"/>
                    <a:pt x="5394" y="2772"/>
                  </a:cubicBezTo>
                  <a:cubicBezTo>
                    <a:pt x="5394" y="2767"/>
                    <a:pt x="5394" y="2761"/>
                    <a:pt x="5394" y="2761"/>
                  </a:cubicBezTo>
                  <a:cubicBezTo>
                    <a:pt x="5394" y="2759"/>
                    <a:pt x="5394" y="2759"/>
                    <a:pt x="5394" y="2759"/>
                  </a:cubicBezTo>
                  <a:cubicBezTo>
                    <a:pt x="5395" y="2759"/>
                    <a:pt x="5396" y="2761"/>
                    <a:pt x="5399" y="2761"/>
                  </a:cubicBezTo>
                  <a:cubicBezTo>
                    <a:pt x="5405" y="2739"/>
                    <a:pt x="5377" y="2756"/>
                    <a:pt x="5377" y="2739"/>
                  </a:cubicBezTo>
                  <a:cubicBezTo>
                    <a:pt x="5381" y="2739"/>
                    <a:pt x="5384" y="2734"/>
                    <a:pt x="5387" y="2731"/>
                  </a:cubicBezTo>
                  <a:lnTo>
                    <a:pt x="5387" y="2731"/>
                  </a:lnTo>
                  <a:cubicBezTo>
                    <a:pt x="5385" y="2731"/>
                    <a:pt x="5383" y="2732"/>
                    <a:pt x="5381" y="2732"/>
                  </a:cubicBezTo>
                  <a:cubicBezTo>
                    <a:pt x="5377" y="2732"/>
                    <a:pt x="5371" y="2730"/>
                    <a:pt x="5366" y="2728"/>
                  </a:cubicBezTo>
                  <a:cubicBezTo>
                    <a:pt x="5371" y="2716"/>
                    <a:pt x="5360" y="2716"/>
                    <a:pt x="5360" y="2711"/>
                  </a:cubicBezTo>
                  <a:lnTo>
                    <a:pt x="5360" y="2716"/>
                  </a:lnTo>
                  <a:cubicBezTo>
                    <a:pt x="5349" y="2716"/>
                    <a:pt x="5349" y="2711"/>
                    <a:pt x="5343" y="2705"/>
                  </a:cubicBezTo>
                  <a:cubicBezTo>
                    <a:pt x="5345" y="2704"/>
                    <a:pt x="5346" y="2704"/>
                    <a:pt x="5346" y="2704"/>
                  </a:cubicBezTo>
                  <a:cubicBezTo>
                    <a:pt x="5349" y="2704"/>
                    <a:pt x="5350" y="2707"/>
                    <a:pt x="5352" y="2707"/>
                  </a:cubicBezTo>
                  <a:cubicBezTo>
                    <a:pt x="5353" y="2707"/>
                    <a:pt x="5353" y="2706"/>
                    <a:pt x="5355" y="2705"/>
                  </a:cubicBezTo>
                  <a:cubicBezTo>
                    <a:pt x="5338" y="2700"/>
                    <a:pt x="5360" y="2683"/>
                    <a:pt x="5349" y="2672"/>
                  </a:cubicBezTo>
                  <a:cubicBezTo>
                    <a:pt x="5349" y="2666"/>
                    <a:pt x="5360" y="2666"/>
                    <a:pt x="5366" y="2660"/>
                  </a:cubicBezTo>
                  <a:cubicBezTo>
                    <a:pt x="5349" y="2649"/>
                    <a:pt x="5371" y="2644"/>
                    <a:pt x="5355" y="2632"/>
                  </a:cubicBezTo>
                  <a:lnTo>
                    <a:pt x="5355" y="2632"/>
                  </a:lnTo>
                  <a:cubicBezTo>
                    <a:pt x="5352" y="2635"/>
                    <a:pt x="5350" y="2637"/>
                    <a:pt x="5348" y="2637"/>
                  </a:cubicBezTo>
                  <a:cubicBezTo>
                    <a:pt x="5346" y="2637"/>
                    <a:pt x="5343" y="2635"/>
                    <a:pt x="5338" y="2632"/>
                  </a:cubicBezTo>
                  <a:lnTo>
                    <a:pt x="5338" y="2632"/>
                  </a:lnTo>
                  <a:lnTo>
                    <a:pt x="5349" y="2655"/>
                  </a:lnTo>
                  <a:lnTo>
                    <a:pt x="5332" y="2644"/>
                  </a:lnTo>
                  <a:lnTo>
                    <a:pt x="5332" y="2644"/>
                  </a:lnTo>
                  <a:cubicBezTo>
                    <a:pt x="5332" y="2649"/>
                    <a:pt x="5343" y="2655"/>
                    <a:pt x="5343" y="2660"/>
                  </a:cubicBezTo>
                  <a:cubicBezTo>
                    <a:pt x="5338" y="2658"/>
                    <a:pt x="5335" y="2656"/>
                    <a:pt x="5333" y="2656"/>
                  </a:cubicBezTo>
                  <a:cubicBezTo>
                    <a:pt x="5331" y="2656"/>
                    <a:pt x="5329" y="2658"/>
                    <a:pt x="5327" y="2660"/>
                  </a:cubicBezTo>
                  <a:cubicBezTo>
                    <a:pt x="5338" y="2649"/>
                    <a:pt x="5310" y="2644"/>
                    <a:pt x="5315" y="2632"/>
                  </a:cubicBezTo>
                  <a:lnTo>
                    <a:pt x="5343" y="2621"/>
                  </a:lnTo>
                  <a:cubicBezTo>
                    <a:pt x="5349" y="2599"/>
                    <a:pt x="5321" y="2599"/>
                    <a:pt x="5321" y="2571"/>
                  </a:cubicBezTo>
                  <a:lnTo>
                    <a:pt x="5315" y="2582"/>
                  </a:lnTo>
                  <a:cubicBezTo>
                    <a:pt x="5304" y="2582"/>
                    <a:pt x="5310" y="2565"/>
                    <a:pt x="5304" y="2560"/>
                  </a:cubicBezTo>
                  <a:cubicBezTo>
                    <a:pt x="5315" y="2560"/>
                    <a:pt x="5315" y="2554"/>
                    <a:pt x="5321" y="2548"/>
                  </a:cubicBezTo>
                  <a:lnTo>
                    <a:pt x="5321" y="2548"/>
                  </a:lnTo>
                  <a:cubicBezTo>
                    <a:pt x="5320" y="2549"/>
                    <a:pt x="5320" y="2549"/>
                    <a:pt x="5319" y="2549"/>
                  </a:cubicBezTo>
                  <a:cubicBezTo>
                    <a:pt x="5316" y="2549"/>
                    <a:pt x="5314" y="2536"/>
                    <a:pt x="5300" y="2536"/>
                  </a:cubicBezTo>
                  <a:cubicBezTo>
                    <a:pt x="5298" y="2536"/>
                    <a:pt x="5296" y="2537"/>
                    <a:pt x="5293" y="2537"/>
                  </a:cubicBezTo>
                  <a:lnTo>
                    <a:pt x="5304" y="2520"/>
                  </a:lnTo>
                  <a:cubicBezTo>
                    <a:pt x="5299" y="2504"/>
                    <a:pt x="5271" y="2515"/>
                    <a:pt x="5265" y="2492"/>
                  </a:cubicBezTo>
                  <a:lnTo>
                    <a:pt x="5265" y="2492"/>
                  </a:lnTo>
                  <a:cubicBezTo>
                    <a:pt x="5267" y="2494"/>
                    <a:pt x="5270" y="2494"/>
                    <a:pt x="5272" y="2494"/>
                  </a:cubicBezTo>
                  <a:cubicBezTo>
                    <a:pt x="5277" y="2494"/>
                    <a:pt x="5281" y="2491"/>
                    <a:pt x="5287" y="2491"/>
                  </a:cubicBezTo>
                  <a:cubicBezTo>
                    <a:pt x="5289" y="2491"/>
                    <a:pt x="5291" y="2491"/>
                    <a:pt x="5293" y="2492"/>
                  </a:cubicBezTo>
                  <a:cubicBezTo>
                    <a:pt x="5289" y="2488"/>
                    <a:pt x="5288" y="2484"/>
                    <a:pt x="5286" y="2484"/>
                  </a:cubicBezTo>
                  <a:cubicBezTo>
                    <a:pt x="5285" y="2484"/>
                    <a:pt x="5284" y="2485"/>
                    <a:pt x="5282" y="2487"/>
                  </a:cubicBezTo>
                  <a:cubicBezTo>
                    <a:pt x="5287" y="2481"/>
                    <a:pt x="5265" y="2476"/>
                    <a:pt x="5271" y="2464"/>
                  </a:cubicBezTo>
                  <a:lnTo>
                    <a:pt x="5271" y="2464"/>
                  </a:lnTo>
                  <a:cubicBezTo>
                    <a:pt x="5267" y="2464"/>
                    <a:pt x="5261" y="2467"/>
                    <a:pt x="5257" y="2467"/>
                  </a:cubicBezTo>
                  <a:cubicBezTo>
                    <a:pt x="5255" y="2467"/>
                    <a:pt x="5254" y="2466"/>
                    <a:pt x="5254" y="2464"/>
                  </a:cubicBezTo>
                  <a:cubicBezTo>
                    <a:pt x="5254" y="2462"/>
                    <a:pt x="5254" y="2461"/>
                    <a:pt x="5255" y="2460"/>
                  </a:cubicBezTo>
                  <a:lnTo>
                    <a:pt x="5255" y="2460"/>
                  </a:lnTo>
                  <a:cubicBezTo>
                    <a:pt x="5255" y="2460"/>
                    <a:pt x="5256" y="2460"/>
                    <a:pt x="5256" y="2460"/>
                  </a:cubicBezTo>
                  <a:cubicBezTo>
                    <a:pt x="5257" y="2460"/>
                    <a:pt x="5258" y="2460"/>
                    <a:pt x="5259" y="2459"/>
                  </a:cubicBezTo>
                  <a:lnTo>
                    <a:pt x="5259" y="2459"/>
                  </a:lnTo>
                  <a:cubicBezTo>
                    <a:pt x="5259" y="2459"/>
                    <a:pt x="5257" y="2459"/>
                    <a:pt x="5255" y="2460"/>
                  </a:cubicBezTo>
                  <a:lnTo>
                    <a:pt x="5255" y="2460"/>
                  </a:lnTo>
                  <a:cubicBezTo>
                    <a:pt x="5253" y="2460"/>
                    <a:pt x="5251" y="2459"/>
                    <a:pt x="5249" y="2459"/>
                  </a:cubicBezTo>
                  <a:cubicBezTo>
                    <a:pt x="5247" y="2459"/>
                    <a:pt x="5245" y="2460"/>
                    <a:pt x="5244" y="2463"/>
                  </a:cubicBezTo>
                  <a:lnTo>
                    <a:pt x="5244" y="2463"/>
                  </a:lnTo>
                  <a:cubicBezTo>
                    <a:pt x="5258" y="2435"/>
                    <a:pt x="5220" y="2413"/>
                    <a:pt x="5231" y="2392"/>
                  </a:cubicBezTo>
                  <a:cubicBezTo>
                    <a:pt x="5226" y="2380"/>
                    <a:pt x="5215" y="2369"/>
                    <a:pt x="5209" y="2358"/>
                  </a:cubicBezTo>
                  <a:lnTo>
                    <a:pt x="5215" y="2358"/>
                  </a:lnTo>
                  <a:cubicBezTo>
                    <a:pt x="5215" y="2352"/>
                    <a:pt x="5212" y="2351"/>
                    <a:pt x="5207" y="2351"/>
                  </a:cubicBezTo>
                  <a:cubicBezTo>
                    <a:pt x="5204" y="2351"/>
                    <a:pt x="5199" y="2352"/>
                    <a:pt x="5195" y="2352"/>
                  </a:cubicBezTo>
                  <a:cubicBezTo>
                    <a:pt x="5189" y="2352"/>
                    <a:pt x="5183" y="2350"/>
                    <a:pt x="5181" y="2341"/>
                  </a:cubicBezTo>
                  <a:cubicBezTo>
                    <a:pt x="5184" y="2336"/>
                    <a:pt x="5187" y="2335"/>
                    <a:pt x="5190" y="2335"/>
                  </a:cubicBezTo>
                  <a:cubicBezTo>
                    <a:pt x="5193" y="2335"/>
                    <a:pt x="5196" y="2339"/>
                    <a:pt x="5197" y="2339"/>
                  </a:cubicBezTo>
                  <a:cubicBezTo>
                    <a:pt x="5198" y="2339"/>
                    <a:pt x="5198" y="2338"/>
                    <a:pt x="5198" y="2336"/>
                  </a:cubicBezTo>
                  <a:cubicBezTo>
                    <a:pt x="5226" y="2319"/>
                    <a:pt x="5181" y="2319"/>
                    <a:pt x="5192" y="2302"/>
                  </a:cubicBezTo>
                  <a:lnTo>
                    <a:pt x="5198" y="2302"/>
                  </a:lnTo>
                  <a:cubicBezTo>
                    <a:pt x="5198" y="2291"/>
                    <a:pt x="5175" y="2285"/>
                    <a:pt x="5170" y="2274"/>
                  </a:cubicBezTo>
                  <a:cubicBezTo>
                    <a:pt x="5170" y="2274"/>
                    <a:pt x="5170" y="2274"/>
                    <a:pt x="5170" y="2268"/>
                  </a:cubicBezTo>
                  <a:cubicBezTo>
                    <a:pt x="5153" y="2268"/>
                    <a:pt x="5142" y="2252"/>
                    <a:pt x="5131" y="2240"/>
                  </a:cubicBezTo>
                  <a:cubicBezTo>
                    <a:pt x="5136" y="2240"/>
                    <a:pt x="5138" y="2242"/>
                    <a:pt x="5139" y="2242"/>
                  </a:cubicBezTo>
                  <a:cubicBezTo>
                    <a:pt x="5140" y="2242"/>
                    <a:pt x="5142" y="2240"/>
                    <a:pt x="5147" y="2235"/>
                  </a:cubicBezTo>
                  <a:cubicBezTo>
                    <a:pt x="5147" y="2234"/>
                    <a:pt x="5146" y="2234"/>
                    <a:pt x="5145" y="2234"/>
                  </a:cubicBezTo>
                  <a:cubicBezTo>
                    <a:pt x="5140" y="2234"/>
                    <a:pt x="5132" y="2241"/>
                    <a:pt x="5124" y="2241"/>
                  </a:cubicBezTo>
                  <a:cubicBezTo>
                    <a:pt x="5123" y="2241"/>
                    <a:pt x="5121" y="2241"/>
                    <a:pt x="5119" y="2240"/>
                  </a:cubicBezTo>
                  <a:cubicBezTo>
                    <a:pt x="5125" y="2229"/>
                    <a:pt x="5125" y="2218"/>
                    <a:pt x="5131" y="2212"/>
                  </a:cubicBezTo>
                  <a:lnTo>
                    <a:pt x="5142" y="2224"/>
                  </a:lnTo>
                  <a:cubicBezTo>
                    <a:pt x="5153" y="2207"/>
                    <a:pt x="5131" y="2207"/>
                    <a:pt x="5131" y="2201"/>
                  </a:cubicBezTo>
                  <a:lnTo>
                    <a:pt x="5136" y="2201"/>
                  </a:lnTo>
                  <a:cubicBezTo>
                    <a:pt x="5125" y="2184"/>
                    <a:pt x="5108" y="2196"/>
                    <a:pt x="5097" y="2173"/>
                  </a:cubicBezTo>
                  <a:lnTo>
                    <a:pt x="5091" y="2179"/>
                  </a:lnTo>
                  <a:cubicBezTo>
                    <a:pt x="5075" y="2179"/>
                    <a:pt x="5097" y="2168"/>
                    <a:pt x="5080" y="2162"/>
                  </a:cubicBezTo>
                  <a:lnTo>
                    <a:pt x="5091" y="2151"/>
                  </a:lnTo>
                  <a:cubicBezTo>
                    <a:pt x="5086" y="2145"/>
                    <a:pt x="5063" y="2140"/>
                    <a:pt x="5052" y="2128"/>
                  </a:cubicBezTo>
                  <a:cubicBezTo>
                    <a:pt x="5069" y="2128"/>
                    <a:pt x="5080" y="2140"/>
                    <a:pt x="5097" y="2140"/>
                  </a:cubicBezTo>
                  <a:cubicBezTo>
                    <a:pt x="5093" y="2136"/>
                    <a:pt x="5087" y="2129"/>
                    <a:pt x="5080" y="2126"/>
                  </a:cubicBezTo>
                  <a:lnTo>
                    <a:pt x="5080" y="2126"/>
                  </a:lnTo>
                  <a:cubicBezTo>
                    <a:pt x="5080" y="2126"/>
                    <a:pt x="5080" y="2127"/>
                    <a:pt x="5080" y="2128"/>
                  </a:cubicBezTo>
                  <a:cubicBezTo>
                    <a:pt x="5063" y="2128"/>
                    <a:pt x="5047" y="2123"/>
                    <a:pt x="5041" y="2111"/>
                  </a:cubicBezTo>
                  <a:cubicBezTo>
                    <a:pt x="5069" y="2095"/>
                    <a:pt x="5024" y="2072"/>
                    <a:pt x="5041" y="2050"/>
                  </a:cubicBezTo>
                  <a:cubicBezTo>
                    <a:pt x="5013" y="2039"/>
                    <a:pt x="5013" y="2005"/>
                    <a:pt x="4991" y="1983"/>
                  </a:cubicBezTo>
                  <a:cubicBezTo>
                    <a:pt x="4985" y="1990"/>
                    <a:pt x="4983" y="1992"/>
                    <a:pt x="4981" y="1992"/>
                  </a:cubicBezTo>
                  <a:cubicBezTo>
                    <a:pt x="4979" y="1992"/>
                    <a:pt x="4978" y="1988"/>
                    <a:pt x="4974" y="1988"/>
                  </a:cubicBezTo>
                  <a:cubicBezTo>
                    <a:pt x="4972" y="1988"/>
                    <a:pt x="4968" y="1990"/>
                    <a:pt x="4963" y="1994"/>
                  </a:cubicBezTo>
                  <a:cubicBezTo>
                    <a:pt x="4957" y="1988"/>
                    <a:pt x="4957" y="1988"/>
                    <a:pt x="4957" y="1988"/>
                  </a:cubicBezTo>
                  <a:lnTo>
                    <a:pt x="4957" y="1960"/>
                  </a:lnTo>
                  <a:cubicBezTo>
                    <a:pt x="4957" y="1956"/>
                    <a:pt x="4958" y="1955"/>
                    <a:pt x="4959" y="1955"/>
                  </a:cubicBezTo>
                  <a:cubicBezTo>
                    <a:pt x="4960" y="1955"/>
                    <a:pt x="4962" y="1956"/>
                    <a:pt x="4965" y="1956"/>
                  </a:cubicBezTo>
                  <a:cubicBezTo>
                    <a:pt x="4966" y="1956"/>
                    <a:pt x="4967" y="1956"/>
                    <a:pt x="4968" y="1955"/>
                  </a:cubicBezTo>
                  <a:cubicBezTo>
                    <a:pt x="4957" y="1938"/>
                    <a:pt x="4974" y="1943"/>
                    <a:pt x="4974" y="1927"/>
                  </a:cubicBezTo>
                  <a:lnTo>
                    <a:pt x="4974" y="1927"/>
                  </a:lnTo>
                  <a:cubicBezTo>
                    <a:pt x="4972" y="1931"/>
                    <a:pt x="4969" y="1933"/>
                    <a:pt x="4966" y="1933"/>
                  </a:cubicBezTo>
                  <a:cubicBezTo>
                    <a:pt x="4961" y="1933"/>
                    <a:pt x="4957" y="1928"/>
                    <a:pt x="4957" y="1921"/>
                  </a:cubicBezTo>
                  <a:lnTo>
                    <a:pt x="4951" y="1943"/>
                  </a:lnTo>
                  <a:cubicBezTo>
                    <a:pt x="4929" y="1938"/>
                    <a:pt x="4957" y="1910"/>
                    <a:pt x="4935" y="1904"/>
                  </a:cubicBezTo>
                  <a:lnTo>
                    <a:pt x="4946" y="1904"/>
                  </a:lnTo>
                  <a:cubicBezTo>
                    <a:pt x="4936" y="1900"/>
                    <a:pt x="4919" y="1879"/>
                    <a:pt x="4901" y="1879"/>
                  </a:cubicBezTo>
                  <a:cubicBezTo>
                    <a:pt x="4897" y="1879"/>
                    <a:pt x="4894" y="1880"/>
                    <a:pt x="4890" y="1882"/>
                  </a:cubicBezTo>
                  <a:cubicBezTo>
                    <a:pt x="4890" y="1876"/>
                    <a:pt x="4895" y="1871"/>
                    <a:pt x="4895" y="1871"/>
                  </a:cubicBezTo>
                  <a:cubicBezTo>
                    <a:pt x="4879" y="1848"/>
                    <a:pt x="4839" y="1848"/>
                    <a:pt x="4834" y="1820"/>
                  </a:cubicBezTo>
                  <a:lnTo>
                    <a:pt x="4839" y="1815"/>
                  </a:lnTo>
                  <a:lnTo>
                    <a:pt x="4839" y="1815"/>
                  </a:lnTo>
                  <a:cubicBezTo>
                    <a:pt x="4837" y="1815"/>
                    <a:pt x="4832" y="1816"/>
                    <a:pt x="4829" y="1816"/>
                  </a:cubicBezTo>
                  <a:cubicBezTo>
                    <a:pt x="4825" y="1816"/>
                    <a:pt x="4823" y="1815"/>
                    <a:pt x="4823" y="1809"/>
                  </a:cubicBezTo>
                  <a:cubicBezTo>
                    <a:pt x="4823" y="1809"/>
                    <a:pt x="4828" y="1809"/>
                    <a:pt x="4828" y="1803"/>
                  </a:cubicBezTo>
                  <a:cubicBezTo>
                    <a:pt x="4823" y="1803"/>
                    <a:pt x="4811" y="1803"/>
                    <a:pt x="4806" y="1798"/>
                  </a:cubicBezTo>
                  <a:lnTo>
                    <a:pt x="4817" y="1792"/>
                  </a:lnTo>
                  <a:cubicBezTo>
                    <a:pt x="4806" y="1770"/>
                    <a:pt x="4772" y="1781"/>
                    <a:pt x="4750" y="1770"/>
                  </a:cubicBezTo>
                  <a:cubicBezTo>
                    <a:pt x="4767" y="1759"/>
                    <a:pt x="4750" y="1736"/>
                    <a:pt x="4744" y="1731"/>
                  </a:cubicBezTo>
                  <a:lnTo>
                    <a:pt x="4750" y="1725"/>
                  </a:lnTo>
                  <a:cubicBezTo>
                    <a:pt x="4722" y="1703"/>
                    <a:pt x="4694" y="1708"/>
                    <a:pt x="4666" y="1697"/>
                  </a:cubicBezTo>
                  <a:cubicBezTo>
                    <a:pt x="4666" y="1664"/>
                    <a:pt x="4622" y="1658"/>
                    <a:pt x="4599" y="1631"/>
                  </a:cubicBezTo>
                  <a:lnTo>
                    <a:pt x="4599" y="1631"/>
                  </a:lnTo>
                  <a:cubicBezTo>
                    <a:pt x="4603" y="1636"/>
                    <a:pt x="4593" y="1641"/>
                    <a:pt x="4587" y="1641"/>
                  </a:cubicBezTo>
                  <a:cubicBezTo>
                    <a:pt x="4586" y="1640"/>
                    <a:pt x="4584" y="1639"/>
                    <a:pt x="4582" y="1639"/>
                  </a:cubicBezTo>
                  <a:cubicBezTo>
                    <a:pt x="4580" y="1639"/>
                    <a:pt x="4577" y="1640"/>
                    <a:pt x="4576" y="1640"/>
                  </a:cubicBezTo>
                  <a:cubicBezTo>
                    <a:pt x="4572" y="1640"/>
                    <a:pt x="4571" y="1638"/>
                    <a:pt x="4576" y="1630"/>
                  </a:cubicBezTo>
                  <a:cubicBezTo>
                    <a:pt x="4582" y="1613"/>
                    <a:pt x="4565" y="1607"/>
                    <a:pt x="4554" y="1602"/>
                  </a:cubicBezTo>
                  <a:lnTo>
                    <a:pt x="4543" y="1624"/>
                  </a:lnTo>
                  <a:cubicBezTo>
                    <a:pt x="4537" y="1574"/>
                    <a:pt x="4470" y="1602"/>
                    <a:pt x="4470" y="1563"/>
                  </a:cubicBezTo>
                  <a:cubicBezTo>
                    <a:pt x="4464" y="1565"/>
                    <a:pt x="4460" y="1565"/>
                    <a:pt x="4456" y="1565"/>
                  </a:cubicBezTo>
                  <a:cubicBezTo>
                    <a:pt x="4452" y="1565"/>
                    <a:pt x="4447" y="1565"/>
                    <a:pt x="4442" y="1568"/>
                  </a:cubicBezTo>
                  <a:lnTo>
                    <a:pt x="4447" y="1557"/>
                  </a:lnTo>
                  <a:cubicBezTo>
                    <a:pt x="4431" y="1546"/>
                    <a:pt x="4425" y="1540"/>
                    <a:pt x="4403" y="1529"/>
                  </a:cubicBezTo>
                  <a:lnTo>
                    <a:pt x="4408" y="1523"/>
                  </a:lnTo>
                  <a:cubicBezTo>
                    <a:pt x="4407" y="1523"/>
                    <a:pt x="4406" y="1523"/>
                    <a:pt x="4406" y="1523"/>
                  </a:cubicBezTo>
                  <a:cubicBezTo>
                    <a:pt x="4394" y="1523"/>
                    <a:pt x="4379" y="1551"/>
                    <a:pt x="4369" y="1551"/>
                  </a:cubicBezTo>
                  <a:lnTo>
                    <a:pt x="4369" y="1529"/>
                  </a:lnTo>
                  <a:cubicBezTo>
                    <a:pt x="4349" y="1524"/>
                    <a:pt x="4334" y="1506"/>
                    <a:pt x="4311" y="1506"/>
                  </a:cubicBezTo>
                  <a:cubicBezTo>
                    <a:pt x="4309" y="1506"/>
                    <a:pt x="4306" y="1506"/>
                    <a:pt x="4304" y="1506"/>
                  </a:cubicBezTo>
                  <a:lnTo>
                    <a:pt x="4304" y="1506"/>
                  </a:lnTo>
                  <a:cubicBezTo>
                    <a:pt x="4308" y="1505"/>
                    <a:pt x="4308" y="1501"/>
                    <a:pt x="4313" y="1501"/>
                  </a:cubicBezTo>
                  <a:cubicBezTo>
                    <a:pt x="4306" y="1498"/>
                    <a:pt x="4292" y="1487"/>
                    <a:pt x="4282" y="1487"/>
                  </a:cubicBezTo>
                  <a:cubicBezTo>
                    <a:pt x="4276" y="1487"/>
                    <a:pt x="4271" y="1490"/>
                    <a:pt x="4269" y="1498"/>
                  </a:cubicBezTo>
                  <a:lnTo>
                    <a:pt x="4269" y="1498"/>
                  </a:lnTo>
                  <a:cubicBezTo>
                    <a:pt x="4269" y="1494"/>
                    <a:pt x="4267" y="1492"/>
                    <a:pt x="4262" y="1492"/>
                  </a:cubicBezTo>
                  <a:cubicBezTo>
                    <a:pt x="4254" y="1492"/>
                    <a:pt x="4241" y="1498"/>
                    <a:pt x="4235" y="1501"/>
                  </a:cubicBezTo>
                  <a:lnTo>
                    <a:pt x="4240" y="1490"/>
                  </a:lnTo>
                  <a:lnTo>
                    <a:pt x="4240" y="1490"/>
                  </a:lnTo>
                  <a:cubicBezTo>
                    <a:pt x="4223" y="1501"/>
                    <a:pt x="4223" y="1507"/>
                    <a:pt x="4207" y="1507"/>
                  </a:cubicBezTo>
                  <a:cubicBezTo>
                    <a:pt x="4207" y="1507"/>
                    <a:pt x="4207" y="1499"/>
                    <a:pt x="4209" y="1499"/>
                  </a:cubicBezTo>
                  <a:cubicBezTo>
                    <a:pt x="4210" y="1499"/>
                    <a:pt x="4211" y="1500"/>
                    <a:pt x="4212" y="1501"/>
                  </a:cubicBezTo>
                  <a:lnTo>
                    <a:pt x="4212" y="1501"/>
                  </a:lnTo>
                  <a:cubicBezTo>
                    <a:pt x="4210" y="1499"/>
                    <a:pt x="4208" y="1498"/>
                    <a:pt x="4206" y="1498"/>
                  </a:cubicBezTo>
                  <a:cubicBezTo>
                    <a:pt x="4202" y="1498"/>
                    <a:pt x="4199" y="1504"/>
                    <a:pt x="4193" y="1504"/>
                  </a:cubicBezTo>
                  <a:cubicBezTo>
                    <a:pt x="4191" y="1504"/>
                    <a:pt x="4188" y="1503"/>
                    <a:pt x="4184" y="1501"/>
                  </a:cubicBezTo>
                  <a:lnTo>
                    <a:pt x="4195" y="1495"/>
                  </a:lnTo>
                  <a:cubicBezTo>
                    <a:pt x="4192" y="1494"/>
                    <a:pt x="4190" y="1493"/>
                    <a:pt x="4188" y="1493"/>
                  </a:cubicBezTo>
                  <a:cubicBezTo>
                    <a:pt x="4183" y="1493"/>
                    <a:pt x="4181" y="1497"/>
                    <a:pt x="4173" y="1501"/>
                  </a:cubicBezTo>
                  <a:cubicBezTo>
                    <a:pt x="4172" y="1502"/>
                    <a:pt x="4171" y="1503"/>
                    <a:pt x="4169" y="1503"/>
                  </a:cubicBezTo>
                  <a:cubicBezTo>
                    <a:pt x="4162" y="1503"/>
                    <a:pt x="4151" y="1493"/>
                    <a:pt x="4151" y="1484"/>
                  </a:cubicBezTo>
                  <a:cubicBezTo>
                    <a:pt x="4151" y="1488"/>
                    <a:pt x="4145" y="1492"/>
                    <a:pt x="4140" y="1492"/>
                  </a:cubicBezTo>
                  <a:cubicBezTo>
                    <a:pt x="4138" y="1492"/>
                    <a:pt x="4135" y="1491"/>
                    <a:pt x="4134" y="1490"/>
                  </a:cubicBezTo>
                  <a:cubicBezTo>
                    <a:pt x="4134" y="1490"/>
                    <a:pt x="4139" y="1484"/>
                    <a:pt x="4139" y="1484"/>
                  </a:cubicBezTo>
                  <a:cubicBezTo>
                    <a:pt x="4136" y="1482"/>
                    <a:pt x="4132" y="1481"/>
                    <a:pt x="4128" y="1481"/>
                  </a:cubicBezTo>
                  <a:cubicBezTo>
                    <a:pt x="4120" y="1481"/>
                    <a:pt x="4113" y="1485"/>
                    <a:pt x="4106" y="1485"/>
                  </a:cubicBezTo>
                  <a:cubicBezTo>
                    <a:pt x="4102" y="1485"/>
                    <a:pt x="4098" y="1484"/>
                    <a:pt x="4095" y="1479"/>
                  </a:cubicBezTo>
                  <a:cubicBezTo>
                    <a:pt x="4095" y="1479"/>
                    <a:pt x="4095" y="1473"/>
                    <a:pt x="4095" y="1473"/>
                  </a:cubicBezTo>
                  <a:cubicBezTo>
                    <a:pt x="4111" y="1473"/>
                    <a:pt x="4123" y="1479"/>
                    <a:pt x="4123" y="1479"/>
                  </a:cubicBezTo>
                  <a:cubicBezTo>
                    <a:pt x="4123" y="1467"/>
                    <a:pt x="4111" y="1462"/>
                    <a:pt x="4123" y="1445"/>
                  </a:cubicBezTo>
                  <a:lnTo>
                    <a:pt x="4123" y="1445"/>
                  </a:lnTo>
                  <a:cubicBezTo>
                    <a:pt x="4113" y="1455"/>
                    <a:pt x="4099" y="1469"/>
                    <a:pt x="4085" y="1469"/>
                  </a:cubicBezTo>
                  <a:cubicBezTo>
                    <a:pt x="4082" y="1469"/>
                    <a:pt x="4080" y="1468"/>
                    <a:pt x="4078" y="1467"/>
                  </a:cubicBezTo>
                  <a:cubicBezTo>
                    <a:pt x="4078" y="1462"/>
                    <a:pt x="4078" y="1462"/>
                    <a:pt x="4078" y="1462"/>
                  </a:cubicBezTo>
                  <a:cubicBezTo>
                    <a:pt x="4078" y="1459"/>
                    <a:pt x="4078" y="1458"/>
                    <a:pt x="4077" y="1458"/>
                  </a:cubicBezTo>
                  <a:cubicBezTo>
                    <a:pt x="4076" y="1458"/>
                    <a:pt x="4075" y="1459"/>
                    <a:pt x="4072" y="1462"/>
                  </a:cubicBezTo>
                  <a:cubicBezTo>
                    <a:pt x="4067" y="1456"/>
                    <a:pt x="4067" y="1456"/>
                    <a:pt x="4061" y="1456"/>
                  </a:cubicBezTo>
                  <a:lnTo>
                    <a:pt x="4050" y="1456"/>
                  </a:lnTo>
                  <a:cubicBezTo>
                    <a:pt x="4055" y="1456"/>
                    <a:pt x="4055" y="1451"/>
                    <a:pt x="4055" y="1451"/>
                  </a:cubicBezTo>
                  <a:cubicBezTo>
                    <a:pt x="4055" y="1451"/>
                    <a:pt x="4044" y="1451"/>
                    <a:pt x="4044" y="1445"/>
                  </a:cubicBezTo>
                  <a:cubicBezTo>
                    <a:pt x="4039" y="1462"/>
                    <a:pt x="4033" y="1456"/>
                    <a:pt x="4039" y="1467"/>
                  </a:cubicBezTo>
                  <a:lnTo>
                    <a:pt x="4061" y="1467"/>
                  </a:lnTo>
                  <a:cubicBezTo>
                    <a:pt x="4057" y="1471"/>
                    <a:pt x="4053" y="1475"/>
                    <a:pt x="4049" y="1475"/>
                  </a:cubicBezTo>
                  <a:cubicBezTo>
                    <a:pt x="4047" y="1475"/>
                    <a:pt x="4046" y="1475"/>
                    <a:pt x="4044" y="1473"/>
                  </a:cubicBezTo>
                  <a:cubicBezTo>
                    <a:pt x="4039" y="1479"/>
                    <a:pt x="4039" y="1490"/>
                    <a:pt x="4033" y="1490"/>
                  </a:cubicBezTo>
                  <a:cubicBezTo>
                    <a:pt x="4027" y="1473"/>
                    <a:pt x="4011" y="1462"/>
                    <a:pt x="4011" y="1451"/>
                  </a:cubicBezTo>
                  <a:cubicBezTo>
                    <a:pt x="3988" y="1456"/>
                    <a:pt x="3960" y="1451"/>
                    <a:pt x="3949" y="1479"/>
                  </a:cubicBezTo>
                  <a:cubicBezTo>
                    <a:pt x="3944" y="1479"/>
                    <a:pt x="3943" y="1470"/>
                    <a:pt x="3943" y="1464"/>
                  </a:cubicBezTo>
                  <a:lnTo>
                    <a:pt x="3943" y="1464"/>
                  </a:lnTo>
                  <a:cubicBezTo>
                    <a:pt x="3932" y="1466"/>
                    <a:pt x="3915" y="1464"/>
                    <a:pt x="3915" y="1479"/>
                  </a:cubicBezTo>
                  <a:cubicBezTo>
                    <a:pt x="3899" y="1467"/>
                    <a:pt x="3921" y="1462"/>
                    <a:pt x="3904" y="1462"/>
                  </a:cubicBezTo>
                  <a:cubicBezTo>
                    <a:pt x="3898" y="1457"/>
                    <a:pt x="3892" y="1455"/>
                    <a:pt x="3886" y="1455"/>
                  </a:cubicBezTo>
                  <a:cubicBezTo>
                    <a:pt x="3865" y="1455"/>
                    <a:pt x="3850" y="1482"/>
                    <a:pt x="3827" y="1482"/>
                  </a:cubicBezTo>
                  <a:cubicBezTo>
                    <a:pt x="3821" y="1482"/>
                    <a:pt x="3815" y="1481"/>
                    <a:pt x="3809" y="1477"/>
                  </a:cubicBezTo>
                  <a:lnTo>
                    <a:pt x="3809" y="1477"/>
                  </a:lnTo>
                  <a:cubicBezTo>
                    <a:pt x="3809" y="1477"/>
                    <a:pt x="3809" y="1478"/>
                    <a:pt x="3809" y="1479"/>
                  </a:cubicBezTo>
                  <a:cubicBezTo>
                    <a:pt x="3801" y="1477"/>
                    <a:pt x="3794" y="1476"/>
                    <a:pt x="3787" y="1476"/>
                  </a:cubicBezTo>
                  <a:cubicBezTo>
                    <a:pt x="3755" y="1476"/>
                    <a:pt x="3725" y="1489"/>
                    <a:pt x="3694" y="1489"/>
                  </a:cubicBezTo>
                  <a:cubicBezTo>
                    <a:pt x="3684" y="1489"/>
                    <a:pt x="3674" y="1488"/>
                    <a:pt x="3663" y="1484"/>
                  </a:cubicBezTo>
                  <a:cubicBezTo>
                    <a:pt x="3660" y="1483"/>
                    <a:pt x="3658" y="1483"/>
                    <a:pt x="3656" y="1483"/>
                  </a:cubicBezTo>
                  <a:cubicBezTo>
                    <a:pt x="3646" y="1483"/>
                    <a:pt x="3645" y="1492"/>
                    <a:pt x="3641" y="1501"/>
                  </a:cubicBezTo>
                  <a:lnTo>
                    <a:pt x="3635" y="1490"/>
                  </a:lnTo>
                  <a:lnTo>
                    <a:pt x="3624" y="1507"/>
                  </a:lnTo>
                  <a:cubicBezTo>
                    <a:pt x="3621" y="1509"/>
                    <a:pt x="3618" y="1511"/>
                    <a:pt x="3615" y="1511"/>
                  </a:cubicBezTo>
                  <a:cubicBezTo>
                    <a:pt x="3605" y="1511"/>
                    <a:pt x="3593" y="1497"/>
                    <a:pt x="3582" y="1497"/>
                  </a:cubicBezTo>
                  <a:cubicBezTo>
                    <a:pt x="3577" y="1497"/>
                    <a:pt x="3572" y="1500"/>
                    <a:pt x="3568" y="1507"/>
                  </a:cubicBezTo>
                  <a:lnTo>
                    <a:pt x="3568" y="1518"/>
                  </a:lnTo>
                  <a:cubicBezTo>
                    <a:pt x="3564" y="1518"/>
                    <a:pt x="3556" y="1523"/>
                    <a:pt x="3550" y="1523"/>
                  </a:cubicBezTo>
                  <a:cubicBezTo>
                    <a:pt x="3548" y="1523"/>
                    <a:pt x="3546" y="1522"/>
                    <a:pt x="3546" y="1518"/>
                  </a:cubicBezTo>
                  <a:cubicBezTo>
                    <a:pt x="3541" y="1518"/>
                    <a:pt x="3544" y="1525"/>
                    <a:pt x="3542" y="1525"/>
                  </a:cubicBezTo>
                  <a:cubicBezTo>
                    <a:pt x="3542" y="1525"/>
                    <a:pt x="3541" y="1525"/>
                    <a:pt x="3540" y="1523"/>
                  </a:cubicBezTo>
                  <a:lnTo>
                    <a:pt x="3535" y="1518"/>
                  </a:lnTo>
                  <a:lnTo>
                    <a:pt x="3518" y="1535"/>
                  </a:lnTo>
                  <a:cubicBezTo>
                    <a:pt x="3512" y="1535"/>
                    <a:pt x="3507" y="1529"/>
                    <a:pt x="3507" y="1523"/>
                  </a:cubicBezTo>
                  <a:cubicBezTo>
                    <a:pt x="3512" y="1467"/>
                    <a:pt x="3484" y="1411"/>
                    <a:pt x="3490" y="1355"/>
                  </a:cubicBezTo>
                  <a:cubicBezTo>
                    <a:pt x="3490" y="1333"/>
                    <a:pt x="3478" y="1333"/>
                    <a:pt x="3467" y="1327"/>
                  </a:cubicBezTo>
                  <a:lnTo>
                    <a:pt x="3484" y="1322"/>
                  </a:lnTo>
                  <a:lnTo>
                    <a:pt x="3462" y="1305"/>
                  </a:lnTo>
                  <a:cubicBezTo>
                    <a:pt x="3439" y="1288"/>
                    <a:pt x="3478" y="1255"/>
                    <a:pt x="3445" y="1232"/>
                  </a:cubicBezTo>
                  <a:lnTo>
                    <a:pt x="3445" y="1232"/>
                  </a:lnTo>
                  <a:lnTo>
                    <a:pt x="3434" y="1238"/>
                  </a:lnTo>
                  <a:cubicBezTo>
                    <a:pt x="3434" y="1227"/>
                    <a:pt x="3417" y="1210"/>
                    <a:pt x="3428" y="1204"/>
                  </a:cubicBezTo>
                  <a:cubicBezTo>
                    <a:pt x="3422" y="1204"/>
                    <a:pt x="3417" y="1204"/>
                    <a:pt x="3417" y="1199"/>
                  </a:cubicBezTo>
                  <a:lnTo>
                    <a:pt x="3422" y="1199"/>
                  </a:lnTo>
                  <a:cubicBezTo>
                    <a:pt x="3417" y="1187"/>
                    <a:pt x="3406" y="1182"/>
                    <a:pt x="3400" y="1176"/>
                  </a:cubicBezTo>
                  <a:cubicBezTo>
                    <a:pt x="3389" y="1154"/>
                    <a:pt x="3428" y="1165"/>
                    <a:pt x="3411" y="1137"/>
                  </a:cubicBezTo>
                  <a:cubicBezTo>
                    <a:pt x="3403" y="1129"/>
                    <a:pt x="3386" y="1124"/>
                    <a:pt x="3377" y="1124"/>
                  </a:cubicBezTo>
                  <a:cubicBezTo>
                    <a:pt x="3374" y="1124"/>
                    <a:pt x="3372" y="1124"/>
                    <a:pt x="3372" y="1126"/>
                  </a:cubicBezTo>
                  <a:cubicBezTo>
                    <a:pt x="3372" y="1131"/>
                    <a:pt x="3372" y="1137"/>
                    <a:pt x="3366" y="1143"/>
                  </a:cubicBezTo>
                  <a:lnTo>
                    <a:pt x="3361" y="1137"/>
                  </a:lnTo>
                  <a:cubicBezTo>
                    <a:pt x="3350" y="1137"/>
                    <a:pt x="3344" y="1143"/>
                    <a:pt x="3338" y="1148"/>
                  </a:cubicBezTo>
                  <a:cubicBezTo>
                    <a:pt x="3338" y="1148"/>
                    <a:pt x="3338" y="1143"/>
                    <a:pt x="3333" y="1143"/>
                  </a:cubicBezTo>
                  <a:lnTo>
                    <a:pt x="3322" y="1148"/>
                  </a:lnTo>
                  <a:lnTo>
                    <a:pt x="3327" y="1154"/>
                  </a:lnTo>
                  <a:lnTo>
                    <a:pt x="3333" y="1154"/>
                  </a:lnTo>
                  <a:cubicBezTo>
                    <a:pt x="3322" y="1159"/>
                    <a:pt x="3316" y="1165"/>
                    <a:pt x="3316" y="1182"/>
                  </a:cubicBezTo>
                  <a:lnTo>
                    <a:pt x="3338" y="1187"/>
                  </a:lnTo>
                  <a:lnTo>
                    <a:pt x="3333" y="1198"/>
                  </a:lnTo>
                  <a:lnTo>
                    <a:pt x="3333" y="1198"/>
                  </a:lnTo>
                  <a:cubicBezTo>
                    <a:pt x="3333" y="1198"/>
                    <a:pt x="3333" y="1198"/>
                    <a:pt x="3333" y="1198"/>
                  </a:cubicBezTo>
                  <a:lnTo>
                    <a:pt x="3333" y="1198"/>
                  </a:lnTo>
                  <a:lnTo>
                    <a:pt x="3333" y="1199"/>
                  </a:lnTo>
                  <a:lnTo>
                    <a:pt x="3333" y="1198"/>
                  </a:lnTo>
                  <a:lnTo>
                    <a:pt x="3333" y="1198"/>
                  </a:lnTo>
                  <a:cubicBezTo>
                    <a:pt x="3335" y="1199"/>
                    <a:pt x="3337" y="1199"/>
                    <a:pt x="3338" y="1199"/>
                  </a:cubicBezTo>
                  <a:cubicBezTo>
                    <a:pt x="3333" y="1204"/>
                    <a:pt x="3333" y="1210"/>
                    <a:pt x="3333" y="1215"/>
                  </a:cubicBezTo>
                  <a:lnTo>
                    <a:pt x="3361" y="1215"/>
                  </a:lnTo>
                  <a:cubicBezTo>
                    <a:pt x="3355" y="1221"/>
                    <a:pt x="3338" y="1221"/>
                    <a:pt x="3344" y="1232"/>
                  </a:cubicBezTo>
                  <a:cubicBezTo>
                    <a:pt x="3354" y="1232"/>
                    <a:pt x="3355" y="1220"/>
                    <a:pt x="3362" y="1220"/>
                  </a:cubicBezTo>
                  <a:cubicBezTo>
                    <a:pt x="3364" y="1220"/>
                    <a:pt x="3365" y="1220"/>
                    <a:pt x="3366" y="1221"/>
                  </a:cubicBezTo>
                  <a:cubicBezTo>
                    <a:pt x="3361" y="1238"/>
                    <a:pt x="3355" y="1238"/>
                    <a:pt x="3366" y="1243"/>
                  </a:cubicBezTo>
                  <a:lnTo>
                    <a:pt x="3355" y="1243"/>
                  </a:lnTo>
                  <a:cubicBezTo>
                    <a:pt x="3361" y="1249"/>
                    <a:pt x="3366" y="1260"/>
                    <a:pt x="3378" y="1260"/>
                  </a:cubicBezTo>
                  <a:cubicBezTo>
                    <a:pt x="3372" y="1271"/>
                    <a:pt x="3394" y="1288"/>
                    <a:pt x="3372" y="1294"/>
                  </a:cubicBezTo>
                  <a:cubicBezTo>
                    <a:pt x="3378" y="1294"/>
                    <a:pt x="3394" y="1299"/>
                    <a:pt x="3394" y="1311"/>
                  </a:cubicBezTo>
                  <a:cubicBezTo>
                    <a:pt x="3392" y="1310"/>
                    <a:pt x="3391" y="1310"/>
                    <a:pt x="3389" y="1310"/>
                  </a:cubicBezTo>
                  <a:cubicBezTo>
                    <a:pt x="3372" y="1310"/>
                    <a:pt x="3404" y="1339"/>
                    <a:pt x="3378" y="1344"/>
                  </a:cubicBezTo>
                  <a:cubicBezTo>
                    <a:pt x="3406" y="1344"/>
                    <a:pt x="3400" y="1372"/>
                    <a:pt x="3417" y="1389"/>
                  </a:cubicBezTo>
                  <a:cubicBezTo>
                    <a:pt x="3411" y="1389"/>
                    <a:pt x="3411" y="1389"/>
                    <a:pt x="3411" y="1383"/>
                  </a:cubicBezTo>
                  <a:cubicBezTo>
                    <a:pt x="3411" y="1395"/>
                    <a:pt x="3406" y="1400"/>
                    <a:pt x="3400" y="1406"/>
                  </a:cubicBezTo>
                  <a:cubicBezTo>
                    <a:pt x="3422" y="1406"/>
                    <a:pt x="3428" y="1423"/>
                    <a:pt x="3439" y="1428"/>
                  </a:cubicBezTo>
                  <a:cubicBezTo>
                    <a:pt x="3434" y="1433"/>
                    <a:pt x="3430" y="1435"/>
                    <a:pt x="3427" y="1435"/>
                  </a:cubicBezTo>
                  <a:cubicBezTo>
                    <a:pt x="3421" y="1435"/>
                    <a:pt x="3416" y="1431"/>
                    <a:pt x="3410" y="1431"/>
                  </a:cubicBezTo>
                  <a:cubicBezTo>
                    <a:pt x="3407" y="1431"/>
                    <a:pt x="3404" y="1431"/>
                    <a:pt x="3400" y="1434"/>
                  </a:cubicBezTo>
                  <a:cubicBezTo>
                    <a:pt x="3402" y="1433"/>
                    <a:pt x="3404" y="1433"/>
                    <a:pt x="3405" y="1433"/>
                  </a:cubicBezTo>
                  <a:cubicBezTo>
                    <a:pt x="3416" y="1433"/>
                    <a:pt x="3418" y="1446"/>
                    <a:pt x="3429" y="1446"/>
                  </a:cubicBezTo>
                  <a:cubicBezTo>
                    <a:pt x="3430" y="1446"/>
                    <a:pt x="3432" y="1446"/>
                    <a:pt x="3434" y="1445"/>
                  </a:cubicBezTo>
                  <a:lnTo>
                    <a:pt x="3434" y="1445"/>
                  </a:lnTo>
                  <a:cubicBezTo>
                    <a:pt x="3422" y="1456"/>
                    <a:pt x="3428" y="1456"/>
                    <a:pt x="3411" y="1462"/>
                  </a:cubicBezTo>
                  <a:cubicBezTo>
                    <a:pt x="3434" y="1462"/>
                    <a:pt x="3417" y="1467"/>
                    <a:pt x="3434" y="1479"/>
                  </a:cubicBezTo>
                  <a:cubicBezTo>
                    <a:pt x="3422" y="1490"/>
                    <a:pt x="3411" y="1484"/>
                    <a:pt x="3417" y="1495"/>
                  </a:cubicBezTo>
                  <a:cubicBezTo>
                    <a:pt x="3415" y="1498"/>
                    <a:pt x="3414" y="1499"/>
                    <a:pt x="3413" y="1499"/>
                  </a:cubicBezTo>
                  <a:cubicBezTo>
                    <a:pt x="3409" y="1499"/>
                    <a:pt x="3406" y="1490"/>
                    <a:pt x="3406" y="1490"/>
                  </a:cubicBezTo>
                  <a:lnTo>
                    <a:pt x="3406" y="1490"/>
                  </a:lnTo>
                  <a:cubicBezTo>
                    <a:pt x="3406" y="1498"/>
                    <a:pt x="3410" y="1500"/>
                    <a:pt x="3415" y="1500"/>
                  </a:cubicBezTo>
                  <a:cubicBezTo>
                    <a:pt x="3418" y="1500"/>
                    <a:pt x="3421" y="1499"/>
                    <a:pt x="3425" y="1499"/>
                  </a:cubicBezTo>
                  <a:cubicBezTo>
                    <a:pt x="3428" y="1499"/>
                    <a:pt x="3431" y="1500"/>
                    <a:pt x="3434" y="1501"/>
                  </a:cubicBezTo>
                  <a:cubicBezTo>
                    <a:pt x="3439" y="1518"/>
                    <a:pt x="3417" y="1512"/>
                    <a:pt x="3411" y="1518"/>
                  </a:cubicBezTo>
                  <a:cubicBezTo>
                    <a:pt x="3417" y="1529"/>
                    <a:pt x="3434" y="1535"/>
                    <a:pt x="3428" y="1546"/>
                  </a:cubicBezTo>
                  <a:lnTo>
                    <a:pt x="3422" y="1546"/>
                  </a:lnTo>
                  <a:cubicBezTo>
                    <a:pt x="3439" y="1557"/>
                    <a:pt x="3422" y="1585"/>
                    <a:pt x="3439" y="1596"/>
                  </a:cubicBezTo>
                  <a:cubicBezTo>
                    <a:pt x="3439" y="1598"/>
                    <a:pt x="3439" y="1599"/>
                    <a:pt x="3438" y="1600"/>
                  </a:cubicBezTo>
                  <a:lnTo>
                    <a:pt x="3438" y="1600"/>
                  </a:lnTo>
                  <a:cubicBezTo>
                    <a:pt x="3440" y="1600"/>
                    <a:pt x="3442" y="1599"/>
                    <a:pt x="3443" y="1599"/>
                  </a:cubicBezTo>
                  <a:cubicBezTo>
                    <a:pt x="3449" y="1599"/>
                    <a:pt x="3452" y="1602"/>
                    <a:pt x="3456" y="1602"/>
                  </a:cubicBezTo>
                  <a:cubicBezTo>
                    <a:pt x="3456" y="1607"/>
                    <a:pt x="3467" y="1613"/>
                    <a:pt x="3456" y="1619"/>
                  </a:cubicBezTo>
                  <a:cubicBezTo>
                    <a:pt x="3456" y="1613"/>
                    <a:pt x="3450" y="1613"/>
                    <a:pt x="3450" y="1607"/>
                  </a:cubicBezTo>
                  <a:lnTo>
                    <a:pt x="3450" y="1619"/>
                  </a:lnTo>
                  <a:cubicBezTo>
                    <a:pt x="3448" y="1619"/>
                    <a:pt x="3446" y="1620"/>
                    <a:pt x="3445" y="1620"/>
                  </a:cubicBezTo>
                  <a:cubicBezTo>
                    <a:pt x="3438" y="1620"/>
                    <a:pt x="3449" y="1607"/>
                    <a:pt x="3439" y="1607"/>
                  </a:cubicBezTo>
                  <a:lnTo>
                    <a:pt x="3439" y="1607"/>
                  </a:lnTo>
                  <a:cubicBezTo>
                    <a:pt x="3439" y="1619"/>
                    <a:pt x="3450" y="1641"/>
                    <a:pt x="3445" y="1652"/>
                  </a:cubicBezTo>
                  <a:cubicBezTo>
                    <a:pt x="3431" y="1652"/>
                    <a:pt x="3440" y="1633"/>
                    <a:pt x="3434" y="1633"/>
                  </a:cubicBezTo>
                  <a:lnTo>
                    <a:pt x="3434" y="1633"/>
                  </a:lnTo>
                  <a:cubicBezTo>
                    <a:pt x="3433" y="1633"/>
                    <a:pt x="3431" y="1634"/>
                    <a:pt x="3428" y="1635"/>
                  </a:cubicBezTo>
                  <a:lnTo>
                    <a:pt x="3434" y="1619"/>
                  </a:lnTo>
                  <a:lnTo>
                    <a:pt x="3434" y="1619"/>
                  </a:lnTo>
                  <a:cubicBezTo>
                    <a:pt x="3429" y="1621"/>
                    <a:pt x="3426" y="1622"/>
                    <a:pt x="3425" y="1622"/>
                  </a:cubicBezTo>
                  <a:cubicBezTo>
                    <a:pt x="3422" y="1622"/>
                    <a:pt x="3428" y="1615"/>
                    <a:pt x="3423" y="1615"/>
                  </a:cubicBezTo>
                  <a:cubicBezTo>
                    <a:pt x="3421" y="1615"/>
                    <a:pt x="3417" y="1616"/>
                    <a:pt x="3411" y="1619"/>
                  </a:cubicBezTo>
                  <a:cubicBezTo>
                    <a:pt x="3400" y="1641"/>
                    <a:pt x="3417" y="1647"/>
                    <a:pt x="3406" y="1663"/>
                  </a:cubicBezTo>
                  <a:cubicBezTo>
                    <a:pt x="3417" y="1675"/>
                    <a:pt x="3422" y="1669"/>
                    <a:pt x="3428" y="1675"/>
                  </a:cubicBezTo>
                  <a:cubicBezTo>
                    <a:pt x="3434" y="1708"/>
                    <a:pt x="3383" y="1691"/>
                    <a:pt x="3400" y="1719"/>
                  </a:cubicBezTo>
                  <a:cubicBezTo>
                    <a:pt x="3406" y="1725"/>
                    <a:pt x="3422" y="1736"/>
                    <a:pt x="3411" y="1747"/>
                  </a:cubicBezTo>
                  <a:lnTo>
                    <a:pt x="3394" y="1736"/>
                  </a:lnTo>
                  <a:lnTo>
                    <a:pt x="3394" y="1736"/>
                  </a:lnTo>
                  <a:cubicBezTo>
                    <a:pt x="3383" y="1759"/>
                    <a:pt x="3417" y="1759"/>
                    <a:pt x="3394" y="1775"/>
                  </a:cubicBezTo>
                  <a:cubicBezTo>
                    <a:pt x="3394" y="1775"/>
                    <a:pt x="3394" y="1775"/>
                    <a:pt x="3394" y="1775"/>
                  </a:cubicBezTo>
                  <a:lnTo>
                    <a:pt x="3394" y="1775"/>
                  </a:lnTo>
                  <a:cubicBezTo>
                    <a:pt x="3395" y="1777"/>
                    <a:pt x="3396" y="1779"/>
                    <a:pt x="3394" y="1781"/>
                  </a:cubicBezTo>
                  <a:lnTo>
                    <a:pt x="3378" y="1781"/>
                  </a:lnTo>
                  <a:cubicBezTo>
                    <a:pt x="3372" y="1803"/>
                    <a:pt x="3372" y="1831"/>
                    <a:pt x="3361" y="1854"/>
                  </a:cubicBezTo>
                  <a:cubicBezTo>
                    <a:pt x="3361" y="1854"/>
                    <a:pt x="3355" y="1848"/>
                    <a:pt x="3350" y="1848"/>
                  </a:cubicBezTo>
                  <a:cubicBezTo>
                    <a:pt x="3338" y="1882"/>
                    <a:pt x="3310" y="1910"/>
                    <a:pt x="3288" y="1927"/>
                  </a:cubicBezTo>
                  <a:lnTo>
                    <a:pt x="3288" y="1943"/>
                  </a:lnTo>
                  <a:cubicBezTo>
                    <a:pt x="3288" y="1945"/>
                    <a:pt x="3287" y="1946"/>
                    <a:pt x="3287" y="1946"/>
                  </a:cubicBezTo>
                  <a:cubicBezTo>
                    <a:pt x="3285" y="1946"/>
                    <a:pt x="3282" y="1943"/>
                    <a:pt x="3282" y="1943"/>
                  </a:cubicBezTo>
                  <a:lnTo>
                    <a:pt x="3282" y="1943"/>
                  </a:lnTo>
                  <a:cubicBezTo>
                    <a:pt x="3271" y="1949"/>
                    <a:pt x="3288" y="1949"/>
                    <a:pt x="3288" y="1955"/>
                  </a:cubicBezTo>
                  <a:cubicBezTo>
                    <a:pt x="3286" y="1957"/>
                    <a:pt x="3283" y="1958"/>
                    <a:pt x="3282" y="1958"/>
                  </a:cubicBezTo>
                  <a:cubicBezTo>
                    <a:pt x="3279" y="1958"/>
                    <a:pt x="3277" y="1956"/>
                    <a:pt x="3277" y="1949"/>
                  </a:cubicBezTo>
                  <a:cubicBezTo>
                    <a:pt x="3271" y="1977"/>
                    <a:pt x="3254" y="2016"/>
                    <a:pt x="3226" y="2022"/>
                  </a:cubicBezTo>
                  <a:lnTo>
                    <a:pt x="3226" y="2016"/>
                  </a:lnTo>
                  <a:lnTo>
                    <a:pt x="3226" y="2016"/>
                  </a:lnTo>
                  <a:cubicBezTo>
                    <a:pt x="3210" y="2022"/>
                    <a:pt x="3232" y="2050"/>
                    <a:pt x="3210" y="2050"/>
                  </a:cubicBezTo>
                  <a:cubicBezTo>
                    <a:pt x="3178" y="2066"/>
                    <a:pt x="3152" y="2101"/>
                    <a:pt x="3116" y="2101"/>
                  </a:cubicBezTo>
                  <a:cubicBezTo>
                    <a:pt x="3114" y="2101"/>
                    <a:pt x="3111" y="2101"/>
                    <a:pt x="3109" y="2100"/>
                  </a:cubicBezTo>
                  <a:lnTo>
                    <a:pt x="3109" y="2100"/>
                  </a:lnTo>
                  <a:cubicBezTo>
                    <a:pt x="3114" y="2123"/>
                    <a:pt x="3075" y="2111"/>
                    <a:pt x="3086" y="2140"/>
                  </a:cubicBezTo>
                  <a:cubicBezTo>
                    <a:pt x="3067" y="2136"/>
                    <a:pt x="3061" y="2132"/>
                    <a:pt x="3049" y="2132"/>
                  </a:cubicBezTo>
                  <a:cubicBezTo>
                    <a:pt x="3044" y="2132"/>
                    <a:pt x="3039" y="2132"/>
                    <a:pt x="3030" y="2134"/>
                  </a:cubicBezTo>
                  <a:cubicBezTo>
                    <a:pt x="3019" y="2140"/>
                    <a:pt x="3025" y="2156"/>
                    <a:pt x="3014" y="2162"/>
                  </a:cubicBezTo>
                  <a:lnTo>
                    <a:pt x="3014" y="2145"/>
                  </a:lnTo>
                  <a:lnTo>
                    <a:pt x="3002" y="2168"/>
                  </a:lnTo>
                  <a:lnTo>
                    <a:pt x="2991" y="2151"/>
                  </a:lnTo>
                  <a:lnTo>
                    <a:pt x="2980" y="2162"/>
                  </a:lnTo>
                  <a:cubicBezTo>
                    <a:pt x="2986" y="2162"/>
                    <a:pt x="2991" y="2162"/>
                    <a:pt x="2991" y="2168"/>
                  </a:cubicBezTo>
                  <a:cubicBezTo>
                    <a:pt x="2988" y="2171"/>
                    <a:pt x="2983" y="2172"/>
                    <a:pt x="2978" y="2172"/>
                  </a:cubicBezTo>
                  <a:cubicBezTo>
                    <a:pt x="2968" y="2172"/>
                    <a:pt x="2956" y="2166"/>
                    <a:pt x="2952" y="2162"/>
                  </a:cubicBezTo>
                  <a:lnTo>
                    <a:pt x="2924" y="2184"/>
                  </a:lnTo>
                  <a:cubicBezTo>
                    <a:pt x="2921" y="2181"/>
                    <a:pt x="2921" y="2178"/>
                    <a:pt x="2924" y="2174"/>
                  </a:cubicBezTo>
                  <a:lnTo>
                    <a:pt x="2924" y="2174"/>
                  </a:lnTo>
                  <a:cubicBezTo>
                    <a:pt x="2923" y="2175"/>
                    <a:pt x="2922" y="2175"/>
                    <a:pt x="2921" y="2175"/>
                  </a:cubicBezTo>
                  <a:cubicBezTo>
                    <a:pt x="2918" y="2175"/>
                    <a:pt x="2919" y="2168"/>
                    <a:pt x="2915" y="2168"/>
                  </a:cubicBezTo>
                  <a:cubicBezTo>
                    <a:pt x="2913" y="2168"/>
                    <a:pt x="2911" y="2169"/>
                    <a:pt x="2907" y="2173"/>
                  </a:cubicBezTo>
                  <a:cubicBezTo>
                    <a:pt x="2913" y="2173"/>
                    <a:pt x="2907" y="2179"/>
                    <a:pt x="2913" y="2184"/>
                  </a:cubicBezTo>
                  <a:cubicBezTo>
                    <a:pt x="2907" y="2182"/>
                    <a:pt x="2899" y="2180"/>
                    <a:pt x="2890" y="2180"/>
                  </a:cubicBezTo>
                  <a:cubicBezTo>
                    <a:pt x="2882" y="2180"/>
                    <a:pt x="2874" y="2182"/>
                    <a:pt x="2868" y="2184"/>
                  </a:cubicBezTo>
                  <a:lnTo>
                    <a:pt x="2868" y="2179"/>
                  </a:lnTo>
                  <a:cubicBezTo>
                    <a:pt x="2840" y="2179"/>
                    <a:pt x="2812" y="2184"/>
                    <a:pt x="2784" y="2190"/>
                  </a:cubicBezTo>
                  <a:cubicBezTo>
                    <a:pt x="2795" y="2190"/>
                    <a:pt x="2795" y="2212"/>
                    <a:pt x="2784" y="2212"/>
                  </a:cubicBezTo>
                  <a:lnTo>
                    <a:pt x="2782" y="2208"/>
                  </a:lnTo>
                  <a:lnTo>
                    <a:pt x="2782" y="2208"/>
                  </a:lnTo>
                  <a:cubicBezTo>
                    <a:pt x="2782" y="2209"/>
                    <a:pt x="2780" y="2210"/>
                    <a:pt x="2778" y="2212"/>
                  </a:cubicBezTo>
                  <a:cubicBezTo>
                    <a:pt x="2767" y="2212"/>
                    <a:pt x="2773" y="2196"/>
                    <a:pt x="2778" y="2190"/>
                  </a:cubicBezTo>
                  <a:lnTo>
                    <a:pt x="2778" y="2190"/>
                  </a:lnTo>
                  <a:lnTo>
                    <a:pt x="2762" y="2196"/>
                  </a:lnTo>
                  <a:cubicBezTo>
                    <a:pt x="2762" y="2190"/>
                    <a:pt x="2767" y="2190"/>
                    <a:pt x="2767" y="2184"/>
                  </a:cubicBezTo>
                  <a:lnTo>
                    <a:pt x="2767" y="2184"/>
                  </a:lnTo>
                  <a:cubicBezTo>
                    <a:pt x="2766" y="2186"/>
                    <a:pt x="2765" y="2187"/>
                    <a:pt x="2763" y="2187"/>
                  </a:cubicBezTo>
                  <a:cubicBezTo>
                    <a:pt x="2758" y="2187"/>
                    <a:pt x="2751" y="2179"/>
                    <a:pt x="2745" y="2179"/>
                  </a:cubicBezTo>
                  <a:cubicBezTo>
                    <a:pt x="2743" y="2179"/>
                    <a:pt x="2741" y="2180"/>
                    <a:pt x="2739" y="2184"/>
                  </a:cubicBezTo>
                  <a:lnTo>
                    <a:pt x="2734" y="2179"/>
                  </a:lnTo>
                  <a:lnTo>
                    <a:pt x="2672" y="2179"/>
                  </a:lnTo>
                  <a:cubicBezTo>
                    <a:pt x="2666" y="2190"/>
                    <a:pt x="2661" y="2190"/>
                    <a:pt x="2650" y="2196"/>
                  </a:cubicBezTo>
                  <a:cubicBezTo>
                    <a:pt x="2633" y="2190"/>
                    <a:pt x="2616" y="2173"/>
                    <a:pt x="2594" y="2173"/>
                  </a:cubicBezTo>
                  <a:cubicBezTo>
                    <a:pt x="2577" y="2173"/>
                    <a:pt x="2588" y="2179"/>
                    <a:pt x="2577" y="2184"/>
                  </a:cubicBezTo>
                  <a:cubicBezTo>
                    <a:pt x="2582" y="2173"/>
                    <a:pt x="2560" y="2168"/>
                    <a:pt x="2571" y="2162"/>
                  </a:cubicBezTo>
                  <a:cubicBezTo>
                    <a:pt x="2549" y="2156"/>
                    <a:pt x="2543" y="2156"/>
                    <a:pt x="2510" y="2151"/>
                  </a:cubicBezTo>
                  <a:lnTo>
                    <a:pt x="2510" y="2151"/>
                  </a:lnTo>
                  <a:cubicBezTo>
                    <a:pt x="2510" y="2156"/>
                    <a:pt x="2515" y="2162"/>
                    <a:pt x="2510" y="2162"/>
                  </a:cubicBezTo>
                  <a:cubicBezTo>
                    <a:pt x="2504" y="2162"/>
                    <a:pt x="2498" y="2156"/>
                    <a:pt x="2504" y="2151"/>
                  </a:cubicBezTo>
                  <a:cubicBezTo>
                    <a:pt x="2462" y="2151"/>
                    <a:pt x="2445" y="2088"/>
                    <a:pt x="2416" y="2088"/>
                  </a:cubicBezTo>
                  <a:cubicBezTo>
                    <a:pt x="2414" y="2088"/>
                    <a:pt x="2411" y="2088"/>
                    <a:pt x="2409" y="2089"/>
                  </a:cubicBezTo>
                  <a:lnTo>
                    <a:pt x="2381" y="2078"/>
                  </a:lnTo>
                  <a:cubicBezTo>
                    <a:pt x="2370" y="2072"/>
                    <a:pt x="2392" y="2078"/>
                    <a:pt x="2386" y="2067"/>
                  </a:cubicBezTo>
                  <a:cubicBezTo>
                    <a:pt x="2347" y="2061"/>
                    <a:pt x="2347" y="2033"/>
                    <a:pt x="2319" y="2022"/>
                  </a:cubicBezTo>
                  <a:cubicBezTo>
                    <a:pt x="2330" y="1983"/>
                    <a:pt x="2263" y="1971"/>
                    <a:pt x="2269" y="1938"/>
                  </a:cubicBezTo>
                  <a:lnTo>
                    <a:pt x="2269" y="1938"/>
                  </a:lnTo>
                  <a:lnTo>
                    <a:pt x="2263" y="1943"/>
                  </a:lnTo>
                  <a:lnTo>
                    <a:pt x="2258" y="1943"/>
                  </a:lnTo>
                  <a:cubicBezTo>
                    <a:pt x="2258" y="1943"/>
                    <a:pt x="2258" y="1938"/>
                    <a:pt x="2258" y="1938"/>
                  </a:cubicBezTo>
                  <a:cubicBezTo>
                    <a:pt x="2258" y="1938"/>
                    <a:pt x="2258" y="1932"/>
                    <a:pt x="2258" y="1927"/>
                  </a:cubicBezTo>
                  <a:cubicBezTo>
                    <a:pt x="2258" y="1932"/>
                    <a:pt x="2258" y="1932"/>
                    <a:pt x="2252" y="1938"/>
                  </a:cubicBezTo>
                  <a:cubicBezTo>
                    <a:pt x="2252" y="1932"/>
                    <a:pt x="2252" y="1932"/>
                    <a:pt x="2252" y="1932"/>
                  </a:cubicBezTo>
                  <a:cubicBezTo>
                    <a:pt x="2246" y="1927"/>
                    <a:pt x="2241" y="1921"/>
                    <a:pt x="2235" y="1921"/>
                  </a:cubicBezTo>
                  <a:cubicBezTo>
                    <a:pt x="2230" y="1910"/>
                    <a:pt x="2224" y="1904"/>
                    <a:pt x="2218" y="1893"/>
                  </a:cubicBezTo>
                  <a:cubicBezTo>
                    <a:pt x="2196" y="1854"/>
                    <a:pt x="2185" y="1809"/>
                    <a:pt x="2179" y="1770"/>
                  </a:cubicBezTo>
                  <a:cubicBezTo>
                    <a:pt x="2174" y="1747"/>
                    <a:pt x="2134" y="1770"/>
                    <a:pt x="2140" y="1736"/>
                  </a:cubicBezTo>
                  <a:lnTo>
                    <a:pt x="2157" y="1736"/>
                  </a:lnTo>
                  <a:cubicBezTo>
                    <a:pt x="2140" y="1719"/>
                    <a:pt x="2140" y="1697"/>
                    <a:pt x="2134" y="1675"/>
                  </a:cubicBezTo>
                  <a:cubicBezTo>
                    <a:pt x="2129" y="1652"/>
                    <a:pt x="2129" y="1630"/>
                    <a:pt x="2118" y="1607"/>
                  </a:cubicBezTo>
                  <a:lnTo>
                    <a:pt x="2118" y="1607"/>
                  </a:lnTo>
                  <a:cubicBezTo>
                    <a:pt x="2118" y="1607"/>
                    <a:pt x="2123" y="1607"/>
                    <a:pt x="2123" y="1613"/>
                  </a:cubicBezTo>
                  <a:cubicBezTo>
                    <a:pt x="2134" y="1602"/>
                    <a:pt x="2123" y="1579"/>
                    <a:pt x="2112" y="1579"/>
                  </a:cubicBezTo>
                  <a:cubicBezTo>
                    <a:pt x="2112" y="1574"/>
                    <a:pt x="2123" y="1574"/>
                    <a:pt x="2123" y="1574"/>
                  </a:cubicBezTo>
                  <a:cubicBezTo>
                    <a:pt x="2134" y="1563"/>
                    <a:pt x="2112" y="1551"/>
                    <a:pt x="2123" y="1546"/>
                  </a:cubicBezTo>
                  <a:cubicBezTo>
                    <a:pt x="2118" y="1541"/>
                    <a:pt x="2127" y="1523"/>
                    <a:pt x="2120" y="1523"/>
                  </a:cubicBezTo>
                  <a:lnTo>
                    <a:pt x="2120" y="1523"/>
                  </a:lnTo>
                  <a:cubicBezTo>
                    <a:pt x="2120" y="1523"/>
                    <a:pt x="2119" y="1523"/>
                    <a:pt x="2118" y="1523"/>
                  </a:cubicBezTo>
                  <a:cubicBezTo>
                    <a:pt x="2123" y="1507"/>
                    <a:pt x="2112" y="1490"/>
                    <a:pt x="2118" y="1479"/>
                  </a:cubicBezTo>
                  <a:cubicBezTo>
                    <a:pt x="2106" y="1467"/>
                    <a:pt x="2129" y="1451"/>
                    <a:pt x="2112" y="1445"/>
                  </a:cubicBezTo>
                  <a:lnTo>
                    <a:pt x="2112" y="1445"/>
                  </a:lnTo>
                  <a:cubicBezTo>
                    <a:pt x="2113" y="1445"/>
                    <a:pt x="2114" y="1446"/>
                    <a:pt x="2116" y="1446"/>
                  </a:cubicBezTo>
                  <a:cubicBezTo>
                    <a:pt x="2129" y="1446"/>
                    <a:pt x="2128" y="1416"/>
                    <a:pt x="2123" y="1406"/>
                  </a:cubicBezTo>
                  <a:lnTo>
                    <a:pt x="2123" y="1406"/>
                  </a:lnTo>
                  <a:cubicBezTo>
                    <a:pt x="2124" y="1407"/>
                    <a:pt x="2126" y="1407"/>
                    <a:pt x="2127" y="1407"/>
                  </a:cubicBezTo>
                  <a:cubicBezTo>
                    <a:pt x="2130" y="1407"/>
                    <a:pt x="2133" y="1404"/>
                    <a:pt x="2136" y="1404"/>
                  </a:cubicBezTo>
                  <a:cubicBezTo>
                    <a:pt x="2138" y="1404"/>
                    <a:pt x="2139" y="1405"/>
                    <a:pt x="2140" y="1406"/>
                  </a:cubicBezTo>
                  <a:cubicBezTo>
                    <a:pt x="2140" y="1395"/>
                    <a:pt x="2140" y="1383"/>
                    <a:pt x="2129" y="1383"/>
                  </a:cubicBezTo>
                  <a:cubicBezTo>
                    <a:pt x="2157" y="1367"/>
                    <a:pt x="2123" y="1333"/>
                    <a:pt x="2157" y="1327"/>
                  </a:cubicBezTo>
                  <a:cubicBezTo>
                    <a:pt x="2157" y="1288"/>
                    <a:pt x="2168" y="1255"/>
                    <a:pt x="2179" y="1227"/>
                  </a:cubicBezTo>
                  <a:lnTo>
                    <a:pt x="2179" y="1227"/>
                  </a:lnTo>
                  <a:cubicBezTo>
                    <a:pt x="2196" y="1232"/>
                    <a:pt x="2162" y="1260"/>
                    <a:pt x="2185" y="1266"/>
                  </a:cubicBezTo>
                  <a:cubicBezTo>
                    <a:pt x="2185" y="1232"/>
                    <a:pt x="2185" y="1210"/>
                    <a:pt x="2202" y="1187"/>
                  </a:cubicBezTo>
                  <a:cubicBezTo>
                    <a:pt x="2203" y="1186"/>
                    <a:pt x="2204" y="1186"/>
                    <a:pt x="2204" y="1186"/>
                  </a:cubicBezTo>
                  <a:cubicBezTo>
                    <a:pt x="2207" y="1186"/>
                    <a:pt x="2207" y="1194"/>
                    <a:pt x="2207" y="1199"/>
                  </a:cubicBezTo>
                  <a:cubicBezTo>
                    <a:pt x="2218" y="1165"/>
                    <a:pt x="2246" y="1148"/>
                    <a:pt x="2252" y="1120"/>
                  </a:cubicBezTo>
                  <a:cubicBezTo>
                    <a:pt x="2236" y="1120"/>
                    <a:pt x="2246" y="1089"/>
                    <a:pt x="2241" y="1082"/>
                  </a:cubicBezTo>
                  <a:lnTo>
                    <a:pt x="2241" y="1082"/>
                  </a:lnTo>
                  <a:cubicBezTo>
                    <a:pt x="2245" y="1087"/>
                    <a:pt x="2249" y="1088"/>
                    <a:pt x="2252" y="1088"/>
                  </a:cubicBezTo>
                  <a:cubicBezTo>
                    <a:pt x="2257" y="1088"/>
                    <a:pt x="2261" y="1083"/>
                    <a:pt x="2266" y="1083"/>
                  </a:cubicBezTo>
                  <a:cubicBezTo>
                    <a:pt x="2270" y="1083"/>
                    <a:pt x="2274" y="1087"/>
                    <a:pt x="2280" y="1098"/>
                  </a:cubicBezTo>
                  <a:cubicBezTo>
                    <a:pt x="2280" y="1092"/>
                    <a:pt x="2280" y="1087"/>
                    <a:pt x="2274" y="1087"/>
                  </a:cubicBezTo>
                  <a:cubicBezTo>
                    <a:pt x="2277" y="1084"/>
                    <a:pt x="2279" y="1083"/>
                    <a:pt x="2281" y="1083"/>
                  </a:cubicBezTo>
                  <a:cubicBezTo>
                    <a:pt x="2284" y="1083"/>
                    <a:pt x="2286" y="1086"/>
                    <a:pt x="2286" y="1092"/>
                  </a:cubicBezTo>
                  <a:cubicBezTo>
                    <a:pt x="2297" y="1075"/>
                    <a:pt x="2286" y="1070"/>
                    <a:pt x="2297" y="1059"/>
                  </a:cubicBezTo>
                  <a:cubicBezTo>
                    <a:pt x="2302" y="1064"/>
                    <a:pt x="2297" y="1064"/>
                    <a:pt x="2302" y="1070"/>
                  </a:cubicBezTo>
                  <a:cubicBezTo>
                    <a:pt x="2302" y="1059"/>
                    <a:pt x="2302" y="1047"/>
                    <a:pt x="2319" y="1036"/>
                  </a:cubicBezTo>
                  <a:cubicBezTo>
                    <a:pt x="2319" y="1042"/>
                    <a:pt x="2319" y="1042"/>
                    <a:pt x="2319" y="1047"/>
                  </a:cubicBezTo>
                  <a:cubicBezTo>
                    <a:pt x="2336" y="1025"/>
                    <a:pt x="2336" y="997"/>
                    <a:pt x="2364" y="986"/>
                  </a:cubicBezTo>
                  <a:cubicBezTo>
                    <a:pt x="2366" y="994"/>
                    <a:pt x="2368" y="996"/>
                    <a:pt x="2370" y="996"/>
                  </a:cubicBezTo>
                  <a:cubicBezTo>
                    <a:pt x="2373" y="996"/>
                    <a:pt x="2376" y="994"/>
                    <a:pt x="2380" y="994"/>
                  </a:cubicBezTo>
                  <a:cubicBezTo>
                    <a:pt x="2382" y="994"/>
                    <a:pt x="2384" y="994"/>
                    <a:pt x="2386" y="997"/>
                  </a:cubicBezTo>
                  <a:cubicBezTo>
                    <a:pt x="2392" y="997"/>
                    <a:pt x="2398" y="991"/>
                    <a:pt x="2398" y="986"/>
                  </a:cubicBezTo>
                  <a:lnTo>
                    <a:pt x="2386" y="986"/>
                  </a:lnTo>
                  <a:cubicBezTo>
                    <a:pt x="2398" y="975"/>
                    <a:pt x="2403" y="958"/>
                    <a:pt x="2414" y="958"/>
                  </a:cubicBezTo>
                  <a:lnTo>
                    <a:pt x="2414" y="969"/>
                  </a:lnTo>
                  <a:lnTo>
                    <a:pt x="2431" y="952"/>
                  </a:lnTo>
                  <a:lnTo>
                    <a:pt x="2414" y="952"/>
                  </a:lnTo>
                  <a:cubicBezTo>
                    <a:pt x="2426" y="941"/>
                    <a:pt x="2403" y="935"/>
                    <a:pt x="2420" y="930"/>
                  </a:cubicBezTo>
                  <a:lnTo>
                    <a:pt x="2420" y="930"/>
                  </a:lnTo>
                  <a:cubicBezTo>
                    <a:pt x="2420" y="931"/>
                    <a:pt x="2421" y="931"/>
                    <a:pt x="2422" y="931"/>
                  </a:cubicBezTo>
                  <a:cubicBezTo>
                    <a:pt x="2426" y="931"/>
                    <a:pt x="2433" y="928"/>
                    <a:pt x="2440" y="928"/>
                  </a:cubicBezTo>
                  <a:cubicBezTo>
                    <a:pt x="2443" y="928"/>
                    <a:pt x="2446" y="929"/>
                    <a:pt x="2448" y="930"/>
                  </a:cubicBezTo>
                  <a:cubicBezTo>
                    <a:pt x="2448" y="924"/>
                    <a:pt x="2454" y="913"/>
                    <a:pt x="2465" y="913"/>
                  </a:cubicBezTo>
                  <a:cubicBezTo>
                    <a:pt x="2470" y="919"/>
                    <a:pt x="2470" y="930"/>
                    <a:pt x="2476" y="935"/>
                  </a:cubicBezTo>
                  <a:cubicBezTo>
                    <a:pt x="2476" y="919"/>
                    <a:pt x="2498" y="913"/>
                    <a:pt x="2504" y="896"/>
                  </a:cubicBezTo>
                  <a:cubicBezTo>
                    <a:pt x="2504" y="902"/>
                    <a:pt x="2504" y="913"/>
                    <a:pt x="2504" y="913"/>
                  </a:cubicBezTo>
                  <a:lnTo>
                    <a:pt x="2510" y="902"/>
                  </a:lnTo>
                  <a:cubicBezTo>
                    <a:pt x="2515" y="902"/>
                    <a:pt x="2515" y="902"/>
                    <a:pt x="2521" y="907"/>
                  </a:cubicBezTo>
                  <a:cubicBezTo>
                    <a:pt x="2538" y="907"/>
                    <a:pt x="2504" y="891"/>
                    <a:pt x="2532" y="891"/>
                  </a:cubicBezTo>
                  <a:cubicBezTo>
                    <a:pt x="2528" y="895"/>
                    <a:pt x="2530" y="896"/>
                    <a:pt x="2529" y="896"/>
                  </a:cubicBezTo>
                  <a:lnTo>
                    <a:pt x="2529" y="896"/>
                  </a:lnTo>
                  <a:cubicBezTo>
                    <a:pt x="2550" y="895"/>
                    <a:pt x="2566" y="874"/>
                    <a:pt x="2588" y="874"/>
                  </a:cubicBezTo>
                  <a:cubicBezTo>
                    <a:pt x="2599" y="891"/>
                    <a:pt x="2571" y="885"/>
                    <a:pt x="2582" y="896"/>
                  </a:cubicBezTo>
                  <a:cubicBezTo>
                    <a:pt x="2610" y="885"/>
                    <a:pt x="2638" y="863"/>
                    <a:pt x="2666" y="863"/>
                  </a:cubicBezTo>
                  <a:lnTo>
                    <a:pt x="2661" y="863"/>
                  </a:lnTo>
                  <a:cubicBezTo>
                    <a:pt x="2661" y="854"/>
                    <a:pt x="2664" y="851"/>
                    <a:pt x="2668" y="851"/>
                  </a:cubicBezTo>
                  <a:cubicBezTo>
                    <a:pt x="2675" y="851"/>
                    <a:pt x="2686" y="859"/>
                    <a:pt x="2694" y="859"/>
                  </a:cubicBezTo>
                  <a:cubicBezTo>
                    <a:pt x="2695" y="859"/>
                    <a:pt x="2696" y="859"/>
                    <a:pt x="2697" y="859"/>
                  </a:cubicBezTo>
                  <a:lnTo>
                    <a:pt x="2697" y="859"/>
                  </a:lnTo>
                  <a:cubicBezTo>
                    <a:pt x="2694" y="862"/>
                    <a:pt x="2694" y="868"/>
                    <a:pt x="2694" y="868"/>
                  </a:cubicBezTo>
                  <a:cubicBezTo>
                    <a:pt x="2717" y="868"/>
                    <a:pt x="2739" y="857"/>
                    <a:pt x="2767" y="851"/>
                  </a:cubicBezTo>
                  <a:lnTo>
                    <a:pt x="2767" y="851"/>
                  </a:lnTo>
                  <a:lnTo>
                    <a:pt x="2762" y="857"/>
                  </a:lnTo>
                  <a:cubicBezTo>
                    <a:pt x="2773" y="863"/>
                    <a:pt x="2795" y="863"/>
                    <a:pt x="2806" y="863"/>
                  </a:cubicBezTo>
                  <a:cubicBezTo>
                    <a:pt x="2812" y="857"/>
                    <a:pt x="2818" y="857"/>
                    <a:pt x="2818" y="851"/>
                  </a:cubicBezTo>
                  <a:cubicBezTo>
                    <a:pt x="2827" y="863"/>
                    <a:pt x="2838" y="866"/>
                    <a:pt x="2849" y="866"/>
                  </a:cubicBezTo>
                  <a:cubicBezTo>
                    <a:pt x="2865" y="866"/>
                    <a:pt x="2881" y="859"/>
                    <a:pt x="2896" y="859"/>
                  </a:cubicBezTo>
                  <a:cubicBezTo>
                    <a:pt x="2906" y="859"/>
                    <a:pt x="2916" y="862"/>
                    <a:pt x="2924" y="874"/>
                  </a:cubicBezTo>
                  <a:cubicBezTo>
                    <a:pt x="2918" y="874"/>
                    <a:pt x="2913" y="879"/>
                    <a:pt x="2913" y="879"/>
                  </a:cubicBezTo>
                  <a:lnTo>
                    <a:pt x="2946" y="879"/>
                  </a:lnTo>
                  <a:cubicBezTo>
                    <a:pt x="2946" y="868"/>
                    <a:pt x="2941" y="874"/>
                    <a:pt x="2941" y="863"/>
                  </a:cubicBezTo>
                  <a:cubicBezTo>
                    <a:pt x="2946" y="857"/>
                    <a:pt x="2952" y="857"/>
                    <a:pt x="2963" y="857"/>
                  </a:cubicBezTo>
                  <a:lnTo>
                    <a:pt x="2963" y="857"/>
                  </a:lnTo>
                  <a:cubicBezTo>
                    <a:pt x="2946" y="863"/>
                    <a:pt x="2958" y="874"/>
                    <a:pt x="2963" y="879"/>
                  </a:cubicBezTo>
                  <a:cubicBezTo>
                    <a:pt x="2963" y="879"/>
                    <a:pt x="2963" y="874"/>
                    <a:pt x="2963" y="874"/>
                  </a:cubicBezTo>
                  <a:cubicBezTo>
                    <a:pt x="2966" y="879"/>
                    <a:pt x="2967" y="880"/>
                    <a:pt x="2969" y="880"/>
                  </a:cubicBezTo>
                  <a:cubicBezTo>
                    <a:pt x="2974" y="880"/>
                    <a:pt x="2976" y="867"/>
                    <a:pt x="2983" y="867"/>
                  </a:cubicBezTo>
                  <a:cubicBezTo>
                    <a:pt x="2985" y="867"/>
                    <a:pt x="2988" y="869"/>
                    <a:pt x="2991" y="874"/>
                  </a:cubicBezTo>
                  <a:lnTo>
                    <a:pt x="3014" y="874"/>
                  </a:lnTo>
                  <a:cubicBezTo>
                    <a:pt x="3014" y="891"/>
                    <a:pt x="3002" y="879"/>
                    <a:pt x="2997" y="891"/>
                  </a:cubicBezTo>
                  <a:cubicBezTo>
                    <a:pt x="3008" y="891"/>
                    <a:pt x="3019" y="883"/>
                    <a:pt x="3027" y="883"/>
                  </a:cubicBezTo>
                  <a:cubicBezTo>
                    <a:pt x="3031" y="883"/>
                    <a:pt x="3034" y="885"/>
                    <a:pt x="3036" y="891"/>
                  </a:cubicBezTo>
                  <a:lnTo>
                    <a:pt x="3019" y="891"/>
                  </a:lnTo>
                  <a:cubicBezTo>
                    <a:pt x="3025" y="907"/>
                    <a:pt x="3025" y="907"/>
                    <a:pt x="3030" y="913"/>
                  </a:cubicBezTo>
                  <a:lnTo>
                    <a:pt x="3030" y="907"/>
                  </a:lnTo>
                  <a:lnTo>
                    <a:pt x="3047" y="924"/>
                  </a:lnTo>
                  <a:lnTo>
                    <a:pt x="3047" y="919"/>
                  </a:lnTo>
                  <a:cubicBezTo>
                    <a:pt x="3054" y="912"/>
                    <a:pt x="3059" y="910"/>
                    <a:pt x="3064" y="910"/>
                  </a:cubicBezTo>
                  <a:cubicBezTo>
                    <a:pt x="3073" y="910"/>
                    <a:pt x="3081" y="919"/>
                    <a:pt x="3096" y="919"/>
                  </a:cubicBezTo>
                  <a:cubicBezTo>
                    <a:pt x="3098" y="919"/>
                    <a:pt x="3101" y="919"/>
                    <a:pt x="3103" y="919"/>
                  </a:cubicBezTo>
                  <a:lnTo>
                    <a:pt x="3103" y="919"/>
                  </a:lnTo>
                  <a:cubicBezTo>
                    <a:pt x="3075" y="924"/>
                    <a:pt x="3098" y="924"/>
                    <a:pt x="3086" y="935"/>
                  </a:cubicBezTo>
                  <a:cubicBezTo>
                    <a:pt x="3092" y="941"/>
                    <a:pt x="3092" y="952"/>
                    <a:pt x="3092" y="952"/>
                  </a:cubicBezTo>
                  <a:cubicBezTo>
                    <a:pt x="3093" y="952"/>
                    <a:pt x="3094" y="951"/>
                    <a:pt x="3095" y="951"/>
                  </a:cubicBezTo>
                  <a:cubicBezTo>
                    <a:pt x="3101" y="951"/>
                    <a:pt x="3101" y="964"/>
                    <a:pt x="3113" y="964"/>
                  </a:cubicBezTo>
                  <a:cubicBezTo>
                    <a:pt x="3115" y="964"/>
                    <a:pt x="3118" y="964"/>
                    <a:pt x="3120" y="963"/>
                  </a:cubicBezTo>
                  <a:cubicBezTo>
                    <a:pt x="3120" y="963"/>
                    <a:pt x="3123" y="965"/>
                    <a:pt x="3124" y="967"/>
                  </a:cubicBezTo>
                  <a:lnTo>
                    <a:pt x="3124" y="967"/>
                  </a:lnTo>
                  <a:cubicBezTo>
                    <a:pt x="3124" y="965"/>
                    <a:pt x="3125" y="964"/>
                    <a:pt x="3126" y="963"/>
                  </a:cubicBezTo>
                  <a:cubicBezTo>
                    <a:pt x="3127" y="963"/>
                    <a:pt x="3129" y="963"/>
                    <a:pt x="3130" y="963"/>
                  </a:cubicBezTo>
                  <a:cubicBezTo>
                    <a:pt x="3154" y="963"/>
                    <a:pt x="3156" y="1003"/>
                    <a:pt x="3187" y="1003"/>
                  </a:cubicBezTo>
                  <a:cubicBezTo>
                    <a:pt x="3198" y="1005"/>
                    <a:pt x="3208" y="1005"/>
                    <a:pt x="3218" y="1005"/>
                  </a:cubicBezTo>
                  <a:cubicBezTo>
                    <a:pt x="3228" y="1005"/>
                    <a:pt x="3238" y="1005"/>
                    <a:pt x="3249" y="1008"/>
                  </a:cubicBezTo>
                  <a:cubicBezTo>
                    <a:pt x="3249" y="1019"/>
                    <a:pt x="3232" y="1019"/>
                    <a:pt x="3232" y="1019"/>
                  </a:cubicBezTo>
                  <a:cubicBezTo>
                    <a:pt x="3238" y="1031"/>
                    <a:pt x="3243" y="1036"/>
                    <a:pt x="3254" y="1042"/>
                  </a:cubicBezTo>
                  <a:cubicBezTo>
                    <a:pt x="3249" y="1042"/>
                    <a:pt x="3249" y="1047"/>
                    <a:pt x="3249" y="1053"/>
                  </a:cubicBezTo>
                  <a:cubicBezTo>
                    <a:pt x="3250" y="1054"/>
                    <a:pt x="3252" y="1055"/>
                    <a:pt x="3253" y="1055"/>
                  </a:cubicBezTo>
                  <a:cubicBezTo>
                    <a:pt x="3256" y="1055"/>
                    <a:pt x="3260" y="1053"/>
                    <a:pt x="3263" y="1053"/>
                  </a:cubicBezTo>
                  <a:cubicBezTo>
                    <a:pt x="3266" y="1053"/>
                    <a:pt x="3269" y="1054"/>
                    <a:pt x="3271" y="1059"/>
                  </a:cubicBezTo>
                  <a:cubicBezTo>
                    <a:pt x="3266" y="1059"/>
                    <a:pt x="3254" y="1064"/>
                    <a:pt x="3249" y="1064"/>
                  </a:cubicBezTo>
                  <a:cubicBezTo>
                    <a:pt x="3260" y="1070"/>
                    <a:pt x="3271" y="1070"/>
                    <a:pt x="3282" y="1075"/>
                  </a:cubicBezTo>
                  <a:cubicBezTo>
                    <a:pt x="3282" y="1081"/>
                    <a:pt x="3280" y="1082"/>
                    <a:pt x="3276" y="1082"/>
                  </a:cubicBezTo>
                  <a:cubicBezTo>
                    <a:pt x="3273" y="1082"/>
                    <a:pt x="3268" y="1081"/>
                    <a:pt x="3266" y="1081"/>
                  </a:cubicBezTo>
                  <a:lnTo>
                    <a:pt x="3266" y="1081"/>
                  </a:lnTo>
                  <a:cubicBezTo>
                    <a:pt x="3270" y="1083"/>
                    <a:pt x="3276" y="1087"/>
                    <a:pt x="3282" y="1089"/>
                  </a:cubicBezTo>
                  <a:lnTo>
                    <a:pt x="3282" y="1089"/>
                  </a:lnTo>
                  <a:cubicBezTo>
                    <a:pt x="3280" y="1086"/>
                    <a:pt x="3284" y="1079"/>
                    <a:pt x="3288" y="1075"/>
                  </a:cubicBezTo>
                  <a:lnTo>
                    <a:pt x="3294" y="1081"/>
                  </a:lnTo>
                  <a:cubicBezTo>
                    <a:pt x="3310" y="1053"/>
                    <a:pt x="3266" y="1059"/>
                    <a:pt x="3260" y="1047"/>
                  </a:cubicBezTo>
                  <a:lnTo>
                    <a:pt x="3277" y="1036"/>
                  </a:lnTo>
                  <a:lnTo>
                    <a:pt x="3254" y="1036"/>
                  </a:lnTo>
                  <a:cubicBezTo>
                    <a:pt x="3254" y="1032"/>
                    <a:pt x="3258" y="1023"/>
                    <a:pt x="3265" y="1023"/>
                  </a:cubicBezTo>
                  <a:cubicBezTo>
                    <a:pt x="3267" y="1023"/>
                    <a:pt x="3269" y="1024"/>
                    <a:pt x="3271" y="1025"/>
                  </a:cubicBezTo>
                  <a:cubicBezTo>
                    <a:pt x="3268" y="1017"/>
                    <a:pt x="3264" y="1017"/>
                    <a:pt x="3261" y="1017"/>
                  </a:cubicBezTo>
                  <a:cubicBezTo>
                    <a:pt x="3257" y="1017"/>
                    <a:pt x="3254" y="1017"/>
                    <a:pt x="3254" y="1008"/>
                  </a:cubicBezTo>
                  <a:cubicBezTo>
                    <a:pt x="3254" y="1008"/>
                    <a:pt x="3254" y="1007"/>
                    <a:pt x="3255" y="1006"/>
                  </a:cubicBezTo>
                  <a:lnTo>
                    <a:pt x="3255" y="1006"/>
                  </a:lnTo>
                  <a:lnTo>
                    <a:pt x="3260" y="1008"/>
                  </a:lnTo>
                  <a:cubicBezTo>
                    <a:pt x="3258" y="1006"/>
                    <a:pt x="3257" y="1006"/>
                    <a:pt x="3256" y="1006"/>
                  </a:cubicBezTo>
                  <a:cubicBezTo>
                    <a:pt x="3256" y="1006"/>
                    <a:pt x="3255" y="1006"/>
                    <a:pt x="3255" y="1006"/>
                  </a:cubicBezTo>
                  <a:lnTo>
                    <a:pt x="3255" y="1006"/>
                  </a:lnTo>
                  <a:lnTo>
                    <a:pt x="3243" y="1003"/>
                  </a:lnTo>
                  <a:cubicBezTo>
                    <a:pt x="3248" y="1003"/>
                    <a:pt x="3252" y="995"/>
                    <a:pt x="3254" y="995"/>
                  </a:cubicBezTo>
                  <a:cubicBezTo>
                    <a:pt x="3254" y="995"/>
                    <a:pt x="3254" y="995"/>
                    <a:pt x="3254" y="995"/>
                  </a:cubicBezTo>
                  <a:lnTo>
                    <a:pt x="3254" y="995"/>
                  </a:lnTo>
                  <a:cubicBezTo>
                    <a:pt x="3248" y="975"/>
                    <a:pt x="3221" y="985"/>
                    <a:pt x="3226" y="969"/>
                  </a:cubicBezTo>
                  <a:cubicBezTo>
                    <a:pt x="3221" y="967"/>
                    <a:pt x="3217" y="966"/>
                    <a:pt x="3214" y="966"/>
                  </a:cubicBezTo>
                  <a:cubicBezTo>
                    <a:pt x="3203" y="966"/>
                    <a:pt x="3210" y="980"/>
                    <a:pt x="3187" y="980"/>
                  </a:cubicBezTo>
                  <a:lnTo>
                    <a:pt x="3198" y="941"/>
                  </a:lnTo>
                  <a:lnTo>
                    <a:pt x="3187" y="952"/>
                  </a:lnTo>
                  <a:cubicBezTo>
                    <a:pt x="3182" y="952"/>
                    <a:pt x="3182" y="947"/>
                    <a:pt x="3182" y="941"/>
                  </a:cubicBezTo>
                  <a:cubicBezTo>
                    <a:pt x="3170" y="941"/>
                    <a:pt x="3182" y="947"/>
                    <a:pt x="3170" y="952"/>
                  </a:cubicBezTo>
                  <a:cubicBezTo>
                    <a:pt x="3165" y="930"/>
                    <a:pt x="3137" y="935"/>
                    <a:pt x="3142" y="913"/>
                  </a:cubicBezTo>
                  <a:lnTo>
                    <a:pt x="3142" y="913"/>
                  </a:lnTo>
                  <a:cubicBezTo>
                    <a:pt x="3131" y="919"/>
                    <a:pt x="3154" y="930"/>
                    <a:pt x="3137" y="930"/>
                  </a:cubicBezTo>
                  <a:cubicBezTo>
                    <a:pt x="3140" y="916"/>
                    <a:pt x="3134" y="914"/>
                    <a:pt x="3127" y="914"/>
                  </a:cubicBezTo>
                  <a:cubicBezTo>
                    <a:pt x="3125" y="914"/>
                    <a:pt x="3123" y="914"/>
                    <a:pt x="3122" y="914"/>
                  </a:cubicBezTo>
                  <a:cubicBezTo>
                    <a:pt x="3116" y="914"/>
                    <a:pt x="3111" y="914"/>
                    <a:pt x="3109" y="907"/>
                  </a:cubicBezTo>
                  <a:cubicBezTo>
                    <a:pt x="3120" y="896"/>
                    <a:pt x="3126" y="907"/>
                    <a:pt x="3120" y="891"/>
                  </a:cubicBezTo>
                  <a:lnTo>
                    <a:pt x="3120" y="891"/>
                  </a:lnTo>
                  <a:cubicBezTo>
                    <a:pt x="3117" y="894"/>
                    <a:pt x="3114" y="895"/>
                    <a:pt x="3112" y="895"/>
                  </a:cubicBezTo>
                  <a:cubicBezTo>
                    <a:pt x="3103" y="895"/>
                    <a:pt x="3100" y="874"/>
                    <a:pt x="3086" y="874"/>
                  </a:cubicBezTo>
                  <a:cubicBezTo>
                    <a:pt x="3092" y="874"/>
                    <a:pt x="3092" y="868"/>
                    <a:pt x="3092" y="868"/>
                  </a:cubicBezTo>
                  <a:cubicBezTo>
                    <a:pt x="3091" y="867"/>
                    <a:pt x="3090" y="867"/>
                    <a:pt x="3089" y="867"/>
                  </a:cubicBezTo>
                  <a:cubicBezTo>
                    <a:pt x="3085" y="867"/>
                    <a:pt x="3081" y="875"/>
                    <a:pt x="3081" y="879"/>
                  </a:cubicBezTo>
                  <a:lnTo>
                    <a:pt x="3081" y="879"/>
                  </a:lnTo>
                  <a:cubicBezTo>
                    <a:pt x="3081" y="874"/>
                    <a:pt x="3086" y="874"/>
                    <a:pt x="3086" y="874"/>
                  </a:cubicBezTo>
                  <a:lnTo>
                    <a:pt x="3086" y="874"/>
                  </a:lnTo>
                  <a:cubicBezTo>
                    <a:pt x="3086" y="879"/>
                    <a:pt x="3081" y="879"/>
                    <a:pt x="3081" y="879"/>
                  </a:cubicBezTo>
                  <a:cubicBezTo>
                    <a:pt x="3070" y="879"/>
                    <a:pt x="3058" y="868"/>
                    <a:pt x="3042" y="868"/>
                  </a:cubicBezTo>
                  <a:cubicBezTo>
                    <a:pt x="3047" y="863"/>
                    <a:pt x="3014" y="846"/>
                    <a:pt x="2997" y="835"/>
                  </a:cubicBezTo>
                  <a:cubicBezTo>
                    <a:pt x="2994" y="840"/>
                    <a:pt x="2988" y="842"/>
                    <a:pt x="2981" y="842"/>
                  </a:cubicBezTo>
                  <a:cubicBezTo>
                    <a:pt x="2974" y="842"/>
                    <a:pt x="2966" y="840"/>
                    <a:pt x="2958" y="840"/>
                  </a:cubicBezTo>
                  <a:cubicBezTo>
                    <a:pt x="2963" y="829"/>
                    <a:pt x="2969" y="823"/>
                    <a:pt x="2974" y="823"/>
                  </a:cubicBezTo>
                  <a:lnTo>
                    <a:pt x="2963" y="823"/>
                  </a:lnTo>
                  <a:cubicBezTo>
                    <a:pt x="2958" y="823"/>
                    <a:pt x="2952" y="829"/>
                    <a:pt x="2946" y="829"/>
                  </a:cubicBezTo>
                  <a:lnTo>
                    <a:pt x="2952" y="818"/>
                  </a:lnTo>
                  <a:cubicBezTo>
                    <a:pt x="2948" y="817"/>
                    <a:pt x="2944" y="816"/>
                    <a:pt x="2940" y="816"/>
                  </a:cubicBezTo>
                  <a:cubicBezTo>
                    <a:pt x="2932" y="816"/>
                    <a:pt x="2924" y="817"/>
                    <a:pt x="2916" y="817"/>
                  </a:cubicBezTo>
                  <a:cubicBezTo>
                    <a:pt x="2909" y="817"/>
                    <a:pt x="2902" y="816"/>
                    <a:pt x="2896" y="812"/>
                  </a:cubicBezTo>
                  <a:lnTo>
                    <a:pt x="2896" y="812"/>
                  </a:lnTo>
                  <a:cubicBezTo>
                    <a:pt x="2890" y="823"/>
                    <a:pt x="2907" y="846"/>
                    <a:pt x="2885" y="851"/>
                  </a:cubicBezTo>
                  <a:cubicBezTo>
                    <a:pt x="2885" y="846"/>
                    <a:pt x="2885" y="835"/>
                    <a:pt x="2890" y="829"/>
                  </a:cubicBezTo>
                  <a:lnTo>
                    <a:pt x="2890" y="829"/>
                  </a:lnTo>
                  <a:cubicBezTo>
                    <a:pt x="2890" y="829"/>
                    <a:pt x="2888" y="831"/>
                    <a:pt x="2885" y="831"/>
                  </a:cubicBezTo>
                  <a:cubicBezTo>
                    <a:pt x="2883" y="831"/>
                    <a:pt x="2881" y="831"/>
                    <a:pt x="2879" y="829"/>
                  </a:cubicBezTo>
                  <a:lnTo>
                    <a:pt x="2890" y="823"/>
                  </a:lnTo>
                  <a:cubicBezTo>
                    <a:pt x="2888" y="822"/>
                    <a:pt x="2887" y="822"/>
                    <a:pt x="2885" y="822"/>
                  </a:cubicBezTo>
                  <a:cubicBezTo>
                    <a:pt x="2881" y="822"/>
                    <a:pt x="2883" y="829"/>
                    <a:pt x="2874" y="829"/>
                  </a:cubicBezTo>
                  <a:cubicBezTo>
                    <a:pt x="2879" y="818"/>
                    <a:pt x="2874" y="823"/>
                    <a:pt x="2874" y="812"/>
                  </a:cubicBezTo>
                  <a:lnTo>
                    <a:pt x="2874" y="812"/>
                  </a:lnTo>
                  <a:cubicBezTo>
                    <a:pt x="2874" y="812"/>
                    <a:pt x="2879" y="818"/>
                    <a:pt x="2885" y="818"/>
                  </a:cubicBezTo>
                  <a:cubicBezTo>
                    <a:pt x="2874" y="812"/>
                    <a:pt x="2862" y="807"/>
                    <a:pt x="2862" y="801"/>
                  </a:cubicBezTo>
                  <a:cubicBezTo>
                    <a:pt x="2862" y="801"/>
                    <a:pt x="2862" y="812"/>
                    <a:pt x="2857" y="812"/>
                  </a:cubicBezTo>
                  <a:cubicBezTo>
                    <a:pt x="2840" y="812"/>
                    <a:pt x="2851" y="801"/>
                    <a:pt x="2840" y="795"/>
                  </a:cubicBezTo>
                  <a:cubicBezTo>
                    <a:pt x="2839" y="797"/>
                    <a:pt x="2837" y="797"/>
                    <a:pt x="2835" y="797"/>
                  </a:cubicBezTo>
                  <a:cubicBezTo>
                    <a:pt x="2833" y="797"/>
                    <a:pt x="2831" y="797"/>
                    <a:pt x="2830" y="797"/>
                  </a:cubicBezTo>
                  <a:cubicBezTo>
                    <a:pt x="2826" y="797"/>
                    <a:pt x="2823" y="798"/>
                    <a:pt x="2823" y="807"/>
                  </a:cubicBezTo>
                  <a:cubicBezTo>
                    <a:pt x="2818" y="807"/>
                    <a:pt x="2818" y="801"/>
                    <a:pt x="2818" y="795"/>
                  </a:cubicBezTo>
                  <a:cubicBezTo>
                    <a:pt x="2806" y="801"/>
                    <a:pt x="2773" y="795"/>
                    <a:pt x="2784" y="812"/>
                  </a:cubicBezTo>
                  <a:cubicBezTo>
                    <a:pt x="2777" y="815"/>
                    <a:pt x="2769" y="816"/>
                    <a:pt x="2762" y="816"/>
                  </a:cubicBezTo>
                  <a:cubicBezTo>
                    <a:pt x="2746" y="816"/>
                    <a:pt x="2729" y="811"/>
                    <a:pt x="2713" y="811"/>
                  </a:cubicBezTo>
                  <a:cubicBezTo>
                    <a:pt x="2708" y="811"/>
                    <a:pt x="2704" y="811"/>
                    <a:pt x="2700" y="812"/>
                  </a:cubicBezTo>
                  <a:lnTo>
                    <a:pt x="2700" y="807"/>
                  </a:lnTo>
                  <a:cubicBezTo>
                    <a:pt x="2683" y="812"/>
                    <a:pt x="2661" y="818"/>
                    <a:pt x="2650" y="829"/>
                  </a:cubicBezTo>
                  <a:cubicBezTo>
                    <a:pt x="2650" y="829"/>
                    <a:pt x="2638" y="823"/>
                    <a:pt x="2638" y="818"/>
                  </a:cubicBezTo>
                  <a:cubicBezTo>
                    <a:pt x="2627" y="823"/>
                    <a:pt x="2627" y="823"/>
                    <a:pt x="2610" y="823"/>
                  </a:cubicBezTo>
                  <a:cubicBezTo>
                    <a:pt x="2616" y="812"/>
                    <a:pt x="2599" y="818"/>
                    <a:pt x="2622" y="812"/>
                  </a:cubicBezTo>
                  <a:cubicBezTo>
                    <a:pt x="2615" y="812"/>
                    <a:pt x="2610" y="811"/>
                    <a:pt x="2605" y="811"/>
                  </a:cubicBezTo>
                  <a:cubicBezTo>
                    <a:pt x="2599" y="811"/>
                    <a:pt x="2592" y="813"/>
                    <a:pt x="2582" y="823"/>
                  </a:cubicBezTo>
                  <a:cubicBezTo>
                    <a:pt x="2582" y="817"/>
                    <a:pt x="2577" y="814"/>
                    <a:pt x="2571" y="814"/>
                  </a:cubicBezTo>
                  <a:cubicBezTo>
                    <a:pt x="2567" y="814"/>
                    <a:pt x="2562" y="815"/>
                    <a:pt x="2560" y="818"/>
                  </a:cubicBezTo>
                  <a:lnTo>
                    <a:pt x="2571" y="823"/>
                  </a:lnTo>
                  <a:cubicBezTo>
                    <a:pt x="2566" y="829"/>
                    <a:pt x="2554" y="829"/>
                    <a:pt x="2549" y="829"/>
                  </a:cubicBezTo>
                  <a:lnTo>
                    <a:pt x="2549" y="812"/>
                  </a:lnTo>
                  <a:cubicBezTo>
                    <a:pt x="2547" y="812"/>
                    <a:pt x="2545" y="812"/>
                    <a:pt x="2543" y="812"/>
                  </a:cubicBezTo>
                  <a:cubicBezTo>
                    <a:pt x="2513" y="812"/>
                    <a:pt x="2500" y="849"/>
                    <a:pt x="2477" y="849"/>
                  </a:cubicBezTo>
                  <a:cubicBezTo>
                    <a:pt x="2473" y="849"/>
                    <a:pt x="2469" y="848"/>
                    <a:pt x="2465" y="846"/>
                  </a:cubicBezTo>
                  <a:lnTo>
                    <a:pt x="2465" y="846"/>
                  </a:lnTo>
                  <a:cubicBezTo>
                    <a:pt x="2462" y="854"/>
                    <a:pt x="2466" y="854"/>
                    <a:pt x="2471" y="854"/>
                  </a:cubicBezTo>
                  <a:cubicBezTo>
                    <a:pt x="2476" y="854"/>
                    <a:pt x="2482" y="854"/>
                    <a:pt x="2482" y="863"/>
                  </a:cubicBezTo>
                  <a:cubicBezTo>
                    <a:pt x="2479" y="863"/>
                    <a:pt x="2477" y="864"/>
                    <a:pt x="2474" y="864"/>
                  </a:cubicBezTo>
                  <a:cubicBezTo>
                    <a:pt x="2461" y="864"/>
                    <a:pt x="2447" y="856"/>
                    <a:pt x="2440" y="856"/>
                  </a:cubicBezTo>
                  <a:cubicBezTo>
                    <a:pt x="2439" y="856"/>
                    <a:pt x="2438" y="856"/>
                    <a:pt x="2437" y="857"/>
                  </a:cubicBezTo>
                  <a:cubicBezTo>
                    <a:pt x="2414" y="857"/>
                    <a:pt x="2426" y="885"/>
                    <a:pt x="2403" y="891"/>
                  </a:cubicBezTo>
                  <a:cubicBezTo>
                    <a:pt x="2409" y="891"/>
                    <a:pt x="2420" y="907"/>
                    <a:pt x="2409" y="919"/>
                  </a:cubicBezTo>
                  <a:cubicBezTo>
                    <a:pt x="2406" y="919"/>
                    <a:pt x="2404" y="920"/>
                    <a:pt x="2402" y="920"/>
                  </a:cubicBezTo>
                  <a:cubicBezTo>
                    <a:pt x="2389" y="920"/>
                    <a:pt x="2382" y="907"/>
                    <a:pt x="2386" y="902"/>
                  </a:cubicBezTo>
                  <a:cubicBezTo>
                    <a:pt x="2389" y="899"/>
                    <a:pt x="2391" y="898"/>
                    <a:pt x="2391" y="898"/>
                  </a:cubicBezTo>
                  <a:cubicBezTo>
                    <a:pt x="2392" y="898"/>
                    <a:pt x="2392" y="899"/>
                    <a:pt x="2392" y="902"/>
                  </a:cubicBezTo>
                  <a:cubicBezTo>
                    <a:pt x="2398" y="896"/>
                    <a:pt x="2403" y="891"/>
                    <a:pt x="2392" y="885"/>
                  </a:cubicBezTo>
                  <a:lnTo>
                    <a:pt x="2392" y="891"/>
                  </a:lnTo>
                  <a:cubicBezTo>
                    <a:pt x="2388" y="891"/>
                    <a:pt x="2372" y="898"/>
                    <a:pt x="2366" y="898"/>
                  </a:cubicBezTo>
                  <a:cubicBezTo>
                    <a:pt x="2365" y="898"/>
                    <a:pt x="2364" y="897"/>
                    <a:pt x="2364" y="896"/>
                  </a:cubicBezTo>
                  <a:cubicBezTo>
                    <a:pt x="2361" y="902"/>
                    <a:pt x="2361" y="903"/>
                    <a:pt x="2363" y="903"/>
                  </a:cubicBezTo>
                  <a:cubicBezTo>
                    <a:pt x="2365" y="903"/>
                    <a:pt x="2370" y="902"/>
                    <a:pt x="2375" y="902"/>
                  </a:cubicBezTo>
                  <a:cubicBezTo>
                    <a:pt x="2353" y="907"/>
                    <a:pt x="2347" y="919"/>
                    <a:pt x="2325" y="930"/>
                  </a:cubicBezTo>
                  <a:cubicBezTo>
                    <a:pt x="2330" y="930"/>
                    <a:pt x="2336" y="930"/>
                    <a:pt x="2336" y="935"/>
                  </a:cubicBezTo>
                  <a:cubicBezTo>
                    <a:pt x="2308" y="947"/>
                    <a:pt x="2330" y="952"/>
                    <a:pt x="2314" y="963"/>
                  </a:cubicBezTo>
                  <a:cubicBezTo>
                    <a:pt x="2306" y="963"/>
                    <a:pt x="2306" y="956"/>
                    <a:pt x="2302" y="956"/>
                  </a:cubicBezTo>
                  <a:cubicBezTo>
                    <a:pt x="2300" y="956"/>
                    <a:pt x="2297" y="958"/>
                    <a:pt x="2291" y="963"/>
                  </a:cubicBezTo>
                  <a:cubicBezTo>
                    <a:pt x="2290" y="964"/>
                    <a:pt x="2288" y="965"/>
                    <a:pt x="2287" y="965"/>
                  </a:cubicBezTo>
                  <a:cubicBezTo>
                    <a:pt x="2282" y="965"/>
                    <a:pt x="2281" y="957"/>
                    <a:pt x="2283" y="951"/>
                  </a:cubicBezTo>
                  <a:lnTo>
                    <a:pt x="2283" y="951"/>
                  </a:lnTo>
                  <a:cubicBezTo>
                    <a:pt x="2271" y="969"/>
                    <a:pt x="2251" y="969"/>
                    <a:pt x="2241" y="975"/>
                  </a:cubicBezTo>
                  <a:lnTo>
                    <a:pt x="2246" y="963"/>
                  </a:lnTo>
                  <a:lnTo>
                    <a:pt x="2246" y="963"/>
                  </a:lnTo>
                  <a:cubicBezTo>
                    <a:pt x="2241" y="969"/>
                    <a:pt x="2241" y="975"/>
                    <a:pt x="2235" y="975"/>
                  </a:cubicBezTo>
                  <a:lnTo>
                    <a:pt x="2246" y="980"/>
                  </a:lnTo>
                  <a:cubicBezTo>
                    <a:pt x="2241" y="986"/>
                    <a:pt x="2235" y="986"/>
                    <a:pt x="2235" y="986"/>
                  </a:cubicBezTo>
                  <a:cubicBezTo>
                    <a:pt x="2235" y="991"/>
                    <a:pt x="2252" y="991"/>
                    <a:pt x="2246" y="1008"/>
                  </a:cubicBezTo>
                  <a:cubicBezTo>
                    <a:pt x="2242" y="1008"/>
                    <a:pt x="2237" y="1023"/>
                    <a:pt x="2230" y="1023"/>
                  </a:cubicBezTo>
                  <a:cubicBezTo>
                    <a:pt x="2228" y="1023"/>
                    <a:pt x="2226" y="1022"/>
                    <a:pt x="2224" y="1019"/>
                  </a:cubicBezTo>
                  <a:cubicBezTo>
                    <a:pt x="2243" y="1010"/>
                    <a:pt x="2217" y="1013"/>
                    <a:pt x="2220" y="1003"/>
                  </a:cubicBezTo>
                  <a:lnTo>
                    <a:pt x="2220" y="1003"/>
                  </a:lnTo>
                  <a:cubicBezTo>
                    <a:pt x="2218" y="1004"/>
                    <a:pt x="2215" y="1006"/>
                    <a:pt x="2213" y="1008"/>
                  </a:cubicBezTo>
                  <a:cubicBezTo>
                    <a:pt x="2213" y="1008"/>
                    <a:pt x="2213" y="1003"/>
                    <a:pt x="2213" y="1003"/>
                  </a:cubicBezTo>
                  <a:lnTo>
                    <a:pt x="2213" y="1003"/>
                  </a:lnTo>
                  <a:cubicBezTo>
                    <a:pt x="2185" y="1014"/>
                    <a:pt x="2218" y="1025"/>
                    <a:pt x="2202" y="1042"/>
                  </a:cubicBezTo>
                  <a:cubicBezTo>
                    <a:pt x="2199" y="1037"/>
                    <a:pt x="2196" y="1035"/>
                    <a:pt x="2193" y="1035"/>
                  </a:cubicBezTo>
                  <a:cubicBezTo>
                    <a:pt x="2189" y="1035"/>
                    <a:pt x="2185" y="1039"/>
                    <a:pt x="2185" y="1042"/>
                  </a:cubicBezTo>
                  <a:cubicBezTo>
                    <a:pt x="2186" y="1039"/>
                    <a:pt x="2187" y="1038"/>
                    <a:pt x="2189" y="1038"/>
                  </a:cubicBezTo>
                  <a:cubicBezTo>
                    <a:pt x="2193" y="1038"/>
                    <a:pt x="2196" y="1050"/>
                    <a:pt x="2196" y="1059"/>
                  </a:cubicBezTo>
                  <a:cubicBezTo>
                    <a:pt x="2179" y="1064"/>
                    <a:pt x="2185" y="1070"/>
                    <a:pt x="2179" y="1081"/>
                  </a:cubicBezTo>
                  <a:lnTo>
                    <a:pt x="2190" y="1075"/>
                  </a:lnTo>
                  <a:lnTo>
                    <a:pt x="2190" y="1075"/>
                  </a:lnTo>
                  <a:cubicBezTo>
                    <a:pt x="2196" y="1081"/>
                    <a:pt x="2190" y="1087"/>
                    <a:pt x="2185" y="1098"/>
                  </a:cubicBezTo>
                  <a:cubicBezTo>
                    <a:pt x="2179" y="1092"/>
                    <a:pt x="2185" y="1087"/>
                    <a:pt x="2179" y="1087"/>
                  </a:cubicBezTo>
                  <a:lnTo>
                    <a:pt x="2179" y="1087"/>
                  </a:lnTo>
                  <a:cubicBezTo>
                    <a:pt x="2185" y="1103"/>
                    <a:pt x="2151" y="1103"/>
                    <a:pt x="2151" y="1120"/>
                  </a:cubicBezTo>
                  <a:cubicBezTo>
                    <a:pt x="2149" y="1121"/>
                    <a:pt x="2147" y="1122"/>
                    <a:pt x="2146" y="1122"/>
                  </a:cubicBezTo>
                  <a:cubicBezTo>
                    <a:pt x="2140" y="1122"/>
                    <a:pt x="2138" y="1115"/>
                    <a:pt x="2129" y="1115"/>
                  </a:cubicBezTo>
                  <a:cubicBezTo>
                    <a:pt x="2129" y="1137"/>
                    <a:pt x="2112" y="1126"/>
                    <a:pt x="2106" y="1154"/>
                  </a:cubicBezTo>
                  <a:cubicBezTo>
                    <a:pt x="2111" y="1154"/>
                    <a:pt x="2114" y="1153"/>
                    <a:pt x="2115" y="1153"/>
                  </a:cubicBezTo>
                  <a:cubicBezTo>
                    <a:pt x="2118" y="1153"/>
                    <a:pt x="2118" y="1155"/>
                    <a:pt x="2118" y="1165"/>
                  </a:cubicBezTo>
                  <a:lnTo>
                    <a:pt x="2129" y="1131"/>
                  </a:lnTo>
                  <a:lnTo>
                    <a:pt x="2134" y="1159"/>
                  </a:lnTo>
                  <a:cubicBezTo>
                    <a:pt x="2140" y="1154"/>
                    <a:pt x="2134" y="1137"/>
                    <a:pt x="2140" y="1137"/>
                  </a:cubicBezTo>
                  <a:cubicBezTo>
                    <a:pt x="2146" y="1148"/>
                    <a:pt x="2140" y="1148"/>
                    <a:pt x="2151" y="1148"/>
                  </a:cubicBezTo>
                  <a:cubicBezTo>
                    <a:pt x="2129" y="1148"/>
                    <a:pt x="2146" y="1176"/>
                    <a:pt x="2129" y="1182"/>
                  </a:cubicBezTo>
                  <a:lnTo>
                    <a:pt x="2106" y="1171"/>
                  </a:lnTo>
                  <a:cubicBezTo>
                    <a:pt x="2084" y="1182"/>
                    <a:pt x="2101" y="1215"/>
                    <a:pt x="2078" y="1238"/>
                  </a:cubicBezTo>
                  <a:lnTo>
                    <a:pt x="2090" y="1232"/>
                  </a:lnTo>
                  <a:lnTo>
                    <a:pt x="2090" y="1232"/>
                  </a:lnTo>
                  <a:cubicBezTo>
                    <a:pt x="2095" y="1238"/>
                    <a:pt x="2084" y="1249"/>
                    <a:pt x="2084" y="1260"/>
                  </a:cubicBezTo>
                  <a:cubicBezTo>
                    <a:pt x="2080" y="1258"/>
                    <a:pt x="2077" y="1258"/>
                    <a:pt x="2074" y="1258"/>
                  </a:cubicBezTo>
                  <a:cubicBezTo>
                    <a:pt x="2069" y="1258"/>
                    <a:pt x="2065" y="1260"/>
                    <a:pt x="2062" y="1260"/>
                  </a:cubicBezTo>
                  <a:cubicBezTo>
                    <a:pt x="2067" y="1266"/>
                    <a:pt x="2050" y="1283"/>
                    <a:pt x="2067" y="1294"/>
                  </a:cubicBezTo>
                  <a:lnTo>
                    <a:pt x="2056" y="1305"/>
                  </a:lnTo>
                  <a:cubicBezTo>
                    <a:pt x="2039" y="1327"/>
                    <a:pt x="2067" y="1339"/>
                    <a:pt x="2062" y="1361"/>
                  </a:cubicBezTo>
                  <a:cubicBezTo>
                    <a:pt x="2050" y="1350"/>
                    <a:pt x="2045" y="1361"/>
                    <a:pt x="2039" y="1339"/>
                  </a:cubicBezTo>
                  <a:cubicBezTo>
                    <a:pt x="2039" y="1350"/>
                    <a:pt x="2034" y="1355"/>
                    <a:pt x="2039" y="1355"/>
                  </a:cubicBezTo>
                  <a:cubicBezTo>
                    <a:pt x="2034" y="1361"/>
                    <a:pt x="2050" y="1383"/>
                    <a:pt x="2039" y="1389"/>
                  </a:cubicBezTo>
                  <a:cubicBezTo>
                    <a:pt x="2039" y="1389"/>
                    <a:pt x="2050" y="1395"/>
                    <a:pt x="2050" y="1400"/>
                  </a:cubicBezTo>
                  <a:cubicBezTo>
                    <a:pt x="2049" y="1402"/>
                    <a:pt x="2048" y="1402"/>
                    <a:pt x="2047" y="1403"/>
                  </a:cubicBezTo>
                  <a:lnTo>
                    <a:pt x="2047" y="1403"/>
                  </a:lnTo>
                  <a:cubicBezTo>
                    <a:pt x="2047" y="1401"/>
                    <a:pt x="2046" y="1400"/>
                    <a:pt x="2045" y="1400"/>
                  </a:cubicBezTo>
                  <a:lnTo>
                    <a:pt x="2045" y="1400"/>
                  </a:lnTo>
                  <a:cubicBezTo>
                    <a:pt x="2045" y="1400"/>
                    <a:pt x="2045" y="1403"/>
                    <a:pt x="2046" y="1403"/>
                  </a:cubicBezTo>
                  <a:cubicBezTo>
                    <a:pt x="2047" y="1403"/>
                    <a:pt x="2047" y="1403"/>
                    <a:pt x="2047" y="1403"/>
                  </a:cubicBezTo>
                  <a:lnTo>
                    <a:pt x="2047" y="1403"/>
                  </a:lnTo>
                  <a:cubicBezTo>
                    <a:pt x="2048" y="1406"/>
                    <a:pt x="2048" y="1413"/>
                    <a:pt x="2052" y="1413"/>
                  </a:cubicBezTo>
                  <a:cubicBezTo>
                    <a:pt x="2053" y="1413"/>
                    <a:pt x="2054" y="1412"/>
                    <a:pt x="2056" y="1411"/>
                  </a:cubicBezTo>
                  <a:lnTo>
                    <a:pt x="2056" y="1411"/>
                  </a:lnTo>
                  <a:cubicBezTo>
                    <a:pt x="2028" y="1428"/>
                    <a:pt x="2050" y="1479"/>
                    <a:pt x="2028" y="1495"/>
                  </a:cubicBezTo>
                  <a:cubicBezTo>
                    <a:pt x="2028" y="1512"/>
                    <a:pt x="2028" y="1535"/>
                    <a:pt x="2034" y="1551"/>
                  </a:cubicBezTo>
                  <a:cubicBezTo>
                    <a:pt x="2028" y="1551"/>
                    <a:pt x="2028" y="1551"/>
                    <a:pt x="2028" y="1546"/>
                  </a:cubicBezTo>
                  <a:lnTo>
                    <a:pt x="2028" y="1546"/>
                  </a:lnTo>
                  <a:cubicBezTo>
                    <a:pt x="2022" y="1568"/>
                    <a:pt x="2056" y="1563"/>
                    <a:pt x="2045" y="1585"/>
                  </a:cubicBezTo>
                  <a:cubicBezTo>
                    <a:pt x="2042" y="1587"/>
                    <a:pt x="2041" y="1588"/>
                    <a:pt x="2040" y="1588"/>
                  </a:cubicBezTo>
                  <a:cubicBezTo>
                    <a:pt x="2036" y="1588"/>
                    <a:pt x="2037" y="1579"/>
                    <a:pt x="2035" y="1579"/>
                  </a:cubicBezTo>
                  <a:cubicBezTo>
                    <a:pt x="2035" y="1579"/>
                    <a:pt x="2034" y="1579"/>
                    <a:pt x="2034" y="1579"/>
                  </a:cubicBezTo>
                  <a:cubicBezTo>
                    <a:pt x="2022" y="1585"/>
                    <a:pt x="2022" y="1585"/>
                    <a:pt x="2022" y="1591"/>
                  </a:cubicBezTo>
                  <a:cubicBezTo>
                    <a:pt x="1994" y="1551"/>
                    <a:pt x="1961" y="1512"/>
                    <a:pt x="1933" y="1473"/>
                  </a:cubicBezTo>
                  <a:lnTo>
                    <a:pt x="1933" y="1473"/>
                  </a:lnTo>
                  <a:cubicBezTo>
                    <a:pt x="1940" y="1487"/>
                    <a:pt x="1936" y="1494"/>
                    <a:pt x="1930" y="1494"/>
                  </a:cubicBezTo>
                  <a:cubicBezTo>
                    <a:pt x="1926" y="1494"/>
                    <a:pt x="1920" y="1491"/>
                    <a:pt x="1916" y="1484"/>
                  </a:cubicBezTo>
                  <a:lnTo>
                    <a:pt x="1922" y="1467"/>
                  </a:lnTo>
                  <a:cubicBezTo>
                    <a:pt x="1920" y="1467"/>
                    <a:pt x="1919" y="1467"/>
                    <a:pt x="1918" y="1467"/>
                  </a:cubicBezTo>
                  <a:cubicBezTo>
                    <a:pt x="1911" y="1467"/>
                    <a:pt x="1918" y="1478"/>
                    <a:pt x="1914" y="1478"/>
                  </a:cubicBezTo>
                  <a:cubicBezTo>
                    <a:pt x="1913" y="1478"/>
                    <a:pt x="1910" y="1477"/>
                    <a:pt x="1905" y="1473"/>
                  </a:cubicBezTo>
                  <a:cubicBezTo>
                    <a:pt x="1898" y="1462"/>
                    <a:pt x="1902" y="1456"/>
                    <a:pt x="1909" y="1456"/>
                  </a:cubicBezTo>
                  <a:cubicBezTo>
                    <a:pt x="1913" y="1456"/>
                    <a:pt x="1918" y="1458"/>
                    <a:pt x="1922" y="1462"/>
                  </a:cubicBezTo>
                  <a:lnTo>
                    <a:pt x="1899" y="1439"/>
                  </a:lnTo>
                  <a:cubicBezTo>
                    <a:pt x="1901" y="1438"/>
                    <a:pt x="1903" y="1437"/>
                    <a:pt x="1905" y="1437"/>
                  </a:cubicBezTo>
                  <a:cubicBezTo>
                    <a:pt x="1908" y="1437"/>
                    <a:pt x="1912" y="1439"/>
                    <a:pt x="1916" y="1439"/>
                  </a:cubicBezTo>
                  <a:cubicBezTo>
                    <a:pt x="1899" y="1434"/>
                    <a:pt x="1899" y="1389"/>
                    <a:pt x="1877" y="1383"/>
                  </a:cubicBezTo>
                  <a:lnTo>
                    <a:pt x="1877" y="1378"/>
                  </a:lnTo>
                  <a:cubicBezTo>
                    <a:pt x="1843" y="1322"/>
                    <a:pt x="1821" y="1305"/>
                    <a:pt x="1787" y="1260"/>
                  </a:cubicBezTo>
                  <a:cubicBezTo>
                    <a:pt x="1786" y="1261"/>
                    <a:pt x="1784" y="1261"/>
                    <a:pt x="1783" y="1261"/>
                  </a:cubicBezTo>
                  <a:cubicBezTo>
                    <a:pt x="1774" y="1261"/>
                    <a:pt x="1768" y="1248"/>
                    <a:pt x="1754" y="1243"/>
                  </a:cubicBezTo>
                  <a:cubicBezTo>
                    <a:pt x="1731" y="1204"/>
                    <a:pt x="1714" y="1165"/>
                    <a:pt x="1692" y="1126"/>
                  </a:cubicBezTo>
                  <a:cubicBezTo>
                    <a:pt x="1682" y="1118"/>
                    <a:pt x="1677" y="1116"/>
                    <a:pt x="1674" y="1116"/>
                  </a:cubicBezTo>
                  <a:cubicBezTo>
                    <a:pt x="1669" y="1116"/>
                    <a:pt x="1669" y="1121"/>
                    <a:pt x="1663" y="1121"/>
                  </a:cubicBezTo>
                  <a:cubicBezTo>
                    <a:pt x="1662" y="1121"/>
                    <a:pt x="1660" y="1121"/>
                    <a:pt x="1658" y="1120"/>
                  </a:cubicBezTo>
                  <a:cubicBezTo>
                    <a:pt x="1668" y="1111"/>
                    <a:pt x="1650" y="1082"/>
                    <a:pt x="1656" y="1082"/>
                  </a:cubicBezTo>
                  <a:lnTo>
                    <a:pt x="1656" y="1082"/>
                  </a:lnTo>
                  <a:cubicBezTo>
                    <a:pt x="1658" y="1082"/>
                    <a:pt x="1660" y="1084"/>
                    <a:pt x="1664" y="1087"/>
                  </a:cubicBezTo>
                  <a:cubicBezTo>
                    <a:pt x="1630" y="1042"/>
                    <a:pt x="1619" y="1031"/>
                    <a:pt x="1569" y="975"/>
                  </a:cubicBezTo>
                  <a:lnTo>
                    <a:pt x="1569" y="975"/>
                  </a:lnTo>
                  <a:cubicBezTo>
                    <a:pt x="1569" y="986"/>
                    <a:pt x="1574" y="991"/>
                    <a:pt x="1569" y="991"/>
                  </a:cubicBezTo>
                  <a:cubicBezTo>
                    <a:pt x="1558" y="980"/>
                    <a:pt x="1558" y="963"/>
                    <a:pt x="1563" y="963"/>
                  </a:cubicBezTo>
                  <a:cubicBezTo>
                    <a:pt x="1507" y="907"/>
                    <a:pt x="1490" y="795"/>
                    <a:pt x="1434" y="756"/>
                  </a:cubicBezTo>
                  <a:lnTo>
                    <a:pt x="1389" y="711"/>
                  </a:lnTo>
                  <a:cubicBezTo>
                    <a:pt x="1385" y="703"/>
                    <a:pt x="1384" y="701"/>
                    <a:pt x="1385" y="701"/>
                  </a:cubicBezTo>
                  <a:lnTo>
                    <a:pt x="1385" y="701"/>
                  </a:lnTo>
                  <a:cubicBezTo>
                    <a:pt x="1387" y="701"/>
                    <a:pt x="1394" y="707"/>
                    <a:pt x="1397" y="707"/>
                  </a:cubicBezTo>
                  <a:cubicBezTo>
                    <a:pt x="1398" y="707"/>
                    <a:pt x="1398" y="706"/>
                    <a:pt x="1395" y="700"/>
                  </a:cubicBezTo>
                  <a:cubicBezTo>
                    <a:pt x="1339" y="650"/>
                    <a:pt x="1339" y="605"/>
                    <a:pt x="1294" y="566"/>
                  </a:cubicBezTo>
                  <a:cubicBezTo>
                    <a:pt x="1294" y="504"/>
                    <a:pt x="1199" y="431"/>
                    <a:pt x="1182" y="370"/>
                  </a:cubicBezTo>
                  <a:lnTo>
                    <a:pt x="1177" y="375"/>
                  </a:lnTo>
                  <a:cubicBezTo>
                    <a:pt x="1160" y="370"/>
                    <a:pt x="1171" y="359"/>
                    <a:pt x="1165" y="347"/>
                  </a:cubicBezTo>
                  <a:lnTo>
                    <a:pt x="1165" y="347"/>
                  </a:lnTo>
                  <a:cubicBezTo>
                    <a:pt x="1161" y="352"/>
                    <a:pt x="1168" y="365"/>
                    <a:pt x="1163" y="365"/>
                  </a:cubicBezTo>
                  <a:cubicBezTo>
                    <a:pt x="1163" y="365"/>
                    <a:pt x="1161" y="365"/>
                    <a:pt x="1160" y="364"/>
                  </a:cubicBezTo>
                  <a:cubicBezTo>
                    <a:pt x="1154" y="359"/>
                    <a:pt x="1149" y="347"/>
                    <a:pt x="1137" y="336"/>
                  </a:cubicBezTo>
                  <a:cubicBezTo>
                    <a:pt x="1132" y="331"/>
                    <a:pt x="1121" y="319"/>
                    <a:pt x="1109" y="314"/>
                  </a:cubicBezTo>
                  <a:cubicBezTo>
                    <a:pt x="1093" y="297"/>
                    <a:pt x="1065" y="286"/>
                    <a:pt x="1042" y="286"/>
                  </a:cubicBezTo>
                  <a:cubicBezTo>
                    <a:pt x="1031" y="283"/>
                    <a:pt x="1019" y="282"/>
                    <a:pt x="1008" y="282"/>
                  </a:cubicBezTo>
                  <a:cubicBezTo>
                    <a:pt x="992" y="282"/>
                    <a:pt x="977" y="285"/>
                    <a:pt x="964" y="291"/>
                  </a:cubicBezTo>
                  <a:cubicBezTo>
                    <a:pt x="953" y="291"/>
                    <a:pt x="941" y="297"/>
                    <a:pt x="930" y="308"/>
                  </a:cubicBezTo>
                  <a:lnTo>
                    <a:pt x="919" y="314"/>
                  </a:lnTo>
                  <a:cubicBezTo>
                    <a:pt x="913" y="308"/>
                    <a:pt x="902" y="308"/>
                    <a:pt x="902" y="308"/>
                  </a:cubicBezTo>
                  <a:lnTo>
                    <a:pt x="919" y="297"/>
                  </a:lnTo>
                  <a:lnTo>
                    <a:pt x="902" y="297"/>
                  </a:lnTo>
                  <a:cubicBezTo>
                    <a:pt x="902" y="297"/>
                    <a:pt x="909" y="290"/>
                    <a:pt x="915" y="290"/>
                  </a:cubicBezTo>
                  <a:cubicBezTo>
                    <a:pt x="917" y="290"/>
                    <a:pt x="918" y="290"/>
                    <a:pt x="919" y="291"/>
                  </a:cubicBezTo>
                  <a:cubicBezTo>
                    <a:pt x="925" y="280"/>
                    <a:pt x="908" y="286"/>
                    <a:pt x="913" y="280"/>
                  </a:cubicBezTo>
                  <a:cubicBezTo>
                    <a:pt x="913" y="275"/>
                    <a:pt x="919" y="275"/>
                    <a:pt x="919" y="275"/>
                  </a:cubicBezTo>
                  <a:lnTo>
                    <a:pt x="908" y="275"/>
                  </a:lnTo>
                  <a:cubicBezTo>
                    <a:pt x="912" y="275"/>
                    <a:pt x="917" y="267"/>
                    <a:pt x="918" y="267"/>
                  </a:cubicBezTo>
                  <a:cubicBezTo>
                    <a:pt x="919" y="267"/>
                    <a:pt x="919" y="268"/>
                    <a:pt x="919" y="269"/>
                  </a:cubicBezTo>
                  <a:cubicBezTo>
                    <a:pt x="925" y="252"/>
                    <a:pt x="897" y="263"/>
                    <a:pt x="908" y="252"/>
                  </a:cubicBezTo>
                  <a:cubicBezTo>
                    <a:pt x="905" y="249"/>
                    <a:pt x="903" y="248"/>
                    <a:pt x="901" y="248"/>
                  </a:cubicBezTo>
                  <a:cubicBezTo>
                    <a:pt x="895" y="248"/>
                    <a:pt x="891" y="258"/>
                    <a:pt x="874" y="258"/>
                  </a:cubicBezTo>
                  <a:lnTo>
                    <a:pt x="902" y="230"/>
                  </a:lnTo>
                  <a:lnTo>
                    <a:pt x="885" y="241"/>
                  </a:lnTo>
                  <a:cubicBezTo>
                    <a:pt x="885" y="235"/>
                    <a:pt x="885" y="235"/>
                    <a:pt x="891" y="230"/>
                  </a:cubicBezTo>
                  <a:lnTo>
                    <a:pt x="891" y="230"/>
                  </a:lnTo>
                  <a:cubicBezTo>
                    <a:pt x="880" y="230"/>
                    <a:pt x="885" y="235"/>
                    <a:pt x="874" y="235"/>
                  </a:cubicBezTo>
                  <a:cubicBezTo>
                    <a:pt x="878" y="227"/>
                    <a:pt x="867" y="225"/>
                    <a:pt x="868" y="218"/>
                  </a:cubicBezTo>
                  <a:lnTo>
                    <a:pt x="868" y="218"/>
                  </a:lnTo>
                  <a:cubicBezTo>
                    <a:pt x="867" y="218"/>
                    <a:pt x="866" y="219"/>
                    <a:pt x="863" y="219"/>
                  </a:cubicBezTo>
                  <a:cubicBezTo>
                    <a:pt x="880" y="202"/>
                    <a:pt x="852" y="213"/>
                    <a:pt x="857" y="202"/>
                  </a:cubicBezTo>
                  <a:cubicBezTo>
                    <a:pt x="860" y="196"/>
                    <a:pt x="863" y="196"/>
                    <a:pt x="865" y="196"/>
                  </a:cubicBezTo>
                  <a:cubicBezTo>
                    <a:pt x="867" y="196"/>
                    <a:pt x="869" y="196"/>
                    <a:pt x="869" y="191"/>
                  </a:cubicBezTo>
                  <a:lnTo>
                    <a:pt x="869" y="191"/>
                  </a:lnTo>
                  <a:cubicBezTo>
                    <a:pt x="866" y="192"/>
                    <a:pt x="864" y="193"/>
                    <a:pt x="862" y="193"/>
                  </a:cubicBezTo>
                  <a:cubicBezTo>
                    <a:pt x="855" y="193"/>
                    <a:pt x="861" y="174"/>
                    <a:pt x="852" y="174"/>
                  </a:cubicBezTo>
                  <a:cubicBezTo>
                    <a:pt x="852" y="174"/>
                    <a:pt x="857" y="168"/>
                    <a:pt x="857" y="168"/>
                  </a:cubicBezTo>
                  <a:cubicBezTo>
                    <a:pt x="857" y="167"/>
                    <a:pt x="857" y="167"/>
                    <a:pt x="856" y="167"/>
                  </a:cubicBezTo>
                  <a:cubicBezTo>
                    <a:pt x="854" y="167"/>
                    <a:pt x="846" y="175"/>
                    <a:pt x="846" y="179"/>
                  </a:cubicBezTo>
                  <a:cubicBezTo>
                    <a:pt x="841" y="179"/>
                    <a:pt x="835" y="168"/>
                    <a:pt x="824" y="168"/>
                  </a:cubicBezTo>
                  <a:cubicBezTo>
                    <a:pt x="829" y="163"/>
                    <a:pt x="815" y="153"/>
                    <a:pt x="804" y="143"/>
                  </a:cubicBezTo>
                  <a:lnTo>
                    <a:pt x="804" y="143"/>
                  </a:lnTo>
                  <a:cubicBezTo>
                    <a:pt x="800" y="146"/>
                    <a:pt x="796" y="147"/>
                    <a:pt x="793" y="147"/>
                  </a:cubicBezTo>
                  <a:cubicBezTo>
                    <a:pt x="789" y="147"/>
                    <a:pt x="785" y="146"/>
                    <a:pt x="779" y="146"/>
                  </a:cubicBezTo>
                  <a:cubicBezTo>
                    <a:pt x="785" y="135"/>
                    <a:pt x="785" y="135"/>
                    <a:pt x="790" y="129"/>
                  </a:cubicBezTo>
                  <a:lnTo>
                    <a:pt x="785" y="129"/>
                  </a:lnTo>
                  <a:cubicBezTo>
                    <a:pt x="779" y="135"/>
                    <a:pt x="779" y="135"/>
                    <a:pt x="773" y="135"/>
                  </a:cubicBezTo>
                  <a:lnTo>
                    <a:pt x="779" y="123"/>
                  </a:lnTo>
                  <a:lnTo>
                    <a:pt x="779" y="123"/>
                  </a:lnTo>
                  <a:cubicBezTo>
                    <a:pt x="772" y="123"/>
                    <a:pt x="764" y="128"/>
                    <a:pt x="757" y="128"/>
                  </a:cubicBezTo>
                  <a:cubicBezTo>
                    <a:pt x="753" y="128"/>
                    <a:pt x="749" y="127"/>
                    <a:pt x="745" y="123"/>
                  </a:cubicBezTo>
                  <a:cubicBezTo>
                    <a:pt x="740" y="135"/>
                    <a:pt x="745" y="157"/>
                    <a:pt x="734" y="163"/>
                  </a:cubicBezTo>
                  <a:cubicBezTo>
                    <a:pt x="734" y="157"/>
                    <a:pt x="734" y="146"/>
                    <a:pt x="740" y="146"/>
                  </a:cubicBezTo>
                  <a:lnTo>
                    <a:pt x="734" y="146"/>
                  </a:lnTo>
                  <a:lnTo>
                    <a:pt x="740" y="135"/>
                  </a:lnTo>
                  <a:cubicBezTo>
                    <a:pt x="739" y="134"/>
                    <a:pt x="738" y="133"/>
                    <a:pt x="738" y="133"/>
                  </a:cubicBezTo>
                  <a:cubicBezTo>
                    <a:pt x="735" y="133"/>
                    <a:pt x="734" y="141"/>
                    <a:pt x="731" y="141"/>
                  </a:cubicBezTo>
                  <a:cubicBezTo>
                    <a:pt x="730" y="141"/>
                    <a:pt x="729" y="141"/>
                    <a:pt x="729" y="140"/>
                  </a:cubicBezTo>
                  <a:cubicBezTo>
                    <a:pt x="734" y="135"/>
                    <a:pt x="729" y="135"/>
                    <a:pt x="729" y="129"/>
                  </a:cubicBezTo>
                  <a:lnTo>
                    <a:pt x="729" y="129"/>
                  </a:lnTo>
                  <a:cubicBezTo>
                    <a:pt x="732" y="129"/>
                    <a:pt x="734" y="131"/>
                    <a:pt x="734" y="131"/>
                  </a:cubicBezTo>
                  <a:cubicBezTo>
                    <a:pt x="734" y="131"/>
                    <a:pt x="734" y="131"/>
                    <a:pt x="734" y="129"/>
                  </a:cubicBezTo>
                  <a:cubicBezTo>
                    <a:pt x="729" y="129"/>
                    <a:pt x="723" y="118"/>
                    <a:pt x="723" y="112"/>
                  </a:cubicBezTo>
                  <a:cubicBezTo>
                    <a:pt x="723" y="118"/>
                    <a:pt x="723" y="123"/>
                    <a:pt x="717" y="129"/>
                  </a:cubicBezTo>
                  <a:cubicBezTo>
                    <a:pt x="706" y="129"/>
                    <a:pt x="717" y="118"/>
                    <a:pt x="712" y="112"/>
                  </a:cubicBezTo>
                  <a:lnTo>
                    <a:pt x="712" y="112"/>
                  </a:lnTo>
                  <a:cubicBezTo>
                    <a:pt x="706" y="118"/>
                    <a:pt x="701" y="112"/>
                    <a:pt x="701" y="123"/>
                  </a:cubicBezTo>
                  <a:cubicBezTo>
                    <a:pt x="695" y="123"/>
                    <a:pt x="695" y="118"/>
                    <a:pt x="695" y="112"/>
                  </a:cubicBezTo>
                  <a:cubicBezTo>
                    <a:pt x="689" y="118"/>
                    <a:pt x="673" y="118"/>
                    <a:pt x="678" y="129"/>
                  </a:cubicBezTo>
                  <a:lnTo>
                    <a:pt x="678" y="135"/>
                  </a:lnTo>
                  <a:cubicBezTo>
                    <a:pt x="675" y="140"/>
                    <a:pt x="670" y="141"/>
                    <a:pt x="665" y="141"/>
                  </a:cubicBezTo>
                  <a:cubicBezTo>
                    <a:pt x="659" y="141"/>
                    <a:pt x="652" y="139"/>
                    <a:pt x="645" y="139"/>
                  </a:cubicBezTo>
                  <a:cubicBezTo>
                    <a:pt x="639" y="139"/>
                    <a:pt x="633" y="140"/>
                    <a:pt x="628" y="146"/>
                  </a:cubicBezTo>
                  <a:lnTo>
                    <a:pt x="628" y="140"/>
                  </a:lnTo>
                  <a:cubicBezTo>
                    <a:pt x="622" y="146"/>
                    <a:pt x="611" y="151"/>
                    <a:pt x="605" y="163"/>
                  </a:cubicBezTo>
                  <a:cubicBezTo>
                    <a:pt x="605" y="163"/>
                    <a:pt x="600" y="157"/>
                    <a:pt x="594" y="151"/>
                  </a:cubicBezTo>
                  <a:cubicBezTo>
                    <a:pt x="589" y="157"/>
                    <a:pt x="594" y="163"/>
                    <a:pt x="577" y="163"/>
                  </a:cubicBezTo>
                  <a:cubicBezTo>
                    <a:pt x="579" y="160"/>
                    <a:pt x="579" y="158"/>
                    <a:pt x="579" y="157"/>
                  </a:cubicBezTo>
                  <a:lnTo>
                    <a:pt x="579" y="157"/>
                  </a:lnTo>
                  <a:cubicBezTo>
                    <a:pt x="580" y="157"/>
                    <a:pt x="582" y="157"/>
                    <a:pt x="583" y="157"/>
                  </a:cubicBezTo>
                  <a:cubicBezTo>
                    <a:pt x="581" y="157"/>
                    <a:pt x="580" y="157"/>
                    <a:pt x="579" y="157"/>
                  </a:cubicBezTo>
                  <a:lnTo>
                    <a:pt x="579" y="157"/>
                  </a:lnTo>
                  <a:cubicBezTo>
                    <a:pt x="579" y="157"/>
                    <a:pt x="579" y="157"/>
                    <a:pt x="579" y="157"/>
                  </a:cubicBezTo>
                  <a:lnTo>
                    <a:pt x="579" y="157"/>
                  </a:lnTo>
                  <a:cubicBezTo>
                    <a:pt x="576" y="156"/>
                    <a:pt x="574" y="156"/>
                    <a:pt x="572" y="156"/>
                  </a:cubicBezTo>
                  <a:cubicBezTo>
                    <a:pt x="568" y="156"/>
                    <a:pt x="566" y="158"/>
                    <a:pt x="566" y="168"/>
                  </a:cubicBezTo>
                  <a:cubicBezTo>
                    <a:pt x="563" y="162"/>
                    <a:pt x="558" y="159"/>
                    <a:pt x="554" y="159"/>
                  </a:cubicBezTo>
                  <a:cubicBezTo>
                    <a:pt x="551" y="159"/>
                    <a:pt x="549" y="160"/>
                    <a:pt x="549" y="163"/>
                  </a:cubicBezTo>
                  <a:lnTo>
                    <a:pt x="561" y="168"/>
                  </a:lnTo>
                  <a:cubicBezTo>
                    <a:pt x="555" y="174"/>
                    <a:pt x="555" y="174"/>
                    <a:pt x="549" y="174"/>
                  </a:cubicBezTo>
                  <a:lnTo>
                    <a:pt x="544" y="163"/>
                  </a:lnTo>
                  <a:cubicBezTo>
                    <a:pt x="542" y="162"/>
                    <a:pt x="541" y="162"/>
                    <a:pt x="540" y="162"/>
                  </a:cubicBezTo>
                  <a:cubicBezTo>
                    <a:pt x="522" y="162"/>
                    <a:pt x="527" y="191"/>
                    <a:pt x="516" y="191"/>
                  </a:cubicBezTo>
                  <a:cubicBezTo>
                    <a:pt x="513" y="191"/>
                    <a:pt x="510" y="189"/>
                    <a:pt x="505" y="185"/>
                  </a:cubicBezTo>
                  <a:lnTo>
                    <a:pt x="505" y="185"/>
                  </a:lnTo>
                  <a:cubicBezTo>
                    <a:pt x="505" y="202"/>
                    <a:pt x="516" y="191"/>
                    <a:pt x="521" y="202"/>
                  </a:cubicBezTo>
                  <a:cubicBezTo>
                    <a:pt x="510" y="202"/>
                    <a:pt x="493" y="191"/>
                    <a:pt x="493" y="191"/>
                  </a:cubicBezTo>
                  <a:cubicBezTo>
                    <a:pt x="477" y="191"/>
                    <a:pt x="493" y="219"/>
                    <a:pt x="482" y="219"/>
                  </a:cubicBezTo>
                  <a:cubicBezTo>
                    <a:pt x="488" y="224"/>
                    <a:pt x="493" y="235"/>
                    <a:pt x="493" y="241"/>
                  </a:cubicBezTo>
                  <a:cubicBezTo>
                    <a:pt x="492" y="242"/>
                    <a:pt x="490" y="242"/>
                    <a:pt x="489" y="242"/>
                  </a:cubicBezTo>
                  <a:cubicBezTo>
                    <a:pt x="479" y="242"/>
                    <a:pt x="471" y="229"/>
                    <a:pt x="471" y="224"/>
                  </a:cubicBezTo>
                  <a:lnTo>
                    <a:pt x="477" y="224"/>
                  </a:lnTo>
                  <a:cubicBezTo>
                    <a:pt x="477" y="221"/>
                    <a:pt x="477" y="220"/>
                    <a:pt x="476" y="219"/>
                  </a:cubicBezTo>
                  <a:lnTo>
                    <a:pt x="476" y="219"/>
                  </a:lnTo>
                  <a:cubicBezTo>
                    <a:pt x="471" y="219"/>
                    <a:pt x="467" y="220"/>
                    <a:pt x="463" y="220"/>
                  </a:cubicBezTo>
                  <a:cubicBezTo>
                    <a:pt x="460" y="220"/>
                    <a:pt x="457" y="219"/>
                    <a:pt x="454" y="213"/>
                  </a:cubicBezTo>
                  <a:lnTo>
                    <a:pt x="454" y="213"/>
                  </a:lnTo>
                  <a:cubicBezTo>
                    <a:pt x="454" y="224"/>
                    <a:pt x="460" y="224"/>
                    <a:pt x="465" y="224"/>
                  </a:cubicBezTo>
                  <a:cubicBezTo>
                    <a:pt x="449" y="224"/>
                    <a:pt x="449" y="235"/>
                    <a:pt x="437" y="235"/>
                  </a:cubicBezTo>
                  <a:cubicBezTo>
                    <a:pt x="443" y="235"/>
                    <a:pt x="449" y="241"/>
                    <a:pt x="443" y="241"/>
                  </a:cubicBezTo>
                  <a:cubicBezTo>
                    <a:pt x="426" y="247"/>
                    <a:pt x="443" y="252"/>
                    <a:pt x="437" y="263"/>
                  </a:cubicBezTo>
                  <a:cubicBezTo>
                    <a:pt x="430" y="259"/>
                    <a:pt x="427" y="253"/>
                    <a:pt x="425" y="253"/>
                  </a:cubicBezTo>
                  <a:cubicBezTo>
                    <a:pt x="424" y="253"/>
                    <a:pt x="422" y="254"/>
                    <a:pt x="421" y="258"/>
                  </a:cubicBezTo>
                  <a:cubicBezTo>
                    <a:pt x="415" y="258"/>
                    <a:pt x="415" y="247"/>
                    <a:pt x="415" y="241"/>
                  </a:cubicBezTo>
                  <a:cubicBezTo>
                    <a:pt x="409" y="247"/>
                    <a:pt x="409" y="247"/>
                    <a:pt x="404" y="247"/>
                  </a:cubicBezTo>
                  <a:lnTo>
                    <a:pt x="387" y="247"/>
                  </a:lnTo>
                  <a:lnTo>
                    <a:pt x="387" y="252"/>
                  </a:lnTo>
                  <a:cubicBezTo>
                    <a:pt x="381" y="252"/>
                    <a:pt x="370" y="258"/>
                    <a:pt x="365" y="258"/>
                  </a:cubicBezTo>
                  <a:cubicBezTo>
                    <a:pt x="376" y="252"/>
                    <a:pt x="381" y="252"/>
                    <a:pt x="387" y="252"/>
                  </a:cubicBezTo>
                  <a:cubicBezTo>
                    <a:pt x="387" y="252"/>
                    <a:pt x="381" y="252"/>
                    <a:pt x="381" y="247"/>
                  </a:cubicBezTo>
                  <a:lnTo>
                    <a:pt x="387" y="247"/>
                  </a:lnTo>
                  <a:cubicBezTo>
                    <a:pt x="393" y="247"/>
                    <a:pt x="393" y="241"/>
                    <a:pt x="398" y="241"/>
                  </a:cubicBezTo>
                  <a:cubicBezTo>
                    <a:pt x="398" y="241"/>
                    <a:pt x="404" y="235"/>
                    <a:pt x="409" y="235"/>
                  </a:cubicBezTo>
                  <a:lnTo>
                    <a:pt x="398" y="235"/>
                  </a:lnTo>
                  <a:cubicBezTo>
                    <a:pt x="393" y="235"/>
                    <a:pt x="401" y="231"/>
                    <a:pt x="406" y="227"/>
                  </a:cubicBezTo>
                  <a:lnTo>
                    <a:pt x="406" y="227"/>
                  </a:lnTo>
                  <a:cubicBezTo>
                    <a:pt x="406" y="227"/>
                    <a:pt x="406" y="227"/>
                    <a:pt x="405" y="227"/>
                  </a:cubicBezTo>
                  <a:cubicBezTo>
                    <a:pt x="404" y="227"/>
                    <a:pt x="401" y="227"/>
                    <a:pt x="393" y="230"/>
                  </a:cubicBezTo>
                  <a:cubicBezTo>
                    <a:pt x="393" y="230"/>
                    <a:pt x="398" y="224"/>
                    <a:pt x="404" y="224"/>
                  </a:cubicBezTo>
                  <a:cubicBezTo>
                    <a:pt x="400" y="224"/>
                    <a:pt x="399" y="219"/>
                    <a:pt x="395" y="219"/>
                  </a:cubicBezTo>
                  <a:cubicBezTo>
                    <a:pt x="393" y="219"/>
                    <a:pt x="391" y="220"/>
                    <a:pt x="387" y="224"/>
                  </a:cubicBezTo>
                  <a:lnTo>
                    <a:pt x="381" y="224"/>
                  </a:lnTo>
                  <a:cubicBezTo>
                    <a:pt x="370" y="224"/>
                    <a:pt x="381" y="207"/>
                    <a:pt x="376" y="207"/>
                  </a:cubicBezTo>
                  <a:lnTo>
                    <a:pt x="381" y="202"/>
                  </a:lnTo>
                  <a:lnTo>
                    <a:pt x="381" y="202"/>
                  </a:lnTo>
                  <a:cubicBezTo>
                    <a:pt x="378" y="204"/>
                    <a:pt x="375" y="204"/>
                    <a:pt x="373" y="204"/>
                  </a:cubicBezTo>
                  <a:cubicBezTo>
                    <a:pt x="370" y="204"/>
                    <a:pt x="368" y="202"/>
                    <a:pt x="365" y="202"/>
                  </a:cubicBezTo>
                  <a:cubicBezTo>
                    <a:pt x="365" y="202"/>
                    <a:pt x="370" y="196"/>
                    <a:pt x="376" y="196"/>
                  </a:cubicBezTo>
                  <a:cubicBezTo>
                    <a:pt x="370" y="196"/>
                    <a:pt x="365" y="196"/>
                    <a:pt x="370" y="191"/>
                  </a:cubicBezTo>
                  <a:cubicBezTo>
                    <a:pt x="373" y="188"/>
                    <a:pt x="374" y="186"/>
                    <a:pt x="375" y="186"/>
                  </a:cubicBezTo>
                  <a:cubicBezTo>
                    <a:pt x="376" y="186"/>
                    <a:pt x="376" y="188"/>
                    <a:pt x="376" y="191"/>
                  </a:cubicBezTo>
                  <a:cubicBezTo>
                    <a:pt x="376" y="187"/>
                    <a:pt x="379" y="183"/>
                    <a:pt x="376" y="183"/>
                  </a:cubicBezTo>
                  <a:lnTo>
                    <a:pt x="376" y="183"/>
                  </a:lnTo>
                  <a:cubicBezTo>
                    <a:pt x="375" y="183"/>
                    <a:pt x="373" y="183"/>
                    <a:pt x="370" y="185"/>
                  </a:cubicBezTo>
                  <a:cubicBezTo>
                    <a:pt x="381" y="179"/>
                    <a:pt x="381" y="174"/>
                    <a:pt x="376" y="174"/>
                  </a:cubicBezTo>
                  <a:lnTo>
                    <a:pt x="376" y="174"/>
                  </a:lnTo>
                  <a:lnTo>
                    <a:pt x="370" y="179"/>
                  </a:lnTo>
                  <a:cubicBezTo>
                    <a:pt x="370" y="179"/>
                    <a:pt x="370" y="179"/>
                    <a:pt x="370" y="174"/>
                  </a:cubicBezTo>
                  <a:lnTo>
                    <a:pt x="381" y="168"/>
                  </a:lnTo>
                  <a:cubicBezTo>
                    <a:pt x="385" y="163"/>
                    <a:pt x="383" y="161"/>
                    <a:pt x="378" y="161"/>
                  </a:cubicBezTo>
                  <a:cubicBezTo>
                    <a:pt x="375" y="161"/>
                    <a:pt x="371" y="162"/>
                    <a:pt x="368" y="162"/>
                  </a:cubicBezTo>
                  <a:cubicBezTo>
                    <a:pt x="363" y="162"/>
                    <a:pt x="361" y="160"/>
                    <a:pt x="370" y="151"/>
                  </a:cubicBezTo>
                  <a:lnTo>
                    <a:pt x="370" y="151"/>
                  </a:lnTo>
                  <a:cubicBezTo>
                    <a:pt x="359" y="157"/>
                    <a:pt x="365" y="163"/>
                    <a:pt x="353" y="168"/>
                  </a:cubicBezTo>
                  <a:cubicBezTo>
                    <a:pt x="353" y="163"/>
                    <a:pt x="370" y="146"/>
                    <a:pt x="370" y="146"/>
                  </a:cubicBezTo>
                  <a:cubicBezTo>
                    <a:pt x="371" y="145"/>
                    <a:pt x="371" y="145"/>
                    <a:pt x="371" y="145"/>
                  </a:cubicBezTo>
                  <a:lnTo>
                    <a:pt x="371" y="145"/>
                  </a:lnTo>
                  <a:cubicBezTo>
                    <a:pt x="369" y="145"/>
                    <a:pt x="359" y="150"/>
                    <a:pt x="355" y="150"/>
                  </a:cubicBezTo>
                  <a:cubicBezTo>
                    <a:pt x="353" y="150"/>
                    <a:pt x="352" y="149"/>
                    <a:pt x="353" y="146"/>
                  </a:cubicBezTo>
                  <a:lnTo>
                    <a:pt x="353" y="146"/>
                  </a:lnTo>
                  <a:cubicBezTo>
                    <a:pt x="348" y="151"/>
                    <a:pt x="337" y="163"/>
                    <a:pt x="331" y="163"/>
                  </a:cubicBezTo>
                  <a:cubicBezTo>
                    <a:pt x="331" y="157"/>
                    <a:pt x="348" y="146"/>
                    <a:pt x="353" y="146"/>
                  </a:cubicBezTo>
                  <a:lnTo>
                    <a:pt x="353" y="146"/>
                  </a:lnTo>
                  <a:cubicBezTo>
                    <a:pt x="353" y="146"/>
                    <a:pt x="353" y="146"/>
                    <a:pt x="353" y="146"/>
                  </a:cubicBezTo>
                  <a:lnTo>
                    <a:pt x="348" y="146"/>
                  </a:lnTo>
                  <a:cubicBezTo>
                    <a:pt x="351" y="146"/>
                    <a:pt x="353" y="146"/>
                    <a:pt x="355" y="144"/>
                  </a:cubicBezTo>
                  <a:lnTo>
                    <a:pt x="355" y="144"/>
                  </a:lnTo>
                  <a:cubicBezTo>
                    <a:pt x="354" y="145"/>
                    <a:pt x="354" y="145"/>
                    <a:pt x="353" y="146"/>
                  </a:cubicBezTo>
                  <a:lnTo>
                    <a:pt x="359" y="140"/>
                  </a:lnTo>
                  <a:lnTo>
                    <a:pt x="359" y="140"/>
                  </a:lnTo>
                  <a:cubicBezTo>
                    <a:pt x="357" y="142"/>
                    <a:pt x="356" y="143"/>
                    <a:pt x="355" y="144"/>
                  </a:cubicBezTo>
                  <a:lnTo>
                    <a:pt x="355" y="144"/>
                  </a:lnTo>
                  <a:cubicBezTo>
                    <a:pt x="358" y="139"/>
                    <a:pt x="354" y="135"/>
                    <a:pt x="365" y="135"/>
                  </a:cubicBezTo>
                  <a:lnTo>
                    <a:pt x="365" y="135"/>
                  </a:lnTo>
                  <a:cubicBezTo>
                    <a:pt x="361" y="135"/>
                    <a:pt x="357" y="135"/>
                    <a:pt x="355" y="136"/>
                  </a:cubicBezTo>
                  <a:lnTo>
                    <a:pt x="355" y="136"/>
                  </a:lnTo>
                  <a:cubicBezTo>
                    <a:pt x="354" y="134"/>
                    <a:pt x="349" y="133"/>
                    <a:pt x="353" y="129"/>
                  </a:cubicBezTo>
                  <a:lnTo>
                    <a:pt x="353" y="129"/>
                  </a:lnTo>
                  <a:cubicBezTo>
                    <a:pt x="348" y="129"/>
                    <a:pt x="348" y="135"/>
                    <a:pt x="342" y="135"/>
                  </a:cubicBezTo>
                  <a:cubicBezTo>
                    <a:pt x="344" y="132"/>
                    <a:pt x="344" y="131"/>
                    <a:pt x="344" y="131"/>
                  </a:cubicBezTo>
                  <a:lnTo>
                    <a:pt x="344" y="131"/>
                  </a:lnTo>
                  <a:cubicBezTo>
                    <a:pt x="343" y="131"/>
                    <a:pt x="338" y="136"/>
                    <a:pt x="334" y="136"/>
                  </a:cubicBezTo>
                  <a:cubicBezTo>
                    <a:pt x="333" y="136"/>
                    <a:pt x="332" y="135"/>
                    <a:pt x="331" y="135"/>
                  </a:cubicBezTo>
                  <a:cubicBezTo>
                    <a:pt x="337" y="129"/>
                    <a:pt x="348" y="123"/>
                    <a:pt x="337" y="123"/>
                  </a:cubicBezTo>
                  <a:cubicBezTo>
                    <a:pt x="342" y="118"/>
                    <a:pt x="353" y="118"/>
                    <a:pt x="353" y="112"/>
                  </a:cubicBezTo>
                  <a:lnTo>
                    <a:pt x="353" y="112"/>
                  </a:lnTo>
                  <a:cubicBezTo>
                    <a:pt x="351" y="113"/>
                    <a:pt x="350" y="114"/>
                    <a:pt x="350" y="114"/>
                  </a:cubicBezTo>
                  <a:cubicBezTo>
                    <a:pt x="348" y="114"/>
                    <a:pt x="359" y="105"/>
                    <a:pt x="359" y="101"/>
                  </a:cubicBezTo>
                  <a:lnTo>
                    <a:pt x="359" y="101"/>
                  </a:lnTo>
                  <a:lnTo>
                    <a:pt x="351" y="105"/>
                  </a:lnTo>
                  <a:lnTo>
                    <a:pt x="351" y="105"/>
                  </a:lnTo>
                  <a:cubicBezTo>
                    <a:pt x="351" y="104"/>
                    <a:pt x="351" y="103"/>
                    <a:pt x="353" y="101"/>
                  </a:cubicBezTo>
                  <a:lnTo>
                    <a:pt x="353" y="101"/>
                  </a:lnTo>
                  <a:cubicBezTo>
                    <a:pt x="348" y="107"/>
                    <a:pt x="342" y="112"/>
                    <a:pt x="331" y="118"/>
                  </a:cubicBezTo>
                  <a:cubicBezTo>
                    <a:pt x="331" y="112"/>
                    <a:pt x="320" y="118"/>
                    <a:pt x="337" y="107"/>
                  </a:cubicBezTo>
                  <a:lnTo>
                    <a:pt x="337" y="107"/>
                  </a:lnTo>
                  <a:cubicBezTo>
                    <a:pt x="335" y="108"/>
                    <a:pt x="335" y="108"/>
                    <a:pt x="336" y="108"/>
                  </a:cubicBezTo>
                  <a:cubicBezTo>
                    <a:pt x="337" y="108"/>
                    <a:pt x="348" y="101"/>
                    <a:pt x="348" y="101"/>
                  </a:cubicBezTo>
                  <a:cubicBezTo>
                    <a:pt x="348" y="101"/>
                    <a:pt x="348" y="101"/>
                    <a:pt x="348" y="95"/>
                  </a:cubicBezTo>
                  <a:lnTo>
                    <a:pt x="353" y="95"/>
                  </a:lnTo>
                  <a:cubicBezTo>
                    <a:pt x="355" y="93"/>
                    <a:pt x="354" y="91"/>
                    <a:pt x="353" y="91"/>
                  </a:cubicBezTo>
                  <a:cubicBezTo>
                    <a:pt x="349" y="91"/>
                    <a:pt x="337" y="101"/>
                    <a:pt x="337" y="101"/>
                  </a:cubicBezTo>
                  <a:cubicBezTo>
                    <a:pt x="342" y="95"/>
                    <a:pt x="348" y="90"/>
                    <a:pt x="348" y="90"/>
                  </a:cubicBezTo>
                  <a:lnTo>
                    <a:pt x="348" y="90"/>
                  </a:lnTo>
                  <a:cubicBezTo>
                    <a:pt x="348" y="90"/>
                    <a:pt x="336" y="101"/>
                    <a:pt x="325" y="101"/>
                  </a:cubicBezTo>
                  <a:cubicBezTo>
                    <a:pt x="327" y="99"/>
                    <a:pt x="327" y="98"/>
                    <a:pt x="326" y="98"/>
                  </a:cubicBezTo>
                  <a:lnTo>
                    <a:pt x="326" y="98"/>
                  </a:lnTo>
                  <a:cubicBezTo>
                    <a:pt x="325" y="98"/>
                    <a:pt x="320" y="101"/>
                    <a:pt x="320" y="101"/>
                  </a:cubicBezTo>
                  <a:cubicBezTo>
                    <a:pt x="314" y="107"/>
                    <a:pt x="314" y="107"/>
                    <a:pt x="309" y="107"/>
                  </a:cubicBezTo>
                  <a:cubicBezTo>
                    <a:pt x="314" y="101"/>
                    <a:pt x="314" y="101"/>
                    <a:pt x="314" y="101"/>
                  </a:cubicBezTo>
                  <a:lnTo>
                    <a:pt x="314" y="101"/>
                  </a:lnTo>
                  <a:cubicBezTo>
                    <a:pt x="313" y="102"/>
                    <a:pt x="312" y="102"/>
                    <a:pt x="311" y="102"/>
                  </a:cubicBezTo>
                  <a:cubicBezTo>
                    <a:pt x="309" y="102"/>
                    <a:pt x="324" y="90"/>
                    <a:pt x="314" y="90"/>
                  </a:cubicBezTo>
                  <a:cubicBezTo>
                    <a:pt x="303" y="90"/>
                    <a:pt x="309" y="90"/>
                    <a:pt x="297" y="95"/>
                  </a:cubicBezTo>
                  <a:cubicBezTo>
                    <a:pt x="304" y="91"/>
                    <a:pt x="304" y="90"/>
                    <a:pt x="302" y="90"/>
                  </a:cubicBezTo>
                  <a:lnTo>
                    <a:pt x="302" y="90"/>
                  </a:lnTo>
                  <a:cubicBezTo>
                    <a:pt x="300" y="90"/>
                    <a:pt x="296" y="91"/>
                    <a:pt x="295" y="91"/>
                  </a:cubicBezTo>
                  <a:cubicBezTo>
                    <a:pt x="294" y="91"/>
                    <a:pt x="295" y="91"/>
                    <a:pt x="297" y="90"/>
                  </a:cubicBezTo>
                  <a:lnTo>
                    <a:pt x="320" y="73"/>
                  </a:lnTo>
                  <a:cubicBezTo>
                    <a:pt x="322" y="69"/>
                    <a:pt x="320" y="68"/>
                    <a:pt x="317" y="68"/>
                  </a:cubicBezTo>
                  <a:cubicBezTo>
                    <a:pt x="314" y="68"/>
                    <a:pt x="309" y="69"/>
                    <a:pt x="306" y="69"/>
                  </a:cubicBezTo>
                  <a:cubicBezTo>
                    <a:pt x="304" y="69"/>
                    <a:pt x="303" y="69"/>
                    <a:pt x="303" y="67"/>
                  </a:cubicBezTo>
                  <a:cubicBezTo>
                    <a:pt x="299" y="69"/>
                    <a:pt x="297" y="70"/>
                    <a:pt x="296" y="70"/>
                  </a:cubicBezTo>
                  <a:cubicBezTo>
                    <a:pt x="294" y="70"/>
                    <a:pt x="296" y="67"/>
                    <a:pt x="292" y="67"/>
                  </a:cubicBezTo>
                  <a:cubicBezTo>
                    <a:pt x="303" y="62"/>
                    <a:pt x="303" y="62"/>
                    <a:pt x="309" y="56"/>
                  </a:cubicBezTo>
                  <a:lnTo>
                    <a:pt x="309" y="56"/>
                  </a:lnTo>
                  <a:cubicBezTo>
                    <a:pt x="307" y="57"/>
                    <a:pt x="306" y="58"/>
                    <a:pt x="305" y="58"/>
                  </a:cubicBezTo>
                  <a:cubicBezTo>
                    <a:pt x="304" y="58"/>
                    <a:pt x="302" y="56"/>
                    <a:pt x="299" y="56"/>
                  </a:cubicBezTo>
                  <a:cubicBezTo>
                    <a:pt x="296" y="56"/>
                    <a:pt x="292" y="58"/>
                    <a:pt x="286" y="62"/>
                  </a:cubicBezTo>
                  <a:lnTo>
                    <a:pt x="297" y="50"/>
                  </a:lnTo>
                  <a:cubicBezTo>
                    <a:pt x="297" y="48"/>
                    <a:pt x="296" y="47"/>
                    <a:pt x="294" y="47"/>
                  </a:cubicBezTo>
                  <a:cubicBezTo>
                    <a:pt x="288" y="47"/>
                    <a:pt x="274" y="57"/>
                    <a:pt x="270" y="57"/>
                  </a:cubicBezTo>
                  <a:cubicBezTo>
                    <a:pt x="270" y="57"/>
                    <a:pt x="269" y="57"/>
                    <a:pt x="269" y="56"/>
                  </a:cubicBezTo>
                  <a:cubicBezTo>
                    <a:pt x="275" y="50"/>
                    <a:pt x="281" y="45"/>
                    <a:pt x="286" y="39"/>
                  </a:cubicBezTo>
                  <a:cubicBezTo>
                    <a:pt x="286" y="39"/>
                    <a:pt x="286" y="37"/>
                    <a:pt x="285" y="37"/>
                  </a:cubicBezTo>
                  <a:cubicBezTo>
                    <a:pt x="284" y="37"/>
                    <a:pt x="282" y="37"/>
                    <a:pt x="281" y="39"/>
                  </a:cubicBezTo>
                  <a:cubicBezTo>
                    <a:pt x="282" y="38"/>
                    <a:pt x="282" y="38"/>
                    <a:pt x="282" y="38"/>
                  </a:cubicBezTo>
                  <a:lnTo>
                    <a:pt x="282" y="38"/>
                  </a:lnTo>
                  <a:cubicBezTo>
                    <a:pt x="280" y="38"/>
                    <a:pt x="275" y="41"/>
                    <a:pt x="274" y="41"/>
                  </a:cubicBezTo>
                  <a:cubicBezTo>
                    <a:pt x="274" y="41"/>
                    <a:pt x="274" y="40"/>
                    <a:pt x="275" y="39"/>
                  </a:cubicBezTo>
                  <a:lnTo>
                    <a:pt x="275" y="39"/>
                  </a:lnTo>
                  <a:cubicBezTo>
                    <a:pt x="271" y="39"/>
                    <a:pt x="266" y="46"/>
                    <a:pt x="264" y="46"/>
                  </a:cubicBezTo>
                  <a:cubicBezTo>
                    <a:pt x="264" y="46"/>
                    <a:pt x="264" y="46"/>
                    <a:pt x="264" y="45"/>
                  </a:cubicBezTo>
                  <a:cubicBezTo>
                    <a:pt x="264" y="45"/>
                    <a:pt x="258" y="45"/>
                    <a:pt x="253" y="56"/>
                  </a:cubicBezTo>
                  <a:cubicBezTo>
                    <a:pt x="264" y="28"/>
                    <a:pt x="241" y="45"/>
                    <a:pt x="247" y="22"/>
                  </a:cubicBezTo>
                  <a:lnTo>
                    <a:pt x="230" y="22"/>
                  </a:lnTo>
                  <a:cubicBezTo>
                    <a:pt x="230" y="21"/>
                    <a:pt x="230" y="20"/>
                    <a:pt x="230" y="20"/>
                  </a:cubicBezTo>
                  <a:cubicBezTo>
                    <a:pt x="228" y="20"/>
                    <a:pt x="222" y="36"/>
                    <a:pt x="220" y="36"/>
                  </a:cubicBezTo>
                  <a:cubicBezTo>
                    <a:pt x="219" y="36"/>
                    <a:pt x="219" y="35"/>
                    <a:pt x="219" y="34"/>
                  </a:cubicBezTo>
                  <a:cubicBezTo>
                    <a:pt x="219" y="25"/>
                    <a:pt x="220" y="24"/>
                    <a:pt x="222" y="24"/>
                  </a:cubicBezTo>
                  <a:cubicBezTo>
                    <a:pt x="222" y="24"/>
                    <a:pt x="223" y="24"/>
                    <a:pt x="224" y="24"/>
                  </a:cubicBezTo>
                  <a:cubicBezTo>
                    <a:pt x="224" y="24"/>
                    <a:pt x="225" y="24"/>
                    <a:pt x="225" y="22"/>
                  </a:cubicBezTo>
                  <a:cubicBezTo>
                    <a:pt x="227" y="10"/>
                    <a:pt x="226" y="7"/>
                    <a:pt x="224" y="7"/>
                  </a:cubicBezTo>
                  <a:cubicBezTo>
                    <a:pt x="221" y="7"/>
                    <a:pt x="218" y="11"/>
                    <a:pt x="216" y="11"/>
                  </a:cubicBezTo>
                  <a:cubicBezTo>
                    <a:pt x="214" y="11"/>
                    <a:pt x="213" y="10"/>
                    <a:pt x="213" y="6"/>
                  </a:cubicBezTo>
                  <a:cubicBezTo>
                    <a:pt x="213" y="3"/>
                    <a:pt x="213" y="2"/>
                    <a:pt x="212" y="2"/>
                  </a:cubicBezTo>
                  <a:cubicBezTo>
                    <a:pt x="208" y="2"/>
                    <a:pt x="202" y="11"/>
                    <a:pt x="202" y="11"/>
                  </a:cubicBezTo>
                  <a:cubicBezTo>
                    <a:pt x="202" y="11"/>
                    <a:pt x="202" y="6"/>
                    <a:pt x="202" y="6"/>
                  </a:cubicBezTo>
                  <a:cubicBezTo>
                    <a:pt x="197" y="22"/>
                    <a:pt x="191" y="28"/>
                    <a:pt x="185" y="34"/>
                  </a:cubicBezTo>
                  <a:cubicBezTo>
                    <a:pt x="185" y="17"/>
                    <a:pt x="185" y="22"/>
                    <a:pt x="185" y="11"/>
                  </a:cubicBezTo>
                  <a:cubicBezTo>
                    <a:pt x="180" y="17"/>
                    <a:pt x="185" y="34"/>
                    <a:pt x="180" y="34"/>
                  </a:cubicBezTo>
                  <a:cubicBezTo>
                    <a:pt x="180" y="28"/>
                    <a:pt x="174" y="22"/>
                    <a:pt x="174" y="11"/>
                  </a:cubicBezTo>
                  <a:lnTo>
                    <a:pt x="180" y="11"/>
                  </a:lnTo>
                  <a:cubicBezTo>
                    <a:pt x="178" y="6"/>
                    <a:pt x="177" y="4"/>
                    <a:pt x="176" y="4"/>
                  </a:cubicBezTo>
                  <a:cubicBezTo>
                    <a:pt x="174" y="4"/>
                    <a:pt x="172" y="11"/>
                    <a:pt x="169" y="11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1"/>
            <p:cNvSpPr/>
            <p:nvPr/>
          </p:nvSpPr>
          <p:spPr>
            <a:xfrm>
              <a:off x="8080400" y="832663"/>
              <a:ext cx="24200" cy="23850"/>
            </a:xfrm>
            <a:custGeom>
              <a:avLst/>
              <a:gdLst/>
              <a:ahLst/>
              <a:cxnLst/>
              <a:rect l="l" t="t" r="r" b="b"/>
              <a:pathLst>
                <a:path w="968" h="954" extrusionOk="0">
                  <a:moveTo>
                    <a:pt x="325" y="85"/>
                  </a:moveTo>
                  <a:cubicBezTo>
                    <a:pt x="325" y="88"/>
                    <a:pt x="327" y="91"/>
                    <a:pt x="328" y="93"/>
                  </a:cubicBezTo>
                  <a:lnTo>
                    <a:pt x="328" y="93"/>
                  </a:lnTo>
                  <a:lnTo>
                    <a:pt x="325" y="85"/>
                  </a:lnTo>
                  <a:close/>
                  <a:moveTo>
                    <a:pt x="328" y="93"/>
                  </a:moveTo>
                  <a:lnTo>
                    <a:pt x="331" y="102"/>
                  </a:lnTo>
                  <a:cubicBezTo>
                    <a:pt x="331" y="99"/>
                    <a:pt x="330" y="96"/>
                    <a:pt x="328" y="93"/>
                  </a:cubicBezTo>
                  <a:close/>
                  <a:moveTo>
                    <a:pt x="152" y="96"/>
                  </a:moveTo>
                  <a:lnTo>
                    <a:pt x="152" y="96"/>
                  </a:lnTo>
                  <a:cubicBezTo>
                    <a:pt x="146" y="102"/>
                    <a:pt x="146" y="102"/>
                    <a:pt x="146" y="107"/>
                  </a:cubicBezTo>
                  <a:lnTo>
                    <a:pt x="152" y="96"/>
                  </a:lnTo>
                  <a:close/>
                  <a:moveTo>
                    <a:pt x="141" y="119"/>
                  </a:moveTo>
                  <a:cubicBezTo>
                    <a:pt x="139" y="120"/>
                    <a:pt x="138" y="122"/>
                    <a:pt x="138" y="124"/>
                  </a:cubicBezTo>
                  <a:lnTo>
                    <a:pt x="138" y="124"/>
                  </a:lnTo>
                  <a:cubicBezTo>
                    <a:pt x="140" y="122"/>
                    <a:pt x="141" y="121"/>
                    <a:pt x="141" y="119"/>
                  </a:cubicBezTo>
                  <a:close/>
                  <a:moveTo>
                    <a:pt x="275" y="124"/>
                  </a:moveTo>
                  <a:lnTo>
                    <a:pt x="275" y="135"/>
                  </a:lnTo>
                  <a:lnTo>
                    <a:pt x="286" y="124"/>
                  </a:lnTo>
                  <a:close/>
                  <a:moveTo>
                    <a:pt x="116" y="145"/>
                  </a:moveTo>
                  <a:cubicBezTo>
                    <a:pt x="115" y="145"/>
                    <a:pt x="114" y="146"/>
                    <a:pt x="113" y="147"/>
                  </a:cubicBezTo>
                  <a:cubicBezTo>
                    <a:pt x="113" y="147"/>
                    <a:pt x="116" y="147"/>
                    <a:pt x="119" y="147"/>
                  </a:cubicBezTo>
                  <a:lnTo>
                    <a:pt x="119" y="147"/>
                  </a:lnTo>
                  <a:cubicBezTo>
                    <a:pt x="118" y="146"/>
                    <a:pt x="117" y="145"/>
                    <a:pt x="116" y="145"/>
                  </a:cubicBezTo>
                  <a:close/>
                  <a:moveTo>
                    <a:pt x="773" y="176"/>
                  </a:moveTo>
                  <a:cubicBezTo>
                    <a:pt x="773" y="177"/>
                    <a:pt x="773" y="178"/>
                    <a:pt x="773" y="180"/>
                  </a:cubicBezTo>
                  <a:cubicBezTo>
                    <a:pt x="768" y="180"/>
                    <a:pt x="762" y="186"/>
                    <a:pt x="757" y="191"/>
                  </a:cubicBezTo>
                  <a:lnTo>
                    <a:pt x="790" y="191"/>
                  </a:lnTo>
                  <a:cubicBezTo>
                    <a:pt x="804" y="173"/>
                    <a:pt x="783" y="177"/>
                    <a:pt x="773" y="176"/>
                  </a:cubicBezTo>
                  <a:close/>
                  <a:moveTo>
                    <a:pt x="785" y="191"/>
                  </a:moveTo>
                  <a:lnTo>
                    <a:pt x="785" y="191"/>
                  </a:lnTo>
                  <a:cubicBezTo>
                    <a:pt x="779" y="197"/>
                    <a:pt x="773" y="197"/>
                    <a:pt x="768" y="197"/>
                  </a:cubicBezTo>
                  <a:cubicBezTo>
                    <a:pt x="768" y="203"/>
                    <a:pt x="779" y="203"/>
                    <a:pt x="785" y="203"/>
                  </a:cubicBezTo>
                  <a:cubicBezTo>
                    <a:pt x="774" y="203"/>
                    <a:pt x="784" y="192"/>
                    <a:pt x="785" y="191"/>
                  </a:cubicBezTo>
                  <a:close/>
                  <a:moveTo>
                    <a:pt x="199" y="203"/>
                  </a:moveTo>
                  <a:cubicBezTo>
                    <a:pt x="202" y="205"/>
                    <a:pt x="205" y="209"/>
                    <a:pt x="208" y="214"/>
                  </a:cubicBezTo>
                  <a:cubicBezTo>
                    <a:pt x="208" y="209"/>
                    <a:pt x="204" y="204"/>
                    <a:pt x="199" y="203"/>
                  </a:cubicBezTo>
                  <a:close/>
                  <a:moveTo>
                    <a:pt x="796" y="264"/>
                  </a:moveTo>
                  <a:lnTo>
                    <a:pt x="796" y="264"/>
                  </a:lnTo>
                  <a:cubicBezTo>
                    <a:pt x="791" y="269"/>
                    <a:pt x="794" y="270"/>
                    <a:pt x="801" y="270"/>
                  </a:cubicBezTo>
                  <a:lnTo>
                    <a:pt x="801" y="270"/>
                  </a:lnTo>
                  <a:lnTo>
                    <a:pt x="796" y="264"/>
                  </a:lnTo>
                  <a:close/>
                  <a:moveTo>
                    <a:pt x="836" y="403"/>
                  </a:moveTo>
                  <a:cubicBezTo>
                    <a:pt x="834" y="403"/>
                    <a:pt x="832" y="403"/>
                    <a:pt x="829" y="404"/>
                  </a:cubicBezTo>
                  <a:cubicBezTo>
                    <a:pt x="832" y="403"/>
                    <a:pt x="834" y="403"/>
                    <a:pt x="836" y="403"/>
                  </a:cubicBezTo>
                  <a:close/>
                  <a:moveTo>
                    <a:pt x="829" y="438"/>
                  </a:moveTo>
                  <a:lnTo>
                    <a:pt x="829" y="438"/>
                  </a:lnTo>
                  <a:cubicBezTo>
                    <a:pt x="829" y="440"/>
                    <a:pt x="831" y="440"/>
                    <a:pt x="834" y="440"/>
                  </a:cubicBezTo>
                  <a:cubicBezTo>
                    <a:pt x="835" y="440"/>
                    <a:pt x="836" y="440"/>
                    <a:pt x="837" y="440"/>
                  </a:cubicBezTo>
                  <a:lnTo>
                    <a:pt x="837" y="440"/>
                  </a:lnTo>
                  <a:cubicBezTo>
                    <a:pt x="838" y="440"/>
                    <a:pt x="839" y="440"/>
                    <a:pt x="839" y="440"/>
                  </a:cubicBezTo>
                  <a:cubicBezTo>
                    <a:pt x="841" y="440"/>
                    <a:pt x="843" y="440"/>
                    <a:pt x="844" y="439"/>
                  </a:cubicBezTo>
                  <a:lnTo>
                    <a:pt x="844" y="439"/>
                  </a:lnTo>
                  <a:cubicBezTo>
                    <a:pt x="842" y="440"/>
                    <a:pt x="839" y="440"/>
                    <a:pt x="837" y="440"/>
                  </a:cubicBezTo>
                  <a:lnTo>
                    <a:pt x="837" y="440"/>
                  </a:lnTo>
                  <a:cubicBezTo>
                    <a:pt x="833" y="440"/>
                    <a:pt x="829" y="438"/>
                    <a:pt x="829" y="438"/>
                  </a:cubicBezTo>
                  <a:close/>
                  <a:moveTo>
                    <a:pt x="936" y="460"/>
                  </a:moveTo>
                  <a:cubicBezTo>
                    <a:pt x="934" y="462"/>
                    <a:pt x="932" y="463"/>
                    <a:pt x="931" y="465"/>
                  </a:cubicBezTo>
                  <a:lnTo>
                    <a:pt x="931" y="465"/>
                  </a:lnTo>
                  <a:cubicBezTo>
                    <a:pt x="933" y="464"/>
                    <a:pt x="936" y="460"/>
                    <a:pt x="936" y="460"/>
                  </a:cubicBezTo>
                  <a:close/>
                  <a:moveTo>
                    <a:pt x="29" y="466"/>
                  </a:moveTo>
                  <a:cubicBezTo>
                    <a:pt x="26" y="469"/>
                    <a:pt x="26" y="469"/>
                    <a:pt x="26" y="469"/>
                  </a:cubicBezTo>
                  <a:cubicBezTo>
                    <a:pt x="27" y="469"/>
                    <a:pt x="27" y="469"/>
                    <a:pt x="27" y="469"/>
                  </a:cubicBezTo>
                  <a:lnTo>
                    <a:pt x="27" y="469"/>
                  </a:lnTo>
                  <a:cubicBezTo>
                    <a:pt x="27" y="468"/>
                    <a:pt x="28" y="467"/>
                    <a:pt x="29" y="466"/>
                  </a:cubicBezTo>
                  <a:lnTo>
                    <a:pt x="29" y="466"/>
                  </a:lnTo>
                  <a:cubicBezTo>
                    <a:pt x="29" y="466"/>
                    <a:pt x="29" y="466"/>
                    <a:pt x="29" y="466"/>
                  </a:cubicBezTo>
                  <a:close/>
                  <a:moveTo>
                    <a:pt x="929" y="574"/>
                  </a:moveTo>
                  <a:cubicBezTo>
                    <a:pt x="929" y="575"/>
                    <a:pt x="929" y="577"/>
                    <a:pt x="930" y="578"/>
                  </a:cubicBezTo>
                  <a:cubicBezTo>
                    <a:pt x="930" y="578"/>
                    <a:pt x="930" y="575"/>
                    <a:pt x="929" y="574"/>
                  </a:cubicBezTo>
                  <a:close/>
                  <a:moveTo>
                    <a:pt x="818" y="656"/>
                  </a:moveTo>
                  <a:cubicBezTo>
                    <a:pt x="823" y="656"/>
                    <a:pt x="827" y="660"/>
                    <a:pt x="829" y="661"/>
                  </a:cubicBezTo>
                  <a:lnTo>
                    <a:pt x="829" y="661"/>
                  </a:lnTo>
                  <a:cubicBezTo>
                    <a:pt x="827" y="660"/>
                    <a:pt x="826" y="659"/>
                    <a:pt x="824" y="659"/>
                  </a:cubicBezTo>
                  <a:cubicBezTo>
                    <a:pt x="821" y="659"/>
                    <a:pt x="818" y="662"/>
                    <a:pt x="818" y="662"/>
                  </a:cubicBezTo>
                  <a:cubicBezTo>
                    <a:pt x="818" y="662"/>
                    <a:pt x="818" y="656"/>
                    <a:pt x="818" y="656"/>
                  </a:cubicBezTo>
                  <a:close/>
                  <a:moveTo>
                    <a:pt x="919" y="667"/>
                  </a:moveTo>
                  <a:lnTo>
                    <a:pt x="919" y="667"/>
                  </a:lnTo>
                  <a:cubicBezTo>
                    <a:pt x="918" y="667"/>
                    <a:pt x="918" y="667"/>
                    <a:pt x="918" y="667"/>
                  </a:cubicBezTo>
                  <a:lnTo>
                    <a:pt x="919" y="667"/>
                  </a:lnTo>
                  <a:cubicBezTo>
                    <a:pt x="919" y="667"/>
                    <a:pt x="919" y="667"/>
                    <a:pt x="919" y="667"/>
                  </a:cubicBezTo>
                  <a:close/>
                  <a:moveTo>
                    <a:pt x="913" y="667"/>
                  </a:moveTo>
                  <a:cubicBezTo>
                    <a:pt x="915" y="669"/>
                    <a:pt x="915" y="669"/>
                    <a:pt x="916" y="669"/>
                  </a:cubicBezTo>
                  <a:cubicBezTo>
                    <a:pt x="917" y="669"/>
                    <a:pt x="918" y="668"/>
                    <a:pt x="918" y="667"/>
                  </a:cubicBezTo>
                  <a:close/>
                  <a:moveTo>
                    <a:pt x="488" y="830"/>
                  </a:moveTo>
                  <a:cubicBezTo>
                    <a:pt x="487" y="830"/>
                    <a:pt x="486" y="830"/>
                    <a:pt x="486" y="831"/>
                  </a:cubicBezTo>
                  <a:lnTo>
                    <a:pt x="486" y="831"/>
                  </a:lnTo>
                  <a:lnTo>
                    <a:pt x="488" y="830"/>
                  </a:lnTo>
                  <a:close/>
                  <a:moveTo>
                    <a:pt x="488" y="835"/>
                  </a:moveTo>
                  <a:cubicBezTo>
                    <a:pt x="485" y="838"/>
                    <a:pt x="486" y="838"/>
                    <a:pt x="488" y="840"/>
                  </a:cubicBezTo>
                  <a:lnTo>
                    <a:pt x="488" y="840"/>
                  </a:lnTo>
                  <a:lnTo>
                    <a:pt x="488" y="835"/>
                  </a:lnTo>
                  <a:close/>
                  <a:moveTo>
                    <a:pt x="510" y="1"/>
                  </a:moveTo>
                  <a:cubicBezTo>
                    <a:pt x="505" y="7"/>
                    <a:pt x="488" y="7"/>
                    <a:pt x="493" y="18"/>
                  </a:cubicBezTo>
                  <a:cubicBezTo>
                    <a:pt x="493" y="18"/>
                    <a:pt x="493" y="18"/>
                    <a:pt x="493" y="23"/>
                  </a:cubicBezTo>
                  <a:cubicBezTo>
                    <a:pt x="490" y="26"/>
                    <a:pt x="486" y="27"/>
                    <a:pt x="482" y="27"/>
                  </a:cubicBezTo>
                  <a:cubicBezTo>
                    <a:pt x="470" y="27"/>
                    <a:pt x="456" y="17"/>
                    <a:pt x="443" y="17"/>
                  </a:cubicBezTo>
                  <a:cubicBezTo>
                    <a:pt x="441" y="17"/>
                    <a:pt x="439" y="17"/>
                    <a:pt x="437" y="18"/>
                  </a:cubicBezTo>
                  <a:cubicBezTo>
                    <a:pt x="426" y="23"/>
                    <a:pt x="415" y="23"/>
                    <a:pt x="409" y="35"/>
                  </a:cubicBezTo>
                  <a:cubicBezTo>
                    <a:pt x="409" y="35"/>
                    <a:pt x="404" y="23"/>
                    <a:pt x="404" y="18"/>
                  </a:cubicBezTo>
                  <a:cubicBezTo>
                    <a:pt x="396" y="22"/>
                    <a:pt x="394" y="26"/>
                    <a:pt x="389" y="26"/>
                  </a:cubicBezTo>
                  <a:cubicBezTo>
                    <a:pt x="387" y="26"/>
                    <a:pt x="385" y="25"/>
                    <a:pt x="381" y="23"/>
                  </a:cubicBezTo>
                  <a:cubicBezTo>
                    <a:pt x="387" y="18"/>
                    <a:pt x="376" y="18"/>
                    <a:pt x="387" y="18"/>
                  </a:cubicBezTo>
                  <a:cubicBezTo>
                    <a:pt x="381" y="18"/>
                    <a:pt x="379" y="16"/>
                    <a:pt x="376" y="16"/>
                  </a:cubicBezTo>
                  <a:cubicBezTo>
                    <a:pt x="373" y="16"/>
                    <a:pt x="370" y="18"/>
                    <a:pt x="365" y="23"/>
                  </a:cubicBezTo>
                  <a:cubicBezTo>
                    <a:pt x="365" y="17"/>
                    <a:pt x="361" y="14"/>
                    <a:pt x="358" y="14"/>
                  </a:cubicBezTo>
                  <a:cubicBezTo>
                    <a:pt x="355" y="14"/>
                    <a:pt x="353" y="15"/>
                    <a:pt x="353" y="18"/>
                  </a:cubicBezTo>
                  <a:lnTo>
                    <a:pt x="359" y="23"/>
                  </a:lnTo>
                  <a:cubicBezTo>
                    <a:pt x="353" y="23"/>
                    <a:pt x="353" y="29"/>
                    <a:pt x="348" y="29"/>
                  </a:cubicBezTo>
                  <a:lnTo>
                    <a:pt x="342" y="12"/>
                  </a:lnTo>
                  <a:cubicBezTo>
                    <a:pt x="339" y="11"/>
                    <a:pt x="337" y="11"/>
                    <a:pt x="335" y="11"/>
                  </a:cubicBezTo>
                  <a:cubicBezTo>
                    <a:pt x="319" y="11"/>
                    <a:pt x="317" y="35"/>
                    <a:pt x="304" y="35"/>
                  </a:cubicBezTo>
                  <a:cubicBezTo>
                    <a:pt x="301" y="35"/>
                    <a:pt x="297" y="33"/>
                    <a:pt x="292" y="29"/>
                  </a:cubicBezTo>
                  <a:lnTo>
                    <a:pt x="292" y="29"/>
                  </a:lnTo>
                  <a:cubicBezTo>
                    <a:pt x="292" y="46"/>
                    <a:pt x="303" y="35"/>
                    <a:pt x="303" y="46"/>
                  </a:cubicBezTo>
                  <a:cubicBezTo>
                    <a:pt x="302" y="47"/>
                    <a:pt x="301" y="47"/>
                    <a:pt x="300" y="47"/>
                  </a:cubicBezTo>
                  <a:cubicBezTo>
                    <a:pt x="291" y="47"/>
                    <a:pt x="275" y="35"/>
                    <a:pt x="275" y="35"/>
                  </a:cubicBezTo>
                  <a:cubicBezTo>
                    <a:pt x="258" y="35"/>
                    <a:pt x="275" y="63"/>
                    <a:pt x="258" y="63"/>
                  </a:cubicBezTo>
                  <a:cubicBezTo>
                    <a:pt x="264" y="68"/>
                    <a:pt x="269" y="79"/>
                    <a:pt x="264" y="91"/>
                  </a:cubicBezTo>
                  <a:cubicBezTo>
                    <a:pt x="258" y="91"/>
                    <a:pt x="241" y="74"/>
                    <a:pt x="247" y="68"/>
                  </a:cubicBezTo>
                  <a:lnTo>
                    <a:pt x="253" y="68"/>
                  </a:lnTo>
                  <a:cubicBezTo>
                    <a:pt x="253" y="63"/>
                    <a:pt x="253" y="63"/>
                    <a:pt x="247" y="57"/>
                  </a:cubicBezTo>
                  <a:lnTo>
                    <a:pt x="247" y="63"/>
                  </a:lnTo>
                  <a:cubicBezTo>
                    <a:pt x="244" y="63"/>
                    <a:pt x="240" y="64"/>
                    <a:pt x="237" y="64"/>
                  </a:cubicBezTo>
                  <a:cubicBezTo>
                    <a:pt x="233" y="64"/>
                    <a:pt x="230" y="63"/>
                    <a:pt x="230" y="57"/>
                  </a:cubicBezTo>
                  <a:lnTo>
                    <a:pt x="230" y="57"/>
                  </a:lnTo>
                  <a:cubicBezTo>
                    <a:pt x="225" y="68"/>
                    <a:pt x="230" y="68"/>
                    <a:pt x="236" y="68"/>
                  </a:cubicBezTo>
                  <a:cubicBezTo>
                    <a:pt x="225" y="68"/>
                    <a:pt x="219" y="79"/>
                    <a:pt x="208" y="79"/>
                  </a:cubicBezTo>
                  <a:cubicBezTo>
                    <a:pt x="208" y="85"/>
                    <a:pt x="213" y="85"/>
                    <a:pt x="213" y="91"/>
                  </a:cubicBezTo>
                  <a:cubicBezTo>
                    <a:pt x="197" y="96"/>
                    <a:pt x="213" y="102"/>
                    <a:pt x="202" y="113"/>
                  </a:cubicBezTo>
                  <a:cubicBezTo>
                    <a:pt x="194" y="109"/>
                    <a:pt x="195" y="103"/>
                    <a:pt x="192" y="103"/>
                  </a:cubicBezTo>
                  <a:cubicBezTo>
                    <a:pt x="191" y="103"/>
                    <a:pt x="189" y="104"/>
                    <a:pt x="185" y="107"/>
                  </a:cubicBezTo>
                  <a:cubicBezTo>
                    <a:pt x="180" y="107"/>
                    <a:pt x="180" y="96"/>
                    <a:pt x="174" y="91"/>
                  </a:cubicBezTo>
                  <a:cubicBezTo>
                    <a:pt x="174" y="107"/>
                    <a:pt x="157" y="102"/>
                    <a:pt x="146" y="107"/>
                  </a:cubicBezTo>
                  <a:lnTo>
                    <a:pt x="152" y="113"/>
                  </a:lnTo>
                  <a:lnTo>
                    <a:pt x="146" y="113"/>
                  </a:lnTo>
                  <a:cubicBezTo>
                    <a:pt x="146" y="119"/>
                    <a:pt x="157" y="124"/>
                    <a:pt x="163" y="135"/>
                  </a:cubicBezTo>
                  <a:cubicBezTo>
                    <a:pt x="155" y="135"/>
                    <a:pt x="152" y="145"/>
                    <a:pt x="147" y="145"/>
                  </a:cubicBezTo>
                  <a:cubicBezTo>
                    <a:pt x="145" y="145"/>
                    <a:pt x="143" y="144"/>
                    <a:pt x="141" y="141"/>
                  </a:cubicBezTo>
                  <a:cubicBezTo>
                    <a:pt x="155" y="136"/>
                    <a:pt x="137" y="132"/>
                    <a:pt x="138" y="124"/>
                  </a:cubicBezTo>
                  <a:lnTo>
                    <a:pt x="138" y="124"/>
                  </a:lnTo>
                  <a:cubicBezTo>
                    <a:pt x="136" y="125"/>
                    <a:pt x="133" y="127"/>
                    <a:pt x="129" y="130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13" y="124"/>
                    <a:pt x="135" y="141"/>
                    <a:pt x="129" y="152"/>
                  </a:cubicBezTo>
                  <a:cubicBezTo>
                    <a:pt x="127" y="150"/>
                    <a:pt x="123" y="148"/>
                    <a:pt x="119" y="147"/>
                  </a:cubicBezTo>
                  <a:lnTo>
                    <a:pt x="119" y="147"/>
                  </a:lnTo>
                  <a:cubicBezTo>
                    <a:pt x="122" y="151"/>
                    <a:pt x="124" y="157"/>
                    <a:pt x="124" y="163"/>
                  </a:cubicBezTo>
                  <a:cubicBezTo>
                    <a:pt x="113" y="169"/>
                    <a:pt x="124" y="175"/>
                    <a:pt x="118" y="180"/>
                  </a:cubicBezTo>
                  <a:lnTo>
                    <a:pt x="124" y="175"/>
                  </a:lnTo>
                  <a:cubicBezTo>
                    <a:pt x="129" y="180"/>
                    <a:pt x="124" y="186"/>
                    <a:pt x="124" y="191"/>
                  </a:cubicBezTo>
                  <a:cubicBezTo>
                    <a:pt x="118" y="186"/>
                    <a:pt x="124" y="186"/>
                    <a:pt x="118" y="186"/>
                  </a:cubicBezTo>
                  <a:cubicBezTo>
                    <a:pt x="129" y="197"/>
                    <a:pt x="96" y="191"/>
                    <a:pt x="101" y="203"/>
                  </a:cubicBezTo>
                  <a:cubicBezTo>
                    <a:pt x="90" y="203"/>
                    <a:pt x="85" y="197"/>
                    <a:pt x="79" y="197"/>
                  </a:cubicBezTo>
                  <a:lnTo>
                    <a:pt x="79" y="197"/>
                  </a:lnTo>
                  <a:cubicBezTo>
                    <a:pt x="85" y="214"/>
                    <a:pt x="62" y="203"/>
                    <a:pt x="68" y="219"/>
                  </a:cubicBezTo>
                  <a:cubicBezTo>
                    <a:pt x="79" y="219"/>
                    <a:pt x="73" y="219"/>
                    <a:pt x="79" y="231"/>
                  </a:cubicBezTo>
                  <a:lnTo>
                    <a:pt x="85" y="208"/>
                  </a:lnTo>
                  <a:lnTo>
                    <a:pt x="90" y="231"/>
                  </a:lnTo>
                  <a:cubicBezTo>
                    <a:pt x="96" y="225"/>
                    <a:pt x="90" y="214"/>
                    <a:pt x="96" y="214"/>
                  </a:cubicBezTo>
                  <a:cubicBezTo>
                    <a:pt x="101" y="225"/>
                    <a:pt x="96" y="219"/>
                    <a:pt x="107" y="225"/>
                  </a:cubicBezTo>
                  <a:cubicBezTo>
                    <a:pt x="105" y="224"/>
                    <a:pt x="104" y="224"/>
                    <a:pt x="103" y="224"/>
                  </a:cubicBezTo>
                  <a:cubicBezTo>
                    <a:pt x="93" y="224"/>
                    <a:pt x="105" y="242"/>
                    <a:pt x="90" y="247"/>
                  </a:cubicBezTo>
                  <a:lnTo>
                    <a:pt x="68" y="231"/>
                  </a:lnTo>
                  <a:cubicBezTo>
                    <a:pt x="51" y="236"/>
                    <a:pt x="68" y="259"/>
                    <a:pt x="57" y="275"/>
                  </a:cubicBezTo>
                  <a:lnTo>
                    <a:pt x="62" y="270"/>
                  </a:lnTo>
                  <a:lnTo>
                    <a:pt x="62" y="270"/>
                  </a:lnTo>
                  <a:cubicBezTo>
                    <a:pt x="68" y="281"/>
                    <a:pt x="57" y="281"/>
                    <a:pt x="57" y="292"/>
                  </a:cubicBezTo>
                  <a:cubicBezTo>
                    <a:pt x="54" y="289"/>
                    <a:pt x="51" y="288"/>
                    <a:pt x="48" y="288"/>
                  </a:cubicBezTo>
                  <a:cubicBezTo>
                    <a:pt x="45" y="288"/>
                    <a:pt x="43" y="289"/>
                    <a:pt x="40" y="292"/>
                  </a:cubicBezTo>
                  <a:cubicBezTo>
                    <a:pt x="45" y="292"/>
                    <a:pt x="34" y="303"/>
                    <a:pt x="51" y="309"/>
                  </a:cubicBezTo>
                  <a:lnTo>
                    <a:pt x="40" y="315"/>
                  </a:lnTo>
                  <a:cubicBezTo>
                    <a:pt x="29" y="326"/>
                    <a:pt x="57" y="337"/>
                    <a:pt x="51" y="354"/>
                  </a:cubicBezTo>
                  <a:cubicBezTo>
                    <a:pt x="40" y="348"/>
                    <a:pt x="34" y="348"/>
                    <a:pt x="29" y="337"/>
                  </a:cubicBezTo>
                  <a:cubicBezTo>
                    <a:pt x="29" y="343"/>
                    <a:pt x="23" y="348"/>
                    <a:pt x="29" y="348"/>
                  </a:cubicBezTo>
                  <a:cubicBezTo>
                    <a:pt x="23" y="348"/>
                    <a:pt x="40" y="365"/>
                    <a:pt x="29" y="371"/>
                  </a:cubicBezTo>
                  <a:cubicBezTo>
                    <a:pt x="34" y="371"/>
                    <a:pt x="45" y="376"/>
                    <a:pt x="40" y="376"/>
                  </a:cubicBezTo>
                  <a:cubicBezTo>
                    <a:pt x="40" y="376"/>
                    <a:pt x="40" y="383"/>
                    <a:pt x="46" y="383"/>
                  </a:cubicBezTo>
                  <a:cubicBezTo>
                    <a:pt x="47" y="383"/>
                    <a:pt x="48" y="383"/>
                    <a:pt x="49" y="383"/>
                  </a:cubicBezTo>
                  <a:lnTo>
                    <a:pt x="49" y="383"/>
                  </a:lnTo>
                  <a:cubicBezTo>
                    <a:pt x="24" y="395"/>
                    <a:pt x="45" y="427"/>
                    <a:pt x="23" y="438"/>
                  </a:cubicBezTo>
                  <a:cubicBezTo>
                    <a:pt x="28" y="447"/>
                    <a:pt x="28" y="457"/>
                    <a:pt x="29" y="466"/>
                  </a:cubicBezTo>
                  <a:lnTo>
                    <a:pt x="29" y="466"/>
                  </a:lnTo>
                  <a:cubicBezTo>
                    <a:pt x="29" y="466"/>
                    <a:pt x="29" y="466"/>
                    <a:pt x="29" y="466"/>
                  </a:cubicBezTo>
                  <a:lnTo>
                    <a:pt x="29" y="466"/>
                  </a:lnTo>
                  <a:cubicBezTo>
                    <a:pt x="29" y="466"/>
                    <a:pt x="29" y="466"/>
                    <a:pt x="29" y="466"/>
                  </a:cubicBezTo>
                  <a:lnTo>
                    <a:pt x="29" y="466"/>
                  </a:lnTo>
                  <a:cubicBezTo>
                    <a:pt x="29" y="468"/>
                    <a:pt x="29" y="470"/>
                    <a:pt x="29" y="471"/>
                  </a:cubicBezTo>
                  <a:cubicBezTo>
                    <a:pt x="29" y="469"/>
                    <a:pt x="28" y="469"/>
                    <a:pt x="27" y="469"/>
                  </a:cubicBezTo>
                  <a:lnTo>
                    <a:pt x="27" y="469"/>
                  </a:lnTo>
                  <a:cubicBezTo>
                    <a:pt x="21" y="482"/>
                    <a:pt x="51" y="478"/>
                    <a:pt x="45" y="488"/>
                  </a:cubicBezTo>
                  <a:cubicBezTo>
                    <a:pt x="41" y="491"/>
                    <a:pt x="38" y="492"/>
                    <a:pt x="36" y="492"/>
                  </a:cubicBezTo>
                  <a:cubicBezTo>
                    <a:pt x="32" y="492"/>
                    <a:pt x="32" y="487"/>
                    <a:pt x="30" y="487"/>
                  </a:cubicBezTo>
                  <a:cubicBezTo>
                    <a:pt x="30" y="487"/>
                    <a:pt x="29" y="487"/>
                    <a:pt x="29" y="488"/>
                  </a:cubicBezTo>
                  <a:cubicBezTo>
                    <a:pt x="1" y="494"/>
                    <a:pt x="34" y="505"/>
                    <a:pt x="17" y="516"/>
                  </a:cubicBezTo>
                  <a:cubicBezTo>
                    <a:pt x="6" y="522"/>
                    <a:pt x="29" y="533"/>
                    <a:pt x="29" y="544"/>
                  </a:cubicBezTo>
                  <a:cubicBezTo>
                    <a:pt x="40" y="555"/>
                    <a:pt x="51" y="567"/>
                    <a:pt x="57" y="578"/>
                  </a:cubicBezTo>
                  <a:cubicBezTo>
                    <a:pt x="49" y="578"/>
                    <a:pt x="49" y="575"/>
                    <a:pt x="47" y="575"/>
                  </a:cubicBezTo>
                  <a:cubicBezTo>
                    <a:pt x="45" y="575"/>
                    <a:pt x="44" y="576"/>
                    <a:pt x="40" y="578"/>
                  </a:cubicBezTo>
                  <a:cubicBezTo>
                    <a:pt x="41" y="579"/>
                    <a:pt x="43" y="580"/>
                    <a:pt x="44" y="580"/>
                  </a:cubicBezTo>
                  <a:cubicBezTo>
                    <a:pt x="47" y="580"/>
                    <a:pt x="51" y="578"/>
                    <a:pt x="54" y="578"/>
                  </a:cubicBezTo>
                  <a:cubicBezTo>
                    <a:pt x="57" y="578"/>
                    <a:pt x="60" y="579"/>
                    <a:pt x="62" y="583"/>
                  </a:cubicBezTo>
                  <a:cubicBezTo>
                    <a:pt x="62" y="589"/>
                    <a:pt x="57" y="595"/>
                    <a:pt x="45" y="600"/>
                  </a:cubicBezTo>
                  <a:cubicBezTo>
                    <a:pt x="45" y="600"/>
                    <a:pt x="40" y="595"/>
                    <a:pt x="40" y="589"/>
                  </a:cubicBezTo>
                  <a:lnTo>
                    <a:pt x="40" y="589"/>
                  </a:lnTo>
                  <a:cubicBezTo>
                    <a:pt x="23" y="600"/>
                    <a:pt x="45" y="606"/>
                    <a:pt x="45" y="611"/>
                  </a:cubicBezTo>
                  <a:lnTo>
                    <a:pt x="40" y="611"/>
                  </a:lnTo>
                  <a:cubicBezTo>
                    <a:pt x="45" y="628"/>
                    <a:pt x="62" y="623"/>
                    <a:pt x="68" y="634"/>
                  </a:cubicBezTo>
                  <a:lnTo>
                    <a:pt x="73" y="634"/>
                  </a:lnTo>
                  <a:cubicBezTo>
                    <a:pt x="90" y="634"/>
                    <a:pt x="68" y="645"/>
                    <a:pt x="79" y="645"/>
                  </a:cubicBezTo>
                  <a:lnTo>
                    <a:pt x="68" y="656"/>
                  </a:lnTo>
                  <a:cubicBezTo>
                    <a:pt x="73" y="662"/>
                    <a:pt x="90" y="667"/>
                    <a:pt x="101" y="673"/>
                  </a:cubicBezTo>
                  <a:cubicBezTo>
                    <a:pt x="98" y="674"/>
                    <a:pt x="95" y="675"/>
                    <a:pt x="92" y="675"/>
                  </a:cubicBezTo>
                  <a:cubicBezTo>
                    <a:pt x="80" y="675"/>
                    <a:pt x="71" y="667"/>
                    <a:pt x="62" y="667"/>
                  </a:cubicBezTo>
                  <a:lnTo>
                    <a:pt x="62" y="667"/>
                  </a:lnTo>
                  <a:cubicBezTo>
                    <a:pt x="62" y="673"/>
                    <a:pt x="73" y="684"/>
                    <a:pt x="79" y="684"/>
                  </a:cubicBezTo>
                  <a:cubicBezTo>
                    <a:pt x="79" y="679"/>
                    <a:pt x="73" y="679"/>
                    <a:pt x="73" y="679"/>
                  </a:cubicBezTo>
                  <a:cubicBezTo>
                    <a:pt x="90" y="679"/>
                    <a:pt x="101" y="679"/>
                    <a:pt x="107" y="690"/>
                  </a:cubicBezTo>
                  <a:cubicBezTo>
                    <a:pt x="79" y="707"/>
                    <a:pt x="118" y="723"/>
                    <a:pt x="101" y="746"/>
                  </a:cubicBezTo>
                  <a:cubicBezTo>
                    <a:pt x="124" y="757"/>
                    <a:pt x="124" y="785"/>
                    <a:pt x="146" y="802"/>
                  </a:cubicBezTo>
                  <a:cubicBezTo>
                    <a:pt x="150" y="793"/>
                    <a:pt x="152" y="790"/>
                    <a:pt x="153" y="790"/>
                  </a:cubicBezTo>
                  <a:cubicBezTo>
                    <a:pt x="155" y="790"/>
                    <a:pt x="156" y="793"/>
                    <a:pt x="159" y="793"/>
                  </a:cubicBezTo>
                  <a:cubicBezTo>
                    <a:pt x="161" y="793"/>
                    <a:pt x="164" y="791"/>
                    <a:pt x="169" y="785"/>
                  </a:cubicBezTo>
                  <a:cubicBezTo>
                    <a:pt x="174" y="785"/>
                    <a:pt x="174" y="791"/>
                    <a:pt x="174" y="791"/>
                  </a:cubicBezTo>
                  <a:lnTo>
                    <a:pt x="174" y="813"/>
                  </a:lnTo>
                  <a:cubicBezTo>
                    <a:pt x="174" y="824"/>
                    <a:pt x="169" y="819"/>
                    <a:pt x="163" y="824"/>
                  </a:cubicBezTo>
                  <a:cubicBezTo>
                    <a:pt x="174" y="830"/>
                    <a:pt x="163" y="835"/>
                    <a:pt x="163" y="847"/>
                  </a:cubicBezTo>
                  <a:cubicBezTo>
                    <a:pt x="166" y="841"/>
                    <a:pt x="169" y="838"/>
                    <a:pt x="171" y="838"/>
                  </a:cubicBezTo>
                  <a:cubicBezTo>
                    <a:pt x="174" y="838"/>
                    <a:pt x="177" y="841"/>
                    <a:pt x="180" y="847"/>
                  </a:cubicBezTo>
                  <a:lnTo>
                    <a:pt x="180" y="830"/>
                  </a:lnTo>
                  <a:cubicBezTo>
                    <a:pt x="202" y="830"/>
                    <a:pt x="180" y="858"/>
                    <a:pt x="202" y="858"/>
                  </a:cubicBezTo>
                  <a:lnTo>
                    <a:pt x="191" y="863"/>
                  </a:lnTo>
                  <a:cubicBezTo>
                    <a:pt x="199" y="863"/>
                    <a:pt x="213" y="875"/>
                    <a:pt x="227" y="875"/>
                  </a:cubicBezTo>
                  <a:cubicBezTo>
                    <a:pt x="232" y="875"/>
                    <a:pt x="237" y="874"/>
                    <a:pt x="241" y="869"/>
                  </a:cubicBezTo>
                  <a:lnTo>
                    <a:pt x="241" y="869"/>
                  </a:lnTo>
                  <a:cubicBezTo>
                    <a:pt x="241" y="869"/>
                    <a:pt x="241" y="880"/>
                    <a:pt x="236" y="880"/>
                  </a:cubicBezTo>
                  <a:cubicBezTo>
                    <a:pt x="253" y="897"/>
                    <a:pt x="292" y="880"/>
                    <a:pt x="303" y="903"/>
                  </a:cubicBezTo>
                  <a:lnTo>
                    <a:pt x="297" y="908"/>
                  </a:lnTo>
                  <a:cubicBezTo>
                    <a:pt x="301" y="908"/>
                    <a:pt x="305" y="903"/>
                    <a:pt x="309" y="903"/>
                  </a:cubicBezTo>
                  <a:cubicBezTo>
                    <a:pt x="310" y="903"/>
                    <a:pt x="312" y="905"/>
                    <a:pt x="314" y="908"/>
                  </a:cubicBezTo>
                  <a:cubicBezTo>
                    <a:pt x="314" y="908"/>
                    <a:pt x="309" y="914"/>
                    <a:pt x="309" y="914"/>
                  </a:cubicBezTo>
                  <a:cubicBezTo>
                    <a:pt x="313" y="914"/>
                    <a:pt x="321" y="907"/>
                    <a:pt x="327" y="907"/>
                  </a:cubicBezTo>
                  <a:cubicBezTo>
                    <a:pt x="329" y="907"/>
                    <a:pt x="330" y="907"/>
                    <a:pt x="331" y="908"/>
                  </a:cubicBezTo>
                  <a:lnTo>
                    <a:pt x="320" y="914"/>
                  </a:lnTo>
                  <a:cubicBezTo>
                    <a:pt x="326" y="918"/>
                    <a:pt x="332" y="920"/>
                    <a:pt x="337" y="920"/>
                  </a:cubicBezTo>
                  <a:cubicBezTo>
                    <a:pt x="352" y="920"/>
                    <a:pt x="365" y="908"/>
                    <a:pt x="381" y="908"/>
                  </a:cubicBezTo>
                  <a:cubicBezTo>
                    <a:pt x="376" y="925"/>
                    <a:pt x="393" y="936"/>
                    <a:pt x="398" y="942"/>
                  </a:cubicBezTo>
                  <a:lnTo>
                    <a:pt x="398" y="947"/>
                  </a:lnTo>
                  <a:cubicBezTo>
                    <a:pt x="402" y="948"/>
                    <a:pt x="406" y="949"/>
                    <a:pt x="409" y="949"/>
                  </a:cubicBezTo>
                  <a:cubicBezTo>
                    <a:pt x="432" y="949"/>
                    <a:pt x="452" y="935"/>
                    <a:pt x="471" y="925"/>
                  </a:cubicBezTo>
                  <a:cubicBezTo>
                    <a:pt x="482" y="953"/>
                    <a:pt x="521" y="936"/>
                    <a:pt x="549" y="947"/>
                  </a:cubicBezTo>
                  <a:cubicBezTo>
                    <a:pt x="544" y="942"/>
                    <a:pt x="544" y="931"/>
                    <a:pt x="549" y="925"/>
                  </a:cubicBezTo>
                  <a:cubicBezTo>
                    <a:pt x="550" y="926"/>
                    <a:pt x="551" y="926"/>
                    <a:pt x="551" y="926"/>
                  </a:cubicBezTo>
                  <a:cubicBezTo>
                    <a:pt x="554" y="926"/>
                    <a:pt x="557" y="921"/>
                    <a:pt x="560" y="921"/>
                  </a:cubicBezTo>
                  <a:cubicBezTo>
                    <a:pt x="562" y="921"/>
                    <a:pt x="564" y="923"/>
                    <a:pt x="566" y="931"/>
                  </a:cubicBezTo>
                  <a:lnTo>
                    <a:pt x="561" y="931"/>
                  </a:lnTo>
                  <a:cubicBezTo>
                    <a:pt x="566" y="939"/>
                    <a:pt x="572" y="942"/>
                    <a:pt x="577" y="942"/>
                  </a:cubicBezTo>
                  <a:cubicBezTo>
                    <a:pt x="582" y="942"/>
                    <a:pt x="586" y="939"/>
                    <a:pt x="589" y="936"/>
                  </a:cubicBezTo>
                  <a:lnTo>
                    <a:pt x="589" y="914"/>
                  </a:lnTo>
                  <a:cubicBezTo>
                    <a:pt x="594" y="920"/>
                    <a:pt x="600" y="922"/>
                    <a:pt x="606" y="922"/>
                  </a:cubicBezTo>
                  <a:cubicBezTo>
                    <a:pt x="621" y="922"/>
                    <a:pt x="636" y="903"/>
                    <a:pt x="650" y="903"/>
                  </a:cubicBezTo>
                  <a:cubicBezTo>
                    <a:pt x="654" y="903"/>
                    <a:pt x="658" y="904"/>
                    <a:pt x="661" y="908"/>
                  </a:cubicBezTo>
                  <a:cubicBezTo>
                    <a:pt x="667" y="903"/>
                    <a:pt x="673" y="897"/>
                    <a:pt x="678" y="891"/>
                  </a:cubicBezTo>
                  <a:lnTo>
                    <a:pt x="678" y="903"/>
                  </a:lnTo>
                  <a:cubicBezTo>
                    <a:pt x="695" y="897"/>
                    <a:pt x="706" y="897"/>
                    <a:pt x="723" y="886"/>
                  </a:cubicBezTo>
                  <a:lnTo>
                    <a:pt x="723" y="897"/>
                  </a:lnTo>
                  <a:cubicBezTo>
                    <a:pt x="734" y="891"/>
                    <a:pt x="717" y="852"/>
                    <a:pt x="723" y="847"/>
                  </a:cubicBezTo>
                  <a:lnTo>
                    <a:pt x="723" y="847"/>
                  </a:lnTo>
                  <a:lnTo>
                    <a:pt x="734" y="863"/>
                  </a:lnTo>
                  <a:cubicBezTo>
                    <a:pt x="751" y="852"/>
                    <a:pt x="779" y="852"/>
                    <a:pt x="785" y="830"/>
                  </a:cubicBezTo>
                  <a:cubicBezTo>
                    <a:pt x="785" y="830"/>
                    <a:pt x="790" y="835"/>
                    <a:pt x="785" y="841"/>
                  </a:cubicBezTo>
                  <a:cubicBezTo>
                    <a:pt x="795" y="836"/>
                    <a:pt x="822" y="825"/>
                    <a:pt x="804" y="809"/>
                  </a:cubicBezTo>
                  <a:lnTo>
                    <a:pt x="804" y="809"/>
                  </a:lnTo>
                  <a:cubicBezTo>
                    <a:pt x="805" y="810"/>
                    <a:pt x="806" y="810"/>
                    <a:pt x="807" y="810"/>
                  </a:cubicBezTo>
                  <a:cubicBezTo>
                    <a:pt x="815" y="810"/>
                    <a:pt x="818" y="793"/>
                    <a:pt x="818" y="779"/>
                  </a:cubicBezTo>
                  <a:lnTo>
                    <a:pt x="829" y="791"/>
                  </a:lnTo>
                  <a:cubicBezTo>
                    <a:pt x="818" y="774"/>
                    <a:pt x="818" y="768"/>
                    <a:pt x="824" y="757"/>
                  </a:cubicBezTo>
                  <a:lnTo>
                    <a:pt x="824" y="757"/>
                  </a:lnTo>
                  <a:cubicBezTo>
                    <a:pt x="824" y="757"/>
                    <a:pt x="829" y="763"/>
                    <a:pt x="824" y="763"/>
                  </a:cubicBezTo>
                  <a:cubicBezTo>
                    <a:pt x="835" y="763"/>
                    <a:pt x="824" y="751"/>
                    <a:pt x="835" y="746"/>
                  </a:cubicBezTo>
                  <a:lnTo>
                    <a:pt x="841" y="757"/>
                  </a:lnTo>
                  <a:cubicBezTo>
                    <a:pt x="846" y="746"/>
                    <a:pt x="841" y="746"/>
                    <a:pt x="835" y="735"/>
                  </a:cubicBezTo>
                  <a:cubicBezTo>
                    <a:pt x="835" y="731"/>
                    <a:pt x="843" y="727"/>
                    <a:pt x="852" y="727"/>
                  </a:cubicBezTo>
                  <a:cubicBezTo>
                    <a:pt x="856" y="727"/>
                    <a:pt x="860" y="727"/>
                    <a:pt x="863" y="729"/>
                  </a:cubicBezTo>
                  <a:cubicBezTo>
                    <a:pt x="857" y="723"/>
                    <a:pt x="852" y="712"/>
                    <a:pt x="857" y="712"/>
                  </a:cubicBezTo>
                  <a:cubicBezTo>
                    <a:pt x="863" y="712"/>
                    <a:pt x="863" y="718"/>
                    <a:pt x="863" y="718"/>
                  </a:cubicBezTo>
                  <a:cubicBezTo>
                    <a:pt x="880" y="712"/>
                    <a:pt x="863" y="690"/>
                    <a:pt x="880" y="684"/>
                  </a:cubicBezTo>
                  <a:cubicBezTo>
                    <a:pt x="880" y="690"/>
                    <a:pt x="885" y="690"/>
                    <a:pt x="885" y="690"/>
                  </a:cubicBezTo>
                  <a:cubicBezTo>
                    <a:pt x="880" y="701"/>
                    <a:pt x="874" y="707"/>
                    <a:pt x="874" y="707"/>
                  </a:cubicBezTo>
                  <a:cubicBezTo>
                    <a:pt x="885" y="712"/>
                    <a:pt x="891" y="707"/>
                    <a:pt x="902" y="723"/>
                  </a:cubicBezTo>
                  <a:cubicBezTo>
                    <a:pt x="897" y="707"/>
                    <a:pt x="885" y="684"/>
                    <a:pt x="897" y="679"/>
                  </a:cubicBezTo>
                  <a:lnTo>
                    <a:pt x="902" y="679"/>
                  </a:lnTo>
                  <a:cubicBezTo>
                    <a:pt x="908" y="673"/>
                    <a:pt x="908" y="673"/>
                    <a:pt x="913" y="667"/>
                  </a:cubicBezTo>
                  <a:cubicBezTo>
                    <a:pt x="913" y="667"/>
                    <a:pt x="913" y="667"/>
                    <a:pt x="913" y="662"/>
                  </a:cubicBezTo>
                  <a:cubicBezTo>
                    <a:pt x="913" y="662"/>
                    <a:pt x="913" y="662"/>
                    <a:pt x="919" y="667"/>
                  </a:cubicBezTo>
                  <a:lnTo>
                    <a:pt x="919" y="667"/>
                  </a:lnTo>
                  <a:cubicBezTo>
                    <a:pt x="920" y="664"/>
                    <a:pt x="922" y="659"/>
                    <a:pt x="925" y="656"/>
                  </a:cubicBezTo>
                  <a:cubicBezTo>
                    <a:pt x="913" y="651"/>
                    <a:pt x="913" y="645"/>
                    <a:pt x="902" y="645"/>
                  </a:cubicBezTo>
                  <a:cubicBezTo>
                    <a:pt x="902" y="645"/>
                    <a:pt x="902" y="651"/>
                    <a:pt x="902" y="651"/>
                  </a:cubicBezTo>
                  <a:cubicBezTo>
                    <a:pt x="902" y="651"/>
                    <a:pt x="902" y="656"/>
                    <a:pt x="902" y="656"/>
                  </a:cubicBezTo>
                  <a:cubicBezTo>
                    <a:pt x="902" y="656"/>
                    <a:pt x="902" y="662"/>
                    <a:pt x="897" y="667"/>
                  </a:cubicBezTo>
                  <a:cubicBezTo>
                    <a:pt x="897" y="662"/>
                    <a:pt x="891" y="651"/>
                    <a:pt x="902" y="651"/>
                  </a:cubicBezTo>
                  <a:cubicBezTo>
                    <a:pt x="891" y="645"/>
                    <a:pt x="885" y="639"/>
                    <a:pt x="885" y="634"/>
                  </a:cubicBezTo>
                  <a:lnTo>
                    <a:pt x="885" y="634"/>
                  </a:lnTo>
                  <a:cubicBezTo>
                    <a:pt x="889" y="635"/>
                    <a:pt x="892" y="635"/>
                    <a:pt x="896" y="635"/>
                  </a:cubicBezTo>
                  <a:cubicBezTo>
                    <a:pt x="909" y="635"/>
                    <a:pt x="921" y="628"/>
                    <a:pt x="930" y="628"/>
                  </a:cubicBezTo>
                  <a:cubicBezTo>
                    <a:pt x="925" y="611"/>
                    <a:pt x="936" y="589"/>
                    <a:pt x="913" y="578"/>
                  </a:cubicBezTo>
                  <a:cubicBezTo>
                    <a:pt x="913" y="572"/>
                    <a:pt x="925" y="572"/>
                    <a:pt x="925" y="572"/>
                  </a:cubicBezTo>
                  <a:cubicBezTo>
                    <a:pt x="927" y="572"/>
                    <a:pt x="928" y="573"/>
                    <a:pt x="929" y="574"/>
                  </a:cubicBezTo>
                  <a:lnTo>
                    <a:pt x="929" y="574"/>
                  </a:lnTo>
                  <a:cubicBezTo>
                    <a:pt x="928" y="566"/>
                    <a:pt x="933" y="554"/>
                    <a:pt x="919" y="550"/>
                  </a:cubicBezTo>
                  <a:cubicBezTo>
                    <a:pt x="922" y="547"/>
                    <a:pt x="925" y="546"/>
                    <a:pt x="926" y="546"/>
                  </a:cubicBezTo>
                  <a:cubicBezTo>
                    <a:pt x="928" y="546"/>
                    <a:pt x="929" y="547"/>
                    <a:pt x="930" y="547"/>
                  </a:cubicBezTo>
                  <a:cubicBezTo>
                    <a:pt x="930" y="547"/>
                    <a:pt x="930" y="545"/>
                    <a:pt x="930" y="539"/>
                  </a:cubicBezTo>
                  <a:lnTo>
                    <a:pt x="936" y="544"/>
                  </a:lnTo>
                  <a:cubicBezTo>
                    <a:pt x="968" y="518"/>
                    <a:pt x="910" y="491"/>
                    <a:pt x="931" y="465"/>
                  </a:cubicBezTo>
                  <a:lnTo>
                    <a:pt x="931" y="465"/>
                  </a:lnTo>
                  <a:cubicBezTo>
                    <a:pt x="931" y="466"/>
                    <a:pt x="930" y="466"/>
                    <a:pt x="930" y="466"/>
                  </a:cubicBezTo>
                  <a:cubicBezTo>
                    <a:pt x="947" y="427"/>
                    <a:pt x="913" y="387"/>
                    <a:pt x="925" y="348"/>
                  </a:cubicBezTo>
                  <a:cubicBezTo>
                    <a:pt x="925" y="337"/>
                    <a:pt x="919" y="337"/>
                    <a:pt x="908" y="331"/>
                  </a:cubicBezTo>
                  <a:lnTo>
                    <a:pt x="919" y="326"/>
                  </a:lnTo>
                  <a:lnTo>
                    <a:pt x="902" y="320"/>
                  </a:lnTo>
                  <a:cubicBezTo>
                    <a:pt x="885" y="309"/>
                    <a:pt x="925" y="281"/>
                    <a:pt x="897" y="275"/>
                  </a:cubicBezTo>
                  <a:lnTo>
                    <a:pt x="897" y="275"/>
                  </a:lnTo>
                  <a:lnTo>
                    <a:pt x="885" y="281"/>
                  </a:lnTo>
                  <a:cubicBezTo>
                    <a:pt x="885" y="270"/>
                    <a:pt x="874" y="264"/>
                    <a:pt x="880" y="259"/>
                  </a:cubicBezTo>
                  <a:cubicBezTo>
                    <a:pt x="880" y="259"/>
                    <a:pt x="874" y="259"/>
                    <a:pt x="874" y="253"/>
                  </a:cubicBezTo>
                  <a:lnTo>
                    <a:pt x="880" y="253"/>
                  </a:lnTo>
                  <a:cubicBezTo>
                    <a:pt x="874" y="247"/>
                    <a:pt x="869" y="247"/>
                    <a:pt x="863" y="242"/>
                  </a:cubicBezTo>
                  <a:cubicBezTo>
                    <a:pt x="857" y="231"/>
                    <a:pt x="891" y="231"/>
                    <a:pt x="880" y="214"/>
                  </a:cubicBezTo>
                  <a:cubicBezTo>
                    <a:pt x="876" y="210"/>
                    <a:pt x="864" y="206"/>
                    <a:pt x="855" y="206"/>
                  </a:cubicBezTo>
                  <a:cubicBezTo>
                    <a:pt x="851" y="206"/>
                    <a:pt x="848" y="207"/>
                    <a:pt x="846" y="208"/>
                  </a:cubicBezTo>
                  <a:cubicBezTo>
                    <a:pt x="846" y="214"/>
                    <a:pt x="846" y="219"/>
                    <a:pt x="841" y="225"/>
                  </a:cubicBezTo>
                  <a:lnTo>
                    <a:pt x="835" y="219"/>
                  </a:lnTo>
                  <a:cubicBezTo>
                    <a:pt x="829" y="225"/>
                    <a:pt x="818" y="231"/>
                    <a:pt x="813" y="236"/>
                  </a:cubicBezTo>
                  <a:cubicBezTo>
                    <a:pt x="813" y="231"/>
                    <a:pt x="813" y="231"/>
                    <a:pt x="813" y="231"/>
                  </a:cubicBezTo>
                  <a:lnTo>
                    <a:pt x="796" y="236"/>
                  </a:lnTo>
                  <a:lnTo>
                    <a:pt x="807" y="236"/>
                  </a:lnTo>
                  <a:cubicBezTo>
                    <a:pt x="801" y="242"/>
                    <a:pt x="790" y="253"/>
                    <a:pt x="790" y="259"/>
                  </a:cubicBezTo>
                  <a:lnTo>
                    <a:pt x="807" y="264"/>
                  </a:lnTo>
                  <a:lnTo>
                    <a:pt x="801" y="270"/>
                  </a:lnTo>
                  <a:lnTo>
                    <a:pt x="801" y="270"/>
                  </a:lnTo>
                  <a:cubicBezTo>
                    <a:pt x="801" y="270"/>
                    <a:pt x="801" y="270"/>
                    <a:pt x="801" y="270"/>
                  </a:cubicBezTo>
                  <a:lnTo>
                    <a:pt x="801" y="270"/>
                  </a:lnTo>
                  <a:lnTo>
                    <a:pt x="801" y="270"/>
                  </a:lnTo>
                  <a:lnTo>
                    <a:pt x="801" y="270"/>
                  </a:lnTo>
                  <a:lnTo>
                    <a:pt x="801" y="270"/>
                  </a:lnTo>
                  <a:cubicBezTo>
                    <a:pt x="803" y="270"/>
                    <a:pt x="805" y="270"/>
                    <a:pt x="807" y="270"/>
                  </a:cubicBezTo>
                  <a:cubicBezTo>
                    <a:pt x="801" y="275"/>
                    <a:pt x="796" y="275"/>
                    <a:pt x="796" y="281"/>
                  </a:cubicBezTo>
                  <a:lnTo>
                    <a:pt x="818" y="275"/>
                  </a:lnTo>
                  <a:lnTo>
                    <a:pt x="818" y="275"/>
                  </a:lnTo>
                  <a:cubicBezTo>
                    <a:pt x="813" y="281"/>
                    <a:pt x="801" y="281"/>
                    <a:pt x="801" y="287"/>
                  </a:cubicBezTo>
                  <a:cubicBezTo>
                    <a:pt x="810" y="287"/>
                    <a:pt x="816" y="279"/>
                    <a:pt x="820" y="279"/>
                  </a:cubicBezTo>
                  <a:cubicBezTo>
                    <a:pt x="822" y="279"/>
                    <a:pt x="823" y="280"/>
                    <a:pt x="824" y="281"/>
                  </a:cubicBezTo>
                  <a:cubicBezTo>
                    <a:pt x="818" y="287"/>
                    <a:pt x="813" y="292"/>
                    <a:pt x="818" y="292"/>
                  </a:cubicBezTo>
                  <a:cubicBezTo>
                    <a:pt x="818" y="298"/>
                    <a:pt x="813" y="298"/>
                    <a:pt x="807" y="298"/>
                  </a:cubicBezTo>
                  <a:cubicBezTo>
                    <a:pt x="818" y="298"/>
                    <a:pt x="818" y="303"/>
                    <a:pt x="829" y="303"/>
                  </a:cubicBezTo>
                  <a:cubicBezTo>
                    <a:pt x="818" y="315"/>
                    <a:pt x="841" y="315"/>
                    <a:pt x="818" y="326"/>
                  </a:cubicBezTo>
                  <a:cubicBezTo>
                    <a:pt x="824" y="326"/>
                    <a:pt x="835" y="326"/>
                    <a:pt x="841" y="331"/>
                  </a:cubicBezTo>
                  <a:cubicBezTo>
                    <a:pt x="813" y="331"/>
                    <a:pt x="846" y="348"/>
                    <a:pt x="818" y="354"/>
                  </a:cubicBezTo>
                  <a:cubicBezTo>
                    <a:pt x="841" y="354"/>
                    <a:pt x="835" y="371"/>
                    <a:pt x="846" y="376"/>
                  </a:cubicBezTo>
                  <a:lnTo>
                    <a:pt x="841" y="376"/>
                  </a:lnTo>
                  <a:cubicBezTo>
                    <a:pt x="841" y="382"/>
                    <a:pt x="835" y="387"/>
                    <a:pt x="835" y="387"/>
                  </a:cubicBezTo>
                  <a:cubicBezTo>
                    <a:pt x="852" y="387"/>
                    <a:pt x="857" y="393"/>
                    <a:pt x="869" y="399"/>
                  </a:cubicBezTo>
                  <a:cubicBezTo>
                    <a:pt x="862" y="403"/>
                    <a:pt x="858" y="404"/>
                    <a:pt x="854" y="404"/>
                  </a:cubicBezTo>
                  <a:cubicBezTo>
                    <a:pt x="849" y="404"/>
                    <a:pt x="845" y="403"/>
                    <a:pt x="839" y="403"/>
                  </a:cubicBezTo>
                  <a:cubicBezTo>
                    <a:pt x="838" y="403"/>
                    <a:pt x="837" y="403"/>
                    <a:pt x="836" y="403"/>
                  </a:cubicBezTo>
                  <a:lnTo>
                    <a:pt x="836" y="403"/>
                  </a:lnTo>
                  <a:cubicBezTo>
                    <a:pt x="837" y="403"/>
                    <a:pt x="837" y="403"/>
                    <a:pt x="838" y="403"/>
                  </a:cubicBezTo>
                  <a:cubicBezTo>
                    <a:pt x="847" y="403"/>
                    <a:pt x="849" y="410"/>
                    <a:pt x="857" y="410"/>
                  </a:cubicBezTo>
                  <a:cubicBezTo>
                    <a:pt x="852" y="415"/>
                    <a:pt x="857" y="415"/>
                    <a:pt x="841" y="415"/>
                  </a:cubicBezTo>
                  <a:cubicBezTo>
                    <a:pt x="863" y="415"/>
                    <a:pt x="846" y="421"/>
                    <a:pt x="857" y="427"/>
                  </a:cubicBezTo>
                  <a:cubicBezTo>
                    <a:pt x="846" y="432"/>
                    <a:pt x="835" y="432"/>
                    <a:pt x="846" y="438"/>
                  </a:cubicBezTo>
                  <a:cubicBezTo>
                    <a:pt x="846" y="438"/>
                    <a:pt x="845" y="439"/>
                    <a:pt x="844" y="439"/>
                  </a:cubicBezTo>
                  <a:lnTo>
                    <a:pt x="844" y="439"/>
                  </a:lnTo>
                  <a:cubicBezTo>
                    <a:pt x="849" y="439"/>
                    <a:pt x="853" y="438"/>
                    <a:pt x="857" y="438"/>
                  </a:cubicBezTo>
                  <a:cubicBezTo>
                    <a:pt x="863" y="449"/>
                    <a:pt x="846" y="443"/>
                    <a:pt x="835" y="449"/>
                  </a:cubicBezTo>
                  <a:cubicBezTo>
                    <a:pt x="841" y="455"/>
                    <a:pt x="857" y="460"/>
                    <a:pt x="857" y="466"/>
                  </a:cubicBezTo>
                  <a:lnTo>
                    <a:pt x="846" y="466"/>
                  </a:lnTo>
                  <a:cubicBezTo>
                    <a:pt x="863" y="471"/>
                    <a:pt x="846" y="488"/>
                    <a:pt x="863" y="494"/>
                  </a:cubicBezTo>
                  <a:cubicBezTo>
                    <a:pt x="863" y="494"/>
                    <a:pt x="863" y="499"/>
                    <a:pt x="863" y="499"/>
                  </a:cubicBezTo>
                  <a:cubicBezTo>
                    <a:pt x="865" y="498"/>
                    <a:pt x="867" y="497"/>
                    <a:pt x="870" y="497"/>
                  </a:cubicBezTo>
                  <a:cubicBezTo>
                    <a:pt x="876" y="497"/>
                    <a:pt x="882" y="499"/>
                    <a:pt x="885" y="499"/>
                  </a:cubicBezTo>
                  <a:cubicBezTo>
                    <a:pt x="885" y="499"/>
                    <a:pt x="897" y="505"/>
                    <a:pt x="885" y="505"/>
                  </a:cubicBezTo>
                  <a:lnTo>
                    <a:pt x="880" y="505"/>
                  </a:lnTo>
                  <a:cubicBezTo>
                    <a:pt x="877" y="506"/>
                    <a:pt x="874" y="507"/>
                    <a:pt x="873" y="507"/>
                  </a:cubicBezTo>
                  <a:cubicBezTo>
                    <a:pt x="867" y="507"/>
                    <a:pt x="872" y="499"/>
                    <a:pt x="863" y="499"/>
                  </a:cubicBezTo>
                  <a:lnTo>
                    <a:pt x="863" y="499"/>
                  </a:lnTo>
                  <a:cubicBezTo>
                    <a:pt x="869" y="511"/>
                    <a:pt x="880" y="522"/>
                    <a:pt x="874" y="527"/>
                  </a:cubicBezTo>
                  <a:cubicBezTo>
                    <a:pt x="860" y="527"/>
                    <a:pt x="866" y="515"/>
                    <a:pt x="861" y="515"/>
                  </a:cubicBezTo>
                  <a:lnTo>
                    <a:pt x="861" y="515"/>
                  </a:lnTo>
                  <a:cubicBezTo>
                    <a:pt x="860" y="515"/>
                    <a:pt x="859" y="515"/>
                    <a:pt x="857" y="516"/>
                  </a:cubicBezTo>
                  <a:lnTo>
                    <a:pt x="863" y="505"/>
                  </a:lnTo>
                  <a:lnTo>
                    <a:pt x="863" y="505"/>
                  </a:lnTo>
                  <a:cubicBezTo>
                    <a:pt x="857" y="506"/>
                    <a:pt x="854" y="507"/>
                    <a:pt x="852" y="507"/>
                  </a:cubicBezTo>
                  <a:cubicBezTo>
                    <a:pt x="847" y="507"/>
                    <a:pt x="852" y="503"/>
                    <a:pt x="849" y="503"/>
                  </a:cubicBezTo>
                  <a:lnTo>
                    <a:pt x="849" y="503"/>
                  </a:lnTo>
                  <a:cubicBezTo>
                    <a:pt x="848" y="503"/>
                    <a:pt x="845" y="504"/>
                    <a:pt x="841" y="505"/>
                  </a:cubicBezTo>
                  <a:cubicBezTo>
                    <a:pt x="829" y="516"/>
                    <a:pt x="846" y="522"/>
                    <a:pt x="835" y="533"/>
                  </a:cubicBezTo>
                  <a:cubicBezTo>
                    <a:pt x="841" y="536"/>
                    <a:pt x="845" y="536"/>
                    <a:pt x="848" y="536"/>
                  </a:cubicBezTo>
                  <a:cubicBezTo>
                    <a:pt x="852" y="536"/>
                    <a:pt x="855" y="536"/>
                    <a:pt x="857" y="539"/>
                  </a:cubicBezTo>
                  <a:cubicBezTo>
                    <a:pt x="869" y="561"/>
                    <a:pt x="818" y="544"/>
                    <a:pt x="835" y="561"/>
                  </a:cubicBezTo>
                  <a:cubicBezTo>
                    <a:pt x="841" y="567"/>
                    <a:pt x="863" y="572"/>
                    <a:pt x="846" y="583"/>
                  </a:cubicBezTo>
                  <a:lnTo>
                    <a:pt x="835" y="572"/>
                  </a:lnTo>
                  <a:lnTo>
                    <a:pt x="835" y="572"/>
                  </a:lnTo>
                  <a:cubicBezTo>
                    <a:pt x="829" y="583"/>
                    <a:pt x="852" y="589"/>
                    <a:pt x="841" y="595"/>
                  </a:cubicBezTo>
                  <a:cubicBezTo>
                    <a:pt x="835" y="589"/>
                    <a:pt x="835" y="583"/>
                    <a:pt x="835" y="583"/>
                  </a:cubicBezTo>
                  <a:lnTo>
                    <a:pt x="835" y="583"/>
                  </a:lnTo>
                  <a:cubicBezTo>
                    <a:pt x="818" y="589"/>
                    <a:pt x="841" y="595"/>
                    <a:pt x="841" y="600"/>
                  </a:cubicBezTo>
                  <a:lnTo>
                    <a:pt x="824" y="595"/>
                  </a:lnTo>
                  <a:cubicBezTo>
                    <a:pt x="818" y="611"/>
                    <a:pt x="824" y="628"/>
                    <a:pt x="824" y="645"/>
                  </a:cubicBezTo>
                  <a:cubicBezTo>
                    <a:pt x="818" y="639"/>
                    <a:pt x="813" y="634"/>
                    <a:pt x="807" y="634"/>
                  </a:cubicBezTo>
                  <a:cubicBezTo>
                    <a:pt x="807" y="656"/>
                    <a:pt x="785" y="667"/>
                    <a:pt x="768" y="679"/>
                  </a:cubicBezTo>
                  <a:lnTo>
                    <a:pt x="773" y="690"/>
                  </a:lnTo>
                  <a:cubicBezTo>
                    <a:pt x="773" y="690"/>
                    <a:pt x="768" y="690"/>
                    <a:pt x="768" y="684"/>
                  </a:cubicBezTo>
                  <a:lnTo>
                    <a:pt x="768" y="684"/>
                  </a:lnTo>
                  <a:cubicBezTo>
                    <a:pt x="757" y="690"/>
                    <a:pt x="773" y="690"/>
                    <a:pt x="779" y="701"/>
                  </a:cubicBezTo>
                  <a:cubicBezTo>
                    <a:pt x="773" y="701"/>
                    <a:pt x="768" y="695"/>
                    <a:pt x="768" y="695"/>
                  </a:cubicBezTo>
                  <a:cubicBezTo>
                    <a:pt x="768" y="707"/>
                    <a:pt x="762" y="735"/>
                    <a:pt x="740" y="735"/>
                  </a:cubicBezTo>
                  <a:lnTo>
                    <a:pt x="740" y="729"/>
                  </a:lnTo>
                  <a:lnTo>
                    <a:pt x="740" y="729"/>
                  </a:lnTo>
                  <a:cubicBezTo>
                    <a:pt x="729" y="735"/>
                    <a:pt x="751" y="757"/>
                    <a:pt x="734" y="757"/>
                  </a:cubicBezTo>
                  <a:lnTo>
                    <a:pt x="734" y="751"/>
                  </a:lnTo>
                  <a:cubicBezTo>
                    <a:pt x="715" y="761"/>
                    <a:pt x="705" y="782"/>
                    <a:pt x="685" y="782"/>
                  </a:cubicBezTo>
                  <a:cubicBezTo>
                    <a:pt x="681" y="782"/>
                    <a:pt x="677" y="781"/>
                    <a:pt x="673" y="779"/>
                  </a:cubicBezTo>
                  <a:lnTo>
                    <a:pt x="673" y="779"/>
                  </a:lnTo>
                  <a:cubicBezTo>
                    <a:pt x="684" y="796"/>
                    <a:pt x="650" y="785"/>
                    <a:pt x="661" y="807"/>
                  </a:cubicBezTo>
                  <a:cubicBezTo>
                    <a:pt x="645" y="802"/>
                    <a:pt x="645" y="796"/>
                    <a:pt x="628" y="796"/>
                  </a:cubicBezTo>
                  <a:cubicBezTo>
                    <a:pt x="622" y="796"/>
                    <a:pt x="628" y="813"/>
                    <a:pt x="622" y="819"/>
                  </a:cubicBezTo>
                  <a:lnTo>
                    <a:pt x="617" y="802"/>
                  </a:lnTo>
                  <a:lnTo>
                    <a:pt x="617" y="819"/>
                  </a:lnTo>
                  <a:lnTo>
                    <a:pt x="605" y="807"/>
                  </a:lnTo>
                  <a:lnTo>
                    <a:pt x="600" y="813"/>
                  </a:lnTo>
                  <a:cubicBezTo>
                    <a:pt x="605" y="813"/>
                    <a:pt x="605" y="813"/>
                    <a:pt x="611" y="819"/>
                  </a:cubicBezTo>
                  <a:cubicBezTo>
                    <a:pt x="609" y="822"/>
                    <a:pt x="606" y="823"/>
                    <a:pt x="603" y="823"/>
                  </a:cubicBezTo>
                  <a:cubicBezTo>
                    <a:pt x="594" y="823"/>
                    <a:pt x="583" y="815"/>
                    <a:pt x="583" y="807"/>
                  </a:cubicBezTo>
                  <a:lnTo>
                    <a:pt x="566" y="824"/>
                  </a:lnTo>
                  <a:cubicBezTo>
                    <a:pt x="566" y="819"/>
                    <a:pt x="572" y="819"/>
                    <a:pt x="572" y="813"/>
                  </a:cubicBezTo>
                  <a:lnTo>
                    <a:pt x="572" y="813"/>
                  </a:lnTo>
                  <a:cubicBezTo>
                    <a:pt x="570" y="817"/>
                    <a:pt x="569" y="819"/>
                    <a:pt x="569" y="819"/>
                  </a:cubicBezTo>
                  <a:cubicBezTo>
                    <a:pt x="567" y="819"/>
                    <a:pt x="565" y="810"/>
                    <a:pt x="563" y="810"/>
                  </a:cubicBezTo>
                  <a:cubicBezTo>
                    <a:pt x="562" y="810"/>
                    <a:pt x="562" y="811"/>
                    <a:pt x="561" y="813"/>
                  </a:cubicBezTo>
                  <a:cubicBezTo>
                    <a:pt x="561" y="819"/>
                    <a:pt x="561" y="824"/>
                    <a:pt x="561" y="824"/>
                  </a:cubicBezTo>
                  <a:cubicBezTo>
                    <a:pt x="558" y="821"/>
                    <a:pt x="554" y="820"/>
                    <a:pt x="549" y="820"/>
                  </a:cubicBezTo>
                  <a:cubicBezTo>
                    <a:pt x="545" y="820"/>
                    <a:pt x="541" y="821"/>
                    <a:pt x="538" y="824"/>
                  </a:cubicBezTo>
                  <a:lnTo>
                    <a:pt x="538" y="813"/>
                  </a:lnTo>
                  <a:cubicBezTo>
                    <a:pt x="521" y="819"/>
                    <a:pt x="505" y="824"/>
                    <a:pt x="488" y="824"/>
                  </a:cubicBezTo>
                  <a:cubicBezTo>
                    <a:pt x="493" y="829"/>
                    <a:pt x="493" y="843"/>
                    <a:pt x="489" y="846"/>
                  </a:cubicBezTo>
                  <a:lnTo>
                    <a:pt x="489" y="846"/>
                  </a:lnTo>
                  <a:cubicBezTo>
                    <a:pt x="490" y="842"/>
                    <a:pt x="489" y="841"/>
                    <a:pt x="488" y="840"/>
                  </a:cubicBezTo>
                  <a:lnTo>
                    <a:pt x="488" y="840"/>
                  </a:lnTo>
                  <a:lnTo>
                    <a:pt x="488" y="847"/>
                  </a:lnTo>
                  <a:cubicBezTo>
                    <a:pt x="488" y="847"/>
                    <a:pt x="489" y="847"/>
                    <a:pt x="489" y="846"/>
                  </a:cubicBezTo>
                  <a:lnTo>
                    <a:pt x="489" y="846"/>
                  </a:lnTo>
                  <a:cubicBezTo>
                    <a:pt x="489" y="848"/>
                    <a:pt x="489" y="850"/>
                    <a:pt x="488" y="852"/>
                  </a:cubicBezTo>
                  <a:cubicBezTo>
                    <a:pt x="483" y="848"/>
                    <a:pt x="482" y="835"/>
                    <a:pt x="486" y="831"/>
                  </a:cubicBezTo>
                  <a:lnTo>
                    <a:pt x="486" y="831"/>
                  </a:lnTo>
                  <a:lnTo>
                    <a:pt x="477" y="835"/>
                  </a:lnTo>
                  <a:cubicBezTo>
                    <a:pt x="477" y="830"/>
                    <a:pt x="482" y="824"/>
                    <a:pt x="482" y="819"/>
                  </a:cubicBezTo>
                  <a:lnTo>
                    <a:pt x="482" y="819"/>
                  </a:lnTo>
                  <a:cubicBezTo>
                    <a:pt x="481" y="821"/>
                    <a:pt x="480" y="821"/>
                    <a:pt x="479" y="821"/>
                  </a:cubicBezTo>
                  <a:cubicBezTo>
                    <a:pt x="475" y="821"/>
                    <a:pt x="470" y="813"/>
                    <a:pt x="467" y="813"/>
                  </a:cubicBezTo>
                  <a:cubicBezTo>
                    <a:pt x="466" y="813"/>
                    <a:pt x="465" y="815"/>
                    <a:pt x="465" y="819"/>
                  </a:cubicBezTo>
                  <a:lnTo>
                    <a:pt x="426" y="819"/>
                  </a:lnTo>
                  <a:cubicBezTo>
                    <a:pt x="426" y="830"/>
                    <a:pt x="421" y="830"/>
                    <a:pt x="415" y="835"/>
                  </a:cubicBezTo>
                  <a:cubicBezTo>
                    <a:pt x="404" y="830"/>
                    <a:pt x="393" y="819"/>
                    <a:pt x="381" y="819"/>
                  </a:cubicBezTo>
                  <a:cubicBezTo>
                    <a:pt x="376" y="819"/>
                    <a:pt x="376" y="824"/>
                    <a:pt x="370" y="835"/>
                  </a:cubicBezTo>
                  <a:cubicBezTo>
                    <a:pt x="376" y="824"/>
                    <a:pt x="365" y="819"/>
                    <a:pt x="370" y="813"/>
                  </a:cubicBezTo>
                  <a:cubicBezTo>
                    <a:pt x="365" y="810"/>
                    <a:pt x="360" y="809"/>
                    <a:pt x="355" y="809"/>
                  </a:cubicBezTo>
                  <a:cubicBezTo>
                    <a:pt x="349" y="809"/>
                    <a:pt x="342" y="810"/>
                    <a:pt x="331" y="813"/>
                  </a:cubicBezTo>
                  <a:cubicBezTo>
                    <a:pt x="331" y="819"/>
                    <a:pt x="337" y="819"/>
                    <a:pt x="331" y="824"/>
                  </a:cubicBezTo>
                  <a:cubicBezTo>
                    <a:pt x="325" y="824"/>
                    <a:pt x="325" y="813"/>
                    <a:pt x="331" y="807"/>
                  </a:cubicBezTo>
                  <a:lnTo>
                    <a:pt x="331" y="807"/>
                  </a:lnTo>
                  <a:cubicBezTo>
                    <a:pt x="329" y="808"/>
                    <a:pt x="327" y="809"/>
                    <a:pt x="325" y="809"/>
                  </a:cubicBezTo>
                  <a:cubicBezTo>
                    <a:pt x="305" y="809"/>
                    <a:pt x="302" y="767"/>
                    <a:pt x="286" y="767"/>
                  </a:cubicBezTo>
                  <a:cubicBezTo>
                    <a:pt x="284" y="767"/>
                    <a:pt x="282" y="767"/>
                    <a:pt x="281" y="768"/>
                  </a:cubicBezTo>
                  <a:lnTo>
                    <a:pt x="258" y="768"/>
                  </a:lnTo>
                  <a:cubicBezTo>
                    <a:pt x="253" y="763"/>
                    <a:pt x="269" y="763"/>
                    <a:pt x="269" y="757"/>
                  </a:cubicBezTo>
                  <a:lnTo>
                    <a:pt x="269" y="757"/>
                  </a:lnTo>
                  <a:cubicBezTo>
                    <a:pt x="267" y="758"/>
                    <a:pt x="265" y="758"/>
                    <a:pt x="263" y="758"/>
                  </a:cubicBezTo>
                  <a:cubicBezTo>
                    <a:pt x="242" y="758"/>
                    <a:pt x="245" y="735"/>
                    <a:pt x="225" y="735"/>
                  </a:cubicBezTo>
                  <a:cubicBezTo>
                    <a:pt x="241" y="701"/>
                    <a:pt x="197" y="707"/>
                    <a:pt x="202" y="679"/>
                  </a:cubicBezTo>
                  <a:lnTo>
                    <a:pt x="202" y="679"/>
                  </a:lnTo>
                  <a:lnTo>
                    <a:pt x="197" y="690"/>
                  </a:lnTo>
                  <a:cubicBezTo>
                    <a:pt x="191" y="690"/>
                    <a:pt x="197" y="679"/>
                    <a:pt x="197" y="679"/>
                  </a:cubicBezTo>
                  <a:lnTo>
                    <a:pt x="197" y="679"/>
                  </a:lnTo>
                  <a:cubicBezTo>
                    <a:pt x="191" y="679"/>
                    <a:pt x="197" y="684"/>
                    <a:pt x="191" y="684"/>
                  </a:cubicBezTo>
                  <a:cubicBezTo>
                    <a:pt x="157" y="662"/>
                    <a:pt x="163" y="617"/>
                    <a:pt x="157" y="589"/>
                  </a:cubicBezTo>
                  <a:cubicBezTo>
                    <a:pt x="156" y="583"/>
                    <a:pt x="150" y="582"/>
                    <a:pt x="144" y="582"/>
                  </a:cubicBezTo>
                  <a:cubicBezTo>
                    <a:pt x="139" y="582"/>
                    <a:pt x="134" y="583"/>
                    <a:pt x="130" y="583"/>
                  </a:cubicBezTo>
                  <a:cubicBezTo>
                    <a:pt x="125" y="583"/>
                    <a:pt x="123" y="581"/>
                    <a:pt x="129" y="572"/>
                  </a:cubicBezTo>
                  <a:lnTo>
                    <a:pt x="141" y="572"/>
                  </a:lnTo>
                  <a:cubicBezTo>
                    <a:pt x="118" y="555"/>
                    <a:pt x="129" y="522"/>
                    <a:pt x="113" y="499"/>
                  </a:cubicBezTo>
                  <a:cubicBezTo>
                    <a:pt x="118" y="499"/>
                    <a:pt x="118" y="499"/>
                    <a:pt x="118" y="505"/>
                  </a:cubicBezTo>
                  <a:cubicBezTo>
                    <a:pt x="129" y="499"/>
                    <a:pt x="118" y="483"/>
                    <a:pt x="113" y="483"/>
                  </a:cubicBezTo>
                  <a:lnTo>
                    <a:pt x="124" y="483"/>
                  </a:lnTo>
                  <a:cubicBezTo>
                    <a:pt x="129" y="477"/>
                    <a:pt x="107" y="466"/>
                    <a:pt x="118" y="466"/>
                  </a:cubicBezTo>
                  <a:lnTo>
                    <a:pt x="124" y="466"/>
                  </a:lnTo>
                  <a:cubicBezTo>
                    <a:pt x="119" y="466"/>
                    <a:pt x="122" y="453"/>
                    <a:pt x="116" y="453"/>
                  </a:cubicBezTo>
                  <a:cubicBezTo>
                    <a:pt x="115" y="453"/>
                    <a:pt x="114" y="454"/>
                    <a:pt x="113" y="455"/>
                  </a:cubicBezTo>
                  <a:cubicBezTo>
                    <a:pt x="118" y="443"/>
                    <a:pt x="107" y="438"/>
                    <a:pt x="118" y="427"/>
                  </a:cubicBezTo>
                  <a:cubicBezTo>
                    <a:pt x="101" y="421"/>
                    <a:pt x="124" y="415"/>
                    <a:pt x="107" y="410"/>
                  </a:cubicBezTo>
                  <a:cubicBezTo>
                    <a:pt x="124" y="410"/>
                    <a:pt x="124" y="393"/>
                    <a:pt x="118" y="387"/>
                  </a:cubicBezTo>
                  <a:cubicBezTo>
                    <a:pt x="122" y="387"/>
                    <a:pt x="123" y="385"/>
                    <a:pt x="125" y="385"/>
                  </a:cubicBezTo>
                  <a:cubicBezTo>
                    <a:pt x="126" y="385"/>
                    <a:pt x="128" y="386"/>
                    <a:pt x="129" y="387"/>
                  </a:cubicBezTo>
                  <a:cubicBezTo>
                    <a:pt x="135" y="382"/>
                    <a:pt x="129" y="376"/>
                    <a:pt x="118" y="371"/>
                  </a:cubicBezTo>
                  <a:cubicBezTo>
                    <a:pt x="146" y="365"/>
                    <a:pt x="107" y="343"/>
                    <a:pt x="141" y="343"/>
                  </a:cubicBezTo>
                  <a:cubicBezTo>
                    <a:pt x="135" y="320"/>
                    <a:pt x="135" y="303"/>
                    <a:pt x="141" y="281"/>
                  </a:cubicBezTo>
                  <a:lnTo>
                    <a:pt x="141" y="281"/>
                  </a:lnTo>
                  <a:cubicBezTo>
                    <a:pt x="157" y="292"/>
                    <a:pt x="135" y="303"/>
                    <a:pt x="157" y="309"/>
                  </a:cubicBezTo>
                  <a:cubicBezTo>
                    <a:pt x="152" y="292"/>
                    <a:pt x="146" y="275"/>
                    <a:pt x="157" y="259"/>
                  </a:cubicBezTo>
                  <a:cubicBezTo>
                    <a:pt x="163" y="259"/>
                    <a:pt x="163" y="264"/>
                    <a:pt x="169" y="270"/>
                  </a:cubicBezTo>
                  <a:cubicBezTo>
                    <a:pt x="169" y="253"/>
                    <a:pt x="185" y="242"/>
                    <a:pt x="185" y="225"/>
                  </a:cubicBezTo>
                  <a:cubicBezTo>
                    <a:pt x="185" y="225"/>
                    <a:pt x="191" y="225"/>
                    <a:pt x="191" y="231"/>
                  </a:cubicBezTo>
                  <a:cubicBezTo>
                    <a:pt x="191" y="225"/>
                    <a:pt x="197" y="225"/>
                    <a:pt x="191" y="219"/>
                  </a:cubicBezTo>
                  <a:lnTo>
                    <a:pt x="191" y="225"/>
                  </a:lnTo>
                  <a:cubicBezTo>
                    <a:pt x="175" y="220"/>
                    <a:pt x="174" y="200"/>
                    <a:pt x="170" y="193"/>
                  </a:cubicBezTo>
                  <a:lnTo>
                    <a:pt x="170" y="193"/>
                  </a:lnTo>
                  <a:cubicBezTo>
                    <a:pt x="174" y="198"/>
                    <a:pt x="177" y="200"/>
                    <a:pt x="180" y="200"/>
                  </a:cubicBezTo>
                  <a:cubicBezTo>
                    <a:pt x="183" y="200"/>
                    <a:pt x="186" y="198"/>
                    <a:pt x="190" y="198"/>
                  </a:cubicBezTo>
                  <a:cubicBezTo>
                    <a:pt x="192" y="198"/>
                    <a:pt x="195" y="199"/>
                    <a:pt x="199" y="203"/>
                  </a:cubicBezTo>
                  <a:lnTo>
                    <a:pt x="199" y="203"/>
                  </a:lnTo>
                  <a:cubicBezTo>
                    <a:pt x="198" y="203"/>
                    <a:pt x="197" y="203"/>
                    <a:pt x="197" y="203"/>
                  </a:cubicBezTo>
                  <a:cubicBezTo>
                    <a:pt x="198" y="203"/>
                    <a:pt x="198" y="203"/>
                    <a:pt x="199" y="203"/>
                  </a:cubicBezTo>
                  <a:lnTo>
                    <a:pt x="199" y="203"/>
                  </a:lnTo>
                  <a:cubicBezTo>
                    <a:pt x="199" y="203"/>
                    <a:pt x="199" y="203"/>
                    <a:pt x="199" y="203"/>
                  </a:cubicBezTo>
                  <a:lnTo>
                    <a:pt x="199" y="203"/>
                  </a:lnTo>
                  <a:cubicBezTo>
                    <a:pt x="204" y="203"/>
                    <a:pt x="208" y="203"/>
                    <a:pt x="208" y="208"/>
                  </a:cubicBezTo>
                  <a:cubicBezTo>
                    <a:pt x="213" y="197"/>
                    <a:pt x="202" y="191"/>
                    <a:pt x="208" y="186"/>
                  </a:cubicBezTo>
                  <a:lnTo>
                    <a:pt x="208" y="186"/>
                  </a:lnTo>
                  <a:cubicBezTo>
                    <a:pt x="213" y="191"/>
                    <a:pt x="213" y="191"/>
                    <a:pt x="219" y="197"/>
                  </a:cubicBezTo>
                  <a:cubicBezTo>
                    <a:pt x="213" y="186"/>
                    <a:pt x="213" y="175"/>
                    <a:pt x="219" y="175"/>
                  </a:cubicBezTo>
                  <a:cubicBezTo>
                    <a:pt x="225" y="175"/>
                    <a:pt x="225" y="180"/>
                    <a:pt x="225" y="180"/>
                  </a:cubicBezTo>
                  <a:cubicBezTo>
                    <a:pt x="230" y="169"/>
                    <a:pt x="230" y="147"/>
                    <a:pt x="247" y="141"/>
                  </a:cubicBezTo>
                  <a:cubicBezTo>
                    <a:pt x="250" y="149"/>
                    <a:pt x="251" y="149"/>
                    <a:pt x="253" y="149"/>
                  </a:cubicBezTo>
                  <a:cubicBezTo>
                    <a:pt x="255" y="149"/>
                    <a:pt x="258" y="149"/>
                    <a:pt x="264" y="158"/>
                  </a:cubicBezTo>
                  <a:cubicBezTo>
                    <a:pt x="269" y="152"/>
                    <a:pt x="269" y="152"/>
                    <a:pt x="269" y="147"/>
                  </a:cubicBezTo>
                  <a:lnTo>
                    <a:pt x="264" y="141"/>
                  </a:lnTo>
                  <a:cubicBezTo>
                    <a:pt x="269" y="135"/>
                    <a:pt x="269" y="124"/>
                    <a:pt x="275" y="124"/>
                  </a:cubicBezTo>
                  <a:cubicBezTo>
                    <a:pt x="281" y="113"/>
                    <a:pt x="264" y="102"/>
                    <a:pt x="275" y="102"/>
                  </a:cubicBezTo>
                  <a:lnTo>
                    <a:pt x="275" y="102"/>
                  </a:lnTo>
                  <a:cubicBezTo>
                    <a:pt x="275" y="103"/>
                    <a:pt x="275" y="103"/>
                    <a:pt x="276" y="103"/>
                  </a:cubicBezTo>
                  <a:cubicBezTo>
                    <a:pt x="277" y="103"/>
                    <a:pt x="279" y="102"/>
                    <a:pt x="282" y="102"/>
                  </a:cubicBezTo>
                  <a:cubicBezTo>
                    <a:pt x="284" y="102"/>
                    <a:pt x="288" y="103"/>
                    <a:pt x="292" y="107"/>
                  </a:cubicBezTo>
                  <a:cubicBezTo>
                    <a:pt x="292" y="96"/>
                    <a:pt x="292" y="91"/>
                    <a:pt x="303" y="91"/>
                  </a:cubicBezTo>
                  <a:cubicBezTo>
                    <a:pt x="303" y="96"/>
                    <a:pt x="309" y="113"/>
                    <a:pt x="314" y="113"/>
                  </a:cubicBezTo>
                  <a:cubicBezTo>
                    <a:pt x="309" y="96"/>
                    <a:pt x="325" y="102"/>
                    <a:pt x="325" y="85"/>
                  </a:cubicBezTo>
                  <a:cubicBezTo>
                    <a:pt x="325" y="85"/>
                    <a:pt x="325" y="85"/>
                    <a:pt x="325" y="85"/>
                  </a:cubicBezTo>
                  <a:lnTo>
                    <a:pt x="325" y="85"/>
                  </a:lnTo>
                  <a:cubicBezTo>
                    <a:pt x="331" y="91"/>
                    <a:pt x="337" y="91"/>
                    <a:pt x="337" y="96"/>
                  </a:cubicBezTo>
                  <a:cubicBezTo>
                    <a:pt x="346" y="96"/>
                    <a:pt x="331" y="84"/>
                    <a:pt x="337" y="84"/>
                  </a:cubicBezTo>
                  <a:lnTo>
                    <a:pt x="337" y="84"/>
                  </a:lnTo>
                  <a:cubicBezTo>
                    <a:pt x="338" y="84"/>
                    <a:pt x="340" y="84"/>
                    <a:pt x="342" y="85"/>
                  </a:cubicBezTo>
                  <a:cubicBezTo>
                    <a:pt x="342" y="85"/>
                    <a:pt x="342" y="85"/>
                    <a:pt x="342" y="91"/>
                  </a:cubicBezTo>
                  <a:cubicBezTo>
                    <a:pt x="353" y="91"/>
                    <a:pt x="365" y="74"/>
                    <a:pt x="376" y="74"/>
                  </a:cubicBezTo>
                  <a:lnTo>
                    <a:pt x="376" y="74"/>
                  </a:lnTo>
                  <a:cubicBezTo>
                    <a:pt x="381" y="91"/>
                    <a:pt x="365" y="79"/>
                    <a:pt x="376" y="96"/>
                  </a:cubicBezTo>
                  <a:cubicBezTo>
                    <a:pt x="386" y="86"/>
                    <a:pt x="400" y="67"/>
                    <a:pt x="415" y="67"/>
                  </a:cubicBezTo>
                  <a:cubicBezTo>
                    <a:pt x="417" y="67"/>
                    <a:pt x="419" y="68"/>
                    <a:pt x="421" y="68"/>
                  </a:cubicBezTo>
                  <a:cubicBezTo>
                    <a:pt x="421" y="60"/>
                    <a:pt x="422" y="57"/>
                    <a:pt x="424" y="57"/>
                  </a:cubicBezTo>
                  <a:cubicBezTo>
                    <a:pt x="427" y="57"/>
                    <a:pt x="432" y="65"/>
                    <a:pt x="438" y="65"/>
                  </a:cubicBezTo>
                  <a:cubicBezTo>
                    <a:pt x="439" y="65"/>
                    <a:pt x="439" y="65"/>
                    <a:pt x="440" y="65"/>
                  </a:cubicBezTo>
                  <a:lnTo>
                    <a:pt x="440" y="65"/>
                  </a:lnTo>
                  <a:cubicBezTo>
                    <a:pt x="438" y="67"/>
                    <a:pt x="438" y="72"/>
                    <a:pt x="438" y="74"/>
                  </a:cubicBezTo>
                  <a:lnTo>
                    <a:pt x="438" y="74"/>
                  </a:lnTo>
                  <a:cubicBezTo>
                    <a:pt x="438" y="74"/>
                    <a:pt x="437" y="74"/>
                    <a:pt x="437" y="74"/>
                  </a:cubicBezTo>
                  <a:lnTo>
                    <a:pt x="437" y="74"/>
                  </a:lnTo>
                  <a:cubicBezTo>
                    <a:pt x="437" y="75"/>
                    <a:pt x="437" y="75"/>
                    <a:pt x="437" y="75"/>
                  </a:cubicBezTo>
                  <a:cubicBezTo>
                    <a:pt x="437" y="75"/>
                    <a:pt x="437" y="75"/>
                    <a:pt x="438" y="74"/>
                  </a:cubicBezTo>
                  <a:lnTo>
                    <a:pt x="438" y="74"/>
                  </a:lnTo>
                  <a:cubicBezTo>
                    <a:pt x="440" y="75"/>
                    <a:pt x="442" y="75"/>
                    <a:pt x="444" y="75"/>
                  </a:cubicBezTo>
                  <a:cubicBezTo>
                    <a:pt x="453" y="75"/>
                    <a:pt x="464" y="66"/>
                    <a:pt x="482" y="57"/>
                  </a:cubicBezTo>
                  <a:lnTo>
                    <a:pt x="482" y="57"/>
                  </a:lnTo>
                  <a:lnTo>
                    <a:pt x="477" y="63"/>
                  </a:lnTo>
                  <a:cubicBezTo>
                    <a:pt x="482" y="68"/>
                    <a:pt x="493" y="68"/>
                    <a:pt x="505" y="74"/>
                  </a:cubicBezTo>
                  <a:cubicBezTo>
                    <a:pt x="505" y="63"/>
                    <a:pt x="510" y="68"/>
                    <a:pt x="510" y="57"/>
                  </a:cubicBezTo>
                  <a:cubicBezTo>
                    <a:pt x="515" y="68"/>
                    <a:pt x="521" y="72"/>
                    <a:pt x="527" y="72"/>
                  </a:cubicBezTo>
                  <a:cubicBezTo>
                    <a:pt x="536" y="72"/>
                    <a:pt x="546" y="65"/>
                    <a:pt x="555" y="65"/>
                  </a:cubicBezTo>
                  <a:cubicBezTo>
                    <a:pt x="561" y="65"/>
                    <a:pt x="567" y="68"/>
                    <a:pt x="572" y="79"/>
                  </a:cubicBezTo>
                  <a:lnTo>
                    <a:pt x="583" y="79"/>
                  </a:lnTo>
                  <a:cubicBezTo>
                    <a:pt x="583" y="68"/>
                    <a:pt x="583" y="74"/>
                    <a:pt x="583" y="63"/>
                  </a:cubicBezTo>
                  <a:cubicBezTo>
                    <a:pt x="583" y="57"/>
                    <a:pt x="594" y="57"/>
                    <a:pt x="594" y="57"/>
                  </a:cubicBezTo>
                  <a:lnTo>
                    <a:pt x="594" y="57"/>
                  </a:lnTo>
                  <a:cubicBezTo>
                    <a:pt x="589" y="63"/>
                    <a:pt x="594" y="74"/>
                    <a:pt x="594" y="79"/>
                  </a:cubicBezTo>
                  <a:cubicBezTo>
                    <a:pt x="594" y="74"/>
                    <a:pt x="594" y="74"/>
                    <a:pt x="594" y="68"/>
                  </a:cubicBezTo>
                  <a:cubicBezTo>
                    <a:pt x="596" y="73"/>
                    <a:pt x="597" y="75"/>
                    <a:pt x="598" y="75"/>
                  </a:cubicBezTo>
                  <a:cubicBezTo>
                    <a:pt x="601" y="75"/>
                    <a:pt x="605" y="64"/>
                    <a:pt x="608" y="64"/>
                  </a:cubicBezTo>
                  <a:cubicBezTo>
                    <a:pt x="609" y="64"/>
                    <a:pt x="610" y="65"/>
                    <a:pt x="611" y="68"/>
                  </a:cubicBezTo>
                  <a:lnTo>
                    <a:pt x="611" y="74"/>
                  </a:lnTo>
                  <a:cubicBezTo>
                    <a:pt x="615" y="70"/>
                    <a:pt x="619" y="66"/>
                    <a:pt x="623" y="66"/>
                  </a:cubicBezTo>
                  <a:cubicBezTo>
                    <a:pt x="625" y="66"/>
                    <a:pt x="626" y="67"/>
                    <a:pt x="628" y="68"/>
                  </a:cubicBezTo>
                  <a:cubicBezTo>
                    <a:pt x="622" y="79"/>
                    <a:pt x="622" y="74"/>
                    <a:pt x="617" y="79"/>
                  </a:cubicBezTo>
                  <a:cubicBezTo>
                    <a:pt x="617" y="80"/>
                    <a:pt x="618" y="80"/>
                    <a:pt x="619" y="80"/>
                  </a:cubicBezTo>
                  <a:cubicBezTo>
                    <a:pt x="624" y="80"/>
                    <a:pt x="631" y="73"/>
                    <a:pt x="636" y="73"/>
                  </a:cubicBezTo>
                  <a:cubicBezTo>
                    <a:pt x="638" y="73"/>
                    <a:pt x="639" y="75"/>
                    <a:pt x="639" y="79"/>
                  </a:cubicBezTo>
                  <a:lnTo>
                    <a:pt x="628" y="79"/>
                  </a:lnTo>
                  <a:cubicBezTo>
                    <a:pt x="628" y="96"/>
                    <a:pt x="628" y="91"/>
                    <a:pt x="633" y="96"/>
                  </a:cubicBezTo>
                  <a:lnTo>
                    <a:pt x="639" y="102"/>
                  </a:lnTo>
                  <a:cubicBezTo>
                    <a:pt x="647" y="94"/>
                    <a:pt x="653" y="91"/>
                    <a:pt x="657" y="91"/>
                  </a:cubicBezTo>
                  <a:cubicBezTo>
                    <a:pt x="661" y="91"/>
                    <a:pt x="664" y="94"/>
                    <a:pt x="669" y="94"/>
                  </a:cubicBezTo>
                  <a:cubicBezTo>
                    <a:pt x="671" y="94"/>
                    <a:pt x="674" y="93"/>
                    <a:pt x="678" y="91"/>
                  </a:cubicBezTo>
                  <a:lnTo>
                    <a:pt x="678" y="91"/>
                  </a:lnTo>
                  <a:cubicBezTo>
                    <a:pt x="661" y="102"/>
                    <a:pt x="673" y="102"/>
                    <a:pt x="667" y="113"/>
                  </a:cubicBezTo>
                  <a:cubicBezTo>
                    <a:pt x="667" y="119"/>
                    <a:pt x="667" y="124"/>
                    <a:pt x="667" y="124"/>
                  </a:cubicBezTo>
                  <a:cubicBezTo>
                    <a:pt x="668" y="124"/>
                    <a:pt x="668" y="123"/>
                    <a:pt x="669" y="123"/>
                  </a:cubicBezTo>
                  <a:cubicBezTo>
                    <a:pt x="671" y="123"/>
                    <a:pt x="670" y="133"/>
                    <a:pt x="676" y="133"/>
                  </a:cubicBezTo>
                  <a:cubicBezTo>
                    <a:pt x="678" y="133"/>
                    <a:pt x="680" y="132"/>
                    <a:pt x="684" y="130"/>
                  </a:cubicBezTo>
                  <a:cubicBezTo>
                    <a:pt x="684" y="130"/>
                    <a:pt x="689" y="130"/>
                    <a:pt x="684" y="141"/>
                  </a:cubicBezTo>
                  <a:cubicBezTo>
                    <a:pt x="689" y="141"/>
                    <a:pt x="684" y="135"/>
                    <a:pt x="689" y="130"/>
                  </a:cubicBezTo>
                  <a:cubicBezTo>
                    <a:pt x="692" y="128"/>
                    <a:pt x="693" y="128"/>
                    <a:pt x="695" y="128"/>
                  </a:cubicBezTo>
                  <a:cubicBezTo>
                    <a:pt x="703" y="128"/>
                    <a:pt x="699" y="153"/>
                    <a:pt x="718" y="153"/>
                  </a:cubicBezTo>
                  <a:cubicBezTo>
                    <a:pt x="719" y="153"/>
                    <a:pt x="721" y="153"/>
                    <a:pt x="723" y="152"/>
                  </a:cubicBezTo>
                  <a:cubicBezTo>
                    <a:pt x="736" y="152"/>
                    <a:pt x="746" y="145"/>
                    <a:pt x="758" y="145"/>
                  </a:cubicBezTo>
                  <a:cubicBezTo>
                    <a:pt x="761" y="145"/>
                    <a:pt x="764" y="145"/>
                    <a:pt x="768" y="147"/>
                  </a:cubicBezTo>
                  <a:cubicBezTo>
                    <a:pt x="768" y="152"/>
                    <a:pt x="751" y="158"/>
                    <a:pt x="751" y="158"/>
                  </a:cubicBezTo>
                  <a:cubicBezTo>
                    <a:pt x="751" y="163"/>
                    <a:pt x="757" y="169"/>
                    <a:pt x="768" y="169"/>
                  </a:cubicBezTo>
                  <a:cubicBezTo>
                    <a:pt x="762" y="169"/>
                    <a:pt x="762" y="175"/>
                    <a:pt x="762" y="180"/>
                  </a:cubicBezTo>
                  <a:cubicBezTo>
                    <a:pt x="762" y="180"/>
                    <a:pt x="766" y="176"/>
                    <a:pt x="769" y="175"/>
                  </a:cubicBezTo>
                  <a:lnTo>
                    <a:pt x="769" y="175"/>
                  </a:lnTo>
                  <a:cubicBezTo>
                    <a:pt x="770" y="176"/>
                    <a:pt x="771" y="176"/>
                    <a:pt x="773" y="176"/>
                  </a:cubicBezTo>
                  <a:lnTo>
                    <a:pt x="773" y="176"/>
                  </a:lnTo>
                  <a:cubicBezTo>
                    <a:pt x="772" y="176"/>
                    <a:pt x="771" y="175"/>
                    <a:pt x="771" y="175"/>
                  </a:cubicBezTo>
                  <a:cubicBezTo>
                    <a:pt x="770" y="175"/>
                    <a:pt x="770" y="175"/>
                    <a:pt x="769" y="175"/>
                  </a:cubicBezTo>
                  <a:lnTo>
                    <a:pt x="769" y="175"/>
                  </a:lnTo>
                  <a:cubicBezTo>
                    <a:pt x="769" y="175"/>
                    <a:pt x="768" y="175"/>
                    <a:pt x="768" y="175"/>
                  </a:cubicBezTo>
                  <a:lnTo>
                    <a:pt x="785" y="163"/>
                  </a:lnTo>
                  <a:lnTo>
                    <a:pt x="768" y="163"/>
                  </a:lnTo>
                  <a:cubicBezTo>
                    <a:pt x="768" y="158"/>
                    <a:pt x="773" y="152"/>
                    <a:pt x="779" y="152"/>
                  </a:cubicBezTo>
                  <a:cubicBezTo>
                    <a:pt x="782" y="147"/>
                    <a:pt x="780" y="147"/>
                    <a:pt x="778" y="147"/>
                  </a:cubicBezTo>
                  <a:cubicBezTo>
                    <a:pt x="776" y="147"/>
                    <a:pt x="773" y="147"/>
                    <a:pt x="773" y="141"/>
                  </a:cubicBezTo>
                  <a:lnTo>
                    <a:pt x="768" y="141"/>
                  </a:lnTo>
                  <a:cubicBezTo>
                    <a:pt x="772" y="137"/>
                    <a:pt x="773" y="133"/>
                    <a:pt x="775" y="133"/>
                  </a:cubicBezTo>
                  <a:cubicBezTo>
                    <a:pt x="776" y="133"/>
                    <a:pt x="777" y="134"/>
                    <a:pt x="779" y="135"/>
                  </a:cubicBezTo>
                  <a:cubicBezTo>
                    <a:pt x="773" y="119"/>
                    <a:pt x="751" y="130"/>
                    <a:pt x="757" y="119"/>
                  </a:cubicBezTo>
                  <a:lnTo>
                    <a:pt x="757" y="113"/>
                  </a:lnTo>
                  <a:cubicBezTo>
                    <a:pt x="754" y="112"/>
                    <a:pt x="753" y="112"/>
                    <a:pt x="751" y="112"/>
                  </a:cubicBezTo>
                  <a:cubicBezTo>
                    <a:pt x="742" y="112"/>
                    <a:pt x="748" y="125"/>
                    <a:pt x="729" y="130"/>
                  </a:cubicBezTo>
                  <a:lnTo>
                    <a:pt x="740" y="96"/>
                  </a:lnTo>
                  <a:lnTo>
                    <a:pt x="734" y="107"/>
                  </a:lnTo>
                  <a:cubicBezTo>
                    <a:pt x="729" y="107"/>
                    <a:pt x="729" y="102"/>
                    <a:pt x="734" y="102"/>
                  </a:cubicBezTo>
                  <a:lnTo>
                    <a:pt x="734" y="102"/>
                  </a:lnTo>
                  <a:cubicBezTo>
                    <a:pt x="723" y="102"/>
                    <a:pt x="729" y="107"/>
                    <a:pt x="723" y="113"/>
                  </a:cubicBezTo>
                  <a:cubicBezTo>
                    <a:pt x="723" y="96"/>
                    <a:pt x="701" y="102"/>
                    <a:pt x="706" y="85"/>
                  </a:cubicBezTo>
                  <a:lnTo>
                    <a:pt x="706" y="85"/>
                  </a:lnTo>
                  <a:cubicBezTo>
                    <a:pt x="701" y="91"/>
                    <a:pt x="712" y="96"/>
                    <a:pt x="701" y="96"/>
                  </a:cubicBezTo>
                  <a:cubicBezTo>
                    <a:pt x="705" y="87"/>
                    <a:pt x="704" y="85"/>
                    <a:pt x="702" y="85"/>
                  </a:cubicBezTo>
                  <a:cubicBezTo>
                    <a:pt x="700" y="85"/>
                    <a:pt x="697" y="86"/>
                    <a:pt x="695" y="86"/>
                  </a:cubicBezTo>
                  <a:cubicBezTo>
                    <a:pt x="692" y="86"/>
                    <a:pt x="689" y="85"/>
                    <a:pt x="689" y="79"/>
                  </a:cubicBezTo>
                  <a:cubicBezTo>
                    <a:pt x="692" y="74"/>
                    <a:pt x="695" y="74"/>
                    <a:pt x="696" y="74"/>
                  </a:cubicBezTo>
                  <a:cubicBezTo>
                    <a:pt x="698" y="74"/>
                    <a:pt x="698" y="74"/>
                    <a:pt x="695" y="68"/>
                  </a:cubicBezTo>
                  <a:cubicBezTo>
                    <a:pt x="692" y="72"/>
                    <a:pt x="690" y="74"/>
                    <a:pt x="689" y="74"/>
                  </a:cubicBezTo>
                  <a:cubicBezTo>
                    <a:pt x="684" y="74"/>
                    <a:pt x="683" y="57"/>
                    <a:pt x="678" y="57"/>
                  </a:cubicBezTo>
                  <a:cubicBezTo>
                    <a:pt x="678" y="51"/>
                    <a:pt x="678" y="51"/>
                    <a:pt x="678" y="46"/>
                  </a:cubicBezTo>
                  <a:cubicBezTo>
                    <a:pt x="678" y="46"/>
                    <a:pt x="673" y="57"/>
                    <a:pt x="667" y="63"/>
                  </a:cubicBezTo>
                  <a:cubicBezTo>
                    <a:pt x="661" y="63"/>
                    <a:pt x="656" y="57"/>
                    <a:pt x="645" y="57"/>
                  </a:cubicBezTo>
                  <a:cubicBezTo>
                    <a:pt x="650" y="51"/>
                    <a:pt x="628" y="40"/>
                    <a:pt x="622" y="29"/>
                  </a:cubicBezTo>
                  <a:cubicBezTo>
                    <a:pt x="619" y="37"/>
                    <a:pt x="615" y="39"/>
                    <a:pt x="610" y="39"/>
                  </a:cubicBezTo>
                  <a:cubicBezTo>
                    <a:pt x="608" y="39"/>
                    <a:pt x="605" y="38"/>
                    <a:pt x="603" y="38"/>
                  </a:cubicBezTo>
                  <a:cubicBezTo>
                    <a:pt x="600" y="38"/>
                    <a:pt x="597" y="39"/>
                    <a:pt x="594" y="40"/>
                  </a:cubicBezTo>
                  <a:cubicBezTo>
                    <a:pt x="600" y="29"/>
                    <a:pt x="600" y="23"/>
                    <a:pt x="605" y="23"/>
                  </a:cubicBezTo>
                  <a:lnTo>
                    <a:pt x="600" y="18"/>
                  </a:lnTo>
                  <a:cubicBezTo>
                    <a:pt x="600" y="23"/>
                    <a:pt x="594" y="29"/>
                    <a:pt x="589" y="29"/>
                  </a:cubicBezTo>
                  <a:lnTo>
                    <a:pt x="594" y="18"/>
                  </a:lnTo>
                  <a:cubicBezTo>
                    <a:pt x="592" y="17"/>
                    <a:pt x="589" y="16"/>
                    <a:pt x="587" y="16"/>
                  </a:cubicBezTo>
                  <a:cubicBezTo>
                    <a:pt x="582" y="16"/>
                    <a:pt x="578" y="17"/>
                    <a:pt x="573" y="17"/>
                  </a:cubicBezTo>
                  <a:cubicBezTo>
                    <a:pt x="569" y="17"/>
                    <a:pt x="565" y="16"/>
                    <a:pt x="561" y="12"/>
                  </a:cubicBezTo>
                  <a:cubicBezTo>
                    <a:pt x="555" y="29"/>
                    <a:pt x="561" y="51"/>
                    <a:pt x="549" y="57"/>
                  </a:cubicBezTo>
                  <a:cubicBezTo>
                    <a:pt x="549" y="46"/>
                    <a:pt x="549" y="40"/>
                    <a:pt x="555" y="35"/>
                  </a:cubicBezTo>
                  <a:lnTo>
                    <a:pt x="555" y="35"/>
                  </a:lnTo>
                  <a:cubicBezTo>
                    <a:pt x="555" y="35"/>
                    <a:pt x="553" y="37"/>
                    <a:pt x="551" y="37"/>
                  </a:cubicBezTo>
                  <a:cubicBezTo>
                    <a:pt x="550" y="37"/>
                    <a:pt x="549" y="36"/>
                    <a:pt x="549" y="35"/>
                  </a:cubicBezTo>
                  <a:lnTo>
                    <a:pt x="555" y="29"/>
                  </a:lnTo>
                  <a:cubicBezTo>
                    <a:pt x="554" y="28"/>
                    <a:pt x="553" y="27"/>
                    <a:pt x="552" y="27"/>
                  </a:cubicBezTo>
                  <a:cubicBezTo>
                    <a:pt x="549" y="27"/>
                    <a:pt x="548" y="35"/>
                    <a:pt x="544" y="35"/>
                  </a:cubicBezTo>
                  <a:cubicBezTo>
                    <a:pt x="549" y="23"/>
                    <a:pt x="544" y="29"/>
                    <a:pt x="544" y="18"/>
                  </a:cubicBezTo>
                  <a:lnTo>
                    <a:pt x="544" y="18"/>
                  </a:lnTo>
                  <a:cubicBezTo>
                    <a:pt x="544" y="18"/>
                    <a:pt x="549" y="23"/>
                    <a:pt x="549" y="23"/>
                  </a:cubicBezTo>
                  <a:lnTo>
                    <a:pt x="549" y="23"/>
                  </a:lnTo>
                  <a:cubicBezTo>
                    <a:pt x="544" y="18"/>
                    <a:pt x="538" y="12"/>
                    <a:pt x="538" y="7"/>
                  </a:cubicBezTo>
                  <a:cubicBezTo>
                    <a:pt x="538" y="12"/>
                    <a:pt x="538" y="18"/>
                    <a:pt x="533" y="18"/>
                  </a:cubicBezTo>
                  <a:cubicBezTo>
                    <a:pt x="521" y="18"/>
                    <a:pt x="533" y="7"/>
                    <a:pt x="527" y="1"/>
                  </a:cubicBezTo>
                  <a:lnTo>
                    <a:pt x="527" y="1"/>
                  </a:lnTo>
                  <a:cubicBezTo>
                    <a:pt x="521" y="7"/>
                    <a:pt x="516" y="1"/>
                    <a:pt x="516" y="12"/>
                  </a:cubicBezTo>
                  <a:cubicBezTo>
                    <a:pt x="510" y="12"/>
                    <a:pt x="510" y="7"/>
                    <a:pt x="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1"/>
            <p:cNvSpPr/>
            <p:nvPr/>
          </p:nvSpPr>
          <p:spPr>
            <a:xfrm>
              <a:off x="8145800" y="906738"/>
              <a:ext cx="20600" cy="20225"/>
            </a:xfrm>
            <a:custGeom>
              <a:avLst/>
              <a:gdLst/>
              <a:ahLst/>
              <a:cxnLst/>
              <a:rect l="l" t="t" r="r" b="b"/>
              <a:pathLst>
                <a:path w="824" h="809" extrusionOk="0">
                  <a:moveTo>
                    <a:pt x="370" y="17"/>
                  </a:moveTo>
                  <a:cubicBezTo>
                    <a:pt x="370" y="17"/>
                    <a:pt x="370" y="17"/>
                    <a:pt x="370" y="17"/>
                  </a:cubicBezTo>
                  <a:lnTo>
                    <a:pt x="370" y="17"/>
                  </a:lnTo>
                  <a:close/>
                  <a:moveTo>
                    <a:pt x="504" y="17"/>
                  </a:moveTo>
                  <a:cubicBezTo>
                    <a:pt x="504" y="17"/>
                    <a:pt x="504" y="17"/>
                    <a:pt x="504" y="17"/>
                  </a:cubicBezTo>
                  <a:lnTo>
                    <a:pt x="504" y="17"/>
                  </a:lnTo>
                  <a:close/>
                  <a:moveTo>
                    <a:pt x="504" y="17"/>
                  </a:moveTo>
                  <a:cubicBezTo>
                    <a:pt x="504" y="23"/>
                    <a:pt x="498" y="29"/>
                    <a:pt x="498" y="29"/>
                  </a:cubicBezTo>
                  <a:lnTo>
                    <a:pt x="504" y="17"/>
                  </a:lnTo>
                  <a:close/>
                  <a:moveTo>
                    <a:pt x="207" y="51"/>
                  </a:moveTo>
                  <a:lnTo>
                    <a:pt x="213" y="56"/>
                  </a:lnTo>
                  <a:lnTo>
                    <a:pt x="213" y="56"/>
                  </a:lnTo>
                  <a:cubicBezTo>
                    <a:pt x="212" y="53"/>
                    <a:pt x="211" y="51"/>
                    <a:pt x="207" y="51"/>
                  </a:cubicBezTo>
                  <a:close/>
                  <a:moveTo>
                    <a:pt x="558" y="117"/>
                  </a:moveTo>
                  <a:cubicBezTo>
                    <a:pt x="557" y="117"/>
                    <a:pt x="556" y="118"/>
                    <a:pt x="554" y="118"/>
                  </a:cubicBezTo>
                  <a:cubicBezTo>
                    <a:pt x="556" y="118"/>
                    <a:pt x="557" y="118"/>
                    <a:pt x="558" y="117"/>
                  </a:cubicBezTo>
                  <a:close/>
                  <a:moveTo>
                    <a:pt x="93" y="122"/>
                  </a:moveTo>
                  <a:cubicBezTo>
                    <a:pt x="92" y="122"/>
                    <a:pt x="91" y="123"/>
                    <a:pt x="90" y="124"/>
                  </a:cubicBezTo>
                  <a:cubicBezTo>
                    <a:pt x="90" y="124"/>
                    <a:pt x="95" y="124"/>
                    <a:pt x="100" y="126"/>
                  </a:cubicBezTo>
                  <a:lnTo>
                    <a:pt x="100" y="126"/>
                  </a:lnTo>
                  <a:cubicBezTo>
                    <a:pt x="98" y="124"/>
                    <a:pt x="95" y="122"/>
                    <a:pt x="93" y="122"/>
                  </a:cubicBezTo>
                  <a:close/>
                  <a:moveTo>
                    <a:pt x="644" y="152"/>
                  </a:moveTo>
                  <a:cubicBezTo>
                    <a:pt x="638" y="152"/>
                    <a:pt x="638" y="158"/>
                    <a:pt x="633" y="163"/>
                  </a:cubicBezTo>
                  <a:cubicBezTo>
                    <a:pt x="637" y="163"/>
                    <a:pt x="643" y="158"/>
                    <a:pt x="647" y="158"/>
                  </a:cubicBezTo>
                  <a:cubicBezTo>
                    <a:pt x="648" y="158"/>
                    <a:pt x="650" y="159"/>
                    <a:pt x="650" y="163"/>
                  </a:cubicBezTo>
                  <a:cubicBezTo>
                    <a:pt x="644" y="163"/>
                    <a:pt x="638" y="169"/>
                    <a:pt x="633" y="169"/>
                  </a:cubicBezTo>
                  <a:lnTo>
                    <a:pt x="661" y="169"/>
                  </a:lnTo>
                  <a:cubicBezTo>
                    <a:pt x="669" y="158"/>
                    <a:pt x="667" y="156"/>
                    <a:pt x="661" y="156"/>
                  </a:cubicBezTo>
                  <a:cubicBezTo>
                    <a:pt x="659" y="156"/>
                    <a:pt x="657" y="156"/>
                    <a:pt x="655" y="156"/>
                  </a:cubicBezTo>
                  <a:cubicBezTo>
                    <a:pt x="650" y="156"/>
                    <a:pt x="646" y="156"/>
                    <a:pt x="644" y="152"/>
                  </a:cubicBezTo>
                  <a:close/>
                  <a:moveTo>
                    <a:pt x="190" y="176"/>
                  </a:moveTo>
                  <a:cubicBezTo>
                    <a:pt x="190" y="177"/>
                    <a:pt x="190" y="178"/>
                    <a:pt x="190" y="180"/>
                  </a:cubicBezTo>
                  <a:cubicBezTo>
                    <a:pt x="190" y="178"/>
                    <a:pt x="190" y="177"/>
                    <a:pt x="190" y="176"/>
                  </a:cubicBezTo>
                  <a:close/>
                  <a:moveTo>
                    <a:pt x="655" y="169"/>
                  </a:moveTo>
                  <a:cubicBezTo>
                    <a:pt x="650" y="174"/>
                    <a:pt x="644" y="174"/>
                    <a:pt x="638" y="180"/>
                  </a:cubicBezTo>
                  <a:lnTo>
                    <a:pt x="655" y="180"/>
                  </a:lnTo>
                  <a:cubicBezTo>
                    <a:pt x="644" y="180"/>
                    <a:pt x="655" y="174"/>
                    <a:pt x="655" y="169"/>
                  </a:cubicBezTo>
                  <a:close/>
                  <a:moveTo>
                    <a:pt x="182" y="188"/>
                  </a:moveTo>
                  <a:cubicBezTo>
                    <a:pt x="184" y="190"/>
                    <a:pt x="185" y="191"/>
                    <a:pt x="185" y="191"/>
                  </a:cubicBezTo>
                  <a:cubicBezTo>
                    <a:pt x="184" y="190"/>
                    <a:pt x="183" y="189"/>
                    <a:pt x="182" y="188"/>
                  </a:cubicBezTo>
                  <a:close/>
                  <a:moveTo>
                    <a:pt x="168" y="197"/>
                  </a:moveTo>
                  <a:lnTo>
                    <a:pt x="168" y="202"/>
                  </a:lnTo>
                  <a:cubicBezTo>
                    <a:pt x="168" y="202"/>
                    <a:pt x="168" y="202"/>
                    <a:pt x="168" y="208"/>
                  </a:cubicBezTo>
                  <a:cubicBezTo>
                    <a:pt x="174" y="202"/>
                    <a:pt x="179" y="202"/>
                    <a:pt x="168" y="197"/>
                  </a:cubicBezTo>
                  <a:close/>
                  <a:moveTo>
                    <a:pt x="683" y="370"/>
                  </a:moveTo>
                  <a:cubicBezTo>
                    <a:pt x="683" y="373"/>
                    <a:pt x="688" y="375"/>
                    <a:pt x="694" y="375"/>
                  </a:cubicBezTo>
                  <a:lnTo>
                    <a:pt x="694" y="375"/>
                  </a:lnTo>
                  <a:cubicBezTo>
                    <a:pt x="687" y="374"/>
                    <a:pt x="683" y="370"/>
                    <a:pt x="683" y="370"/>
                  </a:cubicBezTo>
                  <a:close/>
                  <a:moveTo>
                    <a:pt x="700" y="393"/>
                  </a:moveTo>
                  <a:lnTo>
                    <a:pt x="700" y="393"/>
                  </a:lnTo>
                  <a:cubicBezTo>
                    <a:pt x="701" y="394"/>
                    <a:pt x="702" y="395"/>
                    <a:pt x="703" y="395"/>
                  </a:cubicBezTo>
                  <a:lnTo>
                    <a:pt x="703" y="395"/>
                  </a:lnTo>
                  <a:cubicBezTo>
                    <a:pt x="702" y="394"/>
                    <a:pt x="701" y="394"/>
                    <a:pt x="700" y="393"/>
                  </a:cubicBezTo>
                  <a:close/>
                  <a:moveTo>
                    <a:pt x="121" y="394"/>
                  </a:moveTo>
                  <a:cubicBezTo>
                    <a:pt x="121" y="395"/>
                    <a:pt x="122" y="397"/>
                    <a:pt x="123" y="398"/>
                  </a:cubicBezTo>
                  <a:cubicBezTo>
                    <a:pt x="123" y="396"/>
                    <a:pt x="122" y="394"/>
                    <a:pt x="121" y="394"/>
                  </a:cubicBezTo>
                  <a:close/>
                  <a:moveTo>
                    <a:pt x="683" y="550"/>
                  </a:moveTo>
                  <a:cubicBezTo>
                    <a:pt x="689" y="550"/>
                    <a:pt x="689" y="555"/>
                    <a:pt x="689" y="555"/>
                  </a:cubicBezTo>
                  <a:lnTo>
                    <a:pt x="678" y="555"/>
                  </a:lnTo>
                  <a:cubicBezTo>
                    <a:pt x="683" y="555"/>
                    <a:pt x="683" y="550"/>
                    <a:pt x="683" y="550"/>
                  </a:cubicBezTo>
                  <a:close/>
                  <a:moveTo>
                    <a:pt x="776" y="566"/>
                  </a:moveTo>
                  <a:cubicBezTo>
                    <a:pt x="775" y="566"/>
                    <a:pt x="774" y="566"/>
                    <a:pt x="773" y="566"/>
                  </a:cubicBezTo>
                  <a:lnTo>
                    <a:pt x="779" y="566"/>
                  </a:lnTo>
                  <a:cubicBezTo>
                    <a:pt x="777" y="566"/>
                    <a:pt x="776" y="566"/>
                    <a:pt x="776" y="566"/>
                  </a:cubicBezTo>
                  <a:close/>
                  <a:moveTo>
                    <a:pt x="62" y="574"/>
                  </a:moveTo>
                  <a:cubicBezTo>
                    <a:pt x="62" y="578"/>
                    <a:pt x="63" y="578"/>
                    <a:pt x="67" y="578"/>
                  </a:cubicBezTo>
                  <a:cubicBezTo>
                    <a:pt x="65" y="576"/>
                    <a:pt x="63" y="575"/>
                    <a:pt x="62" y="574"/>
                  </a:cubicBezTo>
                  <a:close/>
                  <a:moveTo>
                    <a:pt x="476" y="673"/>
                  </a:moveTo>
                  <a:cubicBezTo>
                    <a:pt x="476" y="673"/>
                    <a:pt x="476" y="673"/>
                    <a:pt x="476" y="673"/>
                  </a:cubicBezTo>
                  <a:cubicBezTo>
                    <a:pt x="476" y="673"/>
                    <a:pt x="476" y="673"/>
                    <a:pt x="476" y="673"/>
                  </a:cubicBezTo>
                  <a:close/>
                  <a:moveTo>
                    <a:pt x="476" y="673"/>
                  </a:moveTo>
                  <a:cubicBezTo>
                    <a:pt x="476" y="673"/>
                    <a:pt x="476" y="673"/>
                    <a:pt x="476" y="673"/>
                  </a:cubicBezTo>
                  <a:cubicBezTo>
                    <a:pt x="476" y="673"/>
                    <a:pt x="476" y="673"/>
                    <a:pt x="476" y="673"/>
                  </a:cubicBezTo>
                  <a:close/>
                  <a:moveTo>
                    <a:pt x="442" y="1"/>
                  </a:moveTo>
                  <a:cubicBezTo>
                    <a:pt x="442" y="12"/>
                    <a:pt x="437" y="1"/>
                    <a:pt x="437" y="17"/>
                  </a:cubicBezTo>
                  <a:cubicBezTo>
                    <a:pt x="431" y="17"/>
                    <a:pt x="431" y="12"/>
                    <a:pt x="431" y="6"/>
                  </a:cubicBezTo>
                  <a:cubicBezTo>
                    <a:pt x="426" y="12"/>
                    <a:pt x="409" y="6"/>
                    <a:pt x="414" y="23"/>
                  </a:cubicBezTo>
                  <a:cubicBezTo>
                    <a:pt x="412" y="26"/>
                    <a:pt x="408" y="27"/>
                    <a:pt x="405" y="27"/>
                  </a:cubicBezTo>
                  <a:cubicBezTo>
                    <a:pt x="397" y="27"/>
                    <a:pt x="387" y="22"/>
                    <a:pt x="377" y="22"/>
                  </a:cubicBezTo>
                  <a:cubicBezTo>
                    <a:pt x="375" y="22"/>
                    <a:pt x="372" y="22"/>
                    <a:pt x="370" y="23"/>
                  </a:cubicBezTo>
                  <a:lnTo>
                    <a:pt x="370" y="17"/>
                  </a:lnTo>
                  <a:cubicBezTo>
                    <a:pt x="364" y="23"/>
                    <a:pt x="353" y="23"/>
                    <a:pt x="347" y="34"/>
                  </a:cubicBezTo>
                  <a:cubicBezTo>
                    <a:pt x="347" y="34"/>
                    <a:pt x="342" y="29"/>
                    <a:pt x="342" y="23"/>
                  </a:cubicBezTo>
                  <a:cubicBezTo>
                    <a:pt x="336" y="29"/>
                    <a:pt x="336" y="29"/>
                    <a:pt x="325" y="29"/>
                  </a:cubicBezTo>
                  <a:cubicBezTo>
                    <a:pt x="330" y="17"/>
                    <a:pt x="319" y="17"/>
                    <a:pt x="330" y="17"/>
                  </a:cubicBezTo>
                  <a:cubicBezTo>
                    <a:pt x="325" y="17"/>
                    <a:pt x="321" y="16"/>
                    <a:pt x="317" y="16"/>
                  </a:cubicBezTo>
                  <a:cubicBezTo>
                    <a:pt x="314" y="16"/>
                    <a:pt x="311" y="17"/>
                    <a:pt x="308" y="23"/>
                  </a:cubicBezTo>
                  <a:cubicBezTo>
                    <a:pt x="308" y="17"/>
                    <a:pt x="306" y="14"/>
                    <a:pt x="303" y="14"/>
                  </a:cubicBezTo>
                  <a:cubicBezTo>
                    <a:pt x="302" y="14"/>
                    <a:pt x="299" y="15"/>
                    <a:pt x="297" y="17"/>
                  </a:cubicBezTo>
                  <a:lnTo>
                    <a:pt x="302" y="23"/>
                  </a:lnTo>
                  <a:cubicBezTo>
                    <a:pt x="302" y="23"/>
                    <a:pt x="297" y="23"/>
                    <a:pt x="291" y="29"/>
                  </a:cubicBezTo>
                  <a:lnTo>
                    <a:pt x="291" y="12"/>
                  </a:lnTo>
                  <a:cubicBezTo>
                    <a:pt x="288" y="11"/>
                    <a:pt x="286" y="10"/>
                    <a:pt x="284" y="10"/>
                  </a:cubicBezTo>
                  <a:cubicBezTo>
                    <a:pt x="268" y="10"/>
                    <a:pt x="266" y="34"/>
                    <a:pt x="256" y="34"/>
                  </a:cubicBezTo>
                  <a:cubicBezTo>
                    <a:pt x="254" y="34"/>
                    <a:pt x="251" y="33"/>
                    <a:pt x="246" y="29"/>
                  </a:cubicBezTo>
                  <a:lnTo>
                    <a:pt x="246" y="29"/>
                  </a:lnTo>
                  <a:cubicBezTo>
                    <a:pt x="246" y="40"/>
                    <a:pt x="258" y="29"/>
                    <a:pt x="258" y="45"/>
                  </a:cubicBezTo>
                  <a:cubicBezTo>
                    <a:pt x="252" y="45"/>
                    <a:pt x="235" y="29"/>
                    <a:pt x="230" y="29"/>
                  </a:cubicBezTo>
                  <a:cubicBezTo>
                    <a:pt x="218" y="29"/>
                    <a:pt x="230" y="57"/>
                    <a:pt x="218" y="57"/>
                  </a:cubicBezTo>
                  <a:cubicBezTo>
                    <a:pt x="224" y="62"/>
                    <a:pt x="230" y="73"/>
                    <a:pt x="224" y="79"/>
                  </a:cubicBezTo>
                  <a:cubicBezTo>
                    <a:pt x="223" y="80"/>
                    <a:pt x="222" y="80"/>
                    <a:pt x="221" y="80"/>
                  </a:cubicBezTo>
                  <a:cubicBezTo>
                    <a:pt x="216" y="80"/>
                    <a:pt x="207" y="67"/>
                    <a:pt x="207" y="62"/>
                  </a:cubicBezTo>
                  <a:cubicBezTo>
                    <a:pt x="207" y="59"/>
                    <a:pt x="209" y="58"/>
                    <a:pt x="210" y="58"/>
                  </a:cubicBezTo>
                  <a:cubicBezTo>
                    <a:pt x="211" y="58"/>
                    <a:pt x="213" y="59"/>
                    <a:pt x="213" y="62"/>
                  </a:cubicBezTo>
                  <a:cubicBezTo>
                    <a:pt x="213" y="60"/>
                    <a:pt x="213" y="58"/>
                    <a:pt x="213" y="57"/>
                  </a:cubicBezTo>
                  <a:lnTo>
                    <a:pt x="213" y="57"/>
                  </a:lnTo>
                  <a:cubicBezTo>
                    <a:pt x="213" y="57"/>
                    <a:pt x="213" y="57"/>
                    <a:pt x="213" y="57"/>
                  </a:cubicBezTo>
                  <a:lnTo>
                    <a:pt x="213" y="56"/>
                  </a:lnTo>
                  <a:lnTo>
                    <a:pt x="213" y="56"/>
                  </a:lnTo>
                  <a:cubicBezTo>
                    <a:pt x="213" y="56"/>
                    <a:pt x="213" y="57"/>
                    <a:pt x="213" y="57"/>
                  </a:cubicBezTo>
                  <a:lnTo>
                    <a:pt x="213" y="57"/>
                  </a:lnTo>
                  <a:cubicBezTo>
                    <a:pt x="210" y="55"/>
                    <a:pt x="208" y="55"/>
                    <a:pt x="206" y="55"/>
                  </a:cubicBezTo>
                  <a:cubicBezTo>
                    <a:pt x="202" y="55"/>
                    <a:pt x="200" y="56"/>
                    <a:pt x="197" y="56"/>
                  </a:cubicBezTo>
                  <a:cubicBezTo>
                    <a:pt x="195" y="56"/>
                    <a:pt x="193" y="55"/>
                    <a:pt x="190" y="51"/>
                  </a:cubicBezTo>
                  <a:lnTo>
                    <a:pt x="190" y="51"/>
                  </a:lnTo>
                  <a:cubicBezTo>
                    <a:pt x="190" y="55"/>
                    <a:pt x="193" y="59"/>
                    <a:pt x="197" y="61"/>
                  </a:cubicBezTo>
                  <a:lnTo>
                    <a:pt x="197" y="61"/>
                  </a:lnTo>
                  <a:cubicBezTo>
                    <a:pt x="196" y="61"/>
                    <a:pt x="194" y="61"/>
                    <a:pt x="193" y="61"/>
                  </a:cubicBezTo>
                  <a:cubicBezTo>
                    <a:pt x="184" y="61"/>
                    <a:pt x="183" y="68"/>
                    <a:pt x="174" y="68"/>
                  </a:cubicBezTo>
                  <a:cubicBezTo>
                    <a:pt x="179" y="73"/>
                    <a:pt x="179" y="79"/>
                    <a:pt x="179" y="79"/>
                  </a:cubicBezTo>
                  <a:cubicBezTo>
                    <a:pt x="162" y="79"/>
                    <a:pt x="179" y="90"/>
                    <a:pt x="174" y="96"/>
                  </a:cubicBezTo>
                  <a:cubicBezTo>
                    <a:pt x="166" y="96"/>
                    <a:pt x="164" y="88"/>
                    <a:pt x="161" y="88"/>
                  </a:cubicBezTo>
                  <a:cubicBezTo>
                    <a:pt x="160" y="88"/>
                    <a:pt x="159" y="90"/>
                    <a:pt x="157" y="96"/>
                  </a:cubicBezTo>
                  <a:cubicBezTo>
                    <a:pt x="151" y="96"/>
                    <a:pt x="151" y="85"/>
                    <a:pt x="146" y="79"/>
                  </a:cubicBezTo>
                  <a:cubicBezTo>
                    <a:pt x="146" y="90"/>
                    <a:pt x="129" y="85"/>
                    <a:pt x="123" y="90"/>
                  </a:cubicBezTo>
                  <a:lnTo>
                    <a:pt x="123" y="79"/>
                  </a:lnTo>
                  <a:cubicBezTo>
                    <a:pt x="123" y="85"/>
                    <a:pt x="123" y="85"/>
                    <a:pt x="118" y="90"/>
                  </a:cubicBezTo>
                  <a:lnTo>
                    <a:pt x="129" y="96"/>
                  </a:lnTo>
                  <a:lnTo>
                    <a:pt x="118" y="96"/>
                  </a:lnTo>
                  <a:cubicBezTo>
                    <a:pt x="123" y="101"/>
                    <a:pt x="134" y="107"/>
                    <a:pt x="134" y="118"/>
                  </a:cubicBezTo>
                  <a:cubicBezTo>
                    <a:pt x="130" y="118"/>
                    <a:pt x="133" y="125"/>
                    <a:pt x="128" y="125"/>
                  </a:cubicBezTo>
                  <a:cubicBezTo>
                    <a:pt x="127" y="125"/>
                    <a:pt x="125" y="125"/>
                    <a:pt x="123" y="124"/>
                  </a:cubicBezTo>
                  <a:cubicBezTo>
                    <a:pt x="134" y="113"/>
                    <a:pt x="106" y="113"/>
                    <a:pt x="118" y="102"/>
                  </a:cubicBezTo>
                  <a:lnTo>
                    <a:pt x="118" y="102"/>
                  </a:lnTo>
                  <a:cubicBezTo>
                    <a:pt x="112" y="107"/>
                    <a:pt x="112" y="107"/>
                    <a:pt x="106" y="107"/>
                  </a:cubicBezTo>
                  <a:cubicBezTo>
                    <a:pt x="90" y="107"/>
                    <a:pt x="118" y="118"/>
                    <a:pt x="106" y="129"/>
                  </a:cubicBezTo>
                  <a:cubicBezTo>
                    <a:pt x="105" y="128"/>
                    <a:pt x="102" y="126"/>
                    <a:pt x="100" y="126"/>
                  </a:cubicBezTo>
                  <a:lnTo>
                    <a:pt x="100" y="126"/>
                  </a:lnTo>
                  <a:cubicBezTo>
                    <a:pt x="103" y="129"/>
                    <a:pt x="106" y="135"/>
                    <a:pt x="106" y="141"/>
                  </a:cubicBezTo>
                  <a:cubicBezTo>
                    <a:pt x="95" y="141"/>
                    <a:pt x="106" y="152"/>
                    <a:pt x="101" y="152"/>
                  </a:cubicBezTo>
                  <a:lnTo>
                    <a:pt x="106" y="152"/>
                  </a:lnTo>
                  <a:cubicBezTo>
                    <a:pt x="112" y="158"/>
                    <a:pt x="106" y="158"/>
                    <a:pt x="106" y="163"/>
                  </a:cubicBezTo>
                  <a:cubicBezTo>
                    <a:pt x="101" y="163"/>
                    <a:pt x="106" y="158"/>
                    <a:pt x="101" y="158"/>
                  </a:cubicBezTo>
                  <a:lnTo>
                    <a:pt x="101" y="158"/>
                  </a:lnTo>
                  <a:cubicBezTo>
                    <a:pt x="112" y="174"/>
                    <a:pt x="84" y="163"/>
                    <a:pt x="84" y="174"/>
                  </a:cubicBezTo>
                  <a:cubicBezTo>
                    <a:pt x="78" y="174"/>
                    <a:pt x="73" y="169"/>
                    <a:pt x="67" y="169"/>
                  </a:cubicBezTo>
                  <a:cubicBezTo>
                    <a:pt x="67" y="180"/>
                    <a:pt x="50" y="169"/>
                    <a:pt x="50" y="186"/>
                  </a:cubicBezTo>
                  <a:cubicBezTo>
                    <a:pt x="62" y="186"/>
                    <a:pt x="62" y="186"/>
                    <a:pt x="67" y="197"/>
                  </a:cubicBezTo>
                  <a:lnTo>
                    <a:pt x="67" y="180"/>
                  </a:lnTo>
                  <a:lnTo>
                    <a:pt x="78" y="197"/>
                  </a:lnTo>
                  <a:cubicBezTo>
                    <a:pt x="78" y="191"/>
                    <a:pt x="78" y="186"/>
                    <a:pt x="78" y="180"/>
                  </a:cubicBezTo>
                  <a:cubicBezTo>
                    <a:pt x="84" y="191"/>
                    <a:pt x="84" y="191"/>
                    <a:pt x="90" y="191"/>
                  </a:cubicBezTo>
                  <a:cubicBezTo>
                    <a:pt x="73" y="191"/>
                    <a:pt x="95" y="208"/>
                    <a:pt x="78" y="208"/>
                  </a:cubicBezTo>
                  <a:lnTo>
                    <a:pt x="56" y="197"/>
                  </a:lnTo>
                  <a:cubicBezTo>
                    <a:pt x="39" y="202"/>
                    <a:pt x="56" y="225"/>
                    <a:pt x="45" y="236"/>
                  </a:cubicBezTo>
                  <a:lnTo>
                    <a:pt x="50" y="230"/>
                  </a:lnTo>
                  <a:cubicBezTo>
                    <a:pt x="62" y="236"/>
                    <a:pt x="50" y="242"/>
                    <a:pt x="50" y="247"/>
                  </a:cubicBezTo>
                  <a:lnTo>
                    <a:pt x="34" y="247"/>
                  </a:lnTo>
                  <a:cubicBezTo>
                    <a:pt x="39" y="247"/>
                    <a:pt x="28" y="258"/>
                    <a:pt x="45" y="264"/>
                  </a:cubicBezTo>
                  <a:lnTo>
                    <a:pt x="28" y="270"/>
                  </a:lnTo>
                  <a:cubicBezTo>
                    <a:pt x="22" y="281"/>
                    <a:pt x="50" y="292"/>
                    <a:pt x="45" y="303"/>
                  </a:cubicBezTo>
                  <a:cubicBezTo>
                    <a:pt x="34" y="292"/>
                    <a:pt x="28" y="298"/>
                    <a:pt x="22" y="286"/>
                  </a:cubicBezTo>
                  <a:lnTo>
                    <a:pt x="22" y="286"/>
                  </a:lnTo>
                  <a:cubicBezTo>
                    <a:pt x="22" y="292"/>
                    <a:pt x="22" y="298"/>
                    <a:pt x="28" y="298"/>
                  </a:cubicBezTo>
                  <a:cubicBezTo>
                    <a:pt x="22" y="298"/>
                    <a:pt x="34" y="314"/>
                    <a:pt x="28" y="314"/>
                  </a:cubicBezTo>
                  <a:cubicBezTo>
                    <a:pt x="28" y="314"/>
                    <a:pt x="39" y="320"/>
                    <a:pt x="39" y="320"/>
                  </a:cubicBezTo>
                  <a:cubicBezTo>
                    <a:pt x="38" y="321"/>
                    <a:pt x="38" y="321"/>
                    <a:pt x="37" y="322"/>
                  </a:cubicBezTo>
                  <a:lnTo>
                    <a:pt x="37" y="322"/>
                  </a:lnTo>
                  <a:cubicBezTo>
                    <a:pt x="36" y="321"/>
                    <a:pt x="35" y="320"/>
                    <a:pt x="34" y="320"/>
                  </a:cubicBezTo>
                  <a:lnTo>
                    <a:pt x="34" y="320"/>
                  </a:lnTo>
                  <a:cubicBezTo>
                    <a:pt x="34" y="320"/>
                    <a:pt x="34" y="322"/>
                    <a:pt x="35" y="322"/>
                  </a:cubicBezTo>
                  <a:cubicBezTo>
                    <a:pt x="36" y="322"/>
                    <a:pt x="36" y="322"/>
                    <a:pt x="37" y="322"/>
                  </a:cubicBezTo>
                  <a:lnTo>
                    <a:pt x="37" y="322"/>
                  </a:lnTo>
                  <a:cubicBezTo>
                    <a:pt x="39" y="324"/>
                    <a:pt x="41" y="327"/>
                    <a:pt x="45" y="327"/>
                  </a:cubicBezTo>
                  <a:cubicBezTo>
                    <a:pt x="46" y="327"/>
                    <a:pt x="46" y="327"/>
                    <a:pt x="47" y="327"/>
                  </a:cubicBezTo>
                  <a:lnTo>
                    <a:pt x="47" y="327"/>
                  </a:lnTo>
                  <a:cubicBezTo>
                    <a:pt x="19" y="338"/>
                    <a:pt x="44" y="360"/>
                    <a:pt x="22" y="370"/>
                  </a:cubicBezTo>
                  <a:cubicBezTo>
                    <a:pt x="22" y="382"/>
                    <a:pt x="28" y="393"/>
                    <a:pt x="28" y="398"/>
                  </a:cubicBezTo>
                  <a:lnTo>
                    <a:pt x="22" y="398"/>
                  </a:lnTo>
                  <a:cubicBezTo>
                    <a:pt x="17" y="410"/>
                    <a:pt x="50" y="404"/>
                    <a:pt x="39" y="415"/>
                  </a:cubicBezTo>
                  <a:cubicBezTo>
                    <a:pt x="37" y="416"/>
                    <a:pt x="35" y="417"/>
                    <a:pt x="34" y="417"/>
                  </a:cubicBezTo>
                  <a:cubicBezTo>
                    <a:pt x="31" y="417"/>
                    <a:pt x="32" y="414"/>
                    <a:pt x="30" y="414"/>
                  </a:cubicBezTo>
                  <a:cubicBezTo>
                    <a:pt x="30" y="414"/>
                    <a:pt x="29" y="414"/>
                    <a:pt x="28" y="415"/>
                  </a:cubicBezTo>
                  <a:cubicBezTo>
                    <a:pt x="0" y="415"/>
                    <a:pt x="34" y="426"/>
                    <a:pt x="17" y="438"/>
                  </a:cubicBezTo>
                  <a:lnTo>
                    <a:pt x="11" y="438"/>
                  </a:lnTo>
                  <a:cubicBezTo>
                    <a:pt x="6" y="443"/>
                    <a:pt x="28" y="454"/>
                    <a:pt x="28" y="466"/>
                  </a:cubicBezTo>
                  <a:lnTo>
                    <a:pt x="22" y="466"/>
                  </a:lnTo>
                  <a:cubicBezTo>
                    <a:pt x="39" y="471"/>
                    <a:pt x="45" y="482"/>
                    <a:pt x="56" y="488"/>
                  </a:cubicBezTo>
                  <a:cubicBezTo>
                    <a:pt x="39" y="488"/>
                    <a:pt x="45" y="488"/>
                    <a:pt x="34" y="494"/>
                  </a:cubicBezTo>
                  <a:cubicBezTo>
                    <a:pt x="37" y="494"/>
                    <a:pt x="46" y="489"/>
                    <a:pt x="53" y="489"/>
                  </a:cubicBezTo>
                  <a:cubicBezTo>
                    <a:pt x="57" y="489"/>
                    <a:pt x="60" y="490"/>
                    <a:pt x="62" y="494"/>
                  </a:cubicBezTo>
                  <a:cubicBezTo>
                    <a:pt x="56" y="499"/>
                    <a:pt x="50" y="505"/>
                    <a:pt x="39" y="510"/>
                  </a:cubicBezTo>
                  <a:lnTo>
                    <a:pt x="34" y="499"/>
                  </a:lnTo>
                  <a:lnTo>
                    <a:pt x="34" y="499"/>
                  </a:lnTo>
                  <a:cubicBezTo>
                    <a:pt x="22" y="510"/>
                    <a:pt x="39" y="510"/>
                    <a:pt x="39" y="516"/>
                  </a:cubicBezTo>
                  <a:lnTo>
                    <a:pt x="28" y="522"/>
                  </a:lnTo>
                  <a:cubicBezTo>
                    <a:pt x="39" y="533"/>
                    <a:pt x="56" y="527"/>
                    <a:pt x="56" y="538"/>
                  </a:cubicBezTo>
                  <a:lnTo>
                    <a:pt x="62" y="533"/>
                  </a:lnTo>
                  <a:cubicBezTo>
                    <a:pt x="84" y="533"/>
                    <a:pt x="56" y="544"/>
                    <a:pt x="73" y="550"/>
                  </a:cubicBezTo>
                  <a:lnTo>
                    <a:pt x="56" y="555"/>
                  </a:lnTo>
                  <a:cubicBezTo>
                    <a:pt x="62" y="561"/>
                    <a:pt x="78" y="566"/>
                    <a:pt x="90" y="572"/>
                  </a:cubicBezTo>
                  <a:cubicBezTo>
                    <a:pt x="73" y="572"/>
                    <a:pt x="62" y="566"/>
                    <a:pt x="50" y="566"/>
                  </a:cubicBezTo>
                  <a:lnTo>
                    <a:pt x="50" y="566"/>
                  </a:lnTo>
                  <a:cubicBezTo>
                    <a:pt x="55" y="566"/>
                    <a:pt x="56" y="570"/>
                    <a:pt x="62" y="574"/>
                  </a:cubicBezTo>
                  <a:lnTo>
                    <a:pt x="62" y="574"/>
                  </a:lnTo>
                  <a:cubicBezTo>
                    <a:pt x="62" y="574"/>
                    <a:pt x="62" y="573"/>
                    <a:pt x="62" y="572"/>
                  </a:cubicBezTo>
                  <a:cubicBezTo>
                    <a:pt x="78" y="572"/>
                    <a:pt x="90" y="578"/>
                    <a:pt x="95" y="583"/>
                  </a:cubicBezTo>
                  <a:cubicBezTo>
                    <a:pt x="62" y="600"/>
                    <a:pt x="101" y="611"/>
                    <a:pt x="84" y="634"/>
                  </a:cubicBezTo>
                  <a:cubicBezTo>
                    <a:pt x="106" y="639"/>
                    <a:pt x="101" y="667"/>
                    <a:pt x="118" y="678"/>
                  </a:cubicBezTo>
                  <a:cubicBezTo>
                    <a:pt x="123" y="671"/>
                    <a:pt x="126" y="669"/>
                    <a:pt x="127" y="669"/>
                  </a:cubicBezTo>
                  <a:cubicBezTo>
                    <a:pt x="129" y="669"/>
                    <a:pt x="130" y="671"/>
                    <a:pt x="132" y="671"/>
                  </a:cubicBezTo>
                  <a:cubicBezTo>
                    <a:pt x="134" y="671"/>
                    <a:pt x="138" y="669"/>
                    <a:pt x="146" y="662"/>
                  </a:cubicBezTo>
                  <a:cubicBezTo>
                    <a:pt x="151" y="667"/>
                    <a:pt x="151" y="667"/>
                    <a:pt x="151" y="667"/>
                  </a:cubicBezTo>
                  <a:lnTo>
                    <a:pt x="151" y="690"/>
                  </a:lnTo>
                  <a:cubicBezTo>
                    <a:pt x="146" y="701"/>
                    <a:pt x="140" y="695"/>
                    <a:pt x="140" y="701"/>
                  </a:cubicBezTo>
                  <a:cubicBezTo>
                    <a:pt x="146" y="706"/>
                    <a:pt x="134" y="712"/>
                    <a:pt x="134" y="723"/>
                  </a:cubicBezTo>
                  <a:cubicBezTo>
                    <a:pt x="138" y="717"/>
                    <a:pt x="141" y="714"/>
                    <a:pt x="144" y="714"/>
                  </a:cubicBezTo>
                  <a:cubicBezTo>
                    <a:pt x="147" y="714"/>
                    <a:pt x="149" y="715"/>
                    <a:pt x="151" y="718"/>
                  </a:cubicBezTo>
                  <a:lnTo>
                    <a:pt x="151" y="706"/>
                  </a:lnTo>
                  <a:cubicBezTo>
                    <a:pt x="153" y="706"/>
                    <a:pt x="155" y="706"/>
                    <a:pt x="156" y="706"/>
                  </a:cubicBezTo>
                  <a:cubicBezTo>
                    <a:pt x="169" y="706"/>
                    <a:pt x="148" y="729"/>
                    <a:pt x="168" y="729"/>
                  </a:cubicBezTo>
                  <a:lnTo>
                    <a:pt x="157" y="734"/>
                  </a:lnTo>
                  <a:cubicBezTo>
                    <a:pt x="164" y="734"/>
                    <a:pt x="174" y="742"/>
                    <a:pt x="185" y="742"/>
                  </a:cubicBezTo>
                  <a:cubicBezTo>
                    <a:pt x="190" y="742"/>
                    <a:pt x="196" y="740"/>
                    <a:pt x="202" y="734"/>
                  </a:cubicBezTo>
                  <a:lnTo>
                    <a:pt x="202" y="734"/>
                  </a:lnTo>
                  <a:cubicBezTo>
                    <a:pt x="202" y="740"/>
                    <a:pt x="202" y="746"/>
                    <a:pt x="196" y="746"/>
                  </a:cubicBezTo>
                  <a:cubicBezTo>
                    <a:pt x="204" y="754"/>
                    <a:pt x="217" y="754"/>
                    <a:pt x="229" y="754"/>
                  </a:cubicBezTo>
                  <a:cubicBezTo>
                    <a:pt x="241" y="754"/>
                    <a:pt x="252" y="754"/>
                    <a:pt x="258" y="762"/>
                  </a:cubicBezTo>
                  <a:lnTo>
                    <a:pt x="252" y="768"/>
                  </a:lnTo>
                  <a:cubicBezTo>
                    <a:pt x="256" y="768"/>
                    <a:pt x="260" y="765"/>
                    <a:pt x="262" y="765"/>
                  </a:cubicBezTo>
                  <a:cubicBezTo>
                    <a:pt x="263" y="765"/>
                    <a:pt x="263" y="766"/>
                    <a:pt x="263" y="768"/>
                  </a:cubicBezTo>
                  <a:cubicBezTo>
                    <a:pt x="263" y="774"/>
                    <a:pt x="258" y="774"/>
                    <a:pt x="263" y="774"/>
                  </a:cubicBezTo>
                  <a:cubicBezTo>
                    <a:pt x="263" y="774"/>
                    <a:pt x="268" y="771"/>
                    <a:pt x="273" y="771"/>
                  </a:cubicBezTo>
                  <a:cubicBezTo>
                    <a:pt x="276" y="771"/>
                    <a:pt x="278" y="772"/>
                    <a:pt x="280" y="774"/>
                  </a:cubicBezTo>
                  <a:lnTo>
                    <a:pt x="269" y="779"/>
                  </a:lnTo>
                  <a:cubicBezTo>
                    <a:pt x="273" y="783"/>
                    <a:pt x="277" y="785"/>
                    <a:pt x="280" y="785"/>
                  </a:cubicBezTo>
                  <a:cubicBezTo>
                    <a:pt x="293" y="785"/>
                    <a:pt x="306" y="768"/>
                    <a:pt x="319" y="768"/>
                  </a:cubicBezTo>
                  <a:lnTo>
                    <a:pt x="319" y="768"/>
                  </a:lnTo>
                  <a:cubicBezTo>
                    <a:pt x="314" y="790"/>
                    <a:pt x="330" y="796"/>
                    <a:pt x="336" y="802"/>
                  </a:cubicBezTo>
                  <a:lnTo>
                    <a:pt x="336" y="807"/>
                  </a:lnTo>
                  <a:cubicBezTo>
                    <a:pt x="339" y="808"/>
                    <a:pt x="342" y="808"/>
                    <a:pt x="345" y="808"/>
                  </a:cubicBezTo>
                  <a:cubicBezTo>
                    <a:pt x="363" y="808"/>
                    <a:pt x="378" y="794"/>
                    <a:pt x="398" y="785"/>
                  </a:cubicBezTo>
                  <a:cubicBezTo>
                    <a:pt x="409" y="807"/>
                    <a:pt x="442" y="796"/>
                    <a:pt x="465" y="807"/>
                  </a:cubicBezTo>
                  <a:cubicBezTo>
                    <a:pt x="459" y="802"/>
                    <a:pt x="459" y="790"/>
                    <a:pt x="465" y="785"/>
                  </a:cubicBezTo>
                  <a:cubicBezTo>
                    <a:pt x="466" y="785"/>
                    <a:pt x="466" y="786"/>
                    <a:pt x="467" y="786"/>
                  </a:cubicBezTo>
                  <a:cubicBezTo>
                    <a:pt x="470" y="786"/>
                    <a:pt x="473" y="780"/>
                    <a:pt x="474" y="780"/>
                  </a:cubicBezTo>
                  <a:cubicBezTo>
                    <a:pt x="475" y="780"/>
                    <a:pt x="476" y="783"/>
                    <a:pt x="476" y="790"/>
                  </a:cubicBezTo>
                  <a:cubicBezTo>
                    <a:pt x="479" y="799"/>
                    <a:pt x="483" y="802"/>
                    <a:pt x="487" y="802"/>
                  </a:cubicBezTo>
                  <a:cubicBezTo>
                    <a:pt x="491" y="802"/>
                    <a:pt x="496" y="799"/>
                    <a:pt x="498" y="796"/>
                  </a:cubicBezTo>
                  <a:lnTo>
                    <a:pt x="493" y="774"/>
                  </a:lnTo>
                  <a:lnTo>
                    <a:pt x="493" y="774"/>
                  </a:lnTo>
                  <a:cubicBezTo>
                    <a:pt x="500" y="779"/>
                    <a:pt x="506" y="782"/>
                    <a:pt x="512" y="782"/>
                  </a:cubicBezTo>
                  <a:cubicBezTo>
                    <a:pt x="528" y="782"/>
                    <a:pt x="539" y="765"/>
                    <a:pt x="549" y="765"/>
                  </a:cubicBezTo>
                  <a:cubicBezTo>
                    <a:pt x="553" y="765"/>
                    <a:pt x="557" y="768"/>
                    <a:pt x="560" y="774"/>
                  </a:cubicBezTo>
                  <a:cubicBezTo>
                    <a:pt x="566" y="768"/>
                    <a:pt x="571" y="762"/>
                    <a:pt x="571" y="757"/>
                  </a:cubicBezTo>
                  <a:lnTo>
                    <a:pt x="577" y="768"/>
                  </a:lnTo>
                  <a:cubicBezTo>
                    <a:pt x="588" y="762"/>
                    <a:pt x="599" y="762"/>
                    <a:pt x="610" y="751"/>
                  </a:cubicBezTo>
                  <a:lnTo>
                    <a:pt x="610" y="762"/>
                  </a:lnTo>
                  <a:cubicBezTo>
                    <a:pt x="622" y="757"/>
                    <a:pt x="605" y="723"/>
                    <a:pt x="610" y="718"/>
                  </a:cubicBezTo>
                  <a:lnTo>
                    <a:pt x="610" y="718"/>
                  </a:lnTo>
                  <a:lnTo>
                    <a:pt x="622" y="734"/>
                  </a:lnTo>
                  <a:cubicBezTo>
                    <a:pt x="638" y="723"/>
                    <a:pt x="661" y="729"/>
                    <a:pt x="661" y="701"/>
                  </a:cubicBezTo>
                  <a:cubicBezTo>
                    <a:pt x="667" y="706"/>
                    <a:pt x="667" y="712"/>
                    <a:pt x="667" y="712"/>
                  </a:cubicBezTo>
                  <a:cubicBezTo>
                    <a:pt x="672" y="707"/>
                    <a:pt x="698" y="701"/>
                    <a:pt x="680" y="686"/>
                  </a:cubicBezTo>
                  <a:lnTo>
                    <a:pt x="680" y="686"/>
                  </a:lnTo>
                  <a:cubicBezTo>
                    <a:pt x="681" y="687"/>
                    <a:pt x="682" y="687"/>
                    <a:pt x="683" y="687"/>
                  </a:cubicBezTo>
                  <a:cubicBezTo>
                    <a:pt x="689" y="687"/>
                    <a:pt x="689" y="671"/>
                    <a:pt x="689" y="662"/>
                  </a:cubicBezTo>
                  <a:lnTo>
                    <a:pt x="700" y="673"/>
                  </a:lnTo>
                  <a:cubicBezTo>
                    <a:pt x="695" y="656"/>
                    <a:pt x="689" y="650"/>
                    <a:pt x="695" y="639"/>
                  </a:cubicBezTo>
                  <a:lnTo>
                    <a:pt x="695" y="639"/>
                  </a:lnTo>
                  <a:cubicBezTo>
                    <a:pt x="695" y="639"/>
                    <a:pt x="700" y="645"/>
                    <a:pt x="695" y="645"/>
                  </a:cubicBezTo>
                  <a:cubicBezTo>
                    <a:pt x="706" y="645"/>
                    <a:pt x="695" y="634"/>
                    <a:pt x="706" y="634"/>
                  </a:cubicBezTo>
                  <a:lnTo>
                    <a:pt x="706" y="639"/>
                  </a:lnTo>
                  <a:cubicBezTo>
                    <a:pt x="711" y="634"/>
                    <a:pt x="711" y="634"/>
                    <a:pt x="706" y="622"/>
                  </a:cubicBezTo>
                  <a:cubicBezTo>
                    <a:pt x="706" y="618"/>
                    <a:pt x="711" y="614"/>
                    <a:pt x="719" y="614"/>
                  </a:cubicBezTo>
                  <a:cubicBezTo>
                    <a:pt x="722" y="614"/>
                    <a:pt x="725" y="615"/>
                    <a:pt x="728" y="617"/>
                  </a:cubicBezTo>
                  <a:cubicBezTo>
                    <a:pt x="723" y="611"/>
                    <a:pt x="717" y="606"/>
                    <a:pt x="723" y="600"/>
                  </a:cubicBezTo>
                  <a:lnTo>
                    <a:pt x="723" y="600"/>
                  </a:lnTo>
                  <a:cubicBezTo>
                    <a:pt x="728" y="606"/>
                    <a:pt x="728" y="606"/>
                    <a:pt x="728" y="606"/>
                  </a:cubicBezTo>
                  <a:cubicBezTo>
                    <a:pt x="745" y="600"/>
                    <a:pt x="723" y="583"/>
                    <a:pt x="739" y="583"/>
                  </a:cubicBezTo>
                  <a:lnTo>
                    <a:pt x="751" y="583"/>
                  </a:lnTo>
                  <a:cubicBezTo>
                    <a:pt x="745" y="594"/>
                    <a:pt x="739" y="600"/>
                    <a:pt x="739" y="600"/>
                  </a:cubicBezTo>
                  <a:cubicBezTo>
                    <a:pt x="745" y="606"/>
                    <a:pt x="756" y="600"/>
                    <a:pt x="762" y="617"/>
                  </a:cubicBezTo>
                  <a:cubicBezTo>
                    <a:pt x="762" y="600"/>
                    <a:pt x="751" y="583"/>
                    <a:pt x="756" y="578"/>
                  </a:cubicBezTo>
                  <a:lnTo>
                    <a:pt x="762" y="578"/>
                  </a:lnTo>
                  <a:cubicBezTo>
                    <a:pt x="767" y="578"/>
                    <a:pt x="767" y="578"/>
                    <a:pt x="767" y="572"/>
                  </a:cubicBezTo>
                  <a:cubicBezTo>
                    <a:pt x="767" y="572"/>
                    <a:pt x="767" y="572"/>
                    <a:pt x="773" y="566"/>
                  </a:cubicBezTo>
                  <a:cubicBezTo>
                    <a:pt x="773" y="566"/>
                    <a:pt x="773" y="566"/>
                    <a:pt x="773" y="561"/>
                  </a:cubicBezTo>
                  <a:cubicBezTo>
                    <a:pt x="773" y="561"/>
                    <a:pt x="773" y="564"/>
                    <a:pt x="776" y="566"/>
                  </a:cubicBezTo>
                  <a:lnTo>
                    <a:pt x="776" y="566"/>
                  </a:lnTo>
                  <a:cubicBezTo>
                    <a:pt x="779" y="564"/>
                    <a:pt x="780" y="560"/>
                    <a:pt x="784" y="555"/>
                  </a:cubicBezTo>
                  <a:cubicBezTo>
                    <a:pt x="773" y="555"/>
                    <a:pt x="773" y="550"/>
                    <a:pt x="762" y="550"/>
                  </a:cubicBezTo>
                  <a:cubicBezTo>
                    <a:pt x="762" y="550"/>
                    <a:pt x="762" y="550"/>
                    <a:pt x="762" y="555"/>
                  </a:cubicBezTo>
                  <a:cubicBezTo>
                    <a:pt x="762" y="555"/>
                    <a:pt x="762" y="561"/>
                    <a:pt x="756" y="566"/>
                  </a:cubicBezTo>
                  <a:cubicBezTo>
                    <a:pt x="756" y="561"/>
                    <a:pt x="751" y="555"/>
                    <a:pt x="762" y="550"/>
                  </a:cubicBezTo>
                  <a:cubicBezTo>
                    <a:pt x="751" y="544"/>
                    <a:pt x="745" y="538"/>
                    <a:pt x="745" y="538"/>
                  </a:cubicBezTo>
                  <a:cubicBezTo>
                    <a:pt x="762" y="538"/>
                    <a:pt x="773" y="533"/>
                    <a:pt x="784" y="533"/>
                  </a:cubicBezTo>
                  <a:cubicBezTo>
                    <a:pt x="784" y="522"/>
                    <a:pt x="795" y="505"/>
                    <a:pt x="773" y="488"/>
                  </a:cubicBezTo>
                  <a:cubicBezTo>
                    <a:pt x="770" y="485"/>
                    <a:pt x="772" y="485"/>
                    <a:pt x="774" y="485"/>
                  </a:cubicBezTo>
                  <a:cubicBezTo>
                    <a:pt x="777" y="485"/>
                    <a:pt x="781" y="485"/>
                    <a:pt x="784" y="482"/>
                  </a:cubicBezTo>
                  <a:cubicBezTo>
                    <a:pt x="784" y="488"/>
                    <a:pt x="784" y="488"/>
                    <a:pt x="784" y="494"/>
                  </a:cubicBezTo>
                  <a:cubicBezTo>
                    <a:pt x="784" y="482"/>
                    <a:pt x="790" y="471"/>
                    <a:pt x="773" y="466"/>
                  </a:cubicBezTo>
                  <a:cubicBezTo>
                    <a:pt x="776" y="462"/>
                    <a:pt x="779" y="461"/>
                    <a:pt x="781" y="461"/>
                  </a:cubicBezTo>
                  <a:cubicBezTo>
                    <a:pt x="784" y="461"/>
                    <a:pt x="786" y="464"/>
                    <a:pt x="786" y="464"/>
                  </a:cubicBezTo>
                  <a:cubicBezTo>
                    <a:pt x="786" y="464"/>
                    <a:pt x="786" y="463"/>
                    <a:pt x="784" y="460"/>
                  </a:cubicBezTo>
                  <a:lnTo>
                    <a:pt x="790" y="460"/>
                  </a:lnTo>
                  <a:cubicBezTo>
                    <a:pt x="823" y="438"/>
                    <a:pt x="756" y="415"/>
                    <a:pt x="790" y="393"/>
                  </a:cubicBezTo>
                  <a:lnTo>
                    <a:pt x="784" y="393"/>
                  </a:lnTo>
                  <a:cubicBezTo>
                    <a:pt x="795" y="359"/>
                    <a:pt x="767" y="331"/>
                    <a:pt x="779" y="298"/>
                  </a:cubicBezTo>
                  <a:cubicBezTo>
                    <a:pt x="784" y="286"/>
                    <a:pt x="773" y="286"/>
                    <a:pt x="762" y="286"/>
                  </a:cubicBezTo>
                  <a:lnTo>
                    <a:pt x="779" y="281"/>
                  </a:lnTo>
                  <a:lnTo>
                    <a:pt x="756" y="275"/>
                  </a:lnTo>
                  <a:cubicBezTo>
                    <a:pt x="739" y="270"/>
                    <a:pt x="784" y="242"/>
                    <a:pt x="756" y="236"/>
                  </a:cubicBezTo>
                  <a:lnTo>
                    <a:pt x="756" y="236"/>
                  </a:lnTo>
                  <a:lnTo>
                    <a:pt x="745" y="242"/>
                  </a:lnTo>
                  <a:cubicBezTo>
                    <a:pt x="745" y="236"/>
                    <a:pt x="734" y="225"/>
                    <a:pt x="745" y="219"/>
                  </a:cubicBezTo>
                  <a:lnTo>
                    <a:pt x="745" y="219"/>
                  </a:lnTo>
                  <a:cubicBezTo>
                    <a:pt x="741" y="219"/>
                    <a:pt x="737" y="222"/>
                    <a:pt x="737" y="222"/>
                  </a:cubicBezTo>
                  <a:cubicBezTo>
                    <a:pt x="737" y="222"/>
                    <a:pt x="737" y="221"/>
                    <a:pt x="739" y="219"/>
                  </a:cubicBezTo>
                  <a:lnTo>
                    <a:pt x="745" y="214"/>
                  </a:lnTo>
                  <a:cubicBezTo>
                    <a:pt x="739" y="214"/>
                    <a:pt x="734" y="214"/>
                    <a:pt x="723" y="208"/>
                  </a:cubicBezTo>
                  <a:cubicBezTo>
                    <a:pt x="723" y="197"/>
                    <a:pt x="751" y="197"/>
                    <a:pt x="745" y="180"/>
                  </a:cubicBezTo>
                  <a:cubicBezTo>
                    <a:pt x="742" y="177"/>
                    <a:pt x="735" y="176"/>
                    <a:pt x="728" y="176"/>
                  </a:cubicBezTo>
                  <a:cubicBezTo>
                    <a:pt x="721" y="176"/>
                    <a:pt x="714" y="177"/>
                    <a:pt x="711" y="180"/>
                  </a:cubicBezTo>
                  <a:cubicBezTo>
                    <a:pt x="711" y="186"/>
                    <a:pt x="711" y="191"/>
                    <a:pt x="706" y="191"/>
                  </a:cubicBezTo>
                  <a:lnTo>
                    <a:pt x="700" y="191"/>
                  </a:lnTo>
                  <a:cubicBezTo>
                    <a:pt x="695" y="197"/>
                    <a:pt x="683" y="202"/>
                    <a:pt x="678" y="208"/>
                  </a:cubicBezTo>
                  <a:cubicBezTo>
                    <a:pt x="678" y="202"/>
                    <a:pt x="678" y="202"/>
                    <a:pt x="678" y="202"/>
                  </a:cubicBezTo>
                  <a:lnTo>
                    <a:pt x="667" y="208"/>
                  </a:lnTo>
                  <a:lnTo>
                    <a:pt x="672" y="208"/>
                  </a:lnTo>
                  <a:cubicBezTo>
                    <a:pt x="667" y="214"/>
                    <a:pt x="661" y="225"/>
                    <a:pt x="655" y="230"/>
                  </a:cubicBezTo>
                  <a:lnTo>
                    <a:pt x="672" y="230"/>
                  </a:lnTo>
                  <a:lnTo>
                    <a:pt x="661" y="236"/>
                  </a:lnTo>
                  <a:lnTo>
                    <a:pt x="661" y="230"/>
                  </a:lnTo>
                  <a:cubicBezTo>
                    <a:pt x="655" y="236"/>
                    <a:pt x="655" y="237"/>
                    <a:pt x="657" y="237"/>
                  </a:cubicBezTo>
                  <a:cubicBezTo>
                    <a:pt x="660" y="237"/>
                    <a:pt x="664" y="236"/>
                    <a:pt x="667" y="236"/>
                  </a:cubicBezTo>
                  <a:lnTo>
                    <a:pt x="667" y="236"/>
                  </a:lnTo>
                  <a:cubicBezTo>
                    <a:pt x="661" y="242"/>
                    <a:pt x="661" y="242"/>
                    <a:pt x="661" y="247"/>
                  </a:cubicBezTo>
                  <a:lnTo>
                    <a:pt x="683" y="242"/>
                  </a:lnTo>
                  <a:lnTo>
                    <a:pt x="683" y="242"/>
                  </a:lnTo>
                  <a:cubicBezTo>
                    <a:pt x="672" y="247"/>
                    <a:pt x="667" y="247"/>
                    <a:pt x="661" y="253"/>
                  </a:cubicBezTo>
                  <a:cubicBezTo>
                    <a:pt x="670" y="253"/>
                    <a:pt x="675" y="246"/>
                    <a:pt x="683" y="246"/>
                  </a:cubicBezTo>
                  <a:cubicBezTo>
                    <a:pt x="685" y="246"/>
                    <a:pt x="687" y="246"/>
                    <a:pt x="689" y="247"/>
                  </a:cubicBezTo>
                  <a:cubicBezTo>
                    <a:pt x="678" y="253"/>
                    <a:pt x="672" y="253"/>
                    <a:pt x="683" y="253"/>
                  </a:cubicBezTo>
                  <a:cubicBezTo>
                    <a:pt x="678" y="258"/>
                    <a:pt x="672" y="258"/>
                    <a:pt x="672" y="258"/>
                  </a:cubicBezTo>
                  <a:cubicBezTo>
                    <a:pt x="678" y="258"/>
                    <a:pt x="678" y="264"/>
                    <a:pt x="689" y="264"/>
                  </a:cubicBezTo>
                  <a:cubicBezTo>
                    <a:pt x="678" y="270"/>
                    <a:pt x="695" y="275"/>
                    <a:pt x="678" y="281"/>
                  </a:cubicBezTo>
                  <a:cubicBezTo>
                    <a:pt x="683" y="281"/>
                    <a:pt x="695" y="281"/>
                    <a:pt x="695" y="286"/>
                  </a:cubicBezTo>
                  <a:cubicBezTo>
                    <a:pt x="672" y="286"/>
                    <a:pt x="700" y="298"/>
                    <a:pt x="672" y="303"/>
                  </a:cubicBezTo>
                  <a:cubicBezTo>
                    <a:pt x="700" y="303"/>
                    <a:pt x="689" y="320"/>
                    <a:pt x="700" y="326"/>
                  </a:cubicBezTo>
                  <a:cubicBezTo>
                    <a:pt x="700" y="326"/>
                    <a:pt x="689" y="331"/>
                    <a:pt x="689" y="337"/>
                  </a:cubicBezTo>
                  <a:cubicBezTo>
                    <a:pt x="694" y="335"/>
                    <a:pt x="698" y="334"/>
                    <a:pt x="701" y="334"/>
                  </a:cubicBezTo>
                  <a:cubicBezTo>
                    <a:pt x="709" y="334"/>
                    <a:pt x="715" y="338"/>
                    <a:pt x="723" y="342"/>
                  </a:cubicBezTo>
                  <a:cubicBezTo>
                    <a:pt x="717" y="344"/>
                    <a:pt x="713" y="345"/>
                    <a:pt x="709" y="345"/>
                  </a:cubicBezTo>
                  <a:cubicBezTo>
                    <a:pt x="701" y="345"/>
                    <a:pt x="695" y="342"/>
                    <a:pt x="683" y="342"/>
                  </a:cubicBezTo>
                  <a:lnTo>
                    <a:pt x="683" y="342"/>
                  </a:lnTo>
                  <a:cubicBezTo>
                    <a:pt x="697" y="342"/>
                    <a:pt x="699" y="349"/>
                    <a:pt x="706" y="349"/>
                  </a:cubicBezTo>
                  <a:cubicBezTo>
                    <a:pt x="707" y="349"/>
                    <a:pt x="709" y="349"/>
                    <a:pt x="711" y="348"/>
                  </a:cubicBezTo>
                  <a:lnTo>
                    <a:pt x="711" y="348"/>
                  </a:lnTo>
                  <a:cubicBezTo>
                    <a:pt x="700" y="354"/>
                    <a:pt x="706" y="354"/>
                    <a:pt x="695" y="359"/>
                  </a:cubicBezTo>
                  <a:cubicBezTo>
                    <a:pt x="701" y="357"/>
                    <a:pt x="704" y="357"/>
                    <a:pt x="706" y="357"/>
                  </a:cubicBezTo>
                  <a:lnTo>
                    <a:pt x="706" y="357"/>
                  </a:lnTo>
                  <a:cubicBezTo>
                    <a:pt x="709" y="357"/>
                    <a:pt x="703" y="361"/>
                    <a:pt x="711" y="365"/>
                  </a:cubicBezTo>
                  <a:cubicBezTo>
                    <a:pt x="700" y="370"/>
                    <a:pt x="689" y="365"/>
                    <a:pt x="700" y="376"/>
                  </a:cubicBezTo>
                  <a:lnTo>
                    <a:pt x="700" y="376"/>
                  </a:lnTo>
                  <a:cubicBezTo>
                    <a:pt x="698" y="376"/>
                    <a:pt x="696" y="376"/>
                    <a:pt x="694" y="375"/>
                  </a:cubicBezTo>
                  <a:lnTo>
                    <a:pt x="694" y="375"/>
                  </a:lnTo>
                  <a:cubicBezTo>
                    <a:pt x="696" y="376"/>
                    <a:pt x="698" y="376"/>
                    <a:pt x="700" y="376"/>
                  </a:cubicBezTo>
                  <a:cubicBezTo>
                    <a:pt x="700" y="376"/>
                    <a:pt x="700" y="376"/>
                    <a:pt x="700" y="376"/>
                  </a:cubicBezTo>
                  <a:lnTo>
                    <a:pt x="700" y="376"/>
                  </a:lnTo>
                  <a:cubicBezTo>
                    <a:pt x="704" y="376"/>
                    <a:pt x="708" y="376"/>
                    <a:pt x="711" y="376"/>
                  </a:cubicBezTo>
                  <a:cubicBezTo>
                    <a:pt x="717" y="382"/>
                    <a:pt x="700" y="382"/>
                    <a:pt x="689" y="382"/>
                  </a:cubicBezTo>
                  <a:cubicBezTo>
                    <a:pt x="695" y="387"/>
                    <a:pt x="711" y="393"/>
                    <a:pt x="711" y="393"/>
                  </a:cubicBezTo>
                  <a:cubicBezTo>
                    <a:pt x="708" y="393"/>
                    <a:pt x="706" y="395"/>
                    <a:pt x="704" y="395"/>
                  </a:cubicBezTo>
                  <a:cubicBezTo>
                    <a:pt x="704" y="395"/>
                    <a:pt x="704" y="395"/>
                    <a:pt x="703" y="395"/>
                  </a:cubicBezTo>
                  <a:lnTo>
                    <a:pt x="703" y="395"/>
                  </a:lnTo>
                  <a:cubicBezTo>
                    <a:pt x="715" y="405"/>
                    <a:pt x="701" y="410"/>
                    <a:pt x="717" y="421"/>
                  </a:cubicBezTo>
                  <a:lnTo>
                    <a:pt x="739" y="421"/>
                  </a:lnTo>
                  <a:cubicBezTo>
                    <a:pt x="739" y="426"/>
                    <a:pt x="745" y="432"/>
                    <a:pt x="734" y="432"/>
                  </a:cubicBezTo>
                  <a:cubicBezTo>
                    <a:pt x="739" y="426"/>
                    <a:pt x="734" y="426"/>
                    <a:pt x="728" y="426"/>
                  </a:cubicBezTo>
                  <a:lnTo>
                    <a:pt x="734" y="432"/>
                  </a:lnTo>
                  <a:cubicBezTo>
                    <a:pt x="717" y="432"/>
                    <a:pt x="728" y="426"/>
                    <a:pt x="717" y="421"/>
                  </a:cubicBezTo>
                  <a:lnTo>
                    <a:pt x="717" y="421"/>
                  </a:lnTo>
                  <a:cubicBezTo>
                    <a:pt x="723" y="432"/>
                    <a:pt x="734" y="443"/>
                    <a:pt x="728" y="443"/>
                  </a:cubicBezTo>
                  <a:cubicBezTo>
                    <a:pt x="715" y="443"/>
                    <a:pt x="719" y="436"/>
                    <a:pt x="716" y="436"/>
                  </a:cubicBezTo>
                  <a:lnTo>
                    <a:pt x="716" y="436"/>
                  </a:lnTo>
                  <a:cubicBezTo>
                    <a:pt x="715" y="436"/>
                    <a:pt x="714" y="436"/>
                    <a:pt x="711" y="438"/>
                  </a:cubicBezTo>
                  <a:lnTo>
                    <a:pt x="717" y="432"/>
                  </a:lnTo>
                  <a:cubicBezTo>
                    <a:pt x="689" y="432"/>
                    <a:pt x="717" y="426"/>
                    <a:pt x="689" y="426"/>
                  </a:cubicBezTo>
                  <a:cubicBezTo>
                    <a:pt x="683" y="438"/>
                    <a:pt x="700" y="438"/>
                    <a:pt x="695" y="449"/>
                  </a:cubicBezTo>
                  <a:cubicBezTo>
                    <a:pt x="697" y="452"/>
                    <a:pt x="700" y="452"/>
                    <a:pt x="703" y="452"/>
                  </a:cubicBezTo>
                  <a:cubicBezTo>
                    <a:pt x="706" y="452"/>
                    <a:pt x="709" y="452"/>
                    <a:pt x="711" y="454"/>
                  </a:cubicBezTo>
                  <a:cubicBezTo>
                    <a:pt x="717" y="463"/>
                    <a:pt x="707" y="463"/>
                    <a:pt x="698" y="463"/>
                  </a:cubicBezTo>
                  <a:cubicBezTo>
                    <a:pt x="689" y="463"/>
                    <a:pt x="681" y="463"/>
                    <a:pt x="689" y="471"/>
                  </a:cubicBezTo>
                  <a:cubicBezTo>
                    <a:pt x="700" y="477"/>
                    <a:pt x="717" y="482"/>
                    <a:pt x="706" y="488"/>
                  </a:cubicBezTo>
                  <a:lnTo>
                    <a:pt x="689" y="482"/>
                  </a:lnTo>
                  <a:lnTo>
                    <a:pt x="689" y="482"/>
                  </a:lnTo>
                  <a:cubicBezTo>
                    <a:pt x="683" y="488"/>
                    <a:pt x="711" y="494"/>
                    <a:pt x="695" y="499"/>
                  </a:cubicBezTo>
                  <a:cubicBezTo>
                    <a:pt x="689" y="499"/>
                    <a:pt x="695" y="494"/>
                    <a:pt x="689" y="494"/>
                  </a:cubicBezTo>
                  <a:cubicBezTo>
                    <a:pt x="678" y="494"/>
                    <a:pt x="700" y="499"/>
                    <a:pt x="695" y="505"/>
                  </a:cubicBezTo>
                  <a:lnTo>
                    <a:pt x="683" y="499"/>
                  </a:lnTo>
                  <a:lnTo>
                    <a:pt x="683" y="499"/>
                  </a:lnTo>
                  <a:cubicBezTo>
                    <a:pt x="678" y="510"/>
                    <a:pt x="689" y="527"/>
                    <a:pt x="683" y="538"/>
                  </a:cubicBezTo>
                  <a:cubicBezTo>
                    <a:pt x="678" y="538"/>
                    <a:pt x="678" y="533"/>
                    <a:pt x="672" y="533"/>
                  </a:cubicBezTo>
                  <a:cubicBezTo>
                    <a:pt x="672" y="550"/>
                    <a:pt x="650" y="561"/>
                    <a:pt x="638" y="566"/>
                  </a:cubicBezTo>
                  <a:lnTo>
                    <a:pt x="644" y="578"/>
                  </a:lnTo>
                  <a:cubicBezTo>
                    <a:pt x="644" y="578"/>
                    <a:pt x="638" y="578"/>
                    <a:pt x="638" y="572"/>
                  </a:cubicBezTo>
                  <a:cubicBezTo>
                    <a:pt x="627" y="572"/>
                    <a:pt x="644" y="578"/>
                    <a:pt x="644" y="583"/>
                  </a:cubicBezTo>
                  <a:cubicBezTo>
                    <a:pt x="644" y="585"/>
                    <a:pt x="644" y="585"/>
                    <a:pt x="643" y="585"/>
                  </a:cubicBezTo>
                  <a:cubicBezTo>
                    <a:pt x="641" y="585"/>
                    <a:pt x="637" y="582"/>
                    <a:pt x="633" y="578"/>
                  </a:cubicBezTo>
                  <a:lnTo>
                    <a:pt x="633" y="578"/>
                  </a:lnTo>
                  <a:cubicBezTo>
                    <a:pt x="638" y="593"/>
                    <a:pt x="634" y="612"/>
                    <a:pt x="621" y="612"/>
                  </a:cubicBezTo>
                  <a:cubicBezTo>
                    <a:pt x="620" y="612"/>
                    <a:pt x="618" y="612"/>
                    <a:pt x="616" y="611"/>
                  </a:cubicBezTo>
                  <a:lnTo>
                    <a:pt x="616" y="611"/>
                  </a:lnTo>
                  <a:cubicBezTo>
                    <a:pt x="605" y="611"/>
                    <a:pt x="627" y="634"/>
                    <a:pt x="610" y="634"/>
                  </a:cubicBezTo>
                  <a:lnTo>
                    <a:pt x="610" y="628"/>
                  </a:lnTo>
                  <a:cubicBezTo>
                    <a:pt x="596" y="633"/>
                    <a:pt x="585" y="651"/>
                    <a:pt x="567" y="651"/>
                  </a:cubicBezTo>
                  <a:cubicBezTo>
                    <a:pt x="565" y="651"/>
                    <a:pt x="563" y="651"/>
                    <a:pt x="560" y="650"/>
                  </a:cubicBezTo>
                  <a:lnTo>
                    <a:pt x="560" y="650"/>
                  </a:lnTo>
                  <a:cubicBezTo>
                    <a:pt x="571" y="667"/>
                    <a:pt x="543" y="650"/>
                    <a:pt x="554" y="673"/>
                  </a:cubicBezTo>
                  <a:cubicBezTo>
                    <a:pt x="538" y="667"/>
                    <a:pt x="538" y="662"/>
                    <a:pt x="521" y="656"/>
                  </a:cubicBezTo>
                  <a:lnTo>
                    <a:pt x="521" y="656"/>
                  </a:lnTo>
                  <a:cubicBezTo>
                    <a:pt x="521" y="656"/>
                    <a:pt x="526" y="678"/>
                    <a:pt x="521" y="678"/>
                  </a:cubicBezTo>
                  <a:lnTo>
                    <a:pt x="515" y="667"/>
                  </a:lnTo>
                  <a:lnTo>
                    <a:pt x="515" y="684"/>
                  </a:lnTo>
                  <a:lnTo>
                    <a:pt x="504" y="667"/>
                  </a:lnTo>
                  <a:lnTo>
                    <a:pt x="504" y="673"/>
                  </a:lnTo>
                  <a:cubicBezTo>
                    <a:pt x="504" y="673"/>
                    <a:pt x="510" y="678"/>
                    <a:pt x="510" y="684"/>
                  </a:cubicBezTo>
                  <a:cubicBezTo>
                    <a:pt x="509" y="685"/>
                    <a:pt x="507" y="685"/>
                    <a:pt x="506" y="685"/>
                  </a:cubicBezTo>
                  <a:cubicBezTo>
                    <a:pt x="500" y="685"/>
                    <a:pt x="492" y="677"/>
                    <a:pt x="487" y="673"/>
                  </a:cubicBezTo>
                  <a:lnTo>
                    <a:pt x="476" y="690"/>
                  </a:lnTo>
                  <a:cubicBezTo>
                    <a:pt x="476" y="678"/>
                    <a:pt x="476" y="678"/>
                    <a:pt x="476" y="673"/>
                  </a:cubicBezTo>
                  <a:cubicBezTo>
                    <a:pt x="476" y="677"/>
                    <a:pt x="476" y="678"/>
                    <a:pt x="476" y="678"/>
                  </a:cubicBezTo>
                  <a:cubicBezTo>
                    <a:pt x="476" y="678"/>
                    <a:pt x="475" y="670"/>
                    <a:pt x="473" y="670"/>
                  </a:cubicBezTo>
                  <a:cubicBezTo>
                    <a:pt x="472" y="670"/>
                    <a:pt x="471" y="671"/>
                    <a:pt x="470" y="673"/>
                  </a:cubicBezTo>
                  <a:cubicBezTo>
                    <a:pt x="470" y="678"/>
                    <a:pt x="470" y="684"/>
                    <a:pt x="470" y="684"/>
                  </a:cubicBezTo>
                  <a:cubicBezTo>
                    <a:pt x="468" y="681"/>
                    <a:pt x="465" y="680"/>
                    <a:pt x="461" y="680"/>
                  </a:cubicBezTo>
                  <a:cubicBezTo>
                    <a:pt x="458" y="680"/>
                    <a:pt x="454" y="681"/>
                    <a:pt x="448" y="684"/>
                  </a:cubicBezTo>
                  <a:lnTo>
                    <a:pt x="448" y="673"/>
                  </a:lnTo>
                  <a:cubicBezTo>
                    <a:pt x="437" y="673"/>
                    <a:pt x="426" y="684"/>
                    <a:pt x="414" y="684"/>
                  </a:cubicBezTo>
                  <a:cubicBezTo>
                    <a:pt x="420" y="690"/>
                    <a:pt x="420" y="706"/>
                    <a:pt x="414" y="706"/>
                  </a:cubicBezTo>
                  <a:lnTo>
                    <a:pt x="414" y="690"/>
                  </a:lnTo>
                  <a:cubicBezTo>
                    <a:pt x="409" y="701"/>
                    <a:pt x="414" y="695"/>
                    <a:pt x="409" y="706"/>
                  </a:cubicBezTo>
                  <a:cubicBezTo>
                    <a:pt x="403" y="706"/>
                    <a:pt x="409" y="690"/>
                    <a:pt x="409" y="684"/>
                  </a:cubicBezTo>
                  <a:lnTo>
                    <a:pt x="409" y="684"/>
                  </a:lnTo>
                  <a:lnTo>
                    <a:pt x="403" y="690"/>
                  </a:lnTo>
                  <a:cubicBezTo>
                    <a:pt x="403" y="684"/>
                    <a:pt x="403" y="684"/>
                    <a:pt x="403" y="678"/>
                  </a:cubicBezTo>
                  <a:cubicBezTo>
                    <a:pt x="403" y="680"/>
                    <a:pt x="403" y="681"/>
                    <a:pt x="403" y="681"/>
                  </a:cubicBezTo>
                  <a:cubicBezTo>
                    <a:pt x="402" y="681"/>
                    <a:pt x="399" y="673"/>
                    <a:pt x="396" y="673"/>
                  </a:cubicBezTo>
                  <a:cubicBezTo>
                    <a:pt x="395" y="673"/>
                    <a:pt x="393" y="674"/>
                    <a:pt x="392" y="678"/>
                  </a:cubicBezTo>
                  <a:lnTo>
                    <a:pt x="392" y="673"/>
                  </a:lnTo>
                  <a:cubicBezTo>
                    <a:pt x="381" y="673"/>
                    <a:pt x="375" y="678"/>
                    <a:pt x="364" y="678"/>
                  </a:cubicBezTo>
                  <a:cubicBezTo>
                    <a:pt x="358" y="690"/>
                    <a:pt x="358" y="690"/>
                    <a:pt x="353" y="695"/>
                  </a:cubicBezTo>
                  <a:cubicBezTo>
                    <a:pt x="342" y="690"/>
                    <a:pt x="336" y="678"/>
                    <a:pt x="330" y="678"/>
                  </a:cubicBezTo>
                  <a:cubicBezTo>
                    <a:pt x="319" y="684"/>
                    <a:pt x="325" y="690"/>
                    <a:pt x="319" y="695"/>
                  </a:cubicBezTo>
                  <a:cubicBezTo>
                    <a:pt x="319" y="684"/>
                    <a:pt x="314" y="678"/>
                    <a:pt x="319" y="673"/>
                  </a:cubicBezTo>
                  <a:lnTo>
                    <a:pt x="286" y="673"/>
                  </a:lnTo>
                  <a:cubicBezTo>
                    <a:pt x="286" y="678"/>
                    <a:pt x="286" y="684"/>
                    <a:pt x="286" y="684"/>
                  </a:cubicBezTo>
                  <a:cubicBezTo>
                    <a:pt x="285" y="685"/>
                    <a:pt x="284" y="685"/>
                    <a:pt x="283" y="685"/>
                  </a:cubicBezTo>
                  <a:cubicBezTo>
                    <a:pt x="280" y="685"/>
                    <a:pt x="281" y="677"/>
                    <a:pt x="286" y="673"/>
                  </a:cubicBezTo>
                  <a:lnTo>
                    <a:pt x="286" y="673"/>
                  </a:lnTo>
                  <a:cubicBezTo>
                    <a:pt x="283" y="674"/>
                    <a:pt x="281" y="674"/>
                    <a:pt x="279" y="674"/>
                  </a:cubicBezTo>
                  <a:cubicBezTo>
                    <a:pt x="261" y="674"/>
                    <a:pt x="265" y="638"/>
                    <a:pt x="248" y="638"/>
                  </a:cubicBezTo>
                  <a:cubicBezTo>
                    <a:pt x="246" y="638"/>
                    <a:pt x="243" y="638"/>
                    <a:pt x="241" y="639"/>
                  </a:cubicBezTo>
                  <a:lnTo>
                    <a:pt x="246" y="639"/>
                  </a:lnTo>
                  <a:lnTo>
                    <a:pt x="224" y="645"/>
                  </a:lnTo>
                  <a:cubicBezTo>
                    <a:pt x="224" y="639"/>
                    <a:pt x="235" y="639"/>
                    <a:pt x="235" y="628"/>
                  </a:cubicBezTo>
                  <a:lnTo>
                    <a:pt x="235" y="628"/>
                  </a:lnTo>
                  <a:cubicBezTo>
                    <a:pt x="233" y="629"/>
                    <a:pt x="231" y="629"/>
                    <a:pt x="229" y="629"/>
                  </a:cubicBezTo>
                  <a:cubicBezTo>
                    <a:pt x="216" y="629"/>
                    <a:pt x="216" y="616"/>
                    <a:pt x="207" y="616"/>
                  </a:cubicBezTo>
                  <a:cubicBezTo>
                    <a:pt x="205" y="616"/>
                    <a:pt x="204" y="616"/>
                    <a:pt x="202" y="617"/>
                  </a:cubicBezTo>
                  <a:cubicBezTo>
                    <a:pt x="218" y="583"/>
                    <a:pt x="174" y="594"/>
                    <a:pt x="185" y="566"/>
                  </a:cubicBezTo>
                  <a:lnTo>
                    <a:pt x="185" y="566"/>
                  </a:lnTo>
                  <a:lnTo>
                    <a:pt x="179" y="572"/>
                  </a:lnTo>
                  <a:cubicBezTo>
                    <a:pt x="178" y="573"/>
                    <a:pt x="177" y="574"/>
                    <a:pt x="177" y="574"/>
                  </a:cubicBezTo>
                  <a:cubicBezTo>
                    <a:pt x="176" y="574"/>
                    <a:pt x="179" y="566"/>
                    <a:pt x="179" y="566"/>
                  </a:cubicBezTo>
                  <a:lnTo>
                    <a:pt x="179" y="566"/>
                  </a:lnTo>
                  <a:cubicBezTo>
                    <a:pt x="174" y="566"/>
                    <a:pt x="179" y="572"/>
                    <a:pt x="174" y="572"/>
                  </a:cubicBezTo>
                  <a:cubicBezTo>
                    <a:pt x="146" y="555"/>
                    <a:pt x="151" y="516"/>
                    <a:pt x="151" y="494"/>
                  </a:cubicBezTo>
                  <a:cubicBezTo>
                    <a:pt x="150" y="490"/>
                    <a:pt x="145" y="489"/>
                    <a:pt x="140" y="489"/>
                  </a:cubicBezTo>
                  <a:cubicBezTo>
                    <a:pt x="134" y="489"/>
                    <a:pt x="128" y="490"/>
                    <a:pt x="124" y="490"/>
                  </a:cubicBezTo>
                  <a:cubicBezTo>
                    <a:pt x="119" y="490"/>
                    <a:pt x="117" y="489"/>
                    <a:pt x="123" y="482"/>
                  </a:cubicBezTo>
                  <a:lnTo>
                    <a:pt x="134" y="482"/>
                  </a:lnTo>
                  <a:cubicBezTo>
                    <a:pt x="114" y="467"/>
                    <a:pt x="127" y="447"/>
                    <a:pt x="115" y="426"/>
                  </a:cubicBezTo>
                  <a:lnTo>
                    <a:pt x="115" y="426"/>
                  </a:lnTo>
                  <a:cubicBezTo>
                    <a:pt x="117" y="426"/>
                    <a:pt x="118" y="426"/>
                    <a:pt x="118" y="426"/>
                  </a:cubicBezTo>
                  <a:cubicBezTo>
                    <a:pt x="129" y="421"/>
                    <a:pt x="118" y="410"/>
                    <a:pt x="106" y="410"/>
                  </a:cubicBezTo>
                  <a:lnTo>
                    <a:pt x="123" y="410"/>
                  </a:lnTo>
                  <a:cubicBezTo>
                    <a:pt x="129" y="404"/>
                    <a:pt x="106" y="398"/>
                    <a:pt x="118" y="393"/>
                  </a:cubicBezTo>
                  <a:lnTo>
                    <a:pt x="118" y="393"/>
                  </a:lnTo>
                  <a:cubicBezTo>
                    <a:pt x="118" y="393"/>
                    <a:pt x="119" y="393"/>
                    <a:pt x="121" y="394"/>
                  </a:cubicBezTo>
                  <a:lnTo>
                    <a:pt x="121" y="394"/>
                  </a:lnTo>
                  <a:cubicBezTo>
                    <a:pt x="120" y="390"/>
                    <a:pt x="120" y="386"/>
                    <a:pt x="117" y="386"/>
                  </a:cubicBezTo>
                  <a:cubicBezTo>
                    <a:pt x="116" y="386"/>
                    <a:pt x="114" y="386"/>
                    <a:pt x="112" y="387"/>
                  </a:cubicBezTo>
                  <a:cubicBezTo>
                    <a:pt x="118" y="376"/>
                    <a:pt x="106" y="370"/>
                    <a:pt x="112" y="365"/>
                  </a:cubicBezTo>
                  <a:cubicBezTo>
                    <a:pt x="101" y="359"/>
                    <a:pt x="123" y="354"/>
                    <a:pt x="101" y="348"/>
                  </a:cubicBezTo>
                  <a:lnTo>
                    <a:pt x="101" y="348"/>
                  </a:lnTo>
                  <a:cubicBezTo>
                    <a:pt x="104" y="349"/>
                    <a:pt x="107" y="349"/>
                    <a:pt x="109" y="349"/>
                  </a:cubicBezTo>
                  <a:cubicBezTo>
                    <a:pt x="122" y="349"/>
                    <a:pt x="117" y="336"/>
                    <a:pt x="112" y="331"/>
                  </a:cubicBezTo>
                  <a:lnTo>
                    <a:pt x="112" y="331"/>
                  </a:lnTo>
                  <a:cubicBezTo>
                    <a:pt x="114" y="333"/>
                    <a:pt x="115" y="334"/>
                    <a:pt x="116" y="334"/>
                  </a:cubicBezTo>
                  <a:cubicBezTo>
                    <a:pt x="119" y="334"/>
                    <a:pt x="121" y="331"/>
                    <a:pt x="129" y="331"/>
                  </a:cubicBezTo>
                  <a:cubicBezTo>
                    <a:pt x="129" y="326"/>
                    <a:pt x="123" y="320"/>
                    <a:pt x="118" y="320"/>
                  </a:cubicBezTo>
                  <a:cubicBezTo>
                    <a:pt x="138" y="315"/>
                    <a:pt x="109" y="297"/>
                    <a:pt x="126" y="297"/>
                  </a:cubicBezTo>
                  <a:cubicBezTo>
                    <a:pt x="128" y="297"/>
                    <a:pt x="131" y="297"/>
                    <a:pt x="134" y="298"/>
                  </a:cubicBezTo>
                  <a:cubicBezTo>
                    <a:pt x="129" y="281"/>
                    <a:pt x="129" y="264"/>
                    <a:pt x="129" y="247"/>
                  </a:cubicBezTo>
                  <a:lnTo>
                    <a:pt x="129" y="247"/>
                  </a:lnTo>
                  <a:cubicBezTo>
                    <a:pt x="151" y="258"/>
                    <a:pt x="123" y="264"/>
                    <a:pt x="146" y="270"/>
                  </a:cubicBezTo>
                  <a:cubicBezTo>
                    <a:pt x="140" y="253"/>
                    <a:pt x="134" y="242"/>
                    <a:pt x="146" y="230"/>
                  </a:cubicBezTo>
                  <a:cubicBezTo>
                    <a:pt x="146" y="229"/>
                    <a:pt x="146" y="229"/>
                    <a:pt x="146" y="229"/>
                  </a:cubicBezTo>
                  <a:cubicBezTo>
                    <a:pt x="148" y="229"/>
                    <a:pt x="151" y="236"/>
                    <a:pt x="151" y="236"/>
                  </a:cubicBezTo>
                  <a:cubicBezTo>
                    <a:pt x="151" y="219"/>
                    <a:pt x="168" y="219"/>
                    <a:pt x="168" y="202"/>
                  </a:cubicBezTo>
                  <a:cubicBezTo>
                    <a:pt x="158" y="197"/>
                    <a:pt x="157" y="178"/>
                    <a:pt x="152" y="170"/>
                  </a:cubicBezTo>
                  <a:lnTo>
                    <a:pt x="152" y="170"/>
                  </a:lnTo>
                  <a:cubicBezTo>
                    <a:pt x="158" y="177"/>
                    <a:pt x="161" y="178"/>
                    <a:pt x="163" y="178"/>
                  </a:cubicBezTo>
                  <a:cubicBezTo>
                    <a:pt x="165" y="178"/>
                    <a:pt x="166" y="178"/>
                    <a:pt x="168" y="178"/>
                  </a:cubicBezTo>
                  <a:cubicBezTo>
                    <a:pt x="171" y="178"/>
                    <a:pt x="175" y="179"/>
                    <a:pt x="182" y="188"/>
                  </a:cubicBezTo>
                  <a:lnTo>
                    <a:pt x="182" y="188"/>
                  </a:lnTo>
                  <a:cubicBezTo>
                    <a:pt x="181" y="186"/>
                    <a:pt x="179" y="183"/>
                    <a:pt x="179" y="180"/>
                  </a:cubicBezTo>
                  <a:lnTo>
                    <a:pt x="179" y="180"/>
                  </a:lnTo>
                  <a:cubicBezTo>
                    <a:pt x="179" y="180"/>
                    <a:pt x="185" y="180"/>
                    <a:pt x="185" y="191"/>
                  </a:cubicBezTo>
                  <a:cubicBezTo>
                    <a:pt x="190" y="180"/>
                    <a:pt x="179" y="174"/>
                    <a:pt x="185" y="169"/>
                  </a:cubicBezTo>
                  <a:lnTo>
                    <a:pt x="185" y="169"/>
                  </a:lnTo>
                  <a:cubicBezTo>
                    <a:pt x="189" y="172"/>
                    <a:pt x="190" y="174"/>
                    <a:pt x="190" y="176"/>
                  </a:cubicBezTo>
                  <a:lnTo>
                    <a:pt x="190" y="176"/>
                  </a:lnTo>
                  <a:cubicBezTo>
                    <a:pt x="189" y="166"/>
                    <a:pt x="186" y="158"/>
                    <a:pt x="196" y="158"/>
                  </a:cubicBezTo>
                  <a:cubicBezTo>
                    <a:pt x="196" y="158"/>
                    <a:pt x="196" y="163"/>
                    <a:pt x="196" y="163"/>
                  </a:cubicBezTo>
                  <a:cubicBezTo>
                    <a:pt x="202" y="152"/>
                    <a:pt x="196" y="129"/>
                    <a:pt x="213" y="129"/>
                  </a:cubicBezTo>
                  <a:cubicBezTo>
                    <a:pt x="218" y="138"/>
                    <a:pt x="221" y="138"/>
                    <a:pt x="224" y="138"/>
                  </a:cubicBezTo>
                  <a:cubicBezTo>
                    <a:pt x="227" y="138"/>
                    <a:pt x="230" y="138"/>
                    <a:pt x="235" y="146"/>
                  </a:cubicBezTo>
                  <a:cubicBezTo>
                    <a:pt x="235" y="141"/>
                    <a:pt x="235" y="141"/>
                    <a:pt x="235" y="135"/>
                  </a:cubicBezTo>
                  <a:lnTo>
                    <a:pt x="230" y="129"/>
                  </a:lnTo>
                  <a:cubicBezTo>
                    <a:pt x="234" y="129"/>
                    <a:pt x="231" y="117"/>
                    <a:pt x="237" y="117"/>
                  </a:cubicBezTo>
                  <a:cubicBezTo>
                    <a:pt x="238" y="117"/>
                    <a:pt x="239" y="117"/>
                    <a:pt x="241" y="118"/>
                  </a:cubicBezTo>
                  <a:lnTo>
                    <a:pt x="241" y="124"/>
                  </a:lnTo>
                  <a:lnTo>
                    <a:pt x="246" y="118"/>
                  </a:lnTo>
                  <a:lnTo>
                    <a:pt x="241" y="113"/>
                  </a:lnTo>
                  <a:cubicBezTo>
                    <a:pt x="241" y="101"/>
                    <a:pt x="224" y="96"/>
                    <a:pt x="235" y="96"/>
                  </a:cubicBezTo>
                  <a:cubicBezTo>
                    <a:pt x="235" y="96"/>
                    <a:pt x="237" y="94"/>
                    <a:pt x="239" y="94"/>
                  </a:cubicBezTo>
                  <a:cubicBezTo>
                    <a:pt x="242" y="94"/>
                    <a:pt x="246" y="96"/>
                    <a:pt x="252" y="101"/>
                  </a:cubicBezTo>
                  <a:cubicBezTo>
                    <a:pt x="252" y="97"/>
                    <a:pt x="252" y="89"/>
                    <a:pt x="255" y="89"/>
                  </a:cubicBezTo>
                  <a:cubicBezTo>
                    <a:pt x="256" y="89"/>
                    <a:pt x="257" y="89"/>
                    <a:pt x="258" y="90"/>
                  </a:cubicBezTo>
                  <a:cubicBezTo>
                    <a:pt x="263" y="90"/>
                    <a:pt x="263" y="107"/>
                    <a:pt x="269" y="107"/>
                  </a:cubicBezTo>
                  <a:cubicBezTo>
                    <a:pt x="263" y="96"/>
                    <a:pt x="280" y="96"/>
                    <a:pt x="280" y="85"/>
                  </a:cubicBezTo>
                  <a:cubicBezTo>
                    <a:pt x="286" y="85"/>
                    <a:pt x="286" y="90"/>
                    <a:pt x="286" y="96"/>
                  </a:cubicBezTo>
                  <a:cubicBezTo>
                    <a:pt x="296" y="96"/>
                    <a:pt x="283" y="78"/>
                    <a:pt x="288" y="78"/>
                  </a:cubicBezTo>
                  <a:lnTo>
                    <a:pt x="288" y="78"/>
                  </a:lnTo>
                  <a:cubicBezTo>
                    <a:pt x="289" y="78"/>
                    <a:pt x="290" y="78"/>
                    <a:pt x="291" y="79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302" y="85"/>
                    <a:pt x="308" y="73"/>
                    <a:pt x="319" y="73"/>
                  </a:cubicBezTo>
                  <a:lnTo>
                    <a:pt x="319" y="73"/>
                  </a:lnTo>
                  <a:cubicBezTo>
                    <a:pt x="325" y="90"/>
                    <a:pt x="314" y="79"/>
                    <a:pt x="319" y="96"/>
                  </a:cubicBezTo>
                  <a:cubicBezTo>
                    <a:pt x="330" y="90"/>
                    <a:pt x="342" y="68"/>
                    <a:pt x="358" y="68"/>
                  </a:cubicBezTo>
                  <a:lnTo>
                    <a:pt x="353" y="68"/>
                  </a:lnTo>
                  <a:cubicBezTo>
                    <a:pt x="353" y="62"/>
                    <a:pt x="354" y="60"/>
                    <a:pt x="356" y="60"/>
                  </a:cubicBezTo>
                  <a:cubicBezTo>
                    <a:pt x="360" y="60"/>
                    <a:pt x="367" y="70"/>
                    <a:pt x="372" y="70"/>
                  </a:cubicBezTo>
                  <a:lnTo>
                    <a:pt x="372" y="70"/>
                  </a:lnTo>
                  <a:cubicBezTo>
                    <a:pt x="370" y="74"/>
                    <a:pt x="371" y="79"/>
                    <a:pt x="375" y="79"/>
                  </a:cubicBezTo>
                  <a:cubicBezTo>
                    <a:pt x="381" y="79"/>
                    <a:pt x="392" y="68"/>
                    <a:pt x="403" y="62"/>
                  </a:cubicBezTo>
                  <a:lnTo>
                    <a:pt x="403" y="68"/>
                  </a:lnTo>
                  <a:cubicBezTo>
                    <a:pt x="409" y="73"/>
                    <a:pt x="420" y="73"/>
                    <a:pt x="426" y="73"/>
                  </a:cubicBezTo>
                  <a:cubicBezTo>
                    <a:pt x="426" y="68"/>
                    <a:pt x="431" y="68"/>
                    <a:pt x="431" y="62"/>
                  </a:cubicBezTo>
                  <a:cubicBezTo>
                    <a:pt x="434" y="72"/>
                    <a:pt x="439" y="74"/>
                    <a:pt x="444" y="74"/>
                  </a:cubicBezTo>
                  <a:cubicBezTo>
                    <a:pt x="452" y="74"/>
                    <a:pt x="461" y="67"/>
                    <a:pt x="469" y="67"/>
                  </a:cubicBezTo>
                  <a:cubicBezTo>
                    <a:pt x="474" y="67"/>
                    <a:pt x="479" y="70"/>
                    <a:pt x="482" y="79"/>
                  </a:cubicBezTo>
                  <a:cubicBezTo>
                    <a:pt x="476" y="79"/>
                    <a:pt x="476" y="85"/>
                    <a:pt x="476" y="85"/>
                  </a:cubicBezTo>
                  <a:lnTo>
                    <a:pt x="493" y="79"/>
                  </a:lnTo>
                  <a:cubicBezTo>
                    <a:pt x="493" y="68"/>
                    <a:pt x="487" y="73"/>
                    <a:pt x="487" y="62"/>
                  </a:cubicBezTo>
                  <a:cubicBezTo>
                    <a:pt x="493" y="57"/>
                    <a:pt x="498" y="57"/>
                    <a:pt x="504" y="57"/>
                  </a:cubicBezTo>
                  <a:cubicBezTo>
                    <a:pt x="493" y="62"/>
                    <a:pt x="498" y="73"/>
                    <a:pt x="498" y="79"/>
                  </a:cubicBezTo>
                  <a:cubicBezTo>
                    <a:pt x="498" y="73"/>
                    <a:pt x="498" y="73"/>
                    <a:pt x="498" y="68"/>
                  </a:cubicBezTo>
                  <a:cubicBezTo>
                    <a:pt x="500" y="73"/>
                    <a:pt x="501" y="75"/>
                    <a:pt x="502" y="75"/>
                  </a:cubicBezTo>
                  <a:cubicBezTo>
                    <a:pt x="506" y="75"/>
                    <a:pt x="510" y="60"/>
                    <a:pt x="513" y="60"/>
                  </a:cubicBezTo>
                  <a:cubicBezTo>
                    <a:pt x="514" y="60"/>
                    <a:pt x="515" y="61"/>
                    <a:pt x="515" y="62"/>
                  </a:cubicBezTo>
                  <a:lnTo>
                    <a:pt x="515" y="68"/>
                  </a:lnTo>
                  <a:cubicBezTo>
                    <a:pt x="515" y="68"/>
                    <a:pt x="518" y="65"/>
                    <a:pt x="521" y="65"/>
                  </a:cubicBezTo>
                  <a:cubicBezTo>
                    <a:pt x="523" y="65"/>
                    <a:pt x="525" y="66"/>
                    <a:pt x="526" y="68"/>
                  </a:cubicBezTo>
                  <a:cubicBezTo>
                    <a:pt x="526" y="73"/>
                    <a:pt x="525" y="73"/>
                    <a:pt x="523" y="73"/>
                  </a:cubicBezTo>
                  <a:cubicBezTo>
                    <a:pt x="521" y="73"/>
                    <a:pt x="518" y="73"/>
                    <a:pt x="515" y="79"/>
                  </a:cubicBezTo>
                  <a:cubicBezTo>
                    <a:pt x="519" y="79"/>
                    <a:pt x="530" y="70"/>
                    <a:pt x="535" y="70"/>
                  </a:cubicBezTo>
                  <a:cubicBezTo>
                    <a:pt x="537" y="70"/>
                    <a:pt x="538" y="71"/>
                    <a:pt x="538" y="73"/>
                  </a:cubicBezTo>
                  <a:cubicBezTo>
                    <a:pt x="535" y="76"/>
                    <a:pt x="533" y="76"/>
                    <a:pt x="532" y="76"/>
                  </a:cubicBezTo>
                  <a:cubicBezTo>
                    <a:pt x="531" y="76"/>
                    <a:pt x="529" y="76"/>
                    <a:pt x="526" y="79"/>
                  </a:cubicBezTo>
                  <a:cubicBezTo>
                    <a:pt x="526" y="96"/>
                    <a:pt x="526" y="90"/>
                    <a:pt x="532" y="96"/>
                  </a:cubicBezTo>
                  <a:lnTo>
                    <a:pt x="538" y="101"/>
                  </a:lnTo>
                  <a:cubicBezTo>
                    <a:pt x="544" y="91"/>
                    <a:pt x="548" y="88"/>
                    <a:pt x="551" y="88"/>
                  </a:cubicBezTo>
                  <a:cubicBezTo>
                    <a:pt x="555" y="88"/>
                    <a:pt x="557" y="90"/>
                    <a:pt x="561" y="90"/>
                  </a:cubicBezTo>
                  <a:cubicBezTo>
                    <a:pt x="562" y="90"/>
                    <a:pt x="563" y="90"/>
                    <a:pt x="565" y="89"/>
                  </a:cubicBezTo>
                  <a:lnTo>
                    <a:pt x="565" y="89"/>
                  </a:lnTo>
                  <a:cubicBezTo>
                    <a:pt x="558" y="96"/>
                    <a:pt x="564" y="98"/>
                    <a:pt x="554" y="107"/>
                  </a:cubicBezTo>
                  <a:cubicBezTo>
                    <a:pt x="559" y="111"/>
                    <a:pt x="560" y="115"/>
                    <a:pt x="558" y="117"/>
                  </a:cubicBezTo>
                  <a:lnTo>
                    <a:pt x="558" y="117"/>
                  </a:lnTo>
                  <a:cubicBezTo>
                    <a:pt x="558" y="117"/>
                    <a:pt x="558" y="117"/>
                    <a:pt x="559" y="117"/>
                  </a:cubicBezTo>
                  <a:cubicBezTo>
                    <a:pt x="563" y="117"/>
                    <a:pt x="563" y="122"/>
                    <a:pt x="565" y="122"/>
                  </a:cubicBezTo>
                  <a:cubicBezTo>
                    <a:pt x="567" y="122"/>
                    <a:pt x="568" y="121"/>
                    <a:pt x="571" y="118"/>
                  </a:cubicBezTo>
                  <a:lnTo>
                    <a:pt x="571" y="118"/>
                  </a:lnTo>
                  <a:cubicBezTo>
                    <a:pt x="571" y="124"/>
                    <a:pt x="577" y="124"/>
                    <a:pt x="566" y="135"/>
                  </a:cubicBezTo>
                  <a:cubicBezTo>
                    <a:pt x="577" y="135"/>
                    <a:pt x="571" y="124"/>
                    <a:pt x="577" y="118"/>
                  </a:cubicBezTo>
                  <a:cubicBezTo>
                    <a:pt x="578" y="118"/>
                    <a:pt x="579" y="118"/>
                    <a:pt x="580" y="118"/>
                  </a:cubicBezTo>
                  <a:cubicBezTo>
                    <a:pt x="591" y="118"/>
                    <a:pt x="585" y="141"/>
                    <a:pt x="600" y="141"/>
                  </a:cubicBezTo>
                  <a:cubicBezTo>
                    <a:pt x="602" y="141"/>
                    <a:pt x="603" y="141"/>
                    <a:pt x="605" y="141"/>
                  </a:cubicBezTo>
                  <a:cubicBezTo>
                    <a:pt x="616" y="141"/>
                    <a:pt x="627" y="129"/>
                    <a:pt x="644" y="129"/>
                  </a:cubicBezTo>
                  <a:cubicBezTo>
                    <a:pt x="644" y="135"/>
                    <a:pt x="633" y="141"/>
                    <a:pt x="633" y="141"/>
                  </a:cubicBezTo>
                  <a:cubicBezTo>
                    <a:pt x="633" y="152"/>
                    <a:pt x="633" y="152"/>
                    <a:pt x="644" y="152"/>
                  </a:cubicBezTo>
                  <a:lnTo>
                    <a:pt x="661" y="141"/>
                  </a:lnTo>
                  <a:lnTo>
                    <a:pt x="661" y="141"/>
                  </a:lnTo>
                  <a:lnTo>
                    <a:pt x="644" y="146"/>
                  </a:lnTo>
                  <a:cubicBezTo>
                    <a:pt x="644" y="141"/>
                    <a:pt x="650" y="135"/>
                    <a:pt x="655" y="135"/>
                  </a:cubicBezTo>
                  <a:cubicBezTo>
                    <a:pt x="658" y="129"/>
                    <a:pt x="657" y="129"/>
                    <a:pt x="655" y="129"/>
                  </a:cubicBezTo>
                  <a:cubicBezTo>
                    <a:pt x="653" y="129"/>
                    <a:pt x="650" y="129"/>
                    <a:pt x="650" y="124"/>
                  </a:cubicBezTo>
                  <a:lnTo>
                    <a:pt x="644" y="124"/>
                  </a:lnTo>
                  <a:cubicBezTo>
                    <a:pt x="649" y="124"/>
                    <a:pt x="653" y="117"/>
                    <a:pt x="655" y="117"/>
                  </a:cubicBezTo>
                  <a:cubicBezTo>
                    <a:pt x="655" y="117"/>
                    <a:pt x="655" y="117"/>
                    <a:pt x="655" y="118"/>
                  </a:cubicBezTo>
                  <a:lnTo>
                    <a:pt x="655" y="118"/>
                  </a:lnTo>
                  <a:cubicBezTo>
                    <a:pt x="655" y="110"/>
                    <a:pt x="650" y="110"/>
                    <a:pt x="645" y="110"/>
                  </a:cubicBezTo>
                  <a:cubicBezTo>
                    <a:pt x="640" y="110"/>
                    <a:pt x="636" y="110"/>
                    <a:pt x="638" y="101"/>
                  </a:cubicBezTo>
                  <a:cubicBezTo>
                    <a:pt x="636" y="101"/>
                    <a:pt x="634" y="100"/>
                    <a:pt x="633" y="100"/>
                  </a:cubicBezTo>
                  <a:cubicBezTo>
                    <a:pt x="623" y="100"/>
                    <a:pt x="625" y="113"/>
                    <a:pt x="610" y="118"/>
                  </a:cubicBezTo>
                  <a:lnTo>
                    <a:pt x="627" y="85"/>
                  </a:lnTo>
                  <a:lnTo>
                    <a:pt x="616" y="96"/>
                  </a:lnTo>
                  <a:cubicBezTo>
                    <a:pt x="616" y="96"/>
                    <a:pt x="610" y="96"/>
                    <a:pt x="616" y="90"/>
                  </a:cubicBezTo>
                  <a:lnTo>
                    <a:pt x="616" y="90"/>
                  </a:lnTo>
                  <a:cubicBezTo>
                    <a:pt x="605" y="96"/>
                    <a:pt x="616" y="96"/>
                    <a:pt x="605" y="101"/>
                  </a:cubicBezTo>
                  <a:cubicBezTo>
                    <a:pt x="605" y="85"/>
                    <a:pt x="588" y="96"/>
                    <a:pt x="599" y="73"/>
                  </a:cubicBezTo>
                  <a:lnTo>
                    <a:pt x="599" y="73"/>
                  </a:lnTo>
                  <a:cubicBezTo>
                    <a:pt x="588" y="85"/>
                    <a:pt x="599" y="85"/>
                    <a:pt x="588" y="90"/>
                  </a:cubicBezTo>
                  <a:cubicBezTo>
                    <a:pt x="593" y="81"/>
                    <a:pt x="592" y="80"/>
                    <a:pt x="589" y="80"/>
                  </a:cubicBezTo>
                  <a:cubicBezTo>
                    <a:pt x="587" y="80"/>
                    <a:pt x="585" y="80"/>
                    <a:pt x="582" y="80"/>
                  </a:cubicBezTo>
                  <a:cubicBezTo>
                    <a:pt x="579" y="80"/>
                    <a:pt x="577" y="79"/>
                    <a:pt x="577" y="73"/>
                  </a:cubicBezTo>
                  <a:cubicBezTo>
                    <a:pt x="582" y="68"/>
                    <a:pt x="585" y="68"/>
                    <a:pt x="587" y="68"/>
                  </a:cubicBezTo>
                  <a:cubicBezTo>
                    <a:pt x="588" y="68"/>
                    <a:pt x="588" y="68"/>
                    <a:pt x="588" y="62"/>
                  </a:cubicBezTo>
                  <a:lnTo>
                    <a:pt x="588" y="62"/>
                  </a:lnTo>
                  <a:cubicBezTo>
                    <a:pt x="584" y="66"/>
                    <a:pt x="582" y="68"/>
                    <a:pt x="580" y="68"/>
                  </a:cubicBezTo>
                  <a:cubicBezTo>
                    <a:pt x="573" y="68"/>
                    <a:pt x="576" y="51"/>
                    <a:pt x="571" y="51"/>
                  </a:cubicBezTo>
                  <a:cubicBezTo>
                    <a:pt x="571" y="51"/>
                    <a:pt x="571" y="45"/>
                    <a:pt x="571" y="40"/>
                  </a:cubicBezTo>
                  <a:cubicBezTo>
                    <a:pt x="571" y="40"/>
                    <a:pt x="566" y="51"/>
                    <a:pt x="566" y="57"/>
                  </a:cubicBezTo>
                  <a:cubicBezTo>
                    <a:pt x="560" y="57"/>
                    <a:pt x="554" y="51"/>
                    <a:pt x="543" y="51"/>
                  </a:cubicBezTo>
                  <a:cubicBezTo>
                    <a:pt x="549" y="45"/>
                    <a:pt x="532" y="40"/>
                    <a:pt x="526" y="29"/>
                  </a:cubicBezTo>
                  <a:cubicBezTo>
                    <a:pt x="524" y="37"/>
                    <a:pt x="519" y="38"/>
                    <a:pt x="515" y="38"/>
                  </a:cubicBezTo>
                  <a:cubicBezTo>
                    <a:pt x="513" y="38"/>
                    <a:pt x="511" y="38"/>
                    <a:pt x="509" y="38"/>
                  </a:cubicBezTo>
                  <a:cubicBezTo>
                    <a:pt x="507" y="38"/>
                    <a:pt x="505" y="38"/>
                    <a:pt x="504" y="40"/>
                  </a:cubicBezTo>
                  <a:cubicBezTo>
                    <a:pt x="504" y="29"/>
                    <a:pt x="510" y="23"/>
                    <a:pt x="515" y="23"/>
                  </a:cubicBezTo>
                  <a:lnTo>
                    <a:pt x="504" y="17"/>
                  </a:lnTo>
                  <a:lnTo>
                    <a:pt x="504" y="17"/>
                  </a:lnTo>
                  <a:cubicBezTo>
                    <a:pt x="497" y="17"/>
                    <a:pt x="489" y="22"/>
                    <a:pt x="482" y="22"/>
                  </a:cubicBezTo>
                  <a:cubicBezTo>
                    <a:pt x="478" y="22"/>
                    <a:pt x="474" y="21"/>
                    <a:pt x="470" y="17"/>
                  </a:cubicBezTo>
                  <a:lnTo>
                    <a:pt x="470" y="17"/>
                  </a:lnTo>
                  <a:cubicBezTo>
                    <a:pt x="470" y="29"/>
                    <a:pt x="476" y="51"/>
                    <a:pt x="459" y="57"/>
                  </a:cubicBezTo>
                  <a:cubicBezTo>
                    <a:pt x="465" y="51"/>
                    <a:pt x="465" y="40"/>
                    <a:pt x="465" y="35"/>
                  </a:cubicBezTo>
                  <a:lnTo>
                    <a:pt x="465" y="35"/>
                  </a:lnTo>
                  <a:cubicBezTo>
                    <a:pt x="465" y="40"/>
                    <a:pt x="465" y="40"/>
                    <a:pt x="459" y="40"/>
                  </a:cubicBezTo>
                  <a:lnTo>
                    <a:pt x="470" y="29"/>
                  </a:lnTo>
                  <a:cubicBezTo>
                    <a:pt x="470" y="28"/>
                    <a:pt x="469" y="28"/>
                    <a:pt x="468" y="28"/>
                  </a:cubicBezTo>
                  <a:cubicBezTo>
                    <a:pt x="465" y="28"/>
                    <a:pt x="464" y="35"/>
                    <a:pt x="461" y="35"/>
                  </a:cubicBezTo>
                  <a:cubicBezTo>
                    <a:pt x="461" y="35"/>
                    <a:pt x="460" y="35"/>
                    <a:pt x="459" y="34"/>
                  </a:cubicBezTo>
                  <a:cubicBezTo>
                    <a:pt x="459" y="29"/>
                    <a:pt x="459" y="29"/>
                    <a:pt x="459" y="23"/>
                  </a:cubicBezTo>
                  <a:cubicBezTo>
                    <a:pt x="459" y="23"/>
                    <a:pt x="462" y="26"/>
                    <a:pt x="463" y="26"/>
                  </a:cubicBezTo>
                  <a:cubicBezTo>
                    <a:pt x="464" y="26"/>
                    <a:pt x="465" y="25"/>
                    <a:pt x="465" y="23"/>
                  </a:cubicBezTo>
                  <a:cubicBezTo>
                    <a:pt x="459" y="23"/>
                    <a:pt x="454" y="12"/>
                    <a:pt x="454" y="6"/>
                  </a:cubicBezTo>
                  <a:cubicBezTo>
                    <a:pt x="454" y="12"/>
                    <a:pt x="454" y="17"/>
                    <a:pt x="448" y="17"/>
                  </a:cubicBezTo>
                  <a:cubicBezTo>
                    <a:pt x="442" y="17"/>
                    <a:pt x="448" y="6"/>
                    <a:pt x="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1"/>
            <p:cNvSpPr/>
            <p:nvPr/>
          </p:nvSpPr>
          <p:spPr>
            <a:xfrm>
              <a:off x="8154050" y="865288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6" y="1"/>
                  </a:moveTo>
                  <a:lnTo>
                    <a:pt x="0" y="7"/>
                  </a:lnTo>
                  <a:lnTo>
                    <a:pt x="6" y="7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1"/>
            <p:cNvSpPr/>
            <p:nvPr/>
          </p:nvSpPr>
          <p:spPr>
            <a:xfrm>
              <a:off x="8104775" y="827463"/>
              <a:ext cx="70575" cy="77350"/>
            </a:xfrm>
            <a:custGeom>
              <a:avLst/>
              <a:gdLst/>
              <a:ahLst/>
              <a:cxnLst/>
              <a:rect l="l" t="t" r="r" b="b"/>
              <a:pathLst>
                <a:path w="2823" h="3094" extrusionOk="0">
                  <a:moveTo>
                    <a:pt x="824" y="5"/>
                  </a:moveTo>
                  <a:lnTo>
                    <a:pt x="824" y="5"/>
                  </a:lnTo>
                  <a:cubicBezTo>
                    <a:pt x="825" y="6"/>
                    <a:pt x="826" y="6"/>
                    <a:pt x="827" y="7"/>
                  </a:cubicBezTo>
                  <a:lnTo>
                    <a:pt x="829" y="7"/>
                  </a:lnTo>
                  <a:cubicBezTo>
                    <a:pt x="829" y="7"/>
                    <a:pt x="827" y="5"/>
                    <a:pt x="824" y="5"/>
                  </a:cubicBezTo>
                  <a:close/>
                  <a:moveTo>
                    <a:pt x="799" y="20"/>
                  </a:moveTo>
                  <a:cubicBezTo>
                    <a:pt x="799" y="21"/>
                    <a:pt x="799" y="22"/>
                    <a:pt x="801" y="24"/>
                  </a:cubicBezTo>
                  <a:cubicBezTo>
                    <a:pt x="800" y="23"/>
                    <a:pt x="799" y="22"/>
                    <a:pt x="799" y="20"/>
                  </a:cubicBezTo>
                  <a:close/>
                  <a:moveTo>
                    <a:pt x="750" y="97"/>
                  </a:moveTo>
                  <a:cubicBezTo>
                    <a:pt x="750" y="97"/>
                    <a:pt x="750" y="98"/>
                    <a:pt x="749" y="98"/>
                  </a:cubicBezTo>
                  <a:lnTo>
                    <a:pt x="749" y="98"/>
                  </a:lnTo>
                  <a:cubicBezTo>
                    <a:pt x="750" y="98"/>
                    <a:pt x="750" y="97"/>
                    <a:pt x="750" y="97"/>
                  </a:cubicBezTo>
                  <a:close/>
                  <a:moveTo>
                    <a:pt x="749" y="98"/>
                  </a:moveTo>
                  <a:cubicBezTo>
                    <a:pt x="743" y="103"/>
                    <a:pt x="728" y="103"/>
                    <a:pt x="734" y="103"/>
                  </a:cubicBezTo>
                  <a:cubicBezTo>
                    <a:pt x="736" y="107"/>
                    <a:pt x="738" y="108"/>
                    <a:pt x="740" y="108"/>
                  </a:cubicBezTo>
                  <a:cubicBezTo>
                    <a:pt x="744" y="108"/>
                    <a:pt x="746" y="101"/>
                    <a:pt x="749" y="98"/>
                  </a:cubicBezTo>
                  <a:close/>
                  <a:moveTo>
                    <a:pt x="874" y="97"/>
                  </a:moveTo>
                  <a:cubicBezTo>
                    <a:pt x="868" y="97"/>
                    <a:pt x="879" y="103"/>
                    <a:pt x="885" y="108"/>
                  </a:cubicBezTo>
                  <a:cubicBezTo>
                    <a:pt x="879" y="108"/>
                    <a:pt x="874" y="103"/>
                    <a:pt x="868" y="103"/>
                  </a:cubicBezTo>
                  <a:cubicBezTo>
                    <a:pt x="868" y="97"/>
                    <a:pt x="868" y="97"/>
                    <a:pt x="874" y="97"/>
                  </a:cubicBezTo>
                  <a:close/>
                  <a:moveTo>
                    <a:pt x="132" y="165"/>
                  </a:moveTo>
                  <a:cubicBezTo>
                    <a:pt x="131" y="167"/>
                    <a:pt x="130" y="168"/>
                    <a:pt x="129" y="170"/>
                  </a:cubicBezTo>
                  <a:cubicBezTo>
                    <a:pt x="130" y="168"/>
                    <a:pt x="131" y="167"/>
                    <a:pt x="132" y="165"/>
                  </a:cubicBezTo>
                  <a:close/>
                  <a:moveTo>
                    <a:pt x="77" y="180"/>
                  </a:moveTo>
                  <a:cubicBezTo>
                    <a:pt x="77" y="181"/>
                    <a:pt x="77" y="181"/>
                    <a:pt x="77" y="182"/>
                  </a:cubicBezTo>
                  <a:lnTo>
                    <a:pt x="77" y="182"/>
                  </a:lnTo>
                  <a:lnTo>
                    <a:pt x="78" y="181"/>
                  </a:lnTo>
                  <a:lnTo>
                    <a:pt x="77" y="180"/>
                  </a:lnTo>
                  <a:close/>
                  <a:moveTo>
                    <a:pt x="77" y="182"/>
                  </a:moveTo>
                  <a:lnTo>
                    <a:pt x="62" y="187"/>
                  </a:lnTo>
                  <a:cubicBezTo>
                    <a:pt x="64" y="188"/>
                    <a:pt x="66" y="188"/>
                    <a:pt x="67" y="188"/>
                  </a:cubicBezTo>
                  <a:cubicBezTo>
                    <a:pt x="72" y="188"/>
                    <a:pt x="75" y="185"/>
                    <a:pt x="77" y="182"/>
                  </a:cubicBezTo>
                  <a:close/>
                  <a:moveTo>
                    <a:pt x="1574" y="265"/>
                  </a:moveTo>
                  <a:cubicBezTo>
                    <a:pt x="1574" y="265"/>
                    <a:pt x="1574" y="265"/>
                    <a:pt x="1574" y="266"/>
                  </a:cubicBezTo>
                  <a:lnTo>
                    <a:pt x="1574" y="266"/>
                  </a:lnTo>
                  <a:cubicBezTo>
                    <a:pt x="1574" y="265"/>
                    <a:pt x="1574" y="265"/>
                    <a:pt x="1574" y="265"/>
                  </a:cubicBezTo>
                  <a:close/>
                  <a:moveTo>
                    <a:pt x="1589" y="403"/>
                  </a:moveTo>
                  <a:cubicBezTo>
                    <a:pt x="1588" y="404"/>
                    <a:pt x="1588" y="405"/>
                    <a:pt x="1588" y="406"/>
                  </a:cubicBezTo>
                  <a:lnTo>
                    <a:pt x="1588" y="406"/>
                  </a:lnTo>
                  <a:lnTo>
                    <a:pt x="1589" y="403"/>
                  </a:lnTo>
                  <a:close/>
                  <a:moveTo>
                    <a:pt x="1588" y="406"/>
                  </a:moveTo>
                  <a:lnTo>
                    <a:pt x="1585" y="416"/>
                  </a:lnTo>
                  <a:cubicBezTo>
                    <a:pt x="1592" y="413"/>
                    <a:pt x="1589" y="410"/>
                    <a:pt x="1588" y="406"/>
                  </a:cubicBezTo>
                  <a:close/>
                  <a:moveTo>
                    <a:pt x="2688" y="1721"/>
                  </a:moveTo>
                  <a:cubicBezTo>
                    <a:pt x="2688" y="1722"/>
                    <a:pt x="2688" y="1723"/>
                    <a:pt x="2688" y="1723"/>
                  </a:cubicBezTo>
                  <a:cubicBezTo>
                    <a:pt x="2688" y="1723"/>
                    <a:pt x="2688" y="1722"/>
                    <a:pt x="2688" y="1721"/>
                  </a:cubicBezTo>
                  <a:cubicBezTo>
                    <a:pt x="2688" y="1721"/>
                    <a:pt x="2688" y="1721"/>
                    <a:pt x="2688" y="1721"/>
                  </a:cubicBezTo>
                  <a:close/>
                  <a:moveTo>
                    <a:pt x="2644" y="1839"/>
                  </a:moveTo>
                  <a:lnTo>
                    <a:pt x="2644" y="1839"/>
                  </a:lnTo>
                  <a:cubicBezTo>
                    <a:pt x="2645" y="1841"/>
                    <a:pt x="2647" y="1842"/>
                    <a:pt x="2648" y="1843"/>
                  </a:cubicBezTo>
                  <a:lnTo>
                    <a:pt x="2648" y="1843"/>
                  </a:lnTo>
                  <a:cubicBezTo>
                    <a:pt x="2646" y="1841"/>
                    <a:pt x="2645" y="1840"/>
                    <a:pt x="2644" y="1839"/>
                  </a:cubicBezTo>
                  <a:close/>
                  <a:moveTo>
                    <a:pt x="2660" y="1872"/>
                  </a:moveTo>
                  <a:cubicBezTo>
                    <a:pt x="2660" y="1874"/>
                    <a:pt x="2661" y="1875"/>
                    <a:pt x="2661" y="1875"/>
                  </a:cubicBezTo>
                  <a:lnTo>
                    <a:pt x="2661" y="1875"/>
                  </a:lnTo>
                  <a:cubicBezTo>
                    <a:pt x="2661" y="1874"/>
                    <a:pt x="2661" y="1873"/>
                    <a:pt x="2660" y="1872"/>
                  </a:cubicBezTo>
                  <a:close/>
                  <a:moveTo>
                    <a:pt x="2705" y="2035"/>
                  </a:moveTo>
                  <a:lnTo>
                    <a:pt x="2705" y="2035"/>
                  </a:lnTo>
                  <a:lnTo>
                    <a:pt x="2705" y="2035"/>
                  </a:lnTo>
                  <a:close/>
                  <a:moveTo>
                    <a:pt x="2739" y="2348"/>
                  </a:moveTo>
                  <a:cubicBezTo>
                    <a:pt x="2737" y="2348"/>
                    <a:pt x="2737" y="2348"/>
                    <a:pt x="2739" y="2349"/>
                  </a:cubicBezTo>
                  <a:lnTo>
                    <a:pt x="2739" y="2349"/>
                  </a:lnTo>
                  <a:cubicBezTo>
                    <a:pt x="2739" y="2349"/>
                    <a:pt x="2739" y="2349"/>
                    <a:pt x="2739" y="2348"/>
                  </a:cubicBezTo>
                  <a:close/>
                  <a:moveTo>
                    <a:pt x="2773" y="2558"/>
                  </a:moveTo>
                  <a:cubicBezTo>
                    <a:pt x="2774" y="2560"/>
                    <a:pt x="2775" y="2561"/>
                    <a:pt x="2778" y="2561"/>
                  </a:cubicBezTo>
                  <a:cubicBezTo>
                    <a:pt x="2777" y="2560"/>
                    <a:pt x="2775" y="2559"/>
                    <a:pt x="2773" y="2558"/>
                  </a:cubicBezTo>
                  <a:close/>
                  <a:moveTo>
                    <a:pt x="2694" y="2808"/>
                  </a:moveTo>
                  <a:cubicBezTo>
                    <a:pt x="2694" y="2809"/>
                    <a:pt x="2694" y="2809"/>
                    <a:pt x="2695" y="2810"/>
                  </a:cubicBezTo>
                  <a:lnTo>
                    <a:pt x="2695" y="2810"/>
                  </a:lnTo>
                  <a:cubicBezTo>
                    <a:pt x="2694" y="2809"/>
                    <a:pt x="2694" y="2808"/>
                    <a:pt x="2694" y="2808"/>
                  </a:cubicBezTo>
                  <a:close/>
                  <a:moveTo>
                    <a:pt x="2707" y="2996"/>
                  </a:moveTo>
                  <a:lnTo>
                    <a:pt x="2707" y="2996"/>
                  </a:lnTo>
                  <a:cubicBezTo>
                    <a:pt x="2706" y="2997"/>
                    <a:pt x="2706" y="2997"/>
                    <a:pt x="2705" y="2998"/>
                  </a:cubicBezTo>
                  <a:cubicBezTo>
                    <a:pt x="2706" y="2997"/>
                    <a:pt x="2706" y="2997"/>
                    <a:pt x="2707" y="2996"/>
                  </a:cubicBezTo>
                  <a:close/>
                  <a:moveTo>
                    <a:pt x="586" y="1"/>
                  </a:moveTo>
                  <a:cubicBezTo>
                    <a:pt x="557" y="1"/>
                    <a:pt x="531" y="28"/>
                    <a:pt x="498" y="28"/>
                  </a:cubicBezTo>
                  <a:cubicBezTo>
                    <a:pt x="488" y="28"/>
                    <a:pt x="477" y="25"/>
                    <a:pt x="465" y="19"/>
                  </a:cubicBezTo>
                  <a:lnTo>
                    <a:pt x="465" y="19"/>
                  </a:lnTo>
                  <a:cubicBezTo>
                    <a:pt x="469" y="23"/>
                    <a:pt x="474" y="24"/>
                    <a:pt x="475" y="24"/>
                  </a:cubicBezTo>
                  <a:lnTo>
                    <a:pt x="475" y="24"/>
                  </a:lnTo>
                  <a:cubicBezTo>
                    <a:pt x="470" y="24"/>
                    <a:pt x="465" y="24"/>
                    <a:pt x="460" y="24"/>
                  </a:cubicBezTo>
                  <a:cubicBezTo>
                    <a:pt x="408" y="24"/>
                    <a:pt x="356" y="43"/>
                    <a:pt x="300" y="43"/>
                  </a:cubicBezTo>
                  <a:cubicBezTo>
                    <a:pt x="290" y="43"/>
                    <a:pt x="279" y="43"/>
                    <a:pt x="269" y="41"/>
                  </a:cubicBezTo>
                  <a:cubicBezTo>
                    <a:pt x="252" y="41"/>
                    <a:pt x="252" y="52"/>
                    <a:pt x="241" y="63"/>
                  </a:cubicBezTo>
                  <a:lnTo>
                    <a:pt x="235" y="47"/>
                  </a:lnTo>
                  <a:lnTo>
                    <a:pt x="218" y="69"/>
                  </a:lnTo>
                  <a:cubicBezTo>
                    <a:pt x="214" y="72"/>
                    <a:pt x="210" y="73"/>
                    <a:pt x="205" y="73"/>
                  </a:cubicBezTo>
                  <a:cubicBezTo>
                    <a:pt x="191" y="73"/>
                    <a:pt x="175" y="64"/>
                    <a:pt x="159" y="64"/>
                  </a:cubicBezTo>
                  <a:cubicBezTo>
                    <a:pt x="151" y="64"/>
                    <a:pt x="142" y="67"/>
                    <a:pt x="134" y="75"/>
                  </a:cubicBezTo>
                  <a:lnTo>
                    <a:pt x="140" y="86"/>
                  </a:lnTo>
                  <a:cubicBezTo>
                    <a:pt x="132" y="86"/>
                    <a:pt x="117" y="95"/>
                    <a:pt x="110" y="95"/>
                  </a:cubicBezTo>
                  <a:cubicBezTo>
                    <a:pt x="108" y="95"/>
                    <a:pt x="106" y="94"/>
                    <a:pt x="106" y="91"/>
                  </a:cubicBezTo>
                  <a:cubicBezTo>
                    <a:pt x="106" y="91"/>
                    <a:pt x="106" y="99"/>
                    <a:pt x="101" y="99"/>
                  </a:cubicBezTo>
                  <a:cubicBezTo>
                    <a:pt x="99" y="99"/>
                    <a:pt x="98" y="98"/>
                    <a:pt x="95" y="97"/>
                  </a:cubicBezTo>
                  <a:lnTo>
                    <a:pt x="95" y="91"/>
                  </a:lnTo>
                  <a:lnTo>
                    <a:pt x="67" y="114"/>
                  </a:lnTo>
                  <a:cubicBezTo>
                    <a:pt x="48" y="114"/>
                    <a:pt x="58" y="89"/>
                    <a:pt x="40" y="89"/>
                  </a:cubicBezTo>
                  <a:cubicBezTo>
                    <a:pt x="37" y="89"/>
                    <a:pt x="33" y="90"/>
                    <a:pt x="28" y="91"/>
                  </a:cubicBezTo>
                  <a:cubicBezTo>
                    <a:pt x="17" y="103"/>
                    <a:pt x="0" y="131"/>
                    <a:pt x="6" y="131"/>
                  </a:cubicBezTo>
                  <a:cubicBezTo>
                    <a:pt x="11" y="131"/>
                    <a:pt x="22" y="131"/>
                    <a:pt x="28" y="136"/>
                  </a:cubicBezTo>
                  <a:lnTo>
                    <a:pt x="17" y="142"/>
                  </a:lnTo>
                  <a:cubicBezTo>
                    <a:pt x="22" y="164"/>
                    <a:pt x="22" y="187"/>
                    <a:pt x="56" y="192"/>
                  </a:cubicBezTo>
                  <a:lnTo>
                    <a:pt x="67" y="175"/>
                  </a:lnTo>
                  <a:lnTo>
                    <a:pt x="77" y="180"/>
                  </a:lnTo>
                  <a:lnTo>
                    <a:pt x="77" y="180"/>
                  </a:lnTo>
                  <a:cubicBezTo>
                    <a:pt x="78" y="179"/>
                    <a:pt x="78" y="177"/>
                    <a:pt x="78" y="175"/>
                  </a:cubicBezTo>
                  <a:cubicBezTo>
                    <a:pt x="84" y="181"/>
                    <a:pt x="90" y="181"/>
                    <a:pt x="90" y="187"/>
                  </a:cubicBezTo>
                  <a:lnTo>
                    <a:pt x="101" y="159"/>
                  </a:lnTo>
                  <a:cubicBezTo>
                    <a:pt x="106" y="164"/>
                    <a:pt x="101" y="175"/>
                    <a:pt x="112" y="175"/>
                  </a:cubicBezTo>
                  <a:cubicBezTo>
                    <a:pt x="118" y="164"/>
                    <a:pt x="101" y="164"/>
                    <a:pt x="112" y="153"/>
                  </a:cubicBezTo>
                  <a:lnTo>
                    <a:pt x="112" y="153"/>
                  </a:lnTo>
                  <a:cubicBezTo>
                    <a:pt x="119" y="156"/>
                    <a:pt x="122" y="162"/>
                    <a:pt x="124" y="162"/>
                  </a:cubicBezTo>
                  <a:cubicBezTo>
                    <a:pt x="125" y="162"/>
                    <a:pt x="127" y="160"/>
                    <a:pt x="129" y="153"/>
                  </a:cubicBezTo>
                  <a:cubicBezTo>
                    <a:pt x="133" y="157"/>
                    <a:pt x="134" y="161"/>
                    <a:pt x="132" y="165"/>
                  </a:cubicBezTo>
                  <a:lnTo>
                    <a:pt x="132" y="165"/>
                  </a:lnTo>
                  <a:cubicBezTo>
                    <a:pt x="139" y="158"/>
                    <a:pt x="152" y="157"/>
                    <a:pt x="157" y="147"/>
                  </a:cubicBezTo>
                  <a:cubicBezTo>
                    <a:pt x="159" y="148"/>
                    <a:pt x="161" y="149"/>
                    <a:pt x="162" y="149"/>
                  </a:cubicBezTo>
                  <a:cubicBezTo>
                    <a:pt x="169" y="149"/>
                    <a:pt x="175" y="145"/>
                    <a:pt x="181" y="145"/>
                  </a:cubicBezTo>
                  <a:cubicBezTo>
                    <a:pt x="185" y="145"/>
                    <a:pt x="189" y="147"/>
                    <a:pt x="190" y="153"/>
                  </a:cubicBezTo>
                  <a:cubicBezTo>
                    <a:pt x="190" y="147"/>
                    <a:pt x="202" y="136"/>
                    <a:pt x="213" y="131"/>
                  </a:cubicBezTo>
                  <a:lnTo>
                    <a:pt x="213" y="131"/>
                  </a:lnTo>
                  <a:cubicBezTo>
                    <a:pt x="209" y="140"/>
                    <a:pt x="212" y="143"/>
                    <a:pt x="217" y="143"/>
                  </a:cubicBezTo>
                  <a:cubicBezTo>
                    <a:pt x="222" y="143"/>
                    <a:pt x="229" y="141"/>
                    <a:pt x="234" y="141"/>
                  </a:cubicBezTo>
                  <a:cubicBezTo>
                    <a:pt x="241" y="141"/>
                    <a:pt x="247" y="143"/>
                    <a:pt x="247" y="153"/>
                  </a:cubicBezTo>
                  <a:cubicBezTo>
                    <a:pt x="252" y="131"/>
                    <a:pt x="286" y="136"/>
                    <a:pt x="303" y="119"/>
                  </a:cubicBezTo>
                  <a:cubicBezTo>
                    <a:pt x="303" y="119"/>
                    <a:pt x="303" y="125"/>
                    <a:pt x="303" y="125"/>
                  </a:cubicBezTo>
                  <a:cubicBezTo>
                    <a:pt x="314" y="125"/>
                    <a:pt x="319" y="131"/>
                    <a:pt x="325" y="131"/>
                  </a:cubicBezTo>
                  <a:cubicBezTo>
                    <a:pt x="325" y="114"/>
                    <a:pt x="342" y="108"/>
                    <a:pt x="353" y="97"/>
                  </a:cubicBezTo>
                  <a:lnTo>
                    <a:pt x="353" y="97"/>
                  </a:lnTo>
                  <a:cubicBezTo>
                    <a:pt x="370" y="108"/>
                    <a:pt x="347" y="119"/>
                    <a:pt x="353" y="131"/>
                  </a:cubicBezTo>
                  <a:cubicBezTo>
                    <a:pt x="347" y="119"/>
                    <a:pt x="375" y="114"/>
                    <a:pt x="370" y="103"/>
                  </a:cubicBezTo>
                  <a:lnTo>
                    <a:pt x="370" y="103"/>
                  </a:lnTo>
                  <a:cubicBezTo>
                    <a:pt x="381" y="114"/>
                    <a:pt x="381" y="108"/>
                    <a:pt x="387" y="125"/>
                  </a:cubicBezTo>
                  <a:cubicBezTo>
                    <a:pt x="387" y="111"/>
                    <a:pt x="389" y="110"/>
                    <a:pt x="393" y="110"/>
                  </a:cubicBezTo>
                  <a:cubicBezTo>
                    <a:pt x="394" y="110"/>
                    <a:pt x="395" y="110"/>
                    <a:pt x="396" y="110"/>
                  </a:cubicBezTo>
                  <a:cubicBezTo>
                    <a:pt x="398" y="110"/>
                    <a:pt x="401" y="109"/>
                    <a:pt x="403" y="103"/>
                  </a:cubicBezTo>
                  <a:cubicBezTo>
                    <a:pt x="415" y="111"/>
                    <a:pt x="413" y="118"/>
                    <a:pt x="417" y="118"/>
                  </a:cubicBezTo>
                  <a:cubicBezTo>
                    <a:pt x="418" y="118"/>
                    <a:pt x="421" y="117"/>
                    <a:pt x="426" y="114"/>
                  </a:cubicBezTo>
                  <a:lnTo>
                    <a:pt x="426" y="114"/>
                  </a:lnTo>
                  <a:cubicBezTo>
                    <a:pt x="437" y="119"/>
                    <a:pt x="420" y="131"/>
                    <a:pt x="420" y="131"/>
                  </a:cubicBezTo>
                  <a:cubicBezTo>
                    <a:pt x="443" y="131"/>
                    <a:pt x="431" y="114"/>
                    <a:pt x="431" y="103"/>
                  </a:cubicBezTo>
                  <a:cubicBezTo>
                    <a:pt x="434" y="102"/>
                    <a:pt x="437" y="101"/>
                    <a:pt x="439" y="101"/>
                  </a:cubicBezTo>
                  <a:cubicBezTo>
                    <a:pt x="451" y="101"/>
                    <a:pt x="443" y="115"/>
                    <a:pt x="448" y="119"/>
                  </a:cubicBezTo>
                  <a:cubicBezTo>
                    <a:pt x="465" y="114"/>
                    <a:pt x="471" y="97"/>
                    <a:pt x="482" y="97"/>
                  </a:cubicBezTo>
                  <a:cubicBezTo>
                    <a:pt x="482" y="103"/>
                    <a:pt x="487" y="103"/>
                    <a:pt x="482" y="108"/>
                  </a:cubicBezTo>
                  <a:cubicBezTo>
                    <a:pt x="499" y="91"/>
                    <a:pt x="527" y="103"/>
                    <a:pt x="543" y="86"/>
                  </a:cubicBezTo>
                  <a:cubicBezTo>
                    <a:pt x="543" y="78"/>
                    <a:pt x="543" y="74"/>
                    <a:pt x="543" y="69"/>
                  </a:cubicBezTo>
                  <a:cubicBezTo>
                    <a:pt x="547" y="69"/>
                    <a:pt x="553" y="64"/>
                    <a:pt x="557" y="64"/>
                  </a:cubicBezTo>
                  <a:cubicBezTo>
                    <a:pt x="559" y="64"/>
                    <a:pt x="560" y="65"/>
                    <a:pt x="560" y="69"/>
                  </a:cubicBezTo>
                  <a:cubicBezTo>
                    <a:pt x="560" y="69"/>
                    <a:pt x="560" y="69"/>
                    <a:pt x="560" y="69"/>
                  </a:cubicBezTo>
                  <a:lnTo>
                    <a:pt x="560" y="69"/>
                  </a:lnTo>
                  <a:cubicBezTo>
                    <a:pt x="555" y="69"/>
                    <a:pt x="555" y="75"/>
                    <a:pt x="555" y="75"/>
                  </a:cubicBezTo>
                  <a:lnTo>
                    <a:pt x="560" y="69"/>
                  </a:lnTo>
                  <a:lnTo>
                    <a:pt x="560" y="69"/>
                  </a:lnTo>
                  <a:cubicBezTo>
                    <a:pt x="571" y="86"/>
                    <a:pt x="549" y="75"/>
                    <a:pt x="549" y="86"/>
                  </a:cubicBezTo>
                  <a:cubicBezTo>
                    <a:pt x="563" y="81"/>
                    <a:pt x="580" y="73"/>
                    <a:pt x="592" y="73"/>
                  </a:cubicBezTo>
                  <a:cubicBezTo>
                    <a:pt x="595" y="73"/>
                    <a:pt x="597" y="74"/>
                    <a:pt x="599" y="75"/>
                  </a:cubicBezTo>
                  <a:cubicBezTo>
                    <a:pt x="605" y="86"/>
                    <a:pt x="571" y="80"/>
                    <a:pt x="588" y="91"/>
                  </a:cubicBezTo>
                  <a:lnTo>
                    <a:pt x="566" y="86"/>
                  </a:lnTo>
                  <a:lnTo>
                    <a:pt x="566" y="86"/>
                  </a:lnTo>
                  <a:cubicBezTo>
                    <a:pt x="574" y="100"/>
                    <a:pt x="571" y="100"/>
                    <a:pt x="569" y="100"/>
                  </a:cubicBezTo>
                  <a:cubicBezTo>
                    <a:pt x="566" y="100"/>
                    <a:pt x="563" y="100"/>
                    <a:pt x="571" y="114"/>
                  </a:cubicBezTo>
                  <a:cubicBezTo>
                    <a:pt x="589" y="114"/>
                    <a:pt x="596" y="107"/>
                    <a:pt x="610" y="107"/>
                  </a:cubicBezTo>
                  <a:cubicBezTo>
                    <a:pt x="613" y="107"/>
                    <a:pt x="617" y="107"/>
                    <a:pt x="622" y="108"/>
                  </a:cubicBezTo>
                  <a:cubicBezTo>
                    <a:pt x="627" y="97"/>
                    <a:pt x="622" y="97"/>
                    <a:pt x="627" y="86"/>
                  </a:cubicBezTo>
                  <a:cubicBezTo>
                    <a:pt x="631" y="85"/>
                    <a:pt x="634" y="84"/>
                    <a:pt x="637" y="84"/>
                  </a:cubicBezTo>
                  <a:cubicBezTo>
                    <a:pt x="660" y="84"/>
                    <a:pt x="659" y="114"/>
                    <a:pt x="672" y="114"/>
                  </a:cubicBezTo>
                  <a:cubicBezTo>
                    <a:pt x="675" y="114"/>
                    <a:pt x="679" y="112"/>
                    <a:pt x="683" y="108"/>
                  </a:cubicBezTo>
                  <a:cubicBezTo>
                    <a:pt x="688" y="100"/>
                    <a:pt x="692" y="88"/>
                    <a:pt x="704" y="88"/>
                  </a:cubicBezTo>
                  <a:cubicBezTo>
                    <a:pt x="707" y="88"/>
                    <a:pt x="712" y="89"/>
                    <a:pt x="717" y="91"/>
                  </a:cubicBezTo>
                  <a:lnTo>
                    <a:pt x="706" y="108"/>
                  </a:lnTo>
                  <a:cubicBezTo>
                    <a:pt x="727" y="108"/>
                    <a:pt x="726" y="92"/>
                    <a:pt x="736" y="92"/>
                  </a:cubicBezTo>
                  <a:cubicBezTo>
                    <a:pt x="740" y="92"/>
                    <a:pt x="744" y="93"/>
                    <a:pt x="751" y="97"/>
                  </a:cubicBezTo>
                  <a:cubicBezTo>
                    <a:pt x="750" y="97"/>
                    <a:pt x="750" y="97"/>
                    <a:pt x="750" y="97"/>
                  </a:cubicBezTo>
                  <a:lnTo>
                    <a:pt x="750" y="97"/>
                  </a:lnTo>
                  <a:cubicBezTo>
                    <a:pt x="751" y="97"/>
                    <a:pt x="752" y="96"/>
                    <a:pt x="753" y="96"/>
                  </a:cubicBezTo>
                  <a:cubicBezTo>
                    <a:pt x="754" y="96"/>
                    <a:pt x="755" y="96"/>
                    <a:pt x="756" y="97"/>
                  </a:cubicBezTo>
                  <a:lnTo>
                    <a:pt x="762" y="108"/>
                  </a:lnTo>
                  <a:cubicBezTo>
                    <a:pt x="777" y="108"/>
                    <a:pt x="797" y="106"/>
                    <a:pt x="817" y="106"/>
                  </a:cubicBezTo>
                  <a:cubicBezTo>
                    <a:pt x="826" y="106"/>
                    <a:pt x="836" y="106"/>
                    <a:pt x="846" y="108"/>
                  </a:cubicBezTo>
                  <a:cubicBezTo>
                    <a:pt x="846" y="108"/>
                    <a:pt x="840" y="114"/>
                    <a:pt x="846" y="119"/>
                  </a:cubicBezTo>
                  <a:cubicBezTo>
                    <a:pt x="885" y="119"/>
                    <a:pt x="924" y="131"/>
                    <a:pt x="958" y="153"/>
                  </a:cubicBezTo>
                  <a:lnTo>
                    <a:pt x="975" y="142"/>
                  </a:lnTo>
                  <a:cubicBezTo>
                    <a:pt x="975" y="142"/>
                    <a:pt x="980" y="147"/>
                    <a:pt x="975" y="153"/>
                  </a:cubicBezTo>
                  <a:cubicBezTo>
                    <a:pt x="976" y="154"/>
                    <a:pt x="977" y="154"/>
                    <a:pt x="978" y="154"/>
                  </a:cubicBezTo>
                  <a:cubicBezTo>
                    <a:pt x="983" y="154"/>
                    <a:pt x="976" y="142"/>
                    <a:pt x="986" y="142"/>
                  </a:cubicBezTo>
                  <a:cubicBezTo>
                    <a:pt x="991" y="142"/>
                    <a:pt x="991" y="147"/>
                    <a:pt x="986" y="153"/>
                  </a:cubicBezTo>
                  <a:cubicBezTo>
                    <a:pt x="995" y="151"/>
                    <a:pt x="1007" y="150"/>
                    <a:pt x="1019" y="150"/>
                  </a:cubicBezTo>
                  <a:cubicBezTo>
                    <a:pt x="1044" y="150"/>
                    <a:pt x="1072" y="155"/>
                    <a:pt x="1087" y="170"/>
                  </a:cubicBezTo>
                  <a:lnTo>
                    <a:pt x="1075" y="170"/>
                  </a:lnTo>
                  <a:cubicBezTo>
                    <a:pt x="1079" y="171"/>
                    <a:pt x="1082" y="172"/>
                    <a:pt x="1085" y="172"/>
                  </a:cubicBezTo>
                  <a:cubicBezTo>
                    <a:pt x="1097" y="172"/>
                    <a:pt x="1106" y="159"/>
                    <a:pt x="1116" y="159"/>
                  </a:cubicBezTo>
                  <a:cubicBezTo>
                    <a:pt x="1119" y="159"/>
                    <a:pt x="1122" y="161"/>
                    <a:pt x="1126" y="164"/>
                  </a:cubicBezTo>
                  <a:lnTo>
                    <a:pt x="1120" y="170"/>
                  </a:lnTo>
                  <a:cubicBezTo>
                    <a:pt x="1159" y="187"/>
                    <a:pt x="1210" y="192"/>
                    <a:pt x="1232" y="226"/>
                  </a:cubicBezTo>
                  <a:cubicBezTo>
                    <a:pt x="1235" y="223"/>
                    <a:pt x="1239" y="221"/>
                    <a:pt x="1242" y="221"/>
                  </a:cubicBezTo>
                  <a:cubicBezTo>
                    <a:pt x="1253" y="221"/>
                    <a:pt x="1264" y="233"/>
                    <a:pt x="1273" y="233"/>
                  </a:cubicBezTo>
                  <a:cubicBezTo>
                    <a:pt x="1277" y="233"/>
                    <a:pt x="1280" y="231"/>
                    <a:pt x="1283" y="226"/>
                  </a:cubicBezTo>
                  <a:cubicBezTo>
                    <a:pt x="1305" y="248"/>
                    <a:pt x="1294" y="248"/>
                    <a:pt x="1322" y="276"/>
                  </a:cubicBezTo>
                  <a:cubicBezTo>
                    <a:pt x="1323" y="277"/>
                    <a:pt x="1325" y="277"/>
                    <a:pt x="1327" y="277"/>
                  </a:cubicBezTo>
                  <a:cubicBezTo>
                    <a:pt x="1336" y="277"/>
                    <a:pt x="1346" y="265"/>
                    <a:pt x="1355" y="265"/>
                  </a:cubicBezTo>
                  <a:lnTo>
                    <a:pt x="1355" y="265"/>
                  </a:lnTo>
                  <a:lnTo>
                    <a:pt x="1350" y="282"/>
                  </a:lnTo>
                  <a:lnTo>
                    <a:pt x="1372" y="276"/>
                  </a:lnTo>
                  <a:lnTo>
                    <a:pt x="1372" y="293"/>
                  </a:lnTo>
                  <a:lnTo>
                    <a:pt x="1383" y="293"/>
                  </a:lnTo>
                  <a:cubicBezTo>
                    <a:pt x="1378" y="293"/>
                    <a:pt x="1378" y="287"/>
                    <a:pt x="1378" y="282"/>
                  </a:cubicBezTo>
                  <a:lnTo>
                    <a:pt x="1378" y="282"/>
                  </a:lnTo>
                  <a:cubicBezTo>
                    <a:pt x="1395" y="282"/>
                    <a:pt x="1411" y="310"/>
                    <a:pt x="1406" y="315"/>
                  </a:cubicBezTo>
                  <a:lnTo>
                    <a:pt x="1451" y="327"/>
                  </a:lnTo>
                  <a:cubicBezTo>
                    <a:pt x="1449" y="328"/>
                    <a:pt x="1447" y="329"/>
                    <a:pt x="1445" y="329"/>
                  </a:cubicBezTo>
                  <a:lnTo>
                    <a:pt x="1445" y="329"/>
                  </a:lnTo>
                  <a:cubicBezTo>
                    <a:pt x="1444" y="328"/>
                    <a:pt x="1441" y="327"/>
                    <a:pt x="1434" y="327"/>
                  </a:cubicBezTo>
                  <a:cubicBezTo>
                    <a:pt x="1438" y="327"/>
                    <a:pt x="1441" y="329"/>
                    <a:pt x="1445" y="329"/>
                  </a:cubicBezTo>
                  <a:cubicBezTo>
                    <a:pt x="1445" y="329"/>
                    <a:pt x="1445" y="329"/>
                    <a:pt x="1445" y="329"/>
                  </a:cubicBezTo>
                  <a:lnTo>
                    <a:pt x="1445" y="329"/>
                  </a:lnTo>
                  <a:cubicBezTo>
                    <a:pt x="1449" y="334"/>
                    <a:pt x="1435" y="343"/>
                    <a:pt x="1456" y="343"/>
                  </a:cubicBezTo>
                  <a:cubicBezTo>
                    <a:pt x="1451" y="338"/>
                    <a:pt x="1462" y="332"/>
                    <a:pt x="1462" y="332"/>
                  </a:cubicBezTo>
                  <a:cubicBezTo>
                    <a:pt x="1467" y="343"/>
                    <a:pt x="1484" y="355"/>
                    <a:pt x="1501" y="360"/>
                  </a:cubicBezTo>
                  <a:lnTo>
                    <a:pt x="1495" y="366"/>
                  </a:lnTo>
                  <a:cubicBezTo>
                    <a:pt x="1518" y="388"/>
                    <a:pt x="1551" y="399"/>
                    <a:pt x="1579" y="416"/>
                  </a:cubicBezTo>
                  <a:cubicBezTo>
                    <a:pt x="1570" y="407"/>
                    <a:pt x="1576" y="398"/>
                    <a:pt x="1585" y="398"/>
                  </a:cubicBezTo>
                  <a:cubicBezTo>
                    <a:pt x="1587" y="398"/>
                    <a:pt x="1589" y="398"/>
                    <a:pt x="1591" y="399"/>
                  </a:cubicBezTo>
                  <a:lnTo>
                    <a:pt x="1589" y="403"/>
                  </a:lnTo>
                  <a:lnTo>
                    <a:pt x="1589" y="403"/>
                  </a:lnTo>
                  <a:cubicBezTo>
                    <a:pt x="1591" y="402"/>
                    <a:pt x="1593" y="401"/>
                    <a:pt x="1596" y="399"/>
                  </a:cubicBezTo>
                  <a:lnTo>
                    <a:pt x="1596" y="399"/>
                  </a:lnTo>
                  <a:cubicBezTo>
                    <a:pt x="1607" y="411"/>
                    <a:pt x="1596" y="422"/>
                    <a:pt x="1585" y="422"/>
                  </a:cubicBezTo>
                  <a:lnTo>
                    <a:pt x="1602" y="427"/>
                  </a:lnTo>
                  <a:cubicBezTo>
                    <a:pt x="1602" y="427"/>
                    <a:pt x="1596" y="427"/>
                    <a:pt x="1591" y="433"/>
                  </a:cubicBezTo>
                  <a:cubicBezTo>
                    <a:pt x="1592" y="433"/>
                    <a:pt x="1592" y="432"/>
                    <a:pt x="1593" y="432"/>
                  </a:cubicBezTo>
                  <a:cubicBezTo>
                    <a:pt x="1601" y="432"/>
                    <a:pt x="1607" y="452"/>
                    <a:pt x="1618" y="452"/>
                  </a:cubicBezTo>
                  <a:cubicBezTo>
                    <a:pt x="1620" y="452"/>
                    <a:pt x="1622" y="451"/>
                    <a:pt x="1624" y="450"/>
                  </a:cubicBezTo>
                  <a:lnTo>
                    <a:pt x="1624" y="450"/>
                  </a:lnTo>
                  <a:lnTo>
                    <a:pt x="1619" y="455"/>
                  </a:lnTo>
                  <a:cubicBezTo>
                    <a:pt x="1647" y="478"/>
                    <a:pt x="1663" y="478"/>
                    <a:pt x="1686" y="495"/>
                  </a:cubicBezTo>
                  <a:cubicBezTo>
                    <a:pt x="1690" y="490"/>
                    <a:pt x="1693" y="489"/>
                    <a:pt x="1697" y="489"/>
                  </a:cubicBezTo>
                  <a:cubicBezTo>
                    <a:pt x="1700" y="489"/>
                    <a:pt x="1703" y="491"/>
                    <a:pt x="1707" y="491"/>
                  </a:cubicBezTo>
                  <a:cubicBezTo>
                    <a:pt x="1709" y="491"/>
                    <a:pt x="1711" y="490"/>
                    <a:pt x="1714" y="489"/>
                  </a:cubicBezTo>
                  <a:cubicBezTo>
                    <a:pt x="1731" y="506"/>
                    <a:pt x="1742" y="528"/>
                    <a:pt x="1759" y="545"/>
                  </a:cubicBezTo>
                  <a:cubicBezTo>
                    <a:pt x="1762" y="546"/>
                    <a:pt x="1764" y="547"/>
                    <a:pt x="1766" y="547"/>
                  </a:cubicBezTo>
                  <a:cubicBezTo>
                    <a:pt x="1774" y="547"/>
                    <a:pt x="1772" y="539"/>
                    <a:pt x="1781" y="539"/>
                  </a:cubicBezTo>
                  <a:lnTo>
                    <a:pt x="1781" y="539"/>
                  </a:lnTo>
                  <a:cubicBezTo>
                    <a:pt x="1776" y="549"/>
                    <a:pt x="1788" y="563"/>
                    <a:pt x="1784" y="563"/>
                  </a:cubicBezTo>
                  <a:cubicBezTo>
                    <a:pt x="1784" y="563"/>
                    <a:pt x="1783" y="563"/>
                    <a:pt x="1781" y="562"/>
                  </a:cubicBezTo>
                  <a:lnTo>
                    <a:pt x="1781" y="562"/>
                  </a:lnTo>
                  <a:cubicBezTo>
                    <a:pt x="1803" y="579"/>
                    <a:pt x="1809" y="584"/>
                    <a:pt x="1843" y="601"/>
                  </a:cubicBezTo>
                  <a:cubicBezTo>
                    <a:pt x="1843" y="595"/>
                    <a:pt x="1843" y="590"/>
                    <a:pt x="1848" y="590"/>
                  </a:cubicBezTo>
                  <a:cubicBezTo>
                    <a:pt x="1854" y="595"/>
                    <a:pt x="1854" y="607"/>
                    <a:pt x="1854" y="607"/>
                  </a:cubicBezTo>
                  <a:lnTo>
                    <a:pt x="1848" y="607"/>
                  </a:lnTo>
                  <a:cubicBezTo>
                    <a:pt x="1893" y="618"/>
                    <a:pt x="1899" y="696"/>
                    <a:pt x="1938" y="707"/>
                  </a:cubicBezTo>
                  <a:lnTo>
                    <a:pt x="1966" y="719"/>
                  </a:lnTo>
                  <a:cubicBezTo>
                    <a:pt x="1971" y="727"/>
                    <a:pt x="1969" y="727"/>
                    <a:pt x="1965" y="727"/>
                  </a:cubicBezTo>
                  <a:cubicBezTo>
                    <a:pt x="1962" y="727"/>
                    <a:pt x="1957" y="727"/>
                    <a:pt x="1960" y="735"/>
                  </a:cubicBezTo>
                  <a:cubicBezTo>
                    <a:pt x="1999" y="747"/>
                    <a:pt x="1999" y="780"/>
                    <a:pt x="2027" y="791"/>
                  </a:cubicBezTo>
                  <a:cubicBezTo>
                    <a:pt x="2016" y="836"/>
                    <a:pt x="2089" y="853"/>
                    <a:pt x="2095" y="892"/>
                  </a:cubicBezTo>
                  <a:lnTo>
                    <a:pt x="2100" y="887"/>
                  </a:lnTo>
                  <a:cubicBezTo>
                    <a:pt x="2111" y="887"/>
                    <a:pt x="2100" y="898"/>
                    <a:pt x="2100" y="903"/>
                  </a:cubicBezTo>
                  <a:cubicBezTo>
                    <a:pt x="2106" y="898"/>
                    <a:pt x="2100" y="892"/>
                    <a:pt x="2111" y="892"/>
                  </a:cubicBezTo>
                  <a:cubicBezTo>
                    <a:pt x="2162" y="943"/>
                    <a:pt x="2190" y="1015"/>
                    <a:pt x="2229" y="1077"/>
                  </a:cubicBezTo>
                  <a:cubicBezTo>
                    <a:pt x="2234" y="1084"/>
                    <a:pt x="2240" y="1085"/>
                    <a:pt x="2246" y="1085"/>
                  </a:cubicBezTo>
                  <a:cubicBezTo>
                    <a:pt x="2253" y="1085"/>
                    <a:pt x="2259" y="1084"/>
                    <a:pt x="2265" y="1084"/>
                  </a:cubicBezTo>
                  <a:cubicBezTo>
                    <a:pt x="2272" y="1084"/>
                    <a:pt x="2277" y="1086"/>
                    <a:pt x="2279" y="1099"/>
                  </a:cubicBezTo>
                  <a:lnTo>
                    <a:pt x="2257" y="1105"/>
                  </a:lnTo>
                  <a:cubicBezTo>
                    <a:pt x="2308" y="1133"/>
                    <a:pt x="2319" y="1195"/>
                    <a:pt x="2364" y="1228"/>
                  </a:cubicBezTo>
                  <a:cubicBezTo>
                    <a:pt x="2360" y="1228"/>
                    <a:pt x="2356" y="1231"/>
                    <a:pt x="2354" y="1231"/>
                  </a:cubicBezTo>
                  <a:cubicBezTo>
                    <a:pt x="2353" y="1231"/>
                    <a:pt x="2352" y="1230"/>
                    <a:pt x="2352" y="1228"/>
                  </a:cubicBezTo>
                  <a:lnTo>
                    <a:pt x="2352" y="1228"/>
                  </a:lnTo>
                  <a:cubicBezTo>
                    <a:pt x="2347" y="1238"/>
                    <a:pt x="2365" y="1257"/>
                    <a:pt x="2376" y="1257"/>
                  </a:cubicBezTo>
                  <a:cubicBezTo>
                    <a:pt x="2378" y="1257"/>
                    <a:pt x="2379" y="1257"/>
                    <a:pt x="2380" y="1256"/>
                  </a:cubicBezTo>
                  <a:lnTo>
                    <a:pt x="2380" y="1256"/>
                  </a:lnTo>
                  <a:cubicBezTo>
                    <a:pt x="2380" y="1262"/>
                    <a:pt x="2375" y="1262"/>
                    <a:pt x="2375" y="1268"/>
                  </a:cubicBezTo>
                  <a:cubicBezTo>
                    <a:pt x="2375" y="1284"/>
                    <a:pt x="2397" y="1284"/>
                    <a:pt x="2392" y="1296"/>
                  </a:cubicBezTo>
                  <a:lnTo>
                    <a:pt x="2386" y="1296"/>
                  </a:lnTo>
                  <a:cubicBezTo>
                    <a:pt x="2395" y="1296"/>
                    <a:pt x="2401" y="1315"/>
                    <a:pt x="2405" y="1315"/>
                  </a:cubicBezTo>
                  <a:cubicBezTo>
                    <a:pt x="2406" y="1315"/>
                    <a:pt x="2407" y="1314"/>
                    <a:pt x="2408" y="1312"/>
                  </a:cubicBezTo>
                  <a:cubicBezTo>
                    <a:pt x="2414" y="1329"/>
                    <a:pt x="2431" y="1340"/>
                    <a:pt x="2436" y="1357"/>
                  </a:cubicBezTo>
                  <a:cubicBezTo>
                    <a:pt x="2452" y="1362"/>
                    <a:pt x="2444" y="1386"/>
                    <a:pt x="2459" y="1386"/>
                  </a:cubicBezTo>
                  <a:cubicBezTo>
                    <a:pt x="2461" y="1386"/>
                    <a:pt x="2462" y="1386"/>
                    <a:pt x="2464" y="1385"/>
                  </a:cubicBezTo>
                  <a:lnTo>
                    <a:pt x="2464" y="1385"/>
                  </a:lnTo>
                  <a:cubicBezTo>
                    <a:pt x="2442" y="1396"/>
                    <a:pt x="2464" y="1424"/>
                    <a:pt x="2476" y="1430"/>
                  </a:cubicBezTo>
                  <a:cubicBezTo>
                    <a:pt x="2470" y="1430"/>
                    <a:pt x="2476" y="1441"/>
                    <a:pt x="2470" y="1441"/>
                  </a:cubicBezTo>
                  <a:cubicBezTo>
                    <a:pt x="2474" y="1454"/>
                    <a:pt x="2478" y="1460"/>
                    <a:pt x="2485" y="1460"/>
                  </a:cubicBezTo>
                  <a:cubicBezTo>
                    <a:pt x="2487" y="1460"/>
                    <a:pt x="2490" y="1459"/>
                    <a:pt x="2492" y="1458"/>
                  </a:cubicBezTo>
                  <a:lnTo>
                    <a:pt x="2492" y="1458"/>
                  </a:lnTo>
                  <a:cubicBezTo>
                    <a:pt x="2481" y="1492"/>
                    <a:pt x="2537" y="1497"/>
                    <a:pt x="2509" y="1525"/>
                  </a:cubicBezTo>
                  <a:cubicBezTo>
                    <a:pt x="2537" y="1559"/>
                    <a:pt x="2560" y="1592"/>
                    <a:pt x="2576" y="1626"/>
                  </a:cubicBezTo>
                  <a:cubicBezTo>
                    <a:pt x="2575" y="1626"/>
                    <a:pt x="2574" y="1626"/>
                    <a:pt x="2574" y="1626"/>
                  </a:cubicBezTo>
                  <a:cubicBezTo>
                    <a:pt x="2561" y="1626"/>
                    <a:pt x="2559" y="1596"/>
                    <a:pt x="2548" y="1596"/>
                  </a:cubicBezTo>
                  <a:cubicBezTo>
                    <a:pt x="2546" y="1596"/>
                    <a:pt x="2545" y="1597"/>
                    <a:pt x="2543" y="1598"/>
                  </a:cubicBezTo>
                  <a:cubicBezTo>
                    <a:pt x="2565" y="1626"/>
                    <a:pt x="2588" y="1637"/>
                    <a:pt x="2599" y="1671"/>
                  </a:cubicBezTo>
                  <a:cubicBezTo>
                    <a:pt x="2599" y="1674"/>
                    <a:pt x="2597" y="1676"/>
                    <a:pt x="2596" y="1676"/>
                  </a:cubicBezTo>
                  <a:cubicBezTo>
                    <a:pt x="2592" y="1676"/>
                    <a:pt x="2586" y="1671"/>
                    <a:pt x="2582" y="1671"/>
                  </a:cubicBezTo>
                  <a:lnTo>
                    <a:pt x="2582" y="1671"/>
                  </a:lnTo>
                  <a:cubicBezTo>
                    <a:pt x="2604" y="1699"/>
                    <a:pt x="2599" y="1738"/>
                    <a:pt x="2621" y="1760"/>
                  </a:cubicBezTo>
                  <a:cubicBezTo>
                    <a:pt x="2621" y="1762"/>
                    <a:pt x="2621" y="1763"/>
                    <a:pt x="2620" y="1763"/>
                  </a:cubicBezTo>
                  <a:cubicBezTo>
                    <a:pt x="2618" y="1763"/>
                    <a:pt x="2616" y="1760"/>
                    <a:pt x="2616" y="1760"/>
                  </a:cubicBezTo>
                  <a:lnTo>
                    <a:pt x="2616" y="1760"/>
                  </a:lnTo>
                  <a:cubicBezTo>
                    <a:pt x="2616" y="1766"/>
                    <a:pt x="2616" y="1772"/>
                    <a:pt x="2627" y="1772"/>
                  </a:cubicBezTo>
                  <a:lnTo>
                    <a:pt x="2621" y="1766"/>
                  </a:lnTo>
                  <a:cubicBezTo>
                    <a:pt x="2624" y="1762"/>
                    <a:pt x="2627" y="1761"/>
                    <a:pt x="2630" y="1761"/>
                  </a:cubicBezTo>
                  <a:cubicBezTo>
                    <a:pt x="2642" y="1761"/>
                    <a:pt x="2657" y="1777"/>
                    <a:pt x="2666" y="1777"/>
                  </a:cubicBezTo>
                  <a:cubicBezTo>
                    <a:pt x="2635" y="1777"/>
                    <a:pt x="2661" y="1806"/>
                    <a:pt x="2635" y="1806"/>
                  </a:cubicBezTo>
                  <a:cubicBezTo>
                    <a:pt x="2632" y="1806"/>
                    <a:pt x="2630" y="1806"/>
                    <a:pt x="2627" y="1805"/>
                  </a:cubicBezTo>
                  <a:lnTo>
                    <a:pt x="2627" y="1805"/>
                  </a:lnTo>
                  <a:cubicBezTo>
                    <a:pt x="2632" y="1811"/>
                    <a:pt x="2638" y="1811"/>
                    <a:pt x="2644" y="1811"/>
                  </a:cubicBezTo>
                  <a:cubicBezTo>
                    <a:pt x="2644" y="1816"/>
                    <a:pt x="2638" y="1816"/>
                    <a:pt x="2632" y="1816"/>
                  </a:cubicBezTo>
                  <a:cubicBezTo>
                    <a:pt x="2644" y="1833"/>
                    <a:pt x="2649" y="1822"/>
                    <a:pt x="2655" y="1844"/>
                  </a:cubicBezTo>
                  <a:cubicBezTo>
                    <a:pt x="2651" y="1844"/>
                    <a:pt x="2650" y="1844"/>
                    <a:pt x="2648" y="1843"/>
                  </a:cubicBezTo>
                  <a:lnTo>
                    <a:pt x="2648" y="1843"/>
                  </a:lnTo>
                  <a:cubicBezTo>
                    <a:pt x="2657" y="1852"/>
                    <a:pt x="2666" y="1858"/>
                    <a:pt x="2666" y="1872"/>
                  </a:cubicBezTo>
                  <a:cubicBezTo>
                    <a:pt x="2666" y="1872"/>
                    <a:pt x="2663" y="1875"/>
                    <a:pt x="2662" y="1875"/>
                  </a:cubicBezTo>
                  <a:cubicBezTo>
                    <a:pt x="2662" y="1875"/>
                    <a:pt x="2661" y="1875"/>
                    <a:pt x="2661" y="1875"/>
                  </a:cubicBezTo>
                  <a:lnTo>
                    <a:pt x="2661" y="1875"/>
                  </a:lnTo>
                  <a:cubicBezTo>
                    <a:pt x="2673" y="1901"/>
                    <a:pt x="2694" y="1918"/>
                    <a:pt x="2694" y="1951"/>
                  </a:cubicBezTo>
                  <a:cubicBezTo>
                    <a:pt x="2691" y="1950"/>
                    <a:pt x="2688" y="1950"/>
                    <a:pt x="2687" y="1950"/>
                  </a:cubicBezTo>
                  <a:cubicBezTo>
                    <a:pt x="2676" y="1950"/>
                    <a:pt x="2686" y="1963"/>
                    <a:pt x="2672" y="1968"/>
                  </a:cubicBezTo>
                  <a:lnTo>
                    <a:pt x="2683" y="1984"/>
                  </a:lnTo>
                  <a:lnTo>
                    <a:pt x="2688" y="1973"/>
                  </a:lnTo>
                  <a:cubicBezTo>
                    <a:pt x="2694" y="1990"/>
                    <a:pt x="2705" y="2001"/>
                    <a:pt x="2705" y="2012"/>
                  </a:cubicBezTo>
                  <a:lnTo>
                    <a:pt x="2694" y="2007"/>
                  </a:lnTo>
                  <a:lnTo>
                    <a:pt x="2705" y="2035"/>
                  </a:lnTo>
                  <a:lnTo>
                    <a:pt x="2705" y="2018"/>
                  </a:lnTo>
                  <a:cubicBezTo>
                    <a:pt x="2710" y="2021"/>
                    <a:pt x="2714" y="2022"/>
                    <a:pt x="2717" y="2022"/>
                  </a:cubicBezTo>
                  <a:cubicBezTo>
                    <a:pt x="2721" y="2022"/>
                    <a:pt x="2723" y="2021"/>
                    <a:pt x="2725" y="2021"/>
                  </a:cubicBezTo>
                  <a:cubicBezTo>
                    <a:pt x="2727" y="2021"/>
                    <a:pt x="2728" y="2023"/>
                    <a:pt x="2728" y="2029"/>
                  </a:cubicBezTo>
                  <a:cubicBezTo>
                    <a:pt x="2728" y="2029"/>
                    <a:pt x="2733" y="2046"/>
                    <a:pt x="2722" y="2057"/>
                  </a:cubicBezTo>
                  <a:cubicBezTo>
                    <a:pt x="2728" y="2063"/>
                    <a:pt x="2733" y="2068"/>
                    <a:pt x="2733" y="2080"/>
                  </a:cubicBezTo>
                  <a:cubicBezTo>
                    <a:pt x="2730" y="2082"/>
                    <a:pt x="2726" y="2082"/>
                    <a:pt x="2722" y="2082"/>
                  </a:cubicBezTo>
                  <a:cubicBezTo>
                    <a:pt x="2718" y="2082"/>
                    <a:pt x="2714" y="2082"/>
                    <a:pt x="2711" y="2085"/>
                  </a:cubicBezTo>
                  <a:cubicBezTo>
                    <a:pt x="2726" y="2090"/>
                    <a:pt x="2719" y="2112"/>
                    <a:pt x="2728" y="2125"/>
                  </a:cubicBezTo>
                  <a:lnTo>
                    <a:pt x="2728" y="2125"/>
                  </a:lnTo>
                  <a:cubicBezTo>
                    <a:pt x="2725" y="2124"/>
                    <a:pt x="2722" y="2124"/>
                    <a:pt x="2722" y="2124"/>
                  </a:cubicBezTo>
                  <a:lnTo>
                    <a:pt x="2722" y="2124"/>
                  </a:lnTo>
                  <a:lnTo>
                    <a:pt x="2733" y="2130"/>
                  </a:lnTo>
                  <a:cubicBezTo>
                    <a:pt x="2733" y="2141"/>
                    <a:pt x="2728" y="2141"/>
                    <a:pt x="2722" y="2141"/>
                  </a:cubicBezTo>
                  <a:cubicBezTo>
                    <a:pt x="2722" y="2148"/>
                    <a:pt x="2724" y="2149"/>
                    <a:pt x="2726" y="2149"/>
                  </a:cubicBezTo>
                  <a:cubicBezTo>
                    <a:pt x="2730" y="2149"/>
                    <a:pt x="2734" y="2146"/>
                    <a:pt x="2737" y="2146"/>
                  </a:cubicBezTo>
                  <a:cubicBezTo>
                    <a:pt x="2739" y="2146"/>
                    <a:pt x="2741" y="2149"/>
                    <a:pt x="2739" y="2158"/>
                  </a:cubicBezTo>
                  <a:cubicBezTo>
                    <a:pt x="2733" y="2158"/>
                    <a:pt x="2733" y="2158"/>
                    <a:pt x="2733" y="2152"/>
                  </a:cubicBezTo>
                  <a:lnTo>
                    <a:pt x="2733" y="2152"/>
                  </a:lnTo>
                  <a:cubicBezTo>
                    <a:pt x="2728" y="2180"/>
                    <a:pt x="2744" y="2203"/>
                    <a:pt x="2744" y="2225"/>
                  </a:cubicBezTo>
                  <a:cubicBezTo>
                    <a:pt x="2742" y="2227"/>
                    <a:pt x="2740" y="2228"/>
                    <a:pt x="2738" y="2228"/>
                  </a:cubicBezTo>
                  <a:cubicBezTo>
                    <a:pt x="2730" y="2228"/>
                    <a:pt x="2731" y="2212"/>
                    <a:pt x="2726" y="2212"/>
                  </a:cubicBezTo>
                  <a:cubicBezTo>
                    <a:pt x="2725" y="2212"/>
                    <a:pt x="2724" y="2212"/>
                    <a:pt x="2722" y="2214"/>
                  </a:cubicBezTo>
                  <a:cubicBezTo>
                    <a:pt x="2728" y="2248"/>
                    <a:pt x="2744" y="2281"/>
                    <a:pt x="2744" y="2315"/>
                  </a:cubicBezTo>
                  <a:lnTo>
                    <a:pt x="2744" y="2309"/>
                  </a:lnTo>
                  <a:lnTo>
                    <a:pt x="2744" y="2309"/>
                  </a:lnTo>
                  <a:cubicBezTo>
                    <a:pt x="2772" y="2315"/>
                    <a:pt x="2733" y="2337"/>
                    <a:pt x="2750" y="2354"/>
                  </a:cubicBezTo>
                  <a:cubicBezTo>
                    <a:pt x="2747" y="2351"/>
                    <a:pt x="2741" y="2349"/>
                    <a:pt x="2739" y="2349"/>
                  </a:cubicBezTo>
                  <a:lnTo>
                    <a:pt x="2739" y="2349"/>
                  </a:lnTo>
                  <a:cubicBezTo>
                    <a:pt x="2733" y="2371"/>
                    <a:pt x="2744" y="2393"/>
                    <a:pt x="2750" y="2427"/>
                  </a:cubicBezTo>
                  <a:lnTo>
                    <a:pt x="2744" y="2421"/>
                  </a:lnTo>
                  <a:cubicBezTo>
                    <a:pt x="2739" y="2438"/>
                    <a:pt x="2739" y="2460"/>
                    <a:pt x="2739" y="2472"/>
                  </a:cubicBezTo>
                  <a:cubicBezTo>
                    <a:pt x="2743" y="2476"/>
                    <a:pt x="2744" y="2484"/>
                    <a:pt x="2747" y="2484"/>
                  </a:cubicBezTo>
                  <a:cubicBezTo>
                    <a:pt x="2748" y="2484"/>
                    <a:pt x="2749" y="2484"/>
                    <a:pt x="2750" y="2483"/>
                  </a:cubicBezTo>
                  <a:lnTo>
                    <a:pt x="2750" y="2483"/>
                  </a:lnTo>
                  <a:cubicBezTo>
                    <a:pt x="2716" y="2522"/>
                    <a:pt x="2767" y="2567"/>
                    <a:pt x="2733" y="2606"/>
                  </a:cubicBezTo>
                  <a:cubicBezTo>
                    <a:pt x="2733" y="2600"/>
                    <a:pt x="2728" y="2595"/>
                    <a:pt x="2728" y="2595"/>
                  </a:cubicBezTo>
                  <a:lnTo>
                    <a:pt x="2728" y="2595"/>
                  </a:lnTo>
                  <a:lnTo>
                    <a:pt x="2733" y="2628"/>
                  </a:lnTo>
                  <a:cubicBezTo>
                    <a:pt x="2744" y="2628"/>
                    <a:pt x="2739" y="2628"/>
                    <a:pt x="2750" y="2623"/>
                  </a:cubicBezTo>
                  <a:cubicBezTo>
                    <a:pt x="2756" y="2623"/>
                    <a:pt x="2756" y="2634"/>
                    <a:pt x="2756" y="2645"/>
                  </a:cubicBezTo>
                  <a:cubicBezTo>
                    <a:pt x="2753" y="2639"/>
                    <a:pt x="2750" y="2636"/>
                    <a:pt x="2747" y="2636"/>
                  </a:cubicBezTo>
                  <a:cubicBezTo>
                    <a:pt x="2742" y="2636"/>
                    <a:pt x="2737" y="2642"/>
                    <a:pt x="2733" y="2645"/>
                  </a:cubicBezTo>
                  <a:cubicBezTo>
                    <a:pt x="2739" y="2645"/>
                    <a:pt x="2739" y="2651"/>
                    <a:pt x="2744" y="2651"/>
                  </a:cubicBezTo>
                  <a:cubicBezTo>
                    <a:pt x="2722" y="2662"/>
                    <a:pt x="2767" y="2656"/>
                    <a:pt x="2750" y="2679"/>
                  </a:cubicBezTo>
                  <a:lnTo>
                    <a:pt x="2744" y="2673"/>
                  </a:lnTo>
                  <a:lnTo>
                    <a:pt x="2744" y="2673"/>
                  </a:lnTo>
                  <a:cubicBezTo>
                    <a:pt x="2744" y="2684"/>
                    <a:pt x="2750" y="2696"/>
                    <a:pt x="2750" y="2701"/>
                  </a:cubicBezTo>
                  <a:cubicBezTo>
                    <a:pt x="2747" y="2702"/>
                    <a:pt x="2745" y="2703"/>
                    <a:pt x="2743" y="2703"/>
                  </a:cubicBezTo>
                  <a:cubicBezTo>
                    <a:pt x="2737" y="2703"/>
                    <a:pt x="2742" y="2695"/>
                    <a:pt x="2733" y="2690"/>
                  </a:cubicBezTo>
                  <a:lnTo>
                    <a:pt x="2733" y="2690"/>
                  </a:lnTo>
                  <a:cubicBezTo>
                    <a:pt x="2733" y="2707"/>
                    <a:pt x="2756" y="2724"/>
                    <a:pt x="2739" y="2729"/>
                  </a:cubicBezTo>
                  <a:cubicBezTo>
                    <a:pt x="2739" y="2724"/>
                    <a:pt x="2739" y="2718"/>
                    <a:pt x="2733" y="2712"/>
                  </a:cubicBezTo>
                  <a:cubicBezTo>
                    <a:pt x="2716" y="2724"/>
                    <a:pt x="2722" y="2724"/>
                    <a:pt x="2716" y="2735"/>
                  </a:cubicBezTo>
                  <a:lnTo>
                    <a:pt x="2712" y="2747"/>
                  </a:lnTo>
                  <a:lnTo>
                    <a:pt x="2712" y="2747"/>
                  </a:lnTo>
                  <a:cubicBezTo>
                    <a:pt x="2712" y="2747"/>
                    <a:pt x="2711" y="2746"/>
                    <a:pt x="2711" y="2746"/>
                  </a:cubicBezTo>
                  <a:lnTo>
                    <a:pt x="2711" y="2752"/>
                  </a:lnTo>
                  <a:lnTo>
                    <a:pt x="2712" y="2747"/>
                  </a:lnTo>
                  <a:lnTo>
                    <a:pt x="2712" y="2747"/>
                  </a:lnTo>
                  <a:cubicBezTo>
                    <a:pt x="2743" y="2769"/>
                    <a:pt x="2717" y="2786"/>
                    <a:pt x="2728" y="2808"/>
                  </a:cubicBezTo>
                  <a:cubicBezTo>
                    <a:pt x="2723" y="2799"/>
                    <a:pt x="2721" y="2796"/>
                    <a:pt x="2720" y="2796"/>
                  </a:cubicBezTo>
                  <a:cubicBezTo>
                    <a:pt x="2717" y="2796"/>
                    <a:pt x="2715" y="2802"/>
                    <a:pt x="2705" y="2802"/>
                  </a:cubicBezTo>
                  <a:cubicBezTo>
                    <a:pt x="2701" y="2806"/>
                    <a:pt x="2697" y="2810"/>
                    <a:pt x="2695" y="2810"/>
                  </a:cubicBezTo>
                  <a:cubicBezTo>
                    <a:pt x="2695" y="2810"/>
                    <a:pt x="2695" y="2810"/>
                    <a:pt x="2695" y="2810"/>
                  </a:cubicBezTo>
                  <a:lnTo>
                    <a:pt x="2695" y="2810"/>
                  </a:lnTo>
                  <a:cubicBezTo>
                    <a:pt x="2698" y="2824"/>
                    <a:pt x="2678" y="2825"/>
                    <a:pt x="2694" y="2841"/>
                  </a:cubicBezTo>
                  <a:cubicBezTo>
                    <a:pt x="2688" y="2841"/>
                    <a:pt x="2688" y="2852"/>
                    <a:pt x="2677" y="2852"/>
                  </a:cubicBezTo>
                  <a:cubicBezTo>
                    <a:pt x="2677" y="2855"/>
                    <a:pt x="2678" y="2856"/>
                    <a:pt x="2679" y="2856"/>
                  </a:cubicBezTo>
                  <a:cubicBezTo>
                    <a:pt x="2682" y="2856"/>
                    <a:pt x="2687" y="2851"/>
                    <a:pt x="2691" y="2851"/>
                  </a:cubicBezTo>
                  <a:cubicBezTo>
                    <a:pt x="2692" y="2851"/>
                    <a:pt x="2693" y="2852"/>
                    <a:pt x="2694" y="2852"/>
                  </a:cubicBezTo>
                  <a:cubicBezTo>
                    <a:pt x="2705" y="2875"/>
                    <a:pt x="2666" y="2897"/>
                    <a:pt x="2677" y="2931"/>
                  </a:cubicBezTo>
                  <a:cubicBezTo>
                    <a:pt x="2677" y="2959"/>
                    <a:pt x="2688" y="2970"/>
                    <a:pt x="2694" y="2992"/>
                  </a:cubicBezTo>
                  <a:cubicBezTo>
                    <a:pt x="2692" y="2993"/>
                    <a:pt x="2691" y="2994"/>
                    <a:pt x="2689" y="2994"/>
                  </a:cubicBezTo>
                  <a:cubicBezTo>
                    <a:pt x="2681" y="2994"/>
                    <a:pt x="2677" y="2981"/>
                    <a:pt x="2677" y="2981"/>
                  </a:cubicBezTo>
                  <a:cubicBezTo>
                    <a:pt x="2666" y="2992"/>
                    <a:pt x="2666" y="3004"/>
                    <a:pt x="2666" y="3020"/>
                  </a:cubicBezTo>
                  <a:cubicBezTo>
                    <a:pt x="2663" y="3018"/>
                    <a:pt x="2662" y="3016"/>
                    <a:pt x="2660" y="3016"/>
                  </a:cubicBezTo>
                  <a:cubicBezTo>
                    <a:pt x="2659" y="3016"/>
                    <a:pt x="2658" y="3018"/>
                    <a:pt x="2655" y="3020"/>
                  </a:cubicBezTo>
                  <a:cubicBezTo>
                    <a:pt x="2649" y="3026"/>
                    <a:pt x="2666" y="3032"/>
                    <a:pt x="2655" y="3043"/>
                  </a:cubicBezTo>
                  <a:cubicBezTo>
                    <a:pt x="2649" y="3037"/>
                    <a:pt x="2644" y="3032"/>
                    <a:pt x="2644" y="3026"/>
                  </a:cubicBezTo>
                  <a:lnTo>
                    <a:pt x="2644" y="3026"/>
                  </a:lnTo>
                  <a:cubicBezTo>
                    <a:pt x="2644" y="3037"/>
                    <a:pt x="2649" y="3054"/>
                    <a:pt x="2644" y="3065"/>
                  </a:cubicBezTo>
                  <a:cubicBezTo>
                    <a:pt x="2638" y="3065"/>
                    <a:pt x="2638" y="3054"/>
                    <a:pt x="2632" y="3048"/>
                  </a:cubicBezTo>
                  <a:lnTo>
                    <a:pt x="2632" y="3048"/>
                  </a:lnTo>
                  <a:cubicBezTo>
                    <a:pt x="2632" y="3060"/>
                    <a:pt x="2627" y="3082"/>
                    <a:pt x="2638" y="3093"/>
                  </a:cubicBezTo>
                  <a:lnTo>
                    <a:pt x="2642" y="3089"/>
                  </a:lnTo>
                  <a:lnTo>
                    <a:pt x="2642" y="3089"/>
                  </a:lnTo>
                  <a:cubicBezTo>
                    <a:pt x="2642" y="3089"/>
                    <a:pt x="2642" y="3089"/>
                    <a:pt x="2642" y="3089"/>
                  </a:cubicBezTo>
                  <a:cubicBezTo>
                    <a:pt x="2643" y="3089"/>
                    <a:pt x="2644" y="3089"/>
                    <a:pt x="2644" y="3088"/>
                  </a:cubicBezTo>
                  <a:lnTo>
                    <a:pt x="2644" y="3088"/>
                  </a:lnTo>
                  <a:lnTo>
                    <a:pt x="2642" y="3089"/>
                  </a:lnTo>
                  <a:lnTo>
                    <a:pt x="2642" y="3089"/>
                  </a:lnTo>
                  <a:cubicBezTo>
                    <a:pt x="2639" y="3089"/>
                    <a:pt x="2632" y="3082"/>
                    <a:pt x="2632" y="3082"/>
                  </a:cubicBezTo>
                  <a:cubicBezTo>
                    <a:pt x="2627" y="3065"/>
                    <a:pt x="2644" y="3065"/>
                    <a:pt x="2649" y="3065"/>
                  </a:cubicBezTo>
                  <a:lnTo>
                    <a:pt x="2649" y="3076"/>
                  </a:lnTo>
                  <a:cubicBezTo>
                    <a:pt x="2677" y="3076"/>
                    <a:pt x="2655" y="3037"/>
                    <a:pt x="2660" y="3026"/>
                  </a:cubicBezTo>
                  <a:lnTo>
                    <a:pt x="2660" y="3026"/>
                  </a:lnTo>
                  <a:lnTo>
                    <a:pt x="2677" y="3037"/>
                  </a:lnTo>
                  <a:lnTo>
                    <a:pt x="2672" y="3015"/>
                  </a:lnTo>
                  <a:cubicBezTo>
                    <a:pt x="2673" y="3013"/>
                    <a:pt x="2675" y="3013"/>
                    <a:pt x="2677" y="3013"/>
                  </a:cubicBezTo>
                  <a:cubicBezTo>
                    <a:pt x="2683" y="3013"/>
                    <a:pt x="2688" y="3017"/>
                    <a:pt x="2688" y="3020"/>
                  </a:cubicBezTo>
                  <a:cubicBezTo>
                    <a:pt x="2700" y="3015"/>
                    <a:pt x="2683" y="3009"/>
                    <a:pt x="2700" y="3004"/>
                  </a:cubicBezTo>
                  <a:lnTo>
                    <a:pt x="2700" y="2987"/>
                  </a:lnTo>
                  <a:cubicBezTo>
                    <a:pt x="2700" y="2992"/>
                    <a:pt x="2708" y="2992"/>
                    <a:pt x="2707" y="2996"/>
                  </a:cubicBezTo>
                  <a:lnTo>
                    <a:pt x="2707" y="2996"/>
                  </a:lnTo>
                  <a:cubicBezTo>
                    <a:pt x="2721" y="2975"/>
                    <a:pt x="2706" y="2959"/>
                    <a:pt x="2722" y="2953"/>
                  </a:cubicBezTo>
                  <a:cubicBezTo>
                    <a:pt x="2722" y="2925"/>
                    <a:pt x="2705" y="2948"/>
                    <a:pt x="2700" y="2920"/>
                  </a:cubicBezTo>
                  <a:lnTo>
                    <a:pt x="2733" y="2914"/>
                  </a:lnTo>
                  <a:lnTo>
                    <a:pt x="2722" y="2908"/>
                  </a:lnTo>
                  <a:cubicBezTo>
                    <a:pt x="2722" y="2905"/>
                    <a:pt x="2725" y="2901"/>
                    <a:pt x="2728" y="2901"/>
                  </a:cubicBezTo>
                  <a:cubicBezTo>
                    <a:pt x="2730" y="2901"/>
                    <a:pt x="2732" y="2901"/>
                    <a:pt x="2733" y="2903"/>
                  </a:cubicBezTo>
                  <a:cubicBezTo>
                    <a:pt x="2731" y="2896"/>
                    <a:pt x="2730" y="2895"/>
                    <a:pt x="2728" y="2895"/>
                  </a:cubicBezTo>
                  <a:cubicBezTo>
                    <a:pt x="2727" y="2895"/>
                    <a:pt x="2726" y="2896"/>
                    <a:pt x="2724" y="2896"/>
                  </a:cubicBezTo>
                  <a:cubicBezTo>
                    <a:pt x="2722" y="2896"/>
                    <a:pt x="2720" y="2895"/>
                    <a:pt x="2716" y="2892"/>
                  </a:cubicBezTo>
                  <a:cubicBezTo>
                    <a:pt x="2732" y="2881"/>
                    <a:pt x="2723" y="2852"/>
                    <a:pt x="2740" y="2852"/>
                  </a:cubicBezTo>
                  <a:cubicBezTo>
                    <a:pt x="2741" y="2852"/>
                    <a:pt x="2743" y="2852"/>
                    <a:pt x="2744" y="2852"/>
                  </a:cubicBezTo>
                  <a:cubicBezTo>
                    <a:pt x="2742" y="2850"/>
                    <a:pt x="2740" y="2849"/>
                    <a:pt x="2738" y="2849"/>
                  </a:cubicBezTo>
                  <a:cubicBezTo>
                    <a:pt x="2735" y="2849"/>
                    <a:pt x="2733" y="2853"/>
                    <a:pt x="2731" y="2853"/>
                  </a:cubicBezTo>
                  <a:cubicBezTo>
                    <a:pt x="2730" y="2853"/>
                    <a:pt x="2729" y="2852"/>
                    <a:pt x="2728" y="2847"/>
                  </a:cubicBezTo>
                  <a:cubicBezTo>
                    <a:pt x="2756" y="2847"/>
                    <a:pt x="2728" y="2824"/>
                    <a:pt x="2744" y="2813"/>
                  </a:cubicBezTo>
                  <a:lnTo>
                    <a:pt x="2744" y="2813"/>
                  </a:lnTo>
                  <a:cubicBezTo>
                    <a:pt x="2752" y="2817"/>
                    <a:pt x="2749" y="2826"/>
                    <a:pt x="2752" y="2826"/>
                  </a:cubicBezTo>
                  <a:cubicBezTo>
                    <a:pt x="2753" y="2826"/>
                    <a:pt x="2756" y="2824"/>
                    <a:pt x="2761" y="2819"/>
                  </a:cubicBezTo>
                  <a:cubicBezTo>
                    <a:pt x="2739" y="2808"/>
                    <a:pt x="2772" y="2796"/>
                    <a:pt x="2767" y="2780"/>
                  </a:cubicBezTo>
                  <a:lnTo>
                    <a:pt x="2778" y="2780"/>
                  </a:lnTo>
                  <a:cubicBezTo>
                    <a:pt x="2778" y="2780"/>
                    <a:pt x="2767" y="2774"/>
                    <a:pt x="2761" y="2774"/>
                  </a:cubicBezTo>
                  <a:cubicBezTo>
                    <a:pt x="2756" y="2763"/>
                    <a:pt x="2761" y="2746"/>
                    <a:pt x="2761" y="2735"/>
                  </a:cubicBezTo>
                  <a:cubicBezTo>
                    <a:pt x="2767" y="2735"/>
                    <a:pt x="2778" y="2696"/>
                    <a:pt x="2784" y="2679"/>
                  </a:cubicBezTo>
                  <a:lnTo>
                    <a:pt x="2789" y="2679"/>
                  </a:lnTo>
                  <a:cubicBezTo>
                    <a:pt x="2772" y="2673"/>
                    <a:pt x="2778" y="2651"/>
                    <a:pt x="2772" y="2640"/>
                  </a:cubicBezTo>
                  <a:cubicBezTo>
                    <a:pt x="2784" y="2640"/>
                    <a:pt x="2789" y="2645"/>
                    <a:pt x="2795" y="2651"/>
                  </a:cubicBezTo>
                  <a:lnTo>
                    <a:pt x="2795" y="2640"/>
                  </a:lnTo>
                  <a:cubicBezTo>
                    <a:pt x="2789" y="2634"/>
                    <a:pt x="2784" y="2628"/>
                    <a:pt x="2784" y="2623"/>
                  </a:cubicBezTo>
                  <a:lnTo>
                    <a:pt x="2800" y="2623"/>
                  </a:lnTo>
                  <a:cubicBezTo>
                    <a:pt x="2800" y="2606"/>
                    <a:pt x="2784" y="2589"/>
                    <a:pt x="2795" y="2567"/>
                  </a:cubicBezTo>
                  <a:cubicBezTo>
                    <a:pt x="2793" y="2566"/>
                    <a:pt x="2792" y="2566"/>
                    <a:pt x="2790" y="2566"/>
                  </a:cubicBezTo>
                  <a:cubicBezTo>
                    <a:pt x="2784" y="2566"/>
                    <a:pt x="2776" y="2570"/>
                    <a:pt x="2769" y="2570"/>
                  </a:cubicBezTo>
                  <a:cubicBezTo>
                    <a:pt x="2763" y="2570"/>
                    <a:pt x="2758" y="2567"/>
                    <a:pt x="2756" y="2556"/>
                  </a:cubicBezTo>
                  <a:cubicBezTo>
                    <a:pt x="2760" y="2556"/>
                    <a:pt x="2767" y="2556"/>
                    <a:pt x="2773" y="2558"/>
                  </a:cubicBezTo>
                  <a:lnTo>
                    <a:pt x="2773" y="2558"/>
                  </a:lnTo>
                  <a:cubicBezTo>
                    <a:pt x="2772" y="2556"/>
                    <a:pt x="2772" y="2553"/>
                    <a:pt x="2772" y="2550"/>
                  </a:cubicBezTo>
                  <a:lnTo>
                    <a:pt x="2772" y="2550"/>
                  </a:lnTo>
                  <a:lnTo>
                    <a:pt x="2784" y="2561"/>
                  </a:lnTo>
                  <a:cubicBezTo>
                    <a:pt x="2789" y="2550"/>
                    <a:pt x="2778" y="2556"/>
                    <a:pt x="2778" y="2544"/>
                  </a:cubicBezTo>
                  <a:lnTo>
                    <a:pt x="2778" y="2544"/>
                  </a:lnTo>
                  <a:cubicBezTo>
                    <a:pt x="2779" y="2546"/>
                    <a:pt x="2780" y="2546"/>
                    <a:pt x="2781" y="2546"/>
                  </a:cubicBezTo>
                  <a:cubicBezTo>
                    <a:pt x="2783" y="2546"/>
                    <a:pt x="2784" y="2543"/>
                    <a:pt x="2786" y="2543"/>
                  </a:cubicBezTo>
                  <a:cubicBezTo>
                    <a:pt x="2787" y="2543"/>
                    <a:pt x="2788" y="2543"/>
                    <a:pt x="2789" y="2544"/>
                  </a:cubicBezTo>
                  <a:cubicBezTo>
                    <a:pt x="2795" y="2544"/>
                    <a:pt x="2789" y="2550"/>
                    <a:pt x="2789" y="2556"/>
                  </a:cubicBezTo>
                  <a:cubicBezTo>
                    <a:pt x="2795" y="2544"/>
                    <a:pt x="2800" y="2533"/>
                    <a:pt x="2806" y="2528"/>
                  </a:cubicBezTo>
                  <a:cubicBezTo>
                    <a:pt x="2800" y="2528"/>
                    <a:pt x="2795" y="2528"/>
                    <a:pt x="2795" y="2522"/>
                  </a:cubicBezTo>
                  <a:cubicBezTo>
                    <a:pt x="2795" y="2505"/>
                    <a:pt x="2806" y="2516"/>
                    <a:pt x="2812" y="2505"/>
                  </a:cubicBezTo>
                  <a:cubicBezTo>
                    <a:pt x="2800" y="2500"/>
                    <a:pt x="2812" y="2488"/>
                    <a:pt x="2795" y="2488"/>
                  </a:cubicBezTo>
                  <a:cubicBezTo>
                    <a:pt x="2795" y="2483"/>
                    <a:pt x="2800" y="2483"/>
                    <a:pt x="2806" y="2483"/>
                  </a:cubicBezTo>
                  <a:cubicBezTo>
                    <a:pt x="2801" y="2473"/>
                    <a:pt x="2805" y="2447"/>
                    <a:pt x="2795" y="2447"/>
                  </a:cubicBezTo>
                  <a:cubicBezTo>
                    <a:pt x="2793" y="2447"/>
                    <a:pt x="2791" y="2448"/>
                    <a:pt x="2789" y="2449"/>
                  </a:cubicBezTo>
                  <a:cubicBezTo>
                    <a:pt x="2778" y="2416"/>
                    <a:pt x="2800" y="2388"/>
                    <a:pt x="2789" y="2354"/>
                  </a:cubicBezTo>
                  <a:lnTo>
                    <a:pt x="2795" y="2354"/>
                  </a:lnTo>
                  <a:cubicBezTo>
                    <a:pt x="2789" y="2337"/>
                    <a:pt x="2789" y="2315"/>
                    <a:pt x="2778" y="2304"/>
                  </a:cubicBezTo>
                  <a:cubicBezTo>
                    <a:pt x="2778" y="2299"/>
                    <a:pt x="2785" y="2291"/>
                    <a:pt x="2791" y="2291"/>
                  </a:cubicBezTo>
                  <a:cubicBezTo>
                    <a:pt x="2792" y="2291"/>
                    <a:pt x="2794" y="2291"/>
                    <a:pt x="2795" y="2292"/>
                  </a:cubicBezTo>
                  <a:cubicBezTo>
                    <a:pt x="2789" y="2276"/>
                    <a:pt x="2784" y="2276"/>
                    <a:pt x="2789" y="2259"/>
                  </a:cubicBezTo>
                  <a:lnTo>
                    <a:pt x="2789" y="2259"/>
                  </a:lnTo>
                  <a:cubicBezTo>
                    <a:pt x="2792" y="2262"/>
                    <a:pt x="2794" y="2263"/>
                    <a:pt x="2795" y="2263"/>
                  </a:cubicBezTo>
                  <a:cubicBezTo>
                    <a:pt x="2795" y="2263"/>
                    <a:pt x="2795" y="2263"/>
                    <a:pt x="2795" y="2263"/>
                  </a:cubicBezTo>
                  <a:lnTo>
                    <a:pt x="2795" y="2263"/>
                  </a:lnTo>
                  <a:cubicBezTo>
                    <a:pt x="2795" y="2264"/>
                    <a:pt x="2795" y="2266"/>
                    <a:pt x="2795" y="2270"/>
                  </a:cubicBezTo>
                  <a:cubicBezTo>
                    <a:pt x="2800" y="2253"/>
                    <a:pt x="2806" y="2248"/>
                    <a:pt x="2795" y="2231"/>
                  </a:cubicBezTo>
                  <a:lnTo>
                    <a:pt x="2795" y="2231"/>
                  </a:lnTo>
                  <a:cubicBezTo>
                    <a:pt x="2796" y="2231"/>
                    <a:pt x="2797" y="2232"/>
                    <a:pt x="2798" y="2232"/>
                  </a:cubicBezTo>
                  <a:cubicBezTo>
                    <a:pt x="2806" y="2232"/>
                    <a:pt x="2805" y="2213"/>
                    <a:pt x="2800" y="2208"/>
                  </a:cubicBezTo>
                  <a:lnTo>
                    <a:pt x="2800" y="2208"/>
                  </a:lnTo>
                  <a:lnTo>
                    <a:pt x="2795" y="2220"/>
                  </a:lnTo>
                  <a:cubicBezTo>
                    <a:pt x="2795" y="2208"/>
                    <a:pt x="2795" y="2203"/>
                    <a:pt x="2795" y="2192"/>
                  </a:cubicBezTo>
                  <a:lnTo>
                    <a:pt x="2812" y="2197"/>
                  </a:lnTo>
                  <a:cubicBezTo>
                    <a:pt x="2823" y="2158"/>
                    <a:pt x="2767" y="2136"/>
                    <a:pt x="2795" y="2102"/>
                  </a:cubicBezTo>
                  <a:cubicBezTo>
                    <a:pt x="2793" y="2100"/>
                    <a:pt x="2792" y="2100"/>
                    <a:pt x="2791" y="2100"/>
                  </a:cubicBezTo>
                  <a:cubicBezTo>
                    <a:pt x="2786" y="2100"/>
                    <a:pt x="2787" y="2116"/>
                    <a:pt x="2782" y="2116"/>
                  </a:cubicBezTo>
                  <a:cubicBezTo>
                    <a:pt x="2781" y="2116"/>
                    <a:pt x="2780" y="2115"/>
                    <a:pt x="2778" y="2113"/>
                  </a:cubicBezTo>
                  <a:cubicBezTo>
                    <a:pt x="2778" y="2096"/>
                    <a:pt x="2795" y="2080"/>
                    <a:pt x="2795" y="2074"/>
                  </a:cubicBezTo>
                  <a:cubicBezTo>
                    <a:pt x="2800" y="2046"/>
                    <a:pt x="2772" y="2052"/>
                    <a:pt x="2772" y="2029"/>
                  </a:cubicBezTo>
                  <a:cubicBezTo>
                    <a:pt x="2770" y="2032"/>
                    <a:pt x="2765" y="2035"/>
                    <a:pt x="2760" y="2035"/>
                  </a:cubicBezTo>
                  <a:cubicBezTo>
                    <a:pt x="2756" y="2035"/>
                    <a:pt x="2750" y="2032"/>
                    <a:pt x="2744" y="2024"/>
                  </a:cubicBezTo>
                  <a:cubicBezTo>
                    <a:pt x="2744" y="2011"/>
                    <a:pt x="2753" y="2002"/>
                    <a:pt x="2762" y="2002"/>
                  </a:cubicBezTo>
                  <a:cubicBezTo>
                    <a:pt x="2766" y="2002"/>
                    <a:pt x="2769" y="2004"/>
                    <a:pt x="2772" y="2007"/>
                  </a:cubicBezTo>
                  <a:cubicBezTo>
                    <a:pt x="2772" y="2012"/>
                    <a:pt x="2772" y="2012"/>
                    <a:pt x="2767" y="2012"/>
                  </a:cubicBezTo>
                  <a:cubicBezTo>
                    <a:pt x="2771" y="2016"/>
                    <a:pt x="2772" y="2020"/>
                    <a:pt x="2774" y="2020"/>
                  </a:cubicBezTo>
                  <a:cubicBezTo>
                    <a:pt x="2775" y="2020"/>
                    <a:pt x="2776" y="2020"/>
                    <a:pt x="2778" y="2018"/>
                  </a:cubicBezTo>
                  <a:lnTo>
                    <a:pt x="2772" y="2018"/>
                  </a:lnTo>
                  <a:cubicBezTo>
                    <a:pt x="2777" y="2008"/>
                    <a:pt x="2773" y="1989"/>
                    <a:pt x="2780" y="1989"/>
                  </a:cubicBezTo>
                  <a:cubicBezTo>
                    <a:pt x="2781" y="1989"/>
                    <a:pt x="2782" y="1989"/>
                    <a:pt x="2784" y="1990"/>
                  </a:cubicBezTo>
                  <a:cubicBezTo>
                    <a:pt x="2779" y="1986"/>
                    <a:pt x="2777" y="1984"/>
                    <a:pt x="2775" y="1984"/>
                  </a:cubicBezTo>
                  <a:cubicBezTo>
                    <a:pt x="2772" y="1984"/>
                    <a:pt x="2772" y="1989"/>
                    <a:pt x="2772" y="1996"/>
                  </a:cubicBezTo>
                  <a:cubicBezTo>
                    <a:pt x="2772" y="1973"/>
                    <a:pt x="2761" y="1962"/>
                    <a:pt x="2767" y="1940"/>
                  </a:cubicBezTo>
                  <a:lnTo>
                    <a:pt x="2767" y="1940"/>
                  </a:lnTo>
                  <a:cubicBezTo>
                    <a:pt x="2761" y="1940"/>
                    <a:pt x="2756" y="1945"/>
                    <a:pt x="2756" y="1945"/>
                  </a:cubicBezTo>
                  <a:cubicBezTo>
                    <a:pt x="2756" y="1912"/>
                    <a:pt x="2744" y="1928"/>
                    <a:pt x="2733" y="1912"/>
                  </a:cubicBezTo>
                  <a:cubicBezTo>
                    <a:pt x="2739" y="1895"/>
                    <a:pt x="2756" y="1912"/>
                    <a:pt x="2744" y="1889"/>
                  </a:cubicBezTo>
                  <a:cubicBezTo>
                    <a:pt x="2744" y="1883"/>
                    <a:pt x="2746" y="1880"/>
                    <a:pt x="2749" y="1880"/>
                  </a:cubicBezTo>
                  <a:cubicBezTo>
                    <a:pt x="2752" y="1880"/>
                    <a:pt x="2758" y="1886"/>
                    <a:pt x="2761" y="1889"/>
                  </a:cubicBezTo>
                  <a:cubicBezTo>
                    <a:pt x="2750" y="1872"/>
                    <a:pt x="2761" y="1850"/>
                    <a:pt x="2761" y="1839"/>
                  </a:cubicBezTo>
                  <a:lnTo>
                    <a:pt x="2767" y="1844"/>
                  </a:lnTo>
                  <a:cubicBezTo>
                    <a:pt x="2761" y="1839"/>
                    <a:pt x="2761" y="1833"/>
                    <a:pt x="2761" y="1828"/>
                  </a:cubicBezTo>
                  <a:lnTo>
                    <a:pt x="2750" y="1839"/>
                  </a:lnTo>
                  <a:cubicBezTo>
                    <a:pt x="2750" y="1833"/>
                    <a:pt x="2750" y="1828"/>
                    <a:pt x="2756" y="1828"/>
                  </a:cubicBezTo>
                  <a:cubicBezTo>
                    <a:pt x="2753" y="1826"/>
                    <a:pt x="2751" y="1826"/>
                    <a:pt x="2749" y="1826"/>
                  </a:cubicBezTo>
                  <a:cubicBezTo>
                    <a:pt x="2744" y="1826"/>
                    <a:pt x="2739" y="1829"/>
                    <a:pt x="2731" y="1829"/>
                  </a:cubicBezTo>
                  <a:cubicBezTo>
                    <a:pt x="2729" y="1829"/>
                    <a:pt x="2725" y="1829"/>
                    <a:pt x="2722" y="1828"/>
                  </a:cubicBezTo>
                  <a:cubicBezTo>
                    <a:pt x="2728" y="1816"/>
                    <a:pt x="2711" y="1805"/>
                    <a:pt x="2722" y="1794"/>
                  </a:cubicBezTo>
                  <a:lnTo>
                    <a:pt x="2722" y="1794"/>
                  </a:lnTo>
                  <a:cubicBezTo>
                    <a:pt x="2724" y="1803"/>
                    <a:pt x="2726" y="1806"/>
                    <a:pt x="2729" y="1806"/>
                  </a:cubicBezTo>
                  <a:cubicBezTo>
                    <a:pt x="2732" y="1806"/>
                    <a:pt x="2735" y="1803"/>
                    <a:pt x="2738" y="1803"/>
                  </a:cubicBezTo>
                  <a:cubicBezTo>
                    <a:pt x="2741" y="1803"/>
                    <a:pt x="2743" y="1804"/>
                    <a:pt x="2744" y="1811"/>
                  </a:cubicBezTo>
                  <a:cubicBezTo>
                    <a:pt x="2744" y="1805"/>
                    <a:pt x="2744" y="1800"/>
                    <a:pt x="2744" y="1794"/>
                  </a:cubicBezTo>
                  <a:cubicBezTo>
                    <a:pt x="2750" y="1766"/>
                    <a:pt x="2728" y="1788"/>
                    <a:pt x="2722" y="1766"/>
                  </a:cubicBezTo>
                  <a:cubicBezTo>
                    <a:pt x="2728" y="1766"/>
                    <a:pt x="2733" y="1755"/>
                    <a:pt x="2728" y="1749"/>
                  </a:cubicBezTo>
                  <a:lnTo>
                    <a:pt x="2728" y="1749"/>
                  </a:lnTo>
                  <a:cubicBezTo>
                    <a:pt x="2730" y="1755"/>
                    <a:pt x="2728" y="1758"/>
                    <a:pt x="2723" y="1758"/>
                  </a:cubicBezTo>
                  <a:cubicBezTo>
                    <a:pt x="2719" y="1758"/>
                    <a:pt x="2714" y="1755"/>
                    <a:pt x="2711" y="1749"/>
                  </a:cubicBezTo>
                  <a:cubicBezTo>
                    <a:pt x="2711" y="1732"/>
                    <a:pt x="2700" y="1732"/>
                    <a:pt x="2700" y="1727"/>
                  </a:cubicBezTo>
                  <a:lnTo>
                    <a:pt x="2700" y="1738"/>
                  </a:lnTo>
                  <a:cubicBezTo>
                    <a:pt x="2689" y="1738"/>
                    <a:pt x="2688" y="1729"/>
                    <a:pt x="2684" y="1719"/>
                  </a:cubicBezTo>
                  <a:lnTo>
                    <a:pt x="2684" y="1719"/>
                  </a:lnTo>
                  <a:cubicBezTo>
                    <a:pt x="2685" y="1720"/>
                    <a:pt x="2686" y="1720"/>
                    <a:pt x="2688" y="1721"/>
                  </a:cubicBezTo>
                  <a:lnTo>
                    <a:pt x="2688" y="1721"/>
                  </a:lnTo>
                  <a:cubicBezTo>
                    <a:pt x="2687" y="1719"/>
                    <a:pt x="2686" y="1716"/>
                    <a:pt x="2683" y="1716"/>
                  </a:cubicBezTo>
                  <a:lnTo>
                    <a:pt x="2683" y="1716"/>
                  </a:lnTo>
                  <a:cubicBezTo>
                    <a:pt x="2683" y="1717"/>
                    <a:pt x="2684" y="1718"/>
                    <a:pt x="2684" y="1719"/>
                  </a:cubicBezTo>
                  <a:lnTo>
                    <a:pt x="2684" y="1719"/>
                  </a:lnTo>
                  <a:cubicBezTo>
                    <a:pt x="2676" y="1710"/>
                    <a:pt x="2693" y="1686"/>
                    <a:pt x="2683" y="1676"/>
                  </a:cubicBezTo>
                  <a:cubicBezTo>
                    <a:pt x="2683" y="1665"/>
                    <a:pt x="2694" y="1671"/>
                    <a:pt x="2694" y="1660"/>
                  </a:cubicBezTo>
                  <a:cubicBezTo>
                    <a:pt x="2677" y="1643"/>
                    <a:pt x="2700" y="1637"/>
                    <a:pt x="2683" y="1620"/>
                  </a:cubicBezTo>
                  <a:lnTo>
                    <a:pt x="2683" y="1620"/>
                  </a:lnTo>
                  <a:cubicBezTo>
                    <a:pt x="2677" y="1623"/>
                    <a:pt x="2676" y="1625"/>
                    <a:pt x="2674" y="1625"/>
                  </a:cubicBezTo>
                  <a:cubicBezTo>
                    <a:pt x="2672" y="1625"/>
                    <a:pt x="2669" y="1623"/>
                    <a:pt x="2660" y="1620"/>
                  </a:cubicBezTo>
                  <a:lnTo>
                    <a:pt x="2660" y="1620"/>
                  </a:lnTo>
                  <a:lnTo>
                    <a:pt x="2683" y="1648"/>
                  </a:lnTo>
                  <a:lnTo>
                    <a:pt x="2660" y="1632"/>
                  </a:lnTo>
                  <a:lnTo>
                    <a:pt x="2660" y="1632"/>
                  </a:lnTo>
                  <a:cubicBezTo>
                    <a:pt x="2660" y="1643"/>
                    <a:pt x="2672" y="1648"/>
                    <a:pt x="2672" y="1660"/>
                  </a:cubicBezTo>
                  <a:cubicBezTo>
                    <a:pt x="2666" y="1654"/>
                    <a:pt x="2665" y="1651"/>
                    <a:pt x="2664" y="1651"/>
                  </a:cubicBezTo>
                  <a:cubicBezTo>
                    <a:pt x="2663" y="1651"/>
                    <a:pt x="2663" y="1654"/>
                    <a:pt x="2660" y="1660"/>
                  </a:cubicBezTo>
                  <a:cubicBezTo>
                    <a:pt x="2666" y="1637"/>
                    <a:pt x="2638" y="1637"/>
                    <a:pt x="2644" y="1615"/>
                  </a:cubicBezTo>
                  <a:lnTo>
                    <a:pt x="2666" y="1609"/>
                  </a:lnTo>
                  <a:cubicBezTo>
                    <a:pt x="2672" y="1581"/>
                    <a:pt x="2638" y="1570"/>
                    <a:pt x="2632" y="1536"/>
                  </a:cubicBezTo>
                  <a:lnTo>
                    <a:pt x="2632" y="1548"/>
                  </a:lnTo>
                  <a:cubicBezTo>
                    <a:pt x="2621" y="1548"/>
                    <a:pt x="2621" y="1531"/>
                    <a:pt x="2616" y="1525"/>
                  </a:cubicBezTo>
                  <a:cubicBezTo>
                    <a:pt x="2621" y="1520"/>
                    <a:pt x="2621" y="1514"/>
                    <a:pt x="2627" y="1508"/>
                  </a:cubicBezTo>
                  <a:cubicBezTo>
                    <a:pt x="2621" y="1508"/>
                    <a:pt x="2616" y="1486"/>
                    <a:pt x="2599" y="1486"/>
                  </a:cubicBezTo>
                  <a:lnTo>
                    <a:pt x="2604" y="1469"/>
                  </a:lnTo>
                  <a:cubicBezTo>
                    <a:pt x="2599" y="1441"/>
                    <a:pt x="2565" y="1452"/>
                    <a:pt x="2560" y="1430"/>
                  </a:cubicBezTo>
                  <a:cubicBezTo>
                    <a:pt x="2567" y="1430"/>
                    <a:pt x="2569" y="1425"/>
                    <a:pt x="2575" y="1425"/>
                  </a:cubicBezTo>
                  <a:cubicBezTo>
                    <a:pt x="2578" y="1425"/>
                    <a:pt x="2582" y="1426"/>
                    <a:pt x="2588" y="1430"/>
                  </a:cubicBezTo>
                  <a:cubicBezTo>
                    <a:pt x="2582" y="1424"/>
                    <a:pt x="2582" y="1419"/>
                    <a:pt x="2576" y="1419"/>
                  </a:cubicBezTo>
                  <a:cubicBezTo>
                    <a:pt x="2576" y="1413"/>
                    <a:pt x="2554" y="1402"/>
                    <a:pt x="2560" y="1391"/>
                  </a:cubicBezTo>
                  <a:lnTo>
                    <a:pt x="2560" y="1391"/>
                  </a:lnTo>
                  <a:cubicBezTo>
                    <a:pt x="2557" y="1391"/>
                    <a:pt x="2553" y="1392"/>
                    <a:pt x="2548" y="1392"/>
                  </a:cubicBezTo>
                  <a:cubicBezTo>
                    <a:pt x="2544" y="1392"/>
                    <a:pt x="2540" y="1391"/>
                    <a:pt x="2537" y="1385"/>
                  </a:cubicBezTo>
                  <a:lnTo>
                    <a:pt x="2543" y="1385"/>
                  </a:lnTo>
                  <a:cubicBezTo>
                    <a:pt x="2539" y="1385"/>
                    <a:pt x="2535" y="1380"/>
                    <a:pt x="2532" y="1380"/>
                  </a:cubicBezTo>
                  <a:cubicBezTo>
                    <a:pt x="2530" y="1380"/>
                    <a:pt x="2528" y="1381"/>
                    <a:pt x="2526" y="1385"/>
                  </a:cubicBezTo>
                  <a:cubicBezTo>
                    <a:pt x="2537" y="1352"/>
                    <a:pt x="2492" y="1324"/>
                    <a:pt x="2504" y="1290"/>
                  </a:cubicBezTo>
                  <a:cubicBezTo>
                    <a:pt x="2487" y="1273"/>
                    <a:pt x="2476" y="1256"/>
                    <a:pt x="2464" y="1245"/>
                  </a:cubicBezTo>
                  <a:cubicBezTo>
                    <a:pt x="2467" y="1245"/>
                    <a:pt x="2469" y="1244"/>
                    <a:pt x="2469" y="1243"/>
                  </a:cubicBezTo>
                  <a:lnTo>
                    <a:pt x="2469" y="1243"/>
                  </a:lnTo>
                  <a:cubicBezTo>
                    <a:pt x="2470" y="1244"/>
                    <a:pt x="2470" y="1244"/>
                    <a:pt x="2470" y="1245"/>
                  </a:cubicBezTo>
                  <a:cubicBezTo>
                    <a:pt x="2470" y="1243"/>
                    <a:pt x="2470" y="1243"/>
                    <a:pt x="2470" y="1243"/>
                  </a:cubicBezTo>
                  <a:cubicBezTo>
                    <a:pt x="2470" y="1243"/>
                    <a:pt x="2469" y="1243"/>
                    <a:pt x="2469" y="1243"/>
                  </a:cubicBezTo>
                  <a:lnTo>
                    <a:pt x="2469" y="1243"/>
                  </a:lnTo>
                  <a:cubicBezTo>
                    <a:pt x="2463" y="1224"/>
                    <a:pt x="2442" y="1244"/>
                    <a:pt x="2436" y="1217"/>
                  </a:cubicBezTo>
                  <a:cubicBezTo>
                    <a:pt x="2438" y="1213"/>
                    <a:pt x="2439" y="1212"/>
                    <a:pt x="2440" y="1212"/>
                  </a:cubicBezTo>
                  <a:cubicBezTo>
                    <a:pt x="2443" y="1212"/>
                    <a:pt x="2446" y="1220"/>
                    <a:pt x="2447" y="1220"/>
                  </a:cubicBezTo>
                  <a:cubicBezTo>
                    <a:pt x="2447" y="1220"/>
                    <a:pt x="2448" y="1219"/>
                    <a:pt x="2448" y="1217"/>
                  </a:cubicBezTo>
                  <a:cubicBezTo>
                    <a:pt x="2476" y="1200"/>
                    <a:pt x="2431" y="1195"/>
                    <a:pt x="2436" y="1167"/>
                  </a:cubicBezTo>
                  <a:lnTo>
                    <a:pt x="2436" y="1167"/>
                  </a:lnTo>
                  <a:lnTo>
                    <a:pt x="2436" y="1172"/>
                  </a:lnTo>
                  <a:cubicBezTo>
                    <a:pt x="2442" y="1155"/>
                    <a:pt x="2408" y="1150"/>
                    <a:pt x="2403" y="1127"/>
                  </a:cubicBezTo>
                  <a:cubicBezTo>
                    <a:pt x="2380" y="1122"/>
                    <a:pt x="2364" y="1099"/>
                    <a:pt x="2347" y="1088"/>
                  </a:cubicBezTo>
                  <a:cubicBezTo>
                    <a:pt x="2355" y="1085"/>
                    <a:pt x="2358" y="1085"/>
                    <a:pt x="2359" y="1085"/>
                  </a:cubicBezTo>
                  <a:cubicBezTo>
                    <a:pt x="2361" y="1085"/>
                    <a:pt x="2361" y="1085"/>
                    <a:pt x="2364" y="1083"/>
                  </a:cubicBezTo>
                  <a:cubicBezTo>
                    <a:pt x="2362" y="1080"/>
                    <a:pt x="2361" y="1079"/>
                    <a:pt x="2360" y="1079"/>
                  </a:cubicBezTo>
                  <a:cubicBezTo>
                    <a:pt x="2357" y="1079"/>
                    <a:pt x="2353" y="1086"/>
                    <a:pt x="2348" y="1086"/>
                  </a:cubicBezTo>
                  <a:cubicBezTo>
                    <a:pt x="2346" y="1086"/>
                    <a:pt x="2343" y="1085"/>
                    <a:pt x="2341" y="1083"/>
                  </a:cubicBezTo>
                  <a:cubicBezTo>
                    <a:pt x="2341" y="1071"/>
                    <a:pt x="2336" y="1055"/>
                    <a:pt x="2347" y="1049"/>
                  </a:cubicBezTo>
                  <a:cubicBezTo>
                    <a:pt x="2352" y="1055"/>
                    <a:pt x="2352" y="1055"/>
                    <a:pt x="2358" y="1060"/>
                  </a:cubicBezTo>
                  <a:cubicBezTo>
                    <a:pt x="2369" y="1043"/>
                    <a:pt x="2341" y="1043"/>
                    <a:pt x="2341" y="1032"/>
                  </a:cubicBezTo>
                  <a:lnTo>
                    <a:pt x="2347" y="1032"/>
                  </a:lnTo>
                  <a:cubicBezTo>
                    <a:pt x="2330" y="1010"/>
                    <a:pt x="2313" y="1021"/>
                    <a:pt x="2296" y="999"/>
                  </a:cubicBezTo>
                  <a:lnTo>
                    <a:pt x="2291" y="1004"/>
                  </a:lnTo>
                  <a:cubicBezTo>
                    <a:pt x="2268" y="999"/>
                    <a:pt x="2291" y="987"/>
                    <a:pt x="2274" y="982"/>
                  </a:cubicBezTo>
                  <a:lnTo>
                    <a:pt x="2285" y="965"/>
                  </a:lnTo>
                  <a:cubicBezTo>
                    <a:pt x="2274" y="959"/>
                    <a:pt x="2246" y="948"/>
                    <a:pt x="2235" y="937"/>
                  </a:cubicBezTo>
                  <a:cubicBezTo>
                    <a:pt x="2251" y="937"/>
                    <a:pt x="2268" y="948"/>
                    <a:pt x="2285" y="954"/>
                  </a:cubicBezTo>
                  <a:cubicBezTo>
                    <a:pt x="2279" y="948"/>
                    <a:pt x="2263" y="926"/>
                    <a:pt x="2251" y="926"/>
                  </a:cubicBezTo>
                  <a:lnTo>
                    <a:pt x="2251" y="926"/>
                  </a:lnTo>
                  <a:cubicBezTo>
                    <a:pt x="2251" y="931"/>
                    <a:pt x="2263" y="931"/>
                    <a:pt x="2263" y="937"/>
                  </a:cubicBezTo>
                  <a:cubicBezTo>
                    <a:pt x="2240" y="937"/>
                    <a:pt x="2223" y="926"/>
                    <a:pt x="2212" y="909"/>
                  </a:cubicBezTo>
                  <a:cubicBezTo>
                    <a:pt x="2246" y="892"/>
                    <a:pt x="2184" y="864"/>
                    <a:pt x="2201" y="831"/>
                  </a:cubicBezTo>
                  <a:cubicBezTo>
                    <a:pt x="2167" y="808"/>
                    <a:pt x="2156" y="769"/>
                    <a:pt x="2123" y="741"/>
                  </a:cubicBezTo>
                  <a:cubicBezTo>
                    <a:pt x="2119" y="749"/>
                    <a:pt x="2118" y="752"/>
                    <a:pt x="2116" y="752"/>
                  </a:cubicBezTo>
                  <a:cubicBezTo>
                    <a:pt x="2114" y="752"/>
                    <a:pt x="2112" y="745"/>
                    <a:pt x="2107" y="745"/>
                  </a:cubicBezTo>
                  <a:cubicBezTo>
                    <a:pt x="2104" y="745"/>
                    <a:pt x="2100" y="747"/>
                    <a:pt x="2095" y="752"/>
                  </a:cubicBezTo>
                  <a:cubicBezTo>
                    <a:pt x="2089" y="747"/>
                    <a:pt x="2083" y="747"/>
                    <a:pt x="2083" y="741"/>
                  </a:cubicBezTo>
                  <a:lnTo>
                    <a:pt x="2078" y="707"/>
                  </a:lnTo>
                  <a:cubicBezTo>
                    <a:pt x="2078" y="705"/>
                    <a:pt x="2079" y="704"/>
                    <a:pt x="2080" y="704"/>
                  </a:cubicBezTo>
                  <a:cubicBezTo>
                    <a:pt x="2082" y="704"/>
                    <a:pt x="2087" y="709"/>
                    <a:pt x="2088" y="709"/>
                  </a:cubicBezTo>
                  <a:cubicBezTo>
                    <a:pt x="2089" y="709"/>
                    <a:pt x="2089" y="708"/>
                    <a:pt x="2089" y="707"/>
                  </a:cubicBezTo>
                  <a:cubicBezTo>
                    <a:pt x="2078" y="691"/>
                    <a:pt x="2095" y="691"/>
                    <a:pt x="2089" y="674"/>
                  </a:cubicBezTo>
                  <a:lnTo>
                    <a:pt x="2089" y="674"/>
                  </a:lnTo>
                  <a:cubicBezTo>
                    <a:pt x="2087" y="678"/>
                    <a:pt x="2084" y="680"/>
                    <a:pt x="2081" y="680"/>
                  </a:cubicBezTo>
                  <a:cubicBezTo>
                    <a:pt x="2076" y="680"/>
                    <a:pt x="2070" y="675"/>
                    <a:pt x="2067" y="668"/>
                  </a:cubicBezTo>
                  <a:lnTo>
                    <a:pt x="2067" y="668"/>
                  </a:lnTo>
                  <a:lnTo>
                    <a:pt x="2072" y="691"/>
                  </a:lnTo>
                  <a:cubicBezTo>
                    <a:pt x="2039" y="679"/>
                    <a:pt x="2067" y="651"/>
                    <a:pt x="2039" y="640"/>
                  </a:cubicBezTo>
                  <a:lnTo>
                    <a:pt x="2050" y="640"/>
                  </a:lnTo>
                  <a:cubicBezTo>
                    <a:pt x="2033" y="635"/>
                    <a:pt x="2011" y="601"/>
                    <a:pt x="1983" y="601"/>
                  </a:cubicBezTo>
                  <a:cubicBezTo>
                    <a:pt x="1983" y="601"/>
                    <a:pt x="1983" y="594"/>
                    <a:pt x="1986" y="594"/>
                  </a:cubicBezTo>
                  <a:cubicBezTo>
                    <a:pt x="1986" y="594"/>
                    <a:pt x="1987" y="594"/>
                    <a:pt x="1988" y="595"/>
                  </a:cubicBezTo>
                  <a:cubicBezTo>
                    <a:pt x="1966" y="562"/>
                    <a:pt x="1910" y="556"/>
                    <a:pt x="1899" y="523"/>
                  </a:cubicBezTo>
                  <a:lnTo>
                    <a:pt x="1904" y="523"/>
                  </a:lnTo>
                  <a:cubicBezTo>
                    <a:pt x="1899" y="517"/>
                    <a:pt x="1887" y="523"/>
                    <a:pt x="1882" y="511"/>
                  </a:cubicBezTo>
                  <a:cubicBezTo>
                    <a:pt x="1887" y="511"/>
                    <a:pt x="1893" y="506"/>
                    <a:pt x="1887" y="506"/>
                  </a:cubicBezTo>
                  <a:cubicBezTo>
                    <a:pt x="1882" y="506"/>
                    <a:pt x="1865" y="500"/>
                    <a:pt x="1859" y="495"/>
                  </a:cubicBezTo>
                  <a:lnTo>
                    <a:pt x="1871" y="495"/>
                  </a:lnTo>
                  <a:cubicBezTo>
                    <a:pt x="1848" y="461"/>
                    <a:pt x="1815" y="472"/>
                    <a:pt x="1787" y="455"/>
                  </a:cubicBezTo>
                  <a:cubicBezTo>
                    <a:pt x="1803" y="439"/>
                    <a:pt x="1781" y="411"/>
                    <a:pt x="1775" y="399"/>
                  </a:cubicBezTo>
                  <a:cubicBezTo>
                    <a:pt x="1742" y="366"/>
                    <a:pt x="1703" y="371"/>
                    <a:pt x="1669" y="355"/>
                  </a:cubicBezTo>
                  <a:cubicBezTo>
                    <a:pt x="1658" y="321"/>
                    <a:pt x="1603" y="299"/>
                    <a:pt x="1574" y="266"/>
                  </a:cubicBezTo>
                  <a:lnTo>
                    <a:pt x="1574" y="266"/>
                  </a:lnTo>
                  <a:cubicBezTo>
                    <a:pt x="1578" y="271"/>
                    <a:pt x="1562" y="276"/>
                    <a:pt x="1557" y="276"/>
                  </a:cubicBezTo>
                  <a:cubicBezTo>
                    <a:pt x="1551" y="265"/>
                    <a:pt x="1529" y="271"/>
                    <a:pt x="1540" y="259"/>
                  </a:cubicBezTo>
                  <a:cubicBezTo>
                    <a:pt x="1546" y="243"/>
                    <a:pt x="1523" y="237"/>
                    <a:pt x="1512" y="226"/>
                  </a:cubicBezTo>
                  <a:lnTo>
                    <a:pt x="1495" y="248"/>
                  </a:lnTo>
                  <a:cubicBezTo>
                    <a:pt x="1479" y="198"/>
                    <a:pt x="1400" y="215"/>
                    <a:pt x="1395" y="175"/>
                  </a:cubicBezTo>
                  <a:cubicBezTo>
                    <a:pt x="1383" y="175"/>
                    <a:pt x="1372" y="170"/>
                    <a:pt x="1361" y="170"/>
                  </a:cubicBezTo>
                  <a:lnTo>
                    <a:pt x="1367" y="159"/>
                  </a:lnTo>
                  <a:cubicBezTo>
                    <a:pt x="1344" y="142"/>
                    <a:pt x="1333" y="136"/>
                    <a:pt x="1299" y="131"/>
                  </a:cubicBezTo>
                  <a:lnTo>
                    <a:pt x="1311" y="119"/>
                  </a:lnTo>
                  <a:cubicBezTo>
                    <a:pt x="1309" y="119"/>
                    <a:pt x="1307" y="119"/>
                    <a:pt x="1306" y="119"/>
                  </a:cubicBezTo>
                  <a:cubicBezTo>
                    <a:pt x="1287" y="119"/>
                    <a:pt x="1273" y="142"/>
                    <a:pt x="1259" y="142"/>
                  </a:cubicBezTo>
                  <a:cubicBezTo>
                    <a:pt x="1257" y="142"/>
                    <a:pt x="1256" y="142"/>
                    <a:pt x="1255" y="142"/>
                  </a:cubicBezTo>
                  <a:lnTo>
                    <a:pt x="1260" y="125"/>
                  </a:lnTo>
                  <a:cubicBezTo>
                    <a:pt x="1230" y="115"/>
                    <a:pt x="1208" y="91"/>
                    <a:pt x="1175" y="91"/>
                  </a:cubicBezTo>
                  <a:cubicBezTo>
                    <a:pt x="1172" y="91"/>
                    <a:pt x="1168" y="91"/>
                    <a:pt x="1165" y="91"/>
                  </a:cubicBezTo>
                  <a:cubicBezTo>
                    <a:pt x="1165" y="86"/>
                    <a:pt x="1171" y="80"/>
                    <a:pt x="1176" y="80"/>
                  </a:cubicBezTo>
                  <a:cubicBezTo>
                    <a:pt x="1166" y="77"/>
                    <a:pt x="1146" y="66"/>
                    <a:pt x="1133" y="66"/>
                  </a:cubicBezTo>
                  <a:cubicBezTo>
                    <a:pt x="1127" y="66"/>
                    <a:pt x="1122" y="69"/>
                    <a:pt x="1121" y="76"/>
                  </a:cubicBezTo>
                  <a:lnTo>
                    <a:pt x="1121" y="76"/>
                  </a:lnTo>
                  <a:cubicBezTo>
                    <a:pt x="1119" y="71"/>
                    <a:pt x="1112" y="69"/>
                    <a:pt x="1103" y="69"/>
                  </a:cubicBezTo>
                  <a:cubicBezTo>
                    <a:pt x="1092" y="69"/>
                    <a:pt x="1078" y="72"/>
                    <a:pt x="1070" y="75"/>
                  </a:cubicBezTo>
                  <a:lnTo>
                    <a:pt x="1075" y="58"/>
                  </a:lnTo>
                  <a:lnTo>
                    <a:pt x="1075" y="58"/>
                  </a:lnTo>
                  <a:cubicBezTo>
                    <a:pt x="1053" y="75"/>
                    <a:pt x="1053" y="75"/>
                    <a:pt x="1031" y="75"/>
                  </a:cubicBezTo>
                  <a:cubicBezTo>
                    <a:pt x="1031" y="75"/>
                    <a:pt x="1031" y="67"/>
                    <a:pt x="1033" y="67"/>
                  </a:cubicBezTo>
                  <a:cubicBezTo>
                    <a:pt x="1034" y="67"/>
                    <a:pt x="1035" y="68"/>
                    <a:pt x="1036" y="69"/>
                  </a:cubicBezTo>
                  <a:cubicBezTo>
                    <a:pt x="1034" y="67"/>
                    <a:pt x="1032" y="66"/>
                    <a:pt x="1030" y="66"/>
                  </a:cubicBezTo>
                  <a:cubicBezTo>
                    <a:pt x="1024" y="66"/>
                    <a:pt x="1019" y="72"/>
                    <a:pt x="1012" y="72"/>
                  </a:cubicBezTo>
                  <a:cubicBezTo>
                    <a:pt x="1009" y="72"/>
                    <a:pt x="1006" y="71"/>
                    <a:pt x="1003" y="69"/>
                  </a:cubicBezTo>
                  <a:lnTo>
                    <a:pt x="1014" y="58"/>
                  </a:lnTo>
                  <a:cubicBezTo>
                    <a:pt x="997" y="58"/>
                    <a:pt x="997" y="58"/>
                    <a:pt x="986" y="69"/>
                  </a:cubicBezTo>
                  <a:cubicBezTo>
                    <a:pt x="975" y="69"/>
                    <a:pt x="958" y="58"/>
                    <a:pt x="958" y="41"/>
                  </a:cubicBezTo>
                  <a:cubicBezTo>
                    <a:pt x="954" y="49"/>
                    <a:pt x="947" y="54"/>
                    <a:pt x="941" y="54"/>
                  </a:cubicBezTo>
                  <a:cubicBezTo>
                    <a:pt x="939" y="54"/>
                    <a:pt x="937" y="54"/>
                    <a:pt x="935" y="52"/>
                  </a:cubicBezTo>
                  <a:cubicBezTo>
                    <a:pt x="930" y="47"/>
                    <a:pt x="935" y="47"/>
                    <a:pt x="941" y="47"/>
                  </a:cubicBezTo>
                  <a:cubicBezTo>
                    <a:pt x="933" y="42"/>
                    <a:pt x="925" y="40"/>
                    <a:pt x="919" y="40"/>
                  </a:cubicBezTo>
                  <a:cubicBezTo>
                    <a:pt x="908" y="40"/>
                    <a:pt x="899" y="44"/>
                    <a:pt x="890" y="44"/>
                  </a:cubicBezTo>
                  <a:cubicBezTo>
                    <a:pt x="887" y="44"/>
                    <a:pt x="883" y="43"/>
                    <a:pt x="879" y="41"/>
                  </a:cubicBezTo>
                  <a:cubicBezTo>
                    <a:pt x="879" y="37"/>
                    <a:pt x="879" y="32"/>
                    <a:pt x="877" y="30"/>
                  </a:cubicBezTo>
                  <a:lnTo>
                    <a:pt x="877" y="30"/>
                  </a:lnTo>
                  <a:cubicBezTo>
                    <a:pt x="898" y="35"/>
                    <a:pt x="913" y="35"/>
                    <a:pt x="913" y="35"/>
                  </a:cubicBezTo>
                  <a:cubicBezTo>
                    <a:pt x="919" y="24"/>
                    <a:pt x="896" y="24"/>
                    <a:pt x="913" y="7"/>
                  </a:cubicBezTo>
                  <a:lnTo>
                    <a:pt x="913" y="7"/>
                  </a:lnTo>
                  <a:cubicBezTo>
                    <a:pt x="903" y="12"/>
                    <a:pt x="881" y="25"/>
                    <a:pt x="865" y="25"/>
                  </a:cubicBezTo>
                  <a:cubicBezTo>
                    <a:pt x="862" y="25"/>
                    <a:pt x="859" y="25"/>
                    <a:pt x="857" y="24"/>
                  </a:cubicBezTo>
                  <a:cubicBezTo>
                    <a:pt x="857" y="19"/>
                    <a:pt x="851" y="19"/>
                    <a:pt x="851" y="19"/>
                  </a:cubicBezTo>
                  <a:lnTo>
                    <a:pt x="857" y="19"/>
                  </a:lnTo>
                  <a:cubicBezTo>
                    <a:pt x="854" y="16"/>
                    <a:pt x="851" y="14"/>
                    <a:pt x="849" y="14"/>
                  </a:cubicBezTo>
                  <a:cubicBezTo>
                    <a:pt x="847" y="14"/>
                    <a:pt x="846" y="16"/>
                    <a:pt x="846" y="19"/>
                  </a:cubicBezTo>
                  <a:cubicBezTo>
                    <a:pt x="840" y="13"/>
                    <a:pt x="835" y="13"/>
                    <a:pt x="829" y="13"/>
                  </a:cubicBezTo>
                  <a:cubicBezTo>
                    <a:pt x="829" y="11"/>
                    <a:pt x="828" y="9"/>
                    <a:pt x="827" y="7"/>
                  </a:cubicBezTo>
                  <a:lnTo>
                    <a:pt x="818" y="7"/>
                  </a:lnTo>
                  <a:cubicBezTo>
                    <a:pt x="820" y="6"/>
                    <a:pt x="821" y="5"/>
                    <a:pt x="823" y="5"/>
                  </a:cubicBezTo>
                  <a:cubicBezTo>
                    <a:pt x="823" y="5"/>
                    <a:pt x="824" y="5"/>
                    <a:pt x="824" y="5"/>
                  </a:cubicBezTo>
                  <a:lnTo>
                    <a:pt x="824" y="5"/>
                  </a:lnTo>
                  <a:cubicBezTo>
                    <a:pt x="818" y="2"/>
                    <a:pt x="808" y="2"/>
                    <a:pt x="801" y="2"/>
                  </a:cubicBezTo>
                  <a:cubicBezTo>
                    <a:pt x="801" y="12"/>
                    <a:pt x="792" y="8"/>
                    <a:pt x="799" y="20"/>
                  </a:cubicBezTo>
                  <a:lnTo>
                    <a:pt x="799" y="20"/>
                  </a:lnTo>
                  <a:cubicBezTo>
                    <a:pt x="799" y="19"/>
                    <a:pt x="803" y="19"/>
                    <a:pt x="807" y="19"/>
                  </a:cubicBezTo>
                  <a:lnTo>
                    <a:pt x="812" y="19"/>
                  </a:lnTo>
                  <a:cubicBezTo>
                    <a:pt x="818" y="24"/>
                    <a:pt x="823" y="24"/>
                    <a:pt x="829" y="24"/>
                  </a:cubicBezTo>
                  <a:cubicBezTo>
                    <a:pt x="826" y="27"/>
                    <a:pt x="822" y="31"/>
                    <a:pt x="818" y="31"/>
                  </a:cubicBezTo>
                  <a:cubicBezTo>
                    <a:pt x="815" y="31"/>
                    <a:pt x="811" y="29"/>
                    <a:pt x="807" y="24"/>
                  </a:cubicBezTo>
                  <a:cubicBezTo>
                    <a:pt x="801" y="30"/>
                    <a:pt x="795" y="41"/>
                    <a:pt x="790" y="47"/>
                  </a:cubicBezTo>
                  <a:cubicBezTo>
                    <a:pt x="784" y="24"/>
                    <a:pt x="762" y="13"/>
                    <a:pt x="756" y="2"/>
                  </a:cubicBezTo>
                  <a:cubicBezTo>
                    <a:pt x="728" y="7"/>
                    <a:pt x="689" y="2"/>
                    <a:pt x="672" y="24"/>
                  </a:cubicBezTo>
                  <a:cubicBezTo>
                    <a:pt x="671" y="25"/>
                    <a:pt x="670" y="26"/>
                    <a:pt x="669" y="26"/>
                  </a:cubicBezTo>
                  <a:cubicBezTo>
                    <a:pt x="666" y="26"/>
                    <a:pt x="665" y="18"/>
                    <a:pt x="661" y="13"/>
                  </a:cubicBezTo>
                  <a:cubicBezTo>
                    <a:pt x="667" y="13"/>
                    <a:pt x="672" y="13"/>
                    <a:pt x="672" y="7"/>
                  </a:cubicBezTo>
                  <a:lnTo>
                    <a:pt x="672" y="7"/>
                  </a:lnTo>
                  <a:cubicBezTo>
                    <a:pt x="661" y="13"/>
                    <a:pt x="627" y="7"/>
                    <a:pt x="622" y="24"/>
                  </a:cubicBezTo>
                  <a:cubicBezTo>
                    <a:pt x="608" y="20"/>
                    <a:pt x="624" y="11"/>
                    <a:pt x="619" y="11"/>
                  </a:cubicBezTo>
                  <a:lnTo>
                    <a:pt x="619" y="11"/>
                  </a:lnTo>
                  <a:cubicBezTo>
                    <a:pt x="617" y="11"/>
                    <a:pt x="615" y="12"/>
                    <a:pt x="611" y="13"/>
                  </a:cubicBezTo>
                  <a:lnTo>
                    <a:pt x="611" y="7"/>
                  </a:lnTo>
                  <a:cubicBezTo>
                    <a:pt x="602" y="3"/>
                    <a:pt x="594" y="1"/>
                    <a:pt x="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1"/>
            <p:cNvSpPr/>
            <p:nvPr/>
          </p:nvSpPr>
          <p:spPr>
            <a:xfrm>
              <a:off x="8065425" y="891013"/>
              <a:ext cx="163425" cy="129175"/>
            </a:xfrm>
            <a:custGeom>
              <a:avLst/>
              <a:gdLst/>
              <a:ahLst/>
              <a:cxnLst/>
              <a:rect l="l" t="t" r="r" b="b"/>
              <a:pathLst>
                <a:path w="6537" h="5167" extrusionOk="0">
                  <a:moveTo>
                    <a:pt x="3153" y="8"/>
                  </a:moveTo>
                  <a:cubicBezTo>
                    <a:pt x="3154" y="8"/>
                    <a:pt x="3154" y="8"/>
                    <a:pt x="3154" y="8"/>
                  </a:cubicBezTo>
                  <a:lnTo>
                    <a:pt x="3154" y="8"/>
                  </a:lnTo>
                  <a:cubicBezTo>
                    <a:pt x="3156" y="8"/>
                    <a:pt x="3157" y="8"/>
                    <a:pt x="3159" y="8"/>
                  </a:cubicBezTo>
                  <a:close/>
                  <a:moveTo>
                    <a:pt x="3265" y="75"/>
                  </a:moveTo>
                  <a:lnTo>
                    <a:pt x="3265" y="75"/>
                  </a:lnTo>
                  <a:cubicBezTo>
                    <a:pt x="3263" y="81"/>
                    <a:pt x="3258" y="82"/>
                    <a:pt x="3254" y="82"/>
                  </a:cubicBezTo>
                  <a:cubicBezTo>
                    <a:pt x="3249" y="82"/>
                    <a:pt x="3243" y="81"/>
                    <a:pt x="3237" y="81"/>
                  </a:cubicBezTo>
                  <a:cubicBezTo>
                    <a:pt x="3248" y="84"/>
                    <a:pt x="3259" y="90"/>
                    <a:pt x="3269" y="96"/>
                  </a:cubicBezTo>
                  <a:lnTo>
                    <a:pt x="3269" y="96"/>
                  </a:lnTo>
                  <a:cubicBezTo>
                    <a:pt x="3263" y="89"/>
                    <a:pt x="3265" y="79"/>
                    <a:pt x="3265" y="75"/>
                  </a:cubicBezTo>
                  <a:close/>
                  <a:moveTo>
                    <a:pt x="3269" y="96"/>
                  </a:moveTo>
                  <a:cubicBezTo>
                    <a:pt x="3271" y="99"/>
                    <a:pt x="3275" y="101"/>
                    <a:pt x="3280" y="103"/>
                  </a:cubicBezTo>
                  <a:lnTo>
                    <a:pt x="3280" y="103"/>
                  </a:lnTo>
                  <a:cubicBezTo>
                    <a:pt x="3277" y="101"/>
                    <a:pt x="3273" y="99"/>
                    <a:pt x="3269" y="96"/>
                  </a:cubicBezTo>
                  <a:close/>
                  <a:moveTo>
                    <a:pt x="3293" y="98"/>
                  </a:moveTo>
                  <a:cubicBezTo>
                    <a:pt x="3293" y="103"/>
                    <a:pt x="3282" y="103"/>
                    <a:pt x="3282" y="103"/>
                  </a:cubicBezTo>
                  <a:cubicBezTo>
                    <a:pt x="3282" y="103"/>
                    <a:pt x="3281" y="103"/>
                    <a:pt x="3280" y="103"/>
                  </a:cubicBezTo>
                  <a:lnTo>
                    <a:pt x="3280" y="103"/>
                  </a:lnTo>
                  <a:cubicBezTo>
                    <a:pt x="3287" y="106"/>
                    <a:pt x="3293" y="109"/>
                    <a:pt x="3299" y="109"/>
                  </a:cubicBezTo>
                  <a:cubicBezTo>
                    <a:pt x="3293" y="103"/>
                    <a:pt x="3293" y="103"/>
                    <a:pt x="3293" y="98"/>
                  </a:cubicBezTo>
                  <a:close/>
                  <a:moveTo>
                    <a:pt x="2902" y="197"/>
                  </a:moveTo>
                  <a:lnTo>
                    <a:pt x="2902" y="197"/>
                  </a:lnTo>
                  <a:cubicBezTo>
                    <a:pt x="2902" y="197"/>
                    <a:pt x="2902" y="198"/>
                    <a:pt x="2901" y="198"/>
                  </a:cubicBezTo>
                  <a:cubicBezTo>
                    <a:pt x="2902" y="198"/>
                    <a:pt x="2902" y="197"/>
                    <a:pt x="2902" y="197"/>
                  </a:cubicBezTo>
                  <a:close/>
                  <a:moveTo>
                    <a:pt x="3545" y="266"/>
                  </a:moveTo>
                  <a:cubicBezTo>
                    <a:pt x="3557" y="277"/>
                    <a:pt x="3551" y="271"/>
                    <a:pt x="3568" y="288"/>
                  </a:cubicBezTo>
                  <a:lnTo>
                    <a:pt x="3568" y="288"/>
                  </a:lnTo>
                  <a:cubicBezTo>
                    <a:pt x="3568" y="286"/>
                    <a:pt x="3568" y="284"/>
                    <a:pt x="3568" y="282"/>
                  </a:cubicBezTo>
                  <a:cubicBezTo>
                    <a:pt x="3568" y="282"/>
                    <a:pt x="3573" y="282"/>
                    <a:pt x="3573" y="288"/>
                  </a:cubicBezTo>
                  <a:cubicBezTo>
                    <a:pt x="3573" y="277"/>
                    <a:pt x="3562" y="266"/>
                    <a:pt x="3545" y="266"/>
                  </a:cubicBezTo>
                  <a:close/>
                  <a:moveTo>
                    <a:pt x="3568" y="288"/>
                  </a:moveTo>
                  <a:cubicBezTo>
                    <a:pt x="3568" y="289"/>
                    <a:pt x="3568" y="289"/>
                    <a:pt x="3567" y="290"/>
                  </a:cubicBezTo>
                  <a:lnTo>
                    <a:pt x="3567" y="290"/>
                  </a:lnTo>
                  <a:cubicBezTo>
                    <a:pt x="3568" y="289"/>
                    <a:pt x="3568" y="289"/>
                    <a:pt x="3568" y="288"/>
                  </a:cubicBezTo>
                  <a:cubicBezTo>
                    <a:pt x="3568" y="288"/>
                    <a:pt x="3568" y="288"/>
                    <a:pt x="3568" y="288"/>
                  </a:cubicBezTo>
                  <a:close/>
                  <a:moveTo>
                    <a:pt x="3731" y="309"/>
                  </a:moveTo>
                  <a:cubicBezTo>
                    <a:pt x="3728" y="309"/>
                    <a:pt x="3728" y="313"/>
                    <a:pt x="3727" y="315"/>
                  </a:cubicBezTo>
                  <a:lnTo>
                    <a:pt x="3727" y="315"/>
                  </a:lnTo>
                  <a:lnTo>
                    <a:pt x="3736" y="310"/>
                  </a:lnTo>
                  <a:cubicBezTo>
                    <a:pt x="3734" y="309"/>
                    <a:pt x="3732" y="309"/>
                    <a:pt x="3731" y="309"/>
                  </a:cubicBezTo>
                  <a:close/>
                  <a:moveTo>
                    <a:pt x="3727" y="315"/>
                  </a:moveTo>
                  <a:lnTo>
                    <a:pt x="3725" y="316"/>
                  </a:lnTo>
                  <a:cubicBezTo>
                    <a:pt x="3726" y="316"/>
                    <a:pt x="3726" y="316"/>
                    <a:pt x="3727" y="315"/>
                  </a:cubicBezTo>
                  <a:close/>
                  <a:moveTo>
                    <a:pt x="3736" y="316"/>
                  </a:moveTo>
                  <a:lnTo>
                    <a:pt x="3736" y="316"/>
                  </a:lnTo>
                  <a:cubicBezTo>
                    <a:pt x="3734" y="316"/>
                    <a:pt x="3733" y="317"/>
                    <a:pt x="3733" y="318"/>
                  </a:cubicBezTo>
                  <a:lnTo>
                    <a:pt x="3733" y="318"/>
                  </a:lnTo>
                  <a:cubicBezTo>
                    <a:pt x="3735" y="317"/>
                    <a:pt x="3736" y="316"/>
                    <a:pt x="3736" y="316"/>
                  </a:cubicBezTo>
                  <a:close/>
                  <a:moveTo>
                    <a:pt x="3988" y="400"/>
                  </a:moveTo>
                  <a:cubicBezTo>
                    <a:pt x="3986" y="402"/>
                    <a:pt x="3987" y="404"/>
                    <a:pt x="3987" y="405"/>
                  </a:cubicBezTo>
                  <a:lnTo>
                    <a:pt x="3987" y="405"/>
                  </a:lnTo>
                  <a:cubicBezTo>
                    <a:pt x="3987" y="404"/>
                    <a:pt x="3987" y="402"/>
                    <a:pt x="3988" y="400"/>
                  </a:cubicBezTo>
                  <a:close/>
                  <a:moveTo>
                    <a:pt x="3987" y="405"/>
                  </a:moveTo>
                  <a:lnTo>
                    <a:pt x="3987" y="405"/>
                  </a:lnTo>
                  <a:cubicBezTo>
                    <a:pt x="3987" y="408"/>
                    <a:pt x="3988" y="411"/>
                    <a:pt x="3989" y="413"/>
                  </a:cubicBezTo>
                  <a:lnTo>
                    <a:pt x="3989" y="413"/>
                  </a:lnTo>
                  <a:cubicBezTo>
                    <a:pt x="3991" y="412"/>
                    <a:pt x="3988" y="409"/>
                    <a:pt x="3987" y="405"/>
                  </a:cubicBezTo>
                  <a:close/>
                  <a:moveTo>
                    <a:pt x="3131" y="434"/>
                  </a:moveTo>
                  <a:cubicBezTo>
                    <a:pt x="3130" y="435"/>
                    <a:pt x="3129" y="437"/>
                    <a:pt x="3128" y="438"/>
                  </a:cubicBezTo>
                  <a:lnTo>
                    <a:pt x="3128" y="438"/>
                  </a:lnTo>
                  <a:cubicBezTo>
                    <a:pt x="3129" y="437"/>
                    <a:pt x="3130" y="435"/>
                    <a:pt x="3131" y="434"/>
                  </a:cubicBezTo>
                  <a:close/>
                  <a:moveTo>
                    <a:pt x="3939" y="439"/>
                  </a:moveTo>
                  <a:cubicBezTo>
                    <a:pt x="3939" y="439"/>
                    <a:pt x="3938" y="439"/>
                    <a:pt x="3938" y="439"/>
                  </a:cubicBezTo>
                  <a:cubicBezTo>
                    <a:pt x="3938" y="439"/>
                    <a:pt x="3939" y="439"/>
                    <a:pt x="3939" y="439"/>
                  </a:cubicBezTo>
                  <a:close/>
                  <a:moveTo>
                    <a:pt x="3970" y="451"/>
                  </a:moveTo>
                  <a:cubicBezTo>
                    <a:pt x="3969" y="452"/>
                    <a:pt x="3970" y="454"/>
                    <a:pt x="3970" y="455"/>
                  </a:cubicBezTo>
                  <a:lnTo>
                    <a:pt x="3970" y="455"/>
                  </a:lnTo>
                  <a:cubicBezTo>
                    <a:pt x="3971" y="453"/>
                    <a:pt x="3970" y="452"/>
                    <a:pt x="3970" y="451"/>
                  </a:cubicBezTo>
                  <a:close/>
                  <a:moveTo>
                    <a:pt x="3970" y="455"/>
                  </a:moveTo>
                  <a:cubicBezTo>
                    <a:pt x="3970" y="457"/>
                    <a:pt x="3968" y="459"/>
                    <a:pt x="3966" y="462"/>
                  </a:cubicBezTo>
                  <a:cubicBezTo>
                    <a:pt x="3972" y="462"/>
                    <a:pt x="3971" y="458"/>
                    <a:pt x="3970" y="455"/>
                  </a:cubicBezTo>
                  <a:close/>
                  <a:moveTo>
                    <a:pt x="4099" y="482"/>
                  </a:moveTo>
                  <a:cubicBezTo>
                    <a:pt x="4100" y="483"/>
                    <a:pt x="4100" y="483"/>
                    <a:pt x="4100" y="484"/>
                  </a:cubicBezTo>
                  <a:cubicBezTo>
                    <a:pt x="4100" y="483"/>
                    <a:pt x="4100" y="482"/>
                    <a:pt x="4099" y="482"/>
                  </a:cubicBezTo>
                  <a:close/>
                  <a:moveTo>
                    <a:pt x="4145" y="574"/>
                  </a:moveTo>
                  <a:lnTo>
                    <a:pt x="4146" y="575"/>
                  </a:lnTo>
                  <a:lnTo>
                    <a:pt x="4146" y="575"/>
                  </a:lnTo>
                  <a:cubicBezTo>
                    <a:pt x="4147" y="574"/>
                    <a:pt x="4146" y="574"/>
                    <a:pt x="4145" y="574"/>
                  </a:cubicBezTo>
                  <a:close/>
                  <a:moveTo>
                    <a:pt x="3103" y="602"/>
                  </a:moveTo>
                  <a:lnTo>
                    <a:pt x="3097" y="607"/>
                  </a:lnTo>
                  <a:cubicBezTo>
                    <a:pt x="3097" y="607"/>
                    <a:pt x="3097" y="613"/>
                    <a:pt x="3097" y="613"/>
                  </a:cubicBezTo>
                  <a:cubicBezTo>
                    <a:pt x="3103" y="613"/>
                    <a:pt x="3109" y="607"/>
                    <a:pt x="3103" y="602"/>
                  </a:cubicBezTo>
                  <a:close/>
                  <a:moveTo>
                    <a:pt x="4173" y="674"/>
                  </a:moveTo>
                  <a:cubicBezTo>
                    <a:pt x="4169" y="682"/>
                    <a:pt x="4173" y="685"/>
                    <a:pt x="4178" y="685"/>
                  </a:cubicBezTo>
                  <a:lnTo>
                    <a:pt x="4178" y="685"/>
                  </a:lnTo>
                  <a:lnTo>
                    <a:pt x="4173" y="674"/>
                  </a:lnTo>
                  <a:close/>
                  <a:moveTo>
                    <a:pt x="4325" y="791"/>
                  </a:moveTo>
                  <a:cubicBezTo>
                    <a:pt x="4323" y="791"/>
                    <a:pt x="4320" y="791"/>
                    <a:pt x="4318" y="792"/>
                  </a:cubicBezTo>
                  <a:lnTo>
                    <a:pt x="4318" y="798"/>
                  </a:lnTo>
                  <a:cubicBezTo>
                    <a:pt x="4318" y="798"/>
                    <a:pt x="4330" y="792"/>
                    <a:pt x="4330" y="792"/>
                  </a:cubicBezTo>
                  <a:cubicBezTo>
                    <a:pt x="4346" y="798"/>
                    <a:pt x="4335" y="809"/>
                    <a:pt x="4335" y="809"/>
                  </a:cubicBezTo>
                  <a:cubicBezTo>
                    <a:pt x="4337" y="807"/>
                    <a:pt x="4340" y="806"/>
                    <a:pt x="4342" y="806"/>
                  </a:cubicBezTo>
                  <a:cubicBezTo>
                    <a:pt x="4348" y="806"/>
                    <a:pt x="4354" y="809"/>
                    <a:pt x="4358" y="809"/>
                  </a:cubicBezTo>
                  <a:cubicBezTo>
                    <a:pt x="4348" y="800"/>
                    <a:pt x="4336" y="791"/>
                    <a:pt x="4325" y="791"/>
                  </a:cubicBezTo>
                  <a:close/>
                  <a:moveTo>
                    <a:pt x="4324" y="809"/>
                  </a:moveTo>
                  <a:cubicBezTo>
                    <a:pt x="4324" y="809"/>
                    <a:pt x="4324" y="815"/>
                    <a:pt x="4324" y="820"/>
                  </a:cubicBezTo>
                  <a:cubicBezTo>
                    <a:pt x="4318" y="815"/>
                    <a:pt x="4318" y="815"/>
                    <a:pt x="4313" y="815"/>
                  </a:cubicBezTo>
                  <a:lnTo>
                    <a:pt x="4324" y="809"/>
                  </a:lnTo>
                  <a:close/>
                  <a:moveTo>
                    <a:pt x="4335" y="826"/>
                  </a:moveTo>
                  <a:cubicBezTo>
                    <a:pt x="4341" y="831"/>
                    <a:pt x="4352" y="837"/>
                    <a:pt x="4358" y="843"/>
                  </a:cubicBezTo>
                  <a:lnTo>
                    <a:pt x="4335" y="848"/>
                  </a:lnTo>
                  <a:cubicBezTo>
                    <a:pt x="4335" y="843"/>
                    <a:pt x="4335" y="843"/>
                    <a:pt x="4335" y="837"/>
                  </a:cubicBezTo>
                  <a:cubicBezTo>
                    <a:pt x="4335" y="837"/>
                    <a:pt x="4335" y="831"/>
                    <a:pt x="4335" y="826"/>
                  </a:cubicBezTo>
                  <a:close/>
                  <a:moveTo>
                    <a:pt x="2325" y="864"/>
                  </a:moveTo>
                  <a:cubicBezTo>
                    <a:pt x="2325" y="864"/>
                    <a:pt x="2325" y="864"/>
                    <a:pt x="2323" y="865"/>
                  </a:cubicBezTo>
                  <a:lnTo>
                    <a:pt x="2323" y="865"/>
                  </a:lnTo>
                  <a:cubicBezTo>
                    <a:pt x="2324" y="865"/>
                    <a:pt x="2324" y="865"/>
                    <a:pt x="2325" y="865"/>
                  </a:cubicBezTo>
                  <a:cubicBezTo>
                    <a:pt x="2325" y="864"/>
                    <a:pt x="2326" y="864"/>
                    <a:pt x="2325" y="864"/>
                  </a:cubicBezTo>
                  <a:close/>
                  <a:moveTo>
                    <a:pt x="4346" y="887"/>
                  </a:moveTo>
                  <a:cubicBezTo>
                    <a:pt x="4346" y="888"/>
                    <a:pt x="4346" y="889"/>
                    <a:pt x="4346" y="889"/>
                  </a:cubicBezTo>
                  <a:lnTo>
                    <a:pt x="4346" y="889"/>
                  </a:lnTo>
                  <a:cubicBezTo>
                    <a:pt x="4346" y="889"/>
                    <a:pt x="4346" y="888"/>
                    <a:pt x="4346" y="887"/>
                  </a:cubicBezTo>
                  <a:close/>
                  <a:moveTo>
                    <a:pt x="2863" y="956"/>
                  </a:moveTo>
                  <a:cubicBezTo>
                    <a:pt x="2859" y="956"/>
                    <a:pt x="2857" y="957"/>
                    <a:pt x="2857" y="960"/>
                  </a:cubicBezTo>
                  <a:lnTo>
                    <a:pt x="2873" y="960"/>
                  </a:lnTo>
                  <a:cubicBezTo>
                    <a:pt x="2871" y="957"/>
                    <a:pt x="2866" y="956"/>
                    <a:pt x="2863" y="956"/>
                  </a:cubicBezTo>
                  <a:close/>
                  <a:moveTo>
                    <a:pt x="2834" y="960"/>
                  </a:moveTo>
                  <a:lnTo>
                    <a:pt x="2834" y="960"/>
                  </a:lnTo>
                  <a:cubicBezTo>
                    <a:pt x="2834" y="960"/>
                    <a:pt x="2837" y="965"/>
                    <a:pt x="2840" y="970"/>
                  </a:cubicBezTo>
                  <a:lnTo>
                    <a:pt x="2840" y="970"/>
                  </a:lnTo>
                  <a:cubicBezTo>
                    <a:pt x="2840" y="966"/>
                    <a:pt x="2839" y="965"/>
                    <a:pt x="2834" y="960"/>
                  </a:cubicBezTo>
                  <a:close/>
                  <a:moveTo>
                    <a:pt x="2862" y="971"/>
                  </a:moveTo>
                  <a:lnTo>
                    <a:pt x="2862" y="971"/>
                  </a:lnTo>
                  <a:cubicBezTo>
                    <a:pt x="2862" y="976"/>
                    <a:pt x="2866" y="977"/>
                    <a:pt x="2867" y="977"/>
                  </a:cubicBezTo>
                  <a:lnTo>
                    <a:pt x="2867" y="977"/>
                  </a:lnTo>
                  <a:cubicBezTo>
                    <a:pt x="2866" y="975"/>
                    <a:pt x="2865" y="974"/>
                    <a:pt x="2862" y="971"/>
                  </a:cubicBezTo>
                  <a:close/>
                  <a:moveTo>
                    <a:pt x="2817" y="971"/>
                  </a:moveTo>
                  <a:lnTo>
                    <a:pt x="2817" y="971"/>
                  </a:lnTo>
                  <a:cubicBezTo>
                    <a:pt x="2823" y="977"/>
                    <a:pt x="2823" y="983"/>
                    <a:pt x="2823" y="983"/>
                  </a:cubicBezTo>
                  <a:lnTo>
                    <a:pt x="2817" y="971"/>
                  </a:lnTo>
                  <a:close/>
                  <a:moveTo>
                    <a:pt x="2705" y="983"/>
                  </a:moveTo>
                  <a:cubicBezTo>
                    <a:pt x="2705" y="983"/>
                    <a:pt x="2705" y="983"/>
                    <a:pt x="2705" y="983"/>
                  </a:cubicBezTo>
                  <a:lnTo>
                    <a:pt x="2705" y="983"/>
                  </a:lnTo>
                  <a:close/>
                  <a:moveTo>
                    <a:pt x="2291" y="994"/>
                  </a:moveTo>
                  <a:cubicBezTo>
                    <a:pt x="2291" y="994"/>
                    <a:pt x="2292" y="994"/>
                    <a:pt x="2292" y="994"/>
                  </a:cubicBezTo>
                  <a:lnTo>
                    <a:pt x="2292" y="994"/>
                  </a:lnTo>
                  <a:cubicBezTo>
                    <a:pt x="2292" y="994"/>
                    <a:pt x="2292" y="994"/>
                    <a:pt x="2291" y="994"/>
                  </a:cubicBezTo>
                  <a:close/>
                  <a:moveTo>
                    <a:pt x="2762" y="992"/>
                  </a:moveTo>
                  <a:cubicBezTo>
                    <a:pt x="2761" y="992"/>
                    <a:pt x="2761" y="992"/>
                    <a:pt x="2761" y="994"/>
                  </a:cubicBezTo>
                  <a:lnTo>
                    <a:pt x="2763" y="995"/>
                  </a:lnTo>
                  <a:lnTo>
                    <a:pt x="2763" y="995"/>
                  </a:lnTo>
                  <a:cubicBezTo>
                    <a:pt x="2762" y="993"/>
                    <a:pt x="2762" y="992"/>
                    <a:pt x="2762" y="992"/>
                  </a:cubicBezTo>
                  <a:close/>
                  <a:moveTo>
                    <a:pt x="2696" y="999"/>
                  </a:moveTo>
                  <a:lnTo>
                    <a:pt x="2696" y="999"/>
                  </a:lnTo>
                  <a:cubicBezTo>
                    <a:pt x="2696" y="1000"/>
                    <a:pt x="2696" y="1001"/>
                    <a:pt x="2697" y="1002"/>
                  </a:cubicBezTo>
                  <a:lnTo>
                    <a:pt x="2697" y="1002"/>
                  </a:lnTo>
                  <a:cubicBezTo>
                    <a:pt x="2696" y="1001"/>
                    <a:pt x="2696" y="1000"/>
                    <a:pt x="2696" y="999"/>
                  </a:cubicBezTo>
                  <a:close/>
                  <a:moveTo>
                    <a:pt x="2763" y="995"/>
                  </a:moveTo>
                  <a:cubicBezTo>
                    <a:pt x="2763" y="997"/>
                    <a:pt x="2764" y="1000"/>
                    <a:pt x="2766" y="1003"/>
                  </a:cubicBezTo>
                  <a:lnTo>
                    <a:pt x="2766" y="1003"/>
                  </a:lnTo>
                  <a:cubicBezTo>
                    <a:pt x="2767" y="1002"/>
                    <a:pt x="2767" y="1001"/>
                    <a:pt x="2767" y="999"/>
                  </a:cubicBezTo>
                  <a:lnTo>
                    <a:pt x="2763" y="995"/>
                  </a:lnTo>
                  <a:close/>
                  <a:moveTo>
                    <a:pt x="2683" y="1005"/>
                  </a:moveTo>
                  <a:cubicBezTo>
                    <a:pt x="2683" y="1005"/>
                    <a:pt x="2683" y="1005"/>
                    <a:pt x="2683" y="1005"/>
                  </a:cubicBezTo>
                  <a:cubicBezTo>
                    <a:pt x="2683" y="1005"/>
                    <a:pt x="2683" y="1005"/>
                    <a:pt x="2683" y="1005"/>
                  </a:cubicBezTo>
                  <a:close/>
                  <a:moveTo>
                    <a:pt x="2526" y="1016"/>
                  </a:moveTo>
                  <a:cubicBezTo>
                    <a:pt x="2526" y="1016"/>
                    <a:pt x="2526" y="1016"/>
                    <a:pt x="2526" y="1016"/>
                  </a:cubicBezTo>
                  <a:cubicBezTo>
                    <a:pt x="2526" y="1016"/>
                    <a:pt x="2526" y="1016"/>
                    <a:pt x="2526" y="1016"/>
                  </a:cubicBezTo>
                  <a:close/>
                  <a:moveTo>
                    <a:pt x="2526" y="1016"/>
                  </a:moveTo>
                  <a:cubicBezTo>
                    <a:pt x="2526" y="1016"/>
                    <a:pt x="2526" y="1016"/>
                    <a:pt x="2526" y="1016"/>
                  </a:cubicBezTo>
                  <a:cubicBezTo>
                    <a:pt x="2526" y="1016"/>
                    <a:pt x="2526" y="1016"/>
                    <a:pt x="2526" y="1016"/>
                  </a:cubicBezTo>
                  <a:close/>
                  <a:moveTo>
                    <a:pt x="2661" y="1016"/>
                  </a:moveTo>
                  <a:lnTo>
                    <a:pt x="2661" y="1016"/>
                  </a:lnTo>
                  <a:cubicBezTo>
                    <a:pt x="2662" y="1017"/>
                    <a:pt x="2662" y="1018"/>
                    <a:pt x="2663" y="1019"/>
                  </a:cubicBezTo>
                  <a:lnTo>
                    <a:pt x="2663" y="1019"/>
                  </a:lnTo>
                  <a:cubicBezTo>
                    <a:pt x="2663" y="1018"/>
                    <a:pt x="2662" y="1018"/>
                    <a:pt x="2661" y="1016"/>
                  </a:cubicBezTo>
                  <a:close/>
                  <a:moveTo>
                    <a:pt x="2313" y="1016"/>
                  </a:moveTo>
                  <a:cubicBezTo>
                    <a:pt x="2313" y="1016"/>
                    <a:pt x="2309" y="1016"/>
                    <a:pt x="2308" y="1020"/>
                  </a:cubicBezTo>
                  <a:lnTo>
                    <a:pt x="2308" y="1020"/>
                  </a:lnTo>
                  <a:cubicBezTo>
                    <a:pt x="2310" y="1019"/>
                    <a:pt x="2311" y="1018"/>
                    <a:pt x="2313" y="1016"/>
                  </a:cubicBezTo>
                  <a:close/>
                  <a:moveTo>
                    <a:pt x="2825" y="1007"/>
                  </a:moveTo>
                  <a:lnTo>
                    <a:pt x="2825" y="1007"/>
                  </a:lnTo>
                  <a:cubicBezTo>
                    <a:pt x="2827" y="1013"/>
                    <a:pt x="2829" y="1018"/>
                    <a:pt x="2829" y="1022"/>
                  </a:cubicBezTo>
                  <a:lnTo>
                    <a:pt x="2829" y="1022"/>
                  </a:lnTo>
                  <a:cubicBezTo>
                    <a:pt x="2829" y="1018"/>
                    <a:pt x="2826" y="1012"/>
                    <a:pt x="2825" y="1007"/>
                  </a:cubicBezTo>
                  <a:close/>
                  <a:moveTo>
                    <a:pt x="2140" y="1011"/>
                  </a:moveTo>
                  <a:cubicBezTo>
                    <a:pt x="2145" y="1016"/>
                    <a:pt x="2145" y="1022"/>
                    <a:pt x="2140" y="1022"/>
                  </a:cubicBezTo>
                  <a:cubicBezTo>
                    <a:pt x="2140" y="1020"/>
                    <a:pt x="2139" y="1019"/>
                    <a:pt x="2137" y="1019"/>
                  </a:cubicBezTo>
                  <a:cubicBezTo>
                    <a:pt x="2133" y="1019"/>
                    <a:pt x="2125" y="1023"/>
                    <a:pt x="2117" y="1027"/>
                  </a:cubicBezTo>
                  <a:lnTo>
                    <a:pt x="2140" y="1011"/>
                  </a:lnTo>
                  <a:close/>
                  <a:moveTo>
                    <a:pt x="2347" y="1027"/>
                  </a:moveTo>
                  <a:cubicBezTo>
                    <a:pt x="2347" y="1027"/>
                    <a:pt x="2347" y="1027"/>
                    <a:pt x="2347" y="1027"/>
                  </a:cubicBezTo>
                  <a:cubicBezTo>
                    <a:pt x="2347" y="1027"/>
                    <a:pt x="2347" y="1027"/>
                    <a:pt x="2347" y="1027"/>
                  </a:cubicBezTo>
                  <a:close/>
                  <a:moveTo>
                    <a:pt x="2649" y="1027"/>
                  </a:moveTo>
                  <a:cubicBezTo>
                    <a:pt x="2649" y="1027"/>
                    <a:pt x="2649" y="1027"/>
                    <a:pt x="2649" y="1027"/>
                  </a:cubicBezTo>
                  <a:cubicBezTo>
                    <a:pt x="2649" y="1027"/>
                    <a:pt x="2649" y="1027"/>
                    <a:pt x="2649" y="1027"/>
                  </a:cubicBezTo>
                  <a:close/>
                  <a:moveTo>
                    <a:pt x="2347" y="1027"/>
                  </a:moveTo>
                  <a:cubicBezTo>
                    <a:pt x="2347" y="1027"/>
                    <a:pt x="2347" y="1027"/>
                    <a:pt x="2347" y="1027"/>
                  </a:cubicBezTo>
                  <a:cubicBezTo>
                    <a:pt x="2347" y="1027"/>
                    <a:pt x="2347" y="1027"/>
                    <a:pt x="2347" y="1027"/>
                  </a:cubicBezTo>
                  <a:close/>
                  <a:moveTo>
                    <a:pt x="2649" y="1027"/>
                  </a:moveTo>
                  <a:cubicBezTo>
                    <a:pt x="2649" y="1027"/>
                    <a:pt x="2649" y="1027"/>
                    <a:pt x="2649" y="1027"/>
                  </a:cubicBezTo>
                  <a:cubicBezTo>
                    <a:pt x="2649" y="1027"/>
                    <a:pt x="2649" y="1027"/>
                    <a:pt x="2649" y="1027"/>
                  </a:cubicBezTo>
                  <a:close/>
                  <a:moveTo>
                    <a:pt x="2347" y="1027"/>
                  </a:moveTo>
                  <a:cubicBezTo>
                    <a:pt x="2347" y="1027"/>
                    <a:pt x="2347" y="1027"/>
                    <a:pt x="2347" y="1027"/>
                  </a:cubicBezTo>
                  <a:cubicBezTo>
                    <a:pt x="2347" y="1027"/>
                    <a:pt x="2347" y="1027"/>
                    <a:pt x="2347" y="1027"/>
                  </a:cubicBezTo>
                  <a:close/>
                  <a:moveTo>
                    <a:pt x="2655" y="1027"/>
                  </a:moveTo>
                  <a:cubicBezTo>
                    <a:pt x="2655" y="1027"/>
                    <a:pt x="2655" y="1027"/>
                    <a:pt x="2655" y="1027"/>
                  </a:cubicBezTo>
                  <a:lnTo>
                    <a:pt x="2656" y="1029"/>
                  </a:lnTo>
                  <a:lnTo>
                    <a:pt x="2656" y="1029"/>
                  </a:lnTo>
                  <a:cubicBezTo>
                    <a:pt x="2656" y="1028"/>
                    <a:pt x="2655" y="1027"/>
                    <a:pt x="2655" y="1027"/>
                  </a:cubicBezTo>
                  <a:close/>
                  <a:moveTo>
                    <a:pt x="2493" y="1033"/>
                  </a:moveTo>
                  <a:cubicBezTo>
                    <a:pt x="2493" y="1033"/>
                    <a:pt x="2493" y="1033"/>
                    <a:pt x="2493" y="1033"/>
                  </a:cubicBezTo>
                  <a:cubicBezTo>
                    <a:pt x="2493" y="1033"/>
                    <a:pt x="2493" y="1033"/>
                    <a:pt x="2493" y="1033"/>
                  </a:cubicBezTo>
                  <a:close/>
                  <a:moveTo>
                    <a:pt x="2346" y="1034"/>
                  </a:moveTo>
                  <a:cubicBezTo>
                    <a:pt x="2345" y="1038"/>
                    <a:pt x="2343" y="1041"/>
                    <a:pt x="2342" y="1041"/>
                  </a:cubicBezTo>
                  <a:cubicBezTo>
                    <a:pt x="2342" y="1041"/>
                    <a:pt x="2341" y="1040"/>
                    <a:pt x="2341" y="1039"/>
                  </a:cubicBezTo>
                  <a:cubicBezTo>
                    <a:pt x="2341" y="1039"/>
                    <a:pt x="2345" y="1035"/>
                    <a:pt x="2346" y="1034"/>
                  </a:cubicBezTo>
                  <a:close/>
                  <a:moveTo>
                    <a:pt x="2626" y="1043"/>
                  </a:moveTo>
                  <a:cubicBezTo>
                    <a:pt x="2626" y="1043"/>
                    <a:pt x="2625" y="1044"/>
                    <a:pt x="2625" y="1044"/>
                  </a:cubicBezTo>
                  <a:lnTo>
                    <a:pt x="2625" y="1044"/>
                  </a:lnTo>
                  <a:cubicBezTo>
                    <a:pt x="2625" y="1044"/>
                    <a:pt x="2626" y="1044"/>
                    <a:pt x="2627" y="1044"/>
                  </a:cubicBezTo>
                  <a:cubicBezTo>
                    <a:pt x="2627" y="1044"/>
                    <a:pt x="2626" y="1043"/>
                    <a:pt x="2626" y="1043"/>
                  </a:cubicBezTo>
                  <a:close/>
                  <a:moveTo>
                    <a:pt x="2625" y="1044"/>
                  </a:moveTo>
                  <a:cubicBezTo>
                    <a:pt x="2624" y="1044"/>
                    <a:pt x="2624" y="1044"/>
                    <a:pt x="2625" y="1045"/>
                  </a:cubicBezTo>
                  <a:lnTo>
                    <a:pt x="2625" y="1045"/>
                  </a:lnTo>
                  <a:cubicBezTo>
                    <a:pt x="2625" y="1045"/>
                    <a:pt x="2625" y="1044"/>
                    <a:pt x="2625" y="1044"/>
                  </a:cubicBezTo>
                  <a:close/>
                  <a:moveTo>
                    <a:pt x="2773" y="1056"/>
                  </a:moveTo>
                  <a:cubicBezTo>
                    <a:pt x="2773" y="1059"/>
                    <a:pt x="2775" y="1063"/>
                    <a:pt x="2778" y="1067"/>
                  </a:cubicBezTo>
                  <a:lnTo>
                    <a:pt x="2773" y="1056"/>
                  </a:lnTo>
                  <a:close/>
                  <a:moveTo>
                    <a:pt x="2770" y="1063"/>
                  </a:moveTo>
                  <a:cubicBezTo>
                    <a:pt x="2770" y="1065"/>
                    <a:pt x="2771" y="1067"/>
                    <a:pt x="2773" y="1072"/>
                  </a:cubicBezTo>
                  <a:cubicBezTo>
                    <a:pt x="2773" y="1070"/>
                    <a:pt x="2772" y="1067"/>
                    <a:pt x="2770" y="1063"/>
                  </a:cubicBezTo>
                  <a:close/>
                  <a:moveTo>
                    <a:pt x="2224" y="1072"/>
                  </a:moveTo>
                  <a:cubicBezTo>
                    <a:pt x="2224" y="1072"/>
                    <a:pt x="2221" y="1075"/>
                    <a:pt x="2220" y="1075"/>
                  </a:cubicBezTo>
                  <a:cubicBezTo>
                    <a:pt x="2219" y="1075"/>
                    <a:pt x="2219" y="1074"/>
                    <a:pt x="2218" y="1074"/>
                  </a:cubicBezTo>
                  <a:lnTo>
                    <a:pt x="2218" y="1074"/>
                  </a:lnTo>
                  <a:cubicBezTo>
                    <a:pt x="2220" y="1074"/>
                    <a:pt x="2222" y="1073"/>
                    <a:pt x="2224" y="1072"/>
                  </a:cubicBezTo>
                  <a:close/>
                  <a:moveTo>
                    <a:pt x="2272" y="1073"/>
                  </a:moveTo>
                  <a:lnTo>
                    <a:pt x="2272" y="1073"/>
                  </a:lnTo>
                  <a:cubicBezTo>
                    <a:pt x="2270" y="1074"/>
                    <a:pt x="2269" y="1076"/>
                    <a:pt x="2268" y="1077"/>
                  </a:cubicBezTo>
                  <a:lnTo>
                    <a:pt x="2268" y="1077"/>
                  </a:lnTo>
                  <a:cubicBezTo>
                    <a:pt x="2269" y="1077"/>
                    <a:pt x="2270" y="1076"/>
                    <a:pt x="2272" y="1073"/>
                  </a:cubicBezTo>
                  <a:close/>
                  <a:moveTo>
                    <a:pt x="2201" y="1083"/>
                  </a:moveTo>
                  <a:cubicBezTo>
                    <a:pt x="2201" y="1083"/>
                    <a:pt x="2201" y="1083"/>
                    <a:pt x="2201" y="1083"/>
                  </a:cubicBezTo>
                  <a:cubicBezTo>
                    <a:pt x="2201" y="1083"/>
                    <a:pt x="2201" y="1083"/>
                    <a:pt x="2201" y="1083"/>
                  </a:cubicBezTo>
                  <a:close/>
                  <a:moveTo>
                    <a:pt x="2268" y="1077"/>
                  </a:moveTo>
                  <a:lnTo>
                    <a:pt x="2268" y="1077"/>
                  </a:lnTo>
                  <a:cubicBezTo>
                    <a:pt x="2267" y="1078"/>
                    <a:pt x="2265" y="1078"/>
                    <a:pt x="2263" y="1083"/>
                  </a:cubicBezTo>
                  <a:cubicBezTo>
                    <a:pt x="2265" y="1082"/>
                    <a:pt x="2266" y="1079"/>
                    <a:pt x="2268" y="1077"/>
                  </a:cubicBezTo>
                  <a:close/>
                  <a:moveTo>
                    <a:pt x="1445" y="1083"/>
                  </a:moveTo>
                  <a:cubicBezTo>
                    <a:pt x="1439" y="1088"/>
                    <a:pt x="1436" y="1091"/>
                    <a:pt x="1434" y="1093"/>
                  </a:cubicBezTo>
                  <a:lnTo>
                    <a:pt x="1434" y="1093"/>
                  </a:lnTo>
                  <a:cubicBezTo>
                    <a:pt x="1439" y="1090"/>
                    <a:pt x="1442" y="1087"/>
                    <a:pt x="1445" y="1083"/>
                  </a:cubicBezTo>
                  <a:close/>
                  <a:moveTo>
                    <a:pt x="2227" y="1081"/>
                  </a:moveTo>
                  <a:lnTo>
                    <a:pt x="2227" y="1081"/>
                  </a:lnTo>
                  <a:cubicBezTo>
                    <a:pt x="2224" y="1083"/>
                    <a:pt x="2221" y="1085"/>
                    <a:pt x="2218" y="1095"/>
                  </a:cubicBezTo>
                  <a:cubicBezTo>
                    <a:pt x="2223" y="1088"/>
                    <a:pt x="2225" y="1084"/>
                    <a:pt x="2227" y="1081"/>
                  </a:cubicBezTo>
                  <a:close/>
                  <a:moveTo>
                    <a:pt x="4296" y="1095"/>
                  </a:moveTo>
                  <a:cubicBezTo>
                    <a:pt x="4296" y="1097"/>
                    <a:pt x="4297" y="1098"/>
                    <a:pt x="4298" y="1099"/>
                  </a:cubicBezTo>
                  <a:lnTo>
                    <a:pt x="4298" y="1099"/>
                  </a:lnTo>
                  <a:lnTo>
                    <a:pt x="4296" y="1095"/>
                  </a:lnTo>
                  <a:close/>
                  <a:moveTo>
                    <a:pt x="2319" y="1089"/>
                  </a:moveTo>
                  <a:cubicBezTo>
                    <a:pt x="2319" y="1089"/>
                    <a:pt x="2319" y="1095"/>
                    <a:pt x="2319" y="1100"/>
                  </a:cubicBezTo>
                  <a:cubicBezTo>
                    <a:pt x="2319" y="1095"/>
                    <a:pt x="2319" y="1095"/>
                    <a:pt x="2313" y="1095"/>
                  </a:cubicBezTo>
                  <a:cubicBezTo>
                    <a:pt x="2319" y="1095"/>
                    <a:pt x="2319" y="1089"/>
                    <a:pt x="2319" y="1089"/>
                  </a:cubicBezTo>
                  <a:close/>
                  <a:moveTo>
                    <a:pt x="2731" y="1092"/>
                  </a:moveTo>
                  <a:cubicBezTo>
                    <a:pt x="2732" y="1095"/>
                    <a:pt x="2732" y="1097"/>
                    <a:pt x="2733" y="1100"/>
                  </a:cubicBezTo>
                  <a:cubicBezTo>
                    <a:pt x="2733" y="1100"/>
                    <a:pt x="2733" y="1097"/>
                    <a:pt x="2731" y="1092"/>
                  </a:cubicBezTo>
                  <a:close/>
                  <a:moveTo>
                    <a:pt x="2235" y="1092"/>
                  </a:moveTo>
                  <a:cubicBezTo>
                    <a:pt x="2232" y="1099"/>
                    <a:pt x="2229" y="1106"/>
                    <a:pt x="2229" y="1106"/>
                  </a:cubicBezTo>
                  <a:cubicBezTo>
                    <a:pt x="2229" y="1106"/>
                    <a:pt x="2234" y="1101"/>
                    <a:pt x="2235" y="1092"/>
                  </a:cubicBezTo>
                  <a:close/>
                  <a:moveTo>
                    <a:pt x="2297" y="1095"/>
                  </a:moveTo>
                  <a:lnTo>
                    <a:pt x="2297" y="1095"/>
                  </a:lnTo>
                  <a:cubicBezTo>
                    <a:pt x="2291" y="1106"/>
                    <a:pt x="2291" y="1100"/>
                    <a:pt x="2291" y="1106"/>
                  </a:cubicBezTo>
                  <a:lnTo>
                    <a:pt x="2291" y="1106"/>
                  </a:lnTo>
                  <a:cubicBezTo>
                    <a:pt x="2293" y="1102"/>
                    <a:pt x="2296" y="1095"/>
                    <a:pt x="2297" y="1095"/>
                  </a:cubicBezTo>
                  <a:close/>
                  <a:moveTo>
                    <a:pt x="2722" y="1095"/>
                  </a:moveTo>
                  <a:lnTo>
                    <a:pt x="2722" y="1100"/>
                  </a:lnTo>
                  <a:cubicBezTo>
                    <a:pt x="2722" y="1100"/>
                    <a:pt x="2722" y="1100"/>
                    <a:pt x="2722" y="1106"/>
                  </a:cubicBezTo>
                  <a:cubicBezTo>
                    <a:pt x="2722" y="1106"/>
                    <a:pt x="2728" y="1106"/>
                    <a:pt x="2722" y="1095"/>
                  </a:cubicBezTo>
                  <a:close/>
                  <a:moveTo>
                    <a:pt x="2098" y="1121"/>
                  </a:moveTo>
                  <a:cubicBezTo>
                    <a:pt x="2097" y="1122"/>
                    <a:pt x="2096" y="1122"/>
                    <a:pt x="2095" y="1123"/>
                  </a:cubicBezTo>
                  <a:cubicBezTo>
                    <a:pt x="2097" y="1123"/>
                    <a:pt x="2098" y="1122"/>
                    <a:pt x="2098" y="1121"/>
                  </a:cubicBezTo>
                  <a:close/>
                  <a:moveTo>
                    <a:pt x="2327" y="1126"/>
                  </a:moveTo>
                  <a:cubicBezTo>
                    <a:pt x="2326" y="1126"/>
                    <a:pt x="2325" y="1127"/>
                    <a:pt x="2325" y="1128"/>
                  </a:cubicBezTo>
                  <a:cubicBezTo>
                    <a:pt x="2325" y="1129"/>
                    <a:pt x="2325" y="1129"/>
                    <a:pt x="2325" y="1129"/>
                  </a:cubicBezTo>
                  <a:cubicBezTo>
                    <a:pt x="2325" y="1129"/>
                    <a:pt x="2326" y="1128"/>
                    <a:pt x="2327" y="1126"/>
                  </a:cubicBezTo>
                  <a:close/>
                  <a:moveTo>
                    <a:pt x="2414" y="1134"/>
                  </a:moveTo>
                  <a:cubicBezTo>
                    <a:pt x="2414" y="1138"/>
                    <a:pt x="2414" y="1139"/>
                    <a:pt x="2411" y="1142"/>
                  </a:cubicBezTo>
                  <a:lnTo>
                    <a:pt x="2411" y="1142"/>
                  </a:lnTo>
                  <a:cubicBezTo>
                    <a:pt x="2411" y="1142"/>
                    <a:pt x="2411" y="1142"/>
                    <a:pt x="2411" y="1142"/>
                  </a:cubicBezTo>
                  <a:cubicBezTo>
                    <a:pt x="2410" y="1142"/>
                    <a:pt x="2410" y="1143"/>
                    <a:pt x="2409" y="1145"/>
                  </a:cubicBezTo>
                  <a:cubicBezTo>
                    <a:pt x="2410" y="1144"/>
                    <a:pt x="2410" y="1143"/>
                    <a:pt x="2411" y="1142"/>
                  </a:cubicBezTo>
                  <a:lnTo>
                    <a:pt x="2411" y="1142"/>
                  </a:lnTo>
                  <a:cubicBezTo>
                    <a:pt x="2412" y="1144"/>
                    <a:pt x="2411" y="1150"/>
                    <a:pt x="2412" y="1150"/>
                  </a:cubicBezTo>
                  <a:cubicBezTo>
                    <a:pt x="2412" y="1150"/>
                    <a:pt x="2413" y="1149"/>
                    <a:pt x="2414" y="1145"/>
                  </a:cubicBezTo>
                  <a:cubicBezTo>
                    <a:pt x="2414" y="1145"/>
                    <a:pt x="2414" y="1139"/>
                    <a:pt x="2414" y="1134"/>
                  </a:cubicBezTo>
                  <a:close/>
                  <a:moveTo>
                    <a:pt x="2561" y="1152"/>
                  </a:moveTo>
                  <a:lnTo>
                    <a:pt x="2561" y="1152"/>
                  </a:lnTo>
                  <a:cubicBezTo>
                    <a:pt x="2562" y="1154"/>
                    <a:pt x="2563" y="1156"/>
                    <a:pt x="2565" y="1156"/>
                  </a:cubicBezTo>
                  <a:cubicBezTo>
                    <a:pt x="2563" y="1154"/>
                    <a:pt x="2562" y="1153"/>
                    <a:pt x="2561" y="1152"/>
                  </a:cubicBezTo>
                  <a:close/>
                  <a:moveTo>
                    <a:pt x="4565" y="1195"/>
                  </a:moveTo>
                  <a:cubicBezTo>
                    <a:pt x="4567" y="1199"/>
                    <a:pt x="4569" y="1201"/>
                    <a:pt x="4571" y="1201"/>
                  </a:cubicBezTo>
                  <a:cubicBezTo>
                    <a:pt x="4573" y="1201"/>
                    <a:pt x="4575" y="1200"/>
                    <a:pt x="4577" y="1199"/>
                  </a:cubicBezTo>
                  <a:lnTo>
                    <a:pt x="4577" y="1199"/>
                  </a:lnTo>
                  <a:lnTo>
                    <a:pt x="4582" y="1201"/>
                  </a:lnTo>
                  <a:cubicBezTo>
                    <a:pt x="4580" y="1200"/>
                    <a:pt x="4579" y="1199"/>
                    <a:pt x="4578" y="1199"/>
                  </a:cubicBezTo>
                  <a:cubicBezTo>
                    <a:pt x="4577" y="1199"/>
                    <a:pt x="4577" y="1199"/>
                    <a:pt x="4577" y="1199"/>
                  </a:cubicBezTo>
                  <a:lnTo>
                    <a:pt x="4577" y="1199"/>
                  </a:lnTo>
                  <a:lnTo>
                    <a:pt x="4565" y="1195"/>
                  </a:lnTo>
                  <a:close/>
                  <a:moveTo>
                    <a:pt x="1322" y="1201"/>
                  </a:moveTo>
                  <a:lnTo>
                    <a:pt x="1322" y="1201"/>
                  </a:lnTo>
                  <a:cubicBezTo>
                    <a:pt x="1321" y="1203"/>
                    <a:pt x="1320" y="1205"/>
                    <a:pt x="1319" y="1207"/>
                  </a:cubicBezTo>
                  <a:lnTo>
                    <a:pt x="1319" y="1207"/>
                  </a:lnTo>
                  <a:cubicBezTo>
                    <a:pt x="1322" y="1204"/>
                    <a:pt x="1325" y="1201"/>
                    <a:pt x="1322" y="1201"/>
                  </a:cubicBezTo>
                  <a:close/>
                  <a:moveTo>
                    <a:pt x="1319" y="1207"/>
                  </a:moveTo>
                  <a:lnTo>
                    <a:pt x="1319" y="1207"/>
                  </a:lnTo>
                  <a:cubicBezTo>
                    <a:pt x="1317" y="1209"/>
                    <a:pt x="1316" y="1210"/>
                    <a:pt x="1315" y="1211"/>
                  </a:cubicBezTo>
                  <a:lnTo>
                    <a:pt x="1315" y="1211"/>
                  </a:lnTo>
                  <a:cubicBezTo>
                    <a:pt x="1317" y="1210"/>
                    <a:pt x="1318" y="1208"/>
                    <a:pt x="1319" y="1207"/>
                  </a:cubicBezTo>
                  <a:close/>
                  <a:moveTo>
                    <a:pt x="4240" y="1245"/>
                  </a:moveTo>
                  <a:cubicBezTo>
                    <a:pt x="4239" y="1245"/>
                    <a:pt x="4239" y="1245"/>
                    <a:pt x="4239" y="1246"/>
                  </a:cubicBezTo>
                  <a:lnTo>
                    <a:pt x="4239" y="1246"/>
                  </a:lnTo>
                  <a:cubicBezTo>
                    <a:pt x="4239" y="1246"/>
                    <a:pt x="4240" y="1246"/>
                    <a:pt x="4240" y="1246"/>
                  </a:cubicBezTo>
                  <a:cubicBezTo>
                    <a:pt x="4240" y="1245"/>
                    <a:pt x="4240" y="1245"/>
                    <a:pt x="4240" y="1245"/>
                  </a:cubicBezTo>
                  <a:close/>
                  <a:moveTo>
                    <a:pt x="1388" y="1255"/>
                  </a:moveTo>
                  <a:cubicBezTo>
                    <a:pt x="1387" y="1256"/>
                    <a:pt x="1385" y="1256"/>
                    <a:pt x="1384" y="1257"/>
                  </a:cubicBezTo>
                  <a:cubicBezTo>
                    <a:pt x="1386" y="1257"/>
                    <a:pt x="1387" y="1256"/>
                    <a:pt x="1388" y="1255"/>
                  </a:cubicBezTo>
                  <a:close/>
                  <a:moveTo>
                    <a:pt x="4239" y="1246"/>
                  </a:moveTo>
                  <a:cubicBezTo>
                    <a:pt x="4225" y="1250"/>
                    <a:pt x="4233" y="1254"/>
                    <a:pt x="4238" y="1259"/>
                  </a:cubicBezTo>
                  <a:lnTo>
                    <a:pt x="4238" y="1259"/>
                  </a:lnTo>
                  <a:cubicBezTo>
                    <a:pt x="4237" y="1255"/>
                    <a:pt x="4238" y="1249"/>
                    <a:pt x="4239" y="1246"/>
                  </a:cubicBezTo>
                  <a:close/>
                  <a:moveTo>
                    <a:pt x="4296" y="1335"/>
                  </a:moveTo>
                  <a:cubicBezTo>
                    <a:pt x="4296" y="1341"/>
                    <a:pt x="4296" y="1347"/>
                    <a:pt x="4290" y="1358"/>
                  </a:cubicBezTo>
                  <a:cubicBezTo>
                    <a:pt x="4285" y="1347"/>
                    <a:pt x="4285" y="1335"/>
                    <a:pt x="4296" y="1335"/>
                  </a:cubicBezTo>
                  <a:close/>
                  <a:moveTo>
                    <a:pt x="4206" y="1358"/>
                  </a:moveTo>
                  <a:cubicBezTo>
                    <a:pt x="4206" y="1363"/>
                    <a:pt x="4212" y="1363"/>
                    <a:pt x="4212" y="1369"/>
                  </a:cubicBezTo>
                  <a:cubicBezTo>
                    <a:pt x="4210" y="1367"/>
                    <a:pt x="4208" y="1366"/>
                    <a:pt x="4206" y="1366"/>
                  </a:cubicBezTo>
                  <a:cubicBezTo>
                    <a:pt x="4203" y="1366"/>
                    <a:pt x="4199" y="1369"/>
                    <a:pt x="4195" y="1369"/>
                  </a:cubicBezTo>
                  <a:cubicBezTo>
                    <a:pt x="4201" y="1369"/>
                    <a:pt x="4201" y="1363"/>
                    <a:pt x="4206" y="1358"/>
                  </a:cubicBezTo>
                  <a:close/>
                  <a:moveTo>
                    <a:pt x="5847" y="1492"/>
                  </a:moveTo>
                  <a:cubicBezTo>
                    <a:pt x="5837" y="1499"/>
                    <a:pt x="5851" y="1500"/>
                    <a:pt x="5856" y="1500"/>
                  </a:cubicBezTo>
                  <a:lnTo>
                    <a:pt x="5856" y="1500"/>
                  </a:lnTo>
                  <a:cubicBezTo>
                    <a:pt x="5851" y="1499"/>
                    <a:pt x="5848" y="1496"/>
                    <a:pt x="5847" y="1492"/>
                  </a:cubicBezTo>
                  <a:close/>
                  <a:moveTo>
                    <a:pt x="5856" y="1500"/>
                  </a:moveTo>
                  <a:cubicBezTo>
                    <a:pt x="5856" y="1500"/>
                    <a:pt x="5857" y="1501"/>
                    <a:pt x="5857" y="1501"/>
                  </a:cubicBezTo>
                  <a:lnTo>
                    <a:pt x="5857" y="1501"/>
                  </a:lnTo>
                  <a:cubicBezTo>
                    <a:pt x="5857" y="1500"/>
                    <a:pt x="5857" y="1500"/>
                    <a:pt x="5856" y="1500"/>
                  </a:cubicBezTo>
                  <a:close/>
                  <a:moveTo>
                    <a:pt x="1389" y="1503"/>
                  </a:moveTo>
                  <a:lnTo>
                    <a:pt x="1389" y="1503"/>
                  </a:lnTo>
                  <a:lnTo>
                    <a:pt x="1389" y="1503"/>
                  </a:lnTo>
                  <a:close/>
                  <a:moveTo>
                    <a:pt x="4181" y="1513"/>
                  </a:moveTo>
                  <a:cubicBezTo>
                    <a:pt x="4180" y="1514"/>
                    <a:pt x="4179" y="1514"/>
                    <a:pt x="4178" y="1515"/>
                  </a:cubicBezTo>
                  <a:cubicBezTo>
                    <a:pt x="4180" y="1515"/>
                    <a:pt x="4181" y="1514"/>
                    <a:pt x="4181" y="1513"/>
                  </a:cubicBezTo>
                  <a:close/>
                  <a:moveTo>
                    <a:pt x="3097" y="1593"/>
                  </a:moveTo>
                  <a:cubicBezTo>
                    <a:pt x="3093" y="1601"/>
                    <a:pt x="3098" y="1603"/>
                    <a:pt x="3103" y="1604"/>
                  </a:cubicBezTo>
                  <a:lnTo>
                    <a:pt x="3103" y="1604"/>
                  </a:lnTo>
                  <a:lnTo>
                    <a:pt x="3097" y="1593"/>
                  </a:lnTo>
                  <a:close/>
                  <a:moveTo>
                    <a:pt x="3137" y="1622"/>
                  </a:moveTo>
                  <a:cubicBezTo>
                    <a:pt x="3138" y="1622"/>
                    <a:pt x="3139" y="1624"/>
                    <a:pt x="3142" y="1627"/>
                  </a:cubicBezTo>
                  <a:cubicBezTo>
                    <a:pt x="3140" y="1632"/>
                    <a:pt x="3137" y="1635"/>
                    <a:pt x="3136" y="1637"/>
                  </a:cubicBezTo>
                  <a:lnTo>
                    <a:pt x="3136" y="1637"/>
                  </a:lnTo>
                  <a:lnTo>
                    <a:pt x="3131" y="1627"/>
                  </a:lnTo>
                  <a:cubicBezTo>
                    <a:pt x="3134" y="1624"/>
                    <a:pt x="3135" y="1622"/>
                    <a:pt x="3137" y="1622"/>
                  </a:cubicBezTo>
                  <a:close/>
                  <a:moveTo>
                    <a:pt x="1137" y="1660"/>
                  </a:moveTo>
                  <a:cubicBezTo>
                    <a:pt x="1137" y="1660"/>
                    <a:pt x="1137" y="1660"/>
                    <a:pt x="1137" y="1660"/>
                  </a:cubicBezTo>
                  <a:lnTo>
                    <a:pt x="1137" y="1660"/>
                  </a:lnTo>
                  <a:close/>
                  <a:moveTo>
                    <a:pt x="3081" y="1660"/>
                  </a:moveTo>
                  <a:lnTo>
                    <a:pt x="3081" y="1660"/>
                  </a:lnTo>
                  <a:lnTo>
                    <a:pt x="3081" y="1660"/>
                  </a:lnTo>
                  <a:close/>
                  <a:moveTo>
                    <a:pt x="2985" y="1688"/>
                  </a:moveTo>
                  <a:lnTo>
                    <a:pt x="2985" y="1694"/>
                  </a:lnTo>
                  <a:cubicBezTo>
                    <a:pt x="2986" y="1694"/>
                    <a:pt x="2986" y="1694"/>
                    <a:pt x="2987" y="1694"/>
                  </a:cubicBezTo>
                  <a:lnTo>
                    <a:pt x="2987" y="1694"/>
                  </a:lnTo>
                  <a:cubicBezTo>
                    <a:pt x="2987" y="1692"/>
                    <a:pt x="2986" y="1690"/>
                    <a:pt x="2985" y="1688"/>
                  </a:cubicBezTo>
                  <a:close/>
                  <a:moveTo>
                    <a:pt x="1288" y="1694"/>
                  </a:moveTo>
                  <a:cubicBezTo>
                    <a:pt x="1283" y="1694"/>
                    <a:pt x="1283" y="1694"/>
                    <a:pt x="1283" y="1699"/>
                  </a:cubicBezTo>
                  <a:cubicBezTo>
                    <a:pt x="1286" y="1697"/>
                    <a:pt x="1287" y="1695"/>
                    <a:pt x="1288" y="1694"/>
                  </a:cubicBezTo>
                  <a:close/>
                  <a:moveTo>
                    <a:pt x="594" y="1705"/>
                  </a:moveTo>
                  <a:cubicBezTo>
                    <a:pt x="591" y="1705"/>
                    <a:pt x="591" y="1705"/>
                    <a:pt x="592" y="1706"/>
                  </a:cubicBezTo>
                  <a:lnTo>
                    <a:pt x="592" y="1706"/>
                  </a:lnTo>
                  <a:cubicBezTo>
                    <a:pt x="593" y="1706"/>
                    <a:pt x="593" y="1705"/>
                    <a:pt x="594" y="1705"/>
                  </a:cubicBezTo>
                  <a:close/>
                  <a:moveTo>
                    <a:pt x="2913" y="1716"/>
                  </a:moveTo>
                  <a:cubicBezTo>
                    <a:pt x="2913" y="1716"/>
                    <a:pt x="2913" y="1716"/>
                    <a:pt x="2913" y="1716"/>
                  </a:cubicBezTo>
                  <a:cubicBezTo>
                    <a:pt x="2913" y="1716"/>
                    <a:pt x="2913" y="1716"/>
                    <a:pt x="2913" y="1716"/>
                  </a:cubicBezTo>
                  <a:close/>
                  <a:moveTo>
                    <a:pt x="1462" y="1727"/>
                  </a:moveTo>
                  <a:cubicBezTo>
                    <a:pt x="1462" y="1727"/>
                    <a:pt x="1462" y="1727"/>
                    <a:pt x="1462" y="1727"/>
                  </a:cubicBezTo>
                  <a:cubicBezTo>
                    <a:pt x="1462" y="1727"/>
                    <a:pt x="1462" y="1727"/>
                    <a:pt x="1462" y="1727"/>
                  </a:cubicBezTo>
                  <a:close/>
                  <a:moveTo>
                    <a:pt x="3069" y="1733"/>
                  </a:moveTo>
                  <a:cubicBezTo>
                    <a:pt x="3069" y="1733"/>
                    <a:pt x="3069" y="1733"/>
                    <a:pt x="3069" y="1733"/>
                  </a:cubicBezTo>
                  <a:cubicBezTo>
                    <a:pt x="3069" y="1733"/>
                    <a:pt x="3069" y="1733"/>
                    <a:pt x="3069" y="1733"/>
                  </a:cubicBezTo>
                  <a:close/>
                  <a:moveTo>
                    <a:pt x="5026" y="1742"/>
                  </a:moveTo>
                  <a:cubicBezTo>
                    <a:pt x="5026" y="1743"/>
                    <a:pt x="5026" y="1743"/>
                    <a:pt x="5025" y="1743"/>
                  </a:cubicBezTo>
                  <a:lnTo>
                    <a:pt x="5025" y="1743"/>
                  </a:lnTo>
                  <a:cubicBezTo>
                    <a:pt x="5026" y="1743"/>
                    <a:pt x="5026" y="1743"/>
                    <a:pt x="5026" y="1742"/>
                  </a:cubicBezTo>
                  <a:close/>
                  <a:moveTo>
                    <a:pt x="5028" y="1736"/>
                  </a:moveTo>
                  <a:cubicBezTo>
                    <a:pt x="5027" y="1736"/>
                    <a:pt x="5026" y="1737"/>
                    <a:pt x="5024" y="1739"/>
                  </a:cubicBezTo>
                  <a:lnTo>
                    <a:pt x="5030" y="1739"/>
                  </a:lnTo>
                  <a:cubicBezTo>
                    <a:pt x="5029" y="1740"/>
                    <a:pt x="5027" y="1741"/>
                    <a:pt x="5026" y="1742"/>
                  </a:cubicBezTo>
                  <a:lnTo>
                    <a:pt x="5026" y="1742"/>
                  </a:lnTo>
                  <a:cubicBezTo>
                    <a:pt x="5027" y="1742"/>
                    <a:pt x="5028" y="1742"/>
                    <a:pt x="5028" y="1742"/>
                  </a:cubicBezTo>
                  <a:cubicBezTo>
                    <a:pt x="5030" y="1742"/>
                    <a:pt x="5031" y="1744"/>
                    <a:pt x="5035" y="1744"/>
                  </a:cubicBezTo>
                  <a:cubicBezTo>
                    <a:pt x="5031" y="1740"/>
                    <a:pt x="5030" y="1736"/>
                    <a:pt x="5028" y="1736"/>
                  </a:cubicBezTo>
                  <a:close/>
                  <a:moveTo>
                    <a:pt x="4901" y="1744"/>
                  </a:moveTo>
                  <a:cubicBezTo>
                    <a:pt x="4902" y="1746"/>
                    <a:pt x="4904" y="1748"/>
                    <a:pt x="4905" y="1748"/>
                  </a:cubicBezTo>
                  <a:lnTo>
                    <a:pt x="4905" y="1748"/>
                  </a:lnTo>
                  <a:cubicBezTo>
                    <a:pt x="4904" y="1747"/>
                    <a:pt x="4903" y="1746"/>
                    <a:pt x="4901" y="1744"/>
                  </a:cubicBezTo>
                  <a:close/>
                  <a:moveTo>
                    <a:pt x="6391" y="1767"/>
                  </a:moveTo>
                  <a:lnTo>
                    <a:pt x="6392" y="1771"/>
                  </a:lnTo>
                  <a:lnTo>
                    <a:pt x="6392" y="1771"/>
                  </a:lnTo>
                  <a:cubicBezTo>
                    <a:pt x="6392" y="1769"/>
                    <a:pt x="6392" y="1768"/>
                    <a:pt x="6391" y="1767"/>
                  </a:cubicBezTo>
                  <a:close/>
                  <a:moveTo>
                    <a:pt x="1605" y="1774"/>
                  </a:moveTo>
                  <a:cubicBezTo>
                    <a:pt x="1603" y="1774"/>
                    <a:pt x="1602" y="1775"/>
                    <a:pt x="1602" y="1778"/>
                  </a:cubicBezTo>
                  <a:lnTo>
                    <a:pt x="1608" y="1778"/>
                  </a:lnTo>
                  <a:cubicBezTo>
                    <a:pt x="1608" y="1775"/>
                    <a:pt x="1606" y="1774"/>
                    <a:pt x="1605" y="1774"/>
                  </a:cubicBezTo>
                  <a:close/>
                  <a:moveTo>
                    <a:pt x="2649" y="1778"/>
                  </a:moveTo>
                  <a:lnTo>
                    <a:pt x="2649" y="1778"/>
                  </a:lnTo>
                  <a:cubicBezTo>
                    <a:pt x="2649" y="1778"/>
                    <a:pt x="2648" y="1779"/>
                    <a:pt x="2648" y="1780"/>
                  </a:cubicBezTo>
                  <a:lnTo>
                    <a:pt x="2648" y="1780"/>
                  </a:lnTo>
                  <a:cubicBezTo>
                    <a:pt x="2649" y="1780"/>
                    <a:pt x="2649" y="1778"/>
                    <a:pt x="2649" y="1778"/>
                  </a:cubicBezTo>
                  <a:close/>
                  <a:moveTo>
                    <a:pt x="655" y="1778"/>
                  </a:moveTo>
                  <a:cubicBezTo>
                    <a:pt x="653" y="1780"/>
                    <a:pt x="651" y="1782"/>
                    <a:pt x="650" y="1783"/>
                  </a:cubicBezTo>
                  <a:cubicBezTo>
                    <a:pt x="650" y="1783"/>
                    <a:pt x="656" y="1778"/>
                    <a:pt x="656" y="1778"/>
                  </a:cubicBezTo>
                  <a:cubicBezTo>
                    <a:pt x="655" y="1778"/>
                    <a:pt x="655" y="1778"/>
                    <a:pt x="655" y="1778"/>
                  </a:cubicBezTo>
                  <a:close/>
                  <a:moveTo>
                    <a:pt x="1580" y="1780"/>
                  </a:moveTo>
                  <a:cubicBezTo>
                    <a:pt x="1580" y="1781"/>
                    <a:pt x="1580" y="1782"/>
                    <a:pt x="1580" y="1783"/>
                  </a:cubicBezTo>
                  <a:cubicBezTo>
                    <a:pt x="1580" y="1782"/>
                    <a:pt x="1580" y="1781"/>
                    <a:pt x="1580" y="1780"/>
                  </a:cubicBezTo>
                  <a:close/>
                  <a:moveTo>
                    <a:pt x="6318" y="1727"/>
                  </a:moveTo>
                  <a:lnTo>
                    <a:pt x="6318" y="1727"/>
                  </a:lnTo>
                  <a:cubicBezTo>
                    <a:pt x="6346" y="1744"/>
                    <a:pt x="6385" y="1783"/>
                    <a:pt x="6396" y="1783"/>
                  </a:cubicBezTo>
                  <a:lnTo>
                    <a:pt x="6396" y="1783"/>
                  </a:lnTo>
                  <a:lnTo>
                    <a:pt x="6392" y="1771"/>
                  </a:lnTo>
                  <a:lnTo>
                    <a:pt x="6392" y="1771"/>
                  </a:lnTo>
                  <a:cubicBezTo>
                    <a:pt x="6391" y="1773"/>
                    <a:pt x="6388" y="1775"/>
                    <a:pt x="6385" y="1775"/>
                  </a:cubicBezTo>
                  <a:cubicBezTo>
                    <a:pt x="6383" y="1775"/>
                    <a:pt x="6381" y="1774"/>
                    <a:pt x="6379" y="1772"/>
                  </a:cubicBezTo>
                  <a:cubicBezTo>
                    <a:pt x="6351" y="1755"/>
                    <a:pt x="6351" y="1739"/>
                    <a:pt x="6351" y="1733"/>
                  </a:cubicBezTo>
                  <a:cubicBezTo>
                    <a:pt x="6351" y="1736"/>
                    <a:pt x="6350" y="1737"/>
                    <a:pt x="6348" y="1737"/>
                  </a:cubicBezTo>
                  <a:cubicBezTo>
                    <a:pt x="6341" y="1737"/>
                    <a:pt x="6326" y="1727"/>
                    <a:pt x="6318" y="1727"/>
                  </a:cubicBezTo>
                  <a:close/>
                  <a:moveTo>
                    <a:pt x="650" y="1783"/>
                  </a:moveTo>
                  <a:cubicBezTo>
                    <a:pt x="650" y="1783"/>
                    <a:pt x="650" y="1783"/>
                    <a:pt x="650" y="1783"/>
                  </a:cubicBezTo>
                  <a:cubicBezTo>
                    <a:pt x="650" y="1783"/>
                    <a:pt x="650" y="1783"/>
                    <a:pt x="650" y="1783"/>
                  </a:cubicBezTo>
                  <a:close/>
                  <a:moveTo>
                    <a:pt x="1361" y="1783"/>
                  </a:moveTo>
                  <a:cubicBezTo>
                    <a:pt x="1361" y="1783"/>
                    <a:pt x="1361" y="1783"/>
                    <a:pt x="1361" y="1783"/>
                  </a:cubicBezTo>
                  <a:cubicBezTo>
                    <a:pt x="1361" y="1783"/>
                    <a:pt x="1361" y="1783"/>
                    <a:pt x="1361" y="1783"/>
                  </a:cubicBezTo>
                  <a:close/>
                  <a:moveTo>
                    <a:pt x="1378" y="1783"/>
                  </a:moveTo>
                  <a:cubicBezTo>
                    <a:pt x="1378" y="1783"/>
                    <a:pt x="1378" y="1783"/>
                    <a:pt x="1378" y="1783"/>
                  </a:cubicBezTo>
                  <a:cubicBezTo>
                    <a:pt x="1378" y="1783"/>
                    <a:pt x="1378" y="1783"/>
                    <a:pt x="1378" y="1783"/>
                  </a:cubicBezTo>
                  <a:close/>
                  <a:moveTo>
                    <a:pt x="1580" y="1783"/>
                  </a:moveTo>
                  <a:cubicBezTo>
                    <a:pt x="1580" y="1783"/>
                    <a:pt x="1580" y="1783"/>
                    <a:pt x="1580" y="1783"/>
                  </a:cubicBezTo>
                  <a:cubicBezTo>
                    <a:pt x="1580" y="1783"/>
                    <a:pt x="1580" y="1783"/>
                    <a:pt x="1580" y="1783"/>
                  </a:cubicBezTo>
                  <a:close/>
                  <a:moveTo>
                    <a:pt x="2733" y="1783"/>
                  </a:moveTo>
                  <a:cubicBezTo>
                    <a:pt x="2733" y="1783"/>
                    <a:pt x="2733" y="1783"/>
                    <a:pt x="2733" y="1783"/>
                  </a:cubicBezTo>
                  <a:cubicBezTo>
                    <a:pt x="2733" y="1783"/>
                    <a:pt x="2733" y="1783"/>
                    <a:pt x="2733" y="1783"/>
                  </a:cubicBezTo>
                  <a:close/>
                  <a:moveTo>
                    <a:pt x="2935" y="1783"/>
                  </a:moveTo>
                  <a:cubicBezTo>
                    <a:pt x="2935" y="1783"/>
                    <a:pt x="2935" y="1783"/>
                    <a:pt x="2935" y="1783"/>
                  </a:cubicBezTo>
                  <a:cubicBezTo>
                    <a:pt x="2935" y="1783"/>
                    <a:pt x="2935" y="1783"/>
                    <a:pt x="2935" y="1783"/>
                  </a:cubicBezTo>
                  <a:close/>
                  <a:moveTo>
                    <a:pt x="969" y="1783"/>
                  </a:moveTo>
                  <a:cubicBezTo>
                    <a:pt x="969" y="1783"/>
                    <a:pt x="969" y="1783"/>
                    <a:pt x="969" y="1783"/>
                  </a:cubicBezTo>
                  <a:cubicBezTo>
                    <a:pt x="969" y="1783"/>
                    <a:pt x="969" y="1783"/>
                    <a:pt x="969" y="1783"/>
                  </a:cubicBezTo>
                  <a:close/>
                  <a:moveTo>
                    <a:pt x="1585" y="1783"/>
                  </a:moveTo>
                  <a:cubicBezTo>
                    <a:pt x="1585" y="1783"/>
                    <a:pt x="1585" y="1783"/>
                    <a:pt x="1585" y="1783"/>
                  </a:cubicBezTo>
                  <a:cubicBezTo>
                    <a:pt x="1585" y="1783"/>
                    <a:pt x="1585" y="1783"/>
                    <a:pt x="1585" y="1783"/>
                  </a:cubicBezTo>
                  <a:close/>
                  <a:moveTo>
                    <a:pt x="1193" y="1783"/>
                  </a:moveTo>
                  <a:cubicBezTo>
                    <a:pt x="1193" y="1784"/>
                    <a:pt x="1193" y="1784"/>
                    <a:pt x="1192" y="1784"/>
                  </a:cubicBezTo>
                  <a:lnTo>
                    <a:pt x="1192" y="1784"/>
                  </a:lnTo>
                  <a:cubicBezTo>
                    <a:pt x="1193" y="1784"/>
                    <a:pt x="1193" y="1784"/>
                    <a:pt x="1193" y="1783"/>
                  </a:cubicBezTo>
                  <a:close/>
                  <a:moveTo>
                    <a:pt x="4929" y="1784"/>
                  </a:moveTo>
                  <a:cubicBezTo>
                    <a:pt x="4928" y="1785"/>
                    <a:pt x="4927" y="1787"/>
                    <a:pt x="4929" y="1789"/>
                  </a:cubicBezTo>
                  <a:cubicBezTo>
                    <a:pt x="4929" y="1789"/>
                    <a:pt x="4929" y="1787"/>
                    <a:pt x="4929" y="1784"/>
                  </a:cubicBezTo>
                  <a:close/>
                  <a:moveTo>
                    <a:pt x="2627" y="1783"/>
                  </a:moveTo>
                  <a:cubicBezTo>
                    <a:pt x="2627" y="1783"/>
                    <a:pt x="2631" y="1787"/>
                    <a:pt x="2632" y="1792"/>
                  </a:cubicBezTo>
                  <a:lnTo>
                    <a:pt x="2632" y="1792"/>
                  </a:lnTo>
                  <a:cubicBezTo>
                    <a:pt x="2632" y="1788"/>
                    <a:pt x="2630" y="1783"/>
                    <a:pt x="2627" y="1783"/>
                  </a:cubicBezTo>
                  <a:close/>
                  <a:moveTo>
                    <a:pt x="1399" y="1795"/>
                  </a:moveTo>
                  <a:lnTo>
                    <a:pt x="1399" y="1795"/>
                  </a:lnTo>
                  <a:cubicBezTo>
                    <a:pt x="1397" y="1798"/>
                    <a:pt x="1395" y="1801"/>
                    <a:pt x="1393" y="1804"/>
                  </a:cubicBezTo>
                  <a:lnTo>
                    <a:pt x="1393" y="1804"/>
                  </a:lnTo>
                  <a:cubicBezTo>
                    <a:pt x="1396" y="1801"/>
                    <a:pt x="1400" y="1798"/>
                    <a:pt x="1400" y="1795"/>
                  </a:cubicBezTo>
                  <a:cubicBezTo>
                    <a:pt x="1400" y="1795"/>
                    <a:pt x="1399" y="1795"/>
                    <a:pt x="1399" y="1795"/>
                  </a:cubicBezTo>
                  <a:close/>
                  <a:moveTo>
                    <a:pt x="1393" y="1804"/>
                  </a:moveTo>
                  <a:cubicBezTo>
                    <a:pt x="1391" y="1805"/>
                    <a:pt x="1389" y="1806"/>
                    <a:pt x="1389" y="1806"/>
                  </a:cubicBezTo>
                  <a:cubicBezTo>
                    <a:pt x="1391" y="1806"/>
                    <a:pt x="1392" y="1805"/>
                    <a:pt x="1393" y="1804"/>
                  </a:cubicBezTo>
                  <a:close/>
                  <a:moveTo>
                    <a:pt x="1462" y="1806"/>
                  </a:moveTo>
                  <a:cubicBezTo>
                    <a:pt x="1462" y="1806"/>
                    <a:pt x="1462" y="1806"/>
                    <a:pt x="1462" y="1806"/>
                  </a:cubicBezTo>
                  <a:lnTo>
                    <a:pt x="1462" y="1806"/>
                  </a:lnTo>
                  <a:close/>
                  <a:moveTo>
                    <a:pt x="5198" y="1795"/>
                  </a:moveTo>
                  <a:cubicBezTo>
                    <a:pt x="5182" y="1802"/>
                    <a:pt x="5186" y="1808"/>
                    <a:pt x="5183" y="1814"/>
                  </a:cubicBezTo>
                  <a:lnTo>
                    <a:pt x="5183" y="1814"/>
                  </a:lnTo>
                  <a:lnTo>
                    <a:pt x="5198" y="1795"/>
                  </a:lnTo>
                  <a:close/>
                  <a:moveTo>
                    <a:pt x="2621" y="1817"/>
                  </a:moveTo>
                  <a:cubicBezTo>
                    <a:pt x="2621" y="1817"/>
                    <a:pt x="2618" y="1817"/>
                    <a:pt x="2619" y="1820"/>
                  </a:cubicBezTo>
                  <a:lnTo>
                    <a:pt x="2619" y="1820"/>
                  </a:lnTo>
                  <a:cubicBezTo>
                    <a:pt x="2620" y="1819"/>
                    <a:pt x="2621" y="1818"/>
                    <a:pt x="2621" y="1817"/>
                  </a:cubicBezTo>
                  <a:close/>
                  <a:moveTo>
                    <a:pt x="3377" y="1856"/>
                  </a:moveTo>
                  <a:cubicBezTo>
                    <a:pt x="3377" y="1856"/>
                    <a:pt x="3377" y="1856"/>
                    <a:pt x="3377" y="1856"/>
                  </a:cubicBezTo>
                  <a:cubicBezTo>
                    <a:pt x="3377" y="1856"/>
                    <a:pt x="3377" y="1856"/>
                    <a:pt x="3377" y="1856"/>
                  </a:cubicBezTo>
                  <a:close/>
                  <a:moveTo>
                    <a:pt x="1585" y="1851"/>
                  </a:moveTo>
                  <a:cubicBezTo>
                    <a:pt x="1585" y="1856"/>
                    <a:pt x="1591" y="1856"/>
                    <a:pt x="1591" y="1862"/>
                  </a:cubicBezTo>
                  <a:cubicBezTo>
                    <a:pt x="1585" y="1862"/>
                    <a:pt x="1585" y="1862"/>
                    <a:pt x="1585" y="1856"/>
                  </a:cubicBezTo>
                  <a:cubicBezTo>
                    <a:pt x="1585" y="1856"/>
                    <a:pt x="1585" y="1851"/>
                    <a:pt x="1585" y="1851"/>
                  </a:cubicBezTo>
                  <a:close/>
                  <a:moveTo>
                    <a:pt x="2336" y="1873"/>
                  </a:moveTo>
                  <a:cubicBezTo>
                    <a:pt x="2336" y="1873"/>
                    <a:pt x="2337" y="1877"/>
                    <a:pt x="2338" y="1882"/>
                  </a:cubicBezTo>
                  <a:lnTo>
                    <a:pt x="2338" y="1882"/>
                  </a:lnTo>
                  <a:cubicBezTo>
                    <a:pt x="2339" y="1880"/>
                    <a:pt x="2339" y="1879"/>
                    <a:pt x="2336" y="1873"/>
                  </a:cubicBezTo>
                  <a:close/>
                  <a:moveTo>
                    <a:pt x="2649" y="1890"/>
                  </a:moveTo>
                  <a:cubicBezTo>
                    <a:pt x="2649" y="1890"/>
                    <a:pt x="2649" y="1890"/>
                    <a:pt x="2649" y="1890"/>
                  </a:cubicBezTo>
                  <a:lnTo>
                    <a:pt x="2649" y="1890"/>
                  </a:lnTo>
                  <a:close/>
                  <a:moveTo>
                    <a:pt x="2666" y="1890"/>
                  </a:moveTo>
                  <a:cubicBezTo>
                    <a:pt x="2666" y="1890"/>
                    <a:pt x="2666" y="1890"/>
                    <a:pt x="2666" y="1890"/>
                  </a:cubicBezTo>
                  <a:cubicBezTo>
                    <a:pt x="2666" y="1890"/>
                    <a:pt x="2666" y="1890"/>
                    <a:pt x="2666" y="1890"/>
                  </a:cubicBezTo>
                  <a:close/>
                  <a:moveTo>
                    <a:pt x="2672" y="1890"/>
                  </a:moveTo>
                  <a:cubicBezTo>
                    <a:pt x="2672" y="1890"/>
                    <a:pt x="2672" y="1890"/>
                    <a:pt x="2672" y="1890"/>
                  </a:cubicBezTo>
                  <a:cubicBezTo>
                    <a:pt x="2672" y="1890"/>
                    <a:pt x="2672" y="1890"/>
                    <a:pt x="2672" y="1890"/>
                  </a:cubicBezTo>
                  <a:close/>
                  <a:moveTo>
                    <a:pt x="1624" y="1895"/>
                  </a:moveTo>
                  <a:cubicBezTo>
                    <a:pt x="1624" y="1895"/>
                    <a:pt x="1624" y="1901"/>
                    <a:pt x="1619" y="1901"/>
                  </a:cubicBezTo>
                  <a:lnTo>
                    <a:pt x="1624" y="1895"/>
                  </a:lnTo>
                  <a:close/>
                  <a:moveTo>
                    <a:pt x="1627" y="1900"/>
                  </a:moveTo>
                  <a:cubicBezTo>
                    <a:pt x="1626" y="1901"/>
                    <a:pt x="1625" y="1901"/>
                    <a:pt x="1624" y="1901"/>
                  </a:cubicBezTo>
                  <a:cubicBezTo>
                    <a:pt x="1625" y="1901"/>
                    <a:pt x="1626" y="1901"/>
                    <a:pt x="1627" y="1900"/>
                  </a:cubicBezTo>
                  <a:close/>
                  <a:moveTo>
                    <a:pt x="5142" y="1890"/>
                  </a:moveTo>
                  <a:lnTo>
                    <a:pt x="5142" y="1890"/>
                  </a:lnTo>
                  <a:cubicBezTo>
                    <a:pt x="5147" y="1901"/>
                    <a:pt x="5147" y="1907"/>
                    <a:pt x="5153" y="1907"/>
                  </a:cubicBezTo>
                  <a:cubicBezTo>
                    <a:pt x="5153" y="1912"/>
                    <a:pt x="5153" y="1918"/>
                    <a:pt x="5158" y="1918"/>
                  </a:cubicBezTo>
                  <a:cubicBezTo>
                    <a:pt x="5164" y="1918"/>
                    <a:pt x="5164" y="1912"/>
                    <a:pt x="5164" y="1912"/>
                  </a:cubicBezTo>
                  <a:cubicBezTo>
                    <a:pt x="5158" y="1901"/>
                    <a:pt x="5153" y="1895"/>
                    <a:pt x="5142" y="1890"/>
                  </a:cubicBezTo>
                  <a:close/>
                  <a:moveTo>
                    <a:pt x="1804" y="1935"/>
                  </a:moveTo>
                  <a:lnTo>
                    <a:pt x="1804" y="1935"/>
                  </a:lnTo>
                  <a:cubicBezTo>
                    <a:pt x="1804" y="1935"/>
                    <a:pt x="1804" y="1935"/>
                    <a:pt x="1804" y="1935"/>
                  </a:cubicBezTo>
                  <a:close/>
                  <a:moveTo>
                    <a:pt x="1804" y="1935"/>
                  </a:moveTo>
                  <a:lnTo>
                    <a:pt x="1804" y="1951"/>
                  </a:lnTo>
                  <a:lnTo>
                    <a:pt x="1809" y="1946"/>
                  </a:lnTo>
                  <a:cubicBezTo>
                    <a:pt x="1804" y="1946"/>
                    <a:pt x="1804" y="1940"/>
                    <a:pt x="1804" y="1935"/>
                  </a:cubicBezTo>
                  <a:close/>
                  <a:moveTo>
                    <a:pt x="2055" y="1960"/>
                  </a:moveTo>
                  <a:lnTo>
                    <a:pt x="2055" y="1960"/>
                  </a:lnTo>
                  <a:cubicBezTo>
                    <a:pt x="2054" y="1960"/>
                    <a:pt x="2052" y="1961"/>
                    <a:pt x="2050" y="1963"/>
                  </a:cubicBezTo>
                  <a:lnTo>
                    <a:pt x="2056" y="1963"/>
                  </a:lnTo>
                  <a:cubicBezTo>
                    <a:pt x="2056" y="1962"/>
                    <a:pt x="2056" y="1961"/>
                    <a:pt x="2055" y="1960"/>
                  </a:cubicBezTo>
                  <a:close/>
                  <a:moveTo>
                    <a:pt x="3479" y="1987"/>
                  </a:moveTo>
                  <a:cubicBezTo>
                    <a:pt x="3480" y="1991"/>
                    <a:pt x="3484" y="1991"/>
                    <a:pt x="3484" y="1991"/>
                  </a:cubicBezTo>
                  <a:cubicBezTo>
                    <a:pt x="3482" y="1990"/>
                    <a:pt x="3480" y="1988"/>
                    <a:pt x="3479" y="1987"/>
                  </a:cubicBezTo>
                  <a:close/>
                  <a:moveTo>
                    <a:pt x="3568" y="2086"/>
                  </a:moveTo>
                  <a:cubicBezTo>
                    <a:pt x="3573" y="2086"/>
                    <a:pt x="3573" y="2091"/>
                    <a:pt x="3568" y="2091"/>
                  </a:cubicBezTo>
                  <a:cubicBezTo>
                    <a:pt x="3568" y="2091"/>
                    <a:pt x="3568" y="2086"/>
                    <a:pt x="3562" y="2086"/>
                  </a:cubicBezTo>
                  <a:close/>
                  <a:moveTo>
                    <a:pt x="538" y="2103"/>
                  </a:moveTo>
                  <a:lnTo>
                    <a:pt x="532" y="2108"/>
                  </a:lnTo>
                  <a:cubicBezTo>
                    <a:pt x="532" y="2108"/>
                    <a:pt x="532" y="2108"/>
                    <a:pt x="532" y="2108"/>
                  </a:cubicBezTo>
                  <a:lnTo>
                    <a:pt x="532" y="2108"/>
                  </a:lnTo>
                  <a:cubicBezTo>
                    <a:pt x="534" y="2106"/>
                    <a:pt x="536" y="2105"/>
                    <a:pt x="538" y="2103"/>
                  </a:cubicBezTo>
                  <a:close/>
                  <a:moveTo>
                    <a:pt x="3534" y="2175"/>
                  </a:moveTo>
                  <a:cubicBezTo>
                    <a:pt x="3529" y="2176"/>
                    <a:pt x="3534" y="2187"/>
                    <a:pt x="3534" y="2192"/>
                  </a:cubicBezTo>
                  <a:cubicBezTo>
                    <a:pt x="3529" y="2187"/>
                    <a:pt x="3529" y="2181"/>
                    <a:pt x="3523" y="2181"/>
                  </a:cubicBezTo>
                  <a:cubicBezTo>
                    <a:pt x="3528" y="2176"/>
                    <a:pt x="3532" y="2176"/>
                    <a:pt x="3534" y="2175"/>
                  </a:cubicBezTo>
                  <a:close/>
                  <a:moveTo>
                    <a:pt x="4543" y="2221"/>
                  </a:moveTo>
                  <a:cubicBezTo>
                    <a:pt x="4542" y="2222"/>
                    <a:pt x="4542" y="2223"/>
                    <a:pt x="4542" y="2226"/>
                  </a:cubicBezTo>
                  <a:cubicBezTo>
                    <a:pt x="4542" y="2224"/>
                    <a:pt x="4543" y="2223"/>
                    <a:pt x="4543" y="2221"/>
                  </a:cubicBezTo>
                  <a:close/>
                  <a:moveTo>
                    <a:pt x="3657" y="2248"/>
                  </a:moveTo>
                  <a:cubicBezTo>
                    <a:pt x="3657" y="2250"/>
                    <a:pt x="3657" y="2252"/>
                    <a:pt x="3657" y="2254"/>
                  </a:cubicBezTo>
                  <a:cubicBezTo>
                    <a:pt x="3657" y="2251"/>
                    <a:pt x="3657" y="2249"/>
                    <a:pt x="3657" y="2248"/>
                  </a:cubicBezTo>
                  <a:close/>
                  <a:moveTo>
                    <a:pt x="3568" y="2282"/>
                  </a:moveTo>
                  <a:cubicBezTo>
                    <a:pt x="3568" y="2282"/>
                    <a:pt x="3569" y="2283"/>
                    <a:pt x="3569" y="2283"/>
                  </a:cubicBezTo>
                  <a:lnTo>
                    <a:pt x="3569" y="2283"/>
                  </a:lnTo>
                  <a:cubicBezTo>
                    <a:pt x="3569" y="2283"/>
                    <a:pt x="3568" y="2282"/>
                    <a:pt x="3568" y="2282"/>
                  </a:cubicBezTo>
                  <a:close/>
                  <a:moveTo>
                    <a:pt x="4078" y="2545"/>
                  </a:moveTo>
                  <a:cubicBezTo>
                    <a:pt x="4078" y="2545"/>
                    <a:pt x="4078" y="2551"/>
                    <a:pt x="4072" y="2551"/>
                  </a:cubicBezTo>
                  <a:cubicBezTo>
                    <a:pt x="4072" y="2545"/>
                    <a:pt x="4078" y="2545"/>
                    <a:pt x="4078" y="2545"/>
                  </a:cubicBezTo>
                  <a:close/>
                  <a:moveTo>
                    <a:pt x="3938" y="2601"/>
                  </a:moveTo>
                  <a:cubicBezTo>
                    <a:pt x="3938" y="2601"/>
                    <a:pt x="3938" y="2601"/>
                    <a:pt x="3938" y="2601"/>
                  </a:cubicBezTo>
                  <a:cubicBezTo>
                    <a:pt x="3938" y="2601"/>
                    <a:pt x="3938" y="2601"/>
                    <a:pt x="3938" y="2601"/>
                  </a:cubicBezTo>
                  <a:close/>
                  <a:moveTo>
                    <a:pt x="4335" y="848"/>
                  </a:moveTo>
                  <a:lnTo>
                    <a:pt x="4358" y="854"/>
                  </a:lnTo>
                  <a:cubicBezTo>
                    <a:pt x="4358" y="858"/>
                    <a:pt x="4352" y="862"/>
                    <a:pt x="4347" y="862"/>
                  </a:cubicBezTo>
                  <a:cubicBezTo>
                    <a:pt x="4345" y="862"/>
                    <a:pt x="4342" y="861"/>
                    <a:pt x="4341" y="859"/>
                  </a:cubicBezTo>
                  <a:lnTo>
                    <a:pt x="4341" y="859"/>
                  </a:lnTo>
                  <a:cubicBezTo>
                    <a:pt x="4341" y="876"/>
                    <a:pt x="4352" y="865"/>
                    <a:pt x="4352" y="882"/>
                  </a:cubicBezTo>
                  <a:lnTo>
                    <a:pt x="4346" y="882"/>
                  </a:lnTo>
                  <a:lnTo>
                    <a:pt x="4358" y="887"/>
                  </a:lnTo>
                  <a:cubicBezTo>
                    <a:pt x="4354" y="887"/>
                    <a:pt x="4350" y="892"/>
                    <a:pt x="4348" y="892"/>
                  </a:cubicBezTo>
                  <a:cubicBezTo>
                    <a:pt x="4347" y="892"/>
                    <a:pt x="4347" y="892"/>
                    <a:pt x="4346" y="889"/>
                  </a:cubicBezTo>
                  <a:lnTo>
                    <a:pt x="4346" y="889"/>
                  </a:lnTo>
                  <a:cubicBezTo>
                    <a:pt x="4348" y="909"/>
                    <a:pt x="4374" y="905"/>
                    <a:pt x="4369" y="921"/>
                  </a:cubicBezTo>
                  <a:cubicBezTo>
                    <a:pt x="4374" y="926"/>
                    <a:pt x="4376" y="927"/>
                    <a:pt x="4379" y="927"/>
                  </a:cubicBezTo>
                  <a:cubicBezTo>
                    <a:pt x="4384" y="927"/>
                    <a:pt x="4387" y="920"/>
                    <a:pt x="4399" y="920"/>
                  </a:cubicBezTo>
                  <a:cubicBezTo>
                    <a:pt x="4402" y="920"/>
                    <a:pt x="4405" y="920"/>
                    <a:pt x="4408" y="921"/>
                  </a:cubicBezTo>
                  <a:lnTo>
                    <a:pt x="4386" y="955"/>
                  </a:lnTo>
                  <a:lnTo>
                    <a:pt x="4397" y="949"/>
                  </a:lnTo>
                  <a:cubicBezTo>
                    <a:pt x="4397" y="949"/>
                    <a:pt x="4402" y="955"/>
                    <a:pt x="4397" y="955"/>
                  </a:cubicBezTo>
                  <a:cubicBezTo>
                    <a:pt x="4400" y="956"/>
                    <a:pt x="4402" y="957"/>
                    <a:pt x="4403" y="957"/>
                  </a:cubicBezTo>
                  <a:cubicBezTo>
                    <a:pt x="4406" y="957"/>
                    <a:pt x="4406" y="953"/>
                    <a:pt x="4414" y="949"/>
                  </a:cubicBezTo>
                  <a:lnTo>
                    <a:pt x="4414" y="949"/>
                  </a:lnTo>
                  <a:cubicBezTo>
                    <a:pt x="4408" y="971"/>
                    <a:pt x="4436" y="977"/>
                    <a:pt x="4419" y="994"/>
                  </a:cubicBezTo>
                  <a:lnTo>
                    <a:pt x="4419" y="994"/>
                  </a:lnTo>
                  <a:cubicBezTo>
                    <a:pt x="4428" y="994"/>
                    <a:pt x="4423" y="984"/>
                    <a:pt x="4428" y="984"/>
                  </a:cubicBezTo>
                  <a:cubicBezTo>
                    <a:pt x="4429" y="984"/>
                    <a:pt x="4432" y="985"/>
                    <a:pt x="4436" y="988"/>
                  </a:cubicBezTo>
                  <a:cubicBezTo>
                    <a:pt x="4419" y="1005"/>
                    <a:pt x="4447" y="999"/>
                    <a:pt x="4447" y="1016"/>
                  </a:cubicBezTo>
                  <a:cubicBezTo>
                    <a:pt x="4441" y="1016"/>
                    <a:pt x="4436" y="1012"/>
                    <a:pt x="4433" y="1012"/>
                  </a:cubicBezTo>
                  <a:cubicBezTo>
                    <a:pt x="4431" y="1012"/>
                    <a:pt x="4430" y="1015"/>
                    <a:pt x="4430" y="1022"/>
                  </a:cubicBezTo>
                  <a:cubicBezTo>
                    <a:pt x="4432" y="1021"/>
                    <a:pt x="4434" y="1021"/>
                    <a:pt x="4436" y="1021"/>
                  </a:cubicBezTo>
                  <a:cubicBezTo>
                    <a:pt x="4451" y="1021"/>
                    <a:pt x="4442" y="1045"/>
                    <a:pt x="4447" y="1050"/>
                  </a:cubicBezTo>
                  <a:cubicBezTo>
                    <a:pt x="4447" y="1050"/>
                    <a:pt x="4447" y="1055"/>
                    <a:pt x="4442" y="1055"/>
                  </a:cubicBezTo>
                  <a:cubicBezTo>
                    <a:pt x="4442" y="1056"/>
                    <a:pt x="4442" y="1057"/>
                    <a:pt x="4443" y="1057"/>
                  </a:cubicBezTo>
                  <a:cubicBezTo>
                    <a:pt x="4446" y="1057"/>
                    <a:pt x="4454" y="1050"/>
                    <a:pt x="4458" y="1050"/>
                  </a:cubicBezTo>
                  <a:cubicBezTo>
                    <a:pt x="4470" y="1055"/>
                    <a:pt x="4475" y="1067"/>
                    <a:pt x="4481" y="1078"/>
                  </a:cubicBezTo>
                  <a:cubicBezTo>
                    <a:pt x="4481" y="1078"/>
                    <a:pt x="4498" y="1106"/>
                    <a:pt x="4498" y="1123"/>
                  </a:cubicBezTo>
                  <a:lnTo>
                    <a:pt x="4498" y="1128"/>
                  </a:lnTo>
                  <a:cubicBezTo>
                    <a:pt x="4501" y="1126"/>
                    <a:pt x="4505" y="1124"/>
                    <a:pt x="4508" y="1124"/>
                  </a:cubicBezTo>
                  <a:cubicBezTo>
                    <a:pt x="4517" y="1124"/>
                    <a:pt x="4523" y="1136"/>
                    <a:pt x="4531" y="1145"/>
                  </a:cubicBezTo>
                  <a:cubicBezTo>
                    <a:pt x="4526" y="1148"/>
                    <a:pt x="4521" y="1149"/>
                    <a:pt x="4518" y="1149"/>
                  </a:cubicBezTo>
                  <a:cubicBezTo>
                    <a:pt x="4514" y="1149"/>
                    <a:pt x="4512" y="1148"/>
                    <a:pt x="4509" y="1145"/>
                  </a:cubicBezTo>
                  <a:lnTo>
                    <a:pt x="4509" y="1145"/>
                  </a:lnTo>
                  <a:lnTo>
                    <a:pt x="4514" y="1156"/>
                  </a:lnTo>
                  <a:cubicBezTo>
                    <a:pt x="4520" y="1156"/>
                    <a:pt x="4526" y="1156"/>
                    <a:pt x="4531" y="1162"/>
                  </a:cubicBezTo>
                  <a:lnTo>
                    <a:pt x="4520" y="1167"/>
                  </a:lnTo>
                  <a:cubicBezTo>
                    <a:pt x="4531" y="1179"/>
                    <a:pt x="4548" y="1184"/>
                    <a:pt x="4554" y="1201"/>
                  </a:cubicBezTo>
                  <a:cubicBezTo>
                    <a:pt x="4563" y="1196"/>
                    <a:pt x="4568" y="1181"/>
                    <a:pt x="4581" y="1181"/>
                  </a:cubicBezTo>
                  <a:cubicBezTo>
                    <a:pt x="4585" y="1181"/>
                    <a:pt x="4588" y="1182"/>
                    <a:pt x="4593" y="1184"/>
                  </a:cubicBezTo>
                  <a:cubicBezTo>
                    <a:pt x="4589" y="1188"/>
                    <a:pt x="4582" y="1192"/>
                    <a:pt x="4576" y="1192"/>
                  </a:cubicBezTo>
                  <a:cubicBezTo>
                    <a:pt x="4574" y="1192"/>
                    <a:pt x="4572" y="1191"/>
                    <a:pt x="4570" y="1190"/>
                  </a:cubicBezTo>
                  <a:lnTo>
                    <a:pt x="4570" y="1190"/>
                  </a:lnTo>
                  <a:cubicBezTo>
                    <a:pt x="4576" y="1195"/>
                    <a:pt x="4582" y="1195"/>
                    <a:pt x="4582" y="1201"/>
                  </a:cubicBezTo>
                  <a:cubicBezTo>
                    <a:pt x="4570" y="1207"/>
                    <a:pt x="4576" y="1212"/>
                    <a:pt x="4570" y="1212"/>
                  </a:cubicBezTo>
                  <a:cubicBezTo>
                    <a:pt x="4570" y="1212"/>
                    <a:pt x="4570" y="1207"/>
                    <a:pt x="4565" y="1207"/>
                  </a:cubicBezTo>
                  <a:lnTo>
                    <a:pt x="4565" y="1207"/>
                  </a:lnTo>
                  <a:cubicBezTo>
                    <a:pt x="4570" y="1212"/>
                    <a:pt x="4570" y="1223"/>
                    <a:pt x="4565" y="1235"/>
                  </a:cubicBezTo>
                  <a:cubicBezTo>
                    <a:pt x="4569" y="1231"/>
                    <a:pt x="4573" y="1227"/>
                    <a:pt x="4577" y="1227"/>
                  </a:cubicBezTo>
                  <a:cubicBezTo>
                    <a:pt x="4578" y="1227"/>
                    <a:pt x="4580" y="1227"/>
                    <a:pt x="4582" y="1229"/>
                  </a:cubicBezTo>
                  <a:cubicBezTo>
                    <a:pt x="4593" y="1240"/>
                    <a:pt x="4576" y="1240"/>
                    <a:pt x="4576" y="1251"/>
                  </a:cubicBezTo>
                  <a:cubicBezTo>
                    <a:pt x="4580" y="1251"/>
                    <a:pt x="4581" y="1256"/>
                    <a:pt x="4585" y="1256"/>
                  </a:cubicBezTo>
                  <a:cubicBezTo>
                    <a:pt x="4587" y="1256"/>
                    <a:pt x="4589" y="1255"/>
                    <a:pt x="4593" y="1251"/>
                  </a:cubicBezTo>
                  <a:cubicBezTo>
                    <a:pt x="4598" y="1257"/>
                    <a:pt x="4593" y="1263"/>
                    <a:pt x="4593" y="1263"/>
                  </a:cubicBezTo>
                  <a:cubicBezTo>
                    <a:pt x="4597" y="1267"/>
                    <a:pt x="4608" y="1285"/>
                    <a:pt x="4616" y="1285"/>
                  </a:cubicBezTo>
                  <a:cubicBezTo>
                    <a:pt x="4618" y="1285"/>
                    <a:pt x="4620" y="1283"/>
                    <a:pt x="4621" y="1279"/>
                  </a:cubicBezTo>
                  <a:cubicBezTo>
                    <a:pt x="4649" y="1291"/>
                    <a:pt x="4649" y="1324"/>
                    <a:pt x="4666" y="1341"/>
                  </a:cubicBezTo>
                  <a:lnTo>
                    <a:pt x="4660" y="1347"/>
                  </a:lnTo>
                  <a:cubicBezTo>
                    <a:pt x="4677" y="1358"/>
                    <a:pt x="4682" y="1375"/>
                    <a:pt x="4699" y="1375"/>
                  </a:cubicBezTo>
                  <a:cubicBezTo>
                    <a:pt x="4699" y="1380"/>
                    <a:pt x="4699" y="1391"/>
                    <a:pt x="4694" y="1391"/>
                  </a:cubicBezTo>
                  <a:cubicBezTo>
                    <a:pt x="4705" y="1397"/>
                    <a:pt x="4705" y="1397"/>
                    <a:pt x="4710" y="1414"/>
                  </a:cubicBezTo>
                  <a:cubicBezTo>
                    <a:pt x="4709" y="1413"/>
                    <a:pt x="4707" y="1413"/>
                    <a:pt x="4707" y="1413"/>
                  </a:cubicBezTo>
                  <a:cubicBezTo>
                    <a:pt x="4704" y="1413"/>
                    <a:pt x="4705" y="1416"/>
                    <a:pt x="4705" y="1416"/>
                  </a:cubicBezTo>
                  <a:cubicBezTo>
                    <a:pt x="4704" y="1416"/>
                    <a:pt x="4703" y="1414"/>
                    <a:pt x="4699" y="1408"/>
                  </a:cubicBezTo>
                  <a:lnTo>
                    <a:pt x="4699" y="1408"/>
                  </a:lnTo>
                  <a:cubicBezTo>
                    <a:pt x="4705" y="1425"/>
                    <a:pt x="4699" y="1431"/>
                    <a:pt x="4722" y="1436"/>
                  </a:cubicBezTo>
                  <a:cubicBezTo>
                    <a:pt x="4710" y="1436"/>
                    <a:pt x="4716" y="1453"/>
                    <a:pt x="4722" y="1459"/>
                  </a:cubicBezTo>
                  <a:lnTo>
                    <a:pt x="4722" y="1447"/>
                  </a:lnTo>
                  <a:cubicBezTo>
                    <a:pt x="4727" y="1453"/>
                    <a:pt x="4733" y="1459"/>
                    <a:pt x="4738" y="1464"/>
                  </a:cubicBezTo>
                  <a:lnTo>
                    <a:pt x="4722" y="1470"/>
                  </a:lnTo>
                  <a:cubicBezTo>
                    <a:pt x="4722" y="1503"/>
                    <a:pt x="4778" y="1498"/>
                    <a:pt x="4766" y="1537"/>
                  </a:cubicBezTo>
                  <a:cubicBezTo>
                    <a:pt x="4783" y="1537"/>
                    <a:pt x="4766" y="1515"/>
                    <a:pt x="4778" y="1515"/>
                  </a:cubicBezTo>
                  <a:lnTo>
                    <a:pt x="4778" y="1515"/>
                  </a:lnTo>
                  <a:cubicBezTo>
                    <a:pt x="4783" y="1526"/>
                    <a:pt x="4778" y="1554"/>
                    <a:pt x="4778" y="1554"/>
                  </a:cubicBezTo>
                  <a:cubicBezTo>
                    <a:pt x="4783" y="1576"/>
                    <a:pt x="4806" y="1559"/>
                    <a:pt x="4817" y="1576"/>
                  </a:cubicBezTo>
                  <a:cubicBezTo>
                    <a:pt x="4817" y="1576"/>
                    <a:pt x="4824" y="1569"/>
                    <a:pt x="4833" y="1569"/>
                  </a:cubicBezTo>
                  <a:cubicBezTo>
                    <a:pt x="4835" y="1569"/>
                    <a:pt x="4837" y="1569"/>
                    <a:pt x="4839" y="1571"/>
                  </a:cubicBezTo>
                  <a:cubicBezTo>
                    <a:pt x="4848" y="1584"/>
                    <a:pt x="4839" y="1594"/>
                    <a:pt x="4829" y="1594"/>
                  </a:cubicBezTo>
                  <a:cubicBezTo>
                    <a:pt x="4827" y="1594"/>
                    <a:pt x="4824" y="1594"/>
                    <a:pt x="4822" y="1593"/>
                  </a:cubicBezTo>
                  <a:cubicBezTo>
                    <a:pt x="4822" y="1593"/>
                    <a:pt x="4822" y="1593"/>
                    <a:pt x="4822" y="1587"/>
                  </a:cubicBezTo>
                  <a:cubicBezTo>
                    <a:pt x="4820" y="1587"/>
                    <a:pt x="4817" y="1586"/>
                    <a:pt x="4815" y="1586"/>
                  </a:cubicBezTo>
                  <a:cubicBezTo>
                    <a:pt x="4813" y="1586"/>
                    <a:pt x="4811" y="1587"/>
                    <a:pt x="4811" y="1593"/>
                  </a:cubicBezTo>
                  <a:lnTo>
                    <a:pt x="4817" y="1587"/>
                  </a:lnTo>
                  <a:cubicBezTo>
                    <a:pt x="4817" y="1599"/>
                    <a:pt x="4828" y="1615"/>
                    <a:pt x="4817" y="1615"/>
                  </a:cubicBezTo>
                  <a:cubicBezTo>
                    <a:pt x="4820" y="1617"/>
                    <a:pt x="4822" y="1618"/>
                    <a:pt x="4824" y="1618"/>
                  </a:cubicBezTo>
                  <a:cubicBezTo>
                    <a:pt x="4828" y="1618"/>
                    <a:pt x="4828" y="1612"/>
                    <a:pt x="4828" y="1604"/>
                  </a:cubicBezTo>
                  <a:cubicBezTo>
                    <a:pt x="4834" y="1627"/>
                    <a:pt x="4845" y="1632"/>
                    <a:pt x="4850" y="1649"/>
                  </a:cubicBezTo>
                  <a:cubicBezTo>
                    <a:pt x="4850" y="1645"/>
                    <a:pt x="4853" y="1641"/>
                    <a:pt x="4855" y="1641"/>
                  </a:cubicBezTo>
                  <a:cubicBezTo>
                    <a:pt x="4856" y="1641"/>
                    <a:pt x="4856" y="1642"/>
                    <a:pt x="4856" y="1643"/>
                  </a:cubicBezTo>
                  <a:cubicBezTo>
                    <a:pt x="4860" y="1652"/>
                    <a:pt x="4864" y="1654"/>
                    <a:pt x="4867" y="1654"/>
                  </a:cubicBezTo>
                  <a:cubicBezTo>
                    <a:pt x="4870" y="1654"/>
                    <a:pt x="4872" y="1653"/>
                    <a:pt x="4874" y="1653"/>
                  </a:cubicBezTo>
                  <a:cubicBezTo>
                    <a:pt x="4877" y="1653"/>
                    <a:pt x="4880" y="1655"/>
                    <a:pt x="4884" y="1660"/>
                  </a:cubicBezTo>
                  <a:cubicBezTo>
                    <a:pt x="4884" y="1671"/>
                    <a:pt x="4867" y="1666"/>
                    <a:pt x="4884" y="1677"/>
                  </a:cubicBezTo>
                  <a:cubicBezTo>
                    <a:pt x="4884" y="1687"/>
                    <a:pt x="4880" y="1689"/>
                    <a:pt x="4876" y="1689"/>
                  </a:cubicBezTo>
                  <a:cubicBezTo>
                    <a:pt x="4873" y="1689"/>
                    <a:pt x="4869" y="1688"/>
                    <a:pt x="4867" y="1688"/>
                  </a:cubicBezTo>
                  <a:lnTo>
                    <a:pt x="4867" y="1688"/>
                  </a:lnTo>
                  <a:cubicBezTo>
                    <a:pt x="4884" y="1694"/>
                    <a:pt x="4878" y="1716"/>
                    <a:pt x="4884" y="1727"/>
                  </a:cubicBezTo>
                  <a:lnTo>
                    <a:pt x="4873" y="1722"/>
                  </a:lnTo>
                  <a:lnTo>
                    <a:pt x="4873" y="1722"/>
                  </a:lnTo>
                  <a:cubicBezTo>
                    <a:pt x="4878" y="1727"/>
                    <a:pt x="4884" y="1727"/>
                    <a:pt x="4884" y="1733"/>
                  </a:cubicBezTo>
                  <a:lnTo>
                    <a:pt x="4890" y="1722"/>
                  </a:lnTo>
                  <a:cubicBezTo>
                    <a:pt x="4890" y="1727"/>
                    <a:pt x="4895" y="1733"/>
                    <a:pt x="4890" y="1733"/>
                  </a:cubicBezTo>
                  <a:cubicBezTo>
                    <a:pt x="4901" y="1733"/>
                    <a:pt x="4901" y="1722"/>
                    <a:pt x="4918" y="1722"/>
                  </a:cubicBezTo>
                  <a:cubicBezTo>
                    <a:pt x="4918" y="1733"/>
                    <a:pt x="4934" y="1739"/>
                    <a:pt x="4923" y="1750"/>
                  </a:cubicBezTo>
                  <a:cubicBezTo>
                    <a:pt x="4922" y="1744"/>
                    <a:pt x="4920" y="1742"/>
                    <a:pt x="4919" y="1742"/>
                  </a:cubicBezTo>
                  <a:cubicBezTo>
                    <a:pt x="4915" y="1742"/>
                    <a:pt x="4912" y="1749"/>
                    <a:pt x="4907" y="1749"/>
                  </a:cubicBezTo>
                  <a:cubicBezTo>
                    <a:pt x="4907" y="1749"/>
                    <a:pt x="4906" y="1749"/>
                    <a:pt x="4905" y="1748"/>
                  </a:cubicBezTo>
                  <a:lnTo>
                    <a:pt x="4905" y="1748"/>
                  </a:lnTo>
                  <a:cubicBezTo>
                    <a:pt x="4906" y="1750"/>
                    <a:pt x="4906" y="1752"/>
                    <a:pt x="4906" y="1755"/>
                  </a:cubicBezTo>
                  <a:cubicBezTo>
                    <a:pt x="4906" y="1766"/>
                    <a:pt x="4909" y="1769"/>
                    <a:pt x="4912" y="1769"/>
                  </a:cubicBezTo>
                  <a:cubicBezTo>
                    <a:pt x="4916" y="1769"/>
                    <a:pt x="4920" y="1766"/>
                    <a:pt x="4925" y="1766"/>
                  </a:cubicBezTo>
                  <a:cubicBezTo>
                    <a:pt x="4928" y="1766"/>
                    <a:pt x="4931" y="1768"/>
                    <a:pt x="4934" y="1772"/>
                  </a:cubicBezTo>
                  <a:cubicBezTo>
                    <a:pt x="4931" y="1775"/>
                    <a:pt x="4930" y="1780"/>
                    <a:pt x="4929" y="1784"/>
                  </a:cubicBezTo>
                  <a:lnTo>
                    <a:pt x="4929" y="1784"/>
                  </a:lnTo>
                  <a:cubicBezTo>
                    <a:pt x="4933" y="1780"/>
                    <a:pt x="4942" y="1778"/>
                    <a:pt x="4946" y="1778"/>
                  </a:cubicBezTo>
                  <a:cubicBezTo>
                    <a:pt x="4951" y="1795"/>
                    <a:pt x="4962" y="1789"/>
                    <a:pt x="4962" y="1795"/>
                  </a:cubicBezTo>
                  <a:lnTo>
                    <a:pt x="4962" y="1789"/>
                  </a:lnTo>
                  <a:cubicBezTo>
                    <a:pt x="4965" y="1788"/>
                    <a:pt x="4966" y="1787"/>
                    <a:pt x="4968" y="1787"/>
                  </a:cubicBezTo>
                  <a:cubicBezTo>
                    <a:pt x="4974" y="1787"/>
                    <a:pt x="4976" y="1796"/>
                    <a:pt x="4985" y="1800"/>
                  </a:cubicBezTo>
                  <a:cubicBezTo>
                    <a:pt x="4984" y="1801"/>
                    <a:pt x="4982" y="1802"/>
                    <a:pt x="4981" y="1802"/>
                  </a:cubicBezTo>
                  <a:cubicBezTo>
                    <a:pt x="4978" y="1802"/>
                    <a:pt x="4976" y="1799"/>
                    <a:pt x="4974" y="1799"/>
                  </a:cubicBezTo>
                  <a:cubicBezTo>
                    <a:pt x="4974" y="1799"/>
                    <a:pt x="4974" y="1799"/>
                    <a:pt x="4974" y="1800"/>
                  </a:cubicBezTo>
                  <a:cubicBezTo>
                    <a:pt x="4990" y="1800"/>
                    <a:pt x="4974" y="1828"/>
                    <a:pt x="4990" y="1834"/>
                  </a:cubicBezTo>
                  <a:cubicBezTo>
                    <a:pt x="4990" y="1845"/>
                    <a:pt x="4979" y="1845"/>
                    <a:pt x="4979" y="1851"/>
                  </a:cubicBezTo>
                  <a:cubicBezTo>
                    <a:pt x="4990" y="1856"/>
                    <a:pt x="4990" y="1862"/>
                    <a:pt x="4990" y="1867"/>
                  </a:cubicBezTo>
                  <a:cubicBezTo>
                    <a:pt x="4990" y="1867"/>
                    <a:pt x="4985" y="1873"/>
                    <a:pt x="4990" y="1873"/>
                  </a:cubicBezTo>
                  <a:cubicBezTo>
                    <a:pt x="5002" y="1867"/>
                    <a:pt x="4996" y="1867"/>
                    <a:pt x="5013" y="1867"/>
                  </a:cubicBezTo>
                  <a:cubicBezTo>
                    <a:pt x="5007" y="1862"/>
                    <a:pt x="5002" y="1862"/>
                    <a:pt x="4996" y="1856"/>
                  </a:cubicBezTo>
                  <a:lnTo>
                    <a:pt x="4996" y="1856"/>
                  </a:lnTo>
                  <a:cubicBezTo>
                    <a:pt x="4998" y="1858"/>
                    <a:pt x="5000" y="1859"/>
                    <a:pt x="5002" y="1859"/>
                  </a:cubicBezTo>
                  <a:cubicBezTo>
                    <a:pt x="5006" y="1859"/>
                    <a:pt x="5011" y="1856"/>
                    <a:pt x="5018" y="1856"/>
                  </a:cubicBezTo>
                  <a:cubicBezTo>
                    <a:pt x="5013" y="1856"/>
                    <a:pt x="5002" y="1856"/>
                    <a:pt x="5002" y="1845"/>
                  </a:cubicBezTo>
                  <a:lnTo>
                    <a:pt x="5002" y="1845"/>
                  </a:lnTo>
                  <a:cubicBezTo>
                    <a:pt x="5006" y="1847"/>
                    <a:pt x="5009" y="1849"/>
                    <a:pt x="5011" y="1849"/>
                  </a:cubicBezTo>
                  <a:cubicBezTo>
                    <a:pt x="5014" y="1849"/>
                    <a:pt x="5015" y="1846"/>
                    <a:pt x="5018" y="1839"/>
                  </a:cubicBezTo>
                  <a:lnTo>
                    <a:pt x="5018" y="1839"/>
                  </a:lnTo>
                  <a:cubicBezTo>
                    <a:pt x="5007" y="1862"/>
                    <a:pt x="5035" y="1851"/>
                    <a:pt x="5030" y="1867"/>
                  </a:cubicBezTo>
                  <a:lnTo>
                    <a:pt x="5002" y="1873"/>
                  </a:lnTo>
                  <a:cubicBezTo>
                    <a:pt x="4996" y="1879"/>
                    <a:pt x="5007" y="1879"/>
                    <a:pt x="5018" y="1884"/>
                  </a:cubicBezTo>
                  <a:cubicBezTo>
                    <a:pt x="5018" y="1890"/>
                    <a:pt x="5018" y="1890"/>
                    <a:pt x="5013" y="1890"/>
                  </a:cubicBezTo>
                  <a:lnTo>
                    <a:pt x="5024" y="1890"/>
                  </a:lnTo>
                  <a:cubicBezTo>
                    <a:pt x="5018" y="1895"/>
                    <a:pt x="5018" y="1895"/>
                    <a:pt x="5013" y="1901"/>
                  </a:cubicBezTo>
                  <a:cubicBezTo>
                    <a:pt x="5007" y="1895"/>
                    <a:pt x="5002" y="1895"/>
                    <a:pt x="4996" y="1895"/>
                  </a:cubicBezTo>
                  <a:lnTo>
                    <a:pt x="4996" y="1895"/>
                  </a:lnTo>
                  <a:cubicBezTo>
                    <a:pt x="5002" y="1895"/>
                    <a:pt x="4990" y="1895"/>
                    <a:pt x="5002" y="1912"/>
                  </a:cubicBezTo>
                  <a:cubicBezTo>
                    <a:pt x="4996" y="1907"/>
                    <a:pt x="4990" y="1907"/>
                    <a:pt x="4985" y="1907"/>
                  </a:cubicBezTo>
                  <a:cubicBezTo>
                    <a:pt x="4974" y="1912"/>
                    <a:pt x="4974" y="1923"/>
                    <a:pt x="4974" y="1935"/>
                  </a:cubicBezTo>
                  <a:cubicBezTo>
                    <a:pt x="4968" y="1940"/>
                    <a:pt x="4962" y="1946"/>
                    <a:pt x="4962" y="1946"/>
                  </a:cubicBezTo>
                  <a:cubicBezTo>
                    <a:pt x="4957" y="1940"/>
                    <a:pt x="4951" y="1940"/>
                    <a:pt x="4957" y="1929"/>
                  </a:cubicBezTo>
                  <a:lnTo>
                    <a:pt x="4957" y="1929"/>
                  </a:lnTo>
                  <a:cubicBezTo>
                    <a:pt x="4951" y="1929"/>
                    <a:pt x="4946" y="1935"/>
                    <a:pt x="4946" y="1940"/>
                  </a:cubicBezTo>
                  <a:cubicBezTo>
                    <a:pt x="4945" y="1940"/>
                    <a:pt x="4945" y="1939"/>
                    <a:pt x="4944" y="1939"/>
                  </a:cubicBezTo>
                  <a:cubicBezTo>
                    <a:pt x="4940" y="1939"/>
                    <a:pt x="4939" y="1958"/>
                    <a:pt x="4932" y="1958"/>
                  </a:cubicBezTo>
                  <a:cubicBezTo>
                    <a:pt x="4931" y="1958"/>
                    <a:pt x="4930" y="1958"/>
                    <a:pt x="4929" y="1957"/>
                  </a:cubicBezTo>
                  <a:lnTo>
                    <a:pt x="4929" y="1957"/>
                  </a:lnTo>
                  <a:cubicBezTo>
                    <a:pt x="4929" y="1963"/>
                    <a:pt x="4934" y="1968"/>
                    <a:pt x="4923" y="1974"/>
                  </a:cubicBezTo>
                  <a:cubicBezTo>
                    <a:pt x="4923" y="1974"/>
                    <a:pt x="4923" y="1969"/>
                    <a:pt x="4923" y="1968"/>
                  </a:cubicBezTo>
                  <a:lnTo>
                    <a:pt x="4923" y="1968"/>
                  </a:lnTo>
                  <a:cubicBezTo>
                    <a:pt x="4923" y="1974"/>
                    <a:pt x="4918" y="1979"/>
                    <a:pt x="4929" y="1985"/>
                  </a:cubicBezTo>
                  <a:lnTo>
                    <a:pt x="4923" y="1985"/>
                  </a:lnTo>
                  <a:cubicBezTo>
                    <a:pt x="4922" y="1985"/>
                    <a:pt x="4920" y="1985"/>
                    <a:pt x="4918" y="1985"/>
                  </a:cubicBezTo>
                  <a:cubicBezTo>
                    <a:pt x="4896" y="1985"/>
                    <a:pt x="4881" y="2015"/>
                    <a:pt x="4859" y="2015"/>
                  </a:cubicBezTo>
                  <a:cubicBezTo>
                    <a:pt x="4857" y="2015"/>
                    <a:pt x="4854" y="2014"/>
                    <a:pt x="4850" y="2013"/>
                  </a:cubicBezTo>
                  <a:cubicBezTo>
                    <a:pt x="4834" y="2024"/>
                    <a:pt x="4822" y="2041"/>
                    <a:pt x="4811" y="2047"/>
                  </a:cubicBezTo>
                  <a:cubicBezTo>
                    <a:pt x="4811" y="2047"/>
                    <a:pt x="4811" y="2047"/>
                    <a:pt x="4811" y="2041"/>
                  </a:cubicBezTo>
                  <a:cubicBezTo>
                    <a:pt x="4800" y="2047"/>
                    <a:pt x="4800" y="2058"/>
                    <a:pt x="4800" y="2063"/>
                  </a:cubicBezTo>
                  <a:cubicBezTo>
                    <a:pt x="4800" y="2069"/>
                    <a:pt x="4794" y="2069"/>
                    <a:pt x="4789" y="2075"/>
                  </a:cubicBezTo>
                  <a:cubicBezTo>
                    <a:pt x="4783" y="2069"/>
                    <a:pt x="4794" y="2063"/>
                    <a:pt x="4789" y="2063"/>
                  </a:cubicBezTo>
                  <a:cubicBezTo>
                    <a:pt x="4784" y="2058"/>
                    <a:pt x="4780" y="2056"/>
                    <a:pt x="4777" y="2056"/>
                  </a:cubicBezTo>
                  <a:cubicBezTo>
                    <a:pt x="4766" y="2056"/>
                    <a:pt x="4762" y="2075"/>
                    <a:pt x="4748" y="2075"/>
                  </a:cubicBezTo>
                  <a:cubicBezTo>
                    <a:pt x="4747" y="2075"/>
                    <a:pt x="4746" y="2075"/>
                    <a:pt x="4744" y="2075"/>
                  </a:cubicBezTo>
                  <a:lnTo>
                    <a:pt x="4750" y="2075"/>
                  </a:lnTo>
                  <a:cubicBezTo>
                    <a:pt x="4748" y="2074"/>
                    <a:pt x="4747" y="2074"/>
                    <a:pt x="4745" y="2074"/>
                  </a:cubicBezTo>
                  <a:cubicBezTo>
                    <a:pt x="4733" y="2074"/>
                    <a:pt x="4731" y="2098"/>
                    <a:pt x="4716" y="2108"/>
                  </a:cubicBezTo>
                  <a:cubicBezTo>
                    <a:pt x="4716" y="2108"/>
                    <a:pt x="4716" y="2103"/>
                    <a:pt x="4710" y="2103"/>
                  </a:cubicBezTo>
                  <a:cubicBezTo>
                    <a:pt x="4710" y="2125"/>
                    <a:pt x="4694" y="2142"/>
                    <a:pt x="4682" y="2153"/>
                  </a:cubicBezTo>
                  <a:cubicBezTo>
                    <a:pt x="4677" y="2142"/>
                    <a:pt x="4682" y="2147"/>
                    <a:pt x="4677" y="2136"/>
                  </a:cubicBezTo>
                  <a:lnTo>
                    <a:pt x="4677" y="2136"/>
                  </a:lnTo>
                  <a:cubicBezTo>
                    <a:pt x="4671" y="2142"/>
                    <a:pt x="4682" y="2153"/>
                    <a:pt x="4677" y="2159"/>
                  </a:cubicBezTo>
                  <a:cubicBezTo>
                    <a:pt x="4677" y="2159"/>
                    <a:pt x="4677" y="2159"/>
                    <a:pt x="4677" y="2164"/>
                  </a:cubicBezTo>
                  <a:lnTo>
                    <a:pt x="4671" y="2164"/>
                  </a:lnTo>
                  <a:cubicBezTo>
                    <a:pt x="4666" y="2164"/>
                    <a:pt x="4654" y="2164"/>
                    <a:pt x="4649" y="2153"/>
                  </a:cubicBezTo>
                  <a:lnTo>
                    <a:pt x="4660" y="2142"/>
                  </a:lnTo>
                  <a:cubicBezTo>
                    <a:pt x="4658" y="2141"/>
                    <a:pt x="4656" y="2141"/>
                    <a:pt x="4655" y="2141"/>
                  </a:cubicBezTo>
                  <a:cubicBezTo>
                    <a:pt x="4643" y="2141"/>
                    <a:pt x="4642" y="2159"/>
                    <a:pt x="4632" y="2159"/>
                  </a:cubicBezTo>
                  <a:lnTo>
                    <a:pt x="4632" y="2153"/>
                  </a:lnTo>
                  <a:cubicBezTo>
                    <a:pt x="4615" y="2170"/>
                    <a:pt x="4621" y="2181"/>
                    <a:pt x="4604" y="2198"/>
                  </a:cubicBezTo>
                  <a:cubicBezTo>
                    <a:pt x="4598" y="2203"/>
                    <a:pt x="4593" y="2209"/>
                    <a:pt x="4582" y="2209"/>
                  </a:cubicBezTo>
                  <a:cubicBezTo>
                    <a:pt x="4584" y="2205"/>
                    <a:pt x="4585" y="2203"/>
                    <a:pt x="4584" y="2202"/>
                  </a:cubicBezTo>
                  <a:lnTo>
                    <a:pt x="4584" y="2202"/>
                  </a:lnTo>
                  <a:cubicBezTo>
                    <a:pt x="4587" y="2201"/>
                    <a:pt x="4593" y="2199"/>
                    <a:pt x="4604" y="2192"/>
                  </a:cubicBezTo>
                  <a:lnTo>
                    <a:pt x="4604" y="2192"/>
                  </a:lnTo>
                  <a:cubicBezTo>
                    <a:pt x="4593" y="2198"/>
                    <a:pt x="4582" y="2198"/>
                    <a:pt x="4576" y="2203"/>
                  </a:cubicBezTo>
                  <a:lnTo>
                    <a:pt x="4570" y="2203"/>
                  </a:lnTo>
                  <a:cubicBezTo>
                    <a:pt x="4565" y="2209"/>
                    <a:pt x="4559" y="2209"/>
                    <a:pt x="4559" y="2215"/>
                  </a:cubicBezTo>
                  <a:cubicBezTo>
                    <a:pt x="4559" y="2209"/>
                    <a:pt x="4559" y="2203"/>
                    <a:pt x="4565" y="2203"/>
                  </a:cubicBezTo>
                  <a:lnTo>
                    <a:pt x="4565" y="2203"/>
                  </a:lnTo>
                  <a:cubicBezTo>
                    <a:pt x="4555" y="2203"/>
                    <a:pt x="4546" y="2212"/>
                    <a:pt x="4543" y="2221"/>
                  </a:cubicBezTo>
                  <a:lnTo>
                    <a:pt x="4543" y="2221"/>
                  </a:lnTo>
                  <a:cubicBezTo>
                    <a:pt x="4544" y="2220"/>
                    <a:pt x="4545" y="2220"/>
                    <a:pt x="4548" y="2220"/>
                  </a:cubicBezTo>
                  <a:cubicBezTo>
                    <a:pt x="4548" y="2220"/>
                    <a:pt x="4542" y="2226"/>
                    <a:pt x="4542" y="2226"/>
                  </a:cubicBezTo>
                  <a:cubicBezTo>
                    <a:pt x="4537" y="2231"/>
                    <a:pt x="4526" y="2237"/>
                    <a:pt x="4520" y="2248"/>
                  </a:cubicBezTo>
                  <a:cubicBezTo>
                    <a:pt x="4521" y="2244"/>
                    <a:pt x="4520" y="2242"/>
                    <a:pt x="4517" y="2242"/>
                  </a:cubicBezTo>
                  <a:cubicBezTo>
                    <a:pt x="4507" y="2242"/>
                    <a:pt x="4482" y="2258"/>
                    <a:pt x="4470" y="2271"/>
                  </a:cubicBezTo>
                  <a:cubicBezTo>
                    <a:pt x="4464" y="2271"/>
                    <a:pt x="4458" y="2271"/>
                    <a:pt x="4453" y="2265"/>
                  </a:cubicBezTo>
                  <a:cubicBezTo>
                    <a:pt x="4453" y="2271"/>
                    <a:pt x="4447" y="2276"/>
                    <a:pt x="4442" y="2276"/>
                  </a:cubicBezTo>
                  <a:cubicBezTo>
                    <a:pt x="4425" y="2287"/>
                    <a:pt x="4414" y="2293"/>
                    <a:pt x="4402" y="2304"/>
                  </a:cubicBezTo>
                  <a:cubicBezTo>
                    <a:pt x="4391" y="2310"/>
                    <a:pt x="4380" y="2310"/>
                    <a:pt x="4369" y="2321"/>
                  </a:cubicBezTo>
                  <a:cubicBezTo>
                    <a:pt x="4374" y="2321"/>
                    <a:pt x="4374" y="2321"/>
                    <a:pt x="4374" y="2327"/>
                  </a:cubicBezTo>
                  <a:cubicBezTo>
                    <a:pt x="4369" y="2327"/>
                    <a:pt x="4369" y="2332"/>
                    <a:pt x="4363" y="2338"/>
                  </a:cubicBezTo>
                  <a:cubicBezTo>
                    <a:pt x="4363" y="2332"/>
                    <a:pt x="4358" y="2332"/>
                    <a:pt x="4352" y="2332"/>
                  </a:cubicBezTo>
                  <a:cubicBezTo>
                    <a:pt x="4358" y="2332"/>
                    <a:pt x="4358" y="2338"/>
                    <a:pt x="4358" y="2338"/>
                  </a:cubicBezTo>
                  <a:cubicBezTo>
                    <a:pt x="4352" y="2343"/>
                    <a:pt x="4346" y="2349"/>
                    <a:pt x="4341" y="2355"/>
                  </a:cubicBezTo>
                  <a:lnTo>
                    <a:pt x="4335" y="2355"/>
                  </a:lnTo>
                  <a:cubicBezTo>
                    <a:pt x="4330" y="2355"/>
                    <a:pt x="4341" y="2349"/>
                    <a:pt x="4335" y="2343"/>
                  </a:cubicBezTo>
                  <a:lnTo>
                    <a:pt x="4335" y="2343"/>
                  </a:lnTo>
                  <a:cubicBezTo>
                    <a:pt x="4332" y="2345"/>
                    <a:pt x="4329" y="2345"/>
                    <a:pt x="4327" y="2345"/>
                  </a:cubicBezTo>
                  <a:cubicBezTo>
                    <a:pt x="4320" y="2345"/>
                    <a:pt x="4321" y="2338"/>
                    <a:pt x="4307" y="2338"/>
                  </a:cubicBezTo>
                  <a:cubicBezTo>
                    <a:pt x="4318" y="2343"/>
                    <a:pt x="4313" y="2355"/>
                    <a:pt x="4302" y="2355"/>
                  </a:cubicBezTo>
                  <a:lnTo>
                    <a:pt x="4318" y="2360"/>
                  </a:lnTo>
                  <a:cubicBezTo>
                    <a:pt x="4313" y="2371"/>
                    <a:pt x="4307" y="2371"/>
                    <a:pt x="4302" y="2371"/>
                  </a:cubicBezTo>
                  <a:lnTo>
                    <a:pt x="4313" y="2360"/>
                  </a:lnTo>
                  <a:lnTo>
                    <a:pt x="4302" y="2366"/>
                  </a:lnTo>
                  <a:lnTo>
                    <a:pt x="4302" y="2371"/>
                  </a:lnTo>
                  <a:cubicBezTo>
                    <a:pt x="4297" y="2369"/>
                    <a:pt x="4292" y="2368"/>
                    <a:pt x="4288" y="2368"/>
                  </a:cubicBezTo>
                  <a:cubicBezTo>
                    <a:pt x="4282" y="2368"/>
                    <a:pt x="4277" y="2370"/>
                    <a:pt x="4274" y="2377"/>
                  </a:cubicBezTo>
                  <a:lnTo>
                    <a:pt x="4274" y="2366"/>
                  </a:lnTo>
                  <a:cubicBezTo>
                    <a:pt x="4268" y="2377"/>
                    <a:pt x="4234" y="2394"/>
                    <a:pt x="4234" y="2422"/>
                  </a:cubicBezTo>
                  <a:cubicBezTo>
                    <a:pt x="4234" y="2422"/>
                    <a:pt x="4223" y="2416"/>
                    <a:pt x="4229" y="2411"/>
                  </a:cubicBezTo>
                  <a:lnTo>
                    <a:pt x="4229" y="2411"/>
                  </a:lnTo>
                  <a:cubicBezTo>
                    <a:pt x="4218" y="2416"/>
                    <a:pt x="4206" y="2433"/>
                    <a:pt x="4195" y="2444"/>
                  </a:cubicBezTo>
                  <a:cubicBezTo>
                    <a:pt x="4178" y="2455"/>
                    <a:pt x="4167" y="2461"/>
                    <a:pt x="4162" y="2472"/>
                  </a:cubicBezTo>
                  <a:cubicBezTo>
                    <a:pt x="4162" y="2472"/>
                    <a:pt x="4156" y="2478"/>
                    <a:pt x="4156" y="2478"/>
                  </a:cubicBezTo>
                  <a:lnTo>
                    <a:pt x="4150" y="2467"/>
                  </a:lnTo>
                  <a:cubicBezTo>
                    <a:pt x="4150" y="2472"/>
                    <a:pt x="4150" y="2483"/>
                    <a:pt x="4139" y="2483"/>
                  </a:cubicBezTo>
                  <a:cubicBezTo>
                    <a:pt x="4139" y="2483"/>
                    <a:pt x="4139" y="2478"/>
                    <a:pt x="4134" y="2478"/>
                  </a:cubicBezTo>
                  <a:cubicBezTo>
                    <a:pt x="4134" y="2483"/>
                    <a:pt x="4128" y="2495"/>
                    <a:pt x="4122" y="2500"/>
                  </a:cubicBezTo>
                  <a:lnTo>
                    <a:pt x="4122" y="2489"/>
                  </a:lnTo>
                  <a:cubicBezTo>
                    <a:pt x="4100" y="2495"/>
                    <a:pt x="4094" y="2511"/>
                    <a:pt x="4089" y="2528"/>
                  </a:cubicBezTo>
                  <a:cubicBezTo>
                    <a:pt x="4083" y="2534"/>
                    <a:pt x="4083" y="2534"/>
                    <a:pt x="4083" y="2539"/>
                  </a:cubicBezTo>
                  <a:cubicBezTo>
                    <a:pt x="4078" y="2539"/>
                    <a:pt x="4072" y="2545"/>
                    <a:pt x="4066" y="2545"/>
                  </a:cubicBezTo>
                  <a:cubicBezTo>
                    <a:pt x="4063" y="2543"/>
                    <a:pt x="4058" y="2543"/>
                    <a:pt x="4054" y="2543"/>
                  </a:cubicBezTo>
                  <a:cubicBezTo>
                    <a:pt x="4045" y="2543"/>
                    <a:pt x="4035" y="2545"/>
                    <a:pt x="4027" y="2545"/>
                  </a:cubicBezTo>
                  <a:lnTo>
                    <a:pt x="4022" y="2545"/>
                  </a:lnTo>
                  <a:cubicBezTo>
                    <a:pt x="3994" y="2562"/>
                    <a:pt x="3982" y="2590"/>
                    <a:pt x="3966" y="2612"/>
                  </a:cubicBezTo>
                  <a:cubicBezTo>
                    <a:pt x="3960" y="2618"/>
                    <a:pt x="3960" y="2618"/>
                    <a:pt x="3960" y="2618"/>
                  </a:cubicBezTo>
                  <a:cubicBezTo>
                    <a:pt x="3954" y="2615"/>
                    <a:pt x="3950" y="2614"/>
                    <a:pt x="3947" y="2614"/>
                  </a:cubicBezTo>
                  <a:cubicBezTo>
                    <a:pt x="3943" y="2614"/>
                    <a:pt x="3940" y="2615"/>
                    <a:pt x="3938" y="2618"/>
                  </a:cubicBezTo>
                  <a:cubicBezTo>
                    <a:pt x="3938" y="2612"/>
                    <a:pt x="3938" y="2607"/>
                    <a:pt x="3938" y="2601"/>
                  </a:cubicBezTo>
                  <a:cubicBezTo>
                    <a:pt x="3938" y="2607"/>
                    <a:pt x="3926" y="2618"/>
                    <a:pt x="3926" y="2618"/>
                  </a:cubicBezTo>
                  <a:cubicBezTo>
                    <a:pt x="3926" y="2616"/>
                    <a:pt x="3925" y="2616"/>
                    <a:pt x="3924" y="2616"/>
                  </a:cubicBezTo>
                  <a:cubicBezTo>
                    <a:pt x="3923" y="2616"/>
                    <a:pt x="3921" y="2616"/>
                    <a:pt x="3920" y="2616"/>
                  </a:cubicBezTo>
                  <a:cubicBezTo>
                    <a:pt x="3918" y="2616"/>
                    <a:pt x="3918" y="2615"/>
                    <a:pt x="3926" y="2607"/>
                  </a:cubicBezTo>
                  <a:lnTo>
                    <a:pt x="3926" y="2612"/>
                  </a:lnTo>
                  <a:cubicBezTo>
                    <a:pt x="3932" y="2601"/>
                    <a:pt x="3932" y="2601"/>
                    <a:pt x="3932" y="2595"/>
                  </a:cubicBezTo>
                  <a:cubicBezTo>
                    <a:pt x="3932" y="2590"/>
                    <a:pt x="3926" y="2584"/>
                    <a:pt x="3921" y="2579"/>
                  </a:cubicBezTo>
                  <a:lnTo>
                    <a:pt x="3898" y="2595"/>
                  </a:lnTo>
                  <a:cubicBezTo>
                    <a:pt x="3910" y="2545"/>
                    <a:pt x="3837" y="2528"/>
                    <a:pt x="3853" y="2495"/>
                  </a:cubicBezTo>
                  <a:cubicBezTo>
                    <a:pt x="3848" y="2489"/>
                    <a:pt x="3842" y="2483"/>
                    <a:pt x="3831" y="2478"/>
                  </a:cubicBezTo>
                  <a:lnTo>
                    <a:pt x="3842" y="2472"/>
                  </a:lnTo>
                  <a:cubicBezTo>
                    <a:pt x="3831" y="2450"/>
                    <a:pt x="3825" y="2444"/>
                    <a:pt x="3809" y="2422"/>
                  </a:cubicBezTo>
                  <a:lnTo>
                    <a:pt x="3820" y="2422"/>
                  </a:lnTo>
                  <a:cubicBezTo>
                    <a:pt x="3817" y="2417"/>
                    <a:pt x="3811" y="2415"/>
                    <a:pt x="3805" y="2415"/>
                  </a:cubicBezTo>
                  <a:cubicBezTo>
                    <a:pt x="3796" y="2415"/>
                    <a:pt x="3784" y="2420"/>
                    <a:pt x="3777" y="2420"/>
                  </a:cubicBezTo>
                  <a:cubicBezTo>
                    <a:pt x="3773" y="2420"/>
                    <a:pt x="3771" y="2419"/>
                    <a:pt x="3769" y="2416"/>
                  </a:cubicBezTo>
                  <a:lnTo>
                    <a:pt x="3781" y="2399"/>
                  </a:lnTo>
                  <a:cubicBezTo>
                    <a:pt x="3764" y="2377"/>
                    <a:pt x="3764" y="2343"/>
                    <a:pt x="3736" y="2332"/>
                  </a:cubicBezTo>
                  <a:cubicBezTo>
                    <a:pt x="3736" y="2332"/>
                    <a:pt x="3738" y="2330"/>
                    <a:pt x="3742" y="2330"/>
                  </a:cubicBezTo>
                  <a:cubicBezTo>
                    <a:pt x="3743" y="2330"/>
                    <a:pt x="3745" y="2330"/>
                    <a:pt x="3747" y="2332"/>
                  </a:cubicBezTo>
                  <a:cubicBezTo>
                    <a:pt x="3738" y="2323"/>
                    <a:pt x="3730" y="2297"/>
                    <a:pt x="3718" y="2297"/>
                  </a:cubicBezTo>
                  <a:cubicBezTo>
                    <a:pt x="3715" y="2297"/>
                    <a:pt x="3712" y="2299"/>
                    <a:pt x="3709" y="2302"/>
                  </a:cubicBezTo>
                  <a:lnTo>
                    <a:pt x="3709" y="2302"/>
                  </a:lnTo>
                  <a:cubicBezTo>
                    <a:pt x="3716" y="2291"/>
                    <a:pt x="3691" y="2276"/>
                    <a:pt x="3680" y="2271"/>
                  </a:cubicBezTo>
                  <a:lnTo>
                    <a:pt x="3691" y="2265"/>
                  </a:lnTo>
                  <a:cubicBezTo>
                    <a:pt x="3669" y="2265"/>
                    <a:pt x="3663" y="2265"/>
                    <a:pt x="3652" y="2254"/>
                  </a:cubicBezTo>
                  <a:cubicBezTo>
                    <a:pt x="3652" y="2251"/>
                    <a:pt x="3654" y="2247"/>
                    <a:pt x="3655" y="2247"/>
                  </a:cubicBezTo>
                  <a:cubicBezTo>
                    <a:pt x="3656" y="2247"/>
                    <a:pt x="3656" y="2248"/>
                    <a:pt x="3657" y="2248"/>
                  </a:cubicBezTo>
                  <a:lnTo>
                    <a:pt x="3657" y="2248"/>
                  </a:lnTo>
                  <a:cubicBezTo>
                    <a:pt x="3653" y="2240"/>
                    <a:pt x="3641" y="2246"/>
                    <a:pt x="3641" y="2231"/>
                  </a:cubicBezTo>
                  <a:lnTo>
                    <a:pt x="3646" y="2231"/>
                  </a:lnTo>
                  <a:cubicBezTo>
                    <a:pt x="3641" y="2220"/>
                    <a:pt x="3641" y="2226"/>
                    <a:pt x="3624" y="2220"/>
                  </a:cubicBezTo>
                  <a:cubicBezTo>
                    <a:pt x="3618" y="2220"/>
                    <a:pt x="3613" y="2198"/>
                    <a:pt x="3624" y="2192"/>
                  </a:cubicBezTo>
                  <a:cubicBezTo>
                    <a:pt x="3613" y="2192"/>
                    <a:pt x="3601" y="2192"/>
                    <a:pt x="3601" y="2181"/>
                  </a:cubicBezTo>
                  <a:lnTo>
                    <a:pt x="3607" y="2181"/>
                  </a:lnTo>
                  <a:cubicBezTo>
                    <a:pt x="3601" y="2159"/>
                    <a:pt x="3579" y="2159"/>
                    <a:pt x="3579" y="2142"/>
                  </a:cubicBezTo>
                  <a:cubicBezTo>
                    <a:pt x="3579" y="2136"/>
                    <a:pt x="3585" y="2136"/>
                    <a:pt x="3585" y="2131"/>
                  </a:cubicBezTo>
                  <a:cubicBezTo>
                    <a:pt x="3594" y="2145"/>
                    <a:pt x="3600" y="2160"/>
                    <a:pt x="3601" y="2160"/>
                  </a:cubicBezTo>
                  <a:cubicBezTo>
                    <a:pt x="3601" y="2160"/>
                    <a:pt x="3601" y="2159"/>
                    <a:pt x="3601" y="2159"/>
                  </a:cubicBezTo>
                  <a:cubicBezTo>
                    <a:pt x="3613" y="2153"/>
                    <a:pt x="3601" y="2142"/>
                    <a:pt x="3624" y="2142"/>
                  </a:cubicBezTo>
                  <a:cubicBezTo>
                    <a:pt x="3607" y="2136"/>
                    <a:pt x="3579" y="2131"/>
                    <a:pt x="3579" y="2114"/>
                  </a:cubicBezTo>
                  <a:cubicBezTo>
                    <a:pt x="3579" y="2108"/>
                    <a:pt x="3579" y="2108"/>
                    <a:pt x="3573" y="2103"/>
                  </a:cubicBezTo>
                  <a:cubicBezTo>
                    <a:pt x="3573" y="2103"/>
                    <a:pt x="3573" y="2097"/>
                    <a:pt x="3573" y="2091"/>
                  </a:cubicBezTo>
                  <a:cubicBezTo>
                    <a:pt x="3579" y="2086"/>
                    <a:pt x="3568" y="2075"/>
                    <a:pt x="3562" y="2069"/>
                  </a:cubicBezTo>
                  <a:cubicBezTo>
                    <a:pt x="3551" y="2075"/>
                    <a:pt x="3545" y="2069"/>
                    <a:pt x="3545" y="2080"/>
                  </a:cubicBezTo>
                  <a:cubicBezTo>
                    <a:pt x="3545" y="2080"/>
                    <a:pt x="3545" y="2080"/>
                    <a:pt x="3551" y="2086"/>
                  </a:cubicBezTo>
                  <a:cubicBezTo>
                    <a:pt x="3551" y="2091"/>
                    <a:pt x="3557" y="2097"/>
                    <a:pt x="3562" y="2103"/>
                  </a:cubicBezTo>
                  <a:cubicBezTo>
                    <a:pt x="3551" y="2103"/>
                    <a:pt x="3545" y="2097"/>
                    <a:pt x="3545" y="2086"/>
                  </a:cubicBezTo>
                  <a:cubicBezTo>
                    <a:pt x="3534" y="2091"/>
                    <a:pt x="3529" y="2091"/>
                    <a:pt x="3523" y="2091"/>
                  </a:cubicBezTo>
                  <a:cubicBezTo>
                    <a:pt x="3534" y="2075"/>
                    <a:pt x="3529" y="2052"/>
                    <a:pt x="3534" y="2041"/>
                  </a:cubicBezTo>
                  <a:cubicBezTo>
                    <a:pt x="3517" y="2030"/>
                    <a:pt x="3501" y="2002"/>
                    <a:pt x="3473" y="2002"/>
                  </a:cubicBezTo>
                  <a:cubicBezTo>
                    <a:pt x="3467" y="1997"/>
                    <a:pt x="3472" y="1991"/>
                    <a:pt x="3477" y="1986"/>
                  </a:cubicBezTo>
                  <a:lnTo>
                    <a:pt x="3477" y="1986"/>
                  </a:lnTo>
                  <a:cubicBezTo>
                    <a:pt x="3478" y="1986"/>
                    <a:pt x="3478" y="1987"/>
                    <a:pt x="3479" y="1987"/>
                  </a:cubicBezTo>
                  <a:lnTo>
                    <a:pt x="3479" y="1987"/>
                  </a:lnTo>
                  <a:cubicBezTo>
                    <a:pt x="3478" y="1986"/>
                    <a:pt x="3478" y="1986"/>
                    <a:pt x="3478" y="1985"/>
                  </a:cubicBezTo>
                  <a:cubicBezTo>
                    <a:pt x="3478" y="1985"/>
                    <a:pt x="3478" y="1986"/>
                    <a:pt x="3477" y="1986"/>
                  </a:cubicBezTo>
                  <a:lnTo>
                    <a:pt x="3477" y="1986"/>
                  </a:lnTo>
                  <a:cubicBezTo>
                    <a:pt x="3469" y="1979"/>
                    <a:pt x="3461" y="1967"/>
                    <a:pt x="3450" y="1967"/>
                  </a:cubicBezTo>
                  <a:cubicBezTo>
                    <a:pt x="3448" y="1967"/>
                    <a:pt x="3447" y="1968"/>
                    <a:pt x="3445" y="1968"/>
                  </a:cubicBezTo>
                  <a:cubicBezTo>
                    <a:pt x="3445" y="1960"/>
                    <a:pt x="3450" y="1960"/>
                    <a:pt x="3454" y="1960"/>
                  </a:cubicBezTo>
                  <a:cubicBezTo>
                    <a:pt x="3457" y="1960"/>
                    <a:pt x="3459" y="1960"/>
                    <a:pt x="3450" y="1951"/>
                  </a:cubicBezTo>
                  <a:lnTo>
                    <a:pt x="3456" y="1951"/>
                  </a:lnTo>
                  <a:cubicBezTo>
                    <a:pt x="3450" y="1895"/>
                    <a:pt x="3377" y="1918"/>
                    <a:pt x="3377" y="1856"/>
                  </a:cubicBezTo>
                  <a:cubicBezTo>
                    <a:pt x="3377" y="1856"/>
                    <a:pt x="3377" y="1862"/>
                    <a:pt x="3377" y="1862"/>
                  </a:cubicBezTo>
                  <a:cubicBezTo>
                    <a:pt x="3355" y="1806"/>
                    <a:pt x="3299" y="1772"/>
                    <a:pt x="3288" y="1716"/>
                  </a:cubicBezTo>
                  <a:cubicBezTo>
                    <a:pt x="3288" y="1714"/>
                    <a:pt x="3288" y="1713"/>
                    <a:pt x="3288" y="1712"/>
                  </a:cubicBezTo>
                  <a:lnTo>
                    <a:pt x="3288" y="1712"/>
                  </a:lnTo>
                  <a:cubicBezTo>
                    <a:pt x="3307" y="1716"/>
                    <a:pt x="3322" y="1717"/>
                    <a:pt x="3327" y="1727"/>
                  </a:cubicBezTo>
                  <a:lnTo>
                    <a:pt x="3321" y="1733"/>
                  </a:lnTo>
                  <a:cubicBezTo>
                    <a:pt x="3324" y="1734"/>
                    <a:pt x="3326" y="1735"/>
                    <a:pt x="3328" y="1735"/>
                  </a:cubicBezTo>
                  <a:cubicBezTo>
                    <a:pt x="3332" y="1735"/>
                    <a:pt x="3335" y="1733"/>
                    <a:pt x="3337" y="1733"/>
                  </a:cubicBezTo>
                  <a:cubicBezTo>
                    <a:pt x="3340" y="1733"/>
                    <a:pt x="3342" y="1734"/>
                    <a:pt x="3344" y="1739"/>
                  </a:cubicBezTo>
                  <a:cubicBezTo>
                    <a:pt x="3344" y="1739"/>
                    <a:pt x="3338" y="1744"/>
                    <a:pt x="3344" y="1744"/>
                  </a:cubicBezTo>
                  <a:cubicBezTo>
                    <a:pt x="3348" y="1744"/>
                    <a:pt x="3356" y="1742"/>
                    <a:pt x="3363" y="1742"/>
                  </a:cubicBezTo>
                  <a:cubicBezTo>
                    <a:pt x="3367" y="1742"/>
                    <a:pt x="3370" y="1742"/>
                    <a:pt x="3372" y="1744"/>
                  </a:cubicBezTo>
                  <a:lnTo>
                    <a:pt x="3361" y="1750"/>
                  </a:lnTo>
                  <a:cubicBezTo>
                    <a:pt x="3372" y="1757"/>
                    <a:pt x="3382" y="1760"/>
                    <a:pt x="3393" y="1760"/>
                  </a:cubicBezTo>
                  <a:cubicBezTo>
                    <a:pt x="3413" y="1760"/>
                    <a:pt x="3432" y="1750"/>
                    <a:pt x="3450" y="1750"/>
                  </a:cubicBezTo>
                  <a:cubicBezTo>
                    <a:pt x="3445" y="1772"/>
                    <a:pt x="3473" y="1783"/>
                    <a:pt x="3484" y="1789"/>
                  </a:cubicBezTo>
                  <a:lnTo>
                    <a:pt x="3484" y="1795"/>
                  </a:lnTo>
                  <a:cubicBezTo>
                    <a:pt x="3490" y="1795"/>
                    <a:pt x="3496" y="1796"/>
                    <a:pt x="3502" y="1796"/>
                  </a:cubicBezTo>
                  <a:cubicBezTo>
                    <a:pt x="3537" y="1796"/>
                    <a:pt x="3562" y="1783"/>
                    <a:pt x="3596" y="1778"/>
                  </a:cubicBezTo>
                  <a:cubicBezTo>
                    <a:pt x="3611" y="1793"/>
                    <a:pt x="3643" y="1793"/>
                    <a:pt x="3675" y="1793"/>
                  </a:cubicBezTo>
                  <a:lnTo>
                    <a:pt x="3675" y="1793"/>
                  </a:lnTo>
                  <a:cubicBezTo>
                    <a:pt x="3690" y="1793"/>
                    <a:pt x="3706" y="1793"/>
                    <a:pt x="3719" y="1795"/>
                  </a:cubicBezTo>
                  <a:cubicBezTo>
                    <a:pt x="3713" y="1789"/>
                    <a:pt x="3719" y="1778"/>
                    <a:pt x="3725" y="1772"/>
                  </a:cubicBezTo>
                  <a:cubicBezTo>
                    <a:pt x="3726" y="1773"/>
                    <a:pt x="3727" y="1773"/>
                    <a:pt x="3729" y="1773"/>
                  </a:cubicBezTo>
                  <a:cubicBezTo>
                    <a:pt x="3735" y="1773"/>
                    <a:pt x="3740" y="1768"/>
                    <a:pt x="3743" y="1768"/>
                  </a:cubicBezTo>
                  <a:cubicBezTo>
                    <a:pt x="3746" y="1768"/>
                    <a:pt x="3747" y="1770"/>
                    <a:pt x="3747" y="1778"/>
                  </a:cubicBezTo>
                  <a:cubicBezTo>
                    <a:pt x="3749" y="1785"/>
                    <a:pt x="3755" y="1787"/>
                    <a:pt x="3761" y="1787"/>
                  </a:cubicBezTo>
                  <a:cubicBezTo>
                    <a:pt x="3770" y="1787"/>
                    <a:pt x="3780" y="1783"/>
                    <a:pt x="3786" y="1783"/>
                  </a:cubicBezTo>
                  <a:lnTo>
                    <a:pt x="3786" y="1755"/>
                  </a:lnTo>
                  <a:cubicBezTo>
                    <a:pt x="3794" y="1760"/>
                    <a:pt x="3802" y="1762"/>
                    <a:pt x="3810" y="1762"/>
                  </a:cubicBezTo>
                  <a:cubicBezTo>
                    <a:pt x="3840" y="1762"/>
                    <a:pt x="3868" y="1734"/>
                    <a:pt x="3890" y="1734"/>
                  </a:cubicBezTo>
                  <a:cubicBezTo>
                    <a:pt x="3895" y="1734"/>
                    <a:pt x="3900" y="1735"/>
                    <a:pt x="3904" y="1739"/>
                  </a:cubicBezTo>
                  <a:cubicBezTo>
                    <a:pt x="3910" y="1727"/>
                    <a:pt x="3921" y="1727"/>
                    <a:pt x="3926" y="1716"/>
                  </a:cubicBezTo>
                  <a:lnTo>
                    <a:pt x="3932" y="1727"/>
                  </a:lnTo>
                  <a:cubicBezTo>
                    <a:pt x="3960" y="1716"/>
                    <a:pt x="3971" y="1716"/>
                    <a:pt x="3999" y="1699"/>
                  </a:cubicBezTo>
                  <a:lnTo>
                    <a:pt x="3999" y="1699"/>
                  </a:lnTo>
                  <a:lnTo>
                    <a:pt x="3994" y="1711"/>
                  </a:lnTo>
                  <a:cubicBezTo>
                    <a:pt x="4010" y="1699"/>
                    <a:pt x="3999" y="1666"/>
                    <a:pt x="4010" y="1655"/>
                  </a:cubicBezTo>
                  <a:lnTo>
                    <a:pt x="4022" y="1671"/>
                  </a:lnTo>
                  <a:cubicBezTo>
                    <a:pt x="4050" y="1655"/>
                    <a:pt x="4083" y="1643"/>
                    <a:pt x="4100" y="1615"/>
                  </a:cubicBezTo>
                  <a:cubicBezTo>
                    <a:pt x="4100" y="1615"/>
                    <a:pt x="4106" y="1621"/>
                    <a:pt x="4100" y="1627"/>
                  </a:cubicBezTo>
                  <a:cubicBezTo>
                    <a:pt x="4111" y="1615"/>
                    <a:pt x="4150" y="1599"/>
                    <a:pt x="4128" y="1582"/>
                  </a:cubicBezTo>
                  <a:lnTo>
                    <a:pt x="4128" y="1582"/>
                  </a:lnTo>
                  <a:cubicBezTo>
                    <a:pt x="4130" y="1583"/>
                    <a:pt x="4132" y="1584"/>
                    <a:pt x="4135" y="1584"/>
                  </a:cubicBezTo>
                  <a:cubicBezTo>
                    <a:pt x="4148" y="1584"/>
                    <a:pt x="4157" y="1557"/>
                    <a:pt x="4162" y="1543"/>
                  </a:cubicBezTo>
                  <a:lnTo>
                    <a:pt x="4167" y="1554"/>
                  </a:lnTo>
                  <a:cubicBezTo>
                    <a:pt x="4167" y="1531"/>
                    <a:pt x="4162" y="1526"/>
                    <a:pt x="4173" y="1509"/>
                  </a:cubicBezTo>
                  <a:cubicBezTo>
                    <a:pt x="4176" y="1509"/>
                    <a:pt x="4180" y="1511"/>
                    <a:pt x="4181" y="1513"/>
                  </a:cubicBezTo>
                  <a:lnTo>
                    <a:pt x="4181" y="1513"/>
                  </a:lnTo>
                  <a:cubicBezTo>
                    <a:pt x="4187" y="1507"/>
                    <a:pt x="4174" y="1497"/>
                    <a:pt x="4190" y="1492"/>
                  </a:cubicBezTo>
                  <a:lnTo>
                    <a:pt x="4195" y="1503"/>
                  </a:lnTo>
                  <a:cubicBezTo>
                    <a:pt x="4206" y="1492"/>
                    <a:pt x="4201" y="1487"/>
                    <a:pt x="4201" y="1475"/>
                  </a:cubicBezTo>
                  <a:cubicBezTo>
                    <a:pt x="4201" y="1466"/>
                    <a:pt x="4212" y="1457"/>
                    <a:pt x="4222" y="1457"/>
                  </a:cubicBezTo>
                  <a:cubicBezTo>
                    <a:pt x="4224" y="1457"/>
                    <a:pt x="4227" y="1458"/>
                    <a:pt x="4229" y="1459"/>
                  </a:cubicBezTo>
                  <a:cubicBezTo>
                    <a:pt x="4223" y="1453"/>
                    <a:pt x="4223" y="1442"/>
                    <a:pt x="4229" y="1436"/>
                  </a:cubicBezTo>
                  <a:cubicBezTo>
                    <a:pt x="4234" y="1436"/>
                    <a:pt x="4234" y="1442"/>
                    <a:pt x="4234" y="1442"/>
                  </a:cubicBezTo>
                  <a:cubicBezTo>
                    <a:pt x="4257" y="1425"/>
                    <a:pt x="4240" y="1403"/>
                    <a:pt x="4262" y="1391"/>
                  </a:cubicBezTo>
                  <a:lnTo>
                    <a:pt x="4268" y="1391"/>
                  </a:lnTo>
                  <a:cubicBezTo>
                    <a:pt x="4262" y="1414"/>
                    <a:pt x="4251" y="1425"/>
                    <a:pt x="4251" y="1425"/>
                  </a:cubicBezTo>
                  <a:cubicBezTo>
                    <a:pt x="4253" y="1426"/>
                    <a:pt x="4255" y="1426"/>
                    <a:pt x="4257" y="1426"/>
                  </a:cubicBezTo>
                  <a:cubicBezTo>
                    <a:pt x="4261" y="1426"/>
                    <a:pt x="4265" y="1424"/>
                    <a:pt x="4269" y="1424"/>
                  </a:cubicBezTo>
                  <a:cubicBezTo>
                    <a:pt x="4273" y="1424"/>
                    <a:pt x="4277" y="1426"/>
                    <a:pt x="4279" y="1436"/>
                  </a:cubicBezTo>
                  <a:cubicBezTo>
                    <a:pt x="4279" y="1419"/>
                    <a:pt x="4274" y="1391"/>
                    <a:pt x="4285" y="1380"/>
                  </a:cubicBezTo>
                  <a:cubicBezTo>
                    <a:pt x="4285" y="1377"/>
                    <a:pt x="4286" y="1376"/>
                    <a:pt x="4288" y="1376"/>
                  </a:cubicBezTo>
                  <a:cubicBezTo>
                    <a:pt x="4289" y="1376"/>
                    <a:pt x="4290" y="1377"/>
                    <a:pt x="4290" y="1380"/>
                  </a:cubicBezTo>
                  <a:cubicBezTo>
                    <a:pt x="4296" y="1375"/>
                    <a:pt x="4296" y="1375"/>
                    <a:pt x="4296" y="1369"/>
                  </a:cubicBezTo>
                  <a:cubicBezTo>
                    <a:pt x="4296" y="1363"/>
                    <a:pt x="4302" y="1363"/>
                    <a:pt x="4302" y="1358"/>
                  </a:cubicBezTo>
                  <a:cubicBezTo>
                    <a:pt x="4307" y="1352"/>
                    <a:pt x="4307" y="1352"/>
                    <a:pt x="4307" y="1347"/>
                  </a:cubicBezTo>
                  <a:cubicBezTo>
                    <a:pt x="4307" y="1347"/>
                    <a:pt x="4307" y="1347"/>
                    <a:pt x="4313" y="1352"/>
                  </a:cubicBezTo>
                  <a:cubicBezTo>
                    <a:pt x="4307" y="1358"/>
                    <a:pt x="4307" y="1358"/>
                    <a:pt x="4302" y="1358"/>
                  </a:cubicBezTo>
                  <a:cubicBezTo>
                    <a:pt x="4303" y="1358"/>
                    <a:pt x="4304" y="1359"/>
                    <a:pt x="4305" y="1359"/>
                  </a:cubicBezTo>
                  <a:cubicBezTo>
                    <a:pt x="4314" y="1359"/>
                    <a:pt x="4318" y="1340"/>
                    <a:pt x="4318" y="1335"/>
                  </a:cubicBezTo>
                  <a:cubicBezTo>
                    <a:pt x="4309" y="1331"/>
                    <a:pt x="4311" y="1323"/>
                    <a:pt x="4306" y="1323"/>
                  </a:cubicBezTo>
                  <a:cubicBezTo>
                    <a:pt x="4305" y="1323"/>
                    <a:pt x="4304" y="1323"/>
                    <a:pt x="4302" y="1324"/>
                  </a:cubicBezTo>
                  <a:cubicBezTo>
                    <a:pt x="4302" y="1324"/>
                    <a:pt x="4302" y="1330"/>
                    <a:pt x="4302" y="1335"/>
                  </a:cubicBezTo>
                  <a:lnTo>
                    <a:pt x="4296" y="1335"/>
                  </a:lnTo>
                  <a:cubicBezTo>
                    <a:pt x="4290" y="1324"/>
                    <a:pt x="4285" y="1319"/>
                    <a:pt x="4279" y="1313"/>
                  </a:cubicBezTo>
                  <a:cubicBezTo>
                    <a:pt x="4302" y="1313"/>
                    <a:pt x="4318" y="1296"/>
                    <a:pt x="4330" y="1296"/>
                  </a:cubicBezTo>
                  <a:cubicBezTo>
                    <a:pt x="4330" y="1268"/>
                    <a:pt x="4346" y="1235"/>
                    <a:pt x="4324" y="1212"/>
                  </a:cubicBezTo>
                  <a:cubicBezTo>
                    <a:pt x="4324" y="1207"/>
                    <a:pt x="4335" y="1207"/>
                    <a:pt x="4341" y="1201"/>
                  </a:cubicBezTo>
                  <a:cubicBezTo>
                    <a:pt x="4341" y="1207"/>
                    <a:pt x="4341" y="1212"/>
                    <a:pt x="4341" y="1218"/>
                  </a:cubicBezTo>
                  <a:cubicBezTo>
                    <a:pt x="4341" y="1201"/>
                    <a:pt x="4352" y="1173"/>
                    <a:pt x="4335" y="1167"/>
                  </a:cubicBezTo>
                  <a:cubicBezTo>
                    <a:pt x="4338" y="1163"/>
                    <a:pt x="4340" y="1162"/>
                    <a:pt x="4342" y="1162"/>
                  </a:cubicBezTo>
                  <a:cubicBezTo>
                    <a:pt x="4344" y="1162"/>
                    <a:pt x="4346" y="1165"/>
                    <a:pt x="4346" y="1165"/>
                  </a:cubicBezTo>
                  <a:cubicBezTo>
                    <a:pt x="4346" y="1165"/>
                    <a:pt x="4346" y="1163"/>
                    <a:pt x="4346" y="1156"/>
                  </a:cubicBezTo>
                  <a:lnTo>
                    <a:pt x="4352" y="1156"/>
                  </a:lnTo>
                  <a:cubicBezTo>
                    <a:pt x="4391" y="1111"/>
                    <a:pt x="4318" y="1072"/>
                    <a:pt x="4358" y="1022"/>
                  </a:cubicBezTo>
                  <a:lnTo>
                    <a:pt x="4358" y="1022"/>
                  </a:lnTo>
                  <a:cubicBezTo>
                    <a:pt x="4352" y="1027"/>
                    <a:pt x="4352" y="1027"/>
                    <a:pt x="4352" y="1027"/>
                  </a:cubicBezTo>
                  <a:cubicBezTo>
                    <a:pt x="4363" y="966"/>
                    <a:pt x="4335" y="910"/>
                    <a:pt x="4335" y="848"/>
                  </a:cubicBezTo>
                  <a:close/>
                  <a:moveTo>
                    <a:pt x="3967" y="2718"/>
                  </a:moveTo>
                  <a:cubicBezTo>
                    <a:pt x="3967" y="2718"/>
                    <a:pt x="3967" y="2719"/>
                    <a:pt x="3967" y="2719"/>
                  </a:cubicBezTo>
                  <a:lnTo>
                    <a:pt x="3967" y="2719"/>
                  </a:lnTo>
                  <a:lnTo>
                    <a:pt x="3967" y="2718"/>
                  </a:lnTo>
                  <a:close/>
                  <a:moveTo>
                    <a:pt x="3967" y="2719"/>
                  </a:moveTo>
                  <a:lnTo>
                    <a:pt x="3971" y="2730"/>
                  </a:lnTo>
                  <a:cubicBezTo>
                    <a:pt x="3975" y="2719"/>
                    <a:pt x="3969" y="2720"/>
                    <a:pt x="3967" y="2719"/>
                  </a:cubicBezTo>
                  <a:close/>
                  <a:moveTo>
                    <a:pt x="3657" y="2803"/>
                  </a:moveTo>
                  <a:cubicBezTo>
                    <a:pt x="3650" y="2809"/>
                    <a:pt x="3647" y="2813"/>
                    <a:pt x="3645" y="2816"/>
                  </a:cubicBezTo>
                  <a:lnTo>
                    <a:pt x="3645" y="2816"/>
                  </a:lnTo>
                  <a:cubicBezTo>
                    <a:pt x="3650" y="2813"/>
                    <a:pt x="3655" y="2808"/>
                    <a:pt x="3657" y="2803"/>
                  </a:cubicBezTo>
                  <a:close/>
                  <a:moveTo>
                    <a:pt x="4777" y="3072"/>
                  </a:moveTo>
                  <a:lnTo>
                    <a:pt x="4777" y="3072"/>
                  </a:lnTo>
                  <a:cubicBezTo>
                    <a:pt x="4772" y="3077"/>
                    <a:pt x="4766" y="3083"/>
                    <a:pt x="4761" y="3088"/>
                  </a:cubicBezTo>
                  <a:lnTo>
                    <a:pt x="4755" y="3088"/>
                  </a:lnTo>
                  <a:cubicBezTo>
                    <a:pt x="4766" y="3083"/>
                    <a:pt x="4772" y="3077"/>
                    <a:pt x="4777" y="3072"/>
                  </a:cubicBezTo>
                  <a:close/>
                  <a:moveTo>
                    <a:pt x="4891" y="3109"/>
                  </a:moveTo>
                  <a:lnTo>
                    <a:pt x="4891" y="3109"/>
                  </a:lnTo>
                  <a:cubicBezTo>
                    <a:pt x="4885" y="3113"/>
                    <a:pt x="4880" y="3115"/>
                    <a:pt x="4876" y="3116"/>
                  </a:cubicBezTo>
                  <a:lnTo>
                    <a:pt x="4876" y="3116"/>
                  </a:lnTo>
                  <a:cubicBezTo>
                    <a:pt x="4880" y="3116"/>
                    <a:pt x="4884" y="3115"/>
                    <a:pt x="4891" y="3109"/>
                  </a:cubicBezTo>
                  <a:close/>
                  <a:moveTo>
                    <a:pt x="4716" y="3116"/>
                  </a:moveTo>
                  <a:cubicBezTo>
                    <a:pt x="4722" y="3122"/>
                    <a:pt x="4722" y="3128"/>
                    <a:pt x="4710" y="3133"/>
                  </a:cubicBezTo>
                  <a:cubicBezTo>
                    <a:pt x="4712" y="3131"/>
                    <a:pt x="4711" y="3131"/>
                    <a:pt x="4709" y="3131"/>
                  </a:cubicBezTo>
                  <a:cubicBezTo>
                    <a:pt x="4704" y="3131"/>
                    <a:pt x="4690" y="3135"/>
                    <a:pt x="4682" y="3139"/>
                  </a:cubicBezTo>
                  <a:cubicBezTo>
                    <a:pt x="4694" y="3133"/>
                    <a:pt x="4705" y="3128"/>
                    <a:pt x="4716" y="3116"/>
                  </a:cubicBezTo>
                  <a:close/>
                  <a:moveTo>
                    <a:pt x="4820" y="3148"/>
                  </a:moveTo>
                  <a:lnTo>
                    <a:pt x="4820" y="3148"/>
                  </a:lnTo>
                  <a:cubicBezTo>
                    <a:pt x="4819" y="3149"/>
                    <a:pt x="4818" y="3149"/>
                    <a:pt x="4817" y="3150"/>
                  </a:cubicBezTo>
                  <a:lnTo>
                    <a:pt x="4822" y="3150"/>
                  </a:lnTo>
                  <a:cubicBezTo>
                    <a:pt x="4822" y="3149"/>
                    <a:pt x="4821" y="3149"/>
                    <a:pt x="4820" y="3148"/>
                  </a:cubicBezTo>
                  <a:close/>
                  <a:moveTo>
                    <a:pt x="4688" y="3223"/>
                  </a:moveTo>
                  <a:lnTo>
                    <a:pt x="4688" y="3223"/>
                  </a:lnTo>
                  <a:cubicBezTo>
                    <a:pt x="4688" y="3223"/>
                    <a:pt x="4688" y="3223"/>
                    <a:pt x="4688" y="3224"/>
                  </a:cubicBezTo>
                  <a:lnTo>
                    <a:pt x="4688" y="3224"/>
                  </a:lnTo>
                  <a:cubicBezTo>
                    <a:pt x="4688" y="3223"/>
                    <a:pt x="4688" y="3223"/>
                    <a:pt x="4688" y="3223"/>
                  </a:cubicBezTo>
                  <a:close/>
                  <a:moveTo>
                    <a:pt x="4636" y="3254"/>
                  </a:moveTo>
                  <a:cubicBezTo>
                    <a:pt x="4635" y="3255"/>
                    <a:pt x="4633" y="3256"/>
                    <a:pt x="4632" y="3256"/>
                  </a:cubicBezTo>
                  <a:cubicBezTo>
                    <a:pt x="4633" y="3256"/>
                    <a:pt x="4635" y="3256"/>
                    <a:pt x="4636" y="3254"/>
                  </a:cubicBezTo>
                  <a:close/>
                  <a:moveTo>
                    <a:pt x="4439" y="3392"/>
                  </a:moveTo>
                  <a:cubicBezTo>
                    <a:pt x="4437" y="3394"/>
                    <a:pt x="4434" y="3395"/>
                    <a:pt x="4430" y="3396"/>
                  </a:cubicBezTo>
                  <a:cubicBezTo>
                    <a:pt x="4435" y="3395"/>
                    <a:pt x="4438" y="3393"/>
                    <a:pt x="4439" y="3392"/>
                  </a:cubicBezTo>
                  <a:close/>
                  <a:moveTo>
                    <a:pt x="2478" y="3771"/>
                  </a:moveTo>
                  <a:lnTo>
                    <a:pt x="2478" y="3771"/>
                  </a:lnTo>
                  <a:cubicBezTo>
                    <a:pt x="2475" y="3773"/>
                    <a:pt x="2472" y="3776"/>
                    <a:pt x="2470" y="3777"/>
                  </a:cubicBezTo>
                  <a:cubicBezTo>
                    <a:pt x="2474" y="3777"/>
                    <a:pt x="2478" y="3774"/>
                    <a:pt x="2478" y="3771"/>
                  </a:cubicBezTo>
                  <a:close/>
                  <a:moveTo>
                    <a:pt x="3422" y="3979"/>
                  </a:moveTo>
                  <a:lnTo>
                    <a:pt x="3422" y="3979"/>
                  </a:lnTo>
                  <a:cubicBezTo>
                    <a:pt x="3417" y="3984"/>
                    <a:pt x="3412" y="3989"/>
                    <a:pt x="3408" y="3993"/>
                  </a:cubicBezTo>
                  <a:lnTo>
                    <a:pt x="3408" y="3993"/>
                  </a:lnTo>
                  <a:cubicBezTo>
                    <a:pt x="3412" y="3990"/>
                    <a:pt x="3416" y="3986"/>
                    <a:pt x="3422" y="3979"/>
                  </a:cubicBezTo>
                  <a:close/>
                  <a:moveTo>
                    <a:pt x="3058" y="4236"/>
                  </a:moveTo>
                  <a:lnTo>
                    <a:pt x="3058" y="4236"/>
                  </a:lnTo>
                  <a:cubicBezTo>
                    <a:pt x="3056" y="4243"/>
                    <a:pt x="3060" y="4244"/>
                    <a:pt x="3063" y="4244"/>
                  </a:cubicBezTo>
                  <a:cubicBezTo>
                    <a:pt x="3065" y="4244"/>
                    <a:pt x="3066" y="4243"/>
                    <a:pt x="3067" y="4243"/>
                  </a:cubicBezTo>
                  <a:cubicBezTo>
                    <a:pt x="3068" y="4243"/>
                    <a:pt x="3068" y="4243"/>
                    <a:pt x="3069" y="4244"/>
                  </a:cubicBezTo>
                  <a:lnTo>
                    <a:pt x="3069" y="4244"/>
                  </a:lnTo>
                  <a:lnTo>
                    <a:pt x="3058" y="4236"/>
                  </a:lnTo>
                  <a:close/>
                  <a:moveTo>
                    <a:pt x="3069" y="4244"/>
                  </a:moveTo>
                  <a:lnTo>
                    <a:pt x="3072" y="4245"/>
                  </a:lnTo>
                  <a:lnTo>
                    <a:pt x="3072" y="4245"/>
                  </a:lnTo>
                  <a:cubicBezTo>
                    <a:pt x="3071" y="4244"/>
                    <a:pt x="3070" y="4244"/>
                    <a:pt x="3069" y="4244"/>
                  </a:cubicBezTo>
                  <a:close/>
                  <a:moveTo>
                    <a:pt x="3126" y="0"/>
                  </a:moveTo>
                  <a:cubicBezTo>
                    <a:pt x="3098" y="0"/>
                    <a:pt x="3083" y="21"/>
                    <a:pt x="3070" y="21"/>
                  </a:cubicBezTo>
                  <a:cubicBezTo>
                    <a:pt x="3068" y="21"/>
                    <a:pt x="3066" y="21"/>
                    <a:pt x="3064" y="19"/>
                  </a:cubicBezTo>
                  <a:cubicBezTo>
                    <a:pt x="3013" y="53"/>
                    <a:pt x="3064" y="30"/>
                    <a:pt x="3041" y="70"/>
                  </a:cubicBezTo>
                  <a:lnTo>
                    <a:pt x="2997" y="53"/>
                  </a:lnTo>
                  <a:lnTo>
                    <a:pt x="3002" y="70"/>
                  </a:lnTo>
                  <a:cubicBezTo>
                    <a:pt x="2998" y="70"/>
                    <a:pt x="2992" y="72"/>
                    <a:pt x="2989" y="72"/>
                  </a:cubicBezTo>
                  <a:cubicBezTo>
                    <a:pt x="2987" y="72"/>
                    <a:pt x="2985" y="71"/>
                    <a:pt x="2985" y="70"/>
                  </a:cubicBezTo>
                  <a:lnTo>
                    <a:pt x="2985" y="70"/>
                  </a:lnTo>
                  <a:cubicBezTo>
                    <a:pt x="2974" y="92"/>
                    <a:pt x="2991" y="75"/>
                    <a:pt x="2985" y="92"/>
                  </a:cubicBezTo>
                  <a:cubicBezTo>
                    <a:pt x="2962" y="92"/>
                    <a:pt x="2938" y="124"/>
                    <a:pt x="2921" y="124"/>
                  </a:cubicBezTo>
                  <a:cubicBezTo>
                    <a:pt x="2918" y="124"/>
                    <a:pt x="2915" y="123"/>
                    <a:pt x="2913" y="120"/>
                  </a:cubicBezTo>
                  <a:lnTo>
                    <a:pt x="2913" y="120"/>
                  </a:lnTo>
                  <a:cubicBezTo>
                    <a:pt x="2911" y="126"/>
                    <a:pt x="2913" y="127"/>
                    <a:pt x="2915" y="127"/>
                  </a:cubicBezTo>
                  <a:cubicBezTo>
                    <a:pt x="2917" y="127"/>
                    <a:pt x="2920" y="126"/>
                    <a:pt x="2922" y="126"/>
                  </a:cubicBezTo>
                  <a:lnTo>
                    <a:pt x="2922" y="126"/>
                  </a:lnTo>
                  <a:cubicBezTo>
                    <a:pt x="2924" y="126"/>
                    <a:pt x="2925" y="128"/>
                    <a:pt x="2918" y="137"/>
                  </a:cubicBezTo>
                  <a:cubicBezTo>
                    <a:pt x="2914" y="134"/>
                    <a:pt x="2911" y="133"/>
                    <a:pt x="2908" y="133"/>
                  </a:cubicBezTo>
                  <a:cubicBezTo>
                    <a:pt x="2893" y="133"/>
                    <a:pt x="2886" y="160"/>
                    <a:pt x="2868" y="165"/>
                  </a:cubicBezTo>
                  <a:cubicBezTo>
                    <a:pt x="2868" y="148"/>
                    <a:pt x="2890" y="142"/>
                    <a:pt x="2862" y="142"/>
                  </a:cubicBezTo>
                  <a:cubicBezTo>
                    <a:pt x="2862" y="170"/>
                    <a:pt x="2817" y="170"/>
                    <a:pt x="2806" y="182"/>
                  </a:cubicBezTo>
                  <a:cubicBezTo>
                    <a:pt x="2806" y="182"/>
                    <a:pt x="2801" y="182"/>
                    <a:pt x="2801" y="176"/>
                  </a:cubicBezTo>
                  <a:cubicBezTo>
                    <a:pt x="2795" y="182"/>
                    <a:pt x="2801" y="193"/>
                    <a:pt x="2801" y="198"/>
                  </a:cubicBezTo>
                  <a:cubicBezTo>
                    <a:pt x="2801" y="193"/>
                    <a:pt x="2801" y="187"/>
                    <a:pt x="2806" y="182"/>
                  </a:cubicBezTo>
                  <a:lnTo>
                    <a:pt x="2806" y="182"/>
                  </a:lnTo>
                  <a:cubicBezTo>
                    <a:pt x="2806" y="187"/>
                    <a:pt x="2806" y="193"/>
                    <a:pt x="2801" y="198"/>
                  </a:cubicBezTo>
                  <a:cubicBezTo>
                    <a:pt x="2789" y="210"/>
                    <a:pt x="2767" y="221"/>
                    <a:pt x="2745" y="238"/>
                  </a:cubicBezTo>
                  <a:cubicBezTo>
                    <a:pt x="2745" y="237"/>
                    <a:pt x="2744" y="237"/>
                    <a:pt x="2744" y="237"/>
                  </a:cubicBezTo>
                  <a:cubicBezTo>
                    <a:pt x="2736" y="237"/>
                    <a:pt x="2686" y="267"/>
                    <a:pt x="2661" y="282"/>
                  </a:cubicBezTo>
                  <a:lnTo>
                    <a:pt x="2655" y="277"/>
                  </a:lnTo>
                  <a:lnTo>
                    <a:pt x="2655" y="277"/>
                  </a:lnTo>
                  <a:cubicBezTo>
                    <a:pt x="2661" y="294"/>
                    <a:pt x="2633" y="310"/>
                    <a:pt x="2616" y="327"/>
                  </a:cubicBezTo>
                  <a:cubicBezTo>
                    <a:pt x="2610" y="322"/>
                    <a:pt x="2610" y="316"/>
                    <a:pt x="2621" y="305"/>
                  </a:cubicBezTo>
                  <a:lnTo>
                    <a:pt x="2621" y="305"/>
                  </a:lnTo>
                  <a:lnTo>
                    <a:pt x="2599" y="316"/>
                  </a:lnTo>
                  <a:cubicBezTo>
                    <a:pt x="2599" y="322"/>
                    <a:pt x="2593" y="327"/>
                    <a:pt x="2582" y="338"/>
                  </a:cubicBezTo>
                  <a:lnTo>
                    <a:pt x="2582" y="327"/>
                  </a:lnTo>
                  <a:cubicBezTo>
                    <a:pt x="2560" y="344"/>
                    <a:pt x="2543" y="372"/>
                    <a:pt x="2504" y="389"/>
                  </a:cubicBezTo>
                  <a:cubicBezTo>
                    <a:pt x="2509" y="400"/>
                    <a:pt x="2549" y="400"/>
                    <a:pt x="2521" y="428"/>
                  </a:cubicBezTo>
                  <a:cubicBezTo>
                    <a:pt x="2515" y="422"/>
                    <a:pt x="2504" y="417"/>
                    <a:pt x="2515" y="406"/>
                  </a:cubicBezTo>
                  <a:lnTo>
                    <a:pt x="2515" y="406"/>
                  </a:lnTo>
                  <a:cubicBezTo>
                    <a:pt x="2509" y="411"/>
                    <a:pt x="2504" y="417"/>
                    <a:pt x="2498" y="422"/>
                  </a:cubicBezTo>
                  <a:lnTo>
                    <a:pt x="2504" y="400"/>
                  </a:lnTo>
                  <a:lnTo>
                    <a:pt x="2504" y="400"/>
                  </a:lnTo>
                  <a:cubicBezTo>
                    <a:pt x="2487" y="406"/>
                    <a:pt x="2504" y="417"/>
                    <a:pt x="2493" y="422"/>
                  </a:cubicBezTo>
                  <a:cubicBezTo>
                    <a:pt x="2490" y="420"/>
                    <a:pt x="2487" y="420"/>
                    <a:pt x="2484" y="420"/>
                  </a:cubicBezTo>
                  <a:cubicBezTo>
                    <a:pt x="2481" y="420"/>
                    <a:pt x="2479" y="420"/>
                    <a:pt x="2476" y="417"/>
                  </a:cubicBezTo>
                  <a:cubicBezTo>
                    <a:pt x="2481" y="411"/>
                    <a:pt x="2487" y="411"/>
                    <a:pt x="2493" y="406"/>
                  </a:cubicBezTo>
                  <a:lnTo>
                    <a:pt x="2493" y="406"/>
                  </a:lnTo>
                  <a:cubicBezTo>
                    <a:pt x="2476" y="411"/>
                    <a:pt x="2459" y="417"/>
                    <a:pt x="2448" y="417"/>
                  </a:cubicBezTo>
                  <a:cubicBezTo>
                    <a:pt x="2453" y="422"/>
                    <a:pt x="2453" y="428"/>
                    <a:pt x="2448" y="434"/>
                  </a:cubicBezTo>
                  <a:cubicBezTo>
                    <a:pt x="2440" y="440"/>
                    <a:pt x="2435" y="441"/>
                    <a:pt x="2432" y="441"/>
                  </a:cubicBezTo>
                  <a:cubicBezTo>
                    <a:pt x="2428" y="441"/>
                    <a:pt x="2426" y="438"/>
                    <a:pt x="2421" y="438"/>
                  </a:cubicBezTo>
                  <a:cubicBezTo>
                    <a:pt x="2419" y="438"/>
                    <a:pt x="2417" y="438"/>
                    <a:pt x="2414" y="439"/>
                  </a:cubicBezTo>
                  <a:cubicBezTo>
                    <a:pt x="2414" y="445"/>
                    <a:pt x="2392" y="450"/>
                    <a:pt x="2403" y="467"/>
                  </a:cubicBezTo>
                  <a:cubicBezTo>
                    <a:pt x="2392" y="467"/>
                    <a:pt x="2386" y="467"/>
                    <a:pt x="2381" y="462"/>
                  </a:cubicBezTo>
                  <a:cubicBezTo>
                    <a:pt x="2375" y="478"/>
                    <a:pt x="2325" y="506"/>
                    <a:pt x="2347" y="506"/>
                  </a:cubicBezTo>
                  <a:lnTo>
                    <a:pt x="2353" y="506"/>
                  </a:lnTo>
                  <a:lnTo>
                    <a:pt x="2347" y="512"/>
                  </a:lnTo>
                  <a:cubicBezTo>
                    <a:pt x="2313" y="551"/>
                    <a:pt x="2257" y="562"/>
                    <a:pt x="2218" y="596"/>
                  </a:cubicBezTo>
                  <a:cubicBezTo>
                    <a:pt x="2196" y="613"/>
                    <a:pt x="2162" y="635"/>
                    <a:pt x="2151" y="658"/>
                  </a:cubicBezTo>
                  <a:cubicBezTo>
                    <a:pt x="2140" y="658"/>
                    <a:pt x="2129" y="658"/>
                    <a:pt x="2129" y="652"/>
                  </a:cubicBezTo>
                  <a:cubicBezTo>
                    <a:pt x="2112" y="669"/>
                    <a:pt x="2112" y="674"/>
                    <a:pt x="2078" y="686"/>
                  </a:cubicBezTo>
                  <a:cubicBezTo>
                    <a:pt x="2087" y="677"/>
                    <a:pt x="2084" y="677"/>
                    <a:pt x="2082" y="677"/>
                  </a:cubicBezTo>
                  <a:cubicBezTo>
                    <a:pt x="2081" y="677"/>
                    <a:pt x="2081" y="677"/>
                    <a:pt x="2095" y="669"/>
                  </a:cubicBezTo>
                  <a:lnTo>
                    <a:pt x="2095" y="669"/>
                  </a:lnTo>
                  <a:cubicBezTo>
                    <a:pt x="2067" y="686"/>
                    <a:pt x="2061" y="680"/>
                    <a:pt x="2039" y="708"/>
                  </a:cubicBezTo>
                  <a:cubicBezTo>
                    <a:pt x="2039" y="705"/>
                    <a:pt x="2037" y="704"/>
                    <a:pt x="2035" y="704"/>
                  </a:cubicBezTo>
                  <a:cubicBezTo>
                    <a:pt x="2026" y="704"/>
                    <a:pt x="2008" y="715"/>
                    <a:pt x="2000" y="719"/>
                  </a:cubicBezTo>
                  <a:lnTo>
                    <a:pt x="2022" y="719"/>
                  </a:lnTo>
                  <a:cubicBezTo>
                    <a:pt x="2011" y="725"/>
                    <a:pt x="2000" y="736"/>
                    <a:pt x="1989" y="742"/>
                  </a:cubicBezTo>
                  <a:lnTo>
                    <a:pt x="1983" y="725"/>
                  </a:lnTo>
                  <a:cubicBezTo>
                    <a:pt x="1921" y="742"/>
                    <a:pt x="1910" y="815"/>
                    <a:pt x="1854" y="815"/>
                  </a:cubicBezTo>
                  <a:cubicBezTo>
                    <a:pt x="1853" y="819"/>
                    <a:pt x="1854" y="820"/>
                    <a:pt x="1857" y="820"/>
                  </a:cubicBezTo>
                  <a:cubicBezTo>
                    <a:pt x="1863" y="820"/>
                    <a:pt x="1874" y="815"/>
                    <a:pt x="1879" y="815"/>
                  </a:cubicBezTo>
                  <a:cubicBezTo>
                    <a:pt x="1882" y="815"/>
                    <a:pt x="1884" y="816"/>
                    <a:pt x="1882" y="820"/>
                  </a:cubicBezTo>
                  <a:cubicBezTo>
                    <a:pt x="1860" y="837"/>
                    <a:pt x="1821" y="837"/>
                    <a:pt x="1815" y="837"/>
                  </a:cubicBezTo>
                  <a:cubicBezTo>
                    <a:pt x="1776" y="854"/>
                    <a:pt x="1798" y="876"/>
                    <a:pt x="1759" y="899"/>
                  </a:cubicBezTo>
                  <a:cubicBezTo>
                    <a:pt x="1764" y="899"/>
                    <a:pt x="1781" y="910"/>
                    <a:pt x="1759" y="932"/>
                  </a:cubicBezTo>
                  <a:cubicBezTo>
                    <a:pt x="1751" y="935"/>
                    <a:pt x="1744" y="937"/>
                    <a:pt x="1738" y="937"/>
                  </a:cubicBezTo>
                  <a:cubicBezTo>
                    <a:pt x="1724" y="937"/>
                    <a:pt x="1717" y="927"/>
                    <a:pt x="1725" y="915"/>
                  </a:cubicBezTo>
                  <a:cubicBezTo>
                    <a:pt x="1728" y="913"/>
                    <a:pt x="1731" y="911"/>
                    <a:pt x="1733" y="911"/>
                  </a:cubicBezTo>
                  <a:cubicBezTo>
                    <a:pt x="1735" y="911"/>
                    <a:pt x="1736" y="913"/>
                    <a:pt x="1736" y="915"/>
                  </a:cubicBezTo>
                  <a:cubicBezTo>
                    <a:pt x="1742" y="904"/>
                    <a:pt x="1753" y="899"/>
                    <a:pt x="1742" y="899"/>
                  </a:cubicBezTo>
                  <a:lnTo>
                    <a:pt x="1742" y="899"/>
                  </a:lnTo>
                  <a:lnTo>
                    <a:pt x="1742" y="904"/>
                  </a:lnTo>
                  <a:cubicBezTo>
                    <a:pt x="1729" y="909"/>
                    <a:pt x="1704" y="924"/>
                    <a:pt x="1698" y="924"/>
                  </a:cubicBezTo>
                  <a:cubicBezTo>
                    <a:pt x="1697" y="924"/>
                    <a:pt x="1696" y="923"/>
                    <a:pt x="1697" y="921"/>
                  </a:cubicBezTo>
                  <a:lnTo>
                    <a:pt x="1697" y="921"/>
                  </a:lnTo>
                  <a:cubicBezTo>
                    <a:pt x="1689" y="929"/>
                    <a:pt x="1687" y="932"/>
                    <a:pt x="1690" y="932"/>
                  </a:cubicBezTo>
                  <a:cubicBezTo>
                    <a:pt x="1693" y="932"/>
                    <a:pt x="1700" y="929"/>
                    <a:pt x="1708" y="927"/>
                  </a:cubicBezTo>
                  <a:lnTo>
                    <a:pt x="1708" y="927"/>
                  </a:lnTo>
                  <a:cubicBezTo>
                    <a:pt x="1675" y="938"/>
                    <a:pt x="1664" y="955"/>
                    <a:pt x="1624" y="977"/>
                  </a:cubicBezTo>
                  <a:cubicBezTo>
                    <a:pt x="1628" y="975"/>
                    <a:pt x="1631" y="974"/>
                    <a:pt x="1634" y="974"/>
                  </a:cubicBezTo>
                  <a:cubicBezTo>
                    <a:pt x="1638" y="974"/>
                    <a:pt x="1639" y="977"/>
                    <a:pt x="1636" y="977"/>
                  </a:cubicBezTo>
                  <a:cubicBezTo>
                    <a:pt x="1585" y="1005"/>
                    <a:pt x="1624" y="999"/>
                    <a:pt x="1591" y="1022"/>
                  </a:cubicBezTo>
                  <a:cubicBezTo>
                    <a:pt x="1589" y="1022"/>
                    <a:pt x="1587" y="1023"/>
                    <a:pt x="1586" y="1023"/>
                  </a:cubicBezTo>
                  <a:cubicBezTo>
                    <a:pt x="1581" y="1023"/>
                    <a:pt x="1582" y="1018"/>
                    <a:pt x="1580" y="1018"/>
                  </a:cubicBezTo>
                  <a:cubicBezTo>
                    <a:pt x="1578" y="1018"/>
                    <a:pt x="1574" y="1022"/>
                    <a:pt x="1563" y="1033"/>
                  </a:cubicBezTo>
                  <a:cubicBezTo>
                    <a:pt x="1560" y="1034"/>
                    <a:pt x="1557" y="1034"/>
                    <a:pt x="1555" y="1034"/>
                  </a:cubicBezTo>
                  <a:cubicBezTo>
                    <a:pt x="1543" y="1034"/>
                    <a:pt x="1552" y="1020"/>
                    <a:pt x="1552" y="1011"/>
                  </a:cubicBezTo>
                  <a:lnTo>
                    <a:pt x="1552" y="1011"/>
                  </a:lnTo>
                  <a:cubicBezTo>
                    <a:pt x="1535" y="1039"/>
                    <a:pt x="1496" y="1044"/>
                    <a:pt x="1479" y="1050"/>
                  </a:cubicBezTo>
                  <a:lnTo>
                    <a:pt x="1479" y="1050"/>
                  </a:lnTo>
                  <a:cubicBezTo>
                    <a:pt x="1477" y="1052"/>
                    <a:pt x="1475" y="1053"/>
                    <a:pt x="1473" y="1055"/>
                  </a:cubicBezTo>
                  <a:lnTo>
                    <a:pt x="1484" y="1061"/>
                  </a:lnTo>
                  <a:cubicBezTo>
                    <a:pt x="1477" y="1065"/>
                    <a:pt x="1471" y="1069"/>
                    <a:pt x="1469" y="1069"/>
                  </a:cubicBezTo>
                  <a:cubicBezTo>
                    <a:pt x="1468" y="1069"/>
                    <a:pt x="1468" y="1068"/>
                    <a:pt x="1468" y="1067"/>
                  </a:cubicBezTo>
                  <a:lnTo>
                    <a:pt x="1468" y="1067"/>
                  </a:lnTo>
                  <a:cubicBezTo>
                    <a:pt x="1462" y="1078"/>
                    <a:pt x="1484" y="1078"/>
                    <a:pt x="1473" y="1095"/>
                  </a:cubicBezTo>
                  <a:cubicBezTo>
                    <a:pt x="1459" y="1099"/>
                    <a:pt x="1445" y="1120"/>
                    <a:pt x="1434" y="1120"/>
                  </a:cubicBezTo>
                  <a:cubicBezTo>
                    <a:pt x="1432" y="1120"/>
                    <a:pt x="1430" y="1119"/>
                    <a:pt x="1428" y="1117"/>
                  </a:cubicBezTo>
                  <a:cubicBezTo>
                    <a:pt x="1460" y="1099"/>
                    <a:pt x="1430" y="1103"/>
                    <a:pt x="1434" y="1093"/>
                  </a:cubicBezTo>
                  <a:lnTo>
                    <a:pt x="1434" y="1093"/>
                  </a:lnTo>
                  <a:cubicBezTo>
                    <a:pt x="1431" y="1095"/>
                    <a:pt x="1428" y="1098"/>
                    <a:pt x="1423" y="1100"/>
                  </a:cubicBezTo>
                  <a:cubicBezTo>
                    <a:pt x="1417" y="1100"/>
                    <a:pt x="1423" y="1095"/>
                    <a:pt x="1423" y="1095"/>
                  </a:cubicBezTo>
                  <a:lnTo>
                    <a:pt x="1423" y="1095"/>
                  </a:lnTo>
                  <a:cubicBezTo>
                    <a:pt x="1378" y="1106"/>
                    <a:pt x="1417" y="1117"/>
                    <a:pt x="1378" y="1145"/>
                  </a:cubicBezTo>
                  <a:cubicBezTo>
                    <a:pt x="1378" y="1138"/>
                    <a:pt x="1372" y="1136"/>
                    <a:pt x="1366" y="1136"/>
                  </a:cubicBezTo>
                  <a:cubicBezTo>
                    <a:pt x="1362" y="1136"/>
                    <a:pt x="1358" y="1137"/>
                    <a:pt x="1356" y="1139"/>
                  </a:cubicBezTo>
                  <a:cubicBezTo>
                    <a:pt x="1359" y="1138"/>
                    <a:pt x="1361" y="1138"/>
                    <a:pt x="1363" y="1138"/>
                  </a:cubicBezTo>
                  <a:cubicBezTo>
                    <a:pt x="1372" y="1138"/>
                    <a:pt x="1370" y="1148"/>
                    <a:pt x="1361" y="1162"/>
                  </a:cubicBezTo>
                  <a:cubicBezTo>
                    <a:pt x="1333" y="1173"/>
                    <a:pt x="1339" y="1184"/>
                    <a:pt x="1328" y="1190"/>
                  </a:cubicBezTo>
                  <a:lnTo>
                    <a:pt x="1344" y="1184"/>
                  </a:lnTo>
                  <a:lnTo>
                    <a:pt x="1344" y="1184"/>
                  </a:lnTo>
                  <a:cubicBezTo>
                    <a:pt x="1344" y="1195"/>
                    <a:pt x="1333" y="1201"/>
                    <a:pt x="1316" y="1212"/>
                  </a:cubicBezTo>
                  <a:cubicBezTo>
                    <a:pt x="1315" y="1212"/>
                    <a:pt x="1315" y="1212"/>
                    <a:pt x="1315" y="1211"/>
                  </a:cubicBezTo>
                  <a:lnTo>
                    <a:pt x="1315" y="1211"/>
                  </a:lnTo>
                  <a:cubicBezTo>
                    <a:pt x="1300" y="1226"/>
                    <a:pt x="1269" y="1222"/>
                    <a:pt x="1255" y="1246"/>
                  </a:cubicBezTo>
                  <a:cubicBezTo>
                    <a:pt x="1240" y="1246"/>
                    <a:pt x="1243" y="1233"/>
                    <a:pt x="1236" y="1233"/>
                  </a:cubicBezTo>
                  <a:cubicBezTo>
                    <a:pt x="1235" y="1233"/>
                    <a:pt x="1234" y="1234"/>
                    <a:pt x="1232" y="1235"/>
                  </a:cubicBezTo>
                  <a:cubicBezTo>
                    <a:pt x="1210" y="1263"/>
                    <a:pt x="1193" y="1246"/>
                    <a:pt x="1171" y="1274"/>
                  </a:cubicBezTo>
                  <a:cubicBezTo>
                    <a:pt x="1182" y="1279"/>
                    <a:pt x="1182" y="1274"/>
                    <a:pt x="1171" y="1296"/>
                  </a:cubicBezTo>
                  <a:lnTo>
                    <a:pt x="1216" y="1257"/>
                  </a:lnTo>
                  <a:lnTo>
                    <a:pt x="1193" y="1291"/>
                  </a:lnTo>
                  <a:cubicBezTo>
                    <a:pt x="1204" y="1285"/>
                    <a:pt x="1216" y="1268"/>
                    <a:pt x="1227" y="1263"/>
                  </a:cubicBezTo>
                  <a:lnTo>
                    <a:pt x="1227" y="1263"/>
                  </a:lnTo>
                  <a:cubicBezTo>
                    <a:pt x="1216" y="1279"/>
                    <a:pt x="1216" y="1274"/>
                    <a:pt x="1232" y="1279"/>
                  </a:cubicBezTo>
                  <a:cubicBezTo>
                    <a:pt x="1199" y="1279"/>
                    <a:pt x="1199" y="1313"/>
                    <a:pt x="1165" y="1319"/>
                  </a:cubicBezTo>
                  <a:lnTo>
                    <a:pt x="1154" y="1296"/>
                  </a:lnTo>
                  <a:cubicBezTo>
                    <a:pt x="1115" y="1311"/>
                    <a:pt x="1101" y="1343"/>
                    <a:pt x="1064" y="1369"/>
                  </a:cubicBezTo>
                  <a:lnTo>
                    <a:pt x="1064" y="1369"/>
                  </a:lnTo>
                  <a:cubicBezTo>
                    <a:pt x="1064" y="1369"/>
                    <a:pt x="1064" y="1369"/>
                    <a:pt x="1064" y="1369"/>
                  </a:cubicBezTo>
                  <a:lnTo>
                    <a:pt x="1064" y="1369"/>
                  </a:lnTo>
                  <a:lnTo>
                    <a:pt x="1048" y="1380"/>
                  </a:lnTo>
                  <a:cubicBezTo>
                    <a:pt x="1054" y="1377"/>
                    <a:pt x="1059" y="1373"/>
                    <a:pt x="1064" y="1369"/>
                  </a:cubicBezTo>
                  <a:lnTo>
                    <a:pt x="1064" y="1369"/>
                  </a:lnTo>
                  <a:cubicBezTo>
                    <a:pt x="1064" y="1386"/>
                    <a:pt x="1036" y="1392"/>
                    <a:pt x="1025" y="1408"/>
                  </a:cubicBezTo>
                  <a:cubicBezTo>
                    <a:pt x="1025" y="1403"/>
                    <a:pt x="1022" y="1401"/>
                    <a:pt x="1018" y="1401"/>
                  </a:cubicBezTo>
                  <a:cubicBezTo>
                    <a:pt x="1014" y="1401"/>
                    <a:pt x="1008" y="1403"/>
                    <a:pt x="1003" y="1403"/>
                  </a:cubicBezTo>
                  <a:cubicBezTo>
                    <a:pt x="1008" y="1403"/>
                    <a:pt x="969" y="1425"/>
                    <a:pt x="975" y="1442"/>
                  </a:cubicBezTo>
                  <a:lnTo>
                    <a:pt x="947" y="1442"/>
                  </a:lnTo>
                  <a:cubicBezTo>
                    <a:pt x="908" y="1464"/>
                    <a:pt x="924" y="1492"/>
                    <a:pt x="885" y="1515"/>
                  </a:cubicBezTo>
                  <a:cubicBezTo>
                    <a:pt x="891" y="1503"/>
                    <a:pt x="868" y="1509"/>
                    <a:pt x="891" y="1487"/>
                  </a:cubicBezTo>
                  <a:lnTo>
                    <a:pt x="891" y="1487"/>
                  </a:lnTo>
                  <a:cubicBezTo>
                    <a:pt x="880" y="1492"/>
                    <a:pt x="868" y="1498"/>
                    <a:pt x="868" y="1503"/>
                  </a:cubicBezTo>
                  <a:cubicBezTo>
                    <a:pt x="857" y="1503"/>
                    <a:pt x="846" y="1537"/>
                    <a:pt x="829" y="1537"/>
                  </a:cubicBezTo>
                  <a:cubicBezTo>
                    <a:pt x="824" y="1543"/>
                    <a:pt x="829" y="1554"/>
                    <a:pt x="818" y="1559"/>
                  </a:cubicBezTo>
                  <a:lnTo>
                    <a:pt x="812" y="1559"/>
                  </a:lnTo>
                  <a:cubicBezTo>
                    <a:pt x="818" y="1559"/>
                    <a:pt x="796" y="1576"/>
                    <a:pt x="812" y="1576"/>
                  </a:cubicBezTo>
                  <a:cubicBezTo>
                    <a:pt x="762" y="1576"/>
                    <a:pt x="712" y="1649"/>
                    <a:pt x="667" y="1649"/>
                  </a:cubicBezTo>
                  <a:cubicBezTo>
                    <a:pt x="644" y="1671"/>
                    <a:pt x="616" y="1694"/>
                    <a:pt x="594" y="1711"/>
                  </a:cubicBezTo>
                  <a:cubicBezTo>
                    <a:pt x="594" y="1708"/>
                    <a:pt x="593" y="1707"/>
                    <a:pt x="592" y="1706"/>
                  </a:cubicBezTo>
                  <a:lnTo>
                    <a:pt x="592" y="1706"/>
                  </a:lnTo>
                  <a:cubicBezTo>
                    <a:pt x="561" y="1722"/>
                    <a:pt x="588" y="1739"/>
                    <a:pt x="549" y="1755"/>
                  </a:cubicBezTo>
                  <a:cubicBezTo>
                    <a:pt x="521" y="1755"/>
                    <a:pt x="566" y="1739"/>
                    <a:pt x="549" y="1739"/>
                  </a:cubicBezTo>
                  <a:cubicBezTo>
                    <a:pt x="545" y="1735"/>
                    <a:pt x="542" y="1733"/>
                    <a:pt x="538" y="1733"/>
                  </a:cubicBezTo>
                  <a:cubicBezTo>
                    <a:pt x="521" y="1733"/>
                    <a:pt x="503" y="1773"/>
                    <a:pt x="471" y="1778"/>
                  </a:cubicBezTo>
                  <a:lnTo>
                    <a:pt x="476" y="1772"/>
                  </a:lnTo>
                  <a:lnTo>
                    <a:pt x="476" y="1772"/>
                  </a:lnTo>
                  <a:cubicBezTo>
                    <a:pt x="454" y="1778"/>
                    <a:pt x="437" y="1811"/>
                    <a:pt x="409" y="1834"/>
                  </a:cubicBezTo>
                  <a:cubicBezTo>
                    <a:pt x="409" y="1834"/>
                    <a:pt x="409" y="1828"/>
                    <a:pt x="404" y="1828"/>
                  </a:cubicBezTo>
                  <a:cubicBezTo>
                    <a:pt x="392" y="1856"/>
                    <a:pt x="353" y="1884"/>
                    <a:pt x="331" y="1912"/>
                  </a:cubicBezTo>
                  <a:cubicBezTo>
                    <a:pt x="331" y="1895"/>
                    <a:pt x="336" y="1895"/>
                    <a:pt x="325" y="1890"/>
                  </a:cubicBezTo>
                  <a:lnTo>
                    <a:pt x="325" y="1890"/>
                  </a:lnTo>
                  <a:cubicBezTo>
                    <a:pt x="314" y="1901"/>
                    <a:pt x="342" y="1901"/>
                    <a:pt x="314" y="1923"/>
                  </a:cubicBezTo>
                  <a:cubicBezTo>
                    <a:pt x="306" y="1923"/>
                    <a:pt x="294" y="1928"/>
                    <a:pt x="283" y="1928"/>
                  </a:cubicBezTo>
                  <a:cubicBezTo>
                    <a:pt x="278" y="1928"/>
                    <a:pt x="273" y="1927"/>
                    <a:pt x="269" y="1923"/>
                  </a:cubicBezTo>
                  <a:lnTo>
                    <a:pt x="297" y="1907"/>
                  </a:lnTo>
                  <a:cubicBezTo>
                    <a:pt x="295" y="1906"/>
                    <a:pt x="293" y="1906"/>
                    <a:pt x="291" y="1906"/>
                  </a:cubicBezTo>
                  <a:cubicBezTo>
                    <a:pt x="273" y="1906"/>
                    <a:pt x="262" y="1930"/>
                    <a:pt x="247" y="1935"/>
                  </a:cubicBezTo>
                  <a:lnTo>
                    <a:pt x="247" y="1929"/>
                  </a:lnTo>
                  <a:cubicBezTo>
                    <a:pt x="208" y="1957"/>
                    <a:pt x="219" y="1974"/>
                    <a:pt x="180" y="2002"/>
                  </a:cubicBezTo>
                  <a:lnTo>
                    <a:pt x="185" y="2002"/>
                  </a:lnTo>
                  <a:cubicBezTo>
                    <a:pt x="174" y="2030"/>
                    <a:pt x="163" y="2007"/>
                    <a:pt x="146" y="2030"/>
                  </a:cubicBezTo>
                  <a:lnTo>
                    <a:pt x="129" y="2019"/>
                  </a:lnTo>
                  <a:cubicBezTo>
                    <a:pt x="118" y="2035"/>
                    <a:pt x="84" y="2075"/>
                    <a:pt x="68" y="2103"/>
                  </a:cubicBezTo>
                  <a:cubicBezTo>
                    <a:pt x="68" y="2080"/>
                    <a:pt x="96" y="2041"/>
                    <a:pt x="112" y="2024"/>
                  </a:cubicBezTo>
                  <a:lnTo>
                    <a:pt x="112" y="2024"/>
                  </a:lnTo>
                  <a:cubicBezTo>
                    <a:pt x="101" y="2030"/>
                    <a:pt x="56" y="2069"/>
                    <a:pt x="56" y="2086"/>
                  </a:cubicBezTo>
                  <a:cubicBezTo>
                    <a:pt x="62" y="2080"/>
                    <a:pt x="68" y="2063"/>
                    <a:pt x="73" y="2063"/>
                  </a:cubicBezTo>
                  <a:lnTo>
                    <a:pt x="73" y="2063"/>
                  </a:lnTo>
                  <a:cubicBezTo>
                    <a:pt x="68" y="2091"/>
                    <a:pt x="51" y="2119"/>
                    <a:pt x="40" y="2153"/>
                  </a:cubicBezTo>
                  <a:cubicBezTo>
                    <a:pt x="38" y="2152"/>
                    <a:pt x="36" y="2152"/>
                    <a:pt x="35" y="2152"/>
                  </a:cubicBezTo>
                  <a:cubicBezTo>
                    <a:pt x="20" y="2152"/>
                    <a:pt x="11" y="2173"/>
                    <a:pt x="6" y="2203"/>
                  </a:cubicBezTo>
                  <a:cubicBezTo>
                    <a:pt x="6" y="2237"/>
                    <a:pt x="12" y="2271"/>
                    <a:pt x="0" y="2293"/>
                  </a:cubicBezTo>
                  <a:cubicBezTo>
                    <a:pt x="17" y="2321"/>
                    <a:pt x="40" y="2355"/>
                    <a:pt x="51" y="2383"/>
                  </a:cubicBezTo>
                  <a:lnTo>
                    <a:pt x="68" y="2399"/>
                  </a:lnTo>
                  <a:lnTo>
                    <a:pt x="84" y="2433"/>
                  </a:lnTo>
                  <a:cubicBezTo>
                    <a:pt x="101" y="2461"/>
                    <a:pt x="118" y="2483"/>
                    <a:pt x="129" y="2506"/>
                  </a:cubicBezTo>
                  <a:cubicBezTo>
                    <a:pt x="140" y="2500"/>
                    <a:pt x="146" y="2495"/>
                    <a:pt x="157" y="2489"/>
                  </a:cubicBezTo>
                  <a:cubicBezTo>
                    <a:pt x="124" y="2478"/>
                    <a:pt x="185" y="2467"/>
                    <a:pt x="174" y="2439"/>
                  </a:cubicBezTo>
                  <a:cubicBezTo>
                    <a:pt x="191" y="2427"/>
                    <a:pt x="202" y="2422"/>
                    <a:pt x="202" y="2422"/>
                  </a:cubicBezTo>
                  <a:cubicBezTo>
                    <a:pt x="230" y="2411"/>
                    <a:pt x="241" y="2411"/>
                    <a:pt x="258" y="2405"/>
                  </a:cubicBezTo>
                  <a:cubicBezTo>
                    <a:pt x="275" y="2405"/>
                    <a:pt x="252" y="2416"/>
                    <a:pt x="258" y="2422"/>
                  </a:cubicBezTo>
                  <a:cubicBezTo>
                    <a:pt x="268" y="2416"/>
                    <a:pt x="273" y="2414"/>
                    <a:pt x="276" y="2414"/>
                  </a:cubicBezTo>
                  <a:cubicBezTo>
                    <a:pt x="281" y="2414"/>
                    <a:pt x="284" y="2417"/>
                    <a:pt x="292" y="2417"/>
                  </a:cubicBezTo>
                  <a:cubicBezTo>
                    <a:pt x="295" y="2417"/>
                    <a:pt x="298" y="2417"/>
                    <a:pt x="303" y="2416"/>
                  </a:cubicBezTo>
                  <a:cubicBezTo>
                    <a:pt x="292" y="2411"/>
                    <a:pt x="303" y="2394"/>
                    <a:pt x="320" y="2388"/>
                  </a:cubicBezTo>
                  <a:lnTo>
                    <a:pt x="320" y="2388"/>
                  </a:lnTo>
                  <a:lnTo>
                    <a:pt x="292" y="2394"/>
                  </a:lnTo>
                  <a:cubicBezTo>
                    <a:pt x="325" y="2349"/>
                    <a:pt x="342" y="2388"/>
                    <a:pt x="376" y="2343"/>
                  </a:cubicBezTo>
                  <a:lnTo>
                    <a:pt x="376" y="2343"/>
                  </a:lnTo>
                  <a:lnTo>
                    <a:pt x="364" y="2360"/>
                  </a:lnTo>
                  <a:cubicBezTo>
                    <a:pt x="387" y="2343"/>
                    <a:pt x="448" y="2304"/>
                    <a:pt x="460" y="2271"/>
                  </a:cubicBezTo>
                  <a:cubicBezTo>
                    <a:pt x="465" y="2271"/>
                    <a:pt x="471" y="2276"/>
                    <a:pt x="465" y="2282"/>
                  </a:cubicBezTo>
                  <a:cubicBezTo>
                    <a:pt x="521" y="2248"/>
                    <a:pt x="566" y="2181"/>
                    <a:pt x="616" y="2164"/>
                  </a:cubicBezTo>
                  <a:lnTo>
                    <a:pt x="616" y="2175"/>
                  </a:lnTo>
                  <a:cubicBezTo>
                    <a:pt x="628" y="2164"/>
                    <a:pt x="628" y="2153"/>
                    <a:pt x="644" y="2147"/>
                  </a:cubicBezTo>
                  <a:cubicBezTo>
                    <a:pt x="644" y="2151"/>
                    <a:pt x="644" y="2155"/>
                    <a:pt x="646" y="2155"/>
                  </a:cubicBezTo>
                  <a:cubicBezTo>
                    <a:pt x="647" y="2155"/>
                    <a:pt x="648" y="2155"/>
                    <a:pt x="650" y="2153"/>
                  </a:cubicBezTo>
                  <a:cubicBezTo>
                    <a:pt x="650" y="2147"/>
                    <a:pt x="667" y="2125"/>
                    <a:pt x="684" y="2119"/>
                  </a:cubicBezTo>
                  <a:lnTo>
                    <a:pt x="684" y="2119"/>
                  </a:lnTo>
                  <a:lnTo>
                    <a:pt x="678" y="2136"/>
                  </a:lnTo>
                  <a:cubicBezTo>
                    <a:pt x="734" y="2108"/>
                    <a:pt x="745" y="2063"/>
                    <a:pt x="784" y="2030"/>
                  </a:cubicBezTo>
                  <a:cubicBezTo>
                    <a:pt x="787" y="2034"/>
                    <a:pt x="792" y="2036"/>
                    <a:pt x="799" y="2036"/>
                  </a:cubicBezTo>
                  <a:cubicBezTo>
                    <a:pt x="817" y="2036"/>
                    <a:pt x="846" y="2021"/>
                    <a:pt x="863" y="2013"/>
                  </a:cubicBezTo>
                  <a:cubicBezTo>
                    <a:pt x="924" y="1974"/>
                    <a:pt x="958" y="1929"/>
                    <a:pt x="1008" y="1884"/>
                  </a:cubicBezTo>
                  <a:cubicBezTo>
                    <a:pt x="1053" y="1879"/>
                    <a:pt x="1131" y="1812"/>
                    <a:pt x="1192" y="1784"/>
                  </a:cubicBezTo>
                  <a:lnTo>
                    <a:pt x="1192" y="1784"/>
                  </a:lnTo>
                  <a:cubicBezTo>
                    <a:pt x="1191" y="1784"/>
                    <a:pt x="1190" y="1785"/>
                    <a:pt x="1190" y="1785"/>
                  </a:cubicBezTo>
                  <a:cubicBezTo>
                    <a:pt x="1184" y="1785"/>
                    <a:pt x="1188" y="1771"/>
                    <a:pt x="1193" y="1761"/>
                  </a:cubicBezTo>
                  <a:cubicBezTo>
                    <a:pt x="1206" y="1757"/>
                    <a:pt x="1216" y="1739"/>
                    <a:pt x="1225" y="1739"/>
                  </a:cubicBezTo>
                  <a:cubicBezTo>
                    <a:pt x="1227" y="1739"/>
                    <a:pt x="1230" y="1740"/>
                    <a:pt x="1232" y="1744"/>
                  </a:cubicBezTo>
                  <a:lnTo>
                    <a:pt x="1227" y="1744"/>
                  </a:lnTo>
                  <a:cubicBezTo>
                    <a:pt x="1230" y="1746"/>
                    <a:pt x="1234" y="1747"/>
                    <a:pt x="1237" y="1747"/>
                  </a:cubicBezTo>
                  <a:cubicBezTo>
                    <a:pt x="1254" y="1747"/>
                    <a:pt x="1275" y="1730"/>
                    <a:pt x="1288" y="1716"/>
                  </a:cubicBezTo>
                  <a:lnTo>
                    <a:pt x="1283" y="1699"/>
                  </a:lnTo>
                  <a:lnTo>
                    <a:pt x="1283" y="1694"/>
                  </a:lnTo>
                  <a:lnTo>
                    <a:pt x="1288" y="1694"/>
                  </a:lnTo>
                  <a:cubicBezTo>
                    <a:pt x="1290" y="1692"/>
                    <a:pt x="1291" y="1691"/>
                    <a:pt x="1294" y="1688"/>
                  </a:cubicBezTo>
                  <a:lnTo>
                    <a:pt x="1300" y="1688"/>
                  </a:lnTo>
                  <a:cubicBezTo>
                    <a:pt x="1296" y="1696"/>
                    <a:pt x="1291" y="1702"/>
                    <a:pt x="1294" y="1702"/>
                  </a:cubicBezTo>
                  <a:cubicBezTo>
                    <a:pt x="1295" y="1702"/>
                    <a:pt x="1297" y="1701"/>
                    <a:pt x="1300" y="1699"/>
                  </a:cubicBezTo>
                  <a:lnTo>
                    <a:pt x="1300" y="1699"/>
                  </a:lnTo>
                  <a:cubicBezTo>
                    <a:pt x="1294" y="1705"/>
                    <a:pt x="1294" y="1705"/>
                    <a:pt x="1288" y="1705"/>
                  </a:cubicBezTo>
                  <a:cubicBezTo>
                    <a:pt x="1292" y="1705"/>
                    <a:pt x="1296" y="1707"/>
                    <a:pt x="1301" y="1707"/>
                  </a:cubicBezTo>
                  <a:cubicBezTo>
                    <a:pt x="1304" y="1707"/>
                    <a:pt x="1307" y="1707"/>
                    <a:pt x="1311" y="1705"/>
                  </a:cubicBezTo>
                  <a:lnTo>
                    <a:pt x="1311" y="1705"/>
                  </a:lnTo>
                  <a:cubicBezTo>
                    <a:pt x="1305" y="1716"/>
                    <a:pt x="1322" y="1711"/>
                    <a:pt x="1311" y="1727"/>
                  </a:cubicBezTo>
                  <a:cubicBezTo>
                    <a:pt x="1311" y="1727"/>
                    <a:pt x="1328" y="1722"/>
                    <a:pt x="1328" y="1722"/>
                  </a:cubicBezTo>
                  <a:lnTo>
                    <a:pt x="1328" y="1722"/>
                  </a:lnTo>
                  <a:cubicBezTo>
                    <a:pt x="1305" y="1739"/>
                    <a:pt x="1339" y="1733"/>
                    <a:pt x="1322" y="1750"/>
                  </a:cubicBezTo>
                  <a:cubicBezTo>
                    <a:pt x="1326" y="1747"/>
                    <a:pt x="1330" y="1746"/>
                    <a:pt x="1333" y="1746"/>
                  </a:cubicBezTo>
                  <a:cubicBezTo>
                    <a:pt x="1341" y="1746"/>
                    <a:pt x="1346" y="1751"/>
                    <a:pt x="1354" y="1751"/>
                  </a:cubicBezTo>
                  <a:cubicBezTo>
                    <a:pt x="1356" y="1751"/>
                    <a:pt x="1359" y="1751"/>
                    <a:pt x="1361" y="1750"/>
                  </a:cubicBezTo>
                  <a:lnTo>
                    <a:pt x="1361" y="1750"/>
                  </a:lnTo>
                  <a:cubicBezTo>
                    <a:pt x="1356" y="1755"/>
                    <a:pt x="1356" y="1755"/>
                    <a:pt x="1356" y="1755"/>
                  </a:cubicBezTo>
                  <a:cubicBezTo>
                    <a:pt x="1356" y="1761"/>
                    <a:pt x="1356" y="1767"/>
                    <a:pt x="1356" y="1772"/>
                  </a:cubicBezTo>
                  <a:cubicBezTo>
                    <a:pt x="1367" y="1755"/>
                    <a:pt x="1378" y="1755"/>
                    <a:pt x="1384" y="1750"/>
                  </a:cubicBezTo>
                  <a:lnTo>
                    <a:pt x="1384" y="1750"/>
                  </a:lnTo>
                  <a:cubicBezTo>
                    <a:pt x="1384" y="1772"/>
                    <a:pt x="1372" y="1767"/>
                    <a:pt x="1361" y="1783"/>
                  </a:cubicBezTo>
                  <a:cubicBezTo>
                    <a:pt x="1372" y="1772"/>
                    <a:pt x="1378" y="1778"/>
                    <a:pt x="1384" y="1767"/>
                  </a:cubicBezTo>
                  <a:lnTo>
                    <a:pt x="1384" y="1767"/>
                  </a:lnTo>
                  <a:cubicBezTo>
                    <a:pt x="1384" y="1778"/>
                    <a:pt x="1389" y="1772"/>
                    <a:pt x="1378" y="1783"/>
                  </a:cubicBezTo>
                  <a:cubicBezTo>
                    <a:pt x="1384" y="1777"/>
                    <a:pt x="1386" y="1776"/>
                    <a:pt x="1388" y="1776"/>
                  </a:cubicBezTo>
                  <a:cubicBezTo>
                    <a:pt x="1390" y="1776"/>
                    <a:pt x="1390" y="1779"/>
                    <a:pt x="1394" y="1779"/>
                  </a:cubicBezTo>
                  <a:cubicBezTo>
                    <a:pt x="1396" y="1779"/>
                    <a:pt x="1398" y="1779"/>
                    <a:pt x="1400" y="1778"/>
                  </a:cubicBezTo>
                  <a:lnTo>
                    <a:pt x="1400" y="1778"/>
                  </a:lnTo>
                  <a:cubicBezTo>
                    <a:pt x="1400" y="1788"/>
                    <a:pt x="1390" y="1794"/>
                    <a:pt x="1399" y="1795"/>
                  </a:cubicBezTo>
                  <a:lnTo>
                    <a:pt x="1399" y="1795"/>
                  </a:lnTo>
                  <a:cubicBezTo>
                    <a:pt x="1401" y="1790"/>
                    <a:pt x="1404" y="1786"/>
                    <a:pt x="1406" y="1783"/>
                  </a:cubicBezTo>
                  <a:lnTo>
                    <a:pt x="1406" y="1783"/>
                  </a:lnTo>
                  <a:cubicBezTo>
                    <a:pt x="1417" y="1783"/>
                    <a:pt x="1406" y="1795"/>
                    <a:pt x="1400" y="1806"/>
                  </a:cubicBezTo>
                  <a:cubicBezTo>
                    <a:pt x="1409" y="1806"/>
                    <a:pt x="1418" y="1799"/>
                    <a:pt x="1422" y="1799"/>
                  </a:cubicBezTo>
                  <a:cubicBezTo>
                    <a:pt x="1422" y="1799"/>
                    <a:pt x="1423" y="1799"/>
                    <a:pt x="1423" y="1800"/>
                  </a:cubicBezTo>
                  <a:cubicBezTo>
                    <a:pt x="1423" y="1800"/>
                    <a:pt x="1423" y="1800"/>
                    <a:pt x="1423" y="1806"/>
                  </a:cubicBezTo>
                  <a:cubicBezTo>
                    <a:pt x="1426" y="1803"/>
                    <a:pt x="1429" y="1802"/>
                    <a:pt x="1431" y="1802"/>
                  </a:cubicBezTo>
                  <a:cubicBezTo>
                    <a:pt x="1435" y="1802"/>
                    <a:pt x="1439" y="1804"/>
                    <a:pt x="1443" y="1804"/>
                  </a:cubicBezTo>
                  <a:cubicBezTo>
                    <a:pt x="1445" y="1804"/>
                    <a:pt x="1448" y="1803"/>
                    <a:pt x="1451" y="1800"/>
                  </a:cubicBezTo>
                  <a:cubicBezTo>
                    <a:pt x="1451" y="1806"/>
                    <a:pt x="1451" y="1806"/>
                    <a:pt x="1451" y="1806"/>
                  </a:cubicBezTo>
                  <a:cubicBezTo>
                    <a:pt x="1456" y="1800"/>
                    <a:pt x="1456" y="1789"/>
                    <a:pt x="1462" y="1783"/>
                  </a:cubicBezTo>
                  <a:cubicBezTo>
                    <a:pt x="1463" y="1785"/>
                    <a:pt x="1465" y="1785"/>
                    <a:pt x="1466" y="1785"/>
                  </a:cubicBezTo>
                  <a:cubicBezTo>
                    <a:pt x="1468" y="1785"/>
                    <a:pt x="1469" y="1784"/>
                    <a:pt x="1470" y="1784"/>
                  </a:cubicBezTo>
                  <a:lnTo>
                    <a:pt x="1470" y="1784"/>
                  </a:lnTo>
                  <a:cubicBezTo>
                    <a:pt x="1470" y="1784"/>
                    <a:pt x="1470" y="1785"/>
                    <a:pt x="1468" y="1789"/>
                  </a:cubicBezTo>
                  <a:cubicBezTo>
                    <a:pt x="1468" y="1789"/>
                    <a:pt x="1468" y="1795"/>
                    <a:pt x="1462" y="1795"/>
                  </a:cubicBezTo>
                  <a:lnTo>
                    <a:pt x="1468" y="1795"/>
                  </a:lnTo>
                  <a:cubicBezTo>
                    <a:pt x="1465" y="1800"/>
                    <a:pt x="1463" y="1800"/>
                    <a:pt x="1462" y="1800"/>
                  </a:cubicBezTo>
                  <a:cubicBezTo>
                    <a:pt x="1461" y="1800"/>
                    <a:pt x="1459" y="1800"/>
                    <a:pt x="1456" y="1806"/>
                  </a:cubicBezTo>
                  <a:cubicBezTo>
                    <a:pt x="1461" y="1806"/>
                    <a:pt x="1473" y="1799"/>
                    <a:pt x="1477" y="1799"/>
                  </a:cubicBezTo>
                  <a:cubicBezTo>
                    <a:pt x="1478" y="1799"/>
                    <a:pt x="1479" y="1799"/>
                    <a:pt x="1479" y="1800"/>
                  </a:cubicBezTo>
                  <a:cubicBezTo>
                    <a:pt x="1476" y="1809"/>
                    <a:pt x="1473" y="1809"/>
                    <a:pt x="1471" y="1809"/>
                  </a:cubicBezTo>
                  <a:cubicBezTo>
                    <a:pt x="1469" y="1809"/>
                    <a:pt x="1468" y="1809"/>
                    <a:pt x="1468" y="1817"/>
                  </a:cubicBezTo>
                  <a:lnTo>
                    <a:pt x="1462" y="1806"/>
                  </a:lnTo>
                  <a:cubicBezTo>
                    <a:pt x="1460" y="1817"/>
                    <a:pt x="1458" y="1819"/>
                    <a:pt x="1457" y="1819"/>
                  </a:cubicBezTo>
                  <a:cubicBezTo>
                    <a:pt x="1457" y="1819"/>
                    <a:pt x="1456" y="1819"/>
                    <a:pt x="1455" y="1819"/>
                  </a:cubicBezTo>
                  <a:cubicBezTo>
                    <a:pt x="1454" y="1819"/>
                    <a:pt x="1453" y="1820"/>
                    <a:pt x="1451" y="1828"/>
                  </a:cubicBezTo>
                  <a:cubicBezTo>
                    <a:pt x="1454" y="1834"/>
                    <a:pt x="1458" y="1834"/>
                    <a:pt x="1462" y="1834"/>
                  </a:cubicBezTo>
                  <a:cubicBezTo>
                    <a:pt x="1466" y="1834"/>
                    <a:pt x="1470" y="1834"/>
                    <a:pt x="1473" y="1839"/>
                  </a:cubicBezTo>
                  <a:cubicBezTo>
                    <a:pt x="1479" y="1834"/>
                    <a:pt x="1479" y="1828"/>
                    <a:pt x="1484" y="1817"/>
                  </a:cubicBezTo>
                  <a:cubicBezTo>
                    <a:pt x="1486" y="1817"/>
                    <a:pt x="1487" y="1817"/>
                    <a:pt x="1488" y="1817"/>
                  </a:cubicBezTo>
                  <a:cubicBezTo>
                    <a:pt x="1502" y="1817"/>
                    <a:pt x="1485" y="1852"/>
                    <a:pt x="1496" y="1852"/>
                  </a:cubicBezTo>
                  <a:cubicBezTo>
                    <a:pt x="1497" y="1852"/>
                    <a:pt x="1499" y="1852"/>
                    <a:pt x="1501" y="1851"/>
                  </a:cubicBezTo>
                  <a:cubicBezTo>
                    <a:pt x="1506" y="1842"/>
                    <a:pt x="1513" y="1830"/>
                    <a:pt x="1516" y="1830"/>
                  </a:cubicBezTo>
                  <a:cubicBezTo>
                    <a:pt x="1517" y="1830"/>
                    <a:pt x="1518" y="1831"/>
                    <a:pt x="1518" y="1834"/>
                  </a:cubicBezTo>
                  <a:lnTo>
                    <a:pt x="1507" y="1851"/>
                  </a:lnTo>
                  <a:cubicBezTo>
                    <a:pt x="1508" y="1851"/>
                    <a:pt x="1509" y="1851"/>
                    <a:pt x="1510" y="1851"/>
                  </a:cubicBezTo>
                  <a:cubicBezTo>
                    <a:pt x="1517" y="1851"/>
                    <a:pt x="1521" y="1840"/>
                    <a:pt x="1525" y="1840"/>
                  </a:cubicBezTo>
                  <a:cubicBezTo>
                    <a:pt x="1527" y="1840"/>
                    <a:pt x="1528" y="1841"/>
                    <a:pt x="1529" y="1845"/>
                  </a:cubicBezTo>
                  <a:cubicBezTo>
                    <a:pt x="1529" y="1851"/>
                    <a:pt x="1524" y="1851"/>
                    <a:pt x="1524" y="1851"/>
                  </a:cubicBezTo>
                  <a:cubicBezTo>
                    <a:pt x="1524" y="1855"/>
                    <a:pt x="1524" y="1857"/>
                    <a:pt x="1525" y="1857"/>
                  </a:cubicBezTo>
                  <a:cubicBezTo>
                    <a:pt x="1527" y="1857"/>
                    <a:pt x="1531" y="1845"/>
                    <a:pt x="1535" y="1845"/>
                  </a:cubicBezTo>
                  <a:lnTo>
                    <a:pt x="1535" y="1845"/>
                  </a:lnTo>
                  <a:lnTo>
                    <a:pt x="1529" y="1862"/>
                  </a:lnTo>
                  <a:cubicBezTo>
                    <a:pt x="1537" y="1862"/>
                    <a:pt x="1547" y="1859"/>
                    <a:pt x="1557" y="1859"/>
                  </a:cubicBezTo>
                  <a:cubicBezTo>
                    <a:pt x="1563" y="1859"/>
                    <a:pt x="1568" y="1860"/>
                    <a:pt x="1574" y="1862"/>
                  </a:cubicBezTo>
                  <a:cubicBezTo>
                    <a:pt x="1568" y="1862"/>
                    <a:pt x="1568" y="1867"/>
                    <a:pt x="1568" y="1873"/>
                  </a:cubicBezTo>
                  <a:cubicBezTo>
                    <a:pt x="1585" y="1873"/>
                    <a:pt x="1602" y="1890"/>
                    <a:pt x="1613" y="1907"/>
                  </a:cubicBezTo>
                  <a:lnTo>
                    <a:pt x="1619" y="1901"/>
                  </a:lnTo>
                  <a:lnTo>
                    <a:pt x="1619" y="1901"/>
                  </a:lnTo>
                  <a:cubicBezTo>
                    <a:pt x="1620" y="1902"/>
                    <a:pt x="1621" y="1903"/>
                    <a:pt x="1622" y="1903"/>
                  </a:cubicBezTo>
                  <a:cubicBezTo>
                    <a:pt x="1625" y="1903"/>
                    <a:pt x="1626" y="1894"/>
                    <a:pt x="1630" y="1890"/>
                  </a:cubicBezTo>
                  <a:lnTo>
                    <a:pt x="1630" y="1890"/>
                  </a:lnTo>
                  <a:cubicBezTo>
                    <a:pt x="1630" y="1890"/>
                    <a:pt x="1630" y="1898"/>
                    <a:pt x="1627" y="1900"/>
                  </a:cubicBezTo>
                  <a:lnTo>
                    <a:pt x="1627" y="1900"/>
                  </a:lnTo>
                  <a:cubicBezTo>
                    <a:pt x="1635" y="1898"/>
                    <a:pt x="1643" y="1895"/>
                    <a:pt x="1651" y="1895"/>
                  </a:cubicBezTo>
                  <a:cubicBezTo>
                    <a:pt x="1659" y="1895"/>
                    <a:pt x="1666" y="1898"/>
                    <a:pt x="1669" y="1907"/>
                  </a:cubicBezTo>
                  <a:cubicBezTo>
                    <a:pt x="1670" y="1908"/>
                    <a:pt x="1671" y="1909"/>
                    <a:pt x="1672" y="1909"/>
                  </a:cubicBezTo>
                  <a:cubicBezTo>
                    <a:pt x="1677" y="1909"/>
                    <a:pt x="1683" y="1896"/>
                    <a:pt x="1688" y="1896"/>
                  </a:cubicBezTo>
                  <a:cubicBezTo>
                    <a:pt x="1689" y="1896"/>
                    <a:pt x="1691" y="1898"/>
                    <a:pt x="1692" y="1901"/>
                  </a:cubicBezTo>
                  <a:lnTo>
                    <a:pt x="1686" y="1901"/>
                  </a:lnTo>
                  <a:cubicBezTo>
                    <a:pt x="1703" y="1912"/>
                    <a:pt x="1725" y="1907"/>
                    <a:pt x="1736" y="1929"/>
                  </a:cubicBezTo>
                  <a:cubicBezTo>
                    <a:pt x="1738" y="1925"/>
                    <a:pt x="1740" y="1923"/>
                    <a:pt x="1742" y="1923"/>
                  </a:cubicBezTo>
                  <a:cubicBezTo>
                    <a:pt x="1745" y="1923"/>
                    <a:pt x="1750" y="1927"/>
                    <a:pt x="1754" y="1927"/>
                  </a:cubicBezTo>
                  <a:cubicBezTo>
                    <a:pt x="1757" y="1927"/>
                    <a:pt x="1761" y="1925"/>
                    <a:pt x="1764" y="1918"/>
                  </a:cubicBezTo>
                  <a:cubicBezTo>
                    <a:pt x="1770" y="1929"/>
                    <a:pt x="1764" y="1935"/>
                    <a:pt x="1781" y="1946"/>
                  </a:cubicBezTo>
                  <a:cubicBezTo>
                    <a:pt x="1781" y="1947"/>
                    <a:pt x="1781" y="1947"/>
                    <a:pt x="1782" y="1947"/>
                  </a:cubicBezTo>
                  <a:cubicBezTo>
                    <a:pt x="1783" y="1947"/>
                    <a:pt x="1788" y="1934"/>
                    <a:pt x="1792" y="1929"/>
                  </a:cubicBezTo>
                  <a:lnTo>
                    <a:pt x="1792" y="1946"/>
                  </a:lnTo>
                  <a:lnTo>
                    <a:pt x="1804" y="1929"/>
                  </a:lnTo>
                  <a:lnTo>
                    <a:pt x="1804" y="1935"/>
                  </a:lnTo>
                  <a:cubicBezTo>
                    <a:pt x="1805" y="1934"/>
                    <a:pt x="1806" y="1934"/>
                    <a:pt x="1807" y="1934"/>
                  </a:cubicBezTo>
                  <a:cubicBezTo>
                    <a:pt x="1816" y="1934"/>
                    <a:pt x="1821" y="1952"/>
                    <a:pt x="1821" y="1957"/>
                  </a:cubicBezTo>
                  <a:lnTo>
                    <a:pt x="1843" y="1946"/>
                  </a:lnTo>
                  <a:lnTo>
                    <a:pt x="1843" y="1946"/>
                  </a:lnTo>
                  <a:cubicBezTo>
                    <a:pt x="1840" y="1949"/>
                    <a:pt x="1838" y="1952"/>
                    <a:pt x="1837" y="1955"/>
                  </a:cubicBezTo>
                  <a:lnTo>
                    <a:pt x="1837" y="1955"/>
                  </a:lnTo>
                  <a:cubicBezTo>
                    <a:pt x="1836" y="1954"/>
                    <a:pt x="1836" y="1954"/>
                    <a:pt x="1836" y="1954"/>
                  </a:cubicBezTo>
                  <a:cubicBezTo>
                    <a:pt x="1835" y="1954"/>
                    <a:pt x="1834" y="1955"/>
                    <a:pt x="1832" y="1957"/>
                  </a:cubicBezTo>
                  <a:cubicBezTo>
                    <a:pt x="1834" y="1957"/>
                    <a:pt x="1835" y="1956"/>
                    <a:pt x="1837" y="1955"/>
                  </a:cubicBezTo>
                  <a:lnTo>
                    <a:pt x="1837" y="1955"/>
                  </a:lnTo>
                  <a:cubicBezTo>
                    <a:pt x="1838" y="1956"/>
                    <a:pt x="1836" y="1965"/>
                    <a:pt x="1839" y="1965"/>
                  </a:cubicBezTo>
                  <a:cubicBezTo>
                    <a:pt x="1840" y="1965"/>
                    <a:pt x="1841" y="1965"/>
                    <a:pt x="1843" y="1963"/>
                  </a:cubicBezTo>
                  <a:cubicBezTo>
                    <a:pt x="1843" y="1957"/>
                    <a:pt x="1843" y="1951"/>
                    <a:pt x="1843" y="1951"/>
                  </a:cubicBezTo>
                  <a:cubicBezTo>
                    <a:pt x="1846" y="1958"/>
                    <a:pt x="1851" y="1961"/>
                    <a:pt x="1856" y="1961"/>
                  </a:cubicBezTo>
                  <a:cubicBezTo>
                    <a:pt x="1860" y="1961"/>
                    <a:pt x="1863" y="1959"/>
                    <a:pt x="1865" y="1957"/>
                  </a:cubicBezTo>
                  <a:lnTo>
                    <a:pt x="1865" y="1968"/>
                  </a:lnTo>
                  <a:cubicBezTo>
                    <a:pt x="1869" y="1970"/>
                    <a:pt x="1873" y="1971"/>
                    <a:pt x="1878" y="1971"/>
                  </a:cubicBezTo>
                  <a:cubicBezTo>
                    <a:pt x="1887" y="1971"/>
                    <a:pt x="1897" y="1968"/>
                    <a:pt x="1905" y="1968"/>
                  </a:cubicBezTo>
                  <a:cubicBezTo>
                    <a:pt x="1905" y="1963"/>
                    <a:pt x="1905" y="1946"/>
                    <a:pt x="1910" y="1946"/>
                  </a:cubicBezTo>
                  <a:lnTo>
                    <a:pt x="1910" y="1963"/>
                  </a:lnTo>
                  <a:cubicBezTo>
                    <a:pt x="1916" y="1951"/>
                    <a:pt x="1905" y="1957"/>
                    <a:pt x="1916" y="1946"/>
                  </a:cubicBezTo>
                  <a:lnTo>
                    <a:pt x="1916" y="1946"/>
                  </a:lnTo>
                  <a:cubicBezTo>
                    <a:pt x="1921" y="1946"/>
                    <a:pt x="1916" y="1963"/>
                    <a:pt x="1910" y="1968"/>
                  </a:cubicBezTo>
                  <a:lnTo>
                    <a:pt x="1921" y="1963"/>
                  </a:lnTo>
                  <a:lnTo>
                    <a:pt x="1921" y="1963"/>
                  </a:lnTo>
                  <a:cubicBezTo>
                    <a:pt x="1921" y="1968"/>
                    <a:pt x="1916" y="1968"/>
                    <a:pt x="1916" y="1974"/>
                  </a:cubicBezTo>
                  <a:cubicBezTo>
                    <a:pt x="1916" y="1973"/>
                    <a:pt x="1917" y="1973"/>
                    <a:pt x="1918" y="1973"/>
                  </a:cubicBezTo>
                  <a:cubicBezTo>
                    <a:pt x="1921" y="1973"/>
                    <a:pt x="1924" y="1980"/>
                    <a:pt x="1928" y="1980"/>
                  </a:cubicBezTo>
                  <a:cubicBezTo>
                    <a:pt x="1929" y="1980"/>
                    <a:pt x="1931" y="1979"/>
                    <a:pt x="1933" y="1974"/>
                  </a:cubicBezTo>
                  <a:lnTo>
                    <a:pt x="1933" y="1979"/>
                  </a:lnTo>
                  <a:lnTo>
                    <a:pt x="1966" y="1979"/>
                  </a:lnTo>
                  <a:cubicBezTo>
                    <a:pt x="1966" y="1963"/>
                    <a:pt x="1972" y="1968"/>
                    <a:pt x="1977" y="1957"/>
                  </a:cubicBezTo>
                  <a:cubicBezTo>
                    <a:pt x="1983" y="1963"/>
                    <a:pt x="1994" y="1974"/>
                    <a:pt x="2005" y="1974"/>
                  </a:cubicBezTo>
                  <a:cubicBezTo>
                    <a:pt x="2011" y="1968"/>
                    <a:pt x="2005" y="1963"/>
                    <a:pt x="2011" y="1957"/>
                  </a:cubicBezTo>
                  <a:cubicBezTo>
                    <a:pt x="2011" y="1968"/>
                    <a:pt x="2022" y="1968"/>
                    <a:pt x="2017" y="1974"/>
                  </a:cubicBezTo>
                  <a:cubicBezTo>
                    <a:pt x="2028" y="1974"/>
                    <a:pt x="2033" y="1974"/>
                    <a:pt x="2050" y="1963"/>
                  </a:cubicBezTo>
                  <a:cubicBezTo>
                    <a:pt x="2050" y="1957"/>
                    <a:pt x="2045" y="1957"/>
                    <a:pt x="2045" y="1951"/>
                  </a:cubicBezTo>
                  <a:lnTo>
                    <a:pt x="2045" y="1951"/>
                  </a:lnTo>
                  <a:cubicBezTo>
                    <a:pt x="2049" y="1951"/>
                    <a:pt x="2054" y="1955"/>
                    <a:pt x="2055" y="1960"/>
                  </a:cubicBezTo>
                  <a:lnTo>
                    <a:pt x="2055" y="1960"/>
                  </a:lnTo>
                  <a:cubicBezTo>
                    <a:pt x="2057" y="1960"/>
                    <a:pt x="2058" y="1959"/>
                    <a:pt x="2059" y="1959"/>
                  </a:cubicBezTo>
                  <a:cubicBezTo>
                    <a:pt x="2074" y="1959"/>
                    <a:pt x="2088" y="1982"/>
                    <a:pt x="2098" y="1982"/>
                  </a:cubicBezTo>
                  <a:cubicBezTo>
                    <a:pt x="2101" y="1982"/>
                    <a:pt x="2104" y="1980"/>
                    <a:pt x="2106" y="1974"/>
                  </a:cubicBezTo>
                  <a:lnTo>
                    <a:pt x="2123" y="1963"/>
                  </a:lnTo>
                  <a:lnTo>
                    <a:pt x="2123" y="1963"/>
                  </a:lnTo>
                  <a:cubicBezTo>
                    <a:pt x="2129" y="1968"/>
                    <a:pt x="2117" y="1974"/>
                    <a:pt x="2123" y="1979"/>
                  </a:cubicBezTo>
                  <a:cubicBezTo>
                    <a:pt x="2128" y="1974"/>
                    <a:pt x="2133" y="1973"/>
                    <a:pt x="2137" y="1973"/>
                  </a:cubicBezTo>
                  <a:cubicBezTo>
                    <a:pt x="2142" y="1973"/>
                    <a:pt x="2147" y="1975"/>
                    <a:pt x="2152" y="1975"/>
                  </a:cubicBezTo>
                  <a:cubicBezTo>
                    <a:pt x="2155" y="1975"/>
                    <a:pt x="2159" y="1973"/>
                    <a:pt x="2162" y="1968"/>
                  </a:cubicBezTo>
                  <a:cubicBezTo>
                    <a:pt x="2166" y="1979"/>
                    <a:pt x="2171" y="1983"/>
                    <a:pt x="2178" y="1983"/>
                  </a:cubicBezTo>
                  <a:cubicBezTo>
                    <a:pt x="2185" y="1983"/>
                    <a:pt x="2194" y="1978"/>
                    <a:pt x="2202" y="1978"/>
                  </a:cubicBezTo>
                  <a:cubicBezTo>
                    <a:pt x="2206" y="1978"/>
                    <a:pt x="2210" y="1979"/>
                    <a:pt x="2213" y="1985"/>
                  </a:cubicBezTo>
                  <a:lnTo>
                    <a:pt x="2213" y="1979"/>
                  </a:lnTo>
                  <a:cubicBezTo>
                    <a:pt x="2214" y="1977"/>
                    <a:pt x="2215" y="1976"/>
                    <a:pt x="2216" y="1976"/>
                  </a:cubicBezTo>
                  <a:cubicBezTo>
                    <a:pt x="2218" y="1976"/>
                    <a:pt x="2220" y="1985"/>
                    <a:pt x="2224" y="1985"/>
                  </a:cubicBezTo>
                  <a:cubicBezTo>
                    <a:pt x="2218" y="1979"/>
                    <a:pt x="2218" y="1979"/>
                    <a:pt x="2218" y="1974"/>
                  </a:cubicBezTo>
                  <a:cubicBezTo>
                    <a:pt x="2226" y="1969"/>
                    <a:pt x="2234" y="1968"/>
                    <a:pt x="2242" y="1968"/>
                  </a:cubicBezTo>
                  <a:cubicBezTo>
                    <a:pt x="2266" y="1968"/>
                    <a:pt x="2293" y="1981"/>
                    <a:pt x="2313" y="1985"/>
                  </a:cubicBezTo>
                  <a:cubicBezTo>
                    <a:pt x="2323" y="1985"/>
                    <a:pt x="2320" y="1953"/>
                    <a:pt x="2329" y="1953"/>
                  </a:cubicBezTo>
                  <a:cubicBezTo>
                    <a:pt x="2331" y="1953"/>
                    <a:pt x="2333" y="1954"/>
                    <a:pt x="2336" y="1957"/>
                  </a:cubicBezTo>
                  <a:lnTo>
                    <a:pt x="2330" y="1974"/>
                  </a:lnTo>
                  <a:cubicBezTo>
                    <a:pt x="2353" y="1957"/>
                    <a:pt x="2381" y="1968"/>
                    <a:pt x="2397" y="1951"/>
                  </a:cubicBezTo>
                  <a:cubicBezTo>
                    <a:pt x="2397" y="1951"/>
                    <a:pt x="2397" y="1957"/>
                    <a:pt x="2397" y="1957"/>
                  </a:cubicBezTo>
                  <a:cubicBezTo>
                    <a:pt x="2399" y="1960"/>
                    <a:pt x="2401" y="1962"/>
                    <a:pt x="2403" y="1962"/>
                  </a:cubicBezTo>
                  <a:cubicBezTo>
                    <a:pt x="2409" y="1962"/>
                    <a:pt x="2414" y="1954"/>
                    <a:pt x="2414" y="1946"/>
                  </a:cubicBezTo>
                  <a:cubicBezTo>
                    <a:pt x="2414" y="1946"/>
                    <a:pt x="2414" y="1951"/>
                    <a:pt x="2420" y="1957"/>
                  </a:cubicBezTo>
                  <a:cubicBezTo>
                    <a:pt x="2420" y="1958"/>
                    <a:pt x="2421" y="1958"/>
                    <a:pt x="2421" y="1958"/>
                  </a:cubicBezTo>
                  <a:cubicBezTo>
                    <a:pt x="2425" y="1958"/>
                    <a:pt x="2426" y="1948"/>
                    <a:pt x="2428" y="1948"/>
                  </a:cubicBezTo>
                  <a:cubicBezTo>
                    <a:pt x="2429" y="1948"/>
                    <a:pt x="2430" y="1949"/>
                    <a:pt x="2431" y="1951"/>
                  </a:cubicBezTo>
                  <a:cubicBezTo>
                    <a:pt x="2431" y="1957"/>
                    <a:pt x="2431" y="1957"/>
                    <a:pt x="2431" y="1957"/>
                  </a:cubicBezTo>
                  <a:cubicBezTo>
                    <a:pt x="2431" y="1951"/>
                    <a:pt x="2442" y="1957"/>
                    <a:pt x="2437" y="1946"/>
                  </a:cubicBezTo>
                  <a:lnTo>
                    <a:pt x="2437" y="1946"/>
                  </a:lnTo>
                  <a:cubicBezTo>
                    <a:pt x="2438" y="1947"/>
                    <a:pt x="2440" y="1947"/>
                    <a:pt x="2441" y="1947"/>
                  </a:cubicBezTo>
                  <a:cubicBezTo>
                    <a:pt x="2448" y="1947"/>
                    <a:pt x="2453" y="1939"/>
                    <a:pt x="2460" y="1939"/>
                  </a:cubicBezTo>
                  <a:cubicBezTo>
                    <a:pt x="2461" y="1939"/>
                    <a:pt x="2463" y="1939"/>
                    <a:pt x="2465" y="1940"/>
                  </a:cubicBezTo>
                  <a:cubicBezTo>
                    <a:pt x="2465" y="1937"/>
                    <a:pt x="2466" y="1936"/>
                    <a:pt x="2467" y="1936"/>
                  </a:cubicBezTo>
                  <a:cubicBezTo>
                    <a:pt x="2468" y="1936"/>
                    <a:pt x="2470" y="1937"/>
                    <a:pt x="2472" y="1937"/>
                  </a:cubicBezTo>
                  <a:cubicBezTo>
                    <a:pt x="2474" y="1937"/>
                    <a:pt x="2476" y="1936"/>
                    <a:pt x="2476" y="1929"/>
                  </a:cubicBezTo>
                  <a:cubicBezTo>
                    <a:pt x="2478" y="1937"/>
                    <a:pt x="2482" y="1940"/>
                    <a:pt x="2486" y="1940"/>
                  </a:cubicBezTo>
                  <a:cubicBezTo>
                    <a:pt x="2490" y="1940"/>
                    <a:pt x="2495" y="1935"/>
                    <a:pt x="2498" y="1929"/>
                  </a:cubicBezTo>
                  <a:cubicBezTo>
                    <a:pt x="2498" y="1935"/>
                    <a:pt x="2504" y="1935"/>
                    <a:pt x="2504" y="1946"/>
                  </a:cubicBezTo>
                  <a:cubicBezTo>
                    <a:pt x="2509" y="1946"/>
                    <a:pt x="2515" y="1940"/>
                    <a:pt x="2509" y="1929"/>
                  </a:cubicBezTo>
                  <a:lnTo>
                    <a:pt x="2509" y="1929"/>
                  </a:lnTo>
                  <a:cubicBezTo>
                    <a:pt x="2513" y="1934"/>
                    <a:pt x="2516" y="1936"/>
                    <a:pt x="2518" y="1936"/>
                  </a:cubicBezTo>
                  <a:cubicBezTo>
                    <a:pt x="2524" y="1936"/>
                    <a:pt x="2527" y="1925"/>
                    <a:pt x="2533" y="1925"/>
                  </a:cubicBezTo>
                  <a:cubicBezTo>
                    <a:pt x="2536" y="1925"/>
                    <a:pt x="2539" y="1927"/>
                    <a:pt x="2543" y="1935"/>
                  </a:cubicBezTo>
                  <a:cubicBezTo>
                    <a:pt x="2554" y="1918"/>
                    <a:pt x="2571" y="1907"/>
                    <a:pt x="2582" y="1895"/>
                  </a:cubicBezTo>
                  <a:lnTo>
                    <a:pt x="2582" y="1895"/>
                  </a:lnTo>
                  <a:cubicBezTo>
                    <a:pt x="2588" y="1918"/>
                    <a:pt x="2565" y="1907"/>
                    <a:pt x="2571" y="1923"/>
                  </a:cubicBezTo>
                  <a:cubicBezTo>
                    <a:pt x="2588" y="1912"/>
                    <a:pt x="2593" y="1895"/>
                    <a:pt x="2605" y="1895"/>
                  </a:cubicBezTo>
                  <a:cubicBezTo>
                    <a:pt x="2610" y="1895"/>
                    <a:pt x="2605" y="1907"/>
                    <a:pt x="2605" y="1907"/>
                  </a:cubicBezTo>
                  <a:cubicBezTo>
                    <a:pt x="2621" y="1895"/>
                    <a:pt x="2638" y="1901"/>
                    <a:pt x="2644" y="1890"/>
                  </a:cubicBezTo>
                  <a:cubicBezTo>
                    <a:pt x="2649" y="1890"/>
                    <a:pt x="2644" y="1890"/>
                    <a:pt x="2644" y="1895"/>
                  </a:cubicBezTo>
                  <a:cubicBezTo>
                    <a:pt x="2648" y="1891"/>
                    <a:pt x="2649" y="1893"/>
                    <a:pt x="2649" y="1890"/>
                  </a:cubicBezTo>
                  <a:lnTo>
                    <a:pt x="2649" y="1890"/>
                  </a:lnTo>
                  <a:cubicBezTo>
                    <a:pt x="2649" y="1890"/>
                    <a:pt x="2649" y="1890"/>
                    <a:pt x="2649" y="1890"/>
                  </a:cubicBezTo>
                  <a:lnTo>
                    <a:pt x="2649" y="1884"/>
                  </a:lnTo>
                  <a:cubicBezTo>
                    <a:pt x="2649" y="1887"/>
                    <a:pt x="2649" y="1889"/>
                    <a:pt x="2649" y="1890"/>
                  </a:cubicBezTo>
                  <a:lnTo>
                    <a:pt x="2649" y="1890"/>
                  </a:lnTo>
                  <a:cubicBezTo>
                    <a:pt x="2638" y="1879"/>
                    <a:pt x="2649" y="1856"/>
                    <a:pt x="2649" y="1851"/>
                  </a:cubicBezTo>
                  <a:cubicBezTo>
                    <a:pt x="2649" y="1879"/>
                    <a:pt x="2661" y="1856"/>
                    <a:pt x="2666" y="1890"/>
                  </a:cubicBezTo>
                  <a:cubicBezTo>
                    <a:pt x="2666" y="1890"/>
                    <a:pt x="2666" y="1884"/>
                    <a:pt x="2666" y="1879"/>
                  </a:cubicBezTo>
                  <a:cubicBezTo>
                    <a:pt x="2666" y="1879"/>
                    <a:pt x="2672" y="1879"/>
                    <a:pt x="2672" y="1890"/>
                  </a:cubicBezTo>
                  <a:cubicBezTo>
                    <a:pt x="2677" y="1879"/>
                    <a:pt x="2672" y="1873"/>
                    <a:pt x="2683" y="1873"/>
                  </a:cubicBezTo>
                  <a:cubicBezTo>
                    <a:pt x="2683" y="1873"/>
                    <a:pt x="2683" y="1879"/>
                    <a:pt x="2683" y="1884"/>
                  </a:cubicBezTo>
                  <a:cubicBezTo>
                    <a:pt x="2683" y="1873"/>
                    <a:pt x="2683" y="1862"/>
                    <a:pt x="2694" y="1862"/>
                  </a:cubicBezTo>
                  <a:cubicBezTo>
                    <a:pt x="2694" y="1867"/>
                    <a:pt x="2694" y="1873"/>
                    <a:pt x="2694" y="1873"/>
                  </a:cubicBezTo>
                  <a:cubicBezTo>
                    <a:pt x="2705" y="1867"/>
                    <a:pt x="2705" y="1845"/>
                    <a:pt x="2722" y="1845"/>
                  </a:cubicBezTo>
                  <a:cubicBezTo>
                    <a:pt x="2722" y="1867"/>
                    <a:pt x="2728" y="1851"/>
                    <a:pt x="2733" y="1867"/>
                  </a:cubicBezTo>
                  <a:lnTo>
                    <a:pt x="2739" y="1862"/>
                  </a:lnTo>
                  <a:lnTo>
                    <a:pt x="2733" y="1856"/>
                  </a:lnTo>
                  <a:cubicBezTo>
                    <a:pt x="2738" y="1852"/>
                    <a:pt x="2742" y="1843"/>
                    <a:pt x="2747" y="1843"/>
                  </a:cubicBezTo>
                  <a:cubicBezTo>
                    <a:pt x="2748" y="1843"/>
                    <a:pt x="2749" y="1844"/>
                    <a:pt x="2750" y="1845"/>
                  </a:cubicBezTo>
                  <a:lnTo>
                    <a:pt x="2750" y="1851"/>
                  </a:lnTo>
                  <a:lnTo>
                    <a:pt x="2756" y="1845"/>
                  </a:lnTo>
                  <a:lnTo>
                    <a:pt x="2750" y="1839"/>
                  </a:lnTo>
                  <a:cubicBezTo>
                    <a:pt x="2755" y="1830"/>
                    <a:pt x="2748" y="1821"/>
                    <a:pt x="2749" y="1821"/>
                  </a:cubicBezTo>
                  <a:lnTo>
                    <a:pt x="2749" y="1821"/>
                  </a:lnTo>
                  <a:cubicBezTo>
                    <a:pt x="2749" y="1821"/>
                    <a:pt x="2749" y="1822"/>
                    <a:pt x="2750" y="1823"/>
                  </a:cubicBezTo>
                  <a:cubicBezTo>
                    <a:pt x="2750" y="1823"/>
                    <a:pt x="2752" y="1821"/>
                    <a:pt x="2754" y="1821"/>
                  </a:cubicBezTo>
                  <a:cubicBezTo>
                    <a:pt x="2757" y="1821"/>
                    <a:pt x="2761" y="1823"/>
                    <a:pt x="2767" y="1828"/>
                  </a:cubicBezTo>
                  <a:cubicBezTo>
                    <a:pt x="2767" y="1823"/>
                    <a:pt x="2767" y="1817"/>
                    <a:pt x="2773" y="1817"/>
                  </a:cubicBezTo>
                  <a:cubicBezTo>
                    <a:pt x="2778" y="1823"/>
                    <a:pt x="2778" y="1834"/>
                    <a:pt x="2778" y="1839"/>
                  </a:cubicBezTo>
                  <a:cubicBezTo>
                    <a:pt x="2778" y="1825"/>
                    <a:pt x="2791" y="1827"/>
                    <a:pt x="2791" y="1817"/>
                  </a:cubicBezTo>
                  <a:lnTo>
                    <a:pt x="2791" y="1817"/>
                  </a:lnTo>
                  <a:cubicBezTo>
                    <a:pt x="2792" y="1823"/>
                    <a:pt x="2795" y="1828"/>
                    <a:pt x="2795" y="1828"/>
                  </a:cubicBezTo>
                  <a:lnTo>
                    <a:pt x="2795" y="1817"/>
                  </a:lnTo>
                  <a:cubicBezTo>
                    <a:pt x="2801" y="1817"/>
                    <a:pt x="2801" y="1823"/>
                    <a:pt x="2801" y="1828"/>
                  </a:cubicBezTo>
                  <a:cubicBezTo>
                    <a:pt x="2811" y="1828"/>
                    <a:pt x="2794" y="1811"/>
                    <a:pt x="2802" y="1811"/>
                  </a:cubicBezTo>
                  <a:lnTo>
                    <a:pt x="2802" y="1811"/>
                  </a:lnTo>
                  <a:cubicBezTo>
                    <a:pt x="2803" y="1811"/>
                    <a:pt x="2804" y="1811"/>
                    <a:pt x="2806" y="1811"/>
                  </a:cubicBezTo>
                  <a:cubicBezTo>
                    <a:pt x="2806" y="1811"/>
                    <a:pt x="2806" y="1817"/>
                    <a:pt x="2806" y="1817"/>
                  </a:cubicBezTo>
                  <a:cubicBezTo>
                    <a:pt x="2817" y="1817"/>
                    <a:pt x="2823" y="1806"/>
                    <a:pt x="2834" y="1806"/>
                  </a:cubicBezTo>
                  <a:lnTo>
                    <a:pt x="2834" y="1806"/>
                  </a:lnTo>
                  <a:cubicBezTo>
                    <a:pt x="2840" y="1823"/>
                    <a:pt x="2829" y="1811"/>
                    <a:pt x="2834" y="1828"/>
                  </a:cubicBezTo>
                  <a:cubicBezTo>
                    <a:pt x="2845" y="1817"/>
                    <a:pt x="2857" y="1795"/>
                    <a:pt x="2868" y="1795"/>
                  </a:cubicBezTo>
                  <a:cubicBezTo>
                    <a:pt x="2866" y="1788"/>
                    <a:pt x="2866" y="1786"/>
                    <a:pt x="2868" y="1786"/>
                  </a:cubicBezTo>
                  <a:cubicBezTo>
                    <a:pt x="2871" y="1786"/>
                    <a:pt x="2876" y="1792"/>
                    <a:pt x="2881" y="1792"/>
                  </a:cubicBezTo>
                  <a:cubicBezTo>
                    <a:pt x="2882" y="1792"/>
                    <a:pt x="2884" y="1791"/>
                    <a:pt x="2885" y="1789"/>
                  </a:cubicBezTo>
                  <a:cubicBezTo>
                    <a:pt x="2885" y="1789"/>
                    <a:pt x="2885" y="1800"/>
                    <a:pt x="2885" y="1800"/>
                  </a:cubicBezTo>
                  <a:cubicBezTo>
                    <a:pt x="2896" y="1800"/>
                    <a:pt x="2901" y="1789"/>
                    <a:pt x="2913" y="1778"/>
                  </a:cubicBezTo>
                  <a:lnTo>
                    <a:pt x="2913" y="1783"/>
                  </a:lnTo>
                  <a:cubicBezTo>
                    <a:pt x="2916" y="1783"/>
                    <a:pt x="2923" y="1781"/>
                    <a:pt x="2928" y="1781"/>
                  </a:cubicBezTo>
                  <a:cubicBezTo>
                    <a:pt x="2931" y="1781"/>
                    <a:pt x="2933" y="1782"/>
                    <a:pt x="2935" y="1783"/>
                  </a:cubicBezTo>
                  <a:cubicBezTo>
                    <a:pt x="2935" y="1772"/>
                    <a:pt x="2935" y="1772"/>
                    <a:pt x="2935" y="1767"/>
                  </a:cubicBezTo>
                  <a:cubicBezTo>
                    <a:pt x="2941" y="1772"/>
                    <a:pt x="2945" y="1775"/>
                    <a:pt x="2949" y="1775"/>
                  </a:cubicBezTo>
                  <a:cubicBezTo>
                    <a:pt x="2960" y="1775"/>
                    <a:pt x="2962" y="1752"/>
                    <a:pt x="2976" y="1752"/>
                  </a:cubicBezTo>
                  <a:cubicBezTo>
                    <a:pt x="2978" y="1752"/>
                    <a:pt x="2982" y="1753"/>
                    <a:pt x="2985" y="1755"/>
                  </a:cubicBezTo>
                  <a:cubicBezTo>
                    <a:pt x="2985" y="1761"/>
                    <a:pt x="2980" y="1767"/>
                    <a:pt x="2985" y="1767"/>
                  </a:cubicBezTo>
                  <a:lnTo>
                    <a:pt x="2997" y="1755"/>
                  </a:lnTo>
                  <a:cubicBezTo>
                    <a:pt x="2991" y="1744"/>
                    <a:pt x="2991" y="1750"/>
                    <a:pt x="2985" y="1739"/>
                  </a:cubicBezTo>
                  <a:cubicBezTo>
                    <a:pt x="2985" y="1733"/>
                    <a:pt x="2985" y="1727"/>
                    <a:pt x="2991" y="1727"/>
                  </a:cubicBezTo>
                  <a:lnTo>
                    <a:pt x="2991" y="1727"/>
                  </a:lnTo>
                  <a:cubicBezTo>
                    <a:pt x="2985" y="1733"/>
                    <a:pt x="2997" y="1744"/>
                    <a:pt x="3002" y="1750"/>
                  </a:cubicBezTo>
                  <a:cubicBezTo>
                    <a:pt x="2997" y="1744"/>
                    <a:pt x="2997" y="1739"/>
                    <a:pt x="2997" y="1739"/>
                  </a:cubicBezTo>
                  <a:lnTo>
                    <a:pt x="2997" y="1739"/>
                  </a:lnTo>
                  <a:cubicBezTo>
                    <a:pt x="2998" y="1740"/>
                    <a:pt x="2999" y="1741"/>
                    <a:pt x="3000" y="1741"/>
                  </a:cubicBezTo>
                  <a:cubicBezTo>
                    <a:pt x="3003" y="1741"/>
                    <a:pt x="2996" y="1725"/>
                    <a:pt x="2999" y="1725"/>
                  </a:cubicBezTo>
                  <a:lnTo>
                    <a:pt x="2999" y="1725"/>
                  </a:lnTo>
                  <a:cubicBezTo>
                    <a:pt x="3000" y="1725"/>
                    <a:pt x="3001" y="1726"/>
                    <a:pt x="3002" y="1727"/>
                  </a:cubicBezTo>
                  <a:lnTo>
                    <a:pt x="3002" y="1733"/>
                  </a:lnTo>
                  <a:cubicBezTo>
                    <a:pt x="3008" y="1727"/>
                    <a:pt x="3008" y="1716"/>
                    <a:pt x="3013" y="1716"/>
                  </a:cubicBezTo>
                  <a:lnTo>
                    <a:pt x="3013" y="1716"/>
                  </a:lnTo>
                  <a:cubicBezTo>
                    <a:pt x="3019" y="1727"/>
                    <a:pt x="3008" y="1727"/>
                    <a:pt x="3013" y="1733"/>
                  </a:cubicBezTo>
                  <a:cubicBezTo>
                    <a:pt x="3018" y="1733"/>
                    <a:pt x="3015" y="1715"/>
                    <a:pt x="3021" y="1715"/>
                  </a:cubicBezTo>
                  <a:cubicBezTo>
                    <a:pt x="3022" y="1715"/>
                    <a:pt x="3023" y="1716"/>
                    <a:pt x="3025" y="1716"/>
                  </a:cubicBezTo>
                  <a:cubicBezTo>
                    <a:pt x="3025" y="1722"/>
                    <a:pt x="3019" y="1722"/>
                    <a:pt x="3019" y="1727"/>
                  </a:cubicBezTo>
                  <a:cubicBezTo>
                    <a:pt x="3025" y="1733"/>
                    <a:pt x="3027" y="1734"/>
                    <a:pt x="3030" y="1734"/>
                  </a:cubicBezTo>
                  <a:cubicBezTo>
                    <a:pt x="3032" y="1734"/>
                    <a:pt x="3033" y="1733"/>
                    <a:pt x="3036" y="1733"/>
                  </a:cubicBezTo>
                  <a:lnTo>
                    <a:pt x="3047" y="1739"/>
                  </a:lnTo>
                  <a:lnTo>
                    <a:pt x="3041" y="1733"/>
                  </a:lnTo>
                  <a:cubicBezTo>
                    <a:pt x="3036" y="1699"/>
                    <a:pt x="3053" y="1722"/>
                    <a:pt x="3053" y="1699"/>
                  </a:cubicBezTo>
                  <a:cubicBezTo>
                    <a:pt x="3053" y="1722"/>
                    <a:pt x="3058" y="1711"/>
                    <a:pt x="3064" y="1722"/>
                  </a:cubicBezTo>
                  <a:cubicBezTo>
                    <a:pt x="3064" y="1727"/>
                    <a:pt x="3069" y="1727"/>
                    <a:pt x="3069" y="1733"/>
                  </a:cubicBezTo>
                  <a:cubicBezTo>
                    <a:pt x="3069" y="1730"/>
                    <a:pt x="3070" y="1729"/>
                    <a:pt x="3072" y="1729"/>
                  </a:cubicBezTo>
                  <a:cubicBezTo>
                    <a:pt x="3073" y="1729"/>
                    <a:pt x="3075" y="1730"/>
                    <a:pt x="3077" y="1730"/>
                  </a:cubicBezTo>
                  <a:cubicBezTo>
                    <a:pt x="3079" y="1730"/>
                    <a:pt x="3081" y="1728"/>
                    <a:pt x="3081" y="1722"/>
                  </a:cubicBezTo>
                  <a:cubicBezTo>
                    <a:pt x="3081" y="1727"/>
                    <a:pt x="3086" y="1722"/>
                    <a:pt x="3086" y="1733"/>
                  </a:cubicBezTo>
                  <a:cubicBezTo>
                    <a:pt x="3092" y="1727"/>
                    <a:pt x="3086" y="1722"/>
                    <a:pt x="3081" y="1716"/>
                  </a:cubicBezTo>
                  <a:cubicBezTo>
                    <a:pt x="3082" y="1712"/>
                    <a:pt x="3085" y="1710"/>
                    <a:pt x="3088" y="1710"/>
                  </a:cubicBezTo>
                  <a:cubicBezTo>
                    <a:pt x="3092" y="1710"/>
                    <a:pt x="3098" y="1713"/>
                    <a:pt x="3102" y="1713"/>
                  </a:cubicBezTo>
                  <a:cubicBezTo>
                    <a:pt x="3108" y="1713"/>
                    <a:pt x="3112" y="1710"/>
                    <a:pt x="3114" y="1699"/>
                  </a:cubicBezTo>
                  <a:cubicBezTo>
                    <a:pt x="3120" y="1688"/>
                    <a:pt x="3114" y="1677"/>
                    <a:pt x="3120" y="1666"/>
                  </a:cubicBezTo>
                  <a:cubicBezTo>
                    <a:pt x="3125" y="1671"/>
                    <a:pt x="3125" y="1677"/>
                    <a:pt x="3125" y="1677"/>
                  </a:cubicBezTo>
                  <a:cubicBezTo>
                    <a:pt x="3128" y="1679"/>
                    <a:pt x="3130" y="1681"/>
                    <a:pt x="3132" y="1681"/>
                  </a:cubicBezTo>
                  <a:cubicBezTo>
                    <a:pt x="3136" y="1681"/>
                    <a:pt x="3139" y="1678"/>
                    <a:pt x="3142" y="1671"/>
                  </a:cubicBezTo>
                  <a:lnTo>
                    <a:pt x="3137" y="1655"/>
                  </a:lnTo>
                  <a:lnTo>
                    <a:pt x="3137" y="1671"/>
                  </a:lnTo>
                  <a:cubicBezTo>
                    <a:pt x="3131" y="1671"/>
                    <a:pt x="3125" y="1660"/>
                    <a:pt x="3131" y="1655"/>
                  </a:cubicBezTo>
                  <a:cubicBezTo>
                    <a:pt x="3129" y="1654"/>
                    <a:pt x="3128" y="1653"/>
                    <a:pt x="3127" y="1653"/>
                  </a:cubicBezTo>
                  <a:cubicBezTo>
                    <a:pt x="3124" y="1653"/>
                    <a:pt x="3126" y="1659"/>
                    <a:pt x="3125" y="1659"/>
                  </a:cubicBezTo>
                  <a:cubicBezTo>
                    <a:pt x="3124" y="1659"/>
                    <a:pt x="3123" y="1658"/>
                    <a:pt x="3120" y="1655"/>
                  </a:cubicBezTo>
                  <a:lnTo>
                    <a:pt x="3114" y="1660"/>
                  </a:lnTo>
                  <a:cubicBezTo>
                    <a:pt x="3114" y="1655"/>
                    <a:pt x="3109" y="1649"/>
                    <a:pt x="3114" y="1649"/>
                  </a:cubicBezTo>
                  <a:cubicBezTo>
                    <a:pt x="3113" y="1648"/>
                    <a:pt x="3112" y="1648"/>
                    <a:pt x="3111" y="1648"/>
                  </a:cubicBezTo>
                  <a:cubicBezTo>
                    <a:pt x="3106" y="1648"/>
                    <a:pt x="3106" y="1658"/>
                    <a:pt x="3102" y="1658"/>
                  </a:cubicBezTo>
                  <a:cubicBezTo>
                    <a:pt x="3101" y="1658"/>
                    <a:pt x="3100" y="1657"/>
                    <a:pt x="3097" y="1655"/>
                  </a:cubicBezTo>
                  <a:lnTo>
                    <a:pt x="3097" y="1655"/>
                  </a:lnTo>
                  <a:cubicBezTo>
                    <a:pt x="3086" y="1666"/>
                    <a:pt x="3103" y="1666"/>
                    <a:pt x="3097" y="1688"/>
                  </a:cubicBezTo>
                  <a:lnTo>
                    <a:pt x="3081" y="1660"/>
                  </a:lnTo>
                  <a:lnTo>
                    <a:pt x="3086" y="1671"/>
                  </a:lnTo>
                  <a:cubicBezTo>
                    <a:pt x="3081" y="1671"/>
                    <a:pt x="3081" y="1671"/>
                    <a:pt x="3081" y="1666"/>
                  </a:cubicBezTo>
                  <a:cubicBezTo>
                    <a:pt x="3075" y="1677"/>
                    <a:pt x="3081" y="1671"/>
                    <a:pt x="3081" y="1683"/>
                  </a:cubicBezTo>
                  <a:cubicBezTo>
                    <a:pt x="3078" y="1680"/>
                    <a:pt x="3076" y="1679"/>
                    <a:pt x="3074" y="1679"/>
                  </a:cubicBezTo>
                  <a:cubicBezTo>
                    <a:pt x="3072" y="1679"/>
                    <a:pt x="3070" y="1682"/>
                    <a:pt x="3067" y="1682"/>
                  </a:cubicBezTo>
                  <a:cubicBezTo>
                    <a:pt x="3065" y="1682"/>
                    <a:pt x="3062" y="1680"/>
                    <a:pt x="3058" y="1671"/>
                  </a:cubicBezTo>
                  <a:lnTo>
                    <a:pt x="3058" y="1671"/>
                  </a:lnTo>
                  <a:cubicBezTo>
                    <a:pt x="3058" y="1683"/>
                    <a:pt x="3069" y="1677"/>
                    <a:pt x="3064" y="1688"/>
                  </a:cubicBezTo>
                  <a:cubicBezTo>
                    <a:pt x="3061" y="1682"/>
                    <a:pt x="3059" y="1679"/>
                    <a:pt x="3057" y="1679"/>
                  </a:cubicBezTo>
                  <a:cubicBezTo>
                    <a:pt x="3055" y="1679"/>
                    <a:pt x="3055" y="1689"/>
                    <a:pt x="3050" y="1689"/>
                  </a:cubicBezTo>
                  <a:cubicBezTo>
                    <a:pt x="3049" y="1689"/>
                    <a:pt x="3048" y="1689"/>
                    <a:pt x="3047" y="1688"/>
                  </a:cubicBezTo>
                  <a:cubicBezTo>
                    <a:pt x="3047" y="1677"/>
                    <a:pt x="3053" y="1677"/>
                    <a:pt x="3041" y="1671"/>
                  </a:cubicBezTo>
                  <a:lnTo>
                    <a:pt x="3041" y="1671"/>
                  </a:lnTo>
                  <a:cubicBezTo>
                    <a:pt x="3043" y="1679"/>
                    <a:pt x="3043" y="1682"/>
                    <a:pt x="3041" y="1682"/>
                  </a:cubicBezTo>
                  <a:cubicBezTo>
                    <a:pt x="3038" y="1682"/>
                    <a:pt x="3033" y="1676"/>
                    <a:pt x="3031" y="1676"/>
                  </a:cubicBezTo>
                  <a:cubicBezTo>
                    <a:pt x="3030" y="1676"/>
                    <a:pt x="3030" y="1676"/>
                    <a:pt x="3030" y="1677"/>
                  </a:cubicBezTo>
                  <a:cubicBezTo>
                    <a:pt x="3025" y="1677"/>
                    <a:pt x="3025" y="1672"/>
                    <a:pt x="3025" y="1671"/>
                  </a:cubicBezTo>
                  <a:lnTo>
                    <a:pt x="3025" y="1671"/>
                  </a:lnTo>
                  <a:cubicBezTo>
                    <a:pt x="3025" y="1672"/>
                    <a:pt x="3025" y="1683"/>
                    <a:pt x="3030" y="1688"/>
                  </a:cubicBezTo>
                  <a:cubicBezTo>
                    <a:pt x="3025" y="1694"/>
                    <a:pt x="3019" y="1688"/>
                    <a:pt x="3013" y="1699"/>
                  </a:cubicBezTo>
                  <a:cubicBezTo>
                    <a:pt x="3013" y="1694"/>
                    <a:pt x="2998" y="1694"/>
                    <a:pt x="2987" y="1694"/>
                  </a:cubicBezTo>
                  <a:lnTo>
                    <a:pt x="2987" y="1694"/>
                  </a:lnTo>
                  <a:cubicBezTo>
                    <a:pt x="2990" y="1705"/>
                    <a:pt x="2985" y="1706"/>
                    <a:pt x="2980" y="1711"/>
                  </a:cubicBezTo>
                  <a:cubicBezTo>
                    <a:pt x="2974" y="1699"/>
                    <a:pt x="2974" y="1699"/>
                    <a:pt x="2974" y="1694"/>
                  </a:cubicBezTo>
                  <a:lnTo>
                    <a:pt x="2969" y="1694"/>
                  </a:lnTo>
                  <a:cubicBezTo>
                    <a:pt x="2974" y="1699"/>
                    <a:pt x="2974" y="1705"/>
                    <a:pt x="2969" y="1705"/>
                  </a:cubicBezTo>
                  <a:lnTo>
                    <a:pt x="2963" y="1694"/>
                  </a:lnTo>
                  <a:cubicBezTo>
                    <a:pt x="2958" y="1699"/>
                    <a:pt x="2958" y="1712"/>
                    <a:pt x="2950" y="1712"/>
                  </a:cubicBezTo>
                  <a:cubicBezTo>
                    <a:pt x="2949" y="1712"/>
                    <a:pt x="2948" y="1711"/>
                    <a:pt x="2946" y="1711"/>
                  </a:cubicBezTo>
                  <a:lnTo>
                    <a:pt x="2946" y="1711"/>
                  </a:lnTo>
                  <a:cubicBezTo>
                    <a:pt x="2952" y="1722"/>
                    <a:pt x="2963" y="1739"/>
                    <a:pt x="2957" y="1750"/>
                  </a:cubicBezTo>
                  <a:cubicBezTo>
                    <a:pt x="2957" y="1744"/>
                    <a:pt x="2952" y="1733"/>
                    <a:pt x="2952" y="1727"/>
                  </a:cubicBezTo>
                  <a:lnTo>
                    <a:pt x="2952" y="1722"/>
                  </a:lnTo>
                  <a:cubicBezTo>
                    <a:pt x="2946" y="1722"/>
                    <a:pt x="2952" y="1733"/>
                    <a:pt x="2946" y="1733"/>
                  </a:cubicBezTo>
                  <a:cubicBezTo>
                    <a:pt x="2946" y="1722"/>
                    <a:pt x="2941" y="1727"/>
                    <a:pt x="2941" y="1722"/>
                  </a:cubicBezTo>
                  <a:cubicBezTo>
                    <a:pt x="2941" y="1722"/>
                    <a:pt x="2946" y="1722"/>
                    <a:pt x="2946" y="1716"/>
                  </a:cubicBezTo>
                  <a:cubicBezTo>
                    <a:pt x="2941" y="1716"/>
                    <a:pt x="2935" y="1716"/>
                    <a:pt x="2929" y="1711"/>
                  </a:cubicBezTo>
                  <a:lnTo>
                    <a:pt x="2929" y="1711"/>
                  </a:lnTo>
                  <a:cubicBezTo>
                    <a:pt x="2935" y="1716"/>
                    <a:pt x="2935" y="1722"/>
                    <a:pt x="2935" y="1722"/>
                  </a:cubicBezTo>
                  <a:cubicBezTo>
                    <a:pt x="2933" y="1723"/>
                    <a:pt x="2932" y="1723"/>
                    <a:pt x="2931" y="1723"/>
                  </a:cubicBezTo>
                  <a:cubicBezTo>
                    <a:pt x="2924" y="1723"/>
                    <a:pt x="2923" y="1711"/>
                    <a:pt x="2918" y="1711"/>
                  </a:cubicBezTo>
                  <a:cubicBezTo>
                    <a:pt x="2918" y="1716"/>
                    <a:pt x="2913" y="1711"/>
                    <a:pt x="2918" y="1727"/>
                  </a:cubicBezTo>
                  <a:cubicBezTo>
                    <a:pt x="2918" y="1727"/>
                    <a:pt x="2913" y="1722"/>
                    <a:pt x="2913" y="1716"/>
                  </a:cubicBezTo>
                  <a:cubicBezTo>
                    <a:pt x="2913" y="1722"/>
                    <a:pt x="2896" y="1722"/>
                    <a:pt x="2907" y="1739"/>
                  </a:cubicBezTo>
                  <a:cubicBezTo>
                    <a:pt x="2905" y="1745"/>
                    <a:pt x="2900" y="1747"/>
                    <a:pt x="2895" y="1747"/>
                  </a:cubicBezTo>
                  <a:cubicBezTo>
                    <a:pt x="2890" y="1747"/>
                    <a:pt x="2885" y="1746"/>
                    <a:pt x="2880" y="1746"/>
                  </a:cubicBezTo>
                  <a:cubicBezTo>
                    <a:pt x="2875" y="1746"/>
                    <a:pt x="2871" y="1746"/>
                    <a:pt x="2868" y="1750"/>
                  </a:cubicBezTo>
                  <a:lnTo>
                    <a:pt x="2868" y="1744"/>
                  </a:lnTo>
                  <a:cubicBezTo>
                    <a:pt x="2862" y="1750"/>
                    <a:pt x="2857" y="1750"/>
                    <a:pt x="2851" y="1761"/>
                  </a:cubicBezTo>
                  <a:cubicBezTo>
                    <a:pt x="2851" y="1762"/>
                    <a:pt x="2851" y="1763"/>
                    <a:pt x="2850" y="1763"/>
                  </a:cubicBezTo>
                  <a:cubicBezTo>
                    <a:pt x="2849" y="1763"/>
                    <a:pt x="2845" y="1754"/>
                    <a:pt x="2845" y="1750"/>
                  </a:cubicBezTo>
                  <a:cubicBezTo>
                    <a:pt x="2841" y="1754"/>
                    <a:pt x="2840" y="1758"/>
                    <a:pt x="2836" y="1758"/>
                  </a:cubicBezTo>
                  <a:cubicBezTo>
                    <a:pt x="2834" y="1758"/>
                    <a:pt x="2832" y="1757"/>
                    <a:pt x="2829" y="1755"/>
                  </a:cubicBezTo>
                  <a:cubicBezTo>
                    <a:pt x="2834" y="1750"/>
                    <a:pt x="2829" y="1750"/>
                    <a:pt x="2834" y="1750"/>
                  </a:cubicBezTo>
                  <a:cubicBezTo>
                    <a:pt x="2831" y="1750"/>
                    <a:pt x="2829" y="1748"/>
                    <a:pt x="2826" y="1748"/>
                  </a:cubicBezTo>
                  <a:cubicBezTo>
                    <a:pt x="2823" y="1748"/>
                    <a:pt x="2820" y="1750"/>
                    <a:pt x="2817" y="1755"/>
                  </a:cubicBezTo>
                  <a:cubicBezTo>
                    <a:pt x="2817" y="1749"/>
                    <a:pt x="2815" y="1746"/>
                    <a:pt x="2813" y="1746"/>
                  </a:cubicBezTo>
                  <a:cubicBezTo>
                    <a:pt x="2811" y="1746"/>
                    <a:pt x="2809" y="1747"/>
                    <a:pt x="2806" y="1750"/>
                  </a:cubicBezTo>
                  <a:lnTo>
                    <a:pt x="2812" y="1755"/>
                  </a:lnTo>
                  <a:cubicBezTo>
                    <a:pt x="2812" y="1761"/>
                    <a:pt x="2806" y="1761"/>
                    <a:pt x="2806" y="1761"/>
                  </a:cubicBezTo>
                  <a:lnTo>
                    <a:pt x="2801" y="1744"/>
                  </a:lnTo>
                  <a:cubicBezTo>
                    <a:pt x="2798" y="1742"/>
                    <a:pt x="2796" y="1741"/>
                    <a:pt x="2795" y="1741"/>
                  </a:cubicBezTo>
                  <a:cubicBezTo>
                    <a:pt x="2786" y="1741"/>
                    <a:pt x="2783" y="1763"/>
                    <a:pt x="2776" y="1763"/>
                  </a:cubicBezTo>
                  <a:cubicBezTo>
                    <a:pt x="2773" y="1763"/>
                    <a:pt x="2770" y="1761"/>
                    <a:pt x="2767" y="1755"/>
                  </a:cubicBezTo>
                  <a:lnTo>
                    <a:pt x="2767" y="1755"/>
                  </a:lnTo>
                  <a:cubicBezTo>
                    <a:pt x="2767" y="1767"/>
                    <a:pt x="2778" y="1761"/>
                    <a:pt x="2778" y="1772"/>
                  </a:cubicBezTo>
                  <a:cubicBezTo>
                    <a:pt x="2767" y="1772"/>
                    <a:pt x="2756" y="1755"/>
                    <a:pt x="2756" y="1755"/>
                  </a:cubicBezTo>
                  <a:cubicBezTo>
                    <a:pt x="2755" y="1755"/>
                    <a:pt x="2754" y="1755"/>
                    <a:pt x="2753" y="1755"/>
                  </a:cubicBezTo>
                  <a:cubicBezTo>
                    <a:pt x="2746" y="1755"/>
                    <a:pt x="2749" y="1778"/>
                    <a:pt x="2741" y="1778"/>
                  </a:cubicBezTo>
                  <a:cubicBezTo>
                    <a:pt x="2741" y="1778"/>
                    <a:pt x="2740" y="1778"/>
                    <a:pt x="2739" y="1778"/>
                  </a:cubicBezTo>
                  <a:lnTo>
                    <a:pt x="2739" y="1778"/>
                  </a:lnTo>
                  <a:cubicBezTo>
                    <a:pt x="2745" y="1783"/>
                    <a:pt x="2750" y="1795"/>
                    <a:pt x="2745" y="1806"/>
                  </a:cubicBezTo>
                  <a:cubicBezTo>
                    <a:pt x="2739" y="1806"/>
                    <a:pt x="2728" y="1783"/>
                    <a:pt x="2733" y="1778"/>
                  </a:cubicBezTo>
                  <a:lnTo>
                    <a:pt x="2733" y="1778"/>
                  </a:lnTo>
                  <a:cubicBezTo>
                    <a:pt x="2733" y="1778"/>
                    <a:pt x="2733" y="1778"/>
                    <a:pt x="2733" y="1783"/>
                  </a:cubicBezTo>
                  <a:cubicBezTo>
                    <a:pt x="2739" y="1778"/>
                    <a:pt x="2739" y="1778"/>
                    <a:pt x="2733" y="1772"/>
                  </a:cubicBezTo>
                  <a:lnTo>
                    <a:pt x="2733" y="1778"/>
                  </a:lnTo>
                  <a:cubicBezTo>
                    <a:pt x="2733" y="1772"/>
                    <a:pt x="2722" y="1778"/>
                    <a:pt x="2722" y="1767"/>
                  </a:cubicBezTo>
                  <a:lnTo>
                    <a:pt x="2722" y="1767"/>
                  </a:lnTo>
                  <a:cubicBezTo>
                    <a:pt x="2718" y="1770"/>
                    <a:pt x="2720" y="1774"/>
                    <a:pt x="2723" y="1776"/>
                  </a:cubicBezTo>
                  <a:lnTo>
                    <a:pt x="2723" y="1776"/>
                  </a:lnTo>
                  <a:cubicBezTo>
                    <a:pt x="2722" y="1776"/>
                    <a:pt x="2722" y="1776"/>
                    <a:pt x="2721" y="1776"/>
                  </a:cubicBezTo>
                  <a:cubicBezTo>
                    <a:pt x="2716" y="1776"/>
                    <a:pt x="2712" y="1779"/>
                    <a:pt x="2709" y="1779"/>
                  </a:cubicBezTo>
                  <a:cubicBezTo>
                    <a:pt x="2708" y="1779"/>
                    <a:pt x="2707" y="1779"/>
                    <a:pt x="2705" y="1778"/>
                  </a:cubicBezTo>
                  <a:lnTo>
                    <a:pt x="2705" y="1778"/>
                  </a:lnTo>
                  <a:cubicBezTo>
                    <a:pt x="2705" y="1783"/>
                    <a:pt x="2711" y="1789"/>
                    <a:pt x="2705" y="1789"/>
                  </a:cubicBezTo>
                  <a:cubicBezTo>
                    <a:pt x="2704" y="1788"/>
                    <a:pt x="2703" y="1788"/>
                    <a:pt x="2702" y="1788"/>
                  </a:cubicBezTo>
                  <a:lnTo>
                    <a:pt x="2702" y="1788"/>
                  </a:lnTo>
                  <a:cubicBezTo>
                    <a:pt x="2697" y="1788"/>
                    <a:pt x="2704" y="1801"/>
                    <a:pt x="2694" y="1806"/>
                  </a:cubicBezTo>
                  <a:cubicBezTo>
                    <a:pt x="2690" y="1798"/>
                    <a:pt x="2692" y="1790"/>
                    <a:pt x="2691" y="1790"/>
                  </a:cubicBezTo>
                  <a:lnTo>
                    <a:pt x="2691" y="1790"/>
                  </a:lnTo>
                  <a:cubicBezTo>
                    <a:pt x="2691" y="1790"/>
                    <a:pt x="2690" y="1791"/>
                    <a:pt x="2689" y="1795"/>
                  </a:cubicBezTo>
                  <a:cubicBezTo>
                    <a:pt x="2677" y="1789"/>
                    <a:pt x="2683" y="1778"/>
                    <a:pt x="2683" y="1772"/>
                  </a:cubicBezTo>
                  <a:lnTo>
                    <a:pt x="2683" y="1772"/>
                  </a:lnTo>
                  <a:cubicBezTo>
                    <a:pt x="2681" y="1778"/>
                    <a:pt x="2679" y="1780"/>
                    <a:pt x="2676" y="1780"/>
                  </a:cubicBezTo>
                  <a:cubicBezTo>
                    <a:pt x="2671" y="1780"/>
                    <a:pt x="2664" y="1772"/>
                    <a:pt x="2661" y="1772"/>
                  </a:cubicBezTo>
                  <a:lnTo>
                    <a:pt x="2661" y="1767"/>
                  </a:lnTo>
                  <a:lnTo>
                    <a:pt x="2655" y="1767"/>
                  </a:lnTo>
                  <a:lnTo>
                    <a:pt x="2661" y="1778"/>
                  </a:lnTo>
                  <a:cubicBezTo>
                    <a:pt x="2661" y="1778"/>
                    <a:pt x="2655" y="1778"/>
                    <a:pt x="2655" y="1772"/>
                  </a:cubicBezTo>
                  <a:lnTo>
                    <a:pt x="2655" y="1772"/>
                  </a:lnTo>
                  <a:cubicBezTo>
                    <a:pt x="2655" y="1783"/>
                    <a:pt x="2666" y="1789"/>
                    <a:pt x="2661" y="1800"/>
                  </a:cubicBezTo>
                  <a:cubicBezTo>
                    <a:pt x="2657" y="1800"/>
                    <a:pt x="2656" y="1804"/>
                    <a:pt x="2654" y="1804"/>
                  </a:cubicBezTo>
                  <a:cubicBezTo>
                    <a:pt x="2653" y="1804"/>
                    <a:pt x="2652" y="1802"/>
                    <a:pt x="2649" y="1795"/>
                  </a:cubicBezTo>
                  <a:lnTo>
                    <a:pt x="2649" y="1795"/>
                  </a:lnTo>
                  <a:cubicBezTo>
                    <a:pt x="2651" y="1795"/>
                    <a:pt x="2652" y="1796"/>
                    <a:pt x="2653" y="1796"/>
                  </a:cubicBezTo>
                  <a:cubicBezTo>
                    <a:pt x="2656" y="1796"/>
                    <a:pt x="2647" y="1786"/>
                    <a:pt x="2648" y="1780"/>
                  </a:cubicBezTo>
                  <a:lnTo>
                    <a:pt x="2648" y="1780"/>
                  </a:lnTo>
                  <a:cubicBezTo>
                    <a:pt x="2648" y="1780"/>
                    <a:pt x="2648" y="1780"/>
                    <a:pt x="2648" y="1780"/>
                  </a:cubicBezTo>
                  <a:cubicBezTo>
                    <a:pt x="2647" y="1780"/>
                    <a:pt x="2646" y="1780"/>
                    <a:pt x="2644" y="1778"/>
                  </a:cubicBezTo>
                  <a:cubicBezTo>
                    <a:pt x="2642" y="1776"/>
                    <a:pt x="2641" y="1775"/>
                    <a:pt x="2640" y="1775"/>
                  </a:cubicBezTo>
                  <a:lnTo>
                    <a:pt x="2640" y="1775"/>
                  </a:lnTo>
                  <a:cubicBezTo>
                    <a:pt x="2636" y="1775"/>
                    <a:pt x="2642" y="1795"/>
                    <a:pt x="2633" y="1795"/>
                  </a:cubicBezTo>
                  <a:cubicBezTo>
                    <a:pt x="2633" y="1794"/>
                    <a:pt x="2632" y="1793"/>
                    <a:pt x="2632" y="1792"/>
                  </a:cubicBezTo>
                  <a:lnTo>
                    <a:pt x="2632" y="1792"/>
                  </a:lnTo>
                  <a:cubicBezTo>
                    <a:pt x="2633" y="1795"/>
                    <a:pt x="2633" y="1798"/>
                    <a:pt x="2633" y="1800"/>
                  </a:cubicBezTo>
                  <a:cubicBezTo>
                    <a:pt x="2621" y="1800"/>
                    <a:pt x="2627" y="1811"/>
                    <a:pt x="2621" y="1811"/>
                  </a:cubicBezTo>
                  <a:lnTo>
                    <a:pt x="2627" y="1811"/>
                  </a:lnTo>
                  <a:cubicBezTo>
                    <a:pt x="2627" y="1817"/>
                    <a:pt x="2621" y="1817"/>
                    <a:pt x="2621" y="1823"/>
                  </a:cubicBezTo>
                  <a:cubicBezTo>
                    <a:pt x="2620" y="1821"/>
                    <a:pt x="2619" y="1820"/>
                    <a:pt x="2619" y="1820"/>
                  </a:cubicBezTo>
                  <a:lnTo>
                    <a:pt x="2619" y="1820"/>
                  </a:lnTo>
                  <a:cubicBezTo>
                    <a:pt x="2619" y="1820"/>
                    <a:pt x="2618" y="1820"/>
                    <a:pt x="2617" y="1820"/>
                  </a:cubicBezTo>
                  <a:cubicBezTo>
                    <a:pt x="2613" y="1820"/>
                    <a:pt x="2607" y="1814"/>
                    <a:pt x="2603" y="1814"/>
                  </a:cubicBezTo>
                  <a:cubicBezTo>
                    <a:pt x="2602" y="1814"/>
                    <a:pt x="2600" y="1815"/>
                    <a:pt x="2599" y="1817"/>
                  </a:cubicBezTo>
                  <a:cubicBezTo>
                    <a:pt x="2593" y="1811"/>
                    <a:pt x="2593" y="1800"/>
                    <a:pt x="2593" y="1795"/>
                  </a:cubicBezTo>
                  <a:cubicBezTo>
                    <a:pt x="2592" y="1800"/>
                    <a:pt x="2590" y="1801"/>
                    <a:pt x="2588" y="1801"/>
                  </a:cubicBezTo>
                  <a:cubicBezTo>
                    <a:pt x="2586" y="1801"/>
                    <a:pt x="2583" y="1797"/>
                    <a:pt x="2580" y="1797"/>
                  </a:cubicBezTo>
                  <a:cubicBezTo>
                    <a:pt x="2579" y="1797"/>
                    <a:pt x="2578" y="1798"/>
                    <a:pt x="2577" y="1800"/>
                  </a:cubicBezTo>
                  <a:cubicBezTo>
                    <a:pt x="2582" y="1811"/>
                    <a:pt x="2577" y="1806"/>
                    <a:pt x="2577" y="1817"/>
                  </a:cubicBezTo>
                  <a:lnTo>
                    <a:pt x="2588" y="1806"/>
                  </a:lnTo>
                  <a:lnTo>
                    <a:pt x="2582" y="1828"/>
                  </a:lnTo>
                  <a:cubicBezTo>
                    <a:pt x="2588" y="1823"/>
                    <a:pt x="2588" y="1817"/>
                    <a:pt x="2593" y="1817"/>
                  </a:cubicBezTo>
                  <a:cubicBezTo>
                    <a:pt x="2593" y="1828"/>
                    <a:pt x="2593" y="1823"/>
                    <a:pt x="2593" y="1834"/>
                  </a:cubicBezTo>
                  <a:cubicBezTo>
                    <a:pt x="2592" y="1830"/>
                    <a:pt x="2591" y="1828"/>
                    <a:pt x="2590" y="1828"/>
                  </a:cubicBezTo>
                  <a:cubicBezTo>
                    <a:pt x="2588" y="1828"/>
                    <a:pt x="2586" y="1837"/>
                    <a:pt x="2582" y="1837"/>
                  </a:cubicBezTo>
                  <a:cubicBezTo>
                    <a:pt x="2580" y="1837"/>
                    <a:pt x="2579" y="1836"/>
                    <a:pt x="2577" y="1834"/>
                  </a:cubicBezTo>
                  <a:lnTo>
                    <a:pt x="2571" y="1811"/>
                  </a:lnTo>
                  <a:cubicBezTo>
                    <a:pt x="2569" y="1810"/>
                    <a:pt x="2567" y="1809"/>
                    <a:pt x="2566" y="1809"/>
                  </a:cubicBezTo>
                  <a:cubicBezTo>
                    <a:pt x="2559" y="1809"/>
                    <a:pt x="2554" y="1823"/>
                    <a:pt x="2546" y="1823"/>
                  </a:cubicBezTo>
                  <a:cubicBezTo>
                    <a:pt x="2545" y="1823"/>
                    <a:pt x="2544" y="1823"/>
                    <a:pt x="2543" y="1823"/>
                  </a:cubicBezTo>
                  <a:lnTo>
                    <a:pt x="2543" y="1823"/>
                  </a:lnTo>
                  <a:lnTo>
                    <a:pt x="2549" y="1828"/>
                  </a:lnTo>
                  <a:cubicBezTo>
                    <a:pt x="2549" y="1839"/>
                    <a:pt x="2537" y="1834"/>
                    <a:pt x="2537" y="1839"/>
                  </a:cubicBezTo>
                  <a:cubicBezTo>
                    <a:pt x="2537" y="1828"/>
                    <a:pt x="2532" y="1823"/>
                    <a:pt x="2526" y="1823"/>
                  </a:cubicBezTo>
                  <a:lnTo>
                    <a:pt x="2526" y="1823"/>
                  </a:lnTo>
                  <a:cubicBezTo>
                    <a:pt x="2532" y="1828"/>
                    <a:pt x="2521" y="1823"/>
                    <a:pt x="2521" y="1839"/>
                  </a:cubicBezTo>
                  <a:lnTo>
                    <a:pt x="2515" y="1828"/>
                  </a:lnTo>
                  <a:cubicBezTo>
                    <a:pt x="2504" y="1828"/>
                    <a:pt x="2509" y="1856"/>
                    <a:pt x="2498" y="1856"/>
                  </a:cubicBezTo>
                  <a:cubicBezTo>
                    <a:pt x="2498" y="1845"/>
                    <a:pt x="2493" y="1839"/>
                    <a:pt x="2498" y="1834"/>
                  </a:cubicBezTo>
                  <a:cubicBezTo>
                    <a:pt x="2493" y="1834"/>
                    <a:pt x="2493" y="1834"/>
                    <a:pt x="2493" y="1839"/>
                  </a:cubicBezTo>
                  <a:cubicBezTo>
                    <a:pt x="2492" y="1839"/>
                    <a:pt x="2491" y="1838"/>
                    <a:pt x="2490" y="1838"/>
                  </a:cubicBezTo>
                  <a:cubicBezTo>
                    <a:pt x="2487" y="1838"/>
                    <a:pt x="2486" y="1846"/>
                    <a:pt x="2484" y="1846"/>
                  </a:cubicBezTo>
                  <a:cubicBezTo>
                    <a:pt x="2483" y="1846"/>
                    <a:pt x="2482" y="1846"/>
                    <a:pt x="2481" y="1845"/>
                  </a:cubicBezTo>
                  <a:cubicBezTo>
                    <a:pt x="2481" y="1851"/>
                    <a:pt x="2481" y="1856"/>
                    <a:pt x="2476" y="1856"/>
                  </a:cubicBezTo>
                  <a:cubicBezTo>
                    <a:pt x="2476" y="1856"/>
                    <a:pt x="2476" y="1851"/>
                    <a:pt x="2476" y="1851"/>
                  </a:cubicBezTo>
                  <a:cubicBezTo>
                    <a:pt x="2476" y="1856"/>
                    <a:pt x="2471" y="1861"/>
                    <a:pt x="2474" y="1866"/>
                  </a:cubicBezTo>
                  <a:lnTo>
                    <a:pt x="2474" y="1866"/>
                  </a:lnTo>
                  <a:cubicBezTo>
                    <a:pt x="2470" y="1861"/>
                    <a:pt x="2467" y="1859"/>
                    <a:pt x="2463" y="1859"/>
                  </a:cubicBezTo>
                  <a:cubicBezTo>
                    <a:pt x="2457" y="1859"/>
                    <a:pt x="2451" y="1864"/>
                    <a:pt x="2446" y="1864"/>
                  </a:cubicBezTo>
                  <a:cubicBezTo>
                    <a:pt x="2443" y="1864"/>
                    <a:pt x="2440" y="1862"/>
                    <a:pt x="2437" y="1856"/>
                  </a:cubicBezTo>
                  <a:cubicBezTo>
                    <a:pt x="2425" y="1856"/>
                    <a:pt x="2420" y="1862"/>
                    <a:pt x="2414" y="1862"/>
                  </a:cubicBezTo>
                  <a:cubicBezTo>
                    <a:pt x="2413" y="1861"/>
                    <a:pt x="2413" y="1861"/>
                    <a:pt x="2412" y="1861"/>
                  </a:cubicBezTo>
                  <a:cubicBezTo>
                    <a:pt x="2406" y="1861"/>
                    <a:pt x="2411" y="1881"/>
                    <a:pt x="2407" y="1881"/>
                  </a:cubicBezTo>
                  <a:cubicBezTo>
                    <a:pt x="2406" y="1881"/>
                    <a:pt x="2405" y="1880"/>
                    <a:pt x="2403" y="1879"/>
                  </a:cubicBezTo>
                  <a:cubicBezTo>
                    <a:pt x="2392" y="1867"/>
                    <a:pt x="2403" y="1873"/>
                    <a:pt x="2403" y="1867"/>
                  </a:cubicBezTo>
                  <a:cubicBezTo>
                    <a:pt x="2399" y="1857"/>
                    <a:pt x="2396" y="1853"/>
                    <a:pt x="2394" y="1853"/>
                  </a:cubicBezTo>
                  <a:cubicBezTo>
                    <a:pt x="2390" y="1853"/>
                    <a:pt x="2387" y="1861"/>
                    <a:pt x="2384" y="1861"/>
                  </a:cubicBezTo>
                  <a:cubicBezTo>
                    <a:pt x="2383" y="1861"/>
                    <a:pt x="2382" y="1859"/>
                    <a:pt x="2381" y="1856"/>
                  </a:cubicBezTo>
                  <a:cubicBezTo>
                    <a:pt x="2379" y="1854"/>
                    <a:pt x="2378" y="1853"/>
                    <a:pt x="2377" y="1853"/>
                  </a:cubicBezTo>
                  <a:cubicBezTo>
                    <a:pt x="2372" y="1853"/>
                    <a:pt x="2367" y="1867"/>
                    <a:pt x="2358" y="1867"/>
                  </a:cubicBezTo>
                  <a:cubicBezTo>
                    <a:pt x="2358" y="1867"/>
                    <a:pt x="2358" y="1862"/>
                    <a:pt x="2358" y="1862"/>
                  </a:cubicBezTo>
                  <a:cubicBezTo>
                    <a:pt x="2358" y="1877"/>
                    <a:pt x="2349" y="1883"/>
                    <a:pt x="2338" y="1889"/>
                  </a:cubicBezTo>
                  <a:lnTo>
                    <a:pt x="2338" y="1889"/>
                  </a:lnTo>
                  <a:cubicBezTo>
                    <a:pt x="2338" y="1886"/>
                    <a:pt x="2338" y="1884"/>
                    <a:pt x="2338" y="1882"/>
                  </a:cubicBezTo>
                  <a:lnTo>
                    <a:pt x="2338" y="1882"/>
                  </a:lnTo>
                  <a:cubicBezTo>
                    <a:pt x="2337" y="1883"/>
                    <a:pt x="2336" y="1884"/>
                    <a:pt x="2336" y="1890"/>
                  </a:cubicBezTo>
                  <a:cubicBezTo>
                    <a:pt x="2337" y="1889"/>
                    <a:pt x="2337" y="1889"/>
                    <a:pt x="2338" y="1889"/>
                  </a:cubicBezTo>
                  <a:lnTo>
                    <a:pt x="2338" y="1889"/>
                  </a:lnTo>
                  <a:cubicBezTo>
                    <a:pt x="2338" y="1891"/>
                    <a:pt x="2337" y="1894"/>
                    <a:pt x="2336" y="1895"/>
                  </a:cubicBezTo>
                  <a:cubicBezTo>
                    <a:pt x="2330" y="1890"/>
                    <a:pt x="2325" y="1884"/>
                    <a:pt x="2319" y="1873"/>
                  </a:cubicBezTo>
                  <a:lnTo>
                    <a:pt x="2330" y="1873"/>
                  </a:lnTo>
                  <a:cubicBezTo>
                    <a:pt x="2328" y="1867"/>
                    <a:pt x="2326" y="1866"/>
                    <a:pt x="2325" y="1866"/>
                  </a:cubicBezTo>
                  <a:cubicBezTo>
                    <a:pt x="2321" y="1866"/>
                    <a:pt x="2317" y="1873"/>
                    <a:pt x="2313" y="1873"/>
                  </a:cubicBezTo>
                  <a:lnTo>
                    <a:pt x="2313" y="1862"/>
                  </a:lnTo>
                  <a:cubicBezTo>
                    <a:pt x="2302" y="1867"/>
                    <a:pt x="2308" y="1884"/>
                    <a:pt x="2297" y="1884"/>
                  </a:cubicBezTo>
                  <a:lnTo>
                    <a:pt x="2297" y="1890"/>
                  </a:lnTo>
                  <a:cubicBezTo>
                    <a:pt x="2295" y="1894"/>
                    <a:pt x="2294" y="1895"/>
                    <a:pt x="2293" y="1895"/>
                  </a:cubicBezTo>
                  <a:cubicBezTo>
                    <a:pt x="2291" y="1895"/>
                    <a:pt x="2290" y="1890"/>
                    <a:pt x="2289" y="1890"/>
                  </a:cubicBezTo>
                  <a:cubicBezTo>
                    <a:pt x="2288" y="1890"/>
                    <a:pt x="2287" y="1891"/>
                    <a:pt x="2285" y="1895"/>
                  </a:cubicBezTo>
                  <a:lnTo>
                    <a:pt x="2280" y="1873"/>
                  </a:lnTo>
                  <a:cubicBezTo>
                    <a:pt x="2274" y="1879"/>
                    <a:pt x="2269" y="1895"/>
                    <a:pt x="2257" y="1901"/>
                  </a:cubicBezTo>
                  <a:cubicBezTo>
                    <a:pt x="2263" y="1884"/>
                    <a:pt x="2274" y="1879"/>
                    <a:pt x="2274" y="1867"/>
                  </a:cubicBezTo>
                  <a:lnTo>
                    <a:pt x="2274" y="1867"/>
                  </a:lnTo>
                  <a:cubicBezTo>
                    <a:pt x="2274" y="1867"/>
                    <a:pt x="2270" y="1871"/>
                    <a:pt x="2266" y="1876"/>
                  </a:cubicBezTo>
                  <a:lnTo>
                    <a:pt x="2266" y="1876"/>
                  </a:lnTo>
                  <a:cubicBezTo>
                    <a:pt x="2265" y="1875"/>
                    <a:pt x="2264" y="1874"/>
                    <a:pt x="2264" y="1874"/>
                  </a:cubicBezTo>
                  <a:cubicBezTo>
                    <a:pt x="2263" y="1874"/>
                    <a:pt x="2263" y="1876"/>
                    <a:pt x="2263" y="1879"/>
                  </a:cubicBezTo>
                  <a:cubicBezTo>
                    <a:pt x="2264" y="1878"/>
                    <a:pt x="2265" y="1877"/>
                    <a:pt x="2266" y="1876"/>
                  </a:cubicBezTo>
                  <a:lnTo>
                    <a:pt x="2266" y="1876"/>
                  </a:lnTo>
                  <a:cubicBezTo>
                    <a:pt x="2266" y="1877"/>
                    <a:pt x="2267" y="1877"/>
                    <a:pt x="2269" y="1879"/>
                  </a:cubicBezTo>
                  <a:cubicBezTo>
                    <a:pt x="2263" y="1890"/>
                    <a:pt x="2257" y="1901"/>
                    <a:pt x="2246" y="1901"/>
                  </a:cubicBezTo>
                  <a:cubicBezTo>
                    <a:pt x="2246" y="1862"/>
                    <a:pt x="2224" y="1890"/>
                    <a:pt x="2218" y="1867"/>
                  </a:cubicBezTo>
                  <a:cubicBezTo>
                    <a:pt x="2214" y="1870"/>
                    <a:pt x="2209" y="1871"/>
                    <a:pt x="2205" y="1871"/>
                  </a:cubicBezTo>
                  <a:cubicBezTo>
                    <a:pt x="2195" y="1871"/>
                    <a:pt x="2185" y="1866"/>
                    <a:pt x="2175" y="1866"/>
                  </a:cubicBezTo>
                  <a:cubicBezTo>
                    <a:pt x="2173" y="1866"/>
                    <a:pt x="2170" y="1867"/>
                    <a:pt x="2168" y="1867"/>
                  </a:cubicBezTo>
                  <a:cubicBezTo>
                    <a:pt x="2179" y="1890"/>
                    <a:pt x="2168" y="1867"/>
                    <a:pt x="2168" y="1895"/>
                  </a:cubicBezTo>
                  <a:lnTo>
                    <a:pt x="2162" y="1895"/>
                  </a:lnTo>
                  <a:lnTo>
                    <a:pt x="2151" y="1879"/>
                  </a:lnTo>
                  <a:cubicBezTo>
                    <a:pt x="2145" y="1867"/>
                    <a:pt x="2151" y="1873"/>
                    <a:pt x="2151" y="1867"/>
                  </a:cubicBezTo>
                  <a:cubicBezTo>
                    <a:pt x="2145" y="1862"/>
                    <a:pt x="2145" y="1851"/>
                    <a:pt x="2140" y="1845"/>
                  </a:cubicBezTo>
                  <a:lnTo>
                    <a:pt x="2140" y="1845"/>
                  </a:lnTo>
                  <a:cubicBezTo>
                    <a:pt x="2144" y="1853"/>
                    <a:pt x="2142" y="1858"/>
                    <a:pt x="2138" y="1858"/>
                  </a:cubicBezTo>
                  <a:cubicBezTo>
                    <a:pt x="2137" y="1858"/>
                    <a:pt x="2136" y="1858"/>
                    <a:pt x="2134" y="1856"/>
                  </a:cubicBezTo>
                  <a:lnTo>
                    <a:pt x="2134" y="1856"/>
                  </a:lnTo>
                  <a:lnTo>
                    <a:pt x="2140" y="1867"/>
                  </a:lnTo>
                  <a:cubicBezTo>
                    <a:pt x="2138" y="1870"/>
                    <a:pt x="2136" y="1872"/>
                    <a:pt x="2135" y="1872"/>
                  </a:cubicBezTo>
                  <a:cubicBezTo>
                    <a:pt x="2130" y="1872"/>
                    <a:pt x="2127" y="1858"/>
                    <a:pt x="2123" y="1858"/>
                  </a:cubicBezTo>
                  <a:cubicBezTo>
                    <a:pt x="2121" y="1858"/>
                    <a:pt x="2119" y="1859"/>
                    <a:pt x="2117" y="1862"/>
                  </a:cubicBezTo>
                  <a:lnTo>
                    <a:pt x="2123" y="1851"/>
                  </a:lnTo>
                  <a:lnTo>
                    <a:pt x="2123" y="1851"/>
                  </a:lnTo>
                  <a:cubicBezTo>
                    <a:pt x="2117" y="1856"/>
                    <a:pt x="2101" y="1851"/>
                    <a:pt x="2095" y="1873"/>
                  </a:cubicBezTo>
                  <a:cubicBezTo>
                    <a:pt x="2089" y="1867"/>
                    <a:pt x="2089" y="1862"/>
                    <a:pt x="2095" y="1862"/>
                  </a:cubicBezTo>
                  <a:cubicBezTo>
                    <a:pt x="2093" y="1861"/>
                    <a:pt x="2092" y="1861"/>
                    <a:pt x="2090" y="1861"/>
                  </a:cubicBezTo>
                  <a:cubicBezTo>
                    <a:pt x="2079" y="1861"/>
                    <a:pt x="2068" y="1873"/>
                    <a:pt x="2059" y="1873"/>
                  </a:cubicBezTo>
                  <a:cubicBezTo>
                    <a:pt x="2056" y="1873"/>
                    <a:pt x="2053" y="1871"/>
                    <a:pt x="2050" y="1867"/>
                  </a:cubicBezTo>
                  <a:lnTo>
                    <a:pt x="2050" y="1862"/>
                  </a:lnTo>
                  <a:cubicBezTo>
                    <a:pt x="2046" y="1862"/>
                    <a:pt x="2045" y="1869"/>
                    <a:pt x="2042" y="1869"/>
                  </a:cubicBezTo>
                  <a:cubicBezTo>
                    <a:pt x="2041" y="1869"/>
                    <a:pt x="2040" y="1869"/>
                    <a:pt x="2039" y="1867"/>
                  </a:cubicBezTo>
                  <a:cubicBezTo>
                    <a:pt x="2039" y="1867"/>
                    <a:pt x="2045" y="1862"/>
                    <a:pt x="2039" y="1862"/>
                  </a:cubicBezTo>
                  <a:cubicBezTo>
                    <a:pt x="2039" y="1862"/>
                    <a:pt x="2035" y="1869"/>
                    <a:pt x="2031" y="1869"/>
                  </a:cubicBezTo>
                  <a:cubicBezTo>
                    <a:pt x="2030" y="1869"/>
                    <a:pt x="2029" y="1869"/>
                    <a:pt x="2028" y="1867"/>
                  </a:cubicBezTo>
                  <a:lnTo>
                    <a:pt x="2033" y="1862"/>
                  </a:lnTo>
                  <a:cubicBezTo>
                    <a:pt x="2031" y="1860"/>
                    <a:pt x="2028" y="1859"/>
                    <a:pt x="2026" y="1859"/>
                  </a:cubicBezTo>
                  <a:cubicBezTo>
                    <a:pt x="2014" y="1859"/>
                    <a:pt x="2008" y="1880"/>
                    <a:pt x="1994" y="1884"/>
                  </a:cubicBezTo>
                  <a:cubicBezTo>
                    <a:pt x="2000" y="1862"/>
                    <a:pt x="1989" y="1856"/>
                    <a:pt x="1983" y="1851"/>
                  </a:cubicBezTo>
                  <a:cubicBezTo>
                    <a:pt x="1981" y="1850"/>
                    <a:pt x="1978" y="1849"/>
                    <a:pt x="1976" y="1849"/>
                  </a:cubicBezTo>
                  <a:cubicBezTo>
                    <a:pt x="1961" y="1849"/>
                    <a:pt x="1947" y="1863"/>
                    <a:pt x="1933" y="1867"/>
                  </a:cubicBezTo>
                  <a:cubicBezTo>
                    <a:pt x="1927" y="1845"/>
                    <a:pt x="1905" y="1856"/>
                    <a:pt x="1888" y="1839"/>
                  </a:cubicBezTo>
                  <a:lnTo>
                    <a:pt x="1888" y="1839"/>
                  </a:lnTo>
                  <a:cubicBezTo>
                    <a:pt x="1893" y="1845"/>
                    <a:pt x="1888" y="1856"/>
                    <a:pt x="1882" y="1856"/>
                  </a:cubicBezTo>
                  <a:cubicBezTo>
                    <a:pt x="1882" y="1856"/>
                    <a:pt x="1878" y="1862"/>
                    <a:pt x="1876" y="1862"/>
                  </a:cubicBezTo>
                  <a:cubicBezTo>
                    <a:pt x="1875" y="1862"/>
                    <a:pt x="1874" y="1860"/>
                    <a:pt x="1876" y="1851"/>
                  </a:cubicBezTo>
                  <a:lnTo>
                    <a:pt x="1876" y="1851"/>
                  </a:lnTo>
                  <a:cubicBezTo>
                    <a:pt x="1876" y="1853"/>
                    <a:pt x="1877" y="1854"/>
                    <a:pt x="1877" y="1856"/>
                  </a:cubicBezTo>
                  <a:lnTo>
                    <a:pt x="1877" y="1851"/>
                  </a:lnTo>
                  <a:cubicBezTo>
                    <a:pt x="1876" y="1851"/>
                    <a:pt x="1876" y="1851"/>
                    <a:pt x="1876" y="1851"/>
                  </a:cubicBezTo>
                  <a:lnTo>
                    <a:pt x="1876" y="1851"/>
                  </a:lnTo>
                  <a:cubicBezTo>
                    <a:pt x="1875" y="1841"/>
                    <a:pt x="1871" y="1839"/>
                    <a:pt x="1867" y="1839"/>
                  </a:cubicBezTo>
                  <a:cubicBezTo>
                    <a:pt x="1864" y="1839"/>
                    <a:pt x="1862" y="1839"/>
                    <a:pt x="1860" y="1839"/>
                  </a:cubicBezTo>
                  <a:lnTo>
                    <a:pt x="1860" y="1862"/>
                  </a:lnTo>
                  <a:cubicBezTo>
                    <a:pt x="1856" y="1848"/>
                    <a:pt x="1849" y="1845"/>
                    <a:pt x="1842" y="1845"/>
                  </a:cubicBezTo>
                  <a:cubicBezTo>
                    <a:pt x="1835" y="1845"/>
                    <a:pt x="1829" y="1847"/>
                    <a:pt x="1823" y="1847"/>
                  </a:cubicBezTo>
                  <a:cubicBezTo>
                    <a:pt x="1818" y="1847"/>
                    <a:pt x="1815" y="1845"/>
                    <a:pt x="1815" y="1834"/>
                  </a:cubicBezTo>
                  <a:cubicBezTo>
                    <a:pt x="1812" y="1837"/>
                    <a:pt x="1809" y="1837"/>
                    <a:pt x="1807" y="1837"/>
                  </a:cubicBezTo>
                  <a:cubicBezTo>
                    <a:pt x="1804" y="1837"/>
                    <a:pt x="1801" y="1837"/>
                    <a:pt x="1798" y="1839"/>
                  </a:cubicBezTo>
                  <a:lnTo>
                    <a:pt x="1804" y="1828"/>
                  </a:lnTo>
                  <a:cubicBezTo>
                    <a:pt x="1792" y="1823"/>
                    <a:pt x="1787" y="1823"/>
                    <a:pt x="1776" y="1823"/>
                  </a:cubicBezTo>
                  <a:lnTo>
                    <a:pt x="1781" y="1811"/>
                  </a:lnTo>
                  <a:lnTo>
                    <a:pt x="1781" y="1811"/>
                  </a:lnTo>
                  <a:cubicBezTo>
                    <a:pt x="1770" y="1811"/>
                    <a:pt x="1759" y="1845"/>
                    <a:pt x="1753" y="1845"/>
                  </a:cubicBezTo>
                  <a:lnTo>
                    <a:pt x="1759" y="1828"/>
                  </a:lnTo>
                  <a:cubicBezTo>
                    <a:pt x="1746" y="1824"/>
                    <a:pt x="1740" y="1813"/>
                    <a:pt x="1730" y="1813"/>
                  </a:cubicBezTo>
                  <a:cubicBezTo>
                    <a:pt x="1727" y="1813"/>
                    <a:pt x="1724" y="1814"/>
                    <a:pt x="1720" y="1817"/>
                  </a:cubicBezTo>
                  <a:cubicBezTo>
                    <a:pt x="1720" y="1817"/>
                    <a:pt x="1725" y="1811"/>
                    <a:pt x="1725" y="1811"/>
                  </a:cubicBezTo>
                  <a:cubicBezTo>
                    <a:pt x="1722" y="1808"/>
                    <a:pt x="1717" y="1801"/>
                    <a:pt x="1712" y="1801"/>
                  </a:cubicBezTo>
                  <a:cubicBezTo>
                    <a:pt x="1709" y="1801"/>
                    <a:pt x="1706" y="1804"/>
                    <a:pt x="1704" y="1812"/>
                  </a:cubicBezTo>
                  <a:lnTo>
                    <a:pt x="1704" y="1812"/>
                  </a:lnTo>
                  <a:cubicBezTo>
                    <a:pt x="1704" y="1809"/>
                    <a:pt x="1703" y="1808"/>
                    <a:pt x="1701" y="1808"/>
                  </a:cubicBezTo>
                  <a:cubicBezTo>
                    <a:pt x="1696" y="1808"/>
                    <a:pt x="1687" y="1814"/>
                    <a:pt x="1680" y="1817"/>
                  </a:cubicBezTo>
                  <a:lnTo>
                    <a:pt x="1686" y="1806"/>
                  </a:lnTo>
                  <a:lnTo>
                    <a:pt x="1686" y="1806"/>
                  </a:lnTo>
                  <a:cubicBezTo>
                    <a:pt x="1675" y="1817"/>
                    <a:pt x="1675" y="1823"/>
                    <a:pt x="1664" y="1823"/>
                  </a:cubicBezTo>
                  <a:cubicBezTo>
                    <a:pt x="1664" y="1823"/>
                    <a:pt x="1666" y="1818"/>
                    <a:pt x="1668" y="1816"/>
                  </a:cubicBezTo>
                  <a:lnTo>
                    <a:pt x="1668" y="1816"/>
                  </a:lnTo>
                  <a:cubicBezTo>
                    <a:pt x="1668" y="1816"/>
                    <a:pt x="1669" y="1817"/>
                    <a:pt x="1669" y="1817"/>
                  </a:cubicBezTo>
                  <a:cubicBezTo>
                    <a:pt x="1669" y="1816"/>
                    <a:pt x="1669" y="1815"/>
                    <a:pt x="1669" y="1815"/>
                  </a:cubicBezTo>
                  <a:cubicBezTo>
                    <a:pt x="1668" y="1815"/>
                    <a:pt x="1668" y="1816"/>
                    <a:pt x="1668" y="1816"/>
                  </a:cubicBezTo>
                  <a:lnTo>
                    <a:pt x="1668" y="1816"/>
                  </a:lnTo>
                  <a:cubicBezTo>
                    <a:pt x="1667" y="1816"/>
                    <a:pt x="1667" y="1816"/>
                    <a:pt x="1667" y="1816"/>
                  </a:cubicBezTo>
                  <a:cubicBezTo>
                    <a:pt x="1663" y="1816"/>
                    <a:pt x="1660" y="1821"/>
                    <a:pt x="1657" y="1821"/>
                  </a:cubicBezTo>
                  <a:cubicBezTo>
                    <a:pt x="1655" y="1821"/>
                    <a:pt x="1654" y="1820"/>
                    <a:pt x="1652" y="1817"/>
                  </a:cubicBezTo>
                  <a:lnTo>
                    <a:pt x="1658" y="1811"/>
                  </a:lnTo>
                  <a:cubicBezTo>
                    <a:pt x="1652" y="1811"/>
                    <a:pt x="1652" y="1811"/>
                    <a:pt x="1647" y="1823"/>
                  </a:cubicBezTo>
                  <a:cubicBezTo>
                    <a:pt x="1641" y="1823"/>
                    <a:pt x="1636" y="1811"/>
                    <a:pt x="1641" y="1800"/>
                  </a:cubicBezTo>
                  <a:lnTo>
                    <a:pt x="1641" y="1800"/>
                  </a:lnTo>
                  <a:cubicBezTo>
                    <a:pt x="1637" y="1805"/>
                    <a:pt x="1632" y="1813"/>
                    <a:pt x="1628" y="1813"/>
                  </a:cubicBezTo>
                  <a:cubicBezTo>
                    <a:pt x="1627" y="1813"/>
                    <a:pt x="1626" y="1812"/>
                    <a:pt x="1624" y="1811"/>
                  </a:cubicBezTo>
                  <a:cubicBezTo>
                    <a:pt x="1630" y="1806"/>
                    <a:pt x="1630" y="1806"/>
                    <a:pt x="1630" y="1806"/>
                  </a:cubicBezTo>
                  <a:cubicBezTo>
                    <a:pt x="1628" y="1801"/>
                    <a:pt x="1626" y="1799"/>
                    <a:pt x="1622" y="1799"/>
                  </a:cubicBezTo>
                  <a:cubicBezTo>
                    <a:pt x="1619" y="1799"/>
                    <a:pt x="1615" y="1801"/>
                    <a:pt x="1612" y="1801"/>
                  </a:cubicBezTo>
                  <a:cubicBezTo>
                    <a:pt x="1609" y="1801"/>
                    <a:pt x="1608" y="1800"/>
                    <a:pt x="1608" y="1795"/>
                  </a:cubicBezTo>
                  <a:cubicBezTo>
                    <a:pt x="1608" y="1795"/>
                    <a:pt x="1608" y="1789"/>
                    <a:pt x="1608" y="1789"/>
                  </a:cubicBezTo>
                  <a:cubicBezTo>
                    <a:pt x="1619" y="1795"/>
                    <a:pt x="1624" y="1795"/>
                    <a:pt x="1624" y="1795"/>
                  </a:cubicBezTo>
                  <a:cubicBezTo>
                    <a:pt x="1624" y="1783"/>
                    <a:pt x="1619" y="1783"/>
                    <a:pt x="1630" y="1767"/>
                  </a:cubicBezTo>
                  <a:lnTo>
                    <a:pt x="1630" y="1767"/>
                  </a:lnTo>
                  <a:cubicBezTo>
                    <a:pt x="1625" y="1771"/>
                    <a:pt x="1612" y="1785"/>
                    <a:pt x="1605" y="1785"/>
                  </a:cubicBezTo>
                  <a:cubicBezTo>
                    <a:pt x="1604" y="1785"/>
                    <a:pt x="1603" y="1784"/>
                    <a:pt x="1602" y="1783"/>
                  </a:cubicBezTo>
                  <a:cubicBezTo>
                    <a:pt x="1602" y="1778"/>
                    <a:pt x="1602" y="1778"/>
                    <a:pt x="1602" y="1778"/>
                  </a:cubicBezTo>
                  <a:cubicBezTo>
                    <a:pt x="1602" y="1772"/>
                    <a:pt x="1602" y="1772"/>
                    <a:pt x="1596" y="1772"/>
                  </a:cubicBezTo>
                  <a:lnTo>
                    <a:pt x="1591" y="1772"/>
                  </a:lnTo>
                  <a:cubicBezTo>
                    <a:pt x="1591" y="1767"/>
                    <a:pt x="1596" y="1767"/>
                    <a:pt x="1596" y="1767"/>
                  </a:cubicBezTo>
                  <a:cubicBezTo>
                    <a:pt x="1596" y="1761"/>
                    <a:pt x="1591" y="1761"/>
                    <a:pt x="1591" y="1761"/>
                  </a:cubicBezTo>
                  <a:cubicBezTo>
                    <a:pt x="1586" y="1771"/>
                    <a:pt x="1580" y="1767"/>
                    <a:pt x="1580" y="1780"/>
                  </a:cubicBezTo>
                  <a:lnTo>
                    <a:pt x="1580" y="1780"/>
                  </a:lnTo>
                  <a:cubicBezTo>
                    <a:pt x="1580" y="1778"/>
                    <a:pt x="1581" y="1778"/>
                    <a:pt x="1585" y="1778"/>
                  </a:cubicBezTo>
                  <a:cubicBezTo>
                    <a:pt x="1585" y="1783"/>
                    <a:pt x="1591" y="1783"/>
                    <a:pt x="1591" y="1783"/>
                  </a:cubicBezTo>
                  <a:cubicBezTo>
                    <a:pt x="1591" y="1787"/>
                    <a:pt x="1589" y="1790"/>
                    <a:pt x="1587" y="1790"/>
                  </a:cubicBezTo>
                  <a:cubicBezTo>
                    <a:pt x="1586" y="1790"/>
                    <a:pt x="1585" y="1788"/>
                    <a:pt x="1585" y="1783"/>
                  </a:cubicBezTo>
                  <a:cubicBezTo>
                    <a:pt x="1580" y="1789"/>
                    <a:pt x="1574" y="1800"/>
                    <a:pt x="1568" y="1800"/>
                  </a:cubicBezTo>
                  <a:cubicBezTo>
                    <a:pt x="1574" y="1783"/>
                    <a:pt x="1568" y="1772"/>
                    <a:pt x="1574" y="1761"/>
                  </a:cubicBezTo>
                  <a:cubicBezTo>
                    <a:pt x="1567" y="1761"/>
                    <a:pt x="1562" y="1760"/>
                    <a:pt x="1556" y="1760"/>
                  </a:cubicBezTo>
                  <a:cubicBezTo>
                    <a:pt x="1547" y="1760"/>
                    <a:pt x="1539" y="1762"/>
                    <a:pt x="1529" y="1772"/>
                  </a:cubicBezTo>
                  <a:cubicBezTo>
                    <a:pt x="1529" y="1772"/>
                    <a:pt x="1529" y="1767"/>
                    <a:pt x="1529" y="1761"/>
                  </a:cubicBezTo>
                  <a:cubicBezTo>
                    <a:pt x="1535" y="1761"/>
                    <a:pt x="1535" y="1761"/>
                    <a:pt x="1540" y="1755"/>
                  </a:cubicBezTo>
                  <a:lnTo>
                    <a:pt x="1540" y="1755"/>
                  </a:lnTo>
                  <a:cubicBezTo>
                    <a:pt x="1538" y="1757"/>
                    <a:pt x="1535" y="1757"/>
                    <a:pt x="1533" y="1757"/>
                  </a:cubicBezTo>
                  <a:cubicBezTo>
                    <a:pt x="1531" y="1757"/>
                    <a:pt x="1529" y="1757"/>
                    <a:pt x="1526" y="1757"/>
                  </a:cubicBezTo>
                  <a:cubicBezTo>
                    <a:pt x="1522" y="1757"/>
                    <a:pt x="1518" y="1758"/>
                    <a:pt x="1512" y="1767"/>
                  </a:cubicBezTo>
                  <a:cubicBezTo>
                    <a:pt x="1507" y="1755"/>
                    <a:pt x="1524" y="1755"/>
                    <a:pt x="1512" y="1750"/>
                  </a:cubicBezTo>
                  <a:lnTo>
                    <a:pt x="1518" y="1750"/>
                  </a:lnTo>
                  <a:cubicBezTo>
                    <a:pt x="1517" y="1741"/>
                    <a:pt x="1512" y="1738"/>
                    <a:pt x="1506" y="1738"/>
                  </a:cubicBezTo>
                  <a:cubicBezTo>
                    <a:pt x="1497" y="1738"/>
                    <a:pt x="1484" y="1746"/>
                    <a:pt x="1474" y="1746"/>
                  </a:cubicBezTo>
                  <a:cubicBezTo>
                    <a:pt x="1467" y="1746"/>
                    <a:pt x="1462" y="1742"/>
                    <a:pt x="1462" y="1727"/>
                  </a:cubicBezTo>
                  <a:cubicBezTo>
                    <a:pt x="1462" y="1727"/>
                    <a:pt x="1462" y="1733"/>
                    <a:pt x="1462" y="1733"/>
                  </a:cubicBezTo>
                  <a:cubicBezTo>
                    <a:pt x="1451" y="1705"/>
                    <a:pt x="1406" y="1716"/>
                    <a:pt x="1400" y="1683"/>
                  </a:cubicBezTo>
                  <a:cubicBezTo>
                    <a:pt x="1400" y="1679"/>
                    <a:pt x="1399" y="1678"/>
                    <a:pt x="1397" y="1678"/>
                  </a:cubicBezTo>
                  <a:cubicBezTo>
                    <a:pt x="1394" y="1678"/>
                    <a:pt x="1387" y="1683"/>
                    <a:pt x="1384" y="1683"/>
                  </a:cubicBezTo>
                  <a:lnTo>
                    <a:pt x="1389" y="1671"/>
                  </a:lnTo>
                  <a:lnTo>
                    <a:pt x="1372" y="1683"/>
                  </a:lnTo>
                  <a:cubicBezTo>
                    <a:pt x="1361" y="1683"/>
                    <a:pt x="1372" y="1655"/>
                    <a:pt x="1361" y="1655"/>
                  </a:cubicBezTo>
                  <a:cubicBezTo>
                    <a:pt x="1400" y="1621"/>
                    <a:pt x="1434" y="1587"/>
                    <a:pt x="1462" y="1587"/>
                  </a:cubicBezTo>
                  <a:cubicBezTo>
                    <a:pt x="1473" y="1576"/>
                    <a:pt x="1490" y="1565"/>
                    <a:pt x="1501" y="1548"/>
                  </a:cubicBezTo>
                  <a:lnTo>
                    <a:pt x="1507" y="1559"/>
                  </a:lnTo>
                  <a:cubicBezTo>
                    <a:pt x="1546" y="1537"/>
                    <a:pt x="1563" y="1526"/>
                    <a:pt x="1608" y="1492"/>
                  </a:cubicBezTo>
                  <a:lnTo>
                    <a:pt x="1608" y="1492"/>
                  </a:lnTo>
                  <a:lnTo>
                    <a:pt x="1602" y="1509"/>
                  </a:lnTo>
                  <a:cubicBezTo>
                    <a:pt x="1630" y="1492"/>
                    <a:pt x="1613" y="1453"/>
                    <a:pt x="1636" y="1436"/>
                  </a:cubicBezTo>
                  <a:lnTo>
                    <a:pt x="1658" y="1447"/>
                  </a:lnTo>
                  <a:cubicBezTo>
                    <a:pt x="1703" y="1419"/>
                    <a:pt x="1753" y="1403"/>
                    <a:pt x="1787" y="1358"/>
                  </a:cubicBezTo>
                  <a:cubicBezTo>
                    <a:pt x="1792" y="1358"/>
                    <a:pt x="1792" y="1363"/>
                    <a:pt x="1787" y="1369"/>
                  </a:cubicBezTo>
                  <a:cubicBezTo>
                    <a:pt x="1808" y="1358"/>
                    <a:pt x="1868" y="1328"/>
                    <a:pt x="1853" y="1311"/>
                  </a:cubicBezTo>
                  <a:lnTo>
                    <a:pt x="1853" y="1311"/>
                  </a:lnTo>
                  <a:cubicBezTo>
                    <a:pt x="1853" y="1311"/>
                    <a:pt x="1854" y="1311"/>
                    <a:pt x="1855" y="1311"/>
                  </a:cubicBezTo>
                  <a:cubicBezTo>
                    <a:pt x="1871" y="1311"/>
                    <a:pt x="1901" y="1276"/>
                    <a:pt x="1916" y="1257"/>
                  </a:cubicBezTo>
                  <a:lnTo>
                    <a:pt x="1921" y="1268"/>
                  </a:lnTo>
                  <a:cubicBezTo>
                    <a:pt x="1933" y="1240"/>
                    <a:pt x="1933" y="1235"/>
                    <a:pt x="1955" y="1212"/>
                  </a:cubicBezTo>
                  <a:cubicBezTo>
                    <a:pt x="1961" y="1212"/>
                    <a:pt x="1966" y="1212"/>
                    <a:pt x="1961" y="1218"/>
                  </a:cubicBezTo>
                  <a:cubicBezTo>
                    <a:pt x="1977" y="1207"/>
                    <a:pt x="1972" y="1195"/>
                    <a:pt x="2000" y="1184"/>
                  </a:cubicBezTo>
                  <a:lnTo>
                    <a:pt x="2000" y="1184"/>
                  </a:lnTo>
                  <a:lnTo>
                    <a:pt x="1994" y="1201"/>
                  </a:lnTo>
                  <a:cubicBezTo>
                    <a:pt x="2017" y="1184"/>
                    <a:pt x="2011" y="1184"/>
                    <a:pt x="2022" y="1167"/>
                  </a:cubicBezTo>
                  <a:cubicBezTo>
                    <a:pt x="2031" y="1154"/>
                    <a:pt x="2056" y="1143"/>
                    <a:pt x="2067" y="1143"/>
                  </a:cubicBezTo>
                  <a:cubicBezTo>
                    <a:pt x="2070" y="1143"/>
                    <a:pt x="2072" y="1144"/>
                    <a:pt x="2073" y="1145"/>
                  </a:cubicBezTo>
                  <a:cubicBezTo>
                    <a:pt x="2073" y="1139"/>
                    <a:pt x="2084" y="1123"/>
                    <a:pt x="2095" y="1111"/>
                  </a:cubicBezTo>
                  <a:cubicBezTo>
                    <a:pt x="2099" y="1115"/>
                    <a:pt x="2100" y="1119"/>
                    <a:pt x="2098" y="1121"/>
                  </a:cubicBezTo>
                  <a:lnTo>
                    <a:pt x="2098" y="1121"/>
                  </a:lnTo>
                  <a:cubicBezTo>
                    <a:pt x="2140" y="1104"/>
                    <a:pt x="2146" y="1072"/>
                    <a:pt x="2179" y="1067"/>
                  </a:cubicBezTo>
                  <a:lnTo>
                    <a:pt x="2185" y="1067"/>
                  </a:lnTo>
                  <a:cubicBezTo>
                    <a:pt x="2157" y="1089"/>
                    <a:pt x="2134" y="1106"/>
                    <a:pt x="2134" y="1106"/>
                  </a:cubicBezTo>
                  <a:cubicBezTo>
                    <a:pt x="2140" y="1111"/>
                    <a:pt x="2168" y="1100"/>
                    <a:pt x="2157" y="1123"/>
                  </a:cubicBezTo>
                  <a:cubicBezTo>
                    <a:pt x="2168" y="1111"/>
                    <a:pt x="2185" y="1083"/>
                    <a:pt x="2201" y="1067"/>
                  </a:cubicBezTo>
                  <a:lnTo>
                    <a:pt x="2201" y="1067"/>
                  </a:lnTo>
                  <a:cubicBezTo>
                    <a:pt x="2203" y="1065"/>
                    <a:pt x="2204" y="1064"/>
                    <a:pt x="2207" y="1061"/>
                  </a:cubicBezTo>
                  <a:lnTo>
                    <a:pt x="2213" y="1061"/>
                  </a:lnTo>
                  <a:cubicBezTo>
                    <a:pt x="2201" y="1078"/>
                    <a:pt x="2213" y="1061"/>
                    <a:pt x="2201" y="1083"/>
                  </a:cubicBezTo>
                  <a:cubicBezTo>
                    <a:pt x="2207" y="1075"/>
                    <a:pt x="2210" y="1074"/>
                    <a:pt x="2213" y="1074"/>
                  </a:cubicBezTo>
                  <a:cubicBezTo>
                    <a:pt x="2214" y="1074"/>
                    <a:pt x="2215" y="1074"/>
                    <a:pt x="2217" y="1074"/>
                  </a:cubicBezTo>
                  <a:cubicBezTo>
                    <a:pt x="2217" y="1074"/>
                    <a:pt x="2218" y="1074"/>
                    <a:pt x="2218" y="1074"/>
                  </a:cubicBezTo>
                  <a:lnTo>
                    <a:pt x="2218" y="1074"/>
                  </a:lnTo>
                  <a:cubicBezTo>
                    <a:pt x="2218" y="1079"/>
                    <a:pt x="2218" y="1084"/>
                    <a:pt x="2218" y="1089"/>
                  </a:cubicBezTo>
                  <a:cubicBezTo>
                    <a:pt x="2224" y="1072"/>
                    <a:pt x="2229" y="1067"/>
                    <a:pt x="2241" y="1061"/>
                  </a:cubicBezTo>
                  <a:lnTo>
                    <a:pt x="2241" y="1061"/>
                  </a:lnTo>
                  <a:cubicBezTo>
                    <a:pt x="2234" y="1071"/>
                    <a:pt x="2231" y="1075"/>
                    <a:pt x="2227" y="1081"/>
                  </a:cubicBezTo>
                  <a:lnTo>
                    <a:pt x="2227" y="1081"/>
                  </a:lnTo>
                  <a:cubicBezTo>
                    <a:pt x="2230" y="1079"/>
                    <a:pt x="2232" y="1077"/>
                    <a:pt x="2235" y="1072"/>
                  </a:cubicBezTo>
                  <a:lnTo>
                    <a:pt x="2235" y="1072"/>
                  </a:lnTo>
                  <a:cubicBezTo>
                    <a:pt x="2229" y="1083"/>
                    <a:pt x="2235" y="1078"/>
                    <a:pt x="2229" y="1089"/>
                  </a:cubicBezTo>
                  <a:cubicBezTo>
                    <a:pt x="2234" y="1082"/>
                    <a:pt x="2235" y="1081"/>
                    <a:pt x="2235" y="1081"/>
                  </a:cubicBezTo>
                  <a:lnTo>
                    <a:pt x="2235" y="1081"/>
                  </a:lnTo>
                  <a:cubicBezTo>
                    <a:pt x="2235" y="1081"/>
                    <a:pt x="2235" y="1082"/>
                    <a:pt x="2235" y="1082"/>
                  </a:cubicBezTo>
                  <a:cubicBezTo>
                    <a:pt x="2236" y="1082"/>
                    <a:pt x="2237" y="1081"/>
                    <a:pt x="2241" y="1078"/>
                  </a:cubicBezTo>
                  <a:lnTo>
                    <a:pt x="2241" y="1078"/>
                  </a:lnTo>
                  <a:cubicBezTo>
                    <a:pt x="2236" y="1086"/>
                    <a:pt x="2232" y="1091"/>
                    <a:pt x="2233" y="1091"/>
                  </a:cubicBezTo>
                  <a:cubicBezTo>
                    <a:pt x="2233" y="1091"/>
                    <a:pt x="2233" y="1090"/>
                    <a:pt x="2235" y="1089"/>
                  </a:cubicBezTo>
                  <a:lnTo>
                    <a:pt x="2235" y="1089"/>
                  </a:lnTo>
                  <a:cubicBezTo>
                    <a:pt x="2235" y="1090"/>
                    <a:pt x="2235" y="1091"/>
                    <a:pt x="2235" y="1092"/>
                  </a:cubicBezTo>
                  <a:lnTo>
                    <a:pt x="2235" y="1092"/>
                  </a:lnTo>
                  <a:cubicBezTo>
                    <a:pt x="2237" y="1089"/>
                    <a:pt x="2239" y="1085"/>
                    <a:pt x="2241" y="1083"/>
                  </a:cubicBezTo>
                  <a:cubicBezTo>
                    <a:pt x="2241" y="1083"/>
                    <a:pt x="2242" y="1082"/>
                    <a:pt x="2242" y="1082"/>
                  </a:cubicBezTo>
                  <a:lnTo>
                    <a:pt x="2242" y="1082"/>
                  </a:lnTo>
                  <a:cubicBezTo>
                    <a:pt x="2245" y="1082"/>
                    <a:pt x="2240" y="1095"/>
                    <a:pt x="2235" y="1100"/>
                  </a:cubicBezTo>
                  <a:cubicBezTo>
                    <a:pt x="2240" y="1100"/>
                    <a:pt x="2245" y="1088"/>
                    <a:pt x="2249" y="1088"/>
                  </a:cubicBezTo>
                  <a:cubicBezTo>
                    <a:pt x="2250" y="1088"/>
                    <a:pt x="2251" y="1088"/>
                    <a:pt x="2252" y="1089"/>
                  </a:cubicBezTo>
                  <a:cubicBezTo>
                    <a:pt x="2246" y="1089"/>
                    <a:pt x="2246" y="1089"/>
                    <a:pt x="2246" y="1095"/>
                  </a:cubicBezTo>
                  <a:cubicBezTo>
                    <a:pt x="2252" y="1089"/>
                    <a:pt x="2253" y="1089"/>
                    <a:pt x="2255" y="1089"/>
                  </a:cubicBezTo>
                  <a:cubicBezTo>
                    <a:pt x="2256" y="1089"/>
                    <a:pt x="2257" y="1089"/>
                    <a:pt x="2263" y="1083"/>
                  </a:cubicBezTo>
                  <a:cubicBezTo>
                    <a:pt x="2263" y="1078"/>
                    <a:pt x="2269" y="1067"/>
                    <a:pt x="2269" y="1061"/>
                  </a:cubicBezTo>
                  <a:cubicBezTo>
                    <a:pt x="2270" y="1062"/>
                    <a:pt x="2271" y="1063"/>
                    <a:pt x="2272" y="1063"/>
                  </a:cubicBezTo>
                  <a:cubicBezTo>
                    <a:pt x="2274" y="1063"/>
                    <a:pt x="2276" y="1061"/>
                    <a:pt x="2276" y="1061"/>
                  </a:cubicBezTo>
                  <a:lnTo>
                    <a:pt x="2276" y="1061"/>
                  </a:lnTo>
                  <a:cubicBezTo>
                    <a:pt x="2277" y="1061"/>
                    <a:pt x="2276" y="1062"/>
                    <a:pt x="2274" y="1067"/>
                  </a:cubicBezTo>
                  <a:cubicBezTo>
                    <a:pt x="2274" y="1067"/>
                    <a:pt x="2274" y="1067"/>
                    <a:pt x="2274" y="1067"/>
                  </a:cubicBezTo>
                  <a:lnTo>
                    <a:pt x="2274" y="1067"/>
                  </a:lnTo>
                  <a:cubicBezTo>
                    <a:pt x="2274" y="1067"/>
                    <a:pt x="2269" y="1067"/>
                    <a:pt x="2269" y="1072"/>
                  </a:cubicBezTo>
                  <a:lnTo>
                    <a:pt x="2274" y="1067"/>
                  </a:lnTo>
                  <a:lnTo>
                    <a:pt x="2274" y="1067"/>
                  </a:lnTo>
                  <a:cubicBezTo>
                    <a:pt x="2273" y="1070"/>
                    <a:pt x="2272" y="1072"/>
                    <a:pt x="2272" y="1073"/>
                  </a:cubicBezTo>
                  <a:lnTo>
                    <a:pt x="2272" y="1073"/>
                  </a:lnTo>
                  <a:cubicBezTo>
                    <a:pt x="2273" y="1072"/>
                    <a:pt x="2275" y="1071"/>
                    <a:pt x="2277" y="1071"/>
                  </a:cubicBezTo>
                  <a:cubicBezTo>
                    <a:pt x="2278" y="1071"/>
                    <a:pt x="2279" y="1071"/>
                    <a:pt x="2280" y="1072"/>
                  </a:cubicBezTo>
                  <a:cubicBezTo>
                    <a:pt x="2269" y="1089"/>
                    <a:pt x="2269" y="1078"/>
                    <a:pt x="2269" y="1089"/>
                  </a:cubicBezTo>
                  <a:lnTo>
                    <a:pt x="2269" y="1083"/>
                  </a:lnTo>
                  <a:cubicBezTo>
                    <a:pt x="2263" y="1095"/>
                    <a:pt x="2262" y="1095"/>
                    <a:pt x="2261" y="1095"/>
                  </a:cubicBezTo>
                  <a:cubicBezTo>
                    <a:pt x="2260" y="1095"/>
                    <a:pt x="2260" y="1095"/>
                    <a:pt x="2257" y="1106"/>
                  </a:cubicBezTo>
                  <a:cubicBezTo>
                    <a:pt x="2257" y="1107"/>
                    <a:pt x="2258" y="1107"/>
                    <a:pt x="2258" y="1107"/>
                  </a:cubicBezTo>
                  <a:cubicBezTo>
                    <a:pt x="2259" y="1107"/>
                    <a:pt x="2262" y="1104"/>
                    <a:pt x="2265" y="1104"/>
                  </a:cubicBezTo>
                  <a:cubicBezTo>
                    <a:pt x="2266" y="1104"/>
                    <a:pt x="2267" y="1105"/>
                    <a:pt x="2269" y="1106"/>
                  </a:cubicBezTo>
                  <a:cubicBezTo>
                    <a:pt x="2274" y="1100"/>
                    <a:pt x="2274" y="1095"/>
                    <a:pt x="2274" y="1089"/>
                  </a:cubicBezTo>
                  <a:cubicBezTo>
                    <a:pt x="2276" y="1087"/>
                    <a:pt x="2277" y="1086"/>
                    <a:pt x="2277" y="1086"/>
                  </a:cubicBezTo>
                  <a:lnTo>
                    <a:pt x="2277" y="1086"/>
                  </a:lnTo>
                  <a:cubicBezTo>
                    <a:pt x="2281" y="1086"/>
                    <a:pt x="2274" y="1111"/>
                    <a:pt x="2276" y="1111"/>
                  </a:cubicBezTo>
                  <a:cubicBezTo>
                    <a:pt x="2277" y="1111"/>
                    <a:pt x="2278" y="1110"/>
                    <a:pt x="2280" y="1106"/>
                  </a:cubicBezTo>
                  <a:cubicBezTo>
                    <a:pt x="2284" y="1101"/>
                    <a:pt x="2289" y="1086"/>
                    <a:pt x="2290" y="1086"/>
                  </a:cubicBezTo>
                  <a:cubicBezTo>
                    <a:pt x="2291" y="1086"/>
                    <a:pt x="2291" y="1087"/>
                    <a:pt x="2291" y="1089"/>
                  </a:cubicBezTo>
                  <a:lnTo>
                    <a:pt x="2285" y="1106"/>
                  </a:lnTo>
                  <a:cubicBezTo>
                    <a:pt x="2285" y="1106"/>
                    <a:pt x="2285" y="1106"/>
                    <a:pt x="2286" y="1106"/>
                  </a:cubicBezTo>
                  <a:cubicBezTo>
                    <a:pt x="2287" y="1106"/>
                    <a:pt x="2293" y="1092"/>
                    <a:pt x="2296" y="1092"/>
                  </a:cubicBezTo>
                  <a:cubicBezTo>
                    <a:pt x="2296" y="1092"/>
                    <a:pt x="2297" y="1093"/>
                    <a:pt x="2297" y="1095"/>
                  </a:cubicBezTo>
                  <a:lnTo>
                    <a:pt x="2291" y="1111"/>
                  </a:lnTo>
                  <a:cubicBezTo>
                    <a:pt x="2297" y="1111"/>
                    <a:pt x="2308" y="1100"/>
                    <a:pt x="2313" y="1100"/>
                  </a:cubicBezTo>
                  <a:lnTo>
                    <a:pt x="2313" y="1100"/>
                  </a:lnTo>
                  <a:cubicBezTo>
                    <a:pt x="2308" y="1106"/>
                    <a:pt x="2308" y="1111"/>
                    <a:pt x="2308" y="1111"/>
                  </a:cubicBezTo>
                  <a:cubicBezTo>
                    <a:pt x="2309" y="1110"/>
                    <a:pt x="2310" y="1110"/>
                    <a:pt x="2311" y="1110"/>
                  </a:cubicBezTo>
                  <a:cubicBezTo>
                    <a:pt x="2315" y="1110"/>
                    <a:pt x="2320" y="1119"/>
                    <a:pt x="2325" y="1128"/>
                  </a:cubicBezTo>
                  <a:lnTo>
                    <a:pt x="2328" y="1120"/>
                  </a:lnTo>
                  <a:lnTo>
                    <a:pt x="2328" y="1120"/>
                  </a:lnTo>
                  <a:cubicBezTo>
                    <a:pt x="2328" y="1122"/>
                    <a:pt x="2327" y="1124"/>
                    <a:pt x="2327" y="1126"/>
                  </a:cubicBezTo>
                  <a:lnTo>
                    <a:pt x="2327" y="1126"/>
                  </a:lnTo>
                  <a:cubicBezTo>
                    <a:pt x="2330" y="1121"/>
                    <a:pt x="2330" y="1117"/>
                    <a:pt x="2330" y="1117"/>
                  </a:cubicBezTo>
                  <a:lnTo>
                    <a:pt x="2330" y="1117"/>
                  </a:lnTo>
                  <a:lnTo>
                    <a:pt x="2328" y="1120"/>
                  </a:lnTo>
                  <a:lnTo>
                    <a:pt x="2328" y="1120"/>
                  </a:lnTo>
                  <a:cubicBezTo>
                    <a:pt x="2329" y="1117"/>
                    <a:pt x="2330" y="1113"/>
                    <a:pt x="2330" y="1111"/>
                  </a:cubicBezTo>
                  <a:cubicBezTo>
                    <a:pt x="2336" y="1111"/>
                    <a:pt x="2330" y="1123"/>
                    <a:pt x="2330" y="1128"/>
                  </a:cubicBezTo>
                  <a:cubicBezTo>
                    <a:pt x="2334" y="1121"/>
                    <a:pt x="2339" y="1114"/>
                    <a:pt x="2343" y="1114"/>
                  </a:cubicBezTo>
                  <a:cubicBezTo>
                    <a:pt x="2345" y="1114"/>
                    <a:pt x="2347" y="1116"/>
                    <a:pt x="2347" y="1123"/>
                  </a:cubicBezTo>
                  <a:cubicBezTo>
                    <a:pt x="2347" y="1123"/>
                    <a:pt x="2347" y="1123"/>
                    <a:pt x="2347" y="1123"/>
                  </a:cubicBezTo>
                  <a:cubicBezTo>
                    <a:pt x="2349" y="1123"/>
                    <a:pt x="2355" y="1109"/>
                    <a:pt x="2357" y="1109"/>
                  </a:cubicBezTo>
                  <a:cubicBezTo>
                    <a:pt x="2358" y="1109"/>
                    <a:pt x="2358" y="1109"/>
                    <a:pt x="2358" y="1111"/>
                  </a:cubicBezTo>
                  <a:cubicBezTo>
                    <a:pt x="2364" y="1123"/>
                    <a:pt x="2375" y="1111"/>
                    <a:pt x="2375" y="1134"/>
                  </a:cubicBezTo>
                  <a:cubicBezTo>
                    <a:pt x="2377" y="1126"/>
                    <a:pt x="2378" y="1124"/>
                    <a:pt x="2379" y="1124"/>
                  </a:cubicBezTo>
                  <a:cubicBezTo>
                    <a:pt x="2380" y="1124"/>
                    <a:pt x="2381" y="1126"/>
                    <a:pt x="2382" y="1126"/>
                  </a:cubicBezTo>
                  <a:cubicBezTo>
                    <a:pt x="2383" y="1126"/>
                    <a:pt x="2384" y="1124"/>
                    <a:pt x="2386" y="1117"/>
                  </a:cubicBezTo>
                  <a:cubicBezTo>
                    <a:pt x="2386" y="1128"/>
                    <a:pt x="2386" y="1134"/>
                    <a:pt x="2386" y="1145"/>
                  </a:cubicBezTo>
                  <a:cubicBezTo>
                    <a:pt x="2392" y="1145"/>
                    <a:pt x="2392" y="1128"/>
                    <a:pt x="2397" y="1123"/>
                  </a:cubicBezTo>
                  <a:lnTo>
                    <a:pt x="2397" y="1139"/>
                  </a:lnTo>
                  <a:lnTo>
                    <a:pt x="2403" y="1139"/>
                  </a:lnTo>
                  <a:cubicBezTo>
                    <a:pt x="2397" y="1139"/>
                    <a:pt x="2397" y="1134"/>
                    <a:pt x="2403" y="1128"/>
                  </a:cubicBezTo>
                  <a:cubicBezTo>
                    <a:pt x="2403" y="1127"/>
                    <a:pt x="2403" y="1127"/>
                    <a:pt x="2403" y="1127"/>
                  </a:cubicBezTo>
                  <a:lnTo>
                    <a:pt x="2403" y="1127"/>
                  </a:lnTo>
                  <a:cubicBezTo>
                    <a:pt x="2404" y="1127"/>
                    <a:pt x="2408" y="1140"/>
                    <a:pt x="2403" y="1145"/>
                  </a:cubicBezTo>
                  <a:lnTo>
                    <a:pt x="2414" y="1134"/>
                  </a:lnTo>
                  <a:lnTo>
                    <a:pt x="2414" y="1134"/>
                  </a:lnTo>
                  <a:cubicBezTo>
                    <a:pt x="2414" y="1134"/>
                    <a:pt x="2414" y="1134"/>
                    <a:pt x="2414" y="1134"/>
                  </a:cubicBezTo>
                  <a:cubicBezTo>
                    <a:pt x="2414" y="1145"/>
                    <a:pt x="2420" y="1145"/>
                    <a:pt x="2425" y="1145"/>
                  </a:cubicBezTo>
                  <a:lnTo>
                    <a:pt x="2420" y="1151"/>
                  </a:lnTo>
                  <a:cubicBezTo>
                    <a:pt x="2422" y="1152"/>
                    <a:pt x="2423" y="1153"/>
                    <a:pt x="2426" y="1153"/>
                  </a:cubicBezTo>
                  <a:cubicBezTo>
                    <a:pt x="2430" y="1153"/>
                    <a:pt x="2435" y="1151"/>
                    <a:pt x="2442" y="1151"/>
                  </a:cubicBezTo>
                  <a:cubicBezTo>
                    <a:pt x="2437" y="1145"/>
                    <a:pt x="2442" y="1128"/>
                    <a:pt x="2442" y="1128"/>
                  </a:cubicBezTo>
                  <a:cubicBezTo>
                    <a:pt x="2442" y="1134"/>
                    <a:pt x="2442" y="1141"/>
                    <a:pt x="2442" y="1145"/>
                  </a:cubicBezTo>
                  <a:cubicBezTo>
                    <a:pt x="2442" y="1149"/>
                    <a:pt x="2442" y="1152"/>
                    <a:pt x="2442" y="1156"/>
                  </a:cubicBezTo>
                  <a:cubicBezTo>
                    <a:pt x="2442" y="1154"/>
                    <a:pt x="2442" y="1153"/>
                    <a:pt x="2443" y="1153"/>
                  </a:cubicBezTo>
                  <a:cubicBezTo>
                    <a:pt x="2444" y="1153"/>
                    <a:pt x="2446" y="1159"/>
                    <a:pt x="2447" y="1159"/>
                  </a:cubicBezTo>
                  <a:cubicBezTo>
                    <a:pt x="2448" y="1159"/>
                    <a:pt x="2448" y="1159"/>
                    <a:pt x="2448" y="1156"/>
                  </a:cubicBezTo>
                  <a:cubicBezTo>
                    <a:pt x="2453" y="1156"/>
                    <a:pt x="2459" y="1156"/>
                    <a:pt x="2465" y="1151"/>
                  </a:cubicBezTo>
                  <a:cubicBezTo>
                    <a:pt x="2465" y="1139"/>
                    <a:pt x="2465" y="1145"/>
                    <a:pt x="2465" y="1134"/>
                  </a:cubicBezTo>
                  <a:cubicBezTo>
                    <a:pt x="2470" y="1139"/>
                    <a:pt x="2476" y="1145"/>
                    <a:pt x="2476" y="1145"/>
                  </a:cubicBezTo>
                  <a:cubicBezTo>
                    <a:pt x="2481" y="1139"/>
                    <a:pt x="2481" y="1134"/>
                    <a:pt x="2481" y="1128"/>
                  </a:cubicBezTo>
                  <a:cubicBezTo>
                    <a:pt x="2481" y="1139"/>
                    <a:pt x="2487" y="1139"/>
                    <a:pt x="2481" y="1145"/>
                  </a:cubicBezTo>
                  <a:cubicBezTo>
                    <a:pt x="2487" y="1145"/>
                    <a:pt x="2487" y="1145"/>
                    <a:pt x="2493" y="1134"/>
                  </a:cubicBezTo>
                  <a:cubicBezTo>
                    <a:pt x="2493" y="1128"/>
                    <a:pt x="2493" y="1128"/>
                    <a:pt x="2493" y="1123"/>
                  </a:cubicBezTo>
                  <a:cubicBezTo>
                    <a:pt x="2493" y="1123"/>
                    <a:pt x="2498" y="1128"/>
                    <a:pt x="2498" y="1134"/>
                  </a:cubicBezTo>
                  <a:cubicBezTo>
                    <a:pt x="2499" y="1131"/>
                    <a:pt x="2500" y="1131"/>
                    <a:pt x="2501" y="1131"/>
                  </a:cubicBezTo>
                  <a:cubicBezTo>
                    <a:pt x="2505" y="1131"/>
                    <a:pt x="2512" y="1153"/>
                    <a:pt x="2516" y="1153"/>
                  </a:cubicBezTo>
                  <a:cubicBezTo>
                    <a:pt x="2518" y="1153"/>
                    <a:pt x="2519" y="1151"/>
                    <a:pt x="2521" y="1145"/>
                  </a:cubicBezTo>
                  <a:lnTo>
                    <a:pt x="2526" y="1134"/>
                  </a:lnTo>
                  <a:lnTo>
                    <a:pt x="2526" y="1134"/>
                  </a:lnTo>
                  <a:cubicBezTo>
                    <a:pt x="2526" y="1134"/>
                    <a:pt x="2521" y="1145"/>
                    <a:pt x="2526" y="1151"/>
                  </a:cubicBezTo>
                  <a:cubicBezTo>
                    <a:pt x="2528" y="1142"/>
                    <a:pt x="2530" y="1140"/>
                    <a:pt x="2532" y="1140"/>
                  </a:cubicBezTo>
                  <a:cubicBezTo>
                    <a:pt x="2534" y="1140"/>
                    <a:pt x="2536" y="1143"/>
                    <a:pt x="2537" y="1143"/>
                  </a:cubicBezTo>
                  <a:cubicBezTo>
                    <a:pt x="2537" y="1143"/>
                    <a:pt x="2537" y="1142"/>
                    <a:pt x="2537" y="1139"/>
                  </a:cubicBezTo>
                  <a:cubicBezTo>
                    <a:pt x="2539" y="1151"/>
                    <a:pt x="2542" y="1154"/>
                    <a:pt x="2544" y="1154"/>
                  </a:cubicBezTo>
                  <a:cubicBezTo>
                    <a:pt x="2548" y="1154"/>
                    <a:pt x="2551" y="1149"/>
                    <a:pt x="2555" y="1149"/>
                  </a:cubicBezTo>
                  <a:cubicBezTo>
                    <a:pt x="2557" y="1149"/>
                    <a:pt x="2558" y="1151"/>
                    <a:pt x="2560" y="1156"/>
                  </a:cubicBezTo>
                  <a:lnTo>
                    <a:pt x="2560" y="1151"/>
                  </a:lnTo>
                  <a:cubicBezTo>
                    <a:pt x="2560" y="1149"/>
                    <a:pt x="2560" y="1148"/>
                    <a:pt x="2560" y="1147"/>
                  </a:cubicBezTo>
                  <a:lnTo>
                    <a:pt x="2560" y="1147"/>
                  </a:lnTo>
                  <a:cubicBezTo>
                    <a:pt x="2560" y="1149"/>
                    <a:pt x="2560" y="1150"/>
                    <a:pt x="2561" y="1152"/>
                  </a:cubicBezTo>
                  <a:lnTo>
                    <a:pt x="2561" y="1152"/>
                  </a:lnTo>
                  <a:cubicBezTo>
                    <a:pt x="2560" y="1149"/>
                    <a:pt x="2560" y="1147"/>
                    <a:pt x="2560" y="1147"/>
                  </a:cubicBezTo>
                  <a:cubicBezTo>
                    <a:pt x="2560" y="1147"/>
                    <a:pt x="2560" y="1147"/>
                    <a:pt x="2560" y="1147"/>
                  </a:cubicBezTo>
                  <a:lnTo>
                    <a:pt x="2560" y="1147"/>
                  </a:lnTo>
                  <a:cubicBezTo>
                    <a:pt x="2560" y="1147"/>
                    <a:pt x="2560" y="1146"/>
                    <a:pt x="2560" y="1145"/>
                  </a:cubicBezTo>
                  <a:cubicBezTo>
                    <a:pt x="2562" y="1142"/>
                    <a:pt x="2565" y="1141"/>
                    <a:pt x="2569" y="1141"/>
                  </a:cubicBezTo>
                  <a:cubicBezTo>
                    <a:pt x="2579" y="1141"/>
                    <a:pt x="2590" y="1152"/>
                    <a:pt x="2599" y="1156"/>
                  </a:cubicBezTo>
                  <a:cubicBezTo>
                    <a:pt x="2599" y="1156"/>
                    <a:pt x="2600" y="1157"/>
                    <a:pt x="2600" y="1157"/>
                  </a:cubicBezTo>
                  <a:cubicBezTo>
                    <a:pt x="2603" y="1157"/>
                    <a:pt x="2601" y="1130"/>
                    <a:pt x="2603" y="1130"/>
                  </a:cubicBezTo>
                  <a:lnTo>
                    <a:pt x="2603" y="1130"/>
                  </a:lnTo>
                  <a:cubicBezTo>
                    <a:pt x="2603" y="1130"/>
                    <a:pt x="2604" y="1131"/>
                    <a:pt x="2605" y="1134"/>
                  </a:cubicBezTo>
                  <a:lnTo>
                    <a:pt x="2605" y="1151"/>
                  </a:lnTo>
                  <a:cubicBezTo>
                    <a:pt x="2607" y="1142"/>
                    <a:pt x="2611" y="1140"/>
                    <a:pt x="2615" y="1140"/>
                  </a:cubicBezTo>
                  <a:cubicBezTo>
                    <a:pt x="2618" y="1140"/>
                    <a:pt x="2621" y="1141"/>
                    <a:pt x="2624" y="1141"/>
                  </a:cubicBezTo>
                  <a:cubicBezTo>
                    <a:pt x="2628" y="1141"/>
                    <a:pt x="2631" y="1139"/>
                    <a:pt x="2633" y="1134"/>
                  </a:cubicBezTo>
                  <a:cubicBezTo>
                    <a:pt x="2633" y="1134"/>
                    <a:pt x="2633" y="1139"/>
                    <a:pt x="2633" y="1139"/>
                  </a:cubicBezTo>
                  <a:cubicBezTo>
                    <a:pt x="2633" y="1143"/>
                    <a:pt x="2633" y="1144"/>
                    <a:pt x="2634" y="1144"/>
                  </a:cubicBezTo>
                  <a:cubicBezTo>
                    <a:pt x="2635" y="1144"/>
                    <a:pt x="2638" y="1136"/>
                    <a:pt x="2638" y="1128"/>
                  </a:cubicBezTo>
                  <a:cubicBezTo>
                    <a:pt x="2638" y="1128"/>
                    <a:pt x="2638" y="1139"/>
                    <a:pt x="2638" y="1139"/>
                  </a:cubicBezTo>
                  <a:cubicBezTo>
                    <a:pt x="2639" y="1142"/>
                    <a:pt x="2640" y="1143"/>
                    <a:pt x="2640" y="1143"/>
                  </a:cubicBezTo>
                  <a:cubicBezTo>
                    <a:pt x="2642" y="1143"/>
                    <a:pt x="2640" y="1136"/>
                    <a:pt x="2642" y="1136"/>
                  </a:cubicBezTo>
                  <a:cubicBezTo>
                    <a:pt x="2642" y="1136"/>
                    <a:pt x="2643" y="1137"/>
                    <a:pt x="2644" y="1139"/>
                  </a:cubicBezTo>
                  <a:cubicBezTo>
                    <a:pt x="2644" y="1134"/>
                    <a:pt x="2649" y="1139"/>
                    <a:pt x="2644" y="1128"/>
                  </a:cubicBezTo>
                  <a:lnTo>
                    <a:pt x="2644" y="1128"/>
                  </a:lnTo>
                  <a:cubicBezTo>
                    <a:pt x="2645" y="1129"/>
                    <a:pt x="2646" y="1130"/>
                    <a:pt x="2647" y="1130"/>
                  </a:cubicBezTo>
                  <a:cubicBezTo>
                    <a:pt x="2649" y="1130"/>
                    <a:pt x="2650" y="1127"/>
                    <a:pt x="2652" y="1127"/>
                  </a:cubicBezTo>
                  <a:cubicBezTo>
                    <a:pt x="2653" y="1127"/>
                    <a:pt x="2654" y="1127"/>
                    <a:pt x="2655" y="1128"/>
                  </a:cubicBezTo>
                  <a:cubicBezTo>
                    <a:pt x="2655" y="1125"/>
                    <a:pt x="2655" y="1124"/>
                    <a:pt x="2656" y="1124"/>
                  </a:cubicBezTo>
                  <a:cubicBezTo>
                    <a:pt x="2657" y="1124"/>
                    <a:pt x="2658" y="1125"/>
                    <a:pt x="2659" y="1125"/>
                  </a:cubicBezTo>
                  <a:cubicBezTo>
                    <a:pt x="2660" y="1125"/>
                    <a:pt x="2661" y="1123"/>
                    <a:pt x="2661" y="1117"/>
                  </a:cubicBezTo>
                  <a:cubicBezTo>
                    <a:pt x="2661" y="1125"/>
                    <a:pt x="2662" y="1128"/>
                    <a:pt x="2663" y="1128"/>
                  </a:cubicBezTo>
                  <a:cubicBezTo>
                    <a:pt x="2665" y="1128"/>
                    <a:pt x="2666" y="1125"/>
                    <a:pt x="2666" y="1123"/>
                  </a:cubicBezTo>
                  <a:cubicBezTo>
                    <a:pt x="2666" y="1128"/>
                    <a:pt x="2672" y="1128"/>
                    <a:pt x="2672" y="1134"/>
                  </a:cubicBezTo>
                  <a:cubicBezTo>
                    <a:pt x="2672" y="1134"/>
                    <a:pt x="2676" y="1129"/>
                    <a:pt x="2673" y="1120"/>
                  </a:cubicBezTo>
                  <a:lnTo>
                    <a:pt x="2673" y="1120"/>
                  </a:lnTo>
                  <a:cubicBezTo>
                    <a:pt x="2675" y="1125"/>
                    <a:pt x="2677" y="1127"/>
                    <a:pt x="2678" y="1127"/>
                  </a:cubicBezTo>
                  <a:cubicBezTo>
                    <a:pt x="2680" y="1127"/>
                    <a:pt x="2680" y="1118"/>
                    <a:pt x="2683" y="1118"/>
                  </a:cubicBezTo>
                  <a:cubicBezTo>
                    <a:pt x="2684" y="1118"/>
                    <a:pt x="2686" y="1121"/>
                    <a:pt x="2689" y="1128"/>
                  </a:cubicBezTo>
                  <a:cubicBezTo>
                    <a:pt x="2689" y="1117"/>
                    <a:pt x="2694" y="1106"/>
                    <a:pt x="2700" y="1100"/>
                  </a:cubicBezTo>
                  <a:lnTo>
                    <a:pt x="2700" y="1100"/>
                  </a:lnTo>
                  <a:cubicBezTo>
                    <a:pt x="2705" y="1123"/>
                    <a:pt x="2694" y="1106"/>
                    <a:pt x="2700" y="1128"/>
                  </a:cubicBezTo>
                  <a:cubicBezTo>
                    <a:pt x="2705" y="1118"/>
                    <a:pt x="2701" y="1099"/>
                    <a:pt x="2704" y="1099"/>
                  </a:cubicBezTo>
                  <a:lnTo>
                    <a:pt x="2704" y="1099"/>
                  </a:lnTo>
                  <a:cubicBezTo>
                    <a:pt x="2704" y="1099"/>
                    <a:pt x="2705" y="1100"/>
                    <a:pt x="2705" y="1100"/>
                  </a:cubicBezTo>
                  <a:cubicBezTo>
                    <a:pt x="2711" y="1100"/>
                    <a:pt x="2711" y="1111"/>
                    <a:pt x="2711" y="1111"/>
                  </a:cubicBezTo>
                  <a:cubicBezTo>
                    <a:pt x="2711" y="1106"/>
                    <a:pt x="2714" y="1106"/>
                    <a:pt x="2717" y="1106"/>
                  </a:cubicBezTo>
                  <a:cubicBezTo>
                    <a:pt x="2719" y="1106"/>
                    <a:pt x="2722" y="1106"/>
                    <a:pt x="2722" y="1100"/>
                  </a:cubicBezTo>
                  <a:cubicBezTo>
                    <a:pt x="2717" y="1089"/>
                    <a:pt x="2717" y="1072"/>
                    <a:pt x="2717" y="1067"/>
                  </a:cubicBezTo>
                  <a:lnTo>
                    <a:pt x="2717" y="1067"/>
                  </a:lnTo>
                  <a:cubicBezTo>
                    <a:pt x="2721" y="1086"/>
                    <a:pt x="2722" y="1072"/>
                    <a:pt x="2729" y="1089"/>
                  </a:cubicBezTo>
                  <a:lnTo>
                    <a:pt x="2729" y="1089"/>
                  </a:lnTo>
                  <a:cubicBezTo>
                    <a:pt x="2729" y="1089"/>
                    <a:pt x="2728" y="1089"/>
                    <a:pt x="2728" y="1089"/>
                  </a:cubicBezTo>
                  <a:lnTo>
                    <a:pt x="2728" y="1089"/>
                  </a:lnTo>
                  <a:cubicBezTo>
                    <a:pt x="2729" y="1090"/>
                    <a:pt x="2730" y="1091"/>
                    <a:pt x="2731" y="1092"/>
                  </a:cubicBezTo>
                  <a:lnTo>
                    <a:pt x="2731" y="1092"/>
                  </a:lnTo>
                  <a:cubicBezTo>
                    <a:pt x="2730" y="1091"/>
                    <a:pt x="2730" y="1090"/>
                    <a:pt x="2729" y="1089"/>
                  </a:cubicBezTo>
                  <a:lnTo>
                    <a:pt x="2729" y="1089"/>
                  </a:lnTo>
                  <a:cubicBezTo>
                    <a:pt x="2733" y="1090"/>
                    <a:pt x="2733" y="1095"/>
                    <a:pt x="2733" y="1100"/>
                  </a:cubicBezTo>
                  <a:cubicBezTo>
                    <a:pt x="2733" y="1095"/>
                    <a:pt x="2733" y="1089"/>
                    <a:pt x="2733" y="1083"/>
                  </a:cubicBezTo>
                  <a:cubicBezTo>
                    <a:pt x="2733" y="1089"/>
                    <a:pt x="2733" y="1095"/>
                    <a:pt x="2739" y="1100"/>
                  </a:cubicBezTo>
                  <a:cubicBezTo>
                    <a:pt x="2734" y="1091"/>
                    <a:pt x="2734" y="1082"/>
                    <a:pt x="2736" y="1082"/>
                  </a:cubicBezTo>
                  <a:lnTo>
                    <a:pt x="2736" y="1082"/>
                  </a:lnTo>
                  <a:cubicBezTo>
                    <a:pt x="2737" y="1082"/>
                    <a:pt x="2738" y="1082"/>
                    <a:pt x="2739" y="1083"/>
                  </a:cubicBezTo>
                  <a:cubicBezTo>
                    <a:pt x="2739" y="1083"/>
                    <a:pt x="2739" y="1089"/>
                    <a:pt x="2739" y="1089"/>
                  </a:cubicBezTo>
                  <a:cubicBezTo>
                    <a:pt x="2743" y="1084"/>
                    <a:pt x="2741" y="1069"/>
                    <a:pt x="2742" y="1069"/>
                  </a:cubicBezTo>
                  <a:lnTo>
                    <a:pt x="2742" y="1069"/>
                  </a:lnTo>
                  <a:cubicBezTo>
                    <a:pt x="2743" y="1069"/>
                    <a:pt x="2743" y="1070"/>
                    <a:pt x="2745" y="1072"/>
                  </a:cubicBezTo>
                  <a:cubicBezTo>
                    <a:pt x="2750" y="1089"/>
                    <a:pt x="2750" y="1078"/>
                    <a:pt x="2756" y="1089"/>
                  </a:cubicBezTo>
                  <a:lnTo>
                    <a:pt x="2756" y="1083"/>
                  </a:lnTo>
                  <a:lnTo>
                    <a:pt x="2756" y="1078"/>
                  </a:lnTo>
                  <a:cubicBezTo>
                    <a:pt x="2756" y="1078"/>
                    <a:pt x="2756" y="1074"/>
                    <a:pt x="2756" y="1072"/>
                  </a:cubicBezTo>
                  <a:lnTo>
                    <a:pt x="2761" y="1078"/>
                  </a:lnTo>
                  <a:lnTo>
                    <a:pt x="2761" y="1072"/>
                  </a:lnTo>
                  <a:lnTo>
                    <a:pt x="2756" y="1067"/>
                  </a:lnTo>
                  <a:cubicBezTo>
                    <a:pt x="2756" y="1057"/>
                    <a:pt x="2752" y="1048"/>
                    <a:pt x="2754" y="1048"/>
                  </a:cubicBezTo>
                  <a:lnTo>
                    <a:pt x="2754" y="1048"/>
                  </a:lnTo>
                  <a:cubicBezTo>
                    <a:pt x="2754" y="1048"/>
                    <a:pt x="2755" y="1049"/>
                    <a:pt x="2756" y="1050"/>
                  </a:cubicBezTo>
                  <a:cubicBezTo>
                    <a:pt x="2756" y="1050"/>
                    <a:pt x="2756" y="1050"/>
                    <a:pt x="2761" y="1061"/>
                  </a:cubicBezTo>
                  <a:cubicBezTo>
                    <a:pt x="2761" y="1055"/>
                    <a:pt x="2761" y="1050"/>
                    <a:pt x="2761" y="1050"/>
                  </a:cubicBezTo>
                  <a:cubicBezTo>
                    <a:pt x="2765" y="1053"/>
                    <a:pt x="2768" y="1058"/>
                    <a:pt x="2770" y="1063"/>
                  </a:cubicBezTo>
                  <a:lnTo>
                    <a:pt x="2770" y="1063"/>
                  </a:lnTo>
                  <a:cubicBezTo>
                    <a:pt x="2770" y="1060"/>
                    <a:pt x="2773" y="1062"/>
                    <a:pt x="2773" y="1050"/>
                  </a:cubicBezTo>
                  <a:cubicBezTo>
                    <a:pt x="2773" y="1052"/>
                    <a:pt x="2773" y="1053"/>
                    <a:pt x="2773" y="1055"/>
                  </a:cubicBezTo>
                  <a:lnTo>
                    <a:pt x="2773" y="1055"/>
                  </a:lnTo>
                  <a:cubicBezTo>
                    <a:pt x="2773" y="1055"/>
                    <a:pt x="2773" y="1055"/>
                    <a:pt x="2773" y="1055"/>
                  </a:cubicBezTo>
                  <a:lnTo>
                    <a:pt x="2773" y="1055"/>
                  </a:lnTo>
                  <a:lnTo>
                    <a:pt x="2773" y="1056"/>
                  </a:lnTo>
                  <a:lnTo>
                    <a:pt x="2773" y="1056"/>
                  </a:lnTo>
                  <a:cubicBezTo>
                    <a:pt x="2773" y="1056"/>
                    <a:pt x="2773" y="1056"/>
                    <a:pt x="2773" y="1055"/>
                  </a:cubicBezTo>
                  <a:lnTo>
                    <a:pt x="2773" y="1055"/>
                  </a:lnTo>
                  <a:cubicBezTo>
                    <a:pt x="2774" y="1055"/>
                    <a:pt x="2778" y="1057"/>
                    <a:pt x="2778" y="1067"/>
                  </a:cubicBezTo>
                  <a:cubicBezTo>
                    <a:pt x="2783" y="1067"/>
                    <a:pt x="2770" y="1049"/>
                    <a:pt x="2775" y="1049"/>
                  </a:cubicBezTo>
                  <a:lnTo>
                    <a:pt x="2775" y="1049"/>
                  </a:lnTo>
                  <a:cubicBezTo>
                    <a:pt x="2776" y="1049"/>
                    <a:pt x="2777" y="1049"/>
                    <a:pt x="2778" y="1050"/>
                  </a:cubicBezTo>
                  <a:cubicBezTo>
                    <a:pt x="2778" y="1055"/>
                    <a:pt x="2778" y="1055"/>
                    <a:pt x="2778" y="1055"/>
                  </a:cubicBezTo>
                  <a:cubicBezTo>
                    <a:pt x="2779" y="1056"/>
                    <a:pt x="2780" y="1056"/>
                    <a:pt x="2780" y="1056"/>
                  </a:cubicBezTo>
                  <a:cubicBezTo>
                    <a:pt x="2783" y="1056"/>
                    <a:pt x="2784" y="1049"/>
                    <a:pt x="2787" y="1049"/>
                  </a:cubicBezTo>
                  <a:cubicBezTo>
                    <a:pt x="2788" y="1049"/>
                    <a:pt x="2789" y="1049"/>
                    <a:pt x="2789" y="1050"/>
                  </a:cubicBezTo>
                  <a:cubicBezTo>
                    <a:pt x="2795" y="1067"/>
                    <a:pt x="2784" y="1055"/>
                    <a:pt x="2795" y="1067"/>
                  </a:cubicBezTo>
                  <a:cubicBezTo>
                    <a:pt x="2795" y="1061"/>
                    <a:pt x="2795" y="1044"/>
                    <a:pt x="2801" y="1044"/>
                  </a:cubicBezTo>
                  <a:cubicBezTo>
                    <a:pt x="2798" y="1038"/>
                    <a:pt x="2797" y="1036"/>
                    <a:pt x="2797" y="1036"/>
                  </a:cubicBezTo>
                  <a:lnTo>
                    <a:pt x="2797" y="1036"/>
                  </a:lnTo>
                  <a:cubicBezTo>
                    <a:pt x="2797" y="1036"/>
                    <a:pt x="2803" y="1046"/>
                    <a:pt x="2805" y="1046"/>
                  </a:cubicBezTo>
                  <a:cubicBezTo>
                    <a:pt x="2806" y="1046"/>
                    <a:pt x="2806" y="1046"/>
                    <a:pt x="2806" y="1044"/>
                  </a:cubicBezTo>
                  <a:cubicBezTo>
                    <a:pt x="2806" y="1044"/>
                    <a:pt x="2812" y="1055"/>
                    <a:pt x="2812" y="1055"/>
                  </a:cubicBezTo>
                  <a:cubicBezTo>
                    <a:pt x="2812" y="1055"/>
                    <a:pt x="2812" y="1044"/>
                    <a:pt x="2817" y="1033"/>
                  </a:cubicBezTo>
                  <a:lnTo>
                    <a:pt x="2817" y="1039"/>
                  </a:lnTo>
                  <a:cubicBezTo>
                    <a:pt x="2823" y="1044"/>
                    <a:pt x="2823" y="1044"/>
                    <a:pt x="2829" y="1044"/>
                  </a:cubicBezTo>
                  <a:cubicBezTo>
                    <a:pt x="2823" y="1039"/>
                    <a:pt x="2829" y="1039"/>
                    <a:pt x="2823" y="1027"/>
                  </a:cubicBezTo>
                  <a:lnTo>
                    <a:pt x="2823" y="1027"/>
                  </a:lnTo>
                  <a:cubicBezTo>
                    <a:pt x="2829" y="1036"/>
                    <a:pt x="2831" y="1038"/>
                    <a:pt x="2833" y="1038"/>
                  </a:cubicBezTo>
                  <a:cubicBezTo>
                    <a:pt x="2836" y="1038"/>
                    <a:pt x="2832" y="1025"/>
                    <a:pt x="2836" y="1025"/>
                  </a:cubicBezTo>
                  <a:cubicBezTo>
                    <a:pt x="2838" y="1025"/>
                    <a:pt x="2841" y="1027"/>
                    <a:pt x="2845" y="1033"/>
                  </a:cubicBezTo>
                  <a:lnTo>
                    <a:pt x="2845" y="1027"/>
                  </a:lnTo>
                  <a:cubicBezTo>
                    <a:pt x="2840" y="1022"/>
                    <a:pt x="2845" y="1022"/>
                    <a:pt x="2840" y="1016"/>
                  </a:cubicBezTo>
                  <a:cubicBezTo>
                    <a:pt x="2840" y="1011"/>
                    <a:pt x="2834" y="1005"/>
                    <a:pt x="2840" y="1005"/>
                  </a:cubicBezTo>
                  <a:cubicBezTo>
                    <a:pt x="2840" y="1011"/>
                    <a:pt x="2845" y="1022"/>
                    <a:pt x="2851" y="1027"/>
                  </a:cubicBezTo>
                  <a:lnTo>
                    <a:pt x="2845" y="1016"/>
                  </a:lnTo>
                  <a:lnTo>
                    <a:pt x="2845" y="1016"/>
                  </a:lnTo>
                  <a:cubicBezTo>
                    <a:pt x="2848" y="1020"/>
                    <a:pt x="2849" y="1021"/>
                    <a:pt x="2849" y="1021"/>
                  </a:cubicBezTo>
                  <a:cubicBezTo>
                    <a:pt x="2849" y="1021"/>
                    <a:pt x="2839" y="1004"/>
                    <a:pt x="2843" y="1004"/>
                  </a:cubicBezTo>
                  <a:lnTo>
                    <a:pt x="2843" y="1004"/>
                  </a:lnTo>
                  <a:cubicBezTo>
                    <a:pt x="2844" y="1004"/>
                    <a:pt x="2845" y="1004"/>
                    <a:pt x="2845" y="1005"/>
                  </a:cubicBezTo>
                  <a:cubicBezTo>
                    <a:pt x="2845" y="1002"/>
                    <a:pt x="2845" y="999"/>
                    <a:pt x="2845" y="999"/>
                  </a:cubicBezTo>
                  <a:cubicBezTo>
                    <a:pt x="2851" y="1011"/>
                    <a:pt x="2845" y="1005"/>
                    <a:pt x="2851" y="1016"/>
                  </a:cubicBezTo>
                  <a:cubicBezTo>
                    <a:pt x="2851" y="1016"/>
                    <a:pt x="2847" y="1002"/>
                    <a:pt x="2849" y="1002"/>
                  </a:cubicBezTo>
                  <a:lnTo>
                    <a:pt x="2849" y="1002"/>
                  </a:lnTo>
                  <a:cubicBezTo>
                    <a:pt x="2849" y="1002"/>
                    <a:pt x="2850" y="1003"/>
                    <a:pt x="2851" y="1005"/>
                  </a:cubicBezTo>
                  <a:cubicBezTo>
                    <a:pt x="2851" y="1005"/>
                    <a:pt x="2851" y="1011"/>
                    <a:pt x="2851" y="1011"/>
                  </a:cubicBezTo>
                  <a:cubicBezTo>
                    <a:pt x="2862" y="1022"/>
                    <a:pt x="2862" y="1022"/>
                    <a:pt x="2862" y="1022"/>
                  </a:cubicBezTo>
                  <a:lnTo>
                    <a:pt x="2868" y="1027"/>
                  </a:lnTo>
                  <a:lnTo>
                    <a:pt x="2868" y="1022"/>
                  </a:lnTo>
                  <a:cubicBezTo>
                    <a:pt x="2851" y="994"/>
                    <a:pt x="2868" y="1016"/>
                    <a:pt x="2862" y="994"/>
                  </a:cubicBezTo>
                  <a:lnTo>
                    <a:pt x="2862" y="994"/>
                  </a:lnTo>
                  <a:cubicBezTo>
                    <a:pt x="2868" y="1011"/>
                    <a:pt x="2868" y="1005"/>
                    <a:pt x="2873" y="1016"/>
                  </a:cubicBezTo>
                  <a:cubicBezTo>
                    <a:pt x="2873" y="1016"/>
                    <a:pt x="2873" y="1022"/>
                    <a:pt x="2873" y="1022"/>
                  </a:cubicBezTo>
                  <a:cubicBezTo>
                    <a:pt x="2873" y="1027"/>
                    <a:pt x="2879" y="1033"/>
                    <a:pt x="2879" y="1039"/>
                  </a:cubicBezTo>
                  <a:cubicBezTo>
                    <a:pt x="2873" y="1039"/>
                    <a:pt x="2873" y="1039"/>
                    <a:pt x="2873" y="1033"/>
                  </a:cubicBezTo>
                  <a:lnTo>
                    <a:pt x="2873" y="1033"/>
                  </a:lnTo>
                  <a:cubicBezTo>
                    <a:pt x="2868" y="1055"/>
                    <a:pt x="2901" y="1044"/>
                    <a:pt x="2890" y="1072"/>
                  </a:cubicBezTo>
                  <a:cubicBezTo>
                    <a:pt x="2888" y="1074"/>
                    <a:pt x="2886" y="1075"/>
                    <a:pt x="2885" y="1075"/>
                  </a:cubicBezTo>
                  <a:cubicBezTo>
                    <a:pt x="2881" y="1075"/>
                    <a:pt x="2883" y="1066"/>
                    <a:pt x="2881" y="1066"/>
                  </a:cubicBezTo>
                  <a:cubicBezTo>
                    <a:pt x="2880" y="1066"/>
                    <a:pt x="2880" y="1066"/>
                    <a:pt x="2879" y="1067"/>
                  </a:cubicBezTo>
                  <a:cubicBezTo>
                    <a:pt x="2851" y="1072"/>
                    <a:pt x="2885" y="1095"/>
                    <a:pt x="2868" y="1117"/>
                  </a:cubicBezTo>
                  <a:lnTo>
                    <a:pt x="2868" y="1111"/>
                  </a:lnTo>
                  <a:lnTo>
                    <a:pt x="2868" y="1111"/>
                  </a:lnTo>
                  <a:cubicBezTo>
                    <a:pt x="2857" y="1128"/>
                    <a:pt x="2885" y="1139"/>
                    <a:pt x="2885" y="1162"/>
                  </a:cubicBezTo>
                  <a:lnTo>
                    <a:pt x="2879" y="1162"/>
                  </a:lnTo>
                  <a:cubicBezTo>
                    <a:pt x="2895" y="1173"/>
                    <a:pt x="2906" y="1199"/>
                    <a:pt x="2917" y="1216"/>
                  </a:cubicBezTo>
                  <a:lnTo>
                    <a:pt x="2917" y="1216"/>
                  </a:lnTo>
                  <a:cubicBezTo>
                    <a:pt x="2916" y="1216"/>
                    <a:pt x="2915" y="1216"/>
                    <a:pt x="2915" y="1216"/>
                  </a:cubicBezTo>
                  <a:cubicBezTo>
                    <a:pt x="2914" y="1216"/>
                    <a:pt x="2914" y="1216"/>
                    <a:pt x="2913" y="1216"/>
                  </a:cubicBezTo>
                  <a:lnTo>
                    <a:pt x="2913" y="1216"/>
                  </a:lnTo>
                  <a:cubicBezTo>
                    <a:pt x="2908" y="1213"/>
                    <a:pt x="2906" y="1211"/>
                    <a:pt x="2904" y="1211"/>
                  </a:cubicBezTo>
                  <a:cubicBezTo>
                    <a:pt x="2902" y="1211"/>
                    <a:pt x="2901" y="1213"/>
                    <a:pt x="2896" y="1218"/>
                  </a:cubicBezTo>
                  <a:cubicBezTo>
                    <a:pt x="2897" y="1219"/>
                    <a:pt x="2898" y="1219"/>
                    <a:pt x="2899" y="1219"/>
                  </a:cubicBezTo>
                  <a:cubicBezTo>
                    <a:pt x="2903" y="1219"/>
                    <a:pt x="2908" y="1216"/>
                    <a:pt x="2913" y="1216"/>
                  </a:cubicBezTo>
                  <a:lnTo>
                    <a:pt x="2913" y="1216"/>
                  </a:lnTo>
                  <a:cubicBezTo>
                    <a:pt x="2914" y="1216"/>
                    <a:pt x="2916" y="1217"/>
                    <a:pt x="2918" y="1218"/>
                  </a:cubicBezTo>
                  <a:cubicBezTo>
                    <a:pt x="2918" y="1217"/>
                    <a:pt x="2917" y="1217"/>
                    <a:pt x="2917" y="1216"/>
                  </a:cubicBezTo>
                  <a:lnTo>
                    <a:pt x="2917" y="1216"/>
                  </a:lnTo>
                  <a:cubicBezTo>
                    <a:pt x="2920" y="1217"/>
                    <a:pt x="2922" y="1219"/>
                    <a:pt x="2924" y="1223"/>
                  </a:cubicBezTo>
                  <a:cubicBezTo>
                    <a:pt x="2918" y="1235"/>
                    <a:pt x="2918" y="1246"/>
                    <a:pt x="2907" y="1251"/>
                  </a:cubicBezTo>
                  <a:cubicBezTo>
                    <a:pt x="2901" y="1246"/>
                    <a:pt x="2901" y="1240"/>
                    <a:pt x="2901" y="1235"/>
                  </a:cubicBezTo>
                  <a:lnTo>
                    <a:pt x="2901" y="1235"/>
                  </a:lnTo>
                  <a:cubicBezTo>
                    <a:pt x="2885" y="1251"/>
                    <a:pt x="2907" y="1257"/>
                    <a:pt x="2907" y="1268"/>
                  </a:cubicBezTo>
                  <a:lnTo>
                    <a:pt x="2901" y="1268"/>
                  </a:lnTo>
                  <a:cubicBezTo>
                    <a:pt x="2913" y="1291"/>
                    <a:pt x="2929" y="1285"/>
                    <a:pt x="2935" y="1313"/>
                  </a:cubicBezTo>
                  <a:lnTo>
                    <a:pt x="2941" y="1307"/>
                  </a:lnTo>
                  <a:lnTo>
                    <a:pt x="2941" y="1307"/>
                  </a:lnTo>
                  <a:cubicBezTo>
                    <a:pt x="2963" y="1313"/>
                    <a:pt x="2935" y="1324"/>
                    <a:pt x="2957" y="1330"/>
                  </a:cubicBezTo>
                  <a:lnTo>
                    <a:pt x="2941" y="1341"/>
                  </a:lnTo>
                  <a:cubicBezTo>
                    <a:pt x="2952" y="1347"/>
                    <a:pt x="2969" y="1363"/>
                    <a:pt x="2985" y="1380"/>
                  </a:cubicBezTo>
                  <a:cubicBezTo>
                    <a:pt x="2963" y="1380"/>
                    <a:pt x="2952" y="1363"/>
                    <a:pt x="2935" y="1352"/>
                  </a:cubicBezTo>
                  <a:lnTo>
                    <a:pt x="2935" y="1352"/>
                  </a:lnTo>
                  <a:cubicBezTo>
                    <a:pt x="2941" y="1363"/>
                    <a:pt x="2952" y="1386"/>
                    <a:pt x="2963" y="1386"/>
                  </a:cubicBezTo>
                  <a:cubicBezTo>
                    <a:pt x="2963" y="1380"/>
                    <a:pt x="2952" y="1380"/>
                    <a:pt x="2957" y="1375"/>
                  </a:cubicBezTo>
                  <a:lnTo>
                    <a:pt x="2957" y="1375"/>
                  </a:lnTo>
                  <a:cubicBezTo>
                    <a:pt x="2974" y="1380"/>
                    <a:pt x="2985" y="1386"/>
                    <a:pt x="2997" y="1403"/>
                  </a:cubicBezTo>
                  <a:cubicBezTo>
                    <a:pt x="2963" y="1419"/>
                    <a:pt x="3019" y="1453"/>
                    <a:pt x="3002" y="1481"/>
                  </a:cubicBezTo>
                  <a:cubicBezTo>
                    <a:pt x="3036" y="1503"/>
                    <a:pt x="3047" y="1537"/>
                    <a:pt x="3075" y="1571"/>
                  </a:cubicBezTo>
                  <a:cubicBezTo>
                    <a:pt x="3079" y="1559"/>
                    <a:pt x="3081" y="1556"/>
                    <a:pt x="3084" y="1556"/>
                  </a:cubicBezTo>
                  <a:cubicBezTo>
                    <a:pt x="3086" y="1556"/>
                    <a:pt x="3089" y="1561"/>
                    <a:pt x="3093" y="1561"/>
                  </a:cubicBezTo>
                  <a:cubicBezTo>
                    <a:pt x="3095" y="1561"/>
                    <a:pt x="3096" y="1561"/>
                    <a:pt x="3098" y="1559"/>
                  </a:cubicBezTo>
                  <a:lnTo>
                    <a:pt x="3098" y="1559"/>
                  </a:lnTo>
                  <a:cubicBezTo>
                    <a:pt x="3093" y="1565"/>
                    <a:pt x="3088" y="1575"/>
                    <a:pt x="3092" y="1587"/>
                  </a:cubicBezTo>
                  <a:lnTo>
                    <a:pt x="3109" y="1593"/>
                  </a:lnTo>
                  <a:lnTo>
                    <a:pt x="3103" y="1604"/>
                  </a:lnTo>
                  <a:lnTo>
                    <a:pt x="3103" y="1604"/>
                  </a:lnTo>
                  <a:cubicBezTo>
                    <a:pt x="3103" y="1604"/>
                    <a:pt x="3103" y="1604"/>
                    <a:pt x="3103" y="1604"/>
                  </a:cubicBezTo>
                  <a:lnTo>
                    <a:pt x="3103" y="1604"/>
                  </a:lnTo>
                  <a:lnTo>
                    <a:pt x="3103" y="1604"/>
                  </a:lnTo>
                  <a:lnTo>
                    <a:pt x="3103" y="1604"/>
                  </a:lnTo>
                  <a:lnTo>
                    <a:pt x="3103" y="1604"/>
                  </a:lnTo>
                  <a:cubicBezTo>
                    <a:pt x="3105" y="1604"/>
                    <a:pt x="3107" y="1604"/>
                    <a:pt x="3109" y="1604"/>
                  </a:cubicBezTo>
                  <a:cubicBezTo>
                    <a:pt x="3109" y="1610"/>
                    <a:pt x="3103" y="1615"/>
                    <a:pt x="3103" y="1615"/>
                  </a:cubicBezTo>
                  <a:lnTo>
                    <a:pt x="3114" y="1615"/>
                  </a:lnTo>
                  <a:cubicBezTo>
                    <a:pt x="3114" y="1621"/>
                    <a:pt x="3109" y="1627"/>
                    <a:pt x="3114" y="1632"/>
                  </a:cubicBezTo>
                  <a:cubicBezTo>
                    <a:pt x="3114" y="1629"/>
                    <a:pt x="3114" y="1629"/>
                    <a:pt x="3115" y="1629"/>
                  </a:cubicBezTo>
                  <a:cubicBezTo>
                    <a:pt x="3116" y="1629"/>
                    <a:pt x="3117" y="1629"/>
                    <a:pt x="3120" y="1627"/>
                  </a:cubicBezTo>
                  <a:lnTo>
                    <a:pt x="3120" y="1627"/>
                  </a:lnTo>
                  <a:cubicBezTo>
                    <a:pt x="3114" y="1632"/>
                    <a:pt x="3114" y="1632"/>
                    <a:pt x="3114" y="1632"/>
                  </a:cubicBezTo>
                  <a:cubicBezTo>
                    <a:pt x="3116" y="1634"/>
                    <a:pt x="3118" y="1635"/>
                    <a:pt x="3119" y="1635"/>
                  </a:cubicBezTo>
                  <a:cubicBezTo>
                    <a:pt x="3123" y="1635"/>
                    <a:pt x="3125" y="1631"/>
                    <a:pt x="3125" y="1627"/>
                  </a:cubicBezTo>
                  <a:cubicBezTo>
                    <a:pt x="3131" y="1632"/>
                    <a:pt x="3131" y="1632"/>
                    <a:pt x="3136" y="1637"/>
                  </a:cubicBezTo>
                  <a:lnTo>
                    <a:pt x="3136" y="1637"/>
                  </a:lnTo>
                  <a:cubicBezTo>
                    <a:pt x="3135" y="1639"/>
                    <a:pt x="3137" y="1641"/>
                    <a:pt x="3142" y="1643"/>
                  </a:cubicBezTo>
                  <a:cubicBezTo>
                    <a:pt x="3139" y="1646"/>
                    <a:pt x="3138" y="1648"/>
                    <a:pt x="3137" y="1648"/>
                  </a:cubicBezTo>
                  <a:cubicBezTo>
                    <a:pt x="3135" y="1648"/>
                    <a:pt x="3134" y="1646"/>
                    <a:pt x="3131" y="1644"/>
                  </a:cubicBezTo>
                  <a:lnTo>
                    <a:pt x="3131" y="1644"/>
                  </a:lnTo>
                  <a:cubicBezTo>
                    <a:pt x="3137" y="1649"/>
                    <a:pt x="3142" y="1655"/>
                    <a:pt x="3148" y="1660"/>
                  </a:cubicBezTo>
                  <a:cubicBezTo>
                    <a:pt x="3148" y="1666"/>
                    <a:pt x="3148" y="1671"/>
                    <a:pt x="3142" y="1671"/>
                  </a:cubicBezTo>
                  <a:cubicBezTo>
                    <a:pt x="3142" y="1677"/>
                    <a:pt x="3142" y="1683"/>
                    <a:pt x="3148" y="1683"/>
                  </a:cubicBezTo>
                  <a:cubicBezTo>
                    <a:pt x="3148" y="1683"/>
                    <a:pt x="3144" y="1670"/>
                    <a:pt x="3146" y="1670"/>
                  </a:cubicBezTo>
                  <a:lnTo>
                    <a:pt x="3146" y="1670"/>
                  </a:lnTo>
                  <a:cubicBezTo>
                    <a:pt x="3146" y="1670"/>
                    <a:pt x="3147" y="1671"/>
                    <a:pt x="3148" y="1671"/>
                  </a:cubicBezTo>
                  <a:cubicBezTo>
                    <a:pt x="3153" y="1677"/>
                    <a:pt x="3153" y="1683"/>
                    <a:pt x="3153" y="1688"/>
                  </a:cubicBezTo>
                  <a:cubicBezTo>
                    <a:pt x="3159" y="1688"/>
                    <a:pt x="3159" y="1677"/>
                    <a:pt x="3159" y="1671"/>
                  </a:cubicBezTo>
                  <a:cubicBezTo>
                    <a:pt x="3159" y="1677"/>
                    <a:pt x="3165" y="1677"/>
                    <a:pt x="3165" y="1683"/>
                  </a:cubicBezTo>
                  <a:cubicBezTo>
                    <a:pt x="3165" y="1688"/>
                    <a:pt x="3165" y="1688"/>
                    <a:pt x="3159" y="1694"/>
                  </a:cubicBezTo>
                  <a:cubicBezTo>
                    <a:pt x="3165" y="1694"/>
                    <a:pt x="3181" y="1699"/>
                    <a:pt x="3187" y="1705"/>
                  </a:cubicBezTo>
                  <a:cubicBezTo>
                    <a:pt x="3159" y="1705"/>
                    <a:pt x="3204" y="1727"/>
                    <a:pt x="3176" y="1739"/>
                  </a:cubicBezTo>
                  <a:cubicBezTo>
                    <a:pt x="3201" y="1739"/>
                    <a:pt x="3208" y="1760"/>
                    <a:pt x="3221" y="1773"/>
                  </a:cubicBezTo>
                  <a:lnTo>
                    <a:pt x="3221" y="1773"/>
                  </a:lnTo>
                  <a:cubicBezTo>
                    <a:pt x="3221" y="1773"/>
                    <a:pt x="3221" y="1773"/>
                    <a:pt x="3221" y="1772"/>
                  </a:cubicBezTo>
                  <a:lnTo>
                    <a:pt x="3221" y="1772"/>
                  </a:lnTo>
                  <a:cubicBezTo>
                    <a:pt x="3221" y="1773"/>
                    <a:pt x="3221" y="1773"/>
                    <a:pt x="3222" y="1774"/>
                  </a:cubicBezTo>
                  <a:lnTo>
                    <a:pt x="3222" y="1774"/>
                  </a:lnTo>
                  <a:cubicBezTo>
                    <a:pt x="3221" y="1774"/>
                    <a:pt x="3221" y="1773"/>
                    <a:pt x="3221" y="1773"/>
                  </a:cubicBezTo>
                  <a:lnTo>
                    <a:pt x="3221" y="1773"/>
                  </a:lnTo>
                  <a:cubicBezTo>
                    <a:pt x="3221" y="1775"/>
                    <a:pt x="3222" y="1776"/>
                    <a:pt x="3223" y="1777"/>
                  </a:cubicBezTo>
                  <a:lnTo>
                    <a:pt x="3223" y="1777"/>
                  </a:lnTo>
                  <a:cubicBezTo>
                    <a:pt x="3222" y="1776"/>
                    <a:pt x="3222" y="1775"/>
                    <a:pt x="3222" y="1774"/>
                  </a:cubicBezTo>
                  <a:lnTo>
                    <a:pt x="3222" y="1774"/>
                  </a:lnTo>
                  <a:cubicBezTo>
                    <a:pt x="3223" y="1775"/>
                    <a:pt x="3225" y="1777"/>
                    <a:pt x="3226" y="1778"/>
                  </a:cubicBezTo>
                  <a:cubicBezTo>
                    <a:pt x="3226" y="1778"/>
                    <a:pt x="3224" y="1778"/>
                    <a:pt x="3223" y="1777"/>
                  </a:cubicBezTo>
                  <a:lnTo>
                    <a:pt x="3223" y="1777"/>
                  </a:lnTo>
                  <a:cubicBezTo>
                    <a:pt x="3226" y="1785"/>
                    <a:pt x="3226" y="1791"/>
                    <a:pt x="3226" y="1800"/>
                  </a:cubicBezTo>
                  <a:cubicBezTo>
                    <a:pt x="3230" y="1796"/>
                    <a:pt x="3234" y="1795"/>
                    <a:pt x="3239" y="1795"/>
                  </a:cubicBezTo>
                  <a:cubicBezTo>
                    <a:pt x="3248" y="1795"/>
                    <a:pt x="3258" y="1800"/>
                    <a:pt x="3265" y="1800"/>
                  </a:cubicBezTo>
                  <a:cubicBezTo>
                    <a:pt x="3263" y="1811"/>
                    <a:pt x="3257" y="1813"/>
                    <a:pt x="3251" y="1813"/>
                  </a:cubicBezTo>
                  <a:cubicBezTo>
                    <a:pt x="3249" y="1813"/>
                    <a:pt x="3246" y="1813"/>
                    <a:pt x="3244" y="1813"/>
                  </a:cubicBezTo>
                  <a:cubicBezTo>
                    <a:pt x="3240" y="1813"/>
                    <a:pt x="3236" y="1813"/>
                    <a:pt x="3232" y="1817"/>
                  </a:cubicBezTo>
                  <a:cubicBezTo>
                    <a:pt x="3234" y="1816"/>
                    <a:pt x="3235" y="1816"/>
                    <a:pt x="3237" y="1816"/>
                  </a:cubicBezTo>
                  <a:cubicBezTo>
                    <a:pt x="3245" y="1816"/>
                    <a:pt x="3253" y="1821"/>
                    <a:pt x="3259" y="1821"/>
                  </a:cubicBezTo>
                  <a:cubicBezTo>
                    <a:pt x="3262" y="1821"/>
                    <a:pt x="3264" y="1820"/>
                    <a:pt x="3265" y="1817"/>
                  </a:cubicBezTo>
                  <a:lnTo>
                    <a:pt x="3265" y="1817"/>
                  </a:lnTo>
                  <a:cubicBezTo>
                    <a:pt x="3265" y="1834"/>
                    <a:pt x="3265" y="1828"/>
                    <a:pt x="3260" y="1845"/>
                  </a:cubicBezTo>
                  <a:cubicBezTo>
                    <a:pt x="3265" y="1839"/>
                    <a:pt x="3268" y="1838"/>
                    <a:pt x="3269" y="1838"/>
                  </a:cubicBezTo>
                  <a:cubicBezTo>
                    <a:pt x="3272" y="1838"/>
                    <a:pt x="3271" y="1845"/>
                    <a:pt x="3282" y="1845"/>
                  </a:cubicBezTo>
                  <a:cubicBezTo>
                    <a:pt x="3282" y="1867"/>
                    <a:pt x="3265" y="1862"/>
                    <a:pt x="3282" y="1873"/>
                  </a:cubicBezTo>
                  <a:cubicBezTo>
                    <a:pt x="3282" y="1875"/>
                    <a:pt x="3280" y="1875"/>
                    <a:pt x="3278" y="1875"/>
                  </a:cubicBezTo>
                  <a:cubicBezTo>
                    <a:pt x="3273" y="1875"/>
                    <a:pt x="3265" y="1873"/>
                    <a:pt x="3265" y="1873"/>
                  </a:cubicBezTo>
                  <a:lnTo>
                    <a:pt x="3265" y="1873"/>
                  </a:lnTo>
                  <a:cubicBezTo>
                    <a:pt x="3269" y="1878"/>
                    <a:pt x="3272" y="1880"/>
                    <a:pt x="3275" y="1880"/>
                  </a:cubicBezTo>
                  <a:cubicBezTo>
                    <a:pt x="3281" y="1880"/>
                    <a:pt x="3286" y="1871"/>
                    <a:pt x="3293" y="1867"/>
                  </a:cubicBezTo>
                  <a:lnTo>
                    <a:pt x="3293" y="1867"/>
                  </a:lnTo>
                  <a:cubicBezTo>
                    <a:pt x="3310" y="1879"/>
                    <a:pt x="3288" y="1884"/>
                    <a:pt x="3282" y="1895"/>
                  </a:cubicBezTo>
                  <a:cubicBezTo>
                    <a:pt x="3293" y="1901"/>
                    <a:pt x="3316" y="1901"/>
                    <a:pt x="3316" y="1907"/>
                  </a:cubicBezTo>
                  <a:cubicBezTo>
                    <a:pt x="3316" y="1907"/>
                    <a:pt x="3316" y="1912"/>
                    <a:pt x="3310" y="1912"/>
                  </a:cubicBezTo>
                  <a:cubicBezTo>
                    <a:pt x="3333" y="1912"/>
                    <a:pt x="3333" y="1940"/>
                    <a:pt x="3355" y="1946"/>
                  </a:cubicBezTo>
                  <a:cubicBezTo>
                    <a:pt x="3355" y="1946"/>
                    <a:pt x="3355" y="1946"/>
                    <a:pt x="3355" y="1951"/>
                  </a:cubicBezTo>
                  <a:cubicBezTo>
                    <a:pt x="3361" y="1940"/>
                    <a:pt x="3366" y="1935"/>
                    <a:pt x="3372" y="1935"/>
                  </a:cubicBezTo>
                  <a:cubicBezTo>
                    <a:pt x="3377" y="1940"/>
                    <a:pt x="3389" y="1940"/>
                    <a:pt x="3383" y="1946"/>
                  </a:cubicBezTo>
                  <a:lnTo>
                    <a:pt x="3372" y="1946"/>
                  </a:lnTo>
                  <a:lnTo>
                    <a:pt x="3377" y="1951"/>
                  </a:lnTo>
                  <a:cubicBezTo>
                    <a:pt x="3376" y="1954"/>
                    <a:pt x="3375" y="1955"/>
                    <a:pt x="3374" y="1955"/>
                  </a:cubicBezTo>
                  <a:cubicBezTo>
                    <a:pt x="3372" y="1955"/>
                    <a:pt x="3370" y="1950"/>
                    <a:pt x="3365" y="1950"/>
                  </a:cubicBezTo>
                  <a:cubicBezTo>
                    <a:pt x="3364" y="1950"/>
                    <a:pt x="3362" y="1951"/>
                    <a:pt x="3361" y="1951"/>
                  </a:cubicBezTo>
                  <a:cubicBezTo>
                    <a:pt x="3372" y="1963"/>
                    <a:pt x="3394" y="1968"/>
                    <a:pt x="3394" y="1979"/>
                  </a:cubicBezTo>
                  <a:cubicBezTo>
                    <a:pt x="3392" y="1981"/>
                    <a:pt x="3390" y="1982"/>
                    <a:pt x="3389" y="1982"/>
                  </a:cubicBezTo>
                  <a:cubicBezTo>
                    <a:pt x="3383" y="1982"/>
                    <a:pt x="3379" y="1974"/>
                    <a:pt x="3376" y="1974"/>
                  </a:cubicBezTo>
                  <a:cubicBezTo>
                    <a:pt x="3375" y="1974"/>
                    <a:pt x="3373" y="1975"/>
                    <a:pt x="3372" y="1979"/>
                  </a:cubicBezTo>
                  <a:lnTo>
                    <a:pt x="3366" y="1963"/>
                  </a:lnTo>
                  <a:cubicBezTo>
                    <a:pt x="3363" y="1969"/>
                    <a:pt x="3362" y="1971"/>
                    <a:pt x="3361" y="1971"/>
                  </a:cubicBezTo>
                  <a:cubicBezTo>
                    <a:pt x="3360" y="1971"/>
                    <a:pt x="3360" y="1968"/>
                    <a:pt x="3359" y="1968"/>
                  </a:cubicBezTo>
                  <a:cubicBezTo>
                    <a:pt x="3358" y="1968"/>
                    <a:pt x="3355" y="1970"/>
                    <a:pt x="3349" y="1979"/>
                  </a:cubicBezTo>
                  <a:cubicBezTo>
                    <a:pt x="3361" y="2002"/>
                    <a:pt x="3372" y="1996"/>
                    <a:pt x="3377" y="2019"/>
                  </a:cubicBezTo>
                  <a:cubicBezTo>
                    <a:pt x="3389" y="2013"/>
                    <a:pt x="3389" y="2007"/>
                    <a:pt x="3400" y="2007"/>
                  </a:cubicBezTo>
                  <a:cubicBezTo>
                    <a:pt x="3433" y="2024"/>
                    <a:pt x="3383" y="2052"/>
                    <a:pt x="3411" y="2058"/>
                  </a:cubicBezTo>
                  <a:cubicBezTo>
                    <a:pt x="3417" y="2058"/>
                    <a:pt x="3425" y="2055"/>
                    <a:pt x="3432" y="2055"/>
                  </a:cubicBezTo>
                  <a:cubicBezTo>
                    <a:pt x="3439" y="2055"/>
                    <a:pt x="3445" y="2058"/>
                    <a:pt x="3445" y="2069"/>
                  </a:cubicBezTo>
                  <a:lnTo>
                    <a:pt x="3428" y="2075"/>
                  </a:lnTo>
                  <a:cubicBezTo>
                    <a:pt x="3432" y="2081"/>
                    <a:pt x="3437" y="2082"/>
                    <a:pt x="3442" y="2082"/>
                  </a:cubicBezTo>
                  <a:cubicBezTo>
                    <a:pt x="3443" y="2082"/>
                    <a:pt x="3445" y="2082"/>
                    <a:pt x="3446" y="2082"/>
                  </a:cubicBezTo>
                  <a:cubicBezTo>
                    <a:pt x="3452" y="2082"/>
                    <a:pt x="3456" y="2083"/>
                    <a:pt x="3456" y="2097"/>
                  </a:cubicBezTo>
                  <a:cubicBezTo>
                    <a:pt x="3451" y="2097"/>
                    <a:pt x="3447" y="2090"/>
                    <a:pt x="3445" y="2090"/>
                  </a:cubicBezTo>
                  <a:cubicBezTo>
                    <a:pt x="3445" y="2090"/>
                    <a:pt x="3445" y="2090"/>
                    <a:pt x="3445" y="2091"/>
                  </a:cubicBezTo>
                  <a:cubicBezTo>
                    <a:pt x="3442" y="2098"/>
                    <a:pt x="3444" y="2099"/>
                    <a:pt x="3446" y="2099"/>
                  </a:cubicBezTo>
                  <a:cubicBezTo>
                    <a:pt x="3448" y="2099"/>
                    <a:pt x="3451" y="2098"/>
                    <a:pt x="3454" y="2098"/>
                  </a:cubicBezTo>
                  <a:cubicBezTo>
                    <a:pt x="3457" y="2098"/>
                    <a:pt x="3460" y="2099"/>
                    <a:pt x="3461" y="2103"/>
                  </a:cubicBezTo>
                  <a:lnTo>
                    <a:pt x="3450" y="2114"/>
                  </a:lnTo>
                  <a:cubicBezTo>
                    <a:pt x="3467" y="2131"/>
                    <a:pt x="3489" y="2147"/>
                    <a:pt x="3512" y="2164"/>
                  </a:cubicBezTo>
                  <a:cubicBezTo>
                    <a:pt x="3512" y="2164"/>
                    <a:pt x="3512" y="2159"/>
                    <a:pt x="3506" y="2159"/>
                  </a:cubicBezTo>
                  <a:cubicBezTo>
                    <a:pt x="3512" y="2159"/>
                    <a:pt x="3512" y="2159"/>
                    <a:pt x="3512" y="2164"/>
                  </a:cubicBezTo>
                  <a:cubicBezTo>
                    <a:pt x="3506" y="2170"/>
                    <a:pt x="3501" y="2170"/>
                    <a:pt x="3501" y="2175"/>
                  </a:cubicBezTo>
                  <a:cubicBezTo>
                    <a:pt x="3523" y="2198"/>
                    <a:pt x="3534" y="2237"/>
                    <a:pt x="3545" y="2265"/>
                  </a:cubicBezTo>
                  <a:lnTo>
                    <a:pt x="3568" y="2271"/>
                  </a:lnTo>
                  <a:cubicBezTo>
                    <a:pt x="3568" y="2271"/>
                    <a:pt x="3562" y="2276"/>
                    <a:pt x="3562" y="2276"/>
                  </a:cubicBezTo>
                  <a:cubicBezTo>
                    <a:pt x="3562" y="2279"/>
                    <a:pt x="3563" y="2280"/>
                    <a:pt x="3563" y="2280"/>
                  </a:cubicBezTo>
                  <a:cubicBezTo>
                    <a:pt x="3565" y="2280"/>
                    <a:pt x="3569" y="2271"/>
                    <a:pt x="3573" y="2271"/>
                  </a:cubicBezTo>
                  <a:lnTo>
                    <a:pt x="3573" y="2271"/>
                  </a:lnTo>
                  <a:cubicBezTo>
                    <a:pt x="3578" y="2275"/>
                    <a:pt x="3575" y="2283"/>
                    <a:pt x="3571" y="2283"/>
                  </a:cubicBezTo>
                  <a:cubicBezTo>
                    <a:pt x="3570" y="2283"/>
                    <a:pt x="3570" y="2283"/>
                    <a:pt x="3569" y="2283"/>
                  </a:cubicBezTo>
                  <a:lnTo>
                    <a:pt x="3569" y="2283"/>
                  </a:lnTo>
                  <a:cubicBezTo>
                    <a:pt x="3592" y="2300"/>
                    <a:pt x="3624" y="2322"/>
                    <a:pt x="3624" y="2349"/>
                  </a:cubicBezTo>
                  <a:lnTo>
                    <a:pt x="3618" y="2349"/>
                  </a:lnTo>
                  <a:cubicBezTo>
                    <a:pt x="3624" y="2366"/>
                    <a:pt x="3652" y="2349"/>
                    <a:pt x="3652" y="2371"/>
                  </a:cubicBezTo>
                  <a:cubicBezTo>
                    <a:pt x="3669" y="2405"/>
                    <a:pt x="3702" y="2433"/>
                    <a:pt x="3702" y="2472"/>
                  </a:cubicBezTo>
                  <a:cubicBezTo>
                    <a:pt x="3705" y="2471"/>
                    <a:pt x="3707" y="2470"/>
                    <a:pt x="3709" y="2470"/>
                  </a:cubicBezTo>
                  <a:cubicBezTo>
                    <a:pt x="3722" y="2470"/>
                    <a:pt x="3722" y="2496"/>
                    <a:pt x="3735" y="2496"/>
                  </a:cubicBezTo>
                  <a:cubicBezTo>
                    <a:pt x="3737" y="2496"/>
                    <a:pt x="3739" y="2496"/>
                    <a:pt x="3741" y="2495"/>
                  </a:cubicBezTo>
                  <a:lnTo>
                    <a:pt x="3741" y="2495"/>
                  </a:lnTo>
                  <a:cubicBezTo>
                    <a:pt x="3741" y="2523"/>
                    <a:pt x="3736" y="2517"/>
                    <a:pt x="3747" y="2551"/>
                  </a:cubicBezTo>
                  <a:cubicBezTo>
                    <a:pt x="3747" y="2553"/>
                    <a:pt x="3753" y="2553"/>
                    <a:pt x="3759" y="2553"/>
                  </a:cubicBezTo>
                  <a:cubicBezTo>
                    <a:pt x="3765" y="2553"/>
                    <a:pt x="3772" y="2553"/>
                    <a:pt x="3775" y="2556"/>
                  </a:cubicBezTo>
                  <a:lnTo>
                    <a:pt x="3764" y="2567"/>
                  </a:lnTo>
                  <a:lnTo>
                    <a:pt x="3786" y="2567"/>
                  </a:lnTo>
                  <a:lnTo>
                    <a:pt x="3775" y="2584"/>
                  </a:lnTo>
                  <a:lnTo>
                    <a:pt x="3781" y="2590"/>
                  </a:lnTo>
                  <a:cubicBezTo>
                    <a:pt x="3781" y="2584"/>
                    <a:pt x="3786" y="2579"/>
                    <a:pt x="3786" y="2579"/>
                  </a:cubicBezTo>
                  <a:cubicBezTo>
                    <a:pt x="3803" y="2584"/>
                    <a:pt x="3803" y="2612"/>
                    <a:pt x="3797" y="2618"/>
                  </a:cubicBezTo>
                  <a:lnTo>
                    <a:pt x="3825" y="2640"/>
                  </a:lnTo>
                  <a:cubicBezTo>
                    <a:pt x="3824" y="2642"/>
                    <a:pt x="3822" y="2643"/>
                    <a:pt x="3820" y="2643"/>
                  </a:cubicBezTo>
                  <a:cubicBezTo>
                    <a:pt x="3816" y="2643"/>
                    <a:pt x="3812" y="2640"/>
                    <a:pt x="3809" y="2640"/>
                  </a:cubicBezTo>
                  <a:lnTo>
                    <a:pt x="3809" y="2640"/>
                  </a:lnTo>
                  <a:cubicBezTo>
                    <a:pt x="3831" y="2646"/>
                    <a:pt x="3797" y="2651"/>
                    <a:pt x="3820" y="2657"/>
                  </a:cubicBezTo>
                  <a:cubicBezTo>
                    <a:pt x="3820" y="2651"/>
                    <a:pt x="3825" y="2651"/>
                    <a:pt x="3831" y="2651"/>
                  </a:cubicBezTo>
                  <a:cubicBezTo>
                    <a:pt x="3825" y="2657"/>
                    <a:pt x="3842" y="2685"/>
                    <a:pt x="3859" y="2707"/>
                  </a:cubicBezTo>
                  <a:cubicBezTo>
                    <a:pt x="3849" y="2707"/>
                    <a:pt x="3853" y="2700"/>
                    <a:pt x="3850" y="2700"/>
                  </a:cubicBezTo>
                  <a:lnTo>
                    <a:pt x="3850" y="2700"/>
                  </a:lnTo>
                  <a:cubicBezTo>
                    <a:pt x="3848" y="2700"/>
                    <a:pt x="3842" y="2704"/>
                    <a:pt x="3825" y="2719"/>
                  </a:cubicBezTo>
                  <a:cubicBezTo>
                    <a:pt x="3817" y="2723"/>
                    <a:pt x="3812" y="2725"/>
                    <a:pt x="3809" y="2725"/>
                  </a:cubicBezTo>
                  <a:cubicBezTo>
                    <a:pt x="3800" y="2725"/>
                    <a:pt x="3811" y="2709"/>
                    <a:pt x="3820" y="2696"/>
                  </a:cubicBezTo>
                  <a:lnTo>
                    <a:pt x="3820" y="2696"/>
                  </a:lnTo>
                  <a:cubicBezTo>
                    <a:pt x="3786" y="2735"/>
                    <a:pt x="3741" y="2747"/>
                    <a:pt x="3713" y="2763"/>
                  </a:cubicBezTo>
                  <a:lnTo>
                    <a:pt x="3736" y="2741"/>
                  </a:lnTo>
                  <a:lnTo>
                    <a:pt x="3736" y="2741"/>
                  </a:lnTo>
                  <a:cubicBezTo>
                    <a:pt x="3725" y="2752"/>
                    <a:pt x="3713" y="2758"/>
                    <a:pt x="3702" y="2769"/>
                  </a:cubicBezTo>
                  <a:lnTo>
                    <a:pt x="3719" y="2769"/>
                  </a:lnTo>
                  <a:cubicBezTo>
                    <a:pt x="3710" y="2774"/>
                    <a:pt x="3701" y="2782"/>
                    <a:pt x="3695" y="2782"/>
                  </a:cubicBezTo>
                  <a:cubicBezTo>
                    <a:pt x="3693" y="2782"/>
                    <a:pt x="3692" y="2781"/>
                    <a:pt x="3691" y="2780"/>
                  </a:cubicBezTo>
                  <a:lnTo>
                    <a:pt x="3691" y="2780"/>
                  </a:lnTo>
                  <a:cubicBezTo>
                    <a:pt x="3685" y="2791"/>
                    <a:pt x="3713" y="2786"/>
                    <a:pt x="3691" y="2814"/>
                  </a:cubicBezTo>
                  <a:cubicBezTo>
                    <a:pt x="3676" y="2819"/>
                    <a:pt x="3650" y="2848"/>
                    <a:pt x="3634" y="2848"/>
                  </a:cubicBezTo>
                  <a:cubicBezTo>
                    <a:pt x="3632" y="2848"/>
                    <a:pt x="3631" y="2848"/>
                    <a:pt x="3629" y="2848"/>
                  </a:cubicBezTo>
                  <a:cubicBezTo>
                    <a:pt x="3675" y="2820"/>
                    <a:pt x="3639" y="2830"/>
                    <a:pt x="3645" y="2816"/>
                  </a:cubicBezTo>
                  <a:lnTo>
                    <a:pt x="3645" y="2816"/>
                  </a:lnTo>
                  <a:cubicBezTo>
                    <a:pt x="3640" y="2820"/>
                    <a:pt x="3635" y="2822"/>
                    <a:pt x="3629" y="2825"/>
                  </a:cubicBezTo>
                  <a:cubicBezTo>
                    <a:pt x="3624" y="2825"/>
                    <a:pt x="3629" y="2825"/>
                    <a:pt x="3629" y="2820"/>
                  </a:cubicBezTo>
                  <a:lnTo>
                    <a:pt x="3629" y="2820"/>
                  </a:lnTo>
                  <a:cubicBezTo>
                    <a:pt x="3573" y="2842"/>
                    <a:pt x="3618" y="2848"/>
                    <a:pt x="3562" y="2887"/>
                  </a:cubicBezTo>
                  <a:cubicBezTo>
                    <a:pt x="3565" y="2882"/>
                    <a:pt x="3561" y="2880"/>
                    <a:pt x="3556" y="2880"/>
                  </a:cubicBezTo>
                  <a:cubicBezTo>
                    <a:pt x="3548" y="2880"/>
                    <a:pt x="3538" y="2883"/>
                    <a:pt x="3534" y="2887"/>
                  </a:cubicBezTo>
                  <a:cubicBezTo>
                    <a:pt x="3539" y="2884"/>
                    <a:pt x="3543" y="2883"/>
                    <a:pt x="3545" y="2883"/>
                  </a:cubicBezTo>
                  <a:cubicBezTo>
                    <a:pt x="3554" y="2883"/>
                    <a:pt x="3549" y="2896"/>
                    <a:pt x="3540" y="2909"/>
                  </a:cubicBezTo>
                  <a:cubicBezTo>
                    <a:pt x="3501" y="2932"/>
                    <a:pt x="3501" y="2943"/>
                    <a:pt x="3484" y="2954"/>
                  </a:cubicBezTo>
                  <a:lnTo>
                    <a:pt x="3506" y="2943"/>
                  </a:lnTo>
                  <a:lnTo>
                    <a:pt x="3506" y="2943"/>
                  </a:lnTo>
                  <a:cubicBezTo>
                    <a:pt x="3506" y="2954"/>
                    <a:pt x="3489" y="2965"/>
                    <a:pt x="3467" y="2982"/>
                  </a:cubicBezTo>
                  <a:cubicBezTo>
                    <a:pt x="3461" y="2976"/>
                    <a:pt x="3484" y="2965"/>
                    <a:pt x="3473" y="2965"/>
                  </a:cubicBezTo>
                  <a:lnTo>
                    <a:pt x="3473" y="2965"/>
                  </a:lnTo>
                  <a:cubicBezTo>
                    <a:pt x="3456" y="2999"/>
                    <a:pt x="3405" y="2993"/>
                    <a:pt x="3377" y="3027"/>
                  </a:cubicBezTo>
                  <a:cubicBezTo>
                    <a:pt x="3373" y="3029"/>
                    <a:pt x="3369" y="3030"/>
                    <a:pt x="3367" y="3030"/>
                  </a:cubicBezTo>
                  <a:cubicBezTo>
                    <a:pt x="3361" y="3030"/>
                    <a:pt x="3361" y="3023"/>
                    <a:pt x="3357" y="3023"/>
                  </a:cubicBezTo>
                  <a:cubicBezTo>
                    <a:pt x="3355" y="3023"/>
                    <a:pt x="3353" y="3024"/>
                    <a:pt x="3349" y="3027"/>
                  </a:cubicBezTo>
                  <a:cubicBezTo>
                    <a:pt x="3310" y="3060"/>
                    <a:pt x="3299" y="3044"/>
                    <a:pt x="3260" y="3083"/>
                  </a:cubicBezTo>
                  <a:cubicBezTo>
                    <a:pt x="3264" y="3083"/>
                    <a:pt x="3267" y="3082"/>
                    <a:pt x="3269" y="3082"/>
                  </a:cubicBezTo>
                  <a:cubicBezTo>
                    <a:pt x="3275" y="3082"/>
                    <a:pt x="3271" y="3086"/>
                    <a:pt x="3254" y="3111"/>
                  </a:cubicBezTo>
                  <a:lnTo>
                    <a:pt x="3321" y="3055"/>
                  </a:lnTo>
                  <a:lnTo>
                    <a:pt x="3282" y="3100"/>
                  </a:lnTo>
                  <a:cubicBezTo>
                    <a:pt x="3305" y="3083"/>
                    <a:pt x="3327" y="3060"/>
                    <a:pt x="3338" y="3055"/>
                  </a:cubicBezTo>
                  <a:lnTo>
                    <a:pt x="3338" y="3055"/>
                  </a:lnTo>
                  <a:cubicBezTo>
                    <a:pt x="3327" y="3070"/>
                    <a:pt x="3323" y="3072"/>
                    <a:pt x="3327" y="3072"/>
                  </a:cubicBezTo>
                  <a:cubicBezTo>
                    <a:pt x="3329" y="3072"/>
                    <a:pt x="3333" y="3072"/>
                    <a:pt x="3338" y="3072"/>
                  </a:cubicBezTo>
                  <a:cubicBezTo>
                    <a:pt x="3299" y="3083"/>
                    <a:pt x="3288" y="3122"/>
                    <a:pt x="3249" y="3133"/>
                  </a:cubicBezTo>
                  <a:lnTo>
                    <a:pt x="3232" y="3111"/>
                  </a:lnTo>
                  <a:cubicBezTo>
                    <a:pt x="3176" y="3139"/>
                    <a:pt x="3148" y="3184"/>
                    <a:pt x="3081" y="3228"/>
                  </a:cubicBezTo>
                  <a:lnTo>
                    <a:pt x="3103" y="3217"/>
                  </a:lnTo>
                  <a:lnTo>
                    <a:pt x="3103" y="3217"/>
                  </a:lnTo>
                  <a:cubicBezTo>
                    <a:pt x="3103" y="3228"/>
                    <a:pt x="3064" y="3245"/>
                    <a:pt x="3047" y="3262"/>
                  </a:cubicBezTo>
                  <a:cubicBezTo>
                    <a:pt x="3045" y="3260"/>
                    <a:pt x="3042" y="3259"/>
                    <a:pt x="3038" y="3259"/>
                  </a:cubicBezTo>
                  <a:cubicBezTo>
                    <a:pt x="3031" y="3259"/>
                    <a:pt x="3021" y="3262"/>
                    <a:pt x="3013" y="3262"/>
                  </a:cubicBezTo>
                  <a:cubicBezTo>
                    <a:pt x="3019" y="3268"/>
                    <a:pt x="2963" y="3296"/>
                    <a:pt x="2969" y="3312"/>
                  </a:cubicBezTo>
                  <a:lnTo>
                    <a:pt x="2935" y="3324"/>
                  </a:lnTo>
                  <a:cubicBezTo>
                    <a:pt x="2879" y="3357"/>
                    <a:pt x="2890" y="3391"/>
                    <a:pt x="2834" y="3419"/>
                  </a:cubicBezTo>
                  <a:cubicBezTo>
                    <a:pt x="2845" y="3402"/>
                    <a:pt x="2817" y="3413"/>
                    <a:pt x="2845" y="3385"/>
                  </a:cubicBezTo>
                  <a:lnTo>
                    <a:pt x="2845" y="3385"/>
                  </a:lnTo>
                  <a:cubicBezTo>
                    <a:pt x="2829" y="3396"/>
                    <a:pt x="2812" y="3402"/>
                    <a:pt x="2817" y="3408"/>
                  </a:cubicBezTo>
                  <a:cubicBezTo>
                    <a:pt x="2806" y="3413"/>
                    <a:pt x="2778" y="3452"/>
                    <a:pt x="2756" y="3458"/>
                  </a:cubicBezTo>
                  <a:cubicBezTo>
                    <a:pt x="2750" y="3464"/>
                    <a:pt x="2756" y="3475"/>
                    <a:pt x="2733" y="3486"/>
                  </a:cubicBezTo>
                  <a:cubicBezTo>
                    <a:pt x="2733" y="3486"/>
                    <a:pt x="2733" y="3480"/>
                    <a:pt x="2733" y="3480"/>
                  </a:cubicBezTo>
                  <a:cubicBezTo>
                    <a:pt x="2733" y="3485"/>
                    <a:pt x="2711" y="3504"/>
                    <a:pt x="2722" y="3504"/>
                  </a:cubicBezTo>
                  <a:cubicBezTo>
                    <a:pt x="2723" y="3504"/>
                    <a:pt x="2725" y="3503"/>
                    <a:pt x="2728" y="3503"/>
                  </a:cubicBezTo>
                  <a:lnTo>
                    <a:pt x="2728" y="3503"/>
                  </a:lnTo>
                  <a:cubicBezTo>
                    <a:pt x="2661" y="3520"/>
                    <a:pt x="2582" y="3609"/>
                    <a:pt x="2526" y="3620"/>
                  </a:cubicBezTo>
                  <a:cubicBezTo>
                    <a:pt x="2488" y="3648"/>
                    <a:pt x="2445" y="3680"/>
                    <a:pt x="2412" y="3702"/>
                  </a:cubicBezTo>
                  <a:lnTo>
                    <a:pt x="2412" y="3702"/>
                  </a:lnTo>
                  <a:cubicBezTo>
                    <a:pt x="2412" y="3702"/>
                    <a:pt x="2413" y="3700"/>
                    <a:pt x="2414" y="3699"/>
                  </a:cubicBezTo>
                  <a:lnTo>
                    <a:pt x="2414" y="3699"/>
                  </a:lnTo>
                  <a:cubicBezTo>
                    <a:pt x="2364" y="3721"/>
                    <a:pt x="2403" y="3738"/>
                    <a:pt x="2341" y="3766"/>
                  </a:cubicBezTo>
                  <a:cubicBezTo>
                    <a:pt x="2336" y="3768"/>
                    <a:pt x="2334" y="3768"/>
                    <a:pt x="2332" y="3768"/>
                  </a:cubicBezTo>
                  <a:cubicBezTo>
                    <a:pt x="2325" y="3768"/>
                    <a:pt x="2359" y="3749"/>
                    <a:pt x="2351" y="3749"/>
                  </a:cubicBezTo>
                  <a:lnTo>
                    <a:pt x="2351" y="3749"/>
                  </a:lnTo>
                  <a:cubicBezTo>
                    <a:pt x="2350" y="3749"/>
                    <a:pt x="2349" y="3749"/>
                    <a:pt x="2347" y="3749"/>
                  </a:cubicBezTo>
                  <a:cubicBezTo>
                    <a:pt x="2344" y="3746"/>
                    <a:pt x="2341" y="3745"/>
                    <a:pt x="2337" y="3745"/>
                  </a:cubicBezTo>
                  <a:cubicBezTo>
                    <a:pt x="2314" y="3745"/>
                    <a:pt x="2279" y="3800"/>
                    <a:pt x="2241" y="3805"/>
                  </a:cubicBezTo>
                  <a:lnTo>
                    <a:pt x="2246" y="3800"/>
                  </a:lnTo>
                  <a:lnTo>
                    <a:pt x="2246" y="3800"/>
                  </a:lnTo>
                  <a:cubicBezTo>
                    <a:pt x="2213" y="3811"/>
                    <a:pt x="2185" y="3856"/>
                    <a:pt x="2140" y="3884"/>
                  </a:cubicBezTo>
                  <a:cubicBezTo>
                    <a:pt x="2140" y="3884"/>
                    <a:pt x="2140" y="3878"/>
                    <a:pt x="2140" y="3878"/>
                  </a:cubicBezTo>
                  <a:cubicBezTo>
                    <a:pt x="2117" y="3912"/>
                    <a:pt x="2061" y="3956"/>
                    <a:pt x="2022" y="3996"/>
                  </a:cubicBezTo>
                  <a:cubicBezTo>
                    <a:pt x="2028" y="3973"/>
                    <a:pt x="2039" y="3973"/>
                    <a:pt x="2022" y="3973"/>
                  </a:cubicBezTo>
                  <a:cubicBezTo>
                    <a:pt x="2005" y="3990"/>
                    <a:pt x="2039" y="3979"/>
                    <a:pt x="2005" y="4012"/>
                  </a:cubicBezTo>
                  <a:cubicBezTo>
                    <a:pt x="1990" y="4017"/>
                    <a:pt x="1967" y="4036"/>
                    <a:pt x="1954" y="4036"/>
                  </a:cubicBezTo>
                  <a:cubicBezTo>
                    <a:pt x="1952" y="4036"/>
                    <a:pt x="1951" y="4035"/>
                    <a:pt x="1949" y="4035"/>
                  </a:cubicBezTo>
                  <a:lnTo>
                    <a:pt x="1983" y="4001"/>
                  </a:lnTo>
                  <a:lnTo>
                    <a:pt x="1983" y="4001"/>
                  </a:lnTo>
                  <a:cubicBezTo>
                    <a:pt x="1955" y="4007"/>
                    <a:pt x="1938" y="4046"/>
                    <a:pt x="1921" y="4063"/>
                  </a:cubicBezTo>
                  <a:lnTo>
                    <a:pt x="1916" y="4052"/>
                  </a:lnTo>
                  <a:cubicBezTo>
                    <a:pt x="1893" y="4080"/>
                    <a:pt x="1888" y="4096"/>
                    <a:pt x="1882" y="4119"/>
                  </a:cubicBezTo>
                  <a:cubicBezTo>
                    <a:pt x="1877" y="4136"/>
                    <a:pt x="1865" y="4152"/>
                    <a:pt x="1849" y="4186"/>
                  </a:cubicBezTo>
                  <a:lnTo>
                    <a:pt x="1854" y="4180"/>
                  </a:lnTo>
                  <a:lnTo>
                    <a:pt x="1854" y="4180"/>
                  </a:lnTo>
                  <a:cubicBezTo>
                    <a:pt x="1854" y="4225"/>
                    <a:pt x="1826" y="4203"/>
                    <a:pt x="1821" y="4248"/>
                  </a:cubicBezTo>
                  <a:lnTo>
                    <a:pt x="1804" y="4253"/>
                  </a:lnTo>
                  <a:cubicBezTo>
                    <a:pt x="1792" y="4281"/>
                    <a:pt x="1781" y="4348"/>
                    <a:pt x="1776" y="4393"/>
                  </a:cubicBezTo>
                  <a:cubicBezTo>
                    <a:pt x="1770" y="4365"/>
                    <a:pt x="1781" y="4309"/>
                    <a:pt x="1787" y="4270"/>
                  </a:cubicBezTo>
                  <a:lnTo>
                    <a:pt x="1787" y="4270"/>
                  </a:lnTo>
                  <a:cubicBezTo>
                    <a:pt x="1776" y="4298"/>
                    <a:pt x="1753" y="4360"/>
                    <a:pt x="1759" y="4376"/>
                  </a:cubicBezTo>
                  <a:cubicBezTo>
                    <a:pt x="1764" y="4365"/>
                    <a:pt x="1759" y="4348"/>
                    <a:pt x="1770" y="4343"/>
                  </a:cubicBezTo>
                  <a:lnTo>
                    <a:pt x="1770" y="4343"/>
                  </a:lnTo>
                  <a:cubicBezTo>
                    <a:pt x="1770" y="4376"/>
                    <a:pt x="1770" y="4421"/>
                    <a:pt x="1764" y="4472"/>
                  </a:cubicBezTo>
                  <a:cubicBezTo>
                    <a:pt x="1763" y="4471"/>
                    <a:pt x="1762" y="4471"/>
                    <a:pt x="1761" y="4471"/>
                  </a:cubicBezTo>
                  <a:cubicBezTo>
                    <a:pt x="1726" y="4471"/>
                    <a:pt x="1741" y="4613"/>
                    <a:pt x="1725" y="4651"/>
                  </a:cubicBezTo>
                  <a:cubicBezTo>
                    <a:pt x="1748" y="4746"/>
                    <a:pt x="1759" y="4847"/>
                    <a:pt x="1821" y="4942"/>
                  </a:cubicBezTo>
                  <a:cubicBezTo>
                    <a:pt x="1821" y="4931"/>
                    <a:pt x="1821" y="4927"/>
                    <a:pt x="1823" y="4927"/>
                  </a:cubicBezTo>
                  <a:cubicBezTo>
                    <a:pt x="1828" y="4927"/>
                    <a:pt x="1839" y="4956"/>
                    <a:pt x="1853" y="4956"/>
                  </a:cubicBezTo>
                  <a:cubicBezTo>
                    <a:pt x="1855" y="4956"/>
                    <a:pt x="1857" y="4955"/>
                    <a:pt x="1860" y="4953"/>
                  </a:cubicBezTo>
                  <a:cubicBezTo>
                    <a:pt x="1871" y="4970"/>
                    <a:pt x="1877" y="4981"/>
                    <a:pt x="1877" y="4981"/>
                  </a:cubicBezTo>
                  <a:lnTo>
                    <a:pt x="1893" y="5021"/>
                  </a:lnTo>
                  <a:lnTo>
                    <a:pt x="1921" y="5071"/>
                  </a:lnTo>
                  <a:cubicBezTo>
                    <a:pt x="1924" y="5079"/>
                    <a:pt x="1924" y="5082"/>
                    <a:pt x="1922" y="5082"/>
                  </a:cubicBezTo>
                  <a:cubicBezTo>
                    <a:pt x="1917" y="5082"/>
                    <a:pt x="1896" y="5054"/>
                    <a:pt x="1894" y="5054"/>
                  </a:cubicBezTo>
                  <a:cubicBezTo>
                    <a:pt x="1893" y="5054"/>
                    <a:pt x="1893" y="5054"/>
                    <a:pt x="1893" y="5054"/>
                  </a:cubicBezTo>
                  <a:cubicBezTo>
                    <a:pt x="1943" y="5132"/>
                    <a:pt x="1910" y="5099"/>
                    <a:pt x="1943" y="5165"/>
                  </a:cubicBezTo>
                  <a:lnTo>
                    <a:pt x="1943" y="5165"/>
                  </a:lnTo>
                  <a:cubicBezTo>
                    <a:pt x="1942" y="5157"/>
                    <a:pt x="1979" y="5126"/>
                    <a:pt x="2022" y="5099"/>
                  </a:cubicBezTo>
                  <a:lnTo>
                    <a:pt x="2022" y="5099"/>
                  </a:lnTo>
                  <a:lnTo>
                    <a:pt x="1961" y="5127"/>
                  </a:lnTo>
                  <a:cubicBezTo>
                    <a:pt x="2011" y="5082"/>
                    <a:pt x="2033" y="5071"/>
                    <a:pt x="2061" y="5060"/>
                  </a:cubicBezTo>
                  <a:cubicBezTo>
                    <a:pt x="2078" y="5060"/>
                    <a:pt x="2095" y="5054"/>
                    <a:pt x="2117" y="5026"/>
                  </a:cubicBezTo>
                  <a:lnTo>
                    <a:pt x="2117" y="5026"/>
                  </a:lnTo>
                  <a:lnTo>
                    <a:pt x="2106" y="5049"/>
                  </a:lnTo>
                  <a:cubicBezTo>
                    <a:pt x="2134" y="5021"/>
                    <a:pt x="2224" y="4965"/>
                    <a:pt x="2241" y="4925"/>
                  </a:cubicBezTo>
                  <a:cubicBezTo>
                    <a:pt x="2252" y="4925"/>
                    <a:pt x="2263" y="4925"/>
                    <a:pt x="2252" y="4937"/>
                  </a:cubicBezTo>
                  <a:cubicBezTo>
                    <a:pt x="2330" y="4886"/>
                    <a:pt x="2409" y="4796"/>
                    <a:pt x="2476" y="4768"/>
                  </a:cubicBezTo>
                  <a:lnTo>
                    <a:pt x="2476" y="4774"/>
                  </a:lnTo>
                  <a:cubicBezTo>
                    <a:pt x="2487" y="4763"/>
                    <a:pt x="2493" y="4746"/>
                    <a:pt x="2515" y="4740"/>
                  </a:cubicBezTo>
                  <a:lnTo>
                    <a:pt x="2515" y="4740"/>
                  </a:lnTo>
                  <a:cubicBezTo>
                    <a:pt x="2515" y="4744"/>
                    <a:pt x="2512" y="4748"/>
                    <a:pt x="2514" y="4748"/>
                  </a:cubicBezTo>
                  <a:cubicBezTo>
                    <a:pt x="2515" y="4748"/>
                    <a:pt x="2517" y="4748"/>
                    <a:pt x="2521" y="4746"/>
                  </a:cubicBezTo>
                  <a:cubicBezTo>
                    <a:pt x="2526" y="4740"/>
                    <a:pt x="2549" y="4712"/>
                    <a:pt x="2571" y="4701"/>
                  </a:cubicBezTo>
                  <a:lnTo>
                    <a:pt x="2571" y="4701"/>
                  </a:lnTo>
                  <a:lnTo>
                    <a:pt x="2560" y="4718"/>
                  </a:lnTo>
                  <a:cubicBezTo>
                    <a:pt x="2638" y="4673"/>
                    <a:pt x="2666" y="4623"/>
                    <a:pt x="2722" y="4578"/>
                  </a:cubicBezTo>
                  <a:cubicBezTo>
                    <a:pt x="2724" y="4581"/>
                    <a:pt x="2728" y="4582"/>
                    <a:pt x="2732" y="4582"/>
                  </a:cubicBezTo>
                  <a:cubicBezTo>
                    <a:pt x="2755" y="4582"/>
                    <a:pt x="2805" y="4553"/>
                    <a:pt x="2829" y="4539"/>
                  </a:cubicBezTo>
                  <a:lnTo>
                    <a:pt x="2829" y="4544"/>
                  </a:lnTo>
                  <a:cubicBezTo>
                    <a:pt x="2918" y="4483"/>
                    <a:pt x="2969" y="4427"/>
                    <a:pt x="3047" y="4365"/>
                  </a:cubicBezTo>
                  <a:cubicBezTo>
                    <a:pt x="3109" y="4348"/>
                    <a:pt x="3221" y="4253"/>
                    <a:pt x="3310" y="4208"/>
                  </a:cubicBezTo>
                  <a:lnTo>
                    <a:pt x="3310" y="4208"/>
                  </a:lnTo>
                  <a:cubicBezTo>
                    <a:pt x="3308" y="4209"/>
                    <a:pt x="3307" y="4209"/>
                    <a:pt x="3306" y="4209"/>
                  </a:cubicBezTo>
                  <a:cubicBezTo>
                    <a:pt x="3296" y="4209"/>
                    <a:pt x="3306" y="4190"/>
                    <a:pt x="3316" y="4180"/>
                  </a:cubicBezTo>
                  <a:cubicBezTo>
                    <a:pt x="3334" y="4171"/>
                    <a:pt x="3352" y="4148"/>
                    <a:pt x="3361" y="4148"/>
                  </a:cubicBezTo>
                  <a:cubicBezTo>
                    <a:pt x="3363" y="4148"/>
                    <a:pt x="3365" y="4149"/>
                    <a:pt x="3366" y="4152"/>
                  </a:cubicBezTo>
                  <a:lnTo>
                    <a:pt x="3361" y="4152"/>
                  </a:lnTo>
                  <a:cubicBezTo>
                    <a:pt x="3363" y="4153"/>
                    <a:pt x="3366" y="4153"/>
                    <a:pt x="3368" y="4153"/>
                  </a:cubicBezTo>
                  <a:cubicBezTo>
                    <a:pt x="3395" y="4153"/>
                    <a:pt x="3425" y="4128"/>
                    <a:pt x="3456" y="4108"/>
                  </a:cubicBezTo>
                  <a:lnTo>
                    <a:pt x="3445" y="4085"/>
                  </a:lnTo>
                  <a:cubicBezTo>
                    <a:pt x="3545" y="4057"/>
                    <a:pt x="3646" y="3928"/>
                    <a:pt x="3708" y="3928"/>
                  </a:cubicBezTo>
                  <a:cubicBezTo>
                    <a:pt x="3725" y="3906"/>
                    <a:pt x="3747" y="3889"/>
                    <a:pt x="3764" y="3872"/>
                  </a:cubicBezTo>
                  <a:lnTo>
                    <a:pt x="3769" y="3884"/>
                  </a:lnTo>
                  <a:cubicBezTo>
                    <a:pt x="3825" y="3850"/>
                    <a:pt x="3853" y="3833"/>
                    <a:pt x="3915" y="3783"/>
                  </a:cubicBezTo>
                  <a:lnTo>
                    <a:pt x="3915" y="3783"/>
                  </a:lnTo>
                  <a:lnTo>
                    <a:pt x="3910" y="3805"/>
                  </a:lnTo>
                  <a:cubicBezTo>
                    <a:pt x="3949" y="3777"/>
                    <a:pt x="3932" y="3738"/>
                    <a:pt x="3966" y="3716"/>
                  </a:cubicBezTo>
                  <a:lnTo>
                    <a:pt x="3988" y="3721"/>
                  </a:lnTo>
                  <a:cubicBezTo>
                    <a:pt x="4055" y="3676"/>
                    <a:pt x="4128" y="3648"/>
                    <a:pt x="4184" y="3587"/>
                  </a:cubicBezTo>
                  <a:lnTo>
                    <a:pt x="4184" y="3587"/>
                  </a:lnTo>
                  <a:cubicBezTo>
                    <a:pt x="4184" y="3592"/>
                    <a:pt x="4184" y="3598"/>
                    <a:pt x="4173" y="3604"/>
                  </a:cubicBezTo>
                  <a:cubicBezTo>
                    <a:pt x="4205" y="3588"/>
                    <a:pt x="4293" y="3541"/>
                    <a:pt x="4277" y="3522"/>
                  </a:cubicBezTo>
                  <a:lnTo>
                    <a:pt x="4277" y="3522"/>
                  </a:lnTo>
                  <a:cubicBezTo>
                    <a:pt x="4277" y="3522"/>
                    <a:pt x="4278" y="3522"/>
                    <a:pt x="4279" y="3522"/>
                  </a:cubicBezTo>
                  <a:cubicBezTo>
                    <a:pt x="4298" y="3522"/>
                    <a:pt x="4345" y="3471"/>
                    <a:pt x="4374" y="3447"/>
                  </a:cubicBezTo>
                  <a:lnTo>
                    <a:pt x="4374" y="3458"/>
                  </a:lnTo>
                  <a:cubicBezTo>
                    <a:pt x="4397" y="3424"/>
                    <a:pt x="4391" y="3419"/>
                    <a:pt x="4430" y="3391"/>
                  </a:cubicBezTo>
                  <a:cubicBezTo>
                    <a:pt x="4434" y="3389"/>
                    <a:pt x="4436" y="3388"/>
                    <a:pt x="4438" y="3388"/>
                  </a:cubicBezTo>
                  <a:cubicBezTo>
                    <a:pt x="4441" y="3388"/>
                    <a:pt x="4442" y="3390"/>
                    <a:pt x="4439" y="3392"/>
                  </a:cubicBezTo>
                  <a:lnTo>
                    <a:pt x="4439" y="3392"/>
                  </a:lnTo>
                  <a:cubicBezTo>
                    <a:pt x="4467" y="3378"/>
                    <a:pt x="4456" y="3366"/>
                    <a:pt x="4492" y="3346"/>
                  </a:cubicBezTo>
                  <a:lnTo>
                    <a:pt x="4492" y="3346"/>
                  </a:lnTo>
                  <a:lnTo>
                    <a:pt x="4486" y="3363"/>
                  </a:lnTo>
                  <a:cubicBezTo>
                    <a:pt x="4520" y="3340"/>
                    <a:pt x="4514" y="3340"/>
                    <a:pt x="4526" y="3318"/>
                  </a:cubicBezTo>
                  <a:cubicBezTo>
                    <a:pt x="4541" y="3303"/>
                    <a:pt x="4582" y="3283"/>
                    <a:pt x="4599" y="3283"/>
                  </a:cubicBezTo>
                  <a:cubicBezTo>
                    <a:pt x="4601" y="3283"/>
                    <a:pt x="4603" y="3284"/>
                    <a:pt x="4604" y="3284"/>
                  </a:cubicBezTo>
                  <a:cubicBezTo>
                    <a:pt x="4604" y="3279"/>
                    <a:pt x="4615" y="3256"/>
                    <a:pt x="4638" y="3245"/>
                  </a:cubicBezTo>
                  <a:lnTo>
                    <a:pt x="4638" y="3245"/>
                  </a:lnTo>
                  <a:cubicBezTo>
                    <a:pt x="4642" y="3245"/>
                    <a:pt x="4640" y="3251"/>
                    <a:pt x="4636" y="3254"/>
                  </a:cubicBezTo>
                  <a:lnTo>
                    <a:pt x="4636" y="3254"/>
                  </a:lnTo>
                  <a:cubicBezTo>
                    <a:pt x="4694" y="3226"/>
                    <a:pt x="4711" y="3189"/>
                    <a:pt x="4755" y="3172"/>
                  </a:cubicBezTo>
                  <a:lnTo>
                    <a:pt x="4766" y="3172"/>
                  </a:lnTo>
                  <a:cubicBezTo>
                    <a:pt x="4726" y="3202"/>
                    <a:pt x="4695" y="3224"/>
                    <a:pt x="4689" y="3224"/>
                  </a:cubicBezTo>
                  <a:cubicBezTo>
                    <a:pt x="4689" y="3224"/>
                    <a:pt x="4689" y="3224"/>
                    <a:pt x="4688" y="3224"/>
                  </a:cubicBezTo>
                  <a:lnTo>
                    <a:pt x="4688" y="3224"/>
                  </a:lnTo>
                  <a:cubicBezTo>
                    <a:pt x="4690" y="3226"/>
                    <a:pt x="4693" y="3226"/>
                    <a:pt x="4697" y="3226"/>
                  </a:cubicBezTo>
                  <a:cubicBezTo>
                    <a:pt x="4701" y="3226"/>
                    <a:pt x="4706" y="3226"/>
                    <a:pt x="4710" y="3226"/>
                  </a:cubicBezTo>
                  <a:cubicBezTo>
                    <a:pt x="4717" y="3226"/>
                    <a:pt x="4722" y="3228"/>
                    <a:pt x="4710" y="3245"/>
                  </a:cubicBezTo>
                  <a:cubicBezTo>
                    <a:pt x="4738" y="3217"/>
                    <a:pt x="4778" y="3167"/>
                    <a:pt x="4811" y="3150"/>
                  </a:cubicBezTo>
                  <a:cubicBezTo>
                    <a:pt x="4815" y="3150"/>
                    <a:pt x="4816" y="3147"/>
                    <a:pt x="4818" y="3147"/>
                  </a:cubicBezTo>
                  <a:cubicBezTo>
                    <a:pt x="4819" y="3147"/>
                    <a:pt x="4819" y="3148"/>
                    <a:pt x="4820" y="3148"/>
                  </a:cubicBezTo>
                  <a:lnTo>
                    <a:pt x="4820" y="3148"/>
                  </a:lnTo>
                  <a:cubicBezTo>
                    <a:pt x="4829" y="3143"/>
                    <a:pt x="4834" y="3138"/>
                    <a:pt x="4839" y="3133"/>
                  </a:cubicBezTo>
                  <a:cubicBezTo>
                    <a:pt x="4850" y="3128"/>
                    <a:pt x="4856" y="3122"/>
                    <a:pt x="4867" y="3116"/>
                  </a:cubicBezTo>
                  <a:cubicBezTo>
                    <a:pt x="4868" y="3117"/>
                    <a:pt x="4869" y="3117"/>
                    <a:pt x="4871" y="3117"/>
                  </a:cubicBezTo>
                  <a:cubicBezTo>
                    <a:pt x="4872" y="3117"/>
                    <a:pt x="4874" y="3117"/>
                    <a:pt x="4876" y="3116"/>
                  </a:cubicBezTo>
                  <a:lnTo>
                    <a:pt x="4876" y="3116"/>
                  </a:lnTo>
                  <a:cubicBezTo>
                    <a:pt x="4875" y="3116"/>
                    <a:pt x="4874" y="3116"/>
                    <a:pt x="4873" y="3116"/>
                  </a:cubicBezTo>
                  <a:cubicBezTo>
                    <a:pt x="4878" y="3111"/>
                    <a:pt x="4884" y="3105"/>
                    <a:pt x="4895" y="3100"/>
                  </a:cubicBezTo>
                  <a:cubicBezTo>
                    <a:pt x="4895" y="3101"/>
                    <a:pt x="4895" y="3102"/>
                    <a:pt x="4895" y="3105"/>
                  </a:cubicBezTo>
                  <a:cubicBezTo>
                    <a:pt x="4894" y="3107"/>
                    <a:pt x="4892" y="3108"/>
                    <a:pt x="4891" y="3109"/>
                  </a:cubicBezTo>
                  <a:lnTo>
                    <a:pt x="4891" y="3109"/>
                  </a:lnTo>
                  <a:cubicBezTo>
                    <a:pt x="4905" y="3101"/>
                    <a:pt x="4921" y="3089"/>
                    <a:pt x="4934" y="3083"/>
                  </a:cubicBezTo>
                  <a:cubicBezTo>
                    <a:pt x="4926" y="3074"/>
                    <a:pt x="4937" y="3062"/>
                    <a:pt x="4930" y="3062"/>
                  </a:cubicBezTo>
                  <a:cubicBezTo>
                    <a:pt x="4928" y="3062"/>
                    <a:pt x="4924" y="3063"/>
                    <a:pt x="4918" y="3066"/>
                  </a:cubicBezTo>
                  <a:cubicBezTo>
                    <a:pt x="4915" y="3068"/>
                    <a:pt x="4911" y="3072"/>
                    <a:pt x="4906" y="3077"/>
                  </a:cubicBezTo>
                  <a:cubicBezTo>
                    <a:pt x="4901" y="3077"/>
                    <a:pt x="4901" y="3083"/>
                    <a:pt x="4901" y="3083"/>
                  </a:cubicBezTo>
                  <a:cubicBezTo>
                    <a:pt x="4890" y="3088"/>
                    <a:pt x="4873" y="3100"/>
                    <a:pt x="4856" y="3111"/>
                  </a:cubicBezTo>
                  <a:cubicBezTo>
                    <a:pt x="4867" y="3094"/>
                    <a:pt x="4878" y="3083"/>
                    <a:pt x="4901" y="3072"/>
                  </a:cubicBezTo>
                  <a:cubicBezTo>
                    <a:pt x="4906" y="3060"/>
                    <a:pt x="4912" y="3049"/>
                    <a:pt x="4912" y="3038"/>
                  </a:cubicBezTo>
                  <a:cubicBezTo>
                    <a:pt x="4948" y="3038"/>
                    <a:pt x="4993" y="3015"/>
                    <a:pt x="5009" y="3015"/>
                  </a:cubicBezTo>
                  <a:cubicBezTo>
                    <a:pt x="5010" y="3015"/>
                    <a:pt x="5012" y="3015"/>
                    <a:pt x="5013" y="3016"/>
                  </a:cubicBezTo>
                  <a:cubicBezTo>
                    <a:pt x="5063" y="2971"/>
                    <a:pt x="5142" y="2926"/>
                    <a:pt x="5164" y="2881"/>
                  </a:cubicBezTo>
                  <a:cubicBezTo>
                    <a:pt x="5170" y="2873"/>
                    <a:pt x="5175" y="2871"/>
                    <a:pt x="5180" y="2871"/>
                  </a:cubicBezTo>
                  <a:cubicBezTo>
                    <a:pt x="5183" y="2871"/>
                    <a:pt x="5185" y="2872"/>
                    <a:pt x="5187" y="2872"/>
                  </a:cubicBezTo>
                  <a:cubicBezTo>
                    <a:pt x="5189" y="2872"/>
                    <a:pt x="5191" y="2871"/>
                    <a:pt x="5192" y="2870"/>
                  </a:cubicBezTo>
                  <a:lnTo>
                    <a:pt x="5192" y="2870"/>
                  </a:lnTo>
                  <a:cubicBezTo>
                    <a:pt x="5186" y="2881"/>
                    <a:pt x="5175" y="2887"/>
                    <a:pt x="5170" y="2892"/>
                  </a:cubicBezTo>
                  <a:cubicBezTo>
                    <a:pt x="5198" y="2870"/>
                    <a:pt x="5259" y="2831"/>
                    <a:pt x="5259" y="2808"/>
                  </a:cubicBezTo>
                  <a:cubicBezTo>
                    <a:pt x="5268" y="2804"/>
                    <a:pt x="5273" y="2802"/>
                    <a:pt x="5276" y="2802"/>
                  </a:cubicBezTo>
                  <a:cubicBezTo>
                    <a:pt x="5282" y="2802"/>
                    <a:pt x="5274" y="2813"/>
                    <a:pt x="5276" y="2813"/>
                  </a:cubicBezTo>
                  <a:cubicBezTo>
                    <a:pt x="5278" y="2813"/>
                    <a:pt x="5283" y="2809"/>
                    <a:pt x="5298" y="2797"/>
                  </a:cubicBezTo>
                  <a:lnTo>
                    <a:pt x="5298" y="2797"/>
                  </a:lnTo>
                  <a:lnTo>
                    <a:pt x="5293" y="2808"/>
                  </a:lnTo>
                  <a:cubicBezTo>
                    <a:pt x="5416" y="2758"/>
                    <a:pt x="5444" y="2651"/>
                    <a:pt x="5578" y="2601"/>
                  </a:cubicBezTo>
                  <a:lnTo>
                    <a:pt x="5578" y="2601"/>
                  </a:lnTo>
                  <a:cubicBezTo>
                    <a:pt x="5573" y="2601"/>
                    <a:pt x="5567" y="2607"/>
                    <a:pt x="5562" y="2607"/>
                  </a:cubicBezTo>
                  <a:cubicBezTo>
                    <a:pt x="5707" y="2523"/>
                    <a:pt x="5830" y="2399"/>
                    <a:pt x="5976" y="2332"/>
                  </a:cubicBezTo>
                  <a:cubicBezTo>
                    <a:pt x="6015" y="2310"/>
                    <a:pt x="6015" y="2299"/>
                    <a:pt x="6032" y="2276"/>
                  </a:cubicBezTo>
                  <a:lnTo>
                    <a:pt x="6049" y="2282"/>
                  </a:lnTo>
                  <a:lnTo>
                    <a:pt x="6077" y="2237"/>
                  </a:lnTo>
                  <a:cubicBezTo>
                    <a:pt x="6127" y="2192"/>
                    <a:pt x="6195" y="2203"/>
                    <a:pt x="6256" y="2136"/>
                  </a:cubicBezTo>
                  <a:lnTo>
                    <a:pt x="6239" y="2131"/>
                  </a:lnTo>
                  <a:cubicBezTo>
                    <a:pt x="6264" y="2116"/>
                    <a:pt x="6306" y="2084"/>
                    <a:pt x="6316" y="2084"/>
                  </a:cubicBezTo>
                  <a:cubicBezTo>
                    <a:pt x="6317" y="2084"/>
                    <a:pt x="6318" y="2084"/>
                    <a:pt x="6318" y="2086"/>
                  </a:cubicBezTo>
                  <a:cubicBezTo>
                    <a:pt x="6318" y="2080"/>
                    <a:pt x="6323" y="2069"/>
                    <a:pt x="6335" y="2069"/>
                  </a:cubicBezTo>
                  <a:lnTo>
                    <a:pt x="6340" y="2075"/>
                  </a:lnTo>
                  <a:lnTo>
                    <a:pt x="6396" y="2019"/>
                  </a:lnTo>
                  <a:cubicBezTo>
                    <a:pt x="6407" y="2012"/>
                    <a:pt x="6414" y="2010"/>
                    <a:pt x="6418" y="2010"/>
                  </a:cubicBezTo>
                  <a:cubicBezTo>
                    <a:pt x="6427" y="2010"/>
                    <a:pt x="6425" y="2020"/>
                    <a:pt x="6434" y="2020"/>
                  </a:cubicBezTo>
                  <a:cubicBezTo>
                    <a:pt x="6441" y="2020"/>
                    <a:pt x="6452" y="2016"/>
                    <a:pt x="6475" y="2002"/>
                  </a:cubicBezTo>
                  <a:cubicBezTo>
                    <a:pt x="6497" y="1979"/>
                    <a:pt x="6536" y="1935"/>
                    <a:pt x="6525" y="1935"/>
                  </a:cubicBezTo>
                  <a:lnTo>
                    <a:pt x="6525" y="1935"/>
                  </a:lnTo>
                  <a:cubicBezTo>
                    <a:pt x="6516" y="1939"/>
                    <a:pt x="6500" y="1947"/>
                    <a:pt x="6494" y="1947"/>
                  </a:cubicBezTo>
                  <a:cubicBezTo>
                    <a:pt x="6492" y="1947"/>
                    <a:pt x="6491" y="1947"/>
                    <a:pt x="6491" y="1946"/>
                  </a:cubicBezTo>
                  <a:lnTo>
                    <a:pt x="6508" y="1923"/>
                  </a:lnTo>
                  <a:cubicBezTo>
                    <a:pt x="6503" y="1907"/>
                    <a:pt x="6508" y="1890"/>
                    <a:pt x="6475" y="1890"/>
                  </a:cubicBezTo>
                  <a:cubicBezTo>
                    <a:pt x="6475" y="1867"/>
                    <a:pt x="6458" y="1845"/>
                    <a:pt x="6435" y="1828"/>
                  </a:cubicBezTo>
                  <a:cubicBezTo>
                    <a:pt x="6435" y="1823"/>
                    <a:pt x="6437" y="1821"/>
                    <a:pt x="6439" y="1821"/>
                  </a:cubicBezTo>
                  <a:cubicBezTo>
                    <a:pt x="6441" y="1821"/>
                    <a:pt x="6444" y="1823"/>
                    <a:pt x="6447" y="1823"/>
                  </a:cubicBezTo>
                  <a:cubicBezTo>
                    <a:pt x="6432" y="1816"/>
                    <a:pt x="6418" y="1808"/>
                    <a:pt x="6408" y="1808"/>
                  </a:cubicBezTo>
                  <a:cubicBezTo>
                    <a:pt x="6403" y="1808"/>
                    <a:pt x="6398" y="1811"/>
                    <a:pt x="6396" y="1817"/>
                  </a:cubicBezTo>
                  <a:cubicBezTo>
                    <a:pt x="6419" y="1823"/>
                    <a:pt x="6419" y="1834"/>
                    <a:pt x="6447" y="1839"/>
                  </a:cubicBezTo>
                  <a:cubicBezTo>
                    <a:pt x="6458" y="1856"/>
                    <a:pt x="6458" y="1867"/>
                    <a:pt x="6452" y="1867"/>
                  </a:cubicBezTo>
                  <a:cubicBezTo>
                    <a:pt x="6458" y="1873"/>
                    <a:pt x="6463" y="1884"/>
                    <a:pt x="6469" y="1890"/>
                  </a:cubicBezTo>
                  <a:cubicBezTo>
                    <a:pt x="6463" y="1895"/>
                    <a:pt x="6452" y="1895"/>
                    <a:pt x="6441" y="1901"/>
                  </a:cubicBezTo>
                  <a:lnTo>
                    <a:pt x="6407" y="1940"/>
                  </a:lnTo>
                  <a:lnTo>
                    <a:pt x="6391" y="1940"/>
                  </a:lnTo>
                  <a:lnTo>
                    <a:pt x="6424" y="1918"/>
                  </a:lnTo>
                  <a:lnTo>
                    <a:pt x="6424" y="1918"/>
                  </a:lnTo>
                  <a:cubicBezTo>
                    <a:pt x="6396" y="1923"/>
                    <a:pt x="6391" y="1935"/>
                    <a:pt x="6379" y="1951"/>
                  </a:cubicBezTo>
                  <a:lnTo>
                    <a:pt x="6357" y="1951"/>
                  </a:lnTo>
                  <a:lnTo>
                    <a:pt x="6329" y="1996"/>
                  </a:lnTo>
                  <a:cubicBezTo>
                    <a:pt x="6320" y="1996"/>
                    <a:pt x="6329" y="1982"/>
                    <a:pt x="6319" y="1982"/>
                  </a:cubicBezTo>
                  <a:cubicBezTo>
                    <a:pt x="6316" y="1982"/>
                    <a:pt x="6312" y="1983"/>
                    <a:pt x="6307" y="1985"/>
                  </a:cubicBezTo>
                  <a:cubicBezTo>
                    <a:pt x="6295" y="2007"/>
                    <a:pt x="6335" y="1991"/>
                    <a:pt x="6307" y="2019"/>
                  </a:cubicBezTo>
                  <a:cubicBezTo>
                    <a:pt x="6299" y="2020"/>
                    <a:pt x="6294" y="2020"/>
                    <a:pt x="6290" y="2020"/>
                  </a:cubicBezTo>
                  <a:lnTo>
                    <a:pt x="6290" y="2020"/>
                  </a:lnTo>
                  <a:cubicBezTo>
                    <a:pt x="6282" y="2020"/>
                    <a:pt x="6279" y="2020"/>
                    <a:pt x="6267" y="2035"/>
                  </a:cubicBezTo>
                  <a:cubicBezTo>
                    <a:pt x="6256" y="2030"/>
                    <a:pt x="6262" y="2024"/>
                    <a:pt x="6267" y="2019"/>
                  </a:cubicBezTo>
                  <a:lnTo>
                    <a:pt x="6267" y="2019"/>
                  </a:lnTo>
                  <a:cubicBezTo>
                    <a:pt x="6250" y="2035"/>
                    <a:pt x="6217" y="2058"/>
                    <a:pt x="6211" y="2075"/>
                  </a:cubicBezTo>
                  <a:cubicBezTo>
                    <a:pt x="6188" y="2079"/>
                    <a:pt x="6156" y="2112"/>
                    <a:pt x="6143" y="2112"/>
                  </a:cubicBezTo>
                  <a:cubicBezTo>
                    <a:pt x="6141" y="2112"/>
                    <a:pt x="6139" y="2111"/>
                    <a:pt x="6139" y="2108"/>
                  </a:cubicBezTo>
                  <a:cubicBezTo>
                    <a:pt x="6133" y="2114"/>
                    <a:pt x="6111" y="2147"/>
                    <a:pt x="6088" y="2159"/>
                  </a:cubicBezTo>
                  <a:cubicBezTo>
                    <a:pt x="6093" y="2149"/>
                    <a:pt x="6093" y="2146"/>
                    <a:pt x="6089" y="2146"/>
                  </a:cubicBezTo>
                  <a:lnTo>
                    <a:pt x="6089" y="2146"/>
                  </a:lnTo>
                  <a:cubicBezTo>
                    <a:pt x="6079" y="2146"/>
                    <a:pt x="6039" y="2181"/>
                    <a:pt x="6022" y="2181"/>
                  </a:cubicBezTo>
                  <a:cubicBezTo>
                    <a:pt x="6019" y="2181"/>
                    <a:pt x="6016" y="2179"/>
                    <a:pt x="6015" y="2175"/>
                  </a:cubicBezTo>
                  <a:cubicBezTo>
                    <a:pt x="5999" y="2215"/>
                    <a:pt x="5926" y="2248"/>
                    <a:pt x="5892" y="2293"/>
                  </a:cubicBezTo>
                  <a:cubicBezTo>
                    <a:pt x="5892" y="2287"/>
                    <a:pt x="5892" y="2282"/>
                    <a:pt x="5898" y="2276"/>
                  </a:cubicBezTo>
                  <a:lnTo>
                    <a:pt x="5898" y="2276"/>
                  </a:lnTo>
                  <a:cubicBezTo>
                    <a:pt x="5870" y="2293"/>
                    <a:pt x="5858" y="2293"/>
                    <a:pt x="5842" y="2304"/>
                  </a:cubicBezTo>
                  <a:cubicBezTo>
                    <a:pt x="5847" y="2321"/>
                    <a:pt x="5814" y="2349"/>
                    <a:pt x="5797" y="2377"/>
                  </a:cubicBezTo>
                  <a:cubicBezTo>
                    <a:pt x="5794" y="2377"/>
                    <a:pt x="5792" y="2378"/>
                    <a:pt x="5790" y="2378"/>
                  </a:cubicBezTo>
                  <a:cubicBezTo>
                    <a:pt x="5763" y="2378"/>
                    <a:pt x="5801" y="2343"/>
                    <a:pt x="5786" y="2338"/>
                  </a:cubicBezTo>
                  <a:lnTo>
                    <a:pt x="5786" y="2338"/>
                  </a:lnTo>
                  <a:cubicBezTo>
                    <a:pt x="5797" y="2349"/>
                    <a:pt x="5741" y="2388"/>
                    <a:pt x="5758" y="2388"/>
                  </a:cubicBezTo>
                  <a:cubicBezTo>
                    <a:pt x="5738" y="2392"/>
                    <a:pt x="5735" y="2396"/>
                    <a:pt x="5727" y="2396"/>
                  </a:cubicBezTo>
                  <a:cubicBezTo>
                    <a:pt x="5724" y="2396"/>
                    <a:pt x="5719" y="2395"/>
                    <a:pt x="5713" y="2394"/>
                  </a:cubicBezTo>
                  <a:lnTo>
                    <a:pt x="5713" y="2394"/>
                  </a:lnTo>
                  <a:cubicBezTo>
                    <a:pt x="5724" y="2416"/>
                    <a:pt x="5690" y="2411"/>
                    <a:pt x="5679" y="2439"/>
                  </a:cubicBezTo>
                  <a:cubicBezTo>
                    <a:pt x="5669" y="2441"/>
                    <a:pt x="5664" y="2442"/>
                    <a:pt x="5659" y="2442"/>
                  </a:cubicBezTo>
                  <a:cubicBezTo>
                    <a:pt x="5655" y="2442"/>
                    <a:pt x="5653" y="2441"/>
                    <a:pt x="5651" y="2441"/>
                  </a:cubicBezTo>
                  <a:cubicBezTo>
                    <a:pt x="5647" y="2441"/>
                    <a:pt x="5643" y="2444"/>
                    <a:pt x="5623" y="2461"/>
                  </a:cubicBezTo>
                  <a:cubicBezTo>
                    <a:pt x="5622" y="2461"/>
                    <a:pt x="5621" y="2462"/>
                    <a:pt x="5620" y="2462"/>
                  </a:cubicBezTo>
                  <a:cubicBezTo>
                    <a:pt x="5611" y="2462"/>
                    <a:pt x="5634" y="2433"/>
                    <a:pt x="5634" y="2433"/>
                  </a:cubicBezTo>
                  <a:lnTo>
                    <a:pt x="5634" y="2433"/>
                  </a:lnTo>
                  <a:cubicBezTo>
                    <a:pt x="5595" y="2461"/>
                    <a:pt x="5623" y="2461"/>
                    <a:pt x="5623" y="2478"/>
                  </a:cubicBezTo>
                  <a:cubicBezTo>
                    <a:pt x="5608" y="2489"/>
                    <a:pt x="5600" y="2493"/>
                    <a:pt x="5595" y="2493"/>
                  </a:cubicBezTo>
                  <a:cubicBezTo>
                    <a:pt x="5587" y="2493"/>
                    <a:pt x="5587" y="2483"/>
                    <a:pt x="5578" y="2483"/>
                  </a:cubicBezTo>
                  <a:cubicBezTo>
                    <a:pt x="5576" y="2483"/>
                    <a:pt x="5575" y="2483"/>
                    <a:pt x="5573" y="2483"/>
                  </a:cubicBezTo>
                  <a:cubicBezTo>
                    <a:pt x="5545" y="2506"/>
                    <a:pt x="5534" y="2534"/>
                    <a:pt x="5511" y="2551"/>
                  </a:cubicBezTo>
                  <a:cubicBezTo>
                    <a:pt x="5511" y="2548"/>
                    <a:pt x="5510" y="2548"/>
                    <a:pt x="5508" y="2548"/>
                  </a:cubicBezTo>
                  <a:cubicBezTo>
                    <a:pt x="5507" y="2548"/>
                    <a:pt x="5506" y="2548"/>
                    <a:pt x="5506" y="2545"/>
                  </a:cubicBezTo>
                  <a:cubicBezTo>
                    <a:pt x="5483" y="2573"/>
                    <a:pt x="5416" y="2607"/>
                    <a:pt x="5394" y="2646"/>
                  </a:cubicBezTo>
                  <a:lnTo>
                    <a:pt x="5382" y="2646"/>
                  </a:lnTo>
                  <a:cubicBezTo>
                    <a:pt x="5394" y="2646"/>
                    <a:pt x="5399" y="2651"/>
                    <a:pt x="5405" y="2663"/>
                  </a:cubicBezTo>
                  <a:cubicBezTo>
                    <a:pt x="5390" y="2672"/>
                    <a:pt x="5380" y="2686"/>
                    <a:pt x="5370" y="2686"/>
                  </a:cubicBezTo>
                  <a:cubicBezTo>
                    <a:pt x="5369" y="2686"/>
                    <a:pt x="5367" y="2686"/>
                    <a:pt x="5366" y="2685"/>
                  </a:cubicBezTo>
                  <a:cubicBezTo>
                    <a:pt x="5377" y="2679"/>
                    <a:pt x="5377" y="2674"/>
                    <a:pt x="5377" y="2668"/>
                  </a:cubicBezTo>
                  <a:lnTo>
                    <a:pt x="5377" y="2668"/>
                  </a:lnTo>
                  <a:lnTo>
                    <a:pt x="5360" y="2685"/>
                  </a:lnTo>
                  <a:cubicBezTo>
                    <a:pt x="5338" y="2685"/>
                    <a:pt x="5382" y="2663"/>
                    <a:pt x="5377" y="2651"/>
                  </a:cubicBezTo>
                  <a:lnTo>
                    <a:pt x="5377" y="2651"/>
                  </a:lnTo>
                  <a:cubicBezTo>
                    <a:pt x="5343" y="2679"/>
                    <a:pt x="5310" y="2724"/>
                    <a:pt x="5282" y="2735"/>
                  </a:cubicBezTo>
                  <a:cubicBezTo>
                    <a:pt x="5267" y="2731"/>
                    <a:pt x="5325" y="2700"/>
                    <a:pt x="5310" y="2700"/>
                  </a:cubicBezTo>
                  <a:cubicBezTo>
                    <a:pt x="5308" y="2700"/>
                    <a:pt x="5304" y="2701"/>
                    <a:pt x="5298" y="2702"/>
                  </a:cubicBezTo>
                  <a:lnTo>
                    <a:pt x="5343" y="2679"/>
                  </a:lnTo>
                  <a:cubicBezTo>
                    <a:pt x="5298" y="2679"/>
                    <a:pt x="5371" y="2663"/>
                    <a:pt x="5326" y="2663"/>
                  </a:cubicBezTo>
                  <a:cubicBezTo>
                    <a:pt x="5265" y="2696"/>
                    <a:pt x="5270" y="2707"/>
                    <a:pt x="5209" y="2741"/>
                  </a:cubicBezTo>
                  <a:cubicBezTo>
                    <a:pt x="5203" y="2758"/>
                    <a:pt x="5220" y="2752"/>
                    <a:pt x="5214" y="2769"/>
                  </a:cubicBezTo>
                  <a:cubicBezTo>
                    <a:pt x="5181" y="2803"/>
                    <a:pt x="5160" y="2804"/>
                    <a:pt x="5142" y="2804"/>
                  </a:cubicBezTo>
                  <a:cubicBezTo>
                    <a:pt x="5140" y="2804"/>
                    <a:pt x="5138" y="2804"/>
                    <a:pt x="5137" y="2804"/>
                  </a:cubicBezTo>
                  <a:cubicBezTo>
                    <a:pt x="5121" y="2804"/>
                    <a:pt x="5106" y="2805"/>
                    <a:pt x="5086" y="2831"/>
                  </a:cubicBezTo>
                  <a:cubicBezTo>
                    <a:pt x="5074" y="2853"/>
                    <a:pt x="5080" y="2870"/>
                    <a:pt x="5035" y="2892"/>
                  </a:cubicBezTo>
                  <a:lnTo>
                    <a:pt x="5041" y="2870"/>
                  </a:lnTo>
                  <a:lnTo>
                    <a:pt x="5041" y="2870"/>
                  </a:lnTo>
                  <a:cubicBezTo>
                    <a:pt x="4985" y="2904"/>
                    <a:pt x="5024" y="2909"/>
                    <a:pt x="4962" y="2937"/>
                  </a:cubicBezTo>
                  <a:cubicBezTo>
                    <a:pt x="4967" y="2927"/>
                    <a:pt x="4995" y="2908"/>
                    <a:pt x="4993" y="2908"/>
                  </a:cubicBezTo>
                  <a:lnTo>
                    <a:pt x="4993" y="2908"/>
                  </a:lnTo>
                  <a:cubicBezTo>
                    <a:pt x="4992" y="2908"/>
                    <a:pt x="4992" y="2909"/>
                    <a:pt x="4990" y="2909"/>
                  </a:cubicBezTo>
                  <a:cubicBezTo>
                    <a:pt x="4946" y="2920"/>
                    <a:pt x="4968" y="2937"/>
                    <a:pt x="4940" y="2954"/>
                  </a:cubicBezTo>
                  <a:lnTo>
                    <a:pt x="4929" y="2943"/>
                  </a:lnTo>
                  <a:cubicBezTo>
                    <a:pt x="4873" y="2988"/>
                    <a:pt x="4817" y="3038"/>
                    <a:pt x="4755" y="3083"/>
                  </a:cubicBezTo>
                  <a:cubicBezTo>
                    <a:pt x="4755" y="3078"/>
                    <a:pt x="4763" y="3070"/>
                    <a:pt x="4756" y="3070"/>
                  </a:cubicBezTo>
                  <a:cubicBezTo>
                    <a:pt x="4755" y="3070"/>
                    <a:pt x="4753" y="3070"/>
                    <a:pt x="4750" y="3072"/>
                  </a:cubicBezTo>
                  <a:cubicBezTo>
                    <a:pt x="4671" y="3133"/>
                    <a:pt x="4576" y="3189"/>
                    <a:pt x="4498" y="3234"/>
                  </a:cubicBezTo>
                  <a:lnTo>
                    <a:pt x="4475" y="3262"/>
                  </a:lnTo>
                  <a:cubicBezTo>
                    <a:pt x="4472" y="3265"/>
                    <a:pt x="4468" y="3266"/>
                    <a:pt x="4465" y="3266"/>
                  </a:cubicBezTo>
                  <a:cubicBezTo>
                    <a:pt x="4463" y="3266"/>
                    <a:pt x="4461" y="3265"/>
                    <a:pt x="4464" y="3262"/>
                  </a:cubicBezTo>
                  <a:lnTo>
                    <a:pt x="4464" y="3262"/>
                  </a:lnTo>
                  <a:cubicBezTo>
                    <a:pt x="4430" y="3279"/>
                    <a:pt x="4470" y="3268"/>
                    <a:pt x="4458" y="3284"/>
                  </a:cubicBezTo>
                  <a:cubicBezTo>
                    <a:pt x="4452" y="3289"/>
                    <a:pt x="4446" y="3290"/>
                    <a:pt x="4442" y="3290"/>
                  </a:cubicBezTo>
                  <a:cubicBezTo>
                    <a:pt x="4435" y="3290"/>
                    <a:pt x="4432" y="3286"/>
                    <a:pt x="4436" y="3279"/>
                  </a:cubicBezTo>
                  <a:lnTo>
                    <a:pt x="4436" y="3279"/>
                  </a:lnTo>
                  <a:cubicBezTo>
                    <a:pt x="4391" y="3329"/>
                    <a:pt x="4302" y="3402"/>
                    <a:pt x="4240" y="3430"/>
                  </a:cubicBezTo>
                  <a:lnTo>
                    <a:pt x="4246" y="3419"/>
                  </a:lnTo>
                  <a:lnTo>
                    <a:pt x="4246" y="3419"/>
                  </a:lnTo>
                  <a:cubicBezTo>
                    <a:pt x="4201" y="3447"/>
                    <a:pt x="4212" y="3475"/>
                    <a:pt x="4167" y="3492"/>
                  </a:cubicBezTo>
                  <a:lnTo>
                    <a:pt x="4173" y="3486"/>
                  </a:lnTo>
                  <a:lnTo>
                    <a:pt x="4173" y="3486"/>
                  </a:lnTo>
                  <a:cubicBezTo>
                    <a:pt x="4078" y="3548"/>
                    <a:pt x="3982" y="3626"/>
                    <a:pt x="3898" y="3660"/>
                  </a:cubicBezTo>
                  <a:cubicBezTo>
                    <a:pt x="3893" y="3688"/>
                    <a:pt x="3797" y="3716"/>
                    <a:pt x="3809" y="3744"/>
                  </a:cubicBezTo>
                  <a:cubicBezTo>
                    <a:pt x="3747" y="3766"/>
                    <a:pt x="3764" y="3755"/>
                    <a:pt x="3680" y="3800"/>
                  </a:cubicBezTo>
                  <a:cubicBezTo>
                    <a:pt x="3657" y="3811"/>
                    <a:pt x="3663" y="3833"/>
                    <a:pt x="3635" y="3850"/>
                  </a:cubicBezTo>
                  <a:lnTo>
                    <a:pt x="3629" y="3839"/>
                  </a:lnTo>
                  <a:lnTo>
                    <a:pt x="3601" y="3878"/>
                  </a:lnTo>
                  <a:lnTo>
                    <a:pt x="3573" y="3872"/>
                  </a:lnTo>
                  <a:lnTo>
                    <a:pt x="3557" y="3895"/>
                  </a:lnTo>
                  <a:cubicBezTo>
                    <a:pt x="3561" y="3891"/>
                    <a:pt x="3570" y="3887"/>
                    <a:pt x="3575" y="3887"/>
                  </a:cubicBezTo>
                  <a:cubicBezTo>
                    <a:pt x="3578" y="3887"/>
                    <a:pt x="3579" y="3888"/>
                    <a:pt x="3579" y="3889"/>
                  </a:cubicBezTo>
                  <a:cubicBezTo>
                    <a:pt x="3549" y="3919"/>
                    <a:pt x="3496" y="3940"/>
                    <a:pt x="3482" y="3940"/>
                  </a:cubicBezTo>
                  <a:cubicBezTo>
                    <a:pt x="3480" y="3940"/>
                    <a:pt x="3479" y="3940"/>
                    <a:pt x="3478" y="3940"/>
                  </a:cubicBezTo>
                  <a:lnTo>
                    <a:pt x="3400" y="4007"/>
                  </a:lnTo>
                  <a:cubicBezTo>
                    <a:pt x="3400" y="4004"/>
                    <a:pt x="3403" y="3999"/>
                    <a:pt x="3408" y="3993"/>
                  </a:cubicBezTo>
                  <a:lnTo>
                    <a:pt x="3408" y="3993"/>
                  </a:lnTo>
                  <a:cubicBezTo>
                    <a:pt x="3403" y="3998"/>
                    <a:pt x="3400" y="3999"/>
                    <a:pt x="3398" y="3999"/>
                  </a:cubicBezTo>
                  <a:cubicBezTo>
                    <a:pt x="3395" y="3999"/>
                    <a:pt x="3394" y="3996"/>
                    <a:pt x="3391" y="3996"/>
                  </a:cubicBezTo>
                  <a:cubicBezTo>
                    <a:pt x="3388" y="3996"/>
                    <a:pt x="3383" y="3999"/>
                    <a:pt x="3372" y="4012"/>
                  </a:cubicBezTo>
                  <a:cubicBezTo>
                    <a:pt x="3377" y="4012"/>
                    <a:pt x="3372" y="4024"/>
                    <a:pt x="3372" y="4024"/>
                  </a:cubicBezTo>
                  <a:cubicBezTo>
                    <a:pt x="3349" y="4029"/>
                    <a:pt x="3299" y="4063"/>
                    <a:pt x="3265" y="4091"/>
                  </a:cubicBezTo>
                  <a:lnTo>
                    <a:pt x="3265" y="4080"/>
                  </a:lnTo>
                  <a:cubicBezTo>
                    <a:pt x="3204" y="4119"/>
                    <a:pt x="3137" y="4175"/>
                    <a:pt x="3064" y="4225"/>
                  </a:cubicBezTo>
                  <a:cubicBezTo>
                    <a:pt x="3071" y="4221"/>
                    <a:pt x="3076" y="4219"/>
                    <a:pt x="3081" y="4219"/>
                  </a:cubicBezTo>
                  <a:cubicBezTo>
                    <a:pt x="3093" y="4219"/>
                    <a:pt x="3092" y="4235"/>
                    <a:pt x="3075" y="4248"/>
                  </a:cubicBezTo>
                  <a:lnTo>
                    <a:pt x="3072" y="4245"/>
                  </a:lnTo>
                  <a:lnTo>
                    <a:pt x="3072" y="4245"/>
                  </a:lnTo>
                  <a:cubicBezTo>
                    <a:pt x="3072" y="4247"/>
                    <a:pt x="3070" y="4251"/>
                    <a:pt x="3064" y="4259"/>
                  </a:cubicBezTo>
                  <a:cubicBezTo>
                    <a:pt x="3057" y="4263"/>
                    <a:pt x="3051" y="4265"/>
                    <a:pt x="3048" y="4265"/>
                  </a:cubicBezTo>
                  <a:cubicBezTo>
                    <a:pt x="3037" y="4265"/>
                    <a:pt x="3039" y="4250"/>
                    <a:pt x="3047" y="4242"/>
                  </a:cubicBezTo>
                  <a:lnTo>
                    <a:pt x="3047" y="4242"/>
                  </a:lnTo>
                  <a:lnTo>
                    <a:pt x="3019" y="4264"/>
                  </a:lnTo>
                  <a:cubicBezTo>
                    <a:pt x="3013" y="4264"/>
                    <a:pt x="3019" y="4259"/>
                    <a:pt x="3019" y="4253"/>
                  </a:cubicBezTo>
                  <a:lnTo>
                    <a:pt x="3019" y="4253"/>
                  </a:lnTo>
                  <a:cubicBezTo>
                    <a:pt x="3008" y="4270"/>
                    <a:pt x="2952" y="4276"/>
                    <a:pt x="2946" y="4304"/>
                  </a:cubicBezTo>
                  <a:lnTo>
                    <a:pt x="2941" y="4304"/>
                  </a:lnTo>
                  <a:cubicBezTo>
                    <a:pt x="2868" y="4348"/>
                    <a:pt x="2840" y="4376"/>
                    <a:pt x="2778" y="4421"/>
                  </a:cubicBezTo>
                  <a:cubicBezTo>
                    <a:pt x="2789" y="4432"/>
                    <a:pt x="2761" y="4444"/>
                    <a:pt x="2750" y="4466"/>
                  </a:cubicBezTo>
                  <a:cubicBezTo>
                    <a:pt x="2705" y="4488"/>
                    <a:pt x="2655" y="4516"/>
                    <a:pt x="2599" y="4550"/>
                  </a:cubicBezTo>
                  <a:cubicBezTo>
                    <a:pt x="2571" y="4584"/>
                    <a:pt x="2599" y="4567"/>
                    <a:pt x="2588" y="4584"/>
                  </a:cubicBezTo>
                  <a:cubicBezTo>
                    <a:pt x="2587" y="4583"/>
                    <a:pt x="2586" y="4583"/>
                    <a:pt x="2584" y="4583"/>
                  </a:cubicBezTo>
                  <a:cubicBezTo>
                    <a:pt x="2573" y="4583"/>
                    <a:pt x="2549" y="4597"/>
                    <a:pt x="2544" y="4597"/>
                  </a:cubicBezTo>
                  <a:cubicBezTo>
                    <a:pt x="2542" y="4597"/>
                    <a:pt x="2543" y="4595"/>
                    <a:pt x="2549" y="4589"/>
                  </a:cubicBezTo>
                  <a:lnTo>
                    <a:pt x="2549" y="4589"/>
                  </a:lnTo>
                  <a:cubicBezTo>
                    <a:pt x="2487" y="4634"/>
                    <a:pt x="2470" y="4645"/>
                    <a:pt x="2397" y="4707"/>
                  </a:cubicBezTo>
                  <a:cubicBezTo>
                    <a:pt x="2405" y="4707"/>
                    <a:pt x="2412" y="4704"/>
                    <a:pt x="2415" y="4704"/>
                  </a:cubicBezTo>
                  <a:lnTo>
                    <a:pt x="2415" y="4704"/>
                  </a:lnTo>
                  <a:cubicBezTo>
                    <a:pt x="2416" y="4704"/>
                    <a:pt x="2416" y="4705"/>
                    <a:pt x="2414" y="4707"/>
                  </a:cubicBezTo>
                  <a:cubicBezTo>
                    <a:pt x="2406" y="4715"/>
                    <a:pt x="2392" y="4720"/>
                    <a:pt x="2385" y="4720"/>
                  </a:cubicBezTo>
                  <a:cubicBezTo>
                    <a:pt x="2382" y="4720"/>
                    <a:pt x="2381" y="4720"/>
                    <a:pt x="2381" y="4718"/>
                  </a:cubicBezTo>
                  <a:cubicBezTo>
                    <a:pt x="2302" y="4791"/>
                    <a:pt x="2162" y="4824"/>
                    <a:pt x="2106" y="4897"/>
                  </a:cubicBezTo>
                  <a:lnTo>
                    <a:pt x="2106" y="4892"/>
                  </a:lnTo>
                  <a:lnTo>
                    <a:pt x="2039" y="4953"/>
                  </a:lnTo>
                  <a:cubicBezTo>
                    <a:pt x="2032" y="4958"/>
                    <a:pt x="2029" y="4960"/>
                    <a:pt x="2027" y="4960"/>
                  </a:cubicBezTo>
                  <a:cubicBezTo>
                    <a:pt x="2023" y="4960"/>
                    <a:pt x="2043" y="4940"/>
                    <a:pt x="2034" y="4940"/>
                  </a:cubicBezTo>
                  <a:lnTo>
                    <a:pt x="2034" y="4940"/>
                  </a:lnTo>
                  <a:cubicBezTo>
                    <a:pt x="2033" y="4940"/>
                    <a:pt x="2031" y="4941"/>
                    <a:pt x="2028" y="4942"/>
                  </a:cubicBezTo>
                  <a:cubicBezTo>
                    <a:pt x="1983" y="4987"/>
                    <a:pt x="1989" y="4981"/>
                    <a:pt x="1977" y="4987"/>
                  </a:cubicBezTo>
                  <a:cubicBezTo>
                    <a:pt x="1972" y="4981"/>
                    <a:pt x="1972" y="4976"/>
                    <a:pt x="1966" y="4976"/>
                  </a:cubicBezTo>
                  <a:lnTo>
                    <a:pt x="1961" y="4965"/>
                  </a:lnTo>
                  <a:cubicBezTo>
                    <a:pt x="1955" y="4959"/>
                    <a:pt x="1949" y="4948"/>
                    <a:pt x="1944" y="4942"/>
                  </a:cubicBezTo>
                  <a:cubicBezTo>
                    <a:pt x="1938" y="4909"/>
                    <a:pt x="1916" y="4869"/>
                    <a:pt x="1893" y="4824"/>
                  </a:cubicBezTo>
                  <a:cubicBezTo>
                    <a:pt x="1882" y="4802"/>
                    <a:pt x="1871" y="4774"/>
                    <a:pt x="1860" y="4752"/>
                  </a:cubicBezTo>
                  <a:cubicBezTo>
                    <a:pt x="1854" y="4729"/>
                    <a:pt x="1849" y="4707"/>
                    <a:pt x="1854" y="4684"/>
                  </a:cubicBezTo>
                  <a:lnTo>
                    <a:pt x="1854" y="4684"/>
                  </a:lnTo>
                  <a:lnTo>
                    <a:pt x="1843" y="4690"/>
                  </a:lnTo>
                  <a:cubicBezTo>
                    <a:pt x="1832" y="4673"/>
                    <a:pt x="1849" y="4668"/>
                    <a:pt x="1849" y="4656"/>
                  </a:cubicBezTo>
                  <a:lnTo>
                    <a:pt x="1849" y="4656"/>
                  </a:lnTo>
                  <a:cubicBezTo>
                    <a:pt x="1844" y="4656"/>
                    <a:pt x="1843" y="4666"/>
                    <a:pt x="1841" y="4666"/>
                  </a:cubicBezTo>
                  <a:cubicBezTo>
                    <a:pt x="1840" y="4666"/>
                    <a:pt x="1839" y="4665"/>
                    <a:pt x="1837" y="4662"/>
                  </a:cubicBezTo>
                  <a:cubicBezTo>
                    <a:pt x="1798" y="4500"/>
                    <a:pt x="1860" y="4315"/>
                    <a:pt x="1961" y="4192"/>
                  </a:cubicBezTo>
                  <a:cubicBezTo>
                    <a:pt x="2000" y="4141"/>
                    <a:pt x="1949" y="4136"/>
                    <a:pt x="2017" y="4091"/>
                  </a:cubicBezTo>
                  <a:lnTo>
                    <a:pt x="2017" y="4091"/>
                  </a:lnTo>
                  <a:cubicBezTo>
                    <a:pt x="2017" y="4096"/>
                    <a:pt x="2011" y="4108"/>
                    <a:pt x="2011" y="4119"/>
                  </a:cubicBezTo>
                  <a:cubicBezTo>
                    <a:pt x="2050" y="4063"/>
                    <a:pt x="2095" y="4029"/>
                    <a:pt x="2157" y="3990"/>
                  </a:cubicBezTo>
                  <a:cubicBezTo>
                    <a:pt x="2213" y="3951"/>
                    <a:pt x="2269" y="3912"/>
                    <a:pt x="2319" y="3867"/>
                  </a:cubicBezTo>
                  <a:lnTo>
                    <a:pt x="2319" y="3867"/>
                  </a:lnTo>
                  <a:cubicBezTo>
                    <a:pt x="2313" y="3872"/>
                    <a:pt x="2319" y="3878"/>
                    <a:pt x="2308" y="3884"/>
                  </a:cubicBezTo>
                  <a:cubicBezTo>
                    <a:pt x="2336" y="3878"/>
                    <a:pt x="2392" y="3828"/>
                    <a:pt x="2386" y="3822"/>
                  </a:cubicBezTo>
                  <a:cubicBezTo>
                    <a:pt x="2392" y="3818"/>
                    <a:pt x="2395" y="3817"/>
                    <a:pt x="2397" y="3817"/>
                  </a:cubicBezTo>
                  <a:cubicBezTo>
                    <a:pt x="2401" y="3817"/>
                    <a:pt x="2401" y="3822"/>
                    <a:pt x="2409" y="3822"/>
                  </a:cubicBezTo>
                  <a:cubicBezTo>
                    <a:pt x="2437" y="3811"/>
                    <a:pt x="2459" y="3766"/>
                    <a:pt x="2476" y="3766"/>
                  </a:cubicBezTo>
                  <a:lnTo>
                    <a:pt x="2476" y="3766"/>
                  </a:lnTo>
                  <a:cubicBezTo>
                    <a:pt x="2477" y="3768"/>
                    <a:pt x="2478" y="3769"/>
                    <a:pt x="2478" y="3771"/>
                  </a:cubicBezTo>
                  <a:lnTo>
                    <a:pt x="2478" y="3771"/>
                  </a:lnTo>
                  <a:cubicBezTo>
                    <a:pt x="2498" y="3757"/>
                    <a:pt x="2540" y="3732"/>
                    <a:pt x="2521" y="3732"/>
                  </a:cubicBezTo>
                  <a:cubicBezTo>
                    <a:pt x="2565" y="3710"/>
                    <a:pt x="2593" y="3671"/>
                    <a:pt x="2633" y="3654"/>
                  </a:cubicBezTo>
                  <a:cubicBezTo>
                    <a:pt x="2644" y="3632"/>
                    <a:pt x="2705" y="3615"/>
                    <a:pt x="2700" y="3592"/>
                  </a:cubicBezTo>
                  <a:lnTo>
                    <a:pt x="2700" y="3592"/>
                  </a:lnTo>
                  <a:cubicBezTo>
                    <a:pt x="2701" y="3595"/>
                    <a:pt x="2704" y="3596"/>
                    <a:pt x="2708" y="3596"/>
                  </a:cubicBezTo>
                  <a:cubicBezTo>
                    <a:pt x="2730" y="3596"/>
                    <a:pt x="2786" y="3555"/>
                    <a:pt x="2801" y="3531"/>
                  </a:cubicBezTo>
                  <a:cubicBezTo>
                    <a:pt x="2801" y="3533"/>
                    <a:pt x="2802" y="3534"/>
                    <a:pt x="2804" y="3534"/>
                  </a:cubicBezTo>
                  <a:cubicBezTo>
                    <a:pt x="2808" y="3534"/>
                    <a:pt x="2816" y="3530"/>
                    <a:pt x="2821" y="3530"/>
                  </a:cubicBezTo>
                  <a:cubicBezTo>
                    <a:pt x="2823" y="3530"/>
                    <a:pt x="2825" y="3531"/>
                    <a:pt x="2823" y="3536"/>
                  </a:cubicBezTo>
                  <a:cubicBezTo>
                    <a:pt x="2851" y="3514"/>
                    <a:pt x="2879" y="3492"/>
                    <a:pt x="2868" y="3486"/>
                  </a:cubicBezTo>
                  <a:cubicBezTo>
                    <a:pt x="2933" y="3470"/>
                    <a:pt x="2961" y="3402"/>
                    <a:pt x="3008" y="3402"/>
                  </a:cubicBezTo>
                  <a:cubicBezTo>
                    <a:pt x="3010" y="3402"/>
                    <a:pt x="3012" y="3402"/>
                    <a:pt x="3013" y="3402"/>
                  </a:cubicBezTo>
                  <a:cubicBezTo>
                    <a:pt x="3097" y="3329"/>
                    <a:pt x="3170" y="3268"/>
                    <a:pt x="3249" y="3206"/>
                  </a:cubicBezTo>
                  <a:lnTo>
                    <a:pt x="3249" y="3206"/>
                  </a:lnTo>
                  <a:cubicBezTo>
                    <a:pt x="3260" y="3228"/>
                    <a:pt x="3165" y="3273"/>
                    <a:pt x="3181" y="3284"/>
                  </a:cubicBezTo>
                  <a:cubicBezTo>
                    <a:pt x="3249" y="3228"/>
                    <a:pt x="3282" y="3184"/>
                    <a:pt x="3361" y="3133"/>
                  </a:cubicBezTo>
                  <a:cubicBezTo>
                    <a:pt x="3363" y="3131"/>
                    <a:pt x="3365" y="3131"/>
                    <a:pt x="3366" y="3131"/>
                  </a:cubicBezTo>
                  <a:lnTo>
                    <a:pt x="3366" y="3131"/>
                  </a:lnTo>
                  <a:cubicBezTo>
                    <a:pt x="3371" y="3131"/>
                    <a:pt x="3354" y="3151"/>
                    <a:pt x="3349" y="3156"/>
                  </a:cubicBezTo>
                  <a:cubicBezTo>
                    <a:pt x="3417" y="3100"/>
                    <a:pt x="3495" y="3060"/>
                    <a:pt x="3557" y="3004"/>
                  </a:cubicBezTo>
                  <a:lnTo>
                    <a:pt x="3557" y="3004"/>
                  </a:lnTo>
                  <a:cubicBezTo>
                    <a:pt x="3557" y="3004"/>
                    <a:pt x="3551" y="3010"/>
                    <a:pt x="3545" y="3021"/>
                  </a:cubicBezTo>
                  <a:cubicBezTo>
                    <a:pt x="3557" y="3010"/>
                    <a:pt x="3579" y="2999"/>
                    <a:pt x="3568" y="2993"/>
                  </a:cubicBezTo>
                  <a:lnTo>
                    <a:pt x="3568" y="2993"/>
                  </a:lnTo>
                  <a:lnTo>
                    <a:pt x="3557" y="3004"/>
                  </a:lnTo>
                  <a:cubicBezTo>
                    <a:pt x="3557" y="3004"/>
                    <a:pt x="3557" y="3004"/>
                    <a:pt x="3557" y="3004"/>
                  </a:cubicBezTo>
                  <a:lnTo>
                    <a:pt x="3557" y="3004"/>
                  </a:lnTo>
                  <a:cubicBezTo>
                    <a:pt x="3556" y="3005"/>
                    <a:pt x="3555" y="3005"/>
                    <a:pt x="3554" y="3005"/>
                  </a:cubicBezTo>
                  <a:cubicBezTo>
                    <a:pt x="3536" y="3005"/>
                    <a:pt x="3584" y="2954"/>
                    <a:pt x="3590" y="2940"/>
                  </a:cubicBezTo>
                  <a:lnTo>
                    <a:pt x="3590" y="2940"/>
                  </a:lnTo>
                  <a:cubicBezTo>
                    <a:pt x="3590" y="2946"/>
                    <a:pt x="3592" y="2949"/>
                    <a:pt x="3597" y="2949"/>
                  </a:cubicBezTo>
                  <a:cubicBezTo>
                    <a:pt x="3608" y="2949"/>
                    <a:pt x="3632" y="2931"/>
                    <a:pt x="3643" y="2931"/>
                  </a:cubicBezTo>
                  <a:cubicBezTo>
                    <a:pt x="3649" y="2931"/>
                    <a:pt x="3651" y="2935"/>
                    <a:pt x="3646" y="2948"/>
                  </a:cubicBezTo>
                  <a:cubicBezTo>
                    <a:pt x="3652" y="2943"/>
                    <a:pt x="3663" y="2932"/>
                    <a:pt x="3657" y="2926"/>
                  </a:cubicBezTo>
                  <a:cubicBezTo>
                    <a:pt x="3662" y="2924"/>
                    <a:pt x="3665" y="2923"/>
                    <a:pt x="3667" y="2923"/>
                  </a:cubicBezTo>
                  <a:cubicBezTo>
                    <a:pt x="3671" y="2923"/>
                    <a:pt x="3672" y="2926"/>
                    <a:pt x="3669" y="2937"/>
                  </a:cubicBezTo>
                  <a:cubicBezTo>
                    <a:pt x="3713" y="2898"/>
                    <a:pt x="3691" y="2904"/>
                    <a:pt x="3730" y="2870"/>
                  </a:cubicBezTo>
                  <a:lnTo>
                    <a:pt x="3730" y="2870"/>
                  </a:lnTo>
                  <a:cubicBezTo>
                    <a:pt x="3736" y="2876"/>
                    <a:pt x="3725" y="2881"/>
                    <a:pt x="3725" y="2892"/>
                  </a:cubicBezTo>
                  <a:cubicBezTo>
                    <a:pt x="3741" y="2870"/>
                    <a:pt x="3758" y="2848"/>
                    <a:pt x="3797" y="2825"/>
                  </a:cubicBezTo>
                  <a:cubicBezTo>
                    <a:pt x="3797" y="2825"/>
                    <a:pt x="3797" y="2831"/>
                    <a:pt x="3797" y="2831"/>
                  </a:cubicBezTo>
                  <a:cubicBezTo>
                    <a:pt x="3831" y="2808"/>
                    <a:pt x="3853" y="2780"/>
                    <a:pt x="3887" y="2758"/>
                  </a:cubicBezTo>
                  <a:cubicBezTo>
                    <a:pt x="3893" y="2763"/>
                    <a:pt x="3898" y="2775"/>
                    <a:pt x="3904" y="2786"/>
                  </a:cubicBezTo>
                  <a:cubicBezTo>
                    <a:pt x="3926" y="2769"/>
                    <a:pt x="3949" y="2752"/>
                    <a:pt x="3966" y="2741"/>
                  </a:cubicBezTo>
                  <a:lnTo>
                    <a:pt x="3966" y="2741"/>
                  </a:lnTo>
                  <a:cubicBezTo>
                    <a:pt x="3964" y="2742"/>
                    <a:pt x="3962" y="2742"/>
                    <a:pt x="3961" y="2742"/>
                  </a:cubicBezTo>
                  <a:cubicBezTo>
                    <a:pt x="3950" y="2742"/>
                    <a:pt x="3956" y="2723"/>
                    <a:pt x="3966" y="2713"/>
                  </a:cubicBezTo>
                  <a:lnTo>
                    <a:pt x="3967" y="2718"/>
                  </a:lnTo>
                  <a:lnTo>
                    <a:pt x="3967" y="2718"/>
                  </a:lnTo>
                  <a:cubicBezTo>
                    <a:pt x="3967" y="2717"/>
                    <a:pt x="3968" y="2716"/>
                    <a:pt x="3971" y="2713"/>
                  </a:cubicBezTo>
                  <a:cubicBezTo>
                    <a:pt x="3971" y="2707"/>
                    <a:pt x="3977" y="2707"/>
                    <a:pt x="3977" y="2707"/>
                  </a:cubicBezTo>
                  <a:cubicBezTo>
                    <a:pt x="3982" y="2707"/>
                    <a:pt x="3982" y="2719"/>
                    <a:pt x="3977" y="2730"/>
                  </a:cubicBezTo>
                  <a:lnTo>
                    <a:pt x="3994" y="2713"/>
                  </a:lnTo>
                  <a:cubicBezTo>
                    <a:pt x="3999" y="2713"/>
                    <a:pt x="3994" y="2719"/>
                    <a:pt x="3994" y="2724"/>
                  </a:cubicBezTo>
                  <a:cubicBezTo>
                    <a:pt x="3999" y="2719"/>
                    <a:pt x="4010" y="2713"/>
                    <a:pt x="4022" y="2713"/>
                  </a:cubicBezTo>
                  <a:cubicBezTo>
                    <a:pt x="4033" y="2707"/>
                    <a:pt x="4033" y="2707"/>
                    <a:pt x="4033" y="2696"/>
                  </a:cubicBezTo>
                  <a:lnTo>
                    <a:pt x="4038" y="2702"/>
                  </a:lnTo>
                  <a:cubicBezTo>
                    <a:pt x="4061" y="2685"/>
                    <a:pt x="4072" y="2674"/>
                    <a:pt x="4089" y="2657"/>
                  </a:cubicBezTo>
                  <a:cubicBezTo>
                    <a:pt x="4083" y="2646"/>
                    <a:pt x="4094" y="2646"/>
                    <a:pt x="4094" y="2629"/>
                  </a:cubicBezTo>
                  <a:cubicBezTo>
                    <a:pt x="4111" y="2623"/>
                    <a:pt x="4134" y="2618"/>
                    <a:pt x="4150" y="2607"/>
                  </a:cubicBezTo>
                  <a:cubicBezTo>
                    <a:pt x="4156" y="2595"/>
                    <a:pt x="4145" y="2595"/>
                    <a:pt x="4150" y="2584"/>
                  </a:cubicBezTo>
                  <a:lnTo>
                    <a:pt x="4150" y="2584"/>
                  </a:lnTo>
                  <a:cubicBezTo>
                    <a:pt x="4152" y="2588"/>
                    <a:pt x="4155" y="2588"/>
                    <a:pt x="4157" y="2588"/>
                  </a:cubicBezTo>
                  <a:cubicBezTo>
                    <a:pt x="4160" y="2588"/>
                    <a:pt x="4163" y="2587"/>
                    <a:pt x="4165" y="2587"/>
                  </a:cubicBezTo>
                  <a:cubicBezTo>
                    <a:pt x="4168" y="2587"/>
                    <a:pt x="4169" y="2589"/>
                    <a:pt x="4167" y="2595"/>
                  </a:cubicBezTo>
                  <a:cubicBezTo>
                    <a:pt x="4190" y="2579"/>
                    <a:pt x="4195" y="2573"/>
                    <a:pt x="4218" y="2545"/>
                  </a:cubicBezTo>
                  <a:cubicBezTo>
                    <a:pt x="4212" y="2545"/>
                    <a:pt x="4206" y="2545"/>
                    <a:pt x="4206" y="2539"/>
                  </a:cubicBezTo>
                  <a:cubicBezTo>
                    <a:pt x="4208" y="2538"/>
                    <a:pt x="4210" y="2537"/>
                    <a:pt x="4211" y="2537"/>
                  </a:cubicBezTo>
                  <a:cubicBezTo>
                    <a:pt x="4215" y="2537"/>
                    <a:pt x="4219" y="2541"/>
                    <a:pt x="4223" y="2545"/>
                  </a:cubicBezTo>
                  <a:cubicBezTo>
                    <a:pt x="4240" y="2506"/>
                    <a:pt x="4313" y="2523"/>
                    <a:pt x="4324" y="2489"/>
                  </a:cubicBezTo>
                  <a:lnTo>
                    <a:pt x="4341" y="2461"/>
                  </a:lnTo>
                  <a:cubicBezTo>
                    <a:pt x="4342" y="2460"/>
                    <a:pt x="4343" y="2460"/>
                    <a:pt x="4344" y="2460"/>
                  </a:cubicBezTo>
                  <a:lnTo>
                    <a:pt x="4344" y="2460"/>
                  </a:lnTo>
                  <a:cubicBezTo>
                    <a:pt x="4348" y="2460"/>
                    <a:pt x="4338" y="2472"/>
                    <a:pt x="4352" y="2472"/>
                  </a:cubicBezTo>
                  <a:cubicBezTo>
                    <a:pt x="4369" y="2439"/>
                    <a:pt x="4397" y="2444"/>
                    <a:pt x="4408" y="2422"/>
                  </a:cubicBezTo>
                  <a:cubicBezTo>
                    <a:pt x="4413" y="2424"/>
                    <a:pt x="4417" y="2425"/>
                    <a:pt x="4421" y="2425"/>
                  </a:cubicBezTo>
                  <a:cubicBezTo>
                    <a:pt x="4453" y="2425"/>
                    <a:pt x="4474" y="2377"/>
                    <a:pt x="4509" y="2377"/>
                  </a:cubicBezTo>
                  <a:lnTo>
                    <a:pt x="4503" y="2371"/>
                  </a:lnTo>
                  <a:cubicBezTo>
                    <a:pt x="4503" y="2367"/>
                    <a:pt x="4504" y="2366"/>
                    <a:pt x="4505" y="2366"/>
                  </a:cubicBezTo>
                  <a:cubicBezTo>
                    <a:pt x="4507" y="2366"/>
                    <a:pt x="4508" y="2368"/>
                    <a:pt x="4511" y="2368"/>
                  </a:cubicBezTo>
                  <a:cubicBezTo>
                    <a:pt x="4512" y="2368"/>
                    <a:pt x="4513" y="2367"/>
                    <a:pt x="4514" y="2366"/>
                  </a:cubicBezTo>
                  <a:cubicBezTo>
                    <a:pt x="4514" y="2366"/>
                    <a:pt x="4503" y="2366"/>
                    <a:pt x="4509" y="2360"/>
                  </a:cubicBezTo>
                  <a:cubicBezTo>
                    <a:pt x="4554" y="2315"/>
                    <a:pt x="4621" y="2299"/>
                    <a:pt x="4677" y="2265"/>
                  </a:cubicBezTo>
                  <a:cubicBezTo>
                    <a:pt x="4699" y="2254"/>
                    <a:pt x="4666" y="2226"/>
                    <a:pt x="4699" y="2226"/>
                  </a:cubicBezTo>
                  <a:lnTo>
                    <a:pt x="4699" y="2243"/>
                  </a:lnTo>
                  <a:cubicBezTo>
                    <a:pt x="4727" y="2198"/>
                    <a:pt x="4778" y="2187"/>
                    <a:pt x="4811" y="2147"/>
                  </a:cubicBezTo>
                  <a:lnTo>
                    <a:pt x="4811" y="2147"/>
                  </a:lnTo>
                  <a:cubicBezTo>
                    <a:pt x="4811" y="2153"/>
                    <a:pt x="4811" y="2159"/>
                    <a:pt x="4806" y="2159"/>
                  </a:cubicBezTo>
                  <a:cubicBezTo>
                    <a:pt x="4807" y="2159"/>
                    <a:pt x="4809" y="2159"/>
                    <a:pt x="4810" y="2159"/>
                  </a:cubicBezTo>
                  <a:cubicBezTo>
                    <a:pt x="4825" y="2159"/>
                    <a:pt x="4839" y="2136"/>
                    <a:pt x="4834" y="2131"/>
                  </a:cubicBezTo>
                  <a:cubicBezTo>
                    <a:pt x="4835" y="2130"/>
                    <a:pt x="4836" y="2129"/>
                    <a:pt x="4836" y="2129"/>
                  </a:cubicBezTo>
                  <a:cubicBezTo>
                    <a:pt x="4839" y="2129"/>
                    <a:pt x="4840" y="2136"/>
                    <a:pt x="4845" y="2136"/>
                  </a:cubicBezTo>
                  <a:cubicBezTo>
                    <a:pt x="4855" y="2136"/>
                    <a:pt x="4856" y="2119"/>
                    <a:pt x="4864" y="2119"/>
                  </a:cubicBezTo>
                  <a:cubicBezTo>
                    <a:pt x="4865" y="2119"/>
                    <a:pt x="4866" y="2119"/>
                    <a:pt x="4867" y="2119"/>
                  </a:cubicBezTo>
                  <a:cubicBezTo>
                    <a:pt x="4867" y="2119"/>
                    <a:pt x="4867" y="2125"/>
                    <a:pt x="4867" y="2125"/>
                  </a:cubicBezTo>
                  <a:cubicBezTo>
                    <a:pt x="4867" y="2119"/>
                    <a:pt x="4890" y="2108"/>
                    <a:pt x="4878" y="2103"/>
                  </a:cubicBezTo>
                  <a:cubicBezTo>
                    <a:pt x="4895" y="2097"/>
                    <a:pt x="4901" y="2080"/>
                    <a:pt x="4918" y="2075"/>
                  </a:cubicBezTo>
                  <a:cubicBezTo>
                    <a:pt x="4918" y="2058"/>
                    <a:pt x="4946" y="2063"/>
                    <a:pt x="4940" y="2047"/>
                  </a:cubicBezTo>
                  <a:lnTo>
                    <a:pt x="4940" y="2047"/>
                  </a:lnTo>
                  <a:cubicBezTo>
                    <a:pt x="4943" y="2052"/>
                    <a:pt x="4948" y="2054"/>
                    <a:pt x="4952" y="2054"/>
                  </a:cubicBezTo>
                  <a:cubicBezTo>
                    <a:pt x="4963" y="2054"/>
                    <a:pt x="4975" y="2042"/>
                    <a:pt x="4979" y="2030"/>
                  </a:cubicBezTo>
                  <a:cubicBezTo>
                    <a:pt x="4979" y="2035"/>
                    <a:pt x="4990" y="2030"/>
                    <a:pt x="4990" y="2041"/>
                  </a:cubicBezTo>
                  <a:cubicBezTo>
                    <a:pt x="5002" y="2030"/>
                    <a:pt x="5007" y="2024"/>
                    <a:pt x="5002" y="2013"/>
                  </a:cubicBezTo>
                  <a:lnTo>
                    <a:pt x="5002" y="2013"/>
                  </a:lnTo>
                  <a:cubicBezTo>
                    <a:pt x="5005" y="2014"/>
                    <a:pt x="5008" y="2015"/>
                    <a:pt x="5011" y="2015"/>
                  </a:cubicBezTo>
                  <a:cubicBezTo>
                    <a:pt x="5030" y="2015"/>
                    <a:pt x="5029" y="1987"/>
                    <a:pt x="5046" y="1987"/>
                  </a:cubicBezTo>
                  <a:cubicBezTo>
                    <a:pt x="5049" y="1987"/>
                    <a:pt x="5053" y="1988"/>
                    <a:pt x="5058" y="1991"/>
                  </a:cubicBezTo>
                  <a:cubicBezTo>
                    <a:pt x="5086" y="1957"/>
                    <a:pt x="5114" y="1935"/>
                    <a:pt x="5142" y="1907"/>
                  </a:cubicBezTo>
                  <a:cubicBezTo>
                    <a:pt x="5142" y="1901"/>
                    <a:pt x="5136" y="1901"/>
                    <a:pt x="5136" y="1895"/>
                  </a:cubicBezTo>
                  <a:cubicBezTo>
                    <a:pt x="5136" y="1895"/>
                    <a:pt x="5136" y="1895"/>
                    <a:pt x="5142" y="1890"/>
                  </a:cubicBezTo>
                  <a:cubicBezTo>
                    <a:pt x="5203" y="1845"/>
                    <a:pt x="5248" y="1789"/>
                    <a:pt x="5321" y="1767"/>
                  </a:cubicBezTo>
                  <a:lnTo>
                    <a:pt x="5321" y="1767"/>
                  </a:lnTo>
                  <a:cubicBezTo>
                    <a:pt x="5311" y="1771"/>
                    <a:pt x="5302" y="1785"/>
                    <a:pt x="5306" y="1785"/>
                  </a:cubicBezTo>
                  <a:cubicBezTo>
                    <a:pt x="5307" y="1785"/>
                    <a:pt x="5308" y="1784"/>
                    <a:pt x="5310" y="1783"/>
                  </a:cubicBezTo>
                  <a:lnTo>
                    <a:pt x="5371" y="1727"/>
                  </a:lnTo>
                  <a:cubicBezTo>
                    <a:pt x="5368" y="1726"/>
                    <a:pt x="5366" y="1725"/>
                    <a:pt x="5364" y="1725"/>
                  </a:cubicBezTo>
                  <a:cubicBezTo>
                    <a:pt x="5359" y="1725"/>
                    <a:pt x="5355" y="1729"/>
                    <a:pt x="5343" y="1733"/>
                  </a:cubicBezTo>
                  <a:cubicBezTo>
                    <a:pt x="5343" y="1722"/>
                    <a:pt x="5360" y="1705"/>
                    <a:pt x="5382" y="1694"/>
                  </a:cubicBezTo>
                  <a:lnTo>
                    <a:pt x="5382" y="1694"/>
                  </a:lnTo>
                  <a:cubicBezTo>
                    <a:pt x="5371" y="1706"/>
                    <a:pt x="5370" y="1710"/>
                    <a:pt x="5374" y="1710"/>
                  </a:cubicBezTo>
                  <a:cubicBezTo>
                    <a:pt x="5380" y="1710"/>
                    <a:pt x="5395" y="1703"/>
                    <a:pt x="5405" y="1699"/>
                  </a:cubicBezTo>
                  <a:cubicBezTo>
                    <a:pt x="5405" y="1699"/>
                    <a:pt x="5405" y="1694"/>
                    <a:pt x="5399" y="1694"/>
                  </a:cubicBezTo>
                  <a:cubicBezTo>
                    <a:pt x="5450" y="1683"/>
                    <a:pt x="5394" y="1671"/>
                    <a:pt x="5450" y="1649"/>
                  </a:cubicBezTo>
                  <a:lnTo>
                    <a:pt x="5455" y="1655"/>
                  </a:lnTo>
                  <a:cubicBezTo>
                    <a:pt x="5472" y="1638"/>
                    <a:pt x="5483" y="1621"/>
                    <a:pt x="5506" y="1610"/>
                  </a:cubicBezTo>
                  <a:lnTo>
                    <a:pt x="5506" y="1610"/>
                  </a:lnTo>
                  <a:cubicBezTo>
                    <a:pt x="5517" y="1615"/>
                    <a:pt x="5489" y="1627"/>
                    <a:pt x="5494" y="1638"/>
                  </a:cubicBezTo>
                  <a:cubicBezTo>
                    <a:pt x="5517" y="1621"/>
                    <a:pt x="5539" y="1582"/>
                    <a:pt x="5573" y="1582"/>
                  </a:cubicBezTo>
                  <a:cubicBezTo>
                    <a:pt x="5562" y="1593"/>
                    <a:pt x="5539" y="1599"/>
                    <a:pt x="5528" y="1610"/>
                  </a:cubicBezTo>
                  <a:cubicBezTo>
                    <a:pt x="5567" y="1610"/>
                    <a:pt x="5567" y="1604"/>
                    <a:pt x="5590" y="1593"/>
                  </a:cubicBezTo>
                  <a:cubicBezTo>
                    <a:pt x="5601" y="1593"/>
                    <a:pt x="5612" y="1587"/>
                    <a:pt x="5618" y="1587"/>
                  </a:cubicBezTo>
                  <a:lnTo>
                    <a:pt x="5606" y="1587"/>
                  </a:lnTo>
                  <a:cubicBezTo>
                    <a:pt x="5618" y="1587"/>
                    <a:pt x="5629" y="1582"/>
                    <a:pt x="5640" y="1582"/>
                  </a:cubicBezTo>
                  <a:lnTo>
                    <a:pt x="5629" y="1582"/>
                  </a:lnTo>
                  <a:cubicBezTo>
                    <a:pt x="5657" y="1537"/>
                    <a:pt x="5702" y="1548"/>
                    <a:pt x="5758" y="1520"/>
                  </a:cubicBezTo>
                  <a:lnTo>
                    <a:pt x="5758" y="1520"/>
                  </a:lnTo>
                  <a:cubicBezTo>
                    <a:pt x="5702" y="1548"/>
                    <a:pt x="5746" y="1531"/>
                    <a:pt x="5746" y="1548"/>
                  </a:cubicBezTo>
                  <a:cubicBezTo>
                    <a:pt x="5763" y="1548"/>
                    <a:pt x="5780" y="1548"/>
                    <a:pt x="5774" y="1554"/>
                  </a:cubicBezTo>
                  <a:cubicBezTo>
                    <a:pt x="5783" y="1550"/>
                    <a:pt x="5790" y="1550"/>
                    <a:pt x="5797" y="1550"/>
                  </a:cubicBezTo>
                  <a:cubicBezTo>
                    <a:pt x="5805" y="1550"/>
                    <a:pt x="5812" y="1551"/>
                    <a:pt x="5820" y="1551"/>
                  </a:cubicBezTo>
                  <a:cubicBezTo>
                    <a:pt x="5829" y="1551"/>
                    <a:pt x="5840" y="1549"/>
                    <a:pt x="5853" y="1543"/>
                  </a:cubicBezTo>
                  <a:cubicBezTo>
                    <a:pt x="5858" y="1548"/>
                    <a:pt x="5881" y="1543"/>
                    <a:pt x="5875" y="1554"/>
                  </a:cubicBezTo>
                  <a:cubicBezTo>
                    <a:pt x="5909" y="1554"/>
                    <a:pt x="5870" y="1548"/>
                    <a:pt x="5870" y="1543"/>
                  </a:cubicBezTo>
                  <a:cubicBezTo>
                    <a:pt x="5879" y="1540"/>
                    <a:pt x="5888" y="1539"/>
                    <a:pt x="5897" y="1539"/>
                  </a:cubicBezTo>
                  <a:cubicBezTo>
                    <a:pt x="5946" y="1539"/>
                    <a:pt x="6000" y="1571"/>
                    <a:pt x="6066" y="1571"/>
                  </a:cubicBezTo>
                  <a:cubicBezTo>
                    <a:pt x="6099" y="1576"/>
                    <a:pt x="6116" y="1576"/>
                    <a:pt x="6139" y="1582"/>
                  </a:cubicBezTo>
                  <a:cubicBezTo>
                    <a:pt x="6155" y="1582"/>
                    <a:pt x="6178" y="1582"/>
                    <a:pt x="6206" y="1599"/>
                  </a:cubicBezTo>
                  <a:cubicBezTo>
                    <a:pt x="6213" y="1606"/>
                    <a:pt x="6210" y="1608"/>
                    <a:pt x="6204" y="1608"/>
                  </a:cubicBezTo>
                  <a:cubicBezTo>
                    <a:pt x="6196" y="1608"/>
                    <a:pt x="6183" y="1604"/>
                    <a:pt x="6183" y="1604"/>
                  </a:cubicBezTo>
                  <a:lnTo>
                    <a:pt x="6183" y="1604"/>
                  </a:lnTo>
                  <a:cubicBezTo>
                    <a:pt x="6211" y="1627"/>
                    <a:pt x="6228" y="1638"/>
                    <a:pt x="6256" y="1649"/>
                  </a:cubicBezTo>
                  <a:cubicBezTo>
                    <a:pt x="6251" y="1649"/>
                    <a:pt x="6256" y="1655"/>
                    <a:pt x="6262" y="1666"/>
                  </a:cubicBezTo>
                  <a:cubicBezTo>
                    <a:pt x="6279" y="1677"/>
                    <a:pt x="6284" y="1660"/>
                    <a:pt x="6307" y="1688"/>
                  </a:cubicBezTo>
                  <a:lnTo>
                    <a:pt x="6273" y="1688"/>
                  </a:lnTo>
                  <a:cubicBezTo>
                    <a:pt x="6295" y="1705"/>
                    <a:pt x="6329" y="1711"/>
                    <a:pt x="6351" y="1733"/>
                  </a:cubicBezTo>
                  <a:cubicBezTo>
                    <a:pt x="6351" y="1733"/>
                    <a:pt x="6351" y="1733"/>
                    <a:pt x="6351" y="1733"/>
                  </a:cubicBezTo>
                  <a:lnTo>
                    <a:pt x="6351" y="1733"/>
                  </a:lnTo>
                  <a:lnTo>
                    <a:pt x="6368" y="1744"/>
                  </a:lnTo>
                  <a:cubicBezTo>
                    <a:pt x="6374" y="1711"/>
                    <a:pt x="6307" y="1688"/>
                    <a:pt x="6273" y="1660"/>
                  </a:cubicBezTo>
                  <a:lnTo>
                    <a:pt x="6295" y="1655"/>
                  </a:lnTo>
                  <a:lnTo>
                    <a:pt x="6251" y="1643"/>
                  </a:lnTo>
                  <a:cubicBezTo>
                    <a:pt x="6247" y="1635"/>
                    <a:pt x="6245" y="1628"/>
                    <a:pt x="6253" y="1628"/>
                  </a:cubicBezTo>
                  <a:cubicBezTo>
                    <a:pt x="6256" y="1628"/>
                    <a:pt x="6261" y="1629"/>
                    <a:pt x="6267" y="1632"/>
                  </a:cubicBezTo>
                  <a:cubicBezTo>
                    <a:pt x="6245" y="1604"/>
                    <a:pt x="6239" y="1621"/>
                    <a:pt x="6223" y="1593"/>
                  </a:cubicBezTo>
                  <a:lnTo>
                    <a:pt x="6195" y="1582"/>
                  </a:lnTo>
                  <a:cubicBezTo>
                    <a:pt x="6198" y="1582"/>
                    <a:pt x="6197" y="1577"/>
                    <a:pt x="6201" y="1577"/>
                  </a:cubicBezTo>
                  <a:cubicBezTo>
                    <a:pt x="6203" y="1577"/>
                    <a:pt x="6206" y="1578"/>
                    <a:pt x="6211" y="1582"/>
                  </a:cubicBezTo>
                  <a:cubicBezTo>
                    <a:pt x="6167" y="1543"/>
                    <a:pt x="6122" y="1554"/>
                    <a:pt x="6105" y="1531"/>
                  </a:cubicBezTo>
                  <a:lnTo>
                    <a:pt x="6111" y="1531"/>
                  </a:lnTo>
                  <a:cubicBezTo>
                    <a:pt x="6092" y="1527"/>
                    <a:pt x="6082" y="1526"/>
                    <a:pt x="6076" y="1526"/>
                  </a:cubicBezTo>
                  <a:cubicBezTo>
                    <a:pt x="6056" y="1526"/>
                    <a:pt x="6085" y="1543"/>
                    <a:pt x="6038" y="1543"/>
                  </a:cubicBezTo>
                  <a:lnTo>
                    <a:pt x="6004" y="1498"/>
                  </a:lnTo>
                  <a:lnTo>
                    <a:pt x="5999" y="1509"/>
                  </a:lnTo>
                  <a:cubicBezTo>
                    <a:pt x="5987" y="1509"/>
                    <a:pt x="5971" y="1503"/>
                    <a:pt x="5976" y="1498"/>
                  </a:cubicBezTo>
                  <a:lnTo>
                    <a:pt x="5976" y="1498"/>
                  </a:lnTo>
                  <a:cubicBezTo>
                    <a:pt x="5943" y="1503"/>
                    <a:pt x="5982" y="1509"/>
                    <a:pt x="5959" y="1515"/>
                  </a:cubicBezTo>
                  <a:cubicBezTo>
                    <a:pt x="5943" y="1503"/>
                    <a:pt x="5916" y="1503"/>
                    <a:pt x="5893" y="1503"/>
                  </a:cubicBezTo>
                  <a:cubicBezTo>
                    <a:pt x="5878" y="1503"/>
                    <a:pt x="5865" y="1503"/>
                    <a:pt x="5857" y="1501"/>
                  </a:cubicBezTo>
                  <a:lnTo>
                    <a:pt x="5857" y="1501"/>
                  </a:lnTo>
                  <a:cubicBezTo>
                    <a:pt x="5857" y="1501"/>
                    <a:pt x="5853" y="1502"/>
                    <a:pt x="5842" y="1503"/>
                  </a:cubicBezTo>
                  <a:cubicBezTo>
                    <a:pt x="5838" y="1497"/>
                    <a:pt x="5833" y="1495"/>
                    <a:pt x="5826" y="1495"/>
                  </a:cubicBezTo>
                  <a:cubicBezTo>
                    <a:pt x="5809" y="1495"/>
                    <a:pt x="5782" y="1509"/>
                    <a:pt x="5758" y="1509"/>
                  </a:cubicBezTo>
                  <a:cubicBezTo>
                    <a:pt x="5763" y="1492"/>
                    <a:pt x="5802" y="1492"/>
                    <a:pt x="5763" y="1487"/>
                  </a:cubicBezTo>
                  <a:lnTo>
                    <a:pt x="5763" y="1487"/>
                  </a:lnTo>
                  <a:cubicBezTo>
                    <a:pt x="5746" y="1509"/>
                    <a:pt x="5690" y="1498"/>
                    <a:pt x="5662" y="1509"/>
                  </a:cubicBezTo>
                  <a:cubicBezTo>
                    <a:pt x="5662" y="1526"/>
                    <a:pt x="5601" y="1537"/>
                    <a:pt x="5556" y="1565"/>
                  </a:cubicBezTo>
                  <a:cubicBezTo>
                    <a:pt x="5556" y="1564"/>
                    <a:pt x="5555" y="1563"/>
                    <a:pt x="5552" y="1563"/>
                  </a:cubicBezTo>
                  <a:cubicBezTo>
                    <a:pt x="5545" y="1563"/>
                    <a:pt x="5527" y="1569"/>
                    <a:pt x="5506" y="1582"/>
                  </a:cubicBezTo>
                  <a:cubicBezTo>
                    <a:pt x="5478" y="1593"/>
                    <a:pt x="5444" y="1610"/>
                    <a:pt x="5422" y="1621"/>
                  </a:cubicBezTo>
                  <a:cubicBezTo>
                    <a:pt x="5422" y="1638"/>
                    <a:pt x="5382" y="1666"/>
                    <a:pt x="5354" y="1688"/>
                  </a:cubicBezTo>
                  <a:cubicBezTo>
                    <a:pt x="5349" y="1677"/>
                    <a:pt x="5354" y="1671"/>
                    <a:pt x="5366" y="1655"/>
                  </a:cubicBezTo>
                  <a:lnTo>
                    <a:pt x="5366" y="1655"/>
                  </a:lnTo>
                  <a:lnTo>
                    <a:pt x="5338" y="1677"/>
                  </a:lnTo>
                  <a:cubicBezTo>
                    <a:pt x="5338" y="1683"/>
                    <a:pt x="5332" y="1694"/>
                    <a:pt x="5315" y="1705"/>
                  </a:cubicBezTo>
                  <a:lnTo>
                    <a:pt x="5315" y="1694"/>
                  </a:lnTo>
                  <a:cubicBezTo>
                    <a:pt x="5276" y="1716"/>
                    <a:pt x="5248" y="1755"/>
                    <a:pt x="5198" y="1778"/>
                  </a:cubicBezTo>
                  <a:cubicBezTo>
                    <a:pt x="5203" y="1789"/>
                    <a:pt x="5254" y="1783"/>
                    <a:pt x="5209" y="1823"/>
                  </a:cubicBezTo>
                  <a:cubicBezTo>
                    <a:pt x="5203" y="1817"/>
                    <a:pt x="5192" y="1811"/>
                    <a:pt x="5203" y="1800"/>
                  </a:cubicBezTo>
                  <a:lnTo>
                    <a:pt x="5203" y="1800"/>
                  </a:lnTo>
                  <a:cubicBezTo>
                    <a:pt x="5203" y="1801"/>
                    <a:pt x="5193" y="1811"/>
                    <a:pt x="5182" y="1816"/>
                  </a:cubicBezTo>
                  <a:lnTo>
                    <a:pt x="5182" y="1816"/>
                  </a:lnTo>
                  <a:cubicBezTo>
                    <a:pt x="5182" y="1816"/>
                    <a:pt x="5183" y="1815"/>
                    <a:pt x="5183" y="1814"/>
                  </a:cubicBezTo>
                  <a:lnTo>
                    <a:pt x="5183" y="1814"/>
                  </a:lnTo>
                  <a:lnTo>
                    <a:pt x="5181" y="1817"/>
                  </a:lnTo>
                  <a:cubicBezTo>
                    <a:pt x="5181" y="1817"/>
                    <a:pt x="5182" y="1817"/>
                    <a:pt x="5182" y="1816"/>
                  </a:cubicBezTo>
                  <a:lnTo>
                    <a:pt x="5182" y="1816"/>
                  </a:lnTo>
                  <a:cubicBezTo>
                    <a:pt x="5181" y="1818"/>
                    <a:pt x="5179" y="1820"/>
                    <a:pt x="5175" y="1823"/>
                  </a:cubicBezTo>
                  <a:cubicBezTo>
                    <a:pt x="5173" y="1818"/>
                    <a:pt x="5170" y="1817"/>
                    <a:pt x="5167" y="1817"/>
                  </a:cubicBezTo>
                  <a:cubicBezTo>
                    <a:pt x="5164" y="1817"/>
                    <a:pt x="5160" y="1819"/>
                    <a:pt x="5157" y="1819"/>
                  </a:cubicBezTo>
                  <a:cubicBezTo>
                    <a:pt x="5156" y="1819"/>
                    <a:pt x="5154" y="1818"/>
                    <a:pt x="5153" y="1817"/>
                  </a:cubicBezTo>
                  <a:cubicBezTo>
                    <a:pt x="5158" y="1811"/>
                    <a:pt x="5175" y="1811"/>
                    <a:pt x="5175" y="1800"/>
                  </a:cubicBezTo>
                  <a:lnTo>
                    <a:pt x="5175" y="1800"/>
                  </a:lnTo>
                  <a:cubicBezTo>
                    <a:pt x="5158" y="1811"/>
                    <a:pt x="5130" y="1823"/>
                    <a:pt x="5119" y="1823"/>
                  </a:cubicBezTo>
                  <a:cubicBezTo>
                    <a:pt x="5125" y="1828"/>
                    <a:pt x="5125" y="1834"/>
                    <a:pt x="5114" y="1845"/>
                  </a:cubicBezTo>
                  <a:cubicBezTo>
                    <a:pt x="5108" y="1851"/>
                    <a:pt x="5108" y="1851"/>
                    <a:pt x="5102" y="1851"/>
                  </a:cubicBezTo>
                  <a:cubicBezTo>
                    <a:pt x="5091" y="1839"/>
                    <a:pt x="5080" y="1828"/>
                    <a:pt x="5069" y="1811"/>
                  </a:cubicBezTo>
                  <a:cubicBezTo>
                    <a:pt x="5069" y="1808"/>
                    <a:pt x="5070" y="1806"/>
                    <a:pt x="5072" y="1806"/>
                  </a:cubicBezTo>
                  <a:cubicBezTo>
                    <a:pt x="5076" y="1806"/>
                    <a:pt x="5084" y="1811"/>
                    <a:pt x="5091" y="1811"/>
                  </a:cubicBezTo>
                  <a:cubicBezTo>
                    <a:pt x="5080" y="1800"/>
                    <a:pt x="5074" y="1800"/>
                    <a:pt x="5069" y="1795"/>
                  </a:cubicBezTo>
                  <a:lnTo>
                    <a:pt x="5058" y="1772"/>
                  </a:lnTo>
                  <a:cubicBezTo>
                    <a:pt x="5046" y="1761"/>
                    <a:pt x="5041" y="1750"/>
                    <a:pt x="5024" y="1744"/>
                  </a:cubicBezTo>
                  <a:cubicBezTo>
                    <a:pt x="5024" y="1744"/>
                    <a:pt x="5025" y="1743"/>
                    <a:pt x="5025" y="1743"/>
                  </a:cubicBezTo>
                  <a:lnTo>
                    <a:pt x="5025" y="1743"/>
                  </a:lnTo>
                  <a:cubicBezTo>
                    <a:pt x="5022" y="1745"/>
                    <a:pt x="5017" y="1746"/>
                    <a:pt x="5013" y="1746"/>
                  </a:cubicBezTo>
                  <a:cubicBezTo>
                    <a:pt x="5004" y="1746"/>
                    <a:pt x="4995" y="1743"/>
                    <a:pt x="4989" y="1743"/>
                  </a:cubicBezTo>
                  <a:cubicBezTo>
                    <a:pt x="4988" y="1743"/>
                    <a:pt x="4988" y="1743"/>
                    <a:pt x="4987" y="1743"/>
                  </a:cubicBezTo>
                  <a:lnTo>
                    <a:pt x="4987" y="1743"/>
                  </a:lnTo>
                  <a:cubicBezTo>
                    <a:pt x="5010" y="1732"/>
                    <a:pt x="4975" y="1716"/>
                    <a:pt x="5013" y="1705"/>
                  </a:cubicBezTo>
                  <a:cubicBezTo>
                    <a:pt x="5007" y="1705"/>
                    <a:pt x="5002" y="1705"/>
                    <a:pt x="4996" y="1711"/>
                  </a:cubicBezTo>
                  <a:cubicBezTo>
                    <a:pt x="4996" y="1705"/>
                    <a:pt x="4996" y="1699"/>
                    <a:pt x="5007" y="1699"/>
                  </a:cubicBezTo>
                  <a:cubicBezTo>
                    <a:pt x="4990" y="1688"/>
                    <a:pt x="4985" y="1699"/>
                    <a:pt x="4974" y="1683"/>
                  </a:cubicBezTo>
                  <a:lnTo>
                    <a:pt x="4990" y="1683"/>
                  </a:lnTo>
                  <a:cubicBezTo>
                    <a:pt x="4974" y="1677"/>
                    <a:pt x="4962" y="1677"/>
                    <a:pt x="4957" y="1660"/>
                  </a:cubicBezTo>
                  <a:lnTo>
                    <a:pt x="4962" y="1660"/>
                  </a:lnTo>
                  <a:cubicBezTo>
                    <a:pt x="4951" y="1638"/>
                    <a:pt x="4918" y="1638"/>
                    <a:pt x="4912" y="1610"/>
                  </a:cubicBezTo>
                  <a:cubicBezTo>
                    <a:pt x="4929" y="1604"/>
                    <a:pt x="4912" y="1599"/>
                    <a:pt x="4923" y="1587"/>
                  </a:cubicBezTo>
                  <a:lnTo>
                    <a:pt x="4912" y="1576"/>
                  </a:lnTo>
                  <a:lnTo>
                    <a:pt x="4906" y="1587"/>
                  </a:lnTo>
                  <a:cubicBezTo>
                    <a:pt x="4901" y="1576"/>
                    <a:pt x="4884" y="1576"/>
                    <a:pt x="4878" y="1559"/>
                  </a:cubicBezTo>
                  <a:lnTo>
                    <a:pt x="4878" y="1559"/>
                  </a:lnTo>
                  <a:lnTo>
                    <a:pt x="4890" y="1565"/>
                  </a:lnTo>
                  <a:lnTo>
                    <a:pt x="4890" y="1565"/>
                  </a:lnTo>
                  <a:lnTo>
                    <a:pt x="4873" y="1548"/>
                  </a:lnTo>
                  <a:lnTo>
                    <a:pt x="4878" y="1559"/>
                  </a:lnTo>
                  <a:cubicBezTo>
                    <a:pt x="4876" y="1559"/>
                    <a:pt x="4875" y="1558"/>
                    <a:pt x="4873" y="1558"/>
                  </a:cubicBezTo>
                  <a:cubicBezTo>
                    <a:pt x="4865" y="1558"/>
                    <a:pt x="4862" y="1566"/>
                    <a:pt x="4860" y="1566"/>
                  </a:cubicBezTo>
                  <a:cubicBezTo>
                    <a:pt x="4859" y="1566"/>
                    <a:pt x="4858" y="1564"/>
                    <a:pt x="4856" y="1559"/>
                  </a:cubicBezTo>
                  <a:cubicBezTo>
                    <a:pt x="4856" y="1559"/>
                    <a:pt x="4845" y="1548"/>
                    <a:pt x="4850" y="1537"/>
                  </a:cubicBezTo>
                  <a:cubicBezTo>
                    <a:pt x="4839" y="1531"/>
                    <a:pt x="4834" y="1531"/>
                    <a:pt x="4828" y="1520"/>
                  </a:cubicBezTo>
                  <a:cubicBezTo>
                    <a:pt x="4834" y="1515"/>
                    <a:pt x="4850" y="1509"/>
                    <a:pt x="4850" y="1509"/>
                  </a:cubicBezTo>
                  <a:cubicBezTo>
                    <a:pt x="4835" y="1509"/>
                    <a:pt x="4829" y="1486"/>
                    <a:pt x="4816" y="1486"/>
                  </a:cubicBezTo>
                  <a:cubicBezTo>
                    <a:pt x="4815" y="1486"/>
                    <a:pt x="4815" y="1486"/>
                    <a:pt x="4815" y="1486"/>
                  </a:cubicBezTo>
                  <a:lnTo>
                    <a:pt x="4815" y="1486"/>
                  </a:lnTo>
                  <a:cubicBezTo>
                    <a:pt x="4819" y="1484"/>
                    <a:pt x="4822" y="1481"/>
                    <a:pt x="4822" y="1481"/>
                  </a:cubicBezTo>
                  <a:lnTo>
                    <a:pt x="4811" y="1481"/>
                  </a:lnTo>
                  <a:cubicBezTo>
                    <a:pt x="4811" y="1475"/>
                    <a:pt x="4811" y="1470"/>
                    <a:pt x="4817" y="1470"/>
                  </a:cubicBezTo>
                  <a:cubicBezTo>
                    <a:pt x="4816" y="1466"/>
                    <a:pt x="4814" y="1465"/>
                    <a:pt x="4813" y="1465"/>
                  </a:cubicBezTo>
                  <a:cubicBezTo>
                    <a:pt x="4810" y="1465"/>
                    <a:pt x="4807" y="1472"/>
                    <a:pt x="4805" y="1472"/>
                  </a:cubicBezTo>
                  <a:cubicBezTo>
                    <a:pt x="4803" y="1472"/>
                    <a:pt x="4801" y="1470"/>
                    <a:pt x="4800" y="1464"/>
                  </a:cubicBezTo>
                  <a:lnTo>
                    <a:pt x="4806" y="1464"/>
                  </a:lnTo>
                  <a:cubicBezTo>
                    <a:pt x="4794" y="1442"/>
                    <a:pt x="4772" y="1431"/>
                    <a:pt x="4766" y="1414"/>
                  </a:cubicBezTo>
                  <a:cubicBezTo>
                    <a:pt x="4769" y="1410"/>
                    <a:pt x="4771" y="1408"/>
                    <a:pt x="4773" y="1408"/>
                  </a:cubicBezTo>
                  <a:cubicBezTo>
                    <a:pt x="4777" y="1408"/>
                    <a:pt x="4779" y="1414"/>
                    <a:pt x="4782" y="1414"/>
                  </a:cubicBezTo>
                  <a:cubicBezTo>
                    <a:pt x="4784" y="1414"/>
                    <a:pt x="4786" y="1412"/>
                    <a:pt x="4789" y="1408"/>
                  </a:cubicBezTo>
                  <a:cubicBezTo>
                    <a:pt x="4766" y="1386"/>
                    <a:pt x="4733" y="1375"/>
                    <a:pt x="4722" y="1347"/>
                  </a:cubicBezTo>
                  <a:lnTo>
                    <a:pt x="4722" y="1352"/>
                  </a:lnTo>
                  <a:cubicBezTo>
                    <a:pt x="4718" y="1354"/>
                    <a:pt x="4716" y="1354"/>
                    <a:pt x="4715" y="1354"/>
                  </a:cubicBezTo>
                  <a:cubicBezTo>
                    <a:pt x="4705" y="1354"/>
                    <a:pt x="4719" y="1329"/>
                    <a:pt x="4705" y="1324"/>
                  </a:cubicBezTo>
                  <a:cubicBezTo>
                    <a:pt x="4705" y="1324"/>
                    <a:pt x="4716" y="1319"/>
                    <a:pt x="4716" y="1319"/>
                  </a:cubicBezTo>
                  <a:cubicBezTo>
                    <a:pt x="4705" y="1302"/>
                    <a:pt x="4688" y="1291"/>
                    <a:pt x="4660" y="1268"/>
                  </a:cubicBezTo>
                  <a:lnTo>
                    <a:pt x="4671" y="1268"/>
                  </a:lnTo>
                  <a:cubicBezTo>
                    <a:pt x="4666" y="1257"/>
                    <a:pt x="4654" y="1240"/>
                    <a:pt x="4649" y="1229"/>
                  </a:cubicBezTo>
                  <a:cubicBezTo>
                    <a:pt x="4646" y="1229"/>
                    <a:pt x="4643" y="1228"/>
                    <a:pt x="4640" y="1228"/>
                  </a:cubicBezTo>
                  <a:cubicBezTo>
                    <a:pt x="4638" y="1228"/>
                    <a:pt x="4635" y="1229"/>
                    <a:pt x="4632" y="1235"/>
                  </a:cubicBezTo>
                  <a:cubicBezTo>
                    <a:pt x="4643" y="1179"/>
                    <a:pt x="4576" y="1184"/>
                    <a:pt x="4582" y="1139"/>
                  </a:cubicBezTo>
                  <a:lnTo>
                    <a:pt x="4582" y="1139"/>
                  </a:lnTo>
                  <a:cubicBezTo>
                    <a:pt x="4582" y="1139"/>
                    <a:pt x="4587" y="1142"/>
                    <a:pt x="4588" y="1142"/>
                  </a:cubicBezTo>
                  <a:cubicBezTo>
                    <a:pt x="4589" y="1142"/>
                    <a:pt x="4589" y="1141"/>
                    <a:pt x="4587" y="1139"/>
                  </a:cubicBezTo>
                  <a:lnTo>
                    <a:pt x="4565" y="1123"/>
                  </a:lnTo>
                  <a:cubicBezTo>
                    <a:pt x="4559" y="1128"/>
                    <a:pt x="4565" y="1128"/>
                    <a:pt x="4559" y="1139"/>
                  </a:cubicBezTo>
                  <a:cubicBezTo>
                    <a:pt x="4554" y="1139"/>
                    <a:pt x="4542" y="1134"/>
                    <a:pt x="4542" y="1128"/>
                  </a:cubicBezTo>
                  <a:lnTo>
                    <a:pt x="4542" y="1128"/>
                  </a:lnTo>
                  <a:cubicBezTo>
                    <a:pt x="4544" y="1129"/>
                    <a:pt x="4545" y="1129"/>
                    <a:pt x="4546" y="1129"/>
                  </a:cubicBezTo>
                  <a:cubicBezTo>
                    <a:pt x="4554" y="1129"/>
                    <a:pt x="4554" y="1116"/>
                    <a:pt x="4554" y="1111"/>
                  </a:cubicBezTo>
                  <a:lnTo>
                    <a:pt x="4554" y="1111"/>
                  </a:lnTo>
                  <a:cubicBezTo>
                    <a:pt x="4554" y="1111"/>
                    <a:pt x="4550" y="1111"/>
                    <a:pt x="4548" y="1115"/>
                  </a:cubicBezTo>
                  <a:lnTo>
                    <a:pt x="4548" y="1115"/>
                  </a:lnTo>
                  <a:cubicBezTo>
                    <a:pt x="4550" y="1107"/>
                    <a:pt x="4548" y="1105"/>
                    <a:pt x="4546" y="1105"/>
                  </a:cubicBezTo>
                  <a:cubicBezTo>
                    <a:pt x="4543" y="1105"/>
                    <a:pt x="4538" y="1108"/>
                    <a:pt x="4533" y="1108"/>
                  </a:cubicBezTo>
                  <a:cubicBezTo>
                    <a:pt x="4530" y="1108"/>
                    <a:pt x="4527" y="1107"/>
                    <a:pt x="4526" y="1100"/>
                  </a:cubicBezTo>
                  <a:lnTo>
                    <a:pt x="4531" y="1100"/>
                  </a:lnTo>
                  <a:cubicBezTo>
                    <a:pt x="4526" y="1095"/>
                    <a:pt x="4514" y="1095"/>
                    <a:pt x="4509" y="1083"/>
                  </a:cubicBezTo>
                  <a:cubicBezTo>
                    <a:pt x="4512" y="1080"/>
                    <a:pt x="4514" y="1079"/>
                    <a:pt x="4516" y="1079"/>
                  </a:cubicBezTo>
                  <a:cubicBezTo>
                    <a:pt x="4520" y="1079"/>
                    <a:pt x="4522" y="1085"/>
                    <a:pt x="4527" y="1085"/>
                  </a:cubicBezTo>
                  <a:cubicBezTo>
                    <a:pt x="4528" y="1085"/>
                    <a:pt x="4529" y="1084"/>
                    <a:pt x="4531" y="1083"/>
                  </a:cubicBezTo>
                  <a:cubicBezTo>
                    <a:pt x="4520" y="1072"/>
                    <a:pt x="4498" y="1078"/>
                    <a:pt x="4503" y="1061"/>
                  </a:cubicBezTo>
                  <a:lnTo>
                    <a:pt x="4503" y="1061"/>
                  </a:lnTo>
                  <a:cubicBezTo>
                    <a:pt x="4509" y="1061"/>
                    <a:pt x="4509" y="1067"/>
                    <a:pt x="4514" y="1072"/>
                  </a:cubicBezTo>
                  <a:cubicBezTo>
                    <a:pt x="4520" y="1055"/>
                    <a:pt x="4520" y="1055"/>
                    <a:pt x="4514" y="1044"/>
                  </a:cubicBezTo>
                  <a:lnTo>
                    <a:pt x="4509" y="1027"/>
                  </a:lnTo>
                  <a:lnTo>
                    <a:pt x="4509" y="1033"/>
                  </a:lnTo>
                  <a:cubicBezTo>
                    <a:pt x="4506" y="1033"/>
                    <a:pt x="4503" y="1034"/>
                    <a:pt x="4501" y="1034"/>
                  </a:cubicBezTo>
                  <a:cubicBezTo>
                    <a:pt x="4477" y="1034"/>
                    <a:pt x="4484" y="1010"/>
                    <a:pt x="4458" y="1005"/>
                  </a:cubicBezTo>
                  <a:lnTo>
                    <a:pt x="4458" y="1005"/>
                  </a:lnTo>
                  <a:cubicBezTo>
                    <a:pt x="4466" y="1006"/>
                    <a:pt x="4470" y="1007"/>
                    <a:pt x="4473" y="1007"/>
                  </a:cubicBezTo>
                  <a:cubicBezTo>
                    <a:pt x="4479" y="1007"/>
                    <a:pt x="4473" y="1002"/>
                    <a:pt x="4481" y="994"/>
                  </a:cubicBezTo>
                  <a:cubicBezTo>
                    <a:pt x="4481" y="988"/>
                    <a:pt x="4481" y="983"/>
                    <a:pt x="4486" y="983"/>
                  </a:cubicBezTo>
                  <a:cubicBezTo>
                    <a:pt x="4470" y="977"/>
                    <a:pt x="4481" y="960"/>
                    <a:pt x="4464" y="960"/>
                  </a:cubicBezTo>
                  <a:cubicBezTo>
                    <a:pt x="4464" y="960"/>
                    <a:pt x="4458" y="955"/>
                    <a:pt x="4470" y="949"/>
                  </a:cubicBezTo>
                  <a:cubicBezTo>
                    <a:pt x="4467" y="946"/>
                    <a:pt x="4465" y="945"/>
                    <a:pt x="4464" y="945"/>
                  </a:cubicBezTo>
                  <a:cubicBezTo>
                    <a:pt x="4460" y="945"/>
                    <a:pt x="4463" y="956"/>
                    <a:pt x="4458" y="960"/>
                  </a:cubicBezTo>
                  <a:cubicBezTo>
                    <a:pt x="4436" y="949"/>
                    <a:pt x="4447" y="910"/>
                    <a:pt x="4414" y="899"/>
                  </a:cubicBezTo>
                  <a:cubicBezTo>
                    <a:pt x="4391" y="887"/>
                    <a:pt x="4380" y="893"/>
                    <a:pt x="4358" y="876"/>
                  </a:cubicBezTo>
                  <a:cubicBezTo>
                    <a:pt x="4359" y="874"/>
                    <a:pt x="4362" y="874"/>
                    <a:pt x="4364" y="874"/>
                  </a:cubicBezTo>
                  <a:cubicBezTo>
                    <a:pt x="4369" y="874"/>
                    <a:pt x="4374" y="876"/>
                    <a:pt x="4374" y="876"/>
                  </a:cubicBezTo>
                  <a:cubicBezTo>
                    <a:pt x="4374" y="859"/>
                    <a:pt x="4369" y="854"/>
                    <a:pt x="4358" y="848"/>
                  </a:cubicBezTo>
                  <a:cubicBezTo>
                    <a:pt x="4363" y="848"/>
                    <a:pt x="4363" y="843"/>
                    <a:pt x="4369" y="837"/>
                  </a:cubicBezTo>
                  <a:cubicBezTo>
                    <a:pt x="4366" y="836"/>
                    <a:pt x="4363" y="835"/>
                    <a:pt x="4361" y="835"/>
                  </a:cubicBezTo>
                  <a:cubicBezTo>
                    <a:pt x="4359" y="835"/>
                    <a:pt x="4357" y="836"/>
                    <a:pt x="4355" y="836"/>
                  </a:cubicBezTo>
                  <a:cubicBezTo>
                    <a:pt x="4352" y="836"/>
                    <a:pt x="4349" y="834"/>
                    <a:pt x="4346" y="826"/>
                  </a:cubicBezTo>
                  <a:lnTo>
                    <a:pt x="4369" y="826"/>
                  </a:lnTo>
                  <a:cubicBezTo>
                    <a:pt x="4358" y="820"/>
                    <a:pt x="4346" y="815"/>
                    <a:pt x="4335" y="809"/>
                  </a:cubicBezTo>
                  <a:lnTo>
                    <a:pt x="4330" y="803"/>
                  </a:lnTo>
                  <a:lnTo>
                    <a:pt x="4307" y="792"/>
                  </a:lnTo>
                  <a:cubicBezTo>
                    <a:pt x="4302" y="792"/>
                    <a:pt x="4302" y="787"/>
                    <a:pt x="4302" y="781"/>
                  </a:cubicBezTo>
                  <a:cubicBezTo>
                    <a:pt x="4302" y="775"/>
                    <a:pt x="4302" y="775"/>
                    <a:pt x="4302" y="775"/>
                  </a:cubicBezTo>
                  <a:lnTo>
                    <a:pt x="4307" y="775"/>
                  </a:lnTo>
                  <a:cubicBezTo>
                    <a:pt x="4302" y="781"/>
                    <a:pt x="4302" y="781"/>
                    <a:pt x="4302" y="781"/>
                  </a:cubicBezTo>
                  <a:cubicBezTo>
                    <a:pt x="4313" y="781"/>
                    <a:pt x="4324" y="781"/>
                    <a:pt x="4330" y="770"/>
                  </a:cubicBezTo>
                  <a:lnTo>
                    <a:pt x="4330" y="770"/>
                  </a:lnTo>
                  <a:cubicBezTo>
                    <a:pt x="4324" y="772"/>
                    <a:pt x="4321" y="772"/>
                    <a:pt x="4319" y="772"/>
                  </a:cubicBezTo>
                  <a:cubicBezTo>
                    <a:pt x="4314" y="772"/>
                    <a:pt x="4313" y="770"/>
                    <a:pt x="4302" y="770"/>
                  </a:cubicBezTo>
                  <a:cubicBezTo>
                    <a:pt x="4302" y="770"/>
                    <a:pt x="4302" y="764"/>
                    <a:pt x="4302" y="758"/>
                  </a:cubicBezTo>
                  <a:cubicBezTo>
                    <a:pt x="4302" y="753"/>
                    <a:pt x="4307" y="742"/>
                    <a:pt x="4302" y="736"/>
                  </a:cubicBezTo>
                  <a:cubicBezTo>
                    <a:pt x="4302" y="730"/>
                    <a:pt x="4296" y="725"/>
                    <a:pt x="4290" y="719"/>
                  </a:cubicBezTo>
                  <a:lnTo>
                    <a:pt x="4279" y="725"/>
                  </a:lnTo>
                  <a:cubicBezTo>
                    <a:pt x="4279" y="714"/>
                    <a:pt x="4262" y="697"/>
                    <a:pt x="4274" y="691"/>
                  </a:cubicBezTo>
                  <a:cubicBezTo>
                    <a:pt x="4268" y="691"/>
                    <a:pt x="4262" y="691"/>
                    <a:pt x="4262" y="686"/>
                  </a:cubicBezTo>
                  <a:lnTo>
                    <a:pt x="4268" y="680"/>
                  </a:lnTo>
                  <a:cubicBezTo>
                    <a:pt x="4262" y="674"/>
                    <a:pt x="4251" y="669"/>
                    <a:pt x="4246" y="663"/>
                  </a:cubicBezTo>
                  <a:cubicBezTo>
                    <a:pt x="4240" y="641"/>
                    <a:pt x="4274" y="652"/>
                    <a:pt x="4257" y="624"/>
                  </a:cubicBezTo>
                  <a:cubicBezTo>
                    <a:pt x="4249" y="616"/>
                    <a:pt x="4232" y="608"/>
                    <a:pt x="4224" y="608"/>
                  </a:cubicBezTo>
                  <a:cubicBezTo>
                    <a:pt x="4220" y="608"/>
                    <a:pt x="4218" y="610"/>
                    <a:pt x="4218" y="613"/>
                  </a:cubicBezTo>
                  <a:cubicBezTo>
                    <a:pt x="4218" y="613"/>
                    <a:pt x="4218" y="624"/>
                    <a:pt x="4212" y="630"/>
                  </a:cubicBezTo>
                  <a:lnTo>
                    <a:pt x="4206" y="624"/>
                  </a:lnTo>
                  <a:cubicBezTo>
                    <a:pt x="4195" y="624"/>
                    <a:pt x="4190" y="630"/>
                    <a:pt x="4184" y="635"/>
                  </a:cubicBezTo>
                  <a:cubicBezTo>
                    <a:pt x="4184" y="635"/>
                    <a:pt x="4184" y="630"/>
                    <a:pt x="4184" y="630"/>
                  </a:cubicBezTo>
                  <a:lnTo>
                    <a:pt x="4167" y="635"/>
                  </a:lnTo>
                  <a:lnTo>
                    <a:pt x="4173" y="641"/>
                  </a:lnTo>
                  <a:lnTo>
                    <a:pt x="4178" y="641"/>
                  </a:lnTo>
                  <a:cubicBezTo>
                    <a:pt x="4167" y="646"/>
                    <a:pt x="4162" y="652"/>
                    <a:pt x="4162" y="669"/>
                  </a:cubicBezTo>
                  <a:lnTo>
                    <a:pt x="4184" y="674"/>
                  </a:lnTo>
                  <a:lnTo>
                    <a:pt x="4178" y="685"/>
                  </a:lnTo>
                  <a:lnTo>
                    <a:pt x="4178" y="685"/>
                  </a:lnTo>
                  <a:cubicBezTo>
                    <a:pt x="4178" y="685"/>
                    <a:pt x="4178" y="685"/>
                    <a:pt x="4178" y="685"/>
                  </a:cubicBezTo>
                  <a:lnTo>
                    <a:pt x="4178" y="685"/>
                  </a:lnTo>
                  <a:lnTo>
                    <a:pt x="4178" y="686"/>
                  </a:lnTo>
                  <a:lnTo>
                    <a:pt x="4178" y="685"/>
                  </a:lnTo>
                  <a:lnTo>
                    <a:pt x="4178" y="685"/>
                  </a:lnTo>
                  <a:cubicBezTo>
                    <a:pt x="4180" y="686"/>
                    <a:pt x="4182" y="686"/>
                    <a:pt x="4184" y="686"/>
                  </a:cubicBezTo>
                  <a:cubicBezTo>
                    <a:pt x="4178" y="691"/>
                    <a:pt x="4178" y="697"/>
                    <a:pt x="4178" y="697"/>
                  </a:cubicBezTo>
                  <a:lnTo>
                    <a:pt x="4206" y="702"/>
                  </a:lnTo>
                  <a:cubicBezTo>
                    <a:pt x="4201" y="708"/>
                    <a:pt x="4190" y="702"/>
                    <a:pt x="4190" y="719"/>
                  </a:cubicBezTo>
                  <a:cubicBezTo>
                    <a:pt x="4199" y="719"/>
                    <a:pt x="4201" y="707"/>
                    <a:pt x="4208" y="707"/>
                  </a:cubicBezTo>
                  <a:cubicBezTo>
                    <a:pt x="4209" y="707"/>
                    <a:pt x="4210" y="707"/>
                    <a:pt x="4212" y="708"/>
                  </a:cubicBezTo>
                  <a:cubicBezTo>
                    <a:pt x="4206" y="719"/>
                    <a:pt x="4201" y="725"/>
                    <a:pt x="4212" y="730"/>
                  </a:cubicBezTo>
                  <a:lnTo>
                    <a:pt x="4201" y="730"/>
                  </a:lnTo>
                  <a:cubicBezTo>
                    <a:pt x="4206" y="736"/>
                    <a:pt x="4212" y="747"/>
                    <a:pt x="4223" y="747"/>
                  </a:cubicBezTo>
                  <a:cubicBezTo>
                    <a:pt x="4218" y="758"/>
                    <a:pt x="4240" y="770"/>
                    <a:pt x="4218" y="781"/>
                  </a:cubicBezTo>
                  <a:cubicBezTo>
                    <a:pt x="4223" y="781"/>
                    <a:pt x="4240" y="787"/>
                    <a:pt x="4240" y="792"/>
                  </a:cubicBezTo>
                  <a:cubicBezTo>
                    <a:pt x="4212" y="792"/>
                    <a:pt x="4251" y="820"/>
                    <a:pt x="4223" y="826"/>
                  </a:cubicBezTo>
                  <a:cubicBezTo>
                    <a:pt x="4251" y="831"/>
                    <a:pt x="4246" y="859"/>
                    <a:pt x="4262" y="876"/>
                  </a:cubicBezTo>
                  <a:cubicBezTo>
                    <a:pt x="4257" y="876"/>
                    <a:pt x="4257" y="876"/>
                    <a:pt x="4257" y="871"/>
                  </a:cubicBezTo>
                  <a:cubicBezTo>
                    <a:pt x="4257" y="882"/>
                    <a:pt x="4251" y="887"/>
                    <a:pt x="4251" y="893"/>
                  </a:cubicBezTo>
                  <a:cubicBezTo>
                    <a:pt x="4268" y="893"/>
                    <a:pt x="4274" y="910"/>
                    <a:pt x="4285" y="915"/>
                  </a:cubicBezTo>
                  <a:cubicBezTo>
                    <a:pt x="4280" y="920"/>
                    <a:pt x="4276" y="922"/>
                    <a:pt x="4273" y="922"/>
                  </a:cubicBezTo>
                  <a:cubicBezTo>
                    <a:pt x="4265" y="922"/>
                    <a:pt x="4260" y="914"/>
                    <a:pt x="4251" y="914"/>
                  </a:cubicBezTo>
                  <a:cubicBezTo>
                    <a:pt x="4249" y="914"/>
                    <a:pt x="4247" y="915"/>
                    <a:pt x="4246" y="915"/>
                  </a:cubicBezTo>
                  <a:cubicBezTo>
                    <a:pt x="4260" y="915"/>
                    <a:pt x="4267" y="933"/>
                    <a:pt x="4276" y="933"/>
                  </a:cubicBezTo>
                  <a:cubicBezTo>
                    <a:pt x="4277" y="933"/>
                    <a:pt x="4278" y="933"/>
                    <a:pt x="4279" y="932"/>
                  </a:cubicBezTo>
                  <a:lnTo>
                    <a:pt x="4279" y="932"/>
                  </a:lnTo>
                  <a:cubicBezTo>
                    <a:pt x="4268" y="943"/>
                    <a:pt x="4274" y="938"/>
                    <a:pt x="4257" y="949"/>
                  </a:cubicBezTo>
                  <a:cubicBezTo>
                    <a:pt x="4261" y="948"/>
                    <a:pt x="4264" y="947"/>
                    <a:pt x="4266" y="947"/>
                  </a:cubicBezTo>
                  <a:cubicBezTo>
                    <a:pt x="4274" y="947"/>
                    <a:pt x="4266" y="956"/>
                    <a:pt x="4279" y="960"/>
                  </a:cubicBezTo>
                  <a:cubicBezTo>
                    <a:pt x="4268" y="977"/>
                    <a:pt x="4257" y="966"/>
                    <a:pt x="4268" y="983"/>
                  </a:cubicBezTo>
                  <a:cubicBezTo>
                    <a:pt x="4266" y="984"/>
                    <a:pt x="4264" y="984"/>
                    <a:pt x="4262" y="984"/>
                  </a:cubicBezTo>
                  <a:cubicBezTo>
                    <a:pt x="4255" y="984"/>
                    <a:pt x="4251" y="977"/>
                    <a:pt x="4251" y="977"/>
                  </a:cubicBezTo>
                  <a:lnTo>
                    <a:pt x="4251" y="977"/>
                  </a:lnTo>
                  <a:cubicBezTo>
                    <a:pt x="4251" y="985"/>
                    <a:pt x="4255" y="987"/>
                    <a:pt x="4261" y="987"/>
                  </a:cubicBezTo>
                  <a:cubicBezTo>
                    <a:pt x="4264" y="987"/>
                    <a:pt x="4267" y="986"/>
                    <a:pt x="4270" y="986"/>
                  </a:cubicBezTo>
                  <a:cubicBezTo>
                    <a:pt x="4273" y="986"/>
                    <a:pt x="4276" y="987"/>
                    <a:pt x="4279" y="988"/>
                  </a:cubicBezTo>
                  <a:cubicBezTo>
                    <a:pt x="4285" y="1005"/>
                    <a:pt x="4262" y="994"/>
                    <a:pt x="4257" y="1005"/>
                  </a:cubicBezTo>
                  <a:cubicBezTo>
                    <a:pt x="4262" y="1016"/>
                    <a:pt x="4279" y="1022"/>
                    <a:pt x="4279" y="1033"/>
                  </a:cubicBezTo>
                  <a:lnTo>
                    <a:pt x="4268" y="1033"/>
                  </a:lnTo>
                  <a:cubicBezTo>
                    <a:pt x="4285" y="1044"/>
                    <a:pt x="4268" y="1067"/>
                    <a:pt x="4285" y="1083"/>
                  </a:cubicBezTo>
                  <a:cubicBezTo>
                    <a:pt x="4285" y="1083"/>
                    <a:pt x="4279" y="1089"/>
                    <a:pt x="4279" y="1089"/>
                  </a:cubicBezTo>
                  <a:cubicBezTo>
                    <a:pt x="4285" y="1086"/>
                    <a:pt x="4289" y="1085"/>
                    <a:pt x="4292" y="1085"/>
                  </a:cubicBezTo>
                  <a:cubicBezTo>
                    <a:pt x="4296" y="1085"/>
                    <a:pt x="4299" y="1086"/>
                    <a:pt x="4302" y="1089"/>
                  </a:cubicBezTo>
                  <a:cubicBezTo>
                    <a:pt x="4302" y="1095"/>
                    <a:pt x="4313" y="1100"/>
                    <a:pt x="4302" y="1100"/>
                  </a:cubicBezTo>
                  <a:cubicBezTo>
                    <a:pt x="4302" y="1100"/>
                    <a:pt x="4300" y="1100"/>
                    <a:pt x="4298" y="1099"/>
                  </a:cubicBezTo>
                  <a:lnTo>
                    <a:pt x="4298" y="1099"/>
                  </a:lnTo>
                  <a:lnTo>
                    <a:pt x="4302" y="1106"/>
                  </a:lnTo>
                  <a:cubicBezTo>
                    <a:pt x="4279" y="1106"/>
                    <a:pt x="4296" y="1095"/>
                    <a:pt x="4285" y="1089"/>
                  </a:cubicBezTo>
                  <a:lnTo>
                    <a:pt x="4285" y="1089"/>
                  </a:lnTo>
                  <a:cubicBezTo>
                    <a:pt x="4285" y="1106"/>
                    <a:pt x="4296" y="1128"/>
                    <a:pt x="4290" y="1134"/>
                  </a:cubicBezTo>
                  <a:cubicBezTo>
                    <a:pt x="4277" y="1134"/>
                    <a:pt x="4285" y="1119"/>
                    <a:pt x="4280" y="1119"/>
                  </a:cubicBezTo>
                  <a:lnTo>
                    <a:pt x="4280" y="1119"/>
                  </a:lnTo>
                  <a:cubicBezTo>
                    <a:pt x="4279" y="1119"/>
                    <a:pt x="4277" y="1120"/>
                    <a:pt x="4274" y="1123"/>
                  </a:cubicBezTo>
                  <a:lnTo>
                    <a:pt x="4279" y="1106"/>
                  </a:lnTo>
                  <a:lnTo>
                    <a:pt x="4279" y="1106"/>
                  </a:lnTo>
                  <a:cubicBezTo>
                    <a:pt x="4274" y="1108"/>
                    <a:pt x="4272" y="1109"/>
                    <a:pt x="4271" y="1109"/>
                  </a:cubicBezTo>
                  <a:cubicBezTo>
                    <a:pt x="4267" y="1109"/>
                    <a:pt x="4273" y="1103"/>
                    <a:pt x="4268" y="1103"/>
                  </a:cubicBezTo>
                  <a:cubicBezTo>
                    <a:pt x="4266" y="1103"/>
                    <a:pt x="4263" y="1103"/>
                    <a:pt x="4257" y="1106"/>
                  </a:cubicBezTo>
                  <a:cubicBezTo>
                    <a:pt x="4251" y="1128"/>
                    <a:pt x="4262" y="1128"/>
                    <a:pt x="4251" y="1151"/>
                  </a:cubicBezTo>
                  <a:cubicBezTo>
                    <a:pt x="4262" y="1156"/>
                    <a:pt x="4268" y="1151"/>
                    <a:pt x="4274" y="1162"/>
                  </a:cubicBezTo>
                  <a:cubicBezTo>
                    <a:pt x="4279" y="1195"/>
                    <a:pt x="4229" y="1173"/>
                    <a:pt x="4246" y="1201"/>
                  </a:cubicBezTo>
                  <a:cubicBezTo>
                    <a:pt x="4251" y="1212"/>
                    <a:pt x="4268" y="1218"/>
                    <a:pt x="4257" y="1235"/>
                  </a:cubicBezTo>
                  <a:lnTo>
                    <a:pt x="4240" y="1223"/>
                  </a:lnTo>
                  <a:lnTo>
                    <a:pt x="4240" y="1223"/>
                  </a:lnTo>
                  <a:cubicBezTo>
                    <a:pt x="4229" y="1240"/>
                    <a:pt x="4262" y="1240"/>
                    <a:pt x="4240" y="1262"/>
                  </a:cubicBezTo>
                  <a:lnTo>
                    <a:pt x="4240" y="1262"/>
                  </a:lnTo>
                  <a:cubicBezTo>
                    <a:pt x="4240" y="1261"/>
                    <a:pt x="4239" y="1260"/>
                    <a:pt x="4238" y="1259"/>
                  </a:cubicBezTo>
                  <a:lnTo>
                    <a:pt x="4238" y="1259"/>
                  </a:lnTo>
                  <a:cubicBezTo>
                    <a:pt x="4238" y="1261"/>
                    <a:pt x="4239" y="1262"/>
                    <a:pt x="4240" y="1263"/>
                  </a:cubicBezTo>
                  <a:cubicBezTo>
                    <a:pt x="4240" y="1262"/>
                    <a:pt x="4240" y="1262"/>
                    <a:pt x="4240" y="1262"/>
                  </a:cubicBezTo>
                  <a:lnTo>
                    <a:pt x="4240" y="1262"/>
                  </a:lnTo>
                  <a:cubicBezTo>
                    <a:pt x="4241" y="1264"/>
                    <a:pt x="4241" y="1266"/>
                    <a:pt x="4240" y="1268"/>
                  </a:cubicBezTo>
                  <a:lnTo>
                    <a:pt x="4223" y="1268"/>
                  </a:lnTo>
                  <a:cubicBezTo>
                    <a:pt x="4218" y="1285"/>
                    <a:pt x="4218" y="1319"/>
                    <a:pt x="4206" y="1341"/>
                  </a:cubicBezTo>
                  <a:cubicBezTo>
                    <a:pt x="4206" y="1337"/>
                    <a:pt x="4204" y="1333"/>
                    <a:pt x="4200" y="1333"/>
                  </a:cubicBezTo>
                  <a:cubicBezTo>
                    <a:pt x="4198" y="1333"/>
                    <a:pt x="4197" y="1334"/>
                    <a:pt x="4195" y="1335"/>
                  </a:cubicBezTo>
                  <a:cubicBezTo>
                    <a:pt x="4190" y="1369"/>
                    <a:pt x="4156" y="1397"/>
                    <a:pt x="4134" y="1414"/>
                  </a:cubicBezTo>
                  <a:lnTo>
                    <a:pt x="4134" y="1431"/>
                  </a:lnTo>
                  <a:cubicBezTo>
                    <a:pt x="4134" y="1432"/>
                    <a:pt x="4133" y="1433"/>
                    <a:pt x="4132" y="1433"/>
                  </a:cubicBezTo>
                  <a:cubicBezTo>
                    <a:pt x="4130" y="1433"/>
                    <a:pt x="4128" y="1431"/>
                    <a:pt x="4128" y="1431"/>
                  </a:cubicBezTo>
                  <a:lnTo>
                    <a:pt x="4128" y="1431"/>
                  </a:lnTo>
                  <a:cubicBezTo>
                    <a:pt x="4117" y="1436"/>
                    <a:pt x="4134" y="1436"/>
                    <a:pt x="4134" y="1442"/>
                  </a:cubicBezTo>
                  <a:cubicBezTo>
                    <a:pt x="4132" y="1443"/>
                    <a:pt x="4130" y="1444"/>
                    <a:pt x="4129" y="1444"/>
                  </a:cubicBezTo>
                  <a:cubicBezTo>
                    <a:pt x="4125" y="1444"/>
                    <a:pt x="4122" y="1440"/>
                    <a:pt x="4122" y="1436"/>
                  </a:cubicBezTo>
                  <a:cubicBezTo>
                    <a:pt x="4117" y="1459"/>
                    <a:pt x="4100" y="1503"/>
                    <a:pt x="4072" y="1509"/>
                  </a:cubicBezTo>
                  <a:lnTo>
                    <a:pt x="4072" y="1498"/>
                  </a:lnTo>
                  <a:lnTo>
                    <a:pt x="4072" y="1498"/>
                  </a:lnTo>
                  <a:cubicBezTo>
                    <a:pt x="4055" y="1509"/>
                    <a:pt x="4078" y="1537"/>
                    <a:pt x="4055" y="1537"/>
                  </a:cubicBezTo>
                  <a:lnTo>
                    <a:pt x="4055" y="1531"/>
                  </a:lnTo>
                  <a:cubicBezTo>
                    <a:pt x="4024" y="1552"/>
                    <a:pt x="3997" y="1588"/>
                    <a:pt x="3962" y="1588"/>
                  </a:cubicBezTo>
                  <a:cubicBezTo>
                    <a:pt x="3959" y="1588"/>
                    <a:pt x="3957" y="1588"/>
                    <a:pt x="3954" y="1587"/>
                  </a:cubicBezTo>
                  <a:lnTo>
                    <a:pt x="3954" y="1587"/>
                  </a:lnTo>
                  <a:cubicBezTo>
                    <a:pt x="3960" y="1610"/>
                    <a:pt x="3921" y="1599"/>
                    <a:pt x="3932" y="1627"/>
                  </a:cubicBezTo>
                  <a:cubicBezTo>
                    <a:pt x="3912" y="1623"/>
                    <a:pt x="3909" y="1619"/>
                    <a:pt x="3897" y="1619"/>
                  </a:cubicBezTo>
                  <a:cubicBezTo>
                    <a:pt x="3892" y="1619"/>
                    <a:pt x="3886" y="1619"/>
                    <a:pt x="3876" y="1621"/>
                  </a:cubicBezTo>
                  <a:cubicBezTo>
                    <a:pt x="3870" y="1621"/>
                    <a:pt x="3870" y="1643"/>
                    <a:pt x="3865" y="1649"/>
                  </a:cubicBezTo>
                  <a:lnTo>
                    <a:pt x="3859" y="1632"/>
                  </a:lnTo>
                  <a:lnTo>
                    <a:pt x="3848" y="1655"/>
                  </a:lnTo>
                  <a:lnTo>
                    <a:pt x="3837" y="1638"/>
                  </a:lnTo>
                  <a:lnTo>
                    <a:pt x="3825" y="1643"/>
                  </a:lnTo>
                  <a:cubicBezTo>
                    <a:pt x="3831" y="1643"/>
                    <a:pt x="3837" y="1649"/>
                    <a:pt x="3837" y="1655"/>
                  </a:cubicBezTo>
                  <a:cubicBezTo>
                    <a:pt x="3833" y="1658"/>
                    <a:pt x="3829" y="1659"/>
                    <a:pt x="3824" y="1659"/>
                  </a:cubicBezTo>
                  <a:cubicBezTo>
                    <a:pt x="3813" y="1659"/>
                    <a:pt x="3801" y="1653"/>
                    <a:pt x="3797" y="1649"/>
                  </a:cubicBezTo>
                  <a:lnTo>
                    <a:pt x="3769" y="1671"/>
                  </a:lnTo>
                  <a:cubicBezTo>
                    <a:pt x="3764" y="1666"/>
                    <a:pt x="3769" y="1660"/>
                    <a:pt x="3775" y="1655"/>
                  </a:cubicBezTo>
                  <a:lnTo>
                    <a:pt x="3775" y="1655"/>
                  </a:lnTo>
                  <a:cubicBezTo>
                    <a:pt x="3771" y="1659"/>
                    <a:pt x="3768" y="1660"/>
                    <a:pt x="3767" y="1660"/>
                  </a:cubicBezTo>
                  <a:cubicBezTo>
                    <a:pt x="3764" y="1660"/>
                    <a:pt x="3764" y="1655"/>
                    <a:pt x="3761" y="1655"/>
                  </a:cubicBezTo>
                  <a:cubicBezTo>
                    <a:pt x="3759" y="1655"/>
                    <a:pt x="3757" y="1656"/>
                    <a:pt x="3753" y="1660"/>
                  </a:cubicBezTo>
                  <a:cubicBezTo>
                    <a:pt x="3758" y="1660"/>
                    <a:pt x="3758" y="1666"/>
                    <a:pt x="3758" y="1671"/>
                  </a:cubicBezTo>
                  <a:cubicBezTo>
                    <a:pt x="3753" y="1669"/>
                    <a:pt x="3744" y="1667"/>
                    <a:pt x="3736" y="1667"/>
                  </a:cubicBezTo>
                  <a:cubicBezTo>
                    <a:pt x="3727" y="1667"/>
                    <a:pt x="3719" y="1669"/>
                    <a:pt x="3713" y="1671"/>
                  </a:cubicBezTo>
                  <a:lnTo>
                    <a:pt x="3713" y="1660"/>
                  </a:lnTo>
                  <a:cubicBezTo>
                    <a:pt x="3691" y="1666"/>
                    <a:pt x="3657" y="1671"/>
                    <a:pt x="3629" y="1677"/>
                  </a:cubicBezTo>
                  <a:cubicBezTo>
                    <a:pt x="3641" y="1677"/>
                    <a:pt x="3641" y="1694"/>
                    <a:pt x="3629" y="1699"/>
                  </a:cubicBezTo>
                  <a:lnTo>
                    <a:pt x="3629" y="1683"/>
                  </a:lnTo>
                  <a:lnTo>
                    <a:pt x="3629" y="1683"/>
                  </a:lnTo>
                  <a:cubicBezTo>
                    <a:pt x="3624" y="1694"/>
                    <a:pt x="3635" y="1688"/>
                    <a:pt x="3624" y="1699"/>
                  </a:cubicBezTo>
                  <a:cubicBezTo>
                    <a:pt x="3613" y="1699"/>
                    <a:pt x="3618" y="1683"/>
                    <a:pt x="3624" y="1677"/>
                  </a:cubicBezTo>
                  <a:lnTo>
                    <a:pt x="3624" y="1677"/>
                  </a:lnTo>
                  <a:lnTo>
                    <a:pt x="3613" y="1683"/>
                  </a:lnTo>
                  <a:cubicBezTo>
                    <a:pt x="3607" y="1677"/>
                    <a:pt x="3613" y="1677"/>
                    <a:pt x="3613" y="1671"/>
                  </a:cubicBezTo>
                  <a:lnTo>
                    <a:pt x="3613" y="1671"/>
                  </a:lnTo>
                  <a:cubicBezTo>
                    <a:pt x="3612" y="1672"/>
                    <a:pt x="3611" y="1672"/>
                    <a:pt x="3610" y="1672"/>
                  </a:cubicBezTo>
                  <a:cubicBezTo>
                    <a:pt x="3606" y="1672"/>
                    <a:pt x="3598" y="1665"/>
                    <a:pt x="3592" y="1665"/>
                  </a:cubicBezTo>
                  <a:cubicBezTo>
                    <a:pt x="3589" y="1665"/>
                    <a:pt x="3586" y="1667"/>
                    <a:pt x="3585" y="1671"/>
                  </a:cubicBezTo>
                  <a:lnTo>
                    <a:pt x="3585" y="1666"/>
                  </a:lnTo>
                  <a:lnTo>
                    <a:pt x="3517" y="1666"/>
                  </a:lnTo>
                  <a:cubicBezTo>
                    <a:pt x="3512" y="1677"/>
                    <a:pt x="3506" y="1671"/>
                    <a:pt x="3495" y="1683"/>
                  </a:cubicBezTo>
                  <a:cubicBezTo>
                    <a:pt x="3478" y="1677"/>
                    <a:pt x="3461" y="1660"/>
                    <a:pt x="3439" y="1655"/>
                  </a:cubicBezTo>
                  <a:cubicBezTo>
                    <a:pt x="3422" y="1660"/>
                    <a:pt x="3433" y="1666"/>
                    <a:pt x="3422" y="1671"/>
                  </a:cubicBezTo>
                  <a:cubicBezTo>
                    <a:pt x="3428" y="1660"/>
                    <a:pt x="3405" y="1655"/>
                    <a:pt x="3422" y="1649"/>
                  </a:cubicBezTo>
                  <a:cubicBezTo>
                    <a:pt x="3394" y="1643"/>
                    <a:pt x="3389" y="1643"/>
                    <a:pt x="3355" y="1638"/>
                  </a:cubicBezTo>
                  <a:lnTo>
                    <a:pt x="3355" y="1638"/>
                  </a:lnTo>
                  <a:cubicBezTo>
                    <a:pt x="3355" y="1643"/>
                    <a:pt x="3361" y="1649"/>
                    <a:pt x="3355" y="1649"/>
                  </a:cubicBezTo>
                  <a:cubicBezTo>
                    <a:pt x="3349" y="1649"/>
                    <a:pt x="3344" y="1638"/>
                    <a:pt x="3349" y="1638"/>
                  </a:cubicBezTo>
                  <a:cubicBezTo>
                    <a:pt x="3306" y="1638"/>
                    <a:pt x="3289" y="1570"/>
                    <a:pt x="3258" y="1570"/>
                  </a:cubicBezTo>
                  <a:cubicBezTo>
                    <a:pt x="3257" y="1570"/>
                    <a:pt x="3255" y="1570"/>
                    <a:pt x="3254" y="1571"/>
                  </a:cubicBezTo>
                  <a:lnTo>
                    <a:pt x="3226" y="1565"/>
                  </a:lnTo>
                  <a:cubicBezTo>
                    <a:pt x="3221" y="1559"/>
                    <a:pt x="3223" y="1559"/>
                    <a:pt x="3227" y="1559"/>
                  </a:cubicBezTo>
                  <a:cubicBezTo>
                    <a:pt x="3230" y="1559"/>
                    <a:pt x="3235" y="1559"/>
                    <a:pt x="3232" y="1554"/>
                  </a:cubicBezTo>
                  <a:cubicBezTo>
                    <a:pt x="3193" y="1548"/>
                    <a:pt x="3193" y="1515"/>
                    <a:pt x="3165" y="1509"/>
                  </a:cubicBezTo>
                  <a:cubicBezTo>
                    <a:pt x="3176" y="1470"/>
                    <a:pt x="3109" y="1459"/>
                    <a:pt x="3114" y="1425"/>
                  </a:cubicBezTo>
                  <a:lnTo>
                    <a:pt x="3114" y="1425"/>
                  </a:lnTo>
                  <a:lnTo>
                    <a:pt x="3109" y="1431"/>
                  </a:lnTo>
                  <a:cubicBezTo>
                    <a:pt x="3097" y="1431"/>
                    <a:pt x="3103" y="1419"/>
                    <a:pt x="3103" y="1414"/>
                  </a:cubicBezTo>
                  <a:lnTo>
                    <a:pt x="3103" y="1414"/>
                  </a:lnTo>
                  <a:cubicBezTo>
                    <a:pt x="3097" y="1419"/>
                    <a:pt x="3103" y="1425"/>
                    <a:pt x="3097" y="1425"/>
                  </a:cubicBezTo>
                  <a:cubicBezTo>
                    <a:pt x="3053" y="1380"/>
                    <a:pt x="3036" y="1313"/>
                    <a:pt x="3025" y="1251"/>
                  </a:cubicBezTo>
                  <a:cubicBezTo>
                    <a:pt x="3019" y="1235"/>
                    <a:pt x="2980" y="1257"/>
                    <a:pt x="2985" y="1223"/>
                  </a:cubicBezTo>
                  <a:lnTo>
                    <a:pt x="3002" y="1223"/>
                  </a:lnTo>
                  <a:cubicBezTo>
                    <a:pt x="2991" y="1207"/>
                    <a:pt x="2985" y="1184"/>
                    <a:pt x="2980" y="1162"/>
                  </a:cubicBezTo>
                  <a:cubicBezTo>
                    <a:pt x="2974" y="1139"/>
                    <a:pt x="2974" y="1117"/>
                    <a:pt x="2963" y="1095"/>
                  </a:cubicBezTo>
                  <a:lnTo>
                    <a:pt x="2963" y="1095"/>
                  </a:lnTo>
                  <a:cubicBezTo>
                    <a:pt x="2963" y="1095"/>
                    <a:pt x="2969" y="1095"/>
                    <a:pt x="2969" y="1100"/>
                  </a:cubicBezTo>
                  <a:cubicBezTo>
                    <a:pt x="2980" y="1089"/>
                    <a:pt x="2969" y="1067"/>
                    <a:pt x="2957" y="1067"/>
                  </a:cubicBezTo>
                  <a:cubicBezTo>
                    <a:pt x="2957" y="1055"/>
                    <a:pt x="2969" y="1061"/>
                    <a:pt x="2974" y="1055"/>
                  </a:cubicBezTo>
                  <a:cubicBezTo>
                    <a:pt x="2980" y="1050"/>
                    <a:pt x="2957" y="1033"/>
                    <a:pt x="2969" y="1027"/>
                  </a:cubicBezTo>
                  <a:lnTo>
                    <a:pt x="2969" y="1027"/>
                  </a:lnTo>
                  <a:cubicBezTo>
                    <a:pt x="2969" y="1027"/>
                    <a:pt x="2969" y="1033"/>
                    <a:pt x="2969" y="1033"/>
                  </a:cubicBezTo>
                  <a:cubicBezTo>
                    <a:pt x="2969" y="1028"/>
                    <a:pt x="2973" y="1010"/>
                    <a:pt x="2966" y="1010"/>
                  </a:cubicBezTo>
                  <a:cubicBezTo>
                    <a:pt x="2965" y="1010"/>
                    <a:pt x="2964" y="1010"/>
                    <a:pt x="2963" y="1011"/>
                  </a:cubicBezTo>
                  <a:cubicBezTo>
                    <a:pt x="2969" y="994"/>
                    <a:pt x="2957" y="977"/>
                    <a:pt x="2963" y="966"/>
                  </a:cubicBezTo>
                  <a:cubicBezTo>
                    <a:pt x="2952" y="955"/>
                    <a:pt x="2974" y="938"/>
                    <a:pt x="2957" y="932"/>
                  </a:cubicBezTo>
                  <a:lnTo>
                    <a:pt x="2957" y="932"/>
                  </a:lnTo>
                  <a:cubicBezTo>
                    <a:pt x="2959" y="933"/>
                    <a:pt x="2960" y="933"/>
                    <a:pt x="2961" y="933"/>
                  </a:cubicBezTo>
                  <a:cubicBezTo>
                    <a:pt x="2974" y="933"/>
                    <a:pt x="2974" y="903"/>
                    <a:pt x="2969" y="893"/>
                  </a:cubicBezTo>
                  <a:lnTo>
                    <a:pt x="2969" y="893"/>
                  </a:lnTo>
                  <a:cubicBezTo>
                    <a:pt x="2970" y="894"/>
                    <a:pt x="2971" y="895"/>
                    <a:pt x="2972" y="895"/>
                  </a:cubicBezTo>
                  <a:cubicBezTo>
                    <a:pt x="2975" y="895"/>
                    <a:pt x="2979" y="891"/>
                    <a:pt x="2982" y="891"/>
                  </a:cubicBezTo>
                  <a:cubicBezTo>
                    <a:pt x="2983" y="891"/>
                    <a:pt x="2984" y="892"/>
                    <a:pt x="2985" y="893"/>
                  </a:cubicBezTo>
                  <a:cubicBezTo>
                    <a:pt x="2991" y="882"/>
                    <a:pt x="2985" y="865"/>
                    <a:pt x="2974" y="865"/>
                  </a:cubicBezTo>
                  <a:cubicBezTo>
                    <a:pt x="3002" y="854"/>
                    <a:pt x="2969" y="815"/>
                    <a:pt x="3002" y="815"/>
                  </a:cubicBezTo>
                  <a:cubicBezTo>
                    <a:pt x="3002" y="775"/>
                    <a:pt x="3013" y="742"/>
                    <a:pt x="3025" y="708"/>
                  </a:cubicBezTo>
                  <a:lnTo>
                    <a:pt x="3025" y="708"/>
                  </a:lnTo>
                  <a:cubicBezTo>
                    <a:pt x="3041" y="719"/>
                    <a:pt x="3008" y="742"/>
                    <a:pt x="3030" y="753"/>
                  </a:cubicBezTo>
                  <a:cubicBezTo>
                    <a:pt x="3030" y="719"/>
                    <a:pt x="3030" y="697"/>
                    <a:pt x="3047" y="674"/>
                  </a:cubicBezTo>
                  <a:cubicBezTo>
                    <a:pt x="3048" y="673"/>
                    <a:pt x="3049" y="673"/>
                    <a:pt x="3050" y="673"/>
                  </a:cubicBezTo>
                  <a:cubicBezTo>
                    <a:pt x="3053" y="673"/>
                    <a:pt x="3053" y="681"/>
                    <a:pt x="3053" y="686"/>
                  </a:cubicBezTo>
                  <a:cubicBezTo>
                    <a:pt x="3064" y="652"/>
                    <a:pt x="3092" y="635"/>
                    <a:pt x="3097" y="607"/>
                  </a:cubicBezTo>
                  <a:cubicBezTo>
                    <a:pt x="3081" y="607"/>
                    <a:pt x="3091" y="576"/>
                    <a:pt x="3087" y="569"/>
                  </a:cubicBezTo>
                  <a:lnTo>
                    <a:pt x="3087" y="569"/>
                  </a:lnTo>
                  <a:cubicBezTo>
                    <a:pt x="3091" y="574"/>
                    <a:pt x="3094" y="575"/>
                    <a:pt x="3097" y="575"/>
                  </a:cubicBezTo>
                  <a:cubicBezTo>
                    <a:pt x="3102" y="575"/>
                    <a:pt x="3107" y="571"/>
                    <a:pt x="3112" y="571"/>
                  </a:cubicBezTo>
                  <a:cubicBezTo>
                    <a:pt x="3115" y="571"/>
                    <a:pt x="3120" y="574"/>
                    <a:pt x="3125" y="585"/>
                  </a:cubicBezTo>
                  <a:cubicBezTo>
                    <a:pt x="3125" y="579"/>
                    <a:pt x="3125" y="574"/>
                    <a:pt x="3120" y="568"/>
                  </a:cubicBezTo>
                  <a:cubicBezTo>
                    <a:pt x="3125" y="568"/>
                    <a:pt x="3131" y="568"/>
                    <a:pt x="3131" y="579"/>
                  </a:cubicBezTo>
                  <a:cubicBezTo>
                    <a:pt x="3142" y="557"/>
                    <a:pt x="3131" y="557"/>
                    <a:pt x="3142" y="546"/>
                  </a:cubicBezTo>
                  <a:cubicBezTo>
                    <a:pt x="3148" y="551"/>
                    <a:pt x="3148" y="551"/>
                    <a:pt x="3148" y="557"/>
                  </a:cubicBezTo>
                  <a:cubicBezTo>
                    <a:pt x="3148" y="546"/>
                    <a:pt x="3148" y="534"/>
                    <a:pt x="3165" y="523"/>
                  </a:cubicBezTo>
                  <a:cubicBezTo>
                    <a:pt x="3165" y="529"/>
                    <a:pt x="3165" y="529"/>
                    <a:pt x="3165" y="534"/>
                  </a:cubicBezTo>
                  <a:cubicBezTo>
                    <a:pt x="3181" y="512"/>
                    <a:pt x="3181" y="484"/>
                    <a:pt x="3209" y="473"/>
                  </a:cubicBezTo>
                  <a:cubicBezTo>
                    <a:pt x="3212" y="481"/>
                    <a:pt x="3214" y="483"/>
                    <a:pt x="3216" y="483"/>
                  </a:cubicBezTo>
                  <a:cubicBezTo>
                    <a:pt x="3218" y="483"/>
                    <a:pt x="3221" y="481"/>
                    <a:pt x="3225" y="481"/>
                  </a:cubicBezTo>
                  <a:cubicBezTo>
                    <a:pt x="3227" y="481"/>
                    <a:pt x="3229" y="482"/>
                    <a:pt x="3232" y="484"/>
                  </a:cubicBezTo>
                  <a:cubicBezTo>
                    <a:pt x="3237" y="478"/>
                    <a:pt x="3243" y="478"/>
                    <a:pt x="3243" y="473"/>
                  </a:cubicBezTo>
                  <a:lnTo>
                    <a:pt x="3232" y="467"/>
                  </a:lnTo>
                  <a:cubicBezTo>
                    <a:pt x="3249" y="462"/>
                    <a:pt x="3249" y="445"/>
                    <a:pt x="3260" y="445"/>
                  </a:cubicBezTo>
                  <a:lnTo>
                    <a:pt x="3260" y="456"/>
                  </a:lnTo>
                  <a:lnTo>
                    <a:pt x="3277" y="439"/>
                  </a:lnTo>
                  <a:lnTo>
                    <a:pt x="3260" y="439"/>
                  </a:lnTo>
                  <a:cubicBezTo>
                    <a:pt x="3271" y="428"/>
                    <a:pt x="3249" y="422"/>
                    <a:pt x="3265" y="417"/>
                  </a:cubicBezTo>
                  <a:lnTo>
                    <a:pt x="3265" y="417"/>
                  </a:lnTo>
                  <a:cubicBezTo>
                    <a:pt x="3265" y="418"/>
                    <a:pt x="3266" y="418"/>
                    <a:pt x="3267" y="418"/>
                  </a:cubicBezTo>
                  <a:cubicBezTo>
                    <a:pt x="3271" y="418"/>
                    <a:pt x="3279" y="415"/>
                    <a:pt x="3286" y="415"/>
                  </a:cubicBezTo>
                  <a:cubicBezTo>
                    <a:pt x="3288" y="415"/>
                    <a:pt x="3291" y="416"/>
                    <a:pt x="3293" y="417"/>
                  </a:cubicBezTo>
                  <a:cubicBezTo>
                    <a:pt x="3293" y="406"/>
                    <a:pt x="3299" y="400"/>
                    <a:pt x="3310" y="400"/>
                  </a:cubicBezTo>
                  <a:cubicBezTo>
                    <a:pt x="3316" y="400"/>
                    <a:pt x="3316" y="417"/>
                    <a:pt x="3321" y="422"/>
                  </a:cubicBezTo>
                  <a:cubicBezTo>
                    <a:pt x="3321" y="406"/>
                    <a:pt x="3349" y="400"/>
                    <a:pt x="3349" y="383"/>
                  </a:cubicBezTo>
                  <a:cubicBezTo>
                    <a:pt x="3349" y="389"/>
                    <a:pt x="3349" y="400"/>
                    <a:pt x="3355" y="400"/>
                  </a:cubicBezTo>
                  <a:lnTo>
                    <a:pt x="3355" y="383"/>
                  </a:lnTo>
                  <a:cubicBezTo>
                    <a:pt x="3361" y="389"/>
                    <a:pt x="3361" y="389"/>
                    <a:pt x="3366" y="394"/>
                  </a:cubicBezTo>
                  <a:cubicBezTo>
                    <a:pt x="3383" y="389"/>
                    <a:pt x="3349" y="378"/>
                    <a:pt x="3377" y="378"/>
                  </a:cubicBezTo>
                  <a:cubicBezTo>
                    <a:pt x="3372" y="378"/>
                    <a:pt x="3377" y="383"/>
                    <a:pt x="3372" y="383"/>
                  </a:cubicBezTo>
                  <a:cubicBezTo>
                    <a:pt x="3394" y="383"/>
                    <a:pt x="3411" y="361"/>
                    <a:pt x="3433" y="361"/>
                  </a:cubicBezTo>
                  <a:cubicBezTo>
                    <a:pt x="3445" y="378"/>
                    <a:pt x="3417" y="372"/>
                    <a:pt x="3428" y="383"/>
                  </a:cubicBezTo>
                  <a:cubicBezTo>
                    <a:pt x="3453" y="373"/>
                    <a:pt x="3479" y="349"/>
                    <a:pt x="3504" y="349"/>
                  </a:cubicBezTo>
                  <a:cubicBezTo>
                    <a:pt x="3507" y="349"/>
                    <a:pt x="3509" y="349"/>
                    <a:pt x="3512" y="350"/>
                  </a:cubicBezTo>
                  <a:lnTo>
                    <a:pt x="3506" y="344"/>
                  </a:lnTo>
                  <a:cubicBezTo>
                    <a:pt x="3508" y="338"/>
                    <a:pt x="3510" y="336"/>
                    <a:pt x="3514" y="336"/>
                  </a:cubicBezTo>
                  <a:cubicBezTo>
                    <a:pt x="3521" y="336"/>
                    <a:pt x="3532" y="346"/>
                    <a:pt x="3540" y="346"/>
                  </a:cubicBezTo>
                  <a:cubicBezTo>
                    <a:pt x="3541" y="346"/>
                    <a:pt x="3541" y="346"/>
                    <a:pt x="3542" y="346"/>
                  </a:cubicBezTo>
                  <a:lnTo>
                    <a:pt x="3542" y="346"/>
                  </a:lnTo>
                  <a:cubicBezTo>
                    <a:pt x="3540" y="349"/>
                    <a:pt x="3540" y="355"/>
                    <a:pt x="3540" y="355"/>
                  </a:cubicBezTo>
                  <a:cubicBezTo>
                    <a:pt x="3562" y="355"/>
                    <a:pt x="3585" y="344"/>
                    <a:pt x="3613" y="333"/>
                  </a:cubicBezTo>
                  <a:lnTo>
                    <a:pt x="3613" y="333"/>
                  </a:lnTo>
                  <a:lnTo>
                    <a:pt x="3607" y="344"/>
                  </a:lnTo>
                  <a:cubicBezTo>
                    <a:pt x="3615" y="347"/>
                    <a:pt x="3624" y="347"/>
                    <a:pt x="3632" y="347"/>
                  </a:cubicBezTo>
                  <a:cubicBezTo>
                    <a:pt x="3639" y="347"/>
                    <a:pt x="3646" y="347"/>
                    <a:pt x="3652" y="350"/>
                  </a:cubicBezTo>
                  <a:cubicBezTo>
                    <a:pt x="3657" y="344"/>
                    <a:pt x="3663" y="344"/>
                    <a:pt x="3663" y="333"/>
                  </a:cubicBezTo>
                  <a:cubicBezTo>
                    <a:pt x="3674" y="346"/>
                    <a:pt x="3686" y="349"/>
                    <a:pt x="3698" y="349"/>
                  </a:cubicBezTo>
                  <a:cubicBezTo>
                    <a:pt x="3712" y="349"/>
                    <a:pt x="3725" y="345"/>
                    <a:pt x="3738" y="345"/>
                  </a:cubicBezTo>
                  <a:cubicBezTo>
                    <a:pt x="3750" y="345"/>
                    <a:pt x="3760" y="348"/>
                    <a:pt x="3769" y="361"/>
                  </a:cubicBezTo>
                  <a:cubicBezTo>
                    <a:pt x="3764" y="361"/>
                    <a:pt x="3758" y="366"/>
                    <a:pt x="3758" y="366"/>
                  </a:cubicBezTo>
                  <a:lnTo>
                    <a:pt x="3792" y="366"/>
                  </a:lnTo>
                  <a:cubicBezTo>
                    <a:pt x="3792" y="355"/>
                    <a:pt x="3792" y="361"/>
                    <a:pt x="3786" y="350"/>
                  </a:cubicBezTo>
                  <a:cubicBezTo>
                    <a:pt x="3792" y="344"/>
                    <a:pt x="3797" y="344"/>
                    <a:pt x="3809" y="344"/>
                  </a:cubicBezTo>
                  <a:lnTo>
                    <a:pt x="3809" y="344"/>
                  </a:lnTo>
                  <a:cubicBezTo>
                    <a:pt x="3792" y="350"/>
                    <a:pt x="3803" y="361"/>
                    <a:pt x="3809" y="366"/>
                  </a:cubicBezTo>
                  <a:cubicBezTo>
                    <a:pt x="3809" y="366"/>
                    <a:pt x="3809" y="361"/>
                    <a:pt x="3809" y="361"/>
                  </a:cubicBezTo>
                  <a:cubicBezTo>
                    <a:pt x="3811" y="366"/>
                    <a:pt x="3813" y="367"/>
                    <a:pt x="3814" y="367"/>
                  </a:cubicBezTo>
                  <a:cubicBezTo>
                    <a:pt x="3819" y="367"/>
                    <a:pt x="3822" y="351"/>
                    <a:pt x="3830" y="351"/>
                  </a:cubicBezTo>
                  <a:cubicBezTo>
                    <a:pt x="3832" y="351"/>
                    <a:pt x="3834" y="352"/>
                    <a:pt x="3837" y="355"/>
                  </a:cubicBezTo>
                  <a:lnTo>
                    <a:pt x="3831" y="361"/>
                  </a:lnTo>
                  <a:cubicBezTo>
                    <a:pt x="3839" y="361"/>
                    <a:pt x="3846" y="358"/>
                    <a:pt x="3852" y="358"/>
                  </a:cubicBezTo>
                  <a:cubicBezTo>
                    <a:pt x="3855" y="358"/>
                    <a:pt x="3857" y="359"/>
                    <a:pt x="3859" y="361"/>
                  </a:cubicBezTo>
                  <a:cubicBezTo>
                    <a:pt x="3859" y="369"/>
                    <a:pt x="3856" y="371"/>
                    <a:pt x="3853" y="371"/>
                  </a:cubicBezTo>
                  <a:cubicBezTo>
                    <a:pt x="3852" y="371"/>
                    <a:pt x="3851" y="370"/>
                    <a:pt x="3850" y="370"/>
                  </a:cubicBezTo>
                  <a:cubicBezTo>
                    <a:pt x="3849" y="370"/>
                    <a:pt x="3848" y="371"/>
                    <a:pt x="3848" y="372"/>
                  </a:cubicBezTo>
                  <a:cubicBezTo>
                    <a:pt x="3850" y="373"/>
                    <a:pt x="3852" y="373"/>
                    <a:pt x="3853" y="373"/>
                  </a:cubicBezTo>
                  <a:cubicBezTo>
                    <a:pt x="3860" y="373"/>
                    <a:pt x="3866" y="370"/>
                    <a:pt x="3872" y="370"/>
                  </a:cubicBezTo>
                  <a:cubicBezTo>
                    <a:pt x="3876" y="370"/>
                    <a:pt x="3880" y="372"/>
                    <a:pt x="3882" y="378"/>
                  </a:cubicBezTo>
                  <a:cubicBezTo>
                    <a:pt x="3878" y="378"/>
                    <a:pt x="3874" y="375"/>
                    <a:pt x="3870" y="375"/>
                  </a:cubicBezTo>
                  <a:cubicBezTo>
                    <a:pt x="3868" y="375"/>
                    <a:pt x="3867" y="376"/>
                    <a:pt x="3865" y="378"/>
                  </a:cubicBezTo>
                  <a:cubicBezTo>
                    <a:pt x="3870" y="394"/>
                    <a:pt x="3870" y="389"/>
                    <a:pt x="3882" y="394"/>
                  </a:cubicBezTo>
                  <a:lnTo>
                    <a:pt x="3876" y="394"/>
                  </a:lnTo>
                  <a:lnTo>
                    <a:pt x="3893" y="411"/>
                  </a:lnTo>
                  <a:lnTo>
                    <a:pt x="3893" y="406"/>
                  </a:lnTo>
                  <a:cubicBezTo>
                    <a:pt x="3901" y="399"/>
                    <a:pt x="3907" y="397"/>
                    <a:pt x="3912" y="397"/>
                  </a:cubicBezTo>
                  <a:cubicBezTo>
                    <a:pt x="3920" y="397"/>
                    <a:pt x="3926" y="403"/>
                    <a:pt x="3936" y="403"/>
                  </a:cubicBezTo>
                  <a:cubicBezTo>
                    <a:pt x="3940" y="403"/>
                    <a:pt x="3944" y="402"/>
                    <a:pt x="3949" y="400"/>
                  </a:cubicBezTo>
                  <a:lnTo>
                    <a:pt x="3949" y="400"/>
                  </a:lnTo>
                  <a:cubicBezTo>
                    <a:pt x="3921" y="411"/>
                    <a:pt x="3943" y="411"/>
                    <a:pt x="3932" y="422"/>
                  </a:cubicBezTo>
                  <a:cubicBezTo>
                    <a:pt x="3937" y="427"/>
                    <a:pt x="3941" y="436"/>
                    <a:pt x="3939" y="439"/>
                  </a:cubicBezTo>
                  <a:lnTo>
                    <a:pt x="3939" y="439"/>
                  </a:lnTo>
                  <a:cubicBezTo>
                    <a:pt x="3940" y="438"/>
                    <a:pt x="3940" y="438"/>
                    <a:pt x="3941" y="438"/>
                  </a:cubicBezTo>
                  <a:cubicBezTo>
                    <a:pt x="3946" y="438"/>
                    <a:pt x="3946" y="448"/>
                    <a:pt x="3955" y="448"/>
                  </a:cubicBezTo>
                  <a:cubicBezTo>
                    <a:pt x="3957" y="448"/>
                    <a:pt x="3961" y="447"/>
                    <a:pt x="3966" y="445"/>
                  </a:cubicBezTo>
                  <a:cubicBezTo>
                    <a:pt x="3966" y="448"/>
                    <a:pt x="3968" y="449"/>
                    <a:pt x="3970" y="451"/>
                  </a:cubicBezTo>
                  <a:lnTo>
                    <a:pt x="3970" y="451"/>
                  </a:lnTo>
                  <a:cubicBezTo>
                    <a:pt x="3970" y="451"/>
                    <a:pt x="3970" y="450"/>
                    <a:pt x="3971" y="450"/>
                  </a:cubicBezTo>
                  <a:cubicBezTo>
                    <a:pt x="3973" y="450"/>
                    <a:pt x="3974" y="450"/>
                    <a:pt x="3976" y="450"/>
                  </a:cubicBezTo>
                  <a:cubicBezTo>
                    <a:pt x="3999" y="450"/>
                    <a:pt x="4001" y="490"/>
                    <a:pt x="4033" y="490"/>
                  </a:cubicBezTo>
                  <a:cubicBezTo>
                    <a:pt x="4044" y="492"/>
                    <a:pt x="4054" y="492"/>
                    <a:pt x="4064" y="492"/>
                  </a:cubicBezTo>
                  <a:cubicBezTo>
                    <a:pt x="4073" y="492"/>
                    <a:pt x="4083" y="492"/>
                    <a:pt x="4094" y="495"/>
                  </a:cubicBezTo>
                  <a:cubicBezTo>
                    <a:pt x="4094" y="506"/>
                    <a:pt x="4078" y="506"/>
                    <a:pt x="4078" y="506"/>
                  </a:cubicBezTo>
                  <a:cubicBezTo>
                    <a:pt x="4083" y="518"/>
                    <a:pt x="4089" y="523"/>
                    <a:pt x="4100" y="529"/>
                  </a:cubicBezTo>
                  <a:cubicBezTo>
                    <a:pt x="4094" y="529"/>
                    <a:pt x="4094" y="534"/>
                    <a:pt x="4094" y="540"/>
                  </a:cubicBezTo>
                  <a:cubicBezTo>
                    <a:pt x="4095" y="541"/>
                    <a:pt x="4096" y="541"/>
                    <a:pt x="4097" y="541"/>
                  </a:cubicBezTo>
                  <a:cubicBezTo>
                    <a:pt x="4101" y="541"/>
                    <a:pt x="4105" y="538"/>
                    <a:pt x="4109" y="538"/>
                  </a:cubicBezTo>
                  <a:cubicBezTo>
                    <a:pt x="4112" y="538"/>
                    <a:pt x="4115" y="540"/>
                    <a:pt x="4117" y="546"/>
                  </a:cubicBezTo>
                  <a:cubicBezTo>
                    <a:pt x="4111" y="546"/>
                    <a:pt x="4100" y="551"/>
                    <a:pt x="4094" y="551"/>
                  </a:cubicBezTo>
                  <a:cubicBezTo>
                    <a:pt x="4106" y="557"/>
                    <a:pt x="4117" y="557"/>
                    <a:pt x="4128" y="562"/>
                  </a:cubicBezTo>
                  <a:cubicBezTo>
                    <a:pt x="4128" y="568"/>
                    <a:pt x="4117" y="568"/>
                    <a:pt x="4111" y="568"/>
                  </a:cubicBezTo>
                  <a:cubicBezTo>
                    <a:pt x="4120" y="573"/>
                    <a:pt x="4133" y="581"/>
                    <a:pt x="4143" y="581"/>
                  </a:cubicBezTo>
                  <a:cubicBezTo>
                    <a:pt x="4146" y="581"/>
                    <a:pt x="4148" y="580"/>
                    <a:pt x="4150" y="579"/>
                  </a:cubicBezTo>
                  <a:lnTo>
                    <a:pt x="4146" y="575"/>
                  </a:lnTo>
                  <a:lnTo>
                    <a:pt x="4146" y="575"/>
                  </a:lnTo>
                  <a:cubicBezTo>
                    <a:pt x="4145" y="577"/>
                    <a:pt x="4139" y="579"/>
                    <a:pt x="4139" y="579"/>
                  </a:cubicBezTo>
                  <a:cubicBezTo>
                    <a:pt x="4122" y="579"/>
                    <a:pt x="4128" y="562"/>
                    <a:pt x="4134" y="562"/>
                  </a:cubicBezTo>
                  <a:lnTo>
                    <a:pt x="4134" y="562"/>
                  </a:lnTo>
                  <a:lnTo>
                    <a:pt x="4139" y="568"/>
                  </a:lnTo>
                  <a:cubicBezTo>
                    <a:pt x="4156" y="540"/>
                    <a:pt x="4117" y="546"/>
                    <a:pt x="4106" y="534"/>
                  </a:cubicBezTo>
                  <a:lnTo>
                    <a:pt x="4122" y="523"/>
                  </a:lnTo>
                  <a:lnTo>
                    <a:pt x="4100" y="523"/>
                  </a:lnTo>
                  <a:cubicBezTo>
                    <a:pt x="4100" y="519"/>
                    <a:pt x="4104" y="511"/>
                    <a:pt x="4111" y="511"/>
                  </a:cubicBezTo>
                  <a:cubicBezTo>
                    <a:pt x="4113" y="511"/>
                    <a:pt x="4115" y="511"/>
                    <a:pt x="4117" y="512"/>
                  </a:cubicBezTo>
                  <a:cubicBezTo>
                    <a:pt x="4111" y="495"/>
                    <a:pt x="4100" y="506"/>
                    <a:pt x="4100" y="495"/>
                  </a:cubicBezTo>
                  <a:cubicBezTo>
                    <a:pt x="4100" y="490"/>
                    <a:pt x="4106" y="490"/>
                    <a:pt x="4106" y="490"/>
                  </a:cubicBezTo>
                  <a:lnTo>
                    <a:pt x="4089" y="490"/>
                  </a:lnTo>
                  <a:cubicBezTo>
                    <a:pt x="4093" y="486"/>
                    <a:pt x="4097" y="482"/>
                    <a:pt x="4099" y="482"/>
                  </a:cubicBezTo>
                  <a:cubicBezTo>
                    <a:pt x="4099" y="482"/>
                    <a:pt x="4099" y="482"/>
                    <a:pt x="4099" y="482"/>
                  </a:cubicBezTo>
                  <a:lnTo>
                    <a:pt x="4099" y="482"/>
                  </a:lnTo>
                  <a:cubicBezTo>
                    <a:pt x="4093" y="462"/>
                    <a:pt x="4067" y="472"/>
                    <a:pt x="4072" y="456"/>
                  </a:cubicBezTo>
                  <a:cubicBezTo>
                    <a:pt x="4066" y="454"/>
                    <a:pt x="4063" y="453"/>
                    <a:pt x="4060" y="453"/>
                  </a:cubicBezTo>
                  <a:cubicBezTo>
                    <a:pt x="4049" y="453"/>
                    <a:pt x="4055" y="467"/>
                    <a:pt x="4033" y="467"/>
                  </a:cubicBezTo>
                  <a:lnTo>
                    <a:pt x="4044" y="428"/>
                  </a:lnTo>
                  <a:lnTo>
                    <a:pt x="4033" y="439"/>
                  </a:lnTo>
                  <a:cubicBezTo>
                    <a:pt x="4027" y="434"/>
                    <a:pt x="4027" y="434"/>
                    <a:pt x="4027" y="428"/>
                  </a:cubicBezTo>
                  <a:cubicBezTo>
                    <a:pt x="4016" y="428"/>
                    <a:pt x="4027" y="434"/>
                    <a:pt x="4016" y="439"/>
                  </a:cubicBezTo>
                  <a:cubicBezTo>
                    <a:pt x="4012" y="423"/>
                    <a:pt x="3995" y="421"/>
                    <a:pt x="3989" y="413"/>
                  </a:cubicBezTo>
                  <a:lnTo>
                    <a:pt x="3989" y="413"/>
                  </a:lnTo>
                  <a:cubicBezTo>
                    <a:pt x="3989" y="413"/>
                    <a:pt x="3989" y="413"/>
                    <a:pt x="3989" y="413"/>
                  </a:cubicBezTo>
                  <a:cubicBezTo>
                    <a:pt x="3988" y="413"/>
                    <a:pt x="3986" y="412"/>
                    <a:pt x="3982" y="411"/>
                  </a:cubicBezTo>
                  <a:cubicBezTo>
                    <a:pt x="3988" y="389"/>
                    <a:pt x="3960" y="406"/>
                    <a:pt x="3954" y="389"/>
                  </a:cubicBezTo>
                  <a:cubicBezTo>
                    <a:pt x="3957" y="387"/>
                    <a:pt x="3960" y="387"/>
                    <a:pt x="3962" y="387"/>
                  </a:cubicBezTo>
                  <a:cubicBezTo>
                    <a:pt x="3965" y="387"/>
                    <a:pt x="3967" y="387"/>
                    <a:pt x="3968" y="387"/>
                  </a:cubicBezTo>
                  <a:cubicBezTo>
                    <a:pt x="3971" y="387"/>
                    <a:pt x="3971" y="386"/>
                    <a:pt x="3966" y="378"/>
                  </a:cubicBezTo>
                  <a:cubicBezTo>
                    <a:pt x="3962" y="381"/>
                    <a:pt x="3959" y="382"/>
                    <a:pt x="3957" y="382"/>
                  </a:cubicBezTo>
                  <a:cubicBezTo>
                    <a:pt x="3948" y="382"/>
                    <a:pt x="3945" y="361"/>
                    <a:pt x="3932" y="361"/>
                  </a:cubicBezTo>
                  <a:cubicBezTo>
                    <a:pt x="3938" y="361"/>
                    <a:pt x="3938" y="355"/>
                    <a:pt x="3938" y="350"/>
                  </a:cubicBezTo>
                  <a:lnTo>
                    <a:pt x="3938" y="350"/>
                  </a:lnTo>
                  <a:cubicBezTo>
                    <a:pt x="3932" y="350"/>
                    <a:pt x="3926" y="361"/>
                    <a:pt x="3926" y="366"/>
                  </a:cubicBezTo>
                  <a:lnTo>
                    <a:pt x="3926" y="366"/>
                  </a:lnTo>
                  <a:cubicBezTo>
                    <a:pt x="3926" y="361"/>
                    <a:pt x="3932" y="361"/>
                    <a:pt x="3932" y="361"/>
                  </a:cubicBezTo>
                  <a:lnTo>
                    <a:pt x="3932" y="361"/>
                  </a:lnTo>
                  <a:cubicBezTo>
                    <a:pt x="3932" y="366"/>
                    <a:pt x="3926" y="366"/>
                    <a:pt x="3926" y="366"/>
                  </a:cubicBezTo>
                  <a:cubicBezTo>
                    <a:pt x="3915" y="366"/>
                    <a:pt x="3904" y="355"/>
                    <a:pt x="3887" y="355"/>
                  </a:cubicBezTo>
                  <a:cubicBezTo>
                    <a:pt x="3893" y="350"/>
                    <a:pt x="3859" y="333"/>
                    <a:pt x="3842" y="322"/>
                  </a:cubicBezTo>
                  <a:cubicBezTo>
                    <a:pt x="3839" y="327"/>
                    <a:pt x="3834" y="329"/>
                    <a:pt x="3828" y="329"/>
                  </a:cubicBezTo>
                  <a:cubicBezTo>
                    <a:pt x="3821" y="329"/>
                    <a:pt x="3814" y="327"/>
                    <a:pt x="3809" y="327"/>
                  </a:cubicBezTo>
                  <a:cubicBezTo>
                    <a:pt x="3809" y="316"/>
                    <a:pt x="3814" y="310"/>
                    <a:pt x="3820" y="310"/>
                  </a:cubicBezTo>
                  <a:lnTo>
                    <a:pt x="3809" y="305"/>
                  </a:lnTo>
                  <a:cubicBezTo>
                    <a:pt x="3803" y="310"/>
                    <a:pt x="3797" y="310"/>
                    <a:pt x="3792" y="310"/>
                  </a:cubicBezTo>
                  <a:lnTo>
                    <a:pt x="3797" y="299"/>
                  </a:lnTo>
                  <a:cubicBezTo>
                    <a:pt x="3788" y="299"/>
                    <a:pt x="3778" y="303"/>
                    <a:pt x="3768" y="303"/>
                  </a:cubicBezTo>
                  <a:cubicBezTo>
                    <a:pt x="3760" y="303"/>
                    <a:pt x="3751" y="301"/>
                    <a:pt x="3741" y="294"/>
                  </a:cubicBezTo>
                  <a:lnTo>
                    <a:pt x="3741" y="294"/>
                  </a:lnTo>
                  <a:cubicBezTo>
                    <a:pt x="3736" y="305"/>
                    <a:pt x="3753" y="333"/>
                    <a:pt x="3730" y="338"/>
                  </a:cubicBezTo>
                  <a:cubicBezTo>
                    <a:pt x="3730" y="330"/>
                    <a:pt x="3730" y="322"/>
                    <a:pt x="3733" y="318"/>
                  </a:cubicBezTo>
                  <a:lnTo>
                    <a:pt x="3733" y="318"/>
                  </a:lnTo>
                  <a:cubicBezTo>
                    <a:pt x="3732" y="318"/>
                    <a:pt x="3731" y="319"/>
                    <a:pt x="3730" y="319"/>
                  </a:cubicBezTo>
                  <a:cubicBezTo>
                    <a:pt x="3728" y="319"/>
                    <a:pt x="3727" y="318"/>
                    <a:pt x="3725" y="316"/>
                  </a:cubicBezTo>
                  <a:cubicBezTo>
                    <a:pt x="3725" y="305"/>
                    <a:pt x="3719" y="305"/>
                    <a:pt x="3719" y="299"/>
                  </a:cubicBezTo>
                  <a:lnTo>
                    <a:pt x="3719" y="299"/>
                  </a:lnTo>
                  <a:cubicBezTo>
                    <a:pt x="3719" y="299"/>
                    <a:pt x="3722" y="302"/>
                    <a:pt x="3725" y="302"/>
                  </a:cubicBezTo>
                  <a:cubicBezTo>
                    <a:pt x="3727" y="302"/>
                    <a:pt x="3728" y="301"/>
                    <a:pt x="3730" y="299"/>
                  </a:cubicBezTo>
                  <a:cubicBezTo>
                    <a:pt x="3719" y="299"/>
                    <a:pt x="3713" y="294"/>
                    <a:pt x="3708" y="282"/>
                  </a:cubicBezTo>
                  <a:cubicBezTo>
                    <a:pt x="3708" y="288"/>
                    <a:pt x="3708" y="299"/>
                    <a:pt x="3702" y="299"/>
                  </a:cubicBezTo>
                  <a:cubicBezTo>
                    <a:pt x="3685" y="294"/>
                    <a:pt x="3697" y="288"/>
                    <a:pt x="3685" y="277"/>
                  </a:cubicBezTo>
                  <a:cubicBezTo>
                    <a:pt x="3680" y="282"/>
                    <a:pt x="3669" y="277"/>
                    <a:pt x="3669" y="294"/>
                  </a:cubicBezTo>
                  <a:cubicBezTo>
                    <a:pt x="3663" y="294"/>
                    <a:pt x="3663" y="282"/>
                    <a:pt x="3663" y="282"/>
                  </a:cubicBezTo>
                  <a:cubicBezTo>
                    <a:pt x="3652" y="288"/>
                    <a:pt x="3624" y="282"/>
                    <a:pt x="3629" y="294"/>
                  </a:cubicBezTo>
                  <a:lnTo>
                    <a:pt x="3635" y="299"/>
                  </a:lnTo>
                  <a:lnTo>
                    <a:pt x="3629" y="299"/>
                  </a:lnTo>
                  <a:cubicBezTo>
                    <a:pt x="3622" y="301"/>
                    <a:pt x="3615" y="302"/>
                    <a:pt x="3607" y="302"/>
                  </a:cubicBezTo>
                  <a:cubicBezTo>
                    <a:pt x="3592" y="302"/>
                    <a:pt x="3577" y="299"/>
                    <a:pt x="3562" y="299"/>
                  </a:cubicBezTo>
                  <a:cubicBezTo>
                    <a:pt x="3565" y="296"/>
                    <a:pt x="3567" y="293"/>
                    <a:pt x="3567" y="290"/>
                  </a:cubicBezTo>
                  <a:lnTo>
                    <a:pt x="3567" y="290"/>
                  </a:lnTo>
                  <a:cubicBezTo>
                    <a:pt x="3566" y="291"/>
                    <a:pt x="3564" y="292"/>
                    <a:pt x="3562" y="292"/>
                  </a:cubicBezTo>
                  <a:cubicBezTo>
                    <a:pt x="3558" y="292"/>
                    <a:pt x="3554" y="291"/>
                    <a:pt x="3551" y="288"/>
                  </a:cubicBezTo>
                  <a:lnTo>
                    <a:pt x="3551" y="288"/>
                  </a:lnTo>
                  <a:cubicBezTo>
                    <a:pt x="3557" y="294"/>
                    <a:pt x="3551" y="294"/>
                    <a:pt x="3551" y="299"/>
                  </a:cubicBezTo>
                  <a:lnTo>
                    <a:pt x="3545" y="299"/>
                  </a:lnTo>
                  <a:lnTo>
                    <a:pt x="3545" y="294"/>
                  </a:lnTo>
                  <a:lnTo>
                    <a:pt x="3534" y="294"/>
                  </a:lnTo>
                  <a:lnTo>
                    <a:pt x="3534" y="299"/>
                  </a:lnTo>
                  <a:cubicBezTo>
                    <a:pt x="3523" y="299"/>
                    <a:pt x="3506" y="305"/>
                    <a:pt x="3495" y="316"/>
                  </a:cubicBezTo>
                  <a:cubicBezTo>
                    <a:pt x="3495" y="316"/>
                    <a:pt x="3484" y="305"/>
                    <a:pt x="3484" y="299"/>
                  </a:cubicBezTo>
                  <a:cubicBezTo>
                    <a:pt x="3473" y="305"/>
                    <a:pt x="3473" y="310"/>
                    <a:pt x="3456" y="310"/>
                  </a:cubicBezTo>
                  <a:cubicBezTo>
                    <a:pt x="3467" y="299"/>
                    <a:pt x="3450" y="305"/>
                    <a:pt x="3467" y="299"/>
                  </a:cubicBezTo>
                  <a:cubicBezTo>
                    <a:pt x="3460" y="299"/>
                    <a:pt x="3455" y="298"/>
                    <a:pt x="3451" y="298"/>
                  </a:cubicBezTo>
                  <a:cubicBezTo>
                    <a:pt x="3444" y="298"/>
                    <a:pt x="3438" y="300"/>
                    <a:pt x="3428" y="310"/>
                  </a:cubicBezTo>
                  <a:cubicBezTo>
                    <a:pt x="3431" y="304"/>
                    <a:pt x="3425" y="301"/>
                    <a:pt x="3418" y="301"/>
                  </a:cubicBezTo>
                  <a:cubicBezTo>
                    <a:pt x="3413" y="301"/>
                    <a:pt x="3408" y="303"/>
                    <a:pt x="3405" y="305"/>
                  </a:cubicBezTo>
                  <a:lnTo>
                    <a:pt x="3417" y="310"/>
                  </a:lnTo>
                  <a:cubicBezTo>
                    <a:pt x="3411" y="316"/>
                    <a:pt x="3400" y="316"/>
                    <a:pt x="3394" y="316"/>
                  </a:cubicBezTo>
                  <a:lnTo>
                    <a:pt x="3394" y="299"/>
                  </a:lnTo>
                  <a:cubicBezTo>
                    <a:pt x="3392" y="299"/>
                    <a:pt x="3391" y="299"/>
                    <a:pt x="3389" y="299"/>
                  </a:cubicBezTo>
                  <a:cubicBezTo>
                    <a:pt x="3359" y="299"/>
                    <a:pt x="3346" y="336"/>
                    <a:pt x="3322" y="336"/>
                  </a:cubicBezTo>
                  <a:cubicBezTo>
                    <a:pt x="3319" y="336"/>
                    <a:pt x="3315" y="335"/>
                    <a:pt x="3310" y="333"/>
                  </a:cubicBezTo>
                  <a:lnTo>
                    <a:pt x="3310" y="333"/>
                  </a:lnTo>
                  <a:cubicBezTo>
                    <a:pt x="3307" y="341"/>
                    <a:pt x="3312" y="341"/>
                    <a:pt x="3317" y="341"/>
                  </a:cubicBezTo>
                  <a:cubicBezTo>
                    <a:pt x="3321" y="341"/>
                    <a:pt x="3327" y="341"/>
                    <a:pt x="3327" y="350"/>
                  </a:cubicBezTo>
                  <a:cubicBezTo>
                    <a:pt x="3314" y="350"/>
                    <a:pt x="3297" y="342"/>
                    <a:pt x="3287" y="342"/>
                  </a:cubicBezTo>
                  <a:cubicBezTo>
                    <a:pt x="3285" y="342"/>
                    <a:pt x="3283" y="343"/>
                    <a:pt x="3282" y="344"/>
                  </a:cubicBezTo>
                  <a:cubicBezTo>
                    <a:pt x="3260" y="344"/>
                    <a:pt x="3277" y="372"/>
                    <a:pt x="3249" y="378"/>
                  </a:cubicBezTo>
                  <a:cubicBezTo>
                    <a:pt x="3254" y="378"/>
                    <a:pt x="3265" y="389"/>
                    <a:pt x="3254" y="406"/>
                  </a:cubicBezTo>
                  <a:cubicBezTo>
                    <a:pt x="3253" y="406"/>
                    <a:pt x="3251" y="407"/>
                    <a:pt x="3249" y="407"/>
                  </a:cubicBezTo>
                  <a:cubicBezTo>
                    <a:pt x="3239" y="407"/>
                    <a:pt x="3227" y="393"/>
                    <a:pt x="3232" y="383"/>
                  </a:cubicBezTo>
                  <a:lnTo>
                    <a:pt x="3237" y="383"/>
                  </a:lnTo>
                  <a:cubicBezTo>
                    <a:pt x="3243" y="383"/>
                    <a:pt x="3249" y="378"/>
                    <a:pt x="3237" y="372"/>
                  </a:cubicBezTo>
                  <a:lnTo>
                    <a:pt x="3237" y="378"/>
                  </a:lnTo>
                  <a:cubicBezTo>
                    <a:pt x="3234" y="378"/>
                    <a:pt x="3223" y="383"/>
                    <a:pt x="3215" y="383"/>
                  </a:cubicBezTo>
                  <a:cubicBezTo>
                    <a:pt x="3212" y="383"/>
                    <a:pt x="3209" y="381"/>
                    <a:pt x="3209" y="378"/>
                  </a:cubicBezTo>
                  <a:lnTo>
                    <a:pt x="3209" y="378"/>
                  </a:lnTo>
                  <a:cubicBezTo>
                    <a:pt x="3204" y="389"/>
                    <a:pt x="3209" y="389"/>
                    <a:pt x="3221" y="389"/>
                  </a:cubicBezTo>
                  <a:cubicBezTo>
                    <a:pt x="3198" y="394"/>
                    <a:pt x="3193" y="406"/>
                    <a:pt x="3170" y="411"/>
                  </a:cubicBezTo>
                  <a:cubicBezTo>
                    <a:pt x="3176" y="411"/>
                    <a:pt x="3181" y="417"/>
                    <a:pt x="3181" y="417"/>
                  </a:cubicBezTo>
                  <a:cubicBezTo>
                    <a:pt x="3153" y="434"/>
                    <a:pt x="3176" y="434"/>
                    <a:pt x="3159" y="450"/>
                  </a:cubicBezTo>
                  <a:cubicBezTo>
                    <a:pt x="3152" y="450"/>
                    <a:pt x="3152" y="443"/>
                    <a:pt x="3147" y="443"/>
                  </a:cubicBezTo>
                  <a:cubicBezTo>
                    <a:pt x="3145" y="443"/>
                    <a:pt x="3142" y="445"/>
                    <a:pt x="3137" y="450"/>
                  </a:cubicBezTo>
                  <a:cubicBezTo>
                    <a:pt x="3135" y="451"/>
                    <a:pt x="3134" y="452"/>
                    <a:pt x="3133" y="452"/>
                  </a:cubicBezTo>
                  <a:cubicBezTo>
                    <a:pt x="3127" y="452"/>
                    <a:pt x="3126" y="444"/>
                    <a:pt x="3128" y="438"/>
                  </a:cubicBezTo>
                  <a:lnTo>
                    <a:pt x="3128" y="438"/>
                  </a:lnTo>
                  <a:cubicBezTo>
                    <a:pt x="3116" y="456"/>
                    <a:pt x="3097" y="456"/>
                    <a:pt x="3086" y="462"/>
                  </a:cubicBezTo>
                  <a:lnTo>
                    <a:pt x="3092" y="450"/>
                  </a:lnTo>
                  <a:lnTo>
                    <a:pt x="3092" y="450"/>
                  </a:lnTo>
                  <a:cubicBezTo>
                    <a:pt x="3086" y="456"/>
                    <a:pt x="3086" y="456"/>
                    <a:pt x="3081" y="462"/>
                  </a:cubicBezTo>
                  <a:lnTo>
                    <a:pt x="3092" y="467"/>
                  </a:lnTo>
                  <a:cubicBezTo>
                    <a:pt x="3088" y="467"/>
                    <a:pt x="3084" y="470"/>
                    <a:pt x="3082" y="470"/>
                  </a:cubicBezTo>
                  <a:cubicBezTo>
                    <a:pt x="3081" y="470"/>
                    <a:pt x="3081" y="469"/>
                    <a:pt x="3081" y="467"/>
                  </a:cubicBezTo>
                  <a:lnTo>
                    <a:pt x="3081" y="467"/>
                  </a:lnTo>
                  <a:cubicBezTo>
                    <a:pt x="3081" y="478"/>
                    <a:pt x="3097" y="478"/>
                    <a:pt x="3092" y="495"/>
                  </a:cubicBezTo>
                  <a:cubicBezTo>
                    <a:pt x="3087" y="495"/>
                    <a:pt x="3083" y="510"/>
                    <a:pt x="3076" y="510"/>
                  </a:cubicBezTo>
                  <a:cubicBezTo>
                    <a:pt x="3074" y="510"/>
                    <a:pt x="3072" y="509"/>
                    <a:pt x="3069" y="506"/>
                  </a:cubicBezTo>
                  <a:cubicBezTo>
                    <a:pt x="3092" y="495"/>
                    <a:pt x="3058" y="501"/>
                    <a:pt x="3069" y="484"/>
                  </a:cubicBezTo>
                  <a:lnTo>
                    <a:pt x="3069" y="484"/>
                  </a:lnTo>
                  <a:cubicBezTo>
                    <a:pt x="3069" y="484"/>
                    <a:pt x="3064" y="490"/>
                    <a:pt x="3058" y="495"/>
                  </a:cubicBezTo>
                  <a:cubicBezTo>
                    <a:pt x="3058" y="495"/>
                    <a:pt x="3058" y="490"/>
                    <a:pt x="3058" y="490"/>
                  </a:cubicBezTo>
                  <a:lnTo>
                    <a:pt x="3058" y="490"/>
                  </a:lnTo>
                  <a:cubicBezTo>
                    <a:pt x="3030" y="501"/>
                    <a:pt x="3064" y="506"/>
                    <a:pt x="3047" y="529"/>
                  </a:cubicBezTo>
                  <a:cubicBezTo>
                    <a:pt x="3044" y="523"/>
                    <a:pt x="3040" y="522"/>
                    <a:pt x="3037" y="522"/>
                  </a:cubicBezTo>
                  <a:cubicBezTo>
                    <a:pt x="3036" y="522"/>
                    <a:pt x="3035" y="522"/>
                    <a:pt x="3035" y="522"/>
                  </a:cubicBezTo>
                  <a:lnTo>
                    <a:pt x="3035" y="522"/>
                  </a:lnTo>
                  <a:cubicBezTo>
                    <a:pt x="3034" y="522"/>
                    <a:pt x="3034" y="522"/>
                    <a:pt x="3033" y="522"/>
                  </a:cubicBezTo>
                  <a:cubicBezTo>
                    <a:pt x="3032" y="522"/>
                    <a:pt x="3031" y="522"/>
                    <a:pt x="3030" y="523"/>
                  </a:cubicBezTo>
                  <a:cubicBezTo>
                    <a:pt x="3030" y="523"/>
                    <a:pt x="3032" y="522"/>
                    <a:pt x="3035" y="522"/>
                  </a:cubicBezTo>
                  <a:lnTo>
                    <a:pt x="3035" y="522"/>
                  </a:lnTo>
                  <a:cubicBezTo>
                    <a:pt x="3038" y="524"/>
                    <a:pt x="3041" y="532"/>
                    <a:pt x="3041" y="540"/>
                  </a:cubicBezTo>
                  <a:cubicBezTo>
                    <a:pt x="3025" y="551"/>
                    <a:pt x="3030" y="557"/>
                    <a:pt x="3025" y="562"/>
                  </a:cubicBezTo>
                  <a:lnTo>
                    <a:pt x="3036" y="557"/>
                  </a:lnTo>
                  <a:lnTo>
                    <a:pt x="3036" y="557"/>
                  </a:lnTo>
                  <a:cubicBezTo>
                    <a:pt x="3041" y="568"/>
                    <a:pt x="3036" y="574"/>
                    <a:pt x="3030" y="585"/>
                  </a:cubicBezTo>
                  <a:cubicBezTo>
                    <a:pt x="3025" y="579"/>
                    <a:pt x="3030" y="574"/>
                    <a:pt x="3025" y="574"/>
                  </a:cubicBezTo>
                  <a:lnTo>
                    <a:pt x="3025" y="574"/>
                  </a:lnTo>
                  <a:cubicBezTo>
                    <a:pt x="3030" y="590"/>
                    <a:pt x="2997" y="585"/>
                    <a:pt x="2997" y="607"/>
                  </a:cubicBezTo>
                  <a:cubicBezTo>
                    <a:pt x="2988" y="607"/>
                    <a:pt x="2986" y="600"/>
                    <a:pt x="2980" y="600"/>
                  </a:cubicBezTo>
                  <a:cubicBezTo>
                    <a:pt x="2978" y="600"/>
                    <a:pt x="2976" y="601"/>
                    <a:pt x="2974" y="602"/>
                  </a:cubicBezTo>
                  <a:cubicBezTo>
                    <a:pt x="2974" y="624"/>
                    <a:pt x="2957" y="613"/>
                    <a:pt x="2952" y="635"/>
                  </a:cubicBezTo>
                  <a:cubicBezTo>
                    <a:pt x="2963" y="635"/>
                    <a:pt x="2963" y="635"/>
                    <a:pt x="2963" y="652"/>
                  </a:cubicBezTo>
                  <a:lnTo>
                    <a:pt x="2974" y="618"/>
                  </a:lnTo>
                  <a:lnTo>
                    <a:pt x="2980" y="646"/>
                  </a:lnTo>
                  <a:cubicBezTo>
                    <a:pt x="2985" y="641"/>
                    <a:pt x="2980" y="624"/>
                    <a:pt x="2985" y="618"/>
                  </a:cubicBezTo>
                  <a:cubicBezTo>
                    <a:pt x="2991" y="635"/>
                    <a:pt x="2991" y="630"/>
                    <a:pt x="2997" y="635"/>
                  </a:cubicBezTo>
                  <a:cubicBezTo>
                    <a:pt x="2980" y="635"/>
                    <a:pt x="2991" y="663"/>
                    <a:pt x="2974" y="669"/>
                  </a:cubicBezTo>
                  <a:lnTo>
                    <a:pt x="2952" y="658"/>
                  </a:lnTo>
                  <a:cubicBezTo>
                    <a:pt x="2929" y="669"/>
                    <a:pt x="2946" y="697"/>
                    <a:pt x="2924" y="725"/>
                  </a:cubicBezTo>
                  <a:lnTo>
                    <a:pt x="2935" y="719"/>
                  </a:lnTo>
                  <a:lnTo>
                    <a:pt x="2935" y="719"/>
                  </a:lnTo>
                  <a:cubicBezTo>
                    <a:pt x="2941" y="725"/>
                    <a:pt x="2929" y="736"/>
                    <a:pt x="2929" y="747"/>
                  </a:cubicBezTo>
                  <a:cubicBezTo>
                    <a:pt x="2926" y="745"/>
                    <a:pt x="2923" y="745"/>
                    <a:pt x="2920" y="745"/>
                  </a:cubicBezTo>
                  <a:cubicBezTo>
                    <a:pt x="2914" y="745"/>
                    <a:pt x="2911" y="747"/>
                    <a:pt x="2907" y="747"/>
                  </a:cubicBezTo>
                  <a:cubicBezTo>
                    <a:pt x="2913" y="753"/>
                    <a:pt x="2901" y="770"/>
                    <a:pt x="2913" y="781"/>
                  </a:cubicBezTo>
                  <a:lnTo>
                    <a:pt x="2901" y="787"/>
                  </a:lnTo>
                  <a:cubicBezTo>
                    <a:pt x="2885" y="809"/>
                    <a:pt x="2913" y="826"/>
                    <a:pt x="2907" y="843"/>
                  </a:cubicBezTo>
                  <a:cubicBezTo>
                    <a:pt x="2896" y="837"/>
                    <a:pt x="2890" y="843"/>
                    <a:pt x="2885" y="826"/>
                  </a:cubicBezTo>
                  <a:lnTo>
                    <a:pt x="2885" y="826"/>
                  </a:lnTo>
                  <a:cubicBezTo>
                    <a:pt x="2885" y="837"/>
                    <a:pt x="2879" y="843"/>
                    <a:pt x="2890" y="843"/>
                  </a:cubicBezTo>
                  <a:cubicBezTo>
                    <a:pt x="2879" y="848"/>
                    <a:pt x="2896" y="871"/>
                    <a:pt x="2885" y="871"/>
                  </a:cubicBezTo>
                  <a:cubicBezTo>
                    <a:pt x="2890" y="876"/>
                    <a:pt x="2896" y="882"/>
                    <a:pt x="2896" y="887"/>
                  </a:cubicBezTo>
                  <a:lnTo>
                    <a:pt x="2890" y="887"/>
                  </a:lnTo>
                  <a:cubicBezTo>
                    <a:pt x="2895" y="887"/>
                    <a:pt x="2896" y="900"/>
                    <a:pt x="2903" y="900"/>
                  </a:cubicBezTo>
                  <a:cubicBezTo>
                    <a:pt x="2904" y="900"/>
                    <a:pt x="2905" y="899"/>
                    <a:pt x="2907" y="899"/>
                  </a:cubicBezTo>
                  <a:lnTo>
                    <a:pt x="2907" y="899"/>
                  </a:lnTo>
                  <a:cubicBezTo>
                    <a:pt x="2879" y="915"/>
                    <a:pt x="2890" y="943"/>
                    <a:pt x="2879" y="971"/>
                  </a:cubicBezTo>
                  <a:cubicBezTo>
                    <a:pt x="2879" y="966"/>
                    <a:pt x="2873" y="960"/>
                    <a:pt x="2873" y="960"/>
                  </a:cubicBezTo>
                  <a:cubicBezTo>
                    <a:pt x="2873" y="964"/>
                    <a:pt x="2873" y="968"/>
                    <a:pt x="2871" y="968"/>
                  </a:cubicBezTo>
                  <a:cubicBezTo>
                    <a:pt x="2871" y="968"/>
                    <a:pt x="2869" y="967"/>
                    <a:pt x="2868" y="966"/>
                  </a:cubicBezTo>
                  <a:lnTo>
                    <a:pt x="2868" y="966"/>
                  </a:lnTo>
                  <a:cubicBezTo>
                    <a:pt x="2868" y="967"/>
                    <a:pt x="2868" y="968"/>
                    <a:pt x="2868" y="969"/>
                  </a:cubicBezTo>
                  <a:lnTo>
                    <a:pt x="2868" y="969"/>
                  </a:lnTo>
                  <a:lnTo>
                    <a:pt x="2862" y="960"/>
                  </a:lnTo>
                  <a:lnTo>
                    <a:pt x="2868" y="977"/>
                  </a:lnTo>
                  <a:cubicBezTo>
                    <a:pt x="2868" y="977"/>
                    <a:pt x="2868" y="977"/>
                    <a:pt x="2867" y="977"/>
                  </a:cubicBezTo>
                  <a:lnTo>
                    <a:pt x="2867" y="977"/>
                  </a:lnTo>
                  <a:cubicBezTo>
                    <a:pt x="2868" y="978"/>
                    <a:pt x="2868" y="980"/>
                    <a:pt x="2868" y="983"/>
                  </a:cubicBezTo>
                  <a:cubicBezTo>
                    <a:pt x="2867" y="980"/>
                    <a:pt x="2866" y="979"/>
                    <a:pt x="2865" y="979"/>
                  </a:cubicBezTo>
                  <a:cubicBezTo>
                    <a:pt x="2865" y="979"/>
                    <a:pt x="2865" y="982"/>
                    <a:pt x="2864" y="982"/>
                  </a:cubicBezTo>
                  <a:cubicBezTo>
                    <a:pt x="2863" y="982"/>
                    <a:pt x="2861" y="980"/>
                    <a:pt x="2857" y="971"/>
                  </a:cubicBezTo>
                  <a:lnTo>
                    <a:pt x="2857" y="971"/>
                  </a:lnTo>
                  <a:cubicBezTo>
                    <a:pt x="2857" y="983"/>
                    <a:pt x="2862" y="977"/>
                    <a:pt x="2862" y="988"/>
                  </a:cubicBezTo>
                  <a:cubicBezTo>
                    <a:pt x="2859" y="981"/>
                    <a:pt x="2857" y="979"/>
                    <a:pt x="2857" y="979"/>
                  </a:cubicBezTo>
                  <a:lnTo>
                    <a:pt x="2857" y="979"/>
                  </a:lnTo>
                  <a:cubicBezTo>
                    <a:pt x="2856" y="979"/>
                    <a:pt x="2859" y="985"/>
                    <a:pt x="2858" y="985"/>
                  </a:cubicBezTo>
                  <a:cubicBezTo>
                    <a:pt x="2858" y="985"/>
                    <a:pt x="2858" y="985"/>
                    <a:pt x="2857" y="983"/>
                  </a:cubicBezTo>
                  <a:cubicBezTo>
                    <a:pt x="2851" y="971"/>
                    <a:pt x="2857" y="977"/>
                    <a:pt x="2845" y="966"/>
                  </a:cubicBezTo>
                  <a:lnTo>
                    <a:pt x="2845" y="966"/>
                  </a:lnTo>
                  <a:cubicBezTo>
                    <a:pt x="2849" y="974"/>
                    <a:pt x="2850" y="976"/>
                    <a:pt x="2849" y="976"/>
                  </a:cubicBezTo>
                  <a:cubicBezTo>
                    <a:pt x="2847" y="976"/>
                    <a:pt x="2842" y="970"/>
                    <a:pt x="2840" y="970"/>
                  </a:cubicBezTo>
                  <a:cubicBezTo>
                    <a:pt x="2840" y="970"/>
                    <a:pt x="2840" y="970"/>
                    <a:pt x="2840" y="970"/>
                  </a:cubicBezTo>
                  <a:lnTo>
                    <a:pt x="2840" y="970"/>
                  </a:lnTo>
                  <a:cubicBezTo>
                    <a:pt x="2840" y="970"/>
                    <a:pt x="2840" y="970"/>
                    <a:pt x="2840" y="970"/>
                  </a:cubicBezTo>
                  <a:lnTo>
                    <a:pt x="2840" y="970"/>
                  </a:lnTo>
                  <a:cubicBezTo>
                    <a:pt x="2840" y="970"/>
                    <a:pt x="2840" y="971"/>
                    <a:pt x="2840" y="971"/>
                  </a:cubicBezTo>
                  <a:cubicBezTo>
                    <a:pt x="2840" y="971"/>
                    <a:pt x="2840" y="970"/>
                    <a:pt x="2840" y="970"/>
                  </a:cubicBezTo>
                  <a:lnTo>
                    <a:pt x="2840" y="970"/>
                  </a:lnTo>
                  <a:cubicBezTo>
                    <a:pt x="2842" y="973"/>
                    <a:pt x="2844" y="975"/>
                    <a:pt x="2845" y="977"/>
                  </a:cubicBezTo>
                  <a:cubicBezTo>
                    <a:pt x="2845" y="980"/>
                    <a:pt x="2844" y="980"/>
                    <a:pt x="2843" y="980"/>
                  </a:cubicBezTo>
                  <a:cubicBezTo>
                    <a:pt x="2841" y="980"/>
                    <a:pt x="2840" y="980"/>
                    <a:pt x="2840" y="983"/>
                  </a:cubicBezTo>
                  <a:cubicBezTo>
                    <a:pt x="2840" y="977"/>
                    <a:pt x="2834" y="977"/>
                    <a:pt x="2829" y="977"/>
                  </a:cubicBezTo>
                  <a:lnTo>
                    <a:pt x="2823" y="971"/>
                  </a:lnTo>
                  <a:lnTo>
                    <a:pt x="2823" y="971"/>
                  </a:lnTo>
                  <a:cubicBezTo>
                    <a:pt x="2834" y="988"/>
                    <a:pt x="2829" y="988"/>
                    <a:pt x="2829" y="988"/>
                  </a:cubicBezTo>
                  <a:cubicBezTo>
                    <a:pt x="2823" y="983"/>
                    <a:pt x="2823" y="977"/>
                    <a:pt x="2823" y="971"/>
                  </a:cubicBezTo>
                  <a:lnTo>
                    <a:pt x="2823" y="971"/>
                  </a:lnTo>
                  <a:cubicBezTo>
                    <a:pt x="2823" y="971"/>
                    <a:pt x="2823" y="971"/>
                    <a:pt x="2823" y="971"/>
                  </a:cubicBezTo>
                  <a:lnTo>
                    <a:pt x="2817" y="971"/>
                  </a:lnTo>
                  <a:cubicBezTo>
                    <a:pt x="2817" y="971"/>
                    <a:pt x="2817" y="984"/>
                    <a:pt x="2814" y="984"/>
                  </a:cubicBezTo>
                  <a:cubicBezTo>
                    <a:pt x="2813" y="984"/>
                    <a:pt x="2813" y="983"/>
                    <a:pt x="2812" y="983"/>
                  </a:cubicBezTo>
                  <a:lnTo>
                    <a:pt x="2812" y="983"/>
                  </a:lnTo>
                  <a:cubicBezTo>
                    <a:pt x="2815" y="989"/>
                    <a:pt x="2819" y="996"/>
                    <a:pt x="2823" y="1004"/>
                  </a:cubicBezTo>
                  <a:lnTo>
                    <a:pt x="2823" y="1004"/>
                  </a:lnTo>
                  <a:cubicBezTo>
                    <a:pt x="2823" y="1004"/>
                    <a:pt x="2823" y="1005"/>
                    <a:pt x="2823" y="1005"/>
                  </a:cubicBezTo>
                  <a:lnTo>
                    <a:pt x="2817" y="994"/>
                  </a:lnTo>
                  <a:cubicBezTo>
                    <a:pt x="2816" y="993"/>
                    <a:pt x="2816" y="992"/>
                    <a:pt x="2816" y="992"/>
                  </a:cubicBezTo>
                  <a:lnTo>
                    <a:pt x="2816" y="992"/>
                  </a:lnTo>
                  <a:cubicBezTo>
                    <a:pt x="2816" y="992"/>
                    <a:pt x="2822" y="999"/>
                    <a:pt x="2817" y="999"/>
                  </a:cubicBezTo>
                  <a:cubicBezTo>
                    <a:pt x="2817" y="994"/>
                    <a:pt x="2817" y="994"/>
                    <a:pt x="2812" y="988"/>
                  </a:cubicBezTo>
                  <a:cubicBezTo>
                    <a:pt x="2811" y="989"/>
                    <a:pt x="2810" y="990"/>
                    <a:pt x="2809" y="990"/>
                  </a:cubicBezTo>
                  <a:cubicBezTo>
                    <a:pt x="2806" y="990"/>
                    <a:pt x="2805" y="981"/>
                    <a:pt x="2801" y="977"/>
                  </a:cubicBezTo>
                  <a:lnTo>
                    <a:pt x="2801" y="977"/>
                  </a:lnTo>
                  <a:cubicBezTo>
                    <a:pt x="2801" y="983"/>
                    <a:pt x="2801" y="977"/>
                    <a:pt x="2806" y="988"/>
                  </a:cubicBezTo>
                  <a:cubicBezTo>
                    <a:pt x="2801" y="988"/>
                    <a:pt x="2801" y="983"/>
                    <a:pt x="2801" y="983"/>
                  </a:cubicBezTo>
                  <a:cubicBezTo>
                    <a:pt x="2801" y="988"/>
                    <a:pt x="2795" y="988"/>
                    <a:pt x="2801" y="999"/>
                  </a:cubicBezTo>
                  <a:cubicBezTo>
                    <a:pt x="2801" y="1004"/>
                    <a:pt x="2800" y="1006"/>
                    <a:pt x="2798" y="1006"/>
                  </a:cubicBezTo>
                  <a:cubicBezTo>
                    <a:pt x="2796" y="1006"/>
                    <a:pt x="2793" y="1002"/>
                    <a:pt x="2791" y="1002"/>
                  </a:cubicBezTo>
                  <a:cubicBezTo>
                    <a:pt x="2790" y="1002"/>
                    <a:pt x="2789" y="1002"/>
                    <a:pt x="2789" y="1005"/>
                  </a:cubicBezTo>
                  <a:lnTo>
                    <a:pt x="2784" y="999"/>
                  </a:lnTo>
                  <a:cubicBezTo>
                    <a:pt x="2784" y="1005"/>
                    <a:pt x="2784" y="1005"/>
                    <a:pt x="2784" y="1016"/>
                  </a:cubicBezTo>
                  <a:cubicBezTo>
                    <a:pt x="2784" y="1016"/>
                    <a:pt x="2778" y="1005"/>
                    <a:pt x="2778" y="1005"/>
                  </a:cubicBezTo>
                  <a:cubicBezTo>
                    <a:pt x="2778" y="1005"/>
                    <a:pt x="2778" y="1007"/>
                    <a:pt x="2777" y="1007"/>
                  </a:cubicBezTo>
                  <a:cubicBezTo>
                    <a:pt x="2776" y="1007"/>
                    <a:pt x="2774" y="1007"/>
                    <a:pt x="2773" y="1005"/>
                  </a:cubicBezTo>
                  <a:cubicBezTo>
                    <a:pt x="2773" y="999"/>
                    <a:pt x="2773" y="999"/>
                    <a:pt x="2773" y="999"/>
                  </a:cubicBezTo>
                  <a:cubicBezTo>
                    <a:pt x="2770" y="997"/>
                    <a:pt x="2768" y="994"/>
                    <a:pt x="2768" y="994"/>
                  </a:cubicBezTo>
                  <a:cubicBezTo>
                    <a:pt x="2767" y="994"/>
                    <a:pt x="2767" y="997"/>
                    <a:pt x="2767" y="1005"/>
                  </a:cubicBezTo>
                  <a:cubicBezTo>
                    <a:pt x="2767" y="1004"/>
                    <a:pt x="2766" y="1003"/>
                    <a:pt x="2766" y="1003"/>
                  </a:cubicBezTo>
                  <a:lnTo>
                    <a:pt x="2766" y="1003"/>
                  </a:lnTo>
                  <a:cubicBezTo>
                    <a:pt x="2765" y="1003"/>
                    <a:pt x="2765" y="1004"/>
                    <a:pt x="2764" y="1004"/>
                  </a:cubicBezTo>
                  <a:cubicBezTo>
                    <a:pt x="2763" y="1004"/>
                    <a:pt x="2761" y="1002"/>
                    <a:pt x="2761" y="999"/>
                  </a:cubicBezTo>
                  <a:lnTo>
                    <a:pt x="2756" y="988"/>
                  </a:lnTo>
                  <a:cubicBezTo>
                    <a:pt x="2754" y="986"/>
                    <a:pt x="2753" y="985"/>
                    <a:pt x="2752" y="985"/>
                  </a:cubicBezTo>
                  <a:lnTo>
                    <a:pt x="2752" y="985"/>
                  </a:lnTo>
                  <a:cubicBezTo>
                    <a:pt x="2750" y="985"/>
                    <a:pt x="2755" y="1002"/>
                    <a:pt x="2752" y="1002"/>
                  </a:cubicBezTo>
                  <a:cubicBezTo>
                    <a:pt x="2750" y="1002"/>
                    <a:pt x="2748" y="1000"/>
                    <a:pt x="2745" y="994"/>
                  </a:cubicBezTo>
                  <a:lnTo>
                    <a:pt x="2745" y="994"/>
                  </a:lnTo>
                  <a:cubicBezTo>
                    <a:pt x="2745" y="1005"/>
                    <a:pt x="2750" y="999"/>
                    <a:pt x="2756" y="1011"/>
                  </a:cubicBezTo>
                  <a:cubicBezTo>
                    <a:pt x="2751" y="1011"/>
                    <a:pt x="2741" y="993"/>
                    <a:pt x="2739" y="993"/>
                  </a:cubicBezTo>
                  <a:cubicBezTo>
                    <a:pt x="2739" y="993"/>
                    <a:pt x="2739" y="993"/>
                    <a:pt x="2739" y="994"/>
                  </a:cubicBezTo>
                  <a:cubicBezTo>
                    <a:pt x="2738" y="992"/>
                    <a:pt x="2738" y="991"/>
                    <a:pt x="2738" y="991"/>
                  </a:cubicBezTo>
                  <a:lnTo>
                    <a:pt x="2738" y="991"/>
                  </a:lnTo>
                  <a:cubicBezTo>
                    <a:pt x="2736" y="991"/>
                    <a:pt x="2742" y="1011"/>
                    <a:pt x="2740" y="1011"/>
                  </a:cubicBezTo>
                  <a:cubicBezTo>
                    <a:pt x="2740" y="1011"/>
                    <a:pt x="2739" y="1011"/>
                    <a:pt x="2739" y="1011"/>
                  </a:cubicBezTo>
                  <a:lnTo>
                    <a:pt x="2739" y="1011"/>
                  </a:lnTo>
                  <a:cubicBezTo>
                    <a:pt x="2745" y="1016"/>
                    <a:pt x="2750" y="1027"/>
                    <a:pt x="2745" y="1033"/>
                  </a:cubicBezTo>
                  <a:cubicBezTo>
                    <a:pt x="2745" y="1033"/>
                    <a:pt x="2733" y="1011"/>
                    <a:pt x="2733" y="1011"/>
                  </a:cubicBezTo>
                  <a:cubicBezTo>
                    <a:pt x="2733" y="1009"/>
                    <a:pt x="2734" y="1008"/>
                    <a:pt x="2735" y="1008"/>
                  </a:cubicBezTo>
                  <a:cubicBezTo>
                    <a:pt x="2737" y="1008"/>
                    <a:pt x="2739" y="1011"/>
                    <a:pt x="2739" y="1011"/>
                  </a:cubicBezTo>
                  <a:cubicBezTo>
                    <a:pt x="2739" y="1011"/>
                    <a:pt x="2739" y="1005"/>
                    <a:pt x="2733" y="1005"/>
                  </a:cubicBezTo>
                  <a:cubicBezTo>
                    <a:pt x="2733" y="999"/>
                    <a:pt x="2728" y="1005"/>
                    <a:pt x="2728" y="994"/>
                  </a:cubicBezTo>
                  <a:lnTo>
                    <a:pt x="2728" y="994"/>
                  </a:lnTo>
                  <a:cubicBezTo>
                    <a:pt x="2728" y="997"/>
                    <a:pt x="2728" y="1000"/>
                    <a:pt x="2729" y="1002"/>
                  </a:cubicBezTo>
                  <a:lnTo>
                    <a:pt x="2729" y="1002"/>
                  </a:lnTo>
                  <a:cubicBezTo>
                    <a:pt x="2727" y="1003"/>
                    <a:pt x="2726" y="1005"/>
                    <a:pt x="2722" y="1005"/>
                  </a:cubicBezTo>
                  <a:cubicBezTo>
                    <a:pt x="2722" y="1005"/>
                    <a:pt x="2728" y="1011"/>
                    <a:pt x="2728" y="1011"/>
                  </a:cubicBezTo>
                  <a:cubicBezTo>
                    <a:pt x="2727" y="1010"/>
                    <a:pt x="2726" y="1009"/>
                    <a:pt x="2726" y="1009"/>
                  </a:cubicBezTo>
                  <a:lnTo>
                    <a:pt x="2726" y="1009"/>
                  </a:lnTo>
                  <a:cubicBezTo>
                    <a:pt x="2724" y="1009"/>
                    <a:pt x="2728" y="1023"/>
                    <a:pt x="2728" y="1027"/>
                  </a:cubicBezTo>
                  <a:cubicBezTo>
                    <a:pt x="2724" y="1019"/>
                    <a:pt x="2723" y="1011"/>
                    <a:pt x="2720" y="1011"/>
                  </a:cubicBezTo>
                  <a:cubicBezTo>
                    <a:pt x="2719" y="1011"/>
                    <a:pt x="2718" y="1013"/>
                    <a:pt x="2717" y="1016"/>
                  </a:cubicBezTo>
                  <a:cubicBezTo>
                    <a:pt x="2717" y="1011"/>
                    <a:pt x="2717" y="999"/>
                    <a:pt x="2711" y="994"/>
                  </a:cubicBezTo>
                  <a:lnTo>
                    <a:pt x="2711" y="994"/>
                  </a:lnTo>
                  <a:cubicBezTo>
                    <a:pt x="2712" y="997"/>
                    <a:pt x="2713" y="998"/>
                    <a:pt x="2712" y="998"/>
                  </a:cubicBezTo>
                  <a:cubicBezTo>
                    <a:pt x="2712" y="998"/>
                    <a:pt x="2705" y="988"/>
                    <a:pt x="2705" y="988"/>
                  </a:cubicBezTo>
                  <a:lnTo>
                    <a:pt x="2705" y="983"/>
                  </a:lnTo>
                  <a:cubicBezTo>
                    <a:pt x="2705" y="988"/>
                    <a:pt x="2705" y="988"/>
                    <a:pt x="2700" y="988"/>
                  </a:cubicBezTo>
                  <a:lnTo>
                    <a:pt x="2705" y="999"/>
                  </a:lnTo>
                  <a:cubicBezTo>
                    <a:pt x="2705" y="994"/>
                    <a:pt x="2705" y="994"/>
                    <a:pt x="2705" y="994"/>
                  </a:cubicBezTo>
                  <a:cubicBezTo>
                    <a:pt x="2705" y="999"/>
                    <a:pt x="2710" y="1009"/>
                    <a:pt x="2711" y="1020"/>
                  </a:cubicBezTo>
                  <a:lnTo>
                    <a:pt x="2711" y="1020"/>
                  </a:lnTo>
                  <a:cubicBezTo>
                    <a:pt x="2711" y="1020"/>
                    <a:pt x="2711" y="1020"/>
                    <a:pt x="2711" y="1020"/>
                  </a:cubicBezTo>
                  <a:cubicBezTo>
                    <a:pt x="2711" y="1020"/>
                    <a:pt x="2711" y="1020"/>
                    <a:pt x="2710" y="1020"/>
                  </a:cubicBezTo>
                  <a:cubicBezTo>
                    <a:pt x="2710" y="1020"/>
                    <a:pt x="2708" y="1019"/>
                    <a:pt x="2705" y="1011"/>
                  </a:cubicBezTo>
                  <a:lnTo>
                    <a:pt x="2705" y="1011"/>
                  </a:lnTo>
                  <a:cubicBezTo>
                    <a:pt x="2706" y="1011"/>
                    <a:pt x="2707" y="1012"/>
                    <a:pt x="2707" y="1012"/>
                  </a:cubicBezTo>
                  <a:cubicBezTo>
                    <a:pt x="2708" y="1012"/>
                    <a:pt x="2700" y="999"/>
                    <a:pt x="2700" y="994"/>
                  </a:cubicBezTo>
                  <a:cubicBezTo>
                    <a:pt x="2698" y="992"/>
                    <a:pt x="2697" y="991"/>
                    <a:pt x="2696" y="991"/>
                  </a:cubicBezTo>
                  <a:lnTo>
                    <a:pt x="2696" y="991"/>
                  </a:lnTo>
                  <a:cubicBezTo>
                    <a:pt x="2694" y="991"/>
                    <a:pt x="2695" y="995"/>
                    <a:pt x="2696" y="999"/>
                  </a:cubicBezTo>
                  <a:lnTo>
                    <a:pt x="2696" y="999"/>
                  </a:lnTo>
                  <a:cubicBezTo>
                    <a:pt x="2695" y="996"/>
                    <a:pt x="2694" y="994"/>
                    <a:pt x="2694" y="994"/>
                  </a:cubicBezTo>
                  <a:lnTo>
                    <a:pt x="2694" y="994"/>
                  </a:lnTo>
                  <a:cubicBezTo>
                    <a:pt x="2694" y="994"/>
                    <a:pt x="2694" y="998"/>
                    <a:pt x="2698" y="1007"/>
                  </a:cubicBezTo>
                  <a:lnTo>
                    <a:pt x="2698" y="1007"/>
                  </a:lnTo>
                  <a:cubicBezTo>
                    <a:pt x="2698" y="1005"/>
                    <a:pt x="2697" y="1004"/>
                    <a:pt x="2697" y="1002"/>
                  </a:cubicBezTo>
                  <a:lnTo>
                    <a:pt x="2697" y="1002"/>
                  </a:lnTo>
                  <a:cubicBezTo>
                    <a:pt x="2698" y="1006"/>
                    <a:pt x="2700" y="1011"/>
                    <a:pt x="2700" y="1011"/>
                  </a:cubicBezTo>
                  <a:cubicBezTo>
                    <a:pt x="2699" y="1009"/>
                    <a:pt x="2699" y="1008"/>
                    <a:pt x="2698" y="1007"/>
                  </a:cubicBezTo>
                  <a:lnTo>
                    <a:pt x="2698" y="1007"/>
                  </a:lnTo>
                  <a:cubicBezTo>
                    <a:pt x="2699" y="1011"/>
                    <a:pt x="2700" y="1014"/>
                    <a:pt x="2700" y="1016"/>
                  </a:cubicBezTo>
                  <a:cubicBezTo>
                    <a:pt x="2699" y="1015"/>
                    <a:pt x="2698" y="1015"/>
                    <a:pt x="2698" y="1015"/>
                  </a:cubicBezTo>
                  <a:lnTo>
                    <a:pt x="2698" y="1015"/>
                  </a:lnTo>
                  <a:cubicBezTo>
                    <a:pt x="2696" y="1015"/>
                    <a:pt x="2699" y="1022"/>
                    <a:pt x="2694" y="1022"/>
                  </a:cubicBezTo>
                  <a:lnTo>
                    <a:pt x="2700" y="1022"/>
                  </a:lnTo>
                  <a:cubicBezTo>
                    <a:pt x="2700" y="1033"/>
                    <a:pt x="2700" y="1033"/>
                    <a:pt x="2700" y="1033"/>
                  </a:cubicBezTo>
                  <a:cubicBezTo>
                    <a:pt x="2698" y="1031"/>
                    <a:pt x="2697" y="1030"/>
                    <a:pt x="2697" y="1029"/>
                  </a:cubicBezTo>
                  <a:lnTo>
                    <a:pt x="2697" y="1029"/>
                  </a:lnTo>
                  <a:cubicBezTo>
                    <a:pt x="2698" y="1030"/>
                    <a:pt x="2698" y="1030"/>
                    <a:pt x="2699" y="1030"/>
                  </a:cubicBezTo>
                  <a:cubicBezTo>
                    <a:pt x="2699" y="1030"/>
                    <a:pt x="2700" y="1029"/>
                    <a:pt x="2700" y="1027"/>
                  </a:cubicBezTo>
                  <a:lnTo>
                    <a:pt x="2700" y="1027"/>
                  </a:lnTo>
                  <a:cubicBezTo>
                    <a:pt x="2700" y="1027"/>
                    <a:pt x="2697" y="1027"/>
                    <a:pt x="2697" y="1029"/>
                  </a:cubicBezTo>
                  <a:lnTo>
                    <a:pt x="2697" y="1029"/>
                  </a:lnTo>
                  <a:cubicBezTo>
                    <a:pt x="2695" y="1026"/>
                    <a:pt x="2691" y="1019"/>
                    <a:pt x="2689" y="1019"/>
                  </a:cubicBezTo>
                  <a:cubicBezTo>
                    <a:pt x="2689" y="1019"/>
                    <a:pt x="2689" y="1020"/>
                    <a:pt x="2689" y="1022"/>
                  </a:cubicBezTo>
                  <a:cubicBezTo>
                    <a:pt x="2689" y="1016"/>
                    <a:pt x="2683" y="1011"/>
                    <a:pt x="2683" y="1005"/>
                  </a:cubicBezTo>
                  <a:cubicBezTo>
                    <a:pt x="2683" y="1007"/>
                    <a:pt x="2683" y="1008"/>
                    <a:pt x="2682" y="1008"/>
                  </a:cubicBezTo>
                  <a:cubicBezTo>
                    <a:pt x="2681" y="1008"/>
                    <a:pt x="2679" y="1002"/>
                    <a:pt x="2678" y="1002"/>
                  </a:cubicBezTo>
                  <a:cubicBezTo>
                    <a:pt x="2678" y="1002"/>
                    <a:pt x="2677" y="1003"/>
                    <a:pt x="2677" y="1005"/>
                  </a:cubicBezTo>
                  <a:cubicBezTo>
                    <a:pt x="2677" y="1016"/>
                    <a:pt x="2677" y="1011"/>
                    <a:pt x="2683" y="1022"/>
                  </a:cubicBezTo>
                  <a:lnTo>
                    <a:pt x="2683" y="1033"/>
                  </a:lnTo>
                  <a:cubicBezTo>
                    <a:pt x="2687" y="1033"/>
                    <a:pt x="2685" y="1026"/>
                    <a:pt x="2686" y="1026"/>
                  </a:cubicBezTo>
                  <a:lnTo>
                    <a:pt x="2686" y="1026"/>
                  </a:lnTo>
                  <a:cubicBezTo>
                    <a:pt x="2687" y="1026"/>
                    <a:pt x="2687" y="1026"/>
                    <a:pt x="2689" y="1027"/>
                  </a:cubicBezTo>
                  <a:cubicBezTo>
                    <a:pt x="2689" y="1033"/>
                    <a:pt x="2689" y="1033"/>
                    <a:pt x="2689" y="1039"/>
                  </a:cubicBezTo>
                  <a:cubicBezTo>
                    <a:pt x="2687" y="1036"/>
                    <a:pt x="2687" y="1035"/>
                    <a:pt x="2686" y="1035"/>
                  </a:cubicBezTo>
                  <a:cubicBezTo>
                    <a:pt x="2685" y="1035"/>
                    <a:pt x="2686" y="1042"/>
                    <a:pt x="2685" y="1042"/>
                  </a:cubicBezTo>
                  <a:cubicBezTo>
                    <a:pt x="2685" y="1042"/>
                    <a:pt x="2684" y="1041"/>
                    <a:pt x="2683" y="1039"/>
                  </a:cubicBezTo>
                  <a:lnTo>
                    <a:pt x="2677" y="1016"/>
                  </a:lnTo>
                  <a:cubicBezTo>
                    <a:pt x="2676" y="1014"/>
                    <a:pt x="2675" y="1013"/>
                    <a:pt x="2675" y="1013"/>
                  </a:cubicBezTo>
                  <a:cubicBezTo>
                    <a:pt x="2672" y="1013"/>
                    <a:pt x="2671" y="1023"/>
                    <a:pt x="2668" y="1023"/>
                  </a:cubicBezTo>
                  <a:cubicBezTo>
                    <a:pt x="2667" y="1023"/>
                    <a:pt x="2667" y="1022"/>
                    <a:pt x="2666" y="1022"/>
                  </a:cubicBezTo>
                  <a:lnTo>
                    <a:pt x="2666" y="1022"/>
                  </a:lnTo>
                  <a:lnTo>
                    <a:pt x="2672" y="1027"/>
                  </a:lnTo>
                  <a:cubicBezTo>
                    <a:pt x="2672" y="1033"/>
                    <a:pt x="2670" y="1034"/>
                    <a:pt x="2669" y="1034"/>
                  </a:cubicBezTo>
                  <a:cubicBezTo>
                    <a:pt x="2668" y="1034"/>
                    <a:pt x="2666" y="1033"/>
                    <a:pt x="2666" y="1033"/>
                  </a:cubicBezTo>
                  <a:cubicBezTo>
                    <a:pt x="2666" y="1028"/>
                    <a:pt x="2666" y="1024"/>
                    <a:pt x="2663" y="1019"/>
                  </a:cubicBezTo>
                  <a:lnTo>
                    <a:pt x="2663" y="1019"/>
                  </a:lnTo>
                  <a:cubicBezTo>
                    <a:pt x="2664" y="1021"/>
                    <a:pt x="2661" y="1022"/>
                    <a:pt x="2661" y="1039"/>
                  </a:cubicBezTo>
                  <a:lnTo>
                    <a:pt x="2656" y="1029"/>
                  </a:lnTo>
                  <a:lnTo>
                    <a:pt x="2656" y="1029"/>
                  </a:lnTo>
                  <a:cubicBezTo>
                    <a:pt x="2657" y="1035"/>
                    <a:pt x="2659" y="1050"/>
                    <a:pt x="2655" y="1050"/>
                  </a:cubicBezTo>
                  <a:cubicBezTo>
                    <a:pt x="2655" y="1039"/>
                    <a:pt x="2649" y="1033"/>
                    <a:pt x="2649" y="1027"/>
                  </a:cubicBezTo>
                  <a:cubicBezTo>
                    <a:pt x="2649" y="1028"/>
                    <a:pt x="2649" y="1030"/>
                    <a:pt x="2649" y="1033"/>
                  </a:cubicBezTo>
                  <a:cubicBezTo>
                    <a:pt x="2649" y="1036"/>
                    <a:pt x="2649" y="1041"/>
                    <a:pt x="2649" y="1044"/>
                  </a:cubicBezTo>
                  <a:cubicBezTo>
                    <a:pt x="2649" y="1049"/>
                    <a:pt x="2645" y="1050"/>
                    <a:pt x="2648" y="1057"/>
                  </a:cubicBezTo>
                  <a:lnTo>
                    <a:pt x="2648" y="1057"/>
                  </a:lnTo>
                  <a:cubicBezTo>
                    <a:pt x="2645" y="1051"/>
                    <a:pt x="2643" y="1049"/>
                    <a:pt x="2641" y="1049"/>
                  </a:cubicBezTo>
                  <a:cubicBezTo>
                    <a:pt x="2639" y="1049"/>
                    <a:pt x="2638" y="1051"/>
                    <a:pt x="2637" y="1051"/>
                  </a:cubicBezTo>
                  <a:cubicBezTo>
                    <a:pt x="2636" y="1051"/>
                    <a:pt x="2635" y="1048"/>
                    <a:pt x="2633" y="1039"/>
                  </a:cubicBezTo>
                  <a:cubicBezTo>
                    <a:pt x="2627" y="1044"/>
                    <a:pt x="2627" y="1050"/>
                    <a:pt x="2627" y="1050"/>
                  </a:cubicBezTo>
                  <a:cubicBezTo>
                    <a:pt x="2627" y="1047"/>
                    <a:pt x="2625" y="1045"/>
                    <a:pt x="2625" y="1045"/>
                  </a:cubicBezTo>
                  <a:lnTo>
                    <a:pt x="2625" y="1045"/>
                  </a:lnTo>
                  <a:cubicBezTo>
                    <a:pt x="2623" y="1050"/>
                    <a:pt x="2625" y="1067"/>
                    <a:pt x="2622" y="1067"/>
                  </a:cubicBezTo>
                  <a:cubicBezTo>
                    <a:pt x="2622" y="1067"/>
                    <a:pt x="2622" y="1067"/>
                    <a:pt x="2621" y="1067"/>
                  </a:cubicBezTo>
                  <a:cubicBezTo>
                    <a:pt x="2616" y="1050"/>
                    <a:pt x="2621" y="1055"/>
                    <a:pt x="2621" y="1050"/>
                  </a:cubicBezTo>
                  <a:cubicBezTo>
                    <a:pt x="2620" y="1041"/>
                    <a:pt x="2618" y="1038"/>
                    <a:pt x="2617" y="1038"/>
                  </a:cubicBezTo>
                  <a:cubicBezTo>
                    <a:pt x="2616" y="1038"/>
                    <a:pt x="2615" y="1043"/>
                    <a:pt x="2613" y="1043"/>
                  </a:cubicBezTo>
                  <a:cubicBezTo>
                    <a:pt x="2612" y="1043"/>
                    <a:pt x="2611" y="1042"/>
                    <a:pt x="2610" y="1039"/>
                  </a:cubicBezTo>
                  <a:cubicBezTo>
                    <a:pt x="2609" y="1036"/>
                    <a:pt x="2608" y="1035"/>
                    <a:pt x="2608" y="1035"/>
                  </a:cubicBezTo>
                  <a:lnTo>
                    <a:pt x="2608" y="1035"/>
                  </a:lnTo>
                  <a:cubicBezTo>
                    <a:pt x="2607" y="1035"/>
                    <a:pt x="2608" y="1045"/>
                    <a:pt x="2606" y="1045"/>
                  </a:cubicBezTo>
                  <a:cubicBezTo>
                    <a:pt x="2606" y="1045"/>
                    <a:pt x="2605" y="1045"/>
                    <a:pt x="2605" y="1044"/>
                  </a:cubicBezTo>
                  <a:cubicBezTo>
                    <a:pt x="2605" y="1055"/>
                    <a:pt x="2599" y="1061"/>
                    <a:pt x="2599" y="1067"/>
                  </a:cubicBezTo>
                  <a:cubicBezTo>
                    <a:pt x="2599" y="1055"/>
                    <a:pt x="2599" y="1061"/>
                    <a:pt x="2599" y="1050"/>
                  </a:cubicBezTo>
                  <a:cubicBezTo>
                    <a:pt x="2593" y="1050"/>
                    <a:pt x="2599" y="1066"/>
                    <a:pt x="2599" y="1072"/>
                  </a:cubicBezTo>
                  <a:lnTo>
                    <a:pt x="2599" y="1072"/>
                  </a:lnTo>
                  <a:cubicBezTo>
                    <a:pt x="2599" y="1066"/>
                    <a:pt x="2593" y="1061"/>
                    <a:pt x="2593" y="1050"/>
                  </a:cubicBezTo>
                  <a:cubicBezTo>
                    <a:pt x="2591" y="1044"/>
                    <a:pt x="2590" y="1042"/>
                    <a:pt x="2589" y="1042"/>
                  </a:cubicBezTo>
                  <a:cubicBezTo>
                    <a:pt x="2588" y="1042"/>
                    <a:pt x="2588" y="1045"/>
                    <a:pt x="2588" y="1045"/>
                  </a:cubicBezTo>
                  <a:cubicBezTo>
                    <a:pt x="2588" y="1045"/>
                    <a:pt x="2588" y="1045"/>
                    <a:pt x="2588" y="1044"/>
                  </a:cubicBezTo>
                  <a:lnTo>
                    <a:pt x="2588" y="1039"/>
                  </a:lnTo>
                  <a:cubicBezTo>
                    <a:pt x="2582" y="1044"/>
                    <a:pt x="2588" y="1061"/>
                    <a:pt x="2582" y="1061"/>
                  </a:cubicBezTo>
                  <a:lnTo>
                    <a:pt x="2582" y="1067"/>
                  </a:lnTo>
                  <a:lnTo>
                    <a:pt x="2577" y="1050"/>
                  </a:lnTo>
                  <a:cubicBezTo>
                    <a:pt x="2577" y="1055"/>
                    <a:pt x="2571" y="1067"/>
                    <a:pt x="2571" y="1072"/>
                  </a:cubicBezTo>
                  <a:cubicBezTo>
                    <a:pt x="2571" y="1061"/>
                    <a:pt x="2571" y="1050"/>
                    <a:pt x="2577" y="1044"/>
                  </a:cubicBezTo>
                  <a:cubicBezTo>
                    <a:pt x="2571" y="1044"/>
                    <a:pt x="2571" y="1044"/>
                    <a:pt x="2571" y="1050"/>
                  </a:cubicBezTo>
                  <a:cubicBezTo>
                    <a:pt x="2571" y="1067"/>
                    <a:pt x="2571" y="1072"/>
                    <a:pt x="2565" y="1072"/>
                  </a:cubicBezTo>
                  <a:cubicBezTo>
                    <a:pt x="2565" y="1039"/>
                    <a:pt x="2560" y="1067"/>
                    <a:pt x="2554" y="1039"/>
                  </a:cubicBezTo>
                  <a:cubicBezTo>
                    <a:pt x="2553" y="1041"/>
                    <a:pt x="2551" y="1042"/>
                    <a:pt x="2550" y="1042"/>
                  </a:cubicBezTo>
                  <a:cubicBezTo>
                    <a:pt x="2546" y="1042"/>
                    <a:pt x="2542" y="1033"/>
                    <a:pt x="2537" y="1033"/>
                  </a:cubicBezTo>
                  <a:lnTo>
                    <a:pt x="2537" y="1033"/>
                  </a:lnTo>
                  <a:cubicBezTo>
                    <a:pt x="2543" y="1061"/>
                    <a:pt x="2537" y="1033"/>
                    <a:pt x="2537" y="1067"/>
                  </a:cubicBezTo>
                  <a:cubicBezTo>
                    <a:pt x="2537" y="1067"/>
                    <a:pt x="2537" y="1067"/>
                    <a:pt x="2537" y="1061"/>
                  </a:cubicBezTo>
                  <a:lnTo>
                    <a:pt x="2532" y="1044"/>
                  </a:lnTo>
                  <a:cubicBezTo>
                    <a:pt x="2526" y="1039"/>
                    <a:pt x="2532" y="1039"/>
                    <a:pt x="2532" y="1033"/>
                  </a:cubicBezTo>
                  <a:cubicBezTo>
                    <a:pt x="2526" y="1033"/>
                    <a:pt x="2526" y="1022"/>
                    <a:pt x="2526" y="1016"/>
                  </a:cubicBezTo>
                  <a:cubicBezTo>
                    <a:pt x="2526" y="1027"/>
                    <a:pt x="2526" y="1027"/>
                    <a:pt x="2526" y="1027"/>
                  </a:cubicBezTo>
                  <a:lnTo>
                    <a:pt x="2526" y="1039"/>
                  </a:lnTo>
                  <a:cubicBezTo>
                    <a:pt x="2525" y="1042"/>
                    <a:pt x="2524" y="1043"/>
                    <a:pt x="2524" y="1043"/>
                  </a:cubicBezTo>
                  <a:cubicBezTo>
                    <a:pt x="2521" y="1043"/>
                    <a:pt x="2521" y="1025"/>
                    <a:pt x="2521" y="1025"/>
                  </a:cubicBezTo>
                  <a:cubicBezTo>
                    <a:pt x="2521" y="1025"/>
                    <a:pt x="2521" y="1026"/>
                    <a:pt x="2521" y="1027"/>
                  </a:cubicBezTo>
                  <a:lnTo>
                    <a:pt x="2521" y="1022"/>
                  </a:lnTo>
                  <a:cubicBezTo>
                    <a:pt x="2515" y="1027"/>
                    <a:pt x="2509" y="1022"/>
                    <a:pt x="2509" y="1044"/>
                  </a:cubicBezTo>
                  <a:cubicBezTo>
                    <a:pt x="2509" y="1039"/>
                    <a:pt x="2509" y="1033"/>
                    <a:pt x="2509" y="1033"/>
                  </a:cubicBezTo>
                  <a:cubicBezTo>
                    <a:pt x="2509" y="1032"/>
                    <a:pt x="2508" y="1032"/>
                    <a:pt x="2508" y="1032"/>
                  </a:cubicBezTo>
                  <a:cubicBezTo>
                    <a:pt x="2504" y="1032"/>
                    <a:pt x="2500" y="1044"/>
                    <a:pt x="2497" y="1044"/>
                  </a:cubicBezTo>
                  <a:cubicBezTo>
                    <a:pt x="2495" y="1044"/>
                    <a:pt x="2494" y="1042"/>
                    <a:pt x="2493" y="1039"/>
                  </a:cubicBezTo>
                  <a:cubicBezTo>
                    <a:pt x="2493" y="1037"/>
                    <a:pt x="2493" y="1035"/>
                    <a:pt x="2493" y="1033"/>
                  </a:cubicBezTo>
                  <a:cubicBezTo>
                    <a:pt x="2493" y="1033"/>
                    <a:pt x="2489" y="1040"/>
                    <a:pt x="2488" y="1040"/>
                  </a:cubicBezTo>
                  <a:cubicBezTo>
                    <a:pt x="2487" y="1040"/>
                    <a:pt x="2487" y="1040"/>
                    <a:pt x="2487" y="1039"/>
                  </a:cubicBezTo>
                  <a:lnTo>
                    <a:pt x="2487" y="1033"/>
                  </a:lnTo>
                  <a:cubicBezTo>
                    <a:pt x="2487" y="1031"/>
                    <a:pt x="2487" y="1030"/>
                    <a:pt x="2487" y="1030"/>
                  </a:cubicBezTo>
                  <a:cubicBezTo>
                    <a:pt x="2485" y="1030"/>
                    <a:pt x="2480" y="1051"/>
                    <a:pt x="2476" y="1055"/>
                  </a:cubicBezTo>
                  <a:cubicBezTo>
                    <a:pt x="2476" y="1039"/>
                    <a:pt x="2476" y="1027"/>
                    <a:pt x="2470" y="1027"/>
                  </a:cubicBezTo>
                  <a:lnTo>
                    <a:pt x="2470" y="1022"/>
                  </a:lnTo>
                  <a:cubicBezTo>
                    <a:pt x="2465" y="1022"/>
                    <a:pt x="2459" y="1039"/>
                    <a:pt x="2453" y="1050"/>
                  </a:cubicBezTo>
                  <a:cubicBezTo>
                    <a:pt x="2453" y="1027"/>
                    <a:pt x="2442" y="1039"/>
                    <a:pt x="2442" y="1022"/>
                  </a:cubicBezTo>
                  <a:cubicBezTo>
                    <a:pt x="2442" y="1027"/>
                    <a:pt x="2437" y="1039"/>
                    <a:pt x="2437" y="1039"/>
                  </a:cubicBezTo>
                  <a:cubicBezTo>
                    <a:pt x="2437" y="1024"/>
                    <a:pt x="2434" y="1021"/>
                    <a:pt x="2432" y="1021"/>
                  </a:cubicBezTo>
                  <a:cubicBezTo>
                    <a:pt x="2432" y="1021"/>
                    <a:pt x="2431" y="1022"/>
                    <a:pt x="2431" y="1022"/>
                  </a:cubicBezTo>
                  <a:lnTo>
                    <a:pt x="2425" y="1044"/>
                  </a:lnTo>
                  <a:cubicBezTo>
                    <a:pt x="2425" y="1034"/>
                    <a:pt x="2424" y="1031"/>
                    <a:pt x="2422" y="1031"/>
                  </a:cubicBezTo>
                  <a:cubicBezTo>
                    <a:pt x="2419" y="1031"/>
                    <a:pt x="2415" y="1037"/>
                    <a:pt x="2414" y="1037"/>
                  </a:cubicBezTo>
                  <a:cubicBezTo>
                    <a:pt x="2413" y="1037"/>
                    <a:pt x="2413" y="1035"/>
                    <a:pt x="2414" y="1027"/>
                  </a:cubicBezTo>
                  <a:lnTo>
                    <a:pt x="2414" y="1027"/>
                  </a:lnTo>
                  <a:cubicBezTo>
                    <a:pt x="2409" y="1033"/>
                    <a:pt x="2409" y="1033"/>
                    <a:pt x="2409" y="1039"/>
                  </a:cubicBezTo>
                  <a:lnTo>
                    <a:pt x="2409" y="1022"/>
                  </a:lnTo>
                  <a:cubicBezTo>
                    <a:pt x="2409" y="1022"/>
                    <a:pt x="2406" y="1019"/>
                    <a:pt x="2403" y="1019"/>
                  </a:cubicBezTo>
                  <a:cubicBezTo>
                    <a:pt x="2402" y="1019"/>
                    <a:pt x="2401" y="1019"/>
                    <a:pt x="2400" y="1020"/>
                  </a:cubicBezTo>
                  <a:lnTo>
                    <a:pt x="2400" y="1020"/>
                  </a:lnTo>
                  <a:cubicBezTo>
                    <a:pt x="2402" y="1014"/>
                    <a:pt x="2403" y="1011"/>
                    <a:pt x="2403" y="1011"/>
                  </a:cubicBezTo>
                  <a:lnTo>
                    <a:pt x="2403" y="1011"/>
                  </a:lnTo>
                  <a:lnTo>
                    <a:pt x="2397" y="1022"/>
                  </a:lnTo>
                  <a:cubicBezTo>
                    <a:pt x="2398" y="1021"/>
                    <a:pt x="2399" y="1020"/>
                    <a:pt x="2400" y="1020"/>
                  </a:cubicBezTo>
                  <a:lnTo>
                    <a:pt x="2400" y="1020"/>
                  </a:lnTo>
                  <a:cubicBezTo>
                    <a:pt x="2397" y="1031"/>
                    <a:pt x="2392" y="1050"/>
                    <a:pt x="2392" y="1050"/>
                  </a:cubicBezTo>
                  <a:lnTo>
                    <a:pt x="2392" y="1027"/>
                  </a:lnTo>
                  <a:cubicBezTo>
                    <a:pt x="2388" y="1027"/>
                    <a:pt x="2387" y="1020"/>
                    <a:pt x="2385" y="1020"/>
                  </a:cubicBezTo>
                  <a:cubicBezTo>
                    <a:pt x="2384" y="1020"/>
                    <a:pt x="2382" y="1022"/>
                    <a:pt x="2381" y="1027"/>
                  </a:cubicBezTo>
                  <a:cubicBezTo>
                    <a:pt x="2381" y="1022"/>
                    <a:pt x="2381" y="1016"/>
                    <a:pt x="2381" y="1016"/>
                  </a:cubicBezTo>
                  <a:cubicBezTo>
                    <a:pt x="2381" y="1016"/>
                    <a:pt x="2381" y="1013"/>
                    <a:pt x="2380" y="1013"/>
                  </a:cubicBezTo>
                  <a:cubicBezTo>
                    <a:pt x="2379" y="1013"/>
                    <a:pt x="2378" y="1016"/>
                    <a:pt x="2375" y="1027"/>
                  </a:cubicBezTo>
                  <a:cubicBezTo>
                    <a:pt x="2375" y="1022"/>
                    <a:pt x="2374" y="1020"/>
                    <a:pt x="2373" y="1020"/>
                  </a:cubicBezTo>
                  <a:cubicBezTo>
                    <a:pt x="2372" y="1020"/>
                    <a:pt x="2369" y="1026"/>
                    <a:pt x="2366" y="1030"/>
                  </a:cubicBezTo>
                  <a:lnTo>
                    <a:pt x="2366" y="1030"/>
                  </a:lnTo>
                  <a:cubicBezTo>
                    <a:pt x="2367" y="1028"/>
                    <a:pt x="2368" y="1025"/>
                    <a:pt x="2369" y="1022"/>
                  </a:cubicBezTo>
                  <a:lnTo>
                    <a:pt x="2369" y="1022"/>
                  </a:lnTo>
                  <a:lnTo>
                    <a:pt x="2364" y="1033"/>
                  </a:lnTo>
                  <a:cubicBezTo>
                    <a:pt x="2364" y="1032"/>
                    <a:pt x="2365" y="1031"/>
                    <a:pt x="2366" y="1030"/>
                  </a:cubicBezTo>
                  <a:lnTo>
                    <a:pt x="2366" y="1030"/>
                  </a:lnTo>
                  <a:cubicBezTo>
                    <a:pt x="2362" y="1039"/>
                    <a:pt x="2358" y="1040"/>
                    <a:pt x="2358" y="1044"/>
                  </a:cubicBezTo>
                  <a:cubicBezTo>
                    <a:pt x="2358" y="1044"/>
                    <a:pt x="2358" y="1041"/>
                    <a:pt x="2358" y="1039"/>
                  </a:cubicBezTo>
                  <a:cubicBezTo>
                    <a:pt x="2358" y="1036"/>
                    <a:pt x="2358" y="1035"/>
                    <a:pt x="2358" y="1035"/>
                  </a:cubicBezTo>
                  <a:cubicBezTo>
                    <a:pt x="2356" y="1035"/>
                    <a:pt x="2354" y="1042"/>
                    <a:pt x="2353" y="1042"/>
                  </a:cubicBezTo>
                  <a:cubicBezTo>
                    <a:pt x="2353" y="1042"/>
                    <a:pt x="2353" y="1041"/>
                    <a:pt x="2353" y="1039"/>
                  </a:cubicBezTo>
                  <a:lnTo>
                    <a:pt x="2358" y="1033"/>
                  </a:lnTo>
                  <a:lnTo>
                    <a:pt x="2358" y="1033"/>
                  </a:lnTo>
                  <a:cubicBezTo>
                    <a:pt x="2353" y="1033"/>
                    <a:pt x="2353" y="1039"/>
                    <a:pt x="2347" y="1044"/>
                  </a:cubicBezTo>
                  <a:cubicBezTo>
                    <a:pt x="2347" y="1041"/>
                    <a:pt x="2347" y="1034"/>
                    <a:pt x="2347" y="1027"/>
                  </a:cubicBezTo>
                  <a:cubicBezTo>
                    <a:pt x="2347" y="1029"/>
                    <a:pt x="2347" y="1030"/>
                    <a:pt x="2347" y="1031"/>
                  </a:cubicBezTo>
                  <a:lnTo>
                    <a:pt x="2347" y="1031"/>
                  </a:lnTo>
                  <a:cubicBezTo>
                    <a:pt x="2347" y="1030"/>
                    <a:pt x="2346" y="1030"/>
                    <a:pt x="2346" y="1030"/>
                  </a:cubicBezTo>
                  <a:cubicBezTo>
                    <a:pt x="2344" y="1030"/>
                    <a:pt x="2339" y="1036"/>
                    <a:pt x="2337" y="1036"/>
                  </a:cubicBezTo>
                  <a:cubicBezTo>
                    <a:pt x="2336" y="1036"/>
                    <a:pt x="2336" y="1035"/>
                    <a:pt x="2336" y="1033"/>
                  </a:cubicBezTo>
                  <a:cubicBezTo>
                    <a:pt x="2336" y="1027"/>
                    <a:pt x="2336" y="1027"/>
                    <a:pt x="2336" y="1027"/>
                  </a:cubicBezTo>
                  <a:lnTo>
                    <a:pt x="2341" y="1027"/>
                  </a:lnTo>
                  <a:cubicBezTo>
                    <a:pt x="2347" y="1016"/>
                    <a:pt x="2347" y="1016"/>
                    <a:pt x="2353" y="999"/>
                  </a:cubicBezTo>
                  <a:lnTo>
                    <a:pt x="2353" y="999"/>
                  </a:lnTo>
                  <a:cubicBezTo>
                    <a:pt x="2350" y="1002"/>
                    <a:pt x="2345" y="1010"/>
                    <a:pt x="2341" y="1016"/>
                  </a:cubicBezTo>
                  <a:lnTo>
                    <a:pt x="2341" y="1016"/>
                  </a:lnTo>
                  <a:cubicBezTo>
                    <a:pt x="2341" y="1014"/>
                    <a:pt x="2341" y="1014"/>
                    <a:pt x="2340" y="1014"/>
                  </a:cubicBezTo>
                  <a:cubicBezTo>
                    <a:pt x="2338" y="1014"/>
                    <a:pt x="2336" y="1016"/>
                    <a:pt x="2336" y="1016"/>
                  </a:cubicBezTo>
                  <a:lnTo>
                    <a:pt x="2341" y="1016"/>
                  </a:lnTo>
                  <a:cubicBezTo>
                    <a:pt x="2339" y="1020"/>
                    <a:pt x="2337" y="1023"/>
                    <a:pt x="2336" y="1023"/>
                  </a:cubicBezTo>
                  <a:cubicBezTo>
                    <a:pt x="2336" y="1023"/>
                    <a:pt x="2336" y="1022"/>
                    <a:pt x="2336" y="1022"/>
                  </a:cubicBezTo>
                  <a:cubicBezTo>
                    <a:pt x="2336" y="1016"/>
                    <a:pt x="2336" y="1016"/>
                    <a:pt x="2336" y="1016"/>
                  </a:cubicBezTo>
                  <a:cubicBezTo>
                    <a:pt x="2336" y="1011"/>
                    <a:pt x="2336" y="1011"/>
                    <a:pt x="2336" y="1011"/>
                  </a:cubicBezTo>
                  <a:cubicBezTo>
                    <a:pt x="2336" y="1005"/>
                    <a:pt x="2336" y="1005"/>
                    <a:pt x="2336" y="1005"/>
                  </a:cubicBezTo>
                  <a:cubicBezTo>
                    <a:pt x="2330" y="1016"/>
                    <a:pt x="2330" y="1016"/>
                    <a:pt x="2325" y="1027"/>
                  </a:cubicBezTo>
                  <a:cubicBezTo>
                    <a:pt x="2330" y="1022"/>
                    <a:pt x="2330" y="1022"/>
                    <a:pt x="2330" y="1022"/>
                  </a:cubicBezTo>
                  <a:lnTo>
                    <a:pt x="2330" y="1022"/>
                  </a:lnTo>
                  <a:cubicBezTo>
                    <a:pt x="2330" y="1026"/>
                    <a:pt x="2327" y="1030"/>
                    <a:pt x="2328" y="1030"/>
                  </a:cubicBezTo>
                  <a:cubicBezTo>
                    <a:pt x="2328" y="1030"/>
                    <a:pt x="2329" y="1029"/>
                    <a:pt x="2330" y="1027"/>
                  </a:cubicBezTo>
                  <a:lnTo>
                    <a:pt x="2330" y="1027"/>
                  </a:lnTo>
                  <a:cubicBezTo>
                    <a:pt x="2325" y="1033"/>
                    <a:pt x="2319" y="1044"/>
                    <a:pt x="2319" y="1044"/>
                  </a:cubicBezTo>
                  <a:cubicBezTo>
                    <a:pt x="2325" y="1027"/>
                    <a:pt x="2325" y="1016"/>
                    <a:pt x="2330" y="1005"/>
                  </a:cubicBezTo>
                  <a:lnTo>
                    <a:pt x="2330" y="1005"/>
                  </a:lnTo>
                  <a:cubicBezTo>
                    <a:pt x="2319" y="1011"/>
                    <a:pt x="2319" y="1011"/>
                    <a:pt x="2308" y="1033"/>
                  </a:cubicBezTo>
                  <a:cubicBezTo>
                    <a:pt x="2302" y="1033"/>
                    <a:pt x="2308" y="1022"/>
                    <a:pt x="2308" y="1022"/>
                  </a:cubicBezTo>
                  <a:cubicBezTo>
                    <a:pt x="2308" y="1021"/>
                    <a:pt x="2308" y="1020"/>
                    <a:pt x="2308" y="1020"/>
                  </a:cubicBezTo>
                  <a:lnTo>
                    <a:pt x="2308" y="1020"/>
                  </a:lnTo>
                  <a:cubicBezTo>
                    <a:pt x="2306" y="1021"/>
                    <a:pt x="2303" y="1023"/>
                    <a:pt x="2297" y="1033"/>
                  </a:cubicBezTo>
                  <a:cubicBezTo>
                    <a:pt x="2297" y="1022"/>
                    <a:pt x="2308" y="1016"/>
                    <a:pt x="2302" y="1016"/>
                  </a:cubicBezTo>
                  <a:cubicBezTo>
                    <a:pt x="2302" y="1011"/>
                    <a:pt x="2302" y="1011"/>
                    <a:pt x="2302" y="1011"/>
                  </a:cubicBezTo>
                  <a:cubicBezTo>
                    <a:pt x="2302" y="1011"/>
                    <a:pt x="2302" y="1005"/>
                    <a:pt x="2302" y="1005"/>
                  </a:cubicBezTo>
                  <a:cubicBezTo>
                    <a:pt x="2302" y="999"/>
                    <a:pt x="2313" y="994"/>
                    <a:pt x="2292" y="994"/>
                  </a:cubicBezTo>
                  <a:lnTo>
                    <a:pt x="2292" y="994"/>
                  </a:lnTo>
                  <a:cubicBezTo>
                    <a:pt x="2295" y="994"/>
                    <a:pt x="2290" y="994"/>
                    <a:pt x="2285" y="999"/>
                  </a:cubicBezTo>
                  <a:cubicBezTo>
                    <a:pt x="2280" y="1005"/>
                    <a:pt x="2280" y="1005"/>
                    <a:pt x="2280" y="1005"/>
                  </a:cubicBezTo>
                  <a:cubicBezTo>
                    <a:pt x="2274" y="1005"/>
                    <a:pt x="2274" y="1011"/>
                    <a:pt x="2269" y="1011"/>
                  </a:cubicBezTo>
                  <a:lnTo>
                    <a:pt x="2263" y="1011"/>
                  </a:lnTo>
                  <a:cubicBezTo>
                    <a:pt x="2269" y="1005"/>
                    <a:pt x="2269" y="999"/>
                    <a:pt x="2280" y="999"/>
                  </a:cubicBezTo>
                  <a:cubicBezTo>
                    <a:pt x="2280" y="988"/>
                    <a:pt x="2280" y="977"/>
                    <a:pt x="2285" y="971"/>
                  </a:cubicBezTo>
                  <a:cubicBezTo>
                    <a:pt x="2308" y="971"/>
                    <a:pt x="2334" y="964"/>
                    <a:pt x="2349" y="964"/>
                  </a:cubicBezTo>
                  <a:cubicBezTo>
                    <a:pt x="2353" y="964"/>
                    <a:pt x="2356" y="965"/>
                    <a:pt x="2358" y="966"/>
                  </a:cubicBezTo>
                  <a:cubicBezTo>
                    <a:pt x="2392" y="932"/>
                    <a:pt x="2448" y="899"/>
                    <a:pt x="2453" y="865"/>
                  </a:cubicBezTo>
                  <a:cubicBezTo>
                    <a:pt x="2459" y="859"/>
                    <a:pt x="2463" y="858"/>
                    <a:pt x="2467" y="858"/>
                  </a:cubicBezTo>
                  <a:cubicBezTo>
                    <a:pt x="2470" y="858"/>
                    <a:pt x="2473" y="859"/>
                    <a:pt x="2476" y="859"/>
                  </a:cubicBezTo>
                  <a:cubicBezTo>
                    <a:pt x="2476" y="865"/>
                    <a:pt x="2465" y="871"/>
                    <a:pt x="2465" y="876"/>
                  </a:cubicBezTo>
                  <a:cubicBezTo>
                    <a:pt x="2481" y="859"/>
                    <a:pt x="2526" y="831"/>
                    <a:pt x="2521" y="815"/>
                  </a:cubicBezTo>
                  <a:cubicBezTo>
                    <a:pt x="2526" y="813"/>
                    <a:pt x="2529" y="812"/>
                    <a:pt x="2531" y="812"/>
                  </a:cubicBezTo>
                  <a:cubicBezTo>
                    <a:pt x="2539" y="812"/>
                    <a:pt x="2533" y="820"/>
                    <a:pt x="2534" y="820"/>
                  </a:cubicBezTo>
                  <a:cubicBezTo>
                    <a:pt x="2535" y="820"/>
                    <a:pt x="2538" y="818"/>
                    <a:pt x="2549" y="809"/>
                  </a:cubicBezTo>
                  <a:lnTo>
                    <a:pt x="2549" y="820"/>
                  </a:lnTo>
                  <a:cubicBezTo>
                    <a:pt x="2638" y="792"/>
                    <a:pt x="2644" y="697"/>
                    <a:pt x="2745" y="674"/>
                  </a:cubicBezTo>
                  <a:lnTo>
                    <a:pt x="2728" y="674"/>
                  </a:lnTo>
                  <a:cubicBezTo>
                    <a:pt x="2834" y="624"/>
                    <a:pt x="2913" y="529"/>
                    <a:pt x="3019" y="490"/>
                  </a:cubicBezTo>
                  <a:cubicBezTo>
                    <a:pt x="3047" y="473"/>
                    <a:pt x="3041" y="462"/>
                    <a:pt x="3053" y="445"/>
                  </a:cubicBezTo>
                  <a:lnTo>
                    <a:pt x="3069" y="456"/>
                  </a:lnTo>
                  <a:lnTo>
                    <a:pt x="3086" y="422"/>
                  </a:lnTo>
                  <a:cubicBezTo>
                    <a:pt x="3114" y="383"/>
                    <a:pt x="3170" y="406"/>
                    <a:pt x="3204" y="355"/>
                  </a:cubicBezTo>
                  <a:lnTo>
                    <a:pt x="3193" y="350"/>
                  </a:lnTo>
                  <a:cubicBezTo>
                    <a:pt x="3212" y="340"/>
                    <a:pt x="3239" y="314"/>
                    <a:pt x="3247" y="314"/>
                  </a:cubicBezTo>
                  <a:cubicBezTo>
                    <a:pt x="3248" y="314"/>
                    <a:pt x="3249" y="314"/>
                    <a:pt x="3249" y="316"/>
                  </a:cubicBezTo>
                  <a:cubicBezTo>
                    <a:pt x="3249" y="316"/>
                    <a:pt x="3249" y="305"/>
                    <a:pt x="3260" y="305"/>
                  </a:cubicBezTo>
                  <a:lnTo>
                    <a:pt x="3265" y="310"/>
                  </a:lnTo>
                  <a:lnTo>
                    <a:pt x="3299" y="271"/>
                  </a:lnTo>
                  <a:cubicBezTo>
                    <a:pt x="3305" y="268"/>
                    <a:pt x="3309" y="267"/>
                    <a:pt x="3312" y="267"/>
                  </a:cubicBezTo>
                  <a:cubicBezTo>
                    <a:pt x="3322" y="267"/>
                    <a:pt x="3322" y="279"/>
                    <a:pt x="3332" y="279"/>
                  </a:cubicBezTo>
                  <a:cubicBezTo>
                    <a:pt x="3338" y="279"/>
                    <a:pt x="3346" y="275"/>
                    <a:pt x="3361" y="266"/>
                  </a:cubicBezTo>
                  <a:cubicBezTo>
                    <a:pt x="3377" y="254"/>
                    <a:pt x="3400" y="215"/>
                    <a:pt x="3389" y="215"/>
                  </a:cubicBezTo>
                  <a:lnTo>
                    <a:pt x="3389" y="215"/>
                  </a:lnTo>
                  <a:cubicBezTo>
                    <a:pt x="3386" y="218"/>
                    <a:pt x="3380" y="219"/>
                    <a:pt x="3375" y="219"/>
                  </a:cubicBezTo>
                  <a:cubicBezTo>
                    <a:pt x="3369" y="219"/>
                    <a:pt x="3363" y="218"/>
                    <a:pt x="3361" y="215"/>
                  </a:cubicBezTo>
                  <a:lnTo>
                    <a:pt x="3377" y="204"/>
                  </a:lnTo>
                  <a:cubicBezTo>
                    <a:pt x="3372" y="187"/>
                    <a:pt x="3366" y="170"/>
                    <a:pt x="3349" y="165"/>
                  </a:cubicBezTo>
                  <a:cubicBezTo>
                    <a:pt x="3344" y="154"/>
                    <a:pt x="3333" y="142"/>
                    <a:pt x="3321" y="137"/>
                  </a:cubicBezTo>
                  <a:cubicBezTo>
                    <a:pt x="3321" y="131"/>
                    <a:pt x="3327" y="131"/>
                    <a:pt x="3333" y="131"/>
                  </a:cubicBezTo>
                  <a:cubicBezTo>
                    <a:pt x="3324" y="128"/>
                    <a:pt x="3314" y="126"/>
                    <a:pt x="3306" y="126"/>
                  </a:cubicBezTo>
                  <a:cubicBezTo>
                    <a:pt x="3298" y="126"/>
                    <a:pt x="3291" y="128"/>
                    <a:pt x="3288" y="137"/>
                  </a:cubicBezTo>
                  <a:cubicBezTo>
                    <a:pt x="3310" y="137"/>
                    <a:pt x="3305" y="142"/>
                    <a:pt x="3327" y="148"/>
                  </a:cubicBezTo>
                  <a:cubicBezTo>
                    <a:pt x="3338" y="154"/>
                    <a:pt x="3338" y="165"/>
                    <a:pt x="3333" y="170"/>
                  </a:cubicBezTo>
                  <a:lnTo>
                    <a:pt x="3321" y="170"/>
                  </a:lnTo>
                  <a:lnTo>
                    <a:pt x="3299" y="204"/>
                  </a:lnTo>
                  <a:lnTo>
                    <a:pt x="3282" y="198"/>
                  </a:lnTo>
                  <a:lnTo>
                    <a:pt x="3305" y="182"/>
                  </a:lnTo>
                  <a:cubicBezTo>
                    <a:pt x="3288" y="182"/>
                    <a:pt x="3282" y="198"/>
                    <a:pt x="3277" y="210"/>
                  </a:cubicBezTo>
                  <a:cubicBezTo>
                    <a:pt x="3271" y="204"/>
                    <a:pt x="3265" y="204"/>
                    <a:pt x="3260" y="204"/>
                  </a:cubicBezTo>
                  <a:lnTo>
                    <a:pt x="3243" y="243"/>
                  </a:lnTo>
                  <a:cubicBezTo>
                    <a:pt x="3238" y="238"/>
                    <a:pt x="3246" y="225"/>
                    <a:pt x="3234" y="225"/>
                  </a:cubicBezTo>
                  <a:cubicBezTo>
                    <a:pt x="3232" y="225"/>
                    <a:pt x="3229" y="226"/>
                    <a:pt x="3226" y="226"/>
                  </a:cubicBezTo>
                  <a:cubicBezTo>
                    <a:pt x="3221" y="243"/>
                    <a:pt x="3249" y="238"/>
                    <a:pt x="3232" y="254"/>
                  </a:cubicBezTo>
                  <a:cubicBezTo>
                    <a:pt x="3226" y="256"/>
                    <a:pt x="3222" y="256"/>
                    <a:pt x="3219" y="256"/>
                  </a:cubicBezTo>
                  <a:cubicBezTo>
                    <a:pt x="3215" y="256"/>
                    <a:pt x="3213" y="256"/>
                    <a:pt x="3211" y="256"/>
                  </a:cubicBezTo>
                  <a:cubicBezTo>
                    <a:pt x="3207" y="256"/>
                    <a:pt x="3204" y="257"/>
                    <a:pt x="3198" y="266"/>
                  </a:cubicBezTo>
                  <a:cubicBezTo>
                    <a:pt x="3193" y="266"/>
                    <a:pt x="3198" y="260"/>
                    <a:pt x="3204" y="249"/>
                  </a:cubicBezTo>
                  <a:lnTo>
                    <a:pt x="3204" y="249"/>
                  </a:lnTo>
                  <a:cubicBezTo>
                    <a:pt x="3193" y="266"/>
                    <a:pt x="3165" y="277"/>
                    <a:pt x="3165" y="294"/>
                  </a:cubicBezTo>
                  <a:cubicBezTo>
                    <a:pt x="3147" y="294"/>
                    <a:pt x="3129" y="315"/>
                    <a:pt x="3117" y="315"/>
                  </a:cubicBezTo>
                  <a:cubicBezTo>
                    <a:pt x="3114" y="315"/>
                    <a:pt x="3111" y="314"/>
                    <a:pt x="3109" y="310"/>
                  </a:cubicBezTo>
                  <a:cubicBezTo>
                    <a:pt x="3109" y="316"/>
                    <a:pt x="3092" y="344"/>
                    <a:pt x="3081" y="350"/>
                  </a:cubicBezTo>
                  <a:cubicBezTo>
                    <a:pt x="3083" y="343"/>
                    <a:pt x="3082" y="340"/>
                    <a:pt x="3079" y="340"/>
                  </a:cubicBezTo>
                  <a:cubicBezTo>
                    <a:pt x="3071" y="340"/>
                    <a:pt x="3046" y="362"/>
                    <a:pt x="3032" y="362"/>
                  </a:cubicBezTo>
                  <a:cubicBezTo>
                    <a:pt x="3028" y="362"/>
                    <a:pt x="3026" y="360"/>
                    <a:pt x="3025" y="355"/>
                  </a:cubicBezTo>
                  <a:cubicBezTo>
                    <a:pt x="3019" y="389"/>
                    <a:pt x="2969" y="411"/>
                    <a:pt x="2941" y="439"/>
                  </a:cubicBezTo>
                  <a:cubicBezTo>
                    <a:pt x="2941" y="439"/>
                    <a:pt x="2946" y="434"/>
                    <a:pt x="2946" y="434"/>
                  </a:cubicBezTo>
                  <a:lnTo>
                    <a:pt x="2946" y="434"/>
                  </a:lnTo>
                  <a:cubicBezTo>
                    <a:pt x="2929" y="439"/>
                    <a:pt x="2918" y="439"/>
                    <a:pt x="2907" y="445"/>
                  </a:cubicBezTo>
                  <a:cubicBezTo>
                    <a:pt x="2913" y="462"/>
                    <a:pt x="2890" y="484"/>
                    <a:pt x="2885" y="501"/>
                  </a:cubicBezTo>
                  <a:cubicBezTo>
                    <a:pt x="2851" y="501"/>
                    <a:pt x="2885" y="473"/>
                    <a:pt x="2868" y="467"/>
                  </a:cubicBezTo>
                  <a:lnTo>
                    <a:pt x="2868" y="467"/>
                  </a:lnTo>
                  <a:cubicBezTo>
                    <a:pt x="2873" y="478"/>
                    <a:pt x="2840" y="506"/>
                    <a:pt x="2851" y="506"/>
                  </a:cubicBezTo>
                  <a:cubicBezTo>
                    <a:pt x="2840" y="509"/>
                    <a:pt x="2836" y="511"/>
                    <a:pt x="2832" y="511"/>
                  </a:cubicBezTo>
                  <a:cubicBezTo>
                    <a:pt x="2829" y="511"/>
                    <a:pt x="2826" y="509"/>
                    <a:pt x="2817" y="506"/>
                  </a:cubicBezTo>
                  <a:lnTo>
                    <a:pt x="2817" y="506"/>
                  </a:lnTo>
                  <a:cubicBezTo>
                    <a:pt x="2829" y="529"/>
                    <a:pt x="2806" y="523"/>
                    <a:pt x="2801" y="540"/>
                  </a:cubicBezTo>
                  <a:cubicBezTo>
                    <a:pt x="2793" y="543"/>
                    <a:pt x="2788" y="543"/>
                    <a:pt x="2784" y="543"/>
                  </a:cubicBezTo>
                  <a:cubicBezTo>
                    <a:pt x="2778" y="543"/>
                    <a:pt x="2777" y="541"/>
                    <a:pt x="2775" y="541"/>
                  </a:cubicBezTo>
                  <a:cubicBezTo>
                    <a:pt x="2773" y="541"/>
                    <a:pt x="2770" y="543"/>
                    <a:pt x="2761" y="551"/>
                  </a:cubicBezTo>
                  <a:cubicBezTo>
                    <a:pt x="2760" y="552"/>
                    <a:pt x="2758" y="552"/>
                    <a:pt x="2757" y="552"/>
                  </a:cubicBezTo>
                  <a:cubicBezTo>
                    <a:pt x="2748" y="552"/>
                    <a:pt x="2761" y="534"/>
                    <a:pt x="2761" y="534"/>
                  </a:cubicBezTo>
                  <a:lnTo>
                    <a:pt x="2761" y="534"/>
                  </a:lnTo>
                  <a:cubicBezTo>
                    <a:pt x="2733" y="551"/>
                    <a:pt x="2761" y="557"/>
                    <a:pt x="2761" y="568"/>
                  </a:cubicBezTo>
                  <a:cubicBezTo>
                    <a:pt x="2750" y="576"/>
                    <a:pt x="2744" y="578"/>
                    <a:pt x="2740" y="578"/>
                  </a:cubicBezTo>
                  <a:cubicBezTo>
                    <a:pt x="2732" y="578"/>
                    <a:pt x="2733" y="568"/>
                    <a:pt x="2722" y="568"/>
                  </a:cubicBezTo>
                  <a:cubicBezTo>
                    <a:pt x="2705" y="585"/>
                    <a:pt x="2700" y="607"/>
                    <a:pt x="2683" y="618"/>
                  </a:cubicBezTo>
                  <a:cubicBezTo>
                    <a:pt x="2683" y="618"/>
                    <a:pt x="2677" y="618"/>
                    <a:pt x="2677" y="613"/>
                  </a:cubicBezTo>
                  <a:cubicBezTo>
                    <a:pt x="2666" y="635"/>
                    <a:pt x="2616" y="652"/>
                    <a:pt x="2605" y="686"/>
                  </a:cubicBezTo>
                  <a:lnTo>
                    <a:pt x="2599" y="686"/>
                  </a:lnTo>
                  <a:cubicBezTo>
                    <a:pt x="2605" y="691"/>
                    <a:pt x="2610" y="697"/>
                    <a:pt x="2616" y="702"/>
                  </a:cubicBezTo>
                  <a:cubicBezTo>
                    <a:pt x="2606" y="707"/>
                    <a:pt x="2601" y="720"/>
                    <a:pt x="2592" y="720"/>
                  </a:cubicBezTo>
                  <a:cubicBezTo>
                    <a:pt x="2591" y="720"/>
                    <a:pt x="2589" y="720"/>
                    <a:pt x="2588" y="719"/>
                  </a:cubicBezTo>
                  <a:cubicBezTo>
                    <a:pt x="2593" y="714"/>
                    <a:pt x="2593" y="708"/>
                    <a:pt x="2593" y="702"/>
                  </a:cubicBezTo>
                  <a:lnTo>
                    <a:pt x="2593" y="702"/>
                  </a:lnTo>
                  <a:lnTo>
                    <a:pt x="2582" y="719"/>
                  </a:lnTo>
                  <a:cubicBezTo>
                    <a:pt x="2565" y="714"/>
                    <a:pt x="2599" y="702"/>
                    <a:pt x="2593" y="691"/>
                  </a:cubicBezTo>
                  <a:lnTo>
                    <a:pt x="2593" y="691"/>
                  </a:lnTo>
                  <a:cubicBezTo>
                    <a:pt x="2571" y="714"/>
                    <a:pt x="2549" y="742"/>
                    <a:pt x="2526" y="753"/>
                  </a:cubicBezTo>
                  <a:cubicBezTo>
                    <a:pt x="2516" y="743"/>
                    <a:pt x="2560" y="724"/>
                    <a:pt x="2545" y="724"/>
                  </a:cubicBezTo>
                  <a:cubicBezTo>
                    <a:pt x="2544" y="724"/>
                    <a:pt x="2541" y="724"/>
                    <a:pt x="2537" y="725"/>
                  </a:cubicBezTo>
                  <a:lnTo>
                    <a:pt x="2571" y="708"/>
                  </a:lnTo>
                  <a:cubicBezTo>
                    <a:pt x="2532" y="702"/>
                    <a:pt x="2588" y="697"/>
                    <a:pt x="2554" y="691"/>
                  </a:cubicBezTo>
                  <a:lnTo>
                    <a:pt x="2554" y="691"/>
                  </a:lnTo>
                  <a:cubicBezTo>
                    <a:pt x="2509" y="714"/>
                    <a:pt x="2515" y="725"/>
                    <a:pt x="2476" y="747"/>
                  </a:cubicBezTo>
                  <a:cubicBezTo>
                    <a:pt x="2470" y="758"/>
                    <a:pt x="2481" y="758"/>
                    <a:pt x="2481" y="770"/>
                  </a:cubicBezTo>
                  <a:cubicBezTo>
                    <a:pt x="2465" y="788"/>
                    <a:pt x="2451" y="792"/>
                    <a:pt x="2439" y="792"/>
                  </a:cubicBezTo>
                  <a:cubicBezTo>
                    <a:pt x="2430" y="792"/>
                    <a:pt x="2422" y="790"/>
                    <a:pt x="2414" y="790"/>
                  </a:cubicBezTo>
                  <a:cubicBezTo>
                    <a:pt x="2405" y="790"/>
                    <a:pt x="2396" y="794"/>
                    <a:pt x="2386" y="809"/>
                  </a:cubicBezTo>
                  <a:cubicBezTo>
                    <a:pt x="2386" y="826"/>
                    <a:pt x="2392" y="843"/>
                    <a:pt x="2358" y="854"/>
                  </a:cubicBezTo>
                  <a:lnTo>
                    <a:pt x="2358" y="837"/>
                  </a:lnTo>
                  <a:cubicBezTo>
                    <a:pt x="2319" y="859"/>
                    <a:pt x="2353" y="871"/>
                    <a:pt x="2308" y="887"/>
                  </a:cubicBezTo>
                  <a:cubicBezTo>
                    <a:pt x="2308" y="879"/>
                    <a:pt x="2319" y="869"/>
                    <a:pt x="2323" y="865"/>
                  </a:cubicBezTo>
                  <a:lnTo>
                    <a:pt x="2323" y="865"/>
                  </a:lnTo>
                  <a:cubicBezTo>
                    <a:pt x="2291" y="871"/>
                    <a:pt x="2313" y="882"/>
                    <a:pt x="2297" y="899"/>
                  </a:cubicBezTo>
                  <a:lnTo>
                    <a:pt x="2280" y="887"/>
                  </a:lnTo>
                  <a:cubicBezTo>
                    <a:pt x="2246" y="915"/>
                    <a:pt x="2207" y="955"/>
                    <a:pt x="2168" y="988"/>
                  </a:cubicBezTo>
                  <a:cubicBezTo>
                    <a:pt x="2168" y="984"/>
                    <a:pt x="2168" y="975"/>
                    <a:pt x="2162" y="975"/>
                  </a:cubicBezTo>
                  <a:cubicBezTo>
                    <a:pt x="2160" y="975"/>
                    <a:pt x="2159" y="976"/>
                    <a:pt x="2157" y="977"/>
                  </a:cubicBezTo>
                  <a:cubicBezTo>
                    <a:pt x="2106" y="1022"/>
                    <a:pt x="2039" y="1055"/>
                    <a:pt x="1983" y="1083"/>
                  </a:cubicBezTo>
                  <a:lnTo>
                    <a:pt x="1972" y="1106"/>
                  </a:lnTo>
                  <a:cubicBezTo>
                    <a:pt x="1970" y="1107"/>
                    <a:pt x="1968" y="1108"/>
                    <a:pt x="1967" y="1108"/>
                  </a:cubicBezTo>
                  <a:cubicBezTo>
                    <a:pt x="1963" y="1108"/>
                    <a:pt x="1961" y="1104"/>
                    <a:pt x="1961" y="1100"/>
                  </a:cubicBezTo>
                  <a:lnTo>
                    <a:pt x="1961" y="1100"/>
                  </a:lnTo>
                  <a:cubicBezTo>
                    <a:pt x="1938" y="1111"/>
                    <a:pt x="1966" y="1111"/>
                    <a:pt x="1961" y="1123"/>
                  </a:cubicBezTo>
                  <a:cubicBezTo>
                    <a:pt x="1956" y="1125"/>
                    <a:pt x="1951" y="1126"/>
                    <a:pt x="1948" y="1126"/>
                  </a:cubicBezTo>
                  <a:cubicBezTo>
                    <a:pt x="1943" y="1126"/>
                    <a:pt x="1940" y="1123"/>
                    <a:pt x="1944" y="1117"/>
                  </a:cubicBezTo>
                  <a:lnTo>
                    <a:pt x="1944" y="1117"/>
                  </a:lnTo>
                  <a:cubicBezTo>
                    <a:pt x="1916" y="1151"/>
                    <a:pt x="1854" y="1207"/>
                    <a:pt x="1809" y="1223"/>
                  </a:cubicBezTo>
                  <a:lnTo>
                    <a:pt x="1815" y="1212"/>
                  </a:lnTo>
                  <a:lnTo>
                    <a:pt x="1815" y="1212"/>
                  </a:lnTo>
                  <a:cubicBezTo>
                    <a:pt x="1781" y="1229"/>
                    <a:pt x="1798" y="1263"/>
                    <a:pt x="1764" y="1268"/>
                  </a:cubicBezTo>
                  <a:lnTo>
                    <a:pt x="1764" y="1263"/>
                  </a:lnTo>
                  <a:cubicBezTo>
                    <a:pt x="1697" y="1302"/>
                    <a:pt x="1636" y="1363"/>
                    <a:pt x="1574" y="1380"/>
                  </a:cubicBezTo>
                  <a:cubicBezTo>
                    <a:pt x="1574" y="1403"/>
                    <a:pt x="1507" y="1414"/>
                    <a:pt x="1518" y="1442"/>
                  </a:cubicBezTo>
                  <a:cubicBezTo>
                    <a:pt x="1473" y="1453"/>
                    <a:pt x="1479" y="1442"/>
                    <a:pt x="1423" y="1470"/>
                  </a:cubicBezTo>
                  <a:cubicBezTo>
                    <a:pt x="1412" y="1481"/>
                    <a:pt x="1412" y="1498"/>
                    <a:pt x="1400" y="1515"/>
                  </a:cubicBezTo>
                  <a:lnTo>
                    <a:pt x="1389" y="1503"/>
                  </a:lnTo>
                  <a:lnTo>
                    <a:pt x="1372" y="1531"/>
                  </a:lnTo>
                  <a:lnTo>
                    <a:pt x="1356" y="1526"/>
                  </a:lnTo>
                  <a:lnTo>
                    <a:pt x="1339" y="1537"/>
                  </a:lnTo>
                  <a:lnTo>
                    <a:pt x="1356" y="1537"/>
                  </a:lnTo>
                  <a:cubicBezTo>
                    <a:pt x="1342" y="1556"/>
                    <a:pt x="1305" y="1566"/>
                    <a:pt x="1292" y="1566"/>
                  </a:cubicBezTo>
                  <a:cubicBezTo>
                    <a:pt x="1290" y="1566"/>
                    <a:pt x="1288" y="1566"/>
                    <a:pt x="1288" y="1565"/>
                  </a:cubicBezTo>
                  <a:lnTo>
                    <a:pt x="1232" y="1615"/>
                  </a:lnTo>
                  <a:cubicBezTo>
                    <a:pt x="1232" y="1610"/>
                    <a:pt x="1244" y="1604"/>
                    <a:pt x="1249" y="1593"/>
                  </a:cubicBezTo>
                  <a:lnTo>
                    <a:pt x="1249" y="1593"/>
                  </a:lnTo>
                  <a:cubicBezTo>
                    <a:pt x="1240" y="1605"/>
                    <a:pt x="1235" y="1608"/>
                    <a:pt x="1231" y="1608"/>
                  </a:cubicBezTo>
                  <a:cubicBezTo>
                    <a:pt x="1228" y="1608"/>
                    <a:pt x="1226" y="1605"/>
                    <a:pt x="1223" y="1605"/>
                  </a:cubicBezTo>
                  <a:cubicBezTo>
                    <a:pt x="1221" y="1605"/>
                    <a:pt x="1217" y="1607"/>
                    <a:pt x="1210" y="1615"/>
                  </a:cubicBezTo>
                  <a:cubicBezTo>
                    <a:pt x="1216" y="1615"/>
                    <a:pt x="1216" y="1627"/>
                    <a:pt x="1216" y="1627"/>
                  </a:cubicBezTo>
                  <a:cubicBezTo>
                    <a:pt x="1193" y="1632"/>
                    <a:pt x="1165" y="1655"/>
                    <a:pt x="1143" y="1671"/>
                  </a:cubicBezTo>
                  <a:lnTo>
                    <a:pt x="1137" y="1660"/>
                  </a:lnTo>
                  <a:cubicBezTo>
                    <a:pt x="1092" y="1688"/>
                    <a:pt x="1048" y="1733"/>
                    <a:pt x="1003" y="1767"/>
                  </a:cubicBezTo>
                  <a:cubicBezTo>
                    <a:pt x="1007" y="1764"/>
                    <a:pt x="1010" y="1763"/>
                    <a:pt x="1013" y="1763"/>
                  </a:cubicBezTo>
                  <a:cubicBezTo>
                    <a:pt x="1021" y="1763"/>
                    <a:pt x="1023" y="1775"/>
                    <a:pt x="1014" y="1783"/>
                  </a:cubicBezTo>
                  <a:lnTo>
                    <a:pt x="997" y="1778"/>
                  </a:lnTo>
                  <a:lnTo>
                    <a:pt x="997" y="1778"/>
                  </a:lnTo>
                  <a:cubicBezTo>
                    <a:pt x="997" y="1782"/>
                    <a:pt x="1000" y="1782"/>
                    <a:pt x="1002" y="1782"/>
                  </a:cubicBezTo>
                  <a:cubicBezTo>
                    <a:pt x="1004" y="1782"/>
                    <a:pt x="1005" y="1782"/>
                    <a:pt x="1006" y="1782"/>
                  </a:cubicBezTo>
                  <a:cubicBezTo>
                    <a:pt x="1010" y="1782"/>
                    <a:pt x="1011" y="1783"/>
                    <a:pt x="1003" y="1795"/>
                  </a:cubicBezTo>
                  <a:cubicBezTo>
                    <a:pt x="999" y="1797"/>
                    <a:pt x="996" y="1798"/>
                    <a:pt x="993" y="1798"/>
                  </a:cubicBezTo>
                  <a:cubicBezTo>
                    <a:pt x="984" y="1798"/>
                    <a:pt x="983" y="1786"/>
                    <a:pt x="992" y="1778"/>
                  </a:cubicBezTo>
                  <a:lnTo>
                    <a:pt x="992" y="1778"/>
                  </a:lnTo>
                  <a:lnTo>
                    <a:pt x="969" y="1795"/>
                  </a:lnTo>
                  <a:cubicBezTo>
                    <a:pt x="969" y="1795"/>
                    <a:pt x="969" y="1789"/>
                    <a:pt x="969" y="1783"/>
                  </a:cubicBezTo>
                  <a:cubicBezTo>
                    <a:pt x="964" y="1795"/>
                    <a:pt x="924" y="1795"/>
                    <a:pt x="919" y="1817"/>
                  </a:cubicBezTo>
                  <a:lnTo>
                    <a:pt x="913" y="1817"/>
                  </a:lnTo>
                  <a:cubicBezTo>
                    <a:pt x="863" y="1851"/>
                    <a:pt x="846" y="1867"/>
                    <a:pt x="807" y="1895"/>
                  </a:cubicBezTo>
                  <a:cubicBezTo>
                    <a:pt x="812" y="1907"/>
                    <a:pt x="796" y="1918"/>
                    <a:pt x="790" y="1935"/>
                  </a:cubicBezTo>
                  <a:cubicBezTo>
                    <a:pt x="756" y="1951"/>
                    <a:pt x="717" y="1963"/>
                    <a:pt x="684" y="1991"/>
                  </a:cubicBezTo>
                  <a:cubicBezTo>
                    <a:pt x="661" y="2013"/>
                    <a:pt x="684" y="2002"/>
                    <a:pt x="678" y="2019"/>
                  </a:cubicBezTo>
                  <a:cubicBezTo>
                    <a:pt x="676" y="2017"/>
                    <a:pt x="673" y="2016"/>
                    <a:pt x="670" y="2016"/>
                  </a:cubicBezTo>
                  <a:cubicBezTo>
                    <a:pt x="661" y="2016"/>
                    <a:pt x="650" y="2022"/>
                    <a:pt x="647" y="2022"/>
                  </a:cubicBezTo>
                  <a:cubicBezTo>
                    <a:pt x="644" y="2022"/>
                    <a:pt x="645" y="2020"/>
                    <a:pt x="650" y="2013"/>
                  </a:cubicBezTo>
                  <a:lnTo>
                    <a:pt x="650" y="2013"/>
                  </a:lnTo>
                  <a:cubicBezTo>
                    <a:pt x="605" y="2047"/>
                    <a:pt x="594" y="2052"/>
                    <a:pt x="544" y="2097"/>
                  </a:cubicBezTo>
                  <a:cubicBezTo>
                    <a:pt x="555" y="2097"/>
                    <a:pt x="560" y="2097"/>
                    <a:pt x="560" y="2103"/>
                  </a:cubicBezTo>
                  <a:cubicBezTo>
                    <a:pt x="556" y="2107"/>
                    <a:pt x="547" y="2111"/>
                    <a:pt x="540" y="2111"/>
                  </a:cubicBezTo>
                  <a:cubicBezTo>
                    <a:pt x="537" y="2111"/>
                    <a:pt x="534" y="2110"/>
                    <a:pt x="532" y="2108"/>
                  </a:cubicBezTo>
                  <a:lnTo>
                    <a:pt x="532" y="2108"/>
                  </a:lnTo>
                  <a:cubicBezTo>
                    <a:pt x="480" y="2159"/>
                    <a:pt x="374" y="2172"/>
                    <a:pt x="342" y="2226"/>
                  </a:cubicBezTo>
                  <a:lnTo>
                    <a:pt x="348" y="2226"/>
                  </a:lnTo>
                  <a:lnTo>
                    <a:pt x="303" y="2271"/>
                  </a:lnTo>
                  <a:cubicBezTo>
                    <a:pt x="299" y="2273"/>
                    <a:pt x="297" y="2273"/>
                    <a:pt x="296" y="2273"/>
                  </a:cubicBezTo>
                  <a:cubicBezTo>
                    <a:pt x="291" y="2273"/>
                    <a:pt x="306" y="2259"/>
                    <a:pt x="296" y="2259"/>
                  </a:cubicBezTo>
                  <a:cubicBezTo>
                    <a:pt x="295" y="2259"/>
                    <a:pt x="294" y="2259"/>
                    <a:pt x="292" y="2259"/>
                  </a:cubicBezTo>
                  <a:cubicBezTo>
                    <a:pt x="269" y="2282"/>
                    <a:pt x="247" y="2299"/>
                    <a:pt x="224" y="2310"/>
                  </a:cubicBezTo>
                  <a:cubicBezTo>
                    <a:pt x="219" y="2315"/>
                    <a:pt x="208" y="2321"/>
                    <a:pt x="196" y="2332"/>
                  </a:cubicBezTo>
                  <a:cubicBezTo>
                    <a:pt x="185" y="2338"/>
                    <a:pt x="174" y="2343"/>
                    <a:pt x="174" y="2349"/>
                  </a:cubicBezTo>
                  <a:cubicBezTo>
                    <a:pt x="168" y="2343"/>
                    <a:pt x="163" y="2338"/>
                    <a:pt x="163" y="2338"/>
                  </a:cubicBezTo>
                  <a:cubicBezTo>
                    <a:pt x="163" y="2338"/>
                    <a:pt x="157" y="2338"/>
                    <a:pt x="152" y="2332"/>
                  </a:cubicBezTo>
                  <a:cubicBezTo>
                    <a:pt x="140" y="2310"/>
                    <a:pt x="124" y="2287"/>
                    <a:pt x="129" y="2276"/>
                  </a:cubicBezTo>
                  <a:lnTo>
                    <a:pt x="129" y="2276"/>
                  </a:lnTo>
                  <a:lnTo>
                    <a:pt x="118" y="2282"/>
                  </a:lnTo>
                  <a:cubicBezTo>
                    <a:pt x="107" y="2276"/>
                    <a:pt x="118" y="2271"/>
                    <a:pt x="118" y="2265"/>
                  </a:cubicBezTo>
                  <a:lnTo>
                    <a:pt x="118" y="2265"/>
                  </a:lnTo>
                  <a:cubicBezTo>
                    <a:pt x="113" y="2265"/>
                    <a:pt x="116" y="2272"/>
                    <a:pt x="112" y="2272"/>
                  </a:cubicBezTo>
                  <a:cubicBezTo>
                    <a:pt x="111" y="2272"/>
                    <a:pt x="109" y="2272"/>
                    <a:pt x="107" y="2271"/>
                  </a:cubicBezTo>
                  <a:cubicBezTo>
                    <a:pt x="90" y="2237"/>
                    <a:pt x="96" y="2181"/>
                    <a:pt x="124" y="2147"/>
                  </a:cubicBezTo>
                  <a:cubicBezTo>
                    <a:pt x="140" y="2131"/>
                    <a:pt x="157" y="2125"/>
                    <a:pt x="185" y="2108"/>
                  </a:cubicBezTo>
                  <a:cubicBezTo>
                    <a:pt x="213" y="2091"/>
                    <a:pt x="241" y="2075"/>
                    <a:pt x="269" y="2058"/>
                  </a:cubicBezTo>
                  <a:cubicBezTo>
                    <a:pt x="308" y="2035"/>
                    <a:pt x="269" y="2007"/>
                    <a:pt x="325" y="1991"/>
                  </a:cubicBezTo>
                  <a:lnTo>
                    <a:pt x="325" y="1991"/>
                  </a:lnTo>
                  <a:lnTo>
                    <a:pt x="320" y="2013"/>
                  </a:lnTo>
                  <a:cubicBezTo>
                    <a:pt x="387" y="1946"/>
                    <a:pt x="476" y="1907"/>
                    <a:pt x="544" y="1839"/>
                  </a:cubicBezTo>
                  <a:lnTo>
                    <a:pt x="544" y="1839"/>
                  </a:lnTo>
                  <a:cubicBezTo>
                    <a:pt x="544" y="1845"/>
                    <a:pt x="544" y="1851"/>
                    <a:pt x="538" y="1856"/>
                  </a:cubicBezTo>
                  <a:cubicBezTo>
                    <a:pt x="560" y="1856"/>
                    <a:pt x="594" y="1817"/>
                    <a:pt x="594" y="1811"/>
                  </a:cubicBezTo>
                  <a:cubicBezTo>
                    <a:pt x="598" y="1808"/>
                    <a:pt x="600" y="1806"/>
                    <a:pt x="601" y="1806"/>
                  </a:cubicBezTo>
                  <a:cubicBezTo>
                    <a:pt x="603" y="1806"/>
                    <a:pt x="603" y="1811"/>
                    <a:pt x="611" y="1811"/>
                  </a:cubicBezTo>
                  <a:cubicBezTo>
                    <a:pt x="626" y="1806"/>
                    <a:pt x="637" y="1777"/>
                    <a:pt x="652" y="1777"/>
                  </a:cubicBezTo>
                  <a:cubicBezTo>
                    <a:pt x="653" y="1777"/>
                    <a:pt x="654" y="1777"/>
                    <a:pt x="655" y="1778"/>
                  </a:cubicBezTo>
                  <a:lnTo>
                    <a:pt x="655" y="1778"/>
                  </a:lnTo>
                  <a:cubicBezTo>
                    <a:pt x="668" y="1767"/>
                    <a:pt x="698" y="1755"/>
                    <a:pt x="684" y="1750"/>
                  </a:cubicBezTo>
                  <a:cubicBezTo>
                    <a:pt x="712" y="1733"/>
                    <a:pt x="734" y="1705"/>
                    <a:pt x="762" y="1699"/>
                  </a:cubicBezTo>
                  <a:cubicBezTo>
                    <a:pt x="768" y="1677"/>
                    <a:pt x="812" y="1671"/>
                    <a:pt x="807" y="1649"/>
                  </a:cubicBezTo>
                  <a:lnTo>
                    <a:pt x="807" y="1649"/>
                  </a:lnTo>
                  <a:cubicBezTo>
                    <a:pt x="808" y="1654"/>
                    <a:pt x="811" y="1656"/>
                    <a:pt x="815" y="1656"/>
                  </a:cubicBezTo>
                  <a:cubicBezTo>
                    <a:pt x="832" y="1656"/>
                    <a:pt x="865" y="1627"/>
                    <a:pt x="874" y="1610"/>
                  </a:cubicBezTo>
                  <a:cubicBezTo>
                    <a:pt x="874" y="1613"/>
                    <a:pt x="876" y="1614"/>
                    <a:pt x="878" y="1614"/>
                  </a:cubicBezTo>
                  <a:cubicBezTo>
                    <a:pt x="882" y="1614"/>
                    <a:pt x="887" y="1611"/>
                    <a:pt x="890" y="1611"/>
                  </a:cubicBezTo>
                  <a:cubicBezTo>
                    <a:pt x="892" y="1611"/>
                    <a:pt x="892" y="1612"/>
                    <a:pt x="891" y="1615"/>
                  </a:cubicBezTo>
                  <a:cubicBezTo>
                    <a:pt x="913" y="1604"/>
                    <a:pt x="930" y="1587"/>
                    <a:pt x="919" y="1582"/>
                  </a:cubicBezTo>
                  <a:cubicBezTo>
                    <a:pt x="965" y="1577"/>
                    <a:pt x="983" y="1524"/>
                    <a:pt x="1016" y="1524"/>
                  </a:cubicBezTo>
                  <a:cubicBezTo>
                    <a:pt x="1019" y="1524"/>
                    <a:pt x="1022" y="1525"/>
                    <a:pt x="1025" y="1526"/>
                  </a:cubicBezTo>
                  <a:cubicBezTo>
                    <a:pt x="1076" y="1475"/>
                    <a:pt x="1126" y="1431"/>
                    <a:pt x="1182" y="1386"/>
                  </a:cubicBezTo>
                  <a:lnTo>
                    <a:pt x="1182" y="1386"/>
                  </a:lnTo>
                  <a:cubicBezTo>
                    <a:pt x="1188" y="1403"/>
                    <a:pt x="1120" y="1431"/>
                    <a:pt x="1137" y="1447"/>
                  </a:cubicBezTo>
                  <a:cubicBezTo>
                    <a:pt x="1182" y="1403"/>
                    <a:pt x="1204" y="1369"/>
                    <a:pt x="1255" y="1335"/>
                  </a:cubicBezTo>
                  <a:cubicBezTo>
                    <a:pt x="1257" y="1335"/>
                    <a:pt x="1258" y="1334"/>
                    <a:pt x="1259" y="1334"/>
                  </a:cubicBezTo>
                  <a:cubicBezTo>
                    <a:pt x="1268" y="1334"/>
                    <a:pt x="1254" y="1353"/>
                    <a:pt x="1249" y="1358"/>
                  </a:cubicBezTo>
                  <a:cubicBezTo>
                    <a:pt x="1300" y="1313"/>
                    <a:pt x="1350" y="1291"/>
                    <a:pt x="1389" y="1246"/>
                  </a:cubicBezTo>
                  <a:lnTo>
                    <a:pt x="1389" y="1246"/>
                  </a:lnTo>
                  <a:cubicBezTo>
                    <a:pt x="1389" y="1249"/>
                    <a:pt x="1389" y="1253"/>
                    <a:pt x="1388" y="1255"/>
                  </a:cubicBezTo>
                  <a:lnTo>
                    <a:pt x="1388" y="1255"/>
                  </a:lnTo>
                  <a:cubicBezTo>
                    <a:pt x="1397" y="1250"/>
                    <a:pt x="1405" y="1245"/>
                    <a:pt x="1400" y="1240"/>
                  </a:cubicBezTo>
                  <a:lnTo>
                    <a:pt x="1400" y="1240"/>
                  </a:lnTo>
                  <a:lnTo>
                    <a:pt x="1395" y="1246"/>
                  </a:lnTo>
                  <a:cubicBezTo>
                    <a:pt x="1372" y="1246"/>
                    <a:pt x="1412" y="1201"/>
                    <a:pt x="1412" y="1190"/>
                  </a:cubicBezTo>
                  <a:cubicBezTo>
                    <a:pt x="1412" y="1198"/>
                    <a:pt x="1415" y="1201"/>
                    <a:pt x="1419" y="1201"/>
                  </a:cubicBezTo>
                  <a:cubicBezTo>
                    <a:pt x="1426" y="1201"/>
                    <a:pt x="1438" y="1194"/>
                    <a:pt x="1446" y="1194"/>
                  </a:cubicBezTo>
                  <a:cubicBezTo>
                    <a:pt x="1452" y="1194"/>
                    <a:pt x="1456" y="1198"/>
                    <a:pt x="1456" y="1212"/>
                  </a:cubicBezTo>
                  <a:cubicBezTo>
                    <a:pt x="1462" y="1207"/>
                    <a:pt x="1462" y="1195"/>
                    <a:pt x="1462" y="1195"/>
                  </a:cubicBezTo>
                  <a:cubicBezTo>
                    <a:pt x="1464" y="1193"/>
                    <a:pt x="1467" y="1192"/>
                    <a:pt x="1468" y="1192"/>
                  </a:cubicBezTo>
                  <a:lnTo>
                    <a:pt x="1468" y="1192"/>
                  </a:lnTo>
                  <a:cubicBezTo>
                    <a:pt x="1470" y="1192"/>
                    <a:pt x="1471" y="1194"/>
                    <a:pt x="1468" y="1201"/>
                  </a:cubicBezTo>
                  <a:cubicBezTo>
                    <a:pt x="1501" y="1173"/>
                    <a:pt x="1479" y="1173"/>
                    <a:pt x="1512" y="1156"/>
                  </a:cubicBezTo>
                  <a:lnTo>
                    <a:pt x="1512" y="1156"/>
                  </a:lnTo>
                  <a:cubicBezTo>
                    <a:pt x="1512" y="1156"/>
                    <a:pt x="1507" y="1162"/>
                    <a:pt x="1507" y="1173"/>
                  </a:cubicBezTo>
                  <a:cubicBezTo>
                    <a:pt x="1518" y="1156"/>
                    <a:pt x="1529" y="1134"/>
                    <a:pt x="1557" y="1123"/>
                  </a:cubicBezTo>
                  <a:lnTo>
                    <a:pt x="1557" y="1123"/>
                  </a:lnTo>
                  <a:cubicBezTo>
                    <a:pt x="1557" y="1123"/>
                    <a:pt x="1557" y="1128"/>
                    <a:pt x="1552" y="1134"/>
                  </a:cubicBezTo>
                  <a:cubicBezTo>
                    <a:pt x="1596" y="1100"/>
                    <a:pt x="1613" y="1061"/>
                    <a:pt x="1664" y="1039"/>
                  </a:cubicBezTo>
                  <a:lnTo>
                    <a:pt x="1664" y="1039"/>
                  </a:lnTo>
                  <a:cubicBezTo>
                    <a:pt x="1662" y="1045"/>
                    <a:pt x="1663" y="1048"/>
                    <a:pt x="1665" y="1048"/>
                  </a:cubicBezTo>
                  <a:cubicBezTo>
                    <a:pt x="1670" y="1048"/>
                    <a:pt x="1679" y="1041"/>
                    <a:pt x="1688" y="1041"/>
                  </a:cubicBezTo>
                  <a:cubicBezTo>
                    <a:pt x="1691" y="1041"/>
                    <a:pt x="1694" y="1042"/>
                    <a:pt x="1697" y="1044"/>
                  </a:cubicBezTo>
                  <a:lnTo>
                    <a:pt x="1714" y="1022"/>
                  </a:lnTo>
                  <a:lnTo>
                    <a:pt x="1703" y="1022"/>
                  </a:lnTo>
                  <a:cubicBezTo>
                    <a:pt x="1725" y="1005"/>
                    <a:pt x="1736" y="983"/>
                    <a:pt x="1759" y="977"/>
                  </a:cubicBezTo>
                  <a:lnTo>
                    <a:pt x="1759" y="977"/>
                  </a:lnTo>
                  <a:lnTo>
                    <a:pt x="1748" y="994"/>
                  </a:lnTo>
                  <a:lnTo>
                    <a:pt x="1787" y="960"/>
                  </a:lnTo>
                  <a:lnTo>
                    <a:pt x="1759" y="971"/>
                  </a:lnTo>
                  <a:cubicBezTo>
                    <a:pt x="1776" y="949"/>
                    <a:pt x="1742" y="955"/>
                    <a:pt x="1776" y="938"/>
                  </a:cubicBezTo>
                  <a:lnTo>
                    <a:pt x="1776" y="938"/>
                  </a:lnTo>
                  <a:cubicBezTo>
                    <a:pt x="1775" y="939"/>
                    <a:pt x="1775" y="939"/>
                    <a:pt x="1775" y="939"/>
                  </a:cubicBezTo>
                  <a:cubicBezTo>
                    <a:pt x="1778" y="939"/>
                    <a:pt x="1801" y="927"/>
                    <a:pt x="1815" y="927"/>
                  </a:cubicBezTo>
                  <a:cubicBezTo>
                    <a:pt x="1821" y="910"/>
                    <a:pt x="1832" y="899"/>
                    <a:pt x="1849" y="893"/>
                  </a:cubicBezTo>
                  <a:cubicBezTo>
                    <a:pt x="1854" y="893"/>
                    <a:pt x="1854" y="910"/>
                    <a:pt x="1860" y="910"/>
                  </a:cubicBezTo>
                  <a:cubicBezTo>
                    <a:pt x="1865" y="894"/>
                    <a:pt x="1904" y="874"/>
                    <a:pt x="1914" y="853"/>
                  </a:cubicBezTo>
                  <a:lnTo>
                    <a:pt x="1914" y="853"/>
                  </a:lnTo>
                  <a:cubicBezTo>
                    <a:pt x="1912" y="861"/>
                    <a:pt x="1917" y="865"/>
                    <a:pt x="1921" y="865"/>
                  </a:cubicBezTo>
                  <a:lnTo>
                    <a:pt x="1921" y="848"/>
                  </a:lnTo>
                  <a:cubicBezTo>
                    <a:pt x="1925" y="846"/>
                    <a:pt x="1927" y="846"/>
                    <a:pt x="1930" y="846"/>
                  </a:cubicBezTo>
                  <a:cubicBezTo>
                    <a:pt x="1935" y="846"/>
                    <a:pt x="1938" y="850"/>
                    <a:pt x="1938" y="854"/>
                  </a:cubicBezTo>
                  <a:cubicBezTo>
                    <a:pt x="1971" y="832"/>
                    <a:pt x="1918" y="842"/>
                    <a:pt x="1958" y="827"/>
                  </a:cubicBezTo>
                  <a:lnTo>
                    <a:pt x="1958" y="827"/>
                  </a:lnTo>
                  <a:cubicBezTo>
                    <a:pt x="1958" y="828"/>
                    <a:pt x="1957" y="829"/>
                    <a:pt x="1955" y="831"/>
                  </a:cubicBezTo>
                  <a:cubicBezTo>
                    <a:pt x="1994" y="815"/>
                    <a:pt x="2022" y="775"/>
                    <a:pt x="2056" y="758"/>
                  </a:cubicBezTo>
                  <a:lnTo>
                    <a:pt x="2056" y="758"/>
                  </a:lnTo>
                  <a:cubicBezTo>
                    <a:pt x="2078" y="770"/>
                    <a:pt x="2033" y="781"/>
                    <a:pt x="2050" y="787"/>
                  </a:cubicBezTo>
                  <a:cubicBezTo>
                    <a:pt x="2095" y="753"/>
                    <a:pt x="2140" y="702"/>
                    <a:pt x="2190" y="674"/>
                  </a:cubicBezTo>
                  <a:lnTo>
                    <a:pt x="2179" y="674"/>
                  </a:lnTo>
                  <a:cubicBezTo>
                    <a:pt x="2168" y="653"/>
                    <a:pt x="2215" y="663"/>
                    <a:pt x="2233" y="638"/>
                  </a:cubicBezTo>
                  <a:lnTo>
                    <a:pt x="2233" y="638"/>
                  </a:lnTo>
                  <a:cubicBezTo>
                    <a:pt x="2231" y="644"/>
                    <a:pt x="2235" y="652"/>
                    <a:pt x="2235" y="652"/>
                  </a:cubicBezTo>
                  <a:cubicBezTo>
                    <a:pt x="2269" y="630"/>
                    <a:pt x="2297" y="602"/>
                    <a:pt x="2341" y="562"/>
                  </a:cubicBezTo>
                  <a:lnTo>
                    <a:pt x="2341" y="568"/>
                  </a:lnTo>
                  <a:cubicBezTo>
                    <a:pt x="2364" y="562"/>
                    <a:pt x="2392" y="540"/>
                    <a:pt x="2414" y="529"/>
                  </a:cubicBezTo>
                  <a:cubicBezTo>
                    <a:pt x="2414" y="518"/>
                    <a:pt x="2431" y="512"/>
                    <a:pt x="2414" y="506"/>
                  </a:cubicBezTo>
                  <a:cubicBezTo>
                    <a:pt x="2498" y="495"/>
                    <a:pt x="2526" y="406"/>
                    <a:pt x="2599" y="394"/>
                  </a:cubicBezTo>
                  <a:lnTo>
                    <a:pt x="2599" y="394"/>
                  </a:lnTo>
                  <a:cubicBezTo>
                    <a:pt x="2594" y="399"/>
                    <a:pt x="2590" y="407"/>
                    <a:pt x="2591" y="407"/>
                  </a:cubicBezTo>
                  <a:cubicBezTo>
                    <a:pt x="2592" y="407"/>
                    <a:pt x="2592" y="407"/>
                    <a:pt x="2593" y="406"/>
                  </a:cubicBezTo>
                  <a:lnTo>
                    <a:pt x="2633" y="366"/>
                  </a:lnTo>
                  <a:cubicBezTo>
                    <a:pt x="2631" y="365"/>
                    <a:pt x="2629" y="364"/>
                    <a:pt x="2628" y="364"/>
                  </a:cubicBezTo>
                  <a:cubicBezTo>
                    <a:pt x="2625" y="364"/>
                    <a:pt x="2621" y="366"/>
                    <a:pt x="2610" y="366"/>
                  </a:cubicBezTo>
                  <a:cubicBezTo>
                    <a:pt x="2610" y="361"/>
                    <a:pt x="2621" y="344"/>
                    <a:pt x="2633" y="338"/>
                  </a:cubicBezTo>
                  <a:lnTo>
                    <a:pt x="2633" y="338"/>
                  </a:lnTo>
                  <a:cubicBezTo>
                    <a:pt x="2623" y="349"/>
                    <a:pt x="2629" y="351"/>
                    <a:pt x="2637" y="351"/>
                  </a:cubicBezTo>
                  <a:cubicBezTo>
                    <a:pt x="2643" y="351"/>
                    <a:pt x="2651" y="350"/>
                    <a:pt x="2655" y="350"/>
                  </a:cubicBezTo>
                  <a:cubicBezTo>
                    <a:pt x="2655" y="350"/>
                    <a:pt x="2655" y="344"/>
                    <a:pt x="2655" y="338"/>
                  </a:cubicBezTo>
                  <a:cubicBezTo>
                    <a:pt x="2689" y="338"/>
                    <a:pt x="2644" y="322"/>
                    <a:pt x="2683" y="305"/>
                  </a:cubicBezTo>
                  <a:lnTo>
                    <a:pt x="2683" y="305"/>
                  </a:lnTo>
                  <a:lnTo>
                    <a:pt x="2689" y="310"/>
                  </a:lnTo>
                  <a:cubicBezTo>
                    <a:pt x="2700" y="299"/>
                    <a:pt x="2705" y="288"/>
                    <a:pt x="2722" y="277"/>
                  </a:cubicBezTo>
                  <a:lnTo>
                    <a:pt x="2722" y="277"/>
                  </a:lnTo>
                  <a:cubicBezTo>
                    <a:pt x="2733" y="288"/>
                    <a:pt x="2711" y="294"/>
                    <a:pt x="2717" y="305"/>
                  </a:cubicBezTo>
                  <a:cubicBezTo>
                    <a:pt x="2733" y="288"/>
                    <a:pt x="2739" y="254"/>
                    <a:pt x="2761" y="254"/>
                  </a:cubicBezTo>
                  <a:lnTo>
                    <a:pt x="2761" y="254"/>
                  </a:lnTo>
                  <a:cubicBezTo>
                    <a:pt x="2756" y="266"/>
                    <a:pt x="2745" y="271"/>
                    <a:pt x="2739" y="282"/>
                  </a:cubicBezTo>
                  <a:cubicBezTo>
                    <a:pt x="2767" y="277"/>
                    <a:pt x="2767" y="277"/>
                    <a:pt x="2784" y="266"/>
                  </a:cubicBezTo>
                  <a:lnTo>
                    <a:pt x="2778" y="266"/>
                  </a:lnTo>
                  <a:lnTo>
                    <a:pt x="2806" y="254"/>
                  </a:lnTo>
                  <a:lnTo>
                    <a:pt x="2806" y="254"/>
                  </a:lnTo>
                  <a:cubicBezTo>
                    <a:pt x="2806" y="254"/>
                    <a:pt x="2806" y="254"/>
                    <a:pt x="2806" y="254"/>
                  </a:cubicBezTo>
                  <a:lnTo>
                    <a:pt x="2817" y="249"/>
                  </a:lnTo>
                  <a:lnTo>
                    <a:pt x="2806" y="254"/>
                  </a:lnTo>
                  <a:lnTo>
                    <a:pt x="2806" y="254"/>
                  </a:lnTo>
                  <a:cubicBezTo>
                    <a:pt x="2812" y="210"/>
                    <a:pt x="2851" y="215"/>
                    <a:pt x="2873" y="176"/>
                  </a:cubicBezTo>
                  <a:lnTo>
                    <a:pt x="2873" y="176"/>
                  </a:lnTo>
                  <a:cubicBezTo>
                    <a:pt x="2863" y="194"/>
                    <a:pt x="2862" y="198"/>
                    <a:pt x="2865" y="198"/>
                  </a:cubicBezTo>
                  <a:cubicBezTo>
                    <a:pt x="2867" y="198"/>
                    <a:pt x="2871" y="196"/>
                    <a:pt x="2874" y="196"/>
                  </a:cubicBezTo>
                  <a:cubicBezTo>
                    <a:pt x="2876" y="196"/>
                    <a:pt x="2878" y="196"/>
                    <a:pt x="2879" y="198"/>
                  </a:cubicBezTo>
                  <a:cubicBezTo>
                    <a:pt x="2886" y="198"/>
                    <a:pt x="2896" y="196"/>
                    <a:pt x="2901" y="196"/>
                  </a:cubicBezTo>
                  <a:cubicBezTo>
                    <a:pt x="2902" y="196"/>
                    <a:pt x="2903" y="196"/>
                    <a:pt x="2902" y="197"/>
                  </a:cubicBezTo>
                  <a:lnTo>
                    <a:pt x="2902" y="197"/>
                  </a:lnTo>
                  <a:cubicBezTo>
                    <a:pt x="2914" y="182"/>
                    <a:pt x="2935" y="186"/>
                    <a:pt x="2946" y="159"/>
                  </a:cubicBezTo>
                  <a:cubicBezTo>
                    <a:pt x="2947" y="160"/>
                    <a:pt x="2948" y="160"/>
                    <a:pt x="2949" y="160"/>
                  </a:cubicBezTo>
                  <a:cubicBezTo>
                    <a:pt x="2953" y="160"/>
                    <a:pt x="2959" y="155"/>
                    <a:pt x="2963" y="155"/>
                  </a:cubicBezTo>
                  <a:cubicBezTo>
                    <a:pt x="2965" y="155"/>
                    <a:pt x="2967" y="156"/>
                    <a:pt x="2969" y="159"/>
                  </a:cubicBezTo>
                  <a:cubicBezTo>
                    <a:pt x="2975" y="153"/>
                    <a:pt x="2975" y="152"/>
                    <a:pt x="2973" y="152"/>
                  </a:cubicBezTo>
                  <a:lnTo>
                    <a:pt x="2973" y="152"/>
                  </a:lnTo>
                  <a:cubicBezTo>
                    <a:pt x="2970" y="152"/>
                    <a:pt x="2963" y="155"/>
                    <a:pt x="2959" y="155"/>
                  </a:cubicBezTo>
                  <a:cubicBezTo>
                    <a:pt x="2958" y="155"/>
                    <a:pt x="2957" y="155"/>
                    <a:pt x="2957" y="154"/>
                  </a:cubicBezTo>
                  <a:cubicBezTo>
                    <a:pt x="2974" y="120"/>
                    <a:pt x="3041" y="114"/>
                    <a:pt x="3069" y="70"/>
                  </a:cubicBezTo>
                  <a:cubicBezTo>
                    <a:pt x="3097" y="47"/>
                    <a:pt x="3103" y="30"/>
                    <a:pt x="3148" y="19"/>
                  </a:cubicBezTo>
                  <a:lnTo>
                    <a:pt x="3148" y="19"/>
                  </a:lnTo>
                  <a:cubicBezTo>
                    <a:pt x="3159" y="25"/>
                    <a:pt x="3137" y="36"/>
                    <a:pt x="3137" y="36"/>
                  </a:cubicBezTo>
                  <a:cubicBezTo>
                    <a:pt x="3159" y="42"/>
                    <a:pt x="3170" y="42"/>
                    <a:pt x="3193" y="42"/>
                  </a:cubicBezTo>
                  <a:cubicBezTo>
                    <a:pt x="3187" y="42"/>
                    <a:pt x="3193" y="47"/>
                    <a:pt x="3198" y="53"/>
                  </a:cubicBezTo>
                  <a:cubicBezTo>
                    <a:pt x="3200" y="54"/>
                    <a:pt x="3201" y="54"/>
                    <a:pt x="3203" y="54"/>
                  </a:cubicBezTo>
                  <a:cubicBezTo>
                    <a:pt x="3209" y="54"/>
                    <a:pt x="3214" y="49"/>
                    <a:pt x="3221" y="49"/>
                  </a:cubicBezTo>
                  <a:cubicBezTo>
                    <a:pt x="3224" y="49"/>
                    <a:pt x="3227" y="50"/>
                    <a:pt x="3232" y="53"/>
                  </a:cubicBezTo>
                  <a:cubicBezTo>
                    <a:pt x="3226" y="58"/>
                    <a:pt x="3215" y="64"/>
                    <a:pt x="3209" y="64"/>
                  </a:cubicBezTo>
                  <a:cubicBezTo>
                    <a:pt x="3226" y="70"/>
                    <a:pt x="3243" y="70"/>
                    <a:pt x="3265" y="75"/>
                  </a:cubicBezTo>
                  <a:cubicBezTo>
                    <a:pt x="3265" y="75"/>
                    <a:pt x="3265" y="75"/>
                    <a:pt x="3265" y="75"/>
                  </a:cubicBezTo>
                  <a:lnTo>
                    <a:pt x="3265" y="75"/>
                  </a:lnTo>
                  <a:lnTo>
                    <a:pt x="3277" y="81"/>
                  </a:lnTo>
                  <a:cubicBezTo>
                    <a:pt x="3288" y="53"/>
                    <a:pt x="3226" y="53"/>
                    <a:pt x="3204" y="42"/>
                  </a:cubicBezTo>
                  <a:cubicBezTo>
                    <a:pt x="3209" y="36"/>
                    <a:pt x="3215" y="36"/>
                    <a:pt x="3221" y="30"/>
                  </a:cubicBezTo>
                  <a:cubicBezTo>
                    <a:pt x="3209" y="30"/>
                    <a:pt x="3198" y="30"/>
                    <a:pt x="3187" y="36"/>
                  </a:cubicBezTo>
                  <a:cubicBezTo>
                    <a:pt x="3181" y="30"/>
                    <a:pt x="3181" y="19"/>
                    <a:pt x="3193" y="19"/>
                  </a:cubicBezTo>
                  <a:cubicBezTo>
                    <a:pt x="3186" y="13"/>
                    <a:pt x="3182" y="11"/>
                    <a:pt x="3178" y="11"/>
                  </a:cubicBezTo>
                  <a:cubicBezTo>
                    <a:pt x="3175" y="11"/>
                    <a:pt x="3172" y="12"/>
                    <a:pt x="3168" y="12"/>
                  </a:cubicBezTo>
                  <a:cubicBezTo>
                    <a:pt x="3165" y="12"/>
                    <a:pt x="3160" y="11"/>
                    <a:pt x="3154" y="8"/>
                  </a:cubicBezTo>
                  <a:lnTo>
                    <a:pt x="3154" y="8"/>
                  </a:lnTo>
                  <a:cubicBezTo>
                    <a:pt x="3146" y="10"/>
                    <a:pt x="3140" y="14"/>
                    <a:pt x="3131" y="14"/>
                  </a:cubicBezTo>
                  <a:cubicBezTo>
                    <a:pt x="3135" y="10"/>
                    <a:pt x="3133" y="3"/>
                    <a:pt x="3136" y="1"/>
                  </a:cubicBezTo>
                  <a:lnTo>
                    <a:pt x="3136" y="1"/>
                  </a:lnTo>
                  <a:cubicBezTo>
                    <a:pt x="3138" y="1"/>
                    <a:pt x="3140" y="2"/>
                    <a:pt x="3142" y="2"/>
                  </a:cubicBezTo>
                  <a:cubicBezTo>
                    <a:pt x="3140" y="1"/>
                    <a:pt x="3139" y="1"/>
                    <a:pt x="3137" y="1"/>
                  </a:cubicBezTo>
                  <a:cubicBezTo>
                    <a:pt x="3137" y="1"/>
                    <a:pt x="3137" y="1"/>
                    <a:pt x="3136" y="1"/>
                  </a:cubicBezTo>
                  <a:lnTo>
                    <a:pt x="3136" y="1"/>
                  </a:lnTo>
                  <a:cubicBezTo>
                    <a:pt x="3133" y="1"/>
                    <a:pt x="3130" y="0"/>
                    <a:pt x="3126" y="0"/>
                  </a:cubicBezTo>
                  <a:close/>
                  <a:moveTo>
                    <a:pt x="1943" y="5165"/>
                  </a:moveTo>
                  <a:cubicBezTo>
                    <a:pt x="1943" y="5166"/>
                    <a:pt x="1943" y="5166"/>
                    <a:pt x="1944" y="5166"/>
                  </a:cubicBezTo>
                  <a:cubicBezTo>
                    <a:pt x="1944" y="5166"/>
                    <a:pt x="1943" y="5165"/>
                    <a:pt x="1943" y="51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41"/>
          <p:cNvGrpSpPr/>
          <p:nvPr/>
        </p:nvGrpSpPr>
        <p:grpSpPr>
          <a:xfrm>
            <a:off x="861167" y="552637"/>
            <a:ext cx="510850" cy="557305"/>
            <a:chOff x="7944025" y="527638"/>
            <a:chExt cx="174775" cy="190675"/>
          </a:xfrm>
        </p:grpSpPr>
        <p:sp>
          <p:nvSpPr>
            <p:cNvPr id="301" name="Google Shape;301;p41"/>
            <p:cNvSpPr/>
            <p:nvPr/>
          </p:nvSpPr>
          <p:spPr>
            <a:xfrm>
              <a:off x="7944025" y="527638"/>
              <a:ext cx="174775" cy="190675"/>
            </a:xfrm>
            <a:custGeom>
              <a:avLst/>
              <a:gdLst/>
              <a:ahLst/>
              <a:cxnLst/>
              <a:rect l="l" t="t" r="r" b="b"/>
              <a:pathLst>
                <a:path w="6991" h="7627" extrusionOk="0">
                  <a:moveTo>
                    <a:pt x="4978" y="113"/>
                  </a:moveTo>
                  <a:cubicBezTo>
                    <a:pt x="4977" y="114"/>
                    <a:pt x="4975" y="115"/>
                    <a:pt x="4974" y="116"/>
                  </a:cubicBezTo>
                  <a:cubicBezTo>
                    <a:pt x="4976" y="115"/>
                    <a:pt x="4977" y="114"/>
                    <a:pt x="4978" y="113"/>
                  </a:cubicBezTo>
                  <a:close/>
                  <a:moveTo>
                    <a:pt x="5237" y="144"/>
                  </a:moveTo>
                  <a:cubicBezTo>
                    <a:pt x="5237" y="150"/>
                    <a:pt x="5243" y="150"/>
                    <a:pt x="5243" y="150"/>
                  </a:cubicBezTo>
                  <a:cubicBezTo>
                    <a:pt x="5243" y="155"/>
                    <a:pt x="5243" y="155"/>
                    <a:pt x="5243" y="155"/>
                  </a:cubicBezTo>
                  <a:cubicBezTo>
                    <a:pt x="5237" y="150"/>
                    <a:pt x="5237" y="150"/>
                    <a:pt x="5237" y="144"/>
                  </a:cubicBezTo>
                  <a:close/>
                  <a:moveTo>
                    <a:pt x="4503" y="200"/>
                  </a:moveTo>
                  <a:cubicBezTo>
                    <a:pt x="4503" y="200"/>
                    <a:pt x="4503" y="201"/>
                    <a:pt x="4504" y="202"/>
                  </a:cubicBezTo>
                  <a:lnTo>
                    <a:pt x="4504" y="202"/>
                  </a:lnTo>
                  <a:cubicBezTo>
                    <a:pt x="4504" y="201"/>
                    <a:pt x="4504" y="200"/>
                    <a:pt x="4503" y="200"/>
                  </a:cubicBezTo>
                  <a:close/>
                  <a:moveTo>
                    <a:pt x="5310" y="217"/>
                  </a:moveTo>
                  <a:cubicBezTo>
                    <a:pt x="5310" y="220"/>
                    <a:pt x="5311" y="221"/>
                    <a:pt x="5313" y="222"/>
                  </a:cubicBezTo>
                  <a:lnTo>
                    <a:pt x="5313" y="222"/>
                  </a:lnTo>
                  <a:cubicBezTo>
                    <a:pt x="5312" y="220"/>
                    <a:pt x="5311" y="219"/>
                    <a:pt x="5310" y="217"/>
                  </a:cubicBezTo>
                  <a:close/>
                  <a:moveTo>
                    <a:pt x="5052" y="234"/>
                  </a:moveTo>
                  <a:cubicBezTo>
                    <a:pt x="5052" y="234"/>
                    <a:pt x="5052" y="234"/>
                    <a:pt x="5052" y="234"/>
                  </a:cubicBezTo>
                  <a:lnTo>
                    <a:pt x="5052" y="234"/>
                  </a:lnTo>
                  <a:close/>
                  <a:moveTo>
                    <a:pt x="5758" y="234"/>
                  </a:moveTo>
                  <a:lnTo>
                    <a:pt x="5758" y="234"/>
                  </a:lnTo>
                  <a:cubicBezTo>
                    <a:pt x="5758" y="234"/>
                    <a:pt x="5758" y="234"/>
                    <a:pt x="5758" y="234"/>
                  </a:cubicBezTo>
                  <a:close/>
                  <a:moveTo>
                    <a:pt x="5204" y="245"/>
                  </a:moveTo>
                  <a:lnTo>
                    <a:pt x="5204" y="245"/>
                  </a:lnTo>
                  <a:cubicBezTo>
                    <a:pt x="5207" y="245"/>
                    <a:pt x="5211" y="252"/>
                    <a:pt x="5213" y="258"/>
                  </a:cubicBezTo>
                  <a:lnTo>
                    <a:pt x="5213" y="258"/>
                  </a:lnTo>
                  <a:cubicBezTo>
                    <a:pt x="5209" y="253"/>
                    <a:pt x="5208" y="260"/>
                    <a:pt x="5204" y="245"/>
                  </a:cubicBezTo>
                  <a:close/>
                  <a:moveTo>
                    <a:pt x="5803" y="301"/>
                  </a:moveTo>
                  <a:lnTo>
                    <a:pt x="5803" y="301"/>
                  </a:lnTo>
                  <a:cubicBezTo>
                    <a:pt x="5803" y="301"/>
                    <a:pt x="5803" y="301"/>
                    <a:pt x="5803" y="301"/>
                  </a:cubicBezTo>
                  <a:close/>
                  <a:moveTo>
                    <a:pt x="5853" y="329"/>
                  </a:moveTo>
                  <a:lnTo>
                    <a:pt x="5859" y="334"/>
                  </a:lnTo>
                  <a:cubicBezTo>
                    <a:pt x="5859" y="329"/>
                    <a:pt x="5853" y="329"/>
                    <a:pt x="5853" y="329"/>
                  </a:cubicBezTo>
                  <a:close/>
                  <a:moveTo>
                    <a:pt x="5736" y="351"/>
                  </a:moveTo>
                  <a:lnTo>
                    <a:pt x="5736" y="351"/>
                  </a:lnTo>
                  <a:cubicBezTo>
                    <a:pt x="5736" y="351"/>
                    <a:pt x="5736" y="351"/>
                    <a:pt x="5736" y="351"/>
                  </a:cubicBezTo>
                  <a:cubicBezTo>
                    <a:pt x="5736" y="351"/>
                    <a:pt x="5736" y="354"/>
                    <a:pt x="5737" y="354"/>
                  </a:cubicBezTo>
                  <a:cubicBezTo>
                    <a:pt x="5738" y="354"/>
                    <a:pt x="5739" y="353"/>
                    <a:pt x="5741" y="351"/>
                  </a:cubicBezTo>
                  <a:cubicBezTo>
                    <a:pt x="5739" y="351"/>
                    <a:pt x="5738" y="351"/>
                    <a:pt x="5736" y="351"/>
                  </a:cubicBezTo>
                  <a:close/>
                  <a:moveTo>
                    <a:pt x="5751" y="363"/>
                  </a:moveTo>
                  <a:lnTo>
                    <a:pt x="5751" y="363"/>
                  </a:lnTo>
                  <a:cubicBezTo>
                    <a:pt x="5746" y="363"/>
                    <a:pt x="5741" y="368"/>
                    <a:pt x="5741" y="368"/>
                  </a:cubicBezTo>
                  <a:cubicBezTo>
                    <a:pt x="5745" y="366"/>
                    <a:pt x="5749" y="364"/>
                    <a:pt x="5751" y="363"/>
                  </a:cubicBezTo>
                  <a:close/>
                  <a:moveTo>
                    <a:pt x="5853" y="374"/>
                  </a:moveTo>
                  <a:cubicBezTo>
                    <a:pt x="5853" y="374"/>
                    <a:pt x="5853" y="374"/>
                    <a:pt x="5853" y="374"/>
                  </a:cubicBezTo>
                  <a:cubicBezTo>
                    <a:pt x="5853" y="374"/>
                    <a:pt x="5853" y="374"/>
                    <a:pt x="5853" y="374"/>
                  </a:cubicBezTo>
                  <a:close/>
                  <a:moveTo>
                    <a:pt x="5030" y="402"/>
                  </a:moveTo>
                  <a:lnTo>
                    <a:pt x="5030" y="402"/>
                  </a:lnTo>
                  <a:cubicBezTo>
                    <a:pt x="5035" y="402"/>
                    <a:pt x="5039" y="406"/>
                    <a:pt x="5041" y="410"/>
                  </a:cubicBezTo>
                  <a:lnTo>
                    <a:pt x="5041" y="410"/>
                  </a:lnTo>
                  <a:cubicBezTo>
                    <a:pt x="5038" y="408"/>
                    <a:pt x="5033" y="405"/>
                    <a:pt x="5030" y="402"/>
                  </a:cubicBezTo>
                  <a:close/>
                  <a:moveTo>
                    <a:pt x="4919" y="416"/>
                  </a:moveTo>
                  <a:cubicBezTo>
                    <a:pt x="4920" y="418"/>
                    <a:pt x="4921" y="418"/>
                    <a:pt x="4924" y="418"/>
                  </a:cubicBezTo>
                  <a:cubicBezTo>
                    <a:pt x="4922" y="418"/>
                    <a:pt x="4921" y="417"/>
                    <a:pt x="4919" y="416"/>
                  </a:cubicBezTo>
                  <a:close/>
                  <a:moveTo>
                    <a:pt x="4991" y="426"/>
                  </a:moveTo>
                  <a:lnTo>
                    <a:pt x="4991" y="426"/>
                  </a:lnTo>
                  <a:cubicBezTo>
                    <a:pt x="4991" y="427"/>
                    <a:pt x="4993" y="427"/>
                    <a:pt x="4994" y="427"/>
                  </a:cubicBezTo>
                  <a:cubicBezTo>
                    <a:pt x="4996" y="427"/>
                    <a:pt x="4999" y="427"/>
                    <a:pt x="5002" y="430"/>
                  </a:cubicBezTo>
                  <a:lnTo>
                    <a:pt x="4996" y="430"/>
                  </a:lnTo>
                  <a:cubicBezTo>
                    <a:pt x="4993" y="430"/>
                    <a:pt x="4991" y="427"/>
                    <a:pt x="4991" y="426"/>
                  </a:cubicBezTo>
                  <a:close/>
                  <a:moveTo>
                    <a:pt x="5786" y="424"/>
                  </a:moveTo>
                  <a:lnTo>
                    <a:pt x="5792" y="430"/>
                  </a:lnTo>
                  <a:lnTo>
                    <a:pt x="5792" y="424"/>
                  </a:lnTo>
                  <a:close/>
                  <a:moveTo>
                    <a:pt x="4944" y="559"/>
                  </a:moveTo>
                  <a:cubicBezTo>
                    <a:pt x="4944" y="560"/>
                    <a:pt x="4945" y="562"/>
                    <a:pt x="4946" y="564"/>
                  </a:cubicBezTo>
                  <a:cubicBezTo>
                    <a:pt x="4946" y="560"/>
                    <a:pt x="4946" y="559"/>
                    <a:pt x="4944" y="559"/>
                  </a:cubicBezTo>
                  <a:close/>
                  <a:moveTo>
                    <a:pt x="5579" y="570"/>
                  </a:moveTo>
                  <a:lnTo>
                    <a:pt x="5579" y="570"/>
                  </a:lnTo>
                  <a:cubicBezTo>
                    <a:pt x="5580" y="576"/>
                    <a:pt x="5581" y="581"/>
                    <a:pt x="5582" y="587"/>
                  </a:cubicBezTo>
                  <a:lnTo>
                    <a:pt x="5582" y="587"/>
                  </a:lnTo>
                  <a:cubicBezTo>
                    <a:pt x="5584" y="583"/>
                    <a:pt x="5583" y="578"/>
                    <a:pt x="5579" y="570"/>
                  </a:cubicBezTo>
                  <a:close/>
                  <a:moveTo>
                    <a:pt x="4944" y="581"/>
                  </a:moveTo>
                  <a:cubicBezTo>
                    <a:pt x="4947" y="583"/>
                    <a:pt x="4951" y="585"/>
                    <a:pt x="4954" y="587"/>
                  </a:cubicBezTo>
                  <a:lnTo>
                    <a:pt x="4954" y="587"/>
                  </a:lnTo>
                  <a:cubicBezTo>
                    <a:pt x="4952" y="585"/>
                    <a:pt x="4948" y="582"/>
                    <a:pt x="4944" y="581"/>
                  </a:cubicBezTo>
                  <a:close/>
                  <a:moveTo>
                    <a:pt x="4954" y="587"/>
                  </a:moveTo>
                  <a:cubicBezTo>
                    <a:pt x="4956" y="590"/>
                    <a:pt x="4957" y="592"/>
                    <a:pt x="4957" y="592"/>
                  </a:cubicBezTo>
                  <a:cubicBezTo>
                    <a:pt x="4957" y="590"/>
                    <a:pt x="4956" y="589"/>
                    <a:pt x="4954" y="587"/>
                  </a:cubicBezTo>
                  <a:close/>
                  <a:moveTo>
                    <a:pt x="3983" y="626"/>
                  </a:moveTo>
                  <a:lnTo>
                    <a:pt x="3983" y="626"/>
                  </a:lnTo>
                  <a:cubicBezTo>
                    <a:pt x="3977" y="629"/>
                    <a:pt x="3974" y="630"/>
                    <a:pt x="3973" y="631"/>
                  </a:cubicBezTo>
                  <a:lnTo>
                    <a:pt x="3973" y="631"/>
                  </a:lnTo>
                  <a:cubicBezTo>
                    <a:pt x="3976" y="630"/>
                    <a:pt x="3979" y="628"/>
                    <a:pt x="3983" y="626"/>
                  </a:cubicBezTo>
                  <a:close/>
                  <a:moveTo>
                    <a:pt x="4908" y="658"/>
                  </a:moveTo>
                  <a:lnTo>
                    <a:pt x="4908" y="658"/>
                  </a:lnTo>
                  <a:cubicBezTo>
                    <a:pt x="4909" y="659"/>
                    <a:pt x="4911" y="659"/>
                    <a:pt x="4912" y="659"/>
                  </a:cubicBezTo>
                  <a:cubicBezTo>
                    <a:pt x="4911" y="659"/>
                    <a:pt x="4909" y="658"/>
                    <a:pt x="4908" y="658"/>
                  </a:cubicBezTo>
                  <a:close/>
                  <a:moveTo>
                    <a:pt x="5724" y="670"/>
                  </a:moveTo>
                  <a:cubicBezTo>
                    <a:pt x="5726" y="671"/>
                    <a:pt x="5727" y="672"/>
                    <a:pt x="5729" y="672"/>
                  </a:cubicBezTo>
                  <a:lnTo>
                    <a:pt x="5729" y="672"/>
                  </a:lnTo>
                  <a:cubicBezTo>
                    <a:pt x="5729" y="671"/>
                    <a:pt x="5730" y="671"/>
                    <a:pt x="5730" y="670"/>
                  </a:cubicBezTo>
                  <a:close/>
                  <a:moveTo>
                    <a:pt x="5696" y="670"/>
                  </a:moveTo>
                  <a:lnTo>
                    <a:pt x="5696" y="670"/>
                  </a:lnTo>
                  <a:cubicBezTo>
                    <a:pt x="5696" y="671"/>
                    <a:pt x="5696" y="675"/>
                    <a:pt x="5695" y="680"/>
                  </a:cubicBezTo>
                  <a:lnTo>
                    <a:pt x="5695" y="680"/>
                  </a:lnTo>
                  <a:cubicBezTo>
                    <a:pt x="5696" y="678"/>
                    <a:pt x="5696" y="678"/>
                    <a:pt x="5696" y="670"/>
                  </a:cubicBezTo>
                  <a:close/>
                  <a:moveTo>
                    <a:pt x="5400" y="206"/>
                  </a:moveTo>
                  <a:cubicBezTo>
                    <a:pt x="5404" y="220"/>
                    <a:pt x="5410" y="224"/>
                    <a:pt x="5416" y="224"/>
                  </a:cubicBezTo>
                  <a:cubicBezTo>
                    <a:pt x="5421" y="224"/>
                    <a:pt x="5427" y="221"/>
                    <a:pt x="5432" y="221"/>
                  </a:cubicBezTo>
                  <a:cubicBezTo>
                    <a:pt x="5435" y="221"/>
                    <a:pt x="5437" y="222"/>
                    <a:pt x="5439" y="228"/>
                  </a:cubicBezTo>
                  <a:lnTo>
                    <a:pt x="5439" y="217"/>
                  </a:lnTo>
                  <a:cubicBezTo>
                    <a:pt x="5440" y="216"/>
                    <a:pt x="5441" y="215"/>
                    <a:pt x="5441" y="215"/>
                  </a:cubicBezTo>
                  <a:cubicBezTo>
                    <a:pt x="5444" y="215"/>
                    <a:pt x="5444" y="224"/>
                    <a:pt x="5444" y="228"/>
                  </a:cubicBezTo>
                  <a:cubicBezTo>
                    <a:pt x="5444" y="217"/>
                    <a:pt x="5444" y="217"/>
                    <a:pt x="5444" y="211"/>
                  </a:cubicBezTo>
                  <a:cubicBezTo>
                    <a:pt x="5447" y="211"/>
                    <a:pt x="5450" y="210"/>
                    <a:pt x="5453" y="210"/>
                  </a:cubicBezTo>
                  <a:cubicBezTo>
                    <a:pt x="5477" y="210"/>
                    <a:pt x="5497" y="229"/>
                    <a:pt x="5512" y="239"/>
                  </a:cubicBezTo>
                  <a:cubicBezTo>
                    <a:pt x="5512" y="240"/>
                    <a:pt x="5513" y="240"/>
                    <a:pt x="5514" y="240"/>
                  </a:cubicBezTo>
                  <a:cubicBezTo>
                    <a:pt x="5521" y="240"/>
                    <a:pt x="5526" y="216"/>
                    <a:pt x="5531" y="216"/>
                  </a:cubicBezTo>
                  <a:cubicBezTo>
                    <a:pt x="5532" y="216"/>
                    <a:pt x="5533" y="218"/>
                    <a:pt x="5534" y="222"/>
                  </a:cubicBezTo>
                  <a:lnTo>
                    <a:pt x="5528" y="239"/>
                  </a:lnTo>
                  <a:cubicBezTo>
                    <a:pt x="5535" y="234"/>
                    <a:pt x="5540" y="233"/>
                    <a:pt x="5545" y="233"/>
                  </a:cubicBezTo>
                  <a:cubicBezTo>
                    <a:pt x="5556" y="233"/>
                    <a:pt x="5565" y="240"/>
                    <a:pt x="5577" y="240"/>
                  </a:cubicBezTo>
                  <a:cubicBezTo>
                    <a:pt x="5579" y="240"/>
                    <a:pt x="5580" y="240"/>
                    <a:pt x="5582" y="240"/>
                  </a:cubicBezTo>
                  <a:lnTo>
                    <a:pt x="5582" y="240"/>
                  </a:lnTo>
                  <a:cubicBezTo>
                    <a:pt x="5579" y="241"/>
                    <a:pt x="5579" y="245"/>
                    <a:pt x="5579" y="245"/>
                  </a:cubicBezTo>
                  <a:cubicBezTo>
                    <a:pt x="5579" y="250"/>
                    <a:pt x="5581" y="251"/>
                    <a:pt x="5584" y="251"/>
                  </a:cubicBezTo>
                  <a:cubicBezTo>
                    <a:pt x="5587" y="251"/>
                    <a:pt x="5592" y="248"/>
                    <a:pt x="5596" y="245"/>
                  </a:cubicBezTo>
                  <a:lnTo>
                    <a:pt x="5596" y="245"/>
                  </a:lnTo>
                  <a:cubicBezTo>
                    <a:pt x="5595" y="245"/>
                    <a:pt x="5590" y="251"/>
                    <a:pt x="5590" y="256"/>
                  </a:cubicBezTo>
                  <a:cubicBezTo>
                    <a:pt x="5590" y="257"/>
                    <a:pt x="5590" y="257"/>
                    <a:pt x="5591" y="257"/>
                  </a:cubicBezTo>
                  <a:cubicBezTo>
                    <a:pt x="5592" y="257"/>
                    <a:pt x="5597" y="252"/>
                    <a:pt x="5599" y="252"/>
                  </a:cubicBezTo>
                  <a:cubicBezTo>
                    <a:pt x="5600" y="252"/>
                    <a:pt x="5601" y="253"/>
                    <a:pt x="5601" y="256"/>
                  </a:cubicBezTo>
                  <a:cubicBezTo>
                    <a:pt x="5601" y="256"/>
                    <a:pt x="5596" y="262"/>
                    <a:pt x="5596" y="262"/>
                  </a:cubicBezTo>
                  <a:cubicBezTo>
                    <a:pt x="5597" y="260"/>
                    <a:pt x="5598" y="260"/>
                    <a:pt x="5599" y="260"/>
                  </a:cubicBezTo>
                  <a:cubicBezTo>
                    <a:pt x="5602" y="260"/>
                    <a:pt x="5604" y="261"/>
                    <a:pt x="5606" y="261"/>
                  </a:cubicBezTo>
                  <a:cubicBezTo>
                    <a:pt x="5608" y="261"/>
                    <a:pt x="5610" y="260"/>
                    <a:pt x="5612" y="256"/>
                  </a:cubicBezTo>
                  <a:cubicBezTo>
                    <a:pt x="5612" y="259"/>
                    <a:pt x="5615" y="259"/>
                    <a:pt x="5618" y="259"/>
                  </a:cubicBezTo>
                  <a:cubicBezTo>
                    <a:pt x="5621" y="259"/>
                    <a:pt x="5624" y="259"/>
                    <a:pt x="5624" y="262"/>
                  </a:cubicBezTo>
                  <a:cubicBezTo>
                    <a:pt x="5626" y="259"/>
                    <a:pt x="5628" y="258"/>
                    <a:pt x="5629" y="258"/>
                  </a:cubicBezTo>
                  <a:cubicBezTo>
                    <a:pt x="5632" y="258"/>
                    <a:pt x="5632" y="263"/>
                    <a:pt x="5634" y="263"/>
                  </a:cubicBezTo>
                  <a:cubicBezTo>
                    <a:pt x="5635" y="263"/>
                    <a:pt x="5637" y="261"/>
                    <a:pt x="5640" y="256"/>
                  </a:cubicBezTo>
                  <a:lnTo>
                    <a:pt x="5640" y="256"/>
                  </a:lnTo>
                  <a:cubicBezTo>
                    <a:pt x="5633" y="271"/>
                    <a:pt x="5635" y="276"/>
                    <a:pt x="5641" y="276"/>
                  </a:cubicBezTo>
                  <a:cubicBezTo>
                    <a:pt x="5644" y="276"/>
                    <a:pt x="5648" y="275"/>
                    <a:pt x="5652" y="273"/>
                  </a:cubicBezTo>
                  <a:lnTo>
                    <a:pt x="5652" y="273"/>
                  </a:lnTo>
                  <a:cubicBezTo>
                    <a:pt x="5646" y="278"/>
                    <a:pt x="5652" y="278"/>
                    <a:pt x="5646" y="284"/>
                  </a:cubicBezTo>
                  <a:cubicBezTo>
                    <a:pt x="5646" y="286"/>
                    <a:pt x="5647" y="288"/>
                    <a:pt x="5648" y="288"/>
                  </a:cubicBezTo>
                  <a:cubicBezTo>
                    <a:pt x="5651" y="288"/>
                    <a:pt x="5654" y="285"/>
                    <a:pt x="5657" y="278"/>
                  </a:cubicBezTo>
                  <a:lnTo>
                    <a:pt x="5657" y="278"/>
                  </a:lnTo>
                  <a:cubicBezTo>
                    <a:pt x="5655" y="288"/>
                    <a:pt x="5658" y="290"/>
                    <a:pt x="5662" y="290"/>
                  </a:cubicBezTo>
                  <a:cubicBezTo>
                    <a:pt x="5665" y="290"/>
                    <a:pt x="5669" y="289"/>
                    <a:pt x="5671" y="289"/>
                  </a:cubicBezTo>
                  <a:lnTo>
                    <a:pt x="5671" y="289"/>
                  </a:lnTo>
                  <a:cubicBezTo>
                    <a:pt x="5674" y="289"/>
                    <a:pt x="5674" y="291"/>
                    <a:pt x="5668" y="301"/>
                  </a:cubicBezTo>
                  <a:cubicBezTo>
                    <a:pt x="5685" y="301"/>
                    <a:pt x="5702" y="301"/>
                    <a:pt x="5713" y="312"/>
                  </a:cubicBezTo>
                  <a:cubicBezTo>
                    <a:pt x="5710" y="314"/>
                    <a:pt x="5707" y="315"/>
                    <a:pt x="5705" y="315"/>
                  </a:cubicBezTo>
                  <a:cubicBezTo>
                    <a:pt x="5700" y="315"/>
                    <a:pt x="5699" y="311"/>
                    <a:pt x="5695" y="311"/>
                  </a:cubicBezTo>
                  <a:cubicBezTo>
                    <a:pt x="5693" y="311"/>
                    <a:pt x="5690" y="313"/>
                    <a:pt x="5685" y="318"/>
                  </a:cubicBezTo>
                  <a:cubicBezTo>
                    <a:pt x="5694" y="318"/>
                    <a:pt x="5702" y="316"/>
                    <a:pt x="5709" y="316"/>
                  </a:cubicBezTo>
                  <a:cubicBezTo>
                    <a:pt x="5716" y="316"/>
                    <a:pt x="5722" y="318"/>
                    <a:pt x="5724" y="323"/>
                  </a:cubicBezTo>
                  <a:cubicBezTo>
                    <a:pt x="5724" y="329"/>
                    <a:pt x="5713" y="329"/>
                    <a:pt x="5713" y="329"/>
                  </a:cubicBezTo>
                  <a:cubicBezTo>
                    <a:pt x="5723" y="334"/>
                    <a:pt x="5724" y="348"/>
                    <a:pt x="5736" y="351"/>
                  </a:cubicBezTo>
                  <a:lnTo>
                    <a:pt x="5736" y="351"/>
                  </a:lnTo>
                  <a:cubicBezTo>
                    <a:pt x="5745" y="342"/>
                    <a:pt x="5761" y="344"/>
                    <a:pt x="5770" y="342"/>
                  </a:cubicBezTo>
                  <a:lnTo>
                    <a:pt x="5770" y="342"/>
                  </a:lnTo>
                  <a:cubicBezTo>
                    <a:pt x="5753" y="350"/>
                    <a:pt x="5767" y="352"/>
                    <a:pt x="5751" y="363"/>
                  </a:cubicBezTo>
                  <a:lnTo>
                    <a:pt x="5751" y="363"/>
                  </a:lnTo>
                  <a:cubicBezTo>
                    <a:pt x="5751" y="362"/>
                    <a:pt x="5752" y="362"/>
                    <a:pt x="5752" y="362"/>
                  </a:cubicBezTo>
                  <a:lnTo>
                    <a:pt x="5752" y="362"/>
                  </a:lnTo>
                  <a:cubicBezTo>
                    <a:pt x="5752" y="362"/>
                    <a:pt x="5747" y="368"/>
                    <a:pt x="5741" y="368"/>
                  </a:cubicBezTo>
                  <a:cubicBezTo>
                    <a:pt x="5747" y="371"/>
                    <a:pt x="5751" y="371"/>
                    <a:pt x="5754" y="371"/>
                  </a:cubicBezTo>
                  <a:cubicBezTo>
                    <a:pt x="5757" y="371"/>
                    <a:pt x="5758" y="371"/>
                    <a:pt x="5758" y="374"/>
                  </a:cubicBezTo>
                  <a:lnTo>
                    <a:pt x="5747" y="374"/>
                  </a:lnTo>
                  <a:cubicBezTo>
                    <a:pt x="5758" y="374"/>
                    <a:pt x="5769" y="374"/>
                    <a:pt x="5769" y="379"/>
                  </a:cubicBezTo>
                  <a:cubicBezTo>
                    <a:pt x="5767" y="379"/>
                    <a:pt x="5765" y="380"/>
                    <a:pt x="5765" y="381"/>
                  </a:cubicBezTo>
                  <a:lnTo>
                    <a:pt x="5765" y="381"/>
                  </a:lnTo>
                  <a:cubicBezTo>
                    <a:pt x="5764" y="380"/>
                    <a:pt x="5764" y="380"/>
                    <a:pt x="5764" y="379"/>
                  </a:cubicBezTo>
                  <a:lnTo>
                    <a:pt x="5764" y="379"/>
                  </a:lnTo>
                  <a:cubicBezTo>
                    <a:pt x="5764" y="381"/>
                    <a:pt x="5764" y="382"/>
                    <a:pt x="5764" y="382"/>
                  </a:cubicBezTo>
                  <a:cubicBezTo>
                    <a:pt x="5764" y="382"/>
                    <a:pt x="5764" y="381"/>
                    <a:pt x="5765" y="381"/>
                  </a:cubicBezTo>
                  <a:lnTo>
                    <a:pt x="5765" y="381"/>
                  </a:lnTo>
                  <a:cubicBezTo>
                    <a:pt x="5772" y="390"/>
                    <a:pt x="5791" y="386"/>
                    <a:pt x="5786" y="402"/>
                  </a:cubicBezTo>
                  <a:cubicBezTo>
                    <a:pt x="5769" y="407"/>
                    <a:pt x="5780" y="407"/>
                    <a:pt x="5764" y="413"/>
                  </a:cubicBezTo>
                  <a:lnTo>
                    <a:pt x="5775" y="418"/>
                  </a:lnTo>
                  <a:lnTo>
                    <a:pt x="5780" y="413"/>
                  </a:lnTo>
                  <a:cubicBezTo>
                    <a:pt x="5780" y="418"/>
                    <a:pt x="5797" y="418"/>
                    <a:pt x="5792" y="424"/>
                  </a:cubicBezTo>
                  <a:cubicBezTo>
                    <a:pt x="5799" y="424"/>
                    <a:pt x="5807" y="422"/>
                    <a:pt x="5811" y="422"/>
                  </a:cubicBezTo>
                  <a:cubicBezTo>
                    <a:pt x="5813" y="422"/>
                    <a:pt x="5814" y="422"/>
                    <a:pt x="5814" y="424"/>
                  </a:cubicBezTo>
                  <a:cubicBezTo>
                    <a:pt x="5808" y="424"/>
                    <a:pt x="5814" y="430"/>
                    <a:pt x="5803" y="435"/>
                  </a:cubicBezTo>
                  <a:cubicBezTo>
                    <a:pt x="5808" y="435"/>
                    <a:pt x="5820" y="441"/>
                    <a:pt x="5814" y="441"/>
                  </a:cubicBezTo>
                  <a:cubicBezTo>
                    <a:pt x="5808" y="446"/>
                    <a:pt x="5797" y="446"/>
                    <a:pt x="5792" y="446"/>
                  </a:cubicBezTo>
                  <a:cubicBezTo>
                    <a:pt x="5808" y="446"/>
                    <a:pt x="5797" y="458"/>
                    <a:pt x="5814" y="458"/>
                  </a:cubicBezTo>
                  <a:cubicBezTo>
                    <a:pt x="5808" y="458"/>
                    <a:pt x="5803" y="463"/>
                    <a:pt x="5797" y="463"/>
                  </a:cubicBezTo>
                  <a:lnTo>
                    <a:pt x="5814" y="463"/>
                  </a:lnTo>
                  <a:cubicBezTo>
                    <a:pt x="5808" y="463"/>
                    <a:pt x="5808" y="463"/>
                    <a:pt x="5797" y="469"/>
                  </a:cubicBezTo>
                  <a:cubicBezTo>
                    <a:pt x="5797" y="470"/>
                    <a:pt x="5798" y="470"/>
                    <a:pt x="5799" y="470"/>
                  </a:cubicBezTo>
                  <a:cubicBezTo>
                    <a:pt x="5802" y="470"/>
                    <a:pt x="5810" y="465"/>
                    <a:pt x="5814" y="465"/>
                  </a:cubicBezTo>
                  <a:cubicBezTo>
                    <a:pt x="5815" y="465"/>
                    <a:pt x="5815" y="466"/>
                    <a:pt x="5814" y="469"/>
                  </a:cubicBezTo>
                  <a:lnTo>
                    <a:pt x="5808" y="469"/>
                  </a:lnTo>
                  <a:cubicBezTo>
                    <a:pt x="5808" y="480"/>
                    <a:pt x="5820" y="486"/>
                    <a:pt x="5814" y="497"/>
                  </a:cubicBezTo>
                  <a:cubicBezTo>
                    <a:pt x="5811" y="498"/>
                    <a:pt x="5808" y="498"/>
                    <a:pt x="5807" y="498"/>
                  </a:cubicBezTo>
                  <a:cubicBezTo>
                    <a:pt x="5801" y="498"/>
                    <a:pt x="5806" y="491"/>
                    <a:pt x="5797" y="491"/>
                  </a:cubicBezTo>
                  <a:lnTo>
                    <a:pt x="5797" y="491"/>
                  </a:lnTo>
                  <a:cubicBezTo>
                    <a:pt x="5797" y="502"/>
                    <a:pt x="5820" y="514"/>
                    <a:pt x="5814" y="525"/>
                  </a:cubicBezTo>
                  <a:cubicBezTo>
                    <a:pt x="5837" y="525"/>
                    <a:pt x="5814" y="533"/>
                    <a:pt x="5812" y="538"/>
                  </a:cubicBezTo>
                  <a:lnTo>
                    <a:pt x="5812" y="538"/>
                  </a:lnTo>
                  <a:cubicBezTo>
                    <a:pt x="5809" y="536"/>
                    <a:pt x="5803" y="536"/>
                    <a:pt x="5803" y="536"/>
                  </a:cubicBezTo>
                  <a:lnTo>
                    <a:pt x="5803" y="536"/>
                  </a:lnTo>
                  <a:cubicBezTo>
                    <a:pt x="5803" y="547"/>
                    <a:pt x="5808" y="553"/>
                    <a:pt x="5820" y="564"/>
                  </a:cubicBezTo>
                  <a:lnTo>
                    <a:pt x="5808" y="564"/>
                  </a:lnTo>
                  <a:cubicBezTo>
                    <a:pt x="5803" y="570"/>
                    <a:pt x="5808" y="575"/>
                    <a:pt x="5803" y="581"/>
                  </a:cubicBezTo>
                  <a:cubicBezTo>
                    <a:pt x="5808" y="581"/>
                    <a:pt x="5808" y="586"/>
                    <a:pt x="5820" y="586"/>
                  </a:cubicBezTo>
                  <a:cubicBezTo>
                    <a:pt x="5780" y="592"/>
                    <a:pt x="5831" y="620"/>
                    <a:pt x="5797" y="626"/>
                  </a:cubicBezTo>
                  <a:cubicBezTo>
                    <a:pt x="5797" y="626"/>
                    <a:pt x="5792" y="620"/>
                    <a:pt x="5792" y="620"/>
                  </a:cubicBezTo>
                  <a:lnTo>
                    <a:pt x="5792" y="620"/>
                  </a:lnTo>
                  <a:lnTo>
                    <a:pt x="5797" y="637"/>
                  </a:lnTo>
                  <a:lnTo>
                    <a:pt x="5814" y="637"/>
                  </a:lnTo>
                  <a:cubicBezTo>
                    <a:pt x="5820" y="637"/>
                    <a:pt x="5820" y="642"/>
                    <a:pt x="5820" y="648"/>
                  </a:cubicBezTo>
                  <a:cubicBezTo>
                    <a:pt x="5817" y="642"/>
                    <a:pt x="5813" y="641"/>
                    <a:pt x="5808" y="641"/>
                  </a:cubicBezTo>
                  <a:cubicBezTo>
                    <a:pt x="5804" y="641"/>
                    <a:pt x="5800" y="642"/>
                    <a:pt x="5797" y="642"/>
                  </a:cubicBezTo>
                  <a:lnTo>
                    <a:pt x="5808" y="642"/>
                  </a:lnTo>
                  <a:cubicBezTo>
                    <a:pt x="5786" y="642"/>
                    <a:pt x="5825" y="654"/>
                    <a:pt x="5814" y="659"/>
                  </a:cubicBezTo>
                  <a:lnTo>
                    <a:pt x="5808" y="654"/>
                  </a:lnTo>
                  <a:lnTo>
                    <a:pt x="5808" y="654"/>
                  </a:lnTo>
                  <a:cubicBezTo>
                    <a:pt x="5808" y="659"/>
                    <a:pt x="5814" y="665"/>
                    <a:pt x="5814" y="665"/>
                  </a:cubicBezTo>
                  <a:cubicBezTo>
                    <a:pt x="5797" y="665"/>
                    <a:pt x="5808" y="659"/>
                    <a:pt x="5797" y="659"/>
                  </a:cubicBezTo>
                  <a:lnTo>
                    <a:pt x="5797" y="659"/>
                  </a:lnTo>
                  <a:cubicBezTo>
                    <a:pt x="5797" y="659"/>
                    <a:pt x="5814" y="676"/>
                    <a:pt x="5803" y="676"/>
                  </a:cubicBezTo>
                  <a:cubicBezTo>
                    <a:pt x="5803" y="670"/>
                    <a:pt x="5803" y="670"/>
                    <a:pt x="5797" y="665"/>
                  </a:cubicBezTo>
                  <a:cubicBezTo>
                    <a:pt x="5786" y="665"/>
                    <a:pt x="5786" y="665"/>
                    <a:pt x="5786" y="670"/>
                  </a:cubicBezTo>
                  <a:lnTo>
                    <a:pt x="5780" y="670"/>
                  </a:lnTo>
                  <a:cubicBezTo>
                    <a:pt x="5803" y="687"/>
                    <a:pt x="5792" y="687"/>
                    <a:pt x="5792" y="693"/>
                  </a:cubicBezTo>
                  <a:lnTo>
                    <a:pt x="5786" y="693"/>
                  </a:lnTo>
                  <a:cubicBezTo>
                    <a:pt x="5786" y="690"/>
                    <a:pt x="5786" y="689"/>
                    <a:pt x="5785" y="689"/>
                  </a:cubicBezTo>
                  <a:cubicBezTo>
                    <a:pt x="5785" y="689"/>
                    <a:pt x="5783" y="690"/>
                    <a:pt x="5780" y="693"/>
                  </a:cubicBezTo>
                  <a:cubicBezTo>
                    <a:pt x="5780" y="693"/>
                    <a:pt x="5780" y="693"/>
                    <a:pt x="5775" y="687"/>
                  </a:cubicBezTo>
                  <a:lnTo>
                    <a:pt x="5769" y="687"/>
                  </a:lnTo>
                  <a:cubicBezTo>
                    <a:pt x="5771" y="678"/>
                    <a:pt x="5770" y="677"/>
                    <a:pt x="5767" y="677"/>
                  </a:cubicBezTo>
                  <a:cubicBezTo>
                    <a:pt x="5765" y="677"/>
                    <a:pt x="5763" y="677"/>
                    <a:pt x="5761" y="677"/>
                  </a:cubicBezTo>
                  <a:cubicBezTo>
                    <a:pt x="5757" y="677"/>
                    <a:pt x="5754" y="676"/>
                    <a:pt x="5752" y="670"/>
                  </a:cubicBezTo>
                  <a:cubicBezTo>
                    <a:pt x="5752" y="668"/>
                    <a:pt x="5751" y="667"/>
                    <a:pt x="5749" y="667"/>
                  </a:cubicBezTo>
                  <a:cubicBezTo>
                    <a:pt x="5745" y="667"/>
                    <a:pt x="5737" y="672"/>
                    <a:pt x="5730" y="672"/>
                  </a:cubicBezTo>
                  <a:cubicBezTo>
                    <a:pt x="5729" y="672"/>
                    <a:pt x="5729" y="672"/>
                    <a:pt x="5729" y="672"/>
                  </a:cubicBezTo>
                  <a:lnTo>
                    <a:pt x="5729" y="672"/>
                  </a:lnTo>
                  <a:cubicBezTo>
                    <a:pt x="5718" y="682"/>
                    <a:pt x="5702" y="687"/>
                    <a:pt x="5692" y="687"/>
                  </a:cubicBezTo>
                  <a:lnTo>
                    <a:pt x="5692" y="687"/>
                  </a:lnTo>
                  <a:cubicBezTo>
                    <a:pt x="5693" y="685"/>
                    <a:pt x="5694" y="683"/>
                    <a:pt x="5695" y="680"/>
                  </a:cubicBezTo>
                  <a:lnTo>
                    <a:pt x="5695" y="680"/>
                  </a:lnTo>
                  <a:cubicBezTo>
                    <a:pt x="5694" y="682"/>
                    <a:pt x="5693" y="684"/>
                    <a:pt x="5691" y="687"/>
                  </a:cubicBezTo>
                  <a:cubicBezTo>
                    <a:pt x="5691" y="687"/>
                    <a:pt x="5691" y="687"/>
                    <a:pt x="5692" y="687"/>
                  </a:cubicBezTo>
                  <a:lnTo>
                    <a:pt x="5692" y="687"/>
                  </a:lnTo>
                  <a:cubicBezTo>
                    <a:pt x="5690" y="690"/>
                    <a:pt x="5688" y="692"/>
                    <a:pt x="5685" y="693"/>
                  </a:cubicBezTo>
                  <a:cubicBezTo>
                    <a:pt x="5685" y="682"/>
                    <a:pt x="5680" y="676"/>
                    <a:pt x="5680" y="665"/>
                  </a:cubicBezTo>
                  <a:lnTo>
                    <a:pt x="5691" y="665"/>
                  </a:lnTo>
                  <a:cubicBezTo>
                    <a:pt x="5691" y="659"/>
                    <a:pt x="5689" y="657"/>
                    <a:pt x="5687" y="657"/>
                  </a:cubicBezTo>
                  <a:cubicBezTo>
                    <a:pt x="5684" y="657"/>
                    <a:pt x="5680" y="660"/>
                    <a:pt x="5677" y="660"/>
                  </a:cubicBezTo>
                  <a:cubicBezTo>
                    <a:pt x="5676" y="660"/>
                    <a:pt x="5675" y="660"/>
                    <a:pt x="5674" y="659"/>
                  </a:cubicBezTo>
                  <a:lnTo>
                    <a:pt x="5674" y="654"/>
                  </a:lnTo>
                  <a:cubicBezTo>
                    <a:pt x="5663" y="654"/>
                    <a:pt x="5663" y="670"/>
                    <a:pt x="5646" y="670"/>
                  </a:cubicBezTo>
                  <a:lnTo>
                    <a:pt x="5646" y="676"/>
                  </a:lnTo>
                  <a:cubicBezTo>
                    <a:pt x="5645" y="680"/>
                    <a:pt x="5644" y="682"/>
                    <a:pt x="5643" y="682"/>
                  </a:cubicBezTo>
                  <a:cubicBezTo>
                    <a:pt x="5641" y="682"/>
                    <a:pt x="5640" y="673"/>
                    <a:pt x="5637" y="673"/>
                  </a:cubicBezTo>
                  <a:cubicBezTo>
                    <a:pt x="5637" y="673"/>
                    <a:pt x="5636" y="674"/>
                    <a:pt x="5635" y="676"/>
                  </a:cubicBezTo>
                  <a:lnTo>
                    <a:pt x="5635" y="659"/>
                  </a:lnTo>
                  <a:cubicBezTo>
                    <a:pt x="5629" y="659"/>
                    <a:pt x="5624" y="665"/>
                    <a:pt x="5618" y="670"/>
                  </a:cubicBezTo>
                  <a:cubicBezTo>
                    <a:pt x="5618" y="670"/>
                    <a:pt x="5618" y="665"/>
                    <a:pt x="5612" y="665"/>
                  </a:cubicBezTo>
                  <a:cubicBezTo>
                    <a:pt x="5614" y="663"/>
                    <a:pt x="5616" y="661"/>
                    <a:pt x="5618" y="659"/>
                  </a:cubicBezTo>
                  <a:lnTo>
                    <a:pt x="5612" y="659"/>
                  </a:lnTo>
                  <a:cubicBezTo>
                    <a:pt x="5613" y="658"/>
                    <a:pt x="5614" y="657"/>
                    <a:pt x="5615" y="657"/>
                  </a:cubicBezTo>
                  <a:lnTo>
                    <a:pt x="5615" y="657"/>
                  </a:lnTo>
                  <a:cubicBezTo>
                    <a:pt x="5616" y="657"/>
                    <a:pt x="5617" y="658"/>
                    <a:pt x="5618" y="659"/>
                  </a:cubicBezTo>
                  <a:cubicBezTo>
                    <a:pt x="5622" y="656"/>
                    <a:pt x="5625" y="652"/>
                    <a:pt x="5629" y="648"/>
                  </a:cubicBezTo>
                  <a:lnTo>
                    <a:pt x="5629" y="648"/>
                  </a:lnTo>
                  <a:cubicBezTo>
                    <a:pt x="5625" y="648"/>
                    <a:pt x="5620" y="652"/>
                    <a:pt x="5615" y="657"/>
                  </a:cubicBezTo>
                  <a:lnTo>
                    <a:pt x="5615" y="657"/>
                  </a:lnTo>
                  <a:cubicBezTo>
                    <a:pt x="5614" y="656"/>
                    <a:pt x="5614" y="655"/>
                    <a:pt x="5613" y="655"/>
                  </a:cubicBezTo>
                  <a:cubicBezTo>
                    <a:pt x="5612" y="655"/>
                    <a:pt x="5612" y="656"/>
                    <a:pt x="5612" y="659"/>
                  </a:cubicBezTo>
                  <a:cubicBezTo>
                    <a:pt x="5599" y="636"/>
                    <a:pt x="5589" y="613"/>
                    <a:pt x="5582" y="587"/>
                  </a:cubicBezTo>
                  <a:lnTo>
                    <a:pt x="5582" y="587"/>
                  </a:lnTo>
                  <a:cubicBezTo>
                    <a:pt x="5582" y="589"/>
                    <a:pt x="5580" y="590"/>
                    <a:pt x="5579" y="592"/>
                  </a:cubicBezTo>
                  <a:cubicBezTo>
                    <a:pt x="5551" y="514"/>
                    <a:pt x="5512" y="441"/>
                    <a:pt x="5478" y="362"/>
                  </a:cubicBezTo>
                  <a:cubicBezTo>
                    <a:pt x="5450" y="312"/>
                    <a:pt x="5428" y="262"/>
                    <a:pt x="5400" y="211"/>
                  </a:cubicBezTo>
                  <a:cubicBezTo>
                    <a:pt x="5400" y="211"/>
                    <a:pt x="5400" y="211"/>
                    <a:pt x="5400" y="206"/>
                  </a:cubicBezTo>
                  <a:close/>
                  <a:moveTo>
                    <a:pt x="5825" y="687"/>
                  </a:moveTo>
                  <a:lnTo>
                    <a:pt x="5825" y="698"/>
                  </a:lnTo>
                  <a:cubicBezTo>
                    <a:pt x="5831" y="698"/>
                    <a:pt x="5831" y="687"/>
                    <a:pt x="5825" y="687"/>
                  </a:cubicBezTo>
                  <a:close/>
                  <a:moveTo>
                    <a:pt x="4940" y="694"/>
                  </a:moveTo>
                  <a:lnTo>
                    <a:pt x="4940" y="694"/>
                  </a:lnTo>
                  <a:cubicBezTo>
                    <a:pt x="4941" y="698"/>
                    <a:pt x="4943" y="701"/>
                    <a:pt x="4946" y="704"/>
                  </a:cubicBezTo>
                  <a:cubicBezTo>
                    <a:pt x="4944" y="700"/>
                    <a:pt x="4942" y="696"/>
                    <a:pt x="4940" y="694"/>
                  </a:cubicBezTo>
                  <a:close/>
                  <a:moveTo>
                    <a:pt x="4815" y="713"/>
                  </a:moveTo>
                  <a:cubicBezTo>
                    <a:pt x="4812" y="714"/>
                    <a:pt x="4809" y="714"/>
                    <a:pt x="4806" y="715"/>
                  </a:cubicBezTo>
                  <a:cubicBezTo>
                    <a:pt x="4809" y="715"/>
                    <a:pt x="4812" y="714"/>
                    <a:pt x="4815" y="713"/>
                  </a:cubicBezTo>
                  <a:close/>
                  <a:moveTo>
                    <a:pt x="5859" y="721"/>
                  </a:moveTo>
                  <a:cubicBezTo>
                    <a:pt x="5859" y="721"/>
                    <a:pt x="5854" y="721"/>
                    <a:pt x="5853" y="725"/>
                  </a:cubicBezTo>
                  <a:lnTo>
                    <a:pt x="5853" y="725"/>
                  </a:lnTo>
                  <a:cubicBezTo>
                    <a:pt x="5855" y="724"/>
                    <a:pt x="5857" y="723"/>
                    <a:pt x="5859" y="721"/>
                  </a:cubicBezTo>
                  <a:close/>
                  <a:moveTo>
                    <a:pt x="5937" y="749"/>
                  </a:moveTo>
                  <a:lnTo>
                    <a:pt x="5937" y="749"/>
                  </a:lnTo>
                  <a:cubicBezTo>
                    <a:pt x="5937" y="749"/>
                    <a:pt x="5937" y="749"/>
                    <a:pt x="5937" y="749"/>
                  </a:cubicBezTo>
                  <a:close/>
                  <a:moveTo>
                    <a:pt x="5718" y="789"/>
                  </a:moveTo>
                  <a:cubicBezTo>
                    <a:pt x="5719" y="791"/>
                    <a:pt x="5719" y="792"/>
                    <a:pt x="5719" y="794"/>
                  </a:cubicBezTo>
                  <a:cubicBezTo>
                    <a:pt x="5719" y="792"/>
                    <a:pt x="5719" y="790"/>
                    <a:pt x="5718" y="789"/>
                  </a:cubicBezTo>
                  <a:close/>
                  <a:moveTo>
                    <a:pt x="4879" y="794"/>
                  </a:moveTo>
                  <a:cubicBezTo>
                    <a:pt x="4879" y="801"/>
                    <a:pt x="4879" y="812"/>
                    <a:pt x="4879" y="827"/>
                  </a:cubicBezTo>
                  <a:cubicBezTo>
                    <a:pt x="4879" y="827"/>
                    <a:pt x="4879" y="833"/>
                    <a:pt x="4879" y="833"/>
                  </a:cubicBezTo>
                  <a:lnTo>
                    <a:pt x="4884" y="833"/>
                  </a:lnTo>
                  <a:cubicBezTo>
                    <a:pt x="4879" y="816"/>
                    <a:pt x="4879" y="805"/>
                    <a:pt x="4879" y="794"/>
                  </a:cubicBezTo>
                  <a:close/>
                  <a:moveTo>
                    <a:pt x="6056" y="830"/>
                  </a:moveTo>
                  <a:lnTo>
                    <a:pt x="6056" y="830"/>
                  </a:lnTo>
                  <a:cubicBezTo>
                    <a:pt x="6057" y="832"/>
                    <a:pt x="6058" y="833"/>
                    <a:pt x="6060" y="833"/>
                  </a:cubicBezTo>
                  <a:cubicBezTo>
                    <a:pt x="6059" y="831"/>
                    <a:pt x="6057" y="830"/>
                    <a:pt x="6056" y="830"/>
                  </a:cubicBezTo>
                  <a:close/>
                  <a:moveTo>
                    <a:pt x="5954" y="878"/>
                  </a:moveTo>
                  <a:cubicBezTo>
                    <a:pt x="5954" y="878"/>
                    <a:pt x="5954" y="880"/>
                    <a:pt x="5956" y="880"/>
                  </a:cubicBezTo>
                  <a:cubicBezTo>
                    <a:pt x="5957" y="880"/>
                    <a:pt x="5958" y="880"/>
                    <a:pt x="5960" y="878"/>
                  </a:cubicBezTo>
                  <a:close/>
                  <a:moveTo>
                    <a:pt x="6088" y="889"/>
                  </a:moveTo>
                  <a:cubicBezTo>
                    <a:pt x="6088" y="889"/>
                    <a:pt x="6088" y="889"/>
                    <a:pt x="6088" y="889"/>
                  </a:cubicBezTo>
                  <a:cubicBezTo>
                    <a:pt x="6088" y="889"/>
                    <a:pt x="6088" y="889"/>
                    <a:pt x="6088" y="889"/>
                  </a:cubicBezTo>
                  <a:close/>
                  <a:moveTo>
                    <a:pt x="5310" y="217"/>
                  </a:moveTo>
                  <a:cubicBezTo>
                    <a:pt x="5310" y="217"/>
                    <a:pt x="5310" y="217"/>
                    <a:pt x="5310" y="217"/>
                  </a:cubicBezTo>
                  <a:lnTo>
                    <a:pt x="5310" y="217"/>
                  </a:lnTo>
                  <a:cubicBezTo>
                    <a:pt x="5316" y="217"/>
                    <a:pt x="5316" y="222"/>
                    <a:pt x="5321" y="222"/>
                  </a:cubicBezTo>
                  <a:cubicBezTo>
                    <a:pt x="5318" y="222"/>
                    <a:pt x="5316" y="222"/>
                    <a:pt x="5313" y="222"/>
                  </a:cubicBezTo>
                  <a:lnTo>
                    <a:pt x="5313" y="222"/>
                  </a:lnTo>
                  <a:cubicBezTo>
                    <a:pt x="5326" y="241"/>
                    <a:pt x="5322" y="252"/>
                    <a:pt x="5327" y="267"/>
                  </a:cubicBezTo>
                  <a:cubicBezTo>
                    <a:pt x="5328" y="267"/>
                    <a:pt x="5330" y="267"/>
                    <a:pt x="5331" y="267"/>
                  </a:cubicBezTo>
                  <a:cubicBezTo>
                    <a:pt x="5352" y="267"/>
                    <a:pt x="5373" y="302"/>
                    <a:pt x="5394" y="318"/>
                  </a:cubicBezTo>
                  <a:cubicBezTo>
                    <a:pt x="5394" y="331"/>
                    <a:pt x="5391" y="336"/>
                    <a:pt x="5387" y="336"/>
                  </a:cubicBezTo>
                  <a:cubicBezTo>
                    <a:pt x="5381" y="336"/>
                    <a:pt x="5370" y="323"/>
                    <a:pt x="5362" y="323"/>
                  </a:cubicBezTo>
                  <a:cubicBezTo>
                    <a:pt x="5359" y="323"/>
                    <a:pt x="5357" y="325"/>
                    <a:pt x="5355" y="329"/>
                  </a:cubicBezTo>
                  <a:cubicBezTo>
                    <a:pt x="5356" y="328"/>
                    <a:pt x="5357" y="327"/>
                    <a:pt x="5358" y="327"/>
                  </a:cubicBezTo>
                  <a:cubicBezTo>
                    <a:pt x="5369" y="327"/>
                    <a:pt x="5388" y="365"/>
                    <a:pt x="5397" y="365"/>
                  </a:cubicBezTo>
                  <a:cubicBezTo>
                    <a:pt x="5398" y="365"/>
                    <a:pt x="5399" y="364"/>
                    <a:pt x="5400" y="362"/>
                  </a:cubicBezTo>
                  <a:cubicBezTo>
                    <a:pt x="5405" y="390"/>
                    <a:pt x="5405" y="385"/>
                    <a:pt x="5400" y="407"/>
                  </a:cubicBezTo>
                  <a:cubicBezTo>
                    <a:pt x="5402" y="407"/>
                    <a:pt x="5403" y="407"/>
                    <a:pt x="5405" y="407"/>
                  </a:cubicBezTo>
                  <a:cubicBezTo>
                    <a:pt x="5420" y="407"/>
                    <a:pt x="5413" y="431"/>
                    <a:pt x="5439" y="446"/>
                  </a:cubicBezTo>
                  <a:cubicBezTo>
                    <a:pt x="5444" y="486"/>
                    <a:pt x="5422" y="463"/>
                    <a:pt x="5444" y="502"/>
                  </a:cubicBezTo>
                  <a:cubicBezTo>
                    <a:pt x="5446" y="508"/>
                    <a:pt x="5445" y="510"/>
                    <a:pt x="5444" y="510"/>
                  </a:cubicBezTo>
                  <a:cubicBezTo>
                    <a:pt x="5440" y="510"/>
                    <a:pt x="5428" y="491"/>
                    <a:pt x="5428" y="491"/>
                  </a:cubicBezTo>
                  <a:lnTo>
                    <a:pt x="5428" y="491"/>
                  </a:lnTo>
                  <a:cubicBezTo>
                    <a:pt x="5435" y="510"/>
                    <a:pt x="5440" y="515"/>
                    <a:pt x="5444" y="515"/>
                  </a:cubicBezTo>
                  <a:cubicBezTo>
                    <a:pt x="5449" y="515"/>
                    <a:pt x="5453" y="507"/>
                    <a:pt x="5459" y="507"/>
                  </a:cubicBezTo>
                  <a:cubicBezTo>
                    <a:pt x="5459" y="507"/>
                    <a:pt x="5460" y="508"/>
                    <a:pt x="5461" y="508"/>
                  </a:cubicBezTo>
                  <a:cubicBezTo>
                    <a:pt x="5489" y="558"/>
                    <a:pt x="5461" y="536"/>
                    <a:pt x="5461" y="558"/>
                  </a:cubicBezTo>
                  <a:cubicBezTo>
                    <a:pt x="5484" y="592"/>
                    <a:pt x="5506" y="609"/>
                    <a:pt x="5517" y="631"/>
                  </a:cubicBezTo>
                  <a:cubicBezTo>
                    <a:pt x="5517" y="631"/>
                    <a:pt x="5517" y="637"/>
                    <a:pt x="5512" y="637"/>
                  </a:cubicBezTo>
                  <a:cubicBezTo>
                    <a:pt x="5517" y="637"/>
                    <a:pt x="5517" y="642"/>
                    <a:pt x="5517" y="642"/>
                  </a:cubicBezTo>
                  <a:lnTo>
                    <a:pt x="5500" y="642"/>
                  </a:lnTo>
                  <a:cubicBezTo>
                    <a:pt x="5506" y="656"/>
                    <a:pt x="5505" y="656"/>
                    <a:pt x="5502" y="656"/>
                  </a:cubicBezTo>
                  <a:cubicBezTo>
                    <a:pt x="5500" y="656"/>
                    <a:pt x="5498" y="656"/>
                    <a:pt x="5500" y="670"/>
                  </a:cubicBezTo>
                  <a:cubicBezTo>
                    <a:pt x="5499" y="672"/>
                    <a:pt x="5497" y="673"/>
                    <a:pt x="5496" y="673"/>
                  </a:cubicBezTo>
                  <a:cubicBezTo>
                    <a:pt x="5494" y="673"/>
                    <a:pt x="5493" y="670"/>
                    <a:pt x="5489" y="670"/>
                  </a:cubicBezTo>
                  <a:lnTo>
                    <a:pt x="5472" y="659"/>
                  </a:lnTo>
                  <a:cubicBezTo>
                    <a:pt x="5472" y="648"/>
                    <a:pt x="5478" y="648"/>
                    <a:pt x="5478" y="642"/>
                  </a:cubicBezTo>
                  <a:cubicBezTo>
                    <a:pt x="5467" y="642"/>
                    <a:pt x="5472" y="631"/>
                    <a:pt x="5461" y="626"/>
                  </a:cubicBezTo>
                  <a:lnTo>
                    <a:pt x="5461" y="626"/>
                  </a:lnTo>
                  <a:cubicBezTo>
                    <a:pt x="5465" y="634"/>
                    <a:pt x="5463" y="639"/>
                    <a:pt x="5460" y="639"/>
                  </a:cubicBezTo>
                  <a:cubicBezTo>
                    <a:pt x="5459" y="639"/>
                    <a:pt x="5457" y="638"/>
                    <a:pt x="5456" y="637"/>
                  </a:cubicBezTo>
                  <a:lnTo>
                    <a:pt x="5456" y="637"/>
                  </a:lnTo>
                  <a:lnTo>
                    <a:pt x="5467" y="648"/>
                  </a:lnTo>
                  <a:cubicBezTo>
                    <a:pt x="5465" y="651"/>
                    <a:pt x="5463" y="652"/>
                    <a:pt x="5461" y="652"/>
                  </a:cubicBezTo>
                  <a:cubicBezTo>
                    <a:pt x="5455" y="652"/>
                    <a:pt x="5451" y="641"/>
                    <a:pt x="5443" y="641"/>
                  </a:cubicBezTo>
                  <a:cubicBezTo>
                    <a:pt x="5440" y="641"/>
                    <a:pt x="5437" y="643"/>
                    <a:pt x="5433" y="648"/>
                  </a:cubicBezTo>
                  <a:lnTo>
                    <a:pt x="5439" y="637"/>
                  </a:lnTo>
                  <a:lnTo>
                    <a:pt x="5439" y="637"/>
                  </a:lnTo>
                  <a:cubicBezTo>
                    <a:pt x="5433" y="642"/>
                    <a:pt x="5411" y="642"/>
                    <a:pt x="5405" y="665"/>
                  </a:cubicBezTo>
                  <a:cubicBezTo>
                    <a:pt x="5405" y="665"/>
                    <a:pt x="5400" y="654"/>
                    <a:pt x="5405" y="654"/>
                  </a:cubicBezTo>
                  <a:lnTo>
                    <a:pt x="5405" y="654"/>
                  </a:lnTo>
                  <a:cubicBezTo>
                    <a:pt x="5386" y="654"/>
                    <a:pt x="5375" y="678"/>
                    <a:pt x="5362" y="678"/>
                  </a:cubicBezTo>
                  <a:cubicBezTo>
                    <a:pt x="5359" y="678"/>
                    <a:pt x="5357" y="678"/>
                    <a:pt x="5355" y="676"/>
                  </a:cubicBezTo>
                  <a:lnTo>
                    <a:pt x="5355" y="670"/>
                  </a:lnTo>
                  <a:cubicBezTo>
                    <a:pt x="5350" y="675"/>
                    <a:pt x="5349" y="683"/>
                    <a:pt x="5346" y="683"/>
                  </a:cubicBezTo>
                  <a:cubicBezTo>
                    <a:pt x="5346" y="683"/>
                    <a:pt x="5345" y="683"/>
                    <a:pt x="5344" y="682"/>
                  </a:cubicBezTo>
                  <a:cubicBezTo>
                    <a:pt x="5344" y="676"/>
                    <a:pt x="5344" y="676"/>
                    <a:pt x="5344" y="676"/>
                  </a:cubicBezTo>
                  <a:cubicBezTo>
                    <a:pt x="5344" y="676"/>
                    <a:pt x="5338" y="687"/>
                    <a:pt x="5332" y="687"/>
                  </a:cubicBezTo>
                  <a:lnTo>
                    <a:pt x="5332" y="676"/>
                  </a:lnTo>
                  <a:cubicBezTo>
                    <a:pt x="5310" y="676"/>
                    <a:pt x="5316" y="704"/>
                    <a:pt x="5304" y="715"/>
                  </a:cubicBezTo>
                  <a:cubicBezTo>
                    <a:pt x="5293" y="698"/>
                    <a:pt x="5276" y="698"/>
                    <a:pt x="5271" y="698"/>
                  </a:cubicBezTo>
                  <a:lnTo>
                    <a:pt x="5271" y="693"/>
                  </a:lnTo>
                  <a:cubicBezTo>
                    <a:pt x="5248" y="698"/>
                    <a:pt x="5243" y="726"/>
                    <a:pt x="5232" y="743"/>
                  </a:cubicBezTo>
                  <a:cubicBezTo>
                    <a:pt x="5226" y="739"/>
                    <a:pt x="5222" y="738"/>
                    <a:pt x="5217" y="738"/>
                  </a:cubicBezTo>
                  <a:cubicBezTo>
                    <a:pt x="5201" y="738"/>
                    <a:pt x="5187" y="754"/>
                    <a:pt x="5170" y="754"/>
                  </a:cubicBezTo>
                  <a:cubicBezTo>
                    <a:pt x="5170" y="760"/>
                    <a:pt x="5176" y="771"/>
                    <a:pt x="5176" y="771"/>
                  </a:cubicBezTo>
                  <a:cubicBezTo>
                    <a:pt x="5171" y="771"/>
                    <a:pt x="5173" y="783"/>
                    <a:pt x="5170" y="783"/>
                  </a:cubicBezTo>
                  <a:cubicBezTo>
                    <a:pt x="5169" y="783"/>
                    <a:pt x="5167" y="781"/>
                    <a:pt x="5164" y="777"/>
                  </a:cubicBezTo>
                  <a:cubicBezTo>
                    <a:pt x="5157" y="772"/>
                    <a:pt x="5153" y="770"/>
                    <a:pt x="5150" y="770"/>
                  </a:cubicBezTo>
                  <a:cubicBezTo>
                    <a:pt x="5146" y="770"/>
                    <a:pt x="5143" y="774"/>
                    <a:pt x="5136" y="777"/>
                  </a:cubicBezTo>
                  <a:lnTo>
                    <a:pt x="5153" y="799"/>
                  </a:lnTo>
                  <a:cubicBezTo>
                    <a:pt x="5148" y="797"/>
                    <a:pt x="5144" y="796"/>
                    <a:pt x="5140" y="796"/>
                  </a:cubicBezTo>
                  <a:cubicBezTo>
                    <a:pt x="5119" y="796"/>
                    <a:pt x="5121" y="829"/>
                    <a:pt x="5104" y="829"/>
                  </a:cubicBezTo>
                  <a:cubicBezTo>
                    <a:pt x="5102" y="829"/>
                    <a:pt x="5100" y="828"/>
                    <a:pt x="5097" y="827"/>
                  </a:cubicBezTo>
                  <a:cubicBezTo>
                    <a:pt x="5097" y="833"/>
                    <a:pt x="5092" y="838"/>
                    <a:pt x="5092" y="844"/>
                  </a:cubicBezTo>
                  <a:lnTo>
                    <a:pt x="5086" y="833"/>
                  </a:lnTo>
                  <a:cubicBezTo>
                    <a:pt x="5069" y="844"/>
                    <a:pt x="5064" y="844"/>
                    <a:pt x="5058" y="861"/>
                  </a:cubicBezTo>
                  <a:lnTo>
                    <a:pt x="5052" y="850"/>
                  </a:lnTo>
                  <a:lnTo>
                    <a:pt x="5052" y="850"/>
                  </a:lnTo>
                  <a:cubicBezTo>
                    <a:pt x="5047" y="861"/>
                    <a:pt x="5075" y="883"/>
                    <a:pt x="5069" y="894"/>
                  </a:cubicBezTo>
                  <a:lnTo>
                    <a:pt x="5052" y="883"/>
                  </a:lnTo>
                  <a:cubicBezTo>
                    <a:pt x="5052" y="883"/>
                    <a:pt x="5047" y="883"/>
                    <a:pt x="5047" y="889"/>
                  </a:cubicBezTo>
                  <a:cubicBezTo>
                    <a:pt x="5041" y="878"/>
                    <a:pt x="5036" y="866"/>
                    <a:pt x="5030" y="855"/>
                  </a:cubicBezTo>
                  <a:lnTo>
                    <a:pt x="5030" y="855"/>
                  </a:lnTo>
                  <a:lnTo>
                    <a:pt x="5036" y="889"/>
                  </a:lnTo>
                  <a:cubicBezTo>
                    <a:pt x="5024" y="861"/>
                    <a:pt x="5013" y="844"/>
                    <a:pt x="5019" y="838"/>
                  </a:cubicBezTo>
                  <a:cubicBezTo>
                    <a:pt x="5015" y="835"/>
                    <a:pt x="5013" y="834"/>
                    <a:pt x="5011" y="834"/>
                  </a:cubicBezTo>
                  <a:cubicBezTo>
                    <a:pt x="5007" y="834"/>
                    <a:pt x="5006" y="838"/>
                    <a:pt x="5002" y="838"/>
                  </a:cubicBezTo>
                  <a:cubicBezTo>
                    <a:pt x="5002" y="844"/>
                    <a:pt x="4996" y="844"/>
                    <a:pt x="4996" y="844"/>
                  </a:cubicBezTo>
                  <a:cubicBezTo>
                    <a:pt x="4991" y="838"/>
                    <a:pt x="4985" y="833"/>
                    <a:pt x="4974" y="816"/>
                  </a:cubicBezTo>
                  <a:cubicBezTo>
                    <a:pt x="4963" y="794"/>
                    <a:pt x="4940" y="754"/>
                    <a:pt x="4924" y="721"/>
                  </a:cubicBezTo>
                  <a:cubicBezTo>
                    <a:pt x="4907" y="715"/>
                    <a:pt x="4901" y="704"/>
                    <a:pt x="4896" y="698"/>
                  </a:cubicBezTo>
                  <a:lnTo>
                    <a:pt x="4901" y="698"/>
                  </a:lnTo>
                  <a:cubicBezTo>
                    <a:pt x="4911" y="705"/>
                    <a:pt x="4919" y="708"/>
                    <a:pt x="4924" y="708"/>
                  </a:cubicBezTo>
                  <a:cubicBezTo>
                    <a:pt x="4927" y="708"/>
                    <a:pt x="4929" y="706"/>
                    <a:pt x="4929" y="704"/>
                  </a:cubicBezTo>
                  <a:cubicBezTo>
                    <a:pt x="4929" y="698"/>
                    <a:pt x="4924" y="687"/>
                    <a:pt x="4935" y="687"/>
                  </a:cubicBezTo>
                  <a:cubicBezTo>
                    <a:pt x="4935" y="687"/>
                    <a:pt x="4937" y="689"/>
                    <a:pt x="4940" y="694"/>
                  </a:cubicBezTo>
                  <a:lnTo>
                    <a:pt x="4940" y="694"/>
                  </a:lnTo>
                  <a:cubicBezTo>
                    <a:pt x="4939" y="690"/>
                    <a:pt x="4937" y="687"/>
                    <a:pt x="4935" y="682"/>
                  </a:cubicBezTo>
                  <a:lnTo>
                    <a:pt x="4901" y="682"/>
                  </a:lnTo>
                  <a:cubicBezTo>
                    <a:pt x="4901" y="682"/>
                    <a:pt x="4907" y="676"/>
                    <a:pt x="4912" y="676"/>
                  </a:cubicBezTo>
                  <a:lnTo>
                    <a:pt x="4901" y="676"/>
                  </a:lnTo>
                  <a:cubicBezTo>
                    <a:pt x="4901" y="676"/>
                    <a:pt x="4901" y="670"/>
                    <a:pt x="4890" y="670"/>
                  </a:cubicBezTo>
                  <a:cubicBezTo>
                    <a:pt x="4904" y="670"/>
                    <a:pt x="4898" y="658"/>
                    <a:pt x="4907" y="658"/>
                  </a:cubicBezTo>
                  <a:cubicBezTo>
                    <a:pt x="4907" y="658"/>
                    <a:pt x="4908" y="658"/>
                    <a:pt x="4908" y="658"/>
                  </a:cubicBezTo>
                  <a:lnTo>
                    <a:pt x="4908" y="658"/>
                  </a:lnTo>
                  <a:cubicBezTo>
                    <a:pt x="4904" y="656"/>
                    <a:pt x="4901" y="652"/>
                    <a:pt x="4901" y="648"/>
                  </a:cubicBezTo>
                  <a:lnTo>
                    <a:pt x="4901" y="648"/>
                  </a:lnTo>
                  <a:cubicBezTo>
                    <a:pt x="4905" y="650"/>
                    <a:pt x="4907" y="651"/>
                    <a:pt x="4909" y="651"/>
                  </a:cubicBezTo>
                  <a:cubicBezTo>
                    <a:pt x="4913" y="651"/>
                    <a:pt x="4913" y="645"/>
                    <a:pt x="4919" y="645"/>
                  </a:cubicBezTo>
                  <a:cubicBezTo>
                    <a:pt x="4921" y="645"/>
                    <a:pt x="4924" y="646"/>
                    <a:pt x="4929" y="648"/>
                  </a:cubicBezTo>
                  <a:cubicBezTo>
                    <a:pt x="4907" y="637"/>
                    <a:pt x="4924" y="631"/>
                    <a:pt x="4918" y="620"/>
                  </a:cubicBezTo>
                  <a:lnTo>
                    <a:pt x="4935" y="620"/>
                  </a:lnTo>
                  <a:cubicBezTo>
                    <a:pt x="4918" y="609"/>
                    <a:pt x="4918" y="603"/>
                    <a:pt x="4907" y="598"/>
                  </a:cubicBezTo>
                  <a:cubicBezTo>
                    <a:pt x="4924" y="598"/>
                    <a:pt x="4924" y="603"/>
                    <a:pt x="4940" y="609"/>
                  </a:cubicBezTo>
                  <a:cubicBezTo>
                    <a:pt x="4929" y="603"/>
                    <a:pt x="4929" y="598"/>
                    <a:pt x="4918" y="592"/>
                  </a:cubicBezTo>
                  <a:cubicBezTo>
                    <a:pt x="4929" y="592"/>
                    <a:pt x="4924" y="592"/>
                    <a:pt x="4940" y="598"/>
                  </a:cubicBezTo>
                  <a:cubicBezTo>
                    <a:pt x="4918" y="586"/>
                    <a:pt x="4940" y="592"/>
                    <a:pt x="4924" y="581"/>
                  </a:cubicBezTo>
                  <a:lnTo>
                    <a:pt x="4924" y="581"/>
                  </a:lnTo>
                  <a:cubicBezTo>
                    <a:pt x="4935" y="581"/>
                    <a:pt x="4941" y="586"/>
                    <a:pt x="4942" y="586"/>
                  </a:cubicBezTo>
                  <a:cubicBezTo>
                    <a:pt x="4943" y="586"/>
                    <a:pt x="4942" y="585"/>
                    <a:pt x="4940" y="581"/>
                  </a:cubicBezTo>
                  <a:lnTo>
                    <a:pt x="4940" y="581"/>
                  </a:lnTo>
                  <a:cubicBezTo>
                    <a:pt x="4941" y="581"/>
                    <a:pt x="4943" y="581"/>
                    <a:pt x="4944" y="581"/>
                  </a:cubicBezTo>
                  <a:lnTo>
                    <a:pt x="4944" y="581"/>
                  </a:lnTo>
                  <a:cubicBezTo>
                    <a:pt x="4940" y="579"/>
                    <a:pt x="4937" y="577"/>
                    <a:pt x="4935" y="575"/>
                  </a:cubicBezTo>
                  <a:cubicBezTo>
                    <a:pt x="4933" y="572"/>
                    <a:pt x="4933" y="570"/>
                    <a:pt x="4936" y="570"/>
                  </a:cubicBezTo>
                  <a:cubicBezTo>
                    <a:pt x="4940" y="570"/>
                    <a:pt x="4950" y="575"/>
                    <a:pt x="4957" y="575"/>
                  </a:cubicBezTo>
                  <a:cubicBezTo>
                    <a:pt x="4952" y="570"/>
                    <a:pt x="4940" y="564"/>
                    <a:pt x="4940" y="558"/>
                  </a:cubicBezTo>
                  <a:cubicBezTo>
                    <a:pt x="4942" y="558"/>
                    <a:pt x="4944" y="558"/>
                    <a:pt x="4944" y="559"/>
                  </a:cubicBezTo>
                  <a:lnTo>
                    <a:pt x="4944" y="559"/>
                  </a:lnTo>
                  <a:cubicBezTo>
                    <a:pt x="4944" y="551"/>
                    <a:pt x="4950" y="545"/>
                    <a:pt x="4940" y="536"/>
                  </a:cubicBezTo>
                  <a:lnTo>
                    <a:pt x="4946" y="536"/>
                  </a:lnTo>
                  <a:cubicBezTo>
                    <a:pt x="4935" y="530"/>
                    <a:pt x="4929" y="530"/>
                    <a:pt x="4924" y="525"/>
                  </a:cubicBezTo>
                  <a:cubicBezTo>
                    <a:pt x="4924" y="525"/>
                    <a:pt x="4920" y="518"/>
                    <a:pt x="4924" y="518"/>
                  </a:cubicBezTo>
                  <a:cubicBezTo>
                    <a:pt x="4925" y="518"/>
                    <a:pt x="4927" y="518"/>
                    <a:pt x="4929" y="519"/>
                  </a:cubicBezTo>
                  <a:cubicBezTo>
                    <a:pt x="4929" y="519"/>
                    <a:pt x="4929" y="519"/>
                    <a:pt x="4929" y="519"/>
                  </a:cubicBezTo>
                  <a:lnTo>
                    <a:pt x="4929" y="519"/>
                  </a:lnTo>
                  <a:cubicBezTo>
                    <a:pt x="4924" y="519"/>
                    <a:pt x="4929" y="525"/>
                    <a:pt x="4935" y="525"/>
                  </a:cubicBezTo>
                  <a:lnTo>
                    <a:pt x="4929" y="519"/>
                  </a:lnTo>
                  <a:lnTo>
                    <a:pt x="4929" y="519"/>
                  </a:lnTo>
                  <a:cubicBezTo>
                    <a:pt x="4946" y="525"/>
                    <a:pt x="4935" y="530"/>
                    <a:pt x="4946" y="530"/>
                  </a:cubicBezTo>
                  <a:cubicBezTo>
                    <a:pt x="4940" y="525"/>
                    <a:pt x="4935" y="514"/>
                    <a:pt x="4940" y="508"/>
                  </a:cubicBezTo>
                  <a:lnTo>
                    <a:pt x="4940" y="508"/>
                  </a:lnTo>
                  <a:cubicBezTo>
                    <a:pt x="4952" y="519"/>
                    <a:pt x="4940" y="525"/>
                    <a:pt x="4957" y="525"/>
                  </a:cubicBezTo>
                  <a:lnTo>
                    <a:pt x="4946" y="525"/>
                  </a:lnTo>
                  <a:cubicBezTo>
                    <a:pt x="4968" y="536"/>
                    <a:pt x="4940" y="530"/>
                    <a:pt x="4968" y="536"/>
                  </a:cubicBezTo>
                  <a:cubicBezTo>
                    <a:pt x="4980" y="530"/>
                    <a:pt x="4968" y="525"/>
                    <a:pt x="4974" y="519"/>
                  </a:cubicBezTo>
                  <a:cubicBezTo>
                    <a:pt x="4968" y="514"/>
                    <a:pt x="4963" y="514"/>
                    <a:pt x="4957" y="508"/>
                  </a:cubicBezTo>
                  <a:cubicBezTo>
                    <a:pt x="4954" y="502"/>
                    <a:pt x="4956" y="500"/>
                    <a:pt x="4959" y="500"/>
                  </a:cubicBezTo>
                  <a:cubicBezTo>
                    <a:pt x="4965" y="500"/>
                    <a:pt x="4976" y="505"/>
                    <a:pt x="4981" y="505"/>
                  </a:cubicBezTo>
                  <a:cubicBezTo>
                    <a:pt x="4984" y="505"/>
                    <a:pt x="4984" y="503"/>
                    <a:pt x="4980" y="497"/>
                  </a:cubicBezTo>
                  <a:cubicBezTo>
                    <a:pt x="4974" y="491"/>
                    <a:pt x="4957" y="480"/>
                    <a:pt x="4968" y="480"/>
                  </a:cubicBezTo>
                  <a:lnTo>
                    <a:pt x="4968" y="480"/>
                  </a:lnTo>
                  <a:lnTo>
                    <a:pt x="4985" y="491"/>
                  </a:lnTo>
                  <a:cubicBezTo>
                    <a:pt x="4991" y="486"/>
                    <a:pt x="4963" y="474"/>
                    <a:pt x="4980" y="474"/>
                  </a:cubicBezTo>
                  <a:cubicBezTo>
                    <a:pt x="4985" y="474"/>
                    <a:pt x="4980" y="480"/>
                    <a:pt x="4985" y="480"/>
                  </a:cubicBezTo>
                  <a:cubicBezTo>
                    <a:pt x="4988" y="481"/>
                    <a:pt x="4990" y="482"/>
                    <a:pt x="4991" y="482"/>
                  </a:cubicBezTo>
                  <a:cubicBezTo>
                    <a:pt x="4994" y="482"/>
                    <a:pt x="4980" y="473"/>
                    <a:pt x="4980" y="469"/>
                  </a:cubicBezTo>
                  <a:lnTo>
                    <a:pt x="4980" y="469"/>
                  </a:lnTo>
                  <a:lnTo>
                    <a:pt x="4996" y="474"/>
                  </a:lnTo>
                  <a:cubicBezTo>
                    <a:pt x="4996" y="469"/>
                    <a:pt x="4991" y="452"/>
                    <a:pt x="4996" y="441"/>
                  </a:cubicBezTo>
                  <a:lnTo>
                    <a:pt x="4991" y="441"/>
                  </a:lnTo>
                  <a:cubicBezTo>
                    <a:pt x="4991" y="441"/>
                    <a:pt x="4991" y="441"/>
                    <a:pt x="4991" y="435"/>
                  </a:cubicBezTo>
                  <a:lnTo>
                    <a:pt x="4996" y="441"/>
                  </a:lnTo>
                  <a:cubicBezTo>
                    <a:pt x="5002" y="441"/>
                    <a:pt x="5002" y="446"/>
                    <a:pt x="5008" y="446"/>
                  </a:cubicBezTo>
                  <a:cubicBezTo>
                    <a:pt x="5008" y="435"/>
                    <a:pt x="5024" y="424"/>
                    <a:pt x="5041" y="424"/>
                  </a:cubicBezTo>
                  <a:lnTo>
                    <a:pt x="5036" y="413"/>
                  </a:lnTo>
                  <a:cubicBezTo>
                    <a:pt x="5036" y="411"/>
                    <a:pt x="5036" y="410"/>
                    <a:pt x="5037" y="410"/>
                  </a:cubicBezTo>
                  <a:cubicBezTo>
                    <a:pt x="5039" y="410"/>
                    <a:pt x="5041" y="413"/>
                    <a:pt x="5041" y="413"/>
                  </a:cubicBezTo>
                  <a:cubicBezTo>
                    <a:pt x="5043" y="413"/>
                    <a:pt x="5043" y="412"/>
                    <a:pt x="5041" y="410"/>
                  </a:cubicBezTo>
                  <a:lnTo>
                    <a:pt x="5041" y="410"/>
                  </a:lnTo>
                  <a:cubicBezTo>
                    <a:pt x="5041" y="396"/>
                    <a:pt x="5042" y="378"/>
                    <a:pt x="5053" y="378"/>
                  </a:cubicBezTo>
                  <a:cubicBezTo>
                    <a:pt x="5055" y="378"/>
                    <a:pt x="5056" y="379"/>
                    <a:pt x="5058" y="379"/>
                  </a:cubicBezTo>
                  <a:cubicBezTo>
                    <a:pt x="5068" y="379"/>
                    <a:pt x="5047" y="362"/>
                    <a:pt x="5054" y="362"/>
                  </a:cubicBezTo>
                  <a:lnTo>
                    <a:pt x="5054" y="362"/>
                  </a:lnTo>
                  <a:cubicBezTo>
                    <a:pt x="5055" y="362"/>
                    <a:pt x="5056" y="362"/>
                    <a:pt x="5058" y="362"/>
                  </a:cubicBezTo>
                  <a:cubicBezTo>
                    <a:pt x="5073" y="357"/>
                    <a:pt x="5079" y="339"/>
                    <a:pt x="5096" y="339"/>
                  </a:cubicBezTo>
                  <a:cubicBezTo>
                    <a:pt x="5098" y="339"/>
                    <a:pt x="5100" y="339"/>
                    <a:pt x="5103" y="340"/>
                  </a:cubicBezTo>
                  <a:cubicBezTo>
                    <a:pt x="5092" y="323"/>
                    <a:pt x="5120" y="340"/>
                    <a:pt x="5103" y="318"/>
                  </a:cubicBezTo>
                  <a:lnTo>
                    <a:pt x="5103" y="318"/>
                  </a:lnTo>
                  <a:cubicBezTo>
                    <a:pt x="5111" y="322"/>
                    <a:pt x="5116" y="326"/>
                    <a:pt x="5122" y="326"/>
                  </a:cubicBezTo>
                  <a:cubicBezTo>
                    <a:pt x="5125" y="326"/>
                    <a:pt x="5127" y="325"/>
                    <a:pt x="5131" y="323"/>
                  </a:cubicBezTo>
                  <a:cubicBezTo>
                    <a:pt x="5136" y="323"/>
                    <a:pt x="5125" y="306"/>
                    <a:pt x="5125" y="306"/>
                  </a:cubicBezTo>
                  <a:lnTo>
                    <a:pt x="5125" y="306"/>
                  </a:lnTo>
                  <a:lnTo>
                    <a:pt x="5136" y="318"/>
                  </a:lnTo>
                  <a:lnTo>
                    <a:pt x="5131" y="301"/>
                  </a:lnTo>
                  <a:lnTo>
                    <a:pt x="5142" y="312"/>
                  </a:lnTo>
                  <a:lnTo>
                    <a:pt x="5148" y="306"/>
                  </a:lnTo>
                  <a:cubicBezTo>
                    <a:pt x="5142" y="306"/>
                    <a:pt x="5136" y="301"/>
                    <a:pt x="5136" y="301"/>
                  </a:cubicBezTo>
                  <a:cubicBezTo>
                    <a:pt x="5136" y="297"/>
                    <a:pt x="5138" y="296"/>
                    <a:pt x="5140" y="296"/>
                  </a:cubicBezTo>
                  <a:cubicBezTo>
                    <a:pt x="5146" y="296"/>
                    <a:pt x="5155" y="303"/>
                    <a:pt x="5159" y="306"/>
                  </a:cubicBezTo>
                  <a:lnTo>
                    <a:pt x="5164" y="290"/>
                  </a:lnTo>
                  <a:cubicBezTo>
                    <a:pt x="5164" y="290"/>
                    <a:pt x="5164" y="295"/>
                    <a:pt x="5164" y="301"/>
                  </a:cubicBezTo>
                  <a:cubicBezTo>
                    <a:pt x="5164" y="297"/>
                    <a:pt x="5165" y="295"/>
                    <a:pt x="5166" y="295"/>
                  </a:cubicBezTo>
                  <a:cubicBezTo>
                    <a:pt x="5168" y="295"/>
                    <a:pt x="5172" y="301"/>
                    <a:pt x="5174" y="301"/>
                  </a:cubicBezTo>
                  <a:cubicBezTo>
                    <a:pt x="5175" y="301"/>
                    <a:pt x="5176" y="299"/>
                    <a:pt x="5176" y="295"/>
                  </a:cubicBezTo>
                  <a:cubicBezTo>
                    <a:pt x="5170" y="295"/>
                    <a:pt x="5170" y="290"/>
                    <a:pt x="5170" y="284"/>
                  </a:cubicBezTo>
                  <a:lnTo>
                    <a:pt x="5170" y="284"/>
                  </a:lnTo>
                  <a:cubicBezTo>
                    <a:pt x="5173" y="287"/>
                    <a:pt x="5176" y="288"/>
                    <a:pt x="5178" y="288"/>
                  </a:cubicBezTo>
                  <a:cubicBezTo>
                    <a:pt x="5181" y="288"/>
                    <a:pt x="5184" y="287"/>
                    <a:pt x="5187" y="284"/>
                  </a:cubicBezTo>
                  <a:lnTo>
                    <a:pt x="5192" y="290"/>
                  </a:lnTo>
                  <a:cubicBezTo>
                    <a:pt x="5198" y="290"/>
                    <a:pt x="5204" y="273"/>
                    <a:pt x="5215" y="273"/>
                  </a:cubicBezTo>
                  <a:cubicBezTo>
                    <a:pt x="5209" y="267"/>
                    <a:pt x="5204" y="250"/>
                    <a:pt x="5204" y="250"/>
                  </a:cubicBezTo>
                  <a:lnTo>
                    <a:pt x="5204" y="250"/>
                  </a:lnTo>
                  <a:lnTo>
                    <a:pt x="5214" y="260"/>
                  </a:lnTo>
                  <a:lnTo>
                    <a:pt x="5214" y="260"/>
                  </a:lnTo>
                  <a:cubicBezTo>
                    <a:pt x="5214" y="263"/>
                    <a:pt x="5215" y="266"/>
                    <a:pt x="5215" y="267"/>
                  </a:cubicBezTo>
                  <a:lnTo>
                    <a:pt x="5220" y="262"/>
                  </a:lnTo>
                  <a:cubicBezTo>
                    <a:pt x="5220" y="262"/>
                    <a:pt x="5220" y="267"/>
                    <a:pt x="5226" y="273"/>
                  </a:cubicBezTo>
                  <a:cubicBezTo>
                    <a:pt x="5224" y="270"/>
                    <a:pt x="5225" y="269"/>
                    <a:pt x="5226" y="269"/>
                  </a:cubicBezTo>
                  <a:lnTo>
                    <a:pt x="5226" y="269"/>
                  </a:lnTo>
                  <a:cubicBezTo>
                    <a:pt x="5227" y="269"/>
                    <a:pt x="5231" y="271"/>
                    <a:pt x="5232" y="271"/>
                  </a:cubicBezTo>
                  <a:cubicBezTo>
                    <a:pt x="5233" y="271"/>
                    <a:pt x="5233" y="270"/>
                    <a:pt x="5232" y="267"/>
                  </a:cubicBezTo>
                  <a:lnTo>
                    <a:pt x="5237" y="267"/>
                  </a:lnTo>
                  <a:cubicBezTo>
                    <a:pt x="5248" y="262"/>
                    <a:pt x="5248" y="256"/>
                    <a:pt x="5260" y="256"/>
                  </a:cubicBezTo>
                  <a:cubicBezTo>
                    <a:pt x="5254" y="239"/>
                    <a:pt x="5260" y="245"/>
                    <a:pt x="5254" y="234"/>
                  </a:cubicBezTo>
                  <a:lnTo>
                    <a:pt x="5254" y="234"/>
                  </a:lnTo>
                  <a:cubicBezTo>
                    <a:pt x="5265" y="234"/>
                    <a:pt x="5276" y="239"/>
                    <a:pt x="5282" y="239"/>
                  </a:cubicBezTo>
                  <a:cubicBezTo>
                    <a:pt x="5288" y="228"/>
                    <a:pt x="5282" y="228"/>
                    <a:pt x="5282" y="217"/>
                  </a:cubicBezTo>
                  <a:lnTo>
                    <a:pt x="5282" y="217"/>
                  </a:lnTo>
                  <a:cubicBezTo>
                    <a:pt x="5282" y="228"/>
                    <a:pt x="5293" y="222"/>
                    <a:pt x="5293" y="234"/>
                  </a:cubicBezTo>
                  <a:cubicBezTo>
                    <a:pt x="5299" y="228"/>
                    <a:pt x="5304" y="228"/>
                    <a:pt x="5310" y="217"/>
                  </a:cubicBezTo>
                  <a:close/>
                  <a:moveTo>
                    <a:pt x="4845" y="889"/>
                  </a:moveTo>
                  <a:cubicBezTo>
                    <a:pt x="4834" y="900"/>
                    <a:pt x="4828" y="906"/>
                    <a:pt x="4823" y="917"/>
                  </a:cubicBezTo>
                  <a:cubicBezTo>
                    <a:pt x="4820" y="918"/>
                    <a:pt x="4818" y="918"/>
                    <a:pt x="4816" y="918"/>
                  </a:cubicBezTo>
                  <a:lnTo>
                    <a:pt x="4816" y="918"/>
                  </a:lnTo>
                  <a:cubicBezTo>
                    <a:pt x="4817" y="917"/>
                    <a:pt x="4817" y="917"/>
                    <a:pt x="4817" y="917"/>
                  </a:cubicBezTo>
                  <a:lnTo>
                    <a:pt x="4817" y="917"/>
                  </a:lnTo>
                  <a:cubicBezTo>
                    <a:pt x="4817" y="917"/>
                    <a:pt x="4816" y="918"/>
                    <a:pt x="4816" y="918"/>
                  </a:cubicBezTo>
                  <a:lnTo>
                    <a:pt x="4816" y="918"/>
                  </a:lnTo>
                  <a:cubicBezTo>
                    <a:pt x="4816" y="918"/>
                    <a:pt x="4816" y="918"/>
                    <a:pt x="4816" y="918"/>
                  </a:cubicBezTo>
                  <a:lnTo>
                    <a:pt x="4816" y="918"/>
                  </a:lnTo>
                  <a:cubicBezTo>
                    <a:pt x="4813" y="922"/>
                    <a:pt x="4804" y="936"/>
                    <a:pt x="4795" y="945"/>
                  </a:cubicBezTo>
                  <a:cubicBezTo>
                    <a:pt x="4823" y="922"/>
                    <a:pt x="4851" y="894"/>
                    <a:pt x="4845" y="889"/>
                  </a:cubicBezTo>
                  <a:close/>
                  <a:moveTo>
                    <a:pt x="4968" y="967"/>
                  </a:moveTo>
                  <a:lnTo>
                    <a:pt x="4968" y="967"/>
                  </a:lnTo>
                  <a:cubicBezTo>
                    <a:pt x="4972" y="975"/>
                    <a:pt x="4975" y="979"/>
                    <a:pt x="4977" y="981"/>
                  </a:cubicBezTo>
                  <a:lnTo>
                    <a:pt x="4977" y="981"/>
                  </a:lnTo>
                  <a:cubicBezTo>
                    <a:pt x="4974" y="976"/>
                    <a:pt x="4971" y="972"/>
                    <a:pt x="4968" y="967"/>
                  </a:cubicBezTo>
                  <a:close/>
                  <a:moveTo>
                    <a:pt x="6052" y="983"/>
                  </a:moveTo>
                  <a:cubicBezTo>
                    <a:pt x="6051" y="983"/>
                    <a:pt x="6050" y="984"/>
                    <a:pt x="6049" y="984"/>
                  </a:cubicBezTo>
                  <a:cubicBezTo>
                    <a:pt x="6049" y="984"/>
                    <a:pt x="6050" y="984"/>
                    <a:pt x="6052" y="983"/>
                  </a:cubicBezTo>
                  <a:close/>
                  <a:moveTo>
                    <a:pt x="5047" y="1074"/>
                  </a:moveTo>
                  <a:cubicBezTo>
                    <a:pt x="5047" y="1074"/>
                    <a:pt x="5047" y="1074"/>
                    <a:pt x="5047" y="1079"/>
                  </a:cubicBezTo>
                  <a:cubicBezTo>
                    <a:pt x="5041" y="1074"/>
                    <a:pt x="5036" y="1074"/>
                    <a:pt x="5036" y="1074"/>
                  </a:cubicBezTo>
                  <a:close/>
                  <a:moveTo>
                    <a:pt x="3277" y="1074"/>
                  </a:moveTo>
                  <a:cubicBezTo>
                    <a:pt x="3253" y="1087"/>
                    <a:pt x="3265" y="1091"/>
                    <a:pt x="3262" y="1100"/>
                  </a:cubicBezTo>
                  <a:lnTo>
                    <a:pt x="3262" y="1100"/>
                  </a:lnTo>
                  <a:cubicBezTo>
                    <a:pt x="3283" y="1079"/>
                    <a:pt x="3293" y="1079"/>
                    <a:pt x="3277" y="1074"/>
                  </a:cubicBezTo>
                  <a:close/>
                  <a:moveTo>
                    <a:pt x="5047" y="1085"/>
                  </a:moveTo>
                  <a:lnTo>
                    <a:pt x="5047" y="1085"/>
                  </a:lnTo>
                  <a:cubicBezTo>
                    <a:pt x="5052" y="1091"/>
                    <a:pt x="5058" y="1091"/>
                    <a:pt x="5058" y="1091"/>
                  </a:cubicBezTo>
                  <a:lnTo>
                    <a:pt x="5069" y="1102"/>
                  </a:lnTo>
                  <a:cubicBezTo>
                    <a:pt x="5073" y="1110"/>
                    <a:pt x="5087" y="1125"/>
                    <a:pt x="5084" y="1125"/>
                  </a:cubicBezTo>
                  <a:cubicBezTo>
                    <a:pt x="5083" y="1125"/>
                    <a:pt x="5080" y="1123"/>
                    <a:pt x="5075" y="1119"/>
                  </a:cubicBezTo>
                  <a:cubicBezTo>
                    <a:pt x="5069" y="1119"/>
                    <a:pt x="5058" y="1113"/>
                    <a:pt x="5052" y="1107"/>
                  </a:cubicBezTo>
                  <a:cubicBezTo>
                    <a:pt x="5047" y="1102"/>
                    <a:pt x="5047" y="1096"/>
                    <a:pt x="5047" y="1085"/>
                  </a:cubicBezTo>
                  <a:close/>
                  <a:moveTo>
                    <a:pt x="6116" y="1180"/>
                  </a:moveTo>
                  <a:cubicBezTo>
                    <a:pt x="6116" y="1182"/>
                    <a:pt x="6118" y="1183"/>
                    <a:pt x="6119" y="1183"/>
                  </a:cubicBezTo>
                  <a:lnTo>
                    <a:pt x="6119" y="1183"/>
                  </a:lnTo>
                  <a:lnTo>
                    <a:pt x="6116" y="1180"/>
                  </a:lnTo>
                  <a:close/>
                  <a:moveTo>
                    <a:pt x="6119" y="1183"/>
                  </a:moveTo>
                  <a:lnTo>
                    <a:pt x="6122" y="1186"/>
                  </a:lnTo>
                  <a:cubicBezTo>
                    <a:pt x="6125" y="1183"/>
                    <a:pt x="6123" y="1183"/>
                    <a:pt x="6121" y="1183"/>
                  </a:cubicBezTo>
                  <a:cubicBezTo>
                    <a:pt x="6121" y="1183"/>
                    <a:pt x="6120" y="1183"/>
                    <a:pt x="6119" y="1183"/>
                  </a:cubicBezTo>
                  <a:close/>
                  <a:moveTo>
                    <a:pt x="5008" y="1208"/>
                  </a:moveTo>
                  <a:cubicBezTo>
                    <a:pt x="5008" y="1208"/>
                    <a:pt x="5013" y="1208"/>
                    <a:pt x="5019" y="1214"/>
                  </a:cubicBezTo>
                  <a:lnTo>
                    <a:pt x="5008" y="1214"/>
                  </a:lnTo>
                  <a:cubicBezTo>
                    <a:pt x="5008" y="1214"/>
                    <a:pt x="4996" y="1208"/>
                    <a:pt x="5008" y="1208"/>
                  </a:cubicBezTo>
                  <a:close/>
                  <a:moveTo>
                    <a:pt x="4692" y="1241"/>
                  </a:moveTo>
                  <a:lnTo>
                    <a:pt x="4692" y="1241"/>
                  </a:lnTo>
                  <a:cubicBezTo>
                    <a:pt x="4691" y="1243"/>
                    <a:pt x="4690" y="1245"/>
                    <a:pt x="4688" y="1247"/>
                  </a:cubicBezTo>
                  <a:cubicBezTo>
                    <a:pt x="4690" y="1245"/>
                    <a:pt x="4691" y="1243"/>
                    <a:pt x="4692" y="1241"/>
                  </a:cubicBezTo>
                  <a:close/>
                  <a:moveTo>
                    <a:pt x="4962" y="1248"/>
                  </a:moveTo>
                  <a:lnTo>
                    <a:pt x="4962" y="1248"/>
                  </a:lnTo>
                  <a:cubicBezTo>
                    <a:pt x="4962" y="1248"/>
                    <a:pt x="4961" y="1249"/>
                    <a:pt x="4957" y="1253"/>
                  </a:cubicBezTo>
                  <a:cubicBezTo>
                    <a:pt x="4959" y="1251"/>
                    <a:pt x="4961" y="1249"/>
                    <a:pt x="4962" y="1248"/>
                  </a:cubicBezTo>
                  <a:close/>
                  <a:moveTo>
                    <a:pt x="5058" y="1262"/>
                  </a:moveTo>
                  <a:cubicBezTo>
                    <a:pt x="5057" y="1262"/>
                    <a:pt x="5057" y="1262"/>
                    <a:pt x="5057" y="1262"/>
                  </a:cubicBezTo>
                  <a:lnTo>
                    <a:pt x="5057" y="1262"/>
                  </a:lnTo>
                  <a:cubicBezTo>
                    <a:pt x="5057" y="1262"/>
                    <a:pt x="5058" y="1262"/>
                    <a:pt x="5058" y="1262"/>
                  </a:cubicBezTo>
                  <a:lnTo>
                    <a:pt x="5058" y="1262"/>
                  </a:lnTo>
                  <a:cubicBezTo>
                    <a:pt x="5061" y="1262"/>
                    <a:pt x="5064" y="1264"/>
                    <a:pt x="5064" y="1264"/>
                  </a:cubicBezTo>
                  <a:cubicBezTo>
                    <a:pt x="5064" y="1262"/>
                    <a:pt x="5062" y="1262"/>
                    <a:pt x="5059" y="1262"/>
                  </a:cubicBezTo>
                  <a:cubicBezTo>
                    <a:pt x="5059" y="1262"/>
                    <a:pt x="5058" y="1262"/>
                    <a:pt x="5058" y="1262"/>
                  </a:cubicBezTo>
                  <a:lnTo>
                    <a:pt x="5058" y="1262"/>
                  </a:lnTo>
                  <a:cubicBezTo>
                    <a:pt x="5058" y="1262"/>
                    <a:pt x="5058" y="1262"/>
                    <a:pt x="5058" y="1262"/>
                  </a:cubicBezTo>
                  <a:close/>
                  <a:moveTo>
                    <a:pt x="5842" y="1264"/>
                  </a:moveTo>
                  <a:cubicBezTo>
                    <a:pt x="5848" y="1264"/>
                    <a:pt x="5848" y="1264"/>
                    <a:pt x="5848" y="1270"/>
                  </a:cubicBezTo>
                  <a:lnTo>
                    <a:pt x="5842" y="1270"/>
                  </a:lnTo>
                  <a:cubicBezTo>
                    <a:pt x="5842" y="1264"/>
                    <a:pt x="5842" y="1264"/>
                    <a:pt x="5842" y="1264"/>
                  </a:cubicBezTo>
                  <a:close/>
                  <a:moveTo>
                    <a:pt x="5685" y="760"/>
                  </a:moveTo>
                  <a:cubicBezTo>
                    <a:pt x="5691" y="760"/>
                    <a:pt x="5696" y="760"/>
                    <a:pt x="5702" y="766"/>
                  </a:cubicBezTo>
                  <a:lnTo>
                    <a:pt x="5719" y="766"/>
                  </a:lnTo>
                  <a:cubicBezTo>
                    <a:pt x="5724" y="766"/>
                    <a:pt x="5724" y="771"/>
                    <a:pt x="5724" y="771"/>
                  </a:cubicBezTo>
                  <a:lnTo>
                    <a:pt x="5724" y="777"/>
                  </a:lnTo>
                  <a:cubicBezTo>
                    <a:pt x="5730" y="780"/>
                    <a:pt x="5733" y="781"/>
                    <a:pt x="5734" y="781"/>
                  </a:cubicBezTo>
                  <a:cubicBezTo>
                    <a:pt x="5736" y="781"/>
                    <a:pt x="5736" y="780"/>
                    <a:pt x="5736" y="777"/>
                  </a:cubicBezTo>
                  <a:cubicBezTo>
                    <a:pt x="5741" y="777"/>
                    <a:pt x="5747" y="771"/>
                    <a:pt x="5747" y="771"/>
                  </a:cubicBezTo>
                  <a:cubicBezTo>
                    <a:pt x="5747" y="777"/>
                    <a:pt x="5747" y="777"/>
                    <a:pt x="5747" y="782"/>
                  </a:cubicBezTo>
                  <a:cubicBezTo>
                    <a:pt x="5748" y="783"/>
                    <a:pt x="5749" y="784"/>
                    <a:pt x="5750" y="784"/>
                  </a:cubicBezTo>
                  <a:cubicBezTo>
                    <a:pt x="5754" y="784"/>
                    <a:pt x="5759" y="779"/>
                    <a:pt x="5762" y="779"/>
                  </a:cubicBezTo>
                  <a:cubicBezTo>
                    <a:pt x="5763" y="779"/>
                    <a:pt x="5764" y="780"/>
                    <a:pt x="5764" y="782"/>
                  </a:cubicBezTo>
                  <a:cubicBezTo>
                    <a:pt x="5764" y="782"/>
                    <a:pt x="5758" y="782"/>
                    <a:pt x="5758" y="788"/>
                  </a:cubicBezTo>
                  <a:cubicBezTo>
                    <a:pt x="5759" y="787"/>
                    <a:pt x="5761" y="786"/>
                    <a:pt x="5762" y="786"/>
                  </a:cubicBezTo>
                  <a:cubicBezTo>
                    <a:pt x="5764" y="786"/>
                    <a:pt x="5765" y="787"/>
                    <a:pt x="5766" y="787"/>
                  </a:cubicBezTo>
                  <a:cubicBezTo>
                    <a:pt x="5769" y="787"/>
                    <a:pt x="5772" y="785"/>
                    <a:pt x="5775" y="777"/>
                  </a:cubicBezTo>
                  <a:cubicBezTo>
                    <a:pt x="5778" y="782"/>
                    <a:pt x="5782" y="782"/>
                    <a:pt x="5785" y="782"/>
                  </a:cubicBezTo>
                  <a:cubicBezTo>
                    <a:pt x="5789" y="782"/>
                    <a:pt x="5792" y="782"/>
                    <a:pt x="5792" y="788"/>
                  </a:cubicBezTo>
                  <a:cubicBezTo>
                    <a:pt x="5794" y="786"/>
                    <a:pt x="5796" y="785"/>
                    <a:pt x="5798" y="785"/>
                  </a:cubicBezTo>
                  <a:cubicBezTo>
                    <a:pt x="5801" y="785"/>
                    <a:pt x="5803" y="789"/>
                    <a:pt x="5806" y="789"/>
                  </a:cubicBezTo>
                  <a:cubicBezTo>
                    <a:pt x="5808" y="789"/>
                    <a:pt x="5811" y="787"/>
                    <a:pt x="5814" y="783"/>
                  </a:cubicBezTo>
                  <a:lnTo>
                    <a:pt x="5814" y="783"/>
                  </a:lnTo>
                  <a:cubicBezTo>
                    <a:pt x="5807" y="793"/>
                    <a:pt x="5811" y="797"/>
                    <a:pt x="5818" y="797"/>
                  </a:cubicBezTo>
                  <a:cubicBezTo>
                    <a:pt x="5822" y="797"/>
                    <a:pt x="5827" y="796"/>
                    <a:pt x="5831" y="794"/>
                  </a:cubicBezTo>
                  <a:lnTo>
                    <a:pt x="5831" y="794"/>
                  </a:lnTo>
                  <a:cubicBezTo>
                    <a:pt x="5825" y="799"/>
                    <a:pt x="5831" y="805"/>
                    <a:pt x="5825" y="810"/>
                  </a:cubicBezTo>
                  <a:cubicBezTo>
                    <a:pt x="5831" y="810"/>
                    <a:pt x="5836" y="810"/>
                    <a:pt x="5842" y="799"/>
                  </a:cubicBezTo>
                  <a:lnTo>
                    <a:pt x="5842" y="799"/>
                  </a:lnTo>
                  <a:cubicBezTo>
                    <a:pt x="5840" y="810"/>
                    <a:pt x="5843" y="812"/>
                    <a:pt x="5848" y="812"/>
                  </a:cubicBezTo>
                  <a:cubicBezTo>
                    <a:pt x="5850" y="812"/>
                    <a:pt x="5853" y="811"/>
                    <a:pt x="5856" y="811"/>
                  </a:cubicBezTo>
                  <a:cubicBezTo>
                    <a:pt x="5860" y="811"/>
                    <a:pt x="5863" y="813"/>
                    <a:pt x="5859" y="827"/>
                  </a:cubicBezTo>
                  <a:cubicBezTo>
                    <a:pt x="5865" y="826"/>
                    <a:pt x="5871" y="825"/>
                    <a:pt x="5877" y="825"/>
                  </a:cubicBezTo>
                  <a:cubicBezTo>
                    <a:pt x="5891" y="825"/>
                    <a:pt x="5903" y="829"/>
                    <a:pt x="5915" y="833"/>
                  </a:cubicBezTo>
                  <a:cubicBezTo>
                    <a:pt x="5912" y="837"/>
                    <a:pt x="5909" y="839"/>
                    <a:pt x="5907" y="839"/>
                  </a:cubicBezTo>
                  <a:cubicBezTo>
                    <a:pt x="5903" y="839"/>
                    <a:pt x="5900" y="835"/>
                    <a:pt x="5896" y="835"/>
                  </a:cubicBezTo>
                  <a:cubicBezTo>
                    <a:pt x="5893" y="835"/>
                    <a:pt x="5890" y="837"/>
                    <a:pt x="5887" y="844"/>
                  </a:cubicBezTo>
                  <a:cubicBezTo>
                    <a:pt x="5896" y="844"/>
                    <a:pt x="5906" y="840"/>
                    <a:pt x="5915" y="840"/>
                  </a:cubicBezTo>
                  <a:cubicBezTo>
                    <a:pt x="5921" y="840"/>
                    <a:pt x="5927" y="842"/>
                    <a:pt x="5932" y="850"/>
                  </a:cubicBezTo>
                  <a:cubicBezTo>
                    <a:pt x="5932" y="850"/>
                    <a:pt x="5926" y="855"/>
                    <a:pt x="5920" y="855"/>
                  </a:cubicBezTo>
                  <a:cubicBezTo>
                    <a:pt x="5937" y="861"/>
                    <a:pt x="5943" y="878"/>
                    <a:pt x="5960" y="878"/>
                  </a:cubicBezTo>
                  <a:cubicBezTo>
                    <a:pt x="5965" y="867"/>
                    <a:pt x="5984" y="867"/>
                    <a:pt x="5992" y="862"/>
                  </a:cubicBezTo>
                  <a:lnTo>
                    <a:pt x="5992" y="862"/>
                  </a:lnTo>
                  <a:cubicBezTo>
                    <a:pt x="5972" y="877"/>
                    <a:pt x="5993" y="873"/>
                    <a:pt x="5965" y="894"/>
                  </a:cubicBezTo>
                  <a:cubicBezTo>
                    <a:pt x="5971" y="894"/>
                    <a:pt x="5971" y="894"/>
                    <a:pt x="5976" y="889"/>
                  </a:cubicBezTo>
                  <a:lnTo>
                    <a:pt x="5976" y="889"/>
                  </a:lnTo>
                  <a:cubicBezTo>
                    <a:pt x="5976" y="889"/>
                    <a:pt x="5976" y="894"/>
                    <a:pt x="5971" y="894"/>
                  </a:cubicBezTo>
                  <a:cubicBezTo>
                    <a:pt x="5972" y="896"/>
                    <a:pt x="5973" y="896"/>
                    <a:pt x="5975" y="896"/>
                  </a:cubicBezTo>
                  <a:cubicBezTo>
                    <a:pt x="5977" y="896"/>
                    <a:pt x="5979" y="895"/>
                    <a:pt x="5981" y="895"/>
                  </a:cubicBezTo>
                  <a:cubicBezTo>
                    <a:pt x="5983" y="895"/>
                    <a:pt x="5986" y="896"/>
                    <a:pt x="5988" y="900"/>
                  </a:cubicBezTo>
                  <a:cubicBezTo>
                    <a:pt x="5988" y="900"/>
                    <a:pt x="5982" y="900"/>
                    <a:pt x="5976" y="906"/>
                  </a:cubicBezTo>
                  <a:cubicBezTo>
                    <a:pt x="5982" y="903"/>
                    <a:pt x="5988" y="901"/>
                    <a:pt x="5992" y="901"/>
                  </a:cubicBezTo>
                  <a:cubicBezTo>
                    <a:pt x="5996" y="901"/>
                    <a:pt x="5999" y="903"/>
                    <a:pt x="5999" y="906"/>
                  </a:cubicBezTo>
                  <a:cubicBezTo>
                    <a:pt x="5999" y="906"/>
                    <a:pt x="5993" y="911"/>
                    <a:pt x="5993" y="911"/>
                  </a:cubicBezTo>
                  <a:cubicBezTo>
                    <a:pt x="6004" y="917"/>
                    <a:pt x="6027" y="911"/>
                    <a:pt x="6027" y="928"/>
                  </a:cubicBezTo>
                  <a:cubicBezTo>
                    <a:pt x="6010" y="934"/>
                    <a:pt x="6027" y="934"/>
                    <a:pt x="6010" y="945"/>
                  </a:cubicBezTo>
                  <a:lnTo>
                    <a:pt x="6021" y="951"/>
                  </a:lnTo>
                  <a:lnTo>
                    <a:pt x="6027" y="945"/>
                  </a:lnTo>
                  <a:cubicBezTo>
                    <a:pt x="6027" y="951"/>
                    <a:pt x="6044" y="945"/>
                    <a:pt x="6038" y="956"/>
                  </a:cubicBezTo>
                  <a:lnTo>
                    <a:pt x="6032" y="956"/>
                  </a:lnTo>
                  <a:cubicBezTo>
                    <a:pt x="6032" y="956"/>
                    <a:pt x="6038" y="962"/>
                    <a:pt x="6038" y="962"/>
                  </a:cubicBezTo>
                  <a:lnTo>
                    <a:pt x="6044" y="956"/>
                  </a:lnTo>
                  <a:cubicBezTo>
                    <a:pt x="6052" y="956"/>
                    <a:pt x="6057" y="947"/>
                    <a:pt x="6059" y="947"/>
                  </a:cubicBezTo>
                  <a:cubicBezTo>
                    <a:pt x="6060" y="947"/>
                    <a:pt x="6060" y="948"/>
                    <a:pt x="6060" y="951"/>
                  </a:cubicBezTo>
                  <a:cubicBezTo>
                    <a:pt x="6060" y="951"/>
                    <a:pt x="6066" y="962"/>
                    <a:pt x="6055" y="967"/>
                  </a:cubicBezTo>
                  <a:cubicBezTo>
                    <a:pt x="6060" y="967"/>
                    <a:pt x="6072" y="967"/>
                    <a:pt x="6066" y="973"/>
                  </a:cubicBezTo>
                  <a:cubicBezTo>
                    <a:pt x="6066" y="977"/>
                    <a:pt x="6057" y="981"/>
                    <a:pt x="6052" y="983"/>
                  </a:cubicBezTo>
                  <a:lnTo>
                    <a:pt x="6052" y="983"/>
                  </a:lnTo>
                  <a:cubicBezTo>
                    <a:pt x="6052" y="983"/>
                    <a:pt x="6053" y="983"/>
                    <a:pt x="6053" y="983"/>
                  </a:cubicBezTo>
                  <a:cubicBezTo>
                    <a:pt x="6059" y="983"/>
                    <a:pt x="6057" y="995"/>
                    <a:pt x="6072" y="995"/>
                  </a:cubicBezTo>
                  <a:cubicBezTo>
                    <a:pt x="6066" y="995"/>
                    <a:pt x="6060" y="995"/>
                    <a:pt x="6060" y="1001"/>
                  </a:cubicBezTo>
                  <a:lnTo>
                    <a:pt x="6072" y="995"/>
                  </a:lnTo>
                  <a:lnTo>
                    <a:pt x="6072" y="995"/>
                  </a:lnTo>
                  <a:cubicBezTo>
                    <a:pt x="6066" y="1001"/>
                    <a:pt x="6066" y="1001"/>
                    <a:pt x="6060" y="1007"/>
                  </a:cubicBezTo>
                  <a:cubicBezTo>
                    <a:pt x="6060" y="1007"/>
                    <a:pt x="6061" y="1008"/>
                    <a:pt x="6061" y="1008"/>
                  </a:cubicBezTo>
                  <a:cubicBezTo>
                    <a:pt x="6064" y="1008"/>
                    <a:pt x="6070" y="1003"/>
                    <a:pt x="6072" y="1003"/>
                  </a:cubicBezTo>
                  <a:lnTo>
                    <a:pt x="6072" y="1003"/>
                  </a:lnTo>
                  <a:cubicBezTo>
                    <a:pt x="6073" y="1003"/>
                    <a:pt x="6073" y="1004"/>
                    <a:pt x="6072" y="1007"/>
                  </a:cubicBezTo>
                  <a:cubicBezTo>
                    <a:pt x="6066" y="1018"/>
                    <a:pt x="6083" y="1023"/>
                    <a:pt x="6077" y="1035"/>
                  </a:cubicBezTo>
                  <a:cubicBezTo>
                    <a:pt x="6074" y="1037"/>
                    <a:pt x="6073" y="1038"/>
                    <a:pt x="6071" y="1038"/>
                  </a:cubicBezTo>
                  <a:cubicBezTo>
                    <a:pt x="6069" y="1038"/>
                    <a:pt x="6069" y="1033"/>
                    <a:pt x="6064" y="1033"/>
                  </a:cubicBezTo>
                  <a:cubicBezTo>
                    <a:pt x="6063" y="1033"/>
                    <a:pt x="6062" y="1034"/>
                    <a:pt x="6060" y="1035"/>
                  </a:cubicBezTo>
                  <a:cubicBezTo>
                    <a:pt x="6066" y="1051"/>
                    <a:pt x="6088" y="1063"/>
                    <a:pt x="6083" y="1074"/>
                  </a:cubicBezTo>
                  <a:lnTo>
                    <a:pt x="6088" y="1074"/>
                  </a:lnTo>
                  <a:cubicBezTo>
                    <a:pt x="6111" y="1074"/>
                    <a:pt x="6077" y="1085"/>
                    <a:pt x="6088" y="1091"/>
                  </a:cubicBezTo>
                  <a:lnTo>
                    <a:pt x="6077" y="1091"/>
                  </a:lnTo>
                  <a:cubicBezTo>
                    <a:pt x="6072" y="1102"/>
                    <a:pt x="6083" y="1107"/>
                    <a:pt x="6094" y="1124"/>
                  </a:cubicBezTo>
                  <a:lnTo>
                    <a:pt x="6088" y="1124"/>
                  </a:lnTo>
                  <a:cubicBezTo>
                    <a:pt x="6083" y="1130"/>
                    <a:pt x="6083" y="1135"/>
                    <a:pt x="6077" y="1141"/>
                  </a:cubicBezTo>
                  <a:cubicBezTo>
                    <a:pt x="6083" y="1147"/>
                    <a:pt x="6083" y="1147"/>
                    <a:pt x="6094" y="1147"/>
                  </a:cubicBezTo>
                  <a:cubicBezTo>
                    <a:pt x="6055" y="1163"/>
                    <a:pt x="6111" y="1186"/>
                    <a:pt x="6077" y="1197"/>
                  </a:cubicBezTo>
                  <a:cubicBezTo>
                    <a:pt x="6077" y="1197"/>
                    <a:pt x="6075" y="1194"/>
                    <a:pt x="6073" y="1194"/>
                  </a:cubicBezTo>
                  <a:cubicBezTo>
                    <a:pt x="6072" y="1194"/>
                    <a:pt x="6072" y="1195"/>
                    <a:pt x="6072" y="1197"/>
                  </a:cubicBezTo>
                  <a:lnTo>
                    <a:pt x="6072" y="1208"/>
                  </a:lnTo>
                  <a:cubicBezTo>
                    <a:pt x="6075" y="1210"/>
                    <a:pt x="6078" y="1211"/>
                    <a:pt x="6080" y="1211"/>
                  </a:cubicBezTo>
                  <a:cubicBezTo>
                    <a:pt x="6083" y="1211"/>
                    <a:pt x="6085" y="1208"/>
                    <a:pt x="6088" y="1208"/>
                  </a:cubicBezTo>
                  <a:cubicBezTo>
                    <a:pt x="6094" y="1214"/>
                    <a:pt x="6100" y="1219"/>
                    <a:pt x="6100" y="1219"/>
                  </a:cubicBezTo>
                  <a:cubicBezTo>
                    <a:pt x="6098" y="1217"/>
                    <a:pt x="6095" y="1217"/>
                    <a:pt x="6092" y="1217"/>
                  </a:cubicBezTo>
                  <a:cubicBezTo>
                    <a:pt x="6087" y="1217"/>
                    <a:pt x="6079" y="1219"/>
                    <a:pt x="6072" y="1219"/>
                  </a:cubicBezTo>
                  <a:lnTo>
                    <a:pt x="6083" y="1219"/>
                  </a:lnTo>
                  <a:cubicBezTo>
                    <a:pt x="6066" y="1225"/>
                    <a:pt x="6105" y="1231"/>
                    <a:pt x="6088" y="1236"/>
                  </a:cubicBezTo>
                  <a:lnTo>
                    <a:pt x="6083" y="1231"/>
                  </a:lnTo>
                  <a:lnTo>
                    <a:pt x="6083" y="1231"/>
                  </a:lnTo>
                  <a:cubicBezTo>
                    <a:pt x="6089" y="1236"/>
                    <a:pt x="6094" y="1242"/>
                    <a:pt x="6088" y="1247"/>
                  </a:cubicBezTo>
                  <a:cubicBezTo>
                    <a:pt x="6077" y="1247"/>
                    <a:pt x="6083" y="1242"/>
                    <a:pt x="6077" y="1236"/>
                  </a:cubicBezTo>
                  <a:lnTo>
                    <a:pt x="6077" y="1236"/>
                  </a:lnTo>
                  <a:cubicBezTo>
                    <a:pt x="6072" y="1242"/>
                    <a:pt x="6094" y="1259"/>
                    <a:pt x="6077" y="1259"/>
                  </a:cubicBezTo>
                  <a:cubicBezTo>
                    <a:pt x="6077" y="1253"/>
                    <a:pt x="6077" y="1253"/>
                    <a:pt x="6077" y="1247"/>
                  </a:cubicBezTo>
                  <a:cubicBezTo>
                    <a:pt x="6060" y="1247"/>
                    <a:pt x="6066" y="1247"/>
                    <a:pt x="6060" y="1253"/>
                  </a:cubicBezTo>
                  <a:cubicBezTo>
                    <a:pt x="6055" y="1253"/>
                    <a:pt x="6055" y="1259"/>
                    <a:pt x="6049" y="1259"/>
                  </a:cubicBezTo>
                  <a:lnTo>
                    <a:pt x="6055" y="1259"/>
                  </a:lnTo>
                  <a:cubicBezTo>
                    <a:pt x="6060" y="1259"/>
                    <a:pt x="6060" y="1264"/>
                    <a:pt x="6060" y="1264"/>
                  </a:cubicBezTo>
                  <a:cubicBezTo>
                    <a:pt x="6055" y="1270"/>
                    <a:pt x="6049" y="1275"/>
                    <a:pt x="6044" y="1275"/>
                  </a:cubicBezTo>
                  <a:cubicBezTo>
                    <a:pt x="6044" y="1275"/>
                    <a:pt x="6038" y="1275"/>
                    <a:pt x="6038" y="1281"/>
                  </a:cubicBezTo>
                  <a:cubicBezTo>
                    <a:pt x="6038" y="1281"/>
                    <a:pt x="6038" y="1281"/>
                    <a:pt x="6038" y="1275"/>
                  </a:cubicBezTo>
                  <a:cubicBezTo>
                    <a:pt x="6038" y="1270"/>
                    <a:pt x="6038" y="1275"/>
                    <a:pt x="6038" y="1264"/>
                  </a:cubicBezTo>
                  <a:cubicBezTo>
                    <a:pt x="6038" y="1264"/>
                    <a:pt x="6038" y="1270"/>
                    <a:pt x="6032" y="1275"/>
                  </a:cubicBezTo>
                  <a:cubicBezTo>
                    <a:pt x="6032" y="1275"/>
                    <a:pt x="6032" y="1275"/>
                    <a:pt x="6032" y="1281"/>
                  </a:cubicBezTo>
                  <a:lnTo>
                    <a:pt x="6027" y="1281"/>
                  </a:lnTo>
                  <a:cubicBezTo>
                    <a:pt x="6027" y="1275"/>
                    <a:pt x="6021" y="1270"/>
                    <a:pt x="6021" y="1259"/>
                  </a:cubicBezTo>
                  <a:lnTo>
                    <a:pt x="6032" y="1259"/>
                  </a:lnTo>
                  <a:cubicBezTo>
                    <a:pt x="6032" y="1253"/>
                    <a:pt x="6031" y="1251"/>
                    <a:pt x="6029" y="1251"/>
                  </a:cubicBezTo>
                  <a:cubicBezTo>
                    <a:pt x="6026" y="1251"/>
                    <a:pt x="6022" y="1254"/>
                    <a:pt x="6019" y="1254"/>
                  </a:cubicBezTo>
                  <a:cubicBezTo>
                    <a:pt x="6018" y="1254"/>
                    <a:pt x="6017" y="1254"/>
                    <a:pt x="6016" y="1253"/>
                  </a:cubicBezTo>
                  <a:lnTo>
                    <a:pt x="6021" y="1247"/>
                  </a:lnTo>
                  <a:lnTo>
                    <a:pt x="6021" y="1247"/>
                  </a:lnTo>
                  <a:cubicBezTo>
                    <a:pt x="6004" y="1247"/>
                    <a:pt x="6004" y="1264"/>
                    <a:pt x="5993" y="1264"/>
                  </a:cubicBezTo>
                  <a:lnTo>
                    <a:pt x="5993" y="1270"/>
                  </a:lnTo>
                  <a:cubicBezTo>
                    <a:pt x="5991" y="1274"/>
                    <a:pt x="5989" y="1275"/>
                    <a:pt x="5988" y="1275"/>
                  </a:cubicBezTo>
                  <a:cubicBezTo>
                    <a:pt x="5985" y="1275"/>
                    <a:pt x="5985" y="1267"/>
                    <a:pt x="5981" y="1267"/>
                  </a:cubicBezTo>
                  <a:cubicBezTo>
                    <a:pt x="5980" y="1267"/>
                    <a:pt x="5978" y="1268"/>
                    <a:pt x="5976" y="1270"/>
                  </a:cubicBezTo>
                  <a:lnTo>
                    <a:pt x="5976" y="1253"/>
                  </a:lnTo>
                  <a:cubicBezTo>
                    <a:pt x="5971" y="1259"/>
                    <a:pt x="5960" y="1270"/>
                    <a:pt x="5954" y="1270"/>
                  </a:cubicBezTo>
                  <a:cubicBezTo>
                    <a:pt x="5960" y="1259"/>
                    <a:pt x="5965" y="1253"/>
                    <a:pt x="5976" y="1242"/>
                  </a:cubicBezTo>
                  <a:lnTo>
                    <a:pt x="5976" y="1242"/>
                  </a:lnTo>
                  <a:cubicBezTo>
                    <a:pt x="5971" y="1242"/>
                    <a:pt x="5965" y="1247"/>
                    <a:pt x="5960" y="1253"/>
                  </a:cubicBezTo>
                  <a:cubicBezTo>
                    <a:pt x="5954" y="1264"/>
                    <a:pt x="5948" y="1270"/>
                    <a:pt x="5937" y="1270"/>
                  </a:cubicBezTo>
                  <a:cubicBezTo>
                    <a:pt x="5937" y="1264"/>
                    <a:pt x="5937" y="1259"/>
                    <a:pt x="5932" y="1253"/>
                  </a:cubicBezTo>
                  <a:cubicBezTo>
                    <a:pt x="5932" y="1225"/>
                    <a:pt x="5920" y="1191"/>
                    <a:pt x="5926" y="1180"/>
                  </a:cubicBezTo>
                  <a:cubicBezTo>
                    <a:pt x="5887" y="1130"/>
                    <a:pt x="5848" y="1046"/>
                    <a:pt x="5803" y="1023"/>
                  </a:cubicBezTo>
                  <a:cubicBezTo>
                    <a:pt x="5792" y="1007"/>
                    <a:pt x="5803" y="1001"/>
                    <a:pt x="5803" y="990"/>
                  </a:cubicBezTo>
                  <a:cubicBezTo>
                    <a:pt x="5808" y="1001"/>
                    <a:pt x="5814" y="1012"/>
                    <a:pt x="5820" y="1012"/>
                  </a:cubicBezTo>
                  <a:cubicBezTo>
                    <a:pt x="5797" y="984"/>
                    <a:pt x="5764" y="917"/>
                    <a:pt x="5747" y="917"/>
                  </a:cubicBezTo>
                  <a:cubicBezTo>
                    <a:pt x="5742" y="903"/>
                    <a:pt x="5742" y="899"/>
                    <a:pt x="5745" y="899"/>
                  </a:cubicBezTo>
                  <a:lnTo>
                    <a:pt x="5745" y="899"/>
                  </a:lnTo>
                  <a:cubicBezTo>
                    <a:pt x="5747" y="899"/>
                    <a:pt x="5752" y="903"/>
                    <a:pt x="5753" y="903"/>
                  </a:cubicBezTo>
                  <a:cubicBezTo>
                    <a:pt x="5755" y="903"/>
                    <a:pt x="5753" y="898"/>
                    <a:pt x="5741" y="878"/>
                  </a:cubicBezTo>
                  <a:lnTo>
                    <a:pt x="5741" y="878"/>
                  </a:lnTo>
                  <a:lnTo>
                    <a:pt x="5747" y="883"/>
                  </a:lnTo>
                  <a:cubicBezTo>
                    <a:pt x="5739" y="848"/>
                    <a:pt x="5723" y="818"/>
                    <a:pt x="5706" y="792"/>
                  </a:cubicBezTo>
                  <a:lnTo>
                    <a:pt x="5706" y="792"/>
                  </a:lnTo>
                  <a:cubicBezTo>
                    <a:pt x="5708" y="793"/>
                    <a:pt x="5711" y="794"/>
                    <a:pt x="5712" y="794"/>
                  </a:cubicBezTo>
                  <a:cubicBezTo>
                    <a:pt x="5716" y="794"/>
                    <a:pt x="5717" y="789"/>
                    <a:pt x="5713" y="782"/>
                  </a:cubicBezTo>
                  <a:lnTo>
                    <a:pt x="5713" y="782"/>
                  </a:lnTo>
                  <a:cubicBezTo>
                    <a:pt x="5717" y="786"/>
                    <a:pt x="5718" y="787"/>
                    <a:pt x="5718" y="789"/>
                  </a:cubicBezTo>
                  <a:lnTo>
                    <a:pt x="5718" y="789"/>
                  </a:lnTo>
                  <a:cubicBezTo>
                    <a:pt x="5717" y="780"/>
                    <a:pt x="5712" y="771"/>
                    <a:pt x="5702" y="766"/>
                  </a:cubicBezTo>
                  <a:lnTo>
                    <a:pt x="5702" y="766"/>
                  </a:lnTo>
                  <a:cubicBezTo>
                    <a:pt x="5708" y="777"/>
                    <a:pt x="5708" y="771"/>
                    <a:pt x="5713" y="788"/>
                  </a:cubicBezTo>
                  <a:cubicBezTo>
                    <a:pt x="5713" y="788"/>
                    <a:pt x="5708" y="788"/>
                    <a:pt x="5708" y="782"/>
                  </a:cubicBezTo>
                  <a:cubicBezTo>
                    <a:pt x="5708" y="782"/>
                    <a:pt x="5704" y="782"/>
                    <a:pt x="5702" y="786"/>
                  </a:cubicBezTo>
                  <a:lnTo>
                    <a:pt x="5702" y="786"/>
                  </a:lnTo>
                  <a:cubicBezTo>
                    <a:pt x="5697" y="777"/>
                    <a:pt x="5691" y="768"/>
                    <a:pt x="5685" y="760"/>
                  </a:cubicBezTo>
                  <a:close/>
                  <a:moveTo>
                    <a:pt x="5064" y="1292"/>
                  </a:moveTo>
                  <a:lnTo>
                    <a:pt x="5064" y="1292"/>
                  </a:lnTo>
                  <a:cubicBezTo>
                    <a:pt x="5061" y="1293"/>
                    <a:pt x="5060" y="1293"/>
                    <a:pt x="5058" y="1294"/>
                  </a:cubicBezTo>
                  <a:lnTo>
                    <a:pt x="5058" y="1294"/>
                  </a:lnTo>
                  <a:cubicBezTo>
                    <a:pt x="5060" y="1294"/>
                    <a:pt x="5061" y="1293"/>
                    <a:pt x="5064" y="1292"/>
                  </a:cubicBezTo>
                  <a:close/>
                  <a:moveTo>
                    <a:pt x="5030" y="1359"/>
                  </a:moveTo>
                  <a:cubicBezTo>
                    <a:pt x="5030" y="1359"/>
                    <a:pt x="5030" y="1365"/>
                    <a:pt x="5030" y="1365"/>
                  </a:cubicBezTo>
                  <a:cubicBezTo>
                    <a:pt x="5030" y="1359"/>
                    <a:pt x="5024" y="1359"/>
                    <a:pt x="5024" y="1359"/>
                  </a:cubicBezTo>
                  <a:close/>
                  <a:moveTo>
                    <a:pt x="6021" y="1354"/>
                  </a:moveTo>
                  <a:cubicBezTo>
                    <a:pt x="6021" y="1359"/>
                    <a:pt x="6027" y="1359"/>
                    <a:pt x="6027" y="1365"/>
                  </a:cubicBezTo>
                  <a:cubicBezTo>
                    <a:pt x="6021" y="1365"/>
                    <a:pt x="6016" y="1359"/>
                    <a:pt x="6016" y="1354"/>
                  </a:cubicBezTo>
                  <a:close/>
                  <a:moveTo>
                    <a:pt x="6095" y="1375"/>
                  </a:moveTo>
                  <a:cubicBezTo>
                    <a:pt x="6094" y="1375"/>
                    <a:pt x="6094" y="1375"/>
                    <a:pt x="6094" y="1376"/>
                  </a:cubicBezTo>
                  <a:lnTo>
                    <a:pt x="6094" y="1376"/>
                  </a:lnTo>
                  <a:cubicBezTo>
                    <a:pt x="6094" y="1376"/>
                    <a:pt x="6095" y="1375"/>
                    <a:pt x="6095" y="1375"/>
                  </a:cubicBezTo>
                  <a:close/>
                  <a:moveTo>
                    <a:pt x="5232" y="1393"/>
                  </a:moveTo>
                  <a:lnTo>
                    <a:pt x="5232" y="1393"/>
                  </a:lnTo>
                  <a:cubicBezTo>
                    <a:pt x="5236" y="1397"/>
                    <a:pt x="5237" y="1401"/>
                    <a:pt x="5239" y="1403"/>
                  </a:cubicBezTo>
                  <a:lnTo>
                    <a:pt x="5239" y="1403"/>
                  </a:lnTo>
                  <a:cubicBezTo>
                    <a:pt x="5240" y="1404"/>
                    <a:pt x="5241" y="1405"/>
                    <a:pt x="5242" y="1405"/>
                  </a:cubicBezTo>
                  <a:cubicBezTo>
                    <a:pt x="5242" y="1405"/>
                    <a:pt x="5242" y="1405"/>
                    <a:pt x="5242" y="1404"/>
                  </a:cubicBezTo>
                  <a:lnTo>
                    <a:pt x="5242" y="1404"/>
                  </a:lnTo>
                  <a:cubicBezTo>
                    <a:pt x="5242" y="1404"/>
                    <a:pt x="5242" y="1404"/>
                    <a:pt x="5243" y="1404"/>
                  </a:cubicBezTo>
                  <a:cubicBezTo>
                    <a:pt x="5242" y="1404"/>
                    <a:pt x="5242" y="1404"/>
                    <a:pt x="5241" y="1403"/>
                  </a:cubicBezTo>
                  <a:lnTo>
                    <a:pt x="5241" y="1403"/>
                  </a:lnTo>
                  <a:cubicBezTo>
                    <a:pt x="5240" y="1402"/>
                    <a:pt x="5237" y="1399"/>
                    <a:pt x="5232" y="1393"/>
                  </a:cubicBezTo>
                  <a:close/>
                  <a:moveTo>
                    <a:pt x="6357" y="1404"/>
                  </a:moveTo>
                  <a:cubicBezTo>
                    <a:pt x="6357" y="1404"/>
                    <a:pt x="6357" y="1405"/>
                    <a:pt x="6357" y="1407"/>
                  </a:cubicBezTo>
                  <a:lnTo>
                    <a:pt x="6357" y="1407"/>
                  </a:lnTo>
                  <a:cubicBezTo>
                    <a:pt x="6359" y="1405"/>
                    <a:pt x="6359" y="1404"/>
                    <a:pt x="6357" y="1404"/>
                  </a:cubicBezTo>
                  <a:close/>
                  <a:moveTo>
                    <a:pt x="6324" y="1410"/>
                  </a:moveTo>
                  <a:lnTo>
                    <a:pt x="6324" y="1410"/>
                  </a:lnTo>
                  <a:cubicBezTo>
                    <a:pt x="6322" y="1410"/>
                    <a:pt x="6321" y="1410"/>
                    <a:pt x="6320" y="1410"/>
                  </a:cubicBezTo>
                  <a:cubicBezTo>
                    <a:pt x="6319" y="1410"/>
                    <a:pt x="6319" y="1410"/>
                    <a:pt x="6319" y="1410"/>
                  </a:cubicBezTo>
                  <a:lnTo>
                    <a:pt x="6319" y="1410"/>
                  </a:lnTo>
                  <a:cubicBezTo>
                    <a:pt x="6320" y="1411"/>
                    <a:pt x="6321" y="1412"/>
                    <a:pt x="6322" y="1412"/>
                  </a:cubicBezTo>
                  <a:cubicBezTo>
                    <a:pt x="6323" y="1412"/>
                    <a:pt x="6324" y="1412"/>
                    <a:pt x="6324" y="1410"/>
                  </a:cubicBezTo>
                  <a:close/>
                  <a:moveTo>
                    <a:pt x="6268" y="1471"/>
                  </a:moveTo>
                  <a:cubicBezTo>
                    <a:pt x="6268" y="1471"/>
                    <a:pt x="6268" y="1474"/>
                    <a:pt x="6271" y="1474"/>
                  </a:cubicBezTo>
                  <a:cubicBezTo>
                    <a:pt x="6273" y="1474"/>
                    <a:pt x="6275" y="1473"/>
                    <a:pt x="6279" y="1471"/>
                  </a:cubicBezTo>
                  <a:close/>
                  <a:moveTo>
                    <a:pt x="5595" y="1476"/>
                  </a:moveTo>
                  <a:cubicBezTo>
                    <a:pt x="5594" y="1476"/>
                    <a:pt x="5594" y="1478"/>
                    <a:pt x="5596" y="1483"/>
                  </a:cubicBezTo>
                  <a:cubicBezTo>
                    <a:pt x="5596" y="1480"/>
                    <a:pt x="5596" y="1478"/>
                    <a:pt x="5595" y="1476"/>
                  </a:cubicBezTo>
                  <a:close/>
                  <a:moveTo>
                    <a:pt x="6297" y="1493"/>
                  </a:moveTo>
                  <a:cubicBezTo>
                    <a:pt x="6295" y="1493"/>
                    <a:pt x="6293" y="1494"/>
                    <a:pt x="6290" y="1494"/>
                  </a:cubicBezTo>
                  <a:cubicBezTo>
                    <a:pt x="6293" y="1494"/>
                    <a:pt x="6295" y="1494"/>
                    <a:pt x="6297" y="1493"/>
                  </a:cubicBezTo>
                  <a:close/>
                  <a:moveTo>
                    <a:pt x="5994" y="1490"/>
                  </a:moveTo>
                  <a:cubicBezTo>
                    <a:pt x="5997" y="1490"/>
                    <a:pt x="5999" y="1493"/>
                    <a:pt x="5999" y="1499"/>
                  </a:cubicBezTo>
                  <a:cubicBezTo>
                    <a:pt x="5998" y="1499"/>
                    <a:pt x="5998" y="1498"/>
                    <a:pt x="5998" y="1498"/>
                  </a:cubicBezTo>
                  <a:lnTo>
                    <a:pt x="5998" y="1498"/>
                  </a:lnTo>
                  <a:cubicBezTo>
                    <a:pt x="5996" y="1498"/>
                    <a:pt x="6004" y="1517"/>
                    <a:pt x="6004" y="1527"/>
                  </a:cubicBezTo>
                  <a:cubicBezTo>
                    <a:pt x="5999" y="1516"/>
                    <a:pt x="5993" y="1505"/>
                    <a:pt x="5988" y="1494"/>
                  </a:cubicBezTo>
                  <a:cubicBezTo>
                    <a:pt x="5990" y="1491"/>
                    <a:pt x="5992" y="1490"/>
                    <a:pt x="5994" y="1490"/>
                  </a:cubicBezTo>
                  <a:close/>
                  <a:moveTo>
                    <a:pt x="6340" y="1544"/>
                  </a:moveTo>
                  <a:cubicBezTo>
                    <a:pt x="6346" y="1544"/>
                    <a:pt x="6346" y="1550"/>
                    <a:pt x="6352" y="1550"/>
                  </a:cubicBezTo>
                  <a:lnTo>
                    <a:pt x="6352" y="1544"/>
                  </a:lnTo>
                  <a:close/>
                  <a:moveTo>
                    <a:pt x="5570" y="745"/>
                  </a:moveTo>
                  <a:cubicBezTo>
                    <a:pt x="5575" y="745"/>
                    <a:pt x="5579" y="746"/>
                    <a:pt x="5584" y="749"/>
                  </a:cubicBezTo>
                  <a:cubicBezTo>
                    <a:pt x="5590" y="754"/>
                    <a:pt x="5596" y="760"/>
                    <a:pt x="5596" y="766"/>
                  </a:cubicBezTo>
                  <a:cubicBezTo>
                    <a:pt x="5596" y="766"/>
                    <a:pt x="5596" y="771"/>
                    <a:pt x="5596" y="771"/>
                  </a:cubicBezTo>
                  <a:cubicBezTo>
                    <a:pt x="5601" y="760"/>
                    <a:pt x="5607" y="760"/>
                    <a:pt x="5612" y="754"/>
                  </a:cubicBezTo>
                  <a:cubicBezTo>
                    <a:pt x="5612" y="754"/>
                    <a:pt x="5618" y="754"/>
                    <a:pt x="5618" y="760"/>
                  </a:cubicBezTo>
                  <a:cubicBezTo>
                    <a:pt x="5629" y="771"/>
                    <a:pt x="5640" y="782"/>
                    <a:pt x="5635" y="794"/>
                  </a:cubicBezTo>
                  <a:cubicBezTo>
                    <a:pt x="5629" y="782"/>
                    <a:pt x="5624" y="788"/>
                    <a:pt x="5618" y="782"/>
                  </a:cubicBezTo>
                  <a:lnTo>
                    <a:pt x="5618" y="782"/>
                  </a:lnTo>
                  <a:lnTo>
                    <a:pt x="5635" y="799"/>
                  </a:lnTo>
                  <a:cubicBezTo>
                    <a:pt x="5634" y="804"/>
                    <a:pt x="5632" y="806"/>
                    <a:pt x="5631" y="806"/>
                  </a:cubicBezTo>
                  <a:cubicBezTo>
                    <a:pt x="5625" y="806"/>
                    <a:pt x="5617" y="782"/>
                    <a:pt x="5609" y="782"/>
                  </a:cubicBezTo>
                  <a:cubicBezTo>
                    <a:pt x="5608" y="782"/>
                    <a:pt x="5607" y="782"/>
                    <a:pt x="5607" y="782"/>
                  </a:cubicBezTo>
                  <a:cubicBezTo>
                    <a:pt x="5629" y="816"/>
                    <a:pt x="5663" y="855"/>
                    <a:pt x="5674" y="883"/>
                  </a:cubicBezTo>
                  <a:cubicBezTo>
                    <a:pt x="5673" y="885"/>
                    <a:pt x="5672" y="886"/>
                    <a:pt x="5670" y="886"/>
                  </a:cubicBezTo>
                  <a:cubicBezTo>
                    <a:pt x="5661" y="886"/>
                    <a:pt x="5646" y="852"/>
                    <a:pt x="5644" y="852"/>
                  </a:cubicBezTo>
                  <a:lnTo>
                    <a:pt x="5644" y="852"/>
                  </a:lnTo>
                  <a:cubicBezTo>
                    <a:pt x="5643" y="852"/>
                    <a:pt x="5643" y="856"/>
                    <a:pt x="5646" y="866"/>
                  </a:cubicBezTo>
                  <a:lnTo>
                    <a:pt x="5624" y="816"/>
                  </a:lnTo>
                  <a:cubicBezTo>
                    <a:pt x="5624" y="828"/>
                    <a:pt x="5623" y="831"/>
                    <a:pt x="5622" y="831"/>
                  </a:cubicBezTo>
                  <a:cubicBezTo>
                    <a:pt x="5619" y="831"/>
                    <a:pt x="5616" y="818"/>
                    <a:pt x="5612" y="818"/>
                  </a:cubicBezTo>
                  <a:cubicBezTo>
                    <a:pt x="5610" y="818"/>
                    <a:pt x="5608" y="821"/>
                    <a:pt x="5607" y="833"/>
                  </a:cubicBezTo>
                  <a:cubicBezTo>
                    <a:pt x="5635" y="894"/>
                    <a:pt x="5646" y="894"/>
                    <a:pt x="5674" y="956"/>
                  </a:cubicBezTo>
                  <a:cubicBezTo>
                    <a:pt x="5678" y="958"/>
                    <a:pt x="5680" y="959"/>
                    <a:pt x="5682" y="959"/>
                  </a:cubicBezTo>
                  <a:cubicBezTo>
                    <a:pt x="5687" y="959"/>
                    <a:pt x="5688" y="953"/>
                    <a:pt x="5691" y="953"/>
                  </a:cubicBezTo>
                  <a:cubicBezTo>
                    <a:pt x="5692" y="953"/>
                    <a:pt x="5694" y="954"/>
                    <a:pt x="5696" y="956"/>
                  </a:cubicBezTo>
                  <a:cubicBezTo>
                    <a:pt x="5758" y="1035"/>
                    <a:pt x="5696" y="1040"/>
                    <a:pt x="5752" y="1091"/>
                  </a:cubicBezTo>
                  <a:cubicBezTo>
                    <a:pt x="5769" y="1102"/>
                    <a:pt x="5792" y="1102"/>
                    <a:pt x="5803" y="1147"/>
                  </a:cubicBezTo>
                  <a:lnTo>
                    <a:pt x="5780" y="1141"/>
                  </a:lnTo>
                  <a:lnTo>
                    <a:pt x="5780" y="1141"/>
                  </a:lnTo>
                  <a:cubicBezTo>
                    <a:pt x="5808" y="1197"/>
                    <a:pt x="5820" y="1163"/>
                    <a:pt x="5842" y="1225"/>
                  </a:cubicBezTo>
                  <a:cubicBezTo>
                    <a:pt x="5832" y="1220"/>
                    <a:pt x="5819" y="1195"/>
                    <a:pt x="5815" y="1195"/>
                  </a:cubicBezTo>
                  <a:cubicBezTo>
                    <a:pt x="5814" y="1195"/>
                    <a:pt x="5814" y="1195"/>
                    <a:pt x="5814" y="1197"/>
                  </a:cubicBezTo>
                  <a:cubicBezTo>
                    <a:pt x="5825" y="1242"/>
                    <a:pt x="5836" y="1219"/>
                    <a:pt x="5853" y="1247"/>
                  </a:cubicBezTo>
                  <a:lnTo>
                    <a:pt x="5848" y="1259"/>
                  </a:lnTo>
                  <a:cubicBezTo>
                    <a:pt x="5848" y="1253"/>
                    <a:pt x="5848" y="1242"/>
                    <a:pt x="5842" y="1242"/>
                  </a:cubicBezTo>
                  <a:lnTo>
                    <a:pt x="5842" y="1242"/>
                  </a:lnTo>
                  <a:cubicBezTo>
                    <a:pt x="5847" y="1251"/>
                    <a:pt x="5836" y="1256"/>
                    <a:pt x="5838" y="1264"/>
                  </a:cubicBezTo>
                  <a:lnTo>
                    <a:pt x="5838" y="1264"/>
                  </a:lnTo>
                  <a:lnTo>
                    <a:pt x="5831" y="1253"/>
                  </a:lnTo>
                  <a:cubicBezTo>
                    <a:pt x="5825" y="1247"/>
                    <a:pt x="5831" y="1247"/>
                    <a:pt x="5831" y="1242"/>
                  </a:cubicBezTo>
                  <a:cubicBezTo>
                    <a:pt x="5820" y="1242"/>
                    <a:pt x="5825" y="1231"/>
                    <a:pt x="5814" y="1225"/>
                  </a:cubicBezTo>
                  <a:lnTo>
                    <a:pt x="5814" y="1225"/>
                  </a:lnTo>
                  <a:cubicBezTo>
                    <a:pt x="5820" y="1231"/>
                    <a:pt x="5814" y="1236"/>
                    <a:pt x="5808" y="1236"/>
                  </a:cubicBezTo>
                  <a:lnTo>
                    <a:pt x="5820" y="1247"/>
                  </a:lnTo>
                  <a:cubicBezTo>
                    <a:pt x="5818" y="1250"/>
                    <a:pt x="5816" y="1252"/>
                    <a:pt x="5814" y="1252"/>
                  </a:cubicBezTo>
                  <a:cubicBezTo>
                    <a:pt x="5808" y="1252"/>
                    <a:pt x="5803" y="1237"/>
                    <a:pt x="5797" y="1237"/>
                  </a:cubicBezTo>
                  <a:cubicBezTo>
                    <a:pt x="5796" y="1237"/>
                    <a:pt x="5794" y="1239"/>
                    <a:pt x="5792" y="1242"/>
                  </a:cubicBezTo>
                  <a:lnTo>
                    <a:pt x="5792" y="1236"/>
                  </a:lnTo>
                  <a:cubicBezTo>
                    <a:pt x="5786" y="1242"/>
                    <a:pt x="5764" y="1242"/>
                    <a:pt x="5764" y="1264"/>
                  </a:cubicBezTo>
                  <a:cubicBezTo>
                    <a:pt x="5764" y="1264"/>
                    <a:pt x="5758" y="1253"/>
                    <a:pt x="5764" y="1253"/>
                  </a:cubicBezTo>
                  <a:lnTo>
                    <a:pt x="5764" y="1253"/>
                  </a:lnTo>
                  <a:cubicBezTo>
                    <a:pt x="5743" y="1253"/>
                    <a:pt x="5732" y="1282"/>
                    <a:pt x="5717" y="1282"/>
                  </a:cubicBezTo>
                  <a:cubicBezTo>
                    <a:pt x="5716" y="1282"/>
                    <a:pt x="5715" y="1281"/>
                    <a:pt x="5713" y="1281"/>
                  </a:cubicBezTo>
                  <a:lnTo>
                    <a:pt x="5713" y="1270"/>
                  </a:lnTo>
                  <a:cubicBezTo>
                    <a:pt x="5713" y="1274"/>
                    <a:pt x="5713" y="1282"/>
                    <a:pt x="5710" y="1282"/>
                  </a:cubicBezTo>
                  <a:cubicBezTo>
                    <a:pt x="5710" y="1282"/>
                    <a:pt x="5709" y="1282"/>
                    <a:pt x="5708" y="1281"/>
                  </a:cubicBezTo>
                  <a:cubicBezTo>
                    <a:pt x="5708" y="1275"/>
                    <a:pt x="5708" y="1275"/>
                    <a:pt x="5702" y="1275"/>
                  </a:cubicBezTo>
                  <a:cubicBezTo>
                    <a:pt x="5702" y="1275"/>
                    <a:pt x="5702" y="1287"/>
                    <a:pt x="5696" y="1287"/>
                  </a:cubicBezTo>
                  <a:lnTo>
                    <a:pt x="5696" y="1275"/>
                  </a:lnTo>
                  <a:cubicBezTo>
                    <a:pt x="5674" y="1275"/>
                    <a:pt x="5680" y="1303"/>
                    <a:pt x="5668" y="1315"/>
                  </a:cubicBezTo>
                  <a:cubicBezTo>
                    <a:pt x="5657" y="1298"/>
                    <a:pt x="5646" y="1298"/>
                    <a:pt x="5635" y="1298"/>
                  </a:cubicBezTo>
                  <a:cubicBezTo>
                    <a:pt x="5612" y="1303"/>
                    <a:pt x="5612" y="1326"/>
                    <a:pt x="5601" y="1343"/>
                  </a:cubicBezTo>
                  <a:cubicBezTo>
                    <a:pt x="5597" y="1341"/>
                    <a:pt x="5594" y="1340"/>
                    <a:pt x="5590" y="1340"/>
                  </a:cubicBezTo>
                  <a:cubicBezTo>
                    <a:pt x="5573" y="1340"/>
                    <a:pt x="5558" y="1359"/>
                    <a:pt x="5540" y="1359"/>
                  </a:cubicBezTo>
                  <a:cubicBezTo>
                    <a:pt x="5545" y="1359"/>
                    <a:pt x="5551" y="1371"/>
                    <a:pt x="5551" y="1376"/>
                  </a:cubicBezTo>
                  <a:cubicBezTo>
                    <a:pt x="5547" y="1376"/>
                    <a:pt x="5549" y="1386"/>
                    <a:pt x="5545" y="1386"/>
                  </a:cubicBezTo>
                  <a:cubicBezTo>
                    <a:pt x="5544" y="1386"/>
                    <a:pt x="5542" y="1385"/>
                    <a:pt x="5540" y="1382"/>
                  </a:cubicBezTo>
                  <a:cubicBezTo>
                    <a:pt x="5535" y="1377"/>
                    <a:pt x="5531" y="1375"/>
                    <a:pt x="5528" y="1375"/>
                  </a:cubicBezTo>
                  <a:cubicBezTo>
                    <a:pt x="5524" y="1375"/>
                    <a:pt x="5520" y="1379"/>
                    <a:pt x="5517" y="1382"/>
                  </a:cubicBezTo>
                  <a:lnTo>
                    <a:pt x="5534" y="1399"/>
                  </a:lnTo>
                  <a:cubicBezTo>
                    <a:pt x="5530" y="1398"/>
                    <a:pt x="5527" y="1397"/>
                    <a:pt x="5524" y="1397"/>
                  </a:cubicBezTo>
                  <a:cubicBezTo>
                    <a:pt x="5501" y="1397"/>
                    <a:pt x="5502" y="1430"/>
                    <a:pt x="5487" y="1430"/>
                  </a:cubicBezTo>
                  <a:cubicBezTo>
                    <a:pt x="5485" y="1430"/>
                    <a:pt x="5482" y="1429"/>
                    <a:pt x="5478" y="1427"/>
                  </a:cubicBezTo>
                  <a:cubicBezTo>
                    <a:pt x="5478" y="1438"/>
                    <a:pt x="5478" y="1438"/>
                    <a:pt x="5478" y="1449"/>
                  </a:cubicBezTo>
                  <a:lnTo>
                    <a:pt x="5467" y="1438"/>
                  </a:lnTo>
                  <a:cubicBezTo>
                    <a:pt x="5456" y="1443"/>
                    <a:pt x="5450" y="1449"/>
                    <a:pt x="5444" y="1466"/>
                  </a:cubicBezTo>
                  <a:lnTo>
                    <a:pt x="5439" y="1455"/>
                  </a:lnTo>
                  <a:lnTo>
                    <a:pt x="5439" y="1455"/>
                  </a:lnTo>
                  <a:cubicBezTo>
                    <a:pt x="5433" y="1460"/>
                    <a:pt x="5461" y="1488"/>
                    <a:pt x="5461" y="1494"/>
                  </a:cubicBezTo>
                  <a:lnTo>
                    <a:pt x="5439" y="1483"/>
                  </a:lnTo>
                  <a:cubicBezTo>
                    <a:pt x="5433" y="1494"/>
                    <a:pt x="5411" y="1499"/>
                    <a:pt x="5416" y="1522"/>
                  </a:cubicBezTo>
                  <a:cubicBezTo>
                    <a:pt x="5416" y="1522"/>
                    <a:pt x="5411" y="1516"/>
                    <a:pt x="5411" y="1516"/>
                  </a:cubicBezTo>
                  <a:cubicBezTo>
                    <a:pt x="5406" y="1521"/>
                    <a:pt x="5391" y="1532"/>
                    <a:pt x="5407" y="1542"/>
                  </a:cubicBezTo>
                  <a:lnTo>
                    <a:pt x="5407" y="1542"/>
                  </a:lnTo>
                  <a:cubicBezTo>
                    <a:pt x="5406" y="1541"/>
                    <a:pt x="5404" y="1541"/>
                    <a:pt x="5403" y="1541"/>
                  </a:cubicBezTo>
                  <a:lnTo>
                    <a:pt x="5403" y="1541"/>
                  </a:lnTo>
                  <a:cubicBezTo>
                    <a:pt x="5396" y="1541"/>
                    <a:pt x="5401" y="1558"/>
                    <a:pt x="5405" y="1567"/>
                  </a:cubicBezTo>
                  <a:lnTo>
                    <a:pt x="5394" y="1561"/>
                  </a:lnTo>
                  <a:lnTo>
                    <a:pt x="5394" y="1561"/>
                  </a:lnTo>
                  <a:cubicBezTo>
                    <a:pt x="5405" y="1572"/>
                    <a:pt x="5411" y="1572"/>
                    <a:pt x="5411" y="1583"/>
                  </a:cubicBezTo>
                  <a:cubicBezTo>
                    <a:pt x="5405" y="1583"/>
                    <a:pt x="5400" y="1583"/>
                    <a:pt x="5405" y="1578"/>
                  </a:cubicBezTo>
                  <a:lnTo>
                    <a:pt x="5405" y="1578"/>
                  </a:lnTo>
                  <a:cubicBezTo>
                    <a:pt x="5394" y="1583"/>
                    <a:pt x="5411" y="1589"/>
                    <a:pt x="5405" y="1595"/>
                  </a:cubicBezTo>
                  <a:lnTo>
                    <a:pt x="5394" y="1589"/>
                  </a:lnTo>
                  <a:lnTo>
                    <a:pt x="5394" y="1589"/>
                  </a:lnTo>
                  <a:cubicBezTo>
                    <a:pt x="5394" y="1595"/>
                    <a:pt x="5394" y="1595"/>
                    <a:pt x="5405" y="1606"/>
                  </a:cubicBezTo>
                  <a:cubicBezTo>
                    <a:pt x="5405" y="1610"/>
                    <a:pt x="5400" y="1614"/>
                    <a:pt x="5392" y="1614"/>
                  </a:cubicBezTo>
                  <a:cubicBezTo>
                    <a:pt x="5389" y="1614"/>
                    <a:pt x="5386" y="1613"/>
                    <a:pt x="5383" y="1611"/>
                  </a:cubicBezTo>
                  <a:lnTo>
                    <a:pt x="5383" y="1611"/>
                  </a:lnTo>
                  <a:cubicBezTo>
                    <a:pt x="5388" y="1617"/>
                    <a:pt x="5400" y="1623"/>
                    <a:pt x="5394" y="1628"/>
                  </a:cubicBezTo>
                  <a:cubicBezTo>
                    <a:pt x="5388" y="1628"/>
                    <a:pt x="5388" y="1623"/>
                    <a:pt x="5388" y="1623"/>
                  </a:cubicBezTo>
                  <a:cubicBezTo>
                    <a:pt x="5377" y="1628"/>
                    <a:pt x="5383" y="1634"/>
                    <a:pt x="5383" y="1639"/>
                  </a:cubicBezTo>
                  <a:cubicBezTo>
                    <a:pt x="5383" y="1639"/>
                    <a:pt x="5377" y="1634"/>
                    <a:pt x="5377" y="1634"/>
                  </a:cubicBezTo>
                  <a:cubicBezTo>
                    <a:pt x="5377" y="1631"/>
                    <a:pt x="5377" y="1631"/>
                    <a:pt x="5377" y="1631"/>
                  </a:cubicBezTo>
                  <a:cubicBezTo>
                    <a:pt x="5377" y="1631"/>
                    <a:pt x="5377" y="1631"/>
                    <a:pt x="5377" y="1628"/>
                  </a:cubicBezTo>
                  <a:cubicBezTo>
                    <a:pt x="5360" y="1611"/>
                    <a:pt x="5344" y="1589"/>
                    <a:pt x="5332" y="1572"/>
                  </a:cubicBezTo>
                  <a:cubicBezTo>
                    <a:pt x="5322" y="1556"/>
                    <a:pt x="5307" y="1521"/>
                    <a:pt x="5314" y="1521"/>
                  </a:cubicBezTo>
                  <a:lnTo>
                    <a:pt x="5314" y="1521"/>
                  </a:lnTo>
                  <a:cubicBezTo>
                    <a:pt x="5314" y="1521"/>
                    <a:pt x="5315" y="1521"/>
                    <a:pt x="5316" y="1522"/>
                  </a:cubicBezTo>
                  <a:cubicBezTo>
                    <a:pt x="5299" y="1488"/>
                    <a:pt x="5288" y="1471"/>
                    <a:pt x="5276" y="1449"/>
                  </a:cubicBezTo>
                  <a:cubicBezTo>
                    <a:pt x="5260" y="1438"/>
                    <a:pt x="5248" y="1421"/>
                    <a:pt x="5232" y="1393"/>
                  </a:cubicBezTo>
                  <a:cubicBezTo>
                    <a:pt x="5232" y="1393"/>
                    <a:pt x="5228" y="1386"/>
                    <a:pt x="5227" y="1386"/>
                  </a:cubicBezTo>
                  <a:cubicBezTo>
                    <a:pt x="5226" y="1386"/>
                    <a:pt x="5226" y="1386"/>
                    <a:pt x="5226" y="1387"/>
                  </a:cubicBezTo>
                  <a:lnTo>
                    <a:pt x="5226" y="1399"/>
                  </a:lnTo>
                  <a:cubicBezTo>
                    <a:pt x="5220" y="1410"/>
                    <a:pt x="5220" y="1421"/>
                    <a:pt x="5198" y="1455"/>
                  </a:cubicBezTo>
                  <a:cubicBezTo>
                    <a:pt x="5201" y="1445"/>
                    <a:pt x="5201" y="1441"/>
                    <a:pt x="5196" y="1441"/>
                  </a:cubicBezTo>
                  <a:cubicBezTo>
                    <a:pt x="5192" y="1441"/>
                    <a:pt x="5186" y="1444"/>
                    <a:pt x="5176" y="1449"/>
                  </a:cubicBezTo>
                  <a:cubicBezTo>
                    <a:pt x="5170" y="1466"/>
                    <a:pt x="5164" y="1499"/>
                    <a:pt x="5153" y="1516"/>
                  </a:cubicBezTo>
                  <a:cubicBezTo>
                    <a:pt x="5142" y="1533"/>
                    <a:pt x="5136" y="1539"/>
                    <a:pt x="5131" y="1544"/>
                  </a:cubicBezTo>
                  <a:cubicBezTo>
                    <a:pt x="5136" y="1544"/>
                    <a:pt x="5142" y="1539"/>
                    <a:pt x="5148" y="1533"/>
                  </a:cubicBezTo>
                  <a:cubicBezTo>
                    <a:pt x="5159" y="1522"/>
                    <a:pt x="5164" y="1511"/>
                    <a:pt x="5170" y="1494"/>
                  </a:cubicBezTo>
                  <a:lnTo>
                    <a:pt x="5170" y="1494"/>
                  </a:lnTo>
                  <a:cubicBezTo>
                    <a:pt x="5170" y="1516"/>
                    <a:pt x="5159" y="1527"/>
                    <a:pt x="5153" y="1533"/>
                  </a:cubicBezTo>
                  <a:cubicBezTo>
                    <a:pt x="5148" y="1544"/>
                    <a:pt x="5142" y="1550"/>
                    <a:pt x="5136" y="1555"/>
                  </a:cubicBezTo>
                  <a:cubicBezTo>
                    <a:pt x="5125" y="1567"/>
                    <a:pt x="5114" y="1578"/>
                    <a:pt x="5097" y="1589"/>
                  </a:cubicBezTo>
                  <a:cubicBezTo>
                    <a:pt x="5103" y="1583"/>
                    <a:pt x="5103" y="1572"/>
                    <a:pt x="5103" y="1567"/>
                  </a:cubicBezTo>
                  <a:lnTo>
                    <a:pt x="5103" y="1567"/>
                  </a:lnTo>
                  <a:cubicBezTo>
                    <a:pt x="5047" y="1606"/>
                    <a:pt x="4996" y="1628"/>
                    <a:pt x="4940" y="1634"/>
                  </a:cubicBezTo>
                  <a:cubicBezTo>
                    <a:pt x="4936" y="1634"/>
                    <a:pt x="4931" y="1634"/>
                    <a:pt x="4926" y="1634"/>
                  </a:cubicBezTo>
                  <a:cubicBezTo>
                    <a:pt x="4875" y="1634"/>
                    <a:pt x="4826" y="1607"/>
                    <a:pt x="4806" y="1561"/>
                  </a:cubicBezTo>
                  <a:cubicBezTo>
                    <a:pt x="4803" y="1560"/>
                    <a:pt x="4801" y="1560"/>
                    <a:pt x="4799" y="1560"/>
                  </a:cubicBezTo>
                  <a:lnTo>
                    <a:pt x="4799" y="1560"/>
                  </a:lnTo>
                  <a:cubicBezTo>
                    <a:pt x="4793" y="1560"/>
                    <a:pt x="4802" y="1570"/>
                    <a:pt x="4812" y="1583"/>
                  </a:cubicBezTo>
                  <a:cubicBezTo>
                    <a:pt x="4821" y="1597"/>
                    <a:pt x="4834" y="1607"/>
                    <a:pt x="4829" y="1607"/>
                  </a:cubicBezTo>
                  <a:cubicBezTo>
                    <a:pt x="4828" y="1607"/>
                    <a:pt x="4826" y="1607"/>
                    <a:pt x="4823" y="1606"/>
                  </a:cubicBezTo>
                  <a:cubicBezTo>
                    <a:pt x="4767" y="1567"/>
                    <a:pt x="4756" y="1488"/>
                    <a:pt x="4756" y="1471"/>
                  </a:cubicBezTo>
                  <a:cubicBezTo>
                    <a:pt x="4744" y="1432"/>
                    <a:pt x="4739" y="1415"/>
                    <a:pt x="4733" y="1393"/>
                  </a:cubicBezTo>
                  <a:cubicBezTo>
                    <a:pt x="4728" y="1376"/>
                    <a:pt x="4716" y="1348"/>
                    <a:pt x="4733" y="1309"/>
                  </a:cubicBezTo>
                  <a:lnTo>
                    <a:pt x="4733" y="1309"/>
                  </a:lnTo>
                  <a:cubicBezTo>
                    <a:pt x="4731" y="1311"/>
                    <a:pt x="4728" y="1313"/>
                    <a:pt x="4725" y="1313"/>
                  </a:cubicBezTo>
                  <a:cubicBezTo>
                    <a:pt x="4718" y="1313"/>
                    <a:pt x="4714" y="1302"/>
                    <a:pt x="4733" y="1253"/>
                  </a:cubicBezTo>
                  <a:cubicBezTo>
                    <a:pt x="4756" y="1225"/>
                    <a:pt x="4774" y="1214"/>
                    <a:pt x="4783" y="1214"/>
                  </a:cubicBezTo>
                  <a:lnTo>
                    <a:pt x="4783" y="1214"/>
                  </a:lnTo>
                  <a:cubicBezTo>
                    <a:pt x="4792" y="1214"/>
                    <a:pt x="4792" y="1225"/>
                    <a:pt x="4778" y="1242"/>
                  </a:cubicBezTo>
                  <a:cubicBezTo>
                    <a:pt x="4774" y="1250"/>
                    <a:pt x="4770" y="1255"/>
                    <a:pt x="4766" y="1255"/>
                  </a:cubicBezTo>
                  <a:cubicBezTo>
                    <a:pt x="4764" y="1255"/>
                    <a:pt x="4763" y="1254"/>
                    <a:pt x="4761" y="1253"/>
                  </a:cubicBezTo>
                  <a:cubicBezTo>
                    <a:pt x="4752" y="1266"/>
                    <a:pt x="4747" y="1286"/>
                    <a:pt x="4753" y="1286"/>
                  </a:cubicBezTo>
                  <a:cubicBezTo>
                    <a:pt x="4755" y="1286"/>
                    <a:pt x="4757" y="1285"/>
                    <a:pt x="4761" y="1281"/>
                  </a:cubicBezTo>
                  <a:lnTo>
                    <a:pt x="4761" y="1270"/>
                  </a:lnTo>
                  <a:cubicBezTo>
                    <a:pt x="4775" y="1247"/>
                    <a:pt x="4823" y="1208"/>
                    <a:pt x="4833" y="1208"/>
                  </a:cubicBezTo>
                  <a:cubicBezTo>
                    <a:pt x="4835" y="1208"/>
                    <a:pt x="4836" y="1210"/>
                    <a:pt x="4834" y="1214"/>
                  </a:cubicBezTo>
                  <a:cubicBezTo>
                    <a:pt x="4855" y="1201"/>
                    <a:pt x="4857" y="1195"/>
                    <a:pt x="4852" y="1195"/>
                  </a:cubicBezTo>
                  <a:lnTo>
                    <a:pt x="4852" y="1195"/>
                  </a:lnTo>
                  <a:cubicBezTo>
                    <a:pt x="4850" y="1195"/>
                    <a:pt x="4848" y="1196"/>
                    <a:pt x="4845" y="1197"/>
                  </a:cubicBezTo>
                  <a:lnTo>
                    <a:pt x="4845" y="1197"/>
                  </a:lnTo>
                  <a:cubicBezTo>
                    <a:pt x="4868" y="1186"/>
                    <a:pt x="4890" y="1180"/>
                    <a:pt x="4912" y="1169"/>
                  </a:cubicBezTo>
                  <a:cubicBezTo>
                    <a:pt x="4929" y="1169"/>
                    <a:pt x="4940" y="1163"/>
                    <a:pt x="4957" y="1163"/>
                  </a:cubicBezTo>
                  <a:cubicBezTo>
                    <a:pt x="4957" y="1169"/>
                    <a:pt x="4963" y="1175"/>
                    <a:pt x="4968" y="1175"/>
                  </a:cubicBezTo>
                  <a:cubicBezTo>
                    <a:pt x="4967" y="1178"/>
                    <a:pt x="4965" y="1179"/>
                    <a:pt x="4962" y="1179"/>
                  </a:cubicBezTo>
                  <a:cubicBezTo>
                    <a:pt x="4960" y="1179"/>
                    <a:pt x="4958" y="1178"/>
                    <a:pt x="4957" y="1178"/>
                  </a:cubicBezTo>
                  <a:lnTo>
                    <a:pt x="4957" y="1178"/>
                  </a:lnTo>
                  <a:cubicBezTo>
                    <a:pt x="4955" y="1178"/>
                    <a:pt x="4955" y="1179"/>
                    <a:pt x="4957" y="1186"/>
                  </a:cubicBezTo>
                  <a:lnTo>
                    <a:pt x="4952" y="1180"/>
                  </a:lnTo>
                  <a:lnTo>
                    <a:pt x="4952" y="1180"/>
                  </a:lnTo>
                  <a:cubicBezTo>
                    <a:pt x="4925" y="1206"/>
                    <a:pt x="4982" y="1223"/>
                    <a:pt x="4962" y="1248"/>
                  </a:cubicBezTo>
                  <a:lnTo>
                    <a:pt x="4962" y="1248"/>
                  </a:lnTo>
                  <a:cubicBezTo>
                    <a:pt x="4963" y="1247"/>
                    <a:pt x="4963" y="1247"/>
                    <a:pt x="4963" y="1247"/>
                  </a:cubicBezTo>
                  <a:lnTo>
                    <a:pt x="4963" y="1247"/>
                  </a:lnTo>
                  <a:cubicBezTo>
                    <a:pt x="4952" y="1281"/>
                    <a:pt x="4985" y="1309"/>
                    <a:pt x="4968" y="1343"/>
                  </a:cubicBezTo>
                  <a:cubicBezTo>
                    <a:pt x="4968" y="1354"/>
                    <a:pt x="4980" y="1354"/>
                    <a:pt x="4991" y="1354"/>
                  </a:cubicBezTo>
                  <a:lnTo>
                    <a:pt x="4974" y="1359"/>
                  </a:lnTo>
                  <a:lnTo>
                    <a:pt x="4996" y="1365"/>
                  </a:lnTo>
                  <a:cubicBezTo>
                    <a:pt x="5008" y="1376"/>
                    <a:pt x="4968" y="1399"/>
                    <a:pt x="4996" y="1410"/>
                  </a:cubicBezTo>
                  <a:lnTo>
                    <a:pt x="5008" y="1399"/>
                  </a:lnTo>
                  <a:cubicBezTo>
                    <a:pt x="5008" y="1404"/>
                    <a:pt x="5008" y="1410"/>
                    <a:pt x="5008" y="1410"/>
                  </a:cubicBezTo>
                  <a:lnTo>
                    <a:pt x="5019" y="1427"/>
                  </a:lnTo>
                  <a:lnTo>
                    <a:pt x="5036" y="1421"/>
                  </a:lnTo>
                  <a:cubicBezTo>
                    <a:pt x="5036" y="1421"/>
                    <a:pt x="5037" y="1420"/>
                    <a:pt x="5038" y="1420"/>
                  </a:cubicBezTo>
                  <a:cubicBezTo>
                    <a:pt x="5040" y="1420"/>
                    <a:pt x="5041" y="1421"/>
                    <a:pt x="5041" y="1427"/>
                  </a:cubicBezTo>
                  <a:cubicBezTo>
                    <a:pt x="5041" y="1421"/>
                    <a:pt x="5041" y="1415"/>
                    <a:pt x="5047" y="1415"/>
                  </a:cubicBezTo>
                  <a:lnTo>
                    <a:pt x="5047" y="1427"/>
                  </a:lnTo>
                  <a:lnTo>
                    <a:pt x="5058" y="1410"/>
                  </a:lnTo>
                  <a:cubicBezTo>
                    <a:pt x="5068" y="1410"/>
                    <a:pt x="5064" y="1433"/>
                    <a:pt x="5076" y="1433"/>
                  </a:cubicBezTo>
                  <a:cubicBezTo>
                    <a:pt x="5077" y="1433"/>
                    <a:pt x="5079" y="1433"/>
                    <a:pt x="5080" y="1432"/>
                  </a:cubicBezTo>
                  <a:cubicBezTo>
                    <a:pt x="5086" y="1427"/>
                    <a:pt x="5092" y="1410"/>
                    <a:pt x="5086" y="1404"/>
                  </a:cubicBezTo>
                  <a:cubicBezTo>
                    <a:pt x="5080" y="1404"/>
                    <a:pt x="5080" y="1404"/>
                    <a:pt x="5075" y="1393"/>
                  </a:cubicBezTo>
                  <a:lnTo>
                    <a:pt x="5080" y="1387"/>
                  </a:lnTo>
                  <a:cubicBezTo>
                    <a:pt x="5075" y="1382"/>
                    <a:pt x="5075" y="1371"/>
                    <a:pt x="5069" y="1359"/>
                  </a:cubicBezTo>
                  <a:cubicBezTo>
                    <a:pt x="5069" y="1354"/>
                    <a:pt x="5069" y="1348"/>
                    <a:pt x="5064" y="1348"/>
                  </a:cubicBezTo>
                  <a:cubicBezTo>
                    <a:pt x="5064" y="1343"/>
                    <a:pt x="5064" y="1337"/>
                    <a:pt x="5075" y="1337"/>
                  </a:cubicBezTo>
                  <a:cubicBezTo>
                    <a:pt x="5052" y="1337"/>
                    <a:pt x="5064" y="1320"/>
                    <a:pt x="5047" y="1315"/>
                  </a:cubicBezTo>
                  <a:lnTo>
                    <a:pt x="5052" y="1315"/>
                  </a:lnTo>
                  <a:cubicBezTo>
                    <a:pt x="5052" y="1309"/>
                    <a:pt x="5058" y="1309"/>
                    <a:pt x="5064" y="1303"/>
                  </a:cubicBezTo>
                  <a:lnTo>
                    <a:pt x="5064" y="1303"/>
                  </a:lnTo>
                  <a:cubicBezTo>
                    <a:pt x="5059" y="1305"/>
                    <a:pt x="5055" y="1306"/>
                    <a:pt x="5051" y="1306"/>
                  </a:cubicBezTo>
                  <a:cubicBezTo>
                    <a:pt x="5043" y="1306"/>
                    <a:pt x="5036" y="1302"/>
                    <a:pt x="5024" y="1298"/>
                  </a:cubicBezTo>
                  <a:cubicBezTo>
                    <a:pt x="5033" y="1295"/>
                    <a:pt x="5038" y="1295"/>
                    <a:pt x="5044" y="1295"/>
                  </a:cubicBezTo>
                  <a:cubicBezTo>
                    <a:pt x="5048" y="1295"/>
                    <a:pt x="5052" y="1295"/>
                    <a:pt x="5058" y="1294"/>
                  </a:cubicBezTo>
                  <a:lnTo>
                    <a:pt x="5058" y="1294"/>
                  </a:lnTo>
                  <a:cubicBezTo>
                    <a:pt x="5058" y="1294"/>
                    <a:pt x="5057" y="1294"/>
                    <a:pt x="5057" y="1294"/>
                  </a:cubicBezTo>
                  <a:cubicBezTo>
                    <a:pt x="5052" y="1294"/>
                    <a:pt x="5047" y="1291"/>
                    <a:pt x="5042" y="1291"/>
                  </a:cubicBezTo>
                  <a:cubicBezTo>
                    <a:pt x="5040" y="1291"/>
                    <a:pt x="5038" y="1291"/>
                    <a:pt x="5036" y="1292"/>
                  </a:cubicBezTo>
                  <a:cubicBezTo>
                    <a:pt x="5047" y="1281"/>
                    <a:pt x="5041" y="1287"/>
                    <a:pt x="5058" y="1281"/>
                  </a:cubicBezTo>
                  <a:cubicBezTo>
                    <a:pt x="5036" y="1281"/>
                    <a:pt x="5052" y="1275"/>
                    <a:pt x="5036" y="1275"/>
                  </a:cubicBezTo>
                  <a:cubicBezTo>
                    <a:pt x="5047" y="1264"/>
                    <a:pt x="5058" y="1270"/>
                    <a:pt x="5052" y="1264"/>
                  </a:cubicBezTo>
                  <a:cubicBezTo>
                    <a:pt x="5054" y="1263"/>
                    <a:pt x="5055" y="1262"/>
                    <a:pt x="5057" y="1262"/>
                  </a:cubicBezTo>
                  <a:lnTo>
                    <a:pt x="5057" y="1262"/>
                  </a:lnTo>
                  <a:cubicBezTo>
                    <a:pt x="5051" y="1262"/>
                    <a:pt x="5042" y="1264"/>
                    <a:pt x="5036" y="1264"/>
                  </a:cubicBezTo>
                  <a:cubicBezTo>
                    <a:pt x="5030" y="1253"/>
                    <a:pt x="5052" y="1259"/>
                    <a:pt x="5058" y="1253"/>
                  </a:cubicBezTo>
                  <a:cubicBezTo>
                    <a:pt x="5052" y="1247"/>
                    <a:pt x="5036" y="1247"/>
                    <a:pt x="5041" y="1242"/>
                  </a:cubicBezTo>
                  <a:lnTo>
                    <a:pt x="5047" y="1242"/>
                  </a:lnTo>
                  <a:cubicBezTo>
                    <a:pt x="5030" y="1236"/>
                    <a:pt x="5047" y="1225"/>
                    <a:pt x="5030" y="1214"/>
                  </a:cubicBezTo>
                  <a:lnTo>
                    <a:pt x="5019" y="1214"/>
                  </a:lnTo>
                  <a:lnTo>
                    <a:pt x="5013" y="1208"/>
                  </a:lnTo>
                  <a:cubicBezTo>
                    <a:pt x="5017" y="1207"/>
                    <a:pt x="5019" y="1207"/>
                    <a:pt x="5020" y="1207"/>
                  </a:cubicBezTo>
                  <a:cubicBezTo>
                    <a:pt x="5026" y="1207"/>
                    <a:pt x="5021" y="1214"/>
                    <a:pt x="5030" y="1214"/>
                  </a:cubicBezTo>
                  <a:cubicBezTo>
                    <a:pt x="5024" y="1208"/>
                    <a:pt x="5013" y="1197"/>
                    <a:pt x="5013" y="1191"/>
                  </a:cubicBezTo>
                  <a:lnTo>
                    <a:pt x="5013" y="1191"/>
                  </a:lnTo>
                  <a:cubicBezTo>
                    <a:pt x="5027" y="1191"/>
                    <a:pt x="5022" y="1198"/>
                    <a:pt x="5028" y="1198"/>
                  </a:cubicBezTo>
                  <a:cubicBezTo>
                    <a:pt x="5030" y="1198"/>
                    <a:pt x="5032" y="1198"/>
                    <a:pt x="5036" y="1197"/>
                  </a:cubicBezTo>
                  <a:lnTo>
                    <a:pt x="5036" y="1197"/>
                  </a:lnTo>
                  <a:lnTo>
                    <a:pt x="5030" y="1208"/>
                  </a:lnTo>
                  <a:cubicBezTo>
                    <a:pt x="5035" y="1207"/>
                    <a:pt x="5037" y="1207"/>
                    <a:pt x="5038" y="1207"/>
                  </a:cubicBezTo>
                  <a:lnTo>
                    <a:pt x="5038" y="1207"/>
                  </a:lnTo>
                  <a:cubicBezTo>
                    <a:pt x="5042" y="1207"/>
                    <a:pt x="5036" y="1210"/>
                    <a:pt x="5041" y="1210"/>
                  </a:cubicBezTo>
                  <a:cubicBezTo>
                    <a:pt x="5043" y="1210"/>
                    <a:pt x="5046" y="1209"/>
                    <a:pt x="5052" y="1208"/>
                  </a:cubicBezTo>
                  <a:cubicBezTo>
                    <a:pt x="5058" y="1197"/>
                    <a:pt x="5047" y="1191"/>
                    <a:pt x="5052" y="1186"/>
                  </a:cubicBezTo>
                  <a:cubicBezTo>
                    <a:pt x="5047" y="1183"/>
                    <a:pt x="5043" y="1183"/>
                    <a:pt x="5039" y="1183"/>
                  </a:cubicBezTo>
                  <a:cubicBezTo>
                    <a:pt x="5036" y="1183"/>
                    <a:pt x="5033" y="1183"/>
                    <a:pt x="5030" y="1180"/>
                  </a:cubicBezTo>
                  <a:cubicBezTo>
                    <a:pt x="5024" y="1175"/>
                    <a:pt x="5024" y="1175"/>
                    <a:pt x="5030" y="1175"/>
                  </a:cubicBezTo>
                  <a:cubicBezTo>
                    <a:pt x="5041" y="1175"/>
                    <a:pt x="5052" y="1180"/>
                    <a:pt x="5069" y="1186"/>
                  </a:cubicBezTo>
                  <a:lnTo>
                    <a:pt x="5069" y="1186"/>
                  </a:lnTo>
                  <a:cubicBezTo>
                    <a:pt x="5052" y="1180"/>
                    <a:pt x="5041" y="1175"/>
                    <a:pt x="5036" y="1169"/>
                  </a:cubicBezTo>
                  <a:lnTo>
                    <a:pt x="5041" y="1169"/>
                  </a:lnTo>
                  <a:cubicBezTo>
                    <a:pt x="5047" y="1169"/>
                    <a:pt x="5058" y="1175"/>
                    <a:pt x="5064" y="1175"/>
                  </a:cubicBezTo>
                  <a:cubicBezTo>
                    <a:pt x="5075" y="1169"/>
                    <a:pt x="5086" y="1169"/>
                    <a:pt x="5092" y="1163"/>
                  </a:cubicBezTo>
                  <a:lnTo>
                    <a:pt x="5108" y="1163"/>
                  </a:lnTo>
                  <a:cubicBezTo>
                    <a:pt x="5110" y="1161"/>
                    <a:pt x="5112" y="1161"/>
                    <a:pt x="5114" y="1161"/>
                  </a:cubicBezTo>
                  <a:cubicBezTo>
                    <a:pt x="5117" y="1161"/>
                    <a:pt x="5120" y="1163"/>
                    <a:pt x="5120" y="1163"/>
                  </a:cubicBezTo>
                  <a:cubicBezTo>
                    <a:pt x="5123" y="1163"/>
                    <a:pt x="5125" y="1161"/>
                    <a:pt x="5128" y="1161"/>
                  </a:cubicBezTo>
                  <a:cubicBezTo>
                    <a:pt x="5130" y="1161"/>
                    <a:pt x="5133" y="1161"/>
                    <a:pt x="5136" y="1163"/>
                  </a:cubicBezTo>
                  <a:cubicBezTo>
                    <a:pt x="5136" y="1163"/>
                    <a:pt x="5142" y="1167"/>
                    <a:pt x="5144" y="1167"/>
                  </a:cubicBezTo>
                  <a:cubicBezTo>
                    <a:pt x="5146" y="1167"/>
                    <a:pt x="5147" y="1165"/>
                    <a:pt x="5142" y="1158"/>
                  </a:cubicBezTo>
                  <a:cubicBezTo>
                    <a:pt x="5139" y="1148"/>
                    <a:pt x="5139" y="1146"/>
                    <a:pt x="5140" y="1146"/>
                  </a:cubicBezTo>
                  <a:lnTo>
                    <a:pt x="5140" y="1146"/>
                  </a:lnTo>
                  <a:cubicBezTo>
                    <a:pt x="5141" y="1146"/>
                    <a:pt x="5142" y="1147"/>
                    <a:pt x="5142" y="1147"/>
                  </a:cubicBezTo>
                  <a:cubicBezTo>
                    <a:pt x="5143" y="1147"/>
                    <a:pt x="5144" y="1147"/>
                    <a:pt x="5144" y="1147"/>
                  </a:cubicBezTo>
                  <a:cubicBezTo>
                    <a:pt x="5146" y="1147"/>
                    <a:pt x="5142" y="1143"/>
                    <a:pt x="5142" y="1107"/>
                  </a:cubicBezTo>
                  <a:cubicBezTo>
                    <a:pt x="5142" y="1107"/>
                    <a:pt x="5148" y="1102"/>
                    <a:pt x="5148" y="1102"/>
                  </a:cubicBezTo>
                  <a:cubicBezTo>
                    <a:pt x="5136" y="1084"/>
                    <a:pt x="5133" y="1077"/>
                    <a:pt x="5135" y="1077"/>
                  </a:cubicBezTo>
                  <a:lnTo>
                    <a:pt x="5135" y="1077"/>
                  </a:lnTo>
                  <a:cubicBezTo>
                    <a:pt x="5138" y="1077"/>
                    <a:pt x="5153" y="1093"/>
                    <a:pt x="5170" y="1113"/>
                  </a:cubicBezTo>
                  <a:cubicBezTo>
                    <a:pt x="5148" y="1079"/>
                    <a:pt x="5131" y="1051"/>
                    <a:pt x="5114" y="1029"/>
                  </a:cubicBezTo>
                  <a:cubicBezTo>
                    <a:pt x="5109" y="1019"/>
                    <a:pt x="5104" y="1009"/>
                    <a:pt x="5099" y="999"/>
                  </a:cubicBezTo>
                  <a:lnTo>
                    <a:pt x="5099" y="999"/>
                  </a:lnTo>
                  <a:cubicBezTo>
                    <a:pt x="5104" y="992"/>
                    <a:pt x="5082" y="973"/>
                    <a:pt x="5097" y="973"/>
                  </a:cubicBezTo>
                  <a:lnTo>
                    <a:pt x="5097" y="973"/>
                  </a:lnTo>
                  <a:lnTo>
                    <a:pt x="5097" y="979"/>
                  </a:lnTo>
                  <a:cubicBezTo>
                    <a:pt x="5114" y="967"/>
                    <a:pt x="5114" y="939"/>
                    <a:pt x="5142" y="939"/>
                  </a:cubicBezTo>
                  <a:cubicBezTo>
                    <a:pt x="5125" y="928"/>
                    <a:pt x="5159" y="934"/>
                    <a:pt x="5136" y="911"/>
                  </a:cubicBezTo>
                  <a:lnTo>
                    <a:pt x="5136" y="911"/>
                  </a:lnTo>
                  <a:cubicBezTo>
                    <a:pt x="5148" y="915"/>
                    <a:pt x="5155" y="919"/>
                    <a:pt x="5163" y="919"/>
                  </a:cubicBezTo>
                  <a:cubicBezTo>
                    <a:pt x="5167" y="919"/>
                    <a:pt x="5171" y="919"/>
                    <a:pt x="5176" y="917"/>
                  </a:cubicBezTo>
                  <a:cubicBezTo>
                    <a:pt x="5176" y="911"/>
                    <a:pt x="5164" y="900"/>
                    <a:pt x="5170" y="894"/>
                  </a:cubicBezTo>
                  <a:lnTo>
                    <a:pt x="5170" y="894"/>
                  </a:lnTo>
                  <a:lnTo>
                    <a:pt x="5176" y="906"/>
                  </a:lnTo>
                  <a:lnTo>
                    <a:pt x="5170" y="889"/>
                  </a:lnTo>
                  <a:lnTo>
                    <a:pt x="5187" y="900"/>
                  </a:lnTo>
                  <a:lnTo>
                    <a:pt x="5187" y="894"/>
                  </a:lnTo>
                  <a:cubicBezTo>
                    <a:pt x="5187" y="894"/>
                    <a:pt x="5181" y="889"/>
                    <a:pt x="5176" y="889"/>
                  </a:cubicBezTo>
                  <a:cubicBezTo>
                    <a:pt x="5178" y="884"/>
                    <a:pt x="5182" y="882"/>
                    <a:pt x="5187" y="882"/>
                  </a:cubicBezTo>
                  <a:cubicBezTo>
                    <a:pt x="5193" y="882"/>
                    <a:pt x="5200" y="886"/>
                    <a:pt x="5204" y="889"/>
                  </a:cubicBezTo>
                  <a:lnTo>
                    <a:pt x="5209" y="866"/>
                  </a:lnTo>
                  <a:cubicBezTo>
                    <a:pt x="5209" y="872"/>
                    <a:pt x="5209" y="878"/>
                    <a:pt x="5209" y="878"/>
                  </a:cubicBezTo>
                  <a:cubicBezTo>
                    <a:pt x="5209" y="874"/>
                    <a:pt x="5210" y="872"/>
                    <a:pt x="5211" y="872"/>
                  </a:cubicBezTo>
                  <a:cubicBezTo>
                    <a:pt x="5213" y="872"/>
                    <a:pt x="5218" y="880"/>
                    <a:pt x="5219" y="880"/>
                  </a:cubicBezTo>
                  <a:cubicBezTo>
                    <a:pt x="5220" y="880"/>
                    <a:pt x="5220" y="880"/>
                    <a:pt x="5220" y="878"/>
                  </a:cubicBezTo>
                  <a:cubicBezTo>
                    <a:pt x="5215" y="872"/>
                    <a:pt x="5215" y="867"/>
                    <a:pt x="5215" y="866"/>
                  </a:cubicBezTo>
                  <a:lnTo>
                    <a:pt x="5215" y="866"/>
                  </a:lnTo>
                  <a:cubicBezTo>
                    <a:pt x="5216" y="868"/>
                    <a:pt x="5218" y="869"/>
                    <a:pt x="5220" y="869"/>
                  </a:cubicBezTo>
                  <a:cubicBezTo>
                    <a:pt x="5226" y="869"/>
                    <a:pt x="5232" y="863"/>
                    <a:pt x="5232" y="855"/>
                  </a:cubicBezTo>
                  <a:lnTo>
                    <a:pt x="5237" y="866"/>
                  </a:lnTo>
                  <a:cubicBezTo>
                    <a:pt x="5248" y="861"/>
                    <a:pt x="5260" y="844"/>
                    <a:pt x="5271" y="838"/>
                  </a:cubicBezTo>
                  <a:cubicBezTo>
                    <a:pt x="5265" y="838"/>
                    <a:pt x="5254" y="822"/>
                    <a:pt x="5260" y="822"/>
                  </a:cubicBezTo>
                  <a:lnTo>
                    <a:pt x="5260" y="822"/>
                  </a:lnTo>
                  <a:lnTo>
                    <a:pt x="5265" y="833"/>
                  </a:lnTo>
                  <a:cubicBezTo>
                    <a:pt x="5265" y="822"/>
                    <a:pt x="5260" y="827"/>
                    <a:pt x="5260" y="816"/>
                  </a:cubicBezTo>
                  <a:lnTo>
                    <a:pt x="5260" y="816"/>
                  </a:lnTo>
                  <a:cubicBezTo>
                    <a:pt x="5265" y="816"/>
                    <a:pt x="5271" y="827"/>
                    <a:pt x="5271" y="833"/>
                  </a:cubicBezTo>
                  <a:lnTo>
                    <a:pt x="5276" y="827"/>
                  </a:lnTo>
                  <a:cubicBezTo>
                    <a:pt x="5276" y="833"/>
                    <a:pt x="5276" y="833"/>
                    <a:pt x="5276" y="838"/>
                  </a:cubicBezTo>
                  <a:cubicBezTo>
                    <a:pt x="5276" y="835"/>
                    <a:pt x="5278" y="834"/>
                    <a:pt x="5281" y="834"/>
                  </a:cubicBezTo>
                  <a:cubicBezTo>
                    <a:pt x="5284" y="834"/>
                    <a:pt x="5287" y="835"/>
                    <a:pt x="5290" y="835"/>
                  </a:cubicBezTo>
                  <a:cubicBezTo>
                    <a:pt x="5292" y="835"/>
                    <a:pt x="5294" y="835"/>
                    <a:pt x="5294" y="832"/>
                  </a:cubicBezTo>
                  <a:lnTo>
                    <a:pt x="5294" y="832"/>
                  </a:lnTo>
                  <a:cubicBezTo>
                    <a:pt x="5305" y="827"/>
                    <a:pt x="5310" y="822"/>
                    <a:pt x="5321" y="816"/>
                  </a:cubicBezTo>
                  <a:cubicBezTo>
                    <a:pt x="5316" y="799"/>
                    <a:pt x="5321" y="805"/>
                    <a:pt x="5321" y="794"/>
                  </a:cubicBezTo>
                  <a:cubicBezTo>
                    <a:pt x="5322" y="793"/>
                    <a:pt x="5324" y="792"/>
                    <a:pt x="5326" y="792"/>
                  </a:cubicBezTo>
                  <a:cubicBezTo>
                    <a:pt x="5331" y="792"/>
                    <a:pt x="5339" y="795"/>
                    <a:pt x="5344" y="795"/>
                  </a:cubicBezTo>
                  <a:cubicBezTo>
                    <a:pt x="5346" y="795"/>
                    <a:pt x="5348" y="795"/>
                    <a:pt x="5349" y="794"/>
                  </a:cubicBezTo>
                  <a:cubicBezTo>
                    <a:pt x="5355" y="782"/>
                    <a:pt x="5349" y="782"/>
                    <a:pt x="5349" y="771"/>
                  </a:cubicBezTo>
                  <a:lnTo>
                    <a:pt x="5349" y="771"/>
                  </a:lnTo>
                  <a:cubicBezTo>
                    <a:pt x="5355" y="782"/>
                    <a:pt x="5366" y="777"/>
                    <a:pt x="5360" y="788"/>
                  </a:cubicBezTo>
                  <a:cubicBezTo>
                    <a:pt x="5372" y="782"/>
                    <a:pt x="5377" y="782"/>
                    <a:pt x="5388" y="766"/>
                  </a:cubicBezTo>
                  <a:cubicBezTo>
                    <a:pt x="5383" y="760"/>
                    <a:pt x="5383" y="760"/>
                    <a:pt x="5383" y="754"/>
                  </a:cubicBezTo>
                  <a:lnTo>
                    <a:pt x="5383" y="754"/>
                  </a:lnTo>
                  <a:cubicBezTo>
                    <a:pt x="5383" y="754"/>
                    <a:pt x="5388" y="760"/>
                    <a:pt x="5394" y="766"/>
                  </a:cubicBezTo>
                  <a:cubicBezTo>
                    <a:pt x="5396" y="761"/>
                    <a:pt x="5400" y="759"/>
                    <a:pt x="5404" y="759"/>
                  </a:cubicBezTo>
                  <a:cubicBezTo>
                    <a:pt x="5414" y="759"/>
                    <a:pt x="5427" y="770"/>
                    <a:pt x="5438" y="770"/>
                  </a:cubicBezTo>
                  <a:cubicBezTo>
                    <a:pt x="5443" y="770"/>
                    <a:pt x="5447" y="767"/>
                    <a:pt x="5450" y="760"/>
                  </a:cubicBezTo>
                  <a:lnTo>
                    <a:pt x="5461" y="749"/>
                  </a:lnTo>
                  <a:lnTo>
                    <a:pt x="5461" y="749"/>
                  </a:lnTo>
                  <a:cubicBezTo>
                    <a:pt x="5467" y="749"/>
                    <a:pt x="5456" y="754"/>
                    <a:pt x="5467" y="766"/>
                  </a:cubicBezTo>
                  <a:cubicBezTo>
                    <a:pt x="5472" y="753"/>
                    <a:pt x="5477" y="751"/>
                    <a:pt x="5481" y="751"/>
                  </a:cubicBezTo>
                  <a:cubicBezTo>
                    <a:pt x="5485" y="751"/>
                    <a:pt x="5489" y="752"/>
                    <a:pt x="5492" y="752"/>
                  </a:cubicBezTo>
                  <a:cubicBezTo>
                    <a:pt x="5495" y="752"/>
                    <a:pt x="5498" y="752"/>
                    <a:pt x="5500" y="749"/>
                  </a:cubicBezTo>
                  <a:cubicBezTo>
                    <a:pt x="5505" y="759"/>
                    <a:pt x="5511" y="762"/>
                    <a:pt x="5516" y="762"/>
                  </a:cubicBezTo>
                  <a:cubicBezTo>
                    <a:pt x="5525" y="762"/>
                    <a:pt x="5535" y="754"/>
                    <a:pt x="5542" y="754"/>
                  </a:cubicBezTo>
                  <a:cubicBezTo>
                    <a:pt x="5545" y="754"/>
                    <a:pt x="5548" y="755"/>
                    <a:pt x="5551" y="760"/>
                  </a:cubicBezTo>
                  <a:lnTo>
                    <a:pt x="5551" y="754"/>
                  </a:lnTo>
                  <a:cubicBezTo>
                    <a:pt x="5552" y="752"/>
                    <a:pt x="5553" y="751"/>
                    <a:pt x="5554" y="751"/>
                  </a:cubicBezTo>
                  <a:cubicBezTo>
                    <a:pt x="5556" y="751"/>
                    <a:pt x="5556" y="760"/>
                    <a:pt x="5556" y="760"/>
                  </a:cubicBezTo>
                  <a:cubicBezTo>
                    <a:pt x="5556" y="754"/>
                    <a:pt x="5556" y="754"/>
                    <a:pt x="5556" y="749"/>
                  </a:cubicBezTo>
                  <a:cubicBezTo>
                    <a:pt x="5562" y="746"/>
                    <a:pt x="5566" y="745"/>
                    <a:pt x="5570" y="745"/>
                  </a:cubicBezTo>
                  <a:close/>
                  <a:moveTo>
                    <a:pt x="5444" y="1662"/>
                  </a:moveTo>
                  <a:cubicBezTo>
                    <a:pt x="5444" y="1667"/>
                    <a:pt x="5444" y="1667"/>
                    <a:pt x="5439" y="1667"/>
                  </a:cubicBezTo>
                  <a:lnTo>
                    <a:pt x="5433" y="1667"/>
                  </a:lnTo>
                  <a:cubicBezTo>
                    <a:pt x="5433" y="1667"/>
                    <a:pt x="5439" y="1662"/>
                    <a:pt x="5444" y="1662"/>
                  </a:cubicBezTo>
                  <a:close/>
                  <a:moveTo>
                    <a:pt x="5349" y="1735"/>
                  </a:moveTo>
                  <a:cubicBezTo>
                    <a:pt x="5349" y="1735"/>
                    <a:pt x="5349" y="1740"/>
                    <a:pt x="5349" y="1740"/>
                  </a:cubicBezTo>
                  <a:lnTo>
                    <a:pt x="5349" y="1740"/>
                  </a:lnTo>
                  <a:cubicBezTo>
                    <a:pt x="5349" y="1738"/>
                    <a:pt x="5349" y="1736"/>
                    <a:pt x="5349" y="1735"/>
                  </a:cubicBezTo>
                  <a:close/>
                  <a:moveTo>
                    <a:pt x="6440" y="1756"/>
                  </a:moveTo>
                  <a:lnTo>
                    <a:pt x="6440" y="1756"/>
                  </a:lnTo>
                  <a:cubicBezTo>
                    <a:pt x="6438" y="1757"/>
                    <a:pt x="6437" y="1757"/>
                    <a:pt x="6436" y="1757"/>
                  </a:cubicBezTo>
                  <a:lnTo>
                    <a:pt x="6441" y="1757"/>
                  </a:lnTo>
                  <a:cubicBezTo>
                    <a:pt x="6441" y="1757"/>
                    <a:pt x="6440" y="1756"/>
                    <a:pt x="6440" y="1756"/>
                  </a:cubicBezTo>
                  <a:close/>
                  <a:moveTo>
                    <a:pt x="6251" y="1763"/>
                  </a:moveTo>
                  <a:lnTo>
                    <a:pt x="6251" y="1763"/>
                  </a:lnTo>
                  <a:cubicBezTo>
                    <a:pt x="6250" y="1764"/>
                    <a:pt x="6250" y="1765"/>
                    <a:pt x="6249" y="1766"/>
                  </a:cubicBezTo>
                  <a:lnTo>
                    <a:pt x="6249" y="1766"/>
                  </a:lnTo>
                  <a:cubicBezTo>
                    <a:pt x="6250" y="1765"/>
                    <a:pt x="6251" y="1764"/>
                    <a:pt x="6251" y="1763"/>
                  </a:cubicBezTo>
                  <a:close/>
                  <a:moveTo>
                    <a:pt x="6402" y="1785"/>
                  </a:moveTo>
                  <a:cubicBezTo>
                    <a:pt x="6402" y="1785"/>
                    <a:pt x="6402" y="1791"/>
                    <a:pt x="6402" y="1791"/>
                  </a:cubicBezTo>
                  <a:lnTo>
                    <a:pt x="6396" y="1791"/>
                  </a:lnTo>
                  <a:cubicBezTo>
                    <a:pt x="6396" y="1785"/>
                    <a:pt x="6396" y="1785"/>
                    <a:pt x="6402" y="1785"/>
                  </a:cubicBezTo>
                  <a:close/>
                  <a:moveTo>
                    <a:pt x="6046" y="1358"/>
                  </a:moveTo>
                  <a:cubicBezTo>
                    <a:pt x="6047" y="1358"/>
                    <a:pt x="6048" y="1359"/>
                    <a:pt x="6049" y="1359"/>
                  </a:cubicBezTo>
                  <a:lnTo>
                    <a:pt x="6072" y="1359"/>
                  </a:lnTo>
                  <a:cubicBezTo>
                    <a:pt x="6072" y="1359"/>
                    <a:pt x="6066" y="1365"/>
                    <a:pt x="6066" y="1365"/>
                  </a:cubicBezTo>
                  <a:cubicBezTo>
                    <a:pt x="6066" y="1369"/>
                    <a:pt x="6068" y="1371"/>
                    <a:pt x="6072" y="1371"/>
                  </a:cubicBezTo>
                  <a:cubicBezTo>
                    <a:pt x="6076" y="1371"/>
                    <a:pt x="6083" y="1366"/>
                    <a:pt x="6083" y="1359"/>
                  </a:cubicBezTo>
                  <a:cubicBezTo>
                    <a:pt x="6088" y="1359"/>
                    <a:pt x="6083" y="1371"/>
                    <a:pt x="6083" y="1371"/>
                  </a:cubicBezTo>
                  <a:cubicBezTo>
                    <a:pt x="6083" y="1374"/>
                    <a:pt x="6084" y="1375"/>
                    <a:pt x="6086" y="1375"/>
                  </a:cubicBezTo>
                  <a:cubicBezTo>
                    <a:pt x="6089" y="1375"/>
                    <a:pt x="6093" y="1372"/>
                    <a:pt x="6094" y="1372"/>
                  </a:cubicBezTo>
                  <a:lnTo>
                    <a:pt x="6094" y="1372"/>
                  </a:lnTo>
                  <a:cubicBezTo>
                    <a:pt x="6095" y="1372"/>
                    <a:pt x="6096" y="1373"/>
                    <a:pt x="6095" y="1375"/>
                  </a:cubicBezTo>
                  <a:lnTo>
                    <a:pt x="6095" y="1375"/>
                  </a:lnTo>
                  <a:cubicBezTo>
                    <a:pt x="6095" y="1375"/>
                    <a:pt x="6095" y="1374"/>
                    <a:pt x="6096" y="1374"/>
                  </a:cubicBezTo>
                  <a:cubicBezTo>
                    <a:pt x="6097" y="1374"/>
                    <a:pt x="6100" y="1376"/>
                    <a:pt x="6102" y="1376"/>
                  </a:cubicBezTo>
                  <a:cubicBezTo>
                    <a:pt x="6104" y="1376"/>
                    <a:pt x="6105" y="1375"/>
                    <a:pt x="6105" y="1371"/>
                  </a:cubicBezTo>
                  <a:cubicBezTo>
                    <a:pt x="6111" y="1376"/>
                    <a:pt x="6122" y="1371"/>
                    <a:pt x="6122" y="1382"/>
                  </a:cubicBezTo>
                  <a:cubicBezTo>
                    <a:pt x="6124" y="1379"/>
                    <a:pt x="6126" y="1378"/>
                    <a:pt x="6128" y="1378"/>
                  </a:cubicBezTo>
                  <a:cubicBezTo>
                    <a:pt x="6132" y="1378"/>
                    <a:pt x="6134" y="1383"/>
                    <a:pt x="6137" y="1383"/>
                  </a:cubicBezTo>
                  <a:cubicBezTo>
                    <a:pt x="6139" y="1383"/>
                    <a:pt x="6141" y="1381"/>
                    <a:pt x="6144" y="1376"/>
                  </a:cubicBezTo>
                  <a:lnTo>
                    <a:pt x="6144" y="1376"/>
                  </a:lnTo>
                  <a:cubicBezTo>
                    <a:pt x="6137" y="1387"/>
                    <a:pt x="6142" y="1391"/>
                    <a:pt x="6147" y="1391"/>
                  </a:cubicBezTo>
                  <a:cubicBezTo>
                    <a:pt x="6150" y="1391"/>
                    <a:pt x="6154" y="1389"/>
                    <a:pt x="6156" y="1387"/>
                  </a:cubicBezTo>
                  <a:lnTo>
                    <a:pt x="6156" y="1387"/>
                  </a:lnTo>
                  <a:cubicBezTo>
                    <a:pt x="6150" y="1393"/>
                    <a:pt x="6156" y="1393"/>
                    <a:pt x="6150" y="1404"/>
                  </a:cubicBezTo>
                  <a:cubicBezTo>
                    <a:pt x="6156" y="1404"/>
                    <a:pt x="6161" y="1404"/>
                    <a:pt x="6167" y="1393"/>
                  </a:cubicBezTo>
                  <a:lnTo>
                    <a:pt x="6167" y="1393"/>
                  </a:lnTo>
                  <a:cubicBezTo>
                    <a:pt x="6165" y="1403"/>
                    <a:pt x="6168" y="1405"/>
                    <a:pt x="6172" y="1405"/>
                  </a:cubicBezTo>
                  <a:cubicBezTo>
                    <a:pt x="6175" y="1405"/>
                    <a:pt x="6180" y="1403"/>
                    <a:pt x="6183" y="1403"/>
                  </a:cubicBezTo>
                  <a:cubicBezTo>
                    <a:pt x="6186" y="1403"/>
                    <a:pt x="6188" y="1406"/>
                    <a:pt x="6184" y="1415"/>
                  </a:cubicBezTo>
                  <a:cubicBezTo>
                    <a:pt x="6200" y="1415"/>
                    <a:pt x="6223" y="1421"/>
                    <a:pt x="6234" y="1427"/>
                  </a:cubicBezTo>
                  <a:cubicBezTo>
                    <a:pt x="6231" y="1431"/>
                    <a:pt x="6229" y="1432"/>
                    <a:pt x="6227" y="1432"/>
                  </a:cubicBezTo>
                  <a:cubicBezTo>
                    <a:pt x="6224" y="1432"/>
                    <a:pt x="6221" y="1427"/>
                    <a:pt x="6216" y="1427"/>
                  </a:cubicBezTo>
                  <a:cubicBezTo>
                    <a:pt x="6213" y="1427"/>
                    <a:pt x="6210" y="1428"/>
                    <a:pt x="6206" y="1432"/>
                  </a:cubicBezTo>
                  <a:cubicBezTo>
                    <a:pt x="6210" y="1434"/>
                    <a:pt x="6214" y="1434"/>
                    <a:pt x="6219" y="1434"/>
                  </a:cubicBezTo>
                  <a:cubicBezTo>
                    <a:pt x="6223" y="1434"/>
                    <a:pt x="6227" y="1434"/>
                    <a:pt x="6231" y="1434"/>
                  </a:cubicBezTo>
                  <a:cubicBezTo>
                    <a:pt x="6238" y="1434"/>
                    <a:pt x="6245" y="1435"/>
                    <a:pt x="6251" y="1443"/>
                  </a:cubicBezTo>
                  <a:cubicBezTo>
                    <a:pt x="6251" y="1443"/>
                    <a:pt x="6240" y="1449"/>
                    <a:pt x="6240" y="1449"/>
                  </a:cubicBezTo>
                  <a:cubicBezTo>
                    <a:pt x="6256" y="1449"/>
                    <a:pt x="6256" y="1466"/>
                    <a:pt x="6273" y="1471"/>
                  </a:cubicBezTo>
                  <a:cubicBezTo>
                    <a:pt x="6278" y="1462"/>
                    <a:pt x="6293" y="1461"/>
                    <a:pt x="6302" y="1457"/>
                  </a:cubicBezTo>
                  <a:lnTo>
                    <a:pt x="6302" y="1457"/>
                  </a:lnTo>
                  <a:cubicBezTo>
                    <a:pt x="6289" y="1466"/>
                    <a:pt x="6310" y="1467"/>
                    <a:pt x="6279" y="1483"/>
                  </a:cubicBezTo>
                  <a:cubicBezTo>
                    <a:pt x="6284" y="1483"/>
                    <a:pt x="6284" y="1483"/>
                    <a:pt x="6290" y="1477"/>
                  </a:cubicBezTo>
                  <a:lnTo>
                    <a:pt x="6290" y="1477"/>
                  </a:lnTo>
                  <a:cubicBezTo>
                    <a:pt x="6290" y="1483"/>
                    <a:pt x="6290" y="1488"/>
                    <a:pt x="6284" y="1488"/>
                  </a:cubicBezTo>
                  <a:cubicBezTo>
                    <a:pt x="6286" y="1489"/>
                    <a:pt x="6287" y="1490"/>
                    <a:pt x="6288" y="1490"/>
                  </a:cubicBezTo>
                  <a:cubicBezTo>
                    <a:pt x="6291" y="1490"/>
                    <a:pt x="6294" y="1487"/>
                    <a:pt x="6298" y="1487"/>
                  </a:cubicBezTo>
                  <a:cubicBezTo>
                    <a:pt x="6299" y="1487"/>
                    <a:pt x="6300" y="1487"/>
                    <a:pt x="6301" y="1488"/>
                  </a:cubicBezTo>
                  <a:cubicBezTo>
                    <a:pt x="6301" y="1491"/>
                    <a:pt x="6300" y="1493"/>
                    <a:pt x="6297" y="1493"/>
                  </a:cubicBezTo>
                  <a:lnTo>
                    <a:pt x="6297" y="1493"/>
                  </a:lnTo>
                  <a:cubicBezTo>
                    <a:pt x="6300" y="1493"/>
                    <a:pt x="6303" y="1492"/>
                    <a:pt x="6305" y="1492"/>
                  </a:cubicBezTo>
                  <a:cubicBezTo>
                    <a:pt x="6310" y="1492"/>
                    <a:pt x="6312" y="1494"/>
                    <a:pt x="6312" y="1499"/>
                  </a:cubicBezTo>
                  <a:lnTo>
                    <a:pt x="6307" y="1499"/>
                  </a:lnTo>
                  <a:cubicBezTo>
                    <a:pt x="6312" y="1511"/>
                    <a:pt x="6340" y="1505"/>
                    <a:pt x="6340" y="1516"/>
                  </a:cubicBezTo>
                  <a:cubicBezTo>
                    <a:pt x="6318" y="1527"/>
                    <a:pt x="6335" y="1527"/>
                    <a:pt x="6324" y="1539"/>
                  </a:cubicBezTo>
                  <a:lnTo>
                    <a:pt x="6329" y="1539"/>
                  </a:lnTo>
                  <a:lnTo>
                    <a:pt x="6335" y="1533"/>
                  </a:lnTo>
                  <a:cubicBezTo>
                    <a:pt x="6335" y="1539"/>
                    <a:pt x="6352" y="1539"/>
                    <a:pt x="6352" y="1544"/>
                  </a:cubicBezTo>
                  <a:cubicBezTo>
                    <a:pt x="6359" y="1544"/>
                    <a:pt x="6364" y="1539"/>
                    <a:pt x="6367" y="1539"/>
                  </a:cubicBezTo>
                  <a:cubicBezTo>
                    <a:pt x="6368" y="1539"/>
                    <a:pt x="6368" y="1540"/>
                    <a:pt x="6368" y="1544"/>
                  </a:cubicBezTo>
                  <a:cubicBezTo>
                    <a:pt x="6368" y="1543"/>
                    <a:pt x="6369" y="1543"/>
                    <a:pt x="6369" y="1543"/>
                  </a:cubicBezTo>
                  <a:lnTo>
                    <a:pt x="6369" y="1543"/>
                  </a:lnTo>
                  <a:cubicBezTo>
                    <a:pt x="6370" y="1543"/>
                    <a:pt x="6372" y="1551"/>
                    <a:pt x="6363" y="1555"/>
                  </a:cubicBezTo>
                  <a:cubicBezTo>
                    <a:pt x="6374" y="1555"/>
                    <a:pt x="6380" y="1555"/>
                    <a:pt x="6380" y="1561"/>
                  </a:cubicBezTo>
                  <a:cubicBezTo>
                    <a:pt x="6374" y="1567"/>
                    <a:pt x="6357" y="1567"/>
                    <a:pt x="6357" y="1572"/>
                  </a:cubicBezTo>
                  <a:cubicBezTo>
                    <a:pt x="6359" y="1571"/>
                    <a:pt x="6360" y="1571"/>
                    <a:pt x="6361" y="1571"/>
                  </a:cubicBezTo>
                  <a:cubicBezTo>
                    <a:pt x="6367" y="1571"/>
                    <a:pt x="6365" y="1583"/>
                    <a:pt x="6380" y="1583"/>
                  </a:cubicBezTo>
                  <a:cubicBezTo>
                    <a:pt x="6374" y="1589"/>
                    <a:pt x="6374" y="1589"/>
                    <a:pt x="6368" y="1589"/>
                  </a:cubicBezTo>
                  <a:cubicBezTo>
                    <a:pt x="6368" y="1591"/>
                    <a:pt x="6369" y="1592"/>
                    <a:pt x="6371" y="1592"/>
                  </a:cubicBezTo>
                  <a:cubicBezTo>
                    <a:pt x="6373" y="1592"/>
                    <a:pt x="6378" y="1588"/>
                    <a:pt x="6382" y="1588"/>
                  </a:cubicBezTo>
                  <a:cubicBezTo>
                    <a:pt x="6384" y="1588"/>
                    <a:pt x="6385" y="1590"/>
                    <a:pt x="6385" y="1595"/>
                  </a:cubicBezTo>
                  <a:lnTo>
                    <a:pt x="6380" y="1595"/>
                  </a:lnTo>
                  <a:cubicBezTo>
                    <a:pt x="6374" y="1606"/>
                    <a:pt x="6391" y="1611"/>
                    <a:pt x="6385" y="1623"/>
                  </a:cubicBezTo>
                  <a:cubicBezTo>
                    <a:pt x="6384" y="1623"/>
                    <a:pt x="6382" y="1624"/>
                    <a:pt x="6381" y="1624"/>
                  </a:cubicBezTo>
                  <a:cubicBezTo>
                    <a:pt x="6377" y="1624"/>
                    <a:pt x="6377" y="1619"/>
                    <a:pt x="6374" y="1619"/>
                  </a:cubicBezTo>
                  <a:cubicBezTo>
                    <a:pt x="6373" y="1619"/>
                    <a:pt x="6371" y="1620"/>
                    <a:pt x="6368" y="1623"/>
                  </a:cubicBezTo>
                  <a:cubicBezTo>
                    <a:pt x="6374" y="1634"/>
                    <a:pt x="6396" y="1645"/>
                    <a:pt x="6391" y="1656"/>
                  </a:cubicBezTo>
                  <a:lnTo>
                    <a:pt x="6396" y="1656"/>
                  </a:lnTo>
                  <a:cubicBezTo>
                    <a:pt x="6400" y="1655"/>
                    <a:pt x="6402" y="1655"/>
                    <a:pt x="6403" y="1655"/>
                  </a:cubicBezTo>
                  <a:lnTo>
                    <a:pt x="6403" y="1655"/>
                  </a:lnTo>
                  <a:cubicBezTo>
                    <a:pt x="6409" y="1655"/>
                    <a:pt x="6393" y="1665"/>
                    <a:pt x="6394" y="1671"/>
                  </a:cubicBezTo>
                  <a:lnTo>
                    <a:pt x="6394" y="1671"/>
                  </a:lnTo>
                  <a:cubicBezTo>
                    <a:pt x="6394" y="1671"/>
                    <a:pt x="6393" y="1670"/>
                    <a:pt x="6392" y="1670"/>
                  </a:cubicBezTo>
                  <a:cubicBezTo>
                    <a:pt x="6388" y="1670"/>
                    <a:pt x="6382" y="1673"/>
                    <a:pt x="6385" y="1673"/>
                  </a:cubicBezTo>
                  <a:cubicBezTo>
                    <a:pt x="6380" y="1679"/>
                    <a:pt x="6391" y="1690"/>
                    <a:pt x="6402" y="1701"/>
                  </a:cubicBezTo>
                  <a:lnTo>
                    <a:pt x="6396" y="1701"/>
                  </a:lnTo>
                  <a:cubicBezTo>
                    <a:pt x="6391" y="1707"/>
                    <a:pt x="6391" y="1712"/>
                    <a:pt x="6385" y="1718"/>
                  </a:cubicBezTo>
                  <a:cubicBezTo>
                    <a:pt x="6391" y="1723"/>
                    <a:pt x="6391" y="1723"/>
                    <a:pt x="6402" y="1723"/>
                  </a:cubicBezTo>
                  <a:cubicBezTo>
                    <a:pt x="6363" y="1735"/>
                    <a:pt x="6413" y="1757"/>
                    <a:pt x="6385" y="1768"/>
                  </a:cubicBezTo>
                  <a:cubicBezTo>
                    <a:pt x="6380" y="1768"/>
                    <a:pt x="6380" y="1768"/>
                    <a:pt x="6380" y="1763"/>
                  </a:cubicBezTo>
                  <a:lnTo>
                    <a:pt x="6385" y="1763"/>
                  </a:lnTo>
                  <a:cubicBezTo>
                    <a:pt x="6384" y="1760"/>
                    <a:pt x="6383" y="1759"/>
                    <a:pt x="6381" y="1759"/>
                  </a:cubicBezTo>
                  <a:cubicBezTo>
                    <a:pt x="6374" y="1759"/>
                    <a:pt x="6365" y="1769"/>
                    <a:pt x="6360" y="1769"/>
                  </a:cubicBezTo>
                  <a:cubicBezTo>
                    <a:pt x="6359" y="1769"/>
                    <a:pt x="6358" y="1769"/>
                    <a:pt x="6357" y="1768"/>
                  </a:cubicBezTo>
                  <a:cubicBezTo>
                    <a:pt x="6357" y="1768"/>
                    <a:pt x="6357" y="1768"/>
                    <a:pt x="6357" y="1763"/>
                  </a:cubicBezTo>
                  <a:cubicBezTo>
                    <a:pt x="6346" y="1779"/>
                    <a:pt x="6335" y="1785"/>
                    <a:pt x="6324" y="1791"/>
                  </a:cubicBezTo>
                  <a:cubicBezTo>
                    <a:pt x="6329" y="1779"/>
                    <a:pt x="6329" y="1785"/>
                    <a:pt x="6329" y="1768"/>
                  </a:cubicBezTo>
                  <a:lnTo>
                    <a:pt x="6329" y="1768"/>
                  </a:lnTo>
                  <a:cubicBezTo>
                    <a:pt x="6324" y="1774"/>
                    <a:pt x="6329" y="1791"/>
                    <a:pt x="6318" y="1791"/>
                  </a:cubicBezTo>
                  <a:cubicBezTo>
                    <a:pt x="6318" y="1785"/>
                    <a:pt x="6312" y="1779"/>
                    <a:pt x="6307" y="1768"/>
                  </a:cubicBezTo>
                  <a:lnTo>
                    <a:pt x="6318" y="1768"/>
                  </a:lnTo>
                  <a:cubicBezTo>
                    <a:pt x="6316" y="1762"/>
                    <a:pt x="6314" y="1760"/>
                    <a:pt x="6312" y="1760"/>
                  </a:cubicBezTo>
                  <a:cubicBezTo>
                    <a:pt x="6309" y="1760"/>
                    <a:pt x="6307" y="1764"/>
                    <a:pt x="6304" y="1764"/>
                  </a:cubicBezTo>
                  <a:cubicBezTo>
                    <a:pt x="6303" y="1764"/>
                    <a:pt x="6302" y="1763"/>
                    <a:pt x="6301" y="1763"/>
                  </a:cubicBezTo>
                  <a:lnTo>
                    <a:pt x="6301" y="1757"/>
                  </a:lnTo>
                  <a:cubicBezTo>
                    <a:pt x="6290" y="1763"/>
                    <a:pt x="6290" y="1779"/>
                    <a:pt x="6273" y="1779"/>
                  </a:cubicBezTo>
                  <a:lnTo>
                    <a:pt x="6279" y="1785"/>
                  </a:lnTo>
                  <a:cubicBezTo>
                    <a:pt x="6277" y="1789"/>
                    <a:pt x="6276" y="1791"/>
                    <a:pt x="6275" y="1791"/>
                  </a:cubicBezTo>
                  <a:cubicBezTo>
                    <a:pt x="6272" y="1791"/>
                    <a:pt x="6269" y="1785"/>
                    <a:pt x="6266" y="1785"/>
                  </a:cubicBezTo>
                  <a:cubicBezTo>
                    <a:pt x="6265" y="1785"/>
                    <a:pt x="6263" y="1786"/>
                    <a:pt x="6262" y="1791"/>
                  </a:cubicBezTo>
                  <a:lnTo>
                    <a:pt x="6256" y="1774"/>
                  </a:lnTo>
                  <a:cubicBezTo>
                    <a:pt x="6256" y="1779"/>
                    <a:pt x="6245" y="1791"/>
                    <a:pt x="6234" y="1796"/>
                  </a:cubicBezTo>
                  <a:cubicBezTo>
                    <a:pt x="6239" y="1786"/>
                    <a:pt x="6244" y="1776"/>
                    <a:pt x="6249" y="1766"/>
                  </a:cubicBezTo>
                  <a:lnTo>
                    <a:pt x="6249" y="1766"/>
                  </a:lnTo>
                  <a:cubicBezTo>
                    <a:pt x="6246" y="1768"/>
                    <a:pt x="6240" y="1770"/>
                    <a:pt x="6240" y="1774"/>
                  </a:cubicBezTo>
                  <a:cubicBezTo>
                    <a:pt x="6240" y="1791"/>
                    <a:pt x="6234" y="1796"/>
                    <a:pt x="6223" y="1802"/>
                  </a:cubicBezTo>
                  <a:cubicBezTo>
                    <a:pt x="6212" y="1774"/>
                    <a:pt x="6200" y="1785"/>
                    <a:pt x="6184" y="1746"/>
                  </a:cubicBezTo>
                  <a:lnTo>
                    <a:pt x="6184" y="1746"/>
                  </a:lnTo>
                  <a:lnTo>
                    <a:pt x="6200" y="1757"/>
                  </a:lnTo>
                  <a:cubicBezTo>
                    <a:pt x="6184" y="1718"/>
                    <a:pt x="6178" y="1723"/>
                    <a:pt x="6161" y="1712"/>
                  </a:cubicBezTo>
                  <a:cubicBezTo>
                    <a:pt x="6144" y="1690"/>
                    <a:pt x="6128" y="1639"/>
                    <a:pt x="6139" y="1628"/>
                  </a:cubicBezTo>
                  <a:cubicBezTo>
                    <a:pt x="6128" y="1628"/>
                    <a:pt x="6111" y="1611"/>
                    <a:pt x="6105" y="1589"/>
                  </a:cubicBezTo>
                  <a:cubicBezTo>
                    <a:pt x="6105" y="1587"/>
                    <a:pt x="6106" y="1587"/>
                    <a:pt x="6107" y="1587"/>
                  </a:cubicBezTo>
                  <a:cubicBezTo>
                    <a:pt x="6109" y="1587"/>
                    <a:pt x="6112" y="1591"/>
                    <a:pt x="6116" y="1595"/>
                  </a:cubicBezTo>
                  <a:cubicBezTo>
                    <a:pt x="6109" y="1571"/>
                    <a:pt x="6099" y="1553"/>
                    <a:pt x="6089" y="1539"/>
                  </a:cubicBezTo>
                  <a:lnTo>
                    <a:pt x="6089" y="1539"/>
                  </a:lnTo>
                  <a:cubicBezTo>
                    <a:pt x="6089" y="1539"/>
                    <a:pt x="6089" y="1539"/>
                    <a:pt x="6088" y="1539"/>
                  </a:cubicBezTo>
                  <a:cubicBezTo>
                    <a:pt x="6089" y="1539"/>
                    <a:pt x="6089" y="1539"/>
                    <a:pt x="6089" y="1538"/>
                  </a:cubicBezTo>
                  <a:lnTo>
                    <a:pt x="6089" y="1538"/>
                  </a:lnTo>
                  <a:cubicBezTo>
                    <a:pt x="6089" y="1538"/>
                    <a:pt x="6089" y="1539"/>
                    <a:pt x="6089" y="1539"/>
                  </a:cubicBezTo>
                  <a:lnTo>
                    <a:pt x="6089" y="1539"/>
                  </a:lnTo>
                  <a:cubicBezTo>
                    <a:pt x="6089" y="1538"/>
                    <a:pt x="6089" y="1538"/>
                    <a:pt x="6089" y="1538"/>
                  </a:cubicBezTo>
                  <a:lnTo>
                    <a:pt x="6089" y="1538"/>
                  </a:lnTo>
                  <a:cubicBezTo>
                    <a:pt x="6089" y="1538"/>
                    <a:pt x="6089" y="1538"/>
                    <a:pt x="6089" y="1538"/>
                  </a:cubicBezTo>
                  <a:lnTo>
                    <a:pt x="6089" y="1538"/>
                  </a:lnTo>
                  <a:cubicBezTo>
                    <a:pt x="6071" y="1511"/>
                    <a:pt x="6053" y="1493"/>
                    <a:pt x="6049" y="1460"/>
                  </a:cubicBezTo>
                  <a:cubicBezTo>
                    <a:pt x="6049" y="1460"/>
                    <a:pt x="6049" y="1455"/>
                    <a:pt x="6049" y="1449"/>
                  </a:cubicBezTo>
                  <a:cubicBezTo>
                    <a:pt x="6075" y="1496"/>
                    <a:pt x="6092" y="1533"/>
                    <a:pt x="6089" y="1538"/>
                  </a:cubicBezTo>
                  <a:lnTo>
                    <a:pt x="6089" y="1538"/>
                  </a:lnTo>
                  <a:cubicBezTo>
                    <a:pt x="6097" y="1532"/>
                    <a:pt x="6090" y="1507"/>
                    <a:pt x="6100" y="1507"/>
                  </a:cubicBezTo>
                  <a:cubicBezTo>
                    <a:pt x="6103" y="1507"/>
                    <a:pt x="6109" y="1510"/>
                    <a:pt x="6116" y="1516"/>
                  </a:cubicBezTo>
                  <a:cubicBezTo>
                    <a:pt x="6088" y="1488"/>
                    <a:pt x="6044" y="1443"/>
                    <a:pt x="6032" y="1399"/>
                  </a:cubicBezTo>
                  <a:cubicBezTo>
                    <a:pt x="6032" y="1399"/>
                    <a:pt x="6032" y="1393"/>
                    <a:pt x="6032" y="1393"/>
                  </a:cubicBezTo>
                  <a:lnTo>
                    <a:pt x="6038" y="1399"/>
                  </a:lnTo>
                  <a:cubicBezTo>
                    <a:pt x="6032" y="1387"/>
                    <a:pt x="6027" y="1382"/>
                    <a:pt x="6021" y="1376"/>
                  </a:cubicBezTo>
                  <a:cubicBezTo>
                    <a:pt x="6021" y="1376"/>
                    <a:pt x="6021" y="1371"/>
                    <a:pt x="6027" y="1371"/>
                  </a:cubicBezTo>
                  <a:cubicBezTo>
                    <a:pt x="6032" y="1371"/>
                    <a:pt x="6032" y="1376"/>
                    <a:pt x="6032" y="1376"/>
                  </a:cubicBezTo>
                  <a:lnTo>
                    <a:pt x="6032" y="1365"/>
                  </a:lnTo>
                  <a:cubicBezTo>
                    <a:pt x="6032" y="1371"/>
                    <a:pt x="6044" y="1376"/>
                    <a:pt x="6038" y="1376"/>
                  </a:cubicBezTo>
                  <a:cubicBezTo>
                    <a:pt x="6053" y="1376"/>
                    <a:pt x="6041" y="1358"/>
                    <a:pt x="6046" y="1358"/>
                  </a:cubicBezTo>
                  <a:close/>
                  <a:moveTo>
                    <a:pt x="6486" y="1802"/>
                  </a:moveTo>
                  <a:cubicBezTo>
                    <a:pt x="6486" y="1802"/>
                    <a:pt x="6486" y="1802"/>
                    <a:pt x="6486" y="1802"/>
                  </a:cubicBezTo>
                  <a:cubicBezTo>
                    <a:pt x="6486" y="1802"/>
                    <a:pt x="6486" y="1802"/>
                    <a:pt x="6486" y="1802"/>
                  </a:cubicBezTo>
                  <a:close/>
                  <a:moveTo>
                    <a:pt x="5433" y="1847"/>
                  </a:moveTo>
                  <a:cubicBezTo>
                    <a:pt x="5433" y="1847"/>
                    <a:pt x="5433" y="1847"/>
                    <a:pt x="5433" y="1847"/>
                  </a:cubicBezTo>
                  <a:lnTo>
                    <a:pt x="5433" y="1847"/>
                  </a:lnTo>
                  <a:cubicBezTo>
                    <a:pt x="5435" y="1847"/>
                    <a:pt x="5437" y="1847"/>
                    <a:pt x="5439" y="1847"/>
                  </a:cubicBezTo>
                  <a:lnTo>
                    <a:pt x="5439" y="1847"/>
                  </a:lnTo>
                  <a:cubicBezTo>
                    <a:pt x="5437" y="1847"/>
                    <a:pt x="5435" y="1847"/>
                    <a:pt x="5433" y="1847"/>
                  </a:cubicBezTo>
                  <a:close/>
                  <a:moveTo>
                    <a:pt x="5439" y="1847"/>
                  </a:moveTo>
                  <a:lnTo>
                    <a:pt x="5439" y="1847"/>
                  </a:lnTo>
                  <a:cubicBezTo>
                    <a:pt x="5446" y="1849"/>
                    <a:pt x="5450" y="1852"/>
                    <a:pt x="5450" y="1852"/>
                  </a:cubicBezTo>
                  <a:cubicBezTo>
                    <a:pt x="5450" y="1849"/>
                    <a:pt x="5445" y="1848"/>
                    <a:pt x="5439" y="1847"/>
                  </a:cubicBezTo>
                  <a:close/>
                  <a:moveTo>
                    <a:pt x="6677" y="1858"/>
                  </a:moveTo>
                  <a:cubicBezTo>
                    <a:pt x="6677" y="1858"/>
                    <a:pt x="6677" y="1862"/>
                    <a:pt x="6675" y="1866"/>
                  </a:cubicBezTo>
                  <a:lnTo>
                    <a:pt x="6675" y="1866"/>
                  </a:lnTo>
                  <a:cubicBezTo>
                    <a:pt x="6678" y="1863"/>
                    <a:pt x="6679" y="1860"/>
                    <a:pt x="6677" y="1858"/>
                  </a:cubicBezTo>
                  <a:close/>
                  <a:moveTo>
                    <a:pt x="6307" y="1853"/>
                  </a:moveTo>
                  <a:cubicBezTo>
                    <a:pt x="6308" y="1853"/>
                    <a:pt x="6310" y="1854"/>
                    <a:pt x="6312" y="1858"/>
                  </a:cubicBezTo>
                  <a:lnTo>
                    <a:pt x="6307" y="1869"/>
                  </a:lnTo>
                  <a:lnTo>
                    <a:pt x="6318" y="1869"/>
                  </a:lnTo>
                  <a:cubicBezTo>
                    <a:pt x="6312" y="1869"/>
                    <a:pt x="6312" y="1869"/>
                    <a:pt x="6312" y="1875"/>
                  </a:cubicBezTo>
                  <a:cubicBezTo>
                    <a:pt x="6312" y="1886"/>
                    <a:pt x="6318" y="1897"/>
                    <a:pt x="6312" y="1914"/>
                  </a:cubicBezTo>
                  <a:lnTo>
                    <a:pt x="6307" y="1903"/>
                  </a:lnTo>
                  <a:cubicBezTo>
                    <a:pt x="6307" y="1903"/>
                    <a:pt x="6307" y="1897"/>
                    <a:pt x="6307" y="1897"/>
                  </a:cubicBezTo>
                  <a:lnTo>
                    <a:pt x="6301" y="1897"/>
                  </a:lnTo>
                  <a:cubicBezTo>
                    <a:pt x="6296" y="1891"/>
                    <a:pt x="6290" y="1880"/>
                    <a:pt x="6279" y="1875"/>
                  </a:cubicBezTo>
                  <a:cubicBezTo>
                    <a:pt x="6284" y="1875"/>
                    <a:pt x="6284" y="1875"/>
                    <a:pt x="6290" y="1880"/>
                  </a:cubicBezTo>
                  <a:lnTo>
                    <a:pt x="6296" y="1880"/>
                  </a:lnTo>
                  <a:cubicBezTo>
                    <a:pt x="6296" y="1880"/>
                    <a:pt x="6298" y="1883"/>
                    <a:pt x="6300" y="1883"/>
                  </a:cubicBezTo>
                  <a:cubicBezTo>
                    <a:pt x="6301" y="1883"/>
                    <a:pt x="6301" y="1882"/>
                    <a:pt x="6301" y="1880"/>
                  </a:cubicBezTo>
                  <a:cubicBezTo>
                    <a:pt x="6301" y="1871"/>
                    <a:pt x="6301" y="1853"/>
                    <a:pt x="6307" y="1853"/>
                  </a:cubicBezTo>
                  <a:close/>
                  <a:moveTo>
                    <a:pt x="6609" y="1942"/>
                  </a:moveTo>
                  <a:cubicBezTo>
                    <a:pt x="6609" y="1942"/>
                    <a:pt x="6604" y="1942"/>
                    <a:pt x="6604" y="1947"/>
                  </a:cubicBezTo>
                  <a:cubicBezTo>
                    <a:pt x="6604" y="1947"/>
                    <a:pt x="6605" y="1949"/>
                    <a:pt x="6606" y="1949"/>
                  </a:cubicBezTo>
                  <a:cubicBezTo>
                    <a:pt x="6608" y="1949"/>
                    <a:pt x="6609" y="1947"/>
                    <a:pt x="6609" y="1942"/>
                  </a:cubicBezTo>
                  <a:close/>
                  <a:moveTo>
                    <a:pt x="6693" y="2003"/>
                  </a:moveTo>
                  <a:lnTo>
                    <a:pt x="6705" y="2009"/>
                  </a:lnTo>
                  <a:lnTo>
                    <a:pt x="6705" y="2003"/>
                  </a:lnTo>
                  <a:close/>
                  <a:moveTo>
                    <a:pt x="6721" y="2025"/>
                  </a:moveTo>
                  <a:lnTo>
                    <a:pt x="6721" y="2025"/>
                  </a:lnTo>
                  <a:cubicBezTo>
                    <a:pt x="6720" y="2025"/>
                    <a:pt x="6718" y="2025"/>
                    <a:pt x="6716" y="2026"/>
                  </a:cubicBezTo>
                  <a:cubicBezTo>
                    <a:pt x="6717" y="2026"/>
                    <a:pt x="6719" y="2025"/>
                    <a:pt x="6721" y="2025"/>
                  </a:cubicBezTo>
                  <a:close/>
                  <a:moveTo>
                    <a:pt x="5764" y="2132"/>
                  </a:moveTo>
                  <a:cubicBezTo>
                    <a:pt x="5764" y="2132"/>
                    <a:pt x="5764" y="2132"/>
                    <a:pt x="5764" y="2132"/>
                  </a:cubicBezTo>
                  <a:lnTo>
                    <a:pt x="5764" y="2132"/>
                  </a:lnTo>
                  <a:close/>
                  <a:moveTo>
                    <a:pt x="6856" y="2188"/>
                  </a:moveTo>
                  <a:cubicBezTo>
                    <a:pt x="6853" y="2189"/>
                    <a:pt x="6851" y="2191"/>
                    <a:pt x="6849" y="2192"/>
                  </a:cubicBezTo>
                  <a:lnTo>
                    <a:pt x="6849" y="2192"/>
                  </a:lnTo>
                  <a:cubicBezTo>
                    <a:pt x="6852" y="2191"/>
                    <a:pt x="6854" y="2190"/>
                    <a:pt x="6856" y="2188"/>
                  </a:cubicBezTo>
                  <a:close/>
                  <a:moveTo>
                    <a:pt x="5859" y="1343"/>
                  </a:moveTo>
                  <a:cubicBezTo>
                    <a:pt x="5862" y="1353"/>
                    <a:pt x="5867" y="1357"/>
                    <a:pt x="5871" y="1357"/>
                  </a:cubicBezTo>
                  <a:cubicBezTo>
                    <a:pt x="5878" y="1357"/>
                    <a:pt x="5886" y="1349"/>
                    <a:pt x="5894" y="1349"/>
                  </a:cubicBezTo>
                  <a:cubicBezTo>
                    <a:pt x="5897" y="1349"/>
                    <a:pt x="5900" y="1351"/>
                    <a:pt x="5904" y="1354"/>
                  </a:cubicBezTo>
                  <a:cubicBezTo>
                    <a:pt x="5920" y="1387"/>
                    <a:pt x="5943" y="1415"/>
                    <a:pt x="5960" y="1449"/>
                  </a:cubicBezTo>
                  <a:cubicBezTo>
                    <a:pt x="5956" y="1449"/>
                    <a:pt x="5951" y="1445"/>
                    <a:pt x="5949" y="1445"/>
                  </a:cubicBezTo>
                  <a:cubicBezTo>
                    <a:pt x="5947" y="1445"/>
                    <a:pt x="5946" y="1447"/>
                    <a:pt x="5948" y="1455"/>
                  </a:cubicBezTo>
                  <a:cubicBezTo>
                    <a:pt x="5999" y="1539"/>
                    <a:pt x="6032" y="1639"/>
                    <a:pt x="6072" y="1729"/>
                  </a:cubicBezTo>
                  <a:cubicBezTo>
                    <a:pt x="6077" y="1740"/>
                    <a:pt x="6088" y="1746"/>
                    <a:pt x="6100" y="1757"/>
                  </a:cubicBezTo>
                  <a:cubicBezTo>
                    <a:pt x="6104" y="1762"/>
                    <a:pt x="6101" y="1770"/>
                    <a:pt x="6097" y="1770"/>
                  </a:cubicBezTo>
                  <a:cubicBezTo>
                    <a:pt x="6096" y="1770"/>
                    <a:pt x="6095" y="1769"/>
                    <a:pt x="6094" y="1768"/>
                  </a:cubicBezTo>
                  <a:lnTo>
                    <a:pt x="6094" y="1768"/>
                  </a:lnTo>
                  <a:cubicBezTo>
                    <a:pt x="6098" y="1779"/>
                    <a:pt x="6100" y="1782"/>
                    <a:pt x="6102" y="1782"/>
                  </a:cubicBezTo>
                  <a:cubicBezTo>
                    <a:pt x="6106" y="1782"/>
                    <a:pt x="6108" y="1772"/>
                    <a:pt x="6113" y="1772"/>
                  </a:cubicBezTo>
                  <a:cubicBezTo>
                    <a:pt x="6114" y="1772"/>
                    <a:pt x="6115" y="1772"/>
                    <a:pt x="6116" y="1774"/>
                  </a:cubicBezTo>
                  <a:cubicBezTo>
                    <a:pt x="6125" y="1791"/>
                    <a:pt x="6124" y="1798"/>
                    <a:pt x="6118" y="1798"/>
                  </a:cubicBezTo>
                  <a:cubicBezTo>
                    <a:pt x="6116" y="1798"/>
                    <a:pt x="6113" y="1798"/>
                    <a:pt x="6111" y="1796"/>
                  </a:cubicBezTo>
                  <a:lnTo>
                    <a:pt x="6111" y="1796"/>
                  </a:lnTo>
                  <a:cubicBezTo>
                    <a:pt x="6116" y="1802"/>
                    <a:pt x="6122" y="1807"/>
                    <a:pt x="6128" y="1813"/>
                  </a:cubicBezTo>
                  <a:cubicBezTo>
                    <a:pt x="6128" y="1819"/>
                    <a:pt x="6128" y="1819"/>
                    <a:pt x="6133" y="1824"/>
                  </a:cubicBezTo>
                  <a:cubicBezTo>
                    <a:pt x="6128" y="1830"/>
                    <a:pt x="6128" y="1830"/>
                    <a:pt x="6128" y="1830"/>
                  </a:cubicBezTo>
                  <a:lnTo>
                    <a:pt x="6105" y="1824"/>
                  </a:lnTo>
                  <a:cubicBezTo>
                    <a:pt x="6100" y="1819"/>
                    <a:pt x="6105" y="1813"/>
                    <a:pt x="6100" y="1807"/>
                  </a:cubicBezTo>
                  <a:cubicBezTo>
                    <a:pt x="6099" y="1809"/>
                    <a:pt x="6098" y="1809"/>
                    <a:pt x="6097" y="1809"/>
                  </a:cubicBezTo>
                  <a:cubicBezTo>
                    <a:pt x="6094" y="1809"/>
                    <a:pt x="6092" y="1802"/>
                    <a:pt x="6083" y="1802"/>
                  </a:cubicBezTo>
                  <a:lnTo>
                    <a:pt x="6083" y="1802"/>
                  </a:lnTo>
                  <a:cubicBezTo>
                    <a:pt x="6088" y="1807"/>
                    <a:pt x="6088" y="1813"/>
                    <a:pt x="6077" y="1813"/>
                  </a:cubicBezTo>
                  <a:lnTo>
                    <a:pt x="6094" y="1819"/>
                  </a:lnTo>
                  <a:cubicBezTo>
                    <a:pt x="6092" y="1825"/>
                    <a:pt x="6090" y="1827"/>
                    <a:pt x="6087" y="1827"/>
                  </a:cubicBezTo>
                  <a:cubicBezTo>
                    <a:pt x="6083" y="1827"/>
                    <a:pt x="6077" y="1822"/>
                    <a:pt x="6073" y="1822"/>
                  </a:cubicBezTo>
                  <a:cubicBezTo>
                    <a:pt x="6070" y="1822"/>
                    <a:pt x="6068" y="1824"/>
                    <a:pt x="6066" y="1830"/>
                  </a:cubicBezTo>
                  <a:lnTo>
                    <a:pt x="6066" y="1819"/>
                  </a:lnTo>
                  <a:cubicBezTo>
                    <a:pt x="6060" y="1830"/>
                    <a:pt x="6044" y="1835"/>
                    <a:pt x="6049" y="1858"/>
                  </a:cubicBezTo>
                  <a:cubicBezTo>
                    <a:pt x="6044" y="1858"/>
                    <a:pt x="6038" y="1852"/>
                    <a:pt x="6044" y="1847"/>
                  </a:cubicBezTo>
                  <a:lnTo>
                    <a:pt x="6044" y="1847"/>
                  </a:lnTo>
                  <a:cubicBezTo>
                    <a:pt x="6028" y="1857"/>
                    <a:pt x="6027" y="1886"/>
                    <a:pt x="6009" y="1886"/>
                  </a:cubicBezTo>
                  <a:cubicBezTo>
                    <a:pt x="6008" y="1886"/>
                    <a:pt x="6006" y="1886"/>
                    <a:pt x="6004" y="1886"/>
                  </a:cubicBezTo>
                  <a:lnTo>
                    <a:pt x="6004" y="1880"/>
                  </a:lnTo>
                  <a:cubicBezTo>
                    <a:pt x="6000" y="1885"/>
                    <a:pt x="6003" y="1893"/>
                    <a:pt x="6001" y="1893"/>
                  </a:cubicBezTo>
                  <a:cubicBezTo>
                    <a:pt x="6001" y="1893"/>
                    <a:pt x="6000" y="1892"/>
                    <a:pt x="5999" y="1891"/>
                  </a:cubicBezTo>
                  <a:cubicBezTo>
                    <a:pt x="5999" y="1891"/>
                    <a:pt x="5993" y="1886"/>
                    <a:pt x="5993" y="1886"/>
                  </a:cubicBezTo>
                  <a:cubicBezTo>
                    <a:pt x="5993" y="1891"/>
                    <a:pt x="5993" y="1903"/>
                    <a:pt x="5988" y="1903"/>
                  </a:cubicBezTo>
                  <a:lnTo>
                    <a:pt x="5988" y="1891"/>
                  </a:lnTo>
                  <a:cubicBezTo>
                    <a:pt x="5965" y="1897"/>
                    <a:pt x="5976" y="1925"/>
                    <a:pt x="5971" y="1936"/>
                  </a:cubicBezTo>
                  <a:cubicBezTo>
                    <a:pt x="5964" y="1926"/>
                    <a:pt x="5955" y="1924"/>
                    <a:pt x="5948" y="1924"/>
                  </a:cubicBezTo>
                  <a:cubicBezTo>
                    <a:pt x="5944" y="1924"/>
                    <a:pt x="5939" y="1925"/>
                    <a:pt x="5937" y="1925"/>
                  </a:cubicBezTo>
                  <a:cubicBezTo>
                    <a:pt x="5920" y="1936"/>
                    <a:pt x="5920" y="1959"/>
                    <a:pt x="5915" y="1975"/>
                  </a:cubicBezTo>
                  <a:cubicBezTo>
                    <a:pt x="5912" y="1975"/>
                    <a:pt x="5910" y="1975"/>
                    <a:pt x="5908" y="1975"/>
                  </a:cubicBezTo>
                  <a:cubicBezTo>
                    <a:pt x="5885" y="1975"/>
                    <a:pt x="5874" y="1998"/>
                    <a:pt x="5853" y="2003"/>
                  </a:cubicBezTo>
                  <a:cubicBezTo>
                    <a:pt x="5859" y="2003"/>
                    <a:pt x="5864" y="2015"/>
                    <a:pt x="5864" y="2020"/>
                  </a:cubicBezTo>
                  <a:cubicBezTo>
                    <a:pt x="5861" y="2020"/>
                    <a:pt x="5864" y="2028"/>
                    <a:pt x="5862" y="2028"/>
                  </a:cubicBezTo>
                  <a:cubicBezTo>
                    <a:pt x="5861" y="2028"/>
                    <a:pt x="5859" y="2026"/>
                    <a:pt x="5853" y="2020"/>
                  </a:cubicBezTo>
                  <a:cubicBezTo>
                    <a:pt x="5850" y="2017"/>
                    <a:pt x="5847" y="2015"/>
                    <a:pt x="5844" y="2015"/>
                  </a:cubicBezTo>
                  <a:cubicBezTo>
                    <a:pt x="5839" y="2015"/>
                    <a:pt x="5835" y="2022"/>
                    <a:pt x="5831" y="2026"/>
                  </a:cubicBezTo>
                  <a:lnTo>
                    <a:pt x="5848" y="2043"/>
                  </a:lnTo>
                  <a:cubicBezTo>
                    <a:pt x="5844" y="2042"/>
                    <a:pt x="5841" y="2041"/>
                    <a:pt x="5838" y="2041"/>
                  </a:cubicBezTo>
                  <a:cubicBezTo>
                    <a:pt x="5814" y="2041"/>
                    <a:pt x="5821" y="2078"/>
                    <a:pt x="5804" y="2078"/>
                  </a:cubicBezTo>
                  <a:cubicBezTo>
                    <a:pt x="5802" y="2078"/>
                    <a:pt x="5800" y="2077"/>
                    <a:pt x="5797" y="2076"/>
                  </a:cubicBezTo>
                  <a:cubicBezTo>
                    <a:pt x="5797" y="2082"/>
                    <a:pt x="5797" y="2087"/>
                    <a:pt x="5797" y="2093"/>
                  </a:cubicBezTo>
                  <a:lnTo>
                    <a:pt x="5786" y="2087"/>
                  </a:lnTo>
                  <a:cubicBezTo>
                    <a:pt x="5775" y="2093"/>
                    <a:pt x="5769" y="2099"/>
                    <a:pt x="5764" y="2115"/>
                  </a:cubicBezTo>
                  <a:lnTo>
                    <a:pt x="5758" y="2104"/>
                  </a:lnTo>
                  <a:lnTo>
                    <a:pt x="5758" y="2104"/>
                  </a:lnTo>
                  <a:cubicBezTo>
                    <a:pt x="5752" y="2110"/>
                    <a:pt x="5780" y="2138"/>
                    <a:pt x="5780" y="2143"/>
                  </a:cubicBezTo>
                  <a:lnTo>
                    <a:pt x="5764" y="2132"/>
                  </a:lnTo>
                  <a:cubicBezTo>
                    <a:pt x="5752" y="2149"/>
                    <a:pt x="5730" y="2149"/>
                    <a:pt x="5736" y="2171"/>
                  </a:cubicBezTo>
                  <a:cubicBezTo>
                    <a:pt x="5736" y="2171"/>
                    <a:pt x="5730" y="2166"/>
                    <a:pt x="5730" y="2166"/>
                  </a:cubicBezTo>
                  <a:cubicBezTo>
                    <a:pt x="5730" y="2166"/>
                    <a:pt x="5730" y="2166"/>
                    <a:pt x="5724" y="2171"/>
                  </a:cubicBezTo>
                  <a:cubicBezTo>
                    <a:pt x="5702" y="2121"/>
                    <a:pt x="5674" y="2065"/>
                    <a:pt x="5657" y="2026"/>
                  </a:cubicBezTo>
                  <a:cubicBezTo>
                    <a:pt x="5652" y="2026"/>
                    <a:pt x="5646" y="2020"/>
                    <a:pt x="5635" y="2003"/>
                  </a:cubicBezTo>
                  <a:cubicBezTo>
                    <a:pt x="5629" y="1998"/>
                    <a:pt x="5629" y="1992"/>
                    <a:pt x="5624" y="1992"/>
                  </a:cubicBezTo>
                  <a:lnTo>
                    <a:pt x="5624" y="2003"/>
                  </a:lnTo>
                  <a:cubicBezTo>
                    <a:pt x="5624" y="2009"/>
                    <a:pt x="5612" y="2009"/>
                    <a:pt x="5612" y="2015"/>
                  </a:cubicBezTo>
                  <a:cubicBezTo>
                    <a:pt x="5601" y="2059"/>
                    <a:pt x="5596" y="2099"/>
                    <a:pt x="5590" y="2127"/>
                  </a:cubicBezTo>
                  <a:cubicBezTo>
                    <a:pt x="5584" y="2115"/>
                    <a:pt x="5584" y="2110"/>
                    <a:pt x="5584" y="2087"/>
                  </a:cubicBezTo>
                  <a:cubicBezTo>
                    <a:pt x="5590" y="2065"/>
                    <a:pt x="5590" y="2031"/>
                    <a:pt x="5596" y="1987"/>
                  </a:cubicBezTo>
                  <a:lnTo>
                    <a:pt x="5596" y="1987"/>
                  </a:lnTo>
                  <a:lnTo>
                    <a:pt x="5590" y="2026"/>
                  </a:lnTo>
                  <a:lnTo>
                    <a:pt x="5584" y="2065"/>
                  </a:lnTo>
                  <a:cubicBezTo>
                    <a:pt x="5584" y="2076"/>
                    <a:pt x="5579" y="2087"/>
                    <a:pt x="5579" y="2099"/>
                  </a:cubicBezTo>
                  <a:lnTo>
                    <a:pt x="5568" y="2121"/>
                  </a:lnTo>
                  <a:cubicBezTo>
                    <a:pt x="5568" y="2132"/>
                    <a:pt x="5562" y="2149"/>
                    <a:pt x="5556" y="2155"/>
                  </a:cubicBezTo>
                  <a:cubicBezTo>
                    <a:pt x="5551" y="2166"/>
                    <a:pt x="5545" y="2177"/>
                    <a:pt x="5528" y="2188"/>
                  </a:cubicBezTo>
                  <a:cubicBezTo>
                    <a:pt x="5534" y="2183"/>
                    <a:pt x="5534" y="2177"/>
                    <a:pt x="5534" y="2171"/>
                  </a:cubicBezTo>
                  <a:lnTo>
                    <a:pt x="5534" y="2171"/>
                  </a:lnTo>
                  <a:cubicBezTo>
                    <a:pt x="5497" y="2209"/>
                    <a:pt x="5440" y="2250"/>
                    <a:pt x="5374" y="2250"/>
                  </a:cubicBezTo>
                  <a:cubicBezTo>
                    <a:pt x="5360" y="2250"/>
                    <a:pt x="5347" y="2248"/>
                    <a:pt x="5332" y="2244"/>
                  </a:cubicBezTo>
                  <a:lnTo>
                    <a:pt x="5332" y="2244"/>
                  </a:lnTo>
                  <a:cubicBezTo>
                    <a:pt x="5327" y="2250"/>
                    <a:pt x="5344" y="2261"/>
                    <a:pt x="5349" y="2267"/>
                  </a:cubicBezTo>
                  <a:cubicBezTo>
                    <a:pt x="5353" y="2275"/>
                    <a:pt x="5351" y="2282"/>
                    <a:pt x="5330" y="2282"/>
                  </a:cubicBezTo>
                  <a:cubicBezTo>
                    <a:pt x="5322" y="2282"/>
                    <a:pt x="5310" y="2281"/>
                    <a:pt x="5293" y="2278"/>
                  </a:cubicBezTo>
                  <a:cubicBezTo>
                    <a:pt x="5293" y="2267"/>
                    <a:pt x="5293" y="2261"/>
                    <a:pt x="5321" y="2261"/>
                  </a:cubicBezTo>
                  <a:cubicBezTo>
                    <a:pt x="5310" y="2261"/>
                    <a:pt x="5288" y="2261"/>
                    <a:pt x="5276" y="2250"/>
                  </a:cubicBezTo>
                  <a:cubicBezTo>
                    <a:pt x="5288" y="2250"/>
                    <a:pt x="5304" y="2250"/>
                    <a:pt x="5316" y="2255"/>
                  </a:cubicBezTo>
                  <a:cubicBezTo>
                    <a:pt x="5300" y="2246"/>
                    <a:pt x="5293" y="2245"/>
                    <a:pt x="5289" y="2245"/>
                  </a:cubicBezTo>
                  <a:cubicBezTo>
                    <a:pt x="5286" y="2245"/>
                    <a:pt x="5283" y="2245"/>
                    <a:pt x="5280" y="2245"/>
                  </a:cubicBezTo>
                  <a:cubicBezTo>
                    <a:pt x="5276" y="2245"/>
                    <a:pt x="5271" y="2244"/>
                    <a:pt x="5260" y="2239"/>
                  </a:cubicBezTo>
                  <a:cubicBezTo>
                    <a:pt x="5265" y="2227"/>
                    <a:pt x="5243" y="2216"/>
                    <a:pt x="5248" y="2216"/>
                  </a:cubicBezTo>
                  <a:lnTo>
                    <a:pt x="5248" y="2216"/>
                  </a:lnTo>
                  <a:cubicBezTo>
                    <a:pt x="5260" y="2216"/>
                    <a:pt x="5271" y="2233"/>
                    <a:pt x="5288" y="2239"/>
                  </a:cubicBezTo>
                  <a:cubicBezTo>
                    <a:pt x="5254" y="2216"/>
                    <a:pt x="5226" y="2183"/>
                    <a:pt x="5220" y="2166"/>
                  </a:cubicBezTo>
                  <a:cubicBezTo>
                    <a:pt x="5220" y="2168"/>
                    <a:pt x="5218" y="2171"/>
                    <a:pt x="5214" y="2171"/>
                  </a:cubicBezTo>
                  <a:cubicBezTo>
                    <a:pt x="5209" y="2171"/>
                    <a:pt x="5202" y="2167"/>
                    <a:pt x="5192" y="2155"/>
                  </a:cubicBezTo>
                  <a:cubicBezTo>
                    <a:pt x="5159" y="2093"/>
                    <a:pt x="5192" y="2127"/>
                    <a:pt x="5181" y="2087"/>
                  </a:cubicBezTo>
                  <a:cubicBezTo>
                    <a:pt x="5170" y="2076"/>
                    <a:pt x="5170" y="2031"/>
                    <a:pt x="5153" y="2031"/>
                  </a:cubicBezTo>
                  <a:cubicBezTo>
                    <a:pt x="5153" y="2009"/>
                    <a:pt x="5164" y="2009"/>
                    <a:pt x="5164" y="2003"/>
                  </a:cubicBezTo>
                  <a:cubicBezTo>
                    <a:pt x="5164" y="1981"/>
                    <a:pt x="5170" y="1942"/>
                    <a:pt x="5187" y="1919"/>
                  </a:cubicBezTo>
                  <a:cubicBezTo>
                    <a:pt x="5201" y="1895"/>
                    <a:pt x="5216" y="1879"/>
                    <a:pt x="5208" y="1879"/>
                  </a:cubicBezTo>
                  <a:lnTo>
                    <a:pt x="5208" y="1879"/>
                  </a:lnTo>
                  <a:cubicBezTo>
                    <a:pt x="5207" y="1879"/>
                    <a:pt x="5206" y="1879"/>
                    <a:pt x="5204" y="1880"/>
                  </a:cubicBezTo>
                  <a:cubicBezTo>
                    <a:pt x="5201" y="1883"/>
                    <a:pt x="5199" y="1884"/>
                    <a:pt x="5198" y="1886"/>
                  </a:cubicBezTo>
                  <a:cubicBezTo>
                    <a:pt x="5215" y="1858"/>
                    <a:pt x="5248" y="1835"/>
                    <a:pt x="5276" y="1819"/>
                  </a:cubicBezTo>
                  <a:cubicBezTo>
                    <a:pt x="5299" y="1813"/>
                    <a:pt x="5321" y="1802"/>
                    <a:pt x="5355" y="1802"/>
                  </a:cubicBezTo>
                  <a:cubicBezTo>
                    <a:pt x="5360" y="1807"/>
                    <a:pt x="5360" y="1819"/>
                    <a:pt x="5349" y="1824"/>
                  </a:cubicBezTo>
                  <a:lnTo>
                    <a:pt x="5355" y="1824"/>
                  </a:lnTo>
                  <a:cubicBezTo>
                    <a:pt x="5338" y="1852"/>
                    <a:pt x="5366" y="1886"/>
                    <a:pt x="5344" y="1914"/>
                  </a:cubicBezTo>
                  <a:cubicBezTo>
                    <a:pt x="5344" y="1925"/>
                    <a:pt x="5355" y="1925"/>
                    <a:pt x="5360" y="1925"/>
                  </a:cubicBezTo>
                  <a:lnTo>
                    <a:pt x="5349" y="1931"/>
                  </a:lnTo>
                  <a:lnTo>
                    <a:pt x="5366" y="1936"/>
                  </a:lnTo>
                  <a:cubicBezTo>
                    <a:pt x="5377" y="1947"/>
                    <a:pt x="5332" y="1964"/>
                    <a:pt x="5360" y="1975"/>
                  </a:cubicBezTo>
                  <a:lnTo>
                    <a:pt x="5372" y="1970"/>
                  </a:lnTo>
                  <a:lnTo>
                    <a:pt x="5372" y="1970"/>
                  </a:lnTo>
                  <a:cubicBezTo>
                    <a:pt x="5366" y="1975"/>
                    <a:pt x="5377" y="1987"/>
                    <a:pt x="5366" y="1987"/>
                  </a:cubicBezTo>
                  <a:cubicBezTo>
                    <a:pt x="5372" y="1987"/>
                    <a:pt x="5377" y="1987"/>
                    <a:pt x="5372" y="1992"/>
                  </a:cubicBezTo>
                  <a:lnTo>
                    <a:pt x="5366" y="1992"/>
                  </a:lnTo>
                  <a:lnTo>
                    <a:pt x="5383" y="2003"/>
                  </a:lnTo>
                  <a:cubicBezTo>
                    <a:pt x="5377" y="2015"/>
                    <a:pt x="5355" y="2009"/>
                    <a:pt x="5355" y="2026"/>
                  </a:cubicBezTo>
                  <a:cubicBezTo>
                    <a:pt x="5359" y="2030"/>
                    <a:pt x="5371" y="2034"/>
                    <a:pt x="5380" y="2034"/>
                  </a:cubicBezTo>
                  <a:cubicBezTo>
                    <a:pt x="5384" y="2034"/>
                    <a:pt x="5387" y="2033"/>
                    <a:pt x="5388" y="2031"/>
                  </a:cubicBezTo>
                  <a:cubicBezTo>
                    <a:pt x="5383" y="2026"/>
                    <a:pt x="5388" y="2026"/>
                    <a:pt x="5394" y="2020"/>
                  </a:cubicBezTo>
                  <a:lnTo>
                    <a:pt x="5400" y="2026"/>
                  </a:lnTo>
                  <a:cubicBezTo>
                    <a:pt x="5422" y="2020"/>
                    <a:pt x="5444" y="2015"/>
                    <a:pt x="5456" y="1998"/>
                  </a:cubicBezTo>
                  <a:lnTo>
                    <a:pt x="5450" y="1998"/>
                  </a:lnTo>
                  <a:cubicBezTo>
                    <a:pt x="5458" y="1994"/>
                    <a:pt x="5455" y="1993"/>
                    <a:pt x="5450" y="1992"/>
                  </a:cubicBezTo>
                  <a:lnTo>
                    <a:pt x="5450" y="1992"/>
                  </a:lnTo>
                  <a:lnTo>
                    <a:pt x="5450" y="1998"/>
                  </a:lnTo>
                  <a:lnTo>
                    <a:pt x="5439" y="1998"/>
                  </a:lnTo>
                  <a:lnTo>
                    <a:pt x="5450" y="1992"/>
                  </a:lnTo>
                  <a:lnTo>
                    <a:pt x="5450" y="1992"/>
                  </a:lnTo>
                  <a:cubicBezTo>
                    <a:pt x="5450" y="1992"/>
                    <a:pt x="5450" y="1992"/>
                    <a:pt x="5450" y="1992"/>
                  </a:cubicBezTo>
                  <a:lnTo>
                    <a:pt x="5450" y="1992"/>
                  </a:lnTo>
                  <a:lnTo>
                    <a:pt x="5450" y="1992"/>
                  </a:lnTo>
                  <a:lnTo>
                    <a:pt x="5450" y="1992"/>
                  </a:lnTo>
                  <a:lnTo>
                    <a:pt x="5450" y="1992"/>
                  </a:lnTo>
                  <a:cubicBezTo>
                    <a:pt x="5448" y="1992"/>
                    <a:pt x="5446" y="1992"/>
                    <a:pt x="5444" y="1992"/>
                  </a:cubicBezTo>
                  <a:cubicBezTo>
                    <a:pt x="5450" y="1987"/>
                    <a:pt x="5456" y="1987"/>
                    <a:pt x="5456" y="1981"/>
                  </a:cubicBezTo>
                  <a:lnTo>
                    <a:pt x="5433" y="1981"/>
                  </a:lnTo>
                  <a:cubicBezTo>
                    <a:pt x="5439" y="1981"/>
                    <a:pt x="5450" y="1981"/>
                    <a:pt x="5456" y="1975"/>
                  </a:cubicBezTo>
                  <a:lnTo>
                    <a:pt x="5456" y="1975"/>
                  </a:lnTo>
                  <a:cubicBezTo>
                    <a:pt x="5444" y="1975"/>
                    <a:pt x="5433" y="1981"/>
                    <a:pt x="5428" y="1981"/>
                  </a:cubicBezTo>
                  <a:lnTo>
                    <a:pt x="5428" y="1981"/>
                  </a:lnTo>
                  <a:cubicBezTo>
                    <a:pt x="5439" y="1970"/>
                    <a:pt x="5444" y="1970"/>
                    <a:pt x="5433" y="1970"/>
                  </a:cubicBezTo>
                  <a:lnTo>
                    <a:pt x="5444" y="1970"/>
                  </a:lnTo>
                  <a:cubicBezTo>
                    <a:pt x="5439" y="1964"/>
                    <a:pt x="5444" y="1959"/>
                    <a:pt x="5428" y="1959"/>
                  </a:cubicBezTo>
                  <a:cubicBezTo>
                    <a:pt x="5439" y="1953"/>
                    <a:pt x="5422" y="1947"/>
                    <a:pt x="5444" y="1942"/>
                  </a:cubicBezTo>
                  <a:cubicBezTo>
                    <a:pt x="5439" y="1942"/>
                    <a:pt x="5428" y="1942"/>
                    <a:pt x="5428" y="1936"/>
                  </a:cubicBezTo>
                  <a:cubicBezTo>
                    <a:pt x="5450" y="1936"/>
                    <a:pt x="5428" y="1925"/>
                    <a:pt x="5450" y="1919"/>
                  </a:cubicBezTo>
                  <a:cubicBezTo>
                    <a:pt x="5428" y="1919"/>
                    <a:pt x="5439" y="1903"/>
                    <a:pt x="5428" y="1897"/>
                  </a:cubicBezTo>
                  <a:lnTo>
                    <a:pt x="5433" y="1897"/>
                  </a:lnTo>
                  <a:cubicBezTo>
                    <a:pt x="5433" y="1897"/>
                    <a:pt x="5439" y="1891"/>
                    <a:pt x="5444" y="1891"/>
                  </a:cubicBezTo>
                  <a:cubicBezTo>
                    <a:pt x="5428" y="1891"/>
                    <a:pt x="5422" y="1880"/>
                    <a:pt x="5411" y="1880"/>
                  </a:cubicBezTo>
                  <a:cubicBezTo>
                    <a:pt x="5416" y="1878"/>
                    <a:pt x="5420" y="1878"/>
                    <a:pt x="5423" y="1878"/>
                  </a:cubicBezTo>
                  <a:cubicBezTo>
                    <a:pt x="5429" y="1878"/>
                    <a:pt x="5433" y="1880"/>
                    <a:pt x="5444" y="1880"/>
                  </a:cubicBezTo>
                  <a:cubicBezTo>
                    <a:pt x="5435" y="1880"/>
                    <a:pt x="5434" y="1873"/>
                    <a:pt x="5428" y="1873"/>
                  </a:cubicBezTo>
                  <a:cubicBezTo>
                    <a:pt x="5426" y="1873"/>
                    <a:pt x="5424" y="1873"/>
                    <a:pt x="5422" y="1875"/>
                  </a:cubicBezTo>
                  <a:cubicBezTo>
                    <a:pt x="5428" y="1869"/>
                    <a:pt x="5422" y="1869"/>
                    <a:pt x="5439" y="1863"/>
                  </a:cubicBezTo>
                  <a:cubicBezTo>
                    <a:pt x="5416" y="1863"/>
                    <a:pt x="5433" y="1863"/>
                    <a:pt x="5422" y="1858"/>
                  </a:cubicBezTo>
                  <a:cubicBezTo>
                    <a:pt x="5433" y="1852"/>
                    <a:pt x="5444" y="1858"/>
                    <a:pt x="5433" y="1847"/>
                  </a:cubicBezTo>
                  <a:lnTo>
                    <a:pt x="5433" y="1847"/>
                  </a:lnTo>
                  <a:cubicBezTo>
                    <a:pt x="5429" y="1847"/>
                    <a:pt x="5425" y="1847"/>
                    <a:pt x="5422" y="1847"/>
                  </a:cubicBezTo>
                  <a:cubicBezTo>
                    <a:pt x="5422" y="1841"/>
                    <a:pt x="5426" y="1840"/>
                    <a:pt x="5431" y="1840"/>
                  </a:cubicBezTo>
                  <a:cubicBezTo>
                    <a:pt x="5436" y="1840"/>
                    <a:pt x="5442" y="1841"/>
                    <a:pt x="5444" y="1841"/>
                  </a:cubicBezTo>
                  <a:cubicBezTo>
                    <a:pt x="5439" y="1835"/>
                    <a:pt x="5428" y="1830"/>
                    <a:pt x="5428" y="1824"/>
                  </a:cubicBezTo>
                  <a:lnTo>
                    <a:pt x="5433" y="1824"/>
                  </a:lnTo>
                  <a:cubicBezTo>
                    <a:pt x="5422" y="1819"/>
                    <a:pt x="5433" y="1807"/>
                    <a:pt x="5416" y="1802"/>
                  </a:cubicBezTo>
                  <a:cubicBezTo>
                    <a:pt x="5430" y="1799"/>
                    <a:pt x="5443" y="1798"/>
                    <a:pt x="5454" y="1798"/>
                  </a:cubicBezTo>
                  <a:cubicBezTo>
                    <a:pt x="5465" y="1798"/>
                    <a:pt x="5475" y="1799"/>
                    <a:pt x="5484" y="1802"/>
                  </a:cubicBezTo>
                  <a:lnTo>
                    <a:pt x="5500" y="1807"/>
                  </a:lnTo>
                  <a:lnTo>
                    <a:pt x="5495" y="1802"/>
                  </a:lnTo>
                  <a:cubicBezTo>
                    <a:pt x="5489" y="1791"/>
                    <a:pt x="5484" y="1779"/>
                    <a:pt x="5472" y="1768"/>
                  </a:cubicBezTo>
                  <a:lnTo>
                    <a:pt x="5472" y="1768"/>
                  </a:lnTo>
                  <a:lnTo>
                    <a:pt x="5478" y="1774"/>
                  </a:lnTo>
                  <a:cubicBezTo>
                    <a:pt x="5478" y="1763"/>
                    <a:pt x="5472" y="1751"/>
                    <a:pt x="5467" y="1740"/>
                  </a:cubicBezTo>
                  <a:cubicBezTo>
                    <a:pt x="5461" y="1735"/>
                    <a:pt x="5456" y="1723"/>
                    <a:pt x="5444" y="1718"/>
                  </a:cubicBezTo>
                  <a:lnTo>
                    <a:pt x="5450" y="1718"/>
                  </a:lnTo>
                  <a:cubicBezTo>
                    <a:pt x="5450" y="1707"/>
                    <a:pt x="5444" y="1690"/>
                    <a:pt x="5444" y="1679"/>
                  </a:cubicBezTo>
                  <a:lnTo>
                    <a:pt x="5444" y="1679"/>
                  </a:lnTo>
                  <a:cubicBezTo>
                    <a:pt x="5450" y="1679"/>
                    <a:pt x="5450" y="1684"/>
                    <a:pt x="5456" y="1684"/>
                  </a:cubicBezTo>
                  <a:cubicBezTo>
                    <a:pt x="5456" y="1667"/>
                    <a:pt x="5472" y="1656"/>
                    <a:pt x="5484" y="1645"/>
                  </a:cubicBezTo>
                  <a:lnTo>
                    <a:pt x="5472" y="1634"/>
                  </a:lnTo>
                  <a:lnTo>
                    <a:pt x="5472" y="1634"/>
                  </a:lnTo>
                  <a:cubicBezTo>
                    <a:pt x="5472" y="1634"/>
                    <a:pt x="5478" y="1634"/>
                    <a:pt x="5484" y="1639"/>
                  </a:cubicBezTo>
                  <a:cubicBezTo>
                    <a:pt x="5489" y="1634"/>
                    <a:pt x="5472" y="1634"/>
                    <a:pt x="5472" y="1628"/>
                  </a:cubicBezTo>
                  <a:cubicBezTo>
                    <a:pt x="5472" y="1627"/>
                    <a:pt x="5473" y="1626"/>
                    <a:pt x="5474" y="1626"/>
                  </a:cubicBezTo>
                  <a:cubicBezTo>
                    <a:pt x="5476" y="1626"/>
                    <a:pt x="5480" y="1630"/>
                    <a:pt x="5484" y="1634"/>
                  </a:cubicBezTo>
                  <a:cubicBezTo>
                    <a:pt x="5478" y="1617"/>
                    <a:pt x="5472" y="1595"/>
                    <a:pt x="5489" y="1589"/>
                  </a:cubicBezTo>
                  <a:lnTo>
                    <a:pt x="5495" y="1595"/>
                  </a:lnTo>
                  <a:cubicBezTo>
                    <a:pt x="5500" y="1589"/>
                    <a:pt x="5472" y="1572"/>
                    <a:pt x="5489" y="1572"/>
                  </a:cubicBezTo>
                  <a:lnTo>
                    <a:pt x="5489" y="1572"/>
                  </a:lnTo>
                  <a:lnTo>
                    <a:pt x="5489" y="1578"/>
                  </a:lnTo>
                  <a:cubicBezTo>
                    <a:pt x="5506" y="1561"/>
                    <a:pt x="5506" y="1539"/>
                    <a:pt x="5528" y="1539"/>
                  </a:cubicBezTo>
                  <a:cubicBezTo>
                    <a:pt x="5517" y="1527"/>
                    <a:pt x="5545" y="1533"/>
                    <a:pt x="5528" y="1516"/>
                  </a:cubicBezTo>
                  <a:cubicBezTo>
                    <a:pt x="5540" y="1516"/>
                    <a:pt x="5543" y="1519"/>
                    <a:pt x="5550" y="1519"/>
                  </a:cubicBezTo>
                  <a:cubicBezTo>
                    <a:pt x="5553" y="1519"/>
                    <a:pt x="5556" y="1518"/>
                    <a:pt x="5562" y="1516"/>
                  </a:cubicBezTo>
                  <a:cubicBezTo>
                    <a:pt x="5568" y="1516"/>
                    <a:pt x="5551" y="1499"/>
                    <a:pt x="5556" y="1494"/>
                  </a:cubicBezTo>
                  <a:lnTo>
                    <a:pt x="5556" y="1494"/>
                  </a:lnTo>
                  <a:lnTo>
                    <a:pt x="5562" y="1505"/>
                  </a:lnTo>
                  <a:lnTo>
                    <a:pt x="5556" y="1488"/>
                  </a:lnTo>
                  <a:lnTo>
                    <a:pt x="5573" y="1499"/>
                  </a:lnTo>
                  <a:lnTo>
                    <a:pt x="5573" y="1494"/>
                  </a:lnTo>
                  <a:cubicBezTo>
                    <a:pt x="5573" y="1494"/>
                    <a:pt x="5568" y="1488"/>
                    <a:pt x="5562" y="1488"/>
                  </a:cubicBezTo>
                  <a:cubicBezTo>
                    <a:pt x="5562" y="1483"/>
                    <a:pt x="5566" y="1482"/>
                    <a:pt x="5571" y="1482"/>
                  </a:cubicBezTo>
                  <a:cubicBezTo>
                    <a:pt x="5578" y="1482"/>
                    <a:pt x="5587" y="1485"/>
                    <a:pt x="5590" y="1488"/>
                  </a:cubicBezTo>
                  <a:lnTo>
                    <a:pt x="5590" y="1466"/>
                  </a:lnTo>
                  <a:cubicBezTo>
                    <a:pt x="5593" y="1469"/>
                    <a:pt x="5595" y="1473"/>
                    <a:pt x="5595" y="1476"/>
                  </a:cubicBezTo>
                  <a:lnTo>
                    <a:pt x="5595" y="1476"/>
                  </a:lnTo>
                  <a:cubicBezTo>
                    <a:pt x="5595" y="1476"/>
                    <a:pt x="5595" y="1476"/>
                    <a:pt x="5595" y="1476"/>
                  </a:cubicBezTo>
                  <a:lnTo>
                    <a:pt x="5595" y="1476"/>
                  </a:lnTo>
                  <a:cubicBezTo>
                    <a:pt x="5597" y="1476"/>
                    <a:pt x="5601" y="1480"/>
                    <a:pt x="5602" y="1480"/>
                  </a:cubicBezTo>
                  <a:cubicBezTo>
                    <a:pt x="5603" y="1480"/>
                    <a:pt x="5602" y="1479"/>
                    <a:pt x="5601" y="1477"/>
                  </a:cubicBezTo>
                  <a:cubicBezTo>
                    <a:pt x="5601" y="1471"/>
                    <a:pt x="5596" y="1466"/>
                    <a:pt x="5596" y="1466"/>
                  </a:cubicBezTo>
                  <a:lnTo>
                    <a:pt x="5596" y="1466"/>
                  </a:lnTo>
                  <a:cubicBezTo>
                    <a:pt x="5599" y="1467"/>
                    <a:pt x="5601" y="1468"/>
                    <a:pt x="5603" y="1468"/>
                  </a:cubicBezTo>
                  <a:cubicBezTo>
                    <a:pt x="5609" y="1468"/>
                    <a:pt x="5612" y="1463"/>
                    <a:pt x="5612" y="1455"/>
                  </a:cubicBezTo>
                  <a:lnTo>
                    <a:pt x="5618" y="1466"/>
                  </a:lnTo>
                  <a:cubicBezTo>
                    <a:pt x="5629" y="1460"/>
                    <a:pt x="5635" y="1449"/>
                    <a:pt x="5646" y="1438"/>
                  </a:cubicBezTo>
                  <a:cubicBezTo>
                    <a:pt x="5640" y="1438"/>
                    <a:pt x="5629" y="1421"/>
                    <a:pt x="5635" y="1421"/>
                  </a:cubicBezTo>
                  <a:lnTo>
                    <a:pt x="5635" y="1421"/>
                  </a:lnTo>
                  <a:lnTo>
                    <a:pt x="5646" y="1432"/>
                  </a:lnTo>
                  <a:cubicBezTo>
                    <a:pt x="5640" y="1421"/>
                    <a:pt x="5635" y="1427"/>
                    <a:pt x="5635" y="1415"/>
                  </a:cubicBezTo>
                  <a:lnTo>
                    <a:pt x="5635" y="1415"/>
                  </a:lnTo>
                  <a:cubicBezTo>
                    <a:pt x="5640" y="1415"/>
                    <a:pt x="5646" y="1427"/>
                    <a:pt x="5646" y="1432"/>
                  </a:cubicBezTo>
                  <a:lnTo>
                    <a:pt x="5652" y="1427"/>
                  </a:lnTo>
                  <a:cubicBezTo>
                    <a:pt x="5652" y="1432"/>
                    <a:pt x="5652" y="1432"/>
                    <a:pt x="5657" y="1438"/>
                  </a:cubicBezTo>
                  <a:cubicBezTo>
                    <a:pt x="5656" y="1435"/>
                    <a:pt x="5656" y="1434"/>
                    <a:pt x="5658" y="1434"/>
                  </a:cubicBezTo>
                  <a:cubicBezTo>
                    <a:pt x="5660" y="1434"/>
                    <a:pt x="5665" y="1436"/>
                    <a:pt x="5668" y="1436"/>
                  </a:cubicBezTo>
                  <a:cubicBezTo>
                    <a:pt x="5669" y="1436"/>
                    <a:pt x="5670" y="1435"/>
                    <a:pt x="5668" y="1432"/>
                  </a:cubicBezTo>
                  <a:cubicBezTo>
                    <a:pt x="5680" y="1427"/>
                    <a:pt x="5685" y="1421"/>
                    <a:pt x="5691" y="1415"/>
                  </a:cubicBezTo>
                  <a:cubicBezTo>
                    <a:pt x="5685" y="1404"/>
                    <a:pt x="5691" y="1404"/>
                    <a:pt x="5691" y="1393"/>
                  </a:cubicBezTo>
                  <a:lnTo>
                    <a:pt x="5719" y="1393"/>
                  </a:lnTo>
                  <a:cubicBezTo>
                    <a:pt x="5724" y="1382"/>
                    <a:pt x="5719" y="1382"/>
                    <a:pt x="5719" y="1371"/>
                  </a:cubicBezTo>
                  <a:lnTo>
                    <a:pt x="5719" y="1371"/>
                  </a:lnTo>
                  <a:cubicBezTo>
                    <a:pt x="5724" y="1382"/>
                    <a:pt x="5730" y="1376"/>
                    <a:pt x="5730" y="1387"/>
                  </a:cubicBezTo>
                  <a:cubicBezTo>
                    <a:pt x="5741" y="1382"/>
                    <a:pt x="5741" y="1382"/>
                    <a:pt x="5752" y="1365"/>
                  </a:cubicBezTo>
                  <a:cubicBezTo>
                    <a:pt x="5752" y="1359"/>
                    <a:pt x="5747" y="1359"/>
                    <a:pt x="5747" y="1354"/>
                  </a:cubicBezTo>
                  <a:lnTo>
                    <a:pt x="5747" y="1354"/>
                  </a:lnTo>
                  <a:cubicBezTo>
                    <a:pt x="5747" y="1354"/>
                    <a:pt x="5752" y="1359"/>
                    <a:pt x="5758" y="1365"/>
                  </a:cubicBezTo>
                  <a:cubicBezTo>
                    <a:pt x="5759" y="1360"/>
                    <a:pt x="5762" y="1358"/>
                    <a:pt x="5766" y="1358"/>
                  </a:cubicBezTo>
                  <a:cubicBezTo>
                    <a:pt x="5775" y="1358"/>
                    <a:pt x="5789" y="1369"/>
                    <a:pt x="5799" y="1369"/>
                  </a:cubicBezTo>
                  <a:cubicBezTo>
                    <a:pt x="5803" y="1369"/>
                    <a:pt x="5807" y="1366"/>
                    <a:pt x="5808" y="1359"/>
                  </a:cubicBezTo>
                  <a:lnTo>
                    <a:pt x="5820" y="1343"/>
                  </a:lnTo>
                  <a:lnTo>
                    <a:pt x="5820" y="1343"/>
                  </a:lnTo>
                  <a:cubicBezTo>
                    <a:pt x="5825" y="1343"/>
                    <a:pt x="5814" y="1354"/>
                    <a:pt x="5825" y="1359"/>
                  </a:cubicBezTo>
                  <a:cubicBezTo>
                    <a:pt x="5827" y="1350"/>
                    <a:pt x="5831" y="1349"/>
                    <a:pt x="5836" y="1349"/>
                  </a:cubicBezTo>
                  <a:cubicBezTo>
                    <a:pt x="5839" y="1349"/>
                    <a:pt x="5843" y="1349"/>
                    <a:pt x="5846" y="1349"/>
                  </a:cubicBezTo>
                  <a:cubicBezTo>
                    <a:pt x="5851" y="1349"/>
                    <a:pt x="5855" y="1348"/>
                    <a:pt x="5859" y="1343"/>
                  </a:cubicBezTo>
                  <a:close/>
                  <a:moveTo>
                    <a:pt x="5802" y="2281"/>
                  </a:moveTo>
                  <a:cubicBezTo>
                    <a:pt x="5802" y="2282"/>
                    <a:pt x="5802" y="2283"/>
                    <a:pt x="5803" y="2283"/>
                  </a:cubicBezTo>
                  <a:cubicBezTo>
                    <a:pt x="5803" y="2282"/>
                    <a:pt x="5802" y="2281"/>
                    <a:pt x="5802" y="2281"/>
                  </a:cubicBezTo>
                  <a:close/>
                  <a:moveTo>
                    <a:pt x="6799" y="2338"/>
                  </a:moveTo>
                  <a:cubicBezTo>
                    <a:pt x="6798" y="2338"/>
                    <a:pt x="6797" y="2338"/>
                    <a:pt x="6796" y="2338"/>
                  </a:cubicBezTo>
                  <a:lnTo>
                    <a:pt x="6796" y="2338"/>
                  </a:lnTo>
                  <a:cubicBezTo>
                    <a:pt x="6796" y="2338"/>
                    <a:pt x="6797" y="2338"/>
                    <a:pt x="6798" y="2338"/>
                  </a:cubicBezTo>
                  <a:cubicBezTo>
                    <a:pt x="6800" y="2338"/>
                    <a:pt x="6802" y="2339"/>
                    <a:pt x="6805" y="2339"/>
                  </a:cubicBezTo>
                  <a:cubicBezTo>
                    <a:pt x="6803" y="2338"/>
                    <a:pt x="6801" y="2338"/>
                    <a:pt x="6799" y="2338"/>
                  </a:cubicBezTo>
                  <a:close/>
                  <a:moveTo>
                    <a:pt x="6710" y="2373"/>
                  </a:moveTo>
                  <a:cubicBezTo>
                    <a:pt x="6710" y="2373"/>
                    <a:pt x="6710" y="2373"/>
                    <a:pt x="6710" y="2373"/>
                  </a:cubicBezTo>
                  <a:cubicBezTo>
                    <a:pt x="6710" y="2373"/>
                    <a:pt x="6710" y="2373"/>
                    <a:pt x="6710" y="2373"/>
                  </a:cubicBezTo>
                  <a:close/>
                  <a:moveTo>
                    <a:pt x="5764" y="2373"/>
                  </a:moveTo>
                  <a:lnTo>
                    <a:pt x="5764" y="2373"/>
                  </a:lnTo>
                  <a:cubicBezTo>
                    <a:pt x="5763" y="2374"/>
                    <a:pt x="5762" y="2374"/>
                    <a:pt x="5761" y="2375"/>
                  </a:cubicBezTo>
                  <a:lnTo>
                    <a:pt x="5761" y="2375"/>
                  </a:lnTo>
                  <a:cubicBezTo>
                    <a:pt x="5763" y="2375"/>
                    <a:pt x="5764" y="2376"/>
                    <a:pt x="5766" y="2376"/>
                  </a:cubicBezTo>
                  <a:lnTo>
                    <a:pt x="5766" y="2376"/>
                  </a:lnTo>
                  <a:cubicBezTo>
                    <a:pt x="5765" y="2375"/>
                    <a:pt x="5765" y="2374"/>
                    <a:pt x="5764" y="2373"/>
                  </a:cubicBezTo>
                  <a:close/>
                  <a:moveTo>
                    <a:pt x="5766" y="2376"/>
                  </a:moveTo>
                  <a:lnTo>
                    <a:pt x="5766" y="2376"/>
                  </a:lnTo>
                  <a:cubicBezTo>
                    <a:pt x="5767" y="2381"/>
                    <a:pt x="5765" y="2384"/>
                    <a:pt x="5769" y="2384"/>
                  </a:cubicBezTo>
                  <a:cubicBezTo>
                    <a:pt x="5775" y="2384"/>
                    <a:pt x="5775" y="2379"/>
                    <a:pt x="5775" y="2379"/>
                  </a:cubicBezTo>
                  <a:cubicBezTo>
                    <a:pt x="5772" y="2379"/>
                    <a:pt x="5769" y="2378"/>
                    <a:pt x="5766" y="2376"/>
                  </a:cubicBezTo>
                  <a:close/>
                  <a:moveTo>
                    <a:pt x="5691" y="2401"/>
                  </a:moveTo>
                  <a:cubicBezTo>
                    <a:pt x="5691" y="2407"/>
                    <a:pt x="5691" y="2407"/>
                    <a:pt x="5691" y="2407"/>
                  </a:cubicBezTo>
                  <a:lnTo>
                    <a:pt x="5680" y="2407"/>
                  </a:lnTo>
                  <a:cubicBezTo>
                    <a:pt x="5685" y="2401"/>
                    <a:pt x="5685" y="2401"/>
                    <a:pt x="5685" y="2401"/>
                  </a:cubicBezTo>
                  <a:close/>
                  <a:moveTo>
                    <a:pt x="5775" y="2373"/>
                  </a:moveTo>
                  <a:cubicBezTo>
                    <a:pt x="5786" y="2384"/>
                    <a:pt x="5797" y="2395"/>
                    <a:pt x="5808" y="2407"/>
                  </a:cubicBezTo>
                  <a:cubicBezTo>
                    <a:pt x="5811" y="2412"/>
                    <a:pt x="5811" y="2414"/>
                    <a:pt x="5810" y="2414"/>
                  </a:cubicBezTo>
                  <a:cubicBezTo>
                    <a:pt x="5808" y="2414"/>
                    <a:pt x="5806" y="2412"/>
                    <a:pt x="5803" y="2412"/>
                  </a:cubicBezTo>
                  <a:cubicBezTo>
                    <a:pt x="5803" y="2412"/>
                    <a:pt x="5797" y="2412"/>
                    <a:pt x="5792" y="2407"/>
                  </a:cubicBezTo>
                  <a:lnTo>
                    <a:pt x="5780" y="2407"/>
                  </a:lnTo>
                  <a:cubicBezTo>
                    <a:pt x="5775" y="2407"/>
                    <a:pt x="5775" y="2407"/>
                    <a:pt x="5775" y="2401"/>
                  </a:cubicBezTo>
                  <a:cubicBezTo>
                    <a:pt x="5764" y="2401"/>
                    <a:pt x="5747" y="2395"/>
                    <a:pt x="5758" y="2390"/>
                  </a:cubicBezTo>
                  <a:lnTo>
                    <a:pt x="5758" y="2390"/>
                  </a:lnTo>
                  <a:lnTo>
                    <a:pt x="5775" y="2395"/>
                  </a:lnTo>
                  <a:cubicBezTo>
                    <a:pt x="5775" y="2385"/>
                    <a:pt x="5750" y="2384"/>
                    <a:pt x="5761" y="2375"/>
                  </a:cubicBezTo>
                  <a:lnTo>
                    <a:pt x="5761" y="2375"/>
                  </a:lnTo>
                  <a:cubicBezTo>
                    <a:pt x="5759" y="2374"/>
                    <a:pt x="5758" y="2373"/>
                    <a:pt x="5758" y="2373"/>
                  </a:cubicBezTo>
                  <a:lnTo>
                    <a:pt x="5769" y="2373"/>
                  </a:lnTo>
                  <a:lnTo>
                    <a:pt x="5775" y="2379"/>
                  </a:lnTo>
                  <a:lnTo>
                    <a:pt x="5775" y="2373"/>
                  </a:lnTo>
                  <a:close/>
                  <a:moveTo>
                    <a:pt x="5680" y="2407"/>
                  </a:moveTo>
                  <a:cubicBezTo>
                    <a:pt x="5668" y="2412"/>
                    <a:pt x="5657" y="2418"/>
                    <a:pt x="5640" y="2423"/>
                  </a:cubicBezTo>
                  <a:cubicBezTo>
                    <a:pt x="5657" y="2412"/>
                    <a:pt x="5668" y="2412"/>
                    <a:pt x="5680" y="2407"/>
                  </a:cubicBezTo>
                  <a:close/>
                  <a:moveTo>
                    <a:pt x="5695" y="2496"/>
                  </a:moveTo>
                  <a:lnTo>
                    <a:pt x="5695" y="2496"/>
                  </a:lnTo>
                  <a:cubicBezTo>
                    <a:pt x="5691" y="2496"/>
                    <a:pt x="5691" y="2497"/>
                    <a:pt x="5691" y="2502"/>
                  </a:cubicBezTo>
                  <a:cubicBezTo>
                    <a:pt x="5693" y="2500"/>
                    <a:pt x="5694" y="2498"/>
                    <a:pt x="5695" y="2496"/>
                  </a:cubicBezTo>
                  <a:close/>
                  <a:moveTo>
                    <a:pt x="5793" y="2500"/>
                  </a:moveTo>
                  <a:cubicBezTo>
                    <a:pt x="5791" y="2500"/>
                    <a:pt x="5787" y="2500"/>
                    <a:pt x="5783" y="2502"/>
                  </a:cubicBezTo>
                  <a:lnTo>
                    <a:pt x="5797" y="2502"/>
                  </a:lnTo>
                  <a:cubicBezTo>
                    <a:pt x="5797" y="2500"/>
                    <a:pt x="5796" y="2500"/>
                    <a:pt x="5793" y="2500"/>
                  </a:cubicBezTo>
                  <a:close/>
                  <a:moveTo>
                    <a:pt x="5780" y="2502"/>
                  </a:moveTo>
                  <a:cubicBezTo>
                    <a:pt x="5781" y="2502"/>
                    <a:pt x="5781" y="2502"/>
                    <a:pt x="5781" y="2502"/>
                  </a:cubicBezTo>
                  <a:lnTo>
                    <a:pt x="5781" y="2502"/>
                  </a:lnTo>
                  <a:cubicBezTo>
                    <a:pt x="5782" y="2502"/>
                    <a:pt x="5782" y="2502"/>
                    <a:pt x="5783" y="2502"/>
                  </a:cubicBezTo>
                  <a:close/>
                  <a:moveTo>
                    <a:pt x="5842" y="2624"/>
                  </a:moveTo>
                  <a:cubicBezTo>
                    <a:pt x="5841" y="2624"/>
                    <a:pt x="5839" y="2625"/>
                    <a:pt x="5837" y="2626"/>
                  </a:cubicBezTo>
                  <a:lnTo>
                    <a:pt x="5837" y="2626"/>
                  </a:lnTo>
                  <a:lnTo>
                    <a:pt x="5836" y="2625"/>
                  </a:lnTo>
                  <a:lnTo>
                    <a:pt x="5836" y="2627"/>
                  </a:lnTo>
                  <a:lnTo>
                    <a:pt x="5836" y="2627"/>
                  </a:lnTo>
                  <a:cubicBezTo>
                    <a:pt x="5836" y="2626"/>
                    <a:pt x="5837" y="2626"/>
                    <a:pt x="5837" y="2626"/>
                  </a:cubicBezTo>
                  <a:lnTo>
                    <a:pt x="5837" y="2626"/>
                  </a:lnTo>
                  <a:lnTo>
                    <a:pt x="5842" y="2631"/>
                  </a:lnTo>
                  <a:cubicBezTo>
                    <a:pt x="5844" y="2626"/>
                    <a:pt x="5844" y="2624"/>
                    <a:pt x="5842" y="2624"/>
                  </a:cubicBezTo>
                  <a:close/>
                  <a:moveTo>
                    <a:pt x="5926" y="2748"/>
                  </a:moveTo>
                  <a:cubicBezTo>
                    <a:pt x="5926" y="2748"/>
                    <a:pt x="5926" y="2748"/>
                    <a:pt x="5926" y="2748"/>
                  </a:cubicBezTo>
                  <a:cubicBezTo>
                    <a:pt x="5926" y="2748"/>
                    <a:pt x="5926" y="2748"/>
                    <a:pt x="5926" y="2748"/>
                  </a:cubicBezTo>
                  <a:close/>
                  <a:moveTo>
                    <a:pt x="5943" y="2759"/>
                  </a:moveTo>
                  <a:cubicBezTo>
                    <a:pt x="5941" y="2765"/>
                    <a:pt x="5939" y="2769"/>
                    <a:pt x="5938" y="2773"/>
                  </a:cubicBezTo>
                  <a:lnTo>
                    <a:pt x="5938" y="2773"/>
                  </a:lnTo>
                  <a:cubicBezTo>
                    <a:pt x="5940" y="2769"/>
                    <a:pt x="5941" y="2764"/>
                    <a:pt x="5943" y="2759"/>
                  </a:cubicBezTo>
                  <a:close/>
                  <a:moveTo>
                    <a:pt x="6739" y="2794"/>
                  </a:moveTo>
                  <a:lnTo>
                    <a:pt x="6755" y="2810"/>
                  </a:lnTo>
                  <a:cubicBezTo>
                    <a:pt x="6751" y="2799"/>
                    <a:pt x="6746" y="2795"/>
                    <a:pt x="6739" y="2794"/>
                  </a:cubicBezTo>
                  <a:close/>
                  <a:moveTo>
                    <a:pt x="5943" y="2713"/>
                  </a:moveTo>
                  <a:cubicBezTo>
                    <a:pt x="5943" y="2713"/>
                    <a:pt x="5943" y="2714"/>
                    <a:pt x="5943" y="2715"/>
                  </a:cubicBezTo>
                  <a:lnTo>
                    <a:pt x="5943" y="2731"/>
                  </a:lnTo>
                  <a:cubicBezTo>
                    <a:pt x="5943" y="2737"/>
                    <a:pt x="5943" y="2748"/>
                    <a:pt x="5943" y="2759"/>
                  </a:cubicBezTo>
                  <a:cubicBezTo>
                    <a:pt x="5943" y="2767"/>
                    <a:pt x="5943" y="2774"/>
                    <a:pt x="5943" y="2782"/>
                  </a:cubicBezTo>
                  <a:cubicBezTo>
                    <a:pt x="5943" y="2793"/>
                    <a:pt x="5943" y="2799"/>
                    <a:pt x="5943" y="2804"/>
                  </a:cubicBezTo>
                  <a:cubicBezTo>
                    <a:pt x="5943" y="2804"/>
                    <a:pt x="5948" y="2799"/>
                    <a:pt x="5948" y="2793"/>
                  </a:cubicBezTo>
                  <a:cubicBezTo>
                    <a:pt x="5948" y="2782"/>
                    <a:pt x="5948" y="2776"/>
                    <a:pt x="5948" y="2765"/>
                  </a:cubicBezTo>
                  <a:cubicBezTo>
                    <a:pt x="5948" y="2765"/>
                    <a:pt x="5948" y="2759"/>
                    <a:pt x="5948" y="2759"/>
                  </a:cubicBezTo>
                  <a:lnTo>
                    <a:pt x="5954" y="2759"/>
                  </a:lnTo>
                  <a:lnTo>
                    <a:pt x="5960" y="2765"/>
                  </a:lnTo>
                  <a:cubicBezTo>
                    <a:pt x="5965" y="2776"/>
                    <a:pt x="5976" y="2782"/>
                    <a:pt x="5988" y="2799"/>
                  </a:cubicBezTo>
                  <a:cubicBezTo>
                    <a:pt x="5988" y="2803"/>
                    <a:pt x="5986" y="2805"/>
                    <a:pt x="5984" y="2805"/>
                  </a:cubicBezTo>
                  <a:cubicBezTo>
                    <a:pt x="5977" y="2805"/>
                    <a:pt x="5965" y="2793"/>
                    <a:pt x="5965" y="2793"/>
                  </a:cubicBezTo>
                  <a:lnTo>
                    <a:pt x="5965" y="2793"/>
                  </a:lnTo>
                  <a:cubicBezTo>
                    <a:pt x="5971" y="2804"/>
                    <a:pt x="5988" y="2821"/>
                    <a:pt x="5999" y="2838"/>
                  </a:cubicBezTo>
                  <a:cubicBezTo>
                    <a:pt x="6004" y="2844"/>
                    <a:pt x="6009" y="2850"/>
                    <a:pt x="6013" y="2856"/>
                  </a:cubicBezTo>
                  <a:lnTo>
                    <a:pt x="6013" y="2856"/>
                  </a:lnTo>
                  <a:cubicBezTo>
                    <a:pt x="6007" y="2846"/>
                    <a:pt x="5999" y="2837"/>
                    <a:pt x="5999" y="2832"/>
                  </a:cubicBezTo>
                  <a:cubicBezTo>
                    <a:pt x="5993" y="2827"/>
                    <a:pt x="5993" y="2821"/>
                    <a:pt x="5993" y="2821"/>
                  </a:cubicBezTo>
                  <a:cubicBezTo>
                    <a:pt x="5988" y="2810"/>
                    <a:pt x="5988" y="2799"/>
                    <a:pt x="5988" y="2793"/>
                  </a:cubicBezTo>
                  <a:lnTo>
                    <a:pt x="5988" y="2793"/>
                  </a:lnTo>
                  <a:lnTo>
                    <a:pt x="6004" y="2821"/>
                  </a:lnTo>
                  <a:cubicBezTo>
                    <a:pt x="6010" y="2804"/>
                    <a:pt x="5993" y="2776"/>
                    <a:pt x="5976" y="2754"/>
                  </a:cubicBezTo>
                  <a:cubicBezTo>
                    <a:pt x="5965" y="2737"/>
                    <a:pt x="5960" y="2726"/>
                    <a:pt x="5948" y="2720"/>
                  </a:cubicBezTo>
                  <a:cubicBezTo>
                    <a:pt x="5948" y="2720"/>
                    <a:pt x="5945" y="2713"/>
                    <a:pt x="5943" y="2713"/>
                  </a:cubicBezTo>
                  <a:close/>
                  <a:moveTo>
                    <a:pt x="6032" y="2855"/>
                  </a:moveTo>
                  <a:lnTo>
                    <a:pt x="6035" y="2861"/>
                  </a:lnTo>
                  <a:lnTo>
                    <a:pt x="6035" y="2861"/>
                  </a:lnTo>
                  <a:cubicBezTo>
                    <a:pt x="6034" y="2859"/>
                    <a:pt x="6034" y="2857"/>
                    <a:pt x="6032" y="2855"/>
                  </a:cubicBezTo>
                  <a:close/>
                  <a:moveTo>
                    <a:pt x="6013" y="2856"/>
                  </a:moveTo>
                  <a:cubicBezTo>
                    <a:pt x="6014" y="2857"/>
                    <a:pt x="6015" y="2859"/>
                    <a:pt x="6016" y="2860"/>
                  </a:cubicBezTo>
                  <a:cubicBezTo>
                    <a:pt x="6017" y="2862"/>
                    <a:pt x="6018" y="2863"/>
                    <a:pt x="6019" y="2864"/>
                  </a:cubicBezTo>
                  <a:lnTo>
                    <a:pt x="6019" y="2864"/>
                  </a:lnTo>
                  <a:cubicBezTo>
                    <a:pt x="6017" y="2861"/>
                    <a:pt x="6015" y="2859"/>
                    <a:pt x="6013" y="2856"/>
                  </a:cubicBezTo>
                  <a:close/>
                  <a:moveTo>
                    <a:pt x="6035" y="2861"/>
                  </a:moveTo>
                  <a:cubicBezTo>
                    <a:pt x="6037" y="2867"/>
                    <a:pt x="6036" y="2870"/>
                    <a:pt x="6032" y="2870"/>
                  </a:cubicBezTo>
                  <a:cubicBezTo>
                    <a:pt x="6029" y="2870"/>
                    <a:pt x="6024" y="2868"/>
                    <a:pt x="6019" y="2864"/>
                  </a:cubicBezTo>
                  <a:lnTo>
                    <a:pt x="6019" y="2864"/>
                  </a:lnTo>
                  <a:cubicBezTo>
                    <a:pt x="6032" y="2879"/>
                    <a:pt x="6042" y="2890"/>
                    <a:pt x="6049" y="2894"/>
                  </a:cubicBezTo>
                  <a:lnTo>
                    <a:pt x="6035" y="2861"/>
                  </a:lnTo>
                  <a:close/>
                  <a:moveTo>
                    <a:pt x="6094" y="2972"/>
                  </a:moveTo>
                  <a:cubicBezTo>
                    <a:pt x="6100" y="2972"/>
                    <a:pt x="6100" y="2978"/>
                    <a:pt x="6105" y="2978"/>
                  </a:cubicBezTo>
                  <a:cubicBezTo>
                    <a:pt x="6100" y="2978"/>
                    <a:pt x="6100" y="2984"/>
                    <a:pt x="6100" y="2984"/>
                  </a:cubicBezTo>
                  <a:cubicBezTo>
                    <a:pt x="6094" y="2978"/>
                    <a:pt x="6094" y="2978"/>
                    <a:pt x="6094" y="2972"/>
                  </a:cubicBezTo>
                  <a:close/>
                  <a:moveTo>
                    <a:pt x="6307" y="3040"/>
                  </a:moveTo>
                  <a:cubicBezTo>
                    <a:pt x="6307" y="3041"/>
                    <a:pt x="6307" y="3043"/>
                    <a:pt x="6307" y="3046"/>
                  </a:cubicBezTo>
                  <a:lnTo>
                    <a:pt x="6307" y="3046"/>
                  </a:lnTo>
                  <a:cubicBezTo>
                    <a:pt x="6309" y="3046"/>
                    <a:pt x="6309" y="3044"/>
                    <a:pt x="6307" y="3040"/>
                  </a:cubicBezTo>
                  <a:close/>
                  <a:moveTo>
                    <a:pt x="6240" y="3056"/>
                  </a:moveTo>
                  <a:cubicBezTo>
                    <a:pt x="6238" y="3056"/>
                    <a:pt x="6238" y="3057"/>
                    <a:pt x="6237" y="3057"/>
                  </a:cubicBezTo>
                  <a:lnTo>
                    <a:pt x="6237" y="3057"/>
                  </a:lnTo>
                  <a:cubicBezTo>
                    <a:pt x="6238" y="3057"/>
                    <a:pt x="6239" y="3057"/>
                    <a:pt x="6240" y="3056"/>
                  </a:cubicBezTo>
                  <a:close/>
                  <a:moveTo>
                    <a:pt x="6606" y="3059"/>
                  </a:moveTo>
                  <a:cubicBezTo>
                    <a:pt x="6605" y="3059"/>
                    <a:pt x="6603" y="3060"/>
                    <a:pt x="6601" y="3062"/>
                  </a:cubicBezTo>
                  <a:lnTo>
                    <a:pt x="6607" y="3062"/>
                  </a:lnTo>
                  <a:cubicBezTo>
                    <a:pt x="6607" y="3060"/>
                    <a:pt x="6607" y="3059"/>
                    <a:pt x="6606" y="3059"/>
                  </a:cubicBezTo>
                  <a:close/>
                  <a:moveTo>
                    <a:pt x="6592" y="3062"/>
                  </a:moveTo>
                  <a:cubicBezTo>
                    <a:pt x="6592" y="3065"/>
                    <a:pt x="6593" y="3066"/>
                    <a:pt x="6595" y="3066"/>
                  </a:cubicBezTo>
                  <a:cubicBezTo>
                    <a:pt x="6596" y="3066"/>
                    <a:pt x="6599" y="3064"/>
                    <a:pt x="6601" y="3062"/>
                  </a:cubicBezTo>
                  <a:close/>
                  <a:moveTo>
                    <a:pt x="6288" y="3032"/>
                  </a:moveTo>
                  <a:cubicBezTo>
                    <a:pt x="6276" y="3032"/>
                    <a:pt x="6284" y="3057"/>
                    <a:pt x="6279" y="3062"/>
                  </a:cubicBezTo>
                  <a:lnTo>
                    <a:pt x="6268" y="3045"/>
                  </a:lnTo>
                  <a:lnTo>
                    <a:pt x="6273" y="3062"/>
                  </a:lnTo>
                  <a:cubicBezTo>
                    <a:pt x="6279" y="3068"/>
                    <a:pt x="6279" y="3068"/>
                    <a:pt x="6284" y="3068"/>
                  </a:cubicBezTo>
                  <a:cubicBezTo>
                    <a:pt x="6290" y="3062"/>
                    <a:pt x="6273" y="3056"/>
                    <a:pt x="6284" y="3056"/>
                  </a:cubicBezTo>
                  <a:lnTo>
                    <a:pt x="6284" y="3056"/>
                  </a:lnTo>
                  <a:cubicBezTo>
                    <a:pt x="6290" y="3056"/>
                    <a:pt x="6296" y="3068"/>
                    <a:pt x="6296" y="3073"/>
                  </a:cubicBezTo>
                  <a:cubicBezTo>
                    <a:pt x="6296" y="3062"/>
                    <a:pt x="6296" y="3051"/>
                    <a:pt x="6296" y="3045"/>
                  </a:cubicBezTo>
                  <a:cubicBezTo>
                    <a:pt x="6307" y="3045"/>
                    <a:pt x="6301" y="3056"/>
                    <a:pt x="6307" y="3062"/>
                  </a:cubicBezTo>
                  <a:cubicBezTo>
                    <a:pt x="6307" y="3058"/>
                    <a:pt x="6307" y="3051"/>
                    <a:pt x="6307" y="3046"/>
                  </a:cubicBezTo>
                  <a:lnTo>
                    <a:pt x="6307" y="3046"/>
                  </a:lnTo>
                  <a:cubicBezTo>
                    <a:pt x="6307" y="3046"/>
                    <a:pt x="6307" y="3046"/>
                    <a:pt x="6307" y="3046"/>
                  </a:cubicBezTo>
                  <a:cubicBezTo>
                    <a:pt x="6304" y="3046"/>
                    <a:pt x="6299" y="3043"/>
                    <a:pt x="6296" y="3040"/>
                  </a:cubicBezTo>
                  <a:lnTo>
                    <a:pt x="6296" y="3034"/>
                  </a:lnTo>
                  <a:cubicBezTo>
                    <a:pt x="6293" y="3032"/>
                    <a:pt x="6290" y="3032"/>
                    <a:pt x="6288" y="3032"/>
                  </a:cubicBezTo>
                  <a:close/>
                  <a:moveTo>
                    <a:pt x="6004" y="3068"/>
                  </a:moveTo>
                  <a:lnTo>
                    <a:pt x="6004" y="3068"/>
                  </a:lnTo>
                  <a:cubicBezTo>
                    <a:pt x="6004" y="3068"/>
                    <a:pt x="5999" y="3073"/>
                    <a:pt x="5993" y="3079"/>
                  </a:cubicBezTo>
                  <a:lnTo>
                    <a:pt x="5988" y="3073"/>
                  </a:lnTo>
                  <a:cubicBezTo>
                    <a:pt x="5993" y="3073"/>
                    <a:pt x="5999" y="3068"/>
                    <a:pt x="6004" y="3068"/>
                  </a:cubicBezTo>
                  <a:close/>
                  <a:moveTo>
                    <a:pt x="6087" y="3085"/>
                  </a:moveTo>
                  <a:lnTo>
                    <a:pt x="6087" y="3085"/>
                  </a:lnTo>
                  <a:cubicBezTo>
                    <a:pt x="6085" y="3086"/>
                    <a:pt x="6084" y="3088"/>
                    <a:pt x="6083" y="3090"/>
                  </a:cubicBezTo>
                  <a:cubicBezTo>
                    <a:pt x="6083" y="3090"/>
                    <a:pt x="6085" y="3088"/>
                    <a:pt x="6087" y="3085"/>
                  </a:cubicBezTo>
                  <a:close/>
                  <a:moveTo>
                    <a:pt x="419" y="3083"/>
                  </a:moveTo>
                  <a:lnTo>
                    <a:pt x="419" y="3083"/>
                  </a:lnTo>
                  <a:cubicBezTo>
                    <a:pt x="416" y="3083"/>
                    <a:pt x="420" y="3096"/>
                    <a:pt x="420" y="3100"/>
                  </a:cubicBezTo>
                  <a:lnTo>
                    <a:pt x="420" y="3100"/>
                  </a:lnTo>
                  <a:lnTo>
                    <a:pt x="426" y="3090"/>
                  </a:lnTo>
                  <a:cubicBezTo>
                    <a:pt x="422" y="3085"/>
                    <a:pt x="420" y="3083"/>
                    <a:pt x="419" y="3083"/>
                  </a:cubicBezTo>
                  <a:close/>
                  <a:moveTo>
                    <a:pt x="5864" y="3140"/>
                  </a:moveTo>
                  <a:cubicBezTo>
                    <a:pt x="5837" y="3152"/>
                    <a:pt x="5823" y="3167"/>
                    <a:pt x="5809" y="3184"/>
                  </a:cubicBezTo>
                  <a:lnTo>
                    <a:pt x="5809" y="3184"/>
                  </a:lnTo>
                  <a:lnTo>
                    <a:pt x="5864" y="3140"/>
                  </a:lnTo>
                  <a:close/>
                  <a:moveTo>
                    <a:pt x="6088" y="3213"/>
                  </a:moveTo>
                  <a:cubicBezTo>
                    <a:pt x="6088" y="3213"/>
                    <a:pt x="6088" y="3213"/>
                    <a:pt x="6088" y="3213"/>
                  </a:cubicBezTo>
                  <a:lnTo>
                    <a:pt x="6088" y="3213"/>
                  </a:lnTo>
                  <a:close/>
                  <a:moveTo>
                    <a:pt x="5988" y="3229"/>
                  </a:moveTo>
                  <a:lnTo>
                    <a:pt x="5988" y="3229"/>
                  </a:lnTo>
                  <a:cubicBezTo>
                    <a:pt x="5986" y="3232"/>
                    <a:pt x="5984" y="3233"/>
                    <a:pt x="5982" y="3235"/>
                  </a:cubicBezTo>
                  <a:lnTo>
                    <a:pt x="5982" y="3235"/>
                  </a:lnTo>
                  <a:cubicBezTo>
                    <a:pt x="5984" y="3234"/>
                    <a:pt x="5985" y="3233"/>
                    <a:pt x="5988" y="3230"/>
                  </a:cubicBezTo>
                  <a:cubicBezTo>
                    <a:pt x="5988" y="3230"/>
                    <a:pt x="5988" y="3230"/>
                    <a:pt x="5988" y="3229"/>
                  </a:cubicBezTo>
                  <a:close/>
                  <a:moveTo>
                    <a:pt x="5982" y="3235"/>
                  </a:moveTo>
                  <a:lnTo>
                    <a:pt x="5982" y="3235"/>
                  </a:lnTo>
                  <a:cubicBezTo>
                    <a:pt x="5981" y="3236"/>
                    <a:pt x="5979" y="3236"/>
                    <a:pt x="5976" y="3236"/>
                  </a:cubicBezTo>
                  <a:cubicBezTo>
                    <a:pt x="5977" y="3236"/>
                    <a:pt x="5978" y="3236"/>
                    <a:pt x="5978" y="3236"/>
                  </a:cubicBezTo>
                  <a:cubicBezTo>
                    <a:pt x="5980" y="3236"/>
                    <a:pt x="5981" y="3236"/>
                    <a:pt x="5982" y="3235"/>
                  </a:cubicBezTo>
                  <a:close/>
                  <a:moveTo>
                    <a:pt x="6088" y="3252"/>
                  </a:moveTo>
                  <a:cubicBezTo>
                    <a:pt x="6088" y="3252"/>
                    <a:pt x="6088" y="3252"/>
                    <a:pt x="6088" y="3252"/>
                  </a:cubicBezTo>
                  <a:cubicBezTo>
                    <a:pt x="6088" y="3252"/>
                    <a:pt x="6088" y="3252"/>
                    <a:pt x="6088" y="3252"/>
                  </a:cubicBezTo>
                  <a:close/>
                  <a:moveTo>
                    <a:pt x="5702" y="3247"/>
                  </a:moveTo>
                  <a:lnTo>
                    <a:pt x="5702" y="3247"/>
                  </a:lnTo>
                  <a:cubicBezTo>
                    <a:pt x="5690" y="3247"/>
                    <a:pt x="5687" y="3252"/>
                    <a:pt x="5686" y="3258"/>
                  </a:cubicBezTo>
                  <a:lnTo>
                    <a:pt x="5686" y="3258"/>
                  </a:lnTo>
                  <a:lnTo>
                    <a:pt x="5702" y="3247"/>
                  </a:lnTo>
                  <a:close/>
                  <a:moveTo>
                    <a:pt x="5686" y="3258"/>
                  </a:moveTo>
                  <a:lnTo>
                    <a:pt x="5685" y="3258"/>
                  </a:lnTo>
                  <a:lnTo>
                    <a:pt x="5686" y="3258"/>
                  </a:lnTo>
                  <a:cubicBezTo>
                    <a:pt x="5686" y="3258"/>
                    <a:pt x="5686" y="3258"/>
                    <a:pt x="5686" y="3258"/>
                  </a:cubicBezTo>
                  <a:close/>
                  <a:moveTo>
                    <a:pt x="5880" y="3322"/>
                  </a:moveTo>
                  <a:cubicBezTo>
                    <a:pt x="5879" y="3323"/>
                    <a:pt x="5877" y="3324"/>
                    <a:pt x="5876" y="3325"/>
                  </a:cubicBezTo>
                  <a:cubicBezTo>
                    <a:pt x="5878" y="3325"/>
                    <a:pt x="5880" y="3324"/>
                    <a:pt x="5880" y="3322"/>
                  </a:cubicBezTo>
                  <a:close/>
                  <a:moveTo>
                    <a:pt x="5769" y="3314"/>
                  </a:moveTo>
                  <a:lnTo>
                    <a:pt x="5769" y="3325"/>
                  </a:lnTo>
                  <a:cubicBezTo>
                    <a:pt x="5769" y="3328"/>
                    <a:pt x="5768" y="3329"/>
                    <a:pt x="5766" y="3329"/>
                  </a:cubicBezTo>
                  <a:cubicBezTo>
                    <a:pt x="5765" y="3329"/>
                    <a:pt x="5764" y="3328"/>
                    <a:pt x="5764" y="3325"/>
                  </a:cubicBezTo>
                  <a:cubicBezTo>
                    <a:pt x="5764" y="3325"/>
                    <a:pt x="5764" y="3325"/>
                    <a:pt x="5764" y="3320"/>
                  </a:cubicBezTo>
                  <a:cubicBezTo>
                    <a:pt x="5764" y="3320"/>
                    <a:pt x="5769" y="3320"/>
                    <a:pt x="5769" y="3314"/>
                  </a:cubicBezTo>
                  <a:close/>
                  <a:moveTo>
                    <a:pt x="5809" y="3414"/>
                  </a:moveTo>
                  <a:lnTo>
                    <a:pt x="5809" y="3414"/>
                  </a:lnTo>
                  <a:cubicBezTo>
                    <a:pt x="5808" y="3416"/>
                    <a:pt x="5806" y="3418"/>
                    <a:pt x="5803" y="3420"/>
                  </a:cubicBezTo>
                  <a:cubicBezTo>
                    <a:pt x="5807" y="3418"/>
                    <a:pt x="5809" y="3416"/>
                    <a:pt x="5809" y="3414"/>
                  </a:cubicBezTo>
                  <a:close/>
                  <a:moveTo>
                    <a:pt x="5870" y="3471"/>
                  </a:moveTo>
                  <a:lnTo>
                    <a:pt x="5870" y="3476"/>
                  </a:lnTo>
                  <a:lnTo>
                    <a:pt x="5876" y="3476"/>
                  </a:lnTo>
                  <a:cubicBezTo>
                    <a:pt x="5876" y="3476"/>
                    <a:pt x="5876" y="3471"/>
                    <a:pt x="5870" y="3471"/>
                  </a:cubicBezTo>
                  <a:close/>
                  <a:moveTo>
                    <a:pt x="5814" y="3516"/>
                  </a:moveTo>
                  <a:cubicBezTo>
                    <a:pt x="5814" y="3516"/>
                    <a:pt x="5814" y="3516"/>
                    <a:pt x="5814" y="3516"/>
                  </a:cubicBezTo>
                  <a:cubicBezTo>
                    <a:pt x="5814" y="3516"/>
                    <a:pt x="5814" y="3516"/>
                    <a:pt x="5814" y="3516"/>
                  </a:cubicBezTo>
                  <a:close/>
                  <a:moveTo>
                    <a:pt x="5780" y="3549"/>
                  </a:moveTo>
                  <a:cubicBezTo>
                    <a:pt x="5780" y="3551"/>
                    <a:pt x="5779" y="3552"/>
                    <a:pt x="5780" y="3554"/>
                  </a:cubicBezTo>
                  <a:lnTo>
                    <a:pt x="5780" y="3554"/>
                  </a:lnTo>
                  <a:cubicBezTo>
                    <a:pt x="5780" y="3553"/>
                    <a:pt x="5780" y="3552"/>
                    <a:pt x="5780" y="3549"/>
                  </a:cubicBezTo>
                  <a:close/>
                  <a:moveTo>
                    <a:pt x="5864" y="3612"/>
                  </a:moveTo>
                  <a:cubicBezTo>
                    <a:pt x="5864" y="3614"/>
                    <a:pt x="5864" y="3615"/>
                    <a:pt x="5864" y="3616"/>
                  </a:cubicBezTo>
                  <a:cubicBezTo>
                    <a:pt x="5864" y="3614"/>
                    <a:pt x="5864" y="3613"/>
                    <a:pt x="5864" y="3612"/>
                  </a:cubicBezTo>
                  <a:close/>
                  <a:moveTo>
                    <a:pt x="5836" y="3644"/>
                  </a:moveTo>
                  <a:lnTo>
                    <a:pt x="5836" y="3650"/>
                  </a:lnTo>
                  <a:cubicBezTo>
                    <a:pt x="5836" y="3650"/>
                    <a:pt x="5836" y="3656"/>
                    <a:pt x="5836" y="3656"/>
                  </a:cubicBezTo>
                  <a:cubicBezTo>
                    <a:pt x="5836" y="3656"/>
                    <a:pt x="5842" y="3650"/>
                    <a:pt x="5836" y="3644"/>
                  </a:cubicBezTo>
                  <a:close/>
                  <a:moveTo>
                    <a:pt x="5696" y="3684"/>
                  </a:moveTo>
                  <a:lnTo>
                    <a:pt x="5691" y="3689"/>
                  </a:lnTo>
                  <a:cubicBezTo>
                    <a:pt x="5693" y="3688"/>
                    <a:pt x="5695" y="3686"/>
                    <a:pt x="5696" y="3684"/>
                  </a:cubicBezTo>
                  <a:close/>
                  <a:moveTo>
                    <a:pt x="699" y="3772"/>
                  </a:moveTo>
                  <a:cubicBezTo>
                    <a:pt x="702" y="3779"/>
                    <a:pt x="709" y="3791"/>
                    <a:pt x="723" y="3812"/>
                  </a:cubicBezTo>
                  <a:cubicBezTo>
                    <a:pt x="716" y="3798"/>
                    <a:pt x="707" y="3782"/>
                    <a:pt x="699" y="3772"/>
                  </a:cubicBezTo>
                  <a:close/>
                  <a:moveTo>
                    <a:pt x="5114" y="3868"/>
                  </a:moveTo>
                  <a:cubicBezTo>
                    <a:pt x="5114" y="3868"/>
                    <a:pt x="5114" y="3874"/>
                    <a:pt x="5114" y="3874"/>
                  </a:cubicBezTo>
                  <a:cubicBezTo>
                    <a:pt x="5111" y="3877"/>
                    <a:pt x="5110" y="3878"/>
                    <a:pt x="5108" y="3878"/>
                  </a:cubicBezTo>
                  <a:cubicBezTo>
                    <a:pt x="5107" y="3878"/>
                    <a:pt x="5106" y="3877"/>
                    <a:pt x="5103" y="3874"/>
                  </a:cubicBezTo>
                  <a:cubicBezTo>
                    <a:pt x="5108" y="3874"/>
                    <a:pt x="5108" y="3874"/>
                    <a:pt x="5114" y="3868"/>
                  </a:cubicBezTo>
                  <a:close/>
                  <a:moveTo>
                    <a:pt x="5254" y="3992"/>
                  </a:moveTo>
                  <a:lnTo>
                    <a:pt x="5254" y="3992"/>
                  </a:lnTo>
                  <a:cubicBezTo>
                    <a:pt x="5254" y="3992"/>
                    <a:pt x="5254" y="3992"/>
                    <a:pt x="5254" y="3992"/>
                  </a:cubicBezTo>
                  <a:close/>
                  <a:moveTo>
                    <a:pt x="4913" y="4001"/>
                  </a:moveTo>
                  <a:cubicBezTo>
                    <a:pt x="4912" y="4001"/>
                    <a:pt x="4909" y="4002"/>
                    <a:pt x="4907" y="4003"/>
                  </a:cubicBezTo>
                  <a:cubicBezTo>
                    <a:pt x="4912" y="4003"/>
                    <a:pt x="4913" y="4002"/>
                    <a:pt x="4913" y="4001"/>
                  </a:cubicBezTo>
                  <a:close/>
                  <a:moveTo>
                    <a:pt x="5445" y="3999"/>
                  </a:moveTo>
                  <a:cubicBezTo>
                    <a:pt x="5444" y="3999"/>
                    <a:pt x="5444" y="4001"/>
                    <a:pt x="5444" y="4003"/>
                  </a:cubicBezTo>
                  <a:cubicBezTo>
                    <a:pt x="5444" y="4001"/>
                    <a:pt x="5444" y="4000"/>
                    <a:pt x="5445" y="3999"/>
                  </a:cubicBezTo>
                  <a:close/>
                  <a:moveTo>
                    <a:pt x="5450" y="3980"/>
                  </a:moveTo>
                  <a:cubicBezTo>
                    <a:pt x="5450" y="3985"/>
                    <a:pt x="5446" y="3990"/>
                    <a:pt x="5445" y="3999"/>
                  </a:cubicBezTo>
                  <a:lnTo>
                    <a:pt x="5445" y="3999"/>
                  </a:lnTo>
                  <a:cubicBezTo>
                    <a:pt x="5445" y="3997"/>
                    <a:pt x="5446" y="3997"/>
                    <a:pt x="5450" y="3997"/>
                  </a:cubicBezTo>
                  <a:cubicBezTo>
                    <a:pt x="5451" y="4001"/>
                    <a:pt x="5452" y="4005"/>
                    <a:pt x="5453" y="4008"/>
                  </a:cubicBezTo>
                  <a:lnTo>
                    <a:pt x="5453" y="4008"/>
                  </a:lnTo>
                  <a:cubicBezTo>
                    <a:pt x="5452" y="3999"/>
                    <a:pt x="5454" y="3988"/>
                    <a:pt x="5450" y="3980"/>
                  </a:cubicBezTo>
                  <a:close/>
                  <a:moveTo>
                    <a:pt x="5453" y="4008"/>
                  </a:moveTo>
                  <a:lnTo>
                    <a:pt x="5453" y="4008"/>
                  </a:lnTo>
                  <a:cubicBezTo>
                    <a:pt x="5453" y="4010"/>
                    <a:pt x="5453" y="4012"/>
                    <a:pt x="5454" y="4014"/>
                  </a:cubicBezTo>
                  <a:lnTo>
                    <a:pt x="5454" y="4014"/>
                  </a:lnTo>
                  <a:cubicBezTo>
                    <a:pt x="5453" y="4012"/>
                    <a:pt x="5453" y="4010"/>
                    <a:pt x="5453" y="4008"/>
                  </a:cubicBezTo>
                  <a:close/>
                  <a:moveTo>
                    <a:pt x="4808" y="4108"/>
                  </a:moveTo>
                  <a:lnTo>
                    <a:pt x="4808" y="4108"/>
                  </a:lnTo>
                  <a:cubicBezTo>
                    <a:pt x="4807" y="4109"/>
                    <a:pt x="4807" y="4109"/>
                    <a:pt x="4806" y="4109"/>
                  </a:cubicBezTo>
                  <a:cubicBezTo>
                    <a:pt x="4807" y="4109"/>
                    <a:pt x="4808" y="4109"/>
                    <a:pt x="4808" y="4108"/>
                  </a:cubicBezTo>
                  <a:close/>
                  <a:moveTo>
                    <a:pt x="5332" y="4109"/>
                  </a:moveTo>
                  <a:cubicBezTo>
                    <a:pt x="5332" y="4109"/>
                    <a:pt x="5332" y="4109"/>
                    <a:pt x="5332" y="4109"/>
                  </a:cubicBezTo>
                  <a:cubicBezTo>
                    <a:pt x="5332" y="4109"/>
                    <a:pt x="5332" y="4109"/>
                    <a:pt x="5332" y="4109"/>
                  </a:cubicBezTo>
                  <a:close/>
                  <a:moveTo>
                    <a:pt x="5019" y="4322"/>
                  </a:moveTo>
                  <a:cubicBezTo>
                    <a:pt x="5020" y="4323"/>
                    <a:pt x="5022" y="4324"/>
                    <a:pt x="5023" y="4324"/>
                  </a:cubicBezTo>
                  <a:lnTo>
                    <a:pt x="5023" y="4324"/>
                  </a:lnTo>
                  <a:cubicBezTo>
                    <a:pt x="5024" y="4324"/>
                    <a:pt x="5024" y="4323"/>
                    <a:pt x="5024" y="4322"/>
                  </a:cubicBezTo>
                  <a:close/>
                  <a:moveTo>
                    <a:pt x="4263" y="4350"/>
                  </a:moveTo>
                  <a:cubicBezTo>
                    <a:pt x="4263" y="4350"/>
                    <a:pt x="4263" y="4350"/>
                    <a:pt x="4263" y="4350"/>
                  </a:cubicBezTo>
                  <a:cubicBezTo>
                    <a:pt x="4263" y="4350"/>
                    <a:pt x="4263" y="4350"/>
                    <a:pt x="4263" y="4350"/>
                  </a:cubicBezTo>
                  <a:close/>
                  <a:moveTo>
                    <a:pt x="4279" y="4350"/>
                  </a:moveTo>
                  <a:cubicBezTo>
                    <a:pt x="4279" y="4354"/>
                    <a:pt x="4281" y="4354"/>
                    <a:pt x="4284" y="4354"/>
                  </a:cubicBezTo>
                  <a:cubicBezTo>
                    <a:pt x="4284" y="4354"/>
                    <a:pt x="4285" y="4354"/>
                    <a:pt x="4286" y="4354"/>
                  </a:cubicBezTo>
                  <a:lnTo>
                    <a:pt x="4286" y="4354"/>
                  </a:lnTo>
                  <a:lnTo>
                    <a:pt x="4292" y="4358"/>
                  </a:lnTo>
                  <a:lnTo>
                    <a:pt x="4292" y="4358"/>
                  </a:lnTo>
                  <a:cubicBezTo>
                    <a:pt x="4291" y="4355"/>
                    <a:pt x="4289" y="4354"/>
                    <a:pt x="4287" y="4354"/>
                  </a:cubicBezTo>
                  <a:cubicBezTo>
                    <a:pt x="4287" y="4354"/>
                    <a:pt x="4286" y="4354"/>
                    <a:pt x="4286" y="4354"/>
                  </a:cubicBezTo>
                  <a:lnTo>
                    <a:pt x="4286" y="4354"/>
                  </a:lnTo>
                  <a:lnTo>
                    <a:pt x="4279" y="4350"/>
                  </a:lnTo>
                  <a:close/>
                  <a:moveTo>
                    <a:pt x="5207" y="4429"/>
                  </a:moveTo>
                  <a:cubicBezTo>
                    <a:pt x="5208" y="4432"/>
                    <a:pt x="5210" y="4433"/>
                    <a:pt x="5212" y="4433"/>
                  </a:cubicBezTo>
                  <a:cubicBezTo>
                    <a:pt x="5213" y="4433"/>
                    <a:pt x="5214" y="4432"/>
                    <a:pt x="5215" y="4432"/>
                  </a:cubicBezTo>
                  <a:lnTo>
                    <a:pt x="5215" y="4432"/>
                  </a:lnTo>
                  <a:lnTo>
                    <a:pt x="5220" y="4434"/>
                  </a:lnTo>
                  <a:cubicBezTo>
                    <a:pt x="5219" y="4433"/>
                    <a:pt x="5218" y="4432"/>
                    <a:pt x="5216" y="4432"/>
                  </a:cubicBezTo>
                  <a:cubicBezTo>
                    <a:pt x="5216" y="4432"/>
                    <a:pt x="5216" y="4432"/>
                    <a:pt x="5215" y="4432"/>
                  </a:cubicBezTo>
                  <a:lnTo>
                    <a:pt x="5215" y="4432"/>
                  </a:lnTo>
                  <a:lnTo>
                    <a:pt x="5207" y="4429"/>
                  </a:lnTo>
                  <a:close/>
                  <a:moveTo>
                    <a:pt x="4991" y="4540"/>
                  </a:moveTo>
                  <a:cubicBezTo>
                    <a:pt x="4991" y="4540"/>
                    <a:pt x="4991" y="4540"/>
                    <a:pt x="4991" y="4546"/>
                  </a:cubicBezTo>
                  <a:cubicBezTo>
                    <a:pt x="4996" y="4557"/>
                    <a:pt x="5008" y="4568"/>
                    <a:pt x="5008" y="4574"/>
                  </a:cubicBezTo>
                  <a:lnTo>
                    <a:pt x="4991" y="4568"/>
                  </a:lnTo>
                  <a:cubicBezTo>
                    <a:pt x="4981" y="4578"/>
                    <a:pt x="4960" y="4583"/>
                    <a:pt x="4957" y="4602"/>
                  </a:cubicBezTo>
                  <a:lnTo>
                    <a:pt x="4957" y="4602"/>
                  </a:lnTo>
                  <a:cubicBezTo>
                    <a:pt x="4946" y="4596"/>
                    <a:pt x="4952" y="4585"/>
                    <a:pt x="4963" y="4574"/>
                  </a:cubicBezTo>
                  <a:lnTo>
                    <a:pt x="4963" y="4574"/>
                  </a:lnTo>
                  <a:lnTo>
                    <a:pt x="4940" y="4585"/>
                  </a:lnTo>
                  <a:cubicBezTo>
                    <a:pt x="4952" y="4546"/>
                    <a:pt x="4980" y="4574"/>
                    <a:pt x="4991" y="4540"/>
                  </a:cubicBezTo>
                  <a:close/>
                  <a:moveTo>
                    <a:pt x="4957" y="4602"/>
                  </a:moveTo>
                  <a:cubicBezTo>
                    <a:pt x="4956" y="4605"/>
                    <a:pt x="4956" y="4608"/>
                    <a:pt x="4957" y="4611"/>
                  </a:cubicBezTo>
                  <a:lnTo>
                    <a:pt x="4957" y="4611"/>
                  </a:lnTo>
                  <a:cubicBezTo>
                    <a:pt x="4955" y="4608"/>
                    <a:pt x="4952" y="4607"/>
                    <a:pt x="4952" y="4602"/>
                  </a:cubicBezTo>
                  <a:close/>
                  <a:moveTo>
                    <a:pt x="4840" y="4766"/>
                  </a:moveTo>
                  <a:cubicBezTo>
                    <a:pt x="4841" y="4766"/>
                    <a:pt x="4842" y="4767"/>
                    <a:pt x="4845" y="4770"/>
                  </a:cubicBezTo>
                  <a:cubicBezTo>
                    <a:pt x="4845" y="4770"/>
                    <a:pt x="4845" y="4770"/>
                    <a:pt x="4842" y="4773"/>
                  </a:cubicBezTo>
                  <a:lnTo>
                    <a:pt x="4842" y="4773"/>
                  </a:lnTo>
                  <a:cubicBezTo>
                    <a:pt x="4840" y="4770"/>
                    <a:pt x="4840" y="4770"/>
                    <a:pt x="4840" y="4770"/>
                  </a:cubicBezTo>
                  <a:cubicBezTo>
                    <a:pt x="4840" y="4767"/>
                    <a:pt x="4840" y="4766"/>
                    <a:pt x="4840" y="4766"/>
                  </a:cubicBezTo>
                  <a:close/>
                  <a:moveTo>
                    <a:pt x="4940" y="4787"/>
                  </a:moveTo>
                  <a:cubicBezTo>
                    <a:pt x="4935" y="4787"/>
                    <a:pt x="4935" y="4787"/>
                    <a:pt x="4935" y="4792"/>
                  </a:cubicBezTo>
                  <a:cubicBezTo>
                    <a:pt x="4929" y="4792"/>
                    <a:pt x="4924" y="4787"/>
                    <a:pt x="4929" y="4787"/>
                  </a:cubicBezTo>
                  <a:close/>
                  <a:moveTo>
                    <a:pt x="4929" y="4804"/>
                  </a:moveTo>
                  <a:cubicBezTo>
                    <a:pt x="4924" y="4804"/>
                    <a:pt x="4924" y="4804"/>
                    <a:pt x="4924" y="4809"/>
                  </a:cubicBezTo>
                  <a:cubicBezTo>
                    <a:pt x="4924" y="4804"/>
                    <a:pt x="4924" y="4804"/>
                    <a:pt x="4924" y="4804"/>
                  </a:cubicBezTo>
                  <a:close/>
                  <a:moveTo>
                    <a:pt x="4806" y="4843"/>
                  </a:moveTo>
                  <a:cubicBezTo>
                    <a:pt x="4806" y="4843"/>
                    <a:pt x="4806" y="4843"/>
                    <a:pt x="4806" y="4843"/>
                  </a:cubicBezTo>
                  <a:cubicBezTo>
                    <a:pt x="4806" y="4843"/>
                    <a:pt x="4806" y="4843"/>
                    <a:pt x="4806" y="4843"/>
                  </a:cubicBezTo>
                  <a:close/>
                  <a:moveTo>
                    <a:pt x="2650" y="4843"/>
                  </a:moveTo>
                  <a:cubicBezTo>
                    <a:pt x="2655" y="4843"/>
                    <a:pt x="2650" y="4854"/>
                    <a:pt x="2633" y="4854"/>
                  </a:cubicBezTo>
                  <a:cubicBezTo>
                    <a:pt x="2636" y="4852"/>
                    <a:pt x="2635" y="4852"/>
                    <a:pt x="2631" y="4852"/>
                  </a:cubicBezTo>
                  <a:cubicBezTo>
                    <a:pt x="2622" y="4852"/>
                    <a:pt x="2597" y="4856"/>
                    <a:pt x="2577" y="4860"/>
                  </a:cubicBezTo>
                  <a:cubicBezTo>
                    <a:pt x="2599" y="4854"/>
                    <a:pt x="2622" y="4848"/>
                    <a:pt x="2650" y="4843"/>
                  </a:cubicBezTo>
                  <a:close/>
                  <a:moveTo>
                    <a:pt x="2940" y="4849"/>
                  </a:moveTo>
                  <a:cubicBezTo>
                    <a:pt x="2939" y="4850"/>
                    <a:pt x="2938" y="4851"/>
                    <a:pt x="2935" y="4854"/>
                  </a:cubicBezTo>
                  <a:cubicBezTo>
                    <a:pt x="2922" y="4861"/>
                    <a:pt x="2913" y="4863"/>
                    <a:pt x="2906" y="4863"/>
                  </a:cubicBezTo>
                  <a:cubicBezTo>
                    <a:pt x="2902" y="4863"/>
                    <a:pt x="2898" y="4862"/>
                    <a:pt x="2896" y="4860"/>
                  </a:cubicBezTo>
                  <a:cubicBezTo>
                    <a:pt x="2907" y="4860"/>
                    <a:pt x="2924" y="4854"/>
                    <a:pt x="2940" y="4849"/>
                  </a:cubicBezTo>
                  <a:close/>
                  <a:moveTo>
                    <a:pt x="3557" y="4921"/>
                  </a:moveTo>
                  <a:cubicBezTo>
                    <a:pt x="3554" y="4924"/>
                    <a:pt x="3553" y="4927"/>
                    <a:pt x="3551" y="4930"/>
                  </a:cubicBezTo>
                  <a:lnTo>
                    <a:pt x="3551" y="4930"/>
                  </a:lnTo>
                  <a:cubicBezTo>
                    <a:pt x="3554" y="4927"/>
                    <a:pt x="3556" y="4924"/>
                    <a:pt x="3557" y="4921"/>
                  </a:cubicBezTo>
                  <a:close/>
                  <a:moveTo>
                    <a:pt x="3551" y="4930"/>
                  </a:moveTo>
                  <a:cubicBezTo>
                    <a:pt x="3550" y="4930"/>
                    <a:pt x="3550" y="4931"/>
                    <a:pt x="3549" y="4931"/>
                  </a:cubicBezTo>
                  <a:lnTo>
                    <a:pt x="3549" y="4931"/>
                  </a:lnTo>
                  <a:cubicBezTo>
                    <a:pt x="3550" y="4931"/>
                    <a:pt x="3550" y="4930"/>
                    <a:pt x="3551" y="4930"/>
                  </a:cubicBezTo>
                  <a:close/>
                  <a:moveTo>
                    <a:pt x="4823" y="4932"/>
                  </a:moveTo>
                  <a:cubicBezTo>
                    <a:pt x="4817" y="4932"/>
                    <a:pt x="4823" y="4938"/>
                    <a:pt x="4823" y="4938"/>
                  </a:cubicBezTo>
                  <a:lnTo>
                    <a:pt x="4823" y="4932"/>
                  </a:lnTo>
                  <a:close/>
                  <a:moveTo>
                    <a:pt x="4816" y="5022"/>
                  </a:moveTo>
                  <a:cubicBezTo>
                    <a:pt x="4817" y="5025"/>
                    <a:pt x="4817" y="5028"/>
                    <a:pt x="4817" y="5028"/>
                  </a:cubicBezTo>
                  <a:cubicBezTo>
                    <a:pt x="4819" y="5026"/>
                    <a:pt x="4818" y="5024"/>
                    <a:pt x="4816" y="5022"/>
                  </a:cubicBezTo>
                  <a:close/>
                  <a:moveTo>
                    <a:pt x="4565" y="5028"/>
                  </a:moveTo>
                  <a:cubicBezTo>
                    <a:pt x="4570" y="5039"/>
                    <a:pt x="4560" y="5039"/>
                    <a:pt x="4576" y="5039"/>
                  </a:cubicBezTo>
                  <a:cubicBezTo>
                    <a:pt x="4580" y="5035"/>
                    <a:pt x="4570" y="5034"/>
                    <a:pt x="4565" y="5028"/>
                  </a:cubicBezTo>
                  <a:close/>
                  <a:moveTo>
                    <a:pt x="3148" y="5050"/>
                  </a:moveTo>
                  <a:cubicBezTo>
                    <a:pt x="3143" y="5050"/>
                    <a:pt x="3143" y="5056"/>
                    <a:pt x="3143" y="5056"/>
                  </a:cubicBezTo>
                  <a:cubicBezTo>
                    <a:pt x="3143" y="5056"/>
                    <a:pt x="3143" y="5056"/>
                    <a:pt x="3143" y="5056"/>
                  </a:cubicBezTo>
                  <a:lnTo>
                    <a:pt x="3143" y="5056"/>
                  </a:lnTo>
                  <a:cubicBezTo>
                    <a:pt x="3145" y="5054"/>
                    <a:pt x="3147" y="5052"/>
                    <a:pt x="3148" y="5050"/>
                  </a:cubicBezTo>
                  <a:close/>
                  <a:moveTo>
                    <a:pt x="1999" y="5060"/>
                  </a:moveTo>
                  <a:lnTo>
                    <a:pt x="1999" y="5060"/>
                  </a:lnTo>
                  <a:cubicBezTo>
                    <a:pt x="1994" y="5060"/>
                    <a:pt x="1989" y="5061"/>
                    <a:pt x="1983" y="5061"/>
                  </a:cubicBezTo>
                  <a:cubicBezTo>
                    <a:pt x="1990" y="5061"/>
                    <a:pt x="1995" y="5061"/>
                    <a:pt x="1999" y="5060"/>
                  </a:cubicBezTo>
                  <a:close/>
                  <a:moveTo>
                    <a:pt x="4616" y="194"/>
                  </a:moveTo>
                  <a:cubicBezTo>
                    <a:pt x="4616" y="217"/>
                    <a:pt x="4621" y="222"/>
                    <a:pt x="4621" y="228"/>
                  </a:cubicBezTo>
                  <a:cubicBezTo>
                    <a:pt x="4632" y="245"/>
                    <a:pt x="4644" y="267"/>
                    <a:pt x="4649" y="284"/>
                  </a:cubicBezTo>
                  <a:cubicBezTo>
                    <a:pt x="4655" y="295"/>
                    <a:pt x="4660" y="301"/>
                    <a:pt x="4666" y="306"/>
                  </a:cubicBezTo>
                  <a:cubicBezTo>
                    <a:pt x="4666" y="310"/>
                    <a:pt x="4666" y="313"/>
                    <a:pt x="4663" y="313"/>
                  </a:cubicBezTo>
                  <a:cubicBezTo>
                    <a:pt x="4660" y="313"/>
                    <a:pt x="4656" y="311"/>
                    <a:pt x="4649" y="306"/>
                  </a:cubicBezTo>
                  <a:lnTo>
                    <a:pt x="4649" y="312"/>
                  </a:lnTo>
                  <a:lnTo>
                    <a:pt x="4638" y="312"/>
                  </a:lnTo>
                  <a:cubicBezTo>
                    <a:pt x="4632" y="312"/>
                    <a:pt x="4638" y="312"/>
                    <a:pt x="4627" y="318"/>
                  </a:cubicBezTo>
                  <a:cubicBezTo>
                    <a:pt x="4610" y="318"/>
                    <a:pt x="4599" y="318"/>
                    <a:pt x="4587" y="323"/>
                  </a:cubicBezTo>
                  <a:cubicBezTo>
                    <a:pt x="4537" y="340"/>
                    <a:pt x="4487" y="362"/>
                    <a:pt x="4447" y="390"/>
                  </a:cubicBezTo>
                  <a:cubicBezTo>
                    <a:pt x="4369" y="452"/>
                    <a:pt x="4313" y="542"/>
                    <a:pt x="4307" y="642"/>
                  </a:cubicBezTo>
                  <a:cubicBezTo>
                    <a:pt x="4296" y="637"/>
                    <a:pt x="4302" y="581"/>
                    <a:pt x="4324" y="530"/>
                  </a:cubicBezTo>
                  <a:cubicBezTo>
                    <a:pt x="4347" y="480"/>
                    <a:pt x="4380" y="446"/>
                    <a:pt x="4369" y="441"/>
                  </a:cubicBezTo>
                  <a:lnTo>
                    <a:pt x="4369" y="441"/>
                  </a:lnTo>
                  <a:cubicBezTo>
                    <a:pt x="4307" y="514"/>
                    <a:pt x="4291" y="598"/>
                    <a:pt x="4302" y="670"/>
                  </a:cubicBezTo>
                  <a:cubicBezTo>
                    <a:pt x="4307" y="743"/>
                    <a:pt x="4330" y="816"/>
                    <a:pt x="4386" y="889"/>
                  </a:cubicBezTo>
                  <a:cubicBezTo>
                    <a:pt x="4393" y="899"/>
                    <a:pt x="4395" y="903"/>
                    <a:pt x="4394" y="903"/>
                  </a:cubicBezTo>
                  <a:cubicBezTo>
                    <a:pt x="4391" y="903"/>
                    <a:pt x="4361" y="869"/>
                    <a:pt x="4352" y="861"/>
                  </a:cubicBezTo>
                  <a:lnTo>
                    <a:pt x="4352" y="861"/>
                  </a:lnTo>
                  <a:cubicBezTo>
                    <a:pt x="4403" y="939"/>
                    <a:pt x="4487" y="995"/>
                    <a:pt x="4582" y="1007"/>
                  </a:cubicBezTo>
                  <a:cubicBezTo>
                    <a:pt x="4588" y="1007"/>
                    <a:pt x="4595" y="1007"/>
                    <a:pt x="4601" y="1007"/>
                  </a:cubicBezTo>
                  <a:cubicBezTo>
                    <a:pt x="4684" y="1007"/>
                    <a:pt x="4764" y="975"/>
                    <a:pt x="4816" y="918"/>
                  </a:cubicBezTo>
                  <a:lnTo>
                    <a:pt x="4816" y="918"/>
                  </a:lnTo>
                  <a:cubicBezTo>
                    <a:pt x="4815" y="918"/>
                    <a:pt x="4815" y="918"/>
                    <a:pt x="4814" y="918"/>
                  </a:cubicBezTo>
                  <a:cubicBezTo>
                    <a:pt x="4804" y="918"/>
                    <a:pt x="4814" y="907"/>
                    <a:pt x="4828" y="889"/>
                  </a:cubicBezTo>
                  <a:cubicBezTo>
                    <a:pt x="4840" y="861"/>
                    <a:pt x="4851" y="844"/>
                    <a:pt x="4856" y="822"/>
                  </a:cubicBezTo>
                  <a:cubicBezTo>
                    <a:pt x="4862" y="810"/>
                    <a:pt x="4862" y="805"/>
                    <a:pt x="4862" y="799"/>
                  </a:cubicBezTo>
                  <a:cubicBezTo>
                    <a:pt x="4862" y="813"/>
                    <a:pt x="4863" y="818"/>
                    <a:pt x="4866" y="818"/>
                  </a:cubicBezTo>
                  <a:cubicBezTo>
                    <a:pt x="4871" y="818"/>
                    <a:pt x="4879" y="792"/>
                    <a:pt x="4879" y="788"/>
                  </a:cubicBezTo>
                  <a:cubicBezTo>
                    <a:pt x="4879" y="789"/>
                    <a:pt x="4879" y="791"/>
                    <a:pt x="4879" y="794"/>
                  </a:cubicBezTo>
                  <a:lnTo>
                    <a:pt x="4879" y="794"/>
                  </a:lnTo>
                  <a:cubicBezTo>
                    <a:pt x="4884" y="810"/>
                    <a:pt x="4884" y="816"/>
                    <a:pt x="4884" y="827"/>
                  </a:cubicBezTo>
                  <a:cubicBezTo>
                    <a:pt x="4890" y="838"/>
                    <a:pt x="4896" y="833"/>
                    <a:pt x="4896" y="838"/>
                  </a:cubicBezTo>
                  <a:cubicBezTo>
                    <a:pt x="4901" y="838"/>
                    <a:pt x="4907" y="844"/>
                    <a:pt x="4918" y="861"/>
                  </a:cubicBezTo>
                  <a:cubicBezTo>
                    <a:pt x="4916" y="863"/>
                    <a:pt x="4914" y="863"/>
                    <a:pt x="4912" y="863"/>
                  </a:cubicBezTo>
                  <a:cubicBezTo>
                    <a:pt x="4909" y="863"/>
                    <a:pt x="4905" y="861"/>
                    <a:pt x="4901" y="861"/>
                  </a:cubicBezTo>
                  <a:lnTo>
                    <a:pt x="4901" y="861"/>
                  </a:lnTo>
                  <a:cubicBezTo>
                    <a:pt x="4907" y="861"/>
                    <a:pt x="4907" y="866"/>
                    <a:pt x="4912" y="866"/>
                  </a:cubicBezTo>
                  <a:cubicBezTo>
                    <a:pt x="4918" y="866"/>
                    <a:pt x="4929" y="883"/>
                    <a:pt x="4935" y="894"/>
                  </a:cubicBezTo>
                  <a:cubicBezTo>
                    <a:pt x="4952" y="917"/>
                    <a:pt x="4968" y="945"/>
                    <a:pt x="4985" y="979"/>
                  </a:cubicBezTo>
                  <a:cubicBezTo>
                    <a:pt x="4982" y="979"/>
                    <a:pt x="4981" y="981"/>
                    <a:pt x="4979" y="981"/>
                  </a:cubicBezTo>
                  <a:cubicBezTo>
                    <a:pt x="4978" y="981"/>
                    <a:pt x="4978" y="981"/>
                    <a:pt x="4977" y="981"/>
                  </a:cubicBezTo>
                  <a:lnTo>
                    <a:pt x="4977" y="981"/>
                  </a:lnTo>
                  <a:cubicBezTo>
                    <a:pt x="4982" y="987"/>
                    <a:pt x="4987" y="994"/>
                    <a:pt x="4991" y="1001"/>
                  </a:cubicBezTo>
                  <a:cubicBezTo>
                    <a:pt x="4996" y="1007"/>
                    <a:pt x="4996" y="1012"/>
                    <a:pt x="5002" y="1018"/>
                  </a:cubicBezTo>
                  <a:lnTo>
                    <a:pt x="4991" y="1018"/>
                  </a:lnTo>
                  <a:cubicBezTo>
                    <a:pt x="4996" y="1023"/>
                    <a:pt x="5002" y="1029"/>
                    <a:pt x="4996" y="1035"/>
                  </a:cubicBezTo>
                  <a:cubicBezTo>
                    <a:pt x="4991" y="1035"/>
                    <a:pt x="4991" y="1029"/>
                    <a:pt x="4991" y="1029"/>
                  </a:cubicBezTo>
                  <a:lnTo>
                    <a:pt x="4991" y="1029"/>
                  </a:lnTo>
                  <a:cubicBezTo>
                    <a:pt x="4980" y="1040"/>
                    <a:pt x="4996" y="1051"/>
                    <a:pt x="4980" y="1057"/>
                  </a:cubicBezTo>
                  <a:lnTo>
                    <a:pt x="4974" y="1057"/>
                  </a:lnTo>
                  <a:cubicBezTo>
                    <a:pt x="4980" y="1046"/>
                    <a:pt x="4980" y="1040"/>
                    <a:pt x="4985" y="1040"/>
                  </a:cubicBezTo>
                  <a:cubicBezTo>
                    <a:pt x="4974" y="1035"/>
                    <a:pt x="4968" y="1040"/>
                    <a:pt x="4952" y="1029"/>
                  </a:cubicBezTo>
                  <a:lnTo>
                    <a:pt x="4952" y="1029"/>
                  </a:lnTo>
                  <a:cubicBezTo>
                    <a:pt x="4957" y="1040"/>
                    <a:pt x="4974" y="1057"/>
                    <a:pt x="4968" y="1063"/>
                  </a:cubicBezTo>
                  <a:lnTo>
                    <a:pt x="4963" y="1063"/>
                  </a:lnTo>
                  <a:cubicBezTo>
                    <a:pt x="4957" y="1063"/>
                    <a:pt x="4957" y="1068"/>
                    <a:pt x="4963" y="1068"/>
                  </a:cubicBezTo>
                  <a:cubicBezTo>
                    <a:pt x="4957" y="1068"/>
                    <a:pt x="4957" y="1068"/>
                    <a:pt x="4957" y="1074"/>
                  </a:cubicBezTo>
                  <a:lnTo>
                    <a:pt x="4940" y="1074"/>
                  </a:lnTo>
                  <a:cubicBezTo>
                    <a:pt x="4924" y="1079"/>
                    <a:pt x="4907" y="1079"/>
                    <a:pt x="4896" y="1085"/>
                  </a:cubicBezTo>
                  <a:lnTo>
                    <a:pt x="4929" y="1085"/>
                  </a:lnTo>
                  <a:cubicBezTo>
                    <a:pt x="4856" y="1096"/>
                    <a:pt x="4800" y="1141"/>
                    <a:pt x="4750" y="1180"/>
                  </a:cubicBezTo>
                  <a:cubicBezTo>
                    <a:pt x="4761" y="1163"/>
                    <a:pt x="4772" y="1152"/>
                    <a:pt x="4789" y="1141"/>
                  </a:cubicBezTo>
                  <a:lnTo>
                    <a:pt x="4789" y="1141"/>
                  </a:lnTo>
                  <a:cubicBezTo>
                    <a:pt x="4752" y="1162"/>
                    <a:pt x="4720" y="1199"/>
                    <a:pt x="4692" y="1241"/>
                  </a:cubicBezTo>
                  <a:lnTo>
                    <a:pt x="4692" y="1241"/>
                  </a:lnTo>
                  <a:cubicBezTo>
                    <a:pt x="4709" y="1217"/>
                    <a:pt x="4729" y="1201"/>
                    <a:pt x="4744" y="1186"/>
                  </a:cubicBezTo>
                  <a:lnTo>
                    <a:pt x="4744" y="1186"/>
                  </a:lnTo>
                  <a:cubicBezTo>
                    <a:pt x="4722" y="1214"/>
                    <a:pt x="4728" y="1219"/>
                    <a:pt x="4733" y="1219"/>
                  </a:cubicBezTo>
                  <a:cubicBezTo>
                    <a:pt x="4733" y="1225"/>
                    <a:pt x="4733" y="1225"/>
                    <a:pt x="4705" y="1264"/>
                  </a:cubicBezTo>
                  <a:cubicBezTo>
                    <a:pt x="4706" y="1263"/>
                    <a:pt x="4706" y="1262"/>
                    <a:pt x="4706" y="1262"/>
                  </a:cubicBezTo>
                  <a:lnTo>
                    <a:pt x="4706" y="1262"/>
                  </a:lnTo>
                  <a:cubicBezTo>
                    <a:pt x="4705" y="1262"/>
                    <a:pt x="4676" y="1335"/>
                    <a:pt x="4666" y="1371"/>
                  </a:cubicBezTo>
                  <a:cubicBezTo>
                    <a:pt x="4672" y="1410"/>
                    <a:pt x="4677" y="1443"/>
                    <a:pt x="4694" y="1494"/>
                  </a:cubicBezTo>
                  <a:cubicBezTo>
                    <a:pt x="4694" y="1499"/>
                    <a:pt x="4692" y="1500"/>
                    <a:pt x="4689" y="1500"/>
                  </a:cubicBezTo>
                  <a:cubicBezTo>
                    <a:pt x="4685" y="1500"/>
                    <a:pt x="4678" y="1496"/>
                    <a:pt x="4674" y="1496"/>
                  </a:cubicBezTo>
                  <a:cubicBezTo>
                    <a:pt x="4673" y="1496"/>
                    <a:pt x="4672" y="1497"/>
                    <a:pt x="4672" y="1499"/>
                  </a:cubicBezTo>
                  <a:cubicBezTo>
                    <a:pt x="4683" y="1516"/>
                    <a:pt x="4700" y="1555"/>
                    <a:pt x="4728" y="1589"/>
                  </a:cubicBezTo>
                  <a:cubicBezTo>
                    <a:pt x="4754" y="1620"/>
                    <a:pt x="4789" y="1647"/>
                    <a:pt x="4812" y="1655"/>
                  </a:cubicBezTo>
                  <a:lnTo>
                    <a:pt x="4812" y="1655"/>
                  </a:lnTo>
                  <a:cubicBezTo>
                    <a:pt x="4812" y="1655"/>
                    <a:pt x="4811" y="1655"/>
                    <a:pt x="4811" y="1655"/>
                  </a:cubicBezTo>
                  <a:cubicBezTo>
                    <a:pt x="4804" y="1655"/>
                    <a:pt x="4800" y="1662"/>
                    <a:pt x="4800" y="1662"/>
                  </a:cubicBezTo>
                  <a:cubicBezTo>
                    <a:pt x="4812" y="1667"/>
                    <a:pt x="4823" y="1667"/>
                    <a:pt x="4834" y="1667"/>
                  </a:cubicBezTo>
                  <a:cubicBezTo>
                    <a:pt x="4862" y="1684"/>
                    <a:pt x="4868" y="1690"/>
                    <a:pt x="4862" y="1695"/>
                  </a:cubicBezTo>
                  <a:cubicBezTo>
                    <a:pt x="4882" y="1702"/>
                    <a:pt x="4893" y="1704"/>
                    <a:pt x="4899" y="1704"/>
                  </a:cubicBezTo>
                  <a:cubicBezTo>
                    <a:pt x="4908" y="1704"/>
                    <a:pt x="4905" y="1699"/>
                    <a:pt x="4901" y="1695"/>
                  </a:cubicBezTo>
                  <a:cubicBezTo>
                    <a:pt x="4898" y="1693"/>
                    <a:pt x="4897" y="1691"/>
                    <a:pt x="4904" y="1691"/>
                  </a:cubicBezTo>
                  <a:cubicBezTo>
                    <a:pt x="4911" y="1691"/>
                    <a:pt x="4926" y="1693"/>
                    <a:pt x="4957" y="1695"/>
                  </a:cubicBezTo>
                  <a:cubicBezTo>
                    <a:pt x="4946" y="1695"/>
                    <a:pt x="4952" y="1701"/>
                    <a:pt x="4929" y="1701"/>
                  </a:cubicBezTo>
                  <a:cubicBezTo>
                    <a:pt x="4937" y="1702"/>
                    <a:pt x="4945" y="1702"/>
                    <a:pt x="4953" y="1702"/>
                  </a:cubicBezTo>
                  <a:cubicBezTo>
                    <a:pt x="5006" y="1702"/>
                    <a:pt x="5059" y="1686"/>
                    <a:pt x="5103" y="1656"/>
                  </a:cubicBezTo>
                  <a:cubicBezTo>
                    <a:pt x="5125" y="1639"/>
                    <a:pt x="5148" y="1623"/>
                    <a:pt x="5164" y="1600"/>
                  </a:cubicBezTo>
                  <a:cubicBezTo>
                    <a:pt x="5176" y="1589"/>
                    <a:pt x="5187" y="1578"/>
                    <a:pt x="5192" y="1567"/>
                  </a:cubicBezTo>
                  <a:cubicBezTo>
                    <a:pt x="5204" y="1555"/>
                    <a:pt x="5204" y="1550"/>
                    <a:pt x="5209" y="1544"/>
                  </a:cubicBezTo>
                  <a:cubicBezTo>
                    <a:pt x="5220" y="1544"/>
                    <a:pt x="5215" y="1555"/>
                    <a:pt x="5209" y="1567"/>
                  </a:cubicBezTo>
                  <a:cubicBezTo>
                    <a:pt x="5200" y="1580"/>
                    <a:pt x="5187" y="1598"/>
                    <a:pt x="5192" y="1598"/>
                  </a:cubicBezTo>
                  <a:cubicBezTo>
                    <a:pt x="5193" y="1598"/>
                    <a:pt x="5195" y="1597"/>
                    <a:pt x="5198" y="1595"/>
                  </a:cubicBezTo>
                  <a:cubicBezTo>
                    <a:pt x="5220" y="1567"/>
                    <a:pt x="5215" y="1567"/>
                    <a:pt x="5220" y="1555"/>
                  </a:cubicBezTo>
                  <a:cubicBezTo>
                    <a:pt x="5232" y="1539"/>
                    <a:pt x="5232" y="1516"/>
                    <a:pt x="5232" y="1494"/>
                  </a:cubicBezTo>
                  <a:lnTo>
                    <a:pt x="5232" y="1483"/>
                  </a:lnTo>
                  <a:lnTo>
                    <a:pt x="5232" y="1477"/>
                  </a:lnTo>
                  <a:lnTo>
                    <a:pt x="5243" y="1494"/>
                  </a:lnTo>
                  <a:lnTo>
                    <a:pt x="5260" y="1522"/>
                  </a:lnTo>
                  <a:cubicBezTo>
                    <a:pt x="5282" y="1561"/>
                    <a:pt x="5304" y="1600"/>
                    <a:pt x="5332" y="1639"/>
                  </a:cubicBezTo>
                  <a:lnTo>
                    <a:pt x="5316" y="1611"/>
                  </a:lnTo>
                  <a:lnTo>
                    <a:pt x="5316" y="1611"/>
                  </a:lnTo>
                  <a:cubicBezTo>
                    <a:pt x="5332" y="1617"/>
                    <a:pt x="5344" y="1634"/>
                    <a:pt x="5355" y="1662"/>
                  </a:cubicBezTo>
                  <a:lnTo>
                    <a:pt x="5349" y="1662"/>
                  </a:lnTo>
                  <a:cubicBezTo>
                    <a:pt x="5349" y="1662"/>
                    <a:pt x="5349" y="1662"/>
                    <a:pt x="5349" y="1667"/>
                  </a:cubicBezTo>
                  <a:cubicBezTo>
                    <a:pt x="5344" y="1667"/>
                    <a:pt x="5344" y="1673"/>
                    <a:pt x="5344" y="1673"/>
                  </a:cubicBezTo>
                  <a:cubicBezTo>
                    <a:pt x="5351" y="1677"/>
                    <a:pt x="5351" y="1681"/>
                    <a:pt x="5354" y="1681"/>
                  </a:cubicBezTo>
                  <a:cubicBezTo>
                    <a:pt x="5355" y="1681"/>
                    <a:pt x="5357" y="1680"/>
                    <a:pt x="5360" y="1679"/>
                  </a:cubicBezTo>
                  <a:lnTo>
                    <a:pt x="5366" y="1679"/>
                  </a:lnTo>
                  <a:cubicBezTo>
                    <a:pt x="5366" y="1684"/>
                    <a:pt x="5366" y="1690"/>
                    <a:pt x="5372" y="1690"/>
                  </a:cubicBezTo>
                  <a:cubicBezTo>
                    <a:pt x="5360" y="1695"/>
                    <a:pt x="5349" y="1695"/>
                    <a:pt x="5344" y="1695"/>
                  </a:cubicBezTo>
                  <a:cubicBezTo>
                    <a:pt x="5344" y="1707"/>
                    <a:pt x="5338" y="1723"/>
                    <a:pt x="5366" y="1740"/>
                  </a:cubicBezTo>
                  <a:lnTo>
                    <a:pt x="5349" y="1740"/>
                  </a:lnTo>
                  <a:cubicBezTo>
                    <a:pt x="5350" y="1746"/>
                    <a:pt x="5351" y="1753"/>
                    <a:pt x="5355" y="1757"/>
                  </a:cubicBezTo>
                  <a:cubicBezTo>
                    <a:pt x="5344" y="1757"/>
                    <a:pt x="5288" y="1774"/>
                    <a:pt x="5243" y="1802"/>
                  </a:cubicBezTo>
                  <a:cubicBezTo>
                    <a:pt x="5248" y="1796"/>
                    <a:pt x="5254" y="1791"/>
                    <a:pt x="5260" y="1785"/>
                  </a:cubicBezTo>
                  <a:lnTo>
                    <a:pt x="5260" y="1785"/>
                  </a:lnTo>
                  <a:cubicBezTo>
                    <a:pt x="5226" y="1796"/>
                    <a:pt x="5187" y="1819"/>
                    <a:pt x="5159" y="1852"/>
                  </a:cubicBezTo>
                  <a:cubicBezTo>
                    <a:pt x="5131" y="1886"/>
                    <a:pt x="5108" y="1931"/>
                    <a:pt x="5103" y="1964"/>
                  </a:cubicBezTo>
                  <a:cubicBezTo>
                    <a:pt x="5103" y="1982"/>
                    <a:pt x="5103" y="2010"/>
                    <a:pt x="5108" y="2010"/>
                  </a:cubicBezTo>
                  <a:cubicBezTo>
                    <a:pt x="5110" y="2010"/>
                    <a:pt x="5112" y="2008"/>
                    <a:pt x="5114" y="2003"/>
                  </a:cubicBezTo>
                  <a:lnTo>
                    <a:pt x="5114" y="2003"/>
                  </a:lnTo>
                  <a:cubicBezTo>
                    <a:pt x="5086" y="2110"/>
                    <a:pt x="5153" y="2222"/>
                    <a:pt x="5243" y="2267"/>
                  </a:cubicBezTo>
                  <a:cubicBezTo>
                    <a:pt x="5288" y="2289"/>
                    <a:pt x="5338" y="2300"/>
                    <a:pt x="5383" y="2300"/>
                  </a:cubicBezTo>
                  <a:cubicBezTo>
                    <a:pt x="5433" y="2295"/>
                    <a:pt x="5478" y="2278"/>
                    <a:pt x="5523" y="2261"/>
                  </a:cubicBezTo>
                  <a:lnTo>
                    <a:pt x="5523" y="2261"/>
                  </a:lnTo>
                  <a:cubicBezTo>
                    <a:pt x="5508" y="2271"/>
                    <a:pt x="5485" y="2285"/>
                    <a:pt x="5490" y="2285"/>
                  </a:cubicBezTo>
                  <a:cubicBezTo>
                    <a:pt x="5491" y="2285"/>
                    <a:pt x="5492" y="2284"/>
                    <a:pt x="5495" y="2283"/>
                  </a:cubicBezTo>
                  <a:cubicBezTo>
                    <a:pt x="5517" y="2272"/>
                    <a:pt x="5540" y="2255"/>
                    <a:pt x="5562" y="2233"/>
                  </a:cubicBezTo>
                  <a:cubicBezTo>
                    <a:pt x="5573" y="2227"/>
                    <a:pt x="5579" y="2216"/>
                    <a:pt x="5590" y="2205"/>
                  </a:cubicBezTo>
                  <a:cubicBezTo>
                    <a:pt x="5596" y="2199"/>
                    <a:pt x="5596" y="2194"/>
                    <a:pt x="5601" y="2188"/>
                  </a:cubicBezTo>
                  <a:cubicBezTo>
                    <a:pt x="5601" y="2183"/>
                    <a:pt x="5607" y="2183"/>
                    <a:pt x="5607" y="2177"/>
                  </a:cubicBezTo>
                  <a:cubicBezTo>
                    <a:pt x="5601" y="2177"/>
                    <a:pt x="5601" y="2177"/>
                    <a:pt x="5596" y="2183"/>
                  </a:cubicBezTo>
                  <a:cubicBezTo>
                    <a:pt x="5590" y="2188"/>
                    <a:pt x="5579" y="2194"/>
                    <a:pt x="5568" y="2205"/>
                  </a:cubicBezTo>
                  <a:cubicBezTo>
                    <a:pt x="5579" y="2188"/>
                    <a:pt x="5596" y="2155"/>
                    <a:pt x="5612" y="2115"/>
                  </a:cubicBezTo>
                  <a:lnTo>
                    <a:pt x="5612" y="2115"/>
                  </a:lnTo>
                  <a:cubicBezTo>
                    <a:pt x="5604" y="2144"/>
                    <a:pt x="5602" y="2152"/>
                    <a:pt x="5604" y="2152"/>
                  </a:cubicBezTo>
                  <a:cubicBezTo>
                    <a:pt x="5604" y="2152"/>
                    <a:pt x="5605" y="2151"/>
                    <a:pt x="5607" y="2149"/>
                  </a:cubicBezTo>
                  <a:cubicBezTo>
                    <a:pt x="5618" y="2143"/>
                    <a:pt x="5624" y="2132"/>
                    <a:pt x="5629" y="2132"/>
                  </a:cubicBezTo>
                  <a:cubicBezTo>
                    <a:pt x="5624" y="2132"/>
                    <a:pt x="5624" y="2127"/>
                    <a:pt x="5624" y="2127"/>
                  </a:cubicBezTo>
                  <a:cubicBezTo>
                    <a:pt x="5624" y="2121"/>
                    <a:pt x="5624" y="2115"/>
                    <a:pt x="5624" y="2110"/>
                  </a:cubicBezTo>
                  <a:cubicBezTo>
                    <a:pt x="5635" y="2106"/>
                    <a:pt x="5626" y="2061"/>
                    <a:pt x="5632" y="2061"/>
                  </a:cubicBezTo>
                  <a:lnTo>
                    <a:pt x="5632" y="2061"/>
                  </a:lnTo>
                  <a:cubicBezTo>
                    <a:pt x="5635" y="2061"/>
                    <a:pt x="5642" y="2073"/>
                    <a:pt x="5657" y="2110"/>
                  </a:cubicBezTo>
                  <a:lnTo>
                    <a:pt x="5657" y="2115"/>
                  </a:lnTo>
                  <a:cubicBezTo>
                    <a:pt x="5674" y="2138"/>
                    <a:pt x="5691" y="2160"/>
                    <a:pt x="5713" y="2199"/>
                  </a:cubicBezTo>
                  <a:cubicBezTo>
                    <a:pt x="5712" y="2203"/>
                    <a:pt x="5711" y="2205"/>
                    <a:pt x="5709" y="2205"/>
                  </a:cubicBezTo>
                  <a:cubicBezTo>
                    <a:pt x="5701" y="2205"/>
                    <a:pt x="5686" y="2171"/>
                    <a:pt x="5681" y="2171"/>
                  </a:cubicBezTo>
                  <a:cubicBezTo>
                    <a:pt x="5680" y="2171"/>
                    <a:pt x="5680" y="2171"/>
                    <a:pt x="5680" y="2171"/>
                  </a:cubicBezTo>
                  <a:cubicBezTo>
                    <a:pt x="5685" y="2188"/>
                    <a:pt x="5708" y="2216"/>
                    <a:pt x="5724" y="2233"/>
                  </a:cubicBezTo>
                  <a:cubicBezTo>
                    <a:pt x="5721" y="2236"/>
                    <a:pt x="5722" y="2239"/>
                    <a:pt x="5723" y="2243"/>
                  </a:cubicBezTo>
                  <a:lnTo>
                    <a:pt x="5723" y="2243"/>
                  </a:lnTo>
                  <a:cubicBezTo>
                    <a:pt x="5722" y="2242"/>
                    <a:pt x="5721" y="2240"/>
                    <a:pt x="5719" y="2239"/>
                  </a:cubicBezTo>
                  <a:lnTo>
                    <a:pt x="5719" y="2239"/>
                  </a:lnTo>
                  <a:cubicBezTo>
                    <a:pt x="5719" y="2244"/>
                    <a:pt x="5724" y="2244"/>
                    <a:pt x="5724" y="2250"/>
                  </a:cubicBezTo>
                  <a:lnTo>
                    <a:pt x="5719" y="2244"/>
                  </a:lnTo>
                  <a:lnTo>
                    <a:pt x="5719" y="2244"/>
                  </a:lnTo>
                  <a:cubicBezTo>
                    <a:pt x="5713" y="2250"/>
                    <a:pt x="5719" y="2250"/>
                    <a:pt x="5724" y="2261"/>
                  </a:cubicBezTo>
                  <a:cubicBezTo>
                    <a:pt x="5724" y="2267"/>
                    <a:pt x="5713" y="2272"/>
                    <a:pt x="5702" y="2272"/>
                  </a:cubicBezTo>
                  <a:cubicBezTo>
                    <a:pt x="5713" y="2272"/>
                    <a:pt x="5719" y="2278"/>
                    <a:pt x="5713" y="2283"/>
                  </a:cubicBezTo>
                  <a:cubicBezTo>
                    <a:pt x="5708" y="2283"/>
                    <a:pt x="5708" y="2278"/>
                    <a:pt x="5708" y="2278"/>
                  </a:cubicBezTo>
                  <a:lnTo>
                    <a:pt x="5708" y="2278"/>
                  </a:lnTo>
                  <a:cubicBezTo>
                    <a:pt x="5691" y="2289"/>
                    <a:pt x="5713" y="2300"/>
                    <a:pt x="5702" y="2306"/>
                  </a:cubicBezTo>
                  <a:lnTo>
                    <a:pt x="5691" y="2306"/>
                  </a:lnTo>
                  <a:cubicBezTo>
                    <a:pt x="5696" y="2295"/>
                    <a:pt x="5696" y="2289"/>
                    <a:pt x="5696" y="2289"/>
                  </a:cubicBezTo>
                  <a:cubicBezTo>
                    <a:pt x="5694" y="2288"/>
                    <a:pt x="5692" y="2287"/>
                    <a:pt x="5690" y="2287"/>
                  </a:cubicBezTo>
                  <a:cubicBezTo>
                    <a:pt x="5687" y="2287"/>
                    <a:pt x="5685" y="2289"/>
                    <a:pt x="5682" y="2289"/>
                  </a:cubicBezTo>
                  <a:cubicBezTo>
                    <a:pt x="5679" y="2289"/>
                    <a:pt x="5675" y="2288"/>
                    <a:pt x="5668" y="2283"/>
                  </a:cubicBezTo>
                  <a:lnTo>
                    <a:pt x="5668" y="2283"/>
                  </a:lnTo>
                  <a:cubicBezTo>
                    <a:pt x="5674" y="2295"/>
                    <a:pt x="5691" y="2311"/>
                    <a:pt x="5685" y="2317"/>
                  </a:cubicBezTo>
                  <a:lnTo>
                    <a:pt x="5680" y="2317"/>
                  </a:lnTo>
                  <a:cubicBezTo>
                    <a:pt x="5674" y="2317"/>
                    <a:pt x="5680" y="2317"/>
                    <a:pt x="5680" y="2323"/>
                  </a:cubicBezTo>
                  <a:cubicBezTo>
                    <a:pt x="5674" y="2323"/>
                    <a:pt x="5674" y="2323"/>
                    <a:pt x="5674" y="2328"/>
                  </a:cubicBezTo>
                  <a:cubicBezTo>
                    <a:pt x="5674" y="2328"/>
                    <a:pt x="5674" y="2328"/>
                    <a:pt x="5674" y="2334"/>
                  </a:cubicBezTo>
                  <a:lnTo>
                    <a:pt x="5668" y="2334"/>
                  </a:lnTo>
                  <a:cubicBezTo>
                    <a:pt x="5668" y="2328"/>
                    <a:pt x="5668" y="2328"/>
                    <a:pt x="5668" y="2328"/>
                  </a:cubicBezTo>
                  <a:cubicBezTo>
                    <a:pt x="5668" y="2334"/>
                    <a:pt x="5668" y="2334"/>
                    <a:pt x="5663" y="2339"/>
                  </a:cubicBezTo>
                  <a:cubicBezTo>
                    <a:pt x="5680" y="2339"/>
                    <a:pt x="5674" y="2345"/>
                    <a:pt x="5685" y="2345"/>
                  </a:cubicBezTo>
                  <a:cubicBezTo>
                    <a:pt x="5685" y="2345"/>
                    <a:pt x="5685" y="2345"/>
                    <a:pt x="5685" y="2339"/>
                  </a:cubicBezTo>
                  <a:cubicBezTo>
                    <a:pt x="5685" y="2334"/>
                    <a:pt x="5685" y="2334"/>
                    <a:pt x="5685" y="2328"/>
                  </a:cubicBezTo>
                  <a:cubicBezTo>
                    <a:pt x="5691" y="2334"/>
                    <a:pt x="5696" y="2339"/>
                    <a:pt x="5691" y="2339"/>
                  </a:cubicBezTo>
                  <a:cubicBezTo>
                    <a:pt x="5696" y="2345"/>
                    <a:pt x="5708" y="2351"/>
                    <a:pt x="5708" y="2351"/>
                  </a:cubicBezTo>
                  <a:cubicBezTo>
                    <a:pt x="5691" y="2351"/>
                    <a:pt x="5680" y="2362"/>
                    <a:pt x="5668" y="2362"/>
                  </a:cubicBezTo>
                  <a:cubicBezTo>
                    <a:pt x="5668" y="2373"/>
                    <a:pt x="5668" y="2384"/>
                    <a:pt x="5680" y="2395"/>
                  </a:cubicBezTo>
                  <a:cubicBezTo>
                    <a:pt x="5674" y="2395"/>
                    <a:pt x="5657" y="2395"/>
                    <a:pt x="5663" y="2390"/>
                  </a:cubicBezTo>
                  <a:lnTo>
                    <a:pt x="5663" y="2390"/>
                  </a:lnTo>
                  <a:cubicBezTo>
                    <a:pt x="5640" y="2394"/>
                    <a:pt x="5614" y="2400"/>
                    <a:pt x="5604" y="2400"/>
                  </a:cubicBezTo>
                  <a:cubicBezTo>
                    <a:pt x="5599" y="2400"/>
                    <a:pt x="5598" y="2399"/>
                    <a:pt x="5601" y="2395"/>
                  </a:cubicBezTo>
                  <a:lnTo>
                    <a:pt x="5601" y="2395"/>
                  </a:lnTo>
                  <a:cubicBezTo>
                    <a:pt x="5556" y="2429"/>
                    <a:pt x="5512" y="2435"/>
                    <a:pt x="5472" y="2507"/>
                  </a:cubicBezTo>
                  <a:cubicBezTo>
                    <a:pt x="5468" y="2507"/>
                    <a:pt x="5450" y="2544"/>
                    <a:pt x="5442" y="2544"/>
                  </a:cubicBezTo>
                  <a:cubicBezTo>
                    <a:pt x="5441" y="2544"/>
                    <a:pt x="5440" y="2543"/>
                    <a:pt x="5439" y="2541"/>
                  </a:cubicBezTo>
                  <a:cubicBezTo>
                    <a:pt x="5432" y="2563"/>
                    <a:pt x="5430" y="2571"/>
                    <a:pt x="5432" y="2571"/>
                  </a:cubicBezTo>
                  <a:cubicBezTo>
                    <a:pt x="5434" y="2571"/>
                    <a:pt x="5450" y="2535"/>
                    <a:pt x="5455" y="2535"/>
                  </a:cubicBezTo>
                  <a:cubicBezTo>
                    <a:pt x="5455" y="2535"/>
                    <a:pt x="5455" y="2535"/>
                    <a:pt x="5456" y="2535"/>
                  </a:cubicBezTo>
                  <a:cubicBezTo>
                    <a:pt x="5439" y="2591"/>
                    <a:pt x="5422" y="2653"/>
                    <a:pt x="5428" y="2720"/>
                  </a:cubicBezTo>
                  <a:cubicBezTo>
                    <a:pt x="5439" y="2787"/>
                    <a:pt x="5478" y="2866"/>
                    <a:pt x="5545" y="2905"/>
                  </a:cubicBezTo>
                  <a:cubicBezTo>
                    <a:pt x="5585" y="2929"/>
                    <a:pt x="5619" y="2936"/>
                    <a:pt x="5650" y="2936"/>
                  </a:cubicBezTo>
                  <a:cubicBezTo>
                    <a:pt x="5662" y="2936"/>
                    <a:pt x="5674" y="2935"/>
                    <a:pt x="5685" y="2933"/>
                  </a:cubicBezTo>
                  <a:cubicBezTo>
                    <a:pt x="5719" y="2933"/>
                    <a:pt x="5752" y="2922"/>
                    <a:pt x="5803" y="2894"/>
                  </a:cubicBezTo>
                  <a:cubicBezTo>
                    <a:pt x="5807" y="2892"/>
                    <a:pt x="5810" y="2892"/>
                    <a:pt x="5812" y="2892"/>
                  </a:cubicBezTo>
                  <a:lnTo>
                    <a:pt x="5812" y="2892"/>
                  </a:lnTo>
                  <a:cubicBezTo>
                    <a:pt x="5823" y="2892"/>
                    <a:pt x="5780" y="2922"/>
                    <a:pt x="5780" y="2922"/>
                  </a:cubicBezTo>
                  <a:cubicBezTo>
                    <a:pt x="5842" y="2905"/>
                    <a:pt x="5881" y="2871"/>
                    <a:pt x="5915" y="2821"/>
                  </a:cubicBezTo>
                  <a:lnTo>
                    <a:pt x="5915" y="2821"/>
                  </a:lnTo>
                  <a:cubicBezTo>
                    <a:pt x="5912" y="2826"/>
                    <a:pt x="5913" y="2828"/>
                    <a:pt x="5915" y="2828"/>
                  </a:cubicBezTo>
                  <a:cubicBezTo>
                    <a:pt x="5918" y="2828"/>
                    <a:pt x="5923" y="2824"/>
                    <a:pt x="5926" y="2821"/>
                  </a:cubicBezTo>
                  <a:cubicBezTo>
                    <a:pt x="5935" y="2803"/>
                    <a:pt x="5933" y="2792"/>
                    <a:pt x="5938" y="2773"/>
                  </a:cubicBezTo>
                  <a:lnTo>
                    <a:pt x="5938" y="2773"/>
                  </a:lnTo>
                  <a:cubicBezTo>
                    <a:pt x="5934" y="2785"/>
                    <a:pt x="5930" y="2796"/>
                    <a:pt x="5926" y="2804"/>
                  </a:cubicBezTo>
                  <a:cubicBezTo>
                    <a:pt x="5926" y="2787"/>
                    <a:pt x="5926" y="2776"/>
                    <a:pt x="5926" y="2748"/>
                  </a:cubicBezTo>
                  <a:cubicBezTo>
                    <a:pt x="5920" y="2793"/>
                    <a:pt x="5909" y="2810"/>
                    <a:pt x="5898" y="2838"/>
                  </a:cubicBezTo>
                  <a:cubicBezTo>
                    <a:pt x="5892" y="2842"/>
                    <a:pt x="5886" y="2845"/>
                    <a:pt x="5883" y="2845"/>
                  </a:cubicBezTo>
                  <a:cubicBezTo>
                    <a:pt x="5878" y="2845"/>
                    <a:pt x="5878" y="2837"/>
                    <a:pt x="5892" y="2815"/>
                  </a:cubicBezTo>
                  <a:lnTo>
                    <a:pt x="5892" y="2815"/>
                  </a:lnTo>
                  <a:cubicBezTo>
                    <a:pt x="5848" y="2849"/>
                    <a:pt x="5859" y="2860"/>
                    <a:pt x="5814" y="2877"/>
                  </a:cubicBezTo>
                  <a:cubicBezTo>
                    <a:pt x="5808" y="2877"/>
                    <a:pt x="5814" y="2877"/>
                    <a:pt x="5814" y="2871"/>
                  </a:cubicBezTo>
                  <a:lnTo>
                    <a:pt x="5814" y="2871"/>
                  </a:lnTo>
                  <a:cubicBezTo>
                    <a:pt x="5803" y="2883"/>
                    <a:pt x="5786" y="2894"/>
                    <a:pt x="5769" y="2899"/>
                  </a:cubicBezTo>
                  <a:cubicBezTo>
                    <a:pt x="5780" y="2894"/>
                    <a:pt x="5758" y="2894"/>
                    <a:pt x="5786" y="2883"/>
                  </a:cubicBezTo>
                  <a:lnTo>
                    <a:pt x="5786" y="2883"/>
                  </a:lnTo>
                  <a:cubicBezTo>
                    <a:pt x="5742" y="2897"/>
                    <a:pt x="5704" y="2906"/>
                    <a:pt x="5674" y="2906"/>
                  </a:cubicBezTo>
                  <a:cubicBezTo>
                    <a:pt x="5650" y="2906"/>
                    <a:pt x="5631" y="2900"/>
                    <a:pt x="5617" y="2888"/>
                  </a:cubicBezTo>
                  <a:lnTo>
                    <a:pt x="5617" y="2888"/>
                  </a:lnTo>
                  <a:cubicBezTo>
                    <a:pt x="5618" y="2888"/>
                    <a:pt x="5618" y="2888"/>
                    <a:pt x="5618" y="2888"/>
                  </a:cubicBezTo>
                  <a:lnTo>
                    <a:pt x="5612" y="2883"/>
                  </a:lnTo>
                  <a:lnTo>
                    <a:pt x="5612" y="2883"/>
                  </a:lnTo>
                  <a:cubicBezTo>
                    <a:pt x="5614" y="2885"/>
                    <a:pt x="5616" y="2886"/>
                    <a:pt x="5617" y="2888"/>
                  </a:cubicBezTo>
                  <a:lnTo>
                    <a:pt x="5617" y="2888"/>
                  </a:lnTo>
                  <a:cubicBezTo>
                    <a:pt x="5575" y="2867"/>
                    <a:pt x="5565" y="2858"/>
                    <a:pt x="5560" y="2858"/>
                  </a:cubicBezTo>
                  <a:cubicBezTo>
                    <a:pt x="5559" y="2858"/>
                    <a:pt x="5558" y="2859"/>
                    <a:pt x="5556" y="2860"/>
                  </a:cubicBezTo>
                  <a:cubicBezTo>
                    <a:pt x="5556" y="2863"/>
                    <a:pt x="5555" y="2867"/>
                    <a:pt x="5550" y="2867"/>
                  </a:cubicBezTo>
                  <a:cubicBezTo>
                    <a:pt x="5544" y="2867"/>
                    <a:pt x="5533" y="2862"/>
                    <a:pt x="5512" y="2843"/>
                  </a:cubicBezTo>
                  <a:cubicBezTo>
                    <a:pt x="5506" y="2815"/>
                    <a:pt x="5500" y="2787"/>
                    <a:pt x="5506" y="2765"/>
                  </a:cubicBezTo>
                  <a:lnTo>
                    <a:pt x="5484" y="2759"/>
                  </a:lnTo>
                  <a:cubicBezTo>
                    <a:pt x="5484" y="2748"/>
                    <a:pt x="5478" y="2720"/>
                    <a:pt x="5484" y="2720"/>
                  </a:cubicBezTo>
                  <a:cubicBezTo>
                    <a:pt x="5477" y="2706"/>
                    <a:pt x="5473" y="2702"/>
                    <a:pt x="5472" y="2702"/>
                  </a:cubicBezTo>
                  <a:cubicBezTo>
                    <a:pt x="5469" y="2702"/>
                    <a:pt x="5471" y="2712"/>
                    <a:pt x="5468" y="2712"/>
                  </a:cubicBezTo>
                  <a:cubicBezTo>
                    <a:pt x="5467" y="2712"/>
                    <a:pt x="5465" y="2710"/>
                    <a:pt x="5461" y="2703"/>
                  </a:cubicBezTo>
                  <a:cubicBezTo>
                    <a:pt x="5461" y="2670"/>
                    <a:pt x="5461" y="2625"/>
                    <a:pt x="5478" y="2586"/>
                  </a:cubicBezTo>
                  <a:cubicBezTo>
                    <a:pt x="5489" y="2547"/>
                    <a:pt x="5512" y="2524"/>
                    <a:pt x="5523" y="2524"/>
                  </a:cubicBezTo>
                  <a:cubicBezTo>
                    <a:pt x="5525" y="2519"/>
                    <a:pt x="5525" y="2518"/>
                    <a:pt x="5523" y="2518"/>
                  </a:cubicBezTo>
                  <a:lnTo>
                    <a:pt x="5523" y="2518"/>
                  </a:lnTo>
                  <a:cubicBezTo>
                    <a:pt x="5520" y="2518"/>
                    <a:pt x="5506" y="2533"/>
                    <a:pt x="5503" y="2533"/>
                  </a:cubicBezTo>
                  <a:cubicBezTo>
                    <a:pt x="5502" y="2533"/>
                    <a:pt x="5505" y="2527"/>
                    <a:pt x="5517" y="2507"/>
                  </a:cubicBezTo>
                  <a:cubicBezTo>
                    <a:pt x="5534" y="2507"/>
                    <a:pt x="5545" y="2496"/>
                    <a:pt x="5568" y="2479"/>
                  </a:cubicBezTo>
                  <a:cubicBezTo>
                    <a:pt x="5584" y="2463"/>
                    <a:pt x="5612" y="2440"/>
                    <a:pt x="5640" y="2435"/>
                  </a:cubicBezTo>
                  <a:lnTo>
                    <a:pt x="5640" y="2435"/>
                  </a:lnTo>
                  <a:cubicBezTo>
                    <a:pt x="5632" y="2447"/>
                    <a:pt x="5602" y="2463"/>
                    <a:pt x="5610" y="2463"/>
                  </a:cubicBezTo>
                  <a:cubicBezTo>
                    <a:pt x="5613" y="2463"/>
                    <a:pt x="5621" y="2461"/>
                    <a:pt x="5635" y="2457"/>
                  </a:cubicBezTo>
                  <a:cubicBezTo>
                    <a:pt x="5640" y="2446"/>
                    <a:pt x="5657" y="2440"/>
                    <a:pt x="5674" y="2440"/>
                  </a:cubicBezTo>
                  <a:cubicBezTo>
                    <a:pt x="5658" y="2461"/>
                    <a:pt x="5711" y="2472"/>
                    <a:pt x="5695" y="2496"/>
                  </a:cubicBezTo>
                  <a:lnTo>
                    <a:pt x="5695" y="2496"/>
                  </a:lnTo>
                  <a:cubicBezTo>
                    <a:pt x="5696" y="2496"/>
                    <a:pt x="5696" y="2496"/>
                    <a:pt x="5696" y="2496"/>
                  </a:cubicBezTo>
                  <a:cubicBezTo>
                    <a:pt x="5685" y="2530"/>
                    <a:pt x="5724" y="2558"/>
                    <a:pt x="5713" y="2591"/>
                  </a:cubicBezTo>
                  <a:cubicBezTo>
                    <a:pt x="5713" y="2603"/>
                    <a:pt x="5724" y="2603"/>
                    <a:pt x="5730" y="2603"/>
                  </a:cubicBezTo>
                  <a:lnTo>
                    <a:pt x="5719" y="2608"/>
                  </a:lnTo>
                  <a:lnTo>
                    <a:pt x="5741" y="2608"/>
                  </a:lnTo>
                  <a:cubicBezTo>
                    <a:pt x="5752" y="2614"/>
                    <a:pt x="5719" y="2647"/>
                    <a:pt x="5747" y="2647"/>
                  </a:cubicBezTo>
                  <a:lnTo>
                    <a:pt x="5758" y="2642"/>
                  </a:lnTo>
                  <a:cubicBezTo>
                    <a:pt x="5758" y="2647"/>
                    <a:pt x="5769" y="2653"/>
                    <a:pt x="5764" y="2659"/>
                  </a:cubicBezTo>
                  <a:lnTo>
                    <a:pt x="5769" y="2659"/>
                  </a:lnTo>
                  <a:lnTo>
                    <a:pt x="5764" y="2664"/>
                  </a:lnTo>
                  <a:lnTo>
                    <a:pt x="5780" y="2670"/>
                  </a:lnTo>
                  <a:cubicBezTo>
                    <a:pt x="5786" y="2681"/>
                    <a:pt x="5758" y="2687"/>
                    <a:pt x="5769" y="2703"/>
                  </a:cubicBezTo>
                  <a:cubicBezTo>
                    <a:pt x="5780" y="2703"/>
                    <a:pt x="5797" y="2698"/>
                    <a:pt x="5803" y="2692"/>
                  </a:cubicBezTo>
                  <a:cubicBezTo>
                    <a:pt x="5797" y="2692"/>
                    <a:pt x="5797" y="2687"/>
                    <a:pt x="5803" y="2681"/>
                  </a:cubicBezTo>
                  <a:lnTo>
                    <a:pt x="5808" y="2681"/>
                  </a:lnTo>
                  <a:cubicBezTo>
                    <a:pt x="5825" y="2664"/>
                    <a:pt x="5842" y="2653"/>
                    <a:pt x="5848" y="2631"/>
                  </a:cubicBezTo>
                  <a:lnTo>
                    <a:pt x="5848" y="2631"/>
                  </a:lnTo>
                  <a:lnTo>
                    <a:pt x="5831" y="2636"/>
                  </a:lnTo>
                  <a:lnTo>
                    <a:pt x="5836" y="2627"/>
                  </a:lnTo>
                  <a:lnTo>
                    <a:pt x="5836" y="2627"/>
                  </a:lnTo>
                  <a:cubicBezTo>
                    <a:pt x="5834" y="2628"/>
                    <a:pt x="5832" y="2629"/>
                    <a:pt x="5831" y="2631"/>
                  </a:cubicBezTo>
                  <a:cubicBezTo>
                    <a:pt x="5836" y="2625"/>
                    <a:pt x="5836" y="2619"/>
                    <a:pt x="5836" y="2619"/>
                  </a:cubicBezTo>
                  <a:lnTo>
                    <a:pt x="5836" y="2619"/>
                  </a:lnTo>
                  <a:lnTo>
                    <a:pt x="5820" y="2625"/>
                  </a:lnTo>
                  <a:cubicBezTo>
                    <a:pt x="5825" y="2619"/>
                    <a:pt x="5836" y="2619"/>
                    <a:pt x="5836" y="2614"/>
                  </a:cubicBezTo>
                  <a:lnTo>
                    <a:pt x="5836" y="2614"/>
                  </a:lnTo>
                  <a:cubicBezTo>
                    <a:pt x="5825" y="2614"/>
                    <a:pt x="5820" y="2625"/>
                    <a:pt x="5814" y="2625"/>
                  </a:cubicBezTo>
                  <a:cubicBezTo>
                    <a:pt x="5820" y="2619"/>
                    <a:pt x="5825" y="2614"/>
                    <a:pt x="5814" y="2614"/>
                  </a:cubicBezTo>
                  <a:cubicBezTo>
                    <a:pt x="5820" y="2614"/>
                    <a:pt x="5825" y="2608"/>
                    <a:pt x="5825" y="2608"/>
                  </a:cubicBezTo>
                  <a:cubicBezTo>
                    <a:pt x="5821" y="2608"/>
                    <a:pt x="5820" y="2606"/>
                    <a:pt x="5817" y="2606"/>
                  </a:cubicBezTo>
                  <a:cubicBezTo>
                    <a:pt x="5815" y="2606"/>
                    <a:pt x="5812" y="2606"/>
                    <a:pt x="5808" y="2608"/>
                  </a:cubicBezTo>
                  <a:cubicBezTo>
                    <a:pt x="5814" y="2597"/>
                    <a:pt x="5797" y="2597"/>
                    <a:pt x="5814" y="2591"/>
                  </a:cubicBezTo>
                  <a:lnTo>
                    <a:pt x="5797" y="2591"/>
                  </a:lnTo>
                  <a:cubicBezTo>
                    <a:pt x="5820" y="2580"/>
                    <a:pt x="5792" y="2575"/>
                    <a:pt x="5814" y="2563"/>
                  </a:cubicBezTo>
                  <a:lnTo>
                    <a:pt x="5814" y="2563"/>
                  </a:lnTo>
                  <a:cubicBezTo>
                    <a:pt x="5809" y="2566"/>
                    <a:pt x="5805" y="2567"/>
                    <a:pt x="5802" y="2567"/>
                  </a:cubicBezTo>
                  <a:cubicBezTo>
                    <a:pt x="5793" y="2567"/>
                    <a:pt x="5795" y="2557"/>
                    <a:pt x="5786" y="2552"/>
                  </a:cubicBezTo>
                  <a:lnTo>
                    <a:pt x="5792" y="2552"/>
                  </a:lnTo>
                  <a:cubicBezTo>
                    <a:pt x="5792" y="2547"/>
                    <a:pt x="5797" y="2547"/>
                    <a:pt x="5797" y="2541"/>
                  </a:cubicBezTo>
                  <a:lnTo>
                    <a:pt x="5797" y="2541"/>
                  </a:lnTo>
                  <a:cubicBezTo>
                    <a:pt x="5792" y="2543"/>
                    <a:pt x="5787" y="2544"/>
                    <a:pt x="5784" y="2544"/>
                  </a:cubicBezTo>
                  <a:cubicBezTo>
                    <a:pt x="5776" y="2544"/>
                    <a:pt x="5771" y="2541"/>
                    <a:pt x="5764" y="2541"/>
                  </a:cubicBezTo>
                  <a:cubicBezTo>
                    <a:pt x="5775" y="2530"/>
                    <a:pt x="5786" y="2535"/>
                    <a:pt x="5797" y="2530"/>
                  </a:cubicBezTo>
                  <a:lnTo>
                    <a:pt x="5797" y="2530"/>
                  </a:lnTo>
                  <a:cubicBezTo>
                    <a:pt x="5795" y="2531"/>
                    <a:pt x="5793" y="2531"/>
                    <a:pt x="5791" y="2531"/>
                  </a:cubicBezTo>
                  <a:cubicBezTo>
                    <a:pt x="5785" y="2531"/>
                    <a:pt x="5781" y="2528"/>
                    <a:pt x="5776" y="2528"/>
                  </a:cubicBezTo>
                  <a:cubicBezTo>
                    <a:pt x="5774" y="2528"/>
                    <a:pt x="5772" y="2529"/>
                    <a:pt x="5769" y="2530"/>
                  </a:cubicBezTo>
                  <a:cubicBezTo>
                    <a:pt x="5780" y="2524"/>
                    <a:pt x="5775" y="2524"/>
                    <a:pt x="5792" y="2519"/>
                  </a:cubicBezTo>
                  <a:lnTo>
                    <a:pt x="5792" y="2519"/>
                  </a:lnTo>
                  <a:cubicBezTo>
                    <a:pt x="5784" y="2521"/>
                    <a:pt x="5781" y="2521"/>
                    <a:pt x="5780" y="2521"/>
                  </a:cubicBezTo>
                  <a:cubicBezTo>
                    <a:pt x="5777" y="2521"/>
                    <a:pt x="5780" y="2519"/>
                    <a:pt x="5769" y="2519"/>
                  </a:cubicBezTo>
                  <a:cubicBezTo>
                    <a:pt x="5780" y="2508"/>
                    <a:pt x="5791" y="2507"/>
                    <a:pt x="5781" y="2502"/>
                  </a:cubicBezTo>
                  <a:lnTo>
                    <a:pt x="5781" y="2502"/>
                  </a:lnTo>
                  <a:cubicBezTo>
                    <a:pt x="5777" y="2504"/>
                    <a:pt x="5773" y="2506"/>
                    <a:pt x="5769" y="2507"/>
                  </a:cubicBezTo>
                  <a:cubicBezTo>
                    <a:pt x="5764" y="2496"/>
                    <a:pt x="5780" y="2496"/>
                    <a:pt x="5792" y="2496"/>
                  </a:cubicBezTo>
                  <a:cubicBezTo>
                    <a:pt x="5786" y="2491"/>
                    <a:pt x="5769" y="2491"/>
                    <a:pt x="5769" y="2485"/>
                  </a:cubicBezTo>
                  <a:lnTo>
                    <a:pt x="5775" y="2485"/>
                  </a:lnTo>
                  <a:cubicBezTo>
                    <a:pt x="5758" y="2479"/>
                    <a:pt x="5775" y="2468"/>
                    <a:pt x="5752" y="2463"/>
                  </a:cubicBezTo>
                  <a:cubicBezTo>
                    <a:pt x="5758" y="2463"/>
                    <a:pt x="5758" y="2457"/>
                    <a:pt x="5758" y="2457"/>
                  </a:cubicBezTo>
                  <a:lnTo>
                    <a:pt x="5758" y="2457"/>
                  </a:lnTo>
                  <a:cubicBezTo>
                    <a:pt x="5752" y="2463"/>
                    <a:pt x="5741" y="2463"/>
                    <a:pt x="5736" y="2463"/>
                  </a:cubicBezTo>
                  <a:cubicBezTo>
                    <a:pt x="5736" y="2457"/>
                    <a:pt x="5724" y="2457"/>
                    <a:pt x="5736" y="2457"/>
                  </a:cubicBezTo>
                  <a:lnTo>
                    <a:pt x="5741" y="2457"/>
                  </a:lnTo>
                  <a:lnTo>
                    <a:pt x="5736" y="2451"/>
                  </a:lnTo>
                  <a:cubicBezTo>
                    <a:pt x="5752" y="2451"/>
                    <a:pt x="5747" y="2457"/>
                    <a:pt x="5758" y="2457"/>
                  </a:cubicBezTo>
                  <a:cubicBezTo>
                    <a:pt x="5752" y="2451"/>
                    <a:pt x="5741" y="2446"/>
                    <a:pt x="5741" y="2440"/>
                  </a:cubicBezTo>
                  <a:lnTo>
                    <a:pt x="5752" y="2440"/>
                  </a:lnTo>
                  <a:cubicBezTo>
                    <a:pt x="5752" y="2443"/>
                    <a:pt x="5752" y="2444"/>
                    <a:pt x="5753" y="2444"/>
                  </a:cubicBezTo>
                  <a:cubicBezTo>
                    <a:pt x="5754" y="2444"/>
                    <a:pt x="5755" y="2443"/>
                    <a:pt x="5758" y="2440"/>
                  </a:cubicBezTo>
                  <a:lnTo>
                    <a:pt x="5758" y="2440"/>
                  </a:lnTo>
                  <a:lnTo>
                    <a:pt x="5752" y="2451"/>
                  </a:lnTo>
                  <a:cubicBezTo>
                    <a:pt x="5758" y="2450"/>
                    <a:pt x="5762" y="2450"/>
                    <a:pt x="5764" y="2450"/>
                  </a:cubicBezTo>
                  <a:cubicBezTo>
                    <a:pt x="5769" y="2450"/>
                    <a:pt x="5764" y="2453"/>
                    <a:pt x="5769" y="2453"/>
                  </a:cubicBezTo>
                  <a:cubicBezTo>
                    <a:pt x="5771" y="2453"/>
                    <a:pt x="5774" y="2453"/>
                    <a:pt x="5780" y="2451"/>
                  </a:cubicBezTo>
                  <a:cubicBezTo>
                    <a:pt x="5780" y="2451"/>
                    <a:pt x="5780" y="2446"/>
                    <a:pt x="5780" y="2446"/>
                  </a:cubicBezTo>
                  <a:cubicBezTo>
                    <a:pt x="5808" y="2457"/>
                    <a:pt x="5831" y="2468"/>
                    <a:pt x="5853" y="2474"/>
                  </a:cubicBezTo>
                  <a:cubicBezTo>
                    <a:pt x="5848" y="2468"/>
                    <a:pt x="5853" y="2468"/>
                    <a:pt x="5864" y="2468"/>
                  </a:cubicBezTo>
                  <a:cubicBezTo>
                    <a:pt x="5859" y="2463"/>
                    <a:pt x="5864" y="2463"/>
                    <a:pt x="5876" y="2463"/>
                  </a:cubicBezTo>
                  <a:cubicBezTo>
                    <a:pt x="5870" y="2451"/>
                    <a:pt x="5859" y="2429"/>
                    <a:pt x="5848" y="2412"/>
                  </a:cubicBezTo>
                  <a:cubicBezTo>
                    <a:pt x="5831" y="2379"/>
                    <a:pt x="5808" y="2345"/>
                    <a:pt x="5792" y="2311"/>
                  </a:cubicBezTo>
                  <a:cubicBezTo>
                    <a:pt x="5797" y="2306"/>
                    <a:pt x="5803" y="2300"/>
                    <a:pt x="5808" y="2295"/>
                  </a:cubicBezTo>
                  <a:lnTo>
                    <a:pt x="5797" y="2289"/>
                  </a:lnTo>
                  <a:cubicBezTo>
                    <a:pt x="5797" y="2287"/>
                    <a:pt x="5798" y="2287"/>
                    <a:pt x="5799" y="2287"/>
                  </a:cubicBezTo>
                  <a:cubicBezTo>
                    <a:pt x="5800" y="2287"/>
                    <a:pt x="5803" y="2289"/>
                    <a:pt x="5803" y="2289"/>
                  </a:cubicBezTo>
                  <a:cubicBezTo>
                    <a:pt x="5808" y="2283"/>
                    <a:pt x="5797" y="2283"/>
                    <a:pt x="5792" y="2283"/>
                  </a:cubicBezTo>
                  <a:cubicBezTo>
                    <a:pt x="5792" y="2281"/>
                    <a:pt x="5794" y="2279"/>
                    <a:pt x="5797" y="2279"/>
                  </a:cubicBezTo>
                  <a:cubicBezTo>
                    <a:pt x="5799" y="2279"/>
                    <a:pt x="5801" y="2280"/>
                    <a:pt x="5802" y="2281"/>
                  </a:cubicBezTo>
                  <a:lnTo>
                    <a:pt x="5802" y="2281"/>
                  </a:lnTo>
                  <a:cubicBezTo>
                    <a:pt x="5797" y="2268"/>
                    <a:pt x="5793" y="2244"/>
                    <a:pt x="5814" y="2244"/>
                  </a:cubicBezTo>
                  <a:cubicBezTo>
                    <a:pt x="5825" y="2244"/>
                    <a:pt x="5792" y="2222"/>
                    <a:pt x="5808" y="2222"/>
                  </a:cubicBezTo>
                  <a:lnTo>
                    <a:pt x="5808" y="2222"/>
                  </a:lnTo>
                  <a:lnTo>
                    <a:pt x="5808" y="2227"/>
                  </a:lnTo>
                  <a:cubicBezTo>
                    <a:pt x="5825" y="2211"/>
                    <a:pt x="5825" y="2188"/>
                    <a:pt x="5853" y="2188"/>
                  </a:cubicBezTo>
                  <a:cubicBezTo>
                    <a:pt x="5836" y="2171"/>
                    <a:pt x="5870" y="2177"/>
                    <a:pt x="5848" y="2160"/>
                  </a:cubicBezTo>
                  <a:cubicBezTo>
                    <a:pt x="5859" y="2160"/>
                    <a:pt x="5865" y="2163"/>
                    <a:pt x="5873" y="2163"/>
                  </a:cubicBezTo>
                  <a:cubicBezTo>
                    <a:pt x="5877" y="2163"/>
                    <a:pt x="5881" y="2162"/>
                    <a:pt x="5887" y="2160"/>
                  </a:cubicBezTo>
                  <a:cubicBezTo>
                    <a:pt x="5887" y="2155"/>
                    <a:pt x="5876" y="2143"/>
                    <a:pt x="5876" y="2138"/>
                  </a:cubicBezTo>
                  <a:lnTo>
                    <a:pt x="5876" y="2138"/>
                  </a:lnTo>
                  <a:lnTo>
                    <a:pt x="5887" y="2143"/>
                  </a:lnTo>
                  <a:lnTo>
                    <a:pt x="5881" y="2132"/>
                  </a:lnTo>
                  <a:lnTo>
                    <a:pt x="5881" y="2132"/>
                  </a:lnTo>
                  <a:lnTo>
                    <a:pt x="5898" y="2138"/>
                  </a:lnTo>
                  <a:lnTo>
                    <a:pt x="5898" y="2132"/>
                  </a:lnTo>
                  <a:cubicBezTo>
                    <a:pt x="5892" y="2132"/>
                    <a:pt x="5887" y="2132"/>
                    <a:pt x="5887" y="2127"/>
                  </a:cubicBezTo>
                  <a:cubicBezTo>
                    <a:pt x="5887" y="2124"/>
                    <a:pt x="5891" y="2122"/>
                    <a:pt x="5896" y="2122"/>
                  </a:cubicBezTo>
                  <a:cubicBezTo>
                    <a:pt x="5901" y="2122"/>
                    <a:pt x="5906" y="2124"/>
                    <a:pt x="5909" y="2127"/>
                  </a:cubicBezTo>
                  <a:lnTo>
                    <a:pt x="5915" y="2104"/>
                  </a:lnTo>
                  <a:cubicBezTo>
                    <a:pt x="5915" y="2110"/>
                    <a:pt x="5915" y="2115"/>
                    <a:pt x="5920" y="2115"/>
                  </a:cubicBezTo>
                  <a:cubicBezTo>
                    <a:pt x="5919" y="2111"/>
                    <a:pt x="5919" y="2110"/>
                    <a:pt x="5920" y="2110"/>
                  </a:cubicBezTo>
                  <a:lnTo>
                    <a:pt x="5920" y="2110"/>
                  </a:lnTo>
                  <a:cubicBezTo>
                    <a:pt x="5921" y="2110"/>
                    <a:pt x="5925" y="2115"/>
                    <a:pt x="5927" y="2115"/>
                  </a:cubicBezTo>
                  <a:cubicBezTo>
                    <a:pt x="5927" y="2115"/>
                    <a:pt x="5927" y="2114"/>
                    <a:pt x="5926" y="2110"/>
                  </a:cubicBezTo>
                  <a:cubicBezTo>
                    <a:pt x="5926" y="2110"/>
                    <a:pt x="5920" y="2104"/>
                    <a:pt x="5920" y="2104"/>
                  </a:cubicBezTo>
                  <a:cubicBezTo>
                    <a:pt x="5926" y="2104"/>
                    <a:pt x="5937" y="2099"/>
                    <a:pt x="5937" y="2087"/>
                  </a:cubicBezTo>
                  <a:lnTo>
                    <a:pt x="5943" y="2099"/>
                  </a:lnTo>
                  <a:cubicBezTo>
                    <a:pt x="5954" y="2093"/>
                    <a:pt x="5960" y="2076"/>
                    <a:pt x="5971" y="2065"/>
                  </a:cubicBezTo>
                  <a:cubicBezTo>
                    <a:pt x="5965" y="2065"/>
                    <a:pt x="5954" y="2054"/>
                    <a:pt x="5954" y="2048"/>
                  </a:cubicBezTo>
                  <a:lnTo>
                    <a:pt x="5954" y="2048"/>
                  </a:lnTo>
                  <a:lnTo>
                    <a:pt x="5965" y="2059"/>
                  </a:lnTo>
                  <a:cubicBezTo>
                    <a:pt x="5960" y="2048"/>
                    <a:pt x="5960" y="2054"/>
                    <a:pt x="5954" y="2043"/>
                  </a:cubicBezTo>
                  <a:lnTo>
                    <a:pt x="5954" y="2043"/>
                  </a:lnTo>
                  <a:cubicBezTo>
                    <a:pt x="5960" y="2043"/>
                    <a:pt x="5971" y="2054"/>
                    <a:pt x="5971" y="2059"/>
                  </a:cubicBezTo>
                  <a:lnTo>
                    <a:pt x="5971" y="2054"/>
                  </a:lnTo>
                  <a:cubicBezTo>
                    <a:pt x="5976" y="2054"/>
                    <a:pt x="5976" y="2059"/>
                    <a:pt x="5982" y="2059"/>
                  </a:cubicBezTo>
                  <a:cubicBezTo>
                    <a:pt x="5981" y="2058"/>
                    <a:pt x="5981" y="2058"/>
                    <a:pt x="5982" y="2058"/>
                  </a:cubicBezTo>
                  <a:cubicBezTo>
                    <a:pt x="5983" y="2058"/>
                    <a:pt x="5986" y="2058"/>
                    <a:pt x="5988" y="2058"/>
                  </a:cubicBezTo>
                  <a:cubicBezTo>
                    <a:pt x="5991" y="2058"/>
                    <a:pt x="5994" y="2057"/>
                    <a:pt x="5994" y="2053"/>
                  </a:cubicBezTo>
                  <a:lnTo>
                    <a:pt x="5994" y="2053"/>
                  </a:lnTo>
                  <a:cubicBezTo>
                    <a:pt x="6004" y="2042"/>
                    <a:pt x="6005" y="2037"/>
                    <a:pt x="6016" y="2026"/>
                  </a:cubicBezTo>
                  <a:cubicBezTo>
                    <a:pt x="6010" y="2015"/>
                    <a:pt x="6016" y="2015"/>
                    <a:pt x="6010" y="2003"/>
                  </a:cubicBezTo>
                  <a:cubicBezTo>
                    <a:pt x="6021" y="2003"/>
                    <a:pt x="6032" y="2003"/>
                    <a:pt x="6044" y="1998"/>
                  </a:cubicBezTo>
                  <a:cubicBezTo>
                    <a:pt x="6044" y="1987"/>
                    <a:pt x="6038" y="1987"/>
                    <a:pt x="6032" y="1975"/>
                  </a:cubicBezTo>
                  <a:lnTo>
                    <a:pt x="6032" y="1975"/>
                  </a:lnTo>
                  <a:cubicBezTo>
                    <a:pt x="6038" y="1981"/>
                    <a:pt x="6042" y="1981"/>
                    <a:pt x="6045" y="1981"/>
                  </a:cubicBezTo>
                  <a:cubicBezTo>
                    <a:pt x="6048" y="1981"/>
                    <a:pt x="6049" y="1981"/>
                    <a:pt x="6049" y="1987"/>
                  </a:cubicBezTo>
                  <a:cubicBezTo>
                    <a:pt x="6060" y="1981"/>
                    <a:pt x="6060" y="1975"/>
                    <a:pt x="6072" y="1959"/>
                  </a:cubicBezTo>
                  <a:cubicBezTo>
                    <a:pt x="6066" y="1953"/>
                    <a:pt x="6060" y="1953"/>
                    <a:pt x="6060" y="1953"/>
                  </a:cubicBezTo>
                  <a:cubicBezTo>
                    <a:pt x="6060" y="1950"/>
                    <a:pt x="6062" y="1949"/>
                    <a:pt x="6064" y="1949"/>
                  </a:cubicBezTo>
                  <a:cubicBezTo>
                    <a:pt x="6066" y="1949"/>
                    <a:pt x="6069" y="1950"/>
                    <a:pt x="6072" y="1953"/>
                  </a:cubicBezTo>
                  <a:lnTo>
                    <a:pt x="6072" y="1959"/>
                  </a:lnTo>
                  <a:cubicBezTo>
                    <a:pt x="6074" y="1945"/>
                    <a:pt x="6088" y="1945"/>
                    <a:pt x="6101" y="1945"/>
                  </a:cubicBezTo>
                  <a:cubicBezTo>
                    <a:pt x="6114" y="1945"/>
                    <a:pt x="6125" y="1945"/>
                    <a:pt x="6122" y="1931"/>
                  </a:cubicBezTo>
                  <a:lnTo>
                    <a:pt x="6128" y="1914"/>
                  </a:lnTo>
                  <a:cubicBezTo>
                    <a:pt x="6129" y="1913"/>
                    <a:pt x="6129" y="1912"/>
                    <a:pt x="6130" y="1912"/>
                  </a:cubicBezTo>
                  <a:lnTo>
                    <a:pt x="6130" y="1912"/>
                  </a:lnTo>
                  <a:cubicBezTo>
                    <a:pt x="6132" y="1912"/>
                    <a:pt x="6130" y="1920"/>
                    <a:pt x="6139" y="1925"/>
                  </a:cubicBezTo>
                  <a:cubicBezTo>
                    <a:pt x="6139" y="1897"/>
                    <a:pt x="6161" y="1914"/>
                    <a:pt x="6167" y="1897"/>
                  </a:cubicBezTo>
                  <a:cubicBezTo>
                    <a:pt x="6172" y="1902"/>
                    <a:pt x="6175" y="1903"/>
                    <a:pt x="6179" y="1903"/>
                  </a:cubicBezTo>
                  <a:cubicBezTo>
                    <a:pt x="6184" y="1903"/>
                    <a:pt x="6188" y="1900"/>
                    <a:pt x="6195" y="1897"/>
                  </a:cubicBezTo>
                  <a:cubicBezTo>
                    <a:pt x="6223" y="1936"/>
                    <a:pt x="6245" y="1970"/>
                    <a:pt x="6262" y="2003"/>
                  </a:cubicBezTo>
                  <a:lnTo>
                    <a:pt x="6251" y="1992"/>
                  </a:lnTo>
                  <a:lnTo>
                    <a:pt x="6251" y="1992"/>
                  </a:lnTo>
                  <a:cubicBezTo>
                    <a:pt x="6272" y="2041"/>
                    <a:pt x="6304" y="2027"/>
                    <a:pt x="6322" y="2071"/>
                  </a:cubicBezTo>
                  <a:lnTo>
                    <a:pt x="6322" y="2071"/>
                  </a:lnTo>
                  <a:cubicBezTo>
                    <a:pt x="6321" y="2069"/>
                    <a:pt x="6319" y="2067"/>
                    <a:pt x="6318" y="2065"/>
                  </a:cubicBezTo>
                  <a:lnTo>
                    <a:pt x="6318" y="2065"/>
                  </a:lnTo>
                  <a:lnTo>
                    <a:pt x="6324" y="2076"/>
                  </a:lnTo>
                  <a:cubicBezTo>
                    <a:pt x="6323" y="2074"/>
                    <a:pt x="6322" y="2073"/>
                    <a:pt x="6322" y="2071"/>
                  </a:cubicBezTo>
                  <a:lnTo>
                    <a:pt x="6322" y="2071"/>
                  </a:lnTo>
                  <a:cubicBezTo>
                    <a:pt x="6383" y="2169"/>
                    <a:pt x="6470" y="2257"/>
                    <a:pt x="6508" y="2334"/>
                  </a:cubicBezTo>
                  <a:cubicBezTo>
                    <a:pt x="6530" y="2334"/>
                    <a:pt x="6566" y="2419"/>
                    <a:pt x="6589" y="2419"/>
                  </a:cubicBezTo>
                  <a:cubicBezTo>
                    <a:pt x="6590" y="2419"/>
                    <a:pt x="6591" y="2418"/>
                    <a:pt x="6592" y="2418"/>
                  </a:cubicBezTo>
                  <a:cubicBezTo>
                    <a:pt x="6620" y="2479"/>
                    <a:pt x="6609" y="2463"/>
                    <a:pt x="6654" y="2547"/>
                  </a:cubicBezTo>
                  <a:cubicBezTo>
                    <a:pt x="6665" y="2563"/>
                    <a:pt x="6688" y="2563"/>
                    <a:pt x="6705" y="2586"/>
                  </a:cubicBezTo>
                  <a:lnTo>
                    <a:pt x="6693" y="2597"/>
                  </a:lnTo>
                  <a:lnTo>
                    <a:pt x="6727" y="2619"/>
                  </a:lnTo>
                  <a:lnTo>
                    <a:pt x="6727" y="2647"/>
                  </a:lnTo>
                  <a:lnTo>
                    <a:pt x="6744" y="2670"/>
                  </a:lnTo>
                  <a:cubicBezTo>
                    <a:pt x="6738" y="2659"/>
                    <a:pt x="6738" y="2647"/>
                    <a:pt x="6744" y="2647"/>
                  </a:cubicBezTo>
                  <a:cubicBezTo>
                    <a:pt x="6772" y="2681"/>
                    <a:pt x="6789" y="2743"/>
                    <a:pt x="6783" y="2748"/>
                  </a:cubicBezTo>
                  <a:cubicBezTo>
                    <a:pt x="6800" y="2771"/>
                    <a:pt x="6822" y="2804"/>
                    <a:pt x="6828" y="2815"/>
                  </a:cubicBezTo>
                  <a:cubicBezTo>
                    <a:pt x="6822" y="2815"/>
                    <a:pt x="6817" y="2804"/>
                    <a:pt x="6811" y="2804"/>
                  </a:cubicBezTo>
                  <a:lnTo>
                    <a:pt x="6811" y="2804"/>
                  </a:lnTo>
                  <a:cubicBezTo>
                    <a:pt x="6833" y="2821"/>
                    <a:pt x="6800" y="2810"/>
                    <a:pt x="6817" y="2821"/>
                  </a:cubicBezTo>
                  <a:cubicBezTo>
                    <a:pt x="6822" y="2821"/>
                    <a:pt x="6828" y="2827"/>
                    <a:pt x="6833" y="2827"/>
                  </a:cubicBezTo>
                  <a:cubicBezTo>
                    <a:pt x="6833" y="2827"/>
                    <a:pt x="6833" y="2832"/>
                    <a:pt x="6833" y="2832"/>
                  </a:cubicBezTo>
                  <a:cubicBezTo>
                    <a:pt x="6828" y="2832"/>
                    <a:pt x="6822" y="2832"/>
                    <a:pt x="6817" y="2838"/>
                  </a:cubicBezTo>
                  <a:lnTo>
                    <a:pt x="6805" y="2849"/>
                  </a:lnTo>
                  <a:cubicBezTo>
                    <a:pt x="6794" y="2855"/>
                    <a:pt x="6789" y="2860"/>
                    <a:pt x="6783" y="2866"/>
                  </a:cubicBezTo>
                  <a:lnTo>
                    <a:pt x="6783" y="2849"/>
                  </a:lnTo>
                  <a:cubicBezTo>
                    <a:pt x="6772" y="2860"/>
                    <a:pt x="6761" y="2866"/>
                    <a:pt x="6749" y="2877"/>
                  </a:cubicBezTo>
                  <a:lnTo>
                    <a:pt x="6744" y="2877"/>
                  </a:lnTo>
                  <a:lnTo>
                    <a:pt x="6738" y="2883"/>
                  </a:lnTo>
                  <a:lnTo>
                    <a:pt x="6749" y="2877"/>
                  </a:lnTo>
                  <a:lnTo>
                    <a:pt x="6749" y="2877"/>
                  </a:lnTo>
                  <a:cubicBezTo>
                    <a:pt x="6744" y="2883"/>
                    <a:pt x="6738" y="2883"/>
                    <a:pt x="6738" y="2888"/>
                  </a:cubicBezTo>
                  <a:cubicBezTo>
                    <a:pt x="6733" y="2883"/>
                    <a:pt x="6727" y="2877"/>
                    <a:pt x="6733" y="2871"/>
                  </a:cubicBezTo>
                  <a:lnTo>
                    <a:pt x="6733" y="2871"/>
                  </a:lnTo>
                  <a:lnTo>
                    <a:pt x="6744" y="2877"/>
                  </a:lnTo>
                  <a:cubicBezTo>
                    <a:pt x="6761" y="2860"/>
                    <a:pt x="6789" y="2855"/>
                    <a:pt x="6772" y="2815"/>
                  </a:cubicBezTo>
                  <a:cubicBezTo>
                    <a:pt x="6761" y="2815"/>
                    <a:pt x="6749" y="2810"/>
                    <a:pt x="6738" y="2810"/>
                  </a:cubicBezTo>
                  <a:lnTo>
                    <a:pt x="6738" y="2794"/>
                  </a:lnTo>
                  <a:lnTo>
                    <a:pt x="6738" y="2794"/>
                  </a:lnTo>
                  <a:cubicBezTo>
                    <a:pt x="6738" y="2794"/>
                    <a:pt x="6739" y="2794"/>
                    <a:pt x="6739" y="2794"/>
                  </a:cubicBezTo>
                  <a:lnTo>
                    <a:pt x="6739" y="2794"/>
                  </a:lnTo>
                  <a:lnTo>
                    <a:pt x="6738" y="2793"/>
                  </a:lnTo>
                  <a:lnTo>
                    <a:pt x="6738" y="2794"/>
                  </a:lnTo>
                  <a:lnTo>
                    <a:pt x="6738" y="2794"/>
                  </a:lnTo>
                  <a:cubicBezTo>
                    <a:pt x="6735" y="2793"/>
                    <a:pt x="6731" y="2793"/>
                    <a:pt x="6727" y="2793"/>
                  </a:cubicBezTo>
                  <a:cubicBezTo>
                    <a:pt x="6727" y="2787"/>
                    <a:pt x="6727" y="2782"/>
                    <a:pt x="6721" y="2776"/>
                  </a:cubicBezTo>
                  <a:cubicBezTo>
                    <a:pt x="6710" y="2782"/>
                    <a:pt x="6699" y="2782"/>
                    <a:pt x="6688" y="2782"/>
                  </a:cubicBezTo>
                  <a:cubicBezTo>
                    <a:pt x="6688" y="2776"/>
                    <a:pt x="6710" y="2776"/>
                    <a:pt x="6693" y="2759"/>
                  </a:cubicBezTo>
                  <a:lnTo>
                    <a:pt x="6693" y="2759"/>
                  </a:lnTo>
                  <a:cubicBezTo>
                    <a:pt x="6677" y="2765"/>
                    <a:pt x="6699" y="2782"/>
                    <a:pt x="6677" y="2782"/>
                  </a:cubicBezTo>
                  <a:cubicBezTo>
                    <a:pt x="6668" y="2769"/>
                    <a:pt x="6669" y="2763"/>
                    <a:pt x="6663" y="2763"/>
                  </a:cubicBezTo>
                  <a:cubicBezTo>
                    <a:pt x="6661" y="2763"/>
                    <a:pt x="6658" y="2764"/>
                    <a:pt x="6654" y="2765"/>
                  </a:cubicBezTo>
                  <a:cubicBezTo>
                    <a:pt x="6654" y="2759"/>
                    <a:pt x="6660" y="2754"/>
                    <a:pt x="6665" y="2754"/>
                  </a:cubicBezTo>
                  <a:cubicBezTo>
                    <a:pt x="6654" y="2754"/>
                    <a:pt x="6640" y="2751"/>
                    <a:pt x="6631" y="2751"/>
                  </a:cubicBezTo>
                  <a:cubicBezTo>
                    <a:pt x="6626" y="2751"/>
                    <a:pt x="6622" y="2752"/>
                    <a:pt x="6620" y="2754"/>
                  </a:cubicBezTo>
                  <a:cubicBezTo>
                    <a:pt x="6609" y="2743"/>
                    <a:pt x="6570" y="2754"/>
                    <a:pt x="6576" y="2731"/>
                  </a:cubicBezTo>
                  <a:lnTo>
                    <a:pt x="6576" y="2731"/>
                  </a:lnTo>
                  <a:cubicBezTo>
                    <a:pt x="6570" y="2737"/>
                    <a:pt x="6553" y="2748"/>
                    <a:pt x="6536" y="2748"/>
                  </a:cubicBezTo>
                  <a:cubicBezTo>
                    <a:pt x="6564" y="2720"/>
                    <a:pt x="6492" y="2743"/>
                    <a:pt x="6497" y="2720"/>
                  </a:cubicBezTo>
                  <a:lnTo>
                    <a:pt x="6497" y="2720"/>
                  </a:lnTo>
                  <a:cubicBezTo>
                    <a:pt x="6481" y="2741"/>
                    <a:pt x="6441" y="2738"/>
                    <a:pt x="6412" y="2751"/>
                  </a:cubicBezTo>
                  <a:lnTo>
                    <a:pt x="6412" y="2751"/>
                  </a:lnTo>
                  <a:cubicBezTo>
                    <a:pt x="6413" y="2750"/>
                    <a:pt x="6413" y="2748"/>
                    <a:pt x="6413" y="2748"/>
                  </a:cubicBezTo>
                  <a:lnTo>
                    <a:pt x="6413" y="2748"/>
                  </a:lnTo>
                  <a:cubicBezTo>
                    <a:pt x="6410" y="2750"/>
                    <a:pt x="6406" y="2751"/>
                    <a:pt x="6402" y="2751"/>
                  </a:cubicBezTo>
                  <a:cubicBezTo>
                    <a:pt x="6395" y="2751"/>
                    <a:pt x="6387" y="2748"/>
                    <a:pt x="6380" y="2748"/>
                  </a:cubicBezTo>
                  <a:lnTo>
                    <a:pt x="6380" y="2748"/>
                  </a:lnTo>
                  <a:cubicBezTo>
                    <a:pt x="6385" y="2765"/>
                    <a:pt x="6363" y="2776"/>
                    <a:pt x="6352" y="2793"/>
                  </a:cubicBezTo>
                  <a:cubicBezTo>
                    <a:pt x="6329" y="2782"/>
                    <a:pt x="6357" y="2765"/>
                    <a:pt x="6346" y="2754"/>
                  </a:cubicBezTo>
                  <a:lnTo>
                    <a:pt x="6346" y="2754"/>
                  </a:lnTo>
                  <a:cubicBezTo>
                    <a:pt x="6352" y="2765"/>
                    <a:pt x="6318" y="2782"/>
                    <a:pt x="6329" y="2787"/>
                  </a:cubicBezTo>
                  <a:cubicBezTo>
                    <a:pt x="6321" y="2787"/>
                    <a:pt x="6317" y="2789"/>
                    <a:pt x="6313" y="2789"/>
                  </a:cubicBezTo>
                  <a:cubicBezTo>
                    <a:pt x="6310" y="2789"/>
                    <a:pt x="6307" y="2787"/>
                    <a:pt x="6301" y="2782"/>
                  </a:cubicBezTo>
                  <a:lnTo>
                    <a:pt x="6301" y="2782"/>
                  </a:lnTo>
                  <a:cubicBezTo>
                    <a:pt x="6307" y="2804"/>
                    <a:pt x="6290" y="2793"/>
                    <a:pt x="6284" y="2810"/>
                  </a:cubicBezTo>
                  <a:cubicBezTo>
                    <a:pt x="6266" y="2810"/>
                    <a:pt x="6265" y="2802"/>
                    <a:pt x="6261" y="2802"/>
                  </a:cubicBezTo>
                  <a:cubicBezTo>
                    <a:pt x="6259" y="2802"/>
                    <a:pt x="6256" y="2804"/>
                    <a:pt x="6251" y="2810"/>
                  </a:cubicBezTo>
                  <a:cubicBezTo>
                    <a:pt x="6249" y="2811"/>
                    <a:pt x="6248" y="2811"/>
                    <a:pt x="6246" y="2811"/>
                  </a:cubicBezTo>
                  <a:cubicBezTo>
                    <a:pt x="6238" y="2811"/>
                    <a:pt x="6251" y="2793"/>
                    <a:pt x="6251" y="2793"/>
                  </a:cubicBezTo>
                  <a:lnTo>
                    <a:pt x="6251" y="2793"/>
                  </a:lnTo>
                  <a:cubicBezTo>
                    <a:pt x="6228" y="2810"/>
                    <a:pt x="6251" y="2815"/>
                    <a:pt x="6251" y="2827"/>
                  </a:cubicBezTo>
                  <a:cubicBezTo>
                    <a:pt x="6244" y="2833"/>
                    <a:pt x="6240" y="2835"/>
                    <a:pt x="6237" y="2835"/>
                  </a:cubicBezTo>
                  <a:cubicBezTo>
                    <a:pt x="6230" y="2835"/>
                    <a:pt x="6229" y="2821"/>
                    <a:pt x="6217" y="2821"/>
                  </a:cubicBezTo>
                  <a:cubicBezTo>
                    <a:pt x="6206" y="2838"/>
                    <a:pt x="6206" y="2860"/>
                    <a:pt x="6195" y="2866"/>
                  </a:cubicBezTo>
                  <a:cubicBezTo>
                    <a:pt x="6189" y="2866"/>
                    <a:pt x="6189" y="2866"/>
                    <a:pt x="6189" y="2860"/>
                  </a:cubicBezTo>
                  <a:cubicBezTo>
                    <a:pt x="6184" y="2883"/>
                    <a:pt x="6144" y="2894"/>
                    <a:pt x="6144" y="2922"/>
                  </a:cubicBezTo>
                  <a:lnTo>
                    <a:pt x="6139" y="2922"/>
                  </a:lnTo>
                  <a:cubicBezTo>
                    <a:pt x="6144" y="2927"/>
                    <a:pt x="6150" y="2933"/>
                    <a:pt x="6156" y="2939"/>
                  </a:cubicBezTo>
                  <a:cubicBezTo>
                    <a:pt x="6151" y="2944"/>
                    <a:pt x="6150" y="2957"/>
                    <a:pt x="6143" y="2957"/>
                  </a:cubicBezTo>
                  <a:cubicBezTo>
                    <a:pt x="6142" y="2957"/>
                    <a:pt x="6140" y="2956"/>
                    <a:pt x="6139" y="2955"/>
                  </a:cubicBezTo>
                  <a:cubicBezTo>
                    <a:pt x="6144" y="2950"/>
                    <a:pt x="6139" y="2944"/>
                    <a:pt x="6139" y="2939"/>
                  </a:cubicBezTo>
                  <a:lnTo>
                    <a:pt x="6133" y="2950"/>
                  </a:lnTo>
                  <a:cubicBezTo>
                    <a:pt x="6116" y="2944"/>
                    <a:pt x="6144" y="2939"/>
                    <a:pt x="6133" y="2927"/>
                  </a:cubicBezTo>
                  <a:lnTo>
                    <a:pt x="6133" y="2927"/>
                  </a:lnTo>
                  <a:cubicBezTo>
                    <a:pt x="6128" y="2939"/>
                    <a:pt x="6122" y="2955"/>
                    <a:pt x="6111" y="2967"/>
                  </a:cubicBezTo>
                  <a:cubicBezTo>
                    <a:pt x="6111" y="2972"/>
                    <a:pt x="6111" y="2972"/>
                    <a:pt x="6105" y="2972"/>
                  </a:cubicBezTo>
                  <a:cubicBezTo>
                    <a:pt x="6105" y="2972"/>
                    <a:pt x="6105" y="2972"/>
                    <a:pt x="6100" y="2967"/>
                  </a:cubicBezTo>
                  <a:cubicBezTo>
                    <a:pt x="6100" y="2965"/>
                    <a:pt x="6100" y="2964"/>
                    <a:pt x="6101" y="2964"/>
                  </a:cubicBezTo>
                  <a:cubicBezTo>
                    <a:pt x="6103" y="2964"/>
                    <a:pt x="6107" y="2967"/>
                    <a:pt x="6111" y="2967"/>
                  </a:cubicBezTo>
                  <a:cubicBezTo>
                    <a:pt x="6111" y="2967"/>
                    <a:pt x="6105" y="2961"/>
                    <a:pt x="6105" y="2961"/>
                  </a:cubicBezTo>
                  <a:cubicBezTo>
                    <a:pt x="6105" y="2955"/>
                    <a:pt x="6105" y="2955"/>
                    <a:pt x="6100" y="2955"/>
                  </a:cubicBezTo>
                  <a:lnTo>
                    <a:pt x="6122" y="2944"/>
                  </a:lnTo>
                  <a:cubicBezTo>
                    <a:pt x="6088" y="2939"/>
                    <a:pt x="6133" y="2933"/>
                    <a:pt x="6100" y="2927"/>
                  </a:cubicBezTo>
                  <a:lnTo>
                    <a:pt x="6100" y="2927"/>
                  </a:lnTo>
                  <a:cubicBezTo>
                    <a:pt x="6094" y="2933"/>
                    <a:pt x="6088" y="2939"/>
                    <a:pt x="6083" y="2944"/>
                  </a:cubicBezTo>
                  <a:cubicBezTo>
                    <a:pt x="6077" y="2938"/>
                    <a:pt x="6069" y="2934"/>
                    <a:pt x="6063" y="2934"/>
                  </a:cubicBezTo>
                  <a:cubicBezTo>
                    <a:pt x="6058" y="2934"/>
                    <a:pt x="6055" y="2937"/>
                    <a:pt x="6055" y="2944"/>
                  </a:cubicBezTo>
                  <a:cubicBezTo>
                    <a:pt x="6066" y="2950"/>
                    <a:pt x="6072" y="2950"/>
                    <a:pt x="6072" y="2955"/>
                  </a:cubicBezTo>
                  <a:cubicBezTo>
                    <a:pt x="6072" y="2961"/>
                    <a:pt x="6066" y="2972"/>
                    <a:pt x="6049" y="2978"/>
                  </a:cubicBezTo>
                  <a:cubicBezTo>
                    <a:pt x="6055" y="2989"/>
                    <a:pt x="6060" y="2989"/>
                    <a:pt x="6066" y="3000"/>
                  </a:cubicBezTo>
                  <a:cubicBezTo>
                    <a:pt x="6058" y="3017"/>
                    <a:pt x="6047" y="3021"/>
                    <a:pt x="6038" y="3021"/>
                  </a:cubicBezTo>
                  <a:cubicBezTo>
                    <a:pt x="6031" y="3021"/>
                    <a:pt x="6025" y="3019"/>
                    <a:pt x="6019" y="3019"/>
                  </a:cubicBezTo>
                  <a:cubicBezTo>
                    <a:pt x="6011" y="3019"/>
                    <a:pt x="6003" y="3023"/>
                    <a:pt x="5999" y="3040"/>
                  </a:cubicBezTo>
                  <a:cubicBezTo>
                    <a:pt x="5999" y="3040"/>
                    <a:pt x="6004" y="3045"/>
                    <a:pt x="6004" y="3045"/>
                  </a:cubicBezTo>
                  <a:lnTo>
                    <a:pt x="5988" y="3068"/>
                  </a:lnTo>
                  <a:lnTo>
                    <a:pt x="5982" y="3062"/>
                  </a:lnTo>
                  <a:cubicBezTo>
                    <a:pt x="5976" y="3062"/>
                    <a:pt x="5976" y="3068"/>
                    <a:pt x="5976" y="3073"/>
                  </a:cubicBezTo>
                  <a:cubicBezTo>
                    <a:pt x="5965" y="3073"/>
                    <a:pt x="5937" y="3079"/>
                    <a:pt x="5898" y="3112"/>
                  </a:cubicBezTo>
                  <a:lnTo>
                    <a:pt x="5836" y="3174"/>
                  </a:lnTo>
                  <a:lnTo>
                    <a:pt x="5809" y="3185"/>
                  </a:lnTo>
                  <a:lnTo>
                    <a:pt x="5809" y="3185"/>
                  </a:lnTo>
                  <a:cubicBezTo>
                    <a:pt x="5809" y="3185"/>
                    <a:pt x="5809" y="3184"/>
                    <a:pt x="5809" y="3184"/>
                  </a:cubicBezTo>
                  <a:lnTo>
                    <a:pt x="5809" y="3184"/>
                  </a:lnTo>
                  <a:lnTo>
                    <a:pt x="5808" y="3185"/>
                  </a:lnTo>
                  <a:lnTo>
                    <a:pt x="5809" y="3185"/>
                  </a:lnTo>
                  <a:lnTo>
                    <a:pt x="5809" y="3185"/>
                  </a:lnTo>
                  <a:cubicBezTo>
                    <a:pt x="5804" y="3192"/>
                    <a:pt x="5798" y="3200"/>
                    <a:pt x="5792" y="3208"/>
                  </a:cubicBezTo>
                  <a:cubicBezTo>
                    <a:pt x="5786" y="3208"/>
                    <a:pt x="5775" y="3208"/>
                    <a:pt x="5758" y="3219"/>
                  </a:cubicBezTo>
                  <a:cubicBezTo>
                    <a:pt x="5752" y="3230"/>
                    <a:pt x="5747" y="3236"/>
                    <a:pt x="5741" y="3241"/>
                  </a:cubicBezTo>
                  <a:cubicBezTo>
                    <a:pt x="5737" y="3237"/>
                    <a:pt x="5730" y="3233"/>
                    <a:pt x="5721" y="3233"/>
                  </a:cubicBezTo>
                  <a:cubicBezTo>
                    <a:pt x="5717" y="3233"/>
                    <a:pt x="5713" y="3234"/>
                    <a:pt x="5708" y="3236"/>
                  </a:cubicBezTo>
                  <a:lnTo>
                    <a:pt x="5702" y="3258"/>
                  </a:lnTo>
                  <a:lnTo>
                    <a:pt x="5686" y="3258"/>
                  </a:lnTo>
                  <a:cubicBezTo>
                    <a:pt x="5685" y="3260"/>
                    <a:pt x="5685" y="3262"/>
                    <a:pt x="5685" y="3264"/>
                  </a:cubicBezTo>
                  <a:cubicBezTo>
                    <a:pt x="5681" y="3264"/>
                    <a:pt x="5678" y="3261"/>
                    <a:pt x="5674" y="3261"/>
                  </a:cubicBezTo>
                  <a:cubicBezTo>
                    <a:pt x="5672" y="3261"/>
                    <a:pt x="5670" y="3262"/>
                    <a:pt x="5668" y="3264"/>
                  </a:cubicBezTo>
                  <a:lnTo>
                    <a:pt x="5668" y="3292"/>
                  </a:lnTo>
                  <a:cubicBezTo>
                    <a:pt x="5664" y="3287"/>
                    <a:pt x="5663" y="3279"/>
                    <a:pt x="5657" y="3279"/>
                  </a:cubicBezTo>
                  <a:cubicBezTo>
                    <a:pt x="5655" y="3279"/>
                    <a:pt x="5654" y="3279"/>
                    <a:pt x="5652" y="3280"/>
                  </a:cubicBezTo>
                  <a:cubicBezTo>
                    <a:pt x="5652" y="3292"/>
                    <a:pt x="5668" y="3286"/>
                    <a:pt x="5663" y="3303"/>
                  </a:cubicBezTo>
                  <a:cubicBezTo>
                    <a:pt x="5653" y="3303"/>
                    <a:pt x="5649" y="3299"/>
                    <a:pt x="5646" y="3299"/>
                  </a:cubicBezTo>
                  <a:cubicBezTo>
                    <a:pt x="5644" y="3299"/>
                    <a:pt x="5643" y="3301"/>
                    <a:pt x="5640" y="3308"/>
                  </a:cubicBezTo>
                  <a:cubicBezTo>
                    <a:pt x="5635" y="3303"/>
                    <a:pt x="5635" y="3303"/>
                    <a:pt x="5635" y="3297"/>
                  </a:cubicBezTo>
                  <a:cubicBezTo>
                    <a:pt x="5635" y="3308"/>
                    <a:pt x="5618" y="3314"/>
                    <a:pt x="5618" y="3331"/>
                  </a:cubicBezTo>
                  <a:cubicBezTo>
                    <a:pt x="5617" y="3330"/>
                    <a:pt x="5616" y="3330"/>
                    <a:pt x="5615" y="3330"/>
                  </a:cubicBezTo>
                  <a:cubicBezTo>
                    <a:pt x="5607" y="3330"/>
                    <a:pt x="5600" y="3342"/>
                    <a:pt x="5592" y="3342"/>
                  </a:cubicBezTo>
                  <a:cubicBezTo>
                    <a:pt x="5590" y="3342"/>
                    <a:pt x="5587" y="3340"/>
                    <a:pt x="5584" y="3336"/>
                  </a:cubicBezTo>
                  <a:cubicBezTo>
                    <a:pt x="5584" y="3348"/>
                    <a:pt x="5579" y="3364"/>
                    <a:pt x="5573" y="3370"/>
                  </a:cubicBezTo>
                  <a:cubicBezTo>
                    <a:pt x="5572" y="3364"/>
                    <a:pt x="5569" y="3361"/>
                    <a:pt x="5566" y="3361"/>
                  </a:cubicBezTo>
                  <a:cubicBezTo>
                    <a:pt x="5558" y="3361"/>
                    <a:pt x="5546" y="3376"/>
                    <a:pt x="5536" y="3376"/>
                  </a:cubicBezTo>
                  <a:cubicBezTo>
                    <a:pt x="5533" y="3376"/>
                    <a:pt x="5531" y="3374"/>
                    <a:pt x="5528" y="3370"/>
                  </a:cubicBezTo>
                  <a:lnTo>
                    <a:pt x="5528" y="3370"/>
                  </a:lnTo>
                  <a:cubicBezTo>
                    <a:pt x="5534" y="3398"/>
                    <a:pt x="5495" y="3409"/>
                    <a:pt x="5489" y="3437"/>
                  </a:cubicBezTo>
                  <a:cubicBezTo>
                    <a:pt x="5489" y="3432"/>
                    <a:pt x="5484" y="3432"/>
                    <a:pt x="5489" y="3426"/>
                  </a:cubicBezTo>
                  <a:lnTo>
                    <a:pt x="5489" y="3426"/>
                  </a:lnTo>
                  <a:cubicBezTo>
                    <a:pt x="5478" y="3437"/>
                    <a:pt x="5472" y="3432"/>
                    <a:pt x="5461" y="3437"/>
                  </a:cubicBezTo>
                  <a:cubicBezTo>
                    <a:pt x="5467" y="3448"/>
                    <a:pt x="5461" y="3460"/>
                    <a:pt x="5461" y="3471"/>
                  </a:cubicBezTo>
                  <a:cubicBezTo>
                    <a:pt x="5456" y="3476"/>
                    <a:pt x="5450" y="3476"/>
                    <a:pt x="5444" y="3482"/>
                  </a:cubicBezTo>
                  <a:cubicBezTo>
                    <a:pt x="5439" y="3471"/>
                    <a:pt x="5444" y="3460"/>
                    <a:pt x="5433" y="3448"/>
                  </a:cubicBezTo>
                  <a:lnTo>
                    <a:pt x="5433" y="3448"/>
                  </a:lnTo>
                  <a:cubicBezTo>
                    <a:pt x="5444" y="3460"/>
                    <a:pt x="5422" y="3482"/>
                    <a:pt x="5433" y="3488"/>
                  </a:cubicBezTo>
                  <a:cubicBezTo>
                    <a:pt x="5416" y="3488"/>
                    <a:pt x="5422" y="3488"/>
                    <a:pt x="5405" y="3482"/>
                  </a:cubicBezTo>
                  <a:lnTo>
                    <a:pt x="5405" y="3482"/>
                  </a:lnTo>
                  <a:cubicBezTo>
                    <a:pt x="5422" y="3499"/>
                    <a:pt x="5405" y="3493"/>
                    <a:pt x="5405" y="3510"/>
                  </a:cubicBezTo>
                  <a:lnTo>
                    <a:pt x="5388" y="3510"/>
                  </a:lnTo>
                  <a:cubicBezTo>
                    <a:pt x="5386" y="3508"/>
                    <a:pt x="5385" y="3506"/>
                    <a:pt x="5383" y="3506"/>
                  </a:cubicBezTo>
                  <a:cubicBezTo>
                    <a:pt x="5381" y="3506"/>
                    <a:pt x="5378" y="3509"/>
                    <a:pt x="5372" y="3516"/>
                  </a:cubicBezTo>
                  <a:cubicBezTo>
                    <a:pt x="5360" y="3516"/>
                    <a:pt x="5372" y="3499"/>
                    <a:pt x="5372" y="3499"/>
                  </a:cubicBezTo>
                  <a:lnTo>
                    <a:pt x="5372" y="3499"/>
                  </a:lnTo>
                  <a:cubicBezTo>
                    <a:pt x="5355" y="3510"/>
                    <a:pt x="5366" y="3516"/>
                    <a:pt x="5372" y="3521"/>
                  </a:cubicBezTo>
                  <a:cubicBezTo>
                    <a:pt x="5372" y="3527"/>
                    <a:pt x="5366" y="3532"/>
                    <a:pt x="5366" y="3532"/>
                  </a:cubicBezTo>
                  <a:cubicBezTo>
                    <a:pt x="5360" y="3532"/>
                    <a:pt x="5355" y="3527"/>
                    <a:pt x="5349" y="3521"/>
                  </a:cubicBezTo>
                  <a:cubicBezTo>
                    <a:pt x="5338" y="3538"/>
                    <a:pt x="5338" y="3555"/>
                    <a:pt x="5332" y="3560"/>
                  </a:cubicBezTo>
                  <a:cubicBezTo>
                    <a:pt x="5327" y="3560"/>
                    <a:pt x="5327" y="3560"/>
                    <a:pt x="5327" y="3555"/>
                  </a:cubicBezTo>
                  <a:cubicBezTo>
                    <a:pt x="5321" y="3566"/>
                    <a:pt x="5316" y="3577"/>
                    <a:pt x="5304" y="3588"/>
                  </a:cubicBezTo>
                  <a:cubicBezTo>
                    <a:pt x="5310" y="3579"/>
                    <a:pt x="5310" y="3575"/>
                    <a:pt x="5306" y="3575"/>
                  </a:cubicBezTo>
                  <a:lnTo>
                    <a:pt x="5306" y="3575"/>
                  </a:lnTo>
                  <a:cubicBezTo>
                    <a:pt x="5299" y="3575"/>
                    <a:pt x="5275" y="3592"/>
                    <a:pt x="5248" y="3611"/>
                  </a:cubicBezTo>
                  <a:cubicBezTo>
                    <a:pt x="5243" y="3611"/>
                    <a:pt x="5243" y="3616"/>
                    <a:pt x="5243" y="3616"/>
                  </a:cubicBezTo>
                  <a:cubicBezTo>
                    <a:pt x="5217" y="3634"/>
                    <a:pt x="5194" y="3648"/>
                    <a:pt x="5185" y="3648"/>
                  </a:cubicBezTo>
                  <a:cubicBezTo>
                    <a:pt x="5183" y="3648"/>
                    <a:pt x="5181" y="3647"/>
                    <a:pt x="5181" y="3644"/>
                  </a:cubicBezTo>
                  <a:cubicBezTo>
                    <a:pt x="5150" y="3685"/>
                    <a:pt x="5044" y="3745"/>
                    <a:pt x="4966" y="3807"/>
                  </a:cubicBezTo>
                  <a:lnTo>
                    <a:pt x="4966" y="3807"/>
                  </a:lnTo>
                  <a:cubicBezTo>
                    <a:pt x="4967" y="3807"/>
                    <a:pt x="4968" y="3807"/>
                    <a:pt x="4968" y="3807"/>
                  </a:cubicBezTo>
                  <a:lnTo>
                    <a:pt x="4968" y="3807"/>
                  </a:lnTo>
                  <a:cubicBezTo>
                    <a:pt x="4967" y="3807"/>
                    <a:pt x="4965" y="3808"/>
                    <a:pt x="4964" y="3809"/>
                  </a:cubicBezTo>
                  <a:lnTo>
                    <a:pt x="4964" y="3809"/>
                  </a:lnTo>
                  <a:cubicBezTo>
                    <a:pt x="4965" y="3808"/>
                    <a:pt x="4965" y="3808"/>
                    <a:pt x="4966" y="3807"/>
                  </a:cubicBezTo>
                  <a:lnTo>
                    <a:pt x="4966" y="3807"/>
                  </a:lnTo>
                  <a:cubicBezTo>
                    <a:pt x="4962" y="3807"/>
                    <a:pt x="4959" y="3810"/>
                    <a:pt x="4956" y="3812"/>
                  </a:cubicBezTo>
                  <a:lnTo>
                    <a:pt x="4956" y="3812"/>
                  </a:lnTo>
                  <a:cubicBezTo>
                    <a:pt x="4958" y="3811"/>
                    <a:pt x="4961" y="3810"/>
                    <a:pt x="4964" y="3809"/>
                  </a:cubicBezTo>
                  <a:lnTo>
                    <a:pt x="4964" y="3809"/>
                  </a:lnTo>
                  <a:cubicBezTo>
                    <a:pt x="4958" y="3814"/>
                    <a:pt x="4952" y="3819"/>
                    <a:pt x="4946" y="3824"/>
                  </a:cubicBezTo>
                  <a:cubicBezTo>
                    <a:pt x="4949" y="3821"/>
                    <a:pt x="4952" y="3816"/>
                    <a:pt x="4956" y="3812"/>
                  </a:cubicBezTo>
                  <a:lnTo>
                    <a:pt x="4956" y="3812"/>
                  </a:lnTo>
                  <a:cubicBezTo>
                    <a:pt x="4915" y="3830"/>
                    <a:pt x="4899" y="3836"/>
                    <a:pt x="4873" y="3846"/>
                  </a:cubicBezTo>
                  <a:cubicBezTo>
                    <a:pt x="4873" y="3868"/>
                    <a:pt x="4806" y="3913"/>
                    <a:pt x="4772" y="3947"/>
                  </a:cubicBezTo>
                  <a:cubicBezTo>
                    <a:pt x="4762" y="3950"/>
                    <a:pt x="4755" y="3952"/>
                    <a:pt x="4751" y="3952"/>
                  </a:cubicBezTo>
                  <a:cubicBezTo>
                    <a:pt x="4730" y="3952"/>
                    <a:pt x="4790" y="3908"/>
                    <a:pt x="4767" y="3908"/>
                  </a:cubicBezTo>
                  <a:lnTo>
                    <a:pt x="4767" y="3908"/>
                  </a:lnTo>
                  <a:cubicBezTo>
                    <a:pt x="4778" y="3913"/>
                    <a:pt x="4677" y="3975"/>
                    <a:pt x="4705" y="3975"/>
                  </a:cubicBezTo>
                  <a:cubicBezTo>
                    <a:pt x="4655" y="3992"/>
                    <a:pt x="4660" y="3992"/>
                    <a:pt x="4632" y="3992"/>
                  </a:cubicBezTo>
                  <a:cubicBezTo>
                    <a:pt x="4638" y="4020"/>
                    <a:pt x="4593" y="4020"/>
                    <a:pt x="4565" y="4053"/>
                  </a:cubicBezTo>
                  <a:cubicBezTo>
                    <a:pt x="4541" y="4061"/>
                    <a:pt x="4530" y="4062"/>
                    <a:pt x="4523" y="4062"/>
                  </a:cubicBezTo>
                  <a:cubicBezTo>
                    <a:pt x="4520" y="4062"/>
                    <a:pt x="4517" y="4062"/>
                    <a:pt x="4515" y="4062"/>
                  </a:cubicBezTo>
                  <a:cubicBezTo>
                    <a:pt x="4509" y="4062"/>
                    <a:pt x="4503" y="4064"/>
                    <a:pt x="4470" y="4087"/>
                  </a:cubicBezTo>
                  <a:cubicBezTo>
                    <a:pt x="4465" y="4088"/>
                    <a:pt x="4462" y="4089"/>
                    <a:pt x="4460" y="4089"/>
                  </a:cubicBezTo>
                  <a:cubicBezTo>
                    <a:pt x="4445" y="4089"/>
                    <a:pt x="4492" y="4059"/>
                    <a:pt x="4492" y="4059"/>
                  </a:cubicBezTo>
                  <a:lnTo>
                    <a:pt x="4492" y="4059"/>
                  </a:lnTo>
                  <a:cubicBezTo>
                    <a:pt x="4419" y="4098"/>
                    <a:pt x="4464" y="4092"/>
                    <a:pt x="4453" y="4109"/>
                  </a:cubicBezTo>
                  <a:cubicBezTo>
                    <a:pt x="4419" y="4130"/>
                    <a:pt x="4405" y="4135"/>
                    <a:pt x="4399" y="4135"/>
                  </a:cubicBezTo>
                  <a:cubicBezTo>
                    <a:pt x="4390" y="4135"/>
                    <a:pt x="4394" y="4125"/>
                    <a:pt x="4381" y="4125"/>
                  </a:cubicBezTo>
                  <a:cubicBezTo>
                    <a:pt x="4379" y="4125"/>
                    <a:pt x="4377" y="4126"/>
                    <a:pt x="4375" y="4126"/>
                  </a:cubicBezTo>
                  <a:cubicBezTo>
                    <a:pt x="4324" y="4160"/>
                    <a:pt x="4291" y="4193"/>
                    <a:pt x="4246" y="4216"/>
                  </a:cubicBezTo>
                  <a:cubicBezTo>
                    <a:pt x="4246" y="4216"/>
                    <a:pt x="4235" y="4216"/>
                    <a:pt x="4240" y="4210"/>
                  </a:cubicBezTo>
                  <a:lnTo>
                    <a:pt x="4240" y="4210"/>
                  </a:lnTo>
                  <a:cubicBezTo>
                    <a:pt x="4190" y="4249"/>
                    <a:pt x="4072" y="4294"/>
                    <a:pt x="4011" y="4339"/>
                  </a:cubicBezTo>
                  <a:cubicBezTo>
                    <a:pt x="4005" y="4344"/>
                    <a:pt x="3999" y="4344"/>
                    <a:pt x="3999" y="4344"/>
                  </a:cubicBezTo>
                  <a:cubicBezTo>
                    <a:pt x="4016" y="4344"/>
                    <a:pt x="4022" y="4350"/>
                    <a:pt x="4022" y="4361"/>
                  </a:cubicBezTo>
                  <a:cubicBezTo>
                    <a:pt x="3988" y="4372"/>
                    <a:pt x="3960" y="4395"/>
                    <a:pt x="3943" y="4395"/>
                  </a:cubicBezTo>
                  <a:cubicBezTo>
                    <a:pt x="3966" y="4384"/>
                    <a:pt x="3966" y="4378"/>
                    <a:pt x="3971" y="4372"/>
                  </a:cubicBezTo>
                  <a:lnTo>
                    <a:pt x="3971" y="4372"/>
                  </a:lnTo>
                  <a:lnTo>
                    <a:pt x="3938" y="4389"/>
                  </a:lnTo>
                  <a:cubicBezTo>
                    <a:pt x="3904" y="4389"/>
                    <a:pt x="3988" y="4367"/>
                    <a:pt x="3983" y="4356"/>
                  </a:cubicBezTo>
                  <a:lnTo>
                    <a:pt x="3983" y="4356"/>
                  </a:lnTo>
                  <a:cubicBezTo>
                    <a:pt x="3915" y="4389"/>
                    <a:pt x="3843" y="4440"/>
                    <a:pt x="3787" y="4456"/>
                  </a:cubicBezTo>
                  <a:cubicBezTo>
                    <a:pt x="3772" y="4447"/>
                    <a:pt x="3870" y="4414"/>
                    <a:pt x="3854" y="4414"/>
                  </a:cubicBezTo>
                  <a:cubicBezTo>
                    <a:pt x="3850" y="4414"/>
                    <a:pt x="3844" y="4415"/>
                    <a:pt x="3831" y="4417"/>
                  </a:cubicBezTo>
                  <a:lnTo>
                    <a:pt x="3915" y="4384"/>
                  </a:lnTo>
                  <a:lnTo>
                    <a:pt x="3915" y="4384"/>
                  </a:lnTo>
                  <a:cubicBezTo>
                    <a:pt x="3909" y="4384"/>
                    <a:pt x="3904" y="4384"/>
                    <a:pt x="3900" y="4384"/>
                  </a:cubicBezTo>
                  <a:cubicBezTo>
                    <a:pt x="3867" y="4384"/>
                    <a:pt x="3942" y="4366"/>
                    <a:pt x="3913" y="4366"/>
                  </a:cubicBezTo>
                  <a:cubicBezTo>
                    <a:pt x="3909" y="4366"/>
                    <a:pt x="3905" y="4366"/>
                    <a:pt x="3899" y="4367"/>
                  </a:cubicBezTo>
                  <a:cubicBezTo>
                    <a:pt x="3787" y="4412"/>
                    <a:pt x="3781" y="4423"/>
                    <a:pt x="3669" y="4468"/>
                  </a:cubicBezTo>
                  <a:cubicBezTo>
                    <a:pt x="3647" y="4484"/>
                    <a:pt x="3686" y="4473"/>
                    <a:pt x="3663" y="4496"/>
                  </a:cubicBezTo>
                  <a:cubicBezTo>
                    <a:pt x="3512" y="4574"/>
                    <a:pt x="3529" y="4507"/>
                    <a:pt x="3417" y="4568"/>
                  </a:cubicBezTo>
                  <a:cubicBezTo>
                    <a:pt x="3395" y="4591"/>
                    <a:pt x="3389" y="4613"/>
                    <a:pt x="3305" y="4636"/>
                  </a:cubicBezTo>
                  <a:lnTo>
                    <a:pt x="3327" y="4608"/>
                  </a:lnTo>
                  <a:lnTo>
                    <a:pt x="3327" y="4608"/>
                  </a:lnTo>
                  <a:cubicBezTo>
                    <a:pt x="3221" y="4641"/>
                    <a:pt x="3271" y="4652"/>
                    <a:pt x="3154" y="4680"/>
                  </a:cubicBezTo>
                  <a:cubicBezTo>
                    <a:pt x="3176" y="4664"/>
                    <a:pt x="3238" y="4647"/>
                    <a:pt x="3221" y="4647"/>
                  </a:cubicBezTo>
                  <a:lnTo>
                    <a:pt x="3221" y="4647"/>
                  </a:lnTo>
                  <a:cubicBezTo>
                    <a:pt x="3143" y="4658"/>
                    <a:pt x="3176" y="4675"/>
                    <a:pt x="3120" y="4692"/>
                  </a:cubicBezTo>
                  <a:lnTo>
                    <a:pt x="3103" y="4680"/>
                  </a:lnTo>
                  <a:cubicBezTo>
                    <a:pt x="2987" y="4725"/>
                    <a:pt x="2865" y="4774"/>
                    <a:pt x="2738" y="4813"/>
                  </a:cubicBezTo>
                  <a:lnTo>
                    <a:pt x="2738" y="4813"/>
                  </a:lnTo>
                  <a:cubicBezTo>
                    <a:pt x="2753" y="4809"/>
                    <a:pt x="2768" y="4809"/>
                    <a:pt x="2773" y="4804"/>
                  </a:cubicBezTo>
                  <a:lnTo>
                    <a:pt x="2773" y="4804"/>
                  </a:lnTo>
                  <a:cubicBezTo>
                    <a:pt x="2767" y="4809"/>
                    <a:pt x="2756" y="4809"/>
                    <a:pt x="2734" y="4815"/>
                  </a:cubicBezTo>
                  <a:cubicBezTo>
                    <a:pt x="2735" y="4814"/>
                    <a:pt x="2737" y="4814"/>
                    <a:pt x="2738" y="4813"/>
                  </a:cubicBezTo>
                  <a:lnTo>
                    <a:pt x="2738" y="4813"/>
                  </a:lnTo>
                  <a:cubicBezTo>
                    <a:pt x="2737" y="4814"/>
                    <a:pt x="2735" y="4814"/>
                    <a:pt x="2734" y="4815"/>
                  </a:cubicBezTo>
                  <a:cubicBezTo>
                    <a:pt x="2738" y="4806"/>
                    <a:pt x="2754" y="4797"/>
                    <a:pt x="2741" y="4797"/>
                  </a:cubicBezTo>
                  <a:cubicBezTo>
                    <a:pt x="2739" y="4797"/>
                    <a:pt x="2734" y="4797"/>
                    <a:pt x="2728" y="4798"/>
                  </a:cubicBezTo>
                  <a:cubicBezTo>
                    <a:pt x="2650" y="4826"/>
                    <a:pt x="2560" y="4848"/>
                    <a:pt x="2476" y="4865"/>
                  </a:cubicBezTo>
                  <a:cubicBezTo>
                    <a:pt x="2386" y="4888"/>
                    <a:pt x="2302" y="4899"/>
                    <a:pt x="2218" y="4910"/>
                  </a:cubicBezTo>
                  <a:lnTo>
                    <a:pt x="2162" y="4938"/>
                  </a:lnTo>
                  <a:cubicBezTo>
                    <a:pt x="2146" y="4938"/>
                    <a:pt x="2134" y="4938"/>
                    <a:pt x="2146" y="4932"/>
                  </a:cubicBezTo>
                  <a:lnTo>
                    <a:pt x="2146" y="4932"/>
                  </a:lnTo>
                  <a:cubicBezTo>
                    <a:pt x="2084" y="4938"/>
                    <a:pt x="2146" y="4938"/>
                    <a:pt x="2118" y="4955"/>
                  </a:cubicBezTo>
                  <a:cubicBezTo>
                    <a:pt x="2109" y="4956"/>
                    <a:pt x="2101" y="4957"/>
                    <a:pt x="2095" y="4957"/>
                  </a:cubicBezTo>
                  <a:cubicBezTo>
                    <a:pt x="2078" y="4957"/>
                    <a:pt x="2073" y="4952"/>
                    <a:pt x="2090" y="4944"/>
                  </a:cubicBezTo>
                  <a:lnTo>
                    <a:pt x="2090" y="4944"/>
                  </a:lnTo>
                  <a:cubicBezTo>
                    <a:pt x="1983" y="4977"/>
                    <a:pt x="1782" y="5028"/>
                    <a:pt x="1664" y="5028"/>
                  </a:cubicBezTo>
                  <a:lnTo>
                    <a:pt x="1686" y="5022"/>
                  </a:lnTo>
                  <a:lnTo>
                    <a:pt x="1686" y="5022"/>
                  </a:lnTo>
                  <a:cubicBezTo>
                    <a:pt x="1591" y="5028"/>
                    <a:pt x="1586" y="5061"/>
                    <a:pt x="1502" y="5061"/>
                  </a:cubicBezTo>
                  <a:lnTo>
                    <a:pt x="1513" y="5056"/>
                  </a:lnTo>
                  <a:lnTo>
                    <a:pt x="1513" y="5056"/>
                  </a:lnTo>
                  <a:cubicBezTo>
                    <a:pt x="1485" y="5061"/>
                    <a:pt x="1457" y="5061"/>
                    <a:pt x="1423" y="5067"/>
                  </a:cubicBezTo>
                  <a:cubicBezTo>
                    <a:pt x="1406" y="5039"/>
                    <a:pt x="1384" y="5011"/>
                    <a:pt x="1367" y="4983"/>
                  </a:cubicBezTo>
                  <a:cubicBezTo>
                    <a:pt x="1345" y="4949"/>
                    <a:pt x="1322" y="4916"/>
                    <a:pt x="1300" y="4882"/>
                  </a:cubicBezTo>
                  <a:cubicBezTo>
                    <a:pt x="1261" y="4820"/>
                    <a:pt x="1222" y="4753"/>
                    <a:pt x="1194" y="4697"/>
                  </a:cubicBezTo>
                  <a:cubicBezTo>
                    <a:pt x="1160" y="4686"/>
                    <a:pt x="1098" y="4529"/>
                    <a:pt x="1070" y="4529"/>
                  </a:cubicBezTo>
                  <a:cubicBezTo>
                    <a:pt x="1026" y="4423"/>
                    <a:pt x="1042" y="4451"/>
                    <a:pt x="975" y="4305"/>
                  </a:cubicBezTo>
                  <a:cubicBezTo>
                    <a:pt x="953" y="4266"/>
                    <a:pt x="930" y="4255"/>
                    <a:pt x="902" y="4210"/>
                  </a:cubicBezTo>
                  <a:lnTo>
                    <a:pt x="914" y="4204"/>
                  </a:lnTo>
                  <a:cubicBezTo>
                    <a:pt x="897" y="4188"/>
                    <a:pt x="880" y="4165"/>
                    <a:pt x="863" y="4148"/>
                  </a:cubicBezTo>
                  <a:lnTo>
                    <a:pt x="863" y="4104"/>
                  </a:lnTo>
                  <a:lnTo>
                    <a:pt x="841" y="4064"/>
                  </a:lnTo>
                  <a:lnTo>
                    <a:pt x="841" y="4064"/>
                  </a:lnTo>
                  <a:cubicBezTo>
                    <a:pt x="846" y="4081"/>
                    <a:pt x="852" y="4104"/>
                    <a:pt x="846" y="4104"/>
                  </a:cubicBezTo>
                  <a:cubicBezTo>
                    <a:pt x="807" y="4036"/>
                    <a:pt x="768" y="3930"/>
                    <a:pt x="779" y="3924"/>
                  </a:cubicBezTo>
                  <a:cubicBezTo>
                    <a:pt x="746" y="3868"/>
                    <a:pt x="718" y="3818"/>
                    <a:pt x="690" y="3762"/>
                  </a:cubicBezTo>
                  <a:lnTo>
                    <a:pt x="690" y="3762"/>
                  </a:lnTo>
                  <a:cubicBezTo>
                    <a:pt x="692" y="3762"/>
                    <a:pt x="695" y="3766"/>
                    <a:pt x="699" y="3772"/>
                  </a:cubicBezTo>
                  <a:lnTo>
                    <a:pt x="699" y="3772"/>
                  </a:lnTo>
                  <a:cubicBezTo>
                    <a:pt x="691" y="3751"/>
                    <a:pt x="716" y="3770"/>
                    <a:pt x="678" y="3712"/>
                  </a:cubicBezTo>
                  <a:lnTo>
                    <a:pt x="678" y="3712"/>
                  </a:lnTo>
                  <a:cubicBezTo>
                    <a:pt x="680" y="3715"/>
                    <a:pt x="680" y="3717"/>
                    <a:pt x="679" y="3717"/>
                  </a:cubicBezTo>
                  <a:cubicBezTo>
                    <a:pt x="677" y="3717"/>
                    <a:pt x="671" y="3712"/>
                    <a:pt x="667" y="3712"/>
                  </a:cubicBezTo>
                  <a:cubicBezTo>
                    <a:pt x="656" y="3667"/>
                    <a:pt x="617" y="3572"/>
                    <a:pt x="583" y="3504"/>
                  </a:cubicBezTo>
                  <a:lnTo>
                    <a:pt x="583" y="3504"/>
                  </a:lnTo>
                  <a:lnTo>
                    <a:pt x="600" y="3516"/>
                  </a:lnTo>
                  <a:cubicBezTo>
                    <a:pt x="550" y="3387"/>
                    <a:pt x="488" y="3247"/>
                    <a:pt x="437" y="3101"/>
                  </a:cubicBezTo>
                  <a:lnTo>
                    <a:pt x="437" y="3101"/>
                  </a:lnTo>
                  <a:cubicBezTo>
                    <a:pt x="446" y="3129"/>
                    <a:pt x="444" y="3142"/>
                    <a:pt x="439" y="3142"/>
                  </a:cubicBezTo>
                  <a:cubicBezTo>
                    <a:pt x="433" y="3142"/>
                    <a:pt x="423" y="3129"/>
                    <a:pt x="415" y="3107"/>
                  </a:cubicBezTo>
                  <a:lnTo>
                    <a:pt x="419" y="3101"/>
                  </a:lnTo>
                  <a:lnTo>
                    <a:pt x="419" y="3101"/>
                  </a:lnTo>
                  <a:cubicBezTo>
                    <a:pt x="419" y="3101"/>
                    <a:pt x="419" y="3101"/>
                    <a:pt x="419" y="3101"/>
                  </a:cubicBezTo>
                  <a:cubicBezTo>
                    <a:pt x="420" y="3101"/>
                    <a:pt x="420" y="3100"/>
                    <a:pt x="420" y="3100"/>
                  </a:cubicBezTo>
                  <a:lnTo>
                    <a:pt x="420" y="3100"/>
                  </a:lnTo>
                  <a:lnTo>
                    <a:pt x="419" y="3101"/>
                  </a:lnTo>
                  <a:lnTo>
                    <a:pt x="419" y="3101"/>
                  </a:lnTo>
                  <a:cubicBezTo>
                    <a:pt x="418" y="3100"/>
                    <a:pt x="414" y="3095"/>
                    <a:pt x="404" y="3079"/>
                  </a:cubicBezTo>
                  <a:cubicBezTo>
                    <a:pt x="395" y="3054"/>
                    <a:pt x="397" y="3044"/>
                    <a:pt x="402" y="3044"/>
                  </a:cubicBezTo>
                  <a:lnTo>
                    <a:pt x="402" y="3044"/>
                  </a:lnTo>
                  <a:cubicBezTo>
                    <a:pt x="408" y="3044"/>
                    <a:pt x="418" y="3054"/>
                    <a:pt x="426" y="3068"/>
                  </a:cubicBezTo>
                  <a:lnTo>
                    <a:pt x="398" y="3006"/>
                  </a:lnTo>
                  <a:cubicBezTo>
                    <a:pt x="398" y="3005"/>
                    <a:pt x="398" y="3004"/>
                    <a:pt x="399" y="3004"/>
                  </a:cubicBezTo>
                  <a:cubicBezTo>
                    <a:pt x="401" y="3004"/>
                    <a:pt x="406" y="3013"/>
                    <a:pt x="415" y="3017"/>
                  </a:cubicBezTo>
                  <a:cubicBezTo>
                    <a:pt x="393" y="2995"/>
                    <a:pt x="393" y="2899"/>
                    <a:pt x="365" y="2866"/>
                  </a:cubicBezTo>
                  <a:lnTo>
                    <a:pt x="365" y="2860"/>
                  </a:lnTo>
                  <a:cubicBezTo>
                    <a:pt x="320" y="2715"/>
                    <a:pt x="297" y="2647"/>
                    <a:pt x="264" y="2530"/>
                  </a:cubicBezTo>
                  <a:cubicBezTo>
                    <a:pt x="253" y="2530"/>
                    <a:pt x="241" y="2479"/>
                    <a:pt x="219" y="2446"/>
                  </a:cubicBezTo>
                  <a:cubicBezTo>
                    <a:pt x="202" y="2356"/>
                    <a:pt x="191" y="2255"/>
                    <a:pt x="163" y="2149"/>
                  </a:cubicBezTo>
                  <a:cubicBezTo>
                    <a:pt x="153" y="2115"/>
                    <a:pt x="148" y="2109"/>
                    <a:pt x="145" y="2109"/>
                  </a:cubicBezTo>
                  <a:cubicBezTo>
                    <a:pt x="144" y="2109"/>
                    <a:pt x="143" y="2111"/>
                    <a:pt x="142" y="2111"/>
                  </a:cubicBezTo>
                  <a:cubicBezTo>
                    <a:pt x="140" y="2111"/>
                    <a:pt x="138" y="2108"/>
                    <a:pt x="135" y="2099"/>
                  </a:cubicBezTo>
                  <a:cubicBezTo>
                    <a:pt x="141" y="2099"/>
                    <a:pt x="135" y="2054"/>
                    <a:pt x="135" y="2054"/>
                  </a:cubicBezTo>
                  <a:cubicBezTo>
                    <a:pt x="135" y="2051"/>
                    <a:pt x="135" y="2050"/>
                    <a:pt x="136" y="2050"/>
                  </a:cubicBezTo>
                  <a:cubicBezTo>
                    <a:pt x="138" y="2050"/>
                    <a:pt x="141" y="2051"/>
                    <a:pt x="146" y="2054"/>
                  </a:cubicBezTo>
                  <a:cubicBezTo>
                    <a:pt x="139" y="2039"/>
                    <a:pt x="144" y="2036"/>
                    <a:pt x="151" y="2036"/>
                  </a:cubicBezTo>
                  <a:cubicBezTo>
                    <a:pt x="155" y="2036"/>
                    <a:pt x="159" y="2037"/>
                    <a:pt x="163" y="2037"/>
                  </a:cubicBezTo>
                  <a:cubicBezTo>
                    <a:pt x="213" y="2031"/>
                    <a:pt x="264" y="2026"/>
                    <a:pt x="348" y="2020"/>
                  </a:cubicBezTo>
                  <a:cubicBezTo>
                    <a:pt x="331" y="2015"/>
                    <a:pt x="309" y="2015"/>
                    <a:pt x="320" y="2009"/>
                  </a:cubicBezTo>
                  <a:cubicBezTo>
                    <a:pt x="328" y="2007"/>
                    <a:pt x="338" y="2007"/>
                    <a:pt x="347" y="2007"/>
                  </a:cubicBezTo>
                  <a:cubicBezTo>
                    <a:pt x="370" y="2007"/>
                    <a:pt x="391" y="2011"/>
                    <a:pt x="387" y="2015"/>
                  </a:cubicBezTo>
                  <a:lnTo>
                    <a:pt x="376" y="2020"/>
                  </a:lnTo>
                  <a:cubicBezTo>
                    <a:pt x="471" y="1998"/>
                    <a:pt x="583" y="1998"/>
                    <a:pt x="690" y="1998"/>
                  </a:cubicBezTo>
                  <a:cubicBezTo>
                    <a:pt x="790" y="1992"/>
                    <a:pt x="891" y="1987"/>
                    <a:pt x="964" y="1964"/>
                  </a:cubicBezTo>
                  <a:lnTo>
                    <a:pt x="958" y="1964"/>
                  </a:lnTo>
                  <a:cubicBezTo>
                    <a:pt x="1009" y="1953"/>
                    <a:pt x="1059" y="1936"/>
                    <a:pt x="1110" y="1925"/>
                  </a:cubicBezTo>
                  <a:cubicBezTo>
                    <a:pt x="1122" y="1923"/>
                    <a:pt x="1129" y="1922"/>
                    <a:pt x="1132" y="1922"/>
                  </a:cubicBezTo>
                  <a:cubicBezTo>
                    <a:pt x="1150" y="1922"/>
                    <a:pt x="1079" y="1942"/>
                    <a:pt x="1121" y="1942"/>
                  </a:cubicBezTo>
                  <a:cubicBezTo>
                    <a:pt x="1289" y="1891"/>
                    <a:pt x="1390" y="1891"/>
                    <a:pt x="1518" y="1847"/>
                  </a:cubicBezTo>
                  <a:cubicBezTo>
                    <a:pt x="1524" y="1847"/>
                    <a:pt x="1530" y="1847"/>
                    <a:pt x="1537" y="1847"/>
                  </a:cubicBezTo>
                  <a:cubicBezTo>
                    <a:pt x="1661" y="1847"/>
                    <a:pt x="1901" y="1750"/>
                    <a:pt x="2034" y="1723"/>
                  </a:cubicBezTo>
                  <a:lnTo>
                    <a:pt x="2028" y="1718"/>
                  </a:lnTo>
                  <a:cubicBezTo>
                    <a:pt x="2062" y="1701"/>
                    <a:pt x="2073" y="1707"/>
                    <a:pt x="2095" y="1701"/>
                  </a:cubicBezTo>
                  <a:cubicBezTo>
                    <a:pt x="2094" y="1700"/>
                    <a:pt x="2091" y="1699"/>
                    <a:pt x="2088" y="1699"/>
                  </a:cubicBezTo>
                  <a:cubicBezTo>
                    <a:pt x="2082" y="1699"/>
                    <a:pt x="2075" y="1701"/>
                    <a:pt x="2072" y="1701"/>
                  </a:cubicBezTo>
                  <a:cubicBezTo>
                    <a:pt x="2070" y="1701"/>
                    <a:pt x="2070" y="1700"/>
                    <a:pt x="2078" y="1695"/>
                  </a:cubicBezTo>
                  <a:cubicBezTo>
                    <a:pt x="2375" y="1589"/>
                    <a:pt x="2700" y="1483"/>
                    <a:pt x="3003" y="1343"/>
                  </a:cubicBezTo>
                  <a:cubicBezTo>
                    <a:pt x="3109" y="1292"/>
                    <a:pt x="3042" y="1275"/>
                    <a:pt x="3182" y="1219"/>
                  </a:cubicBezTo>
                  <a:lnTo>
                    <a:pt x="3182" y="1219"/>
                  </a:lnTo>
                  <a:lnTo>
                    <a:pt x="3154" y="1253"/>
                  </a:lnTo>
                  <a:cubicBezTo>
                    <a:pt x="3359" y="1131"/>
                    <a:pt x="3580" y="1015"/>
                    <a:pt x="3769" y="877"/>
                  </a:cubicBezTo>
                  <a:lnTo>
                    <a:pt x="3769" y="877"/>
                  </a:lnTo>
                  <a:cubicBezTo>
                    <a:pt x="3765" y="881"/>
                    <a:pt x="3764" y="886"/>
                    <a:pt x="3747" y="894"/>
                  </a:cubicBezTo>
                  <a:cubicBezTo>
                    <a:pt x="3798" y="883"/>
                    <a:pt x="3904" y="794"/>
                    <a:pt x="3899" y="788"/>
                  </a:cubicBezTo>
                  <a:cubicBezTo>
                    <a:pt x="3909" y="780"/>
                    <a:pt x="3913" y="778"/>
                    <a:pt x="3916" y="778"/>
                  </a:cubicBezTo>
                  <a:cubicBezTo>
                    <a:pt x="3918" y="778"/>
                    <a:pt x="3918" y="780"/>
                    <a:pt x="3922" y="780"/>
                  </a:cubicBezTo>
                  <a:cubicBezTo>
                    <a:pt x="3924" y="780"/>
                    <a:pt x="3927" y="779"/>
                    <a:pt x="3932" y="777"/>
                  </a:cubicBezTo>
                  <a:cubicBezTo>
                    <a:pt x="3977" y="754"/>
                    <a:pt x="4027" y="693"/>
                    <a:pt x="4055" y="687"/>
                  </a:cubicBezTo>
                  <a:lnTo>
                    <a:pt x="4055" y="687"/>
                  </a:lnTo>
                  <a:cubicBezTo>
                    <a:pt x="4055" y="687"/>
                    <a:pt x="4044" y="698"/>
                    <a:pt x="4039" y="704"/>
                  </a:cubicBezTo>
                  <a:cubicBezTo>
                    <a:pt x="4060" y="683"/>
                    <a:pt x="4149" y="620"/>
                    <a:pt x="4131" y="620"/>
                  </a:cubicBezTo>
                  <a:lnTo>
                    <a:pt x="4131" y="620"/>
                  </a:lnTo>
                  <a:cubicBezTo>
                    <a:pt x="4130" y="620"/>
                    <a:pt x="4129" y="620"/>
                    <a:pt x="4128" y="620"/>
                  </a:cubicBezTo>
                  <a:cubicBezTo>
                    <a:pt x="4201" y="570"/>
                    <a:pt x="4257" y="514"/>
                    <a:pt x="4319" y="474"/>
                  </a:cubicBezTo>
                  <a:cubicBezTo>
                    <a:pt x="4341" y="435"/>
                    <a:pt x="4436" y="379"/>
                    <a:pt x="4436" y="357"/>
                  </a:cubicBezTo>
                  <a:cubicBezTo>
                    <a:pt x="4437" y="359"/>
                    <a:pt x="4439" y="360"/>
                    <a:pt x="4441" y="360"/>
                  </a:cubicBezTo>
                  <a:cubicBezTo>
                    <a:pt x="4452" y="360"/>
                    <a:pt x="4477" y="340"/>
                    <a:pt x="4509" y="312"/>
                  </a:cubicBezTo>
                  <a:cubicBezTo>
                    <a:pt x="4526" y="301"/>
                    <a:pt x="4548" y="284"/>
                    <a:pt x="4565" y="262"/>
                  </a:cubicBezTo>
                  <a:cubicBezTo>
                    <a:pt x="4571" y="250"/>
                    <a:pt x="4582" y="239"/>
                    <a:pt x="4587" y="234"/>
                  </a:cubicBezTo>
                  <a:lnTo>
                    <a:pt x="4587" y="222"/>
                  </a:lnTo>
                  <a:lnTo>
                    <a:pt x="4593" y="222"/>
                  </a:lnTo>
                  <a:lnTo>
                    <a:pt x="4593" y="217"/>
                  </a:lnTo>
                  <a:cubicBezTo>
                    <a:pt x="4593" y="220"/>
                    <a:pt x="4594" y="221"/>
                    <a:pt x="4595" y="221"/>
                  </a:cubicBezTo>
                  <a:cubicBezTo>
                    <a:pt x="4597" y="221"/>
                    <a:pt x="4599" y="220"/>
                    <a:pt x="4601" y="220"/>
                  </a:cubicBezTo>
                  <a:cubicBezTo>
                    <a:pt x="4603" y="220"/>
                    <a:pt x="4604" y="222"/>
                    <a:pt x="4604" y="228"/>
                  </a:cubicBezTo>
                  <a:cubicBezTo>
                    <a:pt x="4604" y="222"/>
                    <a:pt x="4610" y="217"/>
                    <a:pt x="4610" y="211"/>
                  </a:cubicBezTo>
                  <a:cubicBezTo>
                    <a:pt x="4616" y="206"/>
                    <a:pt x="4616" y="206"/>
                    <a:pt x="4616" y="194"/>
                  </a:cubicBezTo>
                  <a:close/>
                  <a:moveTo>
                    <a:pt x="4730" y="5132"/>
                  </a:moveTo>
                  <a:lnTo>
                    <a:pt x="4730" y="5132"/>
                  </a:lnTo>
                  <a:cubicBezTo>
                    <a:pt x="4731" y="5133"/>
                    <a:pt x="4732" y="5134"/>
                    <a:pt x="4733" y="5134"/>
                  </a:cubicBezTo>
                  <a:cubicBezTo>
                    <a:pt x="4732" y="5133"/>
                    <a:pt x="4731" y="5133"/>
                    <a:pt x="4730" y="5132"/>
                  </a:cubicBezTo>
                  <a:close/>
                  <a:moveTo>
                    <a:pt x="4440" y="5227"/>
                  </a:moveTo>
                  <a:lnTo>
                    <a:pt x="4440" y="5227"/>
                  </a:lnTo>
                  <a:cubicBezTo>
                    <a:pt x="4439" y="5228"/>
                    <a:pt x="4438" y="5229"/>
                    <a:pt x="4436" y="5229"/>
                  </a:cubicBezTo>
                  <a:cubicBezTo>
                    <a:pt x="4440" y="5229"/>
                    <a:pt x="4441" y="5229"/>
                    <a:pt x="4440" y="5227"/>
                  </a:cubicBezTo>
                  <a:close/>
                  <a:moveTo>
                    <a:pt x="1602" y="5264"/>
                  </a:moveTo>
                  <a:cubicBezTo>
                    <a:pt x="1601" y="5265"/>
                    <a:pt x="1600" y="5266"/>
                    <a:pt x="1602" y="5269"/>
                  </a:cubicBezTo>
                  <a:lnTo>
                    <a:pt x="1602" y="5264"/>
                  </a:lnTo>
                  <a:close/>
                  <a:moveTo>
                    <a:pt x="5271" y="5255"/>
                  </a:moveTo>
                  <a:lnTo>
                    <a:pt x="5271" y="5255"/>
                  </a:lnTo>
                  <a:cubicBezTo>
                    <a:pt x="5270" y="5265"/>
                    <a:pt x="5265" y="5271"/>
                    <a:pt x="5268" y="5271"/>
                  </a:cubicBezTo>
                  <a:cubicBezTo>
                    <a:pt x="5270" y="5271"/>
                    <a:pt x="5272" y="5270"/>
                    <a:pt x="5276" y="5269"/>
                  </a:cubicBezTo>
                  <a:cubicBezTo>
                    <a:pt x="5283" y="5259"/>
                    <a:pt x="5275" y="5260"/>
                    <a:pt x="5271" y="5255"/>
                  </a:cubicBezTo>
                  <a:close/>
                  <a:moveTo>
                    <a:pt x="2695" y="5408"/>
                  </a:moveTo>
                  <a:lnTo>
                    <a:pt x="2695" y="5408"/>
                  </a:lnTo>
                  <a:cubicBezTo>
                    <a:pt x="2693" y="5409"/>
                    <a:pt x="2692" y="5409"/>
                    <a:pt x="2695" y="5409"/>
                  </a:cubicBezTo>
                  <a:cubicBezTo>
                    <a:pt x="2695" y="5408"/>
                    <a:pt x="2695" y="5408"/>
                    <a:pt x="2695" y="5408"/>
                  </a:cubicBezTo>
                  <a:close/>
                  <a:moveTo>
                    <a:pt x="2532" y="5414"/>
                  </a:moveTo>
                  <a:cubicBezTo>
                    <a:pt x="2529" y="5414"/>
                    <a:pt x="2528" y="5415"/>
                    <a:pt x="2527" y="5417"/>
                  </a:cubicBezTo>
                  <a:lnTo>
                    <a:pt x="2527" y="5417"/>
                  </a:lnTo>
                  <a:cubicBezTo>
                    <a:pt x="2529" y="5416"/>
                    <a:pt x="2530" y="5415"/>
                    <a:pt x="2532" y="5414"/>
                  </a:cubicBezTo>
                  <a:close/>
                  <a:moveTo>
                    <a:pt x="4453" y="5437"/>
                  </a:moveTo>
                  <a:cubicBezTo>
                    <a:pt x="4453" y="5438"/>
                    <a:pt x="4452" y="5439"/>
                    <a:pt x="4450" y="5439"/>
                  </a:cubicBezTo>
                  <a:cubicBezTo>
                    <a:pt x="4448" y="5439"/>
                    <a:pt x="4446" y="5438"/>
                    <a:pt x="4443" y="5438"/>
                  </a:cubicBezTo>
                  <a:lnTo>
                    <a:pt x="4443" y="5438"/>
                  </a:lnTo>
                  <a:cubicBezTo>
                    <a:pt x="4448" y="5443"/>
                    <a:pt x="4448" y="5448"/>
                    <a:pt x="4453" y="5453"/>
                  </a:cubicBezTo>
                  <a:cubicBezTo>
                    <a:pt x="4453" y="5448"/>
                    <a:pt x="4453" y="5442"/>
                    <a:pt x="4453" y="5437"/>
                  </a:cubicBezTo>
                  <a:close/>
                  <a:moveTo>
                    <a:pt x="4428" y="5428"/>
                  </a:moveTo>
                  <a:lnTo>
                    <a:pt x="4428" y="5428"/>
                  </a:lnTo>
                  <a:cubicBezTo>
                    <a:pt x="4419" y="5428"/>
                    <a:pt x="4430" y="5449"/>
                    <a:pt x="4425" y="5453"/>
                  </a:cubicBezTo>
                  <a:cubicBezTo>
                    <a:pt x="4425" y="5459"/>
                    <a:pt x="4431" y="5459"/>
                    <a:pt x="4436" y="5459"/>
                  </a:cubicBezTo>
                  <a:cubicBezTo>
                    <a:pt x="4436" y="5453"/>
                    <a:pt x="4425" y="5448"/>
                    <a:pt x="4431" y="5448"/>
                  </a:cubicBezTo>
                  <a:lnTo>
                    <a:pt x="4431" y="5448"/>
                  </a:lnTo>
                  <a:cubicBezTo>
                    <a:pt x="4436" y="5453"/>
                    <a:pt x="4442" y="5459"/>
                    <a:pt x="4447" y="5459"/>
                  </a:cubicBezTo>
                  <a:cubicBezTo>
                    <a:pt x="4447" y="5453"/>
                    <a:pt x="4442" y="5448"/>
                    <a:pt x="4442" y="5437"/>
                  </a:cubicBezTo>
                  <a:lnTo>
                    <a:pt x="4442" y="5437"/>
                  </a:lnTo>
                  <a:cubicBezTo>
                    <a:pt x="4442" y="5438"/>
                    <a:pt x="4443" y="5438"/>
                    <a:pt x="4443" y="5438"/>
                  </a:cubicBezTo>
                  <a:lnTo>
                    <a:pt x="4443" y="5438"/>
                  </a:lnTo>
                  <a:cubicBezTo>
                    <a:pt x="4443" y="5437"/>
                    <a:pt x="4442" y="5437"/>
                    <a:pt x="4442" y="5437"/>
                  </a:cubicBezTo>
                  <a:lnTo>
                    <a:pt x="4442" y="5437"/>
                  </a:lnTo>
                  <a:cubicBezTo>
                    <a:pt x="4442" y="5437"/>
                    <a:pt x="4442" y="5437"/>
                    <a:pt x="4442" y="5437"/>
                  </a:cubicBezTo>
                  <a:lnTo>
                    <a:pt x="4442" y="5437"/>
                  </a:lnTo>
                  <a:cubicBezTo>
                    <a:pt x="4440" y="5437"/>
                    <a:pt x="4438" y="5437"/>
                    <a:pt x="4436" y="5437"/>
                  </a:cubicBezTo>
                  <a:lnTo>
                    <a:pt x="4436" y="5431"/>
                  </a:lnTo>
                  <a:cubicBezTo>
                    <a:pt x="4433" y="5429"/>
                    <a:pt x="4430" y="5428"/>
                    <a:pt x="4428" y="5428"/>
                  </a:cubicBezTo>
                  <a:close/>
                  <a:moveTo>
                    <a:pt x="2616" y="5481"/>
                  </a:moveTo>
                  <a:cubicBezTo>
                    <a:pt x="2614" y="5483"/>
                    <a:pt x="2612" y="5485"/>
                    <a:pt x="2611" y="5487"/>
                  </a:cubicBezTo>
                  <a:cubicBezTo>
                    <a:pt x="2613" y="5485"/>
                    <a:pt x="2615" y="5483"/>
                    <a:pt x="2616" y="5481"/>
                  </a:cubicBezTo>
                  <a:close/>
                  <a:moveTo>
                    <a:pt x="4352" y="5509"/>
                  </a:moveTo>
                  <a:lnTo>
                    <a:pt x="4352" y="5509"/>
                  </a:lnTo>
                  <a:cubicBezTo>
                    <a:pt x="4353" y="5510"/>
                    <a:pt x="4354" y="5511"/>
                    <a:pt x="4355" y="5511"/>
                  </a:cubicBezTo>
                  <a:lnTo>
                    <a:pt x="4355" y="5511"/>
                  </a:lnTo>
                  <a:cubicBezTo>
                    <a:pt x="4354" y="5511"/>
                    <a:pt x="4353" y="5510"/>
                    <a:pt x="4352" y="5509"/>
                  </a:cubicBezTo>
                  <a:close/>
                  <a:moveTo>
                    <a:pt x="2534" y="5518"/>
                  </a:moveTo>
                  <a:lnTo>
                    <a:pt x="2534" y="5518"/>
                  </a:lnTo>
                  <a:cubicBezTo>
                    <a:pt x="2533" y="5519"/>
                    <a:pt x="2533" y="5520"/>
                    <a:pt x="2532" y="5521"/>
                  </a:cubicBezTo>
                  <a:cubicBezTo>
                    <a:pt x="2533" y="5520"/>
                    <a:pt x="2533" y="5519"/>
                    <a:pt x="2534" y="5518"/>
                  </a:cubicBezTo>
                  <a:close/>
                  <a:moveTo>
                    <a:pt x="4390" y="5551"/>
                  </a:moveTo>
                  <a:cubicBezTo>
                    <a:pt x="4390" y="5552"/>
                    <a:pt x="4391" y="5553"/>
                    <a:pt x="4391" y="5554"/>
                  </a:cubicBezTo>
                  <a:cubicBezTo>
                    <a:pt x="4391" y="5553"/>
                    <a:pt x="4391" y="5552"/>
                    <a:pt x="4390" y="5551"/>
                  </a:cubicBezTo>
                  <a:close/>
                  <a:moveTo>
                    <a:pt x="4123" y="5526"/>
                  </a:moveTo>
                  <a:lnTo>
                    <a:pt x="4123" y="5526"/>
                  </a:lnTo>
                  <a:cubicBezTo>
                    <a:pt x="4118" y="5537"/>
                    <a:pt x="4114" y="5548"/>
                    <a:pt x="4111" y="5558"/>
                  </a:cubicBezTo>
                  <a:lnTo>
                    <a:pt x="4111" y="5558"/>
                  </a:lnTo>
                  <a:cubicBezTo>
                    <a:pt x="4119" y="5545"/>
                    <a:pt x="4133" y="5530"/>
                    <a:pt x="4123" y="5526"/>
                  </a:cubicBezTo>
                  <a:close/>
                  <a:moveTo>
                    <a:pt x="4111" y="5558"/>
                  </a:moveTo>
                  <a:cubicBezTo>
                    <a:pt x="4109" y="5563"/>
                    <a:pt x="4107" y="5567"/>
                    <a:pt x="4108" y="5571"/>
                  </a:cubicBezTo>
                  <a:lnTo>
                    <a:pt x="4108" y="5571"/>
                  </a:lnTo>
                  <a:cubicBezTo>
                    <a:pt x="4109" y="5567"/>
                    <a:pt x="4110" y="5563"/>
                    <a:pt x="4111" y="5558"/>
                  </a:cubicBezTo>
                  <a:close/>
                  <a:moveTo>
                    <a:pt x="4274" y="5621"/>
                  </a:moveTo>
                  <a:cubicBezTo>
                    <a:pt x="4270" y="5621"/>
                    <a:pt x="4274" y="5624"/>
                    <a:pt x="4277" y="5627"/>
                  </a:cubicBezTo>
                  <a:lnTo>
                    <a:pt x="4277" y="5627"/>
                  </a:lnTo>
                  <a:lnTo>
                    <a:pt x="4274" y="5621"/>
                  </a:lnTo>
                  <a:close/>
                  <a:moveTo>
                    <a:pt x="4940" y="5621"/>
                  </a:moveTo>
                  <a:cubicBezTo>
                    <a:pt x="4937" y="5625"/>
                    <a:pt x="4935" y="5631"/>
                    <a:pt x="4935" y="5635"/>
                  </a:cubicBezTo>
                  <a:lnTo>
                    <a:pt x="4935" y="5635"/>
                  </a:lnTo>
                  <a:cubicBezTo>
                    <a:pt x="4937" y="5630"/>
                    <a:pt x="4939" y="5625"/>
                    <a:pt x="4940" y="5621"/>
                  </a:cubicBezTo>
                  <a:close/>
                  <a:moveTo>
                    <a:pt x="5027" y="5674"/>
                  </a:moveTo>
                  <a:cubicBezTo>
                    <a:pt x="5026" y="5675"/>
                    <a:pt x="5025" y="5676"/>
                    <a:pt x="5024" y="5677"/>
                  </a:cubicBezTo>
                  <a:cubicBezTo>
                    <a:pt x="5026" y="5676"/>
                    <a:pt x="5026" y="5675"/>
                    <a:pt x="5027" y="5674"/>
                  </a:cubicBezTo>
                  <a:close/>
                  <a:moveTo>
                    <a:pt x="4011" y="5717"/>
                  </a:moveTo>
                  <a:cubicBezTo>
                    <a:pt x="4007" y="5717"/>
                    <a:pt x="4006" y="5719"/>
                    <a:pt x="4007" y="5720"/>
                  </a:cubicBezTo>
                  <a:lnTo>
                    <a:pt x="4007" y="5720"/>
                  </a:lnTo>
                  <a:cubicBezTo>
                    <a:pt x="4008" y="5719"/>
                    <a:pt x="4009" y="5718"/>
                    <a:pt x="4011" y="5717"/>
                  </a:cubicBezTo>
                  <a:close/>
                  <a:moveTo>
                    <a:pt x="1731" y="5721"/>
                  </a:moveTo>
                  <a:cubicBezTo>
                    <a:pt x="1729" y="5721"/>
                    <a:pt x="1728" y="5722"/>
                    <a:pt x="1726" y="5722"/>
                  </a:cubicBezTo>
                  <a:lnTo>
                    <a:pt x="1731" y="5722"/>
                  </a:lnTo>
                  <a:cubicBezTo>
                    <a:pt x="1731" y="5722"/>
                    <a:pt x="1731" y="5722"/>
                    <a:pt x="1731" y="5721"/>
                  </a:cubicBezTo>
                  <a:close/>
                  <a:moveTo>
                    <a:pt x="4264" y="5732"/>
                  </a:moveTo>
                  <a:lnTo>
                    <a:pt x="4264" y="5732"/>
                  </a:lnTo>
                  <a:cubicBezTo>
                    <a:pt x="4264" y="5733"/>
                    <a:pt x="4263" y="5733"/>
                    <a:pt x="4263" y="5733"/>
                  </a:cubicBezTo>
                  <a:cubicBezTo>
                    <a:pt x="4264" y="5733"/>
                    <a:pt x="4264" y="5733"/>
                    <a:pt x="4264" y="5732"/>
                  </a:cubicBezTo>
                  <a:close/>
                  <a:moveTo>
                    <a:pt x="2262" y="5800"/>
                  </a:moveTo>
                  <a:cubicBezTo>
                    <a:pt x="2262" y="5802"/>
                    <a:pt x="2262" y="5804"/>
                    <a:pt x="2263" y="5806"/>
                  </a:cubicBezTo>
                  <a:lnTo>
                    <a:pt x="2262" y="5800"/>
                  </a:lnTo>
                  <a:close/>
                  <a:moveTo>
                    <a:pt x="4117" y="5817"/>
                  </a:moveTo>
                  <a:cubicBezTo>
                    <a:pt x="4118" y="5817"/>
                    <a:pt x="4119" y="5818"/>
                    <a:pt x="4119" y="5818"/>
                  </a:cubicBezTo>
                  <a:lnTo>
                    <a:pt x="4119" y="5818"/>
                  </a:lnTo>
                  <a:cubicBezTo>
                    <a:pt x="4120" y="5818"/>
                    <a:pt x="4121" y="5817"/>
                    <a:pt x="4123" y="5817"/>
                  </a:cubicBezTo>
                  <a:close/>
                  <a:moveTo>
                    <a:pt x="4192" y="5833"/>
                  </a:moveTo>
                  <a:cubicBezTo>
                    <a:pt x="4192" y="5835"/>
                    <a:pt x="4193" y="5837"/>
                    <a:pt x="4195" y="5840"/>
                  </a:cubicBezTo>
                  <a:cubicBezTo>
                    <a:pt x="4195" y="5838"/>
                    <a:pt x="4194" y="5836"/>
                    <a:pt x="4192" y="5833"/>
                  </a:cubicBezTo>
                  <a:close/>
                  <a:moveTo>
                    <a:pt x="4045" y="5852"/>
                  </a:moveTo>
                  <a:cubicBezTo>
                    <a:pt x="4044" y="5855"/>
                    <a:pt x="4044" y="5859"/>
                    <a:pt x="4044" y="5862"/>
                  </a:cubicBezTo>
                  <a:cubicBezTo>
                    <a:pt x="4047" y="5857"/>
                    <a:pt x="4047" y="5854"/>
                    <a:pt x="4045" y="5852"/>
                  </a:cubicBezTo>
                  <a:close/>
                  <a:moveTo>
                    <a:pt x="4179" y="5857"/>
                  </a:moveTo>
                  <a:lnTo>
                    <a:pt x="4173" y="5862"/>
                  </a:lnTo>
                  <a:lnTo>
                    <a:pt x="4179" y="5873"/>
                  </a:lnTo>
                  <a:lnTo>
                    <a:pt x="4179" y="5857"/>
                  </a:lnTo>
                  <a:close/>
                  <a:moveTo>
                    <a:pt x="2351" y="5915"/>
                  </a:moveTo>
                  <a:lnTo>
                    <a:pt x="2351" y="5915"/>
                  </a:lnTo>
                  <a:cubicBezTo>
                    <a:pt x="2352" y="5916"/>
                    <a:pt x="2352" y="5917"/>
                    <a:pt x="2353" y="5918"/>
                  </a:cubicBezTo>
                  <a:cubicBezTo>
                    <a:pt x="2352" y="5917"/>
                    <a:pt x="2352" y="5916"/>
                    <a:pt x="2351" y="5915"/>
                  </a:cubicBezTo>
                  <a:close/>
                  <a:moveTo>
                    <a:pt x="4050" y="5941"/>
                  </a:moveTo>
                  <a:cubicBezTo>
                    <a:pt x="4050" y="5941"/>
                    <a:pt x="4050" y="5942"/>
                    <a:pt x="4051" y="5943"/>
                  </a:cubicBezTo>
                  <a:lnTo>
                    <a:pt x="4051" y="5943"/>
                  </a:lnTo>
                  <a:cubicBezTo>
                    <a:pt x="4050" y="5942"/>
                    <a:pt x="4050" y="5942"/>
                    <a:pt x="4050" y="5941"/>
                  </a:cubicBezTo>
                  <a:close/>
                  <a:moveTo>
                    <a:pt x="4139" y="5942"/>
                  </a:moveTo>
                  <a:lnTo>
                    <a:pt x="4139" y="5942"/>
                  </a:lnTo>
                  <a:cubicBezTo>
                    <a:pt x="4139" y="5943"/>
                    <a:pt x="4139" y="5945"/>
                    <a:pt x="4139" y="5946"/>
                  </a:cubicBezTo>
                  <a:cubicBezTo>
                    <a:pt x="4139" y="5944"/>
                    <a:pt x="4139" y="5943"/>
                    <a:pt x="4139" y="5942"/>
                  </a:cubicBezTo>
                  <a:close/>
                  <a:moveTo>
                    <a:pt x="4117" y="5974"/>
                  </a:moveTo>
                  <a:cubicBezTo>
                    <a:pt x="4117" y="5980"/>
                    <a:pt x="4123" y="5980"/>
                    <a:pt x="4123" y="5980"/>
                  </a:cubicBezTo>
                  <a:cubicBezTo>
                    <a:pt x="4123" y="5980"/>
                    <a:pt x="4128" y="5980"/>
                    <a:pt x="4117" y="5974"/>
                  </a:cubicBezTo>
                  <a:close/>
                  <a:moveTo>
                    <a:pt x="3843" y="5991"/>
                  </a:moveTo>
                  <a:lnTo>
                    <a:pt x="3826" y="6019"/>
                  </a:lnTo>
                  <a:lnTo>
                    <a:pt x="3843" y="6008"/>
                  </a:lnTo>
                  <a:lnTo>
                    <a:pt x="3843" y="5991"/>
                  </a:lnTo>
                  <a:close/>
                  <a:moveTo>
                    <a:pt x="3871" y="6221"/>
                  </a:moveTo>
                  <a:lnTo>
                    <a:pt x="3871" y="6221"/>
                  </a:lnTo>
                  <a:cubicBezTo>
                    <a:pt x="3871" y="6224"/>
                    <a:pt x="3875" y="6227"/>
                    <a:pt x="3880" y="6230"/>
                  </a:cubicBezTo>
                  <a:lnTo>
                    <a:pt x="3880" y="6230"/>
                  </a:lnTo>
                  <a:cubicBezTo>
                    <a:pt x="3878" y="6226"/>
                    <a:pt x="3880" y="6225"/>
                    <a:pt x="3871" y="6221"/>
                  </a:cubicBezTo>
                  <a:close/>
                  <a:moveTo>
                    <a:pt x="3619" y="6349"/>
                  </a:moveTo>
                  <a:cubicBezTo>
                    <a:pt x="3617" y="6349"/>
                    <a:pt x="3617" y="6350"/>
                    <a:pt x="3617" y="6351"/>
                  </a:cubicBezTo>
                  <a:lnTo>
                    <a:pt x="3617" y="6351"/>
                  </a:lnTo>
                  <a:cubicBezTo>
                    <a:pt x="3618" y="6350"/>
                    <a:pt x="3618" y="6350"/>
                    <a:pt x="3619" y="6349"/>
                  </a:cubicBezTo>
                  <a:close/>
                  <a:moveTo>
                    <a:pt x="3736" y="6389"/>
                  </a:moveTo>
                  <a:cubicBezTo>
                    <a:pt x="3736" y="6389"/>
                    <a:pt x="3736" y="6389"/>
                    <a:pt x="3736" y="6389"/>
                  </a:cubicBezTo>
                  <a:cubicBezTo>
                    <a:pt x="3736" y="6389"/>
                    <a:pt x="3736" y="6389"/>
                    <a:pt x="3736" y="6389"/>
                  </a:cubicBezTo>
                  <a:close/>
                  <a:moveTo>
                    <a:pt x="3873" y="6393"/>
                  </a:moveTo>
                  <a:cubicBezTo>
                    <a:pt x="3875" y="6394"/>
                    <a:pt x="3878" y="6394"/>
                    <a:pt x="3882" y="6394"/>
                  </a:cubicBezTo>
                  <a:cubicBezTo>
                    <a:pt x="3879" y="6394"/>
                    <a:pt x="3875" y="6393"/>
                    <a:pt x="3873" y="6393"/>
                  </a:cubicBezTo>
                  <a:close/>
                  <a:moveTo>
                    <a:pt x="2610" y="6416"/>
                  </a:moveTo>
                  <a:lnTo>
                    <a:pt x="2610" y="6416"/>
                  </a:lnTo>
                  <a:cubicBezTo>
                    <a:pt x="2610" y="6416"/>
                    <a:pt x="2610" y="6416"/>
                    <a:pt x="2611" y="6417"/>
                  </a:cubicBezTo>
                  <a:cubicBezTo>
                    <a:pt x="2610" y="6416"/>
                    <a:pt x="2610" y="6416"/>
                    <a:pt x="2610" y="6416"/>
                  </a:cubicBezTo>
                  <a:close/>
                  <a:moveTo>
                    <a:pt x="4397" y="6557"/>
                  </a:moveTo>
                  <a:lnTo>
                    <a:pt x="4397" y="6557"/>
                  </a:lnTo>
                  <a:cubicBezTo>
                    <a:pt x="4396" y="6558"/>
                    <a:pt x="4394" y="6561"/>
                    <a:pt x="4393" y="6565"/>
                  </a:cubicBezTo>
                  <a:lnTo>
                    <a:pt x="4393" y="6565"/>
                  </a:lnTo>
                  <a:cubicBezTo>
                    <a:pt x="4394" y="6562"/>
                    <a:pt x="4396" y="6559"/>
                    <a:pt x="4397" y="6557"/>
                  </a:cubicBezTo>
                  <a:close/>
                  <a:moveTo>
                    <a:pt x="3651" y="6747"/>
                  </a:moveTo>
                  <a:cubicBezTo>
                    <a:pt x="3651" y="6747"/>
                    <a:pt x="3651" y="6749"/>
                    <a:pt x="3652" y="6753"/>
                  </a:cubicBezTo>
                  <a:cubicBezTo>
                    <a:pt x="3652" y="6750"/>
                    <a:pt x="3652" y="6748"/>
                    <a:pt x="3651" y="6747"/>
                  </a:cubicBezTo>
                  <a:close/>
                  <a:moveTo>
                    <a:pt x="4364" y="6764"/>
                  </a:moveTo>
                  <a:cubicBezTo>
                    <a:pt x="4361" y="6769"/>
                    <a:pt x="4359" y="6773"/>
                    <a:pt x="4358" y="6778"/>
                  </a:cubicBezTo>
                  <a:lnTo>
                    <a:pt x="4358" y="6778"/>
                  </a:lnTo>
                  <a:cubicBezTo>
                    <a:pt x="4361" y="6774"/>
                    <a:pt x="4366" y="6765"/>
                    <a:pt x="4364" y="6764"/>
                  </a:cubicBezTo>
                  <a:close/>
                  <a:moveTo>
                    <a:pt x="4358" y="6778"/>
                  </a:moveTo>
                  <a:cubicBezTo>
                    <a:pt x="4357" y="6780"/>
                    <a:pt x="4356" y="6782"/>
                    <a:pt x="4357" y="6782"/>
                  </a:cubicBezTo>
                  <a:cubicBezTo>
                    <a:pt x="4357" y="6782"/>
                    <a:pt x="4357" y="6781"/>
                    <a:pt x="4358" y="6781"/>
                  </a:cubicBezTo>
                  <a:cubicBezTo>
                    <a:pt x="4358" y="6780"/>
                    <a:pt x="4358" y="6779"/>
                    <a:pt x="4358" y="6778"/>
                  </a:cubicBezTo>
                  <a:close/>
                  <a:moveTo>
                    <a:pt x="3389" y="6814"/>
                  </a:moveTo>
                  <a:cubicBezTo>
                    <a:pt x="3395" y="6820"/>
                    <a:pt x="3395" y="6825"/>
                    <a:pt x="3395" y="6825"/>
                  </a:cubicBezTo>
                  <a:cubicBezTo>
                    <a:pt x="3395" y="6825"/>
                    <a:pt x="3400" y="6831"/>
                    <a:pt x="3406" y="6831"/>
                  </a:cubicBezTo>
                  <a:cubicBezTo>
                    <a:pt x="3406" y="6825"/>
                    <a:pt x="3395" y="6820"/>
                    <a:pt x="3389" y="6814"/>
                  </a:cubicBezTo>
                  <a:close/>
                  <a:moveTo>
                    <a:pt x="3334" y="6897"/>
                  </a:moveTo>
                  <a:cubicBezTo>
                    <a:pt x="3334" y="6897"/>
                    <a:pt x="3333" y="6897"/>
                    <a:pt x="3332" y="6897"/>
                  </a:cubicBezTo>
                  <a:lnTo>
                    <a:pt x="3332" y="6897"/>
                  </a:lnTo>
                  <a:cubicBezTo>
                    <a:pt x="3333" y="6897"/>
                    <a:pt x="3334" y="6897"/>
                    <a:pt x="3334" y="6897"/>
                  </a:cubicBezTo>
                  <a:close/>
                  <a:moveTo>
                    <a:pt x="3340" y="6895"/>
                  </a:moveTo>
                  <a:cubicBezTo>
                    <a:pt x="3338" y="6895"/>
                    <a:pt x="3336" y="6896"/>
                    <a:pt x="3334" y="6897"/>
                  </a:cubicBezTo>
                  <a:lnTo>
                    <a:pt x="3334" y="6897"/>
                  </a:lnTo>
                  <a:cubicBezTo>
                    <a:pt x="3335" y="6896"/>
                    <a:pt x="3336" y="6896"/>
                    <a:pt x="3337" y="6896"/>
                  </a:cubicBezTo>
                  <a:cubicBezTo>
                    <a:pt x="3339" y="6896"/>
                    <a:pt x="3341" y="6897"/>
                    <a:pt x="3344" y="6898"/>
                  </a:cubicBezTo>
                  <a:cubicBezTo>
                    <a:pt x="3343" y="6896"/>
                    <a:pt x="3341" y="6895"/>
                    <a:pt x="3340" y="6895"/>
                  </a:cubicBezTo>
                  <a:close/>
                  <a:moveTo>
                    <a:pt x="3528" y="6947"/>
                  </a:moveTo>
                  <a:cubicBezTo>
                    <a:pt x="3529" y="6947"/>
                    <a:pt x="3529" y="6948"/>
                    <a:pt x="3529" y="6949"/>
                  </a:cubicBezTo>
                  <a:cubicBezTo>
                    <a:pt x="3529" y="6948"/>
                    <a:pt x="3529" y="6947"/>
                    <a:pt x="3528" y="6947"/>
                  </a:cubicBezTo>
                  <a:close/>
                  <a:moveTo>
                    <a:pt x="3383" y="6965"/>
                  </a:moveTo>
                  <a:cubicBezTo>
                    <a:pt x="3384" y="6966"/>
                    <a:pt x="3384" y="6967"/>
                    <a:pt x="3385" y="6967"/>
                  </a:cubicBezTo>
                  <a:lnTo>
                    <a:pt x="3385" y="6967"/>
                  </a:lnTo>
                  <a:cubicBezTo>
                    <a:pt x="3386" y="6966"/>
                    <a:pt x="3387" y="6965"/>
                    <a:pt x="3389" y="6965"/>
                  </a:cubicBezTo>
                  <a:close/>
                  <a:moveTo>
                    <a:pt x="3397" y="6987"/>
                  </a:moveTo>
                  <a:lnTo>
                    <a:pt x="3397" y="6987"/>
                  </a:lnTo>
                  <a:cubicBezTo>
                    <a:pt x="3397" y="6987"/>
                    <a:pt x="3399" y="6988"/>
                    <a:pt x="3400" y="6988"/>
                  </a:cubicBezTo>
                  <a:cubicBezTo>
                    <a:pt x="3399" y="6987"/>
                    <a:pt x="3398" y="6987"/>
                    <a:pt x="3397" y="6987"/>
                  </a:cubicBezTo>
                  <a:close/>
                  <a:moveTo>
                    <a:pt x="3473" y="6982"/>
                  </a:moveTo>
                  <a:cubicBezTo>
                    <a:pt x="3473" y="6984"/>
                    <a:pt x="3474" y="6985"/>
                    <a:pt x="3475" y="6985"/>
                  </a:cubicBezTo>
                  <a:cubicBezTo>
                    <a:pt x="3477" y="6985"/>
                    <a:pt x="3480" y="6982"/>
                    <a:pt x="3484" y="6982"/>
                  </a:cubicBezTo>
                  <a:lnTo>
                    <a:pt x="3484" y="6982"/>
                  </a:lnTo>
                  <a:cubicBezTo>
                    <a:pt x="3479" y="6982"/>
                    <a:pt x="3479" y="6988"/>
                    <a:pt x="3479" y="6988"/>
                  </a:cubicBezTo>
                  <a:cubicBezTo>
                    <a:pt x="3473" y="6988"/>
                    <a:pt x="3467" y="6982"/>
                    <a:pt x="3473" y="6982"/>
                  </a:cubicBezTo>
                  <a:close/>
                  <a:moveTo>
                    <a:pt x="2879" y="6999"/>
                  </a:moveTo>
                  <a:lnTo>
                    <a:pt x="2879" y="6999"/>
                  </a:lnTo>
                  <a:cubicBezTo>
                    <a:pt x="2883" y="7001"/>
                    <a:pt x="2885" y="7003"/>
                    <a:pt x="2888" y="7003"/>
                  </a:cubicBezTo>
                  <a:lnTo>
                    <a:pt x="2888" y="7003"/>
                  </a:lnTo>
                  <a:cubicBezTo>
                    <a:pt x="2885" y="7001"/>
                    <a:pt x="2882" y="6999"/>
                    <a:pt x="2879" y="6999"/>
                  </a:cubicBezTo>
                  <a:close/>
                  <a:moveTo>
                    <a:pt x="4128" y="7033"/>
                  </a:moveTo>
                  <a:lnTo>
                    <a:pt x="4128" y="7033"/>
                  </a:lnTo>
                  <a:cubicBezTo>
                    <a:pt x="4122" y="7039"/>
                    <a:pt x="4121" y="7041"/>
                    <a:pt x="4122" y="7044"/>
                  </a:cubicBezTo>
                  <a:lnTo>
                    <a:pt x="4122" y="7044"/>
                  </a:lnTo>
                  <a:cubicBezTo>
                    <a:pt x="4124" y="7040"/>
                    <a:pt x="4126" y="7036"/>
                    <a:pt x="4128" y="7033"/>
                  </a:cubicBezTo>
                  <a:close/>
                  <a:moveTo>
                    <a:pt x="2885" y="7027"/>
                  </a:moveTo>
                  <a:lnTo>
                    <a:pt x="2885" y="7027"/>
                  </a:lnTo>
                  <a:cubicBezTo>
                    <a:pt x="2891" y="7033"/>
                    <a:pt x="2896" y="7040"/>
                    <a:pt x="2901" y="7047"/>
                  </a:cubicBezTo>
                  <a:lnTo>
                    <a:pt x="2901" y="7047"/>
                  </a:lnTo>
                  <a:cubicBezTo>
                    <a:pt x="2900" y="7041"/>
                    <a:pt x="2895" y="7032"/>
                    <a:pt x="2885" y="7027"/>
                  </a:cubicBezTo>
                  <a:close/>
                  <a:moveTo>
                    <a:pt x="3159" y="7100"/>
                  </a:moveTo>
                  <a:cubicBezTo>
                    <a:pt x="3157" y="7108"/>
                    <a:pt x="3153" y="7116"/>
                    <a:pt x="3151" y="7125"/>
                  </a:cubicBezTo>
                  <a:lnTo>
                    <a:pt x="3151" y="7125"/>
                  </a:lnTo>
                  <a:cubicBezTo>
                    <a:pt x="3153" y="7122"/>
                    <a:pt x="3157" y="7121"/>
                    <a:pt x="3160" y="7121"/>
                  </a:cubicBezTo>
                  <a:cubicBezTo>
                    <a:pt x="3162" y="7121"/>
                    <a:pt x="3163" y="7122"/>
                    <a:pt x="3164" y="7122"/>
                  </a:cubicBezTo>
                  <a:lnTo>
                    <a:pt x="3164" y="7122"/>
                  </a:lnTo>
                  <a:cubicBezTo>
                    <a:pt x="3159" y="7116"/>
                    <a:pt x="3159" y="7105"/>
                    <a:pt x="3159" y="7100"/>
                  </a:cubicBezTo>
                  <a:close/>
                  <a:moveTo>
                    <a:pt x="3199" y="7064"/>
                  </a:moveTo>
                  <a:cubicBezTo>
                    <a:pt x="3195" y="7064"/>
                    <a:pt x="3191" y="7066"/>
                    <a:pt x="3187" y="7066"/>
                  </a:cubicBezTo>
                  <a:cubicBezTo>
                    <a:pt x="3182" y="7077"/>
                    <a:pt x="3199" y="7083"/>
                    <a:pt x="3182" y="7094"/>
                  </a:cubicBezTo>
                  <a:cubicBezTo>
                    <a:pt x="3182" y="7089"/>
                    <a:pt x="3176" y="7077"/>
                    <a:pt x="3176" y="7072"/>
                  </a:cubicBezTo>
                  <a:cubicBezTo>
                    <a:pt x="3171" y="7089"/>
                    <a:pt x="3171" y="7105"/>
                    <a:pt x="3165" y="7122"/>
                  </a:cubicBezTo>
                  <a:lnTo>
                    <a:pt x="3165" y="7122"/>
                  </a:lnTo>
                  <a:cubicBezTo>
                    <a:pt x="3165" y="7122"/>
                    <a:pt x="3165" y="7122"/>
                    <a:pt x="3164" y="7122"/>
                  </a:cubicBezTo>
                  <a:lnTo>
                    <a:pt x="3164" y="7122"/>
                  </a:lnTo>
                  <a:cubicBezTo>
                    <a:pt x="3165" y="7122"/>
                    <a:pt x="3165" y="7122"/>
                    <a:pt x="3165" y="7122"/>
                  </a:cubicBezTo>
                  <a:cubicBezTo>
                    <a:pt x="3165" y="7122"/>
                    <a:pt x="3165" y="7122"/>
                    <a:pt x="3165" y="7122"/>
                  </a:cubicBezTo>
                  <a:lnTo>
                    <a:pt x="3165" y="7122"/>
                  </a:lnTo>
                  <a:cubicBezTo>
                    <a:pt x="3167" y="7122"/>
                    <a:pt x="3169" y="7122"/>
                    <a:pt x="3171" y="7122"/>
                  </a:cubicBezTo>
                  <a:lnTo>
                    <a:pt x="3165" y="7134"/>
                  </a:lnTo>
                  <a:cubicBezTo>
                    <a:pt x="3167" y="7134"/>
                    <a:pt x="3168" y="7134"/>
                    <a:pt x="3169" y="7134"/>
                  </a:cubicBezTo>
                  <a:cubicBezTo>
                    <a:pt x="3192" y="7134"/>
                    <a:pt x="3183" y="7093"/>
                    <a:pt x="3199" y="7072"/>
                  </a:cubicBezTo>
                  <a:lnTo>
                    <a:pt x="3210" y="7094"/>
                  </a:lnTo>
                  <a:lnTo>
                    <a:pt x="3204" y="7066"/>
                  </a:lnTo>
                  <a:cubicBezTo>
                    <a:pt x="3202" y="7064"/>
                    <a:pt x="3200" y="7064"/>
                    <a:pt x="3199" y="7064"/>
                  </a:cubicBezTo>
                  <a:close/>
                  <a:moveTo>
                    <a:pt x="3151" y="7125"/>
                  </a:moveTo>
                  <a:cubicBezTo>
                    <a:pt x="3149" y="7126"/>
                    <a:pt x="3148" y="7129"/>
                    <a:pt x="3148" y="7134"/>
                  </a:cubicBezTo>
                  <a:cubicBezTo>
                    <a:pt x="3148" y="7134"/>
                    <a:pt x="3148" y="7136"/>
                    <a:pt x="3149" y="7137"/>
                  </a:cubicBezTo>
                  <a:lnTo>
                    <a:pt x="3149" y="7137"/>
                  </a:lnTo>
                  <a:cubicBezTo>
                    <a:pt x="3149" y="7133"/>
                    <a:pt x="3150" y="7129"/>
                    <a:pt x="3151" y="7125"/>
                  </a:cubicBezTo>
                  <a:close/>
                  <a:moveTo>
                    <a:pt x="3149" y="7137"/>
                  </a:moveTo>
                  <a:cubicBezTo>
                    <a:pt x="3149" y="7142"/>
                    <a:pt x="3150" y="7147"/>
                    <a:pt x="3154" y="7150"/>
                  </a:cubicBezTo>
                  <a:lnTo>
                    <a:pt x="3158" y="7146"/>
                  </a:lnTo>
                  <a:lnTo>
                    <a:pt x="3158" y="7146"/>
                  </a:lnTo>
                  <a:cubicBezTo>
                    <a:pt x="3158" y="7146"/>
                    <a:pt x="3158" y="7146"/>
                    <a:pt x="3158" y="7146"/>
                  </a:cubicBezTo>
                  <a:cubicBezTo>
                    <a:pt x="3159" y="7146"/>
                    <a:pt x="3159" y="7146"/>
                    <a:pt x="3159" y="7145"/>
                  </a:cubicBezTo>
                  <a:lnTo>
                    <a:pt x="3159" y="7145"/>
                  </a:lnTo>
                  <a:lnTo>
                    <a:pt x="3158" y="7146"/>
                  </a:lnTo>
                  <a:lnTo>
                    <a:pt x="3158" y="7146"/>
                  </a:lnTo>
                  <a:cubicBezTo>
                    <a:pt x="3155" y="7146"/>
                    <a:pt x="3151" y="7141"/>
                    <a:pt x="3149" y="7137"/>
                  </a:cubicBezTo>
                  <a:close/>
                  <a:moveTo>
                    <a:pt x="3404" y="7191"/>
                  </a:moveTo>
                  <a:cubicBezTo>
                    <a:pt x="3405" y="7193"/>
                    <a:pt x="3406" y="7195"/>
                    <a:pt x="3406" y="7195"/>
                  </a:cubicBezTo>
                  <a:cubicBezTo>
                    <a:pt x="3406" y="7194"/>
                    <a:pt x="3405" y="7193"/>
                    <a:pt x="3404" y="7191"/>
                  </a:cubicBezTo>
                  <a:close/>
                  <a:moveTo>
                    <a:pt x="3367" y="7363"/>
                  </a:moveTo>
                  <a:cubicBezTo>
                    <a:pt x="3370" y="7365"/>
                    <a:pt x="3374" y="7367"/>
                    <a:pt x="3377" y="7369"/>
                  </a:cubicBezTo>
                  <a:lnTo>
                    <a:pt x="3377" y="7369"/>
                  </a:lnTo>
                  <a:cubicBezTo>
                    <a:pt x="3377" y="7369"/>
                    <a:pt x="3378" y="7369"/>
                    <a:pt x="3378" y="7369"/>
                  </a:cubicBezTo>
                  <a:lnTo>
                    <a:pt x="3367" y="7363"/>
                  </a:lnTo>
                  <a:close/>
                  <a:moveTo>
                    <a:pt x="3440" y="7458"/>
                  </a:moveTo>
                  <a:lnTo>
                    <a:pt x="3440" y="7458"/>
                  </a:lnTo>
                  <a:cubicBezTo>
                    <a:pt x="3444" y="7461"/>
                    <a:pt x="3448" y="7463"/>
                    <a:pt x="3452" y="7466"/>
                  </a:cubicBezTo>
                  <a:lnTo>
                    <a:pt x="3452" y="7466"/>
                  </a:lnTo>
                  <a:cubicBezTo>
                    <a:pt x="3449" y="7464"/>
                    <a:pt x="3445" y="7462"/>
                    <a:pt x="3440" y="7458"/>
                  </a:cubicBezTo>
                  <a:close/>
                  <a:moveTo>
                    <a:pt x="3458" y="7470"/>
                  </a:moveTo>
                  <a:lnTo>
                    <a:pt x="3458" y="7470"/>
                  </a:lnTo>
                  <a:cubicBezTo>
                    <a:pt x="3458" y="7470"/>
                    <a:pt x="3458" y="7470"/>
                    <a:pt x="3458" y="7470"/>
                  </a:cubicBezTo>
                  <a:cubicBezTo>
                    <a:pt x="3459" y="7470"/>
                    <a:pt x="3458" y="7470"/>
                    <a:pt x="3458" y="7470"/>
                  </a:cubicBezTo>
                  <a:close/>
                  <a:moveTo>
                    <a:pt x="5083" y="0"/>
                  </a:moveTo>
                  <a:cubicBezTo>
                    <a:pt x="5065" y="0"/>
                    <a:pt x="5045" y="5"/>
                    <a:pt x="5024" y="15"/>
                  </a:cubicBezTo>
                  <a:lnTo>
                    <a:pt x="5036" y="21"/>
                  </a:lnTo>
                  <a:cubicBezTo>
                    <a:pt x="5007" y="21"/>
                    <a:pt x="4957" y="46"/>
                    <a:pt x="4944" y="46"/>
                  </a:cubicBezTo>
                  <a:cubicBezTo>
                    <a:pt x="4942" y="46"/>
                    <a:pt x="4940" y="45"/>
                    <a:pt x="4940" y="43"/>
                  </a:cubicBezTo>
                  <a:cubicBezTo>
                    <a:pt x="4940" y="43"/>
                    <a:pt x="4935" y="54"/>
                    <a:pt x="4924" y="54"/>
                  </a:cubicBezTo>
                  <a:lnTo>
                    <a:pt x="4918" y="49"/>
                  </a:lnTo>
                  <a:cubicBezTo>
                    <a:pt x="4896" y="66"/>
                    <a:pt x="4873" y="77"/>
                    <a:pt x="4856" y="94"/>
                  </a:cubicBezTo>
                  <a:cubicBezTo>
                    <a:pt x="4844" y="100"/>
                    <a:pt x="4837" y="102"/>
                    <a:pt x="4832" y="102"/>
                  </a:cubicBezTo>
                  <a:cubicBezTo>
                    <a:pt x="4823" y="102"/>
                    <a:pt x="4825" y="92"/>
                    <a:pt x="4815" y="92"/>
                  </a:cubicBezTo>
                  <a:cubicBezTo>
                    <a:pt x="4809" y="92"/>
                    <a:pt x="4797" y="96"/>
                    <a:pt x="4772" y="110"/>
                  </a:cubicBezTo>
                  <a:cubicBezTo>
                    <a:pt x="4746" y="132"/>
                    <a:pt x="4714" y="178"/>
                    <a:pt x="4721" y="178"/>
                  </a:cubicBezTo>
                  <a:cubicBezTo>
                    <a:pt x="4721" y="178"/>
                    <a:pt x="4721" y="178"/>
                    <a:pt x="4722" y="178"/>
                  </a:cubicBezTo>
                  <a:cubicBezTo>
                    <a:pt x="4731" y="173"/>
                    <a:pt x="4744" y="165"/>
                    <a:pt x="4751" y="165"/>
                  </a:cubicBezTo>
                  <a:cubicBezTo>
                    <a:pt x="4753" y="165"/>
                    <a:pt x="4754" y="165"/>
                    <a:pt x="4756" y="166"/>
                  </a:cubicBezTo>
                  <a:lnTo>
                    <a:pt x="4733" y="189"/>
                  </a:lnTo>
                  <a:cubicBezTo>
                    <a:pt x="4741" y="205"/>
                    <a:pt x="4741" y="223"/>
                    <a:pt x="4763" y="223"/>
                  </a:cubicBezTo>
                  <a:cubicBezTo>
                    <a:pt x="4772" y="223"/>
                    <a:pt x="4786" y="220"/>
                    <a:pt x="4806" y="211"/>
                  </a:cubicBezTo>
                  <a:lnTo>
                    <a:pt x="4840" y="172"/>
                  </a:lnTo>
                  <a:lnTo>
                    <a:pt x="4856" y="172"/>
                  </a:lnTo>
                  <a:lnTo>
                    <a:pt x="4823" y="194"/>
                  </a:lnTo>
                  <a:cubicBezTo>
                    <a:pt x="4845" y="194"/>
                    <a:pt x="4856" y="178"/>
                    <a:pt x="4862" y="166"/>
                  </a:cubicBezTo>
                  <a:lnTo>
                    <a:pt x="4890" y="166"/>
                  </a:lnTo>
                  <a:cubicBezTo>
                    <a:pt x="4896" y="150"/>
                    <a:pt x="4907" y="138"/>
                    <a:pt x="4918" y="122"/>
                  </a:cubicBezTo>
                  <a:lnTo>
                    <a:pt x="4918" y="122"/>
                  </a:lnTo>
                  <a:cubicBezTo>
                    <a:pt x="4927" y="126"/>
                    <a:pt x="4914" y="142"/>
                    <a:pt x="4923" y="142"/>
                  </a:cubicBezTo>
                  <a:cubicBezTo>
                    <a:pt x="4926" y="142"/>
                    <a:pt x="4929" y="141"/>
                    <a:pt x="4935" y="138"/>
                  </a:cubicBezTo>
                  <a:cubicBezTo>
                    <a:pt x="4952" y="122"/>
                    <a:pt x="4912" y="133"/>
                    <a:pt x="4940" y="110"/>
                  </a:cubicBezTo>
                  <a:cubicBezTo>
                    <a:pt x="4953" y="110"/>
                    <a:pt x="4959" y="114"/>
                    <a:pt x="4964" y="114"/>
                  </a:cubicBezTo>
                  <a:cubicBezTo>
                    <a:pt x="4968" y="114"/>
                    <a:pt x="4972" y="112"/>
                    <a:pt x="4980" y="105"/>
                  </a:cubicBezTo>
                  <a:lnTo>
                    <a:pt x="4980" y="105"/>
                  </a:lnTo>
                  <a:cubicBezTo>
                    <a:pt x="4984" y="105"/>
                    <a:pt x="4985" y="109"/>
                    <a:pt x="4978" y="113"/>
                  </a:cubicBezTo>
                  <a:lnTo>
                    <a:pt x="4978" y="113"/>
                  </a:lnTo>
                  <a:cubicBezTo>
                    <a:pt x="4997" y="104"/>
                    <a:pt x="5030" y="98"/>
                    <a:pt x="5036" y="82"/>
                  </a:cubicBezTo>
                  <a:cubicBezTo>
                    <a:pt x="5045" y="86"/>
                    <a:pt x="5056" y="87"/>
                    <a:pt x="5067" y="87"/>
                  </a:cubicBezTo>
                  <a:cubicBezTo>
                    <a:pt x="5072" y="87"/>
                    <a:pt x="5078" y="87"/>
                    <a:pt x="5082" y="87"/>
                  </a:cubicBezTo>
                  <a:cubicBezTo>
                    <a:pt x="5097" y="87"/>
                    <a:pt x="5108" y="88"/>
                    <a:pt x="5108" y="99"/>
                  </a:cubicBezTo>
                  <a:cubicBezTo>
                    <a:pt x="5113" y="95"/>
                    <a:pt x="5136" y="86"/>
                    <a:pt x="5153" y="86"/>
                  </a:cubicBezTo>
                  <a:cubicBezTo>
                    <a:pt x="5157" y="86"/>
                    <a:pt x="5161" y="87"/>
                    <a:pt x="5164" y="88"/>
                  </a:cubicBezTo>
                  <a:cubicBezTo>
                    <a:pt x="5142" y="99"/>
                    <a:pt x="5164" y="99"/>
                    <a:pt x="5181" y="110"/>
                  </a:cubicBezTo>
                  <a:cubicBezTo>
                    <a:pt x="5192" y="116"/>
                    <a:pt x="5209" y="122"/>
                    <a:pt x="5209" y="133"/>
                  </a:cubicBezTo>
                  <a:cubicBezTo>
                    <a:pt x="5198" y="138"/>
                    <a:pt x="5192" y="155"/>
                    <a:pt x="5181" y="172"/>
                  </a:cubicBezTo>
                  <a:cubicBezTo>
                    <a:pt x="5177" y="167"/>
                    <a:pt x="5172" y="166"/>
                    <a:pt x="5167" y="166"/>
                  </a:cubicBezTo>
                  <a:cubicBezTo>
                    <a:pt x="5155" y="166"/>
                    <a:pt x="5141" y="178"/>
                    <a:pt x="5125" y="178"/>
                  </a:cubicBezTo>
                  <a:cubicBezTo>
                    <a:pt x="5131" y="178"/>
                    <a:pt x="5136" y="189"/>
                    <a:pt x="5131" y="194"/>
                  </a:cubicBezTo>
                  <a:cubicBezTo>
                    <a:pt x="5127" y="194"/>
                    <a:pt x="5128" y="202"/>
                    <a:pt x="5128" y="202"/>
                  </a:cubicBezTo>
                  <a:cubicBezTo>
                    <a:pt x="5128" y="202"/>
                    <a:pt x="5127" y="200"/>
                    <a:pt x="5125" y="194"/>
                  </a:cubicBezTo>
                  <a:cubicBezTo>
                    <a:pt x="5121" y="188"/>
                    <a:pt x="5117" y="186"/>
                    <a:pt x="5114" y="186"/>
                  </a:cubicBezTo>
                  <a:cubicBezTo>
                    <a:pt x="5110" y="186"/>
                    <a:pt x="5106" y="191"/>
                    <a:pt x="5103" y="194"/>
                  </a:cubicBezTo>
                  <a:lnTo>
                    <a:pt x="5114" y="211"/>
                  </a:lnTo>
                  <a:cubicBezTo>
                    <a:pt x="5109" y="209"/>
                    <a:pt x="5105" y="208"/>
                    <a:pt x="5102" y="208"/>
                  </a:cubicBezTo>
                  <a:cubicBezTo>
                    <a:pt x="5086" y="208"/>
                    <a:pt x="5087" y="232"/>
                    <a:pt x="5074" y="232"/>
                  </a:cubicBezTo>
                  <a:cubicBezTo>
                    <a:pt x="5071" y="232"/>
                    <a:pt x="5068" y="230"/>
                    <a:pt x="5064" y="228"/>
                  </a:cubicBezTo>
                  <a:cubicBezTo>
                    <a:pt x="5064" y="234"/>
                    <a:pt x="5064" y="239"/>
                    <a:pt x="5064" y="245"/>
                  </a:cubicBezTo>
                  <a:lnTo>
                    <a:pt x="5052" y="234"/>
                  </a:lnTo>
                  <a:cubicBezTo>
                    <a:pt x="5041" y="239"/>
                    <a:pt x="5036" y="239"/>
                    <a:pt x="5030" y="250"/>
                  </a:cubicBezTo>
                  <a:lnTo>
                    <a:pt x="5024" y="239"/>
                  </a:lnTo>
                  <a:lnTo>
                    <a:pt x="5024" y="239"/>
                  </a:lnTo>
                  <a:cubicBezTo>
                    <a:pt x="5019" y="245"/>
                    <a:pt x="5047" y="278"/>
                    <a:pt x="5041" y="284"/>
                  </a:cubicBezTo>
                  <a:lnTo>
                    <a:pt x="5024" y="267"/>
                  </a:lnTo>
                  <a:cubicBezTo>
                    <a:pt x="5019" y="278"/>
                    <a:pt x="4996" y="273"/>
                    <a:pt x="5002" y="295"/>
                  </a:cubicBezTo>
                  <a:lnTo>
                    <a:pt x="5002" y="295"/>
                  </a:lnTo>
                  <a:cubicBezTo>
                    <a:pt x="4996" y="295"/>
                    <a:pt x="4991" y="290"/>
                    <a:pt x="4996" y="290"/>
                  </a:cubicBezTo>
                  <a:lnTo>
                    <a:pt x="4996" y="290"/>
                  </a:lnTo>
                  <a:cubicBezTo>
                    <a:pt x="4991" y="290"/>
                    <a:pt x="4968" y="295"/>
                    <a:pt x="4991" y="312"/>
                  </a:cubicBezTo>
                  <a:cubicBezTo>
                    <a:pt x="4987" y="310"/>
                    <a:pt x="4985" y="309"/>
                    <a:pt x="4983" y="309"/>
                  </a:cubicBezTo>
                  <a:cubicBezTo>
                    <a:pt x="4976" y="309"/>
                    <a:pt x="4980" y="324"/>
                    <a:pt x="4980" y="329"/>
                  </a:cubicBezTo>
                  <a:lnTo>
                    <a:pt x="4974" y="323"/>
                  </a:lnTo>
                  <a:lnTo>
                    <a:pt x="4974" y="323"/>
                  </a:lnTo>
                  <a:cubicBezTo>
                    <a:pt x="4980" y="334"/>
                    <a:pt x="4985" y="340"/>
                    <a:pt x="4985" y="346"/>
                  </a:cubicBezTo>
                  <a:cubicBezTo>
                    <a:pt x="4983" y="348"/>
                    <a:pt x="4981" y="348"/>
                    <a:pt x="4980" y="348"/>
                  </a:cubicBezTo>
                  <a:cubicBezTo>
                    <a:pt x="4977" y="348"/>
                    <a:pt x="4976" y="346"/>
                    <a:pt x="4980" y="346"/>
                  </a:cubicBezTo>
                  <a:lnTo>
                    <a:pt x="4980" y="346"/>
                  </a:lnTo>
                  <a:cubicBezTo>
                    <a:pt x="4968" y="346"/>
                    <a:pt x="4985" y="357"/>
                    <a:pt x="4974" y="357"/>
                  </a:cubicBezTo>
                  <a:lnTo>
                    <a:pt x="4968" y="351"/>
                  </a:lnTo>
                  <a:lnTo>
                    <a:pt x="4968" y="351"/>
                  </a:lnTo>
                  <a:cubicBezTo>
                    <a:pt x="4963" y="351"/>
                    <a:pt x="4968" y="357"/>
                    <a:pt x="4974" y="362"/>
                  </a:cubicBezTo>
                  <a:cubicBezTo>
                    <a:pt x="4974" y="366"/>
                    <a:pt x="4970" y="369"/>
                    <a:pt x="4965" y="369"/>
                  </a:cubicBezTo>
                  <a:cubicBezTo>
                    <a:pt x="4961" y="369"/>
                    <a:pt x="4956" y="367"/>
                    <a:pt x="4952" y="362"/>
                  </a:cubicBezTo>
                  <a:lnTo>
                    <a:pt x="4952" y="362"/>
                  </a:lnTo>
                  <a:cubicBezTo>
                    <a:pt x="4957" y="368"/>
                    <a:pt x="4963" y="379"/>
                    <a:pt x="4957" y="379"/>
                  </a:cubicBezTo>
                  <a:cubicBezTo>
                    <a:pt x="4957" y="379"/>
                    <a:pt x="4957" y="374"/>
                    <a:pt x="4952" y="374"/>
                  </a:cubicBezTo>
                  <a:lnTo>
                    <a:pt x="4952" y="374"/>
                  </a:lnTo>
                  <a:cubicBezTo>
                    <a:pt x="4940" y="379"/>
                    <a:pt x="4957" y="396"/>
                    <a:pt x="4940" y="396"/>
                  </a:cubicBezTo>
                  <a:cubicBezTo>
                    <a:pt x="4940" y="390"/>
                    <a:pt x="4935" y="390"/>
                    <a:pt x="4935" y="390"/>
                  </a:cubicBezTo>
                  <a:cubicBezTo>
                    <a:pt x="4940" y="385"/>
                    <a:pt x="4946" y="379"/>
                    <a:pt x="4946" y="379"/>
                  </a:cubicBezTo>
                  <a:cubicBezTo>
                    <a:pt x="4935" y="374"/>
                    <a:pt x="4929" y="379"/>
                    <a:pt x="4918" y="362"/>
                  </a:cubicBezTo>
                  <a:lnTo>
                    <a:pt x="4918" y="362"/>
                  </a:lnTo>
                  <a:cubicBezTo>
                    <a:pt x="4924" y="374"/>
                    <a:pt x="4935" y="390"/>
                    <a:pt x="4924" y="396"/>
                  </a:cubicBezTo>
                  <a:cubicBezTo>
                    <a:pt x="4924" y="390"/>
                    <a:pt x="4924" y="390"/>
                    <a:pt x="4924" y="390"/>
                  </a:cubicBezTo>
                  <a:cubicBezTo>
                    <a:pt x="4918" y="390"/>
                    <a:pt x="4918" y="390"/>
                    <a:pt x="4918" y="396"/>
                  </a:cubicBezTo>
                  <a:lnTo>
                    <a:pt x="4912" y="396"/>
                  </a:lnTo>
                  <a:cubicBezTo>
                    <a:pt x="4912" y="402"/>
                    <a:pt x="4912" y="402"/>
                    <a:pt x="4912" y="402"/>
                  </a:cubicBezTo>
                  <a:lnTo>
                    <a:pt x="4907" y="402"/>
                  </a:lnTo>
                  <a:cubicBezTo>
                    <a:pt x="4907" y="396"/>
                    <a:pt x="4912" y="396"/>
                    <a:pt x="4912" y="396"/>
                  </a:cubicBezTo>
                  <a:lnTo>
                    <a:pt x="4912" y="396"/>
                  </a:lnTo>
                  <a:cubicBezTo>
                    <a:pt x="4907" y="396"/>
                    <a:pt x="4907" y="402"/>
                    <a:pt x="4901" y="402"/>
                  </a:cubicBezTo>
                  <a:cubicBezTo>
                    <a:pt x="4911" y="411"/>
                    <a:pt x="4912" y="413"/>
                    <a:pt x="4919" y="416"/>
                  </a:cubicBezTo>
                  <a:lnTo>
                    <a:pt x="4919" y="416"/>
                  </a:lnTo>
                  <a:cubicBezTo>
                    <a:pt x="4919" y="415"/>
                    <a:pt x="4920" y="413"/>
                    <a:pt x="4924" y="413"/>
                  </a:cubicBezTo>
                  <a:cubicBezTo>
                    <a:pt x="4924" y="407"/>
                    <a:pt x="4924" y="407"/>
                    <a:pt x="4924" y="402"/>
                  </a:cubicBezTo>
                  <a:cubicBezTo>
                    <a:pt x="4929" y="407"/>
                    <a:pt x="4935" y="413"/>
                    <a:pt x="4924" y="413"/>
                  </a:cubicBezTo>
                  <a:cubicBezTo>
                    <a:pt x="4928" y="417"/>
                    <a:pt x="4933" y="426"/>
                    <a:pt x="4937" y="429"/>
                  </a:cubicBezTo>
                  <a:lnTo>
                    <a:pt x="4937" y="429"/>
                  </a:lnTo>
                  <a:cubicBezTo>
                    <a:pt x="4922" y="424"/>
                    <a:pt x="4906" y="424"/>
                    <a:pt x="4901" y="424"/>
                  </a:cubicBezTo>
                  <a:cubicBezTo>
                    <a:pt x="4901" y="435"/>
                    <a:pt x="4890" y="446"/>
                    <a:pt x="4907" y="463"/>
                  </a:cubicBezTo>
                  <a:cubicBezTo>
                    <a:pt x="4909" y="465"/>
                    <a:pt x="4909" y="466"/>
                    <a:pt x="4908" y="466"/>
                  </a:cubicBezTo>
                  <a:cubicBezTo>
                    <a:pt x="4905" y="466"/>
                    <a:pt x="4899" y="463"/>
                    <a:pt x="4896" y="463"/>
                  </a:cubicBezTo>
                  <a:cubicBezTo>
                    <a:pt x="4896" y="458"/>
                    <a:pt x="4896" y="458"/>
                    <a:pt x="4896" y="452"/>
                  </a:cubicBezTo>
                  <a:lnTo>
                    <a:pt x="4896" y="452"/>
                  </a:lnTo>
                  <a:cubicBezTo>
                    <a:pt x="4896" y="463"/>
                    <a:pt x="4890" y="469"/>
                    <a:pt x="4901" y="480"/>
                  </a:cubicBezTo>
                  <a:cubicBezTo>
                    <a:pt x="4899" y="481"/>
                    <a:pt x="4898" y="481"/>
                    <a:pt x="4897" y="481"/>
                  </a:cubicBezTo>
                  <a:cubicBezTo>
                    <a:pt x="4892" y="481"/>
                    <a:pt x="4891" y="476"/>
                    <a:pt x="4890" y="476"/>
                  </a:cubicBezTo>
                  <a:cubicBezTo>
                    <a:pt x="4890" y="476"/>
                    <a:pt x="4890" y="477"/>
                    <a:pt x="4890" y="480"/>
                  </a:cubicBezTo>
                  <a:lnTo>
                    <a:pt x="4884" y="474"/>
                  </a:lnTo>
                  <a:lnTo>
                    <a:pt x="4884" y="474"/>
                  </a:lnTo>
                  <a:cubicBezTo>
                    <a:pt x="4851" y="480"/>
                    <a:pt x="4907" y="525"/>
                    <a:pt x="4868" y="530"/>
                  </a:cubicBezTo>
                  <a:lnTo>
                    <a:pt x="4873" y="530"/>
                  </a:lnTo>
                  <a:cubicBezTo>
                    <a:pt x="4851" y="547"/>
                    <a:pt x="4868" y="581"/>
                    <a:pt x="4834" y="598"/>
                  </a:cubicBezTo>
                  <a:cubicBezTo>
                    <a:pt x="4828" y="603"/>
                    <a:pt x="4840" y="603"/>
                    <a:pt x="4845" y="614"/>
                  </a:cubicBezTo>
                  <a:lnTo>
                    <a:pt x="4834" y="609"/>
                  </a:lnTo>
                  <a:lnTo>
                    <a:pt x="4845" y="620"/>
                  </a:lnTo>
                  <a:cubicBezTo>
                    <a:pt x="4851" y="637"/>
                    <a:pt x="4806" y="626"/>
                    <a:pt x="4823" y="648"/>
                  </a:cubicBezTo>
                  <a:lnTo>
                    <a:pt x="4834" y="648"/>
                  </a:lnTo>
                  <a:cubicBezTo>
                    <a:pt x="4830" y="652"/>
                    <a:pt x="4832" y="660"/>
                    <a:pt x="4828" y="661"/>
                  </a:cubicBezTo>
                  <a:lnTo>
                    <a:pt x="4828" y="661"/>
                  </a:lnTo>
                  <a:cubicBezTo>
                    <a:pt x="4827" y="660"/>
                    <a:pt x="4825" y="659"/>
                    <a:pt x="4823" y="659"/>
                  </a:cubicBezTo>
                  <a:lnTo>
                    <a:pt x="4823" y="659"/>
                  </a:lnTo>
                  <a:cubicBezTo>
                    <a:pt x="4825" y="660"/>
                    <a:pt x="4826" y="661"/>
                    <a:pt x="4827" y="661"/>
                  </a:cubicBezTo>
                  <a:cubicBezTo>
                    <a:pt x="4828" y="661"/>
                    <a:pt x="4828" y="661"/>
                    <a:pt x="4828" y="661"/>
                  </a:cubicBezTo>
                  <a:lnTo>
                    <a:pt x="4828" y="661"/>
                  </a:lnTo>
                  <a:cubicBezTo>
                    <a:pt x="4831" y="662"/>
                    <a:pt x="4832" y="665"/>
                    <a:pt x="4828" y="665"/>
                  </a:cubicBezTo>
                  <a:lnTo>
                    <a:pt x="4823" y="665"/>
                  </a:lnTo>
                  <a:lnTo>
                    <a:pt x="4828" y="676"/>
                  </a:lnTo>
                  <a:cubicBezTo>
                    <a:pt x="4827" y="679"/>
                    <a:pt x="4824" y="680"/>
                    <a:pt x="4821" y="680"/>
                  </a:cubicBezTo>
                  <a:cubicBezTo>
                    <a:pt x="4815" y="680"/>
                    <a:pt x="4808" y="678"/>
                    <a:pt x="4803" y="678"/>
                  </a:cubicBezTo>
                  <a:cubicBezTo>
                    <a:pt x="4799" y="678"/>
                    <a:pt x="4796" y="679"/>
                    <a:pt x="4795" y="682"/>
                  </a:cubicBezTo>
                  <a:cubicBezTo>
                    <a:pt x="4800" y="687"/>
                    <a:pt x="4817" y="698"/>
                    <a:pt x="4823" y="698"/>
                  </a:cubicBezTo>
                  <a:cubicBezTo>
                    <a:pt x="4823" y="698"/>
                    <a:pt x="4825" y="696"/>
                    <a:pt x="4829" y="696"/>
                  </a:cubicBezTo>
                  <a:cubicBezTo>
                    <a:pt x="4830" y="696"/>
                    <a:pt x="4832" y="697"/>
                    <a:pt x="4834" y="698"/>
                  </a:cubicBezTo>
                  <a:lnTo>
                    <a:pt x="4834" y="704"/>
                  </a:lnTo>
                  <a:cubicBezTo>
                    <a:pt x="4845" y="704"/>
                    <a:pt x="4851" y="704"/>
                    <a:pt x="4856" y="710"/>
                  </a:cubicBezTo>
                  <a:cubicBezTo>
                    <a:pt x="4856" y="710"/>
                    <a:pt x="4851" y="715"/>
                    <a:pt x="4845" y="715"/>
                  </a:cubicBezTo>
                  <a:cubicBezTo>
                    <a:pt x="4850" y="711"/>
                    <a:pt x="4849" y="709"/>
                    <a:pt x="4843" y="709"/>
                  </a:cubicBezTo>
                  <a:cubicBezTo>
                    <a:pt x="4838" y="709"/>
                    <a:pt x="4827" y="711"/>
                    <a:pt x="4815" y="713"/>
                  </a:cubicBezTo>
                  <a:lnTo>
                    <a:pt x="4815" y="713"/>
                  </a:lnTo>
                  <a:cubicBezTo>
                    <a:pt x="4816" y="713"/>
                    <a:pt x="4818" y="713"/>
                    <a:pt x="4819" y="713"/>
                  </a:cubicBezTo>
                  <a:cubicBezTo>
                    <a:pt x="4828" y="713"/>
                    <a:pt x="4826" y="719"/>
                    <a:pt x="4817" y="732"/>
                  </a:cubicBezTo>
                  <a:cubicBezTo>
                    <a:pt x="4812" y="743"/>
                    <a:pt x="4812" y="754"/>
                    <a:pt x="4812" y="771"/>
                  </a:cubicBezTo>
                  <a:cubicBezTo>
                    <a:pt x="4812" y="777"/>
                    <a:pt x="4806" y="782"/>
                    <a:pt x="4806" y="788"/>
                  </a:cubicBezTo>
                  <a:lnTo>
                    <a:pt x="4800" y="805"/>
                  </a:lnTo>
                  <a:cubicBezTo>
                    <a:pt x="4784" y="827"/>
                    <a:pt x="4778" y="833"/>
                    <a:pt x="4772" y="838"/>
                  </a:cubicBezTo>
                  <a:cubicBezTo>
                    <a:pt x="4767" y="844"/>
                    <a:pt x="4761" y="850"/>
                    <a:pt x="4756" y="855"/>
                  </a:cubicBezTo>
                  <a:cubicBezTo>
                    <a:pt x="4744" y="866"/>
                    <a:pt x="4739" y="872"/>
                    <a:pt x="4728" y="883"/>
                  </a:cubicBezTo>
                  <a:cubicBezTo>
                    <a:pt x="4739" y="878"/>
                    <a:pt x="4750" y="872"/>
                    <a:pt x="4761" y="861"/>
                  </a:cubicBezTo>
                  <a:lnTo>
                    <a:pt x="4761" y="861"/>
                  </a:lnTo>
                  <a:cubicBezTo>
                    <a:pt x="4756" y="878"/>
                    <a:pt x="4728" y="900"/>
                    <a:pt x="4688" y="917"/>
                  </a:cubicBezTo>
                  <a:cubicBezTo>
                    <a:pt x="4683" y="912"/>
                    <a:pt x="4712" y="899"/>
                    <a:pt x="4709" y="899"/>
                  </a:cubicBezTo>
                  <a:lnTo>
                    <a:pt x="4709" y="899"/>
                  </a:lnTo>
                  <a:cubicBezTo>
                    <a:pt x="4709" y="899"/>
                    <a:pt x="4707" y="899"/>
                    <a:pt x="4705" y="900"/>
                  </a:cubicBezTo>
                  <a:cubicBezTo>
                    <a:pt x="4688" y="917"/>
                    <a:pt x="4655" y="922"/>
                    <a:pt x="4627" y="922"/>
                  </a:cubicBezTo>
                  <a:cubicBezTo>
                    <a:pt x="4599" y="922"/>
                    <a:pt x="4565" y="911"/>
                    <a:pt x="4537" y="906"/>
                  </a:cubicBezTo>
                  <a:cubicBezTo>
                    <a:pt x="4509" y="889"/>
                    <a:pt x="4537" y="889"/>
                    <a:pt x="4520" y="872"/>
                  </a:cubicBezTo>
                  <a:cubicBezTo>
                    <a:pt x="4487" y="861"/>
                    <a:pt x="4475" y="844"/>
                    <a:pt x="4464" y="827"/>
                  </a:cubicBezTo>
                  <a:cubicBezTo>
                    <a:pt x="4453" y="810"/>
                    <a:pt x="4442" y="794"/>
                    <a:pt x="4425" y="760"/>
                  </a:cubicBezTo>
                  <a:cubicBezTo>
                    <a:pt x="4425" y="770"/>
                    <a:pt x="4425" y="777"/>
                    <a:pt x="4423" y="777"/>
                  </a:cubicBezTo>
                  <a:cubicBezTo>
                    <a:pt x="4420" y="777"/>
                    <a:pt x="4413" y="766"/>
                    <a:pt x="4397" y="738"/>
                  </a:cubicBezTo>
                  <a:lnTo>
                    <a:pt x="4397" y="738"/>
                  </a:lnTo>
                  <a:cubicBezTo>
                    <a:pt x="4414" y="782"/>
                    <a:pt x="4436" y="816"/>
                    <a:pt x="4470" y="844"/>
                  </a:cubicBezTo>
                  <a:cubicBezTo>
                    <a:pt x="4447" y="833"/>
                    <a:pt x="4425" y="810"/>
                    <a:pt x="4408" y="788"/>
                  </a:cubicBezTo>
                  <a:lnTo>
                    <a:pt x="4408" y="788"/>
                  </a:lnTo>
                  <a:cubicBezTo>
                    <a:pt x="4425" y="827"/>
                    <a:pt x="4459" y="855"/>
                    <a:pt x="4475" y="872"/>
                  </a:cubicBezTo>
                  <a:cubicBezTo>
                    <a:pt x="4459" y="861"/>
                    <a:pt x="4452" y="855"/>
                    <a:pt x="4450" y="855"/>
                  </a:cubicBezTo>
                  <a:lnTo>
                    <a:pt x="4450" y="855"/>
                  </a:lnTo>
                  <a:cubicBezTo>
                    <a:pt x="4447" y="855"/>
                    <a:pt x="4450" y="861"/>
                    <a:pt x="4453" y="872"/>
                  </a:cubicBezTo>
                  <a:cubicBezTo>
                    <a:pt x="4425" y="822"/>
                    <a:pt x="4375" y="782"/>
                    <a:pt x="4375" y="710"/>
                  </a:cubicBezTo>
                  <a:lnTo>
                    <a:pt x="4403" y="704"/>
                  </a:lnTo>
                  <a:cubicBezTo>
                    <a:pt x="4397" y="659"/>
                    <a:pt x="4397" y="620"/>
                    <a:pt x="4414" y="581"/>
                  </a:cubicBezTo>
                  <a:cubicBezTo>
                    <a:pt x="4425" y="542"/>
                    <a:pt x="4453" y="497"/>
                    <a:pt x="4503" y="463"/>
                  </a:cubicBezTo>
                  <a:lnTo>
                    <a:pt x="4503" y="463"/>
                  </a:lnTo>
                  <a:cubicBezTo>
                    <a:pt x="4492" y="469"/>
                    <a:pt x="4481" y="474"/>
                    <a:pt x="4470" y="486"/>
                  </a:cubicBezTo>
                  <a:cubicBezTo>
                    <a:pt x="4475" y="463"/>
                    <a:pt x="4531" y="435"/>
                    <a:pt x="4571" y="418"/>
                  </a:cubicBezTo>
                  <a:cubicBezTo>
                    <a:pt x="4571" y="424"/>
                    <a:pt x="4576" y="425"/>
                    <a:pt x="4584" y="425"/>
                  </a:cubicBezTo>
                  <a:cubicBezTo>
                    <a:pt x="4592" y="425"/>
                    <a:pt x="4602" y="424"/>
                    <a:pt x="4610" y="424"/>
                  </a:cubicBezTo>
                  <a:cubicBezTo>
                    <a:pt x="4610" y="424"/>
                    <a:pt x="4616" y="424"/>
                    <a:pt x="4627" y="418"/>
                  </a:cubicBezTo>
                  <a:cubicBezTo>
                    <a:pt x="4632" y="418"/>
                    <a:pt x="4638" y="418"/>
                    <a:pt x="4666" y="413"/>
                  </a:cubicBezTo>
                  <a:cubicBezTo>
                    <a:pt x="4695" y="416"/>
                    <a:pt x="4724" y="419"/>
                    <a:pt x="4744" y="419"/>
                  </a:cubicBezTo>
                  <a:cubicBezTo>
                    <a:pt x="4758" y="419"/>
                    <a:pt x="4767" y="418"/>
                    <a:pt x="4767" y="413"/>
                  </a:cubicBezTo>
                  <a:lnTo>
                    <a:pt x="4800" y="424"/>
                  </a:lnTo>
                  <a:cubicBezTo>
                    <a:pt x="4800" y="424"/>
                    <a:pt x="4806" y="424"/>
                    <a:pt x="4806" y="418"/>
                  </a:cubicBezTo>
                  <a:cubicBezTo>
                    <a:pt x="4806" y="418"/>
                    <a:pt x="4806" y="413"/>
                    <a:pt x="4800" y="407"/>
                  </a:cubicBezTo>
                  <a:lnTo>
                    <a:pt x="4795" y="379"/>
                  </a:lnTo>
                  <a:cubicBezTo>
                    <a:pt x="4778" y="340"/>
                    <a:pt x="4767" y="301"/>
                    <a:pt x="4750" y="278"/>
                  </a:cubicBezTo>
                  <a:cubicBezTo>
                    <a:pt x="4739" y="245"/>
                    <a:pt x="4728" y="239"/>
                    <a:pt x="4722" y="222"/>
                  </a:cubicBezTo>
                  <a:cubicBezTo>
                    <a:pt x="4711" y="211"/>
                    <a:pt x="4700" y="194"/>
                    <a:pt x="4688" y="172"/>
                  </a:cubicBezTo>
                  <a:cubicBezTo>
                    <a:pt x="4677" y="150"/>
                    <a:pt x="4666" y="127"/>
                    <a:pt x="4655" y="94"/>
                  </a:cubicBezTo>
                  <a:lnTo>
                    <a:pt x="4655" y="94"/>
                  </a:lnTo>
                  <a:cubicBezTo>
                    <a:pt x="4659" y="100"/>
                    <a:pt x="4662" y="102"/>
                    <a:pt x="4663" y="102"/>
                  </a:cubicBezTo>
                  <a:cubicBezTo>
                    <a:pt x="4666" y="102"/>
                    <a:pt x="4666" y="97"/>
                    <a:pt x="4666" y="94"/>
                  </a:cubicBezTo>
                  <a:cubicBezTo>
                    <a:pt x="4667" y="94"/>
                    <a:pt x="4668" y="93"/>
                    <a:pt x="4669" y="93"/>
                  </a:cubicBezTo>
                  <a:cubicBezTo>
                    <a:pt x="4674" y="93"/>
                    <a:pt x="4681" y="97"/>
                    <a:pt x="4700" y="144"/>
                  </a:cubicBezTo>
                  <a:cubicBezTo>
                    <a:pt x="4679" y="94"/>
                    <a:pt x="4659" y="53"/>
                    <a:pt x="4655" y="53"/>
                  </a:cubicBezTo>
                  <a:cubicBezTo>
                    <a:pt x="4655" y="53"/>
                    <a:pt x="4655" y="53"/>
                    <a:pt x="4655" y="54"/>
                  </a:cubicBezTo>
                  <a:cubicBezTo>
                    <a:pt x="4649" y="43"/>
                    <a:pt x="4644" y="32"/>
                    <a:pt x="4638" y="21"/>
                  </a:cubicBezTo>
                  <a:cubicBezTo>
                    <a:pt x="4638" y="19"/>
                    <a:pt x="4637" y="18"/>
                    <a:pt x="4637" y="18"/>
                  </a:cubicBezTo>
                  <a:cubicBezTo>
                    <a:pt x="4635" y="18"/>
                    <a:pt x="4632" y="22"/>
                    <a:pt x="4632" y="26"/>
                  </a:cubicBezTo>
                  <a:lnTo>
                    <a:pt x="4621" y="38"/>
                  </a:lnTo>
                  <a:cubicBezTo>
                    <a:pt x="4616" y="43"/>
                    <a:pt x="4610" y="49"/>
                    <a:pt x="4604" y="60"/>
                  </a:cubicBezTo>
                  <a:cubicBezTo>
                    <a:pt x="4576" y="88"/>
                    <a:pt x="4554" y="122"/>
                    <a:pt x="4537" y="138"/>
                  </a:cubicBezTo>
                  <a:cubicBezTo>
                    <a:pt x="4531" y="161"/>
                    <a:pt x="4531" y="178"/>
                    <a:pt x="4509" y="206"/>
                  </a:cubicBezTo>
                  <a:cubicBezTo>
                    <a:pt x="4506" y="206"/>
                    <a:pt x="4504" y="204"/>
                    <a:pt x="4504" y="202"/>
                  </a:cubicBezTo>
                  <a:lnTo>
                    <a:pt x="4504" y="202"/>
                  </a:lnTo>
                  <a:cubicBezTo>
                    <a:pt x="4502" y="211"/>
                    <a:pt x="4478" y="237"/>
                    <a:pt x="4487" y="237"/>
                  </a:cubicBezTo>
                  <a:cubicBezTo>
                    <a:pt x="4489" y="237"/>
                    <a:pt x="4492" y="237"/>
                    <a:pt x="4495" y="235"/>
                  </a:cubicBezTo>
                  <a:lnTo>
                    <a:pt x="4495" y="235"/>
                  </a:lnTo>
                  <a:cubicBezTo>
                    <a:pt x="4389" y="287"/>
                    <a:pt x="4262" y="441"/>
                    <a:pt x="4167" y="480"/>
                  </a:cubicBezTo>
                  <a:cubicBezTo>
                    <a:pt x="4106" y="530"/>
                    <a:pt x="4033" y="592"/>
                    <a:pt x="3971" y="637"/>
                  </a:cubicBezTo>
                  <a:cubicBezTo>
                    <a:pt x="3971" y="634"/>
                    <a:pt x="3971" y="633"/>
                    <a:pt x="3973" y="631"/>
                  </a:cubicBezTo>
                  <a:lnTo>
                    <a:pt x="3973" y="631"/>
                  </a:lnTo>
                  <a:cubicBezTo>
                    <a:pt x="3897" y="677"/>
                    <a:pt x="3945" y="684"/>
                    <a:pt x="3848" y="738"/>
                  </a:cubicBezTo>
                  <a:cubicBezTo>
                    <a:pt x="3839" y="741"/>
                    <a:pt x="3834" y="743"/>
                    <a:pt x="3832" y="743"/>
                  </a:cubicBezTo>
                  <a:cubicBezTo>
                    <a:pt x="3822" y="743"/>
                    <a:pt x="3870" y="712"/>
                    <a:pt x="3866" y="712"/>
                  </a:cubicBezTo>
                  <a:lnTo>
                    <a:pt x="3866" y="712"/>
                  </a:lnTo>
                  <a:cubicBezTo>
                    <a:pt x="3866" y="712"/>
                    <a:pt x="3864" y="713"/>
                    <a:pt x="3859" y="715"/>
                  </a:cubicBezTo>
                  <a:cubicBezTo>
                    <a:pt x="3857" y="714"/>
                    <a:pt x="3855" y="713"/>
                    <a:pt x="3852" y="713"/>
                  </a:cubicBezTo>
                  <a:cubicBezTo>
                    <a:pt x="3819" y="713"/>
                    <a:pt x="3747" y="796"/>
                    <a:pt x="3675" y="822"/>
                  </a:cubicBezTo>
                  <a:lnTo>
                    <a:pt x="3691" y="810"/>
                  </a:lnTo>
                  <a:lnTo>
                    <a:pt x="3691" y="810"/>
                  </a:lnTo>
                  <a:cubicBezTo>
                    <a:pt x="3635" y="833"/>
                    <a:pt x="3579" y="894"/>
                    <a:pt x="3495" y="945"/>
                  </a:cubicBezTo>
                  <a:cubicBezTo>
                    <a:pt x="3495" y="945"/>
                    <a:pt x="3495" y="939"/>
                    <a:pt x="3495" y="939"/>
                  </a:cubicBezTo>
                  <a:cubicBezTo>
                    <a:pt x="3445" y="989"/>
                    <a:pt x="3340" y="1051"/>
                    <a:pt x="3262" y="1101"/>
                  </a:cubicBezTo>
                  <a:lnTo>
                    <a:pt x="3262" y="1101"/>
                  </a:lnTo>
                  <a:cubicBezTo>
                    <a:pt x="3262" y="1100"/>
                    <a:pt x="3262" y="1100"/>
                    <a:pt x="3262" y="1100"/>
                  </a:cubicBezTo>
                  <a:lnTo>
                    <a:pt x="3262" y="1100"/>
                  </a:lnTo>
                  <a:cubicBezTo>
                    <a:pt x="3261" y="1101"/>
                    <a:pt x="3261" y="1101"/>
                    <a:pt x="3260" y="1102"/>
                  </a:cubicBezTo>
                  <a:cubicBezTo>
                    <a:pt x="3261" y="1101"/>
                    <a:pt x="3261" y="1101"/>
                    <a:pt x="3262" y="1101"/>
                  </a:cubicBezTo>
                  <a:lnTo>
                    <a:pt x="3262" y="1101"/>
                  </a:lnTo>
                  <a:cubicBezTo>
                    <a:pt x="3260" y="1107"/>
                    <a:pt x="3252" y="1115"/>
                    <a:pt x="3227" y="1130"/>
                  </a:cubicBezTo>
                  <a:cubicBezTo>
                    <a:pt x="3202" y="1135"/>
                    <a:pt x="3155" y="1153"/>
                    <a:pt x="3137" y="1153"/>
                  </a:cubicBezTo>
                  <a:cubicBezTo>
                    <a:pt x="3134" y="1153"/>
                    <a:pt x="3133" y="1153"/>
                    <a:pt x="3131" y="1152"/>
                  </a:cubicBezTo>
                  <a:lnTo>
                    <a:pt x="3199" y="1113"/>
                  </a:lnTo>
                  <a:lnTo>
                    <a:pt x="3199" y="1113"/>
                  </a:lnTo>
                  <a:cubicBezTo>
                    <a:pt x="3154" y="1119"/>
                    <a:pt x="3109" y="1163"/>
                    <a:pt x="3070" y="1180"/>
                  </a:cubicBezTo>
                  <a:lnTo>
                    <a:pt x="3070" y="1169"/>
                  </a:lnTo>
                  <a:cubicBezTo>
                    <a:pt x="2969" y="1225"/>
                    <a:pt x="2975" y="1242"/>
                    <a:pt x="2857" y="1298"/>
                  </a:cubicBezTo>
                  <a:lnTo>
                    <a:pt x="2874" y="1298"/>
                  </a:lnTo>
                  <a:cubicBezTo>
                    <a:pt x="2818" y="1343"/>
                    <a:pt x="2818" y="1309"/>
                    <a:pt x="2756" y="1354"/>
                  </a:cubicBezTo>
                  <a:lnTo>
                    <a:pt x="2734" y="1348"/>
                  </a:lnTo>
                  <a:cubicBezTo>
                    <a:pt x="2695" y="1371"/>
                    <a:pt x="2588" y="1427"/>
                    <a:pt x="2515" y="1460"/>
                  </a:cubicBezTo>
                  <a:cubicBezTo>
                    <a:pt x="2555" y="1432"/>
                    <a:pt x="2639" y="1387"/>
                    <a:pt x="2695" y="1354"/>
                  </a:cubicBezTo>
                  <a:lnTo>
                    <a:pt x="2695" y="1354"/>
                  </a:lnTo>
                  <a:cubicBezTo>
                    <a:pt x="2650" y="1371"/>
                    <a:pt x="2549" y="1415"/>
                    <a:pt x="2532" y="1432"/>
                  </a:cubicBezTo>
                  <a:cubicBezTo>
                    <a:pt x="2549" y="1427"/>
                    <a:pt x="2566" y="1410"/>
                    <a:pt x="2583" y="1410"/>
                  </a:cubicBezTo>
                  <a:lnTo>
                    <a:pt x="2583" y="1410"/>
                  </a:lnTo>
                  <a:cubicBezTo>
                    <a:pt x="2538" y="1443"/>
                    <a:pt x="2476" y="1477"/>
                    <a:pt x="2386" y="1511"/>
                  </a:cubicBezTo>
                  <a:cubicBezTo>
                    <a:pt x="2387" y="1505"/>
                    <a:pt x="2383" y="1502"/>
                    <a:pt x="2375" y="1502"/>
                  </a:cubicBezTo>
                  <a:cubicBezTo>
                    <a:pt x="2328" y="1502"/>
                    <a:pt x="2162" y="1578"/>
                    <a:pt x="2095" y="1578"/>
                  </a:cubicBezTo>
                  <a:cubicBezTo>
                    <a:pt x="2093" y="1578"/>
                    <a:pt x="2091" y="1578"/>
                    <a:pt x="2090" y="1578"/>
                  </a:cubicBezTo>
                  <a:cubicBezTo>
                    <a:pt x="2017" y="1611"/>
                    <a:pt x="1938" y="1634"/>
                    <a:pt x="1860" y="1656"/>
                  </a:cubicBezTo>
                  <a:cubicBezTo>
                    <a:pt x="1782" y="1673"/>
                    <a:pt x="1698" y="1695"/>
                    <a:pt x="1608" y="1718"/>
                  </a:cubicBezTo>
                  <a:cubicBezTo>
                    <a:pt x="1675" y="1729"/>
                    <a:pt x="1552" y="1735"/>
                    <a:pt x="1569" y="1757"/>
                  </a:cubicBezTo>
                  <a:cubicBezTo>
                    <a:pt x="1530" y="1768"/>
                    <a:pt x="1513" y="1774"/>
                    <a:pt x="1507" y="1774"/>
                  </a:cubicBezTo>
                  <a:lnTo>
                    <a:pt x="1378" y="1785"/>
                  </a:lnTo>
                  <a:cubicBezTo>
                    <a:pt x="1345" y="1785"/>
                    <a:pt x="1418" y="1768"/>
                    <a:pt x="1412" y="1763"/>
                  </a:cubicBezTo>
                  <a:lnTo>
                    <a:pt x="1412" y="1763"/>
                  </a:lnTo>
                  <a:cubicBezTo>
                    <a:pt x="1379" y="1770"/>
                    <a:pt x="1363" y="1773"/>
                    <a:pt x="1355" y="1773"/>
                  </a:cubicBezTo>
                  <a:cubicBezTo>
                    <a:pt x="1341" y="1773"/>
                    <a:pt x="1344" y="1767"/>
                    <a:pt x="1323" y="1767"/>
                  </a:cubicBezTo>
                  <a:cubicBezTo>
                    <a:pt x="1319" y="1767"/>
                    <a:pt x="1313" y="1768"/>
                    <a:pt x="1306" y="1768"/>
                  </a:cubicBezTo>
                  <a:cubicBezTo>
                    <a:pt x="1322" y="1774"/>
                    <a:pt x="1278" y="1791"/>
                    <a:pt x="1222" y="1796"/>
                  </a:cubicBezTo>
                  <a:cubicBezTo>
                    <a:pt x="1250" y="1796"/>
                    <a:pt x="1272" y="1796"/>
                    <a:pt x="1300" y="1791"/>
                  </a:cubicBezTo>
                  <a:lnTo>
                    <a:pt x="1300" y="1791"/>
                  </a:lnTo>
                  <a:cubicBezTo>
                    <a:pt x="1245" y="1810"/>
                    <a:pt x="1216" y="1812"/>
                    <a:pt x="1190" y="1812"/>
                  </a:cubicBezTo>
                  <a:cubicBezTo>
                    <a:pt x="1179" y="1812"/>
                    <a:pt x="1169" y="1812"/>
                    <a:pt x="1157" y="1812"/>
                  </a:cubicBezTo>
                  <a:cubicBezTo>
                    <a:pt x="1133" y="1812"/>
                    <a:pt x="1104" y="1814"/>
                    <a:pt x="1054" y="1830"/>
                  </a:cubicBezTo>
                  <a:lnTo>
                    <a:pt x="1093" y="1813"/>
                  </a:lnTo>
                  <a:lnTo>
                    <a:pt x="1093" y="1813"/>
                  </a:lnTo>
                  <a:cubicBezTo>
                    <a:pt x="1026" y="1835"/>
                    <a:pt x="841" y="1852"/>
                    <a:pt x="779" y="1886"/>
                  </a:cubicBezTo>
                  <a:cubicBezTo>
                    <a:pt x="768" y="1886"/>
                    <a:pt x="751" y="1880"/>
                    <a:pt x="779" y="1869"/>
                  </a:cubicBezTo>
                  <a:lnTo>
                    <a:pt x="779" y="1869"/>
                  </a:lnTo>
                  <a:cubicBezTo>
                    <a:pt x="695" y="1886"/>
                    <a:pt x="606" y="1897"/>
                    <a:pt x="522" y="1908"/>
                  </a:cubicBezTo>
                  <a:cubicBezTo>
                    <a:pt x="448" y="1917"/>
                    <a:pt x="383" y="1926"/>
                    <a:pt x="324" y="1926"/>
                  </a:cubicBezTo>
                  <a:cubicBezTo>
                    <a:pt x="311" y="1926"/>
                    <a:pt x="299" y="1926"/>
                    <a:pt x="286" y="1925"/>
                  </a:cubicBezTo>
                  <a:lnTo>
                    <a:pt x="297" y="1919"/>
                  </a:lnTo>
                  <a:lnTo>
                    <a:pt x="297" y="1919"/>
                  </a:lnTo>
                  <a:cubicBezTo>
                    <a:pt x="275" y="1924"/>
                    <a:pt x="256" y="1932"/>
                    <a:pt x="229" y="1932"/>
                  </a:cubicBezTo>
                  <a:cubicBezTo>
                    <a:pt x="222" y="1932"/>
                    <a:pt x="215" y="1932"/>
                    <a:pt x="208" y="1931"/>
                  </a:cubicBezTo>
                  <a:cubicBezTo>
                    <a:pt x="208" y="1925"/>
                    <a:pt x="219" y="1919"/>
                    <a:pt x="208" y="1919"/>
                  </a:cubicBezTo>
                  <a:cubicBezTo>
                    <a:pt x="197" y="1925"/>
                    <a:pt x="180" y="1925"/>
                    <a:pt x="152" y="1931"/>
                  </a:cubicBezTo>
                  <a:cubicBezTo>
                    <a:pt x="113" y="1936"/>
                    <a:pt x="68" y="1936"/>
                    <a:pt x="34" y="1936"/>
                  </a:cubicBezTo>
                  <a:lnTo>
                    <a:pt x="90" y="1925"/>
                  </a:lnTo>
                  <a:cubicBezTo>
                    <a:pt x="68" y="1925"/>
                    <a:pt x="51" y="1931"/>
                    <a:pt x="34" y="1931"/>
                  </a:cubicBezTo>
                  <a:lnTo>
                    <a:pt x="12" y="1931"/>
                  </a:lnTo>
                  <a:cubicBezTo>
                    <a:pt x="8" y="1931"/>
                    <a:pt x="4" y="1928"/>
                    <a:pt x="2" y="1928"/>
                  </a:cubicBezTo>
                  <a:cubicBezTo>
                    <a:pt x="1" y="1928"/>
                    <a:pt x="1" y="1929"/>
                    <a:pt x="1" y="1931"/>
                  </a:cubicBezTo>
                  <a:lnTo>
                    <a:pt x="1" y="1942"/>
                  </a:lnTo>
                  <a:cubicBezTo>
                    <a:pt x="6" y="1975"/>
                    <a:pt x="17" y="2003"/>
                    <a:pt x="23" y="2031"/>
                  </a:cubicBezTo>
                  <a:cubicBezTo>
                    <a:pt x="23" y="2048"/>
                    <a:pt x="29" y="2059"/>
                    <a:pt x="34" y="2076"/>
                  </a:cubicBezTo>
                  <a:lnTo>
                    <a:pt x="40" y="2104"/>
                  </a:lnTo>
                  <a:cubicBezTo>
                    <a:pt x="45" y="2115"/>
                    <a:pt x="51" y="2132"/>
                    <a:pt x="51" y="2143"/>
                  </a:cubicBezTo>
                  <a:cubicBezTo>
                    <a:pt x="73" y="2199"/>
                    <a:pt x="90" y="2255"/>
                    <a:pt x="113" y="2323"/>
                  </a:cubicBezTo>
                  <a:cubicBezTo>
                    <a:pt x="90" y="2323"/>
                    <a:pt x="113" y="2451"/>
                    <a:pt x="129" y="2513"/>
                  </a:cubicBezTo>
                  <a:lnTo>
                    <a:pt x="124" y="2513"/>
                  </a:lnTo>
                  <a:cubicBezTo>
                    <a:pt x="169" y="2698"/>
                    <a:pt x="230" y="2815"/>
                    <a:pt x="286" y="2984"/>
                  </a:cubicBezTo>
                  <a:cubicBezTo>
                    <a:pt x="297" y="3096"/>
                    <a:pt x="398" y="3336"/>
                    <a:pt x="454" y="3499"/>
                  </a:cubicBezTo>
                  <a:cubicBezTo>
                    <a:pt x="453" y="3492"/>
                    <a:pt x="453" y="3490"/>
                    <a:pt x="455" y="3490"/>
                  </a:cubicBezTo>
                  <a:cubicBezTo>
                    <a:pt x="461" y="3490"/>
                    <a:pt x="474" y="3507"/>
                    <a:pt x="482" y="3527"/>
                  </a:cubicBezTo>
                  <a:cubicBezTo>
                    <a:pt x="494" y="3566"/>
                    <a:pt x="538" y="3628"/>
                    <a:pt x="522" y="3628"/>
                  </a:cubicBezTo>
                  <a:lnTo>
                    <a:pt x="516" y="3616"/>
                  </a:lnTo>
                  <a:lnTo>
                    <a:pt x="516" y="3616"/>
                  </a:lnTo>
                  <a:cubicBezTo>
                    <a:pt x="510" y="3650"/>
                    <a:pt x="550" y="3728"/>
                    <a:pt x="578" y="3784"/>
                  </a:cubicBezTo>
                  <a:lnTo>
                    <a:pt x="600" y="3784"/>
                  </a:lnTo>
                  <a:cubicBezTo>
                    <a:pt x="639" y="3958"/>
                    <a:pt x="807" y="4188"/>
                    <a:pt x="824" y="4283"/>
                  </a:cubicBezTo>
                  <a:cubicBezTo>
                    <a:pt x="852" y="4316"/>
                    <a:pt x="874" y="4361"/>
                    <a:pt x="902" y="4395"/>
                  </a:cubicBezTo>
                  <a:lnTo>
                    <a:pt x="886" y="4400"/>
                  </a:lnTo>
                  <a:cubicBezTo>
                    <a:pt x="942" y="4501"/>
                    <a:pt x="970" y="4557"/>
                    <a:pt x="1048" y="4675"/>
                  </a:cubicBezTo>
                  <a:lnTo>
                    <a:pt x="1020" y="4658"/>
                  </a:lnTo>
                  <a:lnTo>
                    <a:pt x="1020" y="4658"/>
                  </a:lnTo>
                  <a:cubicBezTo>
                    <a:pt x="1065" y="4725"/>
                    <a:pt x="1110" y="4720"/>
                    <a:pt x="1149" y="4787"/>
                  </a:cubicBezTo>
                  <a:lnTo>
                    <a:pt x="1143" y="4815"/>
                  </a:lnTo>
                  <a:cubicBezTo>
                    <a:pt x="1177" y="4871"/>
                    <a:pt x="1210" y="4927"/>
                    <a:pt x="1244" y="4983"/>
                  </a:cubicBezTo>
                  <a:cubicBezTo>
                    <a:pt x="1266" y="5011"/>
                    <a:pt x="1283" y="5039"/>
                    <a:pt x="1300" y="5061"/>
                  </a:cubicBezTo>
                  <a:lnTo>
                    <a:pt x="1328" y="5101"/>
                  </a:lnTo>
                  <a:lnTo>
                    <a:pt x="1378" y="5168"/>
                  </a:lnTo>
                  <a:lnTo>
                    <a:pt x="1429" y="5157"/>
                  </a:lnTo>
                  <a:lnTo>
                    <a:pt x="1429" y="5157"/>
                  </a:lnTo>
                  <a:cubicBezTo>
                    <a:pt x="1423" y="5162"/>
                    <a:pt x="1418" y="5168"/>
                    <a:pt x="1378" y="5173"/>
                  </a:cubicBezTo>
                  <a:cubicBezTo>
                    <a:pt x="1418" y="5168"/>
                    <a:pt x="1496" y="5162"/>
                    <a:pt x="1558" y="5157"/>
                  </a:cubicBezTo>
                  <a:cubicBezTo>
                    <a:pt x="1609" y="5146"/>
                    <a:pt x="1646" y="5141"/>
                    <a:pt x="1639" y="5131"/>
                  </a:cubicBezTo>
                  <a:lnTo>
                    <a:pt x="1639" y="5131"/>
                  </a:lnTo>
                  <a:cubicBezTo>
                    <a:pt x="1642" y="5133"/>
                    <a:pt x="1646" y="5133"/>
                    <a:pt x="1652" y="5133"/>
                  </a:cubicBezTo>
                  <a:cubicBezTo>
                    <a:pt x="1692" y="5133"/>
                    <a:pt x="1795" y="5107"/>
                    <a:pt x="1854" y="5089"/>
                  </a:cubicBezTo>
                  <a:lnTo>
                    <a:pt x="1854" y="5089"/>
                  </a:lnTo>
                  <a:lnTo>
                    <a:pt x="1843" y="5101"/>
                  </a:lnTo>
                  <a:cubicBezTo>
                    <a:pt x="1905" y="5078"/>
                    <a:pt x="1905" y="5073"/>
                    <a:pt x="1994" y="5050"/>
                  </a:cubicBezTo>
                  <a:cubicBezTo>
                    <a:pt x="2012" y="5050"/>
                    <a:pt x="2012" y="5057"/>
                    <a:pt x="1999" y="5060"/>
                  </a:cubicBezTo>
                  <a:lnTo>
                    <a:pt x="1999" y="5060"/>
                  </a:lnTo>
                  <a:cubicBezTo>
                    <a:pt x="2054" y="5053"/>
                    <a:pt x="2046" y="5038"/>
                    <a:pt x="2123" y="5028"/>
                  </a:cubicBezTo>
                  <a:lnTo>
                    <a:pt x="2123" y="5028"/>
                  </a:lnTo>
                  <a:lnTo>
                    <a:pt x="2095" y="5045"/>
                  </a:lnTo>
                  <a:cubicBezTo>
                    <a:pt x="2162" y="5028"/>
                    <a:pt x="2157" y="5028"/>
                    <a:pt x="2196" y="5011"/>
                  </a:cubicBezTo>
                  <a:cubicBezTo>
                    <a:pt x="2224" y="4999"/>
                    <a:pt x="2282" y="4990"/>
                    <a:pt x="2316" y="4990"/>
                  </a:cubicBezTo>
                  <a:cubicBezTo>
                    <a:pt x="2329" y="4990"/>
                    <a:pt x="2339" y="4991"/>
                    <a:pt x="2342" y="4994"/>
                  </a:cubicBezTo>
                  <a:cubicBezTo>
                    <a:pt x="2353" y="4983"/>
                    <a:pt x="2386" y="4966"/>
                    <a:pt x="2431" y="4960"/>
                  </a:cubicBezTo>
                  <a:lnTo>
                    <a:pt x="2431" y="4960"/>
                  </a:lnTo>
                  <a:cubicBezTo>
                    <a:pt x="2437" y="4960"/>
                    <a:pt x="2420" y="4966"/>
                    <a:pt x="2414" y="4972"/>
                  </a:cubicBezTo>
                  <a:cubicBezTo>
                    <a:pt x="2532" y="4949"/>
                    <a:pt x="2583" y="4916"/>
                    <a:pt x="2667" y="4904"/>
                  </a:cubicBezTo>
                  <a:cubicBezTo>
                    <a:pt x="2672" y="4910"/>
                    <a:pt x="2678" y="4910"/>
                    <a:pt x="2683" y="4910"/>
                  </a:cubicBezTo>
                  <a:cubicBezTo>
                    <a:pt x="2594" y="4932"/>
                    <a:pt x="2515" y="4949"/>
                    <a:pt x="2521" y="4949"/>
                  </a:cubicBezTo>
                  <a:cubicBezTo>
                    <a:pt x="2526" y="4960"/>
                    <a:pt x="2599" y="4944"/>
                    <a:pt x="2543" y="4972"/>
                  </a:cubicBezTo>
                  <a:cubicBezTo>
                    <a:pt x="2605" y="4949"/>
                    <a:pt x="2700" y="4904"/>
                    <a:pt x="2779" y="4888"/>
                  </a:cubicBezTo>
                  <a:lnTo>
                    <a:pt x="2790" y="4888"/>
                  </a:lnTo>
                  <a:lnTo>
                    <a:pt x="2779" y="4893"/>
                  </a:lnTo>
                  <a:cubicBezTo>
                    <a:pt x="2795" y="4888"/>
                    <a:pt x="2812" y="4882"/>
                    <a:pt x="2823" y="4876"/>
                  </a:cubicBezTo>
                  <a:cubicBezTo>
                    <a:pt x="2851" y="4871"/>
                    <a:pt x="2863" y="4871"/>
                    <a:pt x="2885" y="4865"/>
                  </a:cubicBezTo>
                  <a:cubicBezTo>
                    <a:pt x="2886" y="4866"/>
                    <a:pt x="2888" y="4866"/>
                    <a:pt x="2891" y="4866"/>
                  </a:cubicBezTo>
                  <a:cubicBezTo>
                    <a:pt x="2912" y="4866"/>
                    <a:pt x="2979" y="4847"/>
                    <a:pt x="3014" y="4832"/>
                  </a:cubicBezTo>
                  <a:cubicBezTo>
                    <a:pt x="3005" y="4823"/>
                    <a:pt x="3037" y="4813"/>
                    <a:pt x="3021" y="4813"/>
                  </a:cubicBezTo>
                  <a:cubicBezTo>
                    <a:pt x="3018" y="4813"/>
                    <a:pt x="3012" y="4814"/>
                    <a:pt x="3003" y="4815"/>
                  </a:cubicBezTo>
                  <a:cubicBezTo>
                    <a:pt x="3006" y="4813"/>
                    <a:pt x="3007" y="4813"/>
                    <a:pt x="3006" y="4813"/>
                  </a:cubicBezTo>
                  <a:lnTo>
                    <a:pt x="3006" y="4813"/>
                  </a:lnTo>
                  <a:cubicBezTo>
                    <a:pt x="3004" y="4813"/>
                    <a:pt x="2991" y="4818"/>
                    <a:pt x="2975" y="4826"/>
                  </a:cubicBezTo>
                  <a:cubicBezTo>
                    <a:pt x="2969" y="4826"/>
                    <a:pt x="2963" y="4826"/>
                    <a:pt x="2958" y="4832"/>
                  </a:cubicBezTo>
                  <a:lnTo>
                    <a:pt x="2963" y="4826"/>
                  </a:lnTo>
                  <a:lnTo>
                    <a:pt x="2963" y="4826"/>
                  </a:lnTo>
                  <a:cubicBezTo>
                    <a:pt x="2935" y="4837"/>
                    <a:pt x="2907" y="4843"/>
                    <a:pt x="2868" y="4854"/>
                  </a:cubicBezTo>
                  <a:cubicBezTo>
                    <a:pt x="2896" y="4843"/>
                    <a:pt x="2924" y="4826"/>
                    <a:pt x="2969" y="4820"/>
                  </a:cubicBezTo>
                  <a:cubicBezTo>
                    <a:pt x="2986" y="4809"/>
                    <a:pt x="3003" y="4792"/>
                    <a:pt x="3014" y="4787"/>
                  </a:cubicBezTo>
                  <a:cubicBezTo>
                    <a:pt x="3064" y="4787"/>
                    <a:pt x="3149" y="4769"/>
                    <a:pt x="3179" y="4769"/>
                  </a:cubicBezTo>
                  <a:cubicBezTo>
                    <a:pt x="3183" y="4769"/>
                    <a:pt x="3185" y="4769"/>
                    <a:pt x="3187" y="4770"/>
                  </a:cubicBezTo>
                  <a:cubicBezTo>
                    <a:pt x="3299" y="4731"/>
                    <a:pt x="3451" y="4669"/>
                    <a:pt x="3507" y="4624"/>
                  </a:cubicBezTo>
                  <a:cubicBezTo>
                    <a:pt x="3527" y="4614"/>
                    <a:pt x="3537" y="4612"/>
                    <a:pt x="3545" y="4612"/>
                  </a:cubicBezTo>
                  <a:cubicBezTo>
                    <a:pt x="3551" y="4612"/>
                    <a:pt x="3556" y="4613"/>
                    <a:pt x="3563" y="4613"/>
                  </a:cubicBezTo>
                  <a:cubicBezTo>
                    <a:pt x="3546" y="4624"/>
                    <a:pt x="3523" y="4630"/>
                    <a:pt x="3512" y="4641"/>
                  </a:cubicBezTo>
                  <a:cubicBezTo>
                    <a:pt x="3574" y="4613"/>
                    <a:pt x="3697" y="4563"/>
                    <a:pt x="3708" y="4540"/>
                  </a:cubicBezTo>
                  <a:cubicBezTo>
                    <a:pt x="3724" y="4535"/>
                    <a:pt x="3732" y="4533"/>
                    <a:pt x="3735" y="4533"/>
                  </a:cubicBezTo>
                  <a:lnTo>
                    <a:pt x="3735" y="4533"/>
                  </a:lnTo>
                  <a:cubicBezTo>
                    <a:pt x="3743" y="4533"/>
                    <a:pt x="3725" y="4544"/>
                    <a:pt x="3728" y="4544"/>
                  </a:cubicBezTo>
                  <a:cubicBezTo>
                    <a:pt x="3731" y="4544"/>
                    <a:pt x="3742" y="4539"/>
                    <a:pt x="3775" y="4524"/>
                  </a:cubicBezTo>
                  <a:lnTo>
                    <a:pt x="3775" y="4524"/>
                  </a:lnTo>
                  <a:lnTo>
                    <a:pt x="3764" y="4535"/>
                  </a:lnTo>
                  <a:cubicBezTo>
                    <a:pt x="3876" y="4507"/>
                    <a:pt x="3955" y="4456"/>
                    <a:pt x="4039" y="4406"/>
                  </a:cubicBezTo>
                  <a:cubicBezTo>
                    <a:pt x="4123" y="4361"/>
                    <a:pt x="4207" y="4305"/>
                    <a:pt x="4324" y="4266"/>
                  </a:cubicBezTo>
                  <a:lnTo>
                    <a:pt x="4324" y="4266"/>
                  </a:lnTo>
                  <a:cubicBezTo>
                    <a:pt x="4307" y="4272"/>
                    <a:pt x="4302" y="4272"/>
                    <a:pt x="4296" y="4272"/>
                  </a:cubicBezTo>
                  <a:cubicBezTo>
                    <a:pt x="4464" y="4199"/>
                    <a:pt x="4627" y="4104"/>
                    <a:pt x="4784" y="4003"/>
                  </a:cubicBezTo>
                  <a:lnTo>
                    <a:pt x="4784" y="4003"/>
                  </a:lnTo>
                  <a:cubicBezTo>
                    <a:pt x="4784" y="4014"/>
                    <a:pt x="4778" y="4020"/>
                    <a:pt x="4767" y="4020"/>
                  </a:cubicBezTo>
                  <a:lnTo>
                    <a:pt x="4772" y="4014"/>
                  </a:lnTo>
                  <a:lnTo>
                    <a:pt x="4772" y="4014"/>
                  </a:lnTo>
                  <a:cubicBezTo>
                    <a:pt x="4728" y="4042"/>
                    <a:pt x="4688" y="4081"/>
                    <a:pt x="4649" y="4087"/>
                  </a:cubicBezTo>
                  <a:cubicBezTo>
                    <a:pt x="4655" y="4109"/>
                    <a:pt x="4604" y="4109"/>
                    <a:pt x="4616" y="4137"/>
                  </a:cubicBezTo>
                  <a:cubicBezTo>
                    <a:pt x="4609" y="4139"/>
                    <a:pt x="4603" y="4139"/>
                    <a:pt x="4599" y="4139"/>
                  </a:cubicBezTo>
                  <a:cubicBezTo>
                    <a:pt x="4594" y="4139"/>
                    <a:pt x="4590" y="4139"/>
                    <a:pt x="4586" y="4139"/>
                  </a:cubicBezTo>
                  <a:cubicBezTo>
                    <a:pt x="4578" y="4139"/>
                    <a:pt x="4568" y="4140"/>
                    <a:pt x="4548" y="4148"/>
                  </a:cubicBezTo>
                  <a:cubicBezTo>
                    <a:pt x="4543" y="4154"/>
                    <a:pt x="4548" y="4171"/>
                    <a:pt x="4537" y="4182"/>
                  </a:cubicBezTo>
                  <a:lnTo>
                    <a:pt x="4531" y="4171"/>
                  </a:lnTo>
                  <a:lnTo>
                    <a:pt x="4526" y="4193"/>
                  </a:lnTo>
                  <a:lnTo>
                    <a:pt x="4509" y="4182"/>
                  </a:lnTo>
                  <a:lnTo>
                    <a:pt x="4498" y="4193"/>
                  </a:lnTo>
                  <a:cubicBezTo>
                    <a:pt x="4503" y="4193"/>
                    <a:pt x="4509" y="4193"/>
                    <a:pt x="4515" y="4199"/>
                  </a:cubicBezTo>
                  <a:cubicBezTo>
                    <a:pt x="4508" y="4209"/>
                    <a:pt x="4491" y="4213"/>
                    <a:pt x="4479" y="4213"/>
                  </a:cubicBezTo>
                  <a:cubicBezTo>
                    <a:pt x="4472" y="4213"/>
                    <a:pt x="4466" y="4212"/>
                    <a:pt x="4464" y="4210"/>
                  </a:cubicBezTo>
                  <a:lnTo>
                    <a:pt x="4431" y="4249"/>
                  </a:lnTo>
                  <a:cubicBezTo>
                    <a:pt x="4431" y="4244"/>
                    <a:pt x="4436" y="4238"/>
                    <a:pt x="4436" y="4232"/>
                  </a:cubicBezTo>
                  <a:lnTo>
                    <a:pt x="4436" y="4232"/>
                  </a:lnTo>
                  <a:cubicBezTo>
                    <a:pt x="4433" y="4239"/>
                    <a:pt x="4431" y="4241"/>
                    <a:pt x="4429" y="4241"/>
                  </a:cubicBezTo>
                  <a:cubicBezTo>
                    <a:pt x="4426" y="4241"/>
                    <a:pt x="4424" y="4236"/>
                    <a:pt x="4421" y="4236"/>
                  </a:cubicBezTo>
                  <a:cubicBezTo>
                    <a:pt x="4419" y="4236"/>
                    <a:pt x="4417" y="4237"/>
                    <a:pt x="4414" y="4244"/>
                  </a:cubicBezTo>
                  <a:cubicBezTo>
                    <a:pt x="4419" y="4244"/>
                    <a:pt x="4419" y="4255"/>
                    <a:pt x="4419" y="4255"/>
                  </a:cubicBezTo>
                  <a:cubicBezTo>
                    <a:pt x="4408" y="4255"/>
                    <a:pt x="4386" y="4272"/>
                    <a:pt x="4375" y="4283"/>
                  </a:cubicBezTo>
                  <a:lnTo>
                    <a:pt x="4369" y="4272"/>
                  </a:lnTo>
                  <a:cubicBezTo>
                    <a:pt x="4341" y="4288"/>
                    <a:pt x="4313" y="4316"/>
                    <a:pt x="4279" y="4339"/>
                  </a:cubicBezTo>
                  <a:cubicBezTo>
                    <a:pt x="4282" y="4338"/>
                    <a:pt x="4284" y="4338"/>
                    <a:pt x="4286" y="4338"/>
                  </a:cubicBezTo>
                  <a:cubicBezTo>
                    <a:pt x="4298" y="4338"/>
                    <a:pt x="4301" y="4352"/>
                    <a:pt x="4296" y="4361"/>
                  </a:cubicBezTo>
                  <a:lnTo>
                    <a:pt x="4292" y="4358"/>
                  </a:lnTo>
                  <a:lnTo>
                    <a:pt x="4292" y="4358"/>
                  </a:lnTo>
                  <a:cubicBezTo>
                    <a:pt x="4292" y="4360"/>
                    <a:pt x="4292" y="4363"/>
                    <a:pt x="4291" y="4367"/>
                  </a:cubicBezTo>
                  <a:cubicBezTo>
                    <a:pt x="4288" y="4368"/>
                    <a:pt x="4286" y="4368"/>
                    <a:pt x="4285" y="4368"/>
                  </a:cubicBezTo>
                  <a:cubicBezTo>
                    <a:pt x="4274" y="4368"/>
                    <a:pt x="4274" y="4355"/>
                    <a:pt x="4274" y="4350"/>
                  </a:cubicBezTo>
                  <a:lnTo>
                    <a:pt x="4263" y="4361"/>
                  </a:lnTo>
                  <a:cubicBezTo>
                    <a:pt x="4263" y="4361"/>
                    <a:pt x="4263" y="4356"/>
                    <a:pt x="4263" y="4350"/>
                  </a:cubicBezTo>
                  <a:cubicBezTo>
                    <a:pt x="4263" y="4361"/>
                    <a:pt x="4229" y="4356"/>
                    <a:pt x="4229" y="4372"/>
                  </a:cubicBezTo>
                  <a:lnTo>
                    <a:pt x="4223" y="4367"/>
                  </a:lnTo>
                  <a:cubicBezTo>
                    <a:pt x="4195" y="4389"/>
                    <a:pt x="4184" y="4406"/>
                    <a:pt x="4156" y="4423"/>
                  </a:cubicBezTo>
                  <a:cubicBezTo>
                    <a:pt x="4162" y="4434"/>
                    <a:pt x="4151" y="4440"/>
                    <a:pt x="4151" y="4451"/>
                  </a:cubicBezTo>
                  <a:cubicBezTo>
                    <a:pt x="4128" y="4462"/>
                    <a:pt x="4100" y="4468"/>
                    <a:pt x="4078" y="4484"/>
                  </a:cubicBezTo>
                  <a:cubicBezTo>
                    <a:pt x="4067" y="4501"/>
                    <a:pt x="4083" y="4496"/>
                    <a:pt x="4078" y="4507"/>
                  </a:cubicBezTo>
                  <a:cubicBezTo>
                    <a:pt x="4077" y="4506"/>
                    <a:pt x="4074" y="4505"/>
                    <a:pt x="4072" y="4505"/>
                  </a:cubicBezTo>
                  <a:cubicBezTo>
                    <a:pt x="4068" y="4505"/>
                    <a:pt x="4062" y="4506"/>
                    <a:pt x="4058" y="4506"/>
                  </a:cubicBezTo>
                  <a:cubicBezTo>
                    <a:pt x="4055" y="4506"/>
                    <a:pt x="4053" y="4505"/>
                    <a:pt x="4055" y="4501"/>
                  </a:cubicBezTo>
                  <a:lnTo>
                    <a:pt x="4055" y="4501"/>
                  </a:lnTo>
                  <a:cubicBezTo>
                    <a:pt x="4027" y="4518"/>
                    <a:pt x="4022" y="4524"/>
                    <a:pt x="3994" y="4557"/>
                  </a:cubicBezTo>
                  <a:cubicBezTo>
                    <a:pt x="3999" y="4557"/>
                    <a:pt x="4005" y="4557"/>
                    <a:pt x="4005" y="4563"/>
                  </a:cubicBezTo>
                  <a:cubicBezTo>
                    <a:pt x="4002" y="4566"/>
                    <a:pt x="3998" y="4567"/>
                    <a:pt x="3994" y="4567"/>
                  </a:cubicBezTo>
                  <a:cubicBezTo>
                    <a:pt x="3990" y="4567"/>
                    <a:pt x="3985" y="4566"/>
                    <a:pt x="3983" y="4563"/>
                  </a:cubicBezTo>
                  <a:lnTo>
                    <a:pt x="3983" y="4557"/>
                  </a:lnTo>
                  <a:cubicBezTo>
                    <a:pt x="3955" y="4602"/>
                    <a:pt x="3876" y="4591"/>
                    <a:pt x="3859" y="4630"/>
                  </a:cubicBezTo>
                  <a:lnTo>
                    <a:pt x="3831" y="4658"/>
                  </a:lnTo>
                  <a:cubicBezTo>
                    <a:pt x="3828" y="4660"/>
                    <a:pt x="3826" y="4661"/>
                    <a:pt x="3825" y="4661"/>
                  </a:cubicBezTo>
                  <a:cubicBezTo>
                    <a:pt x="3822" y="4661"/>
                    <a:pt x="3834" y="4647"/>
                    <a:pt x="3820" y="4647"/>
                  </a:cubicBezTo>
                  <a:cubicBezTo>
                    <a:pt x="3798" y="4686"/>
                    <a:pt x="3764" y="4680"/>
                    <a:pt x="3742" y="4708"/>
                  </a:cubicBezTo>
                  <a:cubicBezTo>
                    <a:pt x="3739" y="4708"/>
                    <a:pt x="3736" y="4707"/>
                    <a:pt x="3733" y="4707"/>
                  </a:cubicBezTo>
                  <a:cubicBezTo>
                    <a:pt x="3697" y="4707"/>
                    <a:pt x="3660" y="4764"/>
                    <a:pt x="3619" y="4764"/>
                  </a:cubicBezTo>
                  <a:lnTo>
                    <a:pt x="3624" y="4770"/>
                  </a:lnTo>
                  <a:cubicBezTo>
                    <a:pt x="3624" y="4774"/>
                    <a:pt x="3623" y="4775"/>
                    <a:pt x="3620" y="4775"/>
                  </a:cubicBezTo>
                  <a:cubicBezTo>
                    <a:pt x="3618" y="4775"/>
                    <a:pt x="3615" y="4774"/>
                    <a:pt x="3612" y="4774"/>
                  </a:cubicBezTo>
                  <a:cubicBezTo>
                    <a:pt x="3610" y="4774"/>
                    <a:pt x="3609" y="4774"/>
                    <a:pt x="3607" y="4776"/>
                  </a:cubicBezTo>
                  <a:cubicBezTo>
                    <a:pt x="3613" y="4776"/>
                    <a:pt x="3619" y="4776"/>
                    <a:pt x="3619" y="4781"/>
                  </a:cubicBezTo>
                  <a:cubicBezTo>
                    <a:pt x="3557" y="4832"/>
                    <a:pt x="3473" y="4854"/>
                    <a:pt x="3400" y="4893"/>
                  </a:cubicBezTo>
                  <a:cubicBezTo>
                    <a:pt x="3372" y="4904"/>
                    <a:pt x="3406" y="4938"/>
                    <a:pt x="3367" y="4938"/>
                  </a:cubicBezTo>
                  <a:lnTo>
                    <a:pt x="3367" y="4921"/>
                  </a:lnTo>
                  <a:cubicBezTo>
                    <a:pt x="3322" y="4966"/>
                    <a:pt x="3260" y="4983"/>
                    <a:pt x="3221" y="5022"/>
                  </a:cubicBezTo>
                  <a:cubicBezTo>
                    <a:pt x="3221" y="5022"/>
                    <a:pt x="3215" y="5016"/>
                    <a:pt x="3221" y="5011"/>
                  </a:cubicBezTo>
                  <a:lnTo>
                    <a:pt x="3221" y="5011"/>
                  </a:lnTo>
                  <a:cubicBezTo>
                    <a:pt x="3204" y="5011"/>
                    <a:pt x="3182" y="5033"/>
                    <a:pt x="3187" y="5045"/>
                  </a:cubicBezTo>
                  <a:cubicBezTo>
                    <a:pt x="3176" y="5045"/>
                    <a:pt x="3182" y="5039"/>
                    <a:pt x="3176" y="5033"/>
                  </a:cubicBezTo>
                  <a:cubicBezTo>
                    <a:pt x="3161" y="5038"/>
                    <a:pt x="3155" y="5057"/>
                    <a:pt x="3146" y="5057"/>
                  </a:cubicBezTo>
                  <a:cubicBezTo>
                    <a:pt x="3145" y="5057"/>
                    <a:pt x="3144" y="5056"/>
                    <a:pt x="3143" y="5056"/>
                  </a:cubicBezTo>
                  <a:lnTo>
                    <a:pt x="3143" y="5056"/>
                  </a:lnTo>
                  <a:cubicBezTo>
                    <a:pt x="3133" y="5063"/>
                    <a:pt x="3117" y="5068"/>
                    <a:pt x="3126" y="5073"/>
                  </a:cubicBezTo>
                  <a:cubicBezTo>
                    <a:pt x="3103" y="5078"/>
                    <a:pt x="3092" y="5101"/>
                    <a:pt x="3070" y="5101"/>
                  </a:cubicBezTo>
                  <a:cubicBezTo>
                    <a:pt x="3070" y="5123"/>
                    <a:pt x="3036" y="5117"/>
                    <a:pt x="3042" y="5134"/>
                  </a:cubicBezTo>
                  <a:cubicBezTo>
                    <a:pt x="3040" y="5130"/>
                    <a:pt x="3037" y="5128"/>
                    <a:pt x="3033" y="5128"/>
                  </a:cubicBezTo>
                  <a:cubicBezTo>
                    <a:pt x="3021" y="5128"/>
                    <a:pt x="3000" y="5144"/>
                    <a:pt x="2991" y="5157"/>
                  </a:cubicBezTo>
                  <a:cubicBezTo>
                    <a:pt x="2994" y="5151"/>
                    <a:pt x="2991" y="5151"/>
                    <a:pt x="2988" y="5151"/>
                  </a:cubicBezTo>
                  <a:cubicBezTo>
                    <a:pt x="2984" y="5151"/>
                    <a:pt x="2980" y="5151"/>
                    <a:pt x="2980" y="5145"/>
                  </a:cubicBezTo>
                  <a:cubicBezTo>
                    <a:pt x="2969" y="5151"/>
                    <a:pt x="2958" y="5162"/>
                    <a:pt x="2963" y="5173"/>
                  </a:cubicBezTo>
                  <a:cubicBezTo>
                    <a:pt x="2960" y="5172"/>
                    <a:pt x="2956" y="5172"/>
                    <a:pt x="2953" y="5172"/>
                  </a:cubicBezTo>
                  <a:cubicBezTo>
                    <a:pt x="2929" y="5172"/>
                    <a:pt x="2923" y="5201"/>
                    <a:pt x="2905" y="5201"/>
                  </a:cubicBezTo>
                  <a:cubicBezTo>
                    <a:pt x="2901" y="5201"/>
                    <a:pt x="2896" y="5200"/>
                    <a:pt x="2891" y="5196"/>
                  </a:cubicBezTo>
                  <a:cubicBezTo>
                    <a:pt x="2857" y="5229"/>
                    <a:pt x="2823" y="5257"/>
                    <a:pt x="2790" y="5280"/>
                  </a:cubicBezTo>
                  <a:cubicBezTo>
                    <a:pt x="2779" y="5263"/>
                    <a:pt x="2829" y="5257"/>
                    <a:pt x="2818" y="5241"/>
                  </a:cubicBezTo>
                  <a:lnTo>
                    <a:pt x="2818" y="5241"/>
                  </a:lnTo>
                  <a:cubicBezTo>
                    <a:pt x="2784" y="5263"/>
                    <a:pt x="2773" y="5291"/>
                    <a:pt x="2734" y="5308"/>
                  </a:cubicBezTo>
                  <a:cubicBezTo>
                    <a:pt x="2723" y="5308"/>
                    <a:pt x="2734" y="5297"/>
                    <a:pt x="2739" y="5291"/>
                  </a:cubicBezTo>
                  <a:lnTo>
                    <a:pt x="2739" y="5291"/>
                  </a:lnTo>
                  <a:cubicBezTo>
                    <a:pt x="2706" y="5319"/>
                    <a:pt x="2667" y="5325"/>
                    <a:pt x="2644" y="5353"/>
                  </a:cubicBezTo>
                  <a:cubicBezTo>
                    <a:pt x="2639" y="5353"/>
                    <a:pt x="2644" y="5347"/>
                    <a:pt x="2644" y="5341"/>
                  </a:cubicBezTo>
                  <a:lnTo>
                    <a:pt x="2644" y="5341"/>
                  </a:lnTo>
                  <a:cubicBezTo>
                    <a:pt x="2639" y="5347"/>
                    <a:pt x="2627" y="5347"/>
                    <a:pt x="2633" y="5358"/>
                  </a:cubicBezTo>
                  <a:lnTo>
                    <a:pt x="2639" y="5353"/>
                  </a:lnTo>
                  <a:lnTo>
                    <a:pt x="2639" y="5353"/>
                  </a:lnTo>
                  <a:cubicBezTo>
                    <a:pt x="2653" y="5357"/>
                    <a:pt x="2634" y="5384"/>
                    <a:pt x="2632" y="5394"/>
                  </a:cubicBezTo>
                  <a:lnTo>
                    <a:pt x="2632" y="5394"/>
                  </a:lnTo>
                  <a:cubicBezTo>
                    <a:pt x="2630" y="5386"/>
                    <a:pt x="2626" y="5384"/>
                    <a:pt x="2621" y="5384"/>
                  </a:cubicBezTo>
                  <a:cubicBezTo>
                    <a:pt x="2616" y="5384"/>
                    <a:pt x="2610" y="5387"/>
                    <a:pt x="2605" y="5387"/>
                  </a:cubicBezTo>
                  <a:cubicBezTo>
                    <a:pt x="2600" y="5387"/>
                    <a:pt x="2597" y="5383"/>
                    <a:pt x="2599" y="5369"/>
                  </a:cubicBezTo>
                  <a:lnTo>
                    <a:pt x="2599" y="5369"/>
                  </a:lnTo>
                  <a:cubicBezTo>
                    <a:pt x="2594" y="5369"/>
                    <a:pt x="2588" y="5375"/>
                    <a:pt x="2594" y="5381"/>
                  </a:cubicBezTo>
                  <a:cubicBezTo>
                    <a:pt x="2592" y="5382"/>
                    <a:pt x="2591" y="5383"/>
                    <a:pt x="2589" y="5383"/>
                  </a:cubicBezTo>
                  <a:cubicBezTo>
                    <a:pt x="2586" y="5383"/>
                    <a:pt x="2584" y="5378"/>
                    <a:pt x="2588" y="5369"/>
                  </a:cubicBezTo>
                  <a:lnTo>
                    <a:pt x="2588" y="5369"/>
                  </a:lnTo>
                  <a:cubicBezTo>
                    <a:pt x="2566" y="5386"/>
                    <a:pt x="2577" y="5392"/>
                    <a:pt x="2560" y="5403"/>
                  </a:cubicBezTo>
                  <a:cubicBezTo>
                    <a:pt x="2555" y="5397"/>
                    <a:pt x="2560" y="5397"/>
                    <a:pt x="2560" y="5392"/>
                  </a:cubicBezTo>
                  <a:lnTo>
                    <a:pt x="2560" y="5392"/>
                  </a:lnTo>
                  <a:cubicBezTo>
                    <a:pt x="2555" y="5403"/>
                    <a:pt x="2549" y="5414"/>
                    <a:pt x="2526" y="5420"/>
                  </a:cubicBezTo>
                  <a:cubicBezTo>
                    <a:pt x="2526" y="5420"/>
                    <a:pt x="2526" y="5418"/>
                    <a:pt x="2527" y="5417"/>
                  </a:cubicBezTo>
                  <a:lnTo>
                    <a:pt x="2527" y="5417"/>
                  </a:lnTo>
                  <a:cubicBezTo>
                    <a:pt x="2498" y="5434"/>
                    <a:pt x="2491" y="5459"/>
                    <a:pt x="2454" y="5470"/>
                  </a:cubicBezTo>
                  <a:cubicBezTo>
                    <a:pt x="2454" y="5461"/>
                    <a:pt x="2452" y="5459"/>
                    <a:pt x="2449" y="5459"/>
                  </a:cubicBezTo>
                  <a:cubicBezTo>
                    <a:pt x="2447" y="5459"/>
                    <a:pt x="2445" y="5460"/>
                    <a:pt x="2442" y="5460"/>
                  </a:cubicBezTo>
                  <a:cubicBezTo>
                    <a:pt x="2439" y="5460"/>
                    <a:pt x="2435" y="5459"/>
                    <a:pt x="2431" y="5453"/>
                  </a:cubicBezTo>
                  <a:lnTo>
                    <a:pt x="2414" y="5470"/>
                  </a:lnTo>
                  <a:lnTo>
                    <a:pt x="2426" y="5470"/>
                  </a:lnTo>
                  <a:cubicBezTo>
                    <a:pt x="2409" y="5481"/>
                    <a:pt x="2403" y="5498"/>
                    <a:pt x="2386" y="5498"/>
                  </a:cubicBezTo>
                  <a:lnTo>
                    <a:pt x="2398" y="5487"/>
                  </a:lnTo>
                  <a:lnTo>
                    <a:pt x="2370" y="5504"/>
                  </a:lnTo>
                  <a:lnTo>
                    <a:pt x="2386" y="5504"/>
                  </a:lnTo>
                  <a:cubicBezTo>
                    <a:pt x="2375" y="5521"/>
                    <a:pt x="2398" y="5521"/>
                    <a:pt x="2375" y="5526"/>
                  </a:cubicBezTo>
                  <a:cubicBezTo>
                    <a:pt x="2381" y="5526"/>
                    <a:pt x="2358" y="5532"/>
                    <a:pt x="2347" y="5532"/>
                  </a:cubicBezTo>
                  <a:cubicBezTo>
                    <a:pt x="2342" y="5537"/>
                    <a:pt x="2336" y="5549"/>
                    <a:pt x="2325" y="5549"/>
                  </a:cubicBezTo>
                  <a:cubicBezTo>
                    <a:pt x="2319" y="5543"/>
                    <a:pt x="2319" y="5532"/>
                    <a:pt x="2314" y="5526"/>
                  </a:cubicBezTo>
                  <a:cubicBezTo>
                    <a:pt x="2314" y="5543"/>
                    <a:pt x="2280" y="5549"/>
                    <a:pt x="2280" y="5565"/>
                  </a:cubicBezTo>
                  <a:cubicBezTo>
                    <a:pt x="2280" y="5565"/>
                    <a:pt x="2274" y="5554"/>
                    <a:pt x="2274" y="5554"/>
                  </a:cubicBezTo>
                  <a:lnTo>
                    <a:pt x="2274" y="5565"/>
                  </a:lnTo>
                  <a:cubicBezTo>
                    <a:pt x="2263" y="5565"/>
                    <a:pt x="2263" y="5565"/>
                    <a:pt x="2258" y="5560"/>
                  </a:cubicBezTo>
                  <a:lnTo>
                    <a:pt x="2258" y="5560"/>
                  </a:lnTo>
                  <a:cubicBezTo>
                    <a:pt x="2235" y="5565"/>
                    <a:pt x="2274" y="5577"/>
                    <a:pt x="2246" y="5582"/>
                  </a:cubicBezTo>
                  <a:cubicBezTo>
                    <a:pt x="2246" y="5577"/>
                    <a:pt x="2246" y="5577"/>
                    <a:pt x="2252" y="5571"/>
                  </a:cubicBezTo>
                  <a:lnTo>
                    <a:pt x="2252" y="5571"/>
                  </a:lnTo>
                  <a:cubicBezTo>
                    <a:pt x="2224" y="5582"/>
                    <a:pt x="2202" y="5605"/>
                    <a:pt x="2179" y="5610"/>
                  </a:cubicBezTo>
                  <a:cubicBezTo>
                    <a:pt x="2162" y="5599"/>
                    <a:pt x="2196" y="5599"/>
                    <a:pt x="2179" y="5588"/>
                  </a:cubicBezTo>
                  <a:lnTo>
                    <a:pt x="2179" y="5588"/>
                  </a:lnTo>
                  <a:cubicBezTo>
                    <a:pt x="2151" y="5605"/>
                    <a:pt x="2123" y="5638"/>
                    <a:pt x="2084" y="5649"/>
                  </a:cubicBezTo>
                  <a:lnTo>
                    <a:pt x="2095" y="5649"/>
                  </a:lnTo>
                  <a:cubicBezTo>
                    <a:pt x="2098" y="5661"/>
                    <a:pt x="2092" y="5663"/>
                    <a:pt x="2085" y="5663"/>
                  </a:cubicBezTo>
                  <a:cubicBezTo>
                    <a:pt x="2080" y="5663"/>
                    <a:pt x="2075" y="5662"/>
                    <a:pt x="2070" y="5662"/>
                  </a:cubicBezTo>
                  <a:cubicBezTo>
                    <a:pt x="2063" y="5662"/>
                    <a:pt x="2057" y="5663"/>
                    <a:pt x="2052" y="5669"/>
                  </a:cubicBezTo>
                  <a:lnTo>
                    <a:pt x="2052" y="5669"/>
                  </a:lnTo>
                  <a:cubicBezTo>
                    <a:pt x="2054" y="5663"/>
                    <a:pt x="2050" y="5655"/>
                    <a:pt x="2050" y="5655"/>
                  </a:cubicBezTo>
                  <a:cubicBezTo>
                    <a:pt x="2028" y="5666"/>
                    <a:pt x="2006" y="5683"/>
                    <a:pt x="1978" y="5705"/>
                  </a:cubicBezTo>
                  <a:lnTo>
                    <a:pt x="1978" y="5700"/>
                  </a:lnTo>
                  <a:cubicBezTo>
                    <a:pt x="1961" y="5700"/>
                    <a:pt x="1944" y="5711"/>
                    <a:pt x="1927" y="5717"/>
                  </a:cubicBezTo>
                  <a:cubicBezTo>
                    <a:pt x="1922" y="5728"/>
                    <a:pt x="1916" y="5728"/>
                    <a:pt x="1922" y="5733"/>
                  </a:cubicBezTo>
                  <a:cubicBezTo>
                    <a:pt x="1917" y="5732"/>
                    <a:pt x="1912" y="5732"/>
                    <a:pt x="1907" y="5732"/>
                  </a:cubicBezTo>
                  <a:cubicBezTo>
                    <a:pt x="1887" y="5732"/>
                    <a:pt x="1874" y="5741"/>
                    <a:pt x="1860" y="5750"/>
                  </a:cubicBezTo>
                  <a:cubicBezTo>
                    <a:pt x="1852" y="5755"/>
                    <a:pt x="1844" y="5758"/>
                    <a:pt x="1836" y="5758"/>
                  </a:cubicBezTo>
                  <a:cubicBezTo>
                    <a:pt x="1826" y="5758"/>
                    <a:pt x="1818" y="5754"/>
                    <a:pt x="1815" y="5745"/>
                  </a:cubicBezTo>
                  <a:cubicBezTo>
                    <a:pt x="1821" y="5745"/>
                    <a:pt x="1826" y="5739"/>
                    <a:pt x="1826" y="5739"/>
                  </a:cubicBezTo>
                  <a:cubicBezTo>
                    <a:pt x="1821" y="5739"/>
                    <a:pt x="1810" y="5733"/>
                    <a:pt x="1804" y="5728"/>
                  </a:cubicBezTo>
                  <a:cubicBezTo>
                    <a:pt x="1798" y="5739"/>
                    <a:pt x="1798" y="5733"/>
                    <a:pt x="1798" y="5745"/>
                  </a:cubicBezTo>
                  <a:cubicBezTo>
                    <a:pt x="1797" y="5746"/>
                    <a:pt x="1795" y="5747"/>
                    <a:pt x="1793" y="5747"/>
                  </a:cubicBezTo>
                  <a:cubicBezTo>
                    <a:pt x="1787" y="5747"/>
                    <a:pt x="1780" y="5742"/>
                    <a:pt x="1776" y="5733"/>
                  </a:cubicBezTo>
                  <a:lnTo>
                    <a:pt x="1776" y="5733"/>
                  </a:lnTo>
                  <a:cubicBezTo>
                    <a:pt x="1780" y="5736"/>
                    <a:pt x="1783" y="5737"/>
                    <a:pt x="1785" y="5737"/>
                  </a:cubicBezTo>
                  <a:cubicBezTo>
                    <a:pt x="1791" y="5737"/>
                    <a:pt x="1789" y="5725"/>
                    <a:pt x="1793" y="5717"/>
                  </a:cubicBezTo>
                  <a:lnTo>
                    <a:pt x="1793" y="5717"/>
                  </a:lnTo>
                  <a:cubicBezTo>
                    <a:pt x="1787" y="5722"/>
                    <a:pt x="1787" y="5722"/>
                    <a:pt x="1782" y="5722"/>
                  </a:cubicBezTo>
                  <a:cubicBezTo>
                    <a:pt x="1785" y="5716"/>
                    <a:pt x="1785" y="5714"/>
                    <a:pt x="1783" y="5714"/>
                  </a:cubicBezTo>
                  <a:lnTo>
                    <a:pt x="1783" y="5714"/>
                  </a:lnTo>
                  <a:cubicBezTo>
                    <a:pt x="1781" y="5714"/>
                    <a:pt x="1777" y="5716"/>
                    <a:pt x="1772" y="5716"/>
                  </a:cubicBezTo>
                  <a:cubicBezTo>
                    <a:pt x="1767" y="5716"/>
                    <a:pt x="1761" y="5713"/>
                    <a:pt x="1759" y="5700"/>
                  </a:cubicBezTo>
                  <a:lnTo>
                    <a:pt x="1765" y="5700"/>
                  </a:lnTo>
                  <a:cubicBezTo>
                    <a:pt x="1759" y="5694"/>
                    <a:pt x="1748" y="5689"/>
                    <a:pt x="1748" y="5677"/>
                  </a:cubicBezTo>
                  <a:cubicBezTo>
                    <a:pt x="1749" y="5675"/>
                    <a:pt x="1750" y="5674"/>
                    <a:pt x="1751" y="5674"/>
                  </a:cubicBezTo>
                  <a:cubicBezTo>
                    <a:pt x="1754" y="5674"/>
                    <a:pt x="1756" y="5683"/>
                    <a:pt x="1765" y="5683"/>
                  </a:cubicBezTo>
                  <a:cubicBezTo>
                    <a:pt x="1759" y="5666"/>
                    <a:pt x="1731" y="5666"/>
                    <a:pt x="1737" y="5649"/>
                  </a:cubicBezTo>
                  <a:lnTo>
                    <a:pt x="1737" y="5649"/>
                  </a:lnTo>
                  <a:cubicBezTo>
                    <a:pt x="1742" y="5649"/>
                    <a:pt x="1748" y="5661"/>
                    <a:pt x="1754" y="5661"/>
                  </a:cubicBezTo>
                  <a:cubicBezTo>
                    <a:pt x="1759" y="5644"/>
                    <a:pt x="1754" y="5644"/>
                    <a:pt x="1754" y="5633"/>
                  </a:cubicBezTo>
                  <a:lnTo>
                    <a:pt x="1748" y="5610"/>
                  </a:lnTo>
                  <a:lnTo>
                    <a:pt x="1748" y="5616"/>
                  </a:lnTo>
                  <a:cubicBezTo>
                    <a:pt x="1709" y="5610"/>
                    <a:pt x="1726" y="5582"/>
                    <a:pt x="1698" y="5571"/>
                  </a:cubicBezTo>
                  <a:lnTo>
                    <a:pt x="1698" y="5571"/>
                  </a:lnTo>
                  <a:cubicBezTo>
                    <a:pt x="1706" y="5574"/>
                    <a:pt x="1711" y="5576"/>
                    <a:pt x="1713" y="5576"/>
                  </a:cubicBezTo>
                  <a:cubicBezTo>
                    <a:pt x="1718" y="5576"/>
                    <a:pt x="1712" y="5569"/>
                    <a:pt x="1720" y="5565"/>
                  </a:cubicBezTo>
                  <a:cubicBezTo>
                    <a:pt x="1726" y="5560"/>
                    <a:pt x="1726" y="5549"/>
                    <a:pt x="1731" y="5549"/>
                  </a:cubicBezTo>
                  <a:cubicBezTo>
                    <a:pt x="1714" y="5543"/>
                    <a:pt x="1731" y="5526"/>
                    <a:pt x="1709" y="5515"/>
                  </a:cubicBezTo>
                  <a:cubicBezTo>
                    <a:pt x="1709" y="5515"/>
                    <a:pt x="1703" y="5504"/>
                    <a:pt x="1714" y="5504"/>
                  </a:cubicBezTo>
                  <a:cubicBezTo>
                    <a:pt x="1712" y="5501"/>
                    <a:pt x="1710" y="5500"/>
                    <a:pt x="1709" y="5500"/>
                  </a:cubicBezTo>
                  <a:cubicBezTo>
                    <a:pt x="1705" y="5500"/>
                    <a:pt x="1707" y="5509"/>
                    <a:pt x="1703" y="5509"/>
                  </a:cubicBezTo>
                  <a:cubicBezTo>
                    <a:pt x="1681" y="5493"/>
                    <a:pt x="1698" y="5453"/>
                    <a:pt x="1670" y="5425"/>
                  </a:cubicBezTo>
                  <a:cubicBezTo>
                    <a:pt x="1653" y="5403"/>
                    <a:pt x="1636" y="5403"/>
                    <a:pt x="1619" y="5381"/>
                  </a:cubicBezTo>
                  <a:cubicBezTo>
                    <a:pt x="1621" y="5377"/>
                    <a:pt x="1624" y="5376"/>
                    <a:pt x="1626" y="5376"/>
                  </a:cubicBezTo>
                  <a:cubicBezTo>
                    <a:pt x="1631" y="5376"/>
                    <a:pt x="1636" y="5381"/>
                    <a:pt x="1636" y="5381"/>
                  </a:cubicBezTo>
                  <a:cubicBezTo>
                    <a:pt x="1636" y="5364"/>
                    <a:pt x="1636" y="5353"/>
                    <a:pt x="1625" y="5341"/>
                  </a:cubicBezTo>
                  <a:cubicBezTo>
                    <a:pt x="1630" y="5341"/>
                    <a:pt x="1630" y="5341"/>
                    <a:pt x="1636" y="5336"/>
                  </a:cubicBezTo>
                  <a:cubicBezTo>
                    <a:pt x="1630" y="5325"/>
                    <a:pt x="1619" y="5330"/>
                    <a:pt x="1619" y="5319"/>
                  </a:cubicBezTo>
                  <a:lnTo>
                    <a:pt x="1642" y="5319"/>
                  </a:lnTo>
                  <a:cubicBezTo>
                    <a:pt x="1630" y="5308"/>
                    <a:pt x="1619" y="5302"/>
                    <a:pt x="1614" y="5285"/>
                  </a:cubicBezTo>
                  <a:cubicBezTo>
                    <a:pt x="1615" y="5284"/>
                    <a:pt x="1616" y="5284"/>
                    <a:pt x="1617" y="5284"/>
                  </a:cubicBezTo>
                  <a:cubicBezTo>
                    <a:pt x="1621" y="5284"/>
                    <a:pt x="1626" y="5292"/>
                    <a:pt x="1630" y="5297"/>
                  </a:cubicBezTo>
                  <a:cubicBezTo>
                    <a:pt x="1625" y="5280"/>
                    <a:pt x="1614" y="5257"/>
                    <a:pt x="1602" y="5257"/>
                  </a:cubicBezTo>
                  <a:lnTo>
                    <a:pt x="1602" y="5264"/>
                  </a:lnTo>
                  <a:lnTo>
                    <a:pt x="1602" y="5264"/>
                  </a:lnTo>
                  <a:cubicBezTo>
                    <a:pt x="1603" y="5264"/>
                    <a:pt x="1603" y="5264"/>
                    <a:pt x="1604" y="5264"/>
                  </a:cubicBezTo>
                  <a:cubicBezTo>
                    <a:pt x="1607" y="5264"/>
                    <a:pt x="1611" y="5266"/>
                    <a:pt x="1614" y="5269"/>
                  </a:cubicBezTo>
                  <a:cubicBezTo>
                    <a:pt x="1625" y="5274"/>
                    <a:pt x="1614" y="5285"/>
                    <a:pt x="1608" y="5291"/>
                  </a:cubicBezTo>
                  <a:lnTo>
                    <a:pt x="1602" y="5280"/>
                  </a:lnTo>
                  <a:lnTo>
                    <a:pt x="1602" y="5280"/>
                  </a:lnTo>
                  <a:cubicBezTo>
                    <a:pt x="1580" y="5297"/>
                    <a:pt x="1619" y="5319"/>
                    <a:pt x="1625" y="5336"/>
                  </a:cubicBezTo>
                  <a:lnTo>
                    <a:pt x="1602" y="5336"/>
                  </a:lnTo>
                  <a:lnTo>
                    <a:pt x="1625" y="5347"/>
                  </a:lnTo>
                  <a:cubicBezTo>
                    <a:pt x="1621" y="5351"/>
                    <a:pt x="1617" y="5355"/>
                    <a:pt x="1613" y="5355"/>
                  </a:cubicBezTo>
                  <a:cubicBezTo>
                    <a:pt x="1611" y="5355"/>
                    <a:pt x="1610" y="5354"/>
                    <a:pt x="1608" y="5353"/>
                  </a:cubicBezTo>
                  <a:lnTo>
                    <a:pt x="1608" y="5353"/>
                  </a:lnTo>
                  <a:cubicBezTo>
                    <a:pt x="1602" y="5369"/>
                    <a:pt x="1614" y="5364"/>
                    <a:pt x="1608" y="5375"/>
                  </a:cubicBezTo>
                  <a:lnTo>
                    <a:pt x="1614" y="5386"/>
                  </a:lnTo>
                  <a:cubicBezTo>
                    <a:pt x="1614" y="5386"/>
                    <a:pt x="1609" y="5391"/>
                    <a:pt x="1605" y="5391"/>
                  </a:cubicBezTo>
                  <a:cubicBezTo>
                    <a:pt x="1604" y="5391"/>
                    <a:pt x="1602" y="5390"/>
                    <a:pt x="1602" y="5386"/>
                  </a:cubicBezTo>
                  <a:lnTo>
                    <a:pt x="1602" y="5386"/>
                  </a:lnTo>
                  <a:cubicBezTo>
                    <a:pt x="1602" y="5414"/>
                    <a:pt x="1630" y="5420"/>
                    <a:pt x="1619" y="5431"/>
                  </a:cubicBezTo>
                  <a:cubicBezTo>
                    <a:pt x="1625" y="5443"/>
                    <a:pt x="1629" y="5447"/>
                    <a:pt x="1631" y="5447"/>
                  </a:cubicBezTo>
                  <a:cubicBezTo>
                    <a:pt x="1635" y="5447"/>
                    <a:pt x="1638" y="5443"/>
                    <a:pt x="1644" y="5443"/>
                  </a:cubicBezTo>
                  <a:cubicBezTo>
                    <a:pt x="1647" y="5443"/>
                    <a:pt x="1652" y="5444"/>
                    <a:pt x="1658" y="5448"/>
                  </a:cubicBezTo>
                  <a:lnTo>
                    <a:pt x="1630" y="5476"/>
                  </a:lnTo>
                  <a:lnTo>
                    <a:pt x="1642" y="5476"/>
                  </a:lnTo>
                  <a:cubicBezTo>
                    <a:pt x="1647" y="5481"/>
                    <a:pt x="1647" y="5487"/>
                    <a:pt x="1642" y="5487"/>
                  </a:cubicBezTo>
                  <a:cubicBezTo>
                    <a:pt x="1645" y="5490"/>
                    <a:pt x="1646" y="5491"/>
                    <a:pt x="1648" y="5491"/>
                  </a:cubicBezTo>
                  <a:cubicBezTo>
                    <a:pt x="1650" y="5491"/>
                    <a:pt x="1650" y="5486"/>
                    <a:pt x="1654" y="5486"/>
                  </a:cubicBezTo>
                  <a:cubicBezTo>
                    <a:pt x="1655" y="5486"/>
                    <a:pt x="1657" y="5486"/>
                    <a:pt x="1658" y="5487"/>
                  </a:cubicBezTo>
                  <a:cubicBezTo>
                    <a:pt x="1653" y="5509"/>
                    <a:pt x="1681" y="5526"/>
                    <a:pt x="1658" y="5543"/>
                  </a:cubicBezTo>
                  <a:cubicBezTo>
                    <a:pt x="1671" y="5543"/>
                    <a:pt x="1668" y="5531"/>
                    <a:pt x="1670" y="5531"/>
                  </a:cubicBezTo>
                  <a:lnTo>
                    <a:pt x="1670" y="5531"/>
                  </a:lnTo>
                  <a:cubicBezTo>
                    <a:pt x="1671" y="5531"/>
                    <a:pt x="1672" y="5533"/>
                    <a:pt x="1675" y="5537"/>
                  </a:cubicBezTo>
                  <a:cubicBezTo>
                    <a:pt x="1653" y="5549"/>
                    <a:pt x="1686" y="5554"/>
                    <a:pt x="1686" y="5571"/>
                  </a:cubicBezTo>
                  <a:cubicBezTo>
                    <a:pt x="1684" y="5572"/>
                    <a:pt x="1682" y="5572"/>
                    <a:pt x="1680" y="5572"/>
                  </a:cubicBezTo>
                  <a:cubicBezTo>
                    <a:pt x="1674" y="5572"/>
                    <a:pt x="1671" y="5569"/>
                    <a:pt x="1669" y="5569"/>
                  </a:cubicBezTo>
                  <a:cubicBezTo>
                    <a:pt x="1667" y="5569"/>
                    <a:pt x="1666" y="5571"/>
                    <a:pt x="1664" y="5577"/>
                  </a:cubicBezTo>
                  <a:cubicBezTo>
                    <a:pt x="1692" y="5577"/>
                    <a:pt x="1675" y="5605"/>
                    <a:pt x="1686" y="5616"/>
                  </a:cubicBezTo>
                  <a:cubicBezTo>
                    <a:pt x="1681" y="5616"/>
                    <a:pt x="1681" y="5621"/>
                    <a:pt x="1675" y="5621"/>
                  </a:cubicBezTo>
                  <a:cubicBezTo>
                    <a:pt x="1675" y="5623"/>
                    <a:pt x="1677" y="5624"/>
                    <a:pt x="1680" y="5624"/>
                  </a:cubicBezTo>
                  <a:cubicBezTo>
                    <a:pt x="1685" y="5624"/>
                    <a:pt x="1694" y="5621"/>
                    <a:pt x="1698" y="5621"/>
                  </a:cubicBezTo>
                  <a:cubicBezTo>
                    <a:pt x="1692" y="5621"/>
                    <a:pt x="1686" y="5621"/>
                    <a:pt x="1686" y="5616"/>
                  </a:cubicBezTo>
                  <a:lnTo>
                    <a:pt x="1686" y="5616"/>
                  </a:lnTo>
                  <a:cubicBezTo>
                    <a:pt x="1686" y="5616"/>
                    <a:pt x="1692" y="5616"/>
                    <a:pt x="1698" y="5621"/>
                  </a:cubicBezTo>
                  <a:cubicBezTo>
                    <a:pt x="1703" y="5627"/>
                    <a:pt x="1709" y="5644"/>
                    <a:pt x="1714" y="5661"/>
                  </a:cubicBezTo>
                  <a:cubicBezTo>
                    <a:pt x="1709" y="5661"/>
                    <a:pt x="1725" y="5699"/>
                    <a:pt x="1731" y="5721"/>
                  </a:cubicBezTo>
                  <a:lnTo>
                    <a:pt x="1731" y="5721"/>
                  </a:lnTo>
                  <a:cubicBezTo>
                    <a:pt x="1731" y="5721"/>
                    <a:pt x="1732" y="5721"/>
                    <a:pt x="1732" y="5721"/>
                  </a:cubicBezTo>
                  <a:cubicBezTo>
                    <a:pt x="1749" y="5721"/>
                    <a:pt x="1755" y="5740"/>
                    <a:pt x="1765" y="5750"/>
                  </a:cubicBezTo>
                  <a:cubicBezTo>
                    <a:pt x="1762" y="5753"/>
                    <a:pt x="1759" y="5754"/>
                    <a:pt x="1756" y="5754"/>
                  </a:cubicBezTo>
                  <a:cubicBezTo>
                    <a:pt x="1752" y="5754"/>
                    <a:pt x="1748" y="5753"/>
                    <a:pt x="1742" y="5750"/>
                  </a:cubicBezTo>
                  <a:lnTo>
                    <a:pt x="1742" y="5750"/>
                  </a:lnTo>
                  <a:lnTo>
                    <a:pt x="1754" y="5767"/>
                  </a:lnTo>
                  <a:cubicBezTo>
                    <a:pt x="1759" y="5767"/>
                    <a:pt x="1765" y="5767"/>
                    <a:pt x="1776" y="5778"/>
                  </a:cubicBezTo>
                  <a:lnTo>
                    <a:pt x="1765" y="5784"/>
                  </a:lnTo>
                  <a:cubicBezTo>
                    <a:pt x="1787" y="5801"/>
                    <a:pt x="1815" y="5801"/>
                    <a:pt x="1849" y="5806"/>
                  </a:cubicBezTo>
                  <a:cubicBezTo>
                    <a:pt x="1849" y="5795"/>
                    <a:pt x="1826" y="5778"/>
                    <a:pt x="1854" y="5767"/>
                  </a:cubicBezTo>
                  <a:lnTo>
                    <a:pt x="1854" y="5767"/>
                  </a:lnTo>
                  <a:cubicBezTo>
                    <a:pt x="1854" y="5773"/>
                    <a:pt x="1854" y="5784"/>
                    <a:pt x="1849" y="5789"/>
                  </a:cubicBezTo>
                  <a:cubicBezTo>
                    <a:pt x="1854" y="5789"/>
                    <a:pt x="1860" y="5784"/>
                    <a:pt x="1860" y="5784"/>
                  </a:cubicBezTo>
                  <a:lnTo>
                    <a:pt x="1860" y="5784"/>
                  </a:lnTo>
                  <a:cubicBezTo>
                    <a:pt x="1860" y="5789"/>
                    <a:pt x="1854" y="5789"/>
                    <a:pt x="1854" y="5795"/>
                  </a:cubicBezTo>
                  <a:cubicBezTo>
                    <a:pt x="1856" y="5796"/>
                    <a:pt x="1857" y="5796"/>
                    <a:pt x="1858" y="5796"/>
                  </a:cubicBezTo>
                  <a:cubicBezTo>
                    <a:pt x="1864" y="5796"/>
                    <a:pt x="1861" y="5784"/>
                    <a:pt x="1866" y="5784"/>
                  </a:cubicBezTo>
                  <a:cubicBezTo>
                    <a:pt x="1871" y="5795"/>
                    <a:pt x="1877" y="5789"/>
                    <a:pt x="1877" y="5795"/>
                  </a:cubicBezTo>
                  <a:cubicBezTo>
                    <a:pt x="1877" y="5798"/>
                    <a:pt x="1874" y="5798"/>
                    <a:pt x="1871" y="5798"/>
                  </a:cubicBezTo>
                  <a:cubicBezTo>
                    <a:pt x="1868" y="5798"/>
                    <a:pt x="1866" y="5798"/>
                    <a:pt x="1866" y="5801"/>
                  </a:cubicBezTo>
                  <a:cubicBezTo>
                    <a:pt x="1877" y="5801"/>
                    <a:pt x="1894" y="5801"/>
                    <a:pt x="1899" y="5806"/>
                  </a:cubicBezTo>
                  <a:cubicBezTo>
                    <a:pt x="1894" y="5801"/>
                    <a:pt x="1894" y="5795"/>
                    <a:pt x="1899" y="5789"/>
                  </a:cubicBezTo>
                  <a:cubicBezTo>
                    <a:pt x="1904" y="5788"/>
                    <a:pt x="1907" y="5788"/>
                    <a:pt x="1909" y="5788"/>
                  </a:cubicBezTo>
                  <a:cubicBezTo>
                    <a:pt x="1918" y="5788"/>
                    <a:pt x="1914" y="5795"/>
                    <a:pt x="1927" y="5795"/>
                  </a:cubicBezTo>
                  <a:cubicBezTo>
                    <a:pt x="1927" y="5789"/>
                    <a:pt x="1944" y="5789"/>
                    <a:pt x="1938" y="5778"/>
                  </a:cubicBezTo>
                  <a:cubicBezTo>
                    <a:pt x="1940" y="5777"/>
                    <a:pt x="1941" y="5776"/>
                    <a:pt x="1942" y="5776"/>
                  </a:cubicBezTo>
                  <a:cubicBezTo>
                    <a:pt x="1945" y="5776"/>
                    <a:pt x="1946" y="5780"/>
                    <a:pt x="1950" y="5784"/>
                  </a:cubicBezTo>
                  <a:cubicBezTo>
                    <a:pt x="1955" y="5773"/>
                    <a:pt x="1989" y="5761"/>
                    <a:pt x="1972" y="5750"/>
                  </a:cubicBezTo>
                  <a:cubicBezTo>
                    <a:pt x="1994" y="5722"/>
                    <a:pt x="2039" y="5728"/>
                    <a:pt x="2067" y="5711"/>
                  </a:cubicBezTo>
                  <a:lnTo>
                    <a:pt x="2067" y="5717"/>
                  </a:lnTo>
                  <a:cubicBezTo>
                    <a:pt x="2084" y="5700"/>
                    <a:pt x="2106" y="5694"/>
                    <a:pt x="2112" y="5677"/>
                  </a:cubicBezTo>
                  <a:cubicBezTo>
                    <a:pt x="2118" y="5677"/>
                    <a:pt x="2129" y="5677"/>
                    <a:pt x="2129" y="5683"/>
                  </a:cubicBezTo>
                  <a:cubicBezTo>
                    <a:pt x="2140" y="5677"/>
                    <a:pt x="2140" y="5672"/>
                    <a:pt x="2162" y="5666"/>
                  </a:cubicBezTo>
                  <a:lnTo>
                    <a:pt x="2162" y="5666"/>
                  </a:lnTo>
                  <a:cubicBezTo>
                    <a:pt x="2151" y="5683"/>
                    <a:pt x="2174" y="5672"/>
                    <a:pt x="2151" y="5683"/>
                  </a:cubicBezTo>
                  <a:cubicBezTo>
                    <a:pt x="2162" y="5677"/>
                    <a:pt x="2174" y="5677"/>
                    <a:pt x="2179" y="5672"/>
                  </a:cubicBezTo>
                  <a:cubicBezTo>
                    <a:pt x="2185" y="5694"/>
                    <a:pt x="2202" y="5717"/>
                    <a:pt x="2224" y="5739"/>
                  </a:cubicBezTo>
                  <a:cubicBezTo>
                    <a:pt x="2224" y="5741"/>
                    <a:pt x="2223" y="5741"/>
                    <a:pt x="2221" y="5741"/>
                  </a:cubicBezTo>
                  <a:cubicBezTo>
                    <a:pt x="2218" y="5741"/>
                    <a:pt x="2213" y="5739"/>
                    <a:pt x="2213" y="5739"/>
                  </a:cubicBezTo>
                  <a:lnTo>
                    <a:pt x="2213" y="5739"/>
                  </a:lnTo>
                  <a:cubicBezTo>
                    <a:pt x="2224" y="5750"/>
                    <a:pt x="2237" y="5758"/>
                    <a:pt x="2247" y="5758"/>
                  </a:cubicBezTo>
                  <a:cubicBezTo>
                    <a:pt x="2252" y="5758"/>
                    <a:pt x="2256" y="5756"/>
                    <a:pt x="2258" y="5750"/>
                  </a:cubicBezTo>
                  <a:cubicBezTo>
                    <a:pt x="2235" y="5739"/>
                    <a:pt x="2235" y="5733"/>
                    <a:pt x="2213" y="5722"/>
                  </a:cubicBezTo>
                  <a:cubicBezTo>
                    <a:pt x="2202" y="5711"/>
                    <a:pt x="2196" y="5694"/>
                    <a:pt x="2202" y="5694"/>
                  </a:cubicBezTo>
                  <a:cubicBezTo>
                    <a:pt x="2196" y="5694"/>
                    <a:pt x="2190" y="5677"/>
                    <a:pt x="2185" y="5672"/>
                  </a:cubicBezTo>
                  <a:cubicBezTo>
                    <a:pt x="2185" y="5666"/>
                    <a:pt x="2190" y="5666"/>
                    <a:pt x="2190" y="5661"/>
                  </a:cubicBezTo>
                  <a:cubicBezTo>
                    <a:pt x="2190" y="5665"/>
                    <a:pt x="2194" y="5667"/>
                    <a:pt x="2200" y="5667"/>
                  </a:cubicBezTo>
                  <a:cubicBezTo>
                    <a:pt x="2206" y="5667"/>
                    <a:pt x="2215" y="5664"/>
                    <a:pt x="2218" y="5661"/>
                  </a:cubicBezTo>
                  <a:lnTo>
                    <a:pt x="2202" y="5661"/>
                  </a:lnTo>
                  <a:cubicBezTo>
                    <a:pt x="2213" y="5649"/>
                    <a:pt x="2218" y="5649"/>
                    <a:pt x="2230" y="5644"/>
                  </a:cubicBezTo>
                  <a:lnTo>
                    <a:pt x="2230" y="5661"/>
                  </a:lnTo>
                  <a:cubicBezTo>
                    <a:pt x="2269" y="5661"/>
                    <a:pt x="2278" y="5613"/>
                    <a:pt x="2310" y="5613"/>
                  </a:cubicBezTo>
                  <a:cubicBezTo>
                    <a:pt x="2315" y="5613"/>
                    <a:pt x="2320" y="5614"/>
                    <a:pt x="2325" y="5616"/>
                  </a:cubicBezTo>
                  <a:cubicBezTo>
                    <a:pt x="2325" y="5612"/>
                    <a:pt x="2323" y="5612"/>
                    <a:pt x="2320" y="5612"/>
                  </a:cubicBezTo>
                  <a:cubicBezTo>
                    <a:pt x="2317" y="5612"/>
                    <a:pt x="2313" y="5613"/>
                    <a:pt x="2310" y="5613"/>
                  </a:cubicBezTo>
                  <a:cubicBezTo>
                    <a:pt x="2306" y="5613"/>
                    <a:pt x="2302" y="5611"/>
                    <a:pt x="2302" y="5605"/>
                  </a:cubicBezTo>
                  <a:cubicBezTo>
                    <a:pt x="2306" y="5603"/>
                    <a:pt x="2310" y="5603"/>
                    <a:pt x="2314" y="5603"/>
                  </a:cubicBezTo>
                  <a:cubicBezTo>
                    <a:pt x="2326" y="5603"/>
                    <a:pt x="2339" y="5606"/>
                    <a:pt x="2347" y="5606"/>
                  </a:cubicBezTo>
                  <a:cubicBezTo>
                    <a:pt x="2350" y="5606"/>
                    <a:pt x="2352" y="5606"/>
                    <a:pt x="2353" y="5605"/>
                  </a:cubicBezTo>
                  <a:cubicBezTo>
                    <a:pt x="2381" y="5605"/>
                    <a:pt x="2364" y="5577"/>
                    <a:pt x="2386" y="5571"/>
                  </a:cubicBezTo>
                  <a:cubicBezTo>
                    <a:pt x="2386" y="5565"/>
                    <a:pt x="2375" y="5554"/>
                    <a:pt x="2392" y="5543"/>
                  </a:cubicBezTo>
                  <a:cubicBezTo>
                    <a:pt x="2395" y="5541"/>
                    <a:pt x="2398" y="5540"/>
                    <a:pt x="2401" y="5540"/>
                  </a:cubicBezTo>
                  <a:cubicBezTo>
                    <a:pt x="2413" y="5540"/>
                    <a:pt x="2419" y="5555"/>
                    <a:pt x="2414" y="5560"/>
                  </a:cubicBezTo>
                  <a:cubicBezTo>
                    <a:pt x="2413" y="5562"/>
                    <a:pt x="2411" y="5562"/>
                    <a:pt x="2409" y="5562"/>
                  </a:cubicBezTo>
                  <a:cubicBezTo>
                    <a:pt x="2406" y="5562"/>
                    <a:pt x="2403" y="5560"/>
                    <a:pt x="2403" y="5560"/>
                  </a:cubicBezTo>
                  <a:cubicBezTo>
                    <a:pt x="2398" y="5565"/>
                    <a:pt x="2392" y="5571"/>
                    <a:pt x="2403" y="5571"/>
                  </a:cubicBezTo>
                  <a:lnTo>
                    <a:pt x="2403" y="5565"/>
                  </a:lnTo>
                  <a:cubicBezTo>
                    <a:pt x="2411" y="5565"/>
                    <a:pt x="2423" y="5560"/>
                    <a:pt x="2431" y="5560"/>
                  </a:cubicBezTo>
                  <a:cubicBezTo>
                    <a:pt x="2434" y="5560"/>
                    <a:pt x="2437" y="5562"/>
                    <a:pt x="2437" y="5565"/>
                  </a:cubicBezTo>
                  <a:cubicBezTo>
                    <a:pt x="2440" y="5559"/>
                    <a:pt x="2440" y="5557"/>
                    <a:pt x="2437" y="5556"/>
                  </a:cubicBezTo>
                  <a:lnTo>
                    <a:pt x="2437" y="5556"/>
                  </a:lnTo>
                  <a:cubicBezTo>
                    <a:pt x="2453" y="5550"/>
                    <a:pt x="2463" y="5542"/>
                    <a:pt x="2482" y="5537"/>
                  </a:cubicBezTo>
                  <a:cubicBezTo>
                    <a:pt x="2476" y="5537"/>
                    <a:pt x="2470" y="5532"/>
                    <a:pt x="2476" y="5526"/>
                  </a:cubicBezTo>
                  <a:cubicBezTo>
                    <a:pt x="2510" y="5521"/>
                    <a:pt x="2482" y="5515"/>
                    <a:pt x="2504" y="5498"/>
                  </a:cubicBezTo>
                  <a:lnTo>
                    <a:pt x="2504" y="5498"/>
                  </a:lnTo>
                  <a:cubicBezTo>
                    <a:pt x="2516" y="5498"/>
                    <a:pt x="2514" y="5510"/>
                    <a:pt x="2518" y="5510"/>
                  </a:cubicBezTo>
                  <a:cubicBezTo>
                    <a:pt x="2519" y="5510"/>
                    <a:pt x="2522" y="5508"/>
                    <a:pt x="2526" y="5504"/>
                  </a:cubicBezTo>
                  <a:cubicBezTo>
                    <a:pt x="2529" y="5503"/>
                    <a:pt x="2531" y="5503"/>
                    <a:pt x="2532" y="5503"/>
                  </a:cubicBezTo>
                  <a:lnTo>
                    <a:pt x="2532" y="5503"/>
                  </a:lnTo>
                  <a:cubicBezTo>
                    <a:pt x="2540" y="5503"/>
                    <a:pt x="2538" y="5512"/>
                    <a:pt x="2534" y="5518"/>
                  </a:cubicBezTo>
                  <a:lnTo>
                    <a:pt x="2534" y="5518"/>
                  </a:lnTo>
                  <a:cubicBezTo>
                    <a:pt x="2545" y="5506"/>
                    <a:pt x="2558" y="5506"/>
                    <a:pt x="2570" y="5506"/>
                  </a:cubicBezTo>
                  <a:cubicBezTo>
                    <a:pt x="2576" y="5506"/>
                    <a:pt x="2583" y="5506"/>
                    <a:pt x="2588" y="5504"/>
                  </a:cubicBezTo>
                  <a:lnTo>
                    <a:pt x="2588" y="5504"/>
                  </a:lnTo>
                  <a:lnTo>
                    <a:pt x="2577" y="5515"/>
                  </a:lnTo>
                  <a:cubicBezTo>
                    <a:pt x="2583" y="5509"/>
                    <a:pt x="2588" y="5504"/>
                    <a:pt x="2594" y="5504"/>
                  </a:cubicBezTo>
                  <a:lnTo>
                    <a:pt x="2583" y="5493"/>
                  </a:lnTo>
                  <a:cubicBezTo>
                    <a:pt x="2588" y="5493"/>
                    <a:pt x="2594" y="5493"/>
                    <a:pt x="2594" y="5498"/>
                  </a:cubicBezTo>
                  <a:cubicBezTo>
                    <a:pt x="2599" y="5487"/>
                    <a:pt x="2583" y="5481"/>
                    <a:pt x="2588" y="5465"/>
                  </a:cubicBezTo>
                  <a:cubicBezTo>
                    <a:pt x="2597" y="5465"/>
                    <a:pt x="2605" y="5455"/>
                    <a:pt x="2613" y="5455"/>
                  </a:cubicBezTo>
                  <a:cubicBezTo>
                    <a:pt x="2616" y="5455"/>
                    <a:pt x="2619" y="5456"/>
                    <a:pt x="2622" y="5459"/>
                  </a:cubicBezTo>
                  <a:cubicBezTo>
                    <a:pt x="2597" y="5469"/>
                    <a:pt x="2624" y="5470"/>
                    <a:pt x="2616" y="5481"/>
                  </a:cubicBezTo>
                  <a:lnTo>
                    <a:pt x="2616" y="5481"/>
                  </a:lnTo>
                  <a:cubicBezTo>
                    <a:pt x="2620" y="5478"/>
                    <a:pt x="2624" y="5476"/>
                    <a:pt x="2627" y="5476"/>
                  </a:cubicBezTo>
                  <a:cubicBezTo>
                    <a:pt x="2627" y="5476"/>
                    <a:pt x="2627" y="5481"/>
                    <a:pt x="2627" y="5481"/>
                  </a:cubicBezTo>
                  <a:cubicBezTo>
                    <a:pt x="2655" y="5481"/>
                    <a:pt x="2627" y="5459"/>
                    <a:pt x="2655" y="5448"/>
                  </a:cubicBezTo>
                  <a:cubicBezTo>
                    <a:pt x="2655" y="5454"/>
                    <a:pt x="2659" y="5457"/>
                    <a:pt x="2663" y="5457"/>
                  </a:cubicBezTo>
                  <a:cubicBezTo>
                    <a:pt x="2667" y="5457"/>
                    <a:pt x="2670" y="5456"/>
                    <a:pt x="2672" y="5453"/>
                  </a:cubicBezTo>
                  <a:lnTo>
                    <a:pt x="2672" y="5453"/>
                  </a:lnTo>
                  <a:cubicBezTo>
                    <a:pt x="2670" y="5454"/>
                    <a:pt x="2668" y="5455"/>
                    <a:pt x="2667" y="5455"/>
                  </a:cubicBezTo>
                  <a:cubicBezTo>
                    <a:pt x="2661" y="5455"/>
                    <a:pt x="2662" y="5446"/>
                    <a:pt x="2667" y="5437"/>
                  </a:cubicBezTo>
                  <a:cubicBezTo>
                    <a:pt x="2683" y="5431"/>
                    <a:pt x="2683" y="5420"/>
                    <a:pt x="2689" y="5420"/>
                  </a:cubicBezTo>
                  <a:lnTo>
                    <a:pt x="2678" y="5420"/>
                  </a:lnTo>
                  <a:cubicBezTo>
                    <a:pt x="2678" y="5415"/>
                    <a:pt x="2687" y="5410"/>
                    <a:pt x="2697" y="5405"/>
                  </a:cubicBezTo>
                  <a:lnTo>
                    <a:pt x="2697" y="5405"/>
                  </a:lnTo>
                  <a:cubicBezTo>
                    <a:pt x="2696" y="5406"/>
                    <a:pt x="2695" y="5407"/>
                    <a:pt x="2695" y="5408"/>
                  </a:cubicBezTo>
                  <a:lnTo>
                    <a:pt x="2695" y="5408"/>
                  </a:lnTo>
                  <a:cubicBezTo>
                    <a:pt x="2697" y="5407"/>
                    <a:pt x="2700" y="5406"/>
                    <a:pt x="2700" y="5403"/>
                  </a:cubicBezTo>
                  <a:lnTo>
                    <a:pt x="2700" y="5403"/>
                  </a:lnTo>
                  <a:cubicBezTo>
                    <a:pt x="2699" y="5404"/>
                    <a:pt x="2698" y="5404"/>
                    <a:pt x="2697" y="5405"/>
                  </a:cubicBezTo>
                  <a:lnTo>
                    <a:pt x="2697" y="5405"/>
                  </a:lnTo>
                  <a:cubicBezTo>
                    <a:pt x="2700" y="5400"/>
                    <a:pt x="2708" y="5400"/>
                    <a:pt x="2716" y="5400"/>
                  </a:cubicBezTo>
                  <a:cubicBezTo>
                    <a:pt x="2725" y="5400"/>
                    <a:pt x="2737" y="5400"/>
                    <a:pt x="2745" y="5392"/>
                  </a:cubicBezTo>
                  <a:cubicBezTo>
                    <a:pt x="2756" y="5392"/>
                    <a:pt x="2751" y="5403"/>
                    <a:pt x="2762" y="5403"/>
                  </a:cubicBezTo>
                  <a:cubicBezTo>
                    <a:pt x="2767" y="5395"/>
                    <a:pt x="2773" y="5395"/>
                    <a:pt x="2779" y="5395"/>
                  </a:cubicBezTo>
                  <a:cubicBezTo>
                    <a:pt x="2786" y="5395"/>
                    <a:pt x="2793" y="5395"/>
                    <a:pt x="2801" y="5386"/>
                  </a:cubicBezTo>
                  <a:cubicBezTo>
                    <a:pt x="2790" y="5375"/>
                    <a:pt x="2790" y="5381"/>
                    <a:pt x="2801" y="5364"/>
                  </a:cubicBezTo>
                  <a:lnTo>
                    <a:pt x="2801" y="5364"/>
                  </a:lnTo>
                  <a:lnTo>
                    <a:pt x="2773" y="5386"/>
                  </a:lnTo>
                  <a:lnTo>
                    <a:pt x="2784" y="5364"/>
                  </a:lnTo>
                  <a:lnTo>
                    <a:pt x="2784" y="5364"/>
                  </a:lnTo>
                  <a:cubicBezTo>
                    <a:pt x="2773" y="5369"/>
                    <a:pt x="2767" y="5381"/>
                    <a:pt x="2762" y="5381"/>
                  </a:cubicBezTo>
                  <a:cubicBezTo>
                    <a:pt x="2767" y="5369"/>
                    <a:pt x="2767" y="5369"/>
                    <a:pt x="2756" y="5364"/>
                  </a:cubicBezTo>
                  <a:lnTo>
                    <a:pt x="2756" y="5364"/>
                  </a:lnTo>
                  <a:cubicBezTo>
                    <a:pt x="2758" y="5364"/>
                    <a:pt x="2760" y="5364"/>
                    <a:pt x="2762" y="5364"/>
                  </a:cubicBezTo>
                  <a:cubicBezTo>
                    <a:pt x="2779" y="5364"/>
                    <a:pt x="2781" y="5341"/>
                    <a:pt x="2801" y="5341"/>
                  </a:cubicBezTo>
                  <a:lnTo>
                    <a:pt x="2812" y="5369"/>
                  </a:lnTo>
                  <a:cubicBezTo>
                    <a:pt x="2842" y="5364"/>
                    <a:pt x="2850" y="5338"/>
                    <a:pt x="2874" y="5324"/>
                  </a:cubicBezTo>
                  <a:lnTo>
                    <a:pt x="2874" y="5324"/>
                  </a:lnTo>
                  <a:cubicBezTo>
                    <a:pt x="2874" y="5324"/>
                    <a:pt x="2874" y="5324"/>
                    <a:pt x="2874" y="5325"/>
                  </a:cubicBezTo>
                  <a:lnTo>
                    <a:pt x="2885" y="5319"/>
                  </a:lnTo>
                  <a:lnTo>
                    <a:pt x="2885" y="5319"/>
                  </a:lnTo>
                  <a:cubicBezTo>
                    <a:pt x="2881" y="5320"/>
                    <a:pt x="2877" y="5322"/>
                    <a:pt x="2874" y="5324"/>
                  </a:cubicBezTo>
                  <a:lnTo>
                    <a:pt x="2874" y="5324"/>
                  </a:lnTo>
                  <a:cubicBezTo>
                    <a:pt x="2869" y="5308"/>
                    <a:pt x="2891" y="5313"/>
                    <a:pt x="2896" y="5302"/>
                  </a:cubicBezTo>
                  <a:cubicBezTo>
                    <a:pt x="2902" y="5308"/>
                    <a:pt x="2907" y="5308"/>
                    <a:pt x="2919" y="5313"/>
                  </a:cubicBezTo>
                  <a:cubicBezTo>
                    <a:pt x="2913" y="5308"/>
                    <a:pt x="2941" y="5302"/>
                    <a:pt x="2935" y="5285"/>
                  </a:cubicBezTo>
                  <a:lnTo>
                    <a:pt x="2952" y="5285"/>
                  </a:lnTo>
                  <a:cubicBezTo>
                    <a:pt x="2980" y="5274"/>
                    <a:pt x="2969" y="5246"/>
                    <a:pt x="2997" y="5235"/>
                  </a:cubicBezTo>
                  <a:lnTo>
                    <a:pt x="2997" y="5235"/>
                  </a:lnTo>
                  <a:cubicBezTo>
                    <a:pt x="2991" y="5252"/>
                    <a:pt x="3008" y="5246"/>
                    <a:pt x="2991" y="5263"/>
                  </a:cubicBezTo>
                  <a:cubicBezTo>
                    <a:pt x="3003" y="5257"/>
                    <a:pt x="3008" y="5257"/>
                    <a:pt x="3008" y="5252"/>
                  </a:cubicBezTo>
                  <a:cubicBezTo>
                    <a:pt x="3014" y="5252"/>
                    <a:pt x="3025" y="5229"/>
                    <a:pt x="3036" y="5229"/>
                  </a:cubicBezTo>
                  <a:cubicBezTo>
                    <a:pt x="3036" y="5224"/>
                    <a:pt x="3031" y="5218"/>
                    <a:pt x="3042" y="5213"/>
                  </a:cubicBezTo>
                  <a:cubicBezTo>
                    <a:pt x="3042" y="5213"/>
                    <a:pt x="3042" y="5218"/>
                    <a:pt x="3042" y="5218"/>
                  </a:cubicBezTo>
                  <a:cubicBezTo>
                    <a:pt x="3042" y="5213"/>
                    <a:pt x="3049" y="5205"/>
                    <a:pt x="3046" y="5202"/>
                  </a:cubicBezTo>
                  <a:lnTo>
                    <a:pt x="3046" y="5202"/>
                  </a:lnTo>
                  <a:cubicBezTo>
                    <a:pt x="3048" y="5203"/>
                    <a:pt x="3050" y="5203"/>
                    <a:pt x="3052" y="5203"/>
                  </a:cubicBezTo>
                  <a:cubicBezTo>
                    <a:pt x="3083" y="5203"/>
                    <a:pt x="3107" y="5166"/>
                    <a:pt x="3133" y="5166"/>
                  </a:cubicBezTo>
                  <a:cubicBezTo>
                    <a:pt x="3136" y="5166"/>
                    <a:pt x="3139" y="5167"/>
                    <a:pt x="3143" y="5168"/>
                  </a:cubicBezTo>
                  <a:cubicBezTo>
                    <a:pt x="3159" y="5157"/>
                    <a:pt x="3182" y="5140"/>
                    <a:pt x="3193" y="5134"/>
                  </a:cubicBezTo>
                  <a:cubicBezTo>
                    <a:pt x="3221" y="5134"/>
                    <a:pt x="3193" y="5106"/>
                    <a:pt x="3221" y="5101"/>
                  </a:cubicBezTo>
                  <a:lnTo>
                    <a:pt x="3221" y="5101"/>
                  </a:lnTo>
                  <a:cubicBezTo>
                    <a:pt x="3243" y="5106"/>
                    <a:pt x="3215" y="5112"/>
                    <a:pt x="3227" y="5117"/>
                  </a:cubicBezTo>
                  <a:cubicBezTo>
                    <a:pt x="3230" y="5122"/>
                    <a:pt x="3233" y="5124"/>
                    <a:pt x="3236" y="5124"/>
                  </a:cubicBezTo>
                  <a:cubicBezTo>
                    <a:pt x="3247" y="5124"/>
                    <a:pt x="3257" y="5100"/>
                    <a:pt x="3273" y="5100"/>
                  </a:cubicBezTo>
                  <a:cubicBezTo>
                    <a:pt x="3274" y="5100"/>
                    <a:pt x="3276" y="5100"/>
                    <a:pt x="3277" y="5101"/>
                  </a:cubicBezTo>
                  <a:cubicBezTo>
                    <a:pt x="3278" y="5101"/>
                    <a:pt x="3279" y="5101"/>
                    <a:pt x="3281" y="5101"/>
                  </a:cubicBezTo>
                  <a:cubicBezTo>
                    <a:pt x="3295" y="5101"/>
                    <a:pt x="3301" y="5072"/>
                    <a:pt x="3322" y="5067"/>
                  </a:cubicBezTo>
                  <a:cubicBezTo>
                    <a:pt x="3333" y="5045"/>
                    <a:pt x="3355" y="5028"/>
                    <a:pt x="3372" y="5011"/>
                  </a:cubicBezTo>
                  <a:lnTo>
                    <a:pt x="3372" y="5011"/>
                  </a:lnTo>
                  <a:cubicBezTo>
                    <a:pt x="3372" y="5028"/>
                    <a:pt x="3367" y="5022"/>
                    <a:pt x="3378" y="5033"/>
                  </a:cubicBezTo>
                  <a:cubicBezTo>
                    <a:pt x="3383" y="5022"/>
                    <a:pt x="3367" y="5016"/>
                    <a:pt x="3378" y="5000"/>
                  </a:cubicBezTo>
                  <a:lnTo>
                    <a:pt x="3378" y="5000"/>
                  </a:lnTo>
                  <a:cubicBezTo>
                    <a:pt x="3389" y="5005"/>
                    <a:pt x="3406" y="5000"/>
                    <a:pt x="3411" y="5011"/>
                  </a:cubicBezTo>
                  <a:lnTo>
                    <a:pt x="3395" y="5022"/>
                  </a:lnTo>
                  <a:cubicBezTo>
                    <a:pt x="3398" y="5024"/>
                    <a:pt x="3401" y="5025"/>
                    <a:pt x="3403" y="5025"/>
                  </a:cubicBezTo>
                  <a:cubicBezTo>
                    <a:pt x="3414" y="5025"/>
                    <a:pt x="3419" y="5010"/>
                    <a:pt x="3428" y="5005"/>
                  </a:cubicBezTo>
                  <a:lnTo>
                    <a:pt x="3434" y="5011"/>
                  </a:lnTo>
                  <a:cubicBezTo>
                    <a:pt x="3456" y="4994"/>
                    <a:pt x="3445" y="4983"/>
                    <a:pt x="3473" y="4966"/>
                  </a:cubicBezTo>
                  <a:lnTo>
                    <a:pt x="3467" y="4960"/>
                  </a:lnTo>
                  <a:cubicBezTo>
                    <a:pt x="3470" y="4952"/>
                    <a:pt x="3473" y="4950"/>
                    <a:pt x="3476" y="4950"/>
                  </a:cubicBezTo>
                  <a:cubicBezTo>
                    <a:pt x="3479" y="4950"/>
                    <a:pt x="3482" y="4951"/>
                    <a:pt x="3484" y="4951"/>
                  </a:cubicBezTo>
                  <a:cubicBezTo>
                    <a:pt x="3488" y="4951"/>
                    <a:pt x="3492" y="4949"/>
                    <a:pt x="3495" y="4944"/>
                  </a:cubicBezTo>
                  <a:lnTo>
                    <a:pt x="3507" y="4955"/>
                  </a:lnTo>
                  <a:cubicBezTo>
                    <a:pt x="3518" y="4944"/>
                    <a:pt x="3535" y="4921"/>
                    <a:pt x="3551" y="4904"/>
                  </a:cubicBezTo>
                  <a:lnTo>
                    <a:pt x="3551" y="4904"/>
                  </a:lnTo>
                  <a:cubicBezTo>
                    <a:pt x="3546" y="4921"/>
                    <a:pt x="3529" y="4944"/>
                    <a:pt x="3523" y="4955"/>
                  </a:cubicBezTo>
                  <a:cubicBezTo>
                    <a:pt x="3527" y="4951"/>
                    <a:pt x="3540" y="4941"/>
                    <a:pt x="3549" y="4931"/>
                  </a:cubicBezTo>
                  <a:lnTo>
                    <a:pt x="3549" y="4931"/>
                  </a:lnTo>
                  <a:cubicBezTo>
                    <a:pt x="3548" y="4932"/>
                    <a:pt x="3547" y="4932"/>
                    <a:pt x="3546" y="4932"/>
                  </a:cubicBezTo>
                  <a:cubicBezTo>
                    <a:pt x="3546" y="4916"/>
                    <a:pt x="3563" y="4899"/>
                    <a:pt x="3579" y="4888"/>
                  </a:cubicBezTo>
                  <a:cubicBezTo>
                    <a:pt x="3583" y="4896"/>
                    <a:pt x="3589" y="4899"/>
                    <a:pt x="3595" y="4899"/>
                  </a:cubicBezTo>
                  <a:cubicBezTo>
                    <a:pt x="3612" y="4899"/>
                    <a:pt x="3635" y="4875"/>
                    <a:pt x="3655" y="4875"/>
                  </a:cubicBezTo>
                  <a:cubicBezTo>
                    <a:pt x="3658" y="4875"/>
                    <a:pt x="3661" y="4875"/>
                    <a:pt x="3663" y="4876"/>
                  </a:cubicBezTo>
                  <a:cubicBezTo>
                    <a:pt x="3691" y="4848"/>
                    <a:pt x="3736" y="4843"/>
                    <a:pt x="3775" y="4815"/>
                  </a:cubicBezTo>
                  <a:cubicBezTo>
                    <a:pt x="3747" y="4798"/>
                    <a:pt x="3787" y="4804"/>
                    <a:pt x="3770" y="4781"/>
                  </a:cubicBezTo>
                  <a:cubicBezTo>
                    <a:pt x="3775" y="4776"/>
                    <a:pt x="3781" y="4776"/>
                    <a:pt x="3781" y="4776"/>
                  </a:cubicBezTo>
                  <a:lnTo>
                    <a:pt x="3820" y="4770"/>
                  </a:lnTo>
                  <a:lnTo>
                    <a:pt x="3820" y="4770"/>
                  </a:lnTo>
                  <a:cubicBezTo>
                    <a:pt x="3831" y="4776"/>
                    <a:pt x="3815" y="4781"/>
                    <a:pt x="3815" y="4787"/>
                  </a:cubicBezTo>
                  <a:cubicBezTo>
                    <a:pt x="3820" y="4784"/>
                    <a:pt x="3824" y="4783"/>
                    <a:pt x="3827" y="4783"/>
                  </a:cubicBezTo>
                  <a:cubicBezTo>
                    <a:pt x="3836" y="4783"/>
                    <a:pt x="3836" y="4792"/>
                    <a:pt x="3848" y="4792"/>
                  </a:cubicBezTo>
                  <a:cubicBezTo>
                    <a:pt x="3843" y="4781"/>
                    <a:pt x="3848" y="4776"/>
                    <a:pt x="3865" y="4770"/>
                  </a:cubicBezTo>
                  <a:lnTo>
                    <a:pt x="3837" y="4770"/>
                  </a:lnTo>
                  <a:cubicBezTo>
                    <a:pt x="3845" y="4758"/>
                    <a:pt x="3852" y="4755"/>
                    <a:pt x="3860" y="4755"/>
                  </a:cubicBezTo>
                  <a:cubicBezTo>
                    <a:pt x="3865" y="4755"/>
                    <a:pt x="3871" y="4757"/>
                    <a:pt x="3876" y="4757"/>
                  </a:cubicBezTo>
                  <a:cubicBezTo>
                    <a:pt x="3883" y="4757"/>
                    <a:pt x="3891" y="4754"/>
                    <a:pt x="3899" y="4742"/>
                  </a:cubicBezTo>
                  <a:lnTo>
                    <a:pt x="3899" y="4742"/>
                  </a:lnTo>
                  <a:lnTo>
                    <a:pt x="3893" y="4753"/>
                  </a:lnTo>
                  <a:cubicBezTo>
                    <a:pt x="3904" y="4742"/>
                    <a:pt x="3949" y="4720"/>
                    <a:pt x="3949" y="4692"/>
                  </a:cubicBezTo>
                  <a:cubicBezTo>
                    <a:pt x="3955" y="4692"/>
                    <a:pt x="3960" y="4697"/>
                    <a:pt x="3955" y="4703"/>
                  </a:cubicBezTo>
                  <a:cubicBezTo>
                    <a:pt x="3994" y="4686"/>
                    <a:pt x="4022" y="4636"/>
                    <a:pt x="4055" y="4624"/>
                  </a:cubicBezTo>
                  <a:lnTo>
                    <a:pt x="4055" y="4636"/>
                  </a:lnTo>
                  <a:cubicBezTo>
                    <a:pt x="4061" y="4630"/>
                    <a:pt x="4061" y="4619"/>
                    <a:pt x="4072" y="4619"/>
                  </a:cubicBezTo>
                  <a:cubicBezTo>
                    <a:pt x="4072" y="4619"/>
                    <a:pt x="4072" y="4624"/>
                    <a:pt x="4078" y="4624"/>
                  </a:cubicBezTo>
                  <a:cubicBezTo>
                    <a:pt x="4078" y="4619"/>
                    <a:pt x="4089" y="4602"/>
                    <a:pt x="4095" y="4596"/>
                  </a:cubicBezTo>
                  <a:lnTo>
                    <a:pt x="4095" y="4608"/>
                  </a:lnTo>
                  <a:cubicBezTo>
                    <a:pt x="4134" y="4596"/>
                    <a:pt x="4134" y="4563"/>
                    <a:pt x="4162" y="4535"/>
                  </a:cubicBezTo>
                  <a:cubicBezTo>
                    <a:pt x="4166" y="4541"/>
                    <a:pt x="4173" y="4544"/>
                    <a:pt x="4181" y="4544"/>
                  </a:cubicBezTo>
                  <a:cubicBezTo>
                    <a:pt x="4193" y="4544"/>
                    <a:pt x="4208" y="4538"/>
                    <a:pt x="4218" y="4535"/>
                  </a:cubicBezTo>
                  <a:lnTo>
                    <a:pt x="4218" y="4540"/>
                  </a:lnTo>
                  <a:cubicBezTo>
                    <a:pt x="4257" y="4512"/>
                    <a:pt x="4274" y="4479"/>
                    <a:pt x="4307" y="4445"/>
                  </a:cubicBezTo>
                  <a:cubicBezTo>
                    <a:pt x="4309" y="4446"/>
                    <a:pt x="4311" y="4446"/>
                    <a:pt x="4313" y="4446"/>
                  </a:cubicBezTo>
                  <a:cubicBezTo>
                    <a:pt x="4346" y="4446"/>
                    <a:pt x="4388" y="4405"/>
                    <a:pt x="4431" y="4389"/>
                  </a:cubicBezTo>
                  <a:cubicBezTo>
                    <a:pt x="4425" y="4389"/>
                    <a:pt x="4425" y="4378"/>
                    <a:pt x="4431" y="4367"/>
                  </a:cubicBezTo>
                  <a:cubicBezTo>
                    <a:pt x="4435" y="4367"/>
                    <a:pt x="4439" y="4350"/>
                    <a:pt x="4446" y="4350"/>
                  </a:cubicBezTo>
                  <a:cubicBezTo>
                    <a:pt x="4448" y="4350"/>
                    <a:pt x="4451" y="4352"/>
                    <a:pt x="4453" y="4356"/>
                  </a:cubicBezTo>
                  <a:lnTo>
                    <a:pt x="4447" y="4361"/>
                  </a:lnTo>
                  <a:cubicBezTo>
                    <a:pt x="4451" y="4364"/>
                    <a:pt x="4455" y="4365"/>
                    <a:pt x="4459" y="4365"/>
                  </a:cubicBezTo>
                  <a:cubicBezTo>
                    <a:pt x="4472" y="4365"/>
                    <a:pt x="4484" y="4353"/>
                    <a:pt x="4492" y="4344"/>
                  </a:cubicBezTo>
                  <a:lnTo>
                    <a:pt x="4481" y="4322"/>
                  </a:lnTo>
                  <a:lnTo>
                    <a:pt x="4481" y="4322"/>
                  </a:lnTo>
                  <a:cubicBezTo>
                    <a:pt x="4483" y="4322"/>
                    <a:pt x="4485" y="4322"/>
                    <a:pt x="4487" y="4322"/>
                  </a:cubicBezTo>
                  <a:cubicBezTo>
                    <a:pt x="4535" y="4322"/>
                    <a:pt x="4563" y="4259"/>
                    <a:pt x="4597" y="4259"/>
                  </a:cubicBezTo>
                  <a:cubicBezTo>
                    <a:pt x="4599" y="4259"/>
                    <a:pt x="4602" y="4260"/>
                    <a:pt x="4604" y="4260"/>
                  </a:cubicBezTo>
                  <a:cubicBezTo>
                    <a:pt x="4610" y="4249"/>
                    <a:pt x="4621" y="4238"/>
                    <a:pt x="4621" y="4232"/>
                  </a:cubicBezTo>
                  <a:lnTo>
                    <a:pt x="4632" y="4238"/>
                  </a:lnTo>
                  <a:cubicBezTo>
                    <a:pt x="4655" y="4227"/>
                    <a:pt x="4672" y="4221"/>
                    <a:pt x="4694" y="4199"/>
                  </a:cubicBezTo>
                  <a:lnTo>
                    <a:pt x="4694" y="4210"/>
                  </a:lnTo>
                  <a:cubicBezTo>
                    <a:pt x="4711" y="4199"/>
                    <a:pt x="4694" y="4160"/>
                    <a:pt x="4705" y="4148"/>
                  </a:cubicBezTo>
                  <a:lnTo>
                    <a:pt x="4705" y="4148"/>
                  </a:lnTo>
                  <a:lnTo>
                    <a:pt x="4722" y="4165"/>
                  </a:lnTo>
                  <a:cubicBezTo>
                    <a:pt x="4750" y="4143"/>
                    <a:pt x="4789" y="4137"/>
                    <a:pt x="4806" y="4098"/>
                  </a:cubicBezTo>
                  <a:cubicBezTo>
                    <a:pt x="4806" y="4102"/>
                    <a:pt x="4809" y="4107"/>
                    <a:pt x="4808" y="4108"/>
                  </a:cubicBezTo>
                  <a:lnTo>
                    <a:pt x="4808" y="4108"/>
                  </a:lnTo>
                  <a:cubicBezTo>
                    <a:pt x="4826" y="4102"/>
                    <a:pt x="4863" y="4087"/>
                    <a:pt x="4848" y="4067"/>
                  </a:cubicBezTo>
                  <a:lnTo>
                    <a:pt x="4848" y="4067"/>
                  </a:lnTo>
                  <a:cubicBezTo>
                    <a:pt x="4849" y="4068"/>
                    <a:pt x="4851" y="4069"/>
                    <a:pt x="4852" y="4069"/>
                  </a:cubicBezTo>
                  <a:cubicBezTo>
                    <a:pt x="4863" y="4069"/>
                    <a:pt x="4875" y="4044"/>
                    <a:pt x="4884" y="4031"/>
                  </a:cubicBezTo>
                  <a:lnTo>
                    <a:pt x="4890" y="4042"/>
                  </a:lnTo>
                  <a:cubicBezTo>
                    <a:pt x="4896" y="4020"/>
                    <a:pt x="4890" y="4014"/>
                    <a:pt x="4907" y="3997"/>
                  </a:cubicBezTo>
                  <a:cubicBezTo>
                    <a:pt x="4910" y="3997"/>
                    <a:pt x="4913" y="3999"/>
                    <a:pt x="4913" y="4001"/>
                  </a:cubicBezTo>
                  <a:lnTo>
                    <a:pt x="4913" y="4001"/>
                  </a:lnTo>
                  <a:cubicBezTo>
                    <a:pt x="4926" y="3995"/>
                    <a:pt x="4915" y="3985"/>
                    <a:pt x="4935" y="3980"/>
                  </a:cubicBezTo>
                  <a:lnTo>
                    <a:pt x="4935" y="3980"/>
                  </a:lnTo>
                  <a:lnTo>
                    <a:pt x="4929" y="3992"/>
                  </a:lnTo>
                  <a:cubicBezTo>
                    <a:pt x="4946" y="3980"/>
                    <a:pt x="4940" y="3975"/>
                    <a:pt x="4946" y="3964"/>
                  </a:cubicBezTo>
                  <a:cubicBezTo>
                    <a:pt x="4950" y="3955"/>
                    <a:pt x="4963" y="3950"/>
                    <a:pt x="4974" y="3950"/>
                  </a:cubicBezTo>
                  <a:cubicBezTo>
                    <a:pt x="4978" y="3950"/>
                    <a:pt x="4982" y="3951"/>
                    <a:pt x="4985" y="3952"/>
                  </a:cubicBezTo>
                  <a:cubicBezTo>
                    <a:pt x="4980" y="3947"/>
                    <a:pt x="4985" y="3930"/>
                    <a:pt x="4991" y="3930"/>
                  </a:cubicBezTo>
                  <a:cubicBezTo>
                    <a:pt x="4996" y="3930"/>
                    <a:pt x="4996" y="3936"/>
                    <a:pt x="4996" y="3936"/>
                  </a:cubicBezTo>
                  <a:cubicBezTo>
                    <a:pt x="5024" y="3924"/>
                    <a:pt x="5019" y="3896"/>
                    <a:pt x="5047" y="3896"/>
                  </a:cubicBezTo>
                  <a:cubicBezTo>
                    <a:pt x="5047" y="3896"/>
                    <a:pt x="5052" y="3902"/>
                    <a:pt x="5052" y="3902"/>
                  </a:cubicBezTo>
                  <a:cubicBezTo>
                    <a:pt x="5036" y="3913"/>
                    <a:pt x="5019" y="3924"/>
                    <a:pt x="5019" y="3924"/>
                  </a:cubicBezTo>
                  <a:cubicBezTo>
                    <a:pt x="5024" y="3936"/>
                    <a:pt x="5041" y="3924"/>
                    <a:pt x="5041" y="3947"/>
                  </a:cubicBezTo>
                  <a:cubicBezTo>
                    <a:pt x="5047" y="3930"/>
                    <a:pt x="5058" y="3896"/>
                    <a:pt x="5075" y="3891"/>
                  </a:cubicBezTo>
                  <a:lnTo>
                    <a:pt x="5080" y="3891"/>
                  </a:lnTo>
                  <a:lnTo>
                    <a:pt x="5080" y="3896"/>
                  </a:lnTo>
                  <a:cubicBezTo>
                    <a:pt x="5080" y="3891"/>
                    <a:pt x="5086" y="3891"/>
                    <a:pt x="5086" y="3885"/>
                  </a:cubicBezTo>
                  <a:cubicBezTo>
                    <a:pt x="5092" y="3885"/>
                    <a:pt x="5097" y="3880"/>
                    <a:pt x="5103" y="3880"/>
                  </a:cubicBezTo>
                  <a:cubicBezTo>
                    <a:pt x="5104" y="3880"/>
                    <a:pt x="5105" y="3881"/>
                    <a:pt x="5106" y="3881"/>
                  </a:cubicBezTo>
                  <a:cubicBezTo>
                    <a:pt x="5113" y="3881"/>
                    <a:pt x="5126" y="3868"/>
                    <a:pt x="5131" y="3863"/>
                  </a:cubicBezTo>
                  <a:cubicBezTo>
                    <a:pt x="5120" y="3852"/>
                    <a:pt x="5131" y="3846"/>
                    <a:pt x="5120" y="3846"/>
                  </a:cubicBezTo>
                  <a:cubicBezTo>
                    <a:pt x="5120" y="3846"/>
                    <a:pt x="5114" y="3846"/>
                    <a:pt x="5114" y="3852"/>
                  </a:cubicBezTo>
                  <a:cubicBezTo>
                    <a:pt x="5108" y="3852"/>
                    <a:pt x="5108" y="3857"/>
                    <a:pt x="5108" y="3857"/>
                  </a:cubicBezTo>
                  <a:cubicBezTo>
                    <a:pt x="5103" y="3857"/>
                    <a:pt x="5097" y="3863"/>
                    <a:pt x="5092" y="3868"/>
                  </a:cubicBezTo>
                  <a:cubicBezTo>
                    <a:pt x="5092" y="3863"/>
                    <a:pt x="5097" y="3852"/>
                    <a:pt x="5108" y="3852"/>
                  </a:cubicBezTo>
                  <a:cubicBezTo>
                    <a:pt x="5108" y="3840"/>
                    <a:pt x="5108" y="3829"/>
                    <a:pt x="5108" y="3824"/>
                  </a:cubicBezTo>
                  <a:cubicBezTo>
                    <a:pt x="5117" y="3826"/>
                    <a:pt x="5128" y="3826"/>
                    <a:pt x="5138" y="3826"/>
                  </a:cubicBezTo>
                  <a:cubicBezTo>
                    <a:pt x="5149" y="3826"/>
                    <a:pt x="5159" y="3826"/>
                    <a:pt x="5164" y="3829"/>
                  </a:cubicBezTo>
                  <a:cubicBezTo>
                    <a:pt x="5181" y="3807"/>
                    <a:pt x="5215" y="3784"/>
                    <a:pt x="5215" y="3751"/>
                  </a:cubicBezTo>
                  <a:cubicBezTo>
                    <a:pt x="5217" y="3749"/>
                    <a:pt x="5218" y="3748"/>
                    <a:pt x="5220" y="3748"/>
                  </a:cubicBezTo>
                  <a:cubicBezTo>
                    <a:pt x="5224" y="3748"/>
                    <a:pt x="5228" y="3751"/>
                    <a:pt x="5232" y="3751"/>
                  </a:cubicBezTo>
                  <a:cubicBezTo>
                    <a:pt x="5226" y="3756"/>
                    <a:pt x="5226" y="3762"/>
                    <a:pt x="5226" y="3768"/>
                  </a:cubicBezTo>
                  <a:cubicBezTo>
                    <a:pt x="5232" y="3751"/>
                    <a:pt x="5260" y="3734"/>
                    <a:pt x="5254" y="3717"/>
                  </a:cubicBezTo>
                  <a:cubicBezTo>
                    <a:pt x="5257" y="3717"/>
                    <a:pt x="5259" y="3716"/>
                    <a:pt x="5260" y="3716"/>
                  </a:cubicBezTo>
                  <a:cubicBezTo>
                    <a:pt x="5268" y="3716"/>
                    <a:pt x="5264" y="3724"/>
                    <a:pt x="5266" y="3724"/>
                  </a:cubicBezTo>
                  <a:cubicBezTo>
                    <a:pt x="5267" y="3724"/>
                    <a:pt x="5270" y="3722"/>
                    <a:pt x="5276" y="3717"/>
                  </a:cubicBezTo>
                  <a:lnTo>
                    <a:pt x="5276" y="3723"/>
                  </a:lnTo>
                  <a:cubicBezTo>
                    <a:pt x="5338" y="3706"/>
                    <a:pt x="5321" y="3633"/>
                    <a:pt x="5388" y="3616"/>
                  </a:cubicBezTo>
                  <a:lnTo>
                    <a:pt x="5383" y="3616"/>
                  </a:lnTo>
                  <a:cubicBezTo>
                    <a:pt x="5383" y="3616"/>
                    <a:pt x="5388" y="3611"/>
                    <a:pt x="5394" y="3611"/>
                  </a:cubicBezTo>
                  <a:cubicBezTo>
                    <a:pt x="5444" y="3583"/>
                    <a:pt x="5500" y="3549"/>
                    <a:pt x="5556" y="3493"/>
                  </a:cubicBezTo>
                  <a:lnTo>
                    <a:pt x="5556" y="3493"/>
                  </a:lnTo>
                  <a:lnTo>
                    <a:pt x="5537" y="3498"/>
                  </a:lnTo>
                  <a:lnTo>
                    <a:pt x="5537" y="3498"/>
                  </a:lnTo>
                  <a:cubicBezTo>
                    <a:pt x="5540" y="3496"/>
                    <a:pt x="5541" y="3493"/>
                    <a:pt x="5545" y="3493"/>
                  </a:cubicBezTo>
                  <a:cubicBezTo>
                    <a:pt x="5545" y="3488"/>
                    <a:pt x="5551" y="3488"/>
                    <a:pt x="5556" y="3482"/>
                  </a:cubicBezTo>
                  <a:cubicBezTo>
                    <a:pt x="5568" y="3482"/>
                    <a:pt x="5568" y="3476"/>
                    <a:pt x="5568" y="3471"/>
                  </a:cubicBezTo>
                  <a:cubicBezTo>
                    <a:pt x="5573" y="3465"/>
                    <a:pt x="5579" y="3465"/>
                    <a:pt x="5584" y="3460"/>
                  </a:cubicBezTo>
                  <a:cubicBezTo>
                    <a:pt x="5623" y="3430"/>
                    <a:pt x="5658" y="3401"/>
                    <a:pt x="5666" y="3401"/>
                  </a:cubicBezTo>
                  <a:cubicBezTo>
                    <a:pt x="5668" y="3401"/>
                    <a:pt x="5668" y="3402"/>
                    <a:pt x="5668" y="3404"/>
                  </a:cubicBezTo>
                  <a:cubicBezTo>
                    <a:pt x="5668" y="3398"/>
                    <a:pt x="5674" y="3381"/>
                    <a:pt x="5696" y="3376"/>
                  </a:cubicBezTo>
                  <a:lnTo>
                    <a:pt x="5702" y="3381"/>
                  </a:lnTo>
                  <a:cubicBezTo>
                    <a:pt x="5719" y="3364"/>
                    <a:pt x="5736" y="3342"/>
                    <a:pt x="5752" y="3325"/>
                  </a:cubicBezTo>
                  <a:lnTo>
                    <a:pt x="5758" y="3325"/>
                  </a:lnTo>
                  <a:cubicBezTo>
                    <a:pt x="5747" y="3331"/>
                    <a:pt x="5769" y="3331"/>
                    <a:pt x="5764" y="3342"/>
                  </a:cubicBezTo>
                  <a:cubicBezTo>
                    <a:pt x="5761" y="3344"/>
                    <a:pt x="5759" y="3346"/>
                    <a:pt x="5757" y="3346"/>
                  </a:cubicBezTo>
                  <a:cubicBezTo>
                    <a:pt x="5754" y="3346"/>
                    <a:pt x="5752" y="3343"/>
                    <a:pt x="5752" y="3336"/>
                  </a:cubicBezTo>
                  <a:cubicBezTo>
                    <a:pt x="5741" y="3370"/>
                    <a:pt x="5719" y="3426"/>
                    <a:pt x="5685" y="3443"/>
                  </a:cubicBezTo>
                  <a:lnTo>
                    <a:pt x="5685" y="3432"/>
                  </a:lnTo>
                  <a:lnTo>
                    <a:pt x="5685" y="3432"/>
                  </a:lnTo>
                  <a:cubicBezTo>
                    <a:pt x="5668" y="3448"/>
                    <a:pt x="5691" y="3471"/>
                    <a:pt x="5668" y="3482"/>
                  </a:cubicBezTo>
                  <a:cubicBezTo>
                    <a:pt x="5629" y="3521"/>
                    <a:pt x="5607" y="3577"/>
                    <a:pt x="5562" y="3600"/>
                  </a:cubicBezTo>
                  <a:cubicBezTo>
                    <a:pt x="5573" y="3616"/>
                    <a:pt x="5523" y="3639"/>
                    <a:pt x="5545" y="3656"/>
                  </a:cubicBezTo>
                  <a:cubicBezTo>
                    <a:pt x="5512" y="3672"/>
                    <a:pt x="5512" y="3661"/>
                    <a:pt x="5478" y="3695"/>
                  </a:cubicBezTo>
                  <a:cubicBezTo>
                    <a:pt x="5472" y="3700"/>
                    <a:pt x="5484" y="3717"/>
                    <a:pt x="5478" y="3728"/>
                  </a:cubicBezTo>
                  <a:lnTo>
                    <a:pt x="5467" y="3723"/>
                  </a:lnTo>
                  <a:lnTo>
                    <a:pt x="5467" y="3745"/>
                  </a:lnTo>
                  <a:lnTo>
                    <a:pt x="5444" y="3745"/>
                  </a:lnTo>
                  <a:lnTo>
                    <a:pt x="5439" y="3756"/>
                  </a:lnTo>
                  <a:cubicBezTo>
                    <a:pt x="5442" y="3754"/>
                    <a:pt x="5444" y="3752"/>
                    <a:pt x="5447" y="3752"/>
                  </a:cubicBezTo>
                  <a:cubicBezTo>
                    <a:pt x="5450" y="3752"/>
                    <a:pt x="5453" y="3754"/>
                    <a:pt x="5456" y="3756"/>
                  </a:cubicBezTo>
                  <a:cubicBezTo>
                    <a:pt x="5446" y="3771"/>
                    <a:pt x="5424" y="3785"/>
                    <a:pt x="5411" y="3785"/>
                  </a:cubicBezTo>
                  <a:cubicBezTo>
                    <a:pt x="5408" y="3785"/>
                    <a:pt x="5407" y="3785"/>
                    <a:pt x="5405" y="3784"/>
                  </a:cubicBezTo>
                  <a:lnTo>
                    <a:pt x="5388" y="3835"/>
                  </a:lnTo>
                  <a:cubicBezTo>
                    <a:pt x="5383" y="3829"/>
                    <a:pt x="5388" y="3824"/>
                    <a:pt x="5388" y="3812"/>
                  </a:cubicBezTo>
                  <a:lnTo>
                    <a:pt x="5388" y="3812"/>
                  </a:lnTo>
                  <a:cubicBezTo>
                    <a:pt x="5386" y="3824"/>
                    <a:pt x="5384" y="3827"/>
                    <a:pt x="5381" y="3827"/>
                  </a:cubicBezTo>
                  <a:cubicBezTo>
                    <a:pt x="5378" y="3827"/>
                    <a:pt x="5375" y="3824"/>
                    <a:pt x="5372" y="3824"/>
                  </a:cubicBezTo>
                  <a:cubicBezTo>
                    <a:pt x="5370" y="3824"/>
                    <a:pt x="5368" y="3826"/>
                    <a:pt x="5366" y="3835"/>
                  </a:cubicBezTo>
                  <a:cubicBezTo>
                    <a:pt x="5372" y="3835"/>
                    <a:pt x="5372" y="3846"/>
                    <a:pt x="5377" y="3846"/>
                  </a:cubicBezTo>
                  <a:cubicBezTo>
                    <a:pt x="5360" y="3852"/>
                    <a:pt x="5344" y="3874"/>
                    <a:pt x="5332" y="3891"/>
                  </a:cubicBezTo>
                  <a:lnTo>
                    <a:pt x="5327" y="3880"/>
                  </a:lnTo>
                  <a:cubicBezTo>
                    <a:pt x="5304" y="3913"/>
                    <a:pt x="5282" y="3947"/>
                    <a:pt x="5260" y="3980"/>
                  </a:cubicBezTo>
                  <a:cubicBezTo>
                    <a:pt x="5262" y="3979"/>
                    <a:pt x="5264" y="3979"/>
                    <a:pt x="5266" y="3979"/>
                  </a:cubicBezTo>
                  <a:cubicBezTo>
                    <a:pt x="5274" y="3979"/>
                    <a:pt x="5281" y="3988"/>
                    <a:pt x="5276" y="3997"/>
                  </a:cubicBezTo>
                  <a:lnTo>
                    <a:pt x="5260" y="3992"/>
                  </a:lnTo>
                  <a:lnTo>
                    <a:pt x="5260" y="3992"/>
                  </a:lnTo>
                  <a:cubicBezTo>
                    <a:pt x="5261" y="3995"/>
                    <a:pt x="5263" y="3996"/>
                    <a:pt x="5265" y="3996"/>
                  </a:cubicBezTo>
                  <a:cubicBezTo>
                    <a:pt x="5266" y="3996"/>
                    <a:pt x="5267" y="3996"/>
                    <a:pt x="5267" y="3996"/>
                  </a:cubicBezTo>
                  <a:cubicBezTo>
                    <a:pt x="5269" y="3996"/>
                    <a:pt x="5271" y="3997"/>
                    <a:pt x="5271" y="4008"/>
                  </a:cubicBezTo>
                  <a:cubicBezTo>
                    <a:pt x="5268" y="4011"/>
                    <a:pt x="5266" y="4012"/>
                    <a:pt x="5264" y="4012"/>
                  </a:cubicBezTo>
                  <a:cubicBezTo>
                    <a:pt x="5257" y="4012"/>
                    <a:pt x="5254" y="4000"/>
                    <a:pt x="5254" y="3992"/>
                  </a:cubicBezTo>
                  <a:lnTo>
                    <a:pt x="5248" y="4014"/>
                  </a:lnTo>
                  <a:cubicBezTo>
                    <a:pt x="5243" y="4008"/>
                    <a:pt x="5243" y="4003"/>
                    <a:pt x="5237" y="4003"/>
                  </a:cubicBezTo>
                  <a:lnTo>
                    <a:pt x="5237" y="4003"/>
                  </a:lnTo>
                  <a:cubicBezTo>
                    <a:pt x="5243" y="4014"/>
                    <a:pt x="5209" y="4020"/>
                    <a:pt x="5215" y="4036"/>
                  </a:cubicBezTo>
                  <a:lnTo>
                    <a:pt x="5209" y="4036"/>
                  </a:lnTo>
                  <a:cubicBezTo>
                    <a:pt x="5181" y="4070"/>
                    <a:pt x="5176" y="4087"/>
                    <a:pt x="5153" y="4115"/>
                  </a:cubicBezTo>
                  <a:cubicBezTo>
                    <a:pt x="5164" y="4126"/>
                    <a:pt x="5153" y="4132"/>
                    <a:pt x="5159" y="4148"/>
                  </a:cubicBezTo>
                  <a:cubicBezTo>
                    <a:pt x="5136" y="4165"/>
                    <a:pt x="5114" y="4182"/>
                    <a:pt x="5092" y="4204"/>
                  </a:cubicBezTo>
                  <a:cubicBezTo>
                    <a:pt x="5086" y="4227"/>
                    <a:pt x="5097" y="4216"/>
                    <a:pt x="5097" y="4232"/>
                  </a:cubicBezTo>
                  <a:cubicBezTo>
                    <a:pt x="5096" y="4232"/>
                    <a:pt x="5096" y="4231"/>
                    <a:pt x="5095" y="4231"/>
                  </a:cubicBezTo>
                  <a:cubicBezTo>
                    <a:pt x="5089" y="4231"/>
                    <a:pt x="5080" y="4239"/>
                    <a:pt x="5076" y="4239"/>
                  </a:cubicBezTo>
                  <a:cubicBezTo>
                    <a:pt x="5074" y="4239"/>
                    <a:pt x="5073" y="4237"/>
                    <a:pt x="5075" y="4232"/>
                  </a:cubicBezTo>
                  <a:lnTo>
                    <a:pt x="5075" y="4232"/>
                  </a:lnTo>
                  <a:cubicBezTo>
                    <a:pt x="5052" y="4260"/>
                    <a:pt x="5047" y="4272"/>
                    <a:pt x="5024" y="4311"/>
                  </a:cubicBezTo>
                  <a:cubicBezTo>
                    <a:pt x="5036" y="4311"/>
                    <a:pt x="5041" y="4311"/>
                    <a:pt x="5041" y="4316"/>
                  </a:cubicBezTo>
                  <a:cubicBezTo>
                    <a:pt x="5037" y="4320"/>
                    <a:pt x="5030" y="4324"/>
                    <a:pt x="5025" y="4324"/>
                  </a:cubicBezTo>
                  <a:cubicBezTo>
                    <a:pt x="5024" y="4324"/>
                    <a:pt x="5024" y="4324"/>
                    <a:pt x="5023" y="4324"/>
                  </a:cubicBezTo>
                  <a:lnTo>
                    <a:pt x="5023" y="4324"/>
                  </a:lnTo>
                  <a:cubicBezTo>
                    <a:pt x="4999" y="4373"/>
                    <a:pt x="4918" y="4395"/>
                    <a:pt x="4918" y="4440"/>
                  </a:cubicBezTo>
                  <a:lnTo>
                    <a:pt x="4901" y="4484"/>
                  </a:lnTo>
                  <a:cubicBezTo>
                    <a:pt x="4898" y="4486"/>
                    <a:pt x="4896" y="4487"/>
                    <a:pt x="4895" y="4487"/>
                  </a:cubicBezTo>
                  <a:cubicBezTo>
                    <a:pt x="4890" y="4487"/>
                    <a:pt x="4896" y="4472"/>
                    <a:pt x="4888" y="4472"/>
                  </a:cubicBezTo>
                  <a:cubicBezTo>
                    <a:pt x="4887" y="4472"/>
                    <a:pt x="4886" y="4473"/>
                    <a:pt x="4884" y="4473"/>
                  </a:cubicBezTo>
                  <a:cubicBezTo>
                    <a:pt x="4873" y="4524"/>
                    <a:pt x="4840" y="4529"/>
                    <a:pt x="4828" y="4568"/>
                  </a:cubicBezTo>
                  <a:cubicBezTo>
                    <a:pt x="4778" y="4574"/>
                    <a:pt x="4761" y="4652"/>
                    <a:pt x="4722" y="4675"/>
                  </a:cubicBezTo>
                  <a:lnTo>
                    <a:pt x="4728" y="4675"/>
                  </a:lnTo>
                  <a:cubicBezTo>
                    <a:pt x="4728" y="4685"/>
                    <a:pt x="4723" y="4687"/>
                    <a:pt x="4719" y="4687"/>
                  </a:cubicBezTo>
                  <a:cubicBezTo>
                    <a:pt x="4716" y="4687"/>
                    <a:pt x="4713" y="4686"/>
                    <a:pt x="4711" y="4686"/>
                  </a:cubicBezTo>
                  <a:lnTo>
                    <a:pt x="4711" y="4686"/>
                  </a:lnTo>
                  <a:cubicBezTo>
                    <a:pt x="4714" y="4689"/>
                    <a:pt x="4716" y="4689"/>
                    <a:pt x="4718" y="4689"/>
                  </a:cubicBezTo>
                  <a:cubicBezTo>
                    <a:pt x="4721" y="4689"/>
                    <a:pt x="4722" y="4689"/>
                    <a:pt x="4722" y="4692"/>
                  </a:cubicBezTo>
                  <a:cubicBezTo>
                    <a:pt x="4677" y="4770"/>
                    <a:pt x="4604" y="4826"/>
                    <a:pt x="4543" y="4899"/>
                  </a:cubicBezTo>
                  <a:cubicBezTo>
                    <a:pt x="4526" y="4921"/>
                    <a:pt x="4571" y="4938"/>
                    <a:pt x="4531" y="4960"/>
                  </a:cubicBezTo>
                  <a:lnTo>
                    <a:pt x="4526" y="4938"/>
                  </a:lnTo>
                  <a:cubicBezTo>
                    <a:pt x="4498" y="5005"/>
                    <a:pt x="4442" y="5050"/>
                    <a:pt x="4419" y="5112"/>
                  </a:cubicBezTo>
                  <a:cubicBezTo>
                    <a:pt x="4419" y="5106"/>
                    <a:pt x="4414" y="5106"/>
                    <a:pt x="4419" y="5101"/>
                  </a:cubicBezTo>
                  <a:lnTo>
                    <a:pt x="4419" y="5101"/>
                  </a:lnTo>
                  <a:cubicBezTo>
                    <a:pt x="4403" y="5106"/>
                    <a:pt x="4391" y="5140"/>
                    <a:pt x="4397" y="5145"/>
                  </a:cubicBezTo>
                  <a:cubicBezTo>
                    <a:pt x="4395" y="5147"/>
                    <a:pt x="4393" y="5148"/>
                    <a:pt x="4391" y="5148"/>
                  </a:cubicBezTo>
                  <a:cubicBezTo>
                    <a:pt x="4388" y="5148"/>
                    <a:pt x="4384" y="5145"/>
                    <a:pt x="4380" y="5145"/>
                  </a:cubicBezTo>
                  <a:cubicBezTo>
                    <a:pt x="4370" y="5150"/>
                    <a:pt x="4374" y="5180"/>
                    <a:pt x="4361" y="5180"/>
                  </a:cubicBezTo>
                  <a:cubicBezTo>
                    <a:pt x="4360" y="5180"/>
                    <a:pt x="4359" y="5179"/>
                    <a:pt x="4358" y="5179"/>
                  </a:cubicBezTo>
                  <a:cubicBezTo>
                    <a:pt x="4358" y="5179"/>
                    <a:pt x="4358" y="5179"/>
                    <a:pt x="4358" y="5173"/>
                  </a:cubicBezTo>
                  <a:cubicBezTo>
                    <a:pt x="4358" y="5185"/>
                    <a:pt x="4335" y="5207"/>
                    <a:pt x="4352" y="5207"/>
                  </a:cubicBezTo>
                  <a:cubicBezTo>
                    <a:pt x="4330" y="5224"/>
                    <a:pt x="4330" y="5252"/>
                    <a:pt x="4307" y="5263"/>
                  </a:cubicBezTo>
                  <a:cubicBezTo>
                    <a:pt x="4313" y="5280"/>
                    <a:pt x="4279" y="5291"/>
                    <a:pt x="4296" y="5308"/>
                  </a:cubicBezTo>
                  <a:cubicBezTo>
                    <a:pt x="4293" y="5305"/>
                    <a:pt x="4290" y="5304"/>
                    <a:pt x="4287" y="5304"/>
                  </a:cubicBezTo>
                  <a:cubicBezTo>
                    <a:pt x="4273" y="5304"/>
                    <a:pt x="4257" y="5334"/>
                    <a:pt x="4257" y="5353"/>
                  </a:cubicBezTo>
                  <a:cubicBezTo>
                    <a:pt x="4256" y="5349"/>
                    <a:pt x="4254" y="5348"/>
                    <a:pt x="4251" y="5348"/>
                  </a:cubicBezTo>
                  <a:cubicBezTo>
                    <a:pt x="4248" y="5348"/>
                    <a:pt x="4245" y="5351"/>
                    <a:pt x="4242" y="5351"/>
                  </a:cubicBezTo>
                  <a:cubicBezTo>
                    <a:pt x="4241" y="5351"/>
                    <a:pt x="4240" y="5350"/>
                    <a:pt x="4240" y="5347"/>
                  </a:cubicBezTo>
                  <a:cubicBezTo>
                    <a:pt x="4229" y="5364"/>
                    <a:pt x="4223" y="5375"/>
                    <a:pt x="4235" y="5381"/>
                  </a:cubicBezTo>
                  <a:cubicBezTo>
                    <a:pt x="4197" y="5391"/>
                    <a:pt x="4211" y="5443"/>
                    <a:pt x="4183" y="5443"/>
                  </a:cubicBezTo>
                  <a:cubicBezTo>
                    <a:pt x="4182" y="5443"/>
                    <a:pt x="4180" y="5442"/>
                    <a:pt x="4179" y="5442"/>
                  </a:cubicBezTo>
                  <a:cubicBezTo>
                    <a:pt x="4156" y="5493"/>
                    <a:pt x="4134" y="5537"/>
                    <a:pt x="4111" y="5577"/>
                  </a:cubicBezTo>
                  <a:cubicBezTo>
                    <a:pt x="4109" y="5575"/>
                    <a:pt x="4108" y="5573"/>
                    <a:pt x="4108" y="5571"/>
                  </a:cubicBezTo>
                  <a:lnTo>
                    <a:pt x="4108" y="5571"/>
                  </a:lnTo>
                  <a:cubicBezTo>
                    <a:pt x="4101" y="5592"/>
                    <a:pt x="4095" y="5612"/>
                    <a:pt x="4078" y="5633"/>
                  </a:cubicBezTo>
                  <a:cubicBezTo>
                    <a:pt x="4076" y="5633"/>
                    <a:pt x="4075" y="5634"/>
                    <a:pt x="4074" y="5634"/>
                  </a:cubicBezTo>
                  <a:cubicBezTo>
                    <a:pt x="4068" y="5634"/>
                    <a:pt x="4072" y="5621"/>
                    <a:pt x="4072" y="5616"/>
                  </a:cubicBezTo>
                  <a:lnTo>
                    <a:pt x="4072" y="5616"/>
                  </a:lnTo>
                  <a:cubicBezTo>
                    <a:pt x="4055" y="5655"/>
                    <a:pt x="4022" y="5683"/>
                    <a:pt x="4011" y="5722"/>
                  </a:cubicBezTo>
                  <a:cubicBezTo>
                    <a:pt x="4008" y="5722"/>
                    <a:pt x="4007" y="5721"/>
                    <a:pt x="4007" y="5720"/>
                  </a:cubicBezTo>
                  <a:lnTo>
                    <a:pt x="4007" y="5720"/>
                  </a:lnTo>
                  <a:cubicBezTo>
                    <a:pt x="4001" y="5725"/>
                    <a:pt x="3996" y="5729"/>
                    <a:pt x="4005" y="5733"/>
                  </a:cubicBezTo>
                  <a:lnTo>
                    <a:pt x="4005" y="5722"/>
                  </a:lnTo>
                  <a:cubicBezTo>
                    <a:pt x="4026" y="5722"/>
                    <a:pt x="4013" y="5760"/>
                    <a:pt x="4015" y="5770"/>
                  </a:cubicBezTo>
                  <a:lnTo>
                    <a:pt x="4015" y="5770"/>
                  </a:lnTo>
                  <a:cubicBezTo>
                    <a:pt x="4013" y="5766"/>
                    <a:pt x="4011" y="5764"/>
                    <a:pt x="4009" y="5764"/>
                  </a:cubicBezTo>
                  <a:cubicBezTo>
                    <a:pt x="4003" y="5764"/>
                    <a:pt x="3996" y="5776"/>
                    <a:pt x="3988" y="5776"/>
                  </a:cubicBezTo>
                  <a:cubicBezTo>
                    <a:pt x="3983" y="5776"/>
                    <a:pt x="3978" y="5772"/>
                    <a:pt x="3971" y="5761"/>
                  </a:cubicBezTo>
                  <a:lnTo>
                    <a:pt x="3971" y="5761"/>
                  </a:lnTo>
                  <a:cubicBezTo>
                    <a:pt x="3971" y="5767"/>
                    <a:pt x="3971" y="5778"/>
                    <a:pt x="3977" y="5778"/>
                  </a:cubicBezTo>
                  <a:cubicBezTo>
                    <a:pt x="3975" y="5780"/>
                    <a:pt x="3973" y="5782"/>
                    <a:pt x="3972" y="5782"/>
                  </a:cubicBezTo>
                  <a:cubicBezTo>
                    <a:pt x="3970" y="5782"/>
                    <a:pt x="3969" y="5779"/>
                    <a:pt x="3966" y="5773"/>
                  </a:cubicBezTo>
                  <a:lnTo>
                    <a:pt x="3966" y="5773"/>
                  </a:lnTo>
                  <a:cubicBezTo>
                    <a:pt x="3955" y="5801"/>
                    <a:pt x="3971" y="5801"/>
                    <a:pt x="3955" y="5817"/>
                  </a:cubicBezTo>
                  <a:cubicBezTo>
                    <a:pt x="3949" y="5817"/>
                    <a:pt x="3955" y="5812"/>
                    <a:pt x="3949" y="5806"/>
                  </a:cubicBezTo>
                  <a:cubicBezTo>
                    <a:pt x="3949" y="5823"/>
                    <a:pt x="3949" y="5840"/>
                    <a:pt x="3938" y="5851"/>
                  </a:cubicBezTo>
                  <a:cubicBezTo>
                    <a:pt x="3932" y="5851"/>
                    <a:pt x="3932" y="5851"/>
                    <a:pt x="3932" y="5845"/>
                  </a:cubicBezTo>
                  <a:cubicBezTo>
                    <a:pt x="3915" y="5879"/>
                    <a:pt x="3921" y="5913"/>
                    <a:pt x="3887" y="5941"/>
                  </a:cubicBezTo>
                  <a:cubicBezTo>
                    <a:pt x="3886" y="5934"/>
                    <a:pt x="3884" y="5932"/>
                    <a:pt x="3882" y="5932"/>
                  </a:cubicBezTo>
                  <a:cubicBezTo>
                    <a:pt x="3878" y="5932"/>
                    <a:pt x="3873" y="5941"/>
                    <a:pt x="3864" y="5941"/>
                  </a:cubicBezTo>
                  <a:cubicBezTo>
                    <a:pt x="3863" y="5941"/>
                    <a:pt x="3861" y="5941"/>
                    <a:pt x="3859" y="5941"/>
                  </a:cubicBezTo>
                  <a:lnTo>
                    <a:pt x="3854" y="5963"/>
                  </a:lnTo>
                  <a:lnTo>
                    <a:pt x="3865" y="5957"/>
                  </a:lnTo>
                  <a:lnTo>
                    <a:pt x="3865" y="5957"/>
                  </a:lnTo>
                  <a:cubicBezTo>
                    <a:pt x="3854" y="5974"/>
                    <a:pt x="3854" y="5997"/>
                    <a:pt x="3843" y="6008"/>
                  </a:cubicBezTo>
                  <a:cubicBezTo>
                    <a:pt x="3843" y="6030"/>
                    <a:pt x="3865" y="6019"/>
                    <a:pt x="3848" y="6036"/>
                  </a:cubicBezTo>
                  <a:cubicBezTo>
                    <a:pt x="3848" y="6035"/>
                    <a:pt x="3848" y="6035"/>
                    <a:pt x="3848" y="6035"/>
                  </a:cubicBezTo>
                  <a:cubicBezTo>
                    <a:pt x="3846" y="6035"/>
                    <a:pt x="3835" y="6053"/>
                    <a:pt x="3820" y="6053"/>
                  </a:cubicBezTo>
                  <a:cubicBezTo>
                    <a:pt x="3820" y="6064"/>
                    <a:pt x="3820" y="6075"/>
                    <a:pt x="3809" y="6086"/>
                  </a:cubicBezTo>
                  <a:cubicBezTo>
                    <a:pt x="3803" y="6086"/>
                    <a:pt x="3792" y="6075"/>
                    <a:pt x="3792" y="6075"/>
                  </a:cubicBezTo>
                  <a:lnTo>
                    <a:pt x="3792" y="6075"/>
                  </a:lnTo>
                  <a:cubicBezTo>
                    <a:pt x="3797" y="6091"/>
                    <a:pt x="3773" y="6111"/>
                    <a:pt x="3775" y="6128"/>
                  </a:cubicBezTo>
                  <a:lnTo>
                    <a:pt x="3775" y="6128"/>
                  </a:lnTo>
                  <a:cubicBezTo>
                    <a:pt x="3773" y="6123"/>
                    <a:pt x="3769" y="6120"/>
                    <a:pt x="3764" y="6120"/>
                  </a:cubicBezTo>
                  <a:lnTo>
                    <a:pt x="3764" y="6120"/>
                  </a:lnTo>
                  <a:lnTo>
                    <a:pt x="3770" y="6137"/>
                  </a:lnTo>
                  <a:cubicBezTo>
                    <a:pt x="3767" y="6139"/>
                    <a:pt x="3764" y="6141"/>
                    <a:pt x="3761" y="6141"/>
                  </a:cubicBezTo>
                  <a:cubicBezTo>
                    <a:pt x="3759" y="6141"/>
                    <a:pt x="3756" y="6139"/>
                    <a:pt x="3753" y="6137"/>
                  </a:cubicBezTo>
                  <a:lnTo>
                    <a:pt x="3753" y="6137"/>
                  </a:lnTo>
                  <a:cubicBezTo>
                    <a:pt x="3742" y="6153"/>
                    <a:pt x="3781" y="6142"/>
                    <a:pt x="3753" y="6159"/>
                  </a:cubicBezTo>
                  <a:cubicBezTo>
                    <a:pt x="3753" y="6159"/>
                    <a:pt x="3753" y="6159"/>
                    <a:pt x="3753" y="6153"/>
                  </a:cubicBezTo>
                  <a:cubicBezTo>
                    <a:pt x="3731" y="6176"/>
                    <a:pt x="3725" y="6209"/>
                    <a:pt x="3708" y="6232"/>
                  </a:cubicBezTo>
                  <a:cubicBezTo>
                    <a:pt x="3686" y="6226"/>
                    <a:pt x="3714" y="6204"/>
                    <a:pt x="3697" y="6204"/>
                  </a:cubicBezTo>
                  <a:lnTo>
                    <a:pt x="3697" y="6204"/>
                  </a:lnTo>
                  <a:cubicBezTo>
                    <a:pt x="3680" y="6243"/>
                    <a:pt x="3669" y="6293"/>
                    <a:pt x="3647" y="6321"/>
                  </a:cubicBezTo>
                  <a:lnTo>
                    <a:pt x="3652" y="6316"/>
                  </a:lnTo>
                  <a:lnTo>
                    <a:pt x="3652" y="6316"/>
                  </a:lnTo>
                  <a:cubicBezTo>
                    <a:pt x="3669" y="6333"/>
                    <a:pt x="3624" y="6338"/>
                    <a:pt x="3624" y="6361"/>
                  </a:cubicBezTo>
                  <a:cubicBezTo>
                    <a:pt x="3624" y="6357"/>
                    <a:pt x="3619" y="6353"/>
                    <a:pt x="3617" y="6351"/>
                  </a:cubicBezTo>
                  <a:lnTo>
                    <a:pt x="3617" y="6351"/>
                  </a:lnTo>
                  <a:cubicBezTo>
                    <a:pt x="3596" y="6373"/>
                    <a:pt x="3590" y="6401"/>
                    <a:pt x="3574" y="6439"/>
                  </a:cubicBezTo>
                  <a:lnTo>
                    <a:pt x="3574" y="6433"/>
                  </a:lnTo>
                  <a:cubicBezTo>
                    <a:pt x="3557" y="6445"/>
                    <a:pt x="3546" y="6467"/>
                    <a:pt x="3535" y="6484"/>
                  </a:cubicBezTo>
                  <a:cubicBezTo>
                    <a:pt x="3540" y="6489"/>
                    <a:pt x="3535" y="6495"/>
                    <a:pt x="3546" y="6495"/>
                  </a:cubicBezTo>
                  <a:cubicBezTo>
                    <a:pt x="3484" y="6523"/>
                    <a:pt x="3507" y="6596"/>
                    <a:pt x="3456" y="6618"/>
                  </a:cubicBezTo>
                  <a:cubicBezTo>
                    <a:pt x="3456" y="6613"/>
                    <a:pt x="3456" y="6607"/>
                    <a:pt x="3456" y="6607"/>
                  </a:cubicBezTo>
                  <a:lnTo>
                    <a:pt x="3439" y="6646"/>
                  </a:lnTo>
                  <a:cubicBezTo>
                    <a:pt x="3443" y="6648"/>
                    <a:pt x="3445" y="6649"/>
                    <a:pt x="3446" y="6649"/>
                  </a:cubicBezTo>
                  <a:cubicBezTo>
                    <a:pt x="3449" y="6649"/>
                    <a:pt x="3449" y="6646"/>
                    <a:pt x="3456" y="6646"/>
                  </a:cubicBezTo>
                  <a:cubicBezTo>
                    <a:pt x="3462" y="6652"/>
                    <a:pt x="3456" y="6663"/>
                    <a:pt x="3456" y="6674"/>
                  </a:cubicBezTo>
                  <a:cubicBezTo>
                    <a:pt x="3456" y="6664"/>
                    <a:pt x="3453" y="6661"/>
                    <a:pt x="3448" y="6661"/>
                  </a:cubicBezTo>
                  <a:cubicBezTo>
                    <a:pt x="3442" y="6661"/>
                    <a:pt x="3434" y="6666"/>
                    <a:pt x="3428" y="6669"/>
                  </a:cubicBezTo>
                  <a:cubicBezTo>
                    <a:pt x="3434" y="6669"/>
                    <a:pt x="3434" y="6674"/>
                    <a:pt x="3439" y="6674"/>
                  </a:cubicBezTo>
                  <a:cubicBezTo>
                    <a:pt x="3411" y="6680"/>
                    <a:pt x="3456" y="6685"/>
                    <a:pt x="3428" y="6708"/>
                  </a:cubicBezTo>
                  <a:lnTo>
                    <a:pt x="3423" y="6702"/>
                  </a:lnTo>
                  <a:cubicBezTo>
                    <a:pt x="3423" y="6713"/>
                    <a:pt x="3423" y="6725"/>
                    <a:pt x="3417" y="6736"/>
                  </a:cubicBezTo>
                  <a:cubicBezTo>
                    <a:pt x="3400" y="6730"/>
                    <a:pt x="3417" y="6719"/>
                    <a:pt x="3406" y="6713"/>
                  </a:cubicBezTo>
                  <a:lnTo>
                    <a:pt x="3406" y="6713"/>
                  </a:lnTo>
                  <a:cubicBezTo>
                    <a:pt x="3400" y="6730"/>
                    <a:pt x="3411" y="6758"/>
                    <a:pt x="3395" y="6764"/>
                  </a:cubicBezTo>
                  <a:cubicBezTo>
                    <a:pt x="3395" y="6753"/>
                    <a:pt x="3400" y="6747"/>
                    <a:pt x="3400" y="6736"/>
                  </a:cubicBezTo>
                  <a:lnTo>
                    <a:pt x="3400" y="6736"/>
                  </a:lnTo>
                  <a:cubicBezTo>
                    <a:pt x="3378" y="6741"/>
                    <a:pt x="3378" y="6747"/>
                    <a:pt x="3372" y="6758"/>
                  </a:cubicBezTo>
                  <a:lnTo>
                    <a:pt x="3350" y="6775"/>
                  </a:lnTo>
                  <a:lnTo>
                    <a:pt x="3361" y="6775"/>
                  </a:lnTo>
                  <a:cubicBezTo>
                    <a:pt x="3378" y="6809"/>
                    <a:pt x="3344" y="6814"/>
                    <a:pt x="3344" y="6848"/>
                  </a:cubicBezTo>
                  <a:cubicBezTo>
                    <a:pt x="3344" y="6831"/>
                    <a:pt x="3343" y="6828"/>
                    <a:pt x="3340" y="6828"/>
                  </a:cubicBezTo>
                  <a:cubicBezTo>
                    <a:pt x="3339" y="6828"/>
                    <a:pt x="3337" y="6829"/>
                    <a:pt x="3335" y="6829"/>
                  </a:cubicBezTo>
                  <a:cubicBezTo>
                    <a:pt x="3333" y="6829"/>
                    <a:pt x="3330" y="6828"/>
                    <a:pt x="3327" y="6825"/>
                  </a:cubicBezTo>
                  <a:cubicBezTo>
                    <a:pt x="3322" y="6831"/>
                    <a:pt x="3311" y="6837"/>
                    <a:pt x="3311" y="6837"/>
                  </a:cubicBezTo>
                  <a:cubicBezTo>
                    <a:pt x="3311" y="6853"/>
                    <a:pt x="3288" y="6848"/>
                    <a:pt x="3294" y="6876"/>
                  </a:cubicBezTo>
                  <a:cubicBezTo>
                    <a:pt x="3293" y="6875"/>
                    <a:pt x="3292" y="6875"/>
                    <a:pt x="3292" y="6875"/>
                  </a:cubicBezTo>
                  <a:cubicBezTo>
                    <a:pt x="3289" y="6875"/>
                    <a:pt x="3288" y="6880"/>
                    <a:pt x="3284" y="6880"/>
                  </a:cubicBezTo>
                  <a:cubicBezTo>
                    <a:pt x="3282" y="6880"/>
                    <a:pt x="3280" y="6879"/>
                    <a:pt x="3277" y="6876"/>
                  </a:cubicBezTo>
                  <a:lnTo>
                    <a:pt x="3277" y="6876"/>
                  </a:lnTo>
                  <a:cubicBezTo>
                    <a:pt x="3275" y="6882"/>
                    <a:pt x="3276" y="6884"/>
                    <a:pt x="3278" y="6884"/>
                  </a:cubicBezTo>
                  <a:cubicBezTo>
                    <a:pt x="3281" y="6884"/>
                    <a:pt x="3286" y="6880"/>
                    <a:pt x="3290" y="6880"/>
                  </a:cubicBezTo>
                  <a:cubicBezTo>
                    <a:pt x="3292" y="6880"/>
                    <a:pt x="3293" y="6881"/>
                    <a:pt x="3294" y="6881"/>
                  </a:cubicBezTo>
                  <a:cubicBezTo>
                    <a:pt x="3294" y="6915"/>
                    <a:pt x="3243" y="6926"/>
                    <a:pt x="3243" y="6971"/>
                  </a:cubicBezTo>
                  <a:cubicBezTo>
                    <a:pt x="3232" y="7005"/>
                    <a:pt x="3243" y="7016"/>
                    <a:pt x="3232" y="7044"/>
                  </a:cubicBezTo>
                  <a:cubicBezTo>
                    <a:pt x="3231" y="7045"/>
                    <a:pt x="3230" y="7045"/>
                    <a:pt x="3229" y="7045"/>
                  </a:cubicBezTo>
                  <a:cubicBezTo>
                    <a:pt x="3222" y="7045"/>
                    <a:pt x="3227" y="7027"/>
                    <a:pt x="3227" y="7027"/>
                  </a:cubicBezTo>
                  <a:lnTo>
                    <a:pt x="3227" y="7027"/>
                  </a:lnTo>
                  <a:cubicBezTo>
                    <a:pt x="3210" y="7038"/>
                    <a:pt x="3204" y="7049"/>
                    <a:pt x="3204" y="7066"/>
                  </a:cubicBezTo>
                  <a:cubicBezTo>
                    <a:pt x="3207" y="7065"/>
                    <a:pt x="3210" y="7064"/>
                    <a:pt x="3213" y="7064"/>
                  </a:cubicBezTo>
                  <a:cubicBezTo>
                    <a:pt x="3220" y="7064"/>
                    <a:pt x="3225" y="7069"/>
                    <a:pt x="3221" y="7077"/>
                  </a:cubicBezTo>
                  <a:cubicBezTo>
                    <a:pt x="3238" y="7066"/>
                    <a:pt x="3221" y="7061"/>
                    <a:pt x="3238" y="7055"/>
                  </a:cubicBezTo>
                  <a:lnTo>
                    <a:pt x="3243" y="7055"/>
                  </a:lnTo>
                  <a:lnTo>
                    <a:pt x="3243" y="7038"/>
                  </a:lnTo>
                  <a:cubicBezTo>
                    <a:pt x="3243" y="7044"/>
                    <a:pt x="3255" y="7044"/>
                    <a:pt x="3249" y="7049"/>
                  </a:cubicBezTo>
                  <a:cubicBezTo>
                    <a:pt x="3271" y="7033"/>
                    <a:pt x="3260" y="7005"/>
                    <a:pt x="3277" y="7005"/>
                  </a:cubicBezTo>
                  <a:lnTo>
                    <a:pt x="3277" y="7010"/>
                  </a:lnTo>
                  <a:cubicBezTo>
                    <a:pt x="3294" y="6971"/>
                    <a:pt x="3266" y="6999"/>
                    <a:pt x="3266" y="6965"/>
                  </a:cubicBezTo>
                  <a:lnTo>
                    <a:pt x="3305" y="6965"/>
                  </a:lnTo>
                  <a:lnTo>
                    <a:pt x="3299" y="6954"/>
                  </a:lnTo>
                  <a:cubicBezTo>
                    <a:pt x="3299" y="6950"/>
                    <a:pt x="3302" y="6946"/>
                    <a:pt x="3306" y="6946"/>
                  </a:cubicBezTo>
                  <a:cubicBezTo>
                    <a:pt x="3307" y="6946"/>
                    <a:pt x="3309" y="6947"/>
                    <a:pt x="3311" y="6949"/>
                  </a:cubicBezTo>
                  <a:cubicBezTo>
                    <a:pt x="3311" y="6942"/>
                    <a:pt x="3310" y="6941"/>
                    <a:pt x="3308" y="6941"/>
                  </a:cubicBezTo>
                  <a:cubicBezTo>
                    <a:pt x="3307" y="6941"/>
                    <a:pt x="3306" y="6942"/>
                    <a:pt x="3304" y="6942"/>
                  </a:cubicBezTo>
                  <a:cubicBezTo>
                    <a:pt x="3303" y="6942"/>
                    <a:pt x="3301" y="6941"/>
                    <a:pt x="3299" y="6937"/>
                  </a:cubicBezTo>
                  <a:cubicBezTo>
                    <a:pt x="3317" y="6929"/>
                    <a:pt x="3321" y="6903"/>
                    <a:pt x="3332" y="6897"/>
                  </a:cubicBezTo>
                  <a:lnTo>
                    <a:pt x="3332" y="6897"/>
                  </a:lnTo>
                  <a:cubicBezTo>
                    <a:pt x="3332" y="6897"/>
                    <a:pt x="3331" y="6898"/>
                    <a:pt x="3331" y="6898"/>
                  </a:cubicBezTo>
                  <a:cubicBezTo>
                    <a:pt x="3329" y="6898"/>
                    <a:pt x="3327" y="6895"/>
                    <a:pt x="3327" y="6887"/>
                  </a:cubicBezTo>
                  <a:lnTo>
                    <a:pt x="3327" y="6887"/>
                  </a:lnTo>
                  <a:cubicBezTo>
                    <a:pt x="3330" y="6888"/>
                    <a:pt x="3332" y="6888"/>
                    <a:pt x="3334" y="6888"/>
                  </a:cubicBezTo>
                  <a:cubicBezTo>
                    <a:pt x="3353" y="6888"/>
                    <a:pt x="3340" y="6864"/>
                    <a:pt x="3355" y="6853"/>
                  </a:cubicBezTo>
                  <a:cubicBezTo>
                    <a:pt x="3363" y="6861"/>
                    <a:pt x="3357" y="6869"/>
                    <a:pt x="3359" y="6869"/>
                  </a:cubicBezTo>
                  <a:cubicBezTo>
                    <a:pt x="3360" y="6869"/>
                    <a:pt x="3362" y="6868"/>
                    <a:pt x="3367" y="6865"/>
                  </a:cubicBezTo>
                  <a:cubicBezTo>
                    <a:pt x="3355" y="6848"/>
                    <a:pt x="3389" y="6842"/>
                    <a:pt x="3395" y="6825"/>
                  </a:cubicBezTo>
                  <a:cubicBezTo>
                    <a:pt x="3389" y="6825"/>
                    <a:pt x="3389" y="6820"/>
                    <a:pt x="3389" y="6814"/>
                  </a:cubicBezTo>
                  <a:lnTo>
                    <a:pt x="3389" y="6814"/>
                  </a:lnTo>
                  <a:cubicBezTo>
                    <a:pt x="3389" y="6814"/>
                    <a:pt x="3389" y="6814"/>
                    <a:pt x="3389" y="6814"/>
                  </a:cubicBezTo>
                  <a:cubicBezTo>
                    <a:pt x="3395" y="6803"/>
                    <a:pt x="3406" y="6786"/>
                    <a:pt x="3411" y="6769"/>
                  </a:cubicBezTo>
                  <a:cubicBezTo>
                    <a:pt x="3412" y="6770"/>
                    <a:pt x="3412" y="6770"/>
                    <a:pt x="3413" y="6770"/>
                  </a:cubicBezTo>
                  <a:cubicBezTo>
                    <a:pt x="3420" y="6770"/>
                    <a:pt x="3444" y="6738"/>
                    <a:pt x="3460" y="6721"/>
                  </a:cubicBezTo>
                  <a:lnTo>
                    <a:pt x="3460" y="6721"/>
                  </a:lnTo>
                  <a:cubicBezTo>
                    <a:pt x="3460" y="6722"/>
                    <a:pt x="3461" y="6723"/>
                    <a:pt x="3462" y="6725"/>
                  </a:cubicBezTo>
                  <a:lnTo>
                    <a:pt x="3462" y="6719"/>
                  </a:lnTo>
                  <a:cubicBezTo>
                    <a:pt x="3461" y="6720"/>
                    <a:pt x="3460" y="6720"/>
                    <a:pt x="3460" y="6721"/>
                  </a:cubicBezTo>
                  <a:lnTo>
                    <a:pt x="3460" y="6721"/>
                  </a:lnTo>
                  <a:cubicBezTo>
                    <a:pt x="3453" y="6705"/>
                    <a:pt x="3468" y="6690"/>
                    <a:pt x="3473" y="6674"/>
                  </a:cubicBezTo>
                  <a:cubicBezTo>
                    <a:pt x="3479" y="6680"/>
                    <a:pt x="3484" y="6685"/>
                    <a:pt x="3484" y="6697"/>
                  </a:cubicBezTo>
                  <a:lnTo>
                    <a:pt x="3490" y="6680"/>
                  </a:lnTo>
                  <a:cubicBezTo>
                    <a:pt x="3490" y="6674"/>
                    <a:pt x="3490" y="6669"/>
                    <a:pt x="3490" y="6657"/>
                  </a:cubicBezTo>
                  <a:lnTo>
                    <a:pt x="3501" y="6669"/>
                  </a:lnTo>
                  <a:cubicBezTo>
                    <a:pt x="3512" y="6652"/>
                    <a:pt x="3512" y="6624"/>
                    <a:pt x="3535" y="6607"/>
                  </a:cubicBezTo>
                  <a:cubicBezTo>
                    <a:pt x="3523" y="6596"/>
                    <a:pt x="3490" y="6607"/>
                    <a:pt x="3501" y="6579"/>
                  </a:cubicBezTo>
                  <a:lnTo>
                    <a:pt x="3501" y="6579"/>
                  </a:lnTo>
                  <a:cubicBezTo>
                    <a:pt x="3507" y="6579"/>
                    <a:pt x="3518" y="6585"/>
                    <a:pt x="3518" y="6596"/>
                  </a:cubicBezTo>
                  <a:cubicBezTo>
                    <a:pt x="3518" y="6590"/>
                    <a:pt x="3518" y="6585"/>
                    <a:pt x="3518" y="6579"/>
                  </a:cubicBezTo>
                  <a:lnTo>
                    <a:pt x="3523" y="6596"/>
                  </a:lnTo>
                  <a:cubicBezTo>
                    <a:pt x="3535" y="6590"/>
                    <a:pt x="3518" y="6585"/>
                    <a:pt x="3523" y="6579"/>
                  </a:cubicBezTo>
                  <a:lnTo>
                    <a:pt x="3523" y="6579"/>
                  </a:lnTo>
                  <a:cubicBezTo>
                    <a:pt x="3526" y="6580"/>
                    <a:pt x="3528" y="6581"/>
                    <a:pt x="3529" y="6581"/>
                  </a:cubicBezTo>
                  <a:cubicBezTo>
                    <a:pt x="3533" y="6581"/>
                    <a:pt x="3535" y="6577"/>
                    <a:pt x="3537" y="6577"/>
                  </a:cubicBezTo>
                  <a:cubicBezTo>
                    <a:pt x="3538" y="6577"/>
                    <a:pt x="3539" y="6578"/>
                    <a:pt x="3540" y="6579"/>
                  </a:cubicBezTo>
                  <a:cubicBezTo>
                    <a:pt x="3540" y="6585"/>
                    <a:pt x="3535" y="6585"/>
                    <a:pt x="3535" y="6590"/>
                  </a:cubicBezTo>
                  <a:cubicBezTo>
                    <a:pt x="3540" y="6579"/>
                    <a:pt x="3551" y="6573"/>
                    <a:pt x="3563" y="6573"/>
                  </a:cubicBezTo>
                  <a:cubicBezTo>
                    <a:pt x="3557" y="6568"/>
                    <a:pt x="3551" y="6568"/>
                    <a:pt x="3551" y="6557"/>
                  </a:cubicBezTo>
                  <a:cubicBezTo>
                    <a:pt x="3555" y="6551"/>
                    <a:pt x="3559" y="6549"/>
                    <a:pt x="3562" y="6549"/>
                  </a:cubicBezTo>
                  <a:cubicBezTo>
                    <a:pt x="3566" y="6549"/>
                    <a:pt x="3570" y="6552"/>
                    <a:pt x="3575" y="6552"/>
                  </a:cubicBezTo>
                  <a:cubicBezTo>
                    <a:pt x="3576" y="6552"/>
                    <a:pt x="3578" y="6552"/>
                    <a:pt x="3579" y="6551"/>
                  </a:cubicBezTo>
                  <a:cubicBezTo>
                    <a:pt x="3574" y="6540"/>
                    <a:pt x="3585" y="6534"/>
                    <a:pt x="3574" y="6529"/>
                  </a:cubicBezTo>
                  <a:cubicBezTo>
                    <a:pt x="3579" y="6523"/>
                    <a:pt x="3585" y="6523"/>
                    <a:pt x="3591" y="6523"/>
                  </a:cubicBezTo>
                  <a:cubicBezTo>
                    <a:pt x="3591" y="6513"/>
                    <a:pt x="3615" y="6483"/>
                    <a:pt x="3600" y="6483"/>
                  </a:cubicBezTo>
                  <a:lnTo>
                    <a:pt x="3600" y="6483"/>
                  </a:lnTo>
                  <a:cubicBezTo>
                    <a:pt x="3599" y="6483"/>
                    <a:pt x="3598" y="6483"/>
                    <a:pt x="3596" y="6484"/>
                  </a:cubicBezTo>
                  <a:cubicBezTo>
                    <a:pt x="3602" y="6445"/>
                    <a:pt x="3641" y="6422"/>
                    <a:pt x="3658" y="6389"/>
                  </a:cubicBezTo>
                  <a:cubicBezTo>
                    <a:pt x="3669" y="6366"/>
                    <a:pt x="3680" y="6349"/>
                    <a:pt x="3680" y="6327"/>
                  </a:cubicBezTo>
                  <a:cubicBezTo>
                    <a:pt x="3683" y="6324"/>
                    <a:pt x="3687" y="6323"/>
                    <a:pt x="3691" y="6323"/>
                  </a:cubicBezTo>
                  <a:cubicBezTo>
                    <a:pt x="3696" y="6323"/>
                    <a:pt x="3700" y="6324"/>
                    <a:pt x="3703" y="6327"/>
                  </a:cubicBezTo>
                  <a:cubicBezTo>
                    <a:pt x="3708" y="6310"/>
                    <a:pt x="3703" y="6305"/>
                    <a:pt x="3725" y="6288"/>
                  </a:cubicBezTo>
                  <a:lnTo>
                    <a:pt x="3725" y="6288"/>
                  </a:lnTo>
                  <a:cubicBezTo>
                    <a:pt x="3723" y="6296"/>
                    <a:pt x="3723" y="6298"/>
                    <a:pt x="3724" y="6299"/>
                  </a:cubicBezTo>
                  <a:lnTo>
                    <a:pt x="3724" y="6299"/>
                  </a:lnTo>
                  <a:cubicBezTo>
                    <a:pt x="3723" y="6299"/>
                    <a:pt x="3722" y="6301"/>
                    <a:pt x="3719" y="6305"/>
                  </a:cubicBezTo>
                  <a:cubicBezTo>
                    <a:pt x="3736" y="6293"/>
                    <a:pt x="3742" y="6293"/>
                    <a:pt x="3742" y="6265"/>
                  </a:cubicBezTo>
                  <a:cubicBezTo>
                    <a:pt x="3743" y="6268"/>
                    <a:pt x="3745" y="6269"/>
                    <a:pt x="3747" y="6269"/>
                  </a:cubicBezTo>
                  <a:cubicBezTo>
                    <a:pt x="3755" y="6269"/>
                    <a:pt x="3766" y="6257"/>
                    <a:pt x="3770" y="6249"/>
                  </a:cubicBezTo>
                  <a:lnTo>
                    <a:pt x="3770" y="6249"/>
                  </a:lnTo>
                  <a:lnTo>
                    <a:pt x="3753" y="6260"/>
                  </a:lnTo>
                  <a:cubicBezTo>
                    <a:pt x="3759" y="6249"/>
                    <a:pt x="3764" y="6237"/>
                    <a:pt x="3770" y="6232"/>
                  </a:cubicBezTo>
                  <a:lnTo>
                    <a:pt x="3781" y="6243"/>
                  </a:lnTo>
                  <a:cubicBezTo>
                    <a:pt x="3820" y="6215"/>
                    <a:pt x="3798" y="6159"/>
                    <a:pt x="3843" y="6148"/>
                  </a:cubicBezTo>
                  <a:cubicBezTo>
                    <a:pt x="3841" y="6144"/>
                    <a:pt x="3840" y="6143"/>
                    <a:pt x="3838" y="6143"/>
                  </a:cubicBezTo>
                  <a:cubicBezTo>
                    <a:pt x="3832" y="6143"/>
                    <a:pt x="3825" y="6153"/>
                    <a:pt x="3819" y="6153"/>
                  </a:cubicBezTo>
                  <a:cubicBezTo>
                    <a:pt x="3817" y="6153"/>
                    <a:pt x="3816" y="6151"/>
                    <a:pt x="3815" y="6148"/>
                  </a:cubicBezTo>
                  <a:cubicBezTo>
                    <a:pt x="3831" y="6131"/>
                    <a:pt x="3859" y="6125"/>
                    <a:pt x="3865" y="6120"/>
                  </a:cubicBezTo>
                  <a:cubicBezTo>
                    <a:pt x="3882" y="6103"/>
                    <a:pt x="3859" y="6086"/>
                    <a:pt x="3876" y="6069"/>
                  </a:cubicBezTo>
                  <a:cubicBezTo>
                    <a:pt x="3871" y="6069"/>
                    <a:pt x="3859" y="6064"/>
                    <a:pt x="3865" y="6041"/>
                  </a:cubicBezTo>
                  <a:cubicBezTo>
                    <a:pt x="3870" y="6034"/>
                    <a:pt x="3876" y="6031"/>
                    <a:pt x="3882" y="6031"/>
                  </a:cubicBezTo>
                  <a:cubicBezTo>
                    <a:pt x="3890" y="6031"/>
                    <a:pt x="3896" y="6037"/>
                    <a:pt x="3893" y="6047"/>
                  </a:cubicBezTo>
                  <a:cubicBezTo>
                    <a:pt x="3893" y="6053"/>
                    <a:pt x="3887" y="6053"/>
                    <a:pt x="3887" y="6053"/>
                  </a:cubicBezTo>
                  <a:cubicBezTo>
                    <a:pt x="3887" y="6058"/>
                    <a:pt x="3882" y="6064"/>
                    <a:pt x="3893" y="6064"/>
                  </a:cubicBezTo>
                  <a:lnTo>
                    <a:pt x="3887" y="6058"/>
                  </a:lnTo>
                  <a:cubicBezTo>
                    <a:pt x="3897" y="6053"/>
                    <a:pt x="3912" y="6035"/>
                    <a:pt x="3919" y="6035"/>
                  </a:cubicBezTo>
                  <a:cubicBezTo>
                    <a:pt x="3920" y="6035"/>
                    <a:pt x="3920" y="6035"/>
                    <a:pt x="3921" y="6036"/>
                  </a:cubicBezTo>
                  <a:cubicBezTo>
                    <a:pt x="3921" y="6031"/>
                    <a:pt x="3920" y="6029"/>
                    <a:pt x="3918" y="6029"/>
                  </a:cubicBezTo>
                  <a:cubicBezTo>
                    <a:pt x="3915" y="6029"/>
                    <a:pt x="3911" y="6033"/>
                    <a:pt x="3904" y="6036"/>
                  </a:cubicBezTo>
                  <a:cubicBezTo>
                    <a:pt x="3927" y="6019"/>
                    <a:pt x="3927" y="6002"/>
                    <a:pt x="3949" y="5980"/>
                  </a:cubicBezTo>
                  <a:lnTo>
                    <a:pt x="3949" y="5980"/>
                  </a:lnTo>
                  <a:cubicBezTo>
                    <a:pt x="3946" y="5983"/>
                    <a:pt x="3942" y="5984"/>
                    <a:pt x="3939" y="5984"/>
                  </a:cubicBezTo>
                  <a:cubicBezTo>
                    <a:pt x="3936" y="5984"/>
                    <a:pt x="3935" y="5983"/>
                    <a:pt x="3938" y="5980"/>
                  </a:cubicBezTo>
                  <a:cubicBezTo>
                    <a:pt x="3966" y="5952"/>
                    <a:pt x="3938" y="5963"/>
                    <a:pt x="3949" y="5935"/>
                  </a:cubicBezTo>
                  <a:cubicBezTo>
                    <a:pt x="3951" y="5934"/>
                    <a:pt x="3953" y="5934"/>
                    <a:pt x="3954" y="5934"/>
                  </a:cubicBezTo>
                  <a:cubicBezTo>
                    <a:pt x="3961" y="5934"/>
                    <a:pt x="3964" y="5938"/>
                    <a:pt x="3966" y="5938"/>
                  </a:cubicBezTo>
                  <a:cubicBezTo>
                    <a:pt x="3968" y="5938"/>
                    <a:pt x="3969" y="5935"/>
                    <a:pt x="3971" y="5924"/>
                  </a:cubicBezTo>
                  <a:cubicBezTo>
                    <a:pt x="3975" y="5923"/>
                    <a:pt x="3977" y="5922"/>
                    <a:pt x="3979" y="5922"/>
                  </a:cubicBezTo>
                  <a:cubicBezTo>
                    <a:pt x="3988" y="5922"/>
                    <a:pt x="3988" y="5931"/>
                    <a:pt x="3988" y="5941"/>
                  </a:cubicBezTo>
                  <a:cubicBezTo>
                    <a:pt x="3994" y="5913"/>
                    <a:pt x="4016" y="5907"/>
                    <a:pt x="4027" y="5896"/>
                  </a:cubicBezTo>
                  <a:lnTo>
                    <a:pt x="4027" y="5896"/>
                  </a:lnTo>
                  <a:lnTo>
                    <a:pt x="4022" y="5907"/>
                  </a:lnTo>
                  <a:cubicBezTo>
                    <a:pt x="4027" y="5901"/>
                    <a:pt x="4027" y="5896"/>
                    <a:pt x="4033" y="5890"/>
                  </a:cubicBezTo>
                  <a:lnTo>
                    <a:pt x="4022" y="5890"/>
                  </a:lnTo>
                  <a:cubicBezTo>
                    <a:pt x="4027" y="5885"/>
                    <a:pt x="4027" y="5879"/>
                    <a:pt x="4033" y="5879"/>
                  </a:cubicBezTo>
                  <a:cubicBezTo>
                    <a:pt x="4033" y="5873"/>
                    <a:pt x="4016" y="5879"/>
                    <a:pt x="4016" y="5857"/>
                  </a:cubicBezTo>
                  <a:cubicBezTo>
                    <a:pt x="4021" y="5852"/>
                    <a:pt x="4026" y="5833"/>
                    <a:pt x="4035" y="5833"/>
                  </a:cubicBezTo>
                  <a:cubicBezTo>
                    <a:pt x="4036" y="5833"/>
                    <a:pt x="4037" y="5834"/>
                    <a:pt x="4039" y="5834"/>
                  </a:cubicBezTo>
                  <a:cubicBezTo>
                    <a:pt x="4021" y="5852"/>
                    <a:pt x="4041" y="5845"/>
                    <a:pt x="4045" y="5852"/>
                  </a:cubicBezTo>
                  <a:lnTo>
                    <a:pt x="4045" y="5852"/>
                  </a:lnTo>
                  <a:cubicBezTo>
                    <a:pt x="4046" y="5850"/>
                    <a:pt x="4048" y="5848"/>
                    <a:pt x="4050" y="5845"/>
                  </a:cubicBezTo>
                  <a:cubicBezTo>
                    <a:pt x="4055" y="5845"/>
                    <a:pt x="4055" y="5851"/>
                    <a:pt x="4055" y="5851"/>
                  </a:cubicBezTo>
                  <a:cubicBezTo>
                    <a:pt x="4083" y="5834"/>
                    <a:pt x="4050" y="5834"/>
                    <a:pt x="4067" y="5806"/>
                  </a:cubicBezTo>
                  <a:lnTo>
                    <a:pt x="4067" y="5806"/>
                  </a:lnTo>
                  <a:cubicBezTo>
                    <a:pt x="4068" y="5808"/>
                    <a:pt x="4070" y="5808"/>
                    <a:pt x="4073" y="5808"/>
                  </a:cubicBezTo>
                  <a:cubicBezTo>
                    <a:pt x="4078" y="5808"/>
                    <a:pt x="4083" y="5805"/>
                    <a:pt x="4083" y="5801"/>
                  </a:cubicBezTo>
                  <a:lnTo>
                    <a:pt x="4083" y="5801"/>
                  </a:lnTo>
                  <a:cubicBezTo>
                    <a:pt x="4082" y="5804"/>
                    <a:pt x="4080" y="5805"/>
                    <a:pt x="4078" y="5805"/>
                  </a:cubicBezTo>
                  <a:cubicBezTo>
                    <a:pt x="4073" y="5805"/>
                    <a:pt x="4068" y="5797"/>
                    <a:pt x="4072" y="5789"/>
                  </a:cubicBezTo>
                  <a:cubicBezTo>
                    <a:pt x="4089" y="5773"/>
                    <a:pt x="4078" y="5767"/>
                    <a:pt x="4083" y="5756"/>
                  </a:cubicBezTo>
                  <a:lnTo>
                    <a:pt x="4083" y="5756"/>
                  </a:lnTo>
                  <a:lnTo>
                    <a:pt x="4078" y="5767"/>
                  </a:lnTo>
                  <a:cubicBezTo>
                    <a:pt x="4072" y="5761"/>
                    <a:pt x="4078" y="5750"/>
                    <a:pt x="4083" y="5739"/>
                  </a:cubicBezTo>
                  <a:lnTo>
                    <a:pt x="4083" y="5739"/>
                  </a:lnTo>
                  <a:cubicBezTo>
                    <a:pt x="4089" y="5739"/>
                    <a:pt x="4078" y="5750"/>
                    <a:pt x="4083" y="5750"/>
                  </a:cubicBezTo>
                  <a:cubicBezTo>
                    <a:pt x="4083" y="5728"/>
                    <a:pt x="4117" y="5728"/>
                    <a:pt x="4123" y="5705"/>
                  </a:cubicBezTo>
                  <a:cubicBezTo>
                    <a:pt x="4124" y="5704"/>
                    <a:pt x="4125" y="5704"/>
                    <a:pt x="4126" y="5704"/>
                  </a:cubicBezTo>
                  <a:cubicBezTo>
                    <a:pt x="4129" y="5704"/>
                    <a:pt x="4133" y="5707"/>
                    <a:pt x="4136" y="5707"/>
                  </a:cubicBezTo>
                  <a:cubicBezTo>
                    <a:pt x="4137" y="5707"/>
                    <a:pt x="4138" y="5707"/>
                    <a:pt x="4139" y="5705"/>
                  </a:cubicBezTo>
                  <a:cubicBezTo>
                    <a:pt x="4145" y="5683"/>
                    <a:pt x="4167" y="5694"/>
                    <a:pt x="4173" y="5666"/>
                  </a:cubicBezTo>
                  <a:cubicBezTo>
                    <a:pt x="4162" y="5666"/>
                    <a:pt x="4162" y="5666"/>
                    <a:pt x="4162" y="5649"/>
                  </a:cubicBezTo>
                  <a:lnTo>
                    <a:pt x="4145" y="5689"/>
                  </a:lnTo>
                  <a:lnTo>
                    <a:pt x="4145" y="5655"/>
                  </a:lnTo>
                  <a:cubicBezTo>
                    <a:pt x="4139" y="5666"/>
                    <a:pt x="4139" y="5683"/>
                    <a:pt x="4134" y="5689"/>
                  </a:cubicBezTo>
                  <a:cubicBezTo>
                    <a:pt x="4134" y="5672"/>
                    <a:pt x="4134" y="5672"/>
                    <a:pt x="4123" y="5672"/>
                  </a:cubicBezTo>
                  <a:cubicBezTo>
                    <a:pt x="4145" y="5666"/>
                    <a:pt x="4134" y="5638"/>
                    <a:pt x="4156" y="5627"/>
                  </a:cubicBezTo>
                  <a:lnTo>
                    <a:pt x="4179" y="5644"/>
                  </a:lnTo>
                  <a:cubicBezTo>
                    <a:pt x="4201" y="5627"/>
                    <a:pt x="4195" y="5593"/>
                    <a:pt x="4223" y="5565"/>
                  </a:cubicBezTo>
                  <a:lnTo>
                    <a:pt x="4223" y="5565"/>
                  </a:lnTo>
                  <a:lnTo>
                    <a:pt x="4212" y="5571"/>
                  </a:lnTo>
                  <a:cubicBezTo>
                    <a:pt x="4207" y="5560"/>
                    <a:pt x="4223" y="5549"/>
                    <a:pt x="4229" y="5537"/>
                  </a:cubicBezTo>
                  <a:cubicBezTo>
                    <a:pt x="4231" y="5539"/>
                    <a:pt x="4233" y="5540"/>
                    <a:pt x="4235" y="5540"/>
                  </a:cubicBezTo>
                  <a:cubicBezTo>
                    <a:pt x="4239" y="5540"/>
                    <a:pt x="4244" y="5537"/>
                    <a:pt x="4251" y="5537"/>
                  </a:cubicBezTo>
                  <a:cubicBezTo>
                    <a:pt x="4240" y="5537"/>
                    <a:pt x="4268" y="5515"/>
                    <a:pt x="4251" y="5504"/>
                  </a:cubicBezTo>
                  <a:lnTo>
                    <a:pt x="4274" y="5493"/>
                  </a:lnTo>
                  <a:cubicBezTo>
                    <a:pt x="4296" y="5470"/>
                    <a:pt x="4268" y="5448"/>
                    <a:pt x="4291" y="5425"/>
                  </a:cubicBezTo>
                  <a:lnTo>
                    <a:pt x="4291" y="5425"/>
                  </a:lnTo>
                  <a:cubicBezTo>
                    <a:pt x="4296" y="5442"/>
                    <a:pt x="4307" y="5431"/>
                    <a:pt x="4302" y="5453"/>
                  </a:cubicBezTo>
                  <a:cubicBezTo>
                    <a:pt x="4307" y="5442"/>
                    <a:pt x="4313" y="5437"/>
                    <a:pt x="4307" y="5437"/>
                  </a:cubicBezTo>
                  <a:cubicBezTo>
                    <a:pt x="4319" y="5431"/>
                    <a:pt x="4313" y="5403"/>
                    <a:pt x="4324" y="5403"/>
                  </a:cubicBezTo>
                  <a:cubicBezTo>
                    <a:pt x="4324" y="5397"/>
                    <a:pt x="4319" y="5392"/>
                    <a:pt x="4324" y="5381"/>
                  </a:cubicBezTo>
                  <a:lnTo>
                    <a:pt x="4330" y="5381"/>
                  </a:lnTo>
                  <a:cubicBezTo>
                    <a:pt x="4325" y="5381"/>
                    <a:pt x="4333" y="5368"/>
                    <a:pt x="4324" y="5368"/>
                  </a:cubicBezTo>
                  <a:cubicBezTo>
                    <a:pt x="4324" y="5368"/>
                    <a:pt x="4323" y="5368"/>
                    <a:pt x="4322" y="5369"/>
                  </a:cubicBezTo>
                  <a:lnTo>
                    <a:pt x="4322" y="5369"/>
                  </a:lnTo>
                  <a:cubicBezTo>
                    <a:pt x="4364" y="5355"/>
                    <a:pt x="4370" y="5296"/>
                    <a:pt x="4403" y="5285"/>
                  </a:cubicBezTo>
                  <a:cubicBezTo>
                    <a:pt x="4414" y="5269"/>
                    <a:pt x="4425" y="5241"/>
                    <a:pt x="4436" y="5224"/>
                  </a:cubicBezTo>
                  <a:cubicBezTo>
                    <a:pt x="4438" y="5225"/>
                    <a:pt x="4439" y="5226"/>
                    <a:pt x="4440" y="5227"/>
                  </a:cubicBezTo>
                  <a:lnTo>
                    <a:pt x="4440" y="5227"/>
                  </a:lnTo>
                  <a:cubicBezTo>
                    <a:pt x="4461" y="5212"/>
                    <a:pt x="4426" y="5200"/>
                    <a:pt x="4453" y="5179"/>
                  </a:cubicBezTo>
                  <a:lnTo>
                    <a:pt x="4453" y="5179"/>
                  </a:lnTo>
                  <a:cubicBezTo>
                    <a:pt x="4473" y="5179"/>
                    <a:pt x="4453" y="5197"/>
                    <a:pt x="4456" y="5197"/>
                  </a:cubicBezTo>
                  <a:cubicBezTo>
                    <a:pt x="4457" y="5197"/>
                    <a:pt x="4457" y="5196"/>
                    <a:pt x="4459" y="5196"/>
                  </a:cubicBezTo>
                  <a:cubicBezTo>
                    <a:pt x="4462" y="5197"/>
                    <a:pt x="4464" y="5198"/>
                    <a:pt x="4467" y="5198"/>
                  </a:cubicBezTo>
                  <a:cubicBezTo>
                    <a:pt x="4486" y="5198"/>
                    <a:pt x="4484" y="5161"/>
                    <a:pt x="4503" y="5157"/>
                  </a:cubicBezTo>
                  <a:lnTo>
                    <a:pt x="4503" y="5162"/>
                  </a:lnTo>
                  <a:cubicBezTo>
                    <a:pt x="4520" y="5151"/>
                    <a:pt x="4520" y="5123"/>
                    <a:pt x="4537" y="5101"/>
                  </a:cubicBezTo>
                  <a:cubicBezTo>
                    <a:pt x="4537" y="5101"/>
                    <a:pt x="4537" y="5101"/>
                    <a:pt x="4537" y="5106"/>
                  </a:cubicBezTo>
                  <a:cubicBezTo>
                    <a:pt x="4537" y="5078"/>
                    <a:pt x="4554" y="5050"/>
                    <a:pt x="4565" y="5028"/>
                  </a:cubicBezTo>
                  <a:lnTo>
                    <a:pt x="4565" y="5028"/>
                  </a:lnTo>
                  <a:cubicBezTo>
                    <a:pt x="4565" y="5028"/>
                    <a:pt x="4565" y="5028"/>
                    <a:pt x="4565" y="5028"/>
                  </a:cubicBezTo>
                  <a:lnTo>
                    <a:pt x="4565" y="5028"/>
                  </a:lnTo>
                  <a:cubicBezTo>
                    <a:pt x="4565" y="5028"/>
                    <a:pt x="4565" y="5028"/>
                    <a:pt x="4565" y="5028"/>
                  </a:cubicBezTo>
                  <a:lnTo>
                    <a:pt x="4565" y="5028"/>
                  </a:lnTo>
                  <a:cubicBezTo>
                    <a:pt x="4565" y="5028"/>
                    <a:pt x="4565" y="5028"/>
                    <a:pt x="4565" y="5028"/>
                  </a:cubicBezTo>
                  <a:lnTo>
                    <a:pt x="4565" y="5028"/>
                  </a:lnTo>
                  <a:cubicBezTo>
                    <a:pt x="4562" y="5024"/>
                    <a:pt x="4561" y="5019"/>
                    <a:pt x="4565" y="5011"/>
                  </a:cubicBezTo>
                  <a:cubicBezTo>
                    <a:pt x="4574" y="5011"/>
                    <a:pt x="4587" y="5004"/>
                    <a:pt x="4597" y="5004"/>
                  </a:cubicBezTo>
                  <a:cubicBezTo>
                    <a:pt x="4600" y="5004"/>
                    <a:pt x="4602" y="5004"/>
                    <a:pt x="4604" y="5005"/>
                  </a:cubicBezTo>
                  <a:lnTo>
                    <a:pt x="4593" y="5022"/>
                  </a:lnTo>
                  <a:cubicBezTo>
                    <a:pt x="4610" y="5022"/>
                    <a:pt x="4604" y="5000"/>
                    <a:pt x="4616" y="4994"/>
                  </a:cubicBezTo>
                  <a:lnTo>
                    <a:pt x="4621" y="5000"/>
                  </a:lnTo>
                  <a:cubicBezTo>
                    <a:pt x="4638" y="4972"/>
                    <a:pt x="4621" y="4960"/>
                    <a:pt x="4644" y="4932"/>
                  </a:cubicBezTo>
                  <a:lnTo>
                    <a:pt x="4638" y="4932"/>
                  </a:lnTo>
                  <a:cubicBezTo>
                    <a:pt x="4632" y="4904"/>
                    <a:pt x="4655" y="4927"/>
                    <a:pt x="4655" y="4899"/>
                  </a:cubicBezTo>
                  <a:lnTo>
                    <a:pt x="4677" y="4904"/>
                  </a:lnTo>
                  <a:cubicBezTo>
                    <a:pt x="4677" y="4893"/>
                    <a:pt x="4688" y="4860"/>
                    <a:pt x="4700" y="4843"/>
                  </a:cubicBezTo>
                  <a:lnTo>
                    <a:pt x="4700" y="4843"/>
                  </a:lnTo>
                  <a:cubicBezTo>
                    <a:pt x="4700" y="4860"/>
                    <a:pt x="4694" y="4882"/>
                    <a:pt x="4688" y="4904"/>
                  </a:cubicBezTo>
                  <a:cubicBezTo>
                    <a:pt x="4694" y="4893"/>
                    <a:pt x="4711" y="4865"/>
                    <a:pt x="4711" y="4860"/>
                  </a:cubicBezTo>
                  <a:lnTo>
                    <a:pt x="4711" y="4860"/>
                  </a:lnTo>
                  <a:cubicBezTo>
                    <a:pt x="4705" y="4860"/>
                    <a:pt x="4705" y="4871"/>
                    <a:pt x="4700" y="4871"/>
                  </a:cubicBezTo>
                  <a:cubicBezTo>
                    <a:pt x="4700" y="4854"/>
                    <a:pt x="4705" y="4832"/>
                    <a:pt x="4722" y="4809"/>
                  </a:cubicBezTo>
                  <a:cubicBezTo>
                    <a:pt x="4726" y="4814"/>
                    <a:pt x="4731" y="4816"/>
                    <a:pt x="4735" y="4816"/>
                  </a:cubicBezTo>
                  <a:cubicBezTo>
                    <a:pt x="4756" y="4816"/>
                    <a:pt x="4772" y="4764"/>
                    <a:pt x="4800" y="4764"/>
                  </a:cubicBezTo>
                  <a:cubicBezTo>
                    <a:pt x="4817" y="4725"/>
                    <a:pt x="4862" y="4697"/>
                    <a:pt x="4890" y="4658"/>
                  </a:cubicBezTo>
                  <a:cubicBezTo>
                    <a:pt x="4856" y="4652"/>
                    <a:pt x="4901" y="4647"/>
                    <a:pt x="4873" y="4630"/>
                  </a:cubicBezTo>
                  <a:cubicBezTo>
                    <a:pt x="4879" y="4619"/>
                    <a:pt x="4884" y="4619"/>
                    <a:pt x="4884" y="4613"/>
                  </a:cubicBezTo>
                  <a:lnTo>
                    <a:pt x="4924" y="4596"/>
                  </a:lnTo>
                  <a:lnTo>
                    <a:pt x="4924" y="4596"/>
                  </a:lnTo>
                  <a:cubicBezTo>
                    <a:pt x="4935" y="4596"/>
                    <a:pt x="4918" y="4608"/>
                    <a:pt x="4924" y="4613"/>
                  </a:cubicBezTo>
                  <a:cubicBezTo>
                    <a:pt x="4932" y="4605"/>
                    <a:pt x="4936" y="4603"/>
                    <a:pt x="4940" y="4603"/>
                  </a:cubicBezTo>
                  <a:cubicBezTo>
                    <a:pt x="4941" y="4603"/>
                    <a:pt x="4943" y="4604"/>
                    <a:pt x="4945" y="4604"/>
                  </a:cubicBezTo>
                  <a:cubicBezTo>
                    <a:pt x="4947" y="4604"/>
                    <a:pt x="4949" y="4603"/>
                    <a:pt x="4952" y="4602"/>
                  </a:cubicBezTo>
                  <a:lnTo>
                    <a:pt x="4952" y="4602"/>
                  </a:lnTo>
                  <a:cubicBezTo>
                    <a:pt x="4946" y="4613"/>
                    <a:pt x="4926" y="4623"/>
                    <a:pt x="4942" y="4634"/>
                  </a:cubicBezTo>
                  <a:lnTo>
                    <a:pt x="4942" y="4634"/>
                  </a:lnTo>
                  <a:cubicBezTo>
                    <a:pt x="4941" y="4633"/>
                    <a:pt x="4940" y="4633"/>
                    <a:pt x="4939" y="4633"/>
                  </a:cubicBezTo>
                  <a:cubicBezTo>
                    <a:pt x="4931" y="4633"/>
                    <a:pt x="4935" y="4650"/>
                    <a:pt x="4935" y="4664"/>
                  </a:cubicBezTo>
                  <a:lnTo>
                    <a:pt x="4924" y="4652"/>
                  </a:lnTo>
                  <a:lnTo>
                    <a:pt x="4924" y="4652"/>
                  </a:lnTo>
                  <a:cubicBezTo>
                    <a:pt x="4935" y="4669"/>
                    <a:pt x="4935" y="4675"/>
                    <a:pt x="4935" y="4686"/>
                  </a:cubicBezTo>
                  <a:cubicBezTo>
                    <a:pt x="4929" y="4686"/>
                    <a:pt x="4924" y="4680"/>
                    <a:pt x="4929" y="4680"/>
                  </a:cubicBezTo>
                  <a:lnTo>
                    <a:pt x="4929" y="4680"/>
                  </a:lnTo>
                  <a:cubicBezTo>
                    <a:pt x="4918" y="4680"/>
                    <a:pt x="4935" y="4692"/>
                    <a:pt x="4924" y="4697"/>
                  </a:cubicBezTo>
                  <a:lnTo>
                    <a:pt x="4918" y="4692"/>
                  </a:lnTo>
                  <a:cubicBezTo>
                    <a:pt x="4912" y="4697"/>
                    <a:pt x="4918" y="4697"/>
                    <a:pt x="4918" y="4708"/>
                  </a:cubicBezTo>
                  <a:cubicBezTo>
                    <a:pt x="4922" y="4712"/>
                    <a:pt x="4915" y="4716"/>
                    <a:pt x="4906" y="4716"/>
                  </a:cubicBezTo>
                  <a:cubicBezTo>
                    <a:pt x="4903" y="4716"/>
                    <a:pt x="4899" y="4716"/>
                    <a:pt x="4896" y="4714"/>
                  </a:cubicBezTo>
                  <a:lnTo>
                    <a:pt x="4896" y="4714"/>
                  </a:lnTo>
                  <a:cubicBezTo>
                    <a:pt x="4901" y="4720"/>
                    <a:pt x="4907" y="4731"/>
                    <a:pt x="4901" y="4731"/>
                  </a:cubicBezTo>
                  <a:cubicBezTo>
                    <a:pt x="4896" y="4731"/>
                    <a:pt x="4896" y="4725"/>
                    <a:pt x="4896" y="4725"/>
                  </a:cubicBezTo>
                  <a:cubicBezTo>
                    <a:pt x="4879" y="4731"/>
                    <a:pt x="4896" y="4753"/>
                    <a:pt x="4879" y="4753"/>
                  </a:cubicBezTo>
                  <a:lnTo>
                    <a:pt x="4873" y="4753"/>
                  </a:lnTo>
                  <a:cubicBezTo>
                    <a:pt x="4879" y="4742"/>
                    <a:pt x="4884" y="4736"/>
                    <a:pt x="4884" y="4736"/>
                  </a:cubicBezTo>
                  <a:cubicBezTo>
                    <a:pt x="4873" y="4731"/>
                    <a:pt x="4868" y="4736"/>
                    <a:pt x="4856" y="4720"/>
                  </a:cubicBezTo>
                  <a:lnTo>
                    <a:pt x="4856" y="4720"/>
                  </a:lnTo>
                  <a:cubicBezTo>
                    <a:pt x="4862" y="4731"/>
                    <a:pt x="4868" y="4753"/>
                    <a:pt x="4856" y="4759"/>
                  </a:cubicBezTo>
                  <a:lnTo>
                    <a:pt x="4856" y="4753"/>
                  </a:lnTo>
                  <a:cubicBezTo>
                    <a:pt x="4851" y="4759"/>
                    <a:pt x="4851" y="4759"/>
                    <a:pt x="4851" y="4759"/>
                  </a:cubicBezTo>
                  <a:cubicBezTo>
                    <a:pt x="4851" y="4764"/>
                    <a:pt x="4845" y="4764"/>
                    <a:pt x="4845" y="4764"/>
                  </a:cubicBezTo>
                  <a:cubicBezTo>
                    <a:pt x="4843" y="4763"/>
                    <a:pt x="4841" y="4763"/>
                    <a:pt x="4840" y="4763"/>
                  </a:cubicBezTo>
                  <a:cubicBezTo>
                    <a:pt x="4834" y="4763"/>
                    <a:pt x="4833" y="4771"/>
                    <a:pt x="4828" y="4776"/>
                  </a:cubicBezTo>
                  <a:cubicBezTo>
                    <a:pt x="4840" y="4781"/>
                    <a:pt x="4834" y="4787"/>
                    <a:pt x="4851" y="4787"/>
                  </a:cubicBezTo>
                  <a:cubicBezTo>
                    <a:pt x="4851" y="4781"/>
                    <a:pt x="4851" y="4781"/>
                    <a:pt x="4851" y="4781"/>
                  </a:cubicBezTo>
                  <a:cubicBezTo>
                    <a:pt x="4851" y="4781"/>
                    <a:pt x="4856" y="4776"/>
                    <a:pt x="4856" y="4770"/>
                  </a:cubicBezTo>
                  <a:lnTo>
                    <a:pt x="4856" y="4770"/>
                  </a:lnTo>
                  <a:cubicBezTo>
                    <a:pt x="4862" y="4781"/>
                    <a:pt x="4862" y="4787"/>
                    <a:pt x="4851" y="4787"/>
                  </a:cubicBezTo>
                  <a:cubicBezTo>
                    <a:pt x="4856" y="4792"/>
                    <a:pt x="4862" y="4798"/>
                    <a:pt x="4868" y="4804"/>
                  </a:cubicBezTo>
                  <a:cubicBezTo>
                    <a:pt x="4856" y="4801"/>
                    <a:pt x="4848" y="4801"/>
                    <a:pt x="4841" y="4801"/>
                  </a:cubicBezTo>
                  <a:cubicBezTo>
                    <a:pt x="4834" y="4801"/>
                    <a:pt x="4828" y="4801"/>
                    <a:pt x="4823" y="4798"/>
                  </a:cubicBezTo>
                  <a:cubicBezTo>
                    <a:pt x="4817" y="4815"/>
                    <a:pt x="4806" y="4832"/>
                    <a:pt x="4817" y="4854"/>
                  </a:cubicBezTo>
                  <a:cubicBezTo>
                    <a:pt x="4817" y="4856"/>
                    <a:pt x="4816" y="4857"/>
                    <a:pt x="4815" y="4857"/>
                  </a:cubicBezTo>
                  <a:cubicBezTo>
                    <a:pt x="4813" y="4857"/>
                    <a:pt x="4810" y="4854"/>
                    <a:pt x="4806" y="4854"/>
                  </a:cubicBezTo>
                  <a:cubicBezTo>
                    <a:pt x="4806" y="4848"/>
                    <a:pt x="4806" y="4848"/>
                    <a:pt x="4806" y="4843"/>
                  </a:cubicBezTo>
                  <a:cubicBezTo>
                    <a:pt x="4806" y="4854"/>
                    <a:pt x="4795" y="4865"/>
                    <a:pt x="4806" y="4876"/>
                  </a:cubicBezTo>
                  <a:cubicBezTo>
                    <a:pt x="4804" y="4877"/>
                    <a:pt x="4803" y="4878"/>
                    <a:pt x="4802" y="4878"/>
                  </a:cubicBezTo>
                  <a:cubicBezTo>
                    <a:pt x="4797" y="4878"/>
                    <a:pt x="4795" y="4873"/>
                    <a:pt x="4793" y="4873"/>
                  </a:cubicBezTo>
                  <a:cubicBezTo>
                    <a:pt x="4792" y="4873"/>
                    <a:pt x="4791" y="4874"/>
                    <a:pt x="4789" y="4876"/>
                  </a:cubicBezTo>
                  <a:lnTo>
                    <a:pt x="4789" y="4871"/>
                  </a:lnTo>
                  <a:lnTo>
                    <a:pt x="4789" y="4871"/>
                  </a:lnTo>
                  <a:cubicBezTo>
                    <a:pt x="4750" y="4882"/>
                    <a:pt x="4795" y="4938"/>
                    <a:pt x="4750" y="4944"/>
                  </a:cubicBezTo>
                  <a:lnTo>
                    <a:pt x="4756" y="4944"/>
                  </a:lnTo>
                  <a:cubicBezTo>
                    <a:pt x="4722" y="4966"/>
                    <a:pt x="4728" y="5016"/>
                    <a:pt x="4683" y="5033"/>
                  </a:cubicBezTo>
                  <a:cubicBezTo>
                    <a:pt x="4677" y="5039"/>
                    <a:pt x="4683" y="5050"/>
                    <a:pt x="4688" y="5056"/>
                  </a:cubicBezTo>
                  <a:lnTo>
                    <a:pt x="4677" y="5050"/>
                  </a:lnTo>
                  <a:lnTo>
                    <a:pt x="4683" y="5073"/>
                  </a:lnTo>
                  <a:cubicBezTo>
                    <a:pt x="4683" y="5089"/>
                    <a:pt x="4638" y="5073"/>
                    <a:pt x="4649" y="5106"/>
                  </a:cubicBezTo>
                  <a:lnTo>
                    <a:pt x="4655" y="5106"/>
                  </a:lnTo>
                  <a:cubicBezTo>
                    <a:pt x="4650" y="5111"/>
                    <a:pt x="4649" y="5124"/>
                    <a:pt x="4646" y="5124"/>
                  </a:cubicBezTo>
                  <a:cubicBezTo>
                    <a:pt x="4645" y="5124"/>
                    <a:pt x="4644" y="5124"/>
                    <a:pt x="4644" y="5123"/>
                  </a:cubicBezTo>
                  <a:lnTo>
                    <a:pt x="4644" y="5123"/>
                  </a:lnTo>
                  <a:cubicBezTo>
                    <a:pt x="4644" y="5123"/>
                    <a:pt x="4649" y="5129"/>
                    <a:pt x="4644" y="5129"/>
                  </a:cubicBezTo>
                  <a:lnTo>
                    <a:pt x="4638" y="5123"/>
                  </a:lnTo>
                  <a:lnTo>
                    <a:pt x="4638" y="5145"/>
                  </a:lnTo>
                  <a:cubicBezTo>
                    <a:pt x="4636" y="5147"/>
                    <a:pt x="4634" y="5148"/>
                    <a:pt x="4632" y="5148"/>
                  </a:cubicBezTo>
                  <a:cubicBezTo>
                    <a:pt x="4625" y="5148"/>
                    <a:pt x="4619" y="5140"/>
                    <a:pt x="4612" y="5140"/>
                  </a:cubicBezTo>
                  <a:cubicBezTo>
                    <a:pt x="4610" y="5140"/>
                    <a:pt x="4607" y="5141"/>
                    <a:pt x="4604" y="5145"/>
                  </a:cubicBezTo>
                  <a:cubicBezTo>
                    <a:pt x="4599" y="5151"/>
                    <a:pt x="4610" y="5173"/>
                    <a:pt x="4616" y="5173"/>
                  </a:cubicBezTo>
                  <a:cubicBezTo>
                    <a:pt x="4616" y="5173"/>
                    <a:pt x="4618" y="5171"/>
                    <a:pt x="4621" y="5171"/>
                  </a:cubicBezTo>
                  <a:cubicBezTo>
                    <a:pt x="4623" y="5171"/>
                    <a:pt x="4625" y="5171"/>
                    <a:pt x="4627" y="5173"/>
                  </a:cubicBezTo>
                  <a:lnTo>
                    <a:pt x="4627" y="5179"/>
                  </a:lnTo>
                  <a:cubicBezTo>
                    <a:pt x="4646" y="5193"/>
                    <a:pt x="4657" y="5208"/>
                    <a:pt x="4674" y="5208"/>
                  </a:cubicBezTo>
                  <a:cubicBezTo>
                    <a:pt x="4677" y="5208"/>
                    <a:pt x="4680" y="5208"/>
                    <a:pt x="4683" y="5207"/>
                  </a:cubicBezTo>
                  <a:lnTo>
                    <a:pt x="4677" y="5190"/>
                  </a:lnTo>
                  <a:lnTo>
                    <a:pt x="4688" y="5190"/>
                  </a:lnTo>
                  <a:lnTo>
                    <a:pt x="4688" y="5196"/>
                  </a:lnTo>
                  <a:cubicBezTo>
                    <a:pt x="4690" y="5197"/>
                    <a:pt x="4692" y="5197"/>
                    <a:pt x="4693" y="5197"/>
                  </a:cubicBezTo>
                  <a:cubicBezTo>
                    <a:pt x="4697" y="5197"/>
                    <a:pt x="4693" y="5189"/>
                    <a:pt x="4688" y="5185"/>
                  </a:cubicBezTo>
                  <a:lnTo>
                    <a:pt x="4688" y="5185"/>
                  </a:lnTo>
                  <a:cubicBezTo>
                    <a:pt x="4694" y="5190"/>
                    <a:pt x="4700" y="5190"/>
                    <a:pt x="4700" y="5190"/>
                  </a:cubicBezTo>
                  <a:lnTo>
                    <a:pt x="4688" y="5168"/>
                  </a:lnTo>
                  <a:lnTo>
                    <a:pt x="4688" y="5168"/>
                  </a:lnTo>
                  <a:cubicBezTo>
                    <a:pt x="4700" y="5168"/>
                    <a:pt x="4700" y="5179"/>
                    <a:pt x="4711" y="5179"/>
                  </a:cubicBezTo>
                  <a:cubicBezTo>
                    <a:pt x="4705" y="5168"/>
                    <a:pt x="4688" y="5168"/>
                    <a:pt x="4688" y="5162"/>
                  </a:cubicBezTo>
                  <a:lnTo>
                    <a:pt x="4688" y="5162"/>
                  </a:lnTo>
                  <a:cubicBezTo>
                    <a:pt x="4694" y="5162"/>
                    <a:pt x="4698" y="5164"/>
                    <a:pt x="4701" y="5164"/>
                  </a:cubicBezTo>
                  <a:cubicBezTo>
                    <a:pt x="4704" y="5164"/>
                    <a:pt x="4705" y="5162"/>
                    <a:pt x="4705" y="5157"/>
                  </a:cubicBezTo>
                  <a:cubicBezTo>
                    <a:pt x="4705" y="5157"/>
                    <a:pt x="4711" y="5162"/>
                    <a:pt x="4711" y="5162"/>
                  </a:cubicBezTo>
                  <a:cubicBezTo>
                    <a:pt x="4705" y="5157"/>
                    <a:pt x="4716" y="5151"/>
                    <a:pt x="4711" y="5140"/>
                  </a:cubicBezTo>
                  <a:lnTo>
                    <a:pt x="4711" y="5140"/>
                  </a:lnTo>
                  <a:cubicBezTo>
                    <a:pt x="4712" y="5140"/>
                    <a:pt x="4713" y="5141"/>
                    <a:pt x="4714" y="5141"/>
                  </a:cubicBezTo>
                  <a:cubicBezTo>
                    <a:pt x="4719" y="5141"/>
                    <a:pt x="4719" y="5131"/>
                    <a:pt x="4725" y="5131"/>
                  </a:cubicBezTo>
                  <a:cubicBezTo>
                    <a:pt x="4726" y="5131"/>
                    <a:pt x="4728" y="5131"/>
                    <a:pt x="4730" y="5132"/>
                  </a:cubicBezTo>
                  <a:lnTo>
                    <a:pt x="4730" y="5132"/>
                  </a:lnTo>
                  <a:cubicBezTo>
                    <a:pt x="4726" y="5127"/>
                    <a:pt x="4723" y="5116"/>
                    <a:pt x="4728" y="5112"/>
                  </a:cubicBezTo>
                  <a:lnTo>
                    <a:pt x="4728" y="5112"/>
                  </a:lnTo>
                  <a:cubicBezTo>
                    <a:pt x="4732" y="5118"/>
                    <a:pt x="4735" y="5120"/>
                    <a:pt x="4737" y="5120"/>
                  </a:cubicBezTo>
                  <a:cubicBezTo>
                    <a:pt x="4742" y="5120"/>
                    <a:pt x="4744" y="5109"/>
                    <a:pt x="4753" y="5109"/>
                  </a:cubicBezTo>
                  <a:cubicBezTo>
                    <a:pt x="4755" y="5109"/>
                    <a:pt x="4758" y="5110"/>
                    <a:pt x="4761" y="5112"/>
                  </a:cubicBezTo>
                  <a:cubicBezTo>
                    <a:pt x="4746" y="5097"/>
                    <a:pt x="4762" y="5091"/>
                    <a:pt x="4762" y="5078"/>
                  </a:cubicBezTo>
                  <a:lnTo>
                    <a:pt x="4762" y="5078"/>
                  </a:lnTo>
                  <a:cubicBezTo>
                    <a:pt x="4762" y="5078"/>
                    <a:pt x="4761" y="5078"/>
                    <a:pt x="4761" y="5078"/>
                  </a:cubicBezTo>
                  <a:cubicBezTo>
                    <a:pt x="4761" y="5078"/>
                    <a:pt x="4762" y="5078"/>
                    <a:pt x="4762" y="5077"/>
                  </a:cubicBezTo>
                  <a:lnTo>
                    <a:pt x="4762" y="5077"/>
                  </a:lnTo>
                  <a:cubicBezTo>
                    <a:pt x="4762" y="5078"/>
                    <a:pt x="4762" y="5078"/>
                    <a:pt x="4762" y="5078"/>
                  </a:cubicBezTo>
                  <a:lnTo>
                    <a:pt x="4762" y="5078"/>
                  </a:lnTo>
                  <a:cubicBezTo>
                    <a:pt x="4764" y="5078"/>
                    <a:pt x="4764" y="5077"/>
                    <a:pt x="4764" y="5076"/>
                  </a:cubicBezTo>
                  <a:lnTo>
                    <a:pt x="4764" y="5076"/>
                  </a:lnTo>
                  <a:cubicBezTo>
                    <a:pt x="4763" y="5076"/>
                    <a:pt x="4763" y="5077"/>
                    <a:pt x="4762" y="5077"/>
                  </a:cubicBezTo>
                  <a:lnTo>
                    <a:pt x="4762" y="5077"/>
                  </a:lnTo>
                  <a:cubicBezTo>
                    <a:pt x="4762" y="5076"/>
                    <a:pt x="4762" y="5074"/>
                    <a:pt x="4761" y="5073"/>
                  </a:cubicBezTo>
                  <a:lnTo>
                    <a:pt x="4761" y="5073"/>
                  </a:lnTo>
                  <a:cubicBezTo>
                    <a:pt x="4761" y="5073"/>
                    <a:pt x="4763" y="5074"/>
                    <a:pt x="4764" y="5076"/>
                  </a:cubicBezTo>
                  <a:lnTo>
                    <a:pt x="4764" y="5076"/>
                  </a:lnTo>
                  <a:cubicBezTo>
                    <a:pt x="4768" y="5073"/>
                    <a:pt x="4773" y="5073"/>
                    <a:pt x="4778" y="5073"/>
                  </a:cubicBezTo>
                  <a:cubicBezTo>
                    <a:pt x="4767" y="5061"/>
                    <a:pt x="4767" y="5050"/>
                    <a:pt x="4761" y="5039"/>
                  </a:cubicBezTo>
                  <a:lnTo>
                    <a:pt x="4761" y="5039"/>
                  </a:lnTo>
                  <a:cubicBezTo>
                    <a:pt x="4784" y="5039"/>
                    <a:pt x="4778" y="5056"/>
                    <a:pt x="4795" y="5061"/>
                  </a:cubicBezTo>
                  <a:cubicBezTo>
                    <a:pt x="4778" y="5056"/>
                    <a:pt x="4789" y="5039"/>
                    <a:pt x="4778" y="5039"/>
                  </a:cubicBezTo>
                  <a:cubicBezTo>
                    <a:pt x="4785" y="5039"/>
                    <a:pt x="4785" y="5036"/>
                    <a:pt x="4790" y="5036"/>
                  </a:cubicBezTo>
                  <a:cubicBezTo>
                    <a:pt x="4792" y="5036"/>
                    <a:pt x="4795" y="5037"/>
                    <a:pt x="4800" y="5039"/>
                  </a:cubicBezTo>
                  <a:cubicBezTo>
                    <a:pt x="4778" y="5028"/>
                    <a:pt x="4800" y="5033"/>
                    <a:pt x="4789" y="5022"/>
                  </a:cubicBezTo>
                  <a:cubicBezTo>
                    <a:pt x="4793" y="5021"/>
                    <a:pt x="4796" y="5020"/>
                    <a:pt x="4799" y="5020"/>
                  </a:cubicBezTo>
                  <a:cubicBezTo>
                    <a:pt x="4804" y="5020"/>
                    <a:pt x="4807" y="5022"/>
                    <a:pt x="4809" y="5022"/>
                  </a:cubicBezTo>
                  <a:cubicBezTo>
                    <a:pt x="4810" y="5022"/>
                    <a:pt x="4811" y="5021"/>
                    <a:pt x="4811" y="5018"/>
                  </a:cubicBezTo>
                  <a:lnTo>
                    <a:pt x="4811" y="5018"/>
                  </a:lnTo>
                  <a:cubicBezTo>
                    <a:pt x="4813" y="5020"/>
                    <a:pt x="4815" y="5021"/>
                    <a:pt x="4816" y="5022"/>
                  </a:cubicBezTo>
                  <a:lnTo>
                    <a:pt x="4816" y="5022"/>
                  </a:lnTo>
                  <a:cubicBezTo>
                    <a:pt x="4816" y="5019"/>
                    <a:pt x="4814" y="5016"/>
                    <a:pt x="4812" y="5016"/>
                  </a:cubicBezTo>
                  <a:cubicBezTo>
                    <a:pt x="4812" y="5017"/>
                    <a:pt x="4811" y="5018"/>
                    <a:pt x="4811" y="5018"/>
                  </a:cubicBezTo>
                  <a:lnTo>
                    <a:pt x="4811" y="5018"/>
                  </a:lnTo>
                  <a:cubicBezTo>
                    <a:pt x="4807" y="5016"/>
                    <a:pt x="4803" y="5013"/>
                    <a:pt x="4800" y="5011"/>
                  </a:cubicBezTo>
                  <a:cubicBezTo>
                    <a:pt x="4802" y="5005"/>
                    <a:pt x="4805" y="5003"/>
                    <a:pt x="4807" y="5003"/>
                  </a:cubicBezTo>
                  <a:cubicBezTo>
                    <a:pt x="4813" y="5003"/>
                    <a:pt x="4819" y="5011"/>
                    <a:pt x="4823" y="5011"/>
                  </a:cubicBezTo>
                  <a:cubicBezTo>
                    <a:pt x="4823" y="5005"/>
                    <a:pt x="4817" y="4988"/>
                    <a:pt x="4817" y="4983"/>
                  </a:cubicBezTo>
                  <a:lnTo>
                    <a:pt x="4817" y="4983"/>
                  </a:lnTo>
                  <a:cubicBezTo>
                    <a:pt x="4820" y="4986"/>
                    <a:pt x="4821" y="4986"/>
                    <a:pt x="4823" y="4986"/>
                  </a:cubicBezTo>
                  <a:cubicBezTo>
                    <a:pt x="4824" y="4986"/>
                    <a:pt x="4826" y="4986"/>
                    <a:pt x="4828" y="4988"/>
                  </a:cubicBezTo>
                  <a:cubicBezTo>
                    <a:pt x="4817" y="4972"/>
                    <a:pt x="4840" y="4966"/>
                    <a:pt x="4828" y="4949"/>
                  </a:cubicBezTo>
                  <a:lnTo>
                    <a:pt x="4834" y="4949"/>
                  </a:lnTo>
                  <a:cubicBezTo>
                    <a:pt x="4828" y="4949"/>
                    <a:pt x="4817" y="4944"/>
                    <a:pt x="4812" y="4938"/>
                  </a:cubicBezTo>
                  <a:cubicBezTo>
                    <a:pt x="4816" y="4938"/>
                    <a:pt x="4813" y="4931"/>
                    <a:pt x="4818" y="4931"/>
                  </a:cubicBezTo>
                  <a:cubicBezTo>
                    <a:pt x="4819" y="4931"/>
                    <a:pt x="4820" y="4931"/>
                    <a:pt x="4823" y="4932"/>
                  </a:cubicBezTo>
                  <a:cubicBezTo>
                    <a:pt x="4840" y="4938"/>
                    <a:pt x="4823" y="4938"/>
                    <a:pt x="4834" y="4949"/>
                  </a:cubicBezTo>
                  <a:cubicBezTo>
                    <a:pt x="4834" y="4938"/>
                    <a:pt x="4828" y="4921"/>
                    <a:pt x="4840" y="4916"/>
                  </a:cubicBezTo>
                  <a:lnTo>
                    <a:pt x="4840" y="4916"/>
                  </a:lnTo>
                  <a:cubicBezTo>
                    <a:pt x="4851" y="4921"/>
                    <a:pt x="4834" y="4932"/>
                    <a:pt x="4851" y="4932"/>
                  </a:cubicBezTo>
                  <a:lnTo>
                    <a:pt x="4840" y="4938"/>
                  </a:lnTo>
                  <a:cubicBezTo>
                    <a:pt x="4862" y="4944"/>
                    <a:pt x="4834" y="4944"/>
                    <a:pt x="4862" y="4955"/>
                  </a:cubicBezTo>
                  <a:cubicBezTo>
                    <a:pt x="4873" y="4944"/>
                    <a:pt x="4862" y="4932"/>
                    <a:pt x="4873" y="4921"/>
                  </a:cubicBezTo>
                  <a:cubicBezTo>
                    <a:pt x="4868" y="4916"/>
                    <a:pt x="4862" y="4916"/>
                    <a:pt x="4856" y="4910"/>
                  </a:cubicBezTo>
                  <a:cubicBezTo>
                    <a:pt x="4856" y="4901"/>
                    <a:pt x="4861" y="4898"/>
                    <a:pt x="4868" y="4898"/>
                  </a:cubicBezTo>
                  <a:cubicBezTo>
                    <a:pt x="4875" y="4898"/>
                    <a:pt x="4883" y="4902"/>
                    <a:pt x="4888" y="4902"/>
                  </a:cubicBezTo>
                  <a:cubicBezTo>
                    <a:pt x="4892" y="4902"/>
                    <a:pt x="4893" y="4900"/>
                    <a:pt x="4890" y="4893"/>
                  </a:cubicBezTo>
                  <a:cubicBezTo>
                    <a:pt x="4884" y="4882"/>
                    <a:pt x="4868" y="4871"/>
                    <a:pt x="4884" y="4865"/>
                  </a:cubicBezTo>
                  <a:lnTo>
                    <a:pt x="4884" y="4865"/>
                  </a:lnTo>
                  <a:lnTo>
                    <a:pt x="4896" y="4882"/>
                  </a:lnTo>
                  <a:cubicBezTo>
                    <a:pt x="4907" y="4871"/>
                    <a:pt x="4879" y="4860"/>
                    <a:pt x="4901" y="4854"/>
                  </a:cubicBezTo>
                  <a:lnTo>
                    <a:pt x="4901" y="4854"/>
                  </a:lnTo>
                  <a:cubicBezTo>
                    <a:pt x="4907" y="4860"/>
                    <a:pt x="4896" y="4865"/>
                    <a:pt x="4901" y="4865"/>
                  </a:cubicBezTo>
                  <a:cubicBezTo>
                    <a:pt x="4918" y="4865"/>
                    <a:pt x="4896" y="4854"/>
                    <a:pt x="4901" y="4848"/>
                  </a:cubicBezTo>
                  <a:lnTo>
                    <a:pt x="4901" y="4848"/>
                  </a:lnTo>
                  <a:lnTo>
                    <a:pt x="4912" y="4854"/>
                  </a:lnTo>
                  <a:cubicBezTo>
                    <a:pt x="4924" y="4843"/>
                    <a:pt x="4924" y="4820"/>
                    <a:pt x="4929" y="4804"/>
                  </a:cubicBezTo>
                  <a:cubicBezTo>
                    <a:pt x="4935" y="4809"/>
                    <a:pt x="4935" y="4815"/>
                    <a:pt x="4940" y="4815"/>
                  </a:cubicBezTo>
                  <a:cubicBezTo>
                    <a:pt x="4946" y="4792"/>
                    <a:pt x="4968" y="4776"/>
                    <a:pt x="4991" y="4764"/>
                  </a:cubicBezTo>
                  <a:lnTo>
                    <a:pt x="4985" y="4748"/>
                  </a:lnTo>
                  <a:lnTo>
                    <a:pt x="4985" y="4748"/>
                  </a:lnTo>
                  <a:cubicBezTo>
                    <a:pt x="4985" y="4748"/>
                    <a:pt x="4991" y="4753"/>
                    <a:pt x="4991" y="4753"/>
                  </a:cubicBezTo>
                  <a:cubicBezTo>
                    <a:pt x="5002" y="4748"/>
                    <a:pt x="4985" y="4748"/>
                    <a:pt x="4985" y="4742"/>
                  </a:cubicBezTo>
                  <a:cubicBezTo>
                    <a:pt x="4985" y="4740"/>
                    <a:pt x="4986" y="4740"/>
                    <a:pt x="4986" y="4740"/>
                  </a:cubicBezTo>
                  <a:cubicBezTo>
                    <a:pt x="4988" y="4740"/>
                    <a:pt x="4992" y="4744"/>
                    <a:pt x="4996" y="4748"/>
                  </a:cubicBezTo>
                  <a:cubicBezTo>
                    <a:pt x="4996" y="4725"/>
                    <a:pt x="4996" y="4697"/>
                    <a:pt x="5019" y="4692"/>
                  </a:cubicBezTo>
                  <a:lnTo>
                    <a:pt x="5019" y="4697"/>
                  </a:lnTo>
                  <a:cubicBezTo>
                    <a:pt x="5030" y="4692"/>
                    <a:pt x="5008" y="4669"/>
                    <a:pt x="5024" y="4669"/>
                  </a:cubicBezTo>
                  <a:lnTo>
                    <a:pt x="5024" y="4669"/>
                  </a:lnTo>
                  <a:lnTo>
                    <a:pt x="5024" y="4675"/>
                  </a:lnTo>
                  <a:cubicBezTo>
                    <a:pt x="5041" y="4658"/>
                    <a:pt x="5052" y="4624"/>
                    <a:pt x="5080" y="4624"/>
                  </a:cubicBezTo>
                  <a:cubicBezTo>
                    <a:pt x="5064" y="4608"/>
                    <a:pt x="5103" y="4608"/>
                    <a:pt x="5080" y="4591"/>
                  </a:cubicBezTo>
                  <a:cubicBezTo>
                    <a:pt x="5097" y="4585"/>
                    <a:pt x="5103" y="4591"/>
                    <a:pt x="5120" y="4580"/>
                  </a:cubicBezTo>
                  <a:cubicBezTo>
                    <a:pt x="5125" y="4574"/>
                    <a:pt x="5114" y="4563"/>
                    <a:pt x="5114" y="4557"/>
                  </a:cubicBezTo>
                  <a:lnTo>
                    <a:pt x="5114" y="4557"/>
                  </a:lnTo>
                  <a:lnTo>
                    <a:pt x="5125" y="4563"/>
                  </a:lnTo>
                  <a:lnTo>
                    <a:pt x="5120" y="4546"/>
                  </a:lnTo>
                  <a:lnTo>
                    <a:pt x="5136" y="4552"/>
                  </a:lnTo>
                  <a:lnTo>
                    <a:pt x="5136" y="4546"/>
                  </a:lnTo>
                  <a:lnTo>
                    <a:pt x="5125" y="4546"/>
                  </a:lnTo>
                  <a:cubicBezTo>
                    <a:pt x="5125" y="4538"/>
                    <a:pt x="5137" y="4533"/>
                    <a:pt x="5146" y="4533"/>
                  </a:cubicBezTo>
                  <a:cubicBezTo>
                    <a:pt x="5149" y="4533"/>
                    <a:pt x="5152" y="4533"/>
                    <a:pt x="5153" y="4535"/>
                  </a:cubicBezTo>
                  <a:lnTo>
                    <a:pt x="5159" y="4507"/>
                  </a:lnTo>
                  <a:cubicBezTo>
                    <a:pt x="5164" y="4512"/>
                    <a:pt x="5159" y="4518"/>
                    <a:pt x="5164" y="4524"/>
                  </a:cubicBezTo>
                  <a:cubicBezTo>
                    <a:pt x="5163" y="4517"/>
                    <a:pt x="5163" y="4515"/>
                    <a:pt x="5164" y="4515"/>
                  </a:cubicBezTo>
                  <a:cubicBezTo>
                    <a:pt x="5166" y="4515"/>
                    <a:pt x="5169" y="4518"/>
                    <a:pt x="5171" y="4518"/>
                  </a:cubicBezTo>
                  <a:cubicBezTo>
                    <a:pt x="5171" y="4518"/>
                    <a:pt x="5171" y="4517"/>
                    <a:pt x="5170" y="4512"/>
                  </a:cubicBezTo>
                  <a:cubicBezTo>
                    <a:pt x="5170" y="4512"/>
                    <a:pt x="5164" y="4507"/>
                    <a:pt x="5164" y="4501"/>
                  </a:cubicBezTo>
                  <a:lnTo>
                    <a:pt x="5164" y="4501"/>
                  </a:lnTo>
                  <a:cubicBezTo>
                    <a:pt x="5166" y="4502"/>
                    <a:pt x="5168" y="4503"/>
                    <a:pt x="5170" y="4503"/>
                  </a:cubicBezTo>
                  <a:cubicBezTo>
                    <a:pt x="5178" y="4503"/>
                    <a:pt x="5182" y="4494"/>
                    <a:pt x="5187" y="4484"/>
                  </a:cubicBezTo>
                  <a:lnTo>
                    <a:pt x="5192" y="4490"/>
                  </a:lnTo>
                  <a:cubicBezTo>
                    <a:pt x="5204" y="4479"/>
                    <a:pt x="5209" y="4456"/>
                    <a:pt x="5220" y="4445"/>
                  </a:cubicBezTo>
                  <a:cubicBezTo>
                    <a:pt x="5215" y="4445"/>
                    <a:pt x="5204" y="4434"/>
                    <a:pt x="5204" y="4428"/>
                  </a:cubicBezTo>
                  <a:lnTo>
                    <a:pt x="5204" y="4428"/>
                  </a:lnTo>
                  <a:lnTo>
                    <a:pt x="5207" y="4429"/>
                  </a:lnTo>
                  <a:lnTo>
                    <a:pt x="5207" y="4429"/>
                  </a:lnTo>
                  <a:cubicBezTo>
                    <a:pt x="5206" y="4428"/>
                    <a:pt x="5205" y="4426"/>
                    <a:pt x="5204" y="4423"/>
                  </a:cubicBezTo>
                  <a:cubicBezTo>
                    <a:pt x="5205" y="4422"/>
                    <a:pt x="5206" y="4421"/>
                    <a:pt x="5207" y="4421"/>
                  </a:cubicBezTo>
                  <a:cubicBezTo>
                    <a:pt x="5213" y="4421"/>
                    <a:pt x="5221" y="4430"/>
                    <a:pt x="5226" y="4440"/>
                  </a:cubicBezTo>
                  <a:lnTo>
                    <a:pt x="5226" y="4428"/>
                  </a:lnTo>
                  <a:cubicBezTo>
                    <a:pt x="5226" y="4428"/>
                    <a:pt x="5232" y="4434"/>
                    <a:pt x="5232" y="4434"/>
                  </a:cubicBezTo>
                  <a:cubicBezTo>
                    <a:pt x="5226" y="4428"/>
                    <a:pt x="5254" y="4434"/>
                    <a:pt x="5243" y="4417"/>
                  </a:cubicBezTo>
                  <a:lnTo>
                    <a:pt x="5243" y="4417"/>
                  </a:lnTo>
                  <a:lnTo>
                    <a:pt x="5248" y="4423"/>
                  </a:lnTo>
                  <a:cubicBezTo>
                    <a:pt x="5260" y="4406"/>
                    <a:pt x="5265" y="4395"/>
                    <a:pt x="5271" y="4384"/>
                  </a:cubicBezTo>
                  <a:cubicBezTo>
                    <a:pt x="5260" y="4372"/>
                    <a:pt x="5265" y="4372"/>
                    <a:pt x="5260" y="4361"/>
                  </a:cubicBezTo>
                  <a:cubicBezTo>
                    <a:pt x="5271" y="4356"/>
                    <a:pt x="5288" y="4350"/>
                    <a:pt x="5299" y="4339"/>
                  </a:cubicBezTo>
                  <a:cubicBezTo>
                    <a:pt x="5299" y="4328"/>
                    <a:pt x="5288" y="4328"/>
                    <a:pt x="5288" y="4322"/>
                  </a:cubicBezTo>
                  <a:lnTo>
                    <a:pt x="5288" y="4322"/>
                  </a:lnTo>
                  <a:cubicBezTo>
                    <a:pt x="5290" y="4323"/>
                    <a:pt x="5292" y="4324"/>
                    <a:pt x="5294" y="4324"/>
                  </a:cubicBezTo>
                  <a:cubicBezTo>
                    <a:pt x="5298" y="4324"/>
                    <a:pt x="5300" y="4322"/>
                    <a:pt x="5302" y="4322"/>
                  </a:cubicBezTo>
                  <a:cubicBezTo>
                    <a:pt x="5304" y="4322"/>
                    <a:pt x="5304" y="4323"/>
                    <a:pt x="5304" y="4328"/>
                  </a:cubicBezTo>
                  <a:cubicBezTo>
                    <a:pt x="5316" y="4311"/>
                    <a:pt x="5316" y="4305"/>
                    <a:pt x="5321" y="4283"/>
                  </a:cubicBezTo>
                  <a:lnTo>
                    <a:pt x="5310" y="4283"/>
                  </a:lnTo>
                  <a:cubicBezTo>
                    <a:pt x="5313" y="4280"/>
                    <a:pt x="5316" y="4279"/>
                    <a:pt x="5318" y="4279"/>
                  </a:cubicBezTo>
                  <a:cubicBezTo>
                    <a:pt x="5321" y="4279"/>
                    <a:pt x="5324" y="4280"/>
                    <a:pt x="5327" y="4283"/>
                  </a:cubicBezTo>
                  <a:cubicBezTo>
                    <a:pt x="5327" y="4249"/>
                    <a:pt x="5388" y="4260"/>
                    <a:pt x="5383" y="4227"/>
                  </a:cubicBezTo>
                  <a:lnTo>
                    <a:pt x="5383" y="4227"/>
                  </a:lnTo>
                  <a:lnTo>
                    <a:pt x="5383" y="4204"/>
                  </a:lnTo>
                  <a:cubicBezTo>
                    <a:pt x="5384" y="4204"/>
                    <a:pt x="5384" y="4203"/>
                    <a:pt x="5385" y="4203"/>
                  </a:cubicBezTo>
                  <a:cubicBezTo>
                    <a:pt x="5389" y="4203"/>
                    <a:pt x="5390" y="4216"/>
                    <a:pt x="5400" y="4216"/>
                  </a:cubicBezTo>
                  <a:cubicBezTo>
                    <a:pt x="5394" y="4188"/>
                    <a:pt x="5422" y="4188"/>
                    <a:pt x="5422" y="4165"/>
                  </a:cubicBezTo>
                  <a:cubicBezTo>
                    <a:pt x="5425" y="4166"/>
                    <a:pt x="5428" y="4167"/>
                    <a:pt x="5431" y="4167"/>
                  </a:cubicBezTo>
                  <a:cubicBezTo>
                    <a:pt x="5455" y="4167"/>
                    <a:pt x="5453" y="4126"/>
                    <a:pt x="5478" y="4126"/>
                  </a:cubicBezTo>
                  <a:lnTo>
                    <a:pt x="5472" y="4120"/>
                  </a:lnTo>
                  <a:cubicBezTo>
                    <a:pt x="5471" y="4119"/>
                    <a:pt x="5471" y="4118"/>
                    <a:pt x="5472" y="4118"/>
                  </a:cubicBezTo>
                  <a:lnTo>
                    <a:pt x="5472" y="4118"/>
                  </a:lnTo>
                  <a:cubicBezTo>
                    <a:pt x="5474" y="4118"/>
                    <a:pt x="5480" y="4120"/>
                    <a:pt x="5484" y="4120"/>
                  </a:cubicBezTo>
                  <a:cubicBezTo>
                    <a:pt x="5481" y="4118"/>
                    <a:pt x="5478" y="4118"/>
                    <a:pt x="5476" y="4118"/>
                  </a:cubicBezTo>
                  <a:cubicBezTo>
                    <a:pt x="5474" y="4118"/>
                    <a:pt x="5472" y="4118"/>
                    <a:pt x="5472" y="4115"/>
                  </a:cubicBezTo>
                  <a:cubicBezTo>
                    <a:pt x="5489" y="4076"/>
                    <a:pt x="5534" y="4053"/>
                    <a:pt x="5568" y="4025"/>
                  </a:cubicBezTo>
                  <a:cubicBezTo>
                    <a:pt x="5579" y="4020"/>
                    <a:pt x="5540" y="3992"/>
                    <a:pt x="5568" y="3992"/>
                  </a:cubicBezTo>
                  <a:lnTo>
                    <a:pt x="5568" y="3992"/>
                  </a:lnTo>
                  <a:lnTo>
                    <a:pt x="5573" y="4003"/>
                  </a:lnTo>
                  <a:cubicBezTo>
                    <a:pt x="5579" y="3969"/>
                    <a:pt x="5618" y="3958"/>
                    <a:pt x="5624" y="3924"/>
                  </a:cubicBezTo>
                  <a:cubicBezTo>
                    <a:pt x="5624" y="3924"/>
                    <a:pt x="5629" y="3930"/>
                    <a:pt x="5624" y="3930"/>
                  </a:cubicBezTo>
                  <a:cubicBezTo>
                    <a:pt x="5625" y="3931"/>
                    <a:pt x="5627" y="3931"/>
                    <a:pt x="5629" y="3931"/>
                  </a:cubicBezTo>
                  <a:cubicBezTo>
                    <a:pt x="5640" y="3931"/>
                    <a:pt x="5640" y="3913"/>
                    <a:pt x="5635" y="3908"/>
                  </a:cubicBezTo>
                  <a:cubicBezTo>
                    <a:pt x="5636" y="3906"/>
                    <a:pt x="5637" y="3906"/>
                    <a:pt x="5638" y="3906"/>
                  </a:cubicBezTo>
                  <a:cubicBezTo>
                    <a:pt x="5641" y="3906"/>
                    <a:pt x="5642" y="3913"/>
                    <a:pt x="5646" y="3913"/>
                  </a:cubicBezTo>
                  <a:cubicBezTo>
                    <a:pt x="5656" y="3913"/>
                    <a:pt x="5648" y="3895"/>
                    <a:pt x="5654" y="3895"/>
                  </a:cubicBezTo>
                  <a:lnTo>
                    <a:pt x="5654" y="3895"/>
                  </a:lnTo>
                  <a:cubicBezTo>
                    <a:pt x="5655" y="3895"/>
                    <a:pt x="5656" y="3896"/>
                    <a:pt x="5657" y="3896"/>
                  </a:cubicBezTo>
                  <a:cubicBezTo>
                    <a:pt x="5657" y="3896"/>
                    <a:pt x="5657" y="3902"/>
                    <a:pt x="5657" y="3902"/>
                  </a:cubicBezTo>
                  <a:cubicBezTo>
                    <a:pt x="5657" y="3896"/>
                    <a:pt x="5674" y="3885"/>
                    <a:pt x="5657" y="3880"/>
                  </a:cubicBezTo>
                  <a:cubicBezTo>
                    <a:pt x="5668" y="3874"/>
                    <a:pt x="5668" y="3863"/>
                    <a:pt x="5680" y="3857"/>
                  </a:cubicBezTo>
                  <a:cubicBezTo>
                    <a:pt x="5674" y="3846"/>
                    <a:pt x="5696" y="3846"/>
                    <a:pt x="5685" y="3835"/>
                  </a:cubicBezTo>
                  <a:lnTo>
                    <a:pt x="5685" y="3835"/>
                  </a:lnTo>
                  <a:cubicBezTo>
                    <a:pt x="5688" y="3837"/>
                    <a:pt x="5690" y="3838"/>
                    <a:pt x="5693" y="3838"/>
                  </a:cubicBezTo>
                  <a:cubicBezTo>
                    <a:pt x="5701" y="3838"/>
                    <a:pt x="5708" y="3827"/>
                    <a:pt x="5708" y="3818"/>
                  </a:cubicBezTo>
                  <a:cubicBezTo>
                    <a:pt x="5708" y="3821"/>
                    <a:pt x="5709" y="3821"/>
                    <a:pt x="5711" y="3821"/>
                  </a:cubicBezTo>
                  <a:cubicBezTo>
                    <a:pt x="5713" y="3821"/>
                    <a:pt x="5716" y="3821"/>
                    <a:pt x="5719" y="3824"/>
                  </a:cubicBezTo>
                  <a:cubicBezTo>
                    <a:pt x="5724" y="3818"/>
                    <a:pt x="5724" y="3807"/>
                    <a:pt x="5719" y="3801"/>
                  </a:cubicBezTo>
                  <a:lnTo>
                    <a:pt x="5719" y="3801"/>
                  </a:lnTo>
                  <a:cubicBezTo>
                    <a:pt x="5721" y="3802"/>
                    <a:pt x="5722" y="3802"/>
                    <a:pt x="5724" y="3802"/>
                  </a:cubicBezTo>
                  <a:cubicBezTo>
                    <a:pt x="5741" y="3802"/>
                    <a:pt x="5726" y="3777"/>
                    <a:pt x="5742" y="3777"/>
                  </a:cubicBezTo>
                  <a:cubicBezTo>
                    <a:pt x="5745" y="3777"/>
                    <a:pt x="5748" y="3777"/>
                    <a:pt x="5752" y="3779"/>
                  </a:cubicBezTo>
                  <a:cubicBezTo>
                    <a:pt x="5758" y="3756"/>
                    <a:pt x="5764" y="3734"/>
                    <a:pt x="5775" y="3712"/>
                  </a:cubicBezTo>
                  <a:lnTo>
                    <a:pt x="5775" y="3712"/>
                  </a:lnTo>
                  <a:cubicBezTo>
                    <a:pt x="5792" y="3728"/>
                    <a:pt x="5764" y="3734"/>
                    <a:pt x="5780" y="3745"/>
                  </a:cubicBezTo>
                  <a:cubicBezTo>
                    <a:pt x="5786" y="3723"/>
                    <a:pt x="5780" y="3700"/>
                    <a:pt x="5797" y="3689"/>
                  </a:cubicBezTo>
                  <a:cubicBezTo>
                    <a:pt x="5803" y="3689"/>
                    <a:pt x="5803" y="3700"/>
                    <a:pt x="5803" y="3700"/>
                  </a:cubicBezTo>
                  <a:cubicBezTo>
                    <a:pt x="5808" y="3678"/>
                    <a:pt x="5831" y="3672"/>
                    <a:pt x="5836" y="3650"/>
                  </a:cubicBezTo>
                  <a:cubicBezTo>
                    <a:pt x="5821" y="3645"/>
                    <a:pt x="5825" y="3624"/>
                    <a:pt x="5820" y="3617"/>
                  </a:cubicBezTo>
                  <a:lnTo>
                    <a:pt x="5820" y="3617"/>
                  </a:lnTo>
                  <a:cubicBezTo>
                    <a:pt x="5825" y="3623"/>
                    <a:pt x="5828" y="3625"/>
                    <a:pt x="5831" y="3625"/>
                  </a:cubicBezTo>
                  <a:cubicBezTo>
                    <a:pt x="5834" y="3625"/>
                    <a:pt x="5837" y="3623"/>
                    <a:pt x="5839" y="3623"/>
                  </a:cubicBezTo>
                  <a:cubicBezTo>
                    <a:pt x="5843" y="3623"/>
                    <a:pt x="5847" y="3626"/>
                    <a:pt x="5853" y="3639"/>
                  </a:cubicBezTo>
                  <a:cubicBezTo>
                    <a:pt x="5853" y="3633"/>
                    <a:pt x="5853" y="3628"/>
                    <a:pt x="5848" y="3622"/>
                  </a:cubicBezTo>
                  <a:cubicBezTo>
                    <a:pt x="5853" y="3622"/>
                    <a:pt x="5853" y="3622"/>
                    <a:pt x="5859" y="3633"/>
                  </a:cubicBezTo>
                  <a:cubicBezTo>
                    <a:pt x="5864" y="3616"/>
                    <a:pt x="5853" y="3616"/>
                    <a:pt x="5859" y="3605"/>
                  </a:cubicBezTo>
                  <a:lnTo>
                    <a:pt x="5859" y="3605"/>
                  </a:lnTo>
                  <a:cubicBezTo>
                    <a:pt x="5863" y="3609"/>
                    <a:pt x="5864" y="3610"/>
                    <a:pt x="5864" y="3612"/>
                  </a:cubicBezTo>
                  <a:lnTo>
                    <a:pt x="5864" y="3612"/>
                  </a:lnTo>
                  <a:cubicBezTo>
                    <a:pt x="5863" y="3602"/>
                    <a:pt x="5860" y="3593"/>
                    <a:pt x="5870" y="3588"/>
                  </a:cubicBezTo>
                  <a:cubicBezTo>
                    <a:pt x="5870" y="3594"/>
                    <a:pt x="5876" y="3594"/>
                    <a:pt x="5876" y="3594"/>
                  </a:cubicBezTo>
                  <a:cubicBezTo>
                    <a:pt x="5881" y="3583"/>
                    <a:pt x="5876" y="3560"/>
                    <a:pt x="5892" y="3549"/>
                  </a:cubicBezTo>
                  <a:cubicBezTo>
                    <a:pt x="5897" y="3556"/>
                    <a:pt x="5899" y="3557"/>
                    <a:pt x="5902" y="3557"/>
                  </a:cubicBezTo>
                  <a:cubicBezTo>
                    <a:pt x="5904" y="3557"/>
                    <a:pt x="5905" y="3556"/>
                    <a:pt x="5907" y="3556"/>
                  </a:cubicBezTo>
                  <a:cubicBezTo>
                    <a:pt x="5909" y="3556"/>
                    <a:pt x="5912" y="3557"/>
                    <a:pt x="5915" y="3560"/>
                  </a:cubicBezTo>
                  <a:lnTo>
                    <a:pt x="5915" y="3549"/>
                  </a:lnTo>
                  <a:lnTo>
                    <a:pt x="5909" y="3544"/>
                  </a:lnTo>
                  <a:cubicBezTo>
                    <a:pt x="5915" y="3538"/>
                    <a:pt x="5909" y="3527"/>
                    <a:pt x="5920" y="3521"/>
                  </a:cubicBezTo>
                  <a:lnTo>
                    <a:pt x="5920" y="3532"/>
                  </a:lnTo>
                  <a:lnTo>
                    <a:pt x="5926" y="3516"/>
                  </a:lnTo>
                  <a:lnTo>
                    <a:pt x="5915" y="3521"/>
                  </a:lnTo>
                  <a:cubicBezTo>
                    <a:pt x="5915" y="3510"/>
                    <a:pt x="5898" y="3510"/>
                    <a:pt x="5909" y="3499"/>
                  </a:cubicBezTo>
                  <a:lnTo>
                    <a:pt x="5909" y="3499"/>
                  </a:lnTo>
                  <a:cubicBezTo>
                    <a:pt x="5909" y="3500"/>
                    <a:pt x="5909" y="3500"/>
                    <a:pt x="5910" y="3500"/>
                  </a:cubicBezTo>
                  <a:cubicBezTo>
                    <a:pt x="5911" y="3500"/>
                    <a:pt x="5915" y="3497"/>
                    <a:pt x="5920" y="3497"/>
                  </a:cubicBezTo>
                  <a:cubicBezTo>
                    <a:pt x="5922" y="3497"/>
                    <a:pt x="5924" y="3498"/>
                    <a:pt x="5926" y="3499"/>
                  </a:cubicBezTo>
                  <a:cubicBezTo>
                    <a:pt x="5926" y="3488"/>
                    <a:pt x="5926" y="3482"/>
                    <a:pt x="5932" y="3482"/>
                  </a:cubicBezTo>
                  <a:cubicBezTo>
                    <a:pt x="5937" y="3482"/>
                    <a:pt x="5943" y="3493"/>
                    <a:pt x="5948" y="3493"/>
                  </a:cubicBezTo>
                  <a:cubicBezTo>
                    <a:pt x="5943" y="3482"/>
                    <a:pt x="5960" y="3476"/>
                    <a:pt x="5948" y="3465"/>
                  </a:cubicBezTo>
                  <a:lnTo>
                    <a:pt x="5948" y="3465"/>
                  </a:lnTo>
                  <a:cubicBezTo>
                    <a:pt x="5954" y="3465"/>
                    <a:pt x="5960" y="3471"/>
                    <a:pt x="5960" y="3471"/>
                  </a:cubicBezTo>
                  <a:lnTo>
                    <a:pt x="5954" y="3465"/>
                  </a:lnTo>
                  <a:cubicBezTo>
                    <a:pt x="5956" y="3463"/>
                    <a:pt x="5957" y="3463"/>
                    <a:pt x="5958" y="3463"/>
                  </a:cubicBezTo>
                  <a:cubicBezTo>
                    <a:pt x="5960" y="3463"/>
                    <a:pt x="5961" y="3465"/>
                    <a:pt x="5965" y="3465"/>
                  </a:cubicBezTo>
                  <a:cubicBezTo>
                    <a:pt x="5976" y="3460"/>
                    <a:pt x="5948" y="3460"/>
                    <a:pt x="5965" y="3454"/>
                  </a:cubicBezTo>
                  <a:lnTo>
                    <a:pt x="5965" y="3454"/>
                  </a:lnTo>
                  <a:cubicBezTo>
                    <a:pt x="5965" y="3454"/>
                    <a:pt x="5965" y="3454"/>
                    <a:pt x="5965" y="3460"/>
                  </a:cubicBezTo>
                  <a:cubicBezTo>
                    <a:pt x="5976" y="3448"/>
                    <a:pt x="5976" y="3432"/>
                    <a:pt x="5993" y="3420"/>
                  </a:cubicBezTo>
                  <a:lnTo>
                    <a:pt x="5993" y="3420"/>
                  </a:lnTo>
                  <a:cubicBezTo>
                    <a:pt x="6004" y="3432"/>
                    <a:pt x="5988" y="3437"/>
                    <a:pt x="5999" y="3443"/>
                  </a:cubicBezTo>
                  <a:cubicBezTo>
                    <a:pt x="6010" y="3426"/>
                    <a:pt x="6010" y="3398"/>
                    <a:pt x="6027" y="3387"/>
                  </a:cubicBezTo>
                  <a:lnTo>
                    <a:pt x="6021" y="3387"/>
                  </a:lnTo>
                  <a:cubicBezTo>
                    <a:pt x="6004" y="3370"/>
                    <a:pt x="6038" y="3381"/>
                    <a:pt x="6038" y="3370"/>
                  </a:cubicBezTo>
                  <a:cubicBezTo>
                    <a:pt x="6038" y="3370"/>
                    <a:pt x="6042" y="3377"/>
                    <a:pt x="6043" y="3377"/>
                  </a:cubicBezTo>
                  <a:cubicBezTo>
                    <a:pt x="6043" y="3377"/>
                    <a:pt x="6044" y="3377"/>
                    <a:pt x="6044" y="3376"/>
                  </a:cubicBezTo>
                  <a:cubicBezTo>
                    <a:pt x="6055" y="3370"/>
                    <a:pt x="6055" y="3353"/>
                    <a:pt x="6060" y="3331"/>
                  </a:cubicBezTo>
                  <a:lnTo>
                    <a:pt x="6066" y="3336"/>
                  </a:lnTo>
                  <a:cubicBezTo>
                    <a:pt x="6077" y="3336"/>
                    <a:pt x="6083" y="3325"/>
                    <a:pt x="6088" y="3320"/>
                  </a:cubicBezTo>
                  <a:cubicBezTo>
                    <a:pt x="6083" y="3314"/>
                    <a:pt x="6088" y="3308"/>
                    <a:pt x="6083" y="3308"/>
                  </a:cubicBezTo>
                  <a:cubicBezTo>
                    <a:pt x="6122" y="3308"/>
                    <a:pt x="6094" y="3258"/>
                    <a:pt x="6133" y="3258"/>
                  </a:cubicBezTo>
                  <a:cubicBezTo>
                    <a:pt x="6133" y="3260"/>
                    <a:pt x="6133" y="3262"/>
                    <a:pt x="6133" y="3264"/>
                  </a:cubicBezTo>
                  <a:lnTo>
                    <a:pt x="6144" y="3247"/>
                  </a:lnTo>
                  <a:cubicBezTo>
                    <a:pt x="6139" y="3244"/>
                    <a:pt x="6137" y="3244"/>
                    <a:pt x="6136" y="3244"/>
                  </a:cubicBezTo>
                  <a:cubicBezTo>
                    <a:pt x="6135" y="3244"/>
                    <a:pt x="6133" y="3244"/>
                    <a:pt x="6128" y="3241"/>
                  </a:cubicBezTo>
                  <a:cubicBezTo>
                    <a:pt x="6122" y="3236"/>
                    <a:pt x="6122" y="3230"/>
                    <a:pt x="6128" y="3224"/>
                  </a:cubicBezTo>
                  <a:cubicBezTo>
                    <a:pt x="6128" y="3236"/>
                    <a:pt x="6139" y="3236"/>
                    <a:pt x="6144" y="3236"/>
                  </a:cubicBezTo>
                  <a:cubicBezTo>
                    <a:pt x="6144" y="3236"/>
                    <a:pt x="6144" y="3236"/>
                    <a:pt x="6139" y="3230"/>
                  </a:cubicBezTo>
                  <a:lnTo>
                    <a:pt x="6139" y="3230"/>
                  </a:lnTo>
                  <a:cubicBezTo>
                    <a:pt x="6141" y="3231"/>
                    <a:pt x="6143" y="3231"/>
                    <a:pt x="6144" y="3231"/>
                  </a:cubicBezTo>
                  <a:cubicBezTo>
                    <a:pt x="6153" y="3231"/>
                    <a:pt x="6125" y="3213"/>
                    <a:pt x="6144" y="3213"/>
                  </a:cubicBezTo>
                  <a:lnTo>
                    <a:pt x="6144" y="3213"/>
                  </a:lnTo>
                  <a:lnTo>
                    <a:pt x="6144" y="3219"/>
                  </a:lnTo>
                  <a:cubicBezTo>
                    <a:pt x="6144" y="3213"/>
                    <a:pt x="6144" y="3202"/>
                    <a:pt x="6150" y="3202"/>
                  </a:cubicBezTo>
                  <a:cubicBezTo>
                    <a:pt x="6161" y="3208"/>
                    <a:pt x="6150" y="3208"/>
                    <a:pt x="6156" y="3213"/>
                  </a:cubicBezTo>
                  <a:cubicBezTo>
                    <a:pt x="6161" y="3208"/>
                    <a:pt x="6152" y="3190"/>
                    <a:pt x="6158" y="3190"/>
                  </a:cubicBezTo>
                  <a:lnTo>
                    <a:pt x="6158" y="3190"/>
                  </a:lnTo>
                  <a:cubicBezTo>
                    <a:pt x="6159" y="3190"/>
                    <a:pt x="6160" y="3190"/>
                    <a:pt x="6161" y="3191"/>
                  </a:cubicBezTo>
                  <a:cubicBezTo>
                    <a:pt x="6161" y="3196"/>
                    <a:pt x="6161" y="3196"/>
                    <a:pt x="6161" y="3202"/>
                  </a:cubicBezTo>
                  <a:cubicBezTo>
                    <a:pt x="6167" y="3204"/>
                    <a:pt x="6171" y="3204"/>
                    <a:pt x="6173" y="3204"/>
                  </a:cubicBezTo>
                  <a:cubicBezTo>
                    <a:pt x="6179" y="3204"/>
                    <a:pt x="6180" y="3202"/>
                    <a:pt x="6184" y="3202"/>
                  </a:cubicBezTo>
                  <a:lnTo>
                    <a:pt x="6178" y="3202"/>
                  </a:lnTo>
                  <a:lnTo>
                    <a:pt x="6195" y="3196"/>
                  </a:lnTo>
                  <a:lnTo>
                    <a:pt x="6189" y="3196"/>
                  </a:lnTo>
                  <a:cubicBezTo>
                    <a:pt x="6167" y="3168"/>
                    <a:pt x="6195" y="3174"/>
                    <a:pt x="6189" y="3152"/>
                  </a:cubicBezTo>
                  <a:lnTo>
                    <a:pt x="6189" y="3152"/>
                  </a:lnTo>
                  <a:cubicBezTo>
                    <a:pt x="6195" y="3174"/>
                    <a:pt x="6195" y="3163"/>
                    <a:pt x="6206" y="3174"/>
                  </a:cubicBezTo>
                  <a:cubicBezTo>
                    <a:pt x="6209" y="3171"/>
                    <a:pt x="6212" y="3170"/>
                    <a:pt x="6214" y="3170"/>
                  </a:cubicBezTo>
                  <a:cubicBezTo>
                    <a:pt x="6217" y="3170"/>
                    <a:pt x="6220" y="3171"/>
                    <a:pt x="6223" y="3174"/>
                  </a:cubicBezTo>
                  <a:cubicBezTo>
                    <a:pt x="6218" y="3163"/>
                    <a:pt x="6233" y="3173"/>
                    <a:pt x="6229" y="3154"/>
                  </a:cubicBezTo>
                  <a:lnTo>
                    <a:pt x="6229" y="3154"/>
                  </a:lnTo>
                  <a:cubicBezTo>
                    <a:pt x="6229" y="3154"/>
                    <a:pt x="6230" y="3154"/>
                    <a:pt x="6230" y="3154"/>
                  </a:cubicBezTo>
                  <a:cubicBezTo>
                    <a:pt x="6231" y="3154"/>
                    <a:pt x="6234" y="3154"/>
                    <a:pt x="6240" y="3157"/>
                  </a:cubicBezTo>
                  <a:cubicBezTo>
                    <a:pt x="6240" y="3152"/>
                    <a:pt x="6234" y="3152"/>
                    <a:pt x="6228" y="3152"/>
                  </a:cubicBezTo>
                  <a:cubicBezTo>
                    <a:pt x="6223" y="3129"/>
                    <a:pt x="6262" y="3140"/>
                    <a:pt x="6256" y="3112"/>
                  </a:cubicBezTo>
                  <a:cubicBezTo>
                    <a:pt x="6256" y="3096"/>
                    <a:pt x="6251" y="3084"/>
                    <a:pt x="6251" y="3068"/>
                  </a:cubicBezTo>
                  <a:lnTo>
                    <a:pt x="6251" y="3068"/>
                  </a:lnTo>
                  <a:cubicBezTo>
                    <a:pt x="6262" y="3068"/>
                    <a:pt x="6262" y="3079"/>
                    <a:pt x="6262" y="3079"/>
                  </a:cubicBezTo>
                  <a:cubicBezTo>
                    <a:pt x="6273" y="3079"/>
                    <a:pt x="6273" y="3073"/>
                    <a:pt x="6273" y="3062"/>
                  </a:cubicBezTo>
                  <a:cubicBezTo>
                    <a:pt x="6268" y="3062"/>
                    <a:pt x="6256" y="3056"/>
                    <a:pt x="6256" y="3051"/>
                  </a:cubicBezTo>
                  <a:lnTo>
                    <a:pt x="6256" y="3051"/>
                  </a:lnTo>
                  <a:cubicBezTo>
                    <a:pt x="6248" y="3051"/>
                    <a:pt x="6256" y="3058"/>
                    <a:pt x="6252" y="3058"/>
                  </a:cubicBezTo>
                  <a:cubicBezTo>
                    <a:pt x="6251" y="3058"/>
                    <a:pt x="6249" y="3057"/>
                    <a:pt x="6245" y="3056"/>
                  </a:cubicBezTo>
                  <a:lnTo>
                    <a:pt x="6245" y="3068"/>
                  </a:lnTo>
                  <a:cubicBezTo>
                    <a:pt x="6241" y="3063"/>
                    <a:pt x="6237" y="3059"/>
                    <a:pt x="6237" y="3057"/>
                  </a:cubicBezTo>
                  <a:lnTo>
                    <a:pt x="6237" y="3057"/>
                  </a:lnTo>
                  <a:cubicBezTo>
                    <a:pt x="6225" y="3063"/>
                    <a:pt x="6232" y="3080"/>
                    <a:pt x="6226" y="3080"/>
                  </a:cubicBezTo>
                  <a:cubicBezTo>
                    <a:pt x="6225" y="3080"/>
                    <a:pt x="6224" y="3079"/>
                    <a:pt x="6223" y="3079"/>
                  </a:cubicBezTo>
                  <a:lnTo>
                    <a:pt x="6223" y="3073"/>
                  </a:lnTo>
                  <a:lnTo>
                    <a:pt x="6223" y="3073"/>
                  </a:lnTo>
                  <a:cubicBezTo>
                    <a:pt x="6217" y="3096"/>
                    <a:pt x="6234" y="3084"/>
                    <a:pt x="6234" y="3107"/>
                  </a:cubicBezTo>
                  <a:lnTo>
                    <a:pt x="6200" y="3090"/>
                  </a:lnTo>
                  <a:lnTo>
                    <a:pt x="6200" y="3090"/>
                  </a:lnTo>
                  <a:lnTo>
                    <a:pt x="6212" y="3101"/>
                  </a:lnTo>
                  <a:cubicBezTo>
                    <a:pt x="6212" y="3101"/>
                    <a:pt x="6209" y="3104"/>
                    <a:pt x="6208" y="3104"/>
                  </a:cubicBezTo>
                  <a:cubicBezTo>
                    <a:pt x="6207" y="3104"/>
                    <a:pt x="6206" y="3103"/>
                    <a:pt x="6206" y="3101"/>
                  </a:cubicBezTo>
                  <a:lnTo>
                    <a:pt x="6206" y="3101"/>
                  </a:lnTo>
                  <a:cubicBezTo>
                    <a:pt x="6206" y="3107"/>
                    <a:pt x="6207" y="3107"/>
                    <a:pt x="6209" y="3107"/>
                  </a:cubicBezTo>
                  <a:cubicBezTo>
                    <a:pt x="6210" y="3107"/>
                    <a:pt x="6212" y="3107"/>
                    <a:pt x="6212" y="3112"/>
                  </a:cubicBezTo>
                  <a:cubicBezTo>
                    <a:pt x="6203" y="3112"/>
                    <a:pt x="6204" y="3127"/>
                    <a:pt x="6194" y="3127"/>
                  </a:cubicBezTo>
                  <a:cubicBezTo>
                    <a:pt x="6191" y="3127"/>
                    <a:pt x="6188" y="3126"/>
                    <a:pt x="6184" y="3124"/>
                  </a:cubicBezTo>
                  <a:lnTo>
                    <a:pt x="6184" y="3124"/>
                  </a:lnTo>
                  <a:cubicBezTo>
                    <a:pt x="6189" y="3129"/>
                    <a:pt x="6195" y="3124"/>
                    <a:pt x="6195" y="3135"/>
                  </a:cubicBezTo>
                  <a:cubicBezTo>
                    <a:pt x="6191" y="3131"/>
                    <a:pt x="6189" y="3129"/>
                    <a:pt x="6188" y="3129"/>
                  </a:cubicBezTo>
                  <a:lnTo>
                    <a:pt x="6188" y="3129"/>
                  </a:lnTo>
                  <a:cubicBezTo>
                    <a:pt x="6184" y="3129"/>
                    <a:pt x="6191" y="3146"/>
                    <a:pt x="6178" y="3146"/>
                  </a:cubicBezTo>
                  <a:cubicBezTo>
                    <a:pt x="6172" y="3135"/>
                    <a:pt x="6178" y="3135"/>
                    <a:pt x="6167" y="3129"/>
                  </a:cubicBezTo>
                  <a:lnTo>
                    <a:pt x="6167" y="3129"/>
                  </a:lnTo>
                  <a:cubicBezTo>
                    <a:pt x="6178" y="3146"/>
                    <a:pt x="6156" y="3140"/>
                    <a:pt x="6150" y="3146"/>
                  </a:cubicBezTo>
                  <a:lnTo>
                    <a:pt x="6144" y="3146"/>
                  </a:lnTo>
                  <a:cubicBezTo>
                    <a:pt x="6144" y="3146"/>
                    <a:pt x="6150" y="3152"/>
                    <a:pt x="6156" y="3157"/>
                  </a:cubicBezTo>
                  <a:cubicBezTo>
                    <a:pt x="6156" y="3163"/>
                    <a:pt x="6144" y="3168"/>
                    <a:pt x="6144" y="3180"/>
                  </a:cubicBezTo>
                  <a:cubicBezTo>
                    <a:pt x="6143" y="3178"/>
                    <a:pt x="6142" y="3178"/>
                    <a:pt x="6140" y="3178"/>
                  </a:cubicBezTo>
                  <a:cubicBezTo>
                    <a:pt x="6133" y="3178"/>
                    <a:pt x="6120" y="3186"/>
                    <a:pt x="6111" y="3191"/>
                  </a:cubicBezTo>
                  <a:cubicBezTo>
                    <a:pt x="6122" y="3202"/>
                    <a:pt x="6111" y="3208"/>
                    <a:pt x="6111" y="3219"/>
                  </a:cubicBezTo>
                  <a:cubicBezTo>
                    <a:pt x="6105" y="3213"/>
                    <a:pt x="6100" y="3208"/>
                    <a:pt x="6100" y="3202"/>
                  </a:cubicBezTo>
                  <a:lnTo>
                    <a:pt x="6094" y="3208"/>
                  </a:lnTo>
                  <a:cubicBezTo>
                    <a:pt x="6100" y="3213"/>
                    <a:pt x="6100" y="3213"/>
                    <a:pt x="6100" y="3219"/>
                  </a:cubicBezTo>
                  <a:lnTo>
                    <a:pt x="6088" y="3213"/>
                  </a:lnTo>
                  <a:cubicBezTo>
                    <a:pt x="6083" y="3219"/>
                    <a:pt x="6088" y="3236"/>
                    <a:pt x="6072" y="3241"/>
                  </a:cubicBezTo>
                  <a:cubicBezTo>
                    <a:pt x="6083" y="3247"/>
                    <a:pt x="6105" y="3252"/>
                    <a:pt x="6100" y="3269"/>
                  </a:cubicBezTo>
                  <a:cubicBezTo>
                    <a:pt x="6100" y="3264"/>
                    <a:pt x="6088" y="3258"/>
                    <a:pt x="6088" y="3252"/>
                  </a:cubicBezTo>
                  <a:cubicBezTo>
                    <a:pt x="6088" y="3258"/>
                    <a:pt x="6088" y="3264"/>
                    <a:pt x="6088" y="3264"/>
                  </a:cubicBezTo>
                  <a:lnTo>
                    <a:pt x="6083" y="3252"/>
                  </a:lnTo>
                  <a:lnTo>
                    <a:pt x="6083" y="3252"/>
                  </a:lnTo>
                  <a:cubicBezTo>
                    <a:pt x="6072" y="3252"/>
                    <a:pt x="6088" y="3258"/>
                    <a:pt x="6083" y="3264"/>
                  </a:cubicBezTo>
                  <a:cubicBezTo>
                    <a:pt x="6077" y="3258"/>
                    <a:pt x="6077" y="3258"/>
                    <a:pt x="6072" y="3252"/>
                  </a:cubicBezTo>
                  <a:lnTo>
                    <a:pt x="6055" y="3252"/>
                  </a:lnTo>
                  <a:cubicBezTo>
                    <a:pt x="6060" y="3258"/>
                    <a:pt x="6066" y="3258"/>
                    <a:pt x="6060" y="3264"/>
                  </a:cubicBezTo>
                  <a:cubicBezTo>
                    <a:pt x="6059" y="3266"/>
                    <a:pt x="6058" y="3267"/>
                    <a:pt x="6056" y="3267"/>
                  </a:cubicBezTo>
                  <a:cubicBezTo>
                    <a:pt x="6053" y="3267"/>
                    <a:pt x="6049" y="3262"/>
                    <a:pt x="6046" y="3262"/>
                  </a:cubicBezTo>
                  <a:cubicBezTo>
                    <a:pt x="6045" y="3262"/>
                    <a:pt x="6044" y="3263"/>
                    <a:pt x="6044" y="3264"/>
                  </a:cubicBezTo>
                  <a:cubicBezTo>
                    <a:pt x="6049" y="3269"/>
                    <a:pt x="6038" y="3269"/>
                    <a:pt x="6049" y="3275"/>
                  </a:cubicBezTo>
                  <a:cubicBezTo>
                    <a:pt x="6049" y="3277"/>
                    <a:pt x="6049" y="3277"/>
                    <a:pt x="6048" y="3277"/>
                  </a:cubicBezTo>
                  <a:cubicBezTo>
                    <a:pt x="6046" y="3277"/>
                    <a:pt x="6042" y="3275"/>
                    <a:pt x="6038" y="3275"/>
                  </a:cubicBezTo>
                  <a:cubicBezTo>
                    <a:pt x="6038" y="3280"/>
                    <a:pt x="6021" y="3292"/>
                    <a:pt x="6038" y="3297"/>
                  </a:cubicBezTo>
                  <a:cubicBezTo>
                    <a:pt x="6038" y="3320"/>
                    <a:pt x="6010" y="3320"/>
                    <a:pt x="6004" y="3336"/>
                  </a:cubicBezTo>
                  <a:cubicBezTo>
                    <a:pt x="5999" y="3348"/>
                    <a:pt x="5988" y="3353"/>
                    <a:pt x="5993" y="3364"/>
                  </a:cubicBezTo>
                  <a:cubicBezTo>
                    <a:pt x="5993" y="3366"/>
                    <a:pt x="5992" y="3367"/>
                    <a:pt x="5990" y="3367"/>
                  </a:cubicBezTo>
                  <a:cubicBezTo>
                    <a:pt x="5986" y="3367"/>
                    <a:pt x="5980" y="3364"/>
                    <a:pt x="5976" y="3364"/>
                  </a:cubicBezTo>
                  <a:lnTo>
                    <a:pt x="5976" y="3364"/>
                  </a:lnTo>
                  <a:cubicBezTo>
                    <a:pt x="5976" y="3370"/>
                    <a:pt x="5982" y="3376"/>
                    <a:pt x="5965" y="3381"/>
                  </a:cubicBezTo>
                  <a:cubicBezTo>
                    <a:pt x="5965" y="3370"/>
                    <a:pt x="5960" y="3376"/>
                    <a:pt x="5965" y="3370"/>
                  </a:cubicBezTo>
                  <a:lnTo>
                    <a:pt x="5965" y="3370"/>
                  </a:lnTo>
                  <a:cubicBezTo>
                    <a:pt x="5960" y="3376"/>
                    <a:pt x="5948" y="3370"/>
                    <a:pt x="5954" y="3387"/>
                  </a:cubicBezTo>
                  <a:cubicBezTo>
                    <a:pt x="5952" y="3382"/>
                    <a:pt x="5949" y="3381"/>
                    <a:pt x="5946" y="3381"/>
                  </a:cubicBezTo>
                  <a:cubicBezTo>
                    <a:pt x="5942" y="3381"/>
                    <a:pt x="5937" y="3385"/>
                    <a:pt x="5937" y="3392"/>
                  </a:cubicBezTo>
                  <a:lnTo>
                    <a:pt x="5948" y="3392"/>
                  </a:lnTo>
                  <a:cubicBezTo>
                    <a:pt x="5948" y="3392"/>
                    <a:pt x="5943" y="3398"/>
                    <a:pt x="5937" y="3404"/>
                  </a:cubicBezTo>
                  <a:lnTo>
                    <a:pt x="5926" y="3387"/>
                  </a:lnTo>
                  <a:lnTo>
                    <a:pt x="5926" y="3387"/>
                  </a:lnTo>
                  <a:cubicBezTo>
                    <a:pt x="5900" y="3392"/>
                    <a:pt x="5928" y="3432"/>
                    <a:pt x="5903" y="3432"/>
                  </a:cubicBezTo>
                  <a:cubicBezTo>
                    <a:pt x="5902" y="3432"/>
                    <a:pt x="5900" y="3432"/>
                    <a:pt x="5898" y="3432"/>
                  </a:cubicBezTo>
                  <a:lnTo>
                    <a:pt x="5898" y="3432"/>
                  </a:lnTo>
                  <a:cubicBezTo>
                    <a:pt x="5898" y="3435"/>
                    <a:pt x="5899" y="3436"/>
                    <a:pt x="5900" y="3436"/>
                  </a:cubicBezTo>
                  <a:cubicBezTo>
                    <a:pt x="5902" y="3436"/>
                    <a:pt x="5906" y="3433"/>
                    <a:pt x="5909" y="3433"/>
                  </a:cubicBezTo>
                  <a:cubicBezTo>
                    <a:pt x="5911" y="3433"/>
                    <a:pt x="5913" y="3434"/>
                    <a:pt x="5915" y="3437"/>
                  </a:cubicBezTo>
                  <a:cubicBezTo>
                    <a:pt x="5912" y="3440"/>
                    <a:pt x="5905" y="3440"/>
                    <a:pt x="5898" y="3440"/>
                  </a:cubicBezTo>
                  <a:cubicBezTo>
                    <a:pt x="5891" y="3440"/>
                    <a:pt x="5884" y="3440"/>
                    <a:pt x="5881" y="3443"/>
                  </a:cubicBezTo>
                  <a:cubicBezTo>
                    <a:pt x="5870" y="3443"/>
                    <a:pt x="5892" y="3465"/>
                    <a:pt x="5881" y="3471"/>
                  </a:cubicBezTo>
                  <a:cubicBezTo>
                    <a:pt x="5887" y="3471"/>
                    <a:pt x="5898" y="3482"/>
                    <a:pt x="5892" y="3493"/>
                  </a:cubicBezTo>
                  <a:cubicBezTo>
                    <a:pt x="5891" y="3494"/>
                    <a:pt x="5890" y="3495"/>
                    <a:pt x="5888" y="3495"/>
                  </a:cubicBezTo>
                  <a:cubicBezTo>
                    <a:pt x="5881" y="3495"/>
                    <a:pt x="5870" y="3485"/>
                    <a:pt x="5870" y="3476"/>
                  </a:cubicBezTo>
                  <a:cubicBezTo>
                    <a:pt x="5866" y="3476"/>
                    <a:pt x="5863" y="3479"/>
                    <a:pt x="5859" y="3479"/>
                  </a:cubicBezTo>
                  <a:cubicBezTo>
                    <a:pt x="5857" y="3479"/>
                    <a:pt x="5855" y="3478"/>
                    <a:pt x="5853" y="3476"/>
                  </a:cubicBezTo>
                  <a:lnTo>
                    <a:pt x="5853" y="3476"/>
                  </a:lnTo>
                  <a:cubicBezTo>
                    <a:pt x="5853" y="3482"/>
                    <a:pt x="5855" y="3483"/>
                    <a:pt x="5857" y="3483"/>
                  </a:cubicBezTo>
                  <a:cubicBezTo>
                    <a:pt x="5859" y="3483"/>
                    <a:pt x="5862" y="3482"/>
                    <a:pt x="5864" y="3482"/>
                  </a:cubicBezTo>
                  <a:lnTo>
                    <a:pt x="5864" y="3482"/>
                  </a:lnTo>
                  <a:cubicBezTo>
                    <a:pt x="5848" y="3488"/>
                    <a:pt x="5848" y="3499"/>
                    <a:pt x="5836" y="3504"/>
                  </a:cubicBezTo>
                  <a:cubicBezTo>
                    <a:pt x="5842" y="3504"/>
                    <a:pt x="5848" y="3504"/>
                    <a:pt x="5848" y="3510"/>
                  </a:cubicBezTo>
                  <a:cubicBezTo>
                    <a:pt x="5831" y="3516"/>
                    <a:pt x="5848" y="3521"/>
                    <a:pt x="5842" y="3532"/>
                  </a:cubicBezTo>
                  <a:cubicBezTo>
                    <a:pt x="5835" y="3532"/>
                    <a:pt x="5832" y="3525"/>
                    <a:pt x="5830" y="3525"/>
                  </a:cubicBezTo>
                  <a:cubicBezTo>
                    <a:pt x="5828" y="3525"/>
                    <a:pt x="5827" y="3527"/>
                    <a:pt x="5825" y="3532"/>
                  </a:cubicBezTo>
                  <a:cubicBezTo>
                    <a:pt x="5820" y="3532"/>
                    <a:pt x="5814" y="3521"/>
                    <a:pt x="5814" y="3516"/>
                  </a:cubicBezTo>
                  <a:cubicBezTo>
                    <a:pt x="5814" y="3532"/>
                    <a:pt x="5792" y="3532"/>
                    <a:pt x="5786" y="3532"/>
                  </a:cubicBezTo>
                  <a:lnTo>
                    <a:pt x="5797" y="3538"/>
                  </a:lnTo>
                  <a:cubicBezTo>
                    <a:pt x="5794" y="3541"/>
                    <a:pt x="5793" y="3542"/>
                    <a:pt x="5792" y="3542"/>
                  </a:cubicBezTo>
                  <a:cubicBezTo>
                    <a:pt x="5790" y="3542"/>
                    <a:pt x="5789" y="3541"/>
                    <a:pt x="5786" y="3538"/>
                  </a:cubicBezTo>
                  <a:lnTo>
                    <a:pt x="5786" y="3538"/>
                  </a:lnTo>
                  <a:cubicBezTo>
                    <a:pt x="5792" y="3549"/>
                    <a:pt x="5803" y="3549"/>
                    <a:pt x="5803" y="3560"/>
                  </a:cubicBezTo>
                  <a:cubicBezTo>
                    <a:pt x="5799" y="3560"/>
                    <a:pt x="5801" y="3570"/>
                    <a:pt x="5795" y="3570"/>
                  </a:cubicBezTo>
                  <a:cubicBezTo>
                    <a:pt x="5793" y="3570"/>
                    <a:pt x="5790" y="3569"/>
                    <a:pt x="5786" y="3566"/>
                  </a:cubicBezTo>
                  <a:cubicBezTo>
                    <a:pt x="5800" y="3561"/>
                    <a:pt x="5783" y="3560"/>
                    <a:pt x="5780" y="3554"/>
                  </a:cubicBezTo>
                  <a:lnTo>
                    <a:pt x="5780" y="3554"/>
                  </a:lnTo>
                  <a:cubicBezTo>
                    <a:pt x="5779" y="3555"/>
                    <a:pt x="5778" y="3555"/>
                    <a:pt x="5775" y="3555"/>
                  </a:cubicBezTo>
                  <a:cubicBezTo>
                    <a:pt x="5752" y="3555"/>
                    <a:pt x="5780" y="3566"/>
                    <a:pt x="5775" y="3577"/>
                  </a:cubicBezTo>
                  <a:cubicBezTo>
                    <a:pt x="5772" y="3574"/>
                    <a:pt x="5768" y="3573"/>
                    <a:pt x="5764" y="3573"/>
                  </a:cubicBezTo>
                  <a:cubicBezTo>
                    <a:pt x="5761" y="3573"/>
                    <a:pt x="5758" y="3574"/>
                    <a:pt x="5758" y="3577"/>
                  </a:cubicBezTo>
                  <a:cubicBezTo>
                    <a:pt x="5759" y="3576"/>
                    <a:pt x="5760" y="3576"/>
                    <a:pt x="5761" y="3576"/>
                  </a:cubicBezTo>
                  <a:cubicBezTo>
                    <a:pt x="5766" y="3576"/>
                    <a:pt x="5770" y="3584"/>
                    <a:pt x="5775" y="3588"/>
                  </a:cubicBezTo>
                  <a:cubicBezTo>
                    <a:pt x="5764" y="3594"/>
                    <a:pt x="5769" y="3600"/>
                    <a:pt x="5764" y="3605"/>
                  </a:cubicBezTo>
                  <a:lnTo>
                    <a:pt x="5775" y="3600"/>
                  </a:lnTo>
                  <a:lnTo>
                    <a:pt x="5775" y="3600"/>
                  </a:lnTo>
                  <a:cubicBezTo>
                    <a:pt x="5775" y="3610"/>
                    <a:pt x="5775" y="3611"/>
                    <a:pt x="5770" y="3616"/>
                  </a:cubicBezTo>
                  <a:lnTo>
                    <a:pt x="5770" y="3616"/>
                  </a:lnTo>
                  <a:cubicBezTo>
                    <a:pt x="5770" y="3615"/>
                    <a:pt x="5770" y="3613"/>
                    <a:pt x="5769" y="3611"/>
                  </a:cubicBezTo>
                  <a:lnTo>
                    <a:pt x="5769" y="3611"/>
                  </a:lnTo>
                  <a:cubicBezTo>
                    <a:pt x="5769" y="3611"/>
                    <a:pt x="5764" y="3616"/>
                    <a:pt x="5769" y="3616"/>
                  </a:cubicBezTo>
                  <a:cubicBezTo>
                    <a:pt x="5769" y="3616"/>
                    <a:pt x="5770" y="3616"/>
                    <a:pt x="5770" y="3616"/>
                  </a:cubicBezTo>
                  <a:lnTo>
                    <a:pt x="5770" y="3616"/>
                  </a:lnTo>
                  <a:cubicBezTo>
                    <a:pt x="5769" y="3619"/>
                    <a:pt x="5765" y="3619"/>
                    <a:pt x="5760" y="3619"/>
                  </a:cubicBezTo>
                  <a:cubicBezTo>
                    <a:pt x="5754" y="3619"/>
                    <a:pt x="5747" y="3619"/>
                    <a:pt x="5747" y="3628"/>
                  </a:cubicBezTo>
                  <a:cubicBezTo>
                    <a:pt x="5741" y="3628"/>
                    <a:pt x="5736" y="3616"/>
                    <a:pt x="5730" y="3616"/>
                  </a:cubicBezTo>
                  <a:cubicBezTo>
                    <a:pt x="5730" y="3633"/>
                    <a:pt x="5713" y="3622"/>
                    <a:pt x="5713" y="3639"/>
                  </a:cubicBezTo>
                  <a:cubicBezTo>
                    <a:pt x="5724" y="3639"/>
                    <a:pt x="5719" y="3639"/>
                    <a:pt x="5724" y="3650"/>
                  </a:cubicBezTo>
                  <a:lnTo>
                    <a:pt x="5730" y="3633"/>
                  </a:lnTo>
                  <a:lnTo>
                    <a:pt x="5736" y="3650"/>
                  </a:lnTo>
                  <a:cubicBezTo>
                    <a:pt x="5741" y="3644"/>
                    <a:pt x="5736" y="3639"/>
                    <a:pt x="5741" y="3633"/>
                  </a:cubicBezTo>
                  <a:cubicBezTo>
                    <a:pt x="5747" y="3644"/>
                    <a:pt x="5741" y="3644"/>
                    <a:pt x="5752" y="3650"/>
                  </a:cubicBezTo>
                  <a:cubicBezTo>
                    <a:pt x="5751" y="3649"/>
                    <a:pt x="5749" y="3649"/>
                    <a:pt x="5748" y="3649"/>
                  </a:cubicBezTo>
                  <a:cubicBezTo>
                    <a:pt x="5738" y="3649"/>
                    <a:pt x="5746" y="3667"/>
                    <a:pt x="5736" y="3667"/>
                  </a:cubicBezTo>
                  <a:lnTo>
                    <a:pt x="5713" y="3650"/>
                  </a:lnTo>
                  <a:cubicBezTo>
                    <a:pt x="5699" y="3650"/>
                    <a:pt x="5705" y="3671"/>
                    <a:pt x="5696" y="3684"/>
                  </a:cubicBezTo>
                  <a:lnTo>
                    <a:pt x="5696" y="3684"/>
                  </a:lnTo>
                  <a:lnTo>
                    <a:pt x="5696" y="3684"/>
                  </a:lnTo>
                  <a:lnTo>
                    <a:pt x="5696" y="3684"/>
                  </a:lnTo>
                  <a:cubicBezTo>
                    <a:pt x="5708" y="3695"/>
                    <a:pt x="5691" y="3695"/>
                    <a:pt x="5691" y="3700"/>
                  </a:cubicBezTo>
                  <a:cubicBezTo>
                    <a:pt x="5685" y="3695"/>
                    <a:pt x="5680" y="3695"/>
                    <a:pt x="5674" y="3695"/>
                  </a:cubicBezTo>
                  <a:cubicBezTo>
                    <a:pt x="5680" y="3700"/>
                    <a:pt x="5668" y="3706"/>
                    <a:pt x="5680" y="3717"/>
                  </a:cubicBezTo>
                  <a:lnTo>
                    <a:pt x="5663" y="3717"/>
                  </a:lnTo>
                  <a:cubicBezTo>
                    <a:pt x="5652" y="3723"/>
                    <a:pt x="5674" y="3745"/>
                    <a:pt x="5663" y="3756"/>
                  </a:cubicBezTo>
                  <a:cubicBezTo>
                    <a:pt x="5657" y="3745"/>
                    <a:pt x="5646" y="3745"/>
                    <a:pt x="5652" y="3734"/>
                  </a:cubicBezTo>
                  <a:lnTo>
                    <a:pt x="5652" y="3734"/>
                  </a:lnTo>
                  <a:cubicBezTo>
                    <a:pt x="5646" y="3740"/>
                    <a:pt x="5640" y="3740"/>
                    <a:pt x="5646" y="3745"/>
                  </a:cubicBezTo>
                  <a:cubicBezTo>
                    <a:pt x="5640" y="3745"/>
                    <a:pt x="5646" y="3762"/>
                    <a:pt x="5640" y="3762"/>
                  </a:cubicBezTo>
                  <a:cubicBezTo>
                    <a:pt x="5640" y="3768"/>
                    <a:pt x="5646" y="3773"/>
                    <a:pt x="5646" y="3773"/>
                  </a:cubicBezTo>
                  <a:lnTo>
                    <a:pt x="5640" y="3773"/>
                  </a:lnTo>
                  <a:cubicBezTo>
                    <a:pt x="5645" y="3773"/>
                    <a:pt x="5642" y="3782"/>
                    <a:pt x="5648" y="3784"/>
                  </a:cubicBezTo>
                  <a:lnTo>
                    <a:pt x="5648" y="3784"/>
                  </a:lnTo>
                  <a:cubicBezTo>
                    <a:pt x="5647" y="3784"/>
                    <a:pt x="5646" y="3784"/>
                    <a:pt x="5645" y="3784"/>
                  </a:cubicBezTo>
                  <a:cubicBezTo>
                    <a:pt x="5621" y="3784"/>
                    <a:pt x="5622" y="3813"/>
                    <a:pt x="5605" y="3813"/>
                  </a:cubicBezTo>
                  <a:cubicBezTo>
                    <a:pt x="5604" y="3813"/>
                    <a:pt x="5603" y="3813"/>
                    <a:pt x="5601" y="3812"/>
                  </a:cubicBezTo>
                  <a:cubicBezTo>
                    <a:pt x="5596" y="3824"/>
                    <a:pt x="5590" y="3835"/>
                    <a:pt x="5584" y="3840"/>
                  </a:cubicBezTo>
                  <a:cubicBezTo>
                    <a:pt x="5568" y="3840"/>
                    <a:pt x="5596" y="3863"/>
                    <a:pt x="5579" y="3868"/>
                  </a:cubicBezTo>
                  <a:cubicBezTo>
                    <a:pt x="5562" y="3863"/>
                    <a:pt x="5579" y="3857"/>
                    <a:pt x="5573" y="3857"/>
                  </a:cubicBezTo>
                  <a:cubicBezTo>
                    <a:pt x="5567" y="3854"/>
                    <a:pt x="5564" y="3852"/>
                    <a:pt x="5561" y="3852"/>
                  </a:cubicBezTo>
                  <a:cubicBezTo>
                    <a:pt x="5552" y="3852"/>
                    <a:pt x="5557" y="3869"/>
                    <a:pt x="5549" y="3869"/>
                  </a:cubicBezTo>
                  <a:cubicBezTo>
                    <a:pt x="5548" y="3869"/>
                    <a:pt x="5547" y="3869"/>
                    <a:pt x="5545" y="3868"/>
                  </a:cubicBezTo>
                  <a:cubicBezTo>
                    <a:pt x="5544" y="3868"/>
                    <a:pt x="5543" y="3868"/>
                    <a:pt x="5542" y="3868"/>
                  </a:cubicBezTo>
                  <a:cubicBezTo>
                    <a:pt x="5535" y="3868"/>
                    <a:pt x="5539" y="3886"/>
                    <a:pt x="5534" y="3896"/>
                  </a:cubicBezTo>
                  <a:cubicBezTo>
                    <a:pt x="5534" y="3896"/>
                    <a:pt x="5528" y="3891"/>
                    <a:pt x="5528" y="3891"/>
                  </a:cubicBezTo>
                  <a:lnTo>
                    <a:pt x="5528" y="3891"/>
                  </a:lnTo>
                  <a:cubicBezTo>
                    <a:pt x="5534" y="3908"/>
                    <a:pt x="5528" y="3924"/>
                    <a:pt x="5523" y="3936"/>
                  </a:cubicBezTo>
                  <a:cubicBezTo>
                    <a:pt x="5517" y="3924"/>
                    <a:pt x="5523" y="3930"/>
                    <a:pt x="5512" y="3924"/>
                  </a:cubicBezTo>
                  <a:lnTo>
                    <a:pt x="5512" y="3924"/>
                  </a:lnTo>
                  <a:cubicBezTo>
                    <a:pt x="5512" y="3930"/>
                    <a:pt x="5528" y="3936"/>
                    <a:pt x="5523" y="3947"/>
                  </a:cubicBezTo>
                  <a:cubicBezTo>
                    <a:pt x="5517" y="3941"/>
                    <a:pt x="5506" y="3947"/>
                    <a:pt x="5495" y="3936"/>
                  </a:cubicBezTo>
                  <a:lnTo>
                    <a:pt x="5506" y="3930"/>
                  </a:lnTo>
                  <a:cubicBezTo>
                    <a:pt x="5504" y="3929"/>
                    <a:pt x="5502" y="3929"/>
                    <a:pt x="5500" y="3929"/>
                  </a:cubicBezTo>
                  <a:cubicBezTo>
                    <a:pt x="5491" y="3929"/>
                    <a:pt x="5494" y="3941"/>
                    <a:pt x="5489" y="3941"/>
                  </a:cubicBezTo>
                  <a:lnTo>
                    <a:pt x="5484" y="3936"/>
                  </a:lnTo>
                  <a:lnTo>
                    <a:pt x="5484" y="3936"/>
                  </a:lnTo>
                  <a:cubicBezTo>
                    <a:pt x="5478" y="3952"/>
                    <a:pt x="5489" y="3964"/>
                    <a:pt x="5478" y="3975"/>
                  </a:cubicBezTo>
                  <a:lnTo>
                    <a:pt x="5484" y="3975"/>
                  </a:lnTo>
                  <a:cubicBezTo>
                    <a:pt x="5488" y="3984"/>
                    <a:pt x="5487" y="3986"/>
                    <a:pt x="5485" y="3986"/>
                  </a:cubicBezTo>
                  <a:cubicBezTo>
                    <a:pt x="5483" y="3986"/>
                    <a:pt x="5481" y="3985"/>
                    <a:pt x="5479" y="3985"/>
                  </a:cubicBezTo>
                  <a:cubicBezTo>
                    <a:pt x="5477" y="3985"/>
                    <a:pt x="5476" y="3986"/>
                    <a:pt x="5478" y="3992"/>
                  </a:cubicBezTo>
                  <a:lnTo>
                    <a:pt x="5461" y="3980"/>
                  </a:lnTo>
                  <a:cubicBezTo>
                    <a:pt x="5461" y="3992"/>
                    <a:pt x="5461" y="4008"/>
                    <a:pt x="5456" y="4020"/>
                  </a:cubicBezTo>
                  <a:cubicBezTo>
                    <a:pt x="5455" y="4018"/>
                    <a:pt x="5454" y="4016"/>
                    <a:pt x="5454" y="4014"/>
                  </a:cubicBezTo>
                  <a:lnTo>
                    <a:pt x="5454" y="4014"/>
                  </a:lnTo>
                  <a:cubicBezTo>
                    <a:pt x="5454" y="4022"/>
                    <a:pt x="5452" y="4029"/>
                    <a:pt x="5444" y="4036"/>
                  </a:cubicBezTo>
                  <a:cubicBezTo>
                    <a:pt x="5439" y="4030"/>
                    <a:pt x="5435" y="4027"/>
                    <a:pt x="5431" y="4027"/>
                  </a:cubicBezTo>
                  <a:cubicBezTo>
                    <a:pt x="5422" y="4027"/>
                    <a:pt x="5417" y="4044"/>
                    <a:pt x="5403" y="4044"/>
                  </a:cubicBezTo>
                  <a:cubicBezTo>
                    <a:pt x="5400" y="4044"/>
                    <a:pt x="5397" y="4043"/>
                    <a:pt x="5394" y="4042"/>
                  </a:cubicBezTo>
                  <a:cubicBezTo>
                    <a:pt x="5388" y="4064"/>
                    <a:pt x="5360" y="4070"/>
                    <a:pt x="5349" y="4092"/>
                  </a:cubicBezTo>
                  <a:cubicBezTo>
                    <a:pt x="5377" y="4104"/>
                    <a:pt x="5344" y="4098"/>
                    <a:pt x="5366" y="4115"/>
                  </a:cubicBezTo>
                  <a:cubicBezTo>
                    <a:pt x="5366" y="4120"/>
                    <a:pt x="5366" y="4120"/>
                    <a:pt x="5366" y="4120"/>
                  </a:cubicBezTo>
                  <a:lnTo>
                    <a:pt x="5338" y="4120"/>
                  </a:lnTo>
                  <a:cubicBezTo>
                    <a:pt x="5332" y="4120"/>
                    <a:pt x="5338" y="4115"/>
                    <a:pt x="5332" y="4109"/>
                  </a:cubicBezTo>
                  <a:cubicBezTo>
                    <a:pt x="5329" y="4113"/>
                    <a:pt x="5326" y="4114"/>
                    <a:pt x="5324" y="4114"/>
                  </a:cubicBezTo>
                  <a:cubicBezTo>
                    <a:pt x="5320" y="4114"/>
                    <a:pt x="5317" y="4109"/>
                    <a:pt x="5310" y="4109"/>
                  </a:cubicBezTo>
                  <a:lnTo>
                    <a:pt x="5310" y="4109"/>
                  </a:lnTo>
                  <a:cubicBezTo>
                    <a:pt x="5316" y="4115"/>
                    <a:pt x="5316" y="4120"/>
                    <a:pt x="5310" y="4126"/>
                  </a:cubicBezTo>
                  <a:lnTo>
                    <a:pt x="5327" y="4126"/>
                  </a:lnTo>
                  <a:cubicBezTo>
                    <a:pt x="5327" y="4134"/>
                    <a:pt x="5323" y="4136"/>
                    <a:pt x="5319" y="4136"/>
                  </a:cubicBezTo>
                  <a:cubicBezTo>
                    <a:pt x="5316" y="4136"/>
                    <a:pt x="5312" y="4135"/>
                    <a:pt x="5309" y="4135"/>
                  </a:cubicBezTo>
                  <a:cubicBezTo>
                    <a:pt x="5303" y="4135"/>
                    <a:pt x="5299" y="4137"/>
                    <a:pt x="5299" y="4148"/>
                  </a:cubicBezTo>
                  <a:lnTo>
                    <a:pt x="5293" y="4137"/>
                  </a:lnTo>
                  <a:cubicBezTo>
                    <a:pt x="5293" y="4148"/>
                    <a:pt x="5276" y="4160"/>
                    <a:pt x="5288" y="4182"/>
                  </a:cubicBezTo>
                  <a:cubicBezTo>
                    <a:pt x="5282" y="4182"/>
                    <a:pt x="5276" y="4176"/>
                    <a:pt x="5276" y="4176"/>
                  </a:cubicBezTo>
                  <a:cubicBezTo>
                    <a:pt x="5260" y="4188"/>
                    <a:pt x="5265" y="4227"/>
                    <a:pt x="5243" y="4232"/>
                  </a:cubicBezTo>
                  <a:lnTo>
                    <a:pt x="5243" y="4227"/>
                  </a:lnTo>
                  <a:lnTo>
                    <a:pt x="5243" y="4227"/>
                  </a:lnTo>
                  <a:cubicBezTo>
                    <a:pt x="5237" y="4232"/>
                    <a:pt x="5248" y="4238"/>
                    <a:pt x="5237" y="4238"/>
                  </a:cubicBezTo>
                  <a:cubicBezTo>
                    <a:pt x="5237" y="4238"/>
                    <a:pt x="5232" y="4232"/>
                    <a:pt x="5232" y="4232"/>
                  </a:cubicBezTo>
                  <a:lnTo>
                    <a:pt x="5232" y="4232"/>
                  </a:lnTo>
                  <a:cubicBezTo>
                    <a:pt x="5232" y="4238"/>
                    <a:pt x="5237" y="4249"/>
                    <a:pt x="5226" y="4255"/>
                  </a:cubicBezTo>
                  <a:lnTo>
                    <a:pt x="5226" y="4244"/>
                  </a:lnTo>
                  <a:cubicBezTo>
                    <a:pt x="5204" y="4255"/>
                    <a:pt x="5220" y="4283"/>
                    <a:pt x="5215" y="4300"/>
                  </a:cubicBezTo>
                  <a:cubicBezTo>
                    <a:pt x="5208" y="4295"/>
                    <a:pt x="5201" y="4293"/>
                    <a:pt x="5194" y="4293"/>
                  </a:cubicBezTo>
                  <a:cubicBezTo>
                    <a:pt x="5186" y="4293"/>
                    <a:pt x="5179" y="4296"/>
                    <a:pt x="5176" y="4300"/>
                  </a:cubicBezTo>
                  <a:lnTo>
                    <a:pt x="5170" y="4300"/>
                  </a:lnTo>
                  <a:cubicBezTo>
                    <a:pt x="5153" y="4316"/>
                    <a:pt x="5159" y="4339"/>
                    <a:pt x="5153" y="4361"/>
                  </a:cubicBezTo>
                  <a:cubicBezTo>
                    <a:pt x="5125" y="4361"/>
                    <a:pt x="5120" y="4395"/>
                    <a:pt x="5092" y="4406"/>
                  </a:cubicBezTo>
                  <a:cubicBezTo>
                    <a:pt x="5097" y="4406"/>
                    <a:pt x="5108" y="4417"/>
                    <a:pt x="5103" y="4423"/>
                  </a:cubicBezTo>
                  <a:cubicBezTo>
                    <a:pt x="5099" y="4423"/>
                    <a:pt x="5104" y="4432"/>
                    <a:pt x="5100" y="4432"/>
                  </a:cubicBezTo>
                  <a:cubicBezTo>
                    <a:pt x="5098" y="4432"/>
                    <a:pt x="5096" y="4431"/>
                    <a:pt x="5092" y="4428"/>
                  </a:cubicBezTo>
                  <a:cubicBezTo>
                    <a:pt x="5088" y="4426"/>
                    <a:pt x="5084" y="4425"/>
                    <a:pt x="5082" y="4425"/>
                  </a:cubicBezTo>
                  <a:cubicBezTo>
                    <a:pt x="5074" y="4425"/>
                    <a:pt x="5073" y="4435"/>
                    <a:pt x="5069" y="4440"/>
                  </a:cubicBezTo>
                  <a:lnTo>
                    <a:pt x="5086" y="4456"/>
                  </a:lnTo>
                  <a:cubicBezTo>
                    <a:pt x="5084" y="4456"/>
                    <a:pt x="5082" y="4456"/>
                    <a:pt x="5081" y="4456"/>
                  </a:cubicBezTo>
                  <a:cubicBezTo>
                    <a:pt x="5050" y="4456"/>
                    <a:pt x="5061" y="4502"/>
                    <a:pt x="5034" y="4502"/>
                  </a:cubicBezTo>
                  <a:cubicBezTo>
                    <a:pt x="5033" y="4502"/>
                    <a:pt x="5032" y="4502"/>
                    <a:pt x="5030" y="4501"/>
                  </a:cubicBezTo>
                  <a:cubicBezTo>
                    <a:pt x="5030" y="4507"/>
                    <a:pt x="5030" y="4512"/>
                    <a:pt x="5030" y="4518"/>
                  </a:cubicBezTo>
                  <a:lnTo>
                    <a:pt x="5019" y="4512"/>
                  </a:lnTo>
                  <a:cubicBezTo>
                    <a:pt x="5008" y="4524"/>
                    <a:pt x="5002" y="4529"/>
                    <a:pt x="4996" y="4546"/>
                  </a:cubicBezTo>
                  <a:cubicBezTo>
                    <a:pt x="5002" y="4524"/>
                    <a:pt x="5030" y="4490"/>
                    <a:pt x="5024" y="4468"/>
                  </a:cubicBezTo>
                  <a:cubicBezTo>
                    <a:pt x="5026" y="4466"/>
                    <a:pt x="5028" y="4465"/>
                    <a:pt x="5030" y="4465"/>
                  </a:cubicBezTo>
                  <a:cubicBezTo>
                    <a:pt x="5035" y="4465"/>
                    <a:pt x="5040" y="4469"/>
                    <a:pt x="5036" y="4473"/>
                  </a:cubicBezTo>
                  <a:cubicBezTo>
                    <a:pt x="5069" y="4440"/>
                    <a:pt x="5080" y="4378"/>
                    <a:pt x="5114" y="4356"/>
                  </a:cubicBezTo>
                  <a:lnTo>
                    <a:pt x="5114" y="4367"/>
                  </a:lnTo>
                  <a:cubicBezTo>
                    <a:pt x="5120" y="4356"/>
                    <a:pt x="5114" y="4344"/>
                    <a:pt x="5125" y="4339"/>
                  </a:cubicBezTo>
                  <a:cubicBezTo>
                    <a:pt x="5125" y="4343"/>
                    <a:pt x="5128" y="4347"/>
                    <a:pt x="5130" y="4347"/>
                  </a:cubicBezTo>
                  <a:cubicBezTo>
                    <a:pt x="5130" y="4347"/>
                    <a:pt x="5131" y="4346"/>
                    <a:pt x="5131" y="4344"/>
                  </a:cubicBezTo>
                  <a:cubicBezTo>
                    <a:pt x="5131" y="4339"/>
                    <a:pt x="5136" y="4322"/>
                    <a:pt x="5148" y="4311"/>
                  </a:cubicBezTo>
                  <a:lnTo>
                    <a:pt x="5148" y="4328"/>
                  </a:lnTo>
                  <a:cubicBezTo>
                    <a:pt x="5181" y="4294"/>
                    <a:pt x="5170" y="4260"/>
                    <a:pt x="5192" y="4227"/>
                  </a:cubicBezTo>
                  <a:cubicBezTo>
                    <a:pt x="5196" y="4229"/>
                    <a:pt x="5199" y="4230"/>
                    <a:pt x="5203" y="4230"/>
                  </a:cubicBezTo>
                  <a:cubicBezTo>
                    <a:pt x="5218" y="4230"/>
                    <a:pt x="5235" y="4213"/>
                    <a:pt x="5248" y="4204"/>
                  </a:cubicBezTo>
                  <a:cubicBezTo>
                    <a:pt x="5282" y="4165"/>
                    <a:pt x="5288" y="4126"/>
                    <a:pt x="5310" y="4081"/>
                  </a:cubicBezTo>
                  <a:cubicBezTo>
                    <a:pt x="5349" y="4070"/>
                    <a:pt x="5383" y="4008"/>
                    <a:pt x="5422" y="3980"/>
                  </a:cubicBezTo>
                  <a:cubicBezTo>
                    <a:pt x="5411" y="3980"/>
                    <a:pt x="5405" y="3969"/>
                    <a:pt x="5411" y="3958"/>
                  </a:cubicBezTo>
                  <a:cubicBezTo>
                    <a:pt x="5420" y="3953"/>
                    <a:pt x="5418" y="3933"/>
                    <a:pt x="5427" y="3933"/>
                  </a:cubicBezTo>
                  <a:cubicBezTo>
                    <a:pt x="5428" y="3933"/>
                    <a:pt x="5430" y="3934"/>
                    <a:pt x="5433" y="3936"/>
                  </a:cubicBezTo>
                  <a:lnTo>
                    <a:pt x="5428" y="3941"/>
                  </a:lnTo>
                  <a:cubicBezTo>
                    <a:pt x="5430" y="3942"/>
                    <a:pt x="5432" y="3942"/>
                    <a:pt x="5434" y="3942"/>
                  </a:cubicBezTo>
                  <a:cubicBezTo>
                    <a:pt x="5452" y="3942"/>
                    <a:pt x="5462" y="3923"/>
                    <a:pt x="5472" y="3913"/>
                  </a:cubicBezTo>
                  <a:lnTo>
                    <a:pt x="5456" y="3891"/>
                  </a:lnTo>
                  <a:cubicBezTo>
                    <a:pt x="5512" y="3880"/>
                    <a:pt x="5517" y="3784"/>
                    <a:pt x="5562" y="3784"/>
                  </a:cubicBezTo>
                  <a:cubicBezTo>
                    <a:pt x="5562" y="3773"/>
                    <a:pt x="5573" y="3762"/>
                    <a:pt x="5573" y="3751"/>
                  </a:cubicBezTo>
                  <a:lnTo>
                    <a:pt x="5584" y="3756"/>
                  </a:lnTo>
                  <a:cubicBezTo>
                    <a:pt x="5607" y="3734"/>
                    <a:pt x="5618" y="3723"/>
                    <a:pt x="5640" y="3689"/>
                  </a:cubicBezTo>
                  <a:lnTo>
                    <a:pt x="5640" y="3700"/>
                  </a:lnTo>
                  <a:cubicBezTo>
                    <a:pt x="5657" y="3684"/>
                    <a:pt x="5629" y="3656"/>
                    <a:pt x="5640" y="3639"/>
                  </a:cubicBezTo>
                  <a:lnTo>
                    <a:pt x="5640" y="3639"/>
                  </a:lnTo>
                  <a:lnTo>
                    <a:pt x="5657" y="3644"/>
                  </a:lnTo>
                  <a:cubicBezTo>
                    <a:pt x="5680" y="3616"/>
                    <a:pt x="5719" y="3594"/>
                    <a:pt x="5724" y="3555"/>
                  </a:cubicBezTo>
                  <a:cubicBezTo>
                    <a:pt x="5730" y="3555"/>
                    <a:pt x="5730" y="3560"/>
                    <a:pt x="5730" y="3566"/>
                  </a:cubicBezTo>
                  <a:cubicBezTo>
                    <a:pt x="5741" y="3550"/>
                    <a:pt x="5777" y="3519"/>
                    <a:pt x="5761" y="3506"/>
                  </a:cubicBezTo>
                  <a:lnTo>
                    <a:pt x="5761" y="3506"/>
                  </a:lnTo>
                  <a:cubicBezTo>
                    <a:pt x="5761" y="3506"/>
                    <a:pt x="5762" y="3506"/>
                    <a:pt x="5762" y="3506"/>
                  </a:cubicBezTo>
                  <a:cubicBezTo>
                    <a:pt x="5772" y="3506"/>
                    <a:pt x="5781" y="3474"/>
                    <a:pt x="5786" y="3454"/>
                  </a:cubicBezTo>
                  <a:lnTo>
                    <a:pt x="5797" y="3465"/>
                  </a:lnTo>
                  <a:cubicBezTo>
                    <a:pt x="5792" y="3443"/>
                    <a:pt x="5792" y="3437"/>
                    <a:pt x="5803" y="3415"/>
                  </a:cubicBezTo>
                  <a:cubicBezTo>
                    <a:pt x="5804" y="3413"/>
                    <a:pt x="5806" y="3412"/>
                    <a:pt x="5807" y="3412"/>
                  </a:cubicBezTo>
                  <a:lnTo>
                    <a:pt x="5807" y="3412"/>
                  </a:lnTo>
                  <a:cubicBezTo>
                    <a:pt x="5809" y="3412"/>
                    <a:pt x="5809" y="3413"/>
                    <a:pt x="5809" y="3414"/>
                  </a:cubicBezTo>
                  <a:lnTo>
                    <a:pt x="5809" y="3414"/>
                  </a:lnTo>
                  <a:cubicBezTo>
                    <a:pt x="5815" y="3407"/>
                    <a:pt x="5807" y="3400"/>
                    <a:pt x="5825" y="3387"/>
                  </a:cubicBezTo>
                  <a:lnTo>
                    <a:pt x="5825" y="3398"/>
                  </a:lnTo>
                  <a:cubicBezTo>
                    <a:pt x="5836" y="3387"/>
                    <a:pt x="5836" y="3381"/>
                    <a:pt x="5831" y="3370"/>
                  </a:cubicBezTo>
                  <a:cubicBezTo>
                    <a:pt x="5835" y="3356"/>
                    <a:pt x="5851" y="3346"/>
                    <a:pt x="5863" y="3346"/>
                  </a:cubicBezTo>
                  <a:cubicBezTo>
                    <a:pt x="5866" y="3346"/>
                    <a:pt x="5868" y="3347"/>
                    <a:pt x="5870" y="3348"/>
                  </a:cubicBezTo>
                  <a:cubicBezTo>
                    <a:pt x="5864" y="3336"/>
                    <a:pt x="5864" y="3325"/>
                    <a:pt x="5876" y="3320"/>
                  </a:cubicBezTo>
                  <a:cubicBezTo>
                    <a:pt x="5878" y="3320"/>
                    <a:pt x="5880" y="3321"/>
                    <a:pt x="5880" y="3322"/>
                  </a:cubicBezTo>
                  <a:lnTo>
                    <a:pt x="5880" y="3322"/>
                  </a:lnTo>
                  <a:cubicBezTo>
                    <a:pt x="5903" y="3305"/>
                    <a:pt x="5899" y="3280"/>
                    <a:pt x="5920" y="3269"/>
                  </a:cubicBezTo>
                  <a:lnTo>
                    <a:pt x="5932" y="3269"/>
                  </a:lnTo>
                  <a:cubicBezTo>
                    <a:pt x="5917" y="3288"/>
                    <a:pt x="5903" y="3303"/>
                    <a:pt x="5899" y="3304"/>
                  </a:cubicBezTo>
                  <a:lnTo>
                    <a:pt x="5899" y="3304"/>
                  </a:lnTo>
                  <a:cubicBezTo>
                    <a:pt x="5899" y="3303"/>
                    <a:pt x="5898" y="3303"/>
                    <a:pt x="5898" y="3303"/>
                  </a:cubicBezTo>
                  <a:lnTo>
                    <a:pt x="5898" y="3303"/>
                  </a:lnTo>
                  <a:cubicBezTo>
                    <a:pt x="5898" y="3303"/>
                    <a:pt x="5898" y="3304"/>
                    <a:pt x="5899" y="3304"/>
                  </a:cubicBezTo>
                  <a:cubicBezTo>
                    <a:pt x="5899" y="3304"/>
                    <a:pt x="5899" y="3304"/>
                    <a:pt x="5899" y="3304"/>
                  </a:cubicBezTo>
                  <a:lnTo>
                    <a:pt x="5899" y="3304"/>
                  </a:lnTo>
                  <a:cubicBezTo>
                    <a:pt x="5903" y="3307"/>
                    <a:pt x="5907" y="3307"/>
                    <a:pt x="5910" y="3307"/>
                  </a:cubicBezTo>
                  <a:cubicBezTo>
                    <a:pt x="5912" y="3307"/>
                    <a:pt x="5914" y="3307"/>
                    <a:pt x="5916" y="3307"/>
                  </a:cubicBezTo>
                  <a:cubicBezTo>
                    <a:pt x="5922" y="3307"/>
                    <a:pt x="5926" y="3308"/>
                    <a:pt x="5926" y="3320"/>
                  </a:cubicBezTo>
                  <a:cubicBezTo>
                    <a:pt x="5932" y="3303"/>
                    <a:pt x="5932" y="3269"/>
                    <a:pt x="5948" y="3252"/>
                  </a:cubicBezTo>
                  <a:lnTo>
                    <a:pt x="5954" y="3252"/>
                  </a:lnTo>
                  <a:lnTo>
                    <a:pt x="5954" y="3258"/>
                  </a:lnTo>
                  <a:cubicBezTo>
                    <a:pt x="5960" y="3252"/>
                    <a:pt x="5960" y="3252"/>
                    <a:pt x="5960" y="3247"/>
                  </a:cubicBezTo>
                  <a:cubicBezTo>
                    <a:pt x="5965" y="3241"/>
                    <a:pt x="5971" y="3241"/>
                    <a:pt x="5976" y="3236"/>
                  </a:cubicBezTo>
                  <a:cubicBezTo>
                    <a:pt x="5976" y="3230"/>
                    <a:pt x="5982" y="3224"/>
                    <a:pt x="5982" y="3224"/>
                  </a:cubicBezTo>
                  <a:lnTo>
                    <a:pt x="5982" y="3219"/>
                  </a:lnTo>
                  <a:cubicBezTo>
                    <a:pt x="5982" y="3224"/>
                    <a:pt x="5987" y="3224"/>
                    <a:pt x="5988" y="3229"/>
                  </a:cubicBezTo>
                  <a:lnTo>
                    <a:pt x="5988" y="3229"/>
                  </a:lnTo>
                  <a:cubicBezTo>
                    <a:pt x="5993" y="3224"/>
                    <a:pt x="5999" y="3216"/>
                    <a:pt x="6004" y="3213"/>
                  </a:cubicBezTo>
                  <a:cubicBezTo>
                    <a:pt x="5993" y="3202"/>
                    <a:pt x="6004" y="3196"/>
                    <a:pt x="5988" y="3196"/>
                  </a:cubicBezTo>
                  <a:cubicBezTo>
                    <a:pt x="5988" y="3196"/>
                    <a:pt x="5988" y="3202"/>
                    <a:pt x="5982" y="3208"/>
                  </a:cubicBezTo>
                  <a:cubicBezTo>
                    <a:pt x="5982" y="3208"/>
                    <a:pt x="5982" y="3208"/>
                    <a:pt x="5982" y="3213"/>
                  </a:cubicBezTo>
                  <a:lnTo>
                    <a:pt x="5976" y="3208"/>
                  </a:lnTo>
                  <a:cubicBezTo>
                    <a:pt x="5976" y="3213"/>
                    <a:pt x="5971" y="3224"/>
                    <a:pt x="5965" y="3230"/>
                  </a:cubicBezTo>
                  <a:cubicBezTo>
                    <a:pt x="5965" y="3219"/>
                    <a:pt x="5965" y="3208"/>
                    <a:pt x="5976" y="3208"/>
                  </a:cubicBezTo>
                  <a:lnTo>
                    <a:pt x="5976" y="3208"/>
                  </a:lnTo>
                  <a:lnTo>
                    <a:pt x="5976" y="3208"/>
                  </a:lnTo>
                  <a:cubicBezTo>
                    <a:pt x="5976" y="3196"/>
                    <a:pt x="5971" y="3185"/>
                    <a:pt x="5971" y="3180"/>
                  </a:cubicBezTo>
                  <a:cubicBezTo>
                    <a:pt x="5993" y="3180"/>
                    <a:pt x="6021" y="3168"/>
                    <a:pt x="6032" y="3168"/>
                  </a:cubicBezTo>
                  <a:cubicBezTo>
                    <a:pt x="6049" y="3140"/>
                    <a:pt x="6077" y="3112"/>
                    <a:pt x="6072" y="3079"/>
                  </a:cubicBezTo>
                  <a:cubicBezTo>
                    <a:pt x="6074" y="3077"/>
                    <a:pt x="6075" y="3076"/>
                    <a:pt x="6077" y="3076"/>
                  </a:cubicBezTo>
                  <a:cubicBezTo>
                    <a:pt x="6081" y="3076"/>
                    <a:pt x="6085" y="3079"/>
                    <a:pt x="6088" y="3079"/>
                  </a:cubicBezTo>
                  <a:cubicBezTo>
                    <a:pt x="6088" y="3081"/>
                    <a:pt x="6088" y="3083"/>
                    <a:pt x="6087" y="3085"/>
                  </a:cubicBezTo>
                  <a:lnTo>
                    <a:pt x="6087" y="3085"/>
                  </a:lnTo>
                  <a:cubicBezTo>
                    <a:pt x="6099" y="3069"/>
                    <a:pt x="6121" y="3049"/>
                    <a:pt x="6111" y="3034"/>
                  </a:cubicBezTo>
                  <a:cubicBezTo>
                    <a:pt x="6113" y="3033"/>
                    <a:pt x="6115" y="3033"/>
                    <a:pt x="6116" y="3033"/>
                  </a:cubicBezTo>
                  <a:cubicBezTo>
                    <a:pt x="6125" y="3033"/>
                    <a:pt x="6121" y="3043"/>
                    <a:pt x="6123" y="3043"/>
                  </a:cubicBezTo>
                  <a:cubicBezTo>
                    <a:pt x="6124" y="3043"/>
                    <a:pt x="6127" y="3041"/>
                    <a:pt x="6133" y="3034"/>
                  </a:cubicBezTo>
                  <a:lnTo>
                    <a:pt x="6133" y="3040"/>
                  </a:lnTo>
                  <a:cubicBezTo>
                    <a:pt x="6195" y="3017"/>
                    <a:pt x="6178" y="2939"/>
                    <a:pt x="6256" y="2922"/>
                  </a:cubicBezTo>
                  <a:lnTo>
                    <a:pt x="6245" y="2922"/>
                  </a:lnTo>
                  <a:cubicBezTo>
                    <a:pt x="6302" y="2886"/>
                    <a:pt x="6363" y="2831"/>
                    <a:pt x="6434" y="2831"/>
                  </a:cubicBezTo>
                  <a:cubicBezTo>
                    <a:pt x="6440" y="2831"/>
                    <a:pt x="6446" y="2831"/>
                    <a:pt x="6452" y="2832"/>
                  </a:cubicBezTo>
                  <a:cubicBezTo>
                    <a:pt x="6475" y="2832"/>
                    <a:pt x="6475" y="2821"/>
                    <a:pt x="6486" y="2810"/>
                  </a:cubicBezTo>
                  <a:lnTo>
                    <a:pt x="6492" y="2827"/>
                  </a:lnTo>
                  <a:cubicBezTo>
                    <a:pt x="6497" y="2821"/>
                    <a:pt x="6503" y="2810"/>
                    <a:pt x="6514" y="2804"/>
                  </a:cubicBezTo>
                  <a:cubicBezTo>
                    <a:pt x="6517" y="2803"/>
                    <a:pt x="6520" y="2803"/>
                    <a:pt x="6522" y="2803"/>
                  </a:cubicBezTo>
                  <a:cubicBezTo>
                    <a:pt x="6543" y="2803"/>
                    <a:pt x="6561" y="2830"/>
                    <a:pt x="6588" y="2830"/>
                  </a:cubicBezTo>
                  <a:cubicBezTo>
                    <a:pt x="6593" y="2830"/>
                    <a:pt x="6598" y="2829"/>
                    <a:pt x="6604" y="2827"/>
                  </a:cubicBezTo>
                  <a:lnTo>
                    <a:pt x="6598" y="2815"/>
                  </a:lnTo>
                  <a:lnTo>
                    <a:pt x="6598" y="2815"/>
                  </a:lnTo>
                  <a:cubicBezTo>
                    <a:pt x="6615" y="2821"/>
                    <a:pt x="6643" y="2821"/>
                    <a:pt x="6637" y="2832"/>
                  </a:cubicBezTo>
                  <a:cubicBezTo>
                    <a:pt x="6641" y="2832"/>
                    <a:pt x="6645" y="2830"/>
                    <a:pt x="6647" y="2830"/>
                  </a:cubicBezTo>
                  <a:cubicBezTo>
                    <a:pt x="6648" y="2830"/>
                    <a:pt x="6648" y="2830"/>
                    <a:pt x="6648" y="2832"/>
                  </a:cubicBezTo>
                  <a:lnTo>
                    <a:pt x="6648" y="2838"/>
                  </a:lnTo>
                  <a:cubicBezTo>
                    <a:pt x="6660" y="2838"/>
                    <a:pt x="6671" y="2838"/>
                    <a:pt x="6682" y="2843"/>
                  </a:cubicBezTo>
                  <a:cubicBezTo>
                    <a:pt x="6705" y="2860"/>
                    <a:pt x="6665" y="2866"/>
                    <a:pt x="6693" y="2888"/>
                  </a:cubicBezTo>
                  <a:cubicBezTo>
                    <a:pt x="6705" y="2888"/>
                    <a:pt x="6721" y="2894"/>
                    <a:pt x="6733" y="2894"/>
                  </a:cubicBezTo>
                  <a:cubicBezTo>
                    <a:pt x="6682" y="2933"/>
                    <a:pt x="6637" y="2989"/>
                    <a:pt x="6592" y="3045"/>
                  </a:cubicBezTo>
                  <a:cubicBezTo>
                    <a:pt x="6602" y="3038"/>
                    <a:pt x="6609" y="3035"/>
                    <a:pt x="6613" y="3035"/>
                  </a:cubicBezTo>
                  <a:lnTo>
                    <a:pt x="6613" y="3035"/>
                  </a:lnTo>
                  <a:cubicBezTo>
                    <a:pt x="6622" y="3035"/>
                    <a:pt x="6620" y="3047"/>
                    <a:pt x="6609" y="3062"/>
                  </a:cubicBezTo>
                  <a:lnTo>
                    <a:pt x="6607" y="3062"/>
                  </a:lnTo>
                  <a:cubicBezTo>
                    <a:pt x="6606" y="3064"/>
                    <a:pt x="6606" y="3068"/>
                    <a:pt x="6604" y="3073"/>
                  </a:cubicBezTo>
                  <a:cubicBezTo>
                    <a:pt x="6595" y="3084"/>
                    <a:pt x="6589" y="3088"/>
                    <a:pt x="6585" y="3088"/>
                  </a:cubicBezTo>
                  <a:cubicBezTo>
                    <a:pt x="6579" y="3088"/>
                    <a:pt x="6578" y="3078"/>
                    <a:pt x="6581" y="3068"/>
                  </a:cubicBezTo>
                  <a:lnTo>
                    <a:pt x="6581" y="3068"/>
                  </a:lnTo>
                  <a:lnTo>
                    <a:pt x="6564" y="3101"/>
                  </a:lnTo>
                  <a:cubicBezTo>
                    <a:pt x="6559" y="3101"/>
                    <a:pt x="6559" y="3090"/>
                    <a:pt x="6559" y="3084"/>
                  </a:cubicBezTo>
                  <a:cubicBezTo>
                    <a:pt x="6559" y="3107"/>
                    <a:pt x="6503" y="3135"/>
                    <a:pt x="6508" y="3163"/>
                  </a:cubicBezTo>
                  <a:lnTo>
                    <a:pt x="6503" y="3163"/>
                  </a:lnTo>
                  <a:cubicBezTo>
                    <a:pt x="6452" y="3236"/>
                    <a:pt x="6436" y="3275"/>
                    <a:pt x="6396" y="3331"/>
                  </a:cubicBezTo>
                  <a:cubicBezTo>
                    <a:pt x="6408" y="3342"/>
                    <a:pt x="6391" y="3364"/>
                    <a:pt x="6391" y="3387"/>
                  </a:cubicBezTo>
                  <a:cubicBezTo>
                    <a:pt x="6357" y="3432"/>
                    <a:pt x="6318" y="3471"/>
                    <a:pt x="6284" y="3527"/>
                  </a:cubicBezTo>
                  <a:cubicBezTo>
                    <a:pt x="6268" y="3566"/>
                    <a:pt x="6284" y="3544"/>
                    <a:pt x="6284" y="3566"/>
                  </a:cubicBezTo>
                  <a:cubicBezTo>
                    <a:pt x="6284" y="3566"/>
                    <a:pt x="6283" y="3566"/>
                    <a:pt x="6282" y="3566"/>
                  </a:cubicBezTo>
                  <a:cubicBezTo>
                    <a:pt x="6273" y="3566"/>
                    <a:pt x="6253" y="3591"/>
                    <a:pt x="6249" y="3591"/>
                  </a:cubicBezTo>
                  <a:cubicBezTo>
                    <a:pt x="6248" y="3591"/>
                    <a:pt x="6248" y="3589"/>
                    <a:pt x="6251" y="3583"/>
                  </a:cubicBezTo>
                  <a:lnTo>
                    <a:pt x="6251" y="3583"/>
                  </a:lnTo>
                  <a:cubicBezTo>
                    <a:pt x="6212" y="3644"/>
                    <a:pt x="6200" y="3661"/>
                    <a:pt x="6156" y="3751"/>
                  </a:cubicBezTo>
                  <a:cubicBezTo>
                    <a:pt x="6165" y="3746"/>
                    <a:pt x="6170" y="3738"/>
                    <a:pt x="6172" y="3738"/>
                  </a:cubicBezTo>
                  <a:cubicBezTo>
                    <a:pt x="6172" y="3738"/>
                    <a:pt x="6172" y="3739"/>
                    <a:pt x="6172" y="3740"/>
                  </a:cubicBezTo>
                  <a:cubicBezTo>
                    <a:pt x="6168" y="3754"/>
                    <a:pt x="6154" y="3769"/>
                    <a:pt x="6147" y="3769"/>
                  </a:cubicBezTo>
                  <a:cubicBezTo>
                    <a:pt x="6146" y="3769"/>
                    <a:pt x="6145" y="3768"/>
                    <a:pt x="6144" y="3768"/>
                  </a:cubicBezTo>
                  <a:lnTo>
                    <a:pt x="6144" y="3762"/>
                  </a:lnTo>
                  <a:cubicBezTo>
                    <a:pt x="6105" y="3863"/>
                    <a:pt x="5982" y="3952"/>
                    <a:pt x="5960" y="4036"/>
                  </a:cubicBezTo>
                  <a:lnTo>
                    <a:pt x="5960" y="4031"/>
                  </a:lnTo>
                  <a:lnTo>
                    <a:pt x="5926" y="4115"/>
                  </a:lnTo>
                  <a:cubicBezTo>
                    <a:pt x="5919" y="4123"/>
                    <a:pt x="5916" y="4126"/>
                    <a:pt x="5915" y="4126"/>
                  </a:cubicBezTo>
                  <a:cubicBezTo>
                    <a:pt x="5912" y="4126"/>
                    <a:pt x="5921" y="4106"/>
                    <a:pt x="5916" y="4106"/>
                  </a:cubicBezTo>
                  <a:lnTo>
                    <a:pt x="5916" y="4106"/>
                  </a:lnTo>
                  <a:cubicBezTo>
                    <a:pt x="5914" y="4106"/>
                    <a:pt x="5912" y="4107"/>
                    <a:pt x="5909" y="4109"/>
                  </a:cubicBezTo>
                  <a:cubicBezTo>
                    <a:pt x="5870" y="4204"/>
                    <a:pt x="5825" y="4238"/>
                    <a:pt x="5792" y="4311"/>
                  </a:cubicBezTo>
                  <a:cubicBezTo>
                    <a:pt x="5730" y="4344"/>
                    <a:pt x="5680" y="4496"/>
                    <a:pt x="5612" y="4552"/>
                  </a:cubicBezTo>
                  <a:lnTo>
                    <a:pt x="5624" y="4552"/>
                  </a:lnTo>
                  <a:cubicBezTo>
                    <a:pt x="5618" y="4574"/>
                    <a:pt x="5607" y="4568"/>
                    <a:pt x="5596" y="4585"/>
                  </a:cubicBezTo>
                  <a:cubicBezTo>
                    <a:pt x="5600" y="4585"/>
                    <a:pt x="5610" y="4576"/>
                    <a:pt x="5613" y="4576"/>
                  </a:cubicBezTo>
                  <a:lnTo>
                    <a:pt x="5613" y="4576"/>
                  </a:lnTo>
                  <a:cubicBezTo>
                    <a:pt x="5614" y="4576"/>
                    <a:pt x="5614" y="4577"/>
                    <a:pt x="5612" y="4580"/>
                  </a:cubicBezTo>
                  <a:cubicBezTo>
                    <a:pt x="5523" y="4736"/>
                    <a:pt x="5400" y="4888"/>
                    <a:pt x="5299" y="5039"/>
                  </a:cubicBezTo>
                  <a:cubicBezTo>
                    <a:pt x="5260" y="5095"/>
                    <a:pt x="5310" y="5095"/>
                    <a:pt x="5248" y="5157"/>
                  </a:cubicBezTo>
                  <a:lnTo>
                    <a:pt x="5248" y="5129"/>
                  </a:lnTo>
                  <a:cubicBezTo>
                    <a:pt x="5192" y="5252"/>
                    <a:pt x="5097" y="5364"/>
                    <a:pt x="5041" y="5481"/>
                  </a:cubicBezTo>
                  <a:cubicBezTo>
                    <a:pt x="5041" y="5476"/>
                    <a:pt x="5041" y="5470"/>
                    <a:pt x="5047" y="5459"/>
                  </a:cubicBezTo>
                  <a:lnTo>
                    <a:pt x="5047" y="5459"/>
                  </a:lnTo>
                  <a:cubicBezTo>
                    <a:pt x="5019" y="5476"/>
                    <a:pt x="4991" y="5549"/>
                    <a:pt x="4996" y="5554"/>
                  </a:cubicBezTo>
                  <a:cubicBezTo>
                    <a:pt x="4992" y="5560"/>
                    <a:pt x="4991" y="5562"/>
                    <a:pt x="4989" y="5562"/>
                  </a:cubicBezTo>
                  <a:cubicBezTo>
                    <a:pt x="4988" y="5562"/>
                    <a:pt x="4987" y="5559"/>
                    <a:pt x="4984" y="5559"/>
                  </a:cubicBezTo>
                  <a:cubicBezTo>
                    <a:pt x="4983" y="5559"/>
                    <a:pt x="4981" y="5559"/>
                    <a:pt x="4980" y="5560"/>
                  </a:cubicBezTo>
                  <a:cubicBezTo>
                    <a:pt x="4957" y="5582"/>
                    <a:pt x="4952" y="5627"/>
                    <a:pt x="4935" y="5638"/>
                  </a:cubicBezTo>
                  <a:cubicBezTo>
                    <a:pt x="4935" y="5638"/>
                    <a:pt x="4935" y="5637"/>
                    <a:pt x="4935" y="5635"/>
                  </a:cubicBezTo>
                  <a:lnTo>
                    <a:pt x="4935" y="5635"/>
                  </a:lnTo>
                  <a:cubicBezTo>
                    <a:pt x="4924" y="5658"/>
                    <a:pt x="4901" y="5689"/>
                    <a:pt x="4910" y="5689"/>
                  </a:cubicBezTo>
                  <a:cubicBezTo>
                    <a:pt x="4911" y="5689"/>
                    <a:pt x="4911" y="5689"/>
                    <a:pt x="4912" y="5689"/>
                  </a:cubicBezTo>
                  <a:lnTo>
                    <a:pt x="4912" y="5689"/>
                  </a:lnTo>
                  <a:cubicBezTo>
                    <a:pt x="4884" y="5728"/>
                    <a:pt x="4868" y="5773"/>
                    <a:pt x="4845" y="5801"/>
                  </a:cubicBezTo>
                  <a:cubicBezTo>
                    <a:pt x="4840" y="5834"/>
                    <a:pt x="4795" y="5873"/>
                    <a:pt x="4806" y="5890"/>
                  </a:cubicBezTo>
                  <a:cubicBezTo>
                    <a:pt x="4804" y="5889"/>
                    <a:pt x="4803" y="5888"/>
                    <a:pt x="4801" y="5888"/>
                  </a:cubicBezTo>
                  <a:cubicBezTo>
                    <a:pt x="4781" y="5888"/>
                    <a:pt x="4744" y="5960"/>
                    <a:pt x="4739" y="5991"/>
                  </a:cubicBezTo>
                  <a:cubicBezTo>
                    <a:pt x="4739" y="5988"/>
                    <a:pt x="4738" y="5986"/>
                    <a:pt x="4736" y="5986"/>
                  </a:cubicBezTo>
                  <a:cubicBezTo>
                    <a:pt x="4731" y="5986"/>
                    <a:pt x="4721" y="5999"/>
                    <a:pt x="4718" y="5999"/>
                  </a:cubicBezTo>
                  <a:cubicBezTo>
                    <a:pt x="4717" y="5999"/>
                    <a:pt x="4716" y="5998"/>
                    <a:pt x="4716" y="5997"/>
                  </a:cubicBezTo>
                  <a:cubicBezTo>
                    <a:pt x="4700" y="6025"/>
                    <a:pt x="4688" y="6053"/>
                    <a:pt x="4700" y="6058"/>
                  </a:cubicBezTo>
                  <a:cubicBezTo>
                    <a:pt x="4644" y="6097"/>
                    <a:pt x="4649" y="6181"/>
                    <a:pt x="4599" y="6198"/>
                  </a:cubicBezTo>
                  <a:cubicBezTo>
                    <a:pt x="4554" y="6293"/>
                    <a:pt x="4509" y="6383"/>
                    <a:pt x="4464" y="6467"/>
                  </a:cubicBezTo>
                  <a:cubicBezTo>
                    <a:pt x="4447" y="6456"/>
                    <a:pt x="4520" y="6377"/>
                    <a:pt x="4498" y="6366"/>
                  </a:cubicBezTo>
                  <a:lnTo>
                    <a:pt x="4498" y="6366"/>
                  </a:lnTo>
                  <a:cubicBezTo>
                    <a:pt x="4459" y="6450"/>
                    <a:pt x="4447" y="6506"/>
                    <a:pt x="4397" y="6579"/>
                  </a:cubicBezTo>
                  <a:cubicBezTo>
                    <a:pt x="4393" y="6584"/>
                    <a:pt x="4391" y="6586"/>
                    <a:pt x="4390" y="6586"/>
                  </a:cubicBezTo>
                  <a:cubicBezTo>
                    <a:pt x="4386" y="6586"/>
                    <a:pt x="4389" y="6574"/>
                    <a:pt x="4393" y="6565"/>
                  </a:cubicBezTo>
                  <a:lnTo>
                    <a:pt x="4393" y="6565"/>
                  </a:lnTo>
                  <a:cubicBezTo>
                    <a:pt x="4350" y="6644"/>
                    <a:pt x="4302" y="6708"/>
                    <a:pt x="4270" y="6777"/>
                  </a:cubicBezTo>
                  <a:lnTo>
                    <a:pt x="4270" y="6777"/>
                  </a:lnTo>
                  <a:cubicBezTo>
                    <a:pt x="4271" y="6774"/>
                    <a:pt x="4274" y="6768"/>
                    <a:pt x="4274" y="6764"/>
                  </a:cubicBezTo>
                  <a:lnTo>
                    <a:pt x="4274" y="6764"/>
                  </a:lnTo>
                  <a:cubicBezTo>
                    <a:pt x="4268" y="6781"/>
                    <a:pt x="4251" y="6797"/>
                    <a:pt x="4263" y="6797"/>
                  </a:cubicBezTo>
                  <a:lnTo>
                    <a:pt x="4268" y="6781"/>
                  </a:lnTo>
                  <a:cubicBezTo>
                    <a:pt x="4270" y="6780"/>
                    <a:pt x="4271" y="6780"/>
                    <a:pt x="4272" y="6780"/>
                  </a:cubicBezTo>
                  <a:lnTo>
                    <a:pt x="4272" y="6780"/>
                  </a:lnTo>
                  <a:cubicBezTo>
                    <a:pt x="4286" y="6780"/>
                    <a:pt x="4266" y="6843"/>
                    <a:pt x="4268" y="6857"/>
                  </a:cubicBezTo>
                  <a:lnTo>
                    <a:pt x="4268" y="6857"/>
                  </a:lnTo>
                  <a:cubicBezTo>
                    <a:pt x="4266" y="6852"/>
                    <a:pt x="4264" y="6850"/>
                    <a:pt x="4261" y="6850"/>
                  </a:cubicBezTo>
                  <a:cubicBezTo>
                    <a:pt x="4249" y="6850"/>
                    <a:pt x="4231" y="6887"/>
                    <a:pt x="4220" y="6887"/>
                  </a:cubicBezTo>
                  <a:cubicBezTo>
                    <a:pt x="4216" y="6887"/>
                    <a:pt x="4213" y="6882"/>
                    <a:pt x="4212" y="6870"/>
                  </a:cubicBezTo>
                  <a:cubicBezTo>
                    <a:pt x="4207" y="6881"/>
                    <a:pt x="4207" y="6893"/>
                    <a:pt x="4212" y="6893"/>
                  </a:cubicBezTo>
                  <a:cubicBezTo>
                    <a:pt x="4207" y="6901"/>
                    <a:pt x="4202" y="6905"/>
                    <a:pt x="4200" y="6905"/>
                  </a:cubicBezTo>
                  <a:cubicBezTo>
                    <a:pt x="4197" y="6905"/>
                    <a:pt x="4195" y="6901"/>
                    <a:pt x="4195" y="6893"/>
                  </a:cubicBezTo>
                  <a:cubicBezTo>
                    <a:pt x="4173" y="6943"/>
                    <a:pt x="4190" y="6932"/>
                    <a:pt x="4167" y="6977"/>
                  </a:cubicBezTo>
                  <a:cubicBezTo>
                    <a:pt x="4162" y="6971"/>
                    <a:pt x="4167" y="6965"/>
                    <a:pt x="4162" y="6954"/>
                  </a:cubicBezTo>
                  <a:cubicBezTo>
                    <a:pt x="4156" y="6982"/>
                    <a:pt x="4151" y="7010"/>
                    <a:pt x="4128" y="7049"/>
                  </a:cubicBezTo>
                  <a:cubicBezTo>
                    <a:pt x="4126" y="7047"/>
                    <a:pt x="4123" y="7045"/>
                    <a:pt x="4122" y="7044"/>
                  </a:cubicBezTo>
                  <a:lnTo>
                    <a:pt x="4122" y="7044"/>
                  </a:lnTo>
                  <a:cubicBezTo>
                    <a:pt x="4088" y="7106"/>
                    <a:pt x="4081" y="7160"/>
                    <a:pt x="4033" y="7223"/>
                  </a:cubicBezTo>
                  <a:cubicBezTo>
                    <a:pt x="4032" y="7217"/>
                    <a:pt x="4030" y="7215"/>
                    <a:pt x="4028" y="7215"/>
                  </a:cubicBezTo>
                  <a:cubicBezTo>
                    <a:pt x="4021" y="7215"/>
                    <a:pt x="4009" y="7240"/>
                    <a:pt x="3997" y="7240"/>
                  </a:cubicBezTo>
                  <a:cubicBezTo>
                    <a:pt x="3996" y="7240"/>
                    <a:pt x="3995" y="7240"/>
                    <a:pt x="3994" y="7240"/>
                  </a:cubicBezTo>
                  <a:lnTo>
                    <a:pt x="3977" y="7279"/>
                  </a:lnTo>
                  <a:lnTo>
                    <a:pt x="3994" y="7268"/>
                  </a:lnTo>
                  <a:lnTo>
                    <a:pt x="3994" y="7268"/>
                  </a:lnTo>
                  <a:cubicBezTo>
                    <a:pt x="3971" y="7302"/>
                    <a:pt x="3966" y="7341"/>
                    <a:pt x="3943" y="7363"/>
                  </a:cubicBezTo>
                  <a:lnTo>
                    <a:pt x="3949" y="7335"/>
                  </a:lnTo>
                  <a:lnTo>
                    <a:pt x="3915" y="7402"/>
                  </a:lnTo>
                  <a:lnTo>
                    <a:pt x="3943" y="7369"/>
                  </a:lnTo>
                  <a:lnTo>
                    <a:pt x="3943" y="7369"/>
                  </a:lnTo>
                  <a:cubicBezTo>
                    <a:pt x="3932" y="7408"/>
                    <a:pt x="3966" y="7374"/>
                    <a:pt x="3932" y="7419"/>
                  </a:cubicBezTo>
                  <a:cubicBezTo>
                    <a:pt x="3933" y="7418"/>
                    <a:pt x="3933" y="7417"/>
                    <a:pt x="3933" y="7417"/>
                  </a:cubicBezTo>
                  <a:lnTo>
                    <a:pt x="3933" y="7417"/>
                  </a:lnTo>
                  <a:cubicBezTo>
                    <a:pt x="3933" y="7417"/>
                    <a:pt x="3913" y="7454"/>
                    <a:pt x="3893" y="7464"/>
                  </a:cubicBezTo>
                  <a:cubicBezTo>
                    <a:pt x="3887" y="7481"/>
                    <a:pt x="3882" y="7503"/>
                    <a:pt x="3865" y="7526"/>
                  </a:cubicBezTo>
                  <a:cubicBezTo>
                    <a:pt x="3854" y="7526"/>
                    <a:pt x="3848" y="7509"/>
                    <a:pt x="3843" y="7509"/>
                  </a:cubicBezTo>
                  <a:lnTo>
                    <a:pt x="3843" y="7509"/>
                  </a:lnTo>
                  <a:cubicBezTo>
                    <a:pt x="3848" y="7526"/>
                    <a:pt x="3843" y="7531"/>
                    <a:pt x="3831" y="7548"/>
                  </a:cubicBezTo>
                  <a:cubicBezTo>
                    <a:pt x="3831" y="7552"/>
                    <a:pt x="3830" y="7553"/>
                    <a:pt x="3828" y="7553"/>
                  </a:cubicBezTo>
                  <a:cubicBezTo>
                    <a:pt x="3825" y="7553"/>
                    <a:pt x="3822" y="7552"/>
                    <a:pt x="3819" y="7552"/>
                  </a:cubicBezTo>
                  <a:cubicBezTo>
                    <a:pt x="3817" y="7552"/>
                    <a:pt x="3816" y="7552"/>
                    <a:pt x="3815" y="7554"/>
                  </a:cubicBezTo>
                  <a:lnTo>
                    <a:pt x="3798" y="7554"/>
                  </a:lnTo>
                  <a:cubicBezTo>
                    <a:pt x="3803" y="7554"/>
                    <a:pt x="3803" y="7542"/>
                    <a:pt x="3803" y="7542"/>
                  </a:cubicBezTo>
                  <a:lnTo>
                    <a:pt x="3803" y="7542"/>
                  </a:lnTo>
                  <a:cubicBezTo>
                    <a:pt x="3798" y="7542"/>
                    <a:pt x="3792" y="7548"/>
                    <a:pt x="3787" y="7548"/>
                  </a:cubicBezTo>
                  <a:cubicBezTo>
                    <a:pt x="3770" y="7537"/>
                    <a:pt x="3770" y="7537"/>
                    <a:pt x="3775" y="7531"/>
                  </a:cubicBezTo>
                  <a:cubicBezTo>
                    <a:pt x="3766" y="7527"/>
                    <a:pt x="3760" y="7525"/>
                    <a:pt x="3757" y="7525"/>
                  </a:cubicBezTo>
                  <a:lnTo>
                    <a:pt x="3757" y="7525"/>
                  </a:lnTo>
                  <a:cubicBezTo>
                    <a:pt x="3749" y="7525"/>
                    <a:pt x="3759" y="7537"/>
                    <a:pt x="3752" y="7537"/>
                  </a:cubicBezTo>
                  <a:cubicBezTo>
                    <a:pt x="3749" y="7537"/>
                    <a:pt x="3741" y="7534"/>
                    <a:pt x="3725" y="7526"/>
                  </a:cubicBezTo>
                  <a:lnTo>
                    <a:pt x="3742" y="7526"/>
                  </a:lnTo>
                  <a:cubicBezTo>
                    <a:pt x="3680" y="7503"/>
                    <a:pt x="3624" y="7492"/>
                    <a:pt x="3568" y="7464"/>
                  </a:cubicBezTo>
                  <a:cubicBezTo>
                    <a:pt x="3567" y="7459"/>
                    <a:pt x="3569" y="7457"/>
                    <a:pt x="3573" y="7457"/>
                  </a:cubicBezTo>
                  <a:cubicBezTo>
                    <a:pt x="3582" y="7457"/>
                    <a:pt x="3599" y="7466"/>
                    <a:pt x="3606" y="7466"/>
                  </a:cubicBezTo>
                  <a:cubicBezTo>
                    <a:pt x="3609" y="7466"/>
                    <a:pt x="3610" y="7464"/>
                    <a:pt x="3607" y="7458"/>
                  </a:cubicBezTo>
                  <a:cubicBezTo>
                    <a:pt x="3563" y="7442"/>
                    <a:pt x="3518" y="7430"/>
                    <a:pt x="3479" y="7414"/>
                  </a:cubicBezTo>
                  <a:lnTo>
                    <a:pt x="3467" y="7397"/>
                  </a:lnTo>
                  <a:lnTo>
                    <a:pt x="3462" y="7408"/>
                  </a:lnTo>
                  <a:cubicBezTo>
                    <a:pt x="3432" y="7393"/>
                    <a:pt x="3403" y="7383"/>
                    <a:pt x="3377" y="7369"/>
                  </a:cubicBezTo>
                  <a:lnTo>
                    <a:pt x="3377" y="7369"/>
                  </a:lnTo>
                  <a:cubicBezTo>
                    <a:pt x="3375" y="7371"/>
                    <a:pt x="3372" y="7372"/>
                    <a:pt x="3370" y="7372"/>
                  </a:cubicBezTo>
                  <a:cubicBezTo>
                    <a:pt x="3354" y="7372"/>
                    <a:pt x="3333" y="7338"/>
                    <a:pt x="3305" y="7324"/>
                  </a:cubicBezTo>
                  <a:lnTo>
                    <a:pt x="3299" y="7318"/>
                  </a:lnTo>
                  <a:lnTo>
                    <a:pt x="3316" y="7318"/>
                  </a:lnTo>
                  <a:cubicBezTo>
                    <a:pt x="3311" y="7313"/>
                    <a:pt x="3294" y="7313"/>
                    <a:pt x="3294" y="7302"/>
                  </a:cubicBezTo>
                  <a:lnTo>
                    <a:pt x="3294" y="7302"/>
                  </a:lnTo>
                  <a:cubicBezTo>
                    <a:pt x="3299" y="7304"/>
                    <a:pt x="3304" y="7306"/>
                    <a:pt x="3306" y="7306"/>
                  </a:cubicBezTo>
                  <a:cubicBezTo>
                    <a:pt x="3308" y="7306"/>
                    <a:pt x="3308" y="7304"/>
                    <a:pt x="3305" y="7302"/>
                  </a:cubicBezTo>
                  <a:lnTo>
                    <a:pt x="3305" y="7302"/>
                  </a:lnTo>
                  <a:cubicBezTo>
                    <a:pt x="3311" y="7302"/>
                    <a:pt x="3316" y="7307"/>
                    <a:pt x="3316" y="7307"/>
                  </a:cubicBezTo>
                  <a:cubicBezTo>
                    <a:pt x="3311" y="7302"/>
                    <a:pt x="3322" y="7296"/>
                    <a:pt x="3311" y="7290"/>
                  </a:cubicBezTo>
                  <a:cubicBezTo>
                    <a:pt x="3319" y="7290"/>
                    <a:pt x="3318" y="7281"/>
                    <a:pt x="3324" y="7281"/>
                  </a:cubicBezTo>
                  <a:cubicBezTo>
                    <a:pt x="3326" y="7281"/>
                    <a:pt x="3329" y="7282"/>
                    <a:pt x="3333" y="7285"/>
                  </a:cubicBezTo>
                  <a:cubicBezTo>
                    <a:pt x="3327" y="7279"/>
                    <a:pt x="3322" y="7268"/>
                    <a:pt x="3327" y="7268"/>
                  </a:cubicBezTo>
                  <a:lnTo>
                    <a:pt x="3327" y="7268"/>
                  </a:lnTo>
                  <a:cubicBezTo>
                    <a:pt x="3331" y="7271"/>
                    <a:pt x="3333" y="7273"/>
                    <a:pt x="3335" y="7273"/>
                  </a:cubicBezTo>
                  <a:cubicBezTo>
                    <a:pt x="3339" y="7273"/>
                    <a:pt x="3339" y="7263"/>
                    <a:pt x="3345" y="7263"/>
                  </a:cubicBezTo>
                  <a:cubicBezTo>
                    <a:pt x="3347" y="7263"/>
                    <a:pt x="3351" y="7264"/>
                    <a:pt x="3355" y="7268"/>
                  </a:cubicBezTo>
                  <a:cubicBezTo>
                    <a:pt x="3339" y="7251"/>
                    <a:pt x="3355" y="7246"/>
                    <a:pt x="3350" y="7229"/>
                  </a:cubicBezTo>
                  <a:lnTo>
                    <a:pt x="3350" y="7229"/>
                  </a:lnTo>
                  <a:cubicBezTo>
                    <a:pt x="3355" y="7229"/>
                    <a:pt x="3355" y="7234"/>
                    <a:pt x="3355" y="7234"/>
                  </a:cubicBezTo>
                  <a:cubicBezTo>
                    <a:pt x="3361" y="7229"/>
                    <a:pt x="3367" y="7229"/>
                    <a:pt x="3372" y="7229"/>
                  </a:cubicBezTo>
                  <a:cubicBezTo>
                    <a:pt x="3355" y="7218"/>
                    <a:pt x="3355" y="7212"/>
                    <a:pt x="3350" y="7201"/>
                  </a:cubicBezTo>
                  <a:lnTo>
                    <a:pt x="3350" y="7201"/>
                  </a:lnTo>
                  <a:cubicBezTo>
                    <a:pt x="3367" y="7201"/>
                    <a:pt x="3367" y="7218"/>
                    <a:pt x="3383" y="7223"/>
                  </a:cubicBezTo>
                  <a:cubicBezTo>
                    <a:pt x="3367" y="7212"/>
                    <a:pt x="3378" y="7201"/>
                    <a:pt x="3361" y="7201"/>
                  </a:cubicBezTo>
                  <a:lnTo>
                    <a:pt x="3383" y="7201"/>
                  </a:lnTo>
                  <a:cubicBezTo>
                    <a:pt x="3367" y="7190"/>
                    <a:pt x="3383" y="7195"/>
                    <a:pt x="3372" y="7184"/>
                  </a:cubicBezTo>
                  <a:lnTo>
                    <a:pt x="3372" y="7184"/>
                  </a:lnTo>
                  <a:cubicBezTo>
                    <a:pt x="3383" y="7184"/>
                    <a:pt x="3390" y="7189"/>
                    <a:pt x="3393" y="7189"/>
                  </a:cubicBezTo>
                  <a:cubicBezTo>
                    <a:pt x="3394" y="7189"/>
                    <a:pt x="3394" y="7188"/>
                    <a:pt x="3395" y="7186"/>
                  </a:cubicBezTo>
                  <a:lnTo>
                    <a:pt x="3395" y="7186"/>
                  </a:lnTo>
                  <a:cubicBezTo>
                    <a:pt x="3398" y="7187"/>
                    <a:pt x="3401" y="7189"/>
                    <a:pt x="3404" y="7191"/>
                  </a:cubicBezTo>
                  <a:lnTo>
                    <a:pt x="3404" y="7191"/>
                  </a:lnTo>
                  <a:cubicBezTo>
                    <a:pt x="3401" y="7188"/>
                    <a:pt x="3398" y="7184"/>
                    <a:pt x="3395" y="7184"/>
                  </a:cubicBezTo>
                  <a:cubicBezTo>
                    <a:pt x="3395" y="7185"/>
                    <a:pt x="3395" y="7185"/>
                    <a:pt x="3395" y="7186"/>
                  </a:cubicBezTo>
                  <a:lnTo>
                    <a:pt x="3395" y="7186"/>
                  </a:lnTo>
                  <a:cubicBezTo>
                    <a:pt x="3390" y="7183"/>
                    <a:pt x="3386" y="7181"/>
                    <a:pt x="3383" y="7178"/>
                  </a:cubicBezTo>
                  <a:cubicBezTo>
                    <a:pt x="3383" y="7175"/>
                    <a:pt x="3385" y="7173"/>
                    <a:pt x="3387" y="7173"/>
                  </a:cubicBezTo>
                  <a:cubicBezTo>
                    <a:pt x="3391" y="7173"/>
                    <a:pt x="3398" y="7178"/>
                    <a:pt x="3406" y="7178"/>
                  </a:cubicBezTo>
                  <a:cubicBezTo>
                    <a:pt x="3406" y="7173"/>
                    <a:pt x="3395" y="7162"/>
                    <a:pt x="3395" y="7156"/>
                  </a:cubicBezTo>
                  <a:cubicBezTo>
                    <a:pt x="3400" y="7156"/>
                    <a:pt x="3400" y="7156"/>
                    <a:pt x="3406" y="7162"/>
                  </a:cubicBezTo>
                  <a:cubicBezTo>
                    <a:pt x="3395" y="7145"/>
                    <a:pt x="3411" y="7139"/>
                    <a:pt x="3400" y="7128"/>
                  </a:cubicBezTo>
                  <a:lnTo>
                    <a:pt x="3406" y="7128"/>
                  </a:lnTo>
                  <a:cubicBezTo>
                    <a:pt x="3400" y="7122"/>
                    <a:pt x="3389" y="7117"/>
                    <a:pt x="3383" y="7117"/>
                  </a:cubicBezTo>
                  <a:cubicBezTo>
                    <a:pt x="3387" y="7113"/>
                    <a:pt x="3383" y="7109"/>
                    <a:pt x="3384" y="7109"/>
                  </a:cubicBezTo>
                  <a:lnTo>
                    <a:pt x="3384" y="7109"/>
                  </a:lnTo>
                  <a:cubicBezTo>
                    <a:pt x="3384" y="7109"/>
                    <a:pt x="3386" y="7109"/>
                    <a:pt x="3389" y="7111"/>
                  </a:cubicBezTo>
                  <a:cubicBezTo>
                    <a:pt x="3389" y="7111"/>
                    <a:pt x="3395" y="7111"/>
                    <a:pt x="3395" y="7117"/>
                  </a:cubicBezTo>
                  <a:lnTo>
                    <a:pt x="3395" y="7111"/>
                  </a:lnTo>
                  <a:cubicBezTo>
                    <a:pt x="3411" y="7117"/>
                    <a:pt x="3395" y="7117"/>
                    <a:pt x="3406" y="7122"/>
                  </a:cubicBezTo>
                  <a:cubicBezTo>
                    <a:pt x="3406" y="7111"/>
                    <a:pt x="3400" y="7100"/>
                    <a:pt x="3406" y="7094"/>
                  </a:cubicBezTo>
                  <a:lnTo>
                    <a:pt x="3406" y="7094"/>
                  </a:lnTo>
                  <a:cubicBezTo>
                    <a:pt x="3423" y="7100"/>
                    <a:pt x="3400" y="7111"/>
                    <a:pt x="3417" y="7111"/>
                  </a:cubicBezTo>
                  <a:lnTo>
                    <a:pt x="3411" y="7117"/>
                  </a:lnTo>
                  <a:cubicBezTo>
                    <a:pt x="3434" y="7122"/>
                    <a:pt x="3406" y="7122"/>
                    <a:pt x="3434" y="7128"/>
                  </a:cubicBezTo>
                  <a:cubicBezTo>
                    <a:pt x="3439" y="7122"/>
                    <a:pt x="3434" y="7111"/>
                    <a:pt x="3439" y="7106"/>
                  </a:cubicBezTo>
                  <a:cubicBezTo>
                    <a:pt x="3434" y="7094"/>
                    <a:pt x="3428" y="7100"/>
                    <a:pt x="3423" y="7089"/>
                  </a:cubicBezTo>
                  <a:cubicBezTo>
                    <a:pt x="3421" y="7083"/>
                    <a:pt x="3424" y="7081"/>
                    <a:pt x="3428" y="7081"/>
                  </a:cubicBezTo>
                  <a:cubicBezTo>
                    <a:pt x="3436" y="7081"/>
                    <a:pt x="3448" y="7086"/>
                    <a:pt x="3454" y="7086"/>
                  </a:cubicBezTo>
                  <a:cubicBezTo>
                    <a:pt x="3458" y="7086"/>
                    <a:pt x="3459" y="7084"/>
                    <a:pt x="3456" y="7077"/>
                  </a:cubicBezTo>
                  <a:cubicBezTo>
                    <a:pt x="3445" y="7066"/>
                    <a:pt x="3428" y="7055"/>
                    <a:pt x="3445" y="7055"/>
                  </a:cubicBezTo>
                  <a:lnTo>
                    <a:pt x="3445" y="7055"/>
                  </a:lnTo>
                  <a:lnTo>
                    <a:pt x="3456" y="7066"/>
                  </a:lnTo>
                  <a:cubicBezTo>
                    <a:pt x="3467" y="7055"/>
                    <a:pt x="3439" y="7049"/>
                    <a:pt x="3456" y="7044"/>
                  </a:cubicBezTo>
                  <a:lnTo>
                    <a:pt x="3456" y="7044"/>
                  </a:lnTo>
                  <a:cubicBezTo>
                    <a:pt x="3462" y="7049"/>
                    <a:pt x="3456" y="7055"/>
                    <a:pt x="3456" y="7055"/>
                  </a:cubicBezTo>
                  <a:cubicBezTo>
                    <a:pt x="3473" y="7055"/>
                    <a:pt x="3451" y="7044"/>
                    <a:pt x="3456" y="7038"/>
                  </a:cubicBezTo>
                  <a:lnTo>
                    <a:pt x="3456" y="7038"/>
                  </a:lnTo>
                  <a:lnTo>
                    <a:pt x="3473" y="7044"/>
                  </a:lnTo>
                  <a:cubicBezTo>
                    <a:pt x="3473" y="7033"/>
                    <a:pt x="3473" y="7016"/>
                    <a:pt x="3479" y="6999"/>
                  </a:cubicBezTo>
                  <a:cubicBezTo>
                    <a:pt x="3479" y="7005"/>
                    <a:pt x="3484" y="7010"/>
                    <a:pt x="3490" y="7010"/>
                  </a:cubicBezTo>
                  <a:cubicBezTo>
                    <a:pt x="3490" y="6988"/>
                    <a:pt x="3512" y="6977"/>
                    <a:pt x="3529" y="6965"/>
                  </a:cubicBezTo>
                  <a:lnTo>
                    <a:pt x="3518" y="6954"/>
                  </a:lnTo>
                  <a:cubicBezTo>
                    <a:pt x="3520" y="6952"/>
                    <a:pt x="3522" y="6952"/>
                    <a:pt x="3523" y="6952"/>
                  </a:cubicBezTo>
                  <a:cubicBezTo>
                    <a:pt x="3527" y="6952"/>
                    <a:pt x="3529" y="6954"/>
                    <a:pt x="3529" y="6954"/>
                  </a:cubicBezTo>
                  <a:cubicBezTo>
                    <a:pt x="3535" y="6954"/>
                    <a:pt x="3523" y="6949"/>
                    <a:pt x="3518" y="6943"/>
                  </a:cubicBezTo>
                  <a:lnTo>
                    <a:pt x="3518" y="6943"/>
                  </a:lnTo>
                  <a:cubicBezTo>
                    <a:pt x="3518" y="6943"/>
                    <a:pt x="3526" y="6943"/>
                    <a:pt x="3528" y="6947"/>
                  </a:cubicBezTo>
                  <a:lnTo>
                    <a:pt x="3528" y="6947"/>
                  </a:lnTo>
                  <a:cubicBezTo>
                    <a:pt x="3523" y="6930"/>
                    <a:pt x="3524" y="6909"/>
                    <a:pt x="3546" y="6904"/>
                  </a:cubicBezTo>
                  <a:lnTo>
                    <a:pt x="3546" y="6909"/>
                  </a:lnTo>
                  <a:cubicBezTo>
                    <a:pt x="3557" y="6904"/>
                    <a:pt x="3529" y="6887"/>
                    <a:pt x="3546" y="6881"/>
                  </a:cubicBezTo>
                  <a:lnTo>
                    <a:pt x="3546" y="6881"/>
                  </a:lnTo>
                  <a:lnTo>
                    <a:pt x="3546" y="6887"/>
                  </a:lnTo>
                  <a:cubicBezTo>
                    <a:pt x="3563" y="6870"/>
                    <a:pt x="3563" y="6842"/>
                    <a:pt x="3591" y="6842"/>
                  </a:cubicBezTo>
                  <a:cubicBezTo>
                    <a:pt x="3574" y="6825"/>
                    <a:pt x="3607" y="6825"/>
                    <a:pt x="3585" y="6814"/>
                  </a:cubicBezTo>
                  <a:cubicBezTo>
                    <a:pt x="3602" y="6809"/>
                    <a:pt x="3607" y="6814"/>
                    <a:pt x="3624" y="6803"/>
                  </a:cubicBezTo>
                  <a:cubicBezTo>
                    <a:pt x="3624" y="6803"/>
                    <a:pt x="3613" y="6792"/>
                    <a:pt x="3613" y="6781"/>
                  </a:cubicBezTo>
                  <a:lnTo>
                    <a:pt x="3613" y="6781"/>
                  </a:lnTo>
                  <a:lnTo>
                    <a:pt x="3624" y="6792"/>
                  </a:lnTo>
                  <a:lnTo>
                    <a:pt x="3613" y="6775"/>
                  </a:lnTo>
                  <a:lnTo>
                    <a:pt x="3630" y="6781"/>
                  </a:lnTo>
                  <a:lnTo>
                    <a:pt x="3630" y="6775"/>
                  </a:lnTo>
                  <a:lnTo>
                    <a:pt x="3619" y="6775"/>
                  </a:lnTo>
                  <a:cubicBezTo>
                    <a:pt x="3619" y="6767"/>
                    <a:pt x="3631" y="6762"/>
                    <a:pt x="3639" y="6762"/>
                  </a:cubicBezTo>
                  <a:cubicBezTo>
                    <a:pt x="3642" y="6762"/>
                    <a:pt x="3645" y="6762"/>
                    <a:pt x="3647" y="6764"/>
                  </a:cubicBezTo>
                  <a:lnTo>
                    <a:pt x="3647" y="6741"/>
                  </a:lnTo>
                  <a:cubicBezTo>
                    <a:pt x="3649" y="6744"/>
                    <a:pt x="3650" y="6745"/>
                    <a:pt x="3651" y="6747"/>
                  </a:cubicBezTo>
                  <a:lnTo>
                    <a:pt x="3651" y="6747"/>
                  </a:lnTo>
                  <a:cubicBezTo>
                    <a:pt x="3651" y="6746"/>
                    <a:pt x="3652" y="6746"/>
                    <a:pt x="3652" y="6746"/>
                  </a:cubicBezTo>
                  <a:lnTo>
                    <a:pt x="3652" y="6746"/>
                  </a:lnTo>
                  <a:cubicBezTo>
                    <a:pt x="3654" y="6746"/>
                    <a:pt x="3656" y="6748"/>
                    <a:pt x="3658" y="6748"/>
                  </a:cubicBezTo>
                  <a:cubicBezTo>
                    <a:pt x="3659" y="6748"/>
                    <a:pt x="3660" y="6747"/>
                    <a:pt x="3658" y="6741"/>
                  </a:cubicBezTo>
                  <a:cubicBezTo>
                    <a:pt x="3658" y="6741"/>
                    <a:pt x="3652" y="6736"/>
                    <a:pt x="3647" y="6736"/>
                  </a:cubicBezTo>
                  <a:cubicBezTo>
                    <a:pt x="3658" y="6736"/>
                    <a:pt x="3663" y="6730"/>
                    <a:pt x="3663" y="6719"/>
                  </a:cubicBezTo>
                  <a:lnTo>
                    <a:pt x="3675" y="6725"/>
                  </a:lnTo>
                  <a:cubicBezTo>
                    <a:pt x="3686" y="6713"/>
                    <a:pt x="3686" y="6697"/>
                    <a:pt x="3697" y="6685"/>
                  </a:cubicBezTo>
                  <a:cubicBezTo>
                    <a:pt x="3686" y="6685"/>
                    <a:pt x="3675" y="6674"/>
                    <a:pt x="3675" y="6669"/>
                  </a:cubicBezTo>
                  <a:lnTo>
                    <a:pt x="3675" y="6669"/>
                  </a:lnTo>
                  <a:cubicBezTo>
                    <a:pt x="3677" y="6673"/>
                    <a:pt x="3678" y="6674"/>
                    <a:pt x="3679" y="6674"/>
                  </a:cubicBezTo>
                  <a:cubicBezTo>
                    <a:pt x="3680" y="6674"/>
                    <a:pt x="3681" y="6673"/>
                    <a:pt x="3682" y="6673"/>
                  </a:cubicBezTo>
                  <a:lnTo>
                    <a:pt x="3682" y="6673"/>
                  </a:lnTo>
                  <a:lnTo>
                    <a:pt x="3686" y="6674"/>
                  </a:lnTo>
                  <a:cubicBezTo>
                    <a:pt x="3685" y="6673"/>
                    <a:pt x="3684" y="6673"/>
                    <a:pt x="3683" y="6673"/>
                  </a:cubicBezTo>
                  <a:cubicBezTo>
                    <a:pt x="3683" y="6673"/>
                    <a:pt x="3683" y="6673"/>
                    <a:pt x="3682" y="6673"/>
                  </a:cubicBezTo>
                  <a:lnTo>
                    <a:pt x="3682" y="6673"/>
                  </a:lnTo>
                  <a:lnTo>
                    <a:pt x="3675" y="6669"/>
                  </a:lnTo>
                  <a:lnTo>
                    <a:pt x="3675" y="6669"/>
                  </a:lnTo>
                  <a:cubicBezTo>
                    <a:pt x="3675" y="6669"/>
                    <a:pt x="3675" y="6669"/>
                    <a:pt x="3675" y="6669"/>
                  </a:cubicBezTo>
                  <a:cubicBezTo>
                    <a:pt x="3676" y="6668"/>
                    <a:pt x="3677" y="6667"/>
                    <a:pt x="3678" y="6667"/>
                  </a:cubicBezTo>
                  <a:cubicBezTo>
                    <a:pt x="3684" y="6667"/>
                    <a:pt x="3691" y="6675"/>
                    <a:pt x="3691" y="6680"/>
                  </a:cubicBezTo>
                  <a:lnTo>
                    <a:pt x="3691" y="6669"/>
                  </a:lnTo>
                  <a:cubicBezTo>
                    <a:pt x="3697" y="6669"/>
                    <a:pt x="3697" y="6674"/>
                    <a:pt x="3703" y="6674"/>
                  </a:cubicBezTo>
                  <a:cubicBezTo>
                    <a:pt x="3697" y="6669"/>
                    <a:pt x="3725" y="6674"/>
                    <a:pt x="3714" y="6663"/>
                  </a:cubicBezTo>
                  <a:cubicBezTo>
                    <a:pt x="3725" y="6652"/>
                    <a:pt x="3725" y="6641"/>
                    <a:pt x="3731" y="6629"/>
                  </a:cubicBezTo>
                  <a:cubicBezTo>
                    <a:pt x="3719" y="6624"/>
                    <a:pt x="3725" y="6618"/>
                    <a:pt x="3714" y="6613"/>
                  </a:cubicBezTo>
                  <a:cubicBezTo>
                    <a:pt x="3725" y="6601"/>
                    <a:pt x="3742" y="6601"/>
                    <a:pt x="3747" y="6590"/>
                  </a:cubicBezTo>
                  <a:cubicBezTo>
                    <a:pt x="3742" y="6579"/>
                    <a:pt x="3736" y="6579"/>
                    <a:pt x="3731" y="6573"/>
                  </a:cubicBezTo>
                  <a:lnTo>
                    <a:pt x="3731" y="6573"/>
                  </a:lnTo>
                  <a:cubicBezTo>
                    <a:pt x="3733" y="6575"/>
                    <a:pt x="3735" y="6575"/>
                    <a:pt x="3737" y="6575"/>
                  </a:cubicBezTo>
                  <a:cubicBezTo>
                    <a:pt x="3741" y="6575"/>
                    <a:pt x="3744" y="6574"/>
                    <a:pt x="3747" y="6574"/>
                  </a:cubicBezTo>
                  <a:cubicBezTo>
                    <a:pt x="3749" y="6574"/>
                    <a:pt x="3751" y="6575"/>
                    <a:pt x="3753" y="6579"/>
                  </a:cubicBezTo>
                  <a:cubicBezTo>
                    <a:pt x="3759" y="6568"/>
                    <a:pt x="3759" y="6562"/>
                    <a:pt x="3759" y="6540"/>
                  </a:cubicBezTo>
                  <a:lnTo>
                    <a:pt x="3747" y="6540"/>
                  </a:lnTo>
                  <a:cubicBezTo>
                    <a:pt x="3747" y="6537"/>
                    <a:pt x="3750" y="6536"/>
                    <a:pt x="3754" y="6536"/>
                  </a:cubicBezTo>
                  <a:cubicBezTo>
                    <a:pt x="3757" y="6536"/>
                    <a:pt x="3761" y="6537"/>
                    <a:pt x="3764" y="6540"/>
                  </a:cubicBezTo>
                  <a:cubicBezTo>
                    <a:pt x="3759" y="6512"/>
                    <a:pt x="3815" y="6517"/>
                    <a:pt x="3803" y="6489"/>
                  </a:cubicBezTo>
                  <a:lnTo>
                    <a:pt x="3803" y="6489"/>
                  </a:lnTo>
                  <a:lnTo>
                    <a:pt x="3803" y="6473"/>
                  </a:lnTo>
                  <a:cubicBezTo>
                    <a:pt x="3804" y="6472"/>
                    <a:pt x="3805" y="6471"/>
                    <a:pt x="3806" y="6471"/>
                  </a:cubicBezTo>
                  <a:cubicBezTo>
                    <a:pt x="3809" y="6471"/>
                    <a:pt x="3810" y="6479"/>
                    <a:pt x="3812" y="6479"/>
                  </a:cubicBezTo>
                  <a:cubicBezTo>
                    <a:pt x="3813" y="6479"/>
                    <a:pt x="3814" y="6479"/>
                    <a:pt x="3815" y="6478"/>
                  </a:cubicBezTo>
                  <a:cubicBezTo>
                    <a:pt x="3809" y="6456"/>
                    <a:pt x="3837" y="6456"/>
                    <a:pt x="3831" y="6439"/>
                  </a:cubicBezTo>
                  <a:lnTo>
                    <a:pt x="3831" y="6439"/>
                  </a:lnTo>
                  <a:cubicBezTo>
                    <a:pt x="3834" y="6439"/>
                    <a:pt x="3836" y="6440"/>
                    <a:pt x="3837" y="6440"/>
                  </a:cubicBezTo>
                  <a:cubicBezTo>
                    <a:pt x="3863" y="6440"/>
                    <a:pt x="3850" y="6405"/>
                    <a:pt x="3876" y="6400"/>
                  </a:cubicBezTo>
                  <a:lnTo>
                    <a:pt x="3871" y="6400"/>
                  </a:lnTo>
                  <a:cubicBezTo>
                    <a:pt x="3868" y="6394"/>
                    <a:pt x="3869" y="6393"/>
                    <a:pt x="3872" y="6393"/>
                  </a:cubicBezTo>
                  <a:cubicBezTo>
                    <a:pt x="3872" y="6393"/>
                    <a:pt x="3872" y="6393"/>
                    <a:pt x="3873" y="6393"/>
                  </a:cubicBezTo>
                  <a:lnTo>
                    <a:pt x="3873" y="6393"/>
                  </a:lnTo>
                  <a:cubicBezTo>
                    <a:pt x="3871" y="6392"/>
                    <a:pt x="3871" y="6391"/>
                    <a:pt x="3871" y="6389"/>
                  </a:cubicBezTo>
                  <a:cubicBezTo>
                    <a:pt x="3876" y="6355"/>
                    <a:pt x="3915" y="6338"/>
                    <a:pt x="3938" y="6310"/>
                  </a:cubicBezTo>
                  <a:cubicBezTo>
                    <a:pt x="3949" y="6305"/>
                    <a:pt x="3910" y="6282"/>
                    <a:pt x="3932" y="6282"/>
                  </a:cubicBezTo>
                  <a:lnTo>
                    <a:pt x="3932" y="6282"/>
                  </a:lnTo>
                  <a:lnTo>
                    <a:pt x="3943" y="6293"/>
                  </a:lnTo>
                  <a:cubicBezTo>
                    <a:pt x="3943" y="6260"/>
                    <a:pt x="3971" y="6249"/>
                    <a:pt x="3971" y="6221"/>
                  </a:cubicBezTo>
                  <a:cubicBezTo>
                    <a:pt x="3977" y="6221"/>
                    <a:pt x="3977" y="6226"/>
                    <a:pt x="3977" y="6226"/>
                  </a:cubicBezTo>
                  <a:cubicBezTo>
                    <a:pt x="3988" y="6226"/>
                    <a:pt x="3988" y="6209"/>
                    <a:pt x="3983" y="6204"/>
                  </a:cubicBezTo>
                  <a:lnTo>
                    <a:pt x="3983" y="6204"/>
                  </a:lnTo>
                  <a:cubicBezTo>
                    <a:pt x="3983" y="6204"/>
                    <a:pt x="3988" y="6209"/>
                    <a:pt x="3994" y="6209"/>
                  </a:cubicBezTo>
                  <a:cubicBezTo>
                    <a:pt x="3999" y="6209"/>
                    <a:pt x="3988" y="6193"/>
                    <a:pt x="3999" y="6193"/>
                  </a:cubicBezTo>
                  <a:cubicBezTo>
                    <a:pt x="3999" y="6193"/>
                    <a:pt x="3999" y="6198"/>
                    <a:pt x="3999" y="6198"/>
                  </a:cubicBezTo>
                  <a:cubicBezTo>
                    <a:pt x="3999" y="6193"/>
                    <a:pt x="4011" y="6187"/>
                    <a:pt x="3999" y="6181"/>
                  </a:cubicBezTo>
                  <a:cubicBezTo>
                    <a:pt x="4011" y="6176"/>
                    <a:pt x="4005" y="6165"/>
                    <a:pt x="4016" y="6159"/>
                  </a:cubicBezTo>
                  <a:cubicBezTo>
                    <a:pt x="4005" y="6148"/>
                    <a:pt x="4027" y="6153"/>
                    <a:pt x="4011" y="6142"/>
                  </a:cubicBezTo>
                  <a:lnTo>
                    <a:pt x="4011" y="6142"/>
                  </a:lnTo>
                  <a:cubicBezTo>
                    <a:pt x="4015" y="6145"/>
                    <a:pt x="4018" y="6146"/>
                    <a:pt x="4021" y="6146"/>
                  </a:cubicBezTo>
                  <a:cubicBezTo>
                    <a:pt x="4029" y="6146"/>
                    <a:pt x="4032" y="6134"/>
                    <a:pt x="4027" y="6125"/>
                  </a:cubicBezTo>
                  <a:lnTo>
                    <a:pt x="4027" y="6125"/>
                  </a:lnTo>
                  <a:cubicBezTo>
                    <a:pt x="4030" y="6128"/>
                    <a:pt x="4033" y="6128"/>
                    <a:pt x="4036" y="6128"/>
                  </a:cubicBezTo>
                  <a:cubicBezTo>
                    <a:pt x="4039" y="6128"/>
                    <a:pt x="4041" y="6128"/>
                    <a:pt x="4044" y="6131"/>
                  </a:cubicBezTo>
                  <a:cubicBezTo>
                    <a:pt x="4050" y="6125"/>
                    <a:pt x="4050" y="6120"/>
                    <a:pt x="4039" y="6114"/>
                  </a:cubicBezTo>
                  <a:cubicBezTo>
                    <a:pt x="4063" y="6114"/>
                    <a:pt x="4041" y="6090"/>
                    <a:pt x="4056" y="6090"/>
                  </a:cubicBezTo>
                  <a:cubicBezTo>
                    <a:pt x="4058" y="6090"/>
                    <a:pt x="4062" y="6090"/>
                    <a:pt x="4067" y="6092"/>
                  </a:cubicBezTo>
                  <a:cubicBezTo>
                    <a:pt x="4067" y="6069"/>
                    <a:pt x="4072" y="6047"/>
                    <a:pt x="4078" y="6030"/>
                  </a:cubicBezTo>
                  <a:lnTo>
                    <a:pt x="4078" y="6030"/>
                  </a:lnTo>
                  <a:cubicBezTo>
                    <a:pt x="4095" y="6041"/>
                    <a:pt x="4067" y="6047"/>
                    <a:pt x="4083" y="6058"/>
                  </a:cubicBezTo>
                  <a:cubicBezTo>
                    <a:pt x="4089" y="6041"/>
                    <a:pt x="4078" y="6025"/>
                    <a:pt x="4089" y="6013"/>
                  </a:cubicBezTo>
                  <a:cubicBezTo>
                    <a:pt x="4090" y="6012"/>
                    <a:pt x="4091" y="6012"/>
                    <a:pt x="4092" y="6012"/>
                  </a:cubicBezTo>
                  <a:cubicBezTo>
                    <a:pt x="4095" y="6012"/>
                    <a:pt x="4096" y="6020"/>
                    <a:pt x="4100" y="6025"/>
                  </a:cubicBezTo>
                  <a:cubicBezTo>
                    <a:pt x="4100" y="6002"/>
                    <a:pt x="4117" y="5997"/>
                    <a:pt x="4117" y="5974"/>
                  </a:cubicBezTo>
                  <a:cubicBezTo>
                    <a:pt x="4106" y="5974"/>
                    <a:pt x="4100" y="5952"/>
                    <a:pt x="4095" y="5946"/>
                  </a:cubicBezTo>
                  <a:lnTo>
                    <a:pt x="4095" y="5946"/>
                  </a:lnTo>
                  <a:cubicBezTo>
                    <a:pt x="4101" y="5951"/>
                    <a:pt x="4105" y="5952"/>
                    <a:pt x="4108" y="5952"/>
                  </a:cubicBezTo>
                  <a:cubicBezTo>
                    <a:pt x="4112" y="5952"/>
                    <a:pt x="4114" y="5950"/>
                    <a:pt x="4117" y="5950"/>
                  </a:cubicBezTo>
                  <a:cubicBezTo>
                    <a:pt x="4121" y="5950"/>
                    <a:pt x="4125" y="5952"/>
                    <a:pt x="4134" y="5963"/>
                  </a:cubicBezTo>
                  <a:cubicBezTo>
                    <a:pt x="4134" y="5963"/>
                    <a:pt x="4134" y="5957"/>
                    <a:pt x="4128" y="5952"/>
                  </a:cubicBezTo>
                  <a:lnTo>
                    <a:pt x="4128" y="5952"/>
                  </a:lnTo>
                  <a:cubicBezTo>
                    <a:pt x="4128" y="5952"/>
                    <a:pt x="4134" y="5952"/>
                    <a:pt x="4139" y="5957"/>
                  </a:cubicBezTo>
                  <a:cubicBezTo>
                    <a:pt x="4139" y="5946"/>
                    <a:pt x="4128" y="5946"/>
                    <a:pt x="4134" y="5935"/>
                  </a:cubicBezTo>
                  <a:lnTo>
                    <a:pt x="4134" y="5935"/>
                  </a:lnTo>
                  <a:cubicBezTo>
                    <a:pt x="4137" y="5938"/>
                    <a:pt x="4139" y="5940"/>
                    <a:pt x="4139" y="5942"/>
                  </a:cubicBezTo>
                  <a:lnTo>
                    <a:pt x="4139" y="5942"/>
                  </a:lnTo>
                  <a:cubicBezTo>
                    <a:pt x="4138" y="5933"/>
                    <a:pt x="4135" y="5929"/>
                    <a:pt x="4139" y="5924"/>
                  </a:cubicBezTo>
                  <a:cubicBezTo>
                    <a:pt x="4139" y="5924"/>
                    <a:pt x="4145" y="5924"/>
                    <a:pt x="4145" y="5929"/>
                  </a:cubicBezTo>
                  <a:cubicBezTo>
                    <a:pt x="4151" y="5913"/>
                    <a:pt x="4139" y="5896"/>
                    <a:pt x="4151" y="5885"/>
                  </a:cubicBezTo>
                  <a:cubicBezTo>
                    <a:pt x="4157" y="5891"/>
                    <a:pt x="4160" y="5893"/>
                    <a:pt x="4163" y="5893"/>
                  </a:cubicBezTo>
                  <a:cubicBezTo>
                    <a:pt x="4165" y="5893"/>
                    <a:pt x="4166" y="5892"/>
                    <a:pt x="4168" y="5892"/>
                  </a:cubicBezTo>
                  <a:cubicBezTo>
                    <a:pt x="4171" y="5892"/>
                    <a:pt x="4174" y="5892"/>
                    <a:pt x="4179" y="5896"/>
                  </a:cubicBezTo>
                  <a:lnTo>
                    <a:pt x="4179" y="5885"/>
                  </a:lnTo>
                  <a:lnTo>
                    <a:pt x="4167" y="5885"/>
                  </a:lnTo>
                  <a:cubicBezTo>
                    <a:pt x="4173" y="5879"/>
                    <a:pt x="4167" y="5862"/>
                    <a:pt x="4173" y="5862"/>
                  </a:cubicBezTo>
                  <a:cubicBezTo>
                    <a:pt x="4167" y="5851"/>
                    <a:pt x="4151" y="5851"/>
                    <a:pt x="4162" y="5845"/>
                  </a:cubicBezTo>
                  <a:cubicBezTo>
                    <a:pt x="4162" y="5845"/>
                    <a:pt x="4167" y="5840"/>
                    <a:pt x="4179" y="5840"/>
                  </a:cubicBezTo>
                  <a:cubicBezTo>
                    <a:pt x="4173" y="5834"/>
                    <a:pt x="4173" y="5829"/>
                    <a:pt x="4179" y="5823"/>
                  </a:cubicBezTo>
                  <a:cubicBezTo>
                    <a:pt x="4182" y="5826"/>
                    <a:pt x="4188" y="5830"/>
                    <a:pt x="4192" y="5833"/>
                  </a:cubicBezTo>
                  <a:lnTo>
                    <a:pt x="4192" y="5833"/>
                  </a:lnTo>
                  <a:cubicBezTo>
                    <a:pt x="4190" y="5826"/>
                    <a:pt x="4199" y="5821"/>
                    <a:pt x="4190" y="5812"/>
                  </a:cubicBezTo>
                  <a:lnTo>
                    <a:pt x="4190" y="5812"/>
                  </a:lnTo>
                  <a:cubicBezTo>
                    <a:pt x="4195" y="5812"/>
                    <a:pt x="4201" y="5817"/>
                    <a:pt x="4201" y="5817"/>
                  </a:cubicBezTo>
                  <a:lnTo>
                    <a:pt x="4195" y="5812"/>
                  </a:lnTo>
                  <a:cubicBezTo>
                    <a:pt x="4198" y="5809"/>
                    <a:pt x="4200" y="5808"/>
                    <a:pt x="4201" y="5808"/>
                  </a:cubicBezTo>
                  <a:cubicBezTo>
                    <a:pt x="4202" y="5808"/>
                    <a:pt x="4204" y="5809"/>
                    <a:pt x="4207" y="5812"/>
                  </a:cubicBezTo>
                  <a:cubicBezTo>
                    <a:pt x="4218" y="5806"/>
                    <a:pt x="4190" y="5806"/>
                    <a:pt x="4201" y="5801"/>
                  </a:cubicBezTo>
                  <a:lnTo>
                    <a:pt x="4201" y="5801"/>
                  </a:lnTo>
                  <a:cubicBezTo>
                    <a:pt x="4201" y="5801"/>
                    <a:pt x="4207" y="5801"/>
                    <a:pt x="4207" y="5806"/>
                  </a:cubicBezTo>
                  <a:cubicBezTo>
                    <a:pt x="4218" y="5795"/>
                    <a:pt x="4212" y="5778"/>
                    <a:pt x="4223" y="5773"/>
                  </a:cubicBezTo>
                  <a:lnTo>
                    <a:pt x="4223" y="5773"/>
                  </a:lnTo>
                  <a:cubicBezTo>
                    <a:pt x="4240" y="5778"/>
                    <a:pt x="4218" y="5784"/>
                    <a:pt x="4235" y="5789"/>
                  </a:cubicBezTo>
                  <a:cubicBezTo>
                    <a:pt x="4240" y="5773"/>
                    <a:pt x="4235" y="5750"/>
                    <a:pt x="4246" y="5739"/>
                  </a:cubicBezTo>
                  <a:cubicBezTo>
                    <a:pt x="4235" y="5731"/>
                    <a:pt x="4239" y="5731"/>
                    <a:pt x="4245" y="5731"/>
                  </a:cubicBezTo>
                  <a:cubicBezTo>
                    <a:pt x="4251" y="5731"/>
                    <a:pt x="4258" y="5731"/>
                    <a:pt x="4258" y="5724"/>
                  </a:cubicBezTo>
                  <a:lnTo>
                    <a:pt x="4258" y="5724"/>
                  </a:lnTo>
                  <a:cubicBezTo>
                    <a:pt x="4259" y="5728"/>
                    <a:pt x="4264" y="5731"/>
                    <a:pt x="4264" y="5732"/>
                  </a:cubicBezTo>
                  <a:lnTo>
                    <a:pt x="4264" y="5732"/>
                  </a:lnTo>
                  <a:cubicBezTo>
                    <a:pt x="4273" y="5726"/>
                    <a:pt x="4269" y="5710"/>
                    <a:pt x="4274" y="5694"/>
                  </a:cubicBezTo>
                  <a:lnTo>
                    <a:pt x="4279" y="5700"/>
                  </a:lnTo>
                  <a:cubicBezTo>
                    <a:pt x="4285" y="5694"/>
                    <a:pt x="4291" y="5689"/>
                    <a:pt x="4296" y="5683"/>
                  </a:cubicBezTo>
                  <a:cubicBezTo>
                    <a:pt x="4291" y="5677"/>
                    <a:pt x="4296" y="5672"/>
                    <a:pt x="4285" y="5672"/>
                  </a:cubicBezTo>
                  <a:cubicBezTo>
                    <a:pt x="4324" y="5672"/>
                    <a:pt x="4291" y="5627"/>
                    <a:pt x="4324" y="5627"/>
                  </a:cubicBezTo>
                  <a:cubicBezTo>
                    <a:pt x="4324" y="5631"/>
                    <a:pt x="4327" y="5635"/>
                    <a:pt x="4329" y="5635"/>
                  </a:cubicBezTo>
                  <a:cubicBezTo>
                    <a:pt x="4329" y="5635"/>
                    <a:pt x="4330" y="5634"/>
                    <a:pt x="4330" y="5633"/>
                  </a:cubicBezTo>
                  <a:lnTo>
                    <a:pt x="4335" y="5616"/>
                  </a:lnTo>
                  <a:cubicBezTo>
                    <a:pt x="4332" y="5614"/>
                    <a:pt x="4329" y="5613"/>
                    <a:pt x="4327" y="5613"/>
                  </a:cubicBezTo>
                  <a:cubicBezTo>
                    <a:pt x="4324" y="5613"/>
                    <a:pt x="4322" y="5616"/>
                    <a:pt x="4319" y="5616"/>
                  </a:cubicBezTo>
                  <a:cubicBezTo>
                    <a:pt x="4313" y="5610"/>
                    <a:pt x="4313" y="5605"/>
                    <a:pt x="4313" y="5599"/>
                  </a:cubicBezTo>
                  <a:lnTo>
                    <a:pt x="4313" y="5599"/>
                  </a:lnTo>
                  <a:cubicBezTo>
                    <a:pt x="4313" y="5610"/>
                    <a:pt x="4330" y="5610"/>
                    <a:pt x="4335" y="5610"/>
                  </a:cubicBezTo>
                  <a:cubicBezTo>
                    <a:pt x="4330" y="5610"/>
                    <a:pt x="4330" y="5605"/>
                    <a:pt x="4324" y="5605"/>
                  </a:cubicBezTo>
                  <a:cubicBezTo>
                    <a:pt x="4347" y="5605"/>
                    <a:pt x="4307" y="5588"/>
                    <a:pt x="4324" y="5588"/>
                  </a:cubicBezTo>
                  <a:lnTo>
                    <a:pt x="4324" y="5588"/>
                  </a:lnTo>
                  <a:lnTo>
                    <a:pt x="4330" y="5593"/>
                  </a:lnTo>
                  <a:cubicBezTo>
                    <a:pt x="4330" y="5588"/>
                    <a:pt x="4324" y="5577"/>
                    <a:pt x="4330" y="5577"/>
                  </a:cubicBezTo>
                  <a:cubicBezTo>
                    <a:pt x="4341" y="5582"/>
                    <a:pt x="4330" y="5582"/>
                    <a:pt x="4341" y="5588"/>
                  </a:cubicBezTo>
                  <a:cubicBezTo>
                    <a:pt x="4341" y="5582"/>
                    <a:pt x="4330" y="5565"/>
                    <a:pt x="4341" y="5565"/>
                  </a:cubicBezTo>
                  <a:cubicBezTo>
                    <a:pt x="4341" y="5571"/>
                    <a:pt x="4341" y="5577"/>
                    <a:pt x="4341" y="5577"/>
                  </a:cubicBezTo>
                  <a:cubicBezTo>
                    <a:pt x="4347" y="5578"/>
                    <a:pt x="4350" y="5579"/>
                    <a:pt x="4353" y="5579"/>
                  </a:cubicBezTo>
                  <a:cubicBezTo>
                    <a:pt x="4358" y="5579"/>
                    <a:pt x="4358" y="5577"/>
                    <a:pt x="4358" y="5577"/>
                  </a:cubicBezTo>
                  <a:lnTo>
                    <a:pt x="4369" y="5571"/>
                  </a:lnTo>
                  <a:lnTo>
                    <a:pt x="4363" y="5571"/>
                  </a:lnTo>
                  <a:cubicBezTo>
                    <a:pt x="4341" y="5549"/>
                    <a:pt x="4369" y="5554"/>
                    <a:pt x="4358" y="5532"/>
                  </a:cubicBezTo>
                  <a:lnTo>
                    <a:pt x="4358" y="5532"/>
                  </a:lnTo>
                  <a:cubicBezTo>
                    <a:pt x="4365" y="5547"/>
                    <a:pt x="4368" y="5547"/>
                    <a:pt x="4372" y="5547"/>
                  </a:cubicBezTo>
                  <a:cubicBezTo>
                    <a:pt x="4374" y="5547"/>
                    <a:pt x="4377" y="5547"/>
                    <a:pt x="4380" y="5549"/>
                  </a:cubicBezTo>
                  <a:cubicBezTo>
                    <a:pt x="4384" y="5549"/>
                    <a:pt x="4388" y="5549"/>
                    <a:pt x="4390" y="5551"/>
                  </a:cubicBezTo>
                  <a:lnTo>
                    <a:pt x="4390" y="5551"/>
                  </a:lnTo>
                  <a:cubicBezTo>
                    <a:pt x="4390" y="5544"/>
                    <a:pt x="4401" y="5547"/>
                    <a:pt x="4391" y="5537"/>
                  </a:cubicBezTo>
                  <a:cubicBezTo>
                    <a:pt x="4395" y="5537"/>
                    <a:pt x="4396" y="5535"/>
                    <a:pt x="4400" y="5535"/>
                  </a:cubicBezTo>
                  <a:cubicBezTo>
                    <a:pt x="4402" y="5535"/>
                    <a:pt x="4405" y="5535"/>
                    <a:pt x="4408" y="5537"/>
                  </a:cubicBezTo>
                  <a:cubicBezTo>
                    <a:pt x="4408" y="5535"/>
                    <a:pt x="4405" y="5535"/>
                    <a:pt x="4403" y="5535"/>
                  </a:cubicBezTo>
                  <a:cubicBezTo>
                    <a:pt x="4400" y="5535"/>
                    <a:pt x="4397" y="5535"/>
                    <a:pt x="4397" y="5532"/>
                  </a:cubicBezTo>
                  <a:cubicBezTo>
                    <a:pt x="4386" y="5515"/>
                    <a:pt x="4425" y="5521"/>
                    <a:pt x="4414" y="5498"/>
                  </a:cubicBezTo>
                  <a:cubicBezTo>
                    <a:pt x="4414" y="5481"/>
                    <a:pt x="4403" y="5470"/>
                    <a:pt x="4403" y="5459"/>
                  </a:cubicBezTo>
                  <a:lnTo>
                    <a:pt x="4403" y="5459"/>
                  </a:lnTo>
                  <a:cubicBezTo>
                    <a:pt x="4408" y="5459"/>
                    <a:pt x="4414" y="5470"/>
                    <a:pt x="4414" y="5470"/>
                  </a:cubicBezTo>
                  <a:cubicBezTo>
                    <a:pt x="4425" y="5470"/>
                    <a:pt x="4425" y="5465"/>
                    <a:pt x="4425" y="5453"/>
                  </a:cubicBezTo>
                  <a:lnTo>
                    <a:pt x="4414" y="5442"/>
                  </a:lnTo>
                  <a:lnTo>
                    <a:pt x="4419" y="5453"/>
                  </a:lnTo>
                  <a:cubicBezTo>
                    <a:pt x="4414" y="5453"/>
                    <a:pt x="4408" y="5448"/>
                    <a:pt x="4408" y="5442"/>
                  </a:cubicBezTo>
                  <a:cubicBezTo>
                    <a:pt x="4397" y="5442"/>
                    <a:pt x="4408" y="5453"/>
                    <a:pt x="4397" y="5453"/>
                  </a:cubicBezTo>
                  <a:lnTo>
                    <a:pt x="4397" y="5459"/>
                  </a:lnTo>
                  <a:cubicBezTo>
                    <a:pt x="4391" y="5453"/>
                    <a:pt x="4386" y="5453"/>
                    <a:pt x="4386" y="5448"/>
                  </a:cubicBezTo>
                  <a:lnTo>
                    <a:pt x="4386" y="5448"/>
                  </a:lnTo>
                  <a:cubicBezTo>
                    <a:pt x="4376" y="5453"/>
                    <a:pt x="4387" y="5466"/>
                    <a:pt x="4380" y="5466"/>
                  </a:cubicBezTo>
                  <a:cubicBezTo>
                    <a:pt x="4379" y="5466"/>
                    <a:pt x="4377" y="5465"/>
                    <a:pt x="4375" y="5465"/>
                  </a:cubicBezTo>
                  <a:lnTo>
                    <a:pt x="4375" y="5465"/>
                  </a:lnTo>
                  <a:cubicBezTo>
                    <a:pt x="4375" y="5481"/>
                    <a:pt x="4386" y="5476"/>
                    <a:pt x="4397" y="5493"/>
                  </a:cubicBezTo>
                  <a:lnTo>
                    <a:pt x="4363" y="5481"/>
                  </a:lnTo>
                  <a:lnTo>
                    <a:pt x="4375" y="5487"/>
                  </a:lnTo>
                  <a:cubicBezTo>
                    <a:pt x="4371" y="5487"/>
                    <a:pt x="4370" y="5489"/>
                    <a:pt x="4368" y="5489"/>
                  </a:cubicBezTo>
                  <a:cubicBezTo>
                    <a:pt x="4367" y="5489"/>
                    <a:pt x="4365" y="5489"/>
                    <a:pt x="4363" y="5487"/>
                  </a:cubicBezTo>
                  <a:lnTo>
                    <a:pt x="4363" y="5487"/>
                  </a:lnTo>
                  <a:cubicBezTo>
                    <a:pt x="4369" y="5498"/>
                    <a:pt x="4369" y="5493"/>
                    <a:pt x="4375" y="5498"/>
                  </a:cubicBezTo>
                  <a:cubicBezTo>
                    <a:pt x="4367" y="5498"/>
                    <a:pt x="4367" y="5510"/>
                    <a:pt x="4362" y="5512"/>
                  </a:cubicBezTo>
                  <a:lnTo>
                    <a:pt x="4362" y="5512"/>
                  </a:lnTo>
                  <a:cubicBezTo>
                    <a:pt x="4361" y="5510"/>
                    <a:pt x="4360" y="5510"/>
                    <a:pt x="4359" y="5510"/>
                  </a:cubicBezTo>
                  <a:cubicBezTo>
                    <a:pt x="4358" y="5510"/>
                    <a:pt x="4357" y="5511"/>
                    <a:pt x="4355" y="5511"/>
                  </a:cubicBezTo>
                  <a:cubicBezTo>
                    <a:pt x="4355" y="5511"/>
                    <a:pt x="4355" y="5511"/>
                    <a:pt x="4355" y="5511"/>
                  </a:cubicBezTo>
                  <a:lnTo>
                    <a:pt x="4355" y="5511"/>
                  </a:lnTo>
                  <a:cubicBezTo>
                    <a:pt x="4357" y="5512"/>
                    <a:pt x="4359" y="5512"/>
                    <a:pt x="4360" y="5512"/>
                  </a:cubicBezTo>
                  <a:cubicBezTo>
                    <a:pt x="4361" y="5512"/>
                    <a:pt x="4361" y="5512"/>
                    <a:pt x="4362" y="5512"/>
                  </a:cubicBezTo>
                  <a:lnTo>
                    <a:pt x="4362" y="5512"/>
                  </a:lnTo>
                  <a:cubicBezTo>
                    <a:pt x="4362" y="5513"/>
                    <a:pt x="4363" y="5514"/>
                    <a:pt x="4363" y="5515"/>
                  </a:cubicBezTo>
                  <a:cubicBezTo>
                    <a:pt x="4359" y="5513"/>
                    <a:pt x="4356" y="5512"/>
                    <a:pt x="4355" y="5512"/>
                  </a:cubicBezTo>
                  <a:lnTo>
                    <a:pt x="4355" y="5512"/>
                  </a:lnTo>
                  <a:cubicBezTo>
                    <a:pt x="4348" y="5512"/>
                    <a:pt x="4360" y="5526"/>
                    <a:pt x="4347" y="5526"/>
                  </a:cubicBezTo>
                  <a:cubicBezTo>
                    <a:pt x="4341" y="5515"/>
                    <a:pt x="4347" y="5515"/>
                    <a:pt x="4335" y="5515"/>
                  </a:cubicBezTo>
                  <a:cubicBezTo>
                    <a:pt x="4352" y="5532"/>
                    <a:pt x="4324" y="5526"/>
                    <a:pt x="4324" y="5532"/>
                  </a:cubicBezTo>
                  <a:cubicBezTo>
                    <a:pt x="4324" y="5532"/>
                    <a:pt x="4319" y="5526"/>
                    <a:pt x="4313" y="5526"/>
                  </a:cubicBezTo>
                  <a:lnTo>
                    <a:pt x="4313" y="5526"/>
                  </a:lnTo>
                  <a:cubicBezTo>
                    <a:pt x="4313" y="5526"/>
                    <a:pt x="4324" y="5532"/>
                    <a:pt x="4330" y="5537"/>
                  </a:cubicBezTo>
                  <a:cubicBezTo>
                    <a:pt x="4330" y="5543"/>
                    <a:pt x="4324" y="5549"/>
                    <a:pt x="4324" y="5554"/>
                  </a:cubicBezTo>
                  <a:cubicBezTo>
                    <a:pt x="4319" y="5554"/>
                    <a:pt x="4303" y="5565"/>
                    <a:pt x="4297" y="5570"/>
                  </a:cubicBezTo>
                  <a:lnTo>
                    <a:pt x="4297" y="5570"/>
                  </a:lnTo>
                  <a:cubicBezTo>
                    <a:pt x="4295" y="5569"/>
                    <a:pt x="4293" y="5567"/>
                    <a:pt x="4291" y="5565"/>
                  </a:cubicBezTo>
                  <a:lnTo>
                    <a:pt x="4291" y="5565"/>
                  </a:lnTo>
                  <a:lnTo>
                    <a:pt x="4296" y="5571"/>
                  </a:lnTo>
                  <a:cubicBezTo>
                    <a:pt x="4296" y="5571"/>
                    <a:pt x="4297" y="5571"/>
                    <a:pt x="4297" y="5570"/>
                  </a:cubicBezTo>
                  <a:lnTo>
                    <a:pt x="4297" y="5570"/>
                  </a:lnTo>
                  <a:cubicBezTo>
                    <a:pt x="4304" y="5579"/>
                    <a:pt x="4296" y="5584"/>
                    <a:pt x="4296" y="5593"/>
                  </a:cubicBezTo>
                  <a:cubicBezTo>
                    <a:pt x="4291" y="5588"/>
                    <a:pt x="4285" y="5582"/>
                    <a:pt x="4285" y="5577"/>
                  </a:cubicBezTo>
                  <a:lnTo>
                    <a:pt x="4279" y="5582"/>
                  </a:lnTo>
                  <a:cubicBezTo>
                    <a:pt x="4285" y="5588"/>
                    <a:pt x="4285" y="5588"/>
                    <a:pt x="4285" y="5593"/>
                  </a:cubicBezTo>
                  <a:lnTo>
                    <a:pt x="4274" y="5588"/>
                  </a:lnTo>
                  <a:lnTo>
                    <a:pt x="4274" y="5588"/>
                  </a:lnTo>
                  <a:cubicBezTo>
                    <a:pt x="4274" y="5593"/>
                    <a:pt x="4279" y="5610"/>
                    <a:pt x="4268" y="5610"/>
                  </a:cubicBezTo>
                  <a:cubicBezTo>
                    <a:pt x="4274" y="5621"/>
                    <a:pt x="4296" y="5621"/>
                    <a:pt x="4296" y="5638"/>
                  </a:cubicBezTo>
                  <a:cubicBezTo>
                    <a:pt x="4291" y="5633"/>
                    <a:pt x="4285" y="5627"/>
                    <a:pt x="4285" y="5627"/>
                  </a:cubicBezTo>
                  <a:cubicBezTo>
                    <a:pt x="4285" y="5627"/>
                    <a:pt x="4285" y="5633"/>
                    <a:pt x="4279" y="5633"/>
                  </a:cubicBezTo>
                  <a:cubicBezTo>
                    <a:pt x="4279" y="5631"/>
                    <a:pt x="4278" y="5629"/>
                    <a:pt x="4277" y="5627"/>
                  </a:cubicBezTo>
                  <a:lnTo>
                    <a:pt x="4277" y="5627"/>
                  </a:lnTo>
                  <a:lnTo>
                    <a:pt x="4279" y="5633"/>
                  </a:lnTo>
                  <a:cubicBezTo>
                    <a:pt x="4274" y="5627"/>
                    <a:pt x="4274" y="5627"/>
                    <a:pt x="4268" y="5627"/>
                  </a:cubicBezTo>
                  <a:cubicBezTo>
                    <a:pt x="4268" y="5624"/>
                    <a:pt x="4268" y="5624"/>
                    <a:pt x="4268" y="5624"/>
                  </a:cubicBezTo>
                  <a:cubicBezTo>
                    <a:pt x="4268" y="5624"/>
                    <a:pt x="4268" y="5624"/>
                    <a:pt x="4268" y="5621"/>
                  </a:cubicBezTo>
                  <a:cubicBezTo>
                    <a:pt x="4265" y="5621"/>
                    <a:pt x="4261" y="5624"/>
                    <a:pt x="4257" y="5624"/>
                  </a:cubicBezTo>
                  <a:cubicBezTo>
                    <a:pt x="4255" y="5624"/>
                    <a:pt x="4253" y="5623"/>
                    <a:pt x="4251" y="5621"/>
                  </a:cubicBezTo>
                  <a:lnTo>
                    <a:pt x="4251" y="5621"/>
                  </a:lnTo>
                  <a:cubicBezTo>
                    <a:pt x="4257" y="5627"/>
                    <a:pt x="4263" y="5627"/>
                    <a:pt x="4263" y="5633"/>
                  </a:cubicBezTo>
                  <a:cubicBezTo>
                    <a:pt x="4261" y="5634"/>
                    <a:pt x="4260" y="5634"/>
                    <a:pt x="4259" y="5634"/>
                  </a:cubicBezTo>
                  <a:cubicBezTo>
                    <a:pt x="4256" y="5634"/>
                    <a:pt x="4252" y="5631"/>
                    <a:pt x="4247" y="5631"/>
                  </a:cubicBezTo>
                  <a:cubicBezTo>
                    <a:pt x="4245" y="5631"/>
                    <a:pt x="4243" y="5631"/>
                    <a:pt x="4240" y="5633"/>
                  </a:cubicBezTo>
                  <a:cubicBezTo>
                    <a:pt x="4246" y="5638"/>
                    <a:pt x="4240" y="5638"/>
                    <a:pt x="4251" y="5644"/>
                  </a:cubicBezTo>
                  <a:lnTo>
                    <a:pt x="4240" y="5644"/>
                  </a:lnTo>
                  <a:cubicBezTo>
                    <a:pt x="4240" y="5649"/>
                    <a:pt x="4229" y="5661"/>
                    <a:pt x="4246" y="5666"/>
                  </a:cubicBezTo>
                  <a:cubicBezTo>
                    <a:pt x="4251" y="5683"/>
                    <a:pt x="4223" y="5683"/>
                    <a:pt x="4223" y="5700"/>
                  </a:cubicBezTo>
                  <a:lnTo>
                    <a:pt x="4218" y="5694"/>
                  </a:lnTo>
                  <a:cubicBezTo>
                    <a:pt x="4218" y="5705"/>
                    <a:pt x="4212" y="5717"/>
                    <a:pt x="4212" y="5722"/>
                  </a:cubicBezTo>
                  <a:cubicBezTo>
                    <a:pt x="4212" y="5724"/>
                    <a:pt x="4212" y="5725"/>
                    <a:pt x="4211" y="5725"/>
                  </a:cubicBezTo>
                  <a:cubicBezTo>
                    <a:pt x="4209" y="5725"/>
                    <a:pt x="4205" y="5722"/>
                    <a:pt x="4201" y="5722"/>
                  </a:cubicBezTo>
                  <a:cubicBezTo>
                    <a:pt x="4201" y="5728"/>
                    <a:pt x="4201" y="5733"/>
                    <a:pt x="4190" y="5733"/>
                  </a:cubicBezTo>
                  <a:cubicBezTo>
                    <a:pt x="4190" y="5731"/>
                    <a:pt x="4188" y="5731"/>
                    <a:pt x="4188" y="5731"/>
                  </a:cubicBezTo>
                  <a:cubicBezTo>
                    <a:pt x="4187" y="5731"/>
                    <a:pt x="4187" y="5731"/>
                    <a:pt x="4190" y="5728"/>
                  </a:cubicBezTo>
                  <a:lnTo>
                    <a:pt x="4190" y="5728"/>
                  </a:lnTo>
                  <a:cubicBezTo>
                    <a:pt x="4184" y="5733"/>
                    <a:pt x="4173" y="5728"/>
                    <a:pt x="4184" y="5745"/>
                  </a:cubicBezTo>
                  <a:cubicBezTo>
                    <a:pt x="4180" y="5740"/>
                    <a:pt x="4176" y="5738"/>
                    <a:pt x="4173" y="5738"/>
                  </a:cubicBezTo>
                  <a:cubicBezTo>
                    <a:pt x="4169" y="5738"/>
                    <a:pt x="4167" y="5741"/>
                    <a:pt x="4167" y="5745"/>
                  </a:cubicBezTo>
                  <a:lnTo>
                    <a:pt x="4179" y="5745"/>
                  </a:lnTo>
                  <a:cubicBezTo>
                    <a:pt x="4173" y="5750"/>
                    <a:pt x="4173" y="5750"/>
                    <a:pt x="4167" y="5756"/>
                  </a:cubicBezTo>
                  <a:lnTo>
                    <a:pt x="4156" y="5745"/>
                  </a:lnTo>
                  <a:lnTo>
                    <a:pt x="4156" y="5745"/>
                  </a:lnTo>
                  <a:cubicBezTo>
                    <a:pt x="4135" y="5750"/>
                    <a:pt x="4163" y="5784"/>
                    <a:pt x="4140" y="5784"/>
                  </a:cubicBezTo>
                  <a:cubicBezTo>
                    <a:pt x="4138" y="5784"/>
                    <a:pt x="4136" y="5784"/>
                    <a:pt x="4134" y="5784"/>
                  </a:cubicBezTo>
                  <a:lnTo>
                    <a:pt x="4134" y="5784"/>
                  </a:lnTo>
                  <a:cubicBezTo>
                    <a:pt x="4135" y="5785"/>
                    <a:pt x="4136" y="5785"/>
                    <a:pt x="4138" y="5785"/>
                  </a:cubicBezTo>
                  <a:cubicBezTo>
                    <a:pt x="4140" y="5785"/>
                    <a:pt x="4143" y="5784"/>
                    <a:pt x="4146" y="5784"/>
                  </a:cubicBezTo>
                  <a:cubicBezTo>
                    <a:pt x="4149" y="5784"/>
                    <a:pt x="4152" y="5785"/>
                    <a:pt x="4156" y="5789"/>
                  </a:cubicBezTo>
                  <a:cubicBezTo>
                    <a:pt x="4154" y="5791"/>
                    <a:pt x="4150" y="5792"/>
                    <a:pt x="4145" y="5792"/>
                  </a:cubicBezTo>
                  <a:cubicBezTo>
                    <a:pt x="4135" y="5792"/>
                    <a:pt x="4123" y="5789"/>
                    <a:pt x="4123" y="5789"/>
                  </a:cubicBezTo>
                  <a:lnTo>
                    <a:pt x="4123" y="5789"/>
                  </a:lnTo>
                  <a:cubicBezTo>
                    <a:pt x="4111" y="5795"/>
                    <a:pt x="4139" y="5812"/>
                    <a:pt x="4128" y="5817"/>
                  </a:cubicBezTo>
                  <a:cubicBezTo>
                    <a:pt x="4134" y="5817"/>
                    <a:pt x="4145" y="5829"/>
                    <a:pt x="4145" y="5834"/>
                  </a:cubicBezTo>
                  <a:cubicBezTo>
                    <a:pt x="4144" y="5835"/>
                    <a:pt x="4143" y="5836"/>
                    <a:pt x="4141" y="5836"/>
                  </a:cubicBezTo>
                  <a:cubicBezTo>
                    <a:pt x="4133" y="5836"/>
                    <a:pt x="4122" y="5828"/>
                    <a:pt x="4117" y="5823"/>
                  </a:cubicBezTo>
                  <a:lnTo>
                    <a:pt x="4123" y="5823"/>
                  </a:lnTo>
                  <a:cubicBezTo>
                    <a:pt x="4123" y="5823"/>
                    <a:pt x="4123" y="5819"/>
                    <a:pt x="4119" y="5818"/>
                  </a:cubicBezTo>
                  <a:lnTo>
                    <a:pt x="4119" y="5818"/>
                  </a:lnTo>
                  <a:cubicBezTo>
                    <a:pt x="4112" y="5819"/>
                    <a:pt x="4108" y="5825"/>
                    <a:pt x="4104" y="5825"/>
                  </a:cubicBezTo>
                  <a:cubicBezTo>
                    <a:pt x="4102" y="5825"/>
                    <a:pt x="4101" y="5824"/>
                    <a:pt x="4100" y="5823"/>
                  </a:cubicBezTo>
                  <a:lnTo>
                    <a:pt x="4100" y="5823"/>
                  </a:lnTo>
                  <a:cubicBezTo>
                    <a:pt x="4100" y="5829"/>
                    <a:pt x="4106" y="5829"/>
                    <a:pt x="4111" y="5829"/>
                  </a:cubicBezTo>
                  <a:cubicBezTo>
                    <a:pt x="4100" y="5829"/>
                    <a:pt x="4106" y="5840"/>
                    <a:pt x="4095" y="5845"/>
                  </a:cubicBezTo>
                  <a:cubicBezTo>
                    <a:pt x="4095" y="5845"/>
                    <a:pt x="4106" y="5851"/>
                    <a:pt x="4100" y="5851"/>
                  </a:cubicBezTo>
                  <a:cubicBezTo>
                    <a:pt x="4089" y="5857"/>
                    <a:pt x="4106" y="5862"/>
                    <a:pt x="4106" y="5873"/>
                  </a:cubicBezTo>
                  <a:cubicBezTo>
                    <a:pt x="4098" y="5873"/>
                    <a:pt x="4093" y="5866"/>
                    <a:pt x="4091" y="5866"/>
                  </a:cubicBezTo>
                  <a:cubicBezTo>
                    <a:pt x="4090" y="5866"/>
                    <a:pt x="4089" y="5868"/>
                    <a:pt x="4089" y="5873"/>
                  </a:cubicBezTo>
                  <a:cubicBezTo>
                    <a:pt x="4078" y="5873"/>
                    <a:pt x="4078" y="5862"/>
                    <a:pt x="4072" y="5862"/>
                  </a:cubicBezTo>
                  <a:lnTo>
                    <a:pt x="4072" y="5862"/>
                  </a:lnTo>
                  <a:cubicBezTo>
                    <a:pt x="4078" y="5873"/>
                    <a:pt x="4055" y="5868"/>
                    <a:pt x="4055" y="5873"/>
                  </a:cubicBezTo>
                  <a:lnTo>
                    <a:pt x="4050" y="5868"/>
                  </a:lnTo>
                  <a:lnTo>
                    <a:pt x="4050" y="5868"/>
                  </a:lnTo>
                  <a:cubicBezTo>
                    <a:pt x="4055" y="5873"/>
                    <a:pt x="4050" y="5873"/>
                    <a:pt x="4050" y="5873"/>
                  </a:cubicBezTo>
                  <a:lnTo>
                    <a:pt x="4061" y="5879"/>
                  </a:lnTo>
                  <a:cubicBezTo>
                    <a:pt x="4057" y="5879"/>
                    <a:pt x="4056" y="5881"/>
                    <a:pt x="4054" y="5881"/>
                  </a:cubicBezTo>
                  <a:cubicBezTo>
                    <a:pt x="4053" y="5881"/>
                    <a:pt x="4052" y="5881"/>
                    <a:pt x="4050" y="5879"/>
                  </a:cubicBezTo>
                  <a:lnTo>
                    <a:pt x="4050" y="5879"/>
                  </a:lnTo>
                  <a:cubicBezTo>
                    <a:pt x="4056" y="5885"/>
                    <a:pt x="4067" y="5890"/>
                    <a:pt x="4072" y="5896"/>
                  </a:cubicBezTo>
                  <a:cubicBezTo>
                    <a:pt x="4067" y="5896"/>
                    <a:pt x="4071" y="5908"/>
                    <a:pt x="4065" y="5908"/>
                  </a:cubicBezTo>
                  <a:cubicBezTo>
                    <a:pt x="4064" y="5908"/>
                    <a:pt x="4063" y="5908"/>
                    <a:pt x="4061" y="5907"/>
                  </a:cubicBezTo>
                  <a:cubicBezTo>
                    <a:pt x="4072" y="5896"/>
                    <a:pt x="4044" y="5896"/>
                    <a:pt x="4050" y="5890"/>
                  </a:cubicBezTo>
                  <a:lnTo>
                    <a:pt x="4050" y="5890"/>
                  </a:lnTo>
                  <a:cubicBezTo>
                    <a:pt x="4050" y="5890"/>
                    <a:pt x="4049" y="5891"/>
                    <a:pt x="4044" y="5896"/>
                  </a:cubicBezTo>
                  <a:cubicBezTo>
                    <a:pt x="4044" y="5896"/>
                    <a:pt x="4044" y="5890"/>
                    <a:pt x="4044" y="5890"/>
                  </a:cubicBezTo>
                  <a:lnTo>
                    <a:pt x="4044" y="5890"/>
                  </a:lnTo>
                  <a:cubicBezTo>
                    <a:pt x="4027" y="5896"/>
                    <a:pt x="4055" y="5907"/>
                    <a:pt x="4050" y="5913"/>
                  </a:cubicBezTo>
                  <a:cubicBezTo>
                    <a:pt x="4047" y="5910"/>
                    <a:pt x="4043" y="5908"/>
                    <a:pt x="4039" y="5908"/>
                  </a:cubicBezTo>
                  <a:cubicBezTo>
                    <a:pt x="4036" y="5908"/>
                    <a:pt x="4033" y="5910"/>
                    <a:pt x="4033" y="5913"/>
                  </a:cubicBezTo>
                  <a:cubicBezTo>
                    <a:pt x="4034" y="5912"/>
                    <a:pt x="4035" y="5911"/>
                    <a:pt x="4036" y="5911"/>
                  </a:cubicBezTo>
                  <a:cubicBezTo>
                    <a:pt x="4041" y="5911"/>
                    <a:pt x="4045" y="5919"/>
                    <a:pt x="4050" y="5924"/>
                  </a:cubicBezTo>
                  <a:cubicBezTo>
                    <a:pt x="4039" y="5924"/>
                    <a:pt x="4050" y="5935"/>
                    <a:pt x="4044" y="5935"/>
                  </a:cubicBezTo>
                  <a:lnTo>
                    <a:pt x="4050" y="5935"/>
                  </a:lnTo>
                  <a:cubicBezTo>
                    <a:pt x="4055" y="5941"/>
                    <a:pt x="4055" y="5941"/>
                    <a:pt x="4055" y="5946"/>
                  </a:cubicBezTo>
                  <a:cubicBezTo>
                    <a:pt x="4053" y="5946"/>
                    <a:pt x="4051" y="5945"/>
                    <a:pt x="4051" y="5943"/>
                  </a:cubicBezTo>
                  <a:lnTo>
                    <a:pt x="4051" y="5943"/>
                  </a:lnTo>
                  <a:cubicBezTo>
                    <a:pt x="4052" y="5956"/>
                    <a:pt x="4028" y="5947"/>
                    <a:pt x="4033" y="5957"/>
                  </a:cubicBezTo>
                  <a:cubicBezTo>
                    <a:pt x="4027" y="5957"/>
                    <a:pt x="4022" y="5952"/>
                    <a:pt x="4016" y="5952"/>
                  </a:cubicBezTo>
                  <a:cubicBezTo>
                    <a:pt x="4016" y="5957"/>
                    <a:pt x="4012" y="5957"/>
                    <a:pt x="4008" y="5957"/>
                  </a:cubicBezTo>
                  <a:cubicBezTo>
                    <a:pt x="4004" y="5957"/>
                    <a:pt x="3999" y="5957"/>
                    <a:pt x="3999" y="5963"/>
                  </a:cubicBezTo>
                  <a:cubicBezTo>
                    <a:pt x="4011" y="5969"/>
                    <a:pt x="4011" y="5969"/>
                    <a:pt x="4016" y="5980"/>
                  </a:cubicBezTo>
                  <a:lnTo>
                    <a:pt x="4016" y="5963"/>
                  </a:lnTo>
                  <a:lnTo>
                    <a:pt x="4027" y="5980"/>
                  </a:lnTo>
                  <a:cubicBezTo>
                    <a:pt x="4027" y="5974"/>
                    <a:pt x="4027" y="5969"/>
                    <a:pt x="4027" y="5963"/>
                  </a:cubicBezTo>
                  <a:cubicBezTo>
                    <a:pt x="4033" y="5974"/>
                    <a:pt x="4033" y="5974"/>
                    <a:pt x="4039" y="5974"/>
                  </a:cubicBezTo>
                  <a:cubicBezTo>
                    <a:pt x="4022" y="5974"/>
                    <a:pt x="4044" y="5991"/>
                    <a:pt x="4027" y="5991"/>
                  </a:cubicBezTo>
                  <a:lnTo>
                    <a:pt x="4005" y="5974"/>
                  </a:lnTo>
                  <a:cubicBezTo>
                    <a:pt x="3988" y="5980"/>
                    <a:pt x="4005" y="6002"/>
                    <a:pt x="3994" y="6013"/>
                  </a:cubicBezTo>
                  <a:lnTo>
                    <a:pt x="3999" y="6008"/>
                  </a:lnTo>
                  <a:lnTo>
                    <a:pt x="3999" y="6008"/>
                  </a:lnTo>
                  <a:cubicBezTo>
                    <a:pt x="4005" y="6019"/>
                    <a:pt x="3994" y="6019"/>
                    <a:pt x="3994" y="6025"/>
                  </a:cubicBezTo>
                  <a:cubicBezTo>
                    <a:pt x="3988" y="6019"/>
                    <a:pt x="3983" y="6019"/>
                    <a:pt x="3977" y="6019"/>
                  </a:cubicBezTo>
                  <a:cubicBezTo>
                    <a:pt x="3983" y="6025"/>
                    <a:pt x="3971" y="6030"/>
                    <a:pt x="3988" y="6036"/>
                  </a:cubicBezTo>
                  <a:lnTo>
                    <a:pt x="3971" y="6036"/>
                  </a:lnTo>
                  <a:cubicBezTo>
                    <a:pt x="3960" y="6047"/>
                    <a:pt x="3988" y="6064"/>
                    <a:pt x="3977" y="6069"/>
                  </a:cubicBezTo>
                  <a:cubicBezTo>
                    <a:pt x="3971" y="6064"/>
                    <a:pt x="3960" y="6064"/>
                    <a:pt x="3960" y="6053"/>
                  </a:cubicBezTo>
                  <a:cubicBezTo>
                    <a:pt x="3960" y="6058"/>
                    <a:pt x="3955" y="6058"/>
                    <a:pt x="3960" y="6064"/>
                  </a:cubicBezTo>
                  <a:cubicBezTo>
                    <a:pt x="3955" y="6064"/>
                    <a:pt x="3963" y="6076"/>
                    <a:pt x="3958" y="6076"/>
                  </a:cubicBezTo>
                  <a:cubicBezTo>
                    <a:pt x="3957" y="6076"/>
                    <a:pt x="3956" y="6076"/>
                    <a:pt x="3955" y="6075"/>
                  </a:cubicBezTo>
                  <a:lnTo>
                    <a:pt x="3955" y="6075"/>
                  </a:lnTo>
                  <a:cubicBezTo>
                    <a:pt x="3960" y="6081"/>
                    <a:pt x="3966" y="6086"/>
                    <a:pt x="3966" y="6092"/>
                  </a:cubicBezTo>
                  <a:cubicBezTo>
                    <a:pt x="3961" y="6087"/>
                    <a:pt x="3960" y="6086"/>
                    <a:pt x="3960" y="6086"/>
                  </a:cubicBezTo>
                  <a:lnTo>
                    <a:pt x="3960" y="6086"/>
                  </a:lnTo>
                  <a:cubicBezTo>
                    <a:pt x="3965" y="6091"/>
                    <a:pt x="3962" y="6095"/>
                    <a:pt x="3967" y="6097"/>
                  </a:cubicBezTo>
                  <a:lnTo>
                    <a:pt x="3967" y="6097"/>
                  </a:lnTo>
                  <a:cubicBezTo>
                    <a:pt x="3966" y="6097"/>
                    <a:pt x="3966" y="6097"/>
                    <a:pt x="3966" y="6097"/>
                  </a:cubicBezTo>
                  <a:cubicBezTo>
                    <a:pt x="3945" y="6097"/>
                    <a:pt x="3952" y="6125"/>
                    <a:pt x="3927" y="6125"/>
                  </a:cubicBezTo>
                  <a:cubicBezTo>
                    <a:pt x="3927" y="6131"/>
                    <a:pt x="3927" y="6142"/>
                    <a:pt x="3921" y="6148"/>
                  </a:cubicBezTo>
                  <a:cubicBezTo>
                    <a:pt x="3904" y="6148"/>
                    <a:pt x="3938" y="6165"/>
                    <a:pt x="3921" y="6170"/>
                  </a:cubicBezTo>
                  <a:cubicBezTo>
                    <a:pt x="3904" y="6170"/>
                    <a:pt x="3921" y="6159"/>
                    <a:pt x="3910" y="6159"/>
                  </a:cubicBezTo>
                  <a:cubicBezTo>
                    <a:pt x="3906" y="6157"/>
                    <a:pt x="3904" y="6156"/>
                    <a:pt x="3902" y="6156"/>
                  </a:cubicBezTo>
                  <a:lnTo>
                    <a:pt x="3902" y="6156"/>
                  </a:lnTo>
                  <a:cubicBezTo>
                    <a:pt x="3894" y="6156"/>
                    <a:pt x="3906" y="6176"/>
                    <a:pt x="3887" y="6176"/>
                  </a:cubicBezTo>
                  <a:lnTo>
                    <a:pt x="3887" y="6170"/>
                  </a:lnTo>
                  <a:cubicBezTo>
                    <a:pt x="3876" y="6170"/>
                    <a:pt x="3887" y="6193"/>
                    <a:pt x="3882" y="6198"/>
                  </a:cubicBezTo>
                  <a:cubicBezTo>
                    <a:pt x="3882" y="6198"/>
                    <a:pt x="3882" y="6198"/>
                    <a:pt x="3876" y="6193"/>
                  </a:cubicBezTo>
                  <a:lnTo>
                    <a:pt x="3876" y="6193"/>
                  </a:lnTo>
                  <a:cubicBezTo>
                    <a:pt x="3887" y="6209"/>
                    <a:pt x="3887" y="6220"/>
                    <a:pt x="3882" y="6231"/>
                  </a:cubicBezTo>
                  <a:lnTo>
                    <a:pt x="3882" y="6231"/>
                  </a:lnTo>
                  <a:cubicBezTo>
                    <a:pt x="3881" y="6231"/>
                    <a:pt x="3881" y="6230"/>
                    <a:pt x="3880" y="6230"/>
                  </a:cubicBezTo>
                  <a:lnTo>
                    <a:pt x="3880" y="6230"/>
                  </a:lnTo>
                  <a:cubicBezTo>
                    <a:pt x="3880" y="6230"/>
                    <a:pt x="3881" y="6231"/>
                    <a:pt x="3882" y="6232"/>
                  </a:cubicBezTo>
                  <a:cubicBezTo>
                    <a:pt x="3882" y="6232"/>
                    <a:pt x="3882" y="6231"/>
                    <a:pt x="3882" y="6231"/>
                  </a:cubicBezTo>
                  <a:lnTo>
                    <a:pt x="3882" y="6231"/>
                  </a:lnTo>
                  <a:cubicBezTo>
                    <a:pt x="3885" y="6233"/>
                    <a:pt x="3887" y="6235"/>
                    <a:pt x="3887" y="6237"/>
                  </a:cubicBezTo>
                  <a:cubicBezTo>
                    <a:pt x="3880" y="6237"/>
                    <a:pt x="3875" y="6240"/>
                    <a:pt x="3869" y="6240"/>
                  </a:cubicBezTo>
                  <a:cubicBezTo>
                    <a:pt x="3866" y="6240"/>
                    <a:pt x="3863" y="6239"/>
                    <a:pt x="3859" y="6237"/>
                  </a:cubicBezTo>
                  <a:lnTo>
                    <a:pt x="3859" y="6226"/>
                  </a:lnTo>
                  <a:cubicBezTo>
                    <a:pt x="3858" y="6225"/>
                    <a:pt x="3857" y="6225"/>
                    <a:pt x="3856" y="6225"/>
                  </a:cubicBezTo>
                  <a:lnTo>
                    <a:pt x="3856" y="6225"/>
                  </a:lnTo>
                  <a:cubicBezTo>
                    <a:pt x="3851" y="6225"/>
                    <a:pt x="3859" y="6237"/>
                    <a:pt x="3854" y="6237"/>
                  </a:cubicBezTo>
                  <a:lnTo>
                    <a:pt x="3848" y="6237"/>
                  </a:lnTo>
                  <a:cubicBezTo>
                    <a:pt x="3843" y="6249"/>
                    <a:pt x="3859" y="6260"/>
                    <a:pt x="3848" y="6265"/>
                  </a:cubicBezTo>
                  <a:lnTo>
                    <a:pt x="3854" y="6271"/>
                  </a:lnTo>
                  <a:cubicBezTo>
                    <a:pt x="3858" y="6278"/>
                    <a:pt x="3857" y="6279"/>
                    <a:pt x="3855" y="6279"/>
                  </a:cubicBezTo>
                  <a:cubicBezTo>
                    <a:pt x="3854" y="6279"/>
                    <a:pt x="3851" y="6278"/>
                    <a:pt x="3849" y="6278"/>
                  </a:cubicBezTo>
                  <a:cubicBezTo>
                    <a:pt x="3847" y="6278"/>
                    <a:pt x="3847" y="6279"/>
                    <a:pt x="3848" y="6282"/>
                  </a:cubicBezTo>
                  <a:lnTo>
                    <a:pt x="3831" y="6277"/>
                  </a:lnTo>
                  <a:lnTo>
                    <a:pt x="3831" y="6277"/>
                  </a:lnTo>
                  <a:cubicBezTo>
                    <a:pt x="3831" y="6282"/>
                    <a:pt x="3837" y="6299"/>
                    <a:pt x="3837" y="6310"/>
                  </a:cubicBezTo>
                  <a:cubicBezTo>
                    <a:pt x="3826" y="6299"/>
                    <a:pt x="3826" y="6282"/>
                    <a:pt x="3826" y="6277"/>
                  </a:cubicBezTo>
                  <a:cubicBezTo>
                    <a:pt x="3820" y="6277"/>
                    <a:pt x="3820" y="6288"/>
                    <a:pt x="3820" y="6293"/>
                  </a:cubicBezTo>
                  <a:lnTo>
                    <a:pt x="3820" y="6293"/>
                  </a:lnTo>
                  <a:cubicBezTo>
                    <a:pt x="3820" y="6288"/>
                    <a:pt x="3820" y="6288"/>
                    <a:pt x="3826" y="6288"/>
                  </a:cubicBezTo>
                  <a:cubicBezTo>
                    <a:pt x="3831" y="6305"/>
                    <a:pt x="3831" y="6310"/>
                    <a:pt x="3826" y="6321"/>
                  </a:cubicBezTo>
                  <a:cubicBezTo>
                    <a:pt x="3819" y="6316"/>
                    <a:pt x="3815" y="6314"/>
                    <a:pt x="3812" y="6314"/>
                  </a:cubicBezTo>
                  <a:cubicBezTo>
                    <a:pt x="3803" y="6314"/>
                    <a:pt x="3802" y="6329"/>
                    <a:pt x="3790" y="6329"/>
                  </a:cubicBezTo>
                  <a:cubicBezTo>
                    <a:pt x="3788" y="6329"/>
                    <a:pt x="3785" y="6328"/>
                    <a:pt x="3781" y="6327"/>
                  </a:cubicBezTo>
                  <a:cubicBezTo>
                    <a:pt x="3781" y="6349"/>
                    <a:pt x="3759" y="6355"/>
                    <a:pt x="3747" y="6372"/>
                  </a:cubicBezTo>
                  <a:cubicBezTo>
                    <a:pt x="3775" y="6383"/>
                    <a:pt x="3747" y="6377"/>
                    <a:pt x="3770" y="6394"/>
                  </a:cubicBezTo>
                  <a:cubicBezTo>
                    <a:pt x="3770" y="6394"/>
                    <a:pt x="3770" y="6400"/>
                    <a:pt x="3770" y="6400"/>
                  </a:cubicBezTo>
                  <a:lnTo>
                    <a:pt x="3747" y="6400"/>
                  </a:lnTo>
                  <a:cubicBezTo>
                    <a:pt x="3736" y="6400"/>
                    <a:pt x="3742" y="6394"/>
                    <a:pt x="3736" y="6389"/>
                  </a:cubicBezTo>
                  <a:cubicBezTo>
                    <a:pt x="3734" y="6392"/>
                    <a:pt x="3732" y="6394"/>
                    <a:pt x="3730" y="6394"/>
                  </a:cubicBezTo>
                  <a:cubicBezTo>
                    <a:pt x="3726" y="6394"/>
                    <a:pt x="3721" y="6389"/>
                    <a:pt x="3714" y="6389"/>
                  </a:cubicBezTo>
                  <a:lnTo>
                    <a:pt x="3714" y="6389"/>
                  </a:lnTo>
                  <a:cubicBezTo>
                    <a:pt x="3725" y="6394"/>
                    <a:pt x="3725" y="6400"/>
                    <a:pt x="3719" y="6405"/>
                  </a:cubicBezTo>
                  <a:lnTo>
                    <a:pt x="3731" y="6405"/>
                  </a:lnTo>
                  <a:cubicBezTo>
                    <a:pt x="3732" y="6411"/>
                    <a:pt x="3731" y="6412"/>
                    <a:pt x="3728" y="6412"/>
                  </a:cubicBezTo>
                  <a:cubicBezTo>
                    <a:pt x="3725" y="6412"/>
                    <a:pt x="3722" y="6411"/>
                    <a:pt x="3719" y="6411"/>
                  </a:cubicBezTo>
                  <a:cubicBezTo>
                    <a:pt x="3715" y="6411"/>
                    <a:pt x="3712" y="6413"/>
                    <a:pt x="3714" y="6422"/>
                  </a:cubicBezTo>
                  <a:lnTo>
                    <a:pt x="3708" y="6411"/>
                  </a:lnTo>
                  <a:cubicBezTo>
                    <a:pt x="3708" y="6422"/>
                    <a:pt x="3691" y="6433"/>
                    <a:pt x="3708" y="6456"/>
                  </a:cubicBezTo>
                  <a:cubicBezTo>
                    <a:pt x="3703" y="6456"/>
                    <a:pt x="3697" y="6450"/>
                    <a:pt x="3697" y="6445"/>
                  </a:cubicBezTo>
                  <a:cubicBezTo>
                    <a:pt x="3686" y="6461"/>
                    <a:pt x="3697" y="6495"/>
                    <a:pt x="3675" y="6495"/>
                  </a:cubicBezTo>
                  <a:cubicBezTo>
                    <a:pt x="3675" y="6495"/>
                    <a:pt x="3680" y="6506"/>
                    <a:pt x="3675" y="6506"/>
                  </a:cubicBezTo>
                  <a:cubicBezTo>
                    <a:pt x="3669" y="6501"/>
                    <a:pt x="3669" y="6501"/>
                    <a:pt x="3663" y="6501"/>
                  </a:cubicBezTo>
                  <a:cubicBezTo>
                    <a:pt x="3669" y="6506"/>
                    <a:pt x="3669" y="6517"/>
                    <a:pt x="3663" y="6517"/>
                  </a:cubicBezTo>
                  <a:lnTo>
                    <a:pt x="3663" y="6512"/>
                  </a:lnTo>
                  <a:cubicBezTo>
                    <a:pt x="3647" y="6517"/>
                    <a:pt x="3663" y="6540"/>
                    <a:pt x="3658" y="6557"/>
                  </a:cubicBezTo>
                  <a:cubicBezTo>
                    <a:pt x="3651" y="6552"/>
                    <a:pt x="3645" y="6550"/>
                    <a:pt x="3640" y="6550"/>
                  </a:cubicBezTo>
                  <a:cubicBezTo>
                    <a:pt x="3633" y="6550"/>
                    <a:pt x="3627" y="6553"/>
                    <a:pt x="3624" y="6557"/>
                  </a:cubicBezTo>
                  <a:lnTo>
                    <a:pt x="3619" y="6557"/>
                  </a:lnTo>
                  <a:cubicBezTo>
                    <a:pt x="3607" y="6573"/>
                    <a:pt x="3619" y="6596"/>
                    <a:pt x="3613" y="6613"/>
                  </a:cubicBezTo>
                  <a:cubicBezTo>
                    <a:pt x="3591" y="6613"/>
                    <a:pt x="3585" y="6641"/>
                    <a:pt x="3568" y="6652"/>
                  </a:cubicBezTo>
                  <a:cubicBezTo>
                    <a:pt x="3568" y="6652"/>
                    <a:pt x="3579" y="6663"/>
                    <a:pt x="3579" y="6663"/>
                  </a:cubicBezTo>
                  <a:cubicBezTo>
                    <a:pt x="3575" y="6668"/>
                    <a:pt x="3581" y="6676"/>
                    <a:pt x="3575" y="6676"/>
                  </a:cubicBezTo>
                  <a:cubicBezTo>
                    <a:pt x="3574" y="6676"/>
                    <a:pt x="3571" y="6675"/>
                    <a:pt x="3568" y="6674"/>
                  </a:cubicBezTo>
                  <a:lnTo>
                    <a:pt x="3568" y="6669"/>
                  </a:lnTo>
                  <a:cubicBezTo>
                    <a:pt x="3565" y="6668"/>
                    <a:pt x="3562" y="6667"/>
                    <a:pt x="3560" y="6667"/>
                  </a:cubicBezTo>
                  <a:cubicBezTo>
                    <a:pt x="3551" y="6667"/>
                    <a:pt x="3551" y="6675"/>
                    <a:pt x="3551" y="6680"/>
                  </a:cubicBezTo>
                  <a:lnTo>
                    <a:pt x="3568" y="6691"/>
                  </a:lnTo>
                  <a:cubicBezTo>
                    <a:pt x="3531" y="6691"/>
                    <a:pt x="3554" y="6736"/>
                    <a:pt x="3528" y="6736"/>
                  </a:cubicBezTo>
                  <a:cubicBezTo>
                    <a:pt x="3527" y="6736"/>
                    <a:pt x="3525" y="6736"/>
                    <a:pt x="3523" y="6736"/>
                  </a:cubicBezTo>
                  <a:lnTo>
                    <a:pt x="3523" y="6736"/>
                  </a:lnTo>
                  <a:cubicBezTo>
                    <a:pt x="3523" y="6741"/>
                    <a:pt x="3523" y="6747"/>
                    <a:pt x="3529" y="6753"/>
                  </a:cubicBezTo>
                  <a:lnTo>
                    <a:pt x="3518" y="6747"/>
                  </a:lnTo>
                  <a:cubicBezTo>
                    <a:pt x="3507" y="6753"/>
                    <a:pt x="3501" y="6758"/>
                    <a:pt x="3495" y="6775"/>
                  </a:cubicBezTo>
                  <a:lnTo>
                    <a:pt x="3490" y="6764"/>
                  </a:lnTo>
                  <a:lnTo>
                    <a:pt x="3490" y="6764"/>
                  </a:lnTo>
                  <a:cubicBezTo>
                    <a:pt x="3484" y="6769"/>
                    <a:pt x="3518" y="6792"/>
                    <a:pt x="3512" y="6803"/>
                  </a:cubicBezTo>
                  <a:lnTo>
                    <a:pt x="3495" y="6792"/>
                  </a:lnTo>
                  <a:cubicBezTo>
                    <a:pt x="3490" y="6803"/>
                    <a:pt x="3467" y="6809"/>
                    <a:pt x="3473" y="6831"/>
                  </a:cubicBezTo>
                  <a:cubicBezTo>
                    <a:pt x="3473" y="6831"/>
                    <a:pt x="3467" y="6825"/>
                    <a:pt x="3467" y="6825"/>
                  </a:cubicBezTo>
                  <a:cubicBezTo>
                    <a:pt x="3462" y="6831"/>
                    <a:pt x="3443" y="6840"/>
                    <a:pt x="3461" y="6851"/>
                  </a:cubicBezTo>
                  <a:lnTo>
                    <a:pt x="3461" y="6851"/>
                  </a:lnTo>
                  <a:cubicBezTo>
                    <a:pt x="3461" y="6850"/>
                    <a:pt x="3460" y="6850"/>
                    <a:pt x="3460" y="6850"/>
                  </a:cubicBezTo>
                  <a:cubicBezTo>
                    <a:pt x="3453" y="6850"/>
                    <a:pt x="3456" y="6867"/>
                    <a:pt x="3456" y="6876"/>
                  </a:cubicBezTo>
                  <a:lnTo>
                    <a:pt x="3451" y="6870"/>
                  </a:lnTo>
                  <a:lnTo>
                    <a:pt x="3451" y="6870"/>
                  </a:lnTo>
                  <a:cubicBezTo>
                    <a:pt x="3462" y="6881"/>
                    <a:pt x="3462" y="6887"/>
                    <a:pt x="3462" y="6893"/>
                  </a:cubicBezTo>
                  <a:cubicBezTo>
                    <a:pt x="3462" y="6895"/>
                    <a:pt x="3461" y="6895"/>
                    <a:pt x="3459" y="6895"/>
                  </a:cubicBezTo>
                  <a:cubicBezTo>
                    <a:pt x="3456" y="6895"/>
                    <a:pt x="3452" y="6893"/>
                    <a:pt x="3456" y="6893"/>
                  </a:cubicBezTo>
                  <a:lnTo>
                    <a:pt x="3456" y="6893"/>
                  </a:lnTo>
                  <a:cubicBezTo>
                    <a:pt x="3445" y="6893"/>
                    <a:pt x="3462" y="6904"/>
                    <a:pt x="3456" y="6904"/>
                  </a:cubicBezTo>
                  <a:lnTo>
                    <a:pt x="3451" y="6898"/>
                  </a:lnTo>
                  <a:lnTo>
                    <a:pt x="3451" y="6898"/>
                  </a:lnTo>
                  <a:cubicBezTo>
                    <a:pt x="3445" y="6904"/>
                    <a:pt x="3445" y="6909"/>
                    <a:pt x="3456" y="6915"/>
                  </a:cubicBezTo>
                  <a:cubicBezTo>
                    <a:pt x="3456" y="6919"/>
                    <a:pt x="3451" y="6923"/>
                    <a:pt x="3443" y="6923"/>
                  </a:cubicBezTo>
                  <a:cubicBezTo>
                    <a:pt x="3440" y="6923"/>
                    <a:pt x="3437" y="6922"/>
                    <a:pt x="3434" y="6921"/>
                  </a:cubicBezTo>
                  <a:lnTo>
                    <a:pt x="3434" y="6921"/>
                  </a:lnTo>
                  <a:cubicBezTo>
                    <a:pt x="3439" y="6926"/>
                    <a:pt x="3445" y="6932"/>
                    <a:pt x="3439" y="6937"/>
                  </a:cubicBezTo>
                  <a:cubicBezTo>
                    <a:pt x="3434" y="6932"/>
                    <a:pt x="3434" y="6932"/>
                    <a:pt x="3434" y="6932"/>
                  </a:cubicBezTo>
                  <a:cubicBezTo>
                    <a:pt x="3417" y="6937"/>
                    <a:pt x="3434" y="6954"/>
                    <a:pt x="3423" y="6954"/>
                  </a:cubicBezTo>
                  <a:lnTo>
                    <a:pt x="3411" y="6954"/>
                  </a:lnTo>
                  <a:cubicBezTo>
                    <a:pt x="3417" y="6943"/>
                    <a:pt x="3423" y="6937"/>
                    <a:pt x="3423" y="6937"/>
                  </a:cubicBezTo>
                  <a:cubicBezTo>
                    <a:pt x="3411" y="6932"/>
                    <a:pt x="3406" y="6937"/>
                    <a:pt x="3395" y="6926"/>
                  </a:cubicBezTo>
                  <a:lnTo>
                    <a:pt x="3395" y="6926"/>
                  </a:lnTo>
                  <a:cubicBezTo>
                    <a:pt x="3400" y="6937"/>
                    <a:pt x="3411" y="6954"/>
                    <a:pt x="3406" y="6960"/>
                  </a:cubicBezTo>
                  <a:lnTo>
                    <a:pt x="3400" y="6960"/>
                  </a:lnTo>
                  <a:lnTo>
                    <a:pt x="3400" y="6954"/>
                  </a:lnTo>
                  <a:cubicBezTo>
                    <a:pt x="3395" y="6960"/>
                    <a:pt x="3395" y="6960"/>
                    <a:pt x="3395" y="6960"/>
                  </a:cubicBezTo>
                  <a:cubicBezTo>
                    <a:pt x="3395" y="6960"/>
                    <a:pt x="3395" y="6965"/>
                    <a:pt x="3389" y="6965"/>
                  </a:cubicBezTo>
                  <a:cubicBezTo>
                    <a:pt x="3389" y="6965"/>
                    <a:pt x="3389" y="6971"/>
                    <a:pt x="3389" y="6971"/>
                  </a:cubicBezTo>
                  <a:cubicBezTo>
                    <a:pt x="3389" y="6971"/>
                    <a:pt x="3389" y="6971"/>
                    <a:pt x="3385" y="6967"/>
                  </a:cubicBezTo>
                  <a:lnTo>
                    <a:pt x="3385" y="6967"/>
                  </a:lnTo>
                  <a:cubicBezTo>
                    <a:pt x="3383" y="6969"/>
                    <a:pt x="3382" y="6973"/>
                    <a:pt x="3378" y="6977"/>
                  </a:cubicBezTo>
                  <a:cubicBezTo>
                    <a:pt x="3388" y="6982"/>
                    <a:pt x="3384" y="6982"/>
                    <a:pt x="3397" y="6987"/>
                  </a:cubicBezTo>
                  <a:lnTo>
                    <a:pt x="3397" y="6987"/>
                  </a:lnTo>
                  <a:cubicBezTo>
                    <a:pt x="3395" y="6985"/>
                    <a:pt x="3396" y="6982"/>
                    <a:pt x="3400" y="6982"/>
                  </a:cubicBezTo>
                  <a:cubicBezTo>
                    <a:pt x="3400" y="6977"/>
                    <a:pt x="3400" y="6977"/>
                    <a:pt x="3400" y="6971"/>
                  </a:cubicBezTo>
                  <a:cubicBezTo>
                    <a:pt x="3406" y="6977"/>
                    <a:pt x="3411" y="6982"/>
                    <a:pt x="3400" y="6982"/>
                  </a:cubicBezTo>
                  <a:cubicBezTo>
                    <a:pt x="3406" y="6988"/>
                    <a:pt x="3411" y="6993"/>
                    <a:pt x="3417" y="6999"/>
                  </a:cubicBezTo>
                  <a:cubicBezTo>
                    <a:pt x="3409" y="6996"/>
                    <a:pt x="3400" y="6996"/>
                    <a:pt x="3392" y="6996"/>
                  </a:cubicBezTo>
                  <a:cubicBezTo>
                    <a:pt x="3385" y="6996"/>
                    <a:pt x="3378" y="6996"/>
                    <a:pt x="3372" y="6993"/>
                  </a:cubicBezTo>
                  <a:lnTo>
                    <a:pt x="3372" y="6993"/>
                  </a:lnTo>
                  <a:cubicBezTo>
                    <a:pt x="3372" y="7010"/>
                    <a:pt x="3361" y="7021"/>
                    <a:pt x="3378" y="7038"/>
                  </a:cubicBezTo>
                  <a:cubicBezTo>
                    <a:pt x="3378" y="7040"/>
                    <a:pt x="3377" y="7041"/>
                    <a:pt x="3376" y="7041"/>
                  </a:cubicBezTo>
                  <a:cubicBezTo>
                    <a:pt x="3374" y="7041"/>
                    <a:pt x="3370" y="7038"/>
                    <a:pt x="3367" y="7038"/>
                  </a:cubicBezTo>
                  <a:cubicBezTo>
                    <a:pt x="3367" y="7038"/>
                    <a:pt x="3367" y="7033"/>
                    <a:pt x="3367" y="7033"/>
                  </a:cubicBezTo>
                  <a:lnTo>
                    <a:pt x="3367" y="7033"/>
                  </a:lnTo>
                  <a:cubicBezTo>
                    <a:pt x="3367" y="7044"/>
                    <a:pt x="3355" y="7050"/>
                    <a:pt x="3372" y="7061"/>
                  </a:cubicBezTo>
                  <a:cubicBezTo>
                    <a:pt x="3370" y="7062"/>
                    <a:pt x="3369" y="7062"/>
                    <a:pt x="3368" y="7062"/>
                  </a:cubicBezTo>
                  <a:cubicBezTo>
                    <a:pt x="3363" y="7062"/>
                    <a:pt x="3361" y="7057"/>
                    <a:pt x="3359" y="7057"/>
                  </a:cubicBezTo>
                  <a:cubicBezTo>
                    <a:pt x="3358" y="7057"/>
                    <a:pt x="3357" y="7058"/>
                    <a:pt x="3355" y="7061"/>
                  </a:cubicBezTo>
                  <a:lnTo>
                    <a:pt x="3350" y="7055"/>
                  </a:lnTo>
                  <a:lnTo>
                    <a:pt x="3350" y="7055"/>
                  </a:lnTo>
                  <a:cubicBezTo>
                    <a:pt x="3316" y="7066"/>
                    <a:pt x="3372" y="7117"/>
                    <a:pt x="3327" y="7117"/>
                  </a:cubicBezTo>
                  <a:cubicBezTo>
                    <a:pt x="3327" y="7117"/>
                    <a:pt x="3327" y="7117"/>
                    <a:pt x="3333" y="7122"/>
                  </a:cubicBezTo>
                  <a:cubicBezTo>
                    <a:pt x="3305" y="7139"/>
                    <a:pt x="3311" y="7184"/>
                    <a:pt x="3277" y="7195"/>
                  </a:cubicBezTo>
                  <a:cubicBezTo>
                    <a:pt x="3266" y="7201"/>
                    <a:pt x="3277" y="7206"/>
                    <a:pt x="3283" y="7218"/>
                  </a:cubicBezTo>
                  <a:lnTo>
                    <a:pt x="3266" y="7212"/>
                  </a:lnTo>
                  <a:lnTo>
                    <a:pt x="3277" y="7229"/>
                  </a:lnTo>
                  <a:cubicBezTo>
                    <a:pt x="3283" y="7246"/>
                    <a:pt x="3238" y="7229"/>
                    <a:pt x="3249" y="7251"/>
                  </a:cubicBezTo>
                  <a:lnTo>
                    <a:pt x="3260" y="7257"/>
                  </a:lnTo>
                  <a:cubicBezTo>
                    <a:pt x="3256" y="7261"/>
                    <a:pt x="3255" y="7269"/>
                    <a:pt x="3249" y="7269"/>
                  </a:cubicBezTo>
                  <a:cubicBezTo>
                    <a:pt x="3247" y="7269"/>
                    <a:pt x="3246" y="7269"/>
                    <a:pt x="3243" y="7268"/>
                  </a:cubicBezTo>
                  <a:lnTo>
                    <a:pt x="3243" y="7268"/>
                  </a:lnTo>
                  <a:cubicBezTo>
                    <a:pt x="3244" y="7268"/>
                    <a:pt x="3254" y="7274"/>
                    <a:pt x="3249" y="7274"/>
                  </a:cubicBezTo>
                  <a:lnTo>
                    <a:pt x="3238" y="7274"/>
                  </a:lnTo>
                  <a:cubicBezTo>
                    <a:pt x="3210" y="7257"/>
                    <a:pt x="3176" y="7234"/>
                    <a:pt x="3137" y="7212"/>
                  </a:cubicBezTo>
                  <a:lnTo>
                    <a:pt x="3148" y="7212"/>
                  </a:lnTo>
                  <a:cubicBezTo>
                    <a:pt x="3143" y="7206"/>
                    <a:pt x="3137" y="7206"/>
                    <a:pt x="3137" y="7201"/>
                  </a:cubicBezTo>
                  <a:cubicBezTo>
                    <a:pt x="3137" y="7195"/>
                    <a:pt x="3143" y="7184"/>
                    <a:pt x="3143" y="7178"/>
                  </a:cubicBezTo>
                  <a:cubicBezTo>
                    <a:pt x="3143" y="7178"/>
                    <a:pt x="3148" y="7178"/>
                    <a:pt x="3148" y="7184"/>
                  </a:cubicBezTo>
                  <a:cubicBezTo>
                    <a:pt x="3148" y="7173"/>
                    <a:pt x="3143" y="7156"/>
                    <a:pt x="3126" y="7150"/>
                  </a:cubicBezTo>
                  <a:lnTo>
                    <a:pt x="3126" y="7150"/>
                  </a:lnTo>
                  <a:cubicBezTo>
                    <a:pt x="3137" y="7167"/>
                    <a:pt x="3126" y="7167"/>
                    <a:pt x="3137" y="7184"/>
                  </a:cubicBezTo>
                  <a:cubicBezTo>
                    <a:pt x="3137" y="7190"/>
                    <a:pt x="3131" y="7195"/>
                    <a:pt x="3126" y="7195"/>
                  </a:cubicBezTo>
                  <a:cubicBezTo>
                    <a:pt x="3103" y="7173"/>
                    <a:pt x="3075" y="7150"/>
                    <a:pt x="3059" y="7128"/>
                  </a:cubicBezTo>
                  <a:cubicBezTo>
                    <a:pt x="3051" y="7128"/>
                    <a:pt x="3041" y="7120"/>
                    <a:pt x="3037" y="7120"/>
                  </a:cubicBezTo>
                  <a:cubicBezTo>
                    <a:pt x="3035" y="7120"/>
                    <a:pt x="3034" y="7122"/>
                    <a:pt x="3036" y="7128"/>
                  </a:cubicBezTo>
                  <a:cubicBezTo>
                    <a:pt x="2980" y="7027"/>
                    <a:pt x="2879" y="6982"/>
                    <a:pt x="2846" y="6887"/>
                  </a:cubicBezTo>
                  <a:lnTo>
                    <a:pt x="2846" y="6887"/>
                  </a:lnTo>
                  <a:cubicBezTo>
                    <a:pt x="2850" y="6892"/>
                    <a:pt x="2862" y="6900"/>
                    <a:pt x="2864" y="6900"/>
                  </a:cubicBezTo>
                  <a:cubicBezTo>
                    <a:pt x="2864" y="6900"/>
                    <a:pt x="2864" y="6899"/>
                    <a:pt x="2863" y="6898"/>
                  </a:cubicBezTo>
                  <a:cubicBezTo>
                    <a:pt x="2846" y="6876"/>
                    <a:pt x="2829" y="6853"/>
                    <a:pt x="2812" y="6831"/>
                  </a:cubicBezTo>
                  <a:cubicBezTo>
                    <a:pt x="2807" y="6842"/>
                    <a:pt x="2812" y="6842"/>
                    <a:pt x="2812" y="6865"/>
                  </a:cubicBezTo>
                  <a:cubicBezTo>
                    <a:pt x="2801" y="6859"/>
                    <a:pt x="2784" y="6842"/>
                    <a:pt x="2773" y="6820"/>
                  </a:cubicBezTo>
                  <a:lnTo>
                    <a:pt x="2773" y="6820"/>
                  </a:lnTo>
                  <a:cubicBezTo>
                    <a:pt x="2781" y="6829"/>
                    <a:pt x="2786" y="6833"/>
                    <a:pt x="2788" y="6833"/>
                  </a:cubicBezTo>
                  <a:cubicBezTo>
                    <a:pt x="2795" y="6833"/>
                    <a:pt x="2790" y="6810"/>
                    <a:pt x="2790" y="6797"/>
                  </a:cubicBezTo>
                  <a:lnTo>
                    <a:pt x="2790" y="6797"/>
                  </a:lnTo>
                  <a:cubicBezTo>
                    <a:pt x="2787" y="6800"/>
                    <a:pt x="2784" y="6800"/>
                    <a:pt x="2782" y="6800"/>
                  </a:cubicBezTo>
                  <a:cubicBezTo>
                    <a:pt x="2780" y="6800"/>
                    <a:pt x="2779" y="6800"/>
                    <a:pt x="2779" y="6803"/>
                  </a:cubicBezTo>
                  <a:cubicBezTo>
                    <a:pt x="2773" y="6753"/>
                    <a:pt x="2756" y="6803"/>
                    <a:pt x="2739" y="6747"/>
                  </a:cubicBezTo>
                  <a:lnTo>
                    <a:pt x="2745" y="6747"/>
                  </a:lnTo>
                  <a:cubicBezTo>
                    <a:pt x="2728" y="6730"/>
                    <a:pt x="2711" y="6713"/>
                    <a:pt x="2706" y="6691"/>
                  </a:cubicBezTo>
                  <a:cubicBezTo>
                    <a:pt x="2707" y="6688"/>
                    <a:pt x="2708" y="6686"/>
                    <a:pt x="2710" y="6686"/>
                  </a:cubicBezTo>
                  <a:cubicBezTo>
                    <a:pt x="2716" y="6686"/>
                    <a:pt x="2724" y="6708"/>
                    <a:pt x="2728" y="6708"/>
                  </a:cubicBezTo>
                  <a:cubicBezTo>
                    <a:pt x="2711" y="6674"/>
                    <a:pt x="2678" y="6657"/>
                    <a:pt x="2678" y="6624"/>
                  </a:cubicBezTo>
                  <a:lnTo>
                    <a:pt x="2678" y="6624"/>
                  </a:lnTo>
                  <a:cubicBezTo>
                    <a:pt x="2683" y="6635"/>
                    <a:pt x="2695" y="6652"/>
                    <a:pt x="2706" y="6663"/>
                  </a:cubicBezTo>
                  <a:cubicBezTo>
                    <a:pt x="2700" y="6629"/>
                    <a:pt x="2695" y="6629"/>
                    <a:pt x="2689" y="6601"/>
                  </a:cubicBezTo>
                  <a:lnTo>
                    <a:pt x="2689" y="6607"/>
                  </a:lnTo>
                  <a:lnTo>
                    <a:pt x="2667" y="6551"/>
                  </a:lnTo>
                  <a:lnTo>
                    <a:pt x="2672" y="6568"/>
                  </a:lnTo>
                  <a:cubicBezTo>
                    <a:pt x="2622" y="6545"/>
                    <a:pt x="2627" y="6489"/>
                    <a:pt x="2583" y="6450"/>
                  </a:cubicBezTo>
                  <a:lnTo>
                    <a:pt x="2583" y="6450"/>
                  </a:lnTo>
                  <a:cubicBezTo>
                    <a:pt x="2597" y="6463"/>
                    <a:pt x="2604" y="6468"/>
                    <a:pt x="2607" y="6468"/>
                  </a:cubicBezTo>
                  <a:cubicBezTo>
                    <a:pt x="2613" y="6468"/>
                    <a:pt x="2603" y="6450"/>
                    <a:pt x="2611" y="6450"/>
                  </a:cubicBezTo>
                  <a:cubicBezTo>
                    <a:pt x="2611" y="6435"/>
                    <a:pt x="2606" y="6416"/>
                    <a:pt x="2609" y="6416"/>
                  </a:cubicBezTo>
                  <a:lnTo>
                    <a:pt x="2609" y="6416"/>
                  </a:lnTo>
                  <a:cubicBezTo>
                    <a:pt x="2609" y="6416"/>
                    <a:pt x="2609" y="6416"/>
                    <a:pt x="2610" y="6416"/>
                  </a:cubicBezTo>
                  <a:lnTo>
                    <a:pt x="2610" y="6416"/>
                  </a:lnTo>
                  <a:cubicBezTo>
                    <a:pt x="2588" y="6399"/>
                    <a:pt x="2599" y="6371"/>
                    <a:pt x="2566" y="6344"/>
                  </a:cubicBezTo>
                  <a:cubicBezTo>
                    <a:pt x="2571" y="6344"/>
                    <a:pt x="2557" y="6321"/>
                    <a:pt x="2568" y="6321"/>
                  </a:cubicBezTo>
                  <a:lnTo>
                    <a:pt x="2568" y="6321"/>
                  </a:lnTo>
                  <a:cubicBezTo>
                    <a:pt x="2569" y="6321"/>
                    <a:pt x="2570" y="6321"/>
                    <a:pt x="2571" y="6321"/>
                  </a:cubicBezTo>
                  <a:cubicBezTo>
                    <a:pt x="2565" y="6312"/>
                    <a:pt x="2562" y="6309"/>
                    <a:pt x="2560" y="6309"/>
                  </a:cubicBezTo>
                  <a:lnTo>
                    <a:pt x="2560" y="6309"/>
                  </a:lnTo>
                  <a:cubicBezTo>
                    <a:pt x="2557" y="6309"/>
                    <a:pt x="2563" y="6328"/>
                    <a:pt x="2561" y="6328"/>
                  </a:cubicBezTo>
                  <a:cubicBezTo>
                    <a:pt x="2561" y="6328"/>
                    <a:pt x="2560" y="6327"/>
                    <a:pt x="2560" y="6327"/>
                  </a:cubicBezTo>
                  <a:cubicBezTo>
                    <a:pt x="2521" y="6288"/>
                    <a:pt x="2521" y="6204"/>
                    <a:pt x="2465" y="6142"/>
                  </a:cubicBezTo>
                  <a:cubicBezTo>
                    <a:pt x="2431" y="6086"/>
                    <a:pt x="2409" y="6081"/>
                    <a:pt x="2375" y="6030"/>
                  </a:cubicBezTo>
                  <a:cubicBezTo>
                    <a:pt x="2374" y="6025"/>
                    <a:pt x="2375" y="6022"/>
                    <a:pt x="2376" y="6022"/>
                  </a:cubicBezTo>
                  <a:cubicBezTo>
                    <a:pt x="2382" y="6022"/>
                    <a:pt x="2398" y="6041"/>
                    <a:pt x="2398" y="6041"/>
                  </a:cubicBezTo>
                  <a:cubicBezTo>
                    <a:pt x="2386" y="6008"/>
                    <a:pt x="2375" y="5985"/>
                    <a:pt x="2353" y="5957"/>
                  </a:cubicBezTo>
                  <a:lnTo>
                    <a:pt x="2353" y="5957"/>
                  </a:lnTo>
                  <a:cubicBezTo>
                    <a:pt x="2354" y="5958"/>
                    <a:pt x="2355" y="5959"/>
                    <a:pt x="2355" y="5959"/>
                  </a:cubicBezTo>
                  <a:cubicBezTo>
                    <a:pt x="2358" y="5959"/>
                    <a:pt x="2358" y="5950"/>
                    <a:pt x="2358" y="5941"/>
                  </a:cubicBezTo>
                  <a:cubicBezTo>
                    <a:pt x="2347" y="5918"/>
                    <a:pt x="2336" y="5935"/>
                    <a:pt x="2325" y="5901"/>
                  </a:cubicBezTo>
                  <a:lnTo>
                    <a:pt x="2325" y="5901"/>
                  </a:lnTo>
                  <a:cubicBezTo>
                    <a:pt x="2335" y="5906"/>
                    <a:pt x="2345" y="5907"/>
                    <a:pt x="2351" y="5915"/>
                  </a:cubicBezTo>
                  <a:lnTo>
                    <a:pt x="2351" y="5915"/>
                  </a:lnTo>
                  <a:cubicBezTo>
                    <a:pt x="2334" y="5888"/>
                    <a:pt x="2313" y="5867"/>
                    <a:pt x="2297" y="5845"/>
                  </a:cubicBezTo>
                  <a:cubicBezTo>
                    <a:pt x="2297" y="5843"/>
                    <a:pt x="2298" y="5842"/>
                    <a:pt x="2299" y="5842"/>
                  </a:cubicBezTo>
                  <a:cubicBezTo>
                    <a:pt x="2303" y="5842"/>
                    <a:pt x="2316" y="5858"/>
                    <a:pt x="2325" y="5862"/>
                  </a:cubicBezTo>
                  <a:cubicBezTo>
                    <a:pt x="2302" y="5834"/>
                    <a:pt x="2269" y="5784"/>
                    <a:pt x="2258" y="5784"/>
                  </a:cubicBezTo>
                  <a:lnTo>
                    <a:pt x="2258" y="5784"/>
                  </a:lnTo>
                  <a:lnTo>
                    <a:pt x="2262" y="5800"/>
                  </a:lnTo>
                  <a:lnTo>
                    <a:pt x="2262" y="5800"/>
                  </a:lnTo>
                  <a:cubicBezTo>
                    <a:pt x="2262" y="5798"/>
                    <a:pt x="2264" y="5797"/>
                    <a:pt x="2266" y="5797"/>
                  </a:cubicBezTo>
                  <a:cubicBezTo>
                    <a:pt x="2269" y="5797"/>
                    <a:pt x="2272" y="5798"/>
                    <a:pt x="2274" y="5801"/>
                  </a:cubicBezTo>
                  <a:cubicBezTo>
                    <a:pt x="2302" y="5823"/>
                    <a:pt x="2297" y="5840"/>
                    <a:pt x="2291" y="5845"/>
                  </a:cubicBezTo>
                  <a:lnTo>
                    <a:pt x="2280" y="5829"/>
                  </a:lnTo>
                  <a:lnTo>
                    <a:pt x="2280" y="5829"/>
                  </a:lnTo>
                  <a:cubicBezTo>
                    <a:pt x="2269" y="5857"/>
                    <a:pt x="2325" y="5901"/>
                    <a:pt x="2347" y="5941"/>
                  </a:cubicBezTo>
                  <a:lnTo>
                    <a:pt x="2319" y="5935"/>
                  </a:lnTo>
                  <a:lnTo>
                    <a:pt x="2358" y="5969"/>
                  </a:lnTo>
                  <a:cubicBezTo>
                    <a:pt x="2358" y="5976"/>
                    <a:pt x="2356" y="5983"/>
                    <a:pt x="2350" y="5983"/>
                  </a:cubicBezTo>
                  <a:cubicBezTo>
                    <a:pt x="2347" y="5983"/>
                    <a:pt x="2342" y="5980"/>
                    <a:pt x="2336" y="5974"/>
                  </a:cubicBezTo>
                  <a:lnTo>
                    <a:pt x="2336" y="5974"/>
                  </a:lnTo>
                  <a:cubicBezTo>
                    <a:pt x="2347" y="6008"/>
                    <a:pt x="2358" y="5997"/>
                    <a:pt x="2358" y="6025"/>
                  </a:cubicBezTo>
                  <a:lnTo>
                    <a:pt x="2375" y="6047"/>
                  </a:lnTo>
                  <a:cubicBezTo>
                    <a:pt x="2372" y="6047"/>
                    <a:pt x="2371" y="6051"/>
                    <a:pt x="2368" y="6051"/>
                  </a:cubicBezTo>
                  <a:cubicBezTo>
                    <a:pt x="2366" y="6051"/>
                    <a:pt x="2363" y="6049"/>
                    <a:pt x="2358" y="6041"/>
                  </a:cubicBezTo>
                  <a:lnTo>
                    <a:pt x="2358" y="6041"/>
                  </a:lnTo>
                  <a:cubicBezTo>
                    <a:pt x="2375" y="6097"/>
                    <a:pt x="2414" y="6120"/>
                    <a:pt x="2414" y="6142"/>
                  </a:cubicBezTo>
                  <a:lnTo>
                    <a:pt x="2409" y="6137"/>
                  </a:lnTo>
                  <a:lnTo>
                    <a:pt x="2409" y="6137"/>
                  </a:lnTo>
                  <a:cubicBezTo>
                    <a:pt x="2425" y="6163"/>
                    <a:pt x="2430" y="6169"/>
                    <a:pt x="2434" y="6169"/>
                  </a:cubicBezTo>
                  <a:cubicBezTo>
                    <a:pt x="2437" y="6169"/>
                    <a:pt x="2439" y="6166"/>
                    <a:pt x="2442" y="6166"/>
                  </a:cubicBezTo>
                  <a:cubicBezTo>
                    <a:pt x="2446" y="6166"/>
                    <a:pt x="2452" y="6170"/>
                    <a:pt x="2465" y="6187"/>
                  </a:cubicBezTo>
                  <a:lnTo>
                    <a:pt x="2454" y="6237"/>
                  </a:lnTo>
                  <a:lnTo>
                    <a:pt x="2470" y="6237"/>
                  </a:lnTo>
                  <a:cubicBezTo>
                    <a:pt x="2470" y="6243"/>
                    <a:pt x="2476" y="6260"/>
                    <a:pt x="2470" y="6260"/>
                  </a:cubicBezTo>
                  <a:cubicBezTo>
                    <a:pt x="2477" y="6267"/>
                    <a:pt x="2481" y="6269"/>
                    <a:pt x="2482" y="6269"/>
                  </a:cubicBezTo>
                  <a:cubicBezTo>
                    <a:pt x="2484" y="6269"/>
                    <a:pt x="2482" y="6263"/>
                    <a:pt x="2484" y="6263"/>
                  </a:cubicBezTo>
                  <a:lnTo>
                    <a:pt x="2484" y="6263"/>
                  </a:lnTo>
                  <a:cubicBezTo>
                    <a:pt x="2484" y="6263"/>
                    <a:pt x="2485" y="6263"/>
                    <a:pt x="2487" y="6265"/>
                  </a:cubicBezTo>
                  <a:cubicBezTo>
                    <a:pt x="2493" y="6305"/>
                    <a:pt x="2543" y="6361"/>
                    <a:pt x="2526" y="6377"/>
                  </a:cubicBezTo>
                  <a:cubicBezTo>
                    <a:pt x="2528" y="6378"/>
                    <a:pt x="2528" y="6378"/>
                    <a:pt x="2529" y="6378"/>
                  </a:cubicBezTo>
                  <a:cubicBezTo>
                    <a:pt x="2537" y="6378"/>
                    <a:pt x="2528" y="6359"/>
                    <a:pt x="2531" y="6359"/>
                  </a:cubicBezTo>
                  <a:lnTo>
                    <a:pt x="2531" y="6359"/>
                  </a:lnTo>
                  <a:cubicBezTo>
                    <a:pt x="2532" y="6359"/>
                    <a:pt x="2536" y="6363"/>
                    <a:pt x="2543" y="6372"/>
                  </a:cubicBezTo>
                  <a:cubicBezTo>
                    <a:pt x="2526" y="6394"/>
                    <a:pt x="2566" y="6417"/>
                    <a:pt x="2571" y="6450"/>
                  </a:cubicBezTo>
                  <a:cubicBezTo>
                    <a:pt x="2560" y="6450"/>
                    <a:pt x="2554" y="6435"/>
                    <a:pt x="2551" y="6435"/>
                  </a:cubicBezTo>
                  <a:cubicBezTo>
                    <a:pt x="2550" y="6435"/>
                    <a:pt x="2549" y="6439"/>
                    <a:pt x="2549" y="6450"/>
                  </a:cubicBezTo>
                  <a:cubicBezTo>
                    <a:pt x="2583" y="6461"/>
                    <a:pt x="2577" y="6517"/>
                    <a:pt x="2594" y="6540"/>
                  </a:cubicBezTo>
                  <a:cubicBezTo>
                    <a:pt x="2594" y="6540"/>
                    <a:pt x="2595" y="6539"/>
                    <a:pt x="2596" y="6539"/>
                  </a:cubicBezTo>
                  <a:cubicBezTo>
                    <a:pt x="2612" y="6539"/>
                    <a:pt x="2629" y="6598"/>
                    <a:pt x="2655" y="6641"/>
                  </a:cubicBezTo>
                  <a:cubicBezTo>
                    <a:pt x="2650" y="6641"/>
                    <a:pt x="2695" y="6730"/>
                    <a:pt x="2711" y="6775"/>
                  </a:cubicBezTo>
                  <a:lnTo>
                    <a:pt x="2706" y="6775"/>
                  </a:lnTo>
                  <a:cubicBezTo>
                    <a:pt x="2728" y="6775"/>
                    <a:pt x="2745" y="6820"/>
                    <a:pt x="2767" y="6848"/>
                  </a:cubicBezTo>
                  <a:cubicBezTo>
                    <a:pt x="2762" y="6848"/>
                    <a:pt x="2751" y="6848"/>
                    <a:pt x="2739" y="6831"/>
                  </a:cubicBezTo>
                  <a:lnTo>
                    <a:pt x="2739" y="6831"/>
                  </a:lnTo>
                  <a:lnTo>
                    <a:pt x="2756" y="6859"/>
                  </a:lnTo>
                  <a:cubicBezTo>
                    <a:pt x="2767" y="6865"/>
                    <a:pt x="2773" y="6870"/>
                    <a:pt x="2784" y="6893"/>
                  </a:cubicBezTo>
                  <a:lnTo>
                    <a:pt x="2773" y="6893"/>
                  </a:lnTo>
                  <a:cubicBezTo>
                    <a:pt x="2795" y="6926"/>
                    <a:pt x="2835" y="6960"/>
                    <a:pt x="2863" y="7010"/>
                  </a:cubicBezTo>
                  <a:cubicBezTo>
                    <a:pt x="2871" y="7006"/>
                    <a:pt x="2867" y="6979"/>
                    <a:pt x="2881" y="6979"/>
                  </a:cubicBezTo>
                  <a:cubicBezTo>
                    <a:pt x="2887" y="6979"/>
                    <a:pt x="2895" y="6983"/>
                    <a:pt x="2907" y="6993"/>
                  </a:cubicBezTo>
                  <a:cubicBezTo>
                    <a:pt x="2903" y="6997"/>
                    <a:pt x="2900" y="7004"/>
                    <a:pt x="2892" y="7004"/>
                  </a:cubicBezTo>
                  <a:cubicBezTo>
                    <a:pt x="2891" y="7004"/>
                    <a:pt x="2889" y="7004"/>
                    <a:pt x="2888" y="7003"/>
                  </a:cubicBezTo>
                  <a:lnTo>
                    <a:pt x="2888" y="7003"/>
                  </a:lnTo>
                  <a:cubicBezTo>
                    <a:pt x="2893" y="7007"/>
                    <a:pt x="2898" y="7012"/>
                    <a:pt x="2902" y="7016"/>
                  </a:cubicBezTo>
                  <a:lnTo>
                    <a:pt x="2879" y="7005"/>
                  </a:lnTo>
                  <a:lnTo>
                    <a:pt x="2879" y="7005"/>
                  </a:lnTo>
                  <a:cubicBezTo>
                    <a:pt x="2885" y="7019"/>
                    <a:pt x="2889" y="7020"/>
                    <a:pt x="2893" y="7020"/>
                  </a:cubicBezTo>
                  <a:cubicBezTo>
                    <a:pt x="2894" y="7020"/>
                    <a:pt x="2895" y="7020"/>
                    <a:pt x="2897" y="7020"/>
                  </a:cubicBezTo>
                  <a:cubicBezTo>
                    <a:pt x="2900" y="7020"/>
                    <a:pt x="2903" y="7021"/>
                    <a:pt x="2907" y="7027"/>
                  </a:cubicBezTo>
                  <a:cubicBezTo>
                    <a:pt x="2896" y="7033"/>
                    <a:pt x="2912" y="7043"/>
                    <a:pt x="2903" y="7049"/>
                  </a:cubicBezTo>
                  <a:lnTo>
                    <a:pt x="2903" y="7049"/>
                  </a:lnTo>
                  <a:cubicBezTo>
                    <a:pt x="2902" y="7048"/>
                    <a:pt x="2902" y="7048"/>
                    <a:pt x="2901" y="7047"/>
                  </a:cubicBezTo>
                  <a:lnTo>
                    <a:pt x="2901" y="7047"/>
                  </a:lnTo>
                  <a:cubicBezTo>
                    <a:pt x="2902" y="7048"/>
                    <a:pt x="2902" y="7049"/>
                    <a:pt x="2902" y="7049"/>
                  </a:cubicBezTo>
                  <a:cubicBezTo>
                    <a:pt x="2902" y="7049"/>
                    <a:pt x="2902" y="7049"/>
                    <a:pt x="2903" y="7049"/>
                  </a:cubicBezTo>
                  <a:lnTo>
                    <a:pt x="2903" y="7049"/>
                  </a:lnTo>
                  <a:cubicBezTo>
                    <a:pt x="2912" y="7062"/>
                    <a:pt x="2919" y="7076"/>
                    <a:pt x="2919" y="7083"/>
                  </a:cubicBezTo>
                  <a:cubicBezTo>
                    <a:pt x="2919" y="7080"/>
                    <a:pt x="2920" y="7077"/>
                    <a:pt x="2923" y="7077"/>
                  </a:cubicBezTo>
                  <a:cubicBezTo>
                    <a:pt x="2927" y="7077"/>
                    <a:pt x="2933" y="7080"/>
                    <a:pt x="2941" y="7089"/>
                  </a:cubicBezTo>
                  <a:cubicBezTo>
                    <a:pt x="2969" y="7117"/>
                    <a:pt x="2941" y="7106"/>
                    <a:pt x="2958" y="7128"/>
                  </a:cubicBezTo>
                  <a:cubicBezTo>
                    <a:pt x="2967" y="7132"/>
                    <a:pt x="2979" y="7148"/>
                    <a:pt x="2987" y="7148"/>
                  </a:cubicBezTo>
                  <a:cubicBezTo>
                    <a:pt x="2989" y="7148"/>
                    <a:pt x="2990" y="7147"/>
                    <a:pt x="2991" y="7145"/>
                  </a:cubicBezTo>
                  <a:cubicBezTo>
                    <a:pt x="3003" y="7156"/>
                    <a:pt x="3003" y="7162"/>
                    <a:pt x="3003" y="7167"/>
                  </a:cubicBezTo>
                  <a:cubicBezTo>
                    <a:pt x="3021" y="7176"/>
                    <a:pt x="3065" y="7219"/>
                    <a:pt x="3075" y="7219"/>
                  </a:cubicBezTo>
                  <a:cubicBezTo>
                    <a:pt x="3077" y="7219"/>
                    <a:pt x="3077" y="7217"/>
                    <a:pt x="3075" y="7212"/>
                  </a:cubicBezTo>
                  <a:lnTo>
                    <a:pt x="3070" y="7206"/>
                  </a:lnTo>
                  <a:lnTo>
                    <a:pt x="3075" y="7206"/>
                  </a:lnTo>
                  <a:cubicBezTo>
                    <a:pt x="3143" y="7246"/>
                    <a:pt x="3193" y="7313"/>
                    <a:pt x="3260" y="7346"/>
                  </a:cubicBezTo>
                  <a:lnTo>
                    <a:pt x="3255" y="7352"/>
                  </a:lnTo>
                  <a:cubicBezTo>
                    <a:pt x="3299" y="7374"/>
                    <a:pt x="3344" y="7402"/>
                    <a:pt x="3378" y="7408"/>
                  </a:cubicBezTo>
                  <a:cubicBezTo>
                    <a:pt x="3389" y="7414"/>
                    <a:pt x="3400" y="7430"/>
                    <a:pt x="3395" y="7430"/>
                  </a:cubicBezTo>
                  <a:cubicBezTo>
                    <a:pt x="3428" y="7447"/>
                    <a:pt x="3434" y="7442"/>
                    <a:pt x="3473" y="7470"/>
                  </a:cubicBezTo>
                  <a:cubicBezTo>
                    <a:pt x="3468" y="7469"/>
                    <a:pt x="3464" y="7468"/>
                    <a:pt x="3462" y="7468"/>
                  </a:cubicBezTo>
                  <a:cubicBezTo>
                    <a:pt x="3459" y="7468"/>
                    <a:pt x="3458" y="7469"/>
                    <a:pt x="3458" y="7470"/>
                  </a:cubicBezTo>
                  <a:lnTo>
                    <a:pt x="3458" y="7470"/>
                  </a:lnTo>
                  <a:cubicBezTo>
                    <a:pt x="3456" y="7468"/>
                    <a:pt x="3454" y="7467"/>
                    <a:pt x="3452" y="7466"/>
                  </a:cubicBezTo>
                  <a:lnTo>
                    <a:pt x="3452" y="7466"/>
                  </a:lnTo>
                  <a:cubicBezTo>
                    <a:pt x="3456" y="7468"/>
                    <a:pt x="3457" y="7469"/>
                    <a:pt x="3458" y="7470"/>
                  </a:cubicBezTo>
                  <a:lnTo>
                    <a:pt x="3458" y="7470"/>
                  </a:lnTo>
                  <a:cubicBezTo>
                    <a:pt x="3458" y="7470"/>
                    <a:pt x="3458" y="7470"/>
                    <a:pt x="3458" y="7470"/>
                  </a:cubicBezTo>
                  <a:lnTo>
                    <a:pt x="3458" y="7470"/>
                  </a:lnTo>
                  <a:cubicBezTo>
                    <a:pt x="3482" y="7485"/>
                    <a:pt x="3493" y="7494"/>
                    <a:pt x="3535" y="7503"/>
                  </a:cubicBezTo>
                  <a:cubicBezTo>
                    <a:pt x="3512" y="7509"/>
                    <a:pt x="3557" y="7531"/>
                    <a:pt x="3579" y="7537"/>
                  </a:cubicBezTo>
                  <a:lnTo>
                    <a:pt x="3551" y="7514"/>
                  </a:lnTo>
                  <a:lnTo>
                    <a:pt x="3551" y="7514"/>
                  </a:lnTo>
                  <a:cubicBezTo>
                    <a:pt x="3574" y="7520"/>
                    <a:pt x="3596" y="7531"/>
                    <a:pt x="3613" y="7537"/>
                  </a:cubicBezTo>
                  <a:lnTo>
                    <a:pt x="3596" y="7548"/>
                  </a:lnTo>
                  <a:cubicBezTo>
                    <a:pt x="3635" y="7576"/>
                    <a:pt x="3680" y="7582"/>
                    <a:pt x="3714" y="7587"/>
                  </a:cubicBezTo>
                  <a:cubicBezTo>
                    <a:pt x="3736" y="7593"/>
                    <a:pt x="3753" y="7598"/>
                    <a:pt x="3770" y="7598"/>
                  </a:cubicBezTo>
                  <a:cubicBezTo>
                    <a:pt x="3798" y="7610"/>
                    <a:pt x="3820" y="7621"/>
                    <a:pt x="3843" y="7626"/>
                  </a:cubicBezTo>
                  <a:cubicBezTo>
                    <a:pt x="3859" y="7621"/>
                    <a:pt x="3843" y="7621"/>
                    <a:pt x="3826" y="7615"/>
                  </a:cubicBezTo>
                  <a:cubicBezTo>
                    <a:pt x="3809" y="7615"/>
                    <a:pt x="3792" y="7604"/>
                    <a:pt x="3803" y="7604"/>
                  </a:cubicBezTo>
                  <a:lnTo>
                    <a:pt x="3803" y="7604"/>
                  </a:lnTo>
                  <a:cubicBezTo>
                    <a:pt x="3820" y="7610"/>
                    <a:pt x="3831" y="7610"/>
                    <a:pt x="3843" y="7615"/>
                  </a:cubicBezTo>
                  <a:cubicBezTo>
                    <a:pt x="3848" y="7604"/>
                    <a:pt x="3854" y="7604"/>
                    <a:pt x="3859" y="7604"/>
                  </a:cubicBezTo>
                  <a:lnTo>
                    <a:pt x="3876" y="7593"/>
                  </a:lnTo>
                  <a:cubicBezTo>
                    <a:pt x="3899" y="7587"/>
                    <a:pt x="3915" y="7565"/>
                    <a:pt x="3915" y="7559"/>
                  </a:cubicBezTo>
                  <a:cubicBezTo>
                    <a:pt x="3955" y="7514"/>
                    <a:pt x="3927" y="7503"/>
                    <a:pt x="3960" y="7453"/>
                  </a:cubicBezTo>
                  <a:lnTo>
                    <a:pt x="3960" y="7453"/>
                  </a:lnTo>
                  <a:cubicBezTo>
                    <a:pt x="3959" y="7454"/>
                    <a:pt x="3957" y="7455"/>
                    <a:pt x="3954" y="7455"/>
                  </a:cubicBezTo>
                  <a:cubicBezTo>
                    <a:pt x="3948" y="7455"/>
                    <a:pt x="3942" y="7447"/>
                    <a:pt x="3955" y="7414"/>
                  </a:cubicBezTo>
                  <a:cubicBezTo>
                    <a:pt x="3966" y="7397"/>
                    <a:pt x="3977" y="7390"/>
                    <a:pt x="3985" y="7390"/>
                  </a:cubicBezTo>
                  <a:cubicBezTo>
                    <a:pt x="3992" y="7390"/>
                    <a:pt x="3997" y="7397"/>
                    <a:pt x="3994" y="7408"/>
                  </a:cubicBezTo>
                  <a:cubicBezTo>
                    <a:pt x="3988" y="7419"/>
                    <a:pt x="3983" y="7419"/>
                    <a:pt x="3983" y="7419"/>
                  </a:cubicBezTo>
                  <a:cubicBezTo>
                    <a:pt x="3978" y="7428"/>
                    <a:pt x="3974" y="7440"/>
                    <a:pt x="3977" y="7440"/>
                  </a:cubicBezTo>
                  <a:cubicBezTo>
                    <a:pt x="3978" y="7440"/>
                    <a:pt x="3980" y="7439"/>
                    <a:pt x="3983" y="7436"/>
                  </a:cubicBezTo>
                  <a:lnTo>
                    <a:pt x="3983" y="7430"/>
                  </a:lnTo>
                  <a:cubicBezTo>
                    <a:pt x="3997" y="7416"/>
                    <a:pt x="4020" y="7377"/>
                    <a:pt x="4026" y="7377"/>
                  </a:cubicBezTo>
                  <a:cubicBezTo>
                    <a:pt x="4027" y="7377"/>
                    <a:pt x="4027" y="7378"/>
                    <a:pt x="4027" y="7380"/>
                  </a:cubicBezTo>
                  <a:cubicBezTo>
                    <a:pt x="4032" y="7368"/>
                    <a:pt x="4033" y="7363"/>
                    <a:pt x="4031" y="7363"/>
                  </a:cubicBezTo>
                  <a:lnTo>
                    <a:pt x="4031" y="7363"/>
                  </a:lnTo>
                  <a:cubicBezTo>
                    <a:pt x="4028" y="7363"/>
                    <a:pt x="4020" y="7373"/>
                    <a:pt x="4011" y="7386"/>
                  </a:cubicBezTo>
                  <a:cubicBezTo>
                    <a:pt x="4044" y="7341"/>
                    <a:pt x="4055" y="7313"/>
                    <a:pt x="4089" y="7268"/>
                  </a:cubicBezTo>
                  <a:lnTo>
                    <a:pt x="4089" y="7268"/>
                  </a:lnTo>
                  <a:cubicBezTo>
                    <a:pt x="4083" y="7271"/>
                    <a:pt x="4078" y="7274"/>
                    <a:pt x="4076" y="7274"/>
                  </a:cubicBezTo>
                  <a:cubicBezTo>
                    <a:pt x="4075" y="7274"/>
                    <a:pt x="4075" y="7273"/>
                    <a:pt x="4078" y="7268"/>
                  </a:cubicBezTo>
                  <a:cubicBezTo>
                    <a:pt x="4123" y="7206"/>
                    <a:pt x="4083" y="7234"/>
                    <a:pt x="4111" y="7184"/>
                  </a:cubicBezTo>
                  <a:cubicBezTo>
                    <a:pt x="4117" y="7179"/>
                    <a:pt x="4120" y="7177"/>
                    <a:pt x="4122" y="7177"/>
                  </a:cubicBezTo>
                  <a:cubicBezTo>
                    <a:pt x="4126" y="7177"/>
                    <a:pt x="4128" y="7181"/>
                    <a:pt x="4130" y="7181"/>
                  </a:cubicBezTo>
                  <a:cubicBezTo>
                    <a:pt x="4132" y="7181"/>
                    <a:pt x="4136" y="7176"/>
                    <a:pt x="4145" y="7156"/>
                  </a:cubicBezTo>
                  <a:cubicBezTo>
                    <a:pt x="4152" y="7147"/>
                    <a:pt x="4156" y="7144"/>
                    <a:pt x="4159" y="7144"/>
                  </a:cubicBezTo>
                  <a:lnTo>
                    <a:pt x="4159" y="7144"/>
                  </a:lnTo>
                  <a:cubicBezTo>
                    <a:pt x="4164" y="7144"/>
                    <a:pt x="4160" y="7161"/>
                    <a:pt x="4156" y="7173"/>
                  </a:cubicBezTo>
                  <a:cubicBezTo>
                    <a:pt x="4171" y="7127"/>
                    <a:pt x="4205" y="7100"/>
                    <a:pt x="4224" y="7078"/>
                  </a:cubicBezTo>
                  <a:lnTo>
                    <a:pt x="4224" y="7078"/>
                  </a:lnTo>
                  <a:cubicBezTo>
                    <a:pt x="4222" y="7083"/>
                    <a:pt x="4220" y="7088"/>
                    <a:pt x="4218" y="7094"/>
                  </a:cubicBezTo>
                  <a:lnTo>
                    <a:pt x="4229" y="7072"/>
                  </a:lnTo>
                  <a:lnTo>
                    <a:pt x="4229" y="7072"/>
                  </a:lnTo>
                  <a:cubicBezTo>
                    <a:pt x="4227" y="7074"/>
                    <a:pt x="4226" y="7076"/>
                    <a:pt x="4224" y="7078"/>
                  </a:cubicBezTo>
                  <a:lnTo>
                    <a:pt x="4224" y="7078"/>
                  </a:lnTo>
                  <a:cubicBezTo>
                    <a:pt x="4227" y="7070"/>
                    <a:pt x="4231" y="7062"/>
                    <a:pt x="4235" y="7055"/>
                  </a:cubicBezTo>
                  <a:lnTo>
                    <a:pt x="4235" y="7055"/>
                  </a:lnTo>
                  <a:lnTo>
                    <a:pt x="4218" y="7066"/>
                  </a:lnTo>
                  <a:cubicBezTo>
                    <a:pt x="4229" y="7055"/>
                    <a:pt x="4235" y="7044"/>
                    <a:pt x="4240" y="7044"/>
                  </a:cubicBezTo>
                  <a:cubicBezTo>
                    <a:pt x="4240" y="7027"/>
                    <a:pt x="4218" y="7044"/>
                    <a:pt x="4223" y="7010"/>
                  </a:cubicBezTo>
                  <a:cubicBezTo>
                    <a:pt x="4239" y="7000"/>
                    <a:pt x="4250" y="6959"/>
                    <a:pt x="4265" y="6959"/>
                  </a:cubicBezTo>
                  <a:cubicBezTo>
                    <a:pt x="4266" y="6959"/>
                    <a:pt x="4267" y="6960"/>
                    <a:pt x="4268" y="6960"/>
                  </a:cubicBezTo>
                  <a:cubicBezTo>
                    <a:pt x="4251" y="6981"/>
                    <a:pt x="4252" y="6985"/>
                    <a:pt x="4256" y="6985"/>
                  </a:cubicBezTo>
                  <a:cubicBezTo>
                    <a:pt x="4258" y="6985"/>
                    <a:pt x="4260" y="6984"/>
                    <a:pt x="4262" y="6984"/>
                  </a:cubicBezTo>
                  <a:lnTo>
                    <a:pt x="4262" y="6984"/>
                  </a:lnTo>
                  <a:cubicBezTo>
                    <a:pt x="4266" y="6984"/>
                    <a:pt x="4268" y="6987"/>
                    <a:pt x="4257" y="7005"/>
                  </a:cubicBezTo>
                  <a:cubicBezTo>
                    <a:pt x="4263" y="6999"/>
                    <a:pt x="4268" y="6988"/>
                    <a:pt x="4279" y="6971"/>
                  </a:cubicBezTo>
                  <a:cubicBezTo>
                    <a:pt x="4279" y="6971"/>
                    <a:pt x="4279" y="6977"/>
                    <a:pt x="4279" y="6982"/>
                  </a:cubicBezTo>
                  <a:cubicBezTo>
                    <a:pt x="4324" y="6932"/>
                    <a:pt x="4279" y="6949"/>
                    <a:pt x="4313" y="6893"/>
                  </a:cubicBezTo>
                  <a:lnTo>
                    <a:pt x="4313" y="6893"/>
                  </a:lnTo>
                  <a:cubicBezTo>
                    <a:pt x="4313" y="6895"/>
                    <a:pt x="4314" y="6896"/>
                    <a:pt x="4316" y="6896"/>
                  </a:cubicBezTo>
                  <a:cubicBezTo>
                    <a:pt x="4322" y="6896"/>
                    <a:pt x="4335" y="6884"/>
                    <a:pt x="4335" y="6876"/>
                  </a:cubicBezTo>
                  <a:lnTo>
                    <a:pt x="4335" y="6876"/>
                  </a:lnTo>
                  <a:cubicBezTo>
                    <a:pt x="4332" y="6883"/>
                    <a:pt x="4329" y="6886"/>
                    <a:pt x="4326" y="6886"/>
                  </a:cubicBezTo>
                  <a:cubicBezTo>
                    <a:pt x="4322" y="6886"/>
                    <a:pt x="4321" y="6874"/>
                    <a:pt x="4324" y="6859"/>
                  </a:cubicBezTo>
                  <a:cubicBezTo>
                    <a:pt x="4352" y="6825"/>
                    <a:pt x="4347" y="6820"/>
                    <a:pt x="4358" y="6797"/>
                  </a:cubicBezTo>
                  <a:lnTo>
                    <a:pt x="4358" y="6797"/>
                  </a:lnTo>
                  <a:lnTo>
                    <a:pt x="4341" y="6820"/>
                  </a:lnTo>
                  <a:cubicBezTo>
                    <a:pt x="4341" y="6809"/>
                    <a:pt x="4352" y="6792"/>
                    <a:pt x="4363" y="6764"/>
                  </a:cubicBezTo>
                  <a:lnTo>
                    <a:pt x="4363" y="6764"/>
                  </a:lnTo>
                  <a:cubicBezTo>
                    <a:pt x="4364" y="6764"/>
                    <a:pt x="4364" y="6764"/>
                    <a:pt x="4364" y="6764"/>
                  </a:cubicBezTo>
                  <a:lnTo>
                    <a:pt x="4364" y="6764"/>
                  </a:lnTo>
                  <a:cubicBezTo>
                    <a:pt x="4378" y="6739"/>
                    <a:pt x="4411" y="6718"/>
                    <a:pt x="4425" y="6685"/>
                  </a:cubicBezTo>
                  <a:cubicBezTo>
                    <a:pt x="4430" y="6680"/>
                    <a:pt x="4433" y="6679"/>
                    <a:pt x="4436" y="6679"/>
                  </a:cubicBezTo>
                  <a:cubicBezTo>
                    <a:pt x="4438" y="6679"/>
                    <a:pt x="4440" y="6681"/>
                    <a:pt x="4443" y="6681"/>
                  </a:cubicBezTo>
                  <a:cubicBezTo>
                    <a:pt x="4445" y="6681"/>
                    <a:pt x="4448" y="6679"/>
                    <a:pt x="4453" y="6674"/>
                  </a:cubicBezTo>
                  <a:cubicBezTo>
                    <a:pt x="4470" y="6629"/>
                    <a:pt x="4487" y="6635"/>
                    <a:pt x="4509" y="6585"/>
                  </a:cubicBezTo>
                  <a:lnTo>
                    <a:pt x="4509" y="6585"/>
                  </a:lnTo>
                  <a:cubicBezTo>
                    <a:pt x="4503" y="6589"/>
                    <a:pt x="4499" y="6591"/>
                    <a:pt x="4497" y="6591"/>
                  </a:cubicBezTo>
                  <a:cubicBezTo>
                    <a:pt x="4494" y="6591"/>
                    <a:pt x="4496" y="6584"/>
                    <a:pt x="4503" y="6562"/>
                  </a:cubicBezTo>
                  <a:lnTo>
                    <a:pt x="4503" y="6562"/>
                  </a:lnTo>
                  <a:lnTo>
                    <a:pt x="4464" y="6641"/>
                  </a:lnTo>
                  <a:lnTo>
                    <a:pt x="4481" y="6585"/>
                  </a:lnTo>
                  <a:lnTo>
                    <a:pt x="4481" y="6585"/>
                  </a:lnTo>
                  <a:cubicBezTo>
                    <a:pt x="4464" y="6607"/>
                    <a:pt x="4459" y="6635"/>
                    <a:pt x="4447" y="6646"/>
                  </a:cubicBezTo>
                  <a:cubicBezTo>
                    <a:pt x="4451" y="6630"/>
                    <a:pt x="4452" y="6625"/>
                    <a:pt x="4449" y="6625"/>
                  </a:cubicBezTo>
                  <a:lnTo>
                    <a:pt x="4449" y="6625"/>
                  </a:lnTo>
                  <a:cubicBezTo>
                    <a:pt x="4447" y="6625"/>
                    <a:pt x="4443" y="6627"/>
                    <a:pt x="4436" y="6629"/>
                  </a:cubicBezTo>
                  <a:cubicBezTo>
                    <a:pt x="4470" y="6607"/>
                    <a:pt x="4464" y="6562"/>
                    <a:pt x="4498" y="6534"/>
                  </a:cubicBezTo>
                  <a:lnTo>
                    <a:pt x="4520" y="6545"/>
                  </a:lnTo>
                  <a:cubicBezTo>
                    <a:pt x="4565" y="6501"/>
                    <a:pt x="4565" y="6445"/>
                    <a:pt x="4610" y="6383"/>
                  </a:cubicBezTo>
                  <a:lnTo>
                    <a:pt x="4610" y="6383"/>
                  </a:lnTo>
                  <a:lnTo>
                    <a:pt x="4593" y="6400"/>
                  </a:lnTo>
                  <a:cubicBezTo>
                    <a:pt x="4593" y="6389"/>
                    <a:pt x="4621" y="6355"/>
                    <a:pt x="4627" y="6333"/>
                  </a:cubicBezTo>
                  <a:cubicBezTo>
                    <a:pt x="4629" y="6334"/>
                    <a:pt x="4631" y="6334"/>
                    <a:pt x="4633" y="6334"/>
                  </a:cubicBezTo>
                  <a:cubicBezTo>
                    <a:pt x="4642" y="6334"/>
                    <a:pt x="4650" y="6326"/>
                    <a:pt x="4655" y="6321"/>
                  </a:cubicBezTo>
                  <a:cubicBezTo>
                    <a:pt x="4649" y="6321"/>
                    <a:pt x="4688" y="6271"/>
                    <a:pt x="4677" y="6254"/>
                  </a:cubicBezTo>
                  <a:lnTo>
                    <a:pt x="4705" y="6232"/>
                  </a:lnTo>
                  <a:cubicBezTo>
                    <a:pt x="4744" y="6176"/>
                    <a:pt x="4722" y="6153"/>
                    <a:pt x="4756" y="6103"/>
                  </a:cubicBezTo>
                  <a:cubicBezTo>
                    <a:pt x="4756" y="6125"/>
                    <a:pt x="4772" y="6103"/>
                    <a:pt x="4761" y="6142"/>
                  </a:cubicBezTo>
                  <a:cubicBezTo>
                    <a:pt x="4767" y="6125"/>
                    <a:pt x="4778" y="6109"/>
                    <a:pt x="4772" y="6103"/>
                  </a:cubicBezTo>
                  <a:cubicBezTo>
                    <a:pt x="4784" y="6097"/>
                    <a:pt x="4795" y="6047"/>
                    <a:pt x="4812" y="6036"/>
                  </a:cubicBezTo>
                  <a:cubicBezTo>
                    <a:pt x="4812" y="6030"/>
                    <a:pt x="4806" y="6019"/>
                    <a:pt x="4817" y="6002"/>
                  </a:cubicBezTo>
                  <a:lnTo>
                    <a:pt x="4823" y="6002"/>
                  </a:lnTo>
                  <a:cubicBezTo>
                    <a:pt x="4818" y="6002"/>
                    <a:pt x="4830" y="5978"/>
                    <a:pt x="4822" y="5978"/>
                  </a:cubicBezTo>
                  <a:lnTo>
                    <a:pt x="4822" y="5978"/>
                  </a:lnTo>
                  <a:cubicBezTo>
                    <a:pt x="4821" y="5978"/>
                    <a:pt x="4820" y="5978"/>
                    <a:pt x="4817" y="5980"/>
                  </a:cubicBezTo>
                  <a:cubicBezTo>
                    <a:pt x="4873" y="5941"/>
                    <a:pt x="4907" y="5829"/>
                    <a:pt x="4957" y="5789"/>
                  </a:cubicBezTo>
                  <a:cubicBezTo>
                    <a:pt x="4980" y="5750"/>
                    <a:pt x="5002" y="5705"/>
                    <a:pt x="5024" y="5666"/>
                  </a:cubicBezTo>
                  <a:cubicBezTo>
                    <a:pt x="5024" y="5670"/>
                    <a:pt x="5028" y="5671"/>
                    <a:pt x="5027" y="5674"/>
                  </a:cubicBezTo>
                  <a:lnTo>
                    <a:pt x="5027" y="5674"/>
                  </a:lnTo>
                  <a:cubicBezTo>
                    <a:pt x="5056" y="5633"/>
                    <a:pt x="5020" y="5631"/>
                    <a:pt x="5058" y="5582"/>
                  </a:cubicBezTo>
                  <a:cubicBezTo>
                    <a:pt x="5064" y="5578"/>
                    <a:pt x="5067" y="5577"/>
                    <a:pt x="5069" y="5577"/>
                  </a:cubicBezTo>
                  <a:lnTo>
                    <a:pt x="5069" y="5577"/>
                  </a:lnTo>
                  <a:cubicBezTo>
                    <a:pt x="5077" y="5577"/>
                    <a:pt x="5058" y="5602"/>
                    <a:pt x="5060" y="5602"/>
                  </a:cubicBezTo>
                  <a:cubicBezTo>
                    <a:pt x="5060" y="5602"/>
                    <a:pt x="5061" y="5601"/>
                    <a:pt x="5064" y="5599"/>
                  </a:cubicBezTo>
                  <a:cubicBezTo>
                    <a:pt x="5065" y="5600"/>
                    <a:pt x="5067" y="5600"/>
                    <a:pt x="5069" y="5600"/>
                  </a:cubicBezTo>
                  <a:cubicBezTo>
                    <a:pt x="5093" y="5600"/>
                    <a:pt x="5105" y="5530"/>
                    <a:pt x="5142" y="5504"/>
                  </a:cubicBezTo>
                  <a:lnTo>
                    <a:pt x="5142" y="5504"/>
                  </a:lnTo>
                  <a:lnTo>
                    <a:pt x="5136" y="5515"/>
                  </a:lnTo>
                  <a:cubicBezTo>
                    <a:pt x="5164" y="5493"/>
                    <a:pt x="5170" y="5442"/>
                    <a:pt x="5198" y="5397"/>
                  </a:cubicBezTo>
                  <a:lnTo>
                    <a:pt x="5204" y="5397"/>
                  </a:lnTo>
                  <a:cubicBezTo>
                    <a:pt x="5209" y="5359"/>
                    <a:pt x="5242" y="5298"/>
                    <a:pt x="5270" y="5254"/>
                  </a:cubicBezTo>
                  <a:lnTo>
                    <a:pt x="5270" y="5254"/>
                  </a:lnTo>
                  <a:cubicBezTo>
                    <a:pt x="5270" y="5254"/>
                    <a:pt x="5270" y="5255"/>
                    <a:pt x="5271" y="5255"/>
                  </a:cubicBezTo>
                  <a:lnTo>
                    <a:pt x="5271" y="5255"/>
                  </a:lnTo>
                  <a:cubicBezTo>
                    <a:pt x="5271" y="5254"/>
                    <a:pt x="5271" y="5253"/>
                    <a:pt x="5271" y="5252"/>
                  </a:cubicBezTo>
                  <a:lnTo>
                    <a:pt x="5271" y="5252"/>
                  </a:lnTo>
                  <a:cubicBezTo>
                    <a:pt x="5270" y="5252"/>
                    <a:pt x="5270" y="5253"/>
                    <a:pt x="5270" y="5254"/>
                  </a:cubicBezTo>
                  <a:lnTo>
                    <a:pt x="5270" y="5254"/>
                  </a:lnTo>
                  <a:cubicBezTo>
                    <a:pt x="5267" y="5249"/>
                    <a:pt x="5268" y="5241"/>
                    <a:pt x="5276" y="5224"/>
                  </a:cubicBezTo>
                  <a:cubicBezTo>
                    <a:pt x="5292" y="5219"/>
                    <a:pt x="5312" y="5195"/>
                    <a:pt x="5323" y="5195"/>
                  </a:cubicBezTo>
                  <a:cubicBezTo>
                    <a:pt x="5325" y="5195"/>
                    <a:pt x="5326" y="5195"/>
                    <a:pt x="5327" y="5196"/>
                  </a:cubicBezTo>
                  <a:lnTo>
                    <a:pt x="5304" y="5229"/>
                  </a:lnTo>
                  <a:cubicBezTo>
                    <a:pt x="5332" y="5218"/>
                    <a:pt x="5338" y="5185"/>
                    <a:pt x="5349" y="5162"/>
                  </a:cubicBezTo>
                  <a:lnTo>
                    <a:pt x="5355" y="5173"/>
                  </a:lnTo>
                  <a:cubicBezTo>
                    <a:pt x="5388" y="5112"/>
                    <a:pt x="5377" y="5101"/>
                    <a:pt x="5416" y="5039"/>
                  </a:cubicBezTo>
                  <a:lnTo>
                    <a:pt x="5416" y="5039"/>
                  </a:lnTo>
                  <a:lnTo>
                    <a:pt x="5405" y="5045"/>
                  </a:lnTo>
                  <a:cubicBezTo>
                    <a:pt x="5411" y="5000"/>
                    <a:pt x="5433" y="5022"/>
                    <a:pt x="5444" y="4983"/>
                  </a:cubicBezTo>
                  <a:lnTo>
                    <a:pt x="5467" y="4983"/>
                  </a:lnTo>
                  <a:cubicBezTo>
                    <a:pt x="5478" y="4955"/>
                    <a:pt x="5500" y="4893"/>
                    <a:pt x="5523" y="4854"/>
                  </a:cubicBezTo>
                  <a:lnTo>
                    <a:pt x="5523" y="4854"/>
                  </a:lnTo>
                  <a:cubicBezTo>
                    <a:pt x="5517" y="4882"/>
                    <a:pt x="5495" y="4932"/>
                    <a:pt x="5484" y="4966"/>
                  </a:cubicBezTo>
                  <a:cubicBezTo>
                    <a:pt x="5500" y="4944"/>
                    <a:pt x="5528" y="4893"/>
                    <a:pt x="5528" y="4876"/>
                  </a:cubicBezTo>
                  <a:lnTo>
                    <a:pt x="5528" y="4876"/>
                  </a:lnTo>
                  <a:cubicBezTo>
                    <a:pt x="5523" y="4882"/>
                    <a:pt x="5523" y="4899"/>
                    <a:pt x="5512" y="4904"/>
                  </a:cubicBezTo>
                  <a:cubicBezTo>
                    <a:pt x="5517" y="4871"/>
                    <a:pt x="5534" y="4832"/>
                    <a:pt x="5562" y="4787"/>
                  </a:cubicBezTo>
                  <a:cubicBezTo>
                    <a:pt x="5565" y="4790"/>
                    <a:pt x="5567" y="4791"/>
                    <a:pt x="5571" y="4791"/>
                  </a:cubicBezTo>
                  <a:cubicBezTo>
                    <a:pt x="5600" y="4791"/>
                    <a:pt x="5650" y="4679"/>
                    <a:pt x="5685" y="4664"/>
                  </a:cubicBezTo>
                  <a:cubicBezTo>
                    <a:pt x="5724" y="4580"/>
                    <a:pt x="5792" y="4512"/>
                    <a:pt x="5848" y="4423"/>
                  </a:cubicBezTo>
                  <a:lnTo>
                    <a:pt x="5848" y="4423"/>
                  </a:lnTo>
                  <a:cubicBezTo>
                    <a:pt x="5841" y="4425"/>
                    <a:pt x="5836" y="4427"/>
                    <a:pt x="5834" y="4427"/>
                  </a:cubicBezTo>
                  <a:cubicBezTo>
                    <a:pt x="5820" y="4427"/>
                    <a:pt x="5860" y="4393"/>
                    <a:pt x="5836" y="4384"/>
                  </a:cubicBezTo>
                  <a:cubicBezTo>
                    <a:pt x="5848" y="4361"/>
                    <a:pt x="5848" y="4356"/>
                    <a:pt x="5853" y="4356"/>
                  </a:cubicBezTo>
                  <a:lnTo>
                    <a:pt x="5909" y="4300"/>
                  </a:lnTo>
                  <a:cubicBezTo>
                    <a:pt x="5912" y="4298"/>
                    <a:pt x="5913" y="4297"/>
                    <a:pt x="5914" y="4297"/>
                  </a:cubicBezTo>
                  <a:lnTo>
                    <a:pt x="5914" y="4297"/>
                  </a:lnTo>
                  <a:cubicBezTo>
                    <a:pt x="5920" y="4297"/>
                    <a:pt x="5904" y="4322"/>
                    <a:pt x="5909" y="4322"/>
                  </a:cubicBezTo>
                  <a:cubicBezTo>
                    <a:pt x="5937" y="4277"/>
                    <a:pt x="5932" y="4311"/>
                    <a:pt x="5954" y="4283"/>
                  </a:cubicBezTo>
                  <a:lnTo>
                    <a:pt x="5954" y="4283"/>
                  </a:lnTo>
                  <a:cubicBezTo>
                    <a:pt x="5953" y="4283"/>
                    <a:pt x="5952" y="4284"/>
                    <a:pt x="5952" y="4284"/>
                  </a:cubicBezTo>
                  <a:cubicBezTo>
                    <a:pt x="5945" y="4284"/>
                    <a:pt x="5956" y="4258"/>
                    <a:pt x="5976" y="4238"/>
                  </a:cubicBezTo>
                  <a:lnTo>
                    <a:pt x="5976" y="4238"/>
                  </a:lnTo>
                  <a:lnTo>
                    <a:pt x="5937" y="4266"/>
                  </a:lnTo>
                  <a:cubicBezTo>
                    <a:pt x="5965" y="4193"/>
                    <a:pt x="5993" y="4227"/>
                    <a:pt x="6021" y="4154"/>
                  </a:cubicBezTo>
                  <a:lnTo>
                    <a:pt x="6021" y="4154"/>
                  </a:lnTo>
                  <a:lnTo>
                    <a:pt x="6016" y="4176"/>
                  </a:lnTo>
                  <a:cubicBezTo>
                    <a:pt x="6032" y="4143"/>
                    <a:pt x="6094" y="4053"/>
                    <a:pt x="6100" y="4008"/>
                  </a:cubicBezTo>
                  <a:cubicBezTo>
                    <a:pt x="6102" y="4008"/>
                    <a:pt x="6105" y="4008"/>
                    <a:pt x="6108" y="4008"/>
                  </a:cubicBezTo>
                  <a:cubicBezTo>
                    <a:pt x="6112" y="4008"/>
                    <a:pt x="6114" y="4010"/>
                    <a:pt x="6111" y="4020"/>
                  </a:cubicBezTo>
                  <a:cubicBezTo>
                    <a:pt x="6161" y="3941"/>
                    <a:pt x="6200" y="3829"/>
                    <a:pt x="6251" y="3773"/>
                  </a:cubicBezTo>
                  <a:lnTo>
                    <a:pt x="6251" y="3784"/>
                  </a:lnTo>
                  <a:cubicBezTo>
                    <a:pt x="6262" y="3768"/>
                    <a:pt x="6256" y="3751"/>
                    <a:pt x="6279" y="3734"/>
                  </a:cubicBezTo>
                  <a:cubicBezTo>
                    <a:pt x="6279" y="3738"/>
                    <a:pt x="6279" y="3742"/>
                    <a:pt x="6281" y="3742"/>
                  </a:cubicBezTo>
                  <a:cubicBezTo>
                    <a:pt x="6282" y="3742"/>
                    <a:pt x="6283" y="3741"/>
                    <a:pt x="6284" y="3740"/>
                  </a:cubicBezTo>
                  <a:cubicBezTo>
                    <a:pt x="6284" y="3728"/>
                    <a:pt x="6296" y="3695"/>
                    <a:pt x="6312" y="3678"/>
                  </a:cubicBezTo>
                  <a:lnTo>
                    <a:pt x="6312" y="3695"/>
                  </a:lnTo>
                  <a:cubicBezTo>
                    <a:pt x="6368" y="3628"/>
                    <a:pt x="6368" y="3566"/>
                    <a:pt x="6408" y="3499"/>
                  </a:cubicBezTo>
                  <a:cubicBezTo>
                    <a:pt x="6409" y="3500"/>
                    <a:pt x="6411" y="3500"/>
                    <a:pt x="6413" y="3500"/>
                  </a:cubicBezTo>
                  <a:cubicBezTo>
                    <a:pt x="6432" y="3500"/>
                    <a:pt x="6471" y="3451"/>
                    <a:pt x="6492" y="3426"/>
                  </a:cubicBezTo>
                  <a:lnTo>
                    <a:pt x="6492" y="3432"/>
                  </a:lnTo>
                  <a:cubicBezTo>
                    <a:pt x="6553" y="3342"/>
                    <a:pt x="6576" y="3264"/>
                    <a:pt x="6620" y="3180"/>
                  </a:cubicBezTo>
                  <a:cubicBezTo>
                    <a:pt x="6677" y="3146"/>
                    <a:pt x="6749" y="3023"/>
                    <a:pt x="6828" y="2978"/>
                  </a:cubicBezTo>
                  <a:lnTo>
                    <a:pt x="6828" y="2978"/>
                  </a:lnTo>
                  <a:cubicBezTo>
                    <a:pt x="6827" y="2979"/>
                    <a:pt x="6825" y="2979"/>
                    <a:pt x="6825" y="2979"/>
                  </a:cubicBezTo>
                  <a:cubicBezTo>
                    <a:pt x="6818" y="2979"/>
                    <a:pt x="6823" y="2960"/>
                    <a:pt x="6833" y="2950"/>
                  </a:cubicBezTo>
                  <a:cubicBezTo>
                    <a:pt x="6845" y="2950"/>
                    <a:pt x="6856" y="2939"/>
                    <a:pt x="6861" y="2927"/>
                  </a:cubicBezTo>
                  <a:cubicBezTo>
                    <a:pt x="6865" y="2924"/>
                    <a:pt x="6877" y="2917"/>
                    <a:pt x="6884" y="2917"/>
                  </a:cubicBezTo>
                  <a:cubicBezTo>
                    <a:pt x="6887" y="2917"/>
                    <a:pt x="6889" y="2918"/>
                    <a:pt x="6889" y="2922"/>
                  </a:cubicBezTo>
                  <a:lnTo>
                    <a:pt x="6878" y="2927"/>
                  </a:lnTo>
                  <a:cubicBezTo>
                    <a:pt x="6901" y="2927"/>
                    <a:pt x="6945" y="2911"/>
                    <a:pt x="6990" y="2888"/>
                  </a:cubicBezTo>
                  <a:cubicBezTo>
                    <a:pt x="6979" y="2866"/>
                    <a:pt x="6968" y="2843"/>
                    <a:pt x="6962" y="2827"/>
                  </a:cubicBezTo>
                  <a:cubicBezTo>
                    <a:pt x="6951" y="2821"/>
                    <a:pt x="6940" y="2821"/>
                    <a:pt x="6929" y="2815"/>
                  </a:cubicBezTo>
                  <a:cubicBezTo>
                    <a:pt x="6929" y="2799"/>
                    <a:pt x="6923" y="2782"/>
                    <a:pt x="6912" y="2759"/>
                  </a:cubicBezTo>
                  <a:cubicBezTo>
                    <a:pt x="6906" y="2743"/>
                    <a:pt x="6901" y="2731"/>
                    <a:pt x="6895" y="2720"/>
                  </a:cubicBezTo>
                  <a:cubicBezTo>
                    <a:pt x="6884" y="2692"/>
                    <a:pt x="6867" y="2664"/>
                    <a:pt x="6850" y="2642"/>
                  </a:cubicBezTo>
                  <a:cubicBezTo>
                    <a:pt x="6817" y="2591"/>
                    <a:pt x="6783" y="2547"/>
                    <a:pt x="6783" y="2519"/>
                  </a:cubicBezTo>
                  <a:cubicBezTo>
                    <a:pt x="6761" y="2502"/>
                    <a:pt x="6744" y="2474"/>
                    <a:pt x="6727" y="2463"/>
                  </a:cubicBezTo>
                  <a:lnTo>
                    <a:pt x="6738" y="2451"/>
                  </a:lnTo>
                  <a:cubicBezTo>
                    <a:pt x="6721" y="2435"/>
                    <a:pt x="6710" y="2412"/>
                    <a:pt x="6699" y="2395"/>
                  </a:cubicBezTo>
                  <a:cubicBezTo>
                    <a:pt x="6699" y="2395"/>
                    <a:pt x="6693" y="2390"/>
                    <a:pt x="6693" y="2384"/>
                  </a:cubicBezTo>
                  <a:cubicBezTo>
                    <a:pt x="6677" y="2362"/>
                    <a:pt x="6660" y="2339"/>
                    <a:pt x="6632" y="2311"/>
                  </a:cubicBezTo>
                  <a:lnTo>
                    <a:pt x="6632" y="2311"/>
                  </a:lnTo>
                  <a:lnTo>
                    <a:pt x="6648" y="2317"/>
                  </a:lnTo>
                  <a:cubicBezTo>
                    <a:pt x="6620" y="2278"/>
                    <a:pt x="6581" y="2295"/>
                    <a:pt x="6559" y="2261"/>
                  </a:cubicBezTo>
                  <a:lnTo>
                    <a:pt x="6564" y="2239"/>
                  </a:lnTo>
                  <a:cubicBezTo>
                    <a:pt x="6514" y="2177"/>
                    <a:pt x="6480" y="2104"/>
                    <a:pt x="6419" y="2054"/>
                  </a:cubicBezTo>
                  <a:cubicBezTo>
                    <a:pt x="6424" y="2054"/>
                    <a:pt x="6430" y="2054"/>
                    <a:pt x="6436" y="2059"/>
                  </a:cubicBezTo>
                  <a:cubicBezTo>
                    <a:pt x="6416" y="2035"/>
                    <a:pt x="6375" y="1959"/>
                    <a:pt x="6354" y="1959"/>
                  </a:cubicBezTo>
                  <a:cubicBezTo>
                    <a:pt x="6353" y="1959"/>
                    <a:pt x="6351" y="1959"/>
                    <a:pt x="6350" y="1960"/>
                  </a:cubicBezTo>
                  <a:lnTo>
                    <a:pt x="6350" y="1960"/>
                  </a:lnTo>
                  <a:cubicBezTo>
                    <a:pt x="6353" y="1952"/>
                    <a:pt x="6343" y="1939"/>
                    <a:pt x="6329" y="1925"/>
                  </a:cubicBezTo>
                  <a:cubicBezTo>
                    <a:pt x="6334" y="1925"/>
                    <a:pt x="6331" y="1913"/>
                    <a:pt x="6337" y="1913"/>
                  </a:cubicBezTo>
                  <a:cubicBezTo>
                    <a:pt x="6338" y="1913"/>
                    <a:pt x="6339" y="1913"/>
                    <a:pt x="6340" y="1914"/>
                  </a:cubicBezTo>
                  <a:lnTo>
                    <a:pt x="6340" y="1919"/>
                  </a:lnTo>
                  <a:cubicBezTo>
                    <a:pt x="6352" y="1903"/>
                    <a:pt x="6335" y="1903"/>
                    <a:pt x="6329" y="1886"/>
                  </a:cubicBezTo>
                  <a:lnTo>
                    <a:pt x="6329" y="1886"/>
                  </a:lnTo>
                  <a:cubicBezTo>
                    <a:pt x="6340" y="1891"/>
                    <a:pt x="6352" y="1897"/>
                    <a:pt x="6363" y="1908"/>
                  </a:cubicBezTo>
                  <a:lnTo>
                    <a:pt x="6352" y="1897"/>
                  </a:lnTo>
                  <a:cubicBezTo>
                    <a:pt x="6352" y="1897"/>
                    <a:pt x="6354" y="1895"/>
                    <a:pt x="6356" y="1895"/>
                  </a:cubicBezTo>
                  <a:cubicBezTo>
                    <a:pt x="6357" y="1895"/>
                    <a:pt x="6357" y="1895"/>
                    <a:pt x="6357" y="1897"/>
                  </a:cubicBezTo>
                  <a:lnTo>
                    <a:pt x="6357" y="1897"/>
                  </a:lnTo>
                  <a:cubicBezTo>
                    <a:pt x="6357" y="1886"/>
                    <a:pt x="6352" y="1891"/>
                    <a:pt x="6352" y="1886"/>
                  </a:cubicBezTo>
                  <a:lnTo>
                    <a:pt x="6352" y="1886"/>
                  </a:lnTo>
                  <a:cubicBezTo>
                    <a:pt x="6353" y="1886"/>
                    <a:pt x="6354" y="1887"/>
                    <a:pt x="6355" y="1887"/>
                  </a:cubicBezTo>
                  <a:cubicBezTo>
                    <a:pt x="6360" y="1887"/>
                    <a:pt x="6360" y="1877"/>
                    <a:pt x="6366" y="1877"/>
                  </a:cubicBezTo>
                  <a:cubicBezTo>
                    <a:pt x="6368" y="1877"/>
                    <a:pt x="6371" y="1878"/>
                    <a:pt x="6374" y="1880"/>
                  </a:cubicBezTo>
                  <a:cubicBezTo>
                    <a:pt x="6368" y="1875"/>
                    <a:pt x="6363" y="1880"/>
                    <a:pt x="6363" y="1869"/>
                  </a:cubicBezTo>
                  <a:lnTo>
                    <a:pt x="6363" y="1869"/>
                  </a:lnTo>
                  <a:cubicBezTo>
                    <a:pt x="6374" y="1875"/>
                    <a:pt x="6374" y="1875"/>
                    <a:pt x="6374" y="1875"/>
                  </a:cubicBezTo>
                  <a:cubicBezTo>
                    <a:pt x="6380" y="1875"/>
                    <a:pt x="6380" y="1869"/>
                    <a:pt x="6385" y="1869"/>
                  </a:cubicBezTo>
                  <a:cubicBezTo>
                    <a:pt x="6385" y="1869"/>
                    <a:pt x="6385" y="1875"/>
                    <a:pt x="6385" y="1875"/>
                  </a:cubicBezTo>
                  <a:cubicBezTo>
                    <a:pt x="6386" y="1875"/>
                    <a:pt x="6387" y="1876"/>
                    <a:pt x="6388" y="1876"/>
                  </a:cubicBezTo>
                  <a:cubicBezTo>
                    <a:pt x="6392" y="1876"/>
                    <a:pt x="6397" y="1871"/>
                    <a:pt x="6400" y="1871"/>
                  </a:cubicBezTo>
                  <a:cubicBezTo>
                    <a:pt x="6401" y="1871"/>
                    <a:pt x="6402" y="1872"/>
                    <a:pt x="6402" y="1875"/>
                  </a:cubicBezTo>
                  <a:cubicBezTo>
                    <a:pt x="6402" y="1875"/>
                    <a:pt x="6402" y="1875"/>
                    <a:pt x="6396" y="1880"/>
                  </a:cubicBezTo>
                  <a:cubicBezTo>
                    <a:pt x="6402" y="1875"/>
                    <a:pt x="6413" y="1880"/>
                    <a:pt x="6413" y="1869"/>
                  </a:cubicBezTo>
                  <a:cubicBezTo>
                    <a:pt x="6416" y="1872"/>
                    <a:pt x="6420" y="1872"/>
                    <a:pt x="6424" y="1872"/>
                  </a:cubicBezTo>
                  <a:cubicBezTo>
                    <a:pt x="6429" y="1872"/>
                    <a:pt x="6433" y="1872"/>
                    <a:pt x="6436" y="1875"/>
                  </a:cubicBezTo>
                  <a:cubicBezTo>
                    <a:pt x="6437" y="1872"/>
                    <a:pt x="6438" y="1871"/>
                    <a:pt x="6439" y="1871"/>
                  </a:cubicBezTo>
                  <a:cubicBezTo>
                    <a:pt x="6442" y="1871"/>
                    <a:pt x="6445" y="1875"/>
                    <a:pt x="6448" y="1875"/>
                  </a:cubicBezTo>
                  <a:cubicBezTo>
                    <a:pt x="6449" y="1875"/>
                    <a:pt x="6451" y="1874"/>
                    <a:pt x="6452" y="1869"/>
                  </a:cubicBezTo>
                  <a:lnTo>
                    <a:pt x="6452" y="1869"/>
                  </a:lnTo>
                  <a:cubicBezTo>
                    <a:pt x="6449" y="1880"/>
                    <a:pt x="6452" y="1884"/>
                    <a:pt x="6458" y="1884"/>
                  </a:cubicBezTo>
                  <a:cubicBezTo>
                    <a:pt x="6461" y="1884"/>
                    <a:pt x="6465" y="1882"/>
                    <a:pt x="6469" y="1880"/>
                  </a:cubicBezTo>
                  <a:lnTo>
                    <a:pt x="6469" y="1880"/>
                  </a:lnTo>
                  <a:cubicBezTo>
                    <a:pt x="6464" y="1886"/>
                    <a:pt x="6469" y="1886"/>
                    <a:pt x="6464" y="1897"/>
                  </a:cubicBezTo>
                  <a:cubicBezTo>
                    <a:pt x="6469" y="1897"/>
                    <a:pt x="6480" y="1897"/>
                    <a:pt x="6480" y="1886"/>
                  </a:cubicBezTo>
                  <a:cubicBezTo>
                    <a:pt x="6480" y="1894"/>
                    <a:pt x="6483" y="1897"/>
                    <a:pt x="6487" y="1897"/>
                  </a:cubicBezTo>
                  <a:cubicBezTo>
                    <a:pt x="6491" y="1897"/>
                    <a:pt x="6496" y="1894"/>
                    <a:pt x="6499" y="1894"/>
                  </a:cubicBezTo>
                  <a:cubicBezTo>
                    <a:pt x="6503" y="1894"/>
                    <a:pt x="6505" y="1897"/>
                    <a:pt x="6503" y="1908"/>
                  </a:cubicBezTo>
                  <a:cubicBezTo>
                    <a:pt x="6525" y="1903"/>
                    <a:pt x="6542" y="1903"/>
                    <a:pt x="6559" y="1903"/>
                  </a:cubicBezTo>
                  <a:cubicBezTo>
                    <a:pt x="6555" y="1910"/>
                    <a:pt x="6552" y="1912"/>
                    <a:pt x="6549" y="1912"/>
                  </a:cubicBezTo>
                  <a:cubicBezTo>
                    <a:pt x="6546" y="1912"/>
                    <a:pt x="6544" y="1910"/>
                    <a:pt x="6541" y="1910"/>
                  </a:cubicBezTo>
                  <a:cubicBezTo>
                    <a:pt x="6538" y="1910"/>
                    <a:pt x="6535" y="1912"/>
                    <a:pt x="6531" y="1919"/>
                  </a:cubicBezTo>
                  <a:cubicBezTo>
                    <a:pt x="6542" y="1919"/>
                    <a:pt x="6553" y="1914"/>
                    <a:pt x="6563" y="1914"/>
                  </a:cubicBezTo>
                  <a:cubicBezTo>
                    <a:pt x="6568" y="1914"/>
                    <a:pt x="6572" y="1916"/>
                    <a:pt x="6576" y="1919"/>
                  </a:cubicBezTo>
                  <a:cubicBezTo>
                    <a:pt x="6581" y="1925"/>
                    <a:pt x="6570" y="1925"/>
                    <a:pt x="6570" y="1925"/>
                  </a:cubicBezTo>
                  <a:cubicBezTo>
                    <a:pt x="6587" y="1925"/>
                    <a:pt x="6592" y="1942"/>
                    <a:pt x="6609" y="1942"/>
                  </a:cubicBezTo>
                  <a:cubicBezTo>
                    <a:pt x="6615" y="1931"/>
                    <a:pt x="6632" y="1925"/>
                    <a:pt x="6637" y="1919"/>
                  </a:cubicBezTo>
                  <a:lnTo>
                    <a:pt x="6637" y="1919"/>
                  </a:lnTo>
                  <a:cubicBezTo>
                    <a:pt x="6620" y="1942"/>
                    <a:pt x="6643" y="1931"/>
                    <a:pt x="6620" y="1959"/>
                  </a:cubicBezTo>
                  <a:cubicBezTo>
                    <a:pt x="6620" y="1959"/>
                    <a:pt x="6626" y="1953"/>
                    <a:pt x="6632" y="1947"/>
                  </a:cubicBezTo>
                  <a:lnTo>
                    <a:pt x="6632" y="1947"/>
                  </a:lnTo>
                  <a:cubicBezTo>
                    <a:pt x="6632" y="1953"/>
                    <a:pt x="6632" y="1953"/>
                    <a:pt x="6620" y="1959"/>
                  </a:cubicBezTo>
                  <a:cubicBezTo>
                    <a:pt x="6628" y="1959"/>
                    <a:pt x="6633" y="1956"/>
                    <a:pt x="6637" y="1956"/>
                  </a:cubicBezTo>
                  <a:cubicBezTo>
                    <a:pt x="6639" y="1956"/>
                    <a:pt x="6641" y="1957"/>
                    <a:pt x="6643" y="1959"/>
                  </a:cubicBezTo>
                  <a:cubicBezTo>
                    <a:pt x="6643" y="1959"/>
                    <a:pt x="6637" y="1959"/>
                    <a:pt x="6632" y="1964"/>
                  </a:cubicBezTo>
                  <a:cubicBezTo>
                    <a:pt x="6638" y="1961"/>
                    <a:pt x="6645" y="1958"/>
                    <a:pt x="6649" y="1958"/>
                  </a:cubicBezTo>
                  <a:cubicBezTo>
                    <a:pt x="6652" y="1958"/>
                    <a:pt x="6654" y="1959"/>
                    <a:pt x="6654" y="1964"/>
                  </a:cubicBezTo>
                  <a:cubicBezTo>
                    <a:pt x="6654" y="1964"/>
                    <a:pt x="6654" y="1970"/>
                    <a:pt x="6648" y="1970"/>
                  </a:cubicBezTo>
                  <a:cubicBezTo>
                    <a:pt x="6651" y="1971"/>
                    <a:pt x="6655" y="1972"/>
                    <a:pt x="6659" y="1972"/>
                  </a:cubicBezTo>
                  <a:cubicBezTo>
                    <a:pt x="6662" y="1972"/>
                    <a:pt x="6666" y="1971"/>
                    <a:pt x="6670" y="1971"/>
                  </a:cubicBezTo>
                  <a:cubicBezTo>
                    <a:pt x="6678" y="1971"/>
                    <a:pt x="6685" y="1973"/>
                    <a:pt x="6688" y="1981"/>
                  </a:cubicBezTo>
                  <a:cubicBezTo>
                    <a:pt x="6671" y="1992"/>
                    <a:pt x="6688" y="1987"/>
                    <a:pt x="6677" y="1998"/>
                  </a:cubicBezTo>
                  <a:lnTo>
                    <a:pt x="6682" y="2003"/>
                  </a:lnTo>
                  <a:lnTo>
                    <a:pt x="6688" y="1992"/>
                  </a:lnTo>
                  <a:cubicBezTo>
                    <a:pt x="6693" y="1998"/>
                    <a:pt x="6705" y="1992"/>
                    <a:pt x="6705" y="2003"/>
                  </a:cubicBezTo>
                  <a:lnTo>
                    <a:pt x="6705" y="1998"/>
                  </a:lnTo>
                  <a:cubicBezTo>
                    <a:pt x="6712" y="1998"/>
                    <a:pt x="6717" y="1993"/>
                    <a:pt x="6721" y="1993"/>
                  </a:cubicBezTo>
                  <a:cubicBezTo>
                    <a:pt x="6723" y="1993"/>
                    <a:pt x="6725" y="1994"/>
                    <a:pt x="6727" y="1998"/>
                  </a:cubicBezTo>
                  <a:cubicBezTo>
                    <a:pt x="6725" y="1996"/>
                    <a:pt x="6725" y="1996"/>
                    <a:pt x="6724" y="1996"/>
                  </a:cubicBezTo>
                  <a:lnTo>
                    <a:pt x="6724" y="1996"/>
                  </a:lnTo>
                  <a:cubicBezTo>
                    <a:pt x="6724" y="1996"/>
                    <a:pt x="6725" y="2001"/>
                    <a:pt x="6721" y="2009"/>
                  </a:cubicBezTo>
                  <a:cubicBezTo>
                    <a:pt x="6733" y="2009"/>
                    <a:pt x="6738" y="2009"/>
                    <a:pt x="6738" y="2015"/>
                  </a:cubicBezTo>
                  <a:cubicBezTo>
                    <a:pt x="6734" y="2019"/>
                    <a:pt x="6727" y="2023"/>
                    <a:pt x="6721" y="2025"/>
                  </a:cubicBezTo>
                  <a:lnTo>
                    <a:pt x="6721" y="2025"/>
                  </a:lnTo>
                  <a:cubicBezTo>
                    <a:pt x="6722" y="2025"/>
                    <a:pt x="6722" y="2025"/>
                    <a:pt x="6722" y="2025"/>
                  </a:cubicBezTo>
                  <a:cubicBezTo>
                    <a:pt x="6731" y="2025"/>
                    <a:pt x="6733" y="2033"/>
                    <a:pt x="6739" y="2033"/>
                  </a:cubicBezTo>
                  <a:cubicBezTo>
                    <a:pt x="6741" y="2033"/>
                    <a:pt x="6742" y="2032"/>
                    <a:pt x="6744" y="2031"/>
                  </a:cubicBezTo>
                  <a:lnTo>
                    <a:pt x="6744" y="2031"/>
                  </a:lnTo>
                  <a:cubicBezTo>
                    <a:pt x="6743" y="2032"/>
                    <a:pt x="6733" y="2037"/>
                    <a:pt x="6733" y="2043"/>
                  </a:cubicBezTo>
                  <a:lnTo>
                    <a:pt x="6744" y="2037"/>
                  </a:lnTo>
                  <a:lnTo>
                    <a:pt x="6744" y="2037"/>
                  </a:lnTo>
                  <a:cubicBezTo>
                    <a:pt x="6744" y="2043"/>
                    <a:pt x="6744" y="2043"/>
                    <a:pt x="6733" y="2043"/>
                  </a:cubicBezTo>
                  <a:cubicBezTo>
                    <a:pt x="6734" y="2045"/>
                    <a:pt x="6735" y="2046"/>
                    <a:pt x="6737" y="2046"/>
                  </a:cubicBezTo>
                  <a:cubicBezTo>
                    <a:pt x="6741" y="2046"/>
                    <a:pt x="6746" y="2039"/>
                    <a:pt x="6748" y="2039"/>
                  </a:cubicBezTo>
                  <a:cubicBezTo>
                    <a:pt x="6749" y="2039"/>
                    <a:pt x="6749" y="2040"/>
                    <a:pt x="6749" y="2043"/>
                  </a:cubicBezTo>
                  <a:cubicBezTo>
                    <a:pt x="6749" y="2043"/>
                    <a:pt x="6749" y="2048"/>
                    <a:pt x="6744" y="2048"/>
                  </a:cubicBezTo>
                  <a:cubicBezTo>
                    <a:pt x="6744" y="2059"/>
                    <a:pt x="6761" y="2059"/>
                    <a:pt x="6761" y="2071"/>
                  </a:cubicBezTo>
                  <a:cubicBezTo>
                    <a:pt x="6757" y="2074"/>
                    <a:pt x="6756" y="2075"/>
                    <a:pt x="6754" y="2075"/>
                  </a:cubicBezTo>
                  <a:cubicBezTo>
                    <a:pt x="6752" y="2075"/>
                    <a:pt x="6752" y="2072"/>
                    <a:pt x="6750" y="2072"/>
                  </a:cubicBezTo>
                  <a:cubicBezTo>
                    <a:pt x="6749" y="2072"/>
                    <a:pt x="6747" y="2073"/>
                    <a:pt x="6744" y="2076"/>
                  </a:cubicBezTo>
                  <a:cubicBezTo>
                    <a:pt x="6749" y="2087"/>
                    <a:pt x="6772" y="2093"/>
                    <a:pt x="6777" y="2110"/>
                  </a:cubicBezTo>
                  <a:lnTo>
                    <a:pt x="6777" y="2104"/>
                  </a:lnTo>
                  <a:cubicBezTo>
                    <a:pt x="6780" y="2104"/>
                    <a:pt x="6782" y="2103"/>
                    <a:pt x="6783" y="2103"/>
                  </a:cubicBezTo>
                  <a:lnTo>
                    <a:pt x="6783" y="2103"/>
                  </a:lnTo>
                  <a:cubicBezTo>
                    <a:pt x="6793" y="2103"/>
                    <a:pt x="6768" y="2121"/>
                    <a:pt x="6783" y="2121"/>
                  </a:cubicBezTo>
                  <a:lnTo>
                    <a:pt x="6772" y="2121"/>
                  </a:lnTo>
                  <a:cubicBezTo>
                    <a:pt x="6772" y="2132"/>
                    <a:pt x="6783" y="2138"/>
                    <a:pt x="6794" y="2149"/>
                  </a:cubicBezTo>
                  <a:lnTo>
                    <a:pt x="6783" y="2149"/>
                  </a:lnTo>
                  <a:cubicBezTo>
                    <a:pt x="6783" y="2155"/>
                    <a:pt x="6783" y="2166"/>
                    <a:pt x="6783" y="2171"/>
                  </a:cubicBezTo>
                  <a:cubicBezTo>
                    <a:pt x="6787" y="2171"/>
                    <a:pt x="6788" y="2174"/>
                    <a:pt x="6792" y="2174"/>
                  </a:cubicBezTo>
                  <a:cubicBezTo>
                    <a:pt x="6793" y="2174"/>
                    <a:pt x="6796" y="2173"/>
                    <a:pt x="6800" y="2171"/>
                  </a:cubicBezTo>
                  <a:lnTo>
                    <a:pt x="6800" y="2171"/>
                  </a:lnTo>
                  <a:cubicBezTo>
                    <a:pt x="6761" y="2194"/>
                    <a:pt x="6817" y="2211"/>
                    <a:pt x="6789" y="2227"/>
                  </a:cubicBezTo>
                  <a:cubicBezTo>
                    <a:pt x="6789" y="2222"/>
                    <a:pt x="6783" y="2222"/>
                    <a:pt x="6783" y="2222"/>
                  </a:cubicBezTo>
                  <a:lnTo>
                    <a:pt x="6783" y="2222"/>
                  </a:lnTo>
                  <a:lnTo>
                    <a:pt x="6789" y="2239"/>
                  </a:lnTo>
                  <a:cubicBezTo>
                    <a:pt x="6794" y="2239"/>
                    <a:pt x="6794" y="2233"/>
                    <a:pt x="6800" y="2233"/>
                  </a:cubicBezTo>
                  <a:cubicBezTo>
                    <a:pt x="6805" y="2233"/>
                    <a:pt x="6811" y="2239"/>
                    <a:pt x="6811" y="2244"/>
                  </a:cubicBezTo>
                  <a:cubicBezTo>
                    <a:pt x="6809" y="2242"/>
                    <a:pt x="6807" y="2242"/>
                    <a:pt x="6804" y="2242"/>
                  </a:cubicBezTo>
                  <a:cubicBezTo>
                    <a:pt x="6798" y="2242"/>
                    <a:pt x="6792" y="2244"/>
                    <a:pt x="6789" y="2244"/>
                  </a:cubicBezTo>
                  <a:lnTo>
                    <a:pt x="6800" y="2244"/>
                  </a:lnTo>
                  <a:cubicBezTo>
                    <a:pt x="6777" y="2250"/>
                    <a:pt x="6817" y="2250"/>
                    <a:pt x="6805" y="2261"/>
                  </a:cubicBezTo>
                  <a:lnTo>
                    <a:pt x="6800" y="2255"/>
                  </a:lnTo>
                  <a:lnTo>
                    <a:pt x="6800" y="2255"/>
                  </a:lnTo>
                  <a:cubicBezTo>
                    <a:pt x="6800" y="2261"/>
                    <a:pt x="6805" y="2267"/>
                    <a:pt x="6805" y="2272"/>
                  </a:cubicBezTo>
                  <a:cubicBezTo>
                    <a:pt x="6794" y="2267"/>
                    <a:pt x="6800" y="2267"/>
                    <a:pt x="6789" y="2261"/>
                  </a:cubicBezTo>
                  <a:lnTo>
                    <a:pt x="6789" y="2261"/>
                  </a:lnTo>
                  <a:cubicBezTo>
                    <a:pt x="6789" y="2267"/>
                    <a:pt x="6811" y="2278"/>
                    <a:pt x="6800" y="2283"/>
                  </a:cubicBezTo>
                  <a:cubicBezTo>
                    <a:pt x="6794" y="2278"/>
                    <a:pt x="6794" y="2272"/>
                    <a:pt x="6794" y="2272"/>
                  </a:cubicBezTo>
                  <a:cubicBezTo>
                    <a:pt x="6777" y="2272"/>
                    <a:pt x="6783" y="2272"/>
                    <a:pt x="6777" y="2278"/>
                  </a:cubicBezTo>
                  <a:cubicBezTo>
                    <a:pt x="6772" y="2278"/>
                    <a:pt x="6772" y="2283"/>
                    <a:pt x="6766" y="2283"/>
                  </a:cubicBezTo>
                  <a:lnTo>
                    <a:pt x="6772" y="2283"/>
                  </a:lnTo>
                  <a:cubicBezTo>
                    <a:pt x="6796" y="2298"/>
                    <a:pt x="6779" y="2300"/>
                    <a:pt x="6784" y="2311"/>
                  </a:cubicBezTo>
                  <a:lnTo>
                    <a:pt x="6784" y="2311"/>
                  </a:lnTo>
                  <a:cubicBezTo>
                    <a:pt x="6781" y="2308"/>
                    <a:pt x="6779" y="2307"/>
                    <a:pt x="6777" y="2307"/>
                  </a:cubicBezTo>
                  <a:cubicBezTo>
                    <a:pt x="6776" y="2307"/>
                    <a:pt x="6775" y="2308"/>
                    <a:pt x="6773" y="2308"/>
                  </a:cubicBezTo>
                  <a:cubicBezTo>
                    <a:pt x="6771" y="2308"/>
                    <a:pt x="6769" y="2307"/>
                    <a:pt x="6766" y="2306"/>
                  </a:cubicBezTo>
                  <a:lnTo>
                    <a:pt x="6755" y="2306"/>
                  </a:lnTo>
                  <a:cubicBezTo>
                    <a:pt x="6761" y="2311"/>
                    <a:pt x="6744" y="2306"/>
                    <a:pt x="6755" y="2317"/>
                  </a:cubicBezTo>
                  <a:cubicBezTo>
                    <a:pt x="6751" y="2317"/>
                    <a:pt x="6752" y="2320"/>
                    <a:pt x="6750" y="2320"/>
                  </a:cubicBezTo>
                  <a:cubicBezTo>
                    <a:pt x="6749" y="2320"/>
                    <a:pt x="6747" y="2319"/>
                    <a:pt x="6744" y="2317"/>
                  </a:cubicBezTo>
                  <a:lnTo>
                    <a:pt x="6744" y="2317"/>
                  </a:lnTo>
                  <a:cubicBezTo>
                    <a:pt x="6744" y="2320"/>
                    <a:pt x="6745" y="2320"/>
                    <a:pt x="6747" y="2320"/>
                  </a:cubicBezTo>
                  <a:cubicBezTo>
                    <a:pt x="6749" y="2320"/>
                    <a:pt x="6752" y="2320"/>
                    <a:pt x="6755" y="2323"/>
                  </a:cubicBezTo>
                  <a:cubicBezTo>
                    <a:pt x="6766" y="2339"/>
                    <a:pt x="6733" y="2328"/>
                    <a:pt x="6738" y="2351"/>
                  </a:cubicBezTo>
                  <a:cubicBezTo>
                    <a:pt x="6744" y="2362"/>
                    <a:pt x="6749" y="2373"/>
                    <a:pt x="6749" y="2390"/>
                  </a:cubicBezTo>
                  <a:cubicBezTo>
                    <a:pt x="6744" y="2390"/>
                    <a:pt x="6738" y="2373"/>
                    <a:pt x="6738" y="2373"/>
                  </a:cubicBezTo>
                  <a:cubicBezTo>
                    <a:pt x="6733" y="2373"/>
                    <a:pt x="6727" y="2379"/>
                    <a:pt x="6727" y="2384"/>
                  </a:cubicBezTo>
                  <a:cubicBezTo>
                    <a:pt x="6727" y="2384"/>
                    <a:pt x="6721" y="2384"/>
                    <a:pt x="6721" y="2379"/>
                  </a:cubicBezTo>
                  <a:lnTo>
                    <a:pt x="6721" y="2379"/>
                  </a:lnTo>
                  <a:cubicBezTo>
                    <a:pt x="6717" y="2383"/>
                    <a:pt x="6723" y="2391"/>
                    <a:pt x="6723" y="2391"/>
                  </a:cubicBezTo>
                  <a:cubicBezTo>
                    <a:pt x="6723" y="2391"/>
                    <a:pt x="6722" y="2391"/>
                    <a:pt x="6721" y="2390"/>
                  </a:cubicBezTo>
                  <a:cubicBezTo>
                    <a:pt x="6716" y="2390"/>
                    <a:pt x="6710" y="2379"/>
                    <a:pt x="6710" y="2373"/>
                  </a:cubicBezTo>
                  <a:cubicBezTo>
                    <a:pt x="6710" y="2379"/>
                    <a:pt x="6710" y="2390"/>
                    <a:pt x="6710" y="2395"/>
                  </a:cubicBezTo>
                  <a:cubicBezTo>
                    <a:pt x="6705" y="2390"/>
                    <a:pt x="6705" y="2384"/>
                    <a:pt x="6705" y="2379"/>
                  </a:cubicBezTo>
                  <a:cubicBezTo>
                    <a:pt x="6699" y="2384"/>
                    <a:pt x="6699" y="2390"/>
                    <a:pt x="6699" y="2395"/>
                  </a:cubicBezTo>
                  <a:cubicBezTo>
                    <a:pt x="6699" y="2394"/>
                    <a:pt x="6700" y="2393"/>
                    <a:pt x="6701" y="2393"/>
                  </a:cubicBezTo>
                  <a:cubicBezTo>
                    <a:pt x="6705" y="2393"/>
                    <a:pt x="6710" y="2397"/>
                    <a:pt x="6710" y="2401"/>
                  </a:cubicBezTo>
                  <a:lnTo>
                    <a:pt x="6710" y="2407"/>
                  </a:lnTo>
                  <a:cubicBezTo>
                    <a:pt x="6713" y="2410"/>
                    <a:pt x="6716" y="2411"/>
                    <a:pt x="6718" y="2411"/>
                  </a:cubicBezTo>
                  <a:cubicBezTo>
                    <a:pt x="6725" y="2411"/>
                    <a:pt x="6722" y="2390"/>
                    <a:pt x="6727" y="2390"/>
                  </a:cubicBezTo>
                  <a:lnTo>
                    <a:pt x="6738" y="2407"/>
                  </a:lnTo>
                  <a:lnTo>
                    <a:pt x="6733" y="2390"/>
                  </a:lnTo>
                  <a:lnTo>
                    <a:pt x="6733" y="2390"/>
                  </a:lnTo>
                  <a:cubicBezTo>
                    <a:pt x="6738" y="2390"/>
                    <a:pt x="6744" y="2395"/>
                    <a:pt x="6744" y="2401"/>
                  </a:cubicBezTo>
                  <a:cubicBezTo>
                    <a:pt x="6746" y="2402"/>
                    <a:pt x="6747" y="2403"/>
                    <a:pt x="6748" y="2403"/>
                  </a:cubicBezTo>
                  <a:cubicBezTo>
                    <a:pt x="6751" y="2403"/>
                    <a:pt x="6746" y="2395"/>
                    <a:pt x="6755" y="2395"/>
                  </a:cubicBezTo>
                  <a:lnTo>
                    <a:pt x="6755" y="2390"/>
                  </a:lnTo>
                  <a:cubicBezTo>
                    <a:pt x="6761" y="2395"/>
                    <a:pt x="6766" y="2401"/>
                    <a:pt x="6761" y="2401"/>
                  </a:cubicBezTo>
                  <a:cubicBezTo>
                    <a:pt x="6775" y="2401"/>
                    <a:pt x="6764" y="2383"/>
                    <a:pt x="6773" y="2383"/>
                  </a:cubicBezTo>
                  <a:lnTo>
                    <a:pt x="6773" y="2383"/>
                  </a:lnTo>
                  <a:cubicBezTo>
                    <a:pt x="6774" y="2383"/>
                    <a:pt x="6775" y="2384"/>
                    <a:pt x="6777" y="2384"/>
                  </a:cubicBezTo>
                  <a:cubicBezTo>
                    <a:pt x="6783" y="2367"/>
                    <a:pt x="6766" y="2373"/>
                    <a:pt x="6761" y="2356"/>
                  </a:cubicBezTo>
                  <a:lnTo>
                    <a:pt x="6761" y="2356"/>
                  </a:lnTo>
                  <a:lnTo>
                    <a:pt x="6794" y="2367"/>
                  </a:lnTo>
                  <a:lnTo>
                    <a:pt x="6783" y="2362"/>
                  </a:lnTo>
                  <a:cubicBezTo>
                    <a:pt x="6783" y="2362"/>
                    <a:pt x="6783" y="2359"/>
                    <a:pt x="6785" y="2359"/>
                  </a:cubicBezTo>
                  <a:cubicBezTo>
                    <a:pt x="6785" y="2359"/>
                    <a:pt x="6787" y="2360"/>
                    <a:pt x="6789" y="2362"/>
                  </a:cubicBezTo>
                  <a:cubicBezTo>
                    <a:pt x="6783" y="2351"/>
                    <a:pt x="6783" y="2356"/>
                    <a:pt x="6777" y="2351"/>
                  </a:cubicBezTo>
                  <a:cubicBezTo>
                    <a:pt x="6790" y="2351"/>
                    <a:pt x="6787" y="2342"/>
                    <a:pt x="6793" y="2339"/>
                  </a:cubicBezTo>
                  <a:lnTo>
                    <a:pt x="6793" y="2339"/>
                  </a:lnTo>
                  <a:cubicBezTo>
                    <a:pt x="6793" y="2339"/>
                    <a:pt x="6793" y="2339"/>
                    <a:pt x="6793" y="2339"/>
                  </a:cubicBezTo>
                  <a:cubicBezTo>
                    <a:pt x="6794" y="2339"/>
                    <a:pt x="6795" y="2339"/>
                    <a:pt x="6796" y="2338"/>
                  </a:cubicBezTo>
                  <a:lnTo>
                    <a:pt x="6796" y="2338"/>
                  </a:lnTo>
                  <a:cubicBezTo>
                    <a:pt x="6795" y="2339"/>
                    <a:pt x="6794" y="2339"/>
                    <a:pt x="6793" y="2339"/>
                  </a:cubicBezTo>
                  <a:lnTo>
                    <a:pt x="6793" y="2339"/>
                  </a:lnTo>
                  <a:cubicBezTo>
                    <a:pt x="6792" y="2339"/>
                    <a:pt x="6791" y="2338"/>
                    <a:pt x="6789" y="2334"/>
                  </a:cubicBezTo>
                  <a:lnTo>
                    <a:pt x="6789" y="2334"/>
                  </a:lnTo>
                  <a:cubicBezTo>
                    <a:pt x="6792" y="2335"/>
                    <a:pt x="6794" y="2335"/>
                    <a:pt x="6796" y="2335"/>
                  </a:cubicBezTo>
                  <a:cubicBezTo>
                    <a:pt x="6805" y="2335"/>
                    <a:pt x="6790" y="2323"/>
                    <a:pt x="6800" y="2323"/>
                  </a:cubicBezTo>
                  <a:lnTo>
                    <a:pt x="6800" y="2323"/>
                  </a:lnTo>
                  <a:cubicBezTo>
                    <a:pt x="6808" y="2327"/>
                    <a:pt x="6807" y="2331"/>
                    <a:pt x="6810" y="2331"/>
                  </a:cubicBezTo>
                  <a:cubicBezTo>
                    <a:pt x="6811" y="2331"/>
                    <a:pt x="6813" y="2330"/>
                    <a:pt x="6817" y="2328"/>
                  </a:cubicBezTo>
                  <a:cubicBezTo>
                    <a:pt x="6800" y="2317"/>
                    <a:pt x="6828" y="2317"/>
                    <a:pt x="6822" y="2311"/>
                  </a:cubicBezTo>
                  <a:lnTo>
                    <a:pt x="6833" y="2311"/>
                  </a:lnTo>
                  <a:cubicBezTo>
                    <a:pt x="6833" y="2311"/>
                    <a:pt x="6822" y="2306"/>
                    <a:pt x="6817" y="2306"/>
                  </a:cubicBezTo>
                  <a:cubicBezTo>
                    <a:pt x="6817" y="2300"/>
                    <a:pt x="6822" y="2295"/>
                    <a:pt x="6822" y="2289"/>
                  </a:cubicBezTo>
                  <a:cubicBezTo>
                    <a:pt x="6822" y="2289"/>
                    <a:pt x="6832" y="2274"/>
                    <a:pt x="6838" y="2263"/>
                  </a:cubicBezTo>
                  <a:lnTo>
                    <a:pt x="6838" y="2263"/>
                  </a:lnTo>
                  <a:cubicBezTo>
                    <a:pt x="6839" y="2265"/>
                    <a:pt x="6842" y="2266"/>
                    <a:pt x="6845" y="2267"/>
                  </a:cubicBezTo>
                  <a:lnTo>
                    <a:pt x="6839" y="2261"/>
                  </a:lnTo>
                  <a:cubicBezTo>
                    <a:pt x="6839" y="2262"/>
                    <a:pt x="6838" y="2263"/>
                    <a:pt x="6838" y="2263"/>
                  </a:cubicBezTo>
                  <a:lnTo>
                    <a:pt x="6838" y="2263"/>
                  </a:lnTo>
                  <a:cubicBezTo>
                    <a:pt x="6829" y="2257"/>
                    <a:pt x="6832" y="2249"/>
                    <a:pt x="6828" y="2244"/>
                  </a:cubicBezTo>
                  <a:cubicBezTo>
                    <a:pt x="6839" y="2244"/>
                    <a:pt x="6845" y="2244"/>
                    <a:pt x="6845" y="2250"/>
                  </a:cubicBezTo>
                  <a:lnTo>
                    <a:pt x="6850" y="2244"/>
                  </a:lnTo>
                  <a:cubicBezTo>
                    <a:pt x="6845" y="2244"/>
                    <a:pt x="6839" y="2239"/>
                    <a:pt x="6839" y="2233"/>
                  </a:cubicBezTo>
                  <a:lnTo>
                    <a:pt x="6839" y="2233"/>
                  </a:lnTo>
                  <a:lnTo>
                    <a:pt x="6850" y="2239"/>
                  </a:lnTo>
                  <a:cubicBezTo>
                    <a:pt x="6850" y="2227"/>
                    <a:pt x="6839" y="2222"/>
                    <a:pt x="6845" y="2211"/>
                  </a:cubicBezTo>
                  <a:lnTo>
                    <a:pt x="6845" y="2211"/>
                  </a:lnTo>
                  <a:cubicBezTo>
                    <a:pt x="6839" y="2211"/>
                    <a:pt x="6831" y="2212"/>
                    <a:pt x="6823" y="2212"/>
                  </a:cubicBezTo>
                  <a:cubicBezTo>
                    <a:pt x="6815" y="2212"/>
                    <a:pt x="6808" y="2211"/>
                    <a:pt x="6805" y="2205"/>
                  </a:cubicBezTo>
                  <a:lnTo>
                    <a:pt x="6833" y="2205"/>
                  </a:lnTo>
                  <a:cubicBezTo>
                    <a:pt x="6836" y="2202"/>
                    <a:pt x="6833" y="2202"/>
                    <a:pt x="6831" y="2202"/>
                  </a:cubicBezTo>
                  <a:cubicBezTo>
                    <a:pt x="6828" y="2202"/>
                    <a:pt x="6825" y="2202"/>
                    <a:pt x="6828" y="2199"/>
                  </a:cubicBezTo>
                  <a:lnTo>
                    <a:pt x="6839" y="2199"/>
                  </a:lnTo>
                  <a:cubicBezTo>
                    <a:pt x="6839" y="2199"/>
                    <a:pt x="6833" y="2199"/>
                    <a:pt x="6839" y="2205"/>
                  </a:cubicBezTo>
                  <a:cubicBezTo>
                    <a:pt x="6839" y="2201"/>
                    <a:pt x="6842" y="2196"/>
                    <a:pt x="6849" y="2192"/>
                  </a:cubicBezTo>
                  <a:lnTo>
                    <a:pt x="6849" y="2192"/>
                  </a:lnTo>
                  <a:cubicBezTo>
                    <a:pt x="6848" y="2192"/>
                    <a:pt x="6846" y="2192"/>
                    <a:pt x="6845" y="2192"/>
                  </a:cubicBezTo>
                  <a:cubicBezTo>
                    <a:pt x="6842" y="2192"/>
                    <a:pt x="6839" y="2191"/>
                    <a:pt x="6839" y="2188"/>
                  </a:cubicBezTo>
                  <a:cubicBezTo>
                    <a:pt x="6839" y="2177"/>
                    <a:pt x="6850" y="2183"/>
                    <a:pt x="6856" y="2177"/>
                  </a:cubicBezTo>
                  <a:cubicBezTo>
                    <a:pt x="6850" y="2177"/>
                    <a:pt x="6856" y="2171"/>
                    <a:pt x="6839" y="2171"/>
                  </a:cubicBezTo>
                  <a:cubicBezTo>
                    <a:pt x="6839" y="2171"/>
                    <a:pt x="6845" y="2166"/>
                    <a:pt x="6850" y="2166"/>
                  </a:cubicBezTo>
                  <a:cubicBezTo>
                    <a:pt x="6846" y="2166"/>
                    <a:pt x="6845" y="2151"/>
                    <a:pt x="6839" y="2151"/>
                  </a:cubicBezTo>
                  <a:cubicBezTo>
                    <a:pt x="6837" y="2151"/>
                    <a:pt x="6836" y="2152"/>
                    <a:pt x="6833" y="2155"/>
                  </a:cubicBezTo>
                  <a:cubicBezTo>
                    <a:pt x="6817" y="2143"/>
                    <a:pt x="6833" y="2121"/>
                    <a:pt x="6822" y="2110"/>
                  </a:cubicBezTo>
                  <a:lnTo>
                    <a:pt x="6828" y="2110"/>
                  </a:lnTo>
                  <a:cubicBezTo>
                    <a:pt x="6822" y="2104"/>
                    <a:pt x="6817" y="2093"/>
                    <a:pt x="6805" y="2087"/>
                  </a:cubicBezTo>
                  <a:cubicBezTo>
                    <a:pt x="6805" y="2087"/>
                    <a:pt x="6811" y="2082"/>
                    <a:pt x="6817" y="2082"/>
                  </a:cubicBezTo>
                  <a:cubicBezTo>
                    <a:pt x="6811" y="2076"/>
                    <a:pt x="6805" y="2076"/>
                    <a:pt x="6811" y="2065"/>
                  </a:cubicBezTo>
                  <a:cubicBezTo>
                    <a:pt x="6814" y="2065"/>
                    <a:pt x="6816" y="2065"/>
                    <a:pt x="6817" y="2064"/>
                  </a:cubicBezTo>
                  <a:lnTo>
                    <a:pt x="6817" y="2064"/>
                  </a:lnTo>
                  <a:cubicBezTo>
                    <a:pt x="6817" y="2066"/>
                    <a:pt x="6817" y="2068"/>
                    <a:pt x="6817" y="2070"/>
                  </a:cubicBezTo>
                  <a:lnTo>
                    <a:pt x="6817" y="2070"/>
                  </a:lnTo>
                  <a:cubicBezTo>
                    <a:pt x="6817" y="2065"/>
                    <a:pt x="6818" y="2064"/>
                    <a:pt x="6818" y="2064"/>
                  </a:cubicBezTo>
                  <a:lnTo>
                    <a:pt x="6818" y="2064"/>
                  </a:lnTo>
                  <a:cubicBezTo>
                    <a:pt x="6818" y="2064"/>
                    <a:pt x="6818" y="2064"/>
                    <a:pt x="6817" y="2064"/>
                  </a:cubicBezTo>
                  <a:lnTo>
                    <a:pt x="6817" y="2064"/>
                  </a:lnTo>
                  <a:cubicBezTo>
                    <a:pt x="6818" y="2057"/>
                    <a:pt x="6820" y="2054"/>
                    <a:pt x="6811" y="2054"/>
                  </a:cubicBezTo>
                  <a:cubicBezTo>
                    <a:pt x="6822" y="2048"/>
                    <a:pt x="6817" y="2037"/>
                    <a:pt x="6817" y="2037"/>
                  </a:cubicBezTo>
                  <a:lnTo>
                    <a:pt x="6817" y="2037"/>
                  </a:lnTo>
                  <a:lnTo>
                    <a:pt x="6811" y="2048"/>
                  </a:lnTo>
                  <a:cubicBezTo>
                    <a:pt x="6805" y="2043"/>
                    <a:pt x="6805" y="2037"/>
                    <a:pt x="6805" y="2037"/>
                  </a:cubicBezTo>
                  <a:lnTo>
                    <a:pt x="6817" y="2031"/>
                  </a:lnTo>
                  <a:cubicBezTo>
                    <a:pt x="6822" y="2003"/>
                    <a:pt x="6772" y="2020"/>
                    <a:pt x="6794" y="1987"/>
                  </a:cubicBezTo>
                  <a:lnTo>
                    <a:pt x="6794" y="1987"/>
                  </a:lnTo>
                  <a:cubicBezTo>
                    <a:pt x="6783" y="1992"/>
                    <a:pt x="6794" y="2003"/>
                    <a:pt x="6777" y="2003"/>
                  </a:cubicBezTo>
                  <a:cubicBezTo>
                    <a:pt x="6777" y="1998"/>
                    <a:pt x="6789" y="1975"/>
                    <a:pt x="6789" y="1975"/>
                  </a:cubicBezTo>
                  <a:cubicBezTo>
                    <a:pt x="6789" y="1970"/>
                    <a:pt x="6786" y="1969"/>
                    <a:pt x="6783" y="1969"/>
                  </a:cubicBezTo>
                  <a:cubicBezTo>
                    <a:pt x="6777" y="1969"/>
                    <a:pt x="6769" y="1973"/>
                    <a:pt x="6764" y="1973"/>
                  </a:cubicBezTo>
                  <a:cubicBezTo>
                    <a:pt x="6762" y="1973"/>
                    <a:pt x="6761" y="1972"/>
                    <a:pt x="6761" y="1970"/>
                  </a:cubicBezTo>
                  <a:cubicBezTo>
                    <a:pt x="6756" y="1974"/>
                    <a:pt x="6748" y="1983"/>
                    <a:pt x="6742" y="1983"/>
                  </a:cubicBezTo>
                  <a:cubicBezTo>
                    <a:pt x="6740" y="1983"/>
                    <a:pt x="6739" y="1982"/>
                    <a:pt x="6738" y="1981"/>
                  </a:cubicBezTo>
                  <a:cubicBezTo>
                    <a:pt x="6733" y="1975"/>
                    <a:pt x="6749" y="1959"/>
                    <a:pt x="6755" y="1959"/>
                  </a:cubicBezTo>
                  <a:cubicBezTo>
                    <a:pt x="6755" y="1959"/>
                    <a:pt x="6755" y="1964"/>
                    <a:pt x="6755" y="1964"/>
                  </a:cubicBezTo>
                  <a:cubicBezTo>
                    <a:pt x="6755" y="1964"/>
                    <a:pt x="6757" y="1964"/>
                    <a:pt x="6760" y="1963"/>
                  </a:cubicBezTo>
                  <a:lnTo>
                    <a:pt x="6760" y="1963"/>
                  </a:lnTo>
                  <a:cubicBezTo>
                    <a:pt x="6760" y="1963"/>
                    <a:pt x="6761" y="1964"/>
                    <a:pt x="6761" y="1964"/>
                  </a:cubicBezTo>
                  <a:lnTo>
                    <a:pt x="6766" y="1959"/>
                  </a:lnTo>
                  <a:lnTo>
                    <a:pt x="6766" y="1959"/>
                  </a:lnTo>
                  <a:cubicBezTo>
                    <a:pt x="6764" y="1961"/>
                    <a:pt x="6762" y="1962"/>
                    <a:pt x="6760" y="1963"/>
                  </a:cubicBezTo>
                  <a:lnTo>
                    <a:pt x="6760" y="1963"/>
                  </a:lnTo>
                  <a:cubicBezTo>
                    <a:pt x="6760" y="1952"/>
                    <a:pt x="6750" y="1947"/>
                    <a:pt x="6761" y="1942"/>
                  </a:cubicBezTo>
                  <a:lnTo>
                    <a:pt x="6761" y="1942"/>
                  </a:lnTo>
                  <a:cubicBezTo>
                    <a:pt x="6757" y="1942"/>
                    <a:pt x="6753" y="1944"/>
                    <a:pt x="6753" y="1947"/>
                  </a:cubicBezTo>
                  <a:lnTo>
                    <a:pt x="6753" y="1947"/>
                  </a:lnTo>
                  <a:cubicBezTo>
                    <a:pt x="6748" y="1937"/>
                    <a:pt x="6743" y="1940"/>
                    <a:pt x="6738" y="1931"/>
                  </a:cubicBezTo>
                  <a:cubicBezTo>
                    <a:pt x="6738" y="1931"/>
                    <a:pt x="6733" y="1936"/>
                    <a:pt x="6733" y="1936"/>
                  </a:cubicBezTo>
                  <a:cubicBezTo>
                    <a:pt x="6731" y="1931"/>
                    <a:pt x="6729" y="1930"/>
                    <a:pt x="6728" y="1930"/>
                  </a:cubicBezTo>
                  <a:cubicBezTo>
                    <a:pt x="6724" y="1930"/>
                    <a:pt x="6720" y="1937"/>
                    <a:pt x="6714" y="1937"/>
                  </a:cubicBezTo>
                  <a:cubicBezTo>
                    <a:pt x="6713" y="1937"/>
                    <a:pt x="6711" y="1937"/>
                    <a:pt x="6710" y="1936"/>
                  </a:cubicBezTo>
                  <a:cubicBezTo>
                    <a:pt x="6710" y="1925"/>
                    <a:pt x="6727" y="1919"/>
                    <a:pt x="6716" y="1919"/>
                  </a:cubicBezTo>
                  <a:cubicBezTo>
                    <a:pt x="6710" y="1908"/>
                    <a:pt x="6721" y="1908"/>
                    <a:pt x="6727" y="1903"/>
                  </a:cubicBezTo>
                  <a:lnTo>
                    <a:pt x="6727" y="1903"/>
                  </a:lnTo>
                  <a:cubicBezTo>
                    <a:pt x="6725" y="1903"/>
                    <a:pt x="6723" y="1903"/>
                    <a:pt x="6722" y="1903"/>
                  </a:cubicBezTo>
                  <a:cubicBezTo>
                    <a:pt x="6711" y="1903"/>
                    <a:pt x="6716" y="1885"/>
                    <a:pt x="6716" y="1880"/>
                  </a:cubicBezTo>
                  <a:lnTo>
                    <a:pt x="6710" y="1880"/>
                  </a:lnTo>
                  <a:lnTo>
                    <a:pt x="6710" y="1891"/>
                  </a:lnTo>
                  <a:cubicBezTo>
                    <a:pt x="6705" y="1886"/>
                    <a:pt x="6705" y="1886"/>
                    <a:pt x="6710" y="1880"/>
                  </a:cubicBezTo>
                  <a:lnTo>
                    <a:pt x="6710" y="1880"/>
                  </a:lnTo>
                  <a:cubicBezTo>
                    <a:pt x="6699" y="1886"/>
                    <a:pt x="6699" y="1897"/>
                    <a:pt x="6688" y="1903"/>
                  </a:cubicBezTo>
                  <a:cubicBezTo>
                    <a:pt x="6688" y="1891"/>
                    <a:pt x="6677" y="1897"/>
                    <a:pt x="6682" y="1886"/>
                  </a:cubicBezTo>
                  <a:lnTo>
                    <a:pt x="6682" y="1886"/>
                  </a:lnTo>
                  <a:cubicBezTo>
                    <a:pt x="6683" y="1888"/>
                    <a:pt x="6684" y="1889"/>
                    <a:pt x="6685" y="1889"/>
                  </a:cubicBezTo>
                  <a:cubicBezTo>
                    <a:pt x="6688" y="1889"/>
                    <a:pt x="6689" y="1879"/>
                    <a:pt x="6695" y="1879"/>
                  </a:cubicBezTo>
                  <a:cubicBezTo>
                    <a:pt x="6696" y="1879"/>
                    <a:pt x="6698" y="1880"/>
                    <a:pt x="6699" y="1880"/>
                  </a:cubicBezTo>
                  <a:cubicBezTo>
                    <a:pt x="6699" y="1880"/>
                    <a:pt x="6693" y="1875"/>
                    <a:pt x="6693" y="1875"/>
                  </a:cubicBezTo>
                  <a:cubicBezTo>
                    <a:pt x="6693" y="1869"/>
                    <a:pt x="6693" y="1869"/>
                    <a:pt x="6699" y="1869"/>
                  </a:cubicBezTo>
                  <a:cubicBezTo>
                    <a:pt x="6698" y="1865"/>
                    <a:pt x="6696" y="1864"/>
                    <a:pt x="6694" y="1864"/>
                  </a:cubicBezTo>
                  <a:cubicBezTo>
                    <a:pt x="6689" y="1864"/>
                    <a:pt x="6682" y="1875"/>
                    <a:pt x="6674" y="1875"/>
                  </a:cubicBezTo>
                  <a:cubicBezTo>
                    <a:pt x="6673" y="1875"/>
                    <a:pt x="6672" y="1875"/>
                    <a:pt x="6671" y="1875"/>
                  </a:cubicBezTo>
                  <a:cubicBezTo>
                    <a:pt x="6673" y="1872"/>
                    <a:pt x="6675" y="1869"/>
                    <a:pt x="6675" y="1866"/>
                  </a:cubicBezTo>
                  <a:lnTo>
                    <a:pt x="6675" y="1866"/>
                  </a:lnTo>
                  <a:cubicBezTo>
                    <a:pt x="6673" y="1869"/>
                    <a:pt x="6668" y="1872"/>
                    <a:pt x="6665" y="1875"/>
                  </a:cubicBezTo>
                  <a:cubicBezTo>
                    <a:pt x="6663" y="1870"/>
                    <a:pt x="6661" y="1869"/>
                    <a:pt x="6659" y="1869"/>
                  </a:cubicBezTo>
                  <a:cubicBezTo>
                    <a:pt x="6657" y="1869"/>
                    <a:pt x="6655" y="1871"/>
                    <a:pt x="6652" y="1871"/>
                  </a:cubicBezTo>
                  <a:cubicBezTo>
                    <a:pt x="6651" y="1871"/>
                    <a:pt x="6650" y="1870"/>
                    <a:pt x="6649" y="1869"/>
                  </a:cubicBezTo>
                  <a:lnTo>
                    <a:pt x="6649" y="1869"/>
                  </a:lnTo>
                  <a:lnTo>
                    <a:pt x="6654" y="1875"/>
                  </a:lnTo>
                  <a:cubicBezTo>
                    <a:pt x="6648" y="1880"/>
                    <a:pt x="6643" y="1880"/>
                    <a:pt x="6637" y="1880"/>
                  </a:cubicBezTo>
                  <a:cubicBezTo>
                    <a:pt x="6638" y="1878"/>
                    <a:pt x="6639" y="1876"/>
                    <a:pt x="6640" y="1875"/>
                  </a:cubicBezTo>
                  <a:lnTo>
                    <a:pt x="6640" y="1875"/>
                  </a:lnTo>
                  <a:cubicBezTo>
                    <a:pt x="6640" y="1875"/>
                    <a:pt x="6640" y="1875"/>
                    <a:pt x="6640" y="1875"/>
                  </a:cubicBezTo>
                  <a:cubicBezTo>
                    <a:pt x="6641" y="1875"/>
                    <a:pt x="6642" y="1875"/>
                    <a:pt x="6643" y="1875"/>
                  </a:cubicBezTo>
                  <a:cubicBezTo>
                    <a:pt x="6643" y="1875"/>
                    <a:pt x="6643" y="1873"/>
                    <a:pt x="6642" y="1873"/>
                  </a:cubicBezTo>
                  <a:cubicBezTo>
                    <a:pt x="6642" y="1873"/>
                    <a:pt x="6641" y="1874"/>
                    <a:pt x="6640" y="1875"/>
                  </a:cubicBezTo>
                  <a:lnTo>
                    <a:pt x="6640" y="1875"/>
                  </a:lnTo>
                  <a:cubicBezTo>
                    <a:pt x="6634" y="1875"/>
                    <a:pt x="6640" y="1857"/>
                    <a:pt x="6630" y="1857"/>
                  </a:cubicBezTo>
                  <a:cubicBezTo>
                    <a:pt x="6629" y="1857"/>
                    <a:pt x="6628" y="1857"/>
                    <a:pt x="6626" y="1858"/>
                  </a:cubicBezTo>
                  <a:cubicBezTo>
                    <a:pt x="6626" y="1852"/>
                    <a:pt x="6637" y="1841"/>
                    <a:pt x="6632" y="1835"/>
                  </a:cubicBezTo>
                  <a:lnTo>
                    <a:pt x="6632" y="1835"/>
                  </a:lnTo>
                  <a:cubicBezTo>
                    <a:pt x="6630" y="1836"/>
                    <a:pt x="6629" y="1837"/>
                    <a:pt x="6628" y="1837"/>
                  </a:cubicBezTo>
                  <a:cubicBezTo>
                    <a:pt x="6623" y="1837"/>
                    <a:pt x="6629" y="1824"/>
                    <a:pt x="6615" y="1824"/>
                  </a:cubicBezTo>
                  <a:cubicBezTo>
                    <a:pt x="6615" y="1835"/>
                    <a:pt x="6615" y="1835"/>
                    <a:pt x="6604" y="1841"/>
                  </a:cubicBezTo>
                  <a:lnTo>
                    <a:pt x="6620" y="1841"/>
                  </a:lnTo>
                  <a:lnTo>
                    <a:pt x="6604" y="1852"/>
                  </a:lnTo>
                  <a:lnTo>
                    <a:pt x="6620" y="1852"/>
                  </a:lnTo>
                  <a:cubicBezTo>
                    <a:pt x="6609" y="1858"/>
                    <a:pt x="6615" y="1858"/>
                    <a:pt x="6609" y="1863"/>
                  </a:cubicBezTo>
                  <a:cubicBezTo>
                    <a:pt x="6611" y="1858"/>
                    <a:pt x="6610" y="1857"/>
                    <a:pt x="6608" y="1857"/>
                  </a:cubicBezTo>
                  <a:cubicBezTo>
                    <a:pt x="6605" y="1857"/>
                    <a:pt x="6601" y="1859"/>
                    <a:pt x="6597" y="1859"/>
                  </a:cubicBezTo>
                  <a:cubicBezTo>
                    <a:pt x="6595" y="1859"/>
                    <a:pt x="6592" y="1857"/>
                    <a:pt x="6592" y="1852"/>
                  </a:cubicBezTo>
                  <a:lnTo>
                    <a:pt x="6604" y="1830"/>
                  </a:lnTo>
                  <a:cubicBezTo>
                    <a:pt x="6602" y="1823"/>
                    <a:pt x="6598" y="1822"/>
                    <a:pt x="6593" y="1822"/>
                  </a:cubicBezTo>
                  <a:cubicBezTo>
                    <a:pt x="6589" y="1822"/>
                    <a:pt x="6585" y="1823"/>
                    <a:pt x="6581" y="1823"/>
                  </a:cubicBezTo>
                  <a:cubicBezTo>
                    <a:pt x="6577" y="1823"/>
                    <a:pt x="6573" y="1822"/>
                    <a:pt x="6570" y="1819"/>
                  </a:cubicBezTo>
                  <a:lnTo>
                    <a:pt x="6570" y="1824"/>
                  </a:lnTo>
                  <a:cubicBezTo>
                    <a:pt x="6568" y="1828"/>
                    <a:pt x="6567" y="1829"/>
                    <a:pt x="6566" y="1829"/>
                  </a:cubicBezTo>
                  <a:cubicBezTo>
                    <a:pt x="6564" y="1829"/>
                    <a:pt x="6563" y="1824"/>
                    <a:pt x="6559" y="1824"/>
                  </a:cubicBezTo>
                  <a:cubicBezTo>
                    <a:pt x="6559" y="1819"/>
                    <a:pt x="6559" y="1813"/>
                    <a:pt x="6559" y="1807"/>
                  </a:cubicBezTo>
                  <a:cubicBezTo>
                    <a:pt x="6559" y="1809"/>
                    <a:pt x="6558" y="1809"/>
                    <a:pt x="6557" y="1809"/>
                  </a:cubicBezTo>
                  <a:cubicBezTo>
                    <a:pt x="6556" y="1809"/>
                    <a:pt x="6554" y="1809"/>
                    <a:pt x="6553" y="1809"/>
                  </a:cubicBezTo>
                  <a:cubicBezTo>
                    <a:pt x="6549" y="1809"/>
                    <a:pt x="6545" y="1810"/>
                    <a:pt x="6542" y="1819"/>
                  </a:cubicBezTo>
                  <a:lnTo>
                    <a:pt x="6542" y="1807"/>
                  </a:lnTo>
                  <a:cubicBezTo>
                    <a:pt x="6540" y="1805"/>
                    <a:pt x="6538" y="1805"/>
                    <a:pt x="6536" y="1805"/>
                  </a:cubicBezTo>
                  <a:cubicBezTo>
                    <a:pt x="6527" y="1805"/>
                    <a:pt x="6516" y="1819"/>
                    <a:pt x="6510" y="1819"/>
                  </a:cubicBezTo>
                  <a:cubicBezTo>
                    <a:pt x="6510" y="1819"/>
                    <a:pt x="6509" y="1819"/>
                    <a:pt x="6508" y="1819"/>
                  </a:cubicBezTo>
                  <a:cubicBezTo>
                    <a:pt x="6514" y="1807"/>
                    <a:pt x="6508" y="1802"/>
                    <a:pt x="6520" y="1796"/>
                  </a:cubicBezTo>
                  <a:cubicBezTo>
                    <a:pt x="6520" y="1796"/>
                    <a:pt x="6517" y="1794"/>
                    <a:pt x="6516" y="1794"/>
                  </a:cubicBezTo>
                  <a:cubicBezTo>
                    <a:pt x="6515" y="1794"/>
                    <a:pt x="6514" y="1794"/>
                    <a:pt x="6514" y="1796"/>
                  </a:cubicBezTo>
                  <a:cubicBezTo>
                    <a:pt x="6514" y="1795"/>
                    <a:pt x="6514" y="1795"/>
                    <a:pt x="6513" y="1795"/>
                  </a:cubicBezTo>
                  <a:cubicBezTo>
                    <a:pt x="6511" y="1795"/>
                    <a:pt x="6504" y="1800"/>
                    <a:pt x="6500" y="1800"/>
                  </a:cubicBezTo>
                  <a:cubicBezTo>
                    <a:pt x="6498" y="1800"/>
                    <a:pt x="6497" y="1799"/>
                    <a:pt x="6497" y="1796"/>
                  </a:cubicBezTo>
                  <a:cubicBezTo>
                    <a:pt x="6492" y="1802"/>
                    <a:pt x="6492" y="1807"/>
                    <a:pt x="6486" y="1807"/>
                  </a:cubicBezTo>
                  <a:cubicBezTo>
                    <a:pt x="6486" y="1807"/>
                    <a:pt x="6486" y="1802"/>
                    <a:pt x="6486" y="1802"/>
                  </a:cubicBezTo>
                  <a:cubicBezTo>
                    <a:pt x="6486" y="1807"/>
                    <a:pt x="6480" y="1807"/>
                    <a:pt x="6480" y="1819"/>
                  </a:cubicBezTo>
                  <a:cubicBezTo>
                    <a:pt x="6475" y="1785"/>
                    <a:pt x="6447" y="1807"/>
                    <a:pt x="6447" y="1785"/>
                  </a:cubicBezTo>
                  <a:lnTo>
                    <a:pt x="6441" y="1785"/>
                  </a:lnTo>
                  <a:cubicBezTo>
                    <a:pt x="6441" y="1779"/>
                    <a:pt x="6436" y="1774"/>
                    <a:pt x="6441" y="1768"/>
                  </a:cubicBezTo>
                  <a:cubicBezTo>
                    <a:pt x="6430" y="1763"/>
                    <a:pt x="6408" y="1768"/>
                    <a:pt x="6402" y="1757"/>
                  </a:cubicBezTo>
                  <a:cubicBezTo>
                    <a:pt x="6408" y="1757"/>
                    <a:pt x="6419" y="1757"/>
                    <a:pt x="6424" y="1763"/>
                  </a:cubicBezTo>
                  <a:cubicBezTo>
                    <a:pt x="6424" y="1761"/>
                    <a:pt x="6424" y="1760"/>
                    <a:pt x="6424" y="1759"/>
                  </a:cubicBezTo>
                  <a:lnTo>
                    <a:pt x="6424" y="1759"/>
                  </a:lnTo>
                  <a:lnTo>
                    <a:pt x="6430" y="1763"/>
                  </a:lnTo>
                  <a:cubicBezTo>
                    <a:pt x="6436" y="1757"/>
                    <a:pt x="6424" y="1757"/>
                    <a:pt x="6424" y="1751"/>
                  </a:cubicBezTo>
                  <a:lnTo>
                    <a:pt x="6424" y="1751"/>
                  </a:lnTo>
                  <a:cubicBezTo>
                    <a:pt x="6430" y="1754"/>
                    <a:pt x="6431" y="1754"/>
                    <a:pt x="6433" y="1754"/>
                  </a:cubicBezTo>
                  <a:cubicBezTo>
                    <a:pt x="6434" y="1754"/>
                    <a:pt x="6435" y="1754"/>
                    <a:pt x="6440" y="1756"/>
                  </a:cubicBezTo>
                  <a:lnTo>
                    <a:pt x="6440" y="1756"/>
                  </a:lnTo>
                  <a:cubicBezTo>
                    <a:pt x="6444" y="1755"/>
                    <a:pt x="6448" y="1751"/>
                    <a:pt x="6452" y="1751"/>
                  </a:cubicBezTo>
                  <a:cubicBezTo>
                    <a:pt x="6447" y="1751"/>
                    <a:pt x="6441" y="1746"/>
                    <a:pt x="6441" y="1746"/>
                  </a:cubicBezTo>
                  <a:cubicBezTo>
                    <a:pt x="6441" y="1742"/>
                    <a:pt x="6443" y="1741"/>
                    <a:pt x="6445" y="1741"/>
                  </a:cubicBezTo>
                  <a:cubicBezTo>
                    <a:pt x="6447" y="1741"/>
                    <a:pt x="6451" y="1742"/>
                    <a:pt x="6454" y="1742"/>
                  </a:cubicBezTo>
                  <a:cubicBezTo>
                    <a:pt x="6455" y="1742"/>
                    <a:pt x="6457" y="1741"/>
                    <a:pt x="6458" y="1740"/>
                  </a:cubicBezTo>
                  <a:cubicBezTo>
                    <a:pt x="6452" y="1735"/>
                    <a:pt x="6458" y="1735"/>
                    <a:pt x="6447" y="1729"/>
                  </a:cubicBezTo>
                  <a:lnTo>
                    <a:pt x="6452" y="1729"/>
                  </a:lnTo>
                  <a:cubicBezTo>
                    <a:pt x="6448" y="1724"/>
                    <a:pt x="6451" y="1711"/>
                    <a:pt x="6445" y="1711"/>
                  </a:cubicBezTo>
                  <a:cubicBezTo>
                    <a:pt x="6444" y="1711"/>
                    <a:pt x="6443" y="1711"/>
                    <a:pt x="6441" y="1712"/>
                  </a:cubicBezTo>
                  <a:lnTo>
                    <a:pt x="6436" y="1712"/>
                  </a:lnTo>
                  <a:cubicBezTo>
                    <a:pt x="6424" y="1695"/>
                    <a:pt x="6447" y="1684"/>
                    <a:pt x="6441" y="1667"/>
                  </a:cubicBezTo>
                  <a:cubicBezTo>
                    <a:pt x="6436" y="1662"/>
                    <a:pt x="6441" y="1651"/>
                    <a:pt x="6430" y="1645"/>
                  </a:cubicBezTo>
                  <a:cubicBezTo>
                    <a:pt x="6424" y="1645"/>
                    <a:pt x="6436" y="1639"/>
                    <a:pt x="6441" y="1639"/>
                  </a:cubicBezTo>
                  <a:cubicBezTo>
                    <a:pt x="6436" y="1634"/>
                    <a:pt x="6430" y="1634"/>
                    <a:pt x="6436" y="1623"/>
                  </a:cubicBezTo>
                  <a:lnTo>
                    <a:pt x="6436" y="1623"/>
                  </a:lnTo>
                  <a:cubicBezTo>
                    <a:pt x="6441" y="1625"/>
                    <a:pt x="6443" y="1625"/>
                    <a:pt x="6443" y="1625"/>
                  </a:cubicBezTo>
                  <a:cubicBezTo>
                    <a:pt x="6443" y="1625"/>
                    <a:pt x="6441" y="1625"/>
                    <a:pt x="6441" y="1628"/>
                  </a:cubicBezTo>
                  <a:cubicBezTo>
                    <a:pt x="6447" y="1623"/>
                    <a:pt x="6452" y="1617"/>
                    <a:pt x="6436" y="1611"/>
                  </a:cubicBezTo>
                  <a:cubicBezTo>
                    <a:pt x="6452" y="1611"/>
                    <a:pt x="6452" y="1600"/>
                    <a:pt x="6447" y="1600"/>
                  </a:cubicBezTo>
                  <a:lnTo>
                    <a:pt x="6447" y="1600"/>
                  </a:lnTo>
                  <a:lnTo>
                    <a:pt x="6441" y="1606"/>
                  </a:lnTo>
                  <a:cubicBezTo>
                    <a:pt x="6436" y="1600"/>
                    <a:pt x="6436" y="1600"/>
                    <a:pt x="6436" y="1595"/>
                  </a:cubicBezTo>
                  <a:lnTo>
                    <a:pt x="6452" y="1595"/>
                  </a:lnTo>
                  <a:cubicBezTo>
                    <a:pt x="6464" y="1567"/>
                    <a:pt x="6413" y="1572"/>
                    <a:pt x="6436" y="1550"/>
                  </a:cubicBezTo>
                  <a:lnTo>
                    <a:pt x="6436" y="1550"/>
                  </a:lnTo>
                  <a:cubicBezTo>
                    <a:pt x="6424" y="1550"/>
                    <a:pt x="6436" y="1561"/>
                    <a:pt x="6419" y="1561"/>
                  </a:cubicBezTo>
                  <a:cubicBezTo>
                    <a:pt x="6419" y="1555"/>
                    <a:pt x="6436" y="1539"/>
                    <a:pt x="6436" y="1539"/>
                  </a:cubicBezTo>
                  <a:cubicBezTo>
                    <a:pt x="6436" y="1530"/>
                    <a:pt x="6429" y="1530"/>
                    <a:pt x="6422" y="1530"/>
                  </a:cubicBezTo>
                  <a:cubicBezTo>
                    <a:pt x="6416" y="1530"/>
                    <a:pt x="6410" y="1530"/>
                    <a:pt x="6413" y="1522"/>
                  </a:cubicBezTo>
                  <a:lnTo>
                    <a:pt x="6413" y="1522"/>
                  </a:lnTo>
                  <a:cubicBezTo>
                    <a:pt x="6408" y="1527"/>
                    <a:pt x="6396" y="1533"/>
                    <a:pt x="6385" y="1533"/>
                  </a:cubicBezTo>
                  <a:cubicBezTo>
                    <a:pt x="6385" y="1524"/>
                    <a:pt x="6396" y="1515"/>
                    <a:pt x="6404" y="1515"/>
                  </a:cubicBezTo>
                  <a:cubicBezTo>
                    <a:pt x="6405" y="1515"/>
                    <a:pt x="6407" y="1515"/>
                    <a:pt x="6408" y="1516"/>
                  </a:cubicBezTo>
                  <a:cubicBezTo>
                    <a:pt x="6408" y="1519"/>
                    <a:pt x="6409" y="1520"/>
                    <a:pt x="6411" y="1520"/>
                  </a:cubicBezTo>
                  <a:cubicBezTo>
                    <a:pt x="6413" y="1520"/>
                    <a:pt x="6416" y="1519"/>
                    <a:pt x="6419" y="1516"/>
                  </a:cubicBezTo>
                  <a:lnTo>
                    <a:pt x="6413" y="1516"/>
                  </a:lnTo>
                  <a:cubicBezTo>
                    <a:pt x="6413" y="1511"/>
                    <a:pt x="6408" y="1499"/>
                    <a:pt x="6419" y="1499"/>
                  </a:cubicBezTo>
                  <a:cubicBezTo>
                    <a:pt x="6408" y="1499"/>
                    <a:pt x="6408" y="1499"/>
                    <a:pt x="6408" y="1505"/>
                  </a:cubicBezTo>
                  <a:cubicBezTo>
                    <a:pt x="6408" y="1494"/>
                    <a:pt x="6402" y="1494"/>
                    <a:pt x="6402" y="1483"/>
                  </a:cubicBezTo>
                  <a:cubicBezTo>
                    <a:pt x="6396" y="1483"/>
                    <a:pt x="6391" y="1488"/>
                    <a:pt x="6391" y="1488"/>
                  </a:cubicBezTo>
                  <a:cubicBezTo>
                    <a:pt x="6391" y="1482"/>
                    <a:pt x="6389" y="1480"/>
                    <a:pt x="6387" y="1480"/>
                  </a:cubicBezTo>
                  <a:cubicBezTo>
                    <a:pt x="6385" y="1480"/>
                    <a:pt x="6380" y="1484"/>
                    <a:pt x="6377" y="1484"/>
                  </a:cubicBezTo>
                  <a:cubicBezTo>
                    <a:pt x="6376" y="1484"/>
                    <a:pt x="6375" y="1483"/>
                    <a:pt x="6374" y="1483"/>
                  </a:cubicBezTo>
                  <a:cubicBezTo>
                    <a:pt x="6374" y="1471"/>
                    <a:pt x="6391" y="1471"/>
                    <a:pt x="6380" y="1466"/>
                  </a:cubicBezTo>
                  <a:cubicBezTo>
                    <a:pt x="6380" y="1460"/>
                    <a:pt x="6391" y="1460"/>
                    <a:pt x="6396" y="1455"/>
                  </a:cubicBezTo>
                  <a:cubicBezTo>
                    <a:pt x="6380" y="1455"/>
                    <a:pt x="6391" y="1438"/>
                    <a:pt x="6385" y="1432"/>
                  </a:cubicBezTo>
                  <a:lnTo>
                    <a:pt x="6396" y="1432"/>
                  </a:lnTo>
                  <a:cubicBezTo>
                    <a:pt x="6391" y="1432"/>
                    <a:pt x="6391" y="1432"/>
                    <a:pt x="6385" y="1427"/>
                  </a:cubicBezTo>
                  <a:lnTo>
                    <a:pt x="6380" y="1438"/>
                  </a:lnTo>
                  <a:cubicBezTo>
                    <a:pt x="6380" y="1432"/>
                    <a:pt x="6380" y="1432"/>
                    <a:pt x="6380" y="1432"/>
                  </a:cubicBezTo>
                  <a:cubicBezTo>
                    <a:pt x="6374" y="1432"/>
                    <a:pt x="6368" y="1443"/>
                    <a:pt x="6357" y="1443"/>
                  </a:cubicBezTo>
                  <a:cubicBezTo>
                    <a:pt x="6357" y="1438"/>
                    <a:pt x="6346" y="1438"/>
                    <a:pt x="6357" y="1427"/>
                  </a:cubicBezTo>
                  <a:cubicBezTo>
                    <a:pt x="6359" y="1431"/>
                    <a:pt x="6360" y="1433"/>
                    <a:pt x="6362" y="1433"/>
                  </a:cubicBezTo>
                  <a:cubicBezTo>
                    <a:pt x="6365" y="1433"/>
                    <a:pt x="6369" y="1426"/>
                    <a:pt x="6372" y="1426"/>
                  </a:cubicBezTo>
                  <a:cubicBezTo>
                    <a:pt x="6373" y="1426"/>
                    <a:pt x="6373" y="1426"/>
                    <a:pt x="6374" y="1427"/>
                  </a:cubicBezTo>
                  <a:cubicBezTo>
                    <a:pt x="6374" y="1427"/>
                    <a:pt x="6368" y="1421"/>
                    <a:pt x="6368" y="1421"/>
                  </a:cubicBezTo>
                  <a:cubicBezTo>
                    <a:pt x="6374" y="1415"/>
                    <a:pt x="6374" y="1415"/>
                    <a:pt x="6374" y="1415"/>
                  </a:cubicBezTo>
                  <a:cubicBezTo>
                    <a:pt x="6374" y="1411"/>
                    <a:pt x="6373" y="1410"/>
                    <a:pt x="6372" y="1410"/>
                  </a:cubicBezTo>
                  <a:cubicBezTo>
                    <a:pt x="6368" y="1410"/>
                    <a:pt x="6361" y="1418"/>
                    <a:pt x="6356" y="1418"/>
                  </a:cubicBezTo>
                  <a:cubicBezTo>
                    <a:pt x="6354" y="1418"/>
                    <a:pt x="6353" y="1417"/>
                    <a:pt x="6352" y="1415"/>
                  </a:cubicBezTo>
                  <a:cubicBezTo>
                    <a:pt x="6355" y="1412"/>
                    <a:pt x="6356" y="1409"/>
                    <a:pt x="6357" y="1407"/>
                  </a:cubicBezTo>
                  <a:lnTo>
                    <a:pt x="6357" y="1407"/>
                  </a:lnTo>
                  <a:cubicBezTo>
                    <a:pt x="6353" y="1410"/>
                    <a:pt x="6344" y="1415"/>
                    <a:pt x="6340" y="1415"/>
                  </a:cubicBezTo>
                  <a:cubicBezTo>
                    <a:pt x="6340" y="1410"/>
                    <a:pt x="6338" y="1408"/>
                    <a:pt x="6335" y="1408"/>
                  </a:cubicBezTo>
                  <a:cubicBezTo>
                    <a:pt x="6332" y="1408"/>
                    <a:pt x="6329" y="1410"/>
                    <a:pt x="6329" y="1410"/>
                  </a:cubicBezTo>
                  <a:lnTo>
                    <a:pt x="6329" y="1415"/>
                  </a:lnTo>
                  <a:cubicBezTo>
                    <a:pt x="6324" y="1415"/>
                    <a:pt x="6324" y="1415"/>
                    <a:pt x="6319" y="1410"/>
                  </a:cubicBezTo>
                  <a:lnTo>
                    <a:pt x="6319" y="1410"/>
                  </a:lnTo>
                  <a:cubicBezTo>
                    <a:pt x="6319" y="1410"/>
                    <a:pt x="6319" y="1410"/>
                    <a:pt x="6319" y="1410"/>
                  </a:cubicBezTo>
                  <a:lnTo>
                    <a:pt x="6319" y="1410"/>
                  </a:lnTo>
                  <a:cubicBezTo>
                    <a:pt x="6318" y="1410"/>
                    <a:pt x="6318" y="1410"/>
                    <a:pt x="6318" y="1410"/>
                  </a:cubicBezTo>
                  <a:lnTo>
                    <a:pt x="6318" y="1410"/>
                  </a:lnTo>
                  <a:cubicBezTo>
                    <a:pt x="6318" y="1410"/>
                    <a:pt x="6318" y="1410"/>
                    <a:pt x="6319" y="1410"/>
                  </a:cubicBezTo>
                  <a:lnTo>
                    <a:pt x="6319" y="1410"/>
                  </a:lnTo>
                  <a:cubicBezTo>
                    <a:pt x="6312" y="1409"/>
                    <a:pt x="6320" y="1392"/>
                    <a:pt x="6315" y="1392"/>
                  </a:cubicBezTo>
                  <a:lnTo>
                    <a:pt x="6315" y="1392"/>
                  </a:lnTo>
                  <a:cubicBezTo>
                    <a:pt x="6314" y="1392"/>
                    <a:pt x="6313" y="1392"/>
                    <a:pt x="6312" y="1393"/>
                  </a:cubicBezTo>
                  <a:cubicBezTo>
                    <a:pt x="6312" y="1382"/>
                    <a:pt x="6324" y="1382"/>
                    <a:pt x="6324" y="1376"/>
                  </a:cubicBezTo>
                  <a:cubicBezTo>
                    <a:pt x="6307" y="1376"/>
                    <a:pt x="6324" y="1359"/>
                    <a:pt x="6307" y="1359"/>
                  </a:cubicBezTo>
                  <a:cubicBezTo>
                    <a:pt x="6301" y="1371"/>
                    <a:pt x="6307" y="1365"/>
                    <a:pt x="6290" y="1371"/>
                  </a:cubicBezTo>
                  <a:lnTo>
                    <a:pt x="6312" y="1376"/>
                  </a:lnTo>
                  <a:lnTo>
                    <a:pt x="6290" y="1382"/>
                  </a:lnTo>
                  <a:cubicBezTo>
                    <a:pt x="6296" y="1382"/>
                    <a:pt x="6301" y="1382"/>
                    <a:pt x="6307" y="1387"/>
                  </a:cubicBezTo>
                  <a:cubicBezTo>
                    <a:pt x="6299" y="1387"/>
                    <a:pt x="6297" y="1387"/>
                    <a:pt x="6296" y="1391"/>
                  </a:cubicBezTo>
                  <a:lnTo>
                    <a:pt x="6296" y="1391"/>
                  </a:lnTo>
                  <a:cubicBezTo>
                    <a:pt x="6293" y="1385"/>
                    <a:pt x="6279" y="1391"/>
                    <a:pt x="6279" y="1382"/>
                  </a:cubicBezTo>
                  <a:lnTo>
                    <a:pt x="6296" y="1359"/>
                  </a:lnTo>
                  <a:cubicBezTo>
                    <a:pt x="6296" y="1351"/>
                    <a:pt x="6290" y="1351"/>
                    <a:pt x="6283" y="1351"/>
                  </a:cubicBezTo>
                  <a:cubicBezTo>
                    <a:pt x="6276" y="1351"/>
                    <a:pt x="6268" y="1351"/>
                    <a:pt x="6262" y="1343"/>
                  </a:cubicBezTo>
                  <a:lnTo>
                    <a:pt x="6262" y="1354"/>
                  </a:lnTo>
                  <a:cubicBezTo>
                    <a:pt x="6261" y="1355"/>
                    <a:pt x="6260" y="1355"/>
                    <a:pt x="6259" y="1355"/>
                  </a:cubicBezTo>
                  <a:cubicBezTo>
                    <a:pt x="6256" y="1355"/>
                    <a:pt x="6255" y="1348"/>
                    <a:pt x="6251" y="1348"/>
                  </a:cubicBezTo>
                  <a:cubicBezTo>
                    <a:pt x="6256" y="1343"/>
                    <a:pt x="6256" y="1337"/>
                    <a:pt x="6256" y="1331"/>
                  </a:cubicBezTo>
                  <a:lnTo>
                    <a:pt x="6256" y="1331"/>
                  </a:lnTo>
                  <a:cubicBezTo>
                    <a:pt x="6255" y="1333"/>
                    <a:pt x="6254" y="1333"/>
                    <a:pt x="6253" y="1333"/>
                  </a:cubicBezTo>
                  <a:cubicBezTo>
                    <a:pt x="6250" y="1333"/>
                    <a:pt x="6248" y="1332"/>
                    <a:pt x="6244" y="1332"/>
                  </a:cubicBezTo>
                  <a:cubicBezTo>
                    <a:pt x="6242" y="1332"/>
                    <a:pt x="6238" y="1333"/>
                    <a:pt x="6234" y="1337"/>
                  </a:cubicBezTo>
                  <a:lnTo>
                    <a:pt x="6240" y="1326"/>
                  </a:lnTo>
                  <a:cubicBezTo>
                    <a:pt x="6238" y="1324"/>
                    <a:pt x="6236" y="1323"/>
                    <a:pt x="6233" y="1323"/>
                  </a:cubicBezTo>
                  <a:cubicBezTo>
                    <a:pt x="6225" y="1323"/>
                    <a:pt x="6216" y="1334"/>
                    <a:pt x="6210" y="1334"/>
                  </a:cubicBezTo>
                  <a:cubicBezTo>
                    <a:pt x="6208" y="1334"/>
                    <a:pt x="6207" y="1333"/>
                    <a:pt x="6206" y="1331"/>
                  </a:cubicBezTo>
                  <a:cubicBezTo>
                    <a:pt x="6212" y="1326"/>
                    <a:pt x="6212" y="1315"/>
                    <a:pt x="6223" y="1315"/>
                  </a:cubicBezTo>
                  <a:cubicBezTo>
                    <a:pt x="6219" y="1315"/>
                    <a:pt x="6218" y="1312"/>
                    <a:pt x="6216" y="1312"/>
                  </a:cubicBezTo>
                  <a:cubicBezTo>
                    <a:pt x="6215" y="1312"/>
                    <a:pt x="6214" y="1313"/>
                    <a:pt x="6212" y="1315"/>
                  </a:cubicBezTo>
                  <a:cubicBezTo>
                    <a:pt x="6212" y="1313"/>
                    <a:pt x="6211" y="1313"/>
                    <a:pt x="6209" y="1313"/>
                  </a:cubicBezTo>
                  <a:cubicBezTo>
                    <a:pt x="6207" y="1313"/>
                    <a:pt x="6203" y="1314"/>
                    <a:pt x="6200" y="1314"/>
                  </a:cubicBezTo>
                  <a:cubicBezTo>
                    <a:pt x="6197" y="1314"/>
                    <a:pt x="6195" y="1313"/>
                    <a:pt x="6195" y="1309"/>
                  </a:cubicBezTo>
                  <a:cubicBezTo>
                    <a:pt x="6195" y="1315"/>
                    <a:pt x="6189" y="1320"/>
                    <a:pt x="6184" y="1320"/>
                  </a:cubicBezTo>
                  <a:cubicBezTo>
                    <a:pt x="6184" y="1320"/>
                    <a:pt x="6189" y="1315"/>
                    <a:pt x="6189" y="1315"/>
                  </a:cubicBezTo>
                  <a:lnTo>
                    <a:pt x="6189" y="1315"/>
                  </a:lnTo>
                  <a:cubicBezTo>
                    <a:pt x="6184" y="1320"/>
                    <a:pt x="6178" y="1320"/>
                    <a:pt x="6178" y="1331"/>
                  </a:cubicBezTo>
                  <a:cubicBezTo>
                    <a:pt x="6178" y="1298"/>
                    <a:pt x="6150" y="1315"/>
                    <a:pt x="6150" y="1292"/>
                  </a:cubicBezTo>
                  <a:cubicBezTo>
                    <a:pt x="6139" y="1292"/>
                    <a:pt x="6128" y="1292"/>
                    <a:pt x="6122" y="1287"/>
                  </a:cubicBezTo>
                  <a:cubicBezTo>
                    <a:pt x="6122" y="1285"/>
                    <a:pt x="6122" y="1284"/>
                    <a:pt x="6121" y="1284"/>
                  </a:cubicBezTo>
                  <a:cubicBezTo>
                    <a:pt x="6119" y="1284"/>
                    <a:pt x="6115" y="1288"/>
                    <a:pt x="6111" y="1292"/>
                  </a:cubicBezTo>
                  <a:cubicBezTo>
                    <a:pt x="6111" y="1298"/>
                    <a:pt x="6105" y="1298"/>
                    <a:pt x="6100" y="1298"/>
                  </a:cubicBezTo>
                  <a:cubicBezTo>
                    <a:pt x="6100" y="1292"/>
                    <a:pt x="6105" y="1292"/>
                    <a:pt x="6105" y="1292"/>
                  </a:cubicBezTo>
                  <a:lnTo>
                    <a:pt x="6111" y="1292"/>
                  </a:lnTo>
                  <a:cubicBezTo>
                    <a:pt x="6111" y="1292"/>
                    <a:pt x="6105" y="1292"/>
                    <a:pt x="6105" y="1287"/>
                  </a:cubicBezTo>
                  <a:cubicBezTo>
                    <a:pt x="6105" y="1287"/>
                    <a:pt x="6111" y="1287"/>
                    <a:pt x="6111" y="1281"/>
                  </a:cubicBezTo>
                  <a:cubicBezTo>
                    <a:pt x="6111" y="1271"/>
                    <a:pt x="6109" y="1269"/>
                    <a:pt x="6106" y="1269"/>
                  </a:cubicBezTo>
                  <a:cubicBezTo>
                    <a:pt x="6104" y="1269"/>
                    <a:pt x="6102" y="1270"/>
                    <a:pt x="6100" y="1270"/>
                  </a:cubicBezTo>
                  <a:cubicBezTo>
                    <a:pt x="6100" y="1270"/>
                    <a:pt x="6100" y="1264"/>
                    <a:pt x="6100" y="1264"/>
                  </a:cubicBezTo>
                  <a:cubicBezTo>
                    <a:pt x="6100" y="1265"/>
                    <a:pt x="6101" y="1265"/>
                    <a:pt x="6102" y="1265"/>
                  </a:cubicBezTo>
                  <a:cubicBezTo>
                    <a:pt x="6108" y="1265"/>
                    <a:pt x="6116" y="1254"/>
                    <a:pt x="6124" y="1245"/>
                  </a:cubicBezTo>
                  <a:lnTo>
                    <a:pt x="6124" y="1245"/>
                  </a:lnTo>
                  <a:cubicBezTo>
                    <a:pt x="6125" y="1246"/>
                    <a:pt x="6126" y="1247"/>
                    <a:pt x="6128" y="1247"/>
                  </a:cubicBezTo>
                  <a:lnTo>
                    <a:pt x="6128" y="1242"/>
                  </a:lnTo>
                  <a:cubicBezTo>
                    <a:pt x="6127" y="1243"/>
                    <a:pt x="6126" y="1244"/>
                    <a:pt x="6124" y="1245"/>
                  </a:cubicBezTo>
                  <a:lnTo>
                    <a:pt x="6124" y="1245"/>
                  </a:lnTo>
                  <a:cubicBezTo>
                    <a:pt x="6112" y="1235"/>
                    <a:pt x="6116" y="1230"/>
                    <a:pt x="6116" y="1225"/>
                  </a:cubicBezTo>
                  <a:cubicBezTo>
                    <a:pt x="6128" y="1225"/>
                    <a:pt x="6128" y="1225"/>
                    <a:pt x="6133" y="1231"/>
                  </a:cubicBezTo>
                  <a:lnTo>
                    <a:pt x="6133" y="1225"/>
                  </a:lnTo>
                  <a:cubicBezTo>
                    <a:pt x="6128" y="1225"/>
                    <a:pt x="6128" y="1219"/>
                    <a:pt x="6128" y="1214"/>
                  </a:cubicBezTo>
                  <a:lnTo>
                    <a:pt x="6128" y="1214"/>
                  </a:lnTo>
                  <a:lnTo>
                    <a:pt x="6139" y="1219"/>
                  </a:lnTo>
                  <a:cubicBezTo>
                    <a:pt x="6139" y="1214"/>
                    <a:pt x="6128" y="1203"/>
                    <a:pt x="6139" y="1191"/>
                  </a:cubicBezTo>
                  <a:cubicBezTo>
                    <a:pt x="6128" y="1186"/>
                    <a:pt x="6105" y="1191"/>
                    <a:pt x="6094" y="1180"/>
                  </a:cubicBezTo>
                  <a:lnTo>
                    <a:pt x="6094" y="1180"/>
                  </a:lnTo>
                  <a:cubicBezTo>
                    <a:pt x="6105" y="1180"/>
                    <a:pt x="6116" y="1186"/>
                    <a:pt x="6116" y="1186"/>
                  </a:cubicBezTo>
                  <a:cubicBezTo>
                    <a:pt x="6116" y="1186"/>
                    <a:pt x="6111" y="1180"/>
                    <a:pt x="6116" y="1180"/>
                  </a:cubicBezTo>
                  <a:lnTo>
                    <a:pt x="6133" y="1180"/>
                  </a:lnTo>
                  <a:cubicBezTo>
                    <a:pt x="6133" y="1180"/>
                    <a:pt x="6128" y="1180"/>
                    <a:pt x="6133" y="1186"/>
                  </a:cubicBezTo>
                  <a:cubicBezTo>
                    <a:pt x="6133" y="1180"/>
                    <a:pt x="6139" y="1175"/>
                    <a:pt x="6144" y="1175"/>
                  </a:cubicBezTo>
                  <a:cubicBezTo>
                    <a:pt x="6139" y="1175"/>
                    <a:pt x="6133" y="1175"/>
                    <a:pt x="6133" y="1169"/>
                  </a:cubicBezTo>
                  <a:cubicBezTo>
                    <a:pt x="6133" y="1165"/>
                    <a:pt x="6135" y="1164"/>
                    <a:pt x="6137" y="1164"/>
                  </a:cubicBezTo>
                  <a:cubicBezTo>
                    <a:pt x="6139" y="1164"/>
                    <a:pt x="6143" y="1165"/>
                    <a:pt x="6146" y="1165"/>
                  </a:cubicBezTo>
                  <a:cubicBezTo>
                    <a:pt x="6147" y="1165"/>
                    <a:pt x="6149" y="1165"/>
                    <a:pt x="6150" y="1163"/>
                  </a:cubicBezTo>
                  <a:cubicBezTo>
                    <a:pt x="6144" y="1158"/>
                    <a:pt x="6150" y="1152"/>
                    <a:pt x="6139" y="1152"/>
                  </a:cubicBezTo>
                  <a:lnTo>
                    <a:pt x="6144" y="1152"/>
                  </a:lnTo>
                  <a:cubicBezTo>
                    <a:pt x="6144" y="1147"/>
                    <a:pt x="6144" y="1134"/>
                    <a:pt x="6137" y="1134"/>
                  </a:cubicBezTo>
                  <a:cubicBezTo>
                    <a:pt x="6136" y="1134"/>
                    <a:pt x="6135" y="1135"/>
                    <a:pt x="6133" y="1135"/>
                  </a:cubicBezTo>
                  <a:lnTo>
                    <a:pt x="6128" y="1135"/>
                  </a:lnTo>
                  <a:cubicBezTo>
                    <a:pt x="6116" y="1119"/>
                    <a:pt x="6139" y="1102"/>
                    <a:pt x="6133" y="1091"/>
                  </a:cubicBezTo>
                  <a:cubicBezTo>
                    <a:pt x="6128" y="1079"/>
                    <a:pt x="6128" y="1068"/>
                    <a:pt x="6122" y="1068"/>
                  </a:cubicBezTo>
                  <a:cubicBezTo>
                    <a:pt x="6116" y="1063"/>
                    <a:pt x="6128" y="1057"/>
                    <a:pt x="6133" y="1057"/>
                  </a:cubicBezTo>
                  <a:cubicBezTo>
                    <a:pt x="6128" y="1051"/>
                    <a:pt x="6122" y="1051"/>
                    <a:pt x="6128" y="1040"/>
                  </a:cubicBezTo>
                  <a:lnTo>
                    <a:pt x="6128" y="1040"/>
                  </a:lnTo>
                  <a:cubicBezTo>
                    <a:pt x="6133" y="1043"/>
                    <a:pt x="6135" y="1043"/>
                    <a:pt x="6135" y="1043"/>
                  </a:cubicBezTo>
                  <a:cubicBezTo>
                    <a:pt x="6135" y="1043"/>
                    <a:pt x="6133" y="1043"/>
                    <a:pt x="6133" y="1046"/>
                  </a:cubicBezTo>
                  <a:cubicBezTo>
                    <a:pt x="6139" y="1040"/>
                    <a:pt x="6144" y="1035"/>
                    <a:pt x="6128" y="1029"/>
                  </a:cubicBezTo>
                  <a:cubicBezTo>
                    <a:pt x="6144" y="1029"/>
                    <a:pt x="6144" y="1018"/>
                    <a:pt x="6139" y="1018"/>
                  </a:cubicBezTo>
                  <a:lnTo>
                    <a:pt x="6139" y="1018"/>
                  </a:lnTo>
                  <a:lnTo>
                    <a:pt x="6133" y="1023"/>
                  </a:lnTo>
                  <a:cubicBezTo>
                    <a:pt x="6128" y="1018"/>
                    <a:pt x="6128" y="1018"/>
                    <a:pt x="6128" y="1012"/>
                  </a:cubicBezTo>
                  <a:lnTo>
                    <a:pt x="6144" y="1007"/>
                  </a:lnTo>
                  <a:cubicBezTo>
                    <a:pt x="6156" y="984"/>
                    <a:pt x="6105" y="990"/>
                    <a:pt x="6128" y="962"/>
                  </a:cubicBezTo>
                  <a:lnTo>
                    <a:pt x="6128" y="962"/>
                  </a:lnTo>
                  <a:cubicBezTo>
                    <a:pt x="6116" y="962"/>
                    <a:pt x="6128" y="973"/>
                    <a:pt x="6111" y="979"/>
                  </a:cubicBezTo>
                  <a:cubicBezTo>
                    <a:pt x="6111" y="967"/>
                    <a:pt x="6128" y="951"/>
                    <a:pt x="6128" y="951"/>
                  </a:cubicBezTo>
                  <a:cubicBezTo>
                    <a:pt x="6128" y="942"/>
                    <a:pt x="6121" y="942"/>
                    <a:pt x="6114" y="942"/>
                  </a:cubicBezTo>
                  <a:cubicBezTo>
                    <a:pt x="6107" y="942"/>
                    <a:pt x="6100" y="942"/>
                    <a:pt x="6100" y="934"/>
                  </a:cubicBezTo>
                  <a:cubicBezTo>
                    <a:pt x="6100" y="938"/>
                    <a:pt x="6091" y="942"/>
                    <a:pt x="6084" y="942"/>
                  </a:cubicBezTo>
                  <a:cubicBezTo>
                    <a:pt x="6081" y="942"/>
                    <a:pt x="6079" y="941"/>
                    <a:pt x="6077" y="939"/>
                  </a:cubicBezTo>
                  <a:cubicBezTo>
                    <a:pt x="6072" y="934"/>
                    <a:pt x="6094" y="922"/>
                    <a:pt x="6100" y="922"/>
                  </a:cubicBezTo>
                  <a:lnTo>
                    <a:pt x="6100" y="922"/>
                  </a:lnTo>
                  <a:cubicBezTo>
                    <a:pt x="6100" y="928"/>
                    <a:pt x="6100" y="928"/>
                    <a:pt x="6094" y="928"/>
                  </a:cubicBezTo>
                  <a:cubicBezTo>
                    <a:pt x="6098" y="928"/>
                    <a:pt x="6102" y="931"/>
                    <a:pt x="6104" y="931"/>
                  </a:cubicBezTo>
                  <a:cubicBezTo>
                    <a:pt x="6105" y="931"/>
                    <a:pt x="6105" y="930"/>
                    <a:pt x="6105" y="928"/>
                  </a:cubicBezTo>
                  <a:lnTo>
                    <a:pt x="6100" y="928"/>
                  </a:lnTo>
                  <a:cubicBezTo>
                    <a:pt x="6105" y="922"/>
                    <a:pt x="6100" y="911"/>
                    <a:pt x="6105" y="911"/>
                  </a:cubicBezTo>
                  <a:cubicBezTo>
                    <a:pt x="6104" y="910"/>
                    <a:pt x="6102" y="909"/>
                    <a:pt x="6102" y="909"/>
                  </a:cubicBezTo>
                  <a:cubicBezTo>
                    <a:pt x="6100" y="909"/>
                    <a:pt x="6100" y="913"/>
                    <a:pt x="6100" y="917"/>
                  </a:cubicBezTo>
                  <a:cubicBezTo>
                    <a:pt x="6100" y="906"/>
                    <a:pt x="6088" y="900"/>
                    <a:pt x="6088" y="889"/>
                  </a:cubicBezTo>
                  <a:cubicBezTo>
                    <a:pt x="6088" y="893"/>
                    <a:pt x="6086" y="897"/>
                    <a:pt x="6084" y="897"/>
                  </a:cubicBezTo>
                  <a:cubicBezTo>
                    <a:pt x="6083" y="897"/>
                    <a:pt x="6083" y="896"/>
                    <a:pt x="6083" y="894"/>
                  </a:cubicBezTo>
                  <a:cubicBezTo>
                    <a:pt x="6081" y="889"/>
                    <a:pt x="6078" y="887"/>
                    <a:pt x="6075" y="887"/>
                  </a:cubicBezTo>
                  <a:cubicBezTo>
                    <a:pt x="6071" y="887"/>
                    <a:pt x="6067" y="890"/>
                    <a:pt x="6063" y="890"/>
                  </a:cubicBezTo>
                  <a:cubicBezTo>
                    <a:pt x="6062" y="890"/>
                    <a:pt x="6061" y="890"/>
                    <a:pt x="6060" y="889"/>
                  </a:cubicBezTo>
                  <a:cubicBezTo>
                    <a:pt x="6066" y="878"/>
                    <a:pt x="6077" y="878"/>
                    <a:pt x="6066" y="872"/>
                  </a:cubicBezTo>
                  <a:cubicBezTo>
                    <a:pt x="6066" y="866"/>
                    <a:pt x="6077" y="866"/>
                    <a:pt x="6083" y="866"/>
                  </a:cubicBezTo>
                  <a:cubicBezTo>
                    <a:pt x="6066" y="861"/>
                    <a:pt x="6077" y="844"/>
                    <a:pt x="6072" y="838"/>
                  </a:cubicBezTo>
                  <a:lnTo>
                    <a:pt x="6083" y="838"/>
                  </a:lnTo>
                  <a:cubicBezTo>
                    <a:pt x="6077" y="838"/>
                    <a:pt x="6072" y="838"/>
                    <a:pt x="6072" y="833"/>
                  </a:cubicBezTo>
                  <a:lnTo>
                    <a:pt x="6066" y="844"/>
                  </a:lnTo>
                  <a:cubicBezTo>
                    <a:pt x="6066" y="838"/>
                    <a:pt x="6066" y="838"/>
                    <a:pt x="6066" y="833"/>
                  </a:cubicBezTo>
                  <a:cubicBezTo>
                    <a:pt x="6060" y="838"/>
                    <a:pt x="6055" y="850"/>
                    <a:pt x="6044" y="850"/>
                  </a:cubicBezTo>
                  <a:cubicBezTo>
                    <a:pt x="6044" y="844"/>
                    <a:pt x="6032" y="844"/>
                    <a:pt x="6038" y="833"/>
                  </a:cubicBezTo>
                  <a:lnTo>
                    <a:pt x="6038" y="833"/>
                  </a:lnTo>
                  <a:cubicBezTo>
                    <a:pt x="6039" y="837"/>
                    <a:pt x="6041" y="838"/>
                    <a:pt x="6042" y="838"/>
                  </a:cubicBezTo>
                  <a:cubicBezTo>
                    <a:pt x="6046" y="838"/>
                    <a:pt x="6050" y="830"/>
                    <a:pt x="6055" y="830"/>
                  </a:cubicBezTo>
                  <a:cubicBezTo>
                    <a:pt x="6055" y="830"/>
                    <a:pt x="6056" y="830"/>
                    <a:pt x="6056" y="830"/>
                  </a:cubicBezTo>
                  <a:lnTo>
                    <a:pt x="6056" y="830"/>
                  </a:lnTo>
                  <a:cubicBezTo>
                    <a:pt x="6055" y="828"/>
                    <a:pt x="6055" y="825"/>
                    <a:pt x="6055" y="822"/>
                  </a:cubicBezTo>
                  <a:lnTo>
                    <a:pt x="6060" y="822"/>
                  </a:lnTo>
                  <a:cubicBezTo>
                    <a:pt x="6060" y="817"/>
                    <a:pt x="6059" y="815"/>
                    <a:pt x="6057" y="815"/>
                  </a:cubicBezTo>
                  <a:cubicBezTo>
                    <a:pt x="6052" y="815"/>
                    <a:pt x="6044" y="823"/>
                    <a:pt x="6037" y="823"/>
                  </a:cubicBezTo>
                  <a:cubicBezTo>
                    <a:pt x="6035" y="823"/>
                    <a:pt x="6034" y="822"/>
                    <a:pt x="6032" y="822"/>
                  </a:cubicBezTo>
                  <a:cubicBezTo>
                    <a:pt x="6038" y="816"/>
                    <a:pt x="6044" y="805"/>
                    <a:pt x="6038" y="805"/>
                  </a:cubicBezTo>
                  <a:lnTo>
                    <a:pt x="6038" y="805"/>
                  </a:lnTo>
                  <a:cubicBezTo>
                    <a:pt x="6044" y="810"/>
                    <a:pt x="6032" y="816"/>
                    <a:pt x="6021" y="822"/>
                  </a:cubicBezTo>
                  <a:cubicBezTo>
                    <a:pt x="6021" y="810"/>
                    <a:pt x="6016" y="816"/>
                    <a:pt x="6010" y="810"/>
                  </a:cubicBezTo>
                  <a:lnTo>
                    <a:pt x="6010" y="816"/>
                  </a:lnTo>
                  <a:cubicBezTo>
                    <a:pt x="6007" y="819"/>
                    <a:pt x="6006" y="820"/>
                    <a:pt x="6004" y="820"/>
                  </a:cubicBezTo>
                  <a:cubicBezTo>
                    <a:pt x="6003" y="820"/>
                    <a:pt x="6002" y="819"/>
                    <a:pt x="5999" y="816"/>
                  </a:cubicBezTo>
                  <a:cubicBezTo>
                    <a:pt x="5999" y="815"/>
                    <a:pt x="5999" y="814"/>
                    <a:pt x="5999" y="814"/>
                  </a:cubicBezTo>
                  <a:lnTo>
                    <a:pt x="5999" y="814"/>
                  </a:lnTo>
                  <a:cubicBezTo>
                    <a:pt x="6000" y="816"/>
                    <a:pt x="6000" y="817"/>
                    <a:pt x="6002" y="817"/>
                  </a:cubicBezTo>
                  <a:cubicBezTo>
                    <a:pt x="6003" y="817"/>
                    <a:pt x="6003" y="817"/>
                    <a:pt x="6004" y="816"/>
                  </a:cubicBezTo>
                  <a:cubicBezTo>
                    <a:pt x="6004" y="816"/>
                    <a:pt x="6002" y="814"/>
                    <a:pt x="6000" y="814"/>
                  </a:cubicBezTo>
                  <a:cubicBezTo>
                    <a:pt x="6000" y="814"/>
                    <a:pt x="6000" y="814"/>
                    <a:pt x="5999" y="814"/>
                  </a:cubicBezTo>
                  <a:lnTo>
                    <a:pt x="5999" y="814"/>
                  </a:lnTo>
                  <a:cubicBezTo>
                    <a:pt x="5998" y="808"/>
                    <a:pt x="6001" y="794"/>
                    <a:pt x="5993" y="794"/>
                  </a:cubicBezTo>
                  <a:cubicBezTo>
                    <a:pt x="5993" y="788"/>
                    <a:pt x="5999" y="782"/>
                    <a:pt x="5999" y="777"/>
                  </a:cubicBezTo>
                  <a:lnTo>
                    <a:pt x="5999" y="777"/>
                  </a:lnTo>
                  <a:cubicBezTo>
                    <a:pt x="5998" y="778"/>
                    <a:pt x="5997" y="778"/>
                    <a:pt x="5996" y="778"/>
                  </a:cubicBezTo>
                  <a:cubicBezTo>
                    <a:pt x="5990" y="778"/>
                    <a:pt x="5997" y="760"/>
                    <a:pt x="5982" y="760"/>
                  </a:cubicBezTo>
                  <a:cubicBezTo>
                    <a:pt x="5982" y="771"/>
                    <a:pt x="5982" y="771"/>
                    <a:pt x="5971" y="777"/>
                  </a:cubicBezTo>
                  <a:lnTo>
                    <a:pt x="5988" y="782"/>
                  </a:lnTo>
                  <a:lnTo>
                    <a:pt x="5971" y="788"/>
                  </a:lnTo>
                  <a:lnTo>
                    <a:pt x="5982" y="788"/>
                  </a:lnTo>
                  <a:cubicBezTo>
                    <a:pt x="5976" y="794"/>
                    <a:pt x="5976" y="794"/>
                    <a:pt x="5971" y="799"/>
                  </a:cubicBezTo>
                  <a:cubicBezTo>
                    <a:pt x="5973" y="793"/>
                    <a:pt x="5971" y="791"/>
                    <a:pt x="5968" y="791"/>
                  </a:cubicBezTo>
                  <a:cubicBezTo>
                    <a:pt x="5965" y="791"/>
                    <a:pt x="5961" y="792"/>
                    <a:pt x="5959" y="792"/>
                  </a:cubicBezTo>
                  <a:cubicBezTo>
                    <a:pt x="5956" y="792"/>
                    <a:pt x="5954" y="791"/>
                    <a:pt x="5954" y="788"/>
                  </a:cubicBezTo>
                  <a:lnTo>
                    <a:pt x="5971" y="766"/>
                  </a:lnTo>
                  <a:cubicBezTo>
                    <a:pt x="5971" y="757"/>
                    <a:pt x="5965" y="757"/>
                    <a:pt x="5958" y="757"/>
                  </a:cubicBezTo>
                  <a:cubicBezTo>
                    <a:pt x="5951" y="757"/>
                    <a:pt x="5943" y="757"/>
                    <a:pt x="5937" y="749"/>
                  </a:cubicBezTo>
                  <a:lnTo>
                    <a:pt x="5937" y="754"/>
                  </a:lnTo>
                  <a:cubicBezTo>
                    <a:pt x="5935" y="758"/>
                    <a:pt x="5934" y="759"/>
                    <a:pt x="5933" y="759"/>
                  </a:cubicBezTo>
                  <a:cubicBezTo>
                    <a:pt x="5931" y="759"/>
                    <a:pt x="5930" y="754"/>
                    <a:pt x="5926" y="754"/>
                  </a:cubicBezTo>
                  <a:cubicBezTo>
                    <a:pt x="5926" y="743"/>
                    <a:pt x="5926" y="743"/>
                    <a:pt x="5932" y="732"/>
                  </a:cubicBezTo>
                  <a:lnTo>
                    <a:pt x="5932" y="732"/>
                  </a:lnTo>
                  <a:cubicBezTo>
                    <a:pt x="5930" y="735"/>
                    <a:pt x="5928" y="736"/>
                    <a:pt x="5926" y="736"/>
                  </a:cubicBezTo>
                  <a:cubicBezTo>
                    <a:pt x="5925" y="736"/>
                    <a:pt x="5922" y="735"/>
                    <a:pt x="5920" y="735"/>
                  </a:cubicBezTo>
                  <a:cubicBezTo>
                    <a:pt x="5917" y="735"/>
                    <a:pt x="5914" y="737"/>
                    <a:pt x="5909" y="743"/>
                  </a:cubicBezTo>
                  <a:lnTo>
                    <a:pt x="5909" y="732"/>
                  </a:lnTo>
                  <a:cubicBezTo>
                    <a:pt x="5907" y="730"/>
                    <a:pt x="5904" y="729"/>
                    <a:pt x="5902" y="729"/>
                  </a:cubicBezTo>
                  <a:cubicBezTo>
                    <a:pt x="5893" y="729"/>
                    <a:pt x="5883" y="739"/>
                    <a:pt x="5878" y="739"/>
                  </a:cubicBezTo>
                  <a:cubicBezTo>
                    <a:pt x="5877" y="739"/>
                    <a:pt x="5876" y="738"/>
                    <a:pt x="5876" y="738"/>
                  </a:cubicBezTo>
                  <a:cubicBezTo>
                    <a:pt x="5881" y="732"/>
                    <a:pt x="5881" y="721"/>
                    <a:pt x="5892" y="721"/>
                  </a:cubicBezTo>
                  <a:cubicBezTo>
                    <a:pt x="5890" y="718"/>
                    <a:pt x="5888" y="717"/>
                    <a:pt x="5887" y="717"/>
                  </a:cubicBezTo>
                  <a:cubicBezTo>
                    <a:pt x="5885" y="717"/>
                    <a:pt x="5884" y="718"/>
                    <a:pt x="5881" y="721"/>
                  </a:cubicBezTo>
                  <a:cubicBezTo>
                    <a:pt x="5881" y="720"/>
                    <a:pt x="5880" y="719"/>
                    <a:pt x="5879" y="719"/>
                  </a:cubicBezTo>
                  <a:cubicBezTo>
                    <a:pt x="5877" y="719"/>
                    <a:pt x="5873" y="720"/>
                    <a:pt x="5870" y="720"/>
                  </a:cubicBezTo>
                  <a:cubicBezTo>
                    <a:pt x="5867" y="720"/>
                    <a:pt x="5864" y="719"/>
                    <a:pt x="5864" y="715"/>
                  </a:cubicBezTo>
                  <a:cubicBezTo>
                    <a:pt x="5864" y="721"/>
                    <a:pt x="5859" y="726"/>
                    <a:pt x="5853" y="726"/>
                  </a:cubicBezTo>
                  <a:cubicBezTo>
                    <a:pt x="5853" y="726"/>
                    <a:pt x="5853" y="726"/>
                    <a:pt x="5853" y="725"/>
                  </a:cubicBezTo>
                  <a:lnTo>
                    <a:pt x="5853" y="725"/>
                  </a:lnTo>
                  <a:cubicBezTo>
                    <a:pt x="5850" y="728"/>
                    <a:pt x="5848" y="730"/>
                    <a:pt x="5848" y="738"/>
                  </a:cubicBezTo>
                  <a:cubicBezTo>
                    <a:pt x="5848" y="721"/>
                    <a:pt x="5842" y="721"/>
                    <a:pt x="5836" y="715"/>
                  </a:cubicBezTo>
                  <a:cubicBezTo>
                    <a:pt x="5836" y="715"/>
                    <a:pt x="5834" y="713"/>
                    <a:pt x="5831" y="713"/>
                  </a:cubicBezTo>
                  <a:cubicBezTo>
                    <a:pt x="5829" y="713"/>
                    <a:pt x="5827" y="713"/>
                    <a:pt x="5825" y="715"/>
                  </a:cubicBezTo>
                  <a:cubicBezTo>
                    <a:pt x="5825" y="710"/>
                    <a:pt x="5820" y="710"/>
                    <a:pt x="5820" y="710"/>
                  </a:cubicBezTo>
                  <a:cubicBezTo>
                    <a:pt x="5825" y="710"/>
                    <a:pt x="5831" y="710"/>
                    <a:pt x="5831" y="704"/>
                  </a:cubicBezTo>
                  <a:lnTo>
                    <a:pt x="5831" y="704"/>
                  </a:lnTo>
                  <a:cubicBezTo>
                    <a:pt x="5834" y="707"/>
                    <a:pt x="5836" y="710"/>
                    <a:pt x="5836" y="710"/>
                  </a:cubicBezTo>
                  <a:cubicBezTo>
                    <a:pt x="5836" y="704"/>
                    <a:pt x="5831" y="704"/>
                    <a:pt x="5831" y="704"/>
                  </a:cubicBezTo>
                  <a:cubicBezTo>
                    <a:pt x="5825" y="704"/>
                    <a:pt x="5825" y="704"/>
                    <a:pt x="5825" y="698"/>
                  </a:cubicBezTo>
                  <a:lnTo>
                    <a:pt x="5825" y="698"/>
                  </a:lnTo>
                  <a:cubicBezTo>
                    <a:pt x="5825" y="704"/>
                    <a:pt x="5831" y="704"/>
                    <a:pt x="5831" y="704"/>
                  </a:cubicBezTo>
                  <a:lnTo>
                    <a:pt x="5831" y="704"/>
                  </a:lnTo>
                  <a:cubicBezTo>
                    <a:pt x="5829" y="702"/>
                    <a:pt x="5827" y="700"/>
                    <a:pt x="5825" y="698"/>
                  </a:cubicBezTo>
                  <a:lnTo>
                    <a:pt x="5820" y="698"/>
                  </a:lnTo>
                  <a:cubicBezTo>
                    <a:pt x="5820" y="693"/>
                    <a:pt x="5825" y="687"/>
                    <a:pt x="5825" y="682"/>
                  </a:cubicBezTo>
                  <a:cubicBezTo>
                    <a:pt x="5826" y="682"/>
                    <a:pt x="5827" y="683"/>
                    <a:pt x="5828" y="683"/>
                  </a:cubicBezTo>
                  <a:cubicBezTo>
                    <a:pt x="5833" y="683"/>
                    <a:pt x="5840" y="673"/>
                    <a:pt x="5845" y="668"/>
                  </a:cubicBezTo>
                  <a:lnTo>
                    <a:pt x="5845" y="668"/>
                  </a:lnTo>
                  <a:cubicBezTo>
                    <a:pt x="5846" y="669"/>
                    <a:pt x="5847" y="670"/>
                    <a:pt x="5848" y="670"/>
                  </a:cubicBezTo>
                  <a:lnTo>
                    <a:pt x="5848" y="665"/>
                  </a:lnTo>
                  <a:cubicBezTo>
                    <a:pt x="5847" y="666"/>
                    <a:pt x="5846" y="667"/>
                    <a:pt x="5845" y="668"/>
                  </a:cubicBezTo>
                  <a:lnTo>
                    <a:pt x="5845" y="668"/>
                  </a:lnTo>
                  <a:cubicBezTo>
                    <a:pt x="5837" y="658"/>
                    <a:pt x="5842" y="653"/>
                    <a:pt x="5836" y="648"/>
                  </a:cubicBezTo>
                  <a:lnTo>
                    <a:pt x="5836" y="648"/>
                  </a:lnTo>
                  <a:cubicBezTo>
                    <a:pt x="5848" y="654"/>
                    <a:pt x="5853" y="654"/>
                    <a:pt x="5853" y="659"/>
                  </a:cubicBezTo>
                  <a:lnTo>
                    <a:pt x="5853" y="654"/>
                  </a:lnTo>
                  <a:cubicBezTo>
                    <a:pt x="5853" y="648"/>
                    <a:pt x="5848" y="648"/>
                    <a:pt x="5848" y="642"/>
                  </a:cubicBezTo>
                  <a:lnTo>
                    <a:pt x="5848" y="642"/>
                  </a:lnTo>
                  <a:lnTo>
                    <a:pt x="5859" y="648"/>
                  </a:lnTo>
                  <a:cubicBezTo>
                    <a:pt x="5859" y="642"/>
                    <a:pt x="5848" y="631"/>
                    <a:pt x="5859" y="626"/>
                  </a:cubicBezTo>
                  <a:cubicBezTo>
                    <a:pt x="5848" y="620"/>
                    <a:pt x="5825" y="626"/>
                    <a:pt x="5820" y="614"/>
                  </a:cubicBezTo>
                  <a:cubicBezTo>
                    <a:pt x="5825" y="614"/>
                    <a:pt x="5836" y="614"/>
                    <a:pt x="5836" y="620"/>
                  </a:cubicBezTo>
                  <a:cubicBezTo>
                    <a:pt x="5836" y="620"/>
                    <a:pt x="5836" y="614"/>
                    <a:pt x="5836" y="614"/>
                  </a:cubicBezTo>
                  <a:lnTo>
                    <a:pt x="5848" y="620"/>
                  </a:lnTo>
                  <a:cubicBezTo>
                    <a:pt x="5853" y="614"/>
                    <a:pt x="5836" y="614"/>
                    <a:pt x="5842" y="614"/>
                  </a:cubicBezTo>
                  <a:lnTo>
                    <a:pt x="5853" y="614"/>
                  </a:lnTo>
                  <a:cubicBezTo>
                    <a:pt x="5853" y="614"/>
                    <a:pt x="5848" y="614"/>
                    <a:pt x="5853" y="620"/>
                  </a:cubicBezTo>
                  <a:cubicBezTo>
                    <a:pt x="5853" y="614"/>
                    <a:pt x="5859" y="609"/>
                    <a:pt x="5870" y="609"/>
                  </a:cubicBezTo>
                  <a:cubicBezTo>
                    <a:pt x="5864" y="609"/>
                    <a:pt x="5859" y="609"/>
                    <a:pt x="5853" y="603"/>
                  </a:cubicBezTo>
                  <a:cubicBezTo>
                    <a:pt x="5855" y="601"/>
                    <a:pt x="5857" y="601"/>
                    <a:pt x="5859" y="601"/>
                  </a:cubicBezTo>
                  <a:cubicBezTo>
                    <a:pt x="5863" y="601"/>
                    <a:pt x="5866" y="603"/>
                    <a:pt x="5870" y="603"/>
                  </a:cubicBezTo>
                  <a:cubicBezTo>
                    <a:pt x="5864" y="598"/>
                    <a:pt x="5876" y="598"/>
                    <a:pt x="5859" y="592"/>
                  </a:cubicBezTo>
                  <a:lnTo>
                    <a:pt x="5870" y="592"/>
                  </a:lnTo>
                  <a:cubicBezTo>
                    <a:pt x="5864" y="586"/>
                    <a:pt x="5870" y="575"/>
                    <a:pt x="5853" y="575"/>
                  </a:cubicBezTo>
                  <a:cubicBezTo>
                    <a:pt x="5842" y="564"/>
                    <a:pt x="5864" y="553"/>
                    <a:pt x="5859" y="542"/>
                  </a:cubicBezTo>
                  <a:lnTo>
                    <a:pt x="5864" y="542"/>
                  </a:lnTo>
                  <a:cubicBezTo>
                    <a:pt x="5859" y="536"/>
                    <a:pt x="5859" y="525"/>
                    <a:pt x="5848" y="519"/>
                  </a:cubicBezTo>
                  <a:lnTo>
                    <a:pt x="5864" y="519"/>
                  </a:lnTo>
                  <a:cubicBezTo>
                    <a:pt x="5859" y="514"/>
                    <a:pt x="5853" y="514"/>
                    <a:pt x="5859" y="502"/>
                  </a:cubicBezTo>
                  <a:lnTo>
                    <a:pt x="5859" y="502"/>
                  </a:lnTo>
                  <a:cubicBezTo>
                    <a:pt x="5864" y="505"/>
                    <a:pt x="5867" y="505"/>
                    <a:pt x="5869" y="505"/>
                  </a:cubicBezTo>
                  <a:cubicBezTo>
                    <a:pt x="5870" y="505"/>
                    <a:pt x="5870" y="505"/>
                    <a:pt x="5870" y="508"/>
                  </a:cubicBezTo>
                  <a:cubicBezTo>
                    <a:pt x="5870" y="502"/>
                    <a:pt x="5876" y="497"/>
                    <a:pt x="5864" y="491"/>
                  </a:cubicBezTo>
                  <a:lnTo>
                    <a:pt x="5864" y="491"/>
                  </a:lnTo>
                  <a:cubicBezTo>
                    <a:pt x="5867" y="492"/>
                    <a:pt x="5869" y="493"/>
                    <a:pt x="5870" y="493"/>
                  </a:cubicBezTo>
                  <a:cubicBezTo>
                    <a:pt x="5877" y="493"/>
                    <a:pt x="5880" y="485"/>
                    <a:pt x="5876" y="480"/>
                  </a:cubicBezTo>
                  <a:lnTo>
                    <a:pt x="5876" y="480"/>
                  </a:lnTo>
                  <a:lnTo>
                    <a:pt x="5870" y="491"/>
                  </a:lnTo>
                  <a:cubicBezTo>
                    <a:pt x="5864" y="486"/>
                    <a:pt x="5864" y="480"/>
                    <a:pt x="5864" y="480"/>
                  </a:cubicBezTo>
                  <a:lnTo>
                    <a:pt x="5881" y="480"/>
                  </a:lnTo>
                  <a:cubicBezTo>
                    <a:pt x="5898" y="458"/>
                    <a:pt x="5848" y="458"/>
                    <a:pt x="5876" y="441"/>
                  </a:cubicBezTo>
                  <a:lnTo>
                    <a:pt x="5876" y="441"/>
                  </a:lnTo>
                  <a:cubicBezTo>
                    <a:pt x="5867" y="441"/>
                    <a:pt x="5868" y="448"/>
                    <a:pt x="5861" y="448"/>
                  </a:cubicBezTo>
                  <a:cubicBezTo>
                    <a:pt x="5859" y="448"/>
                    <a:pt x="5857" y="448"/>
                    <a:pt x="5853" y="446"/>
                  </a:cubicBezTo>
                  <a:cubicBezTo>
                    <a:pt x="5859" y="441"/>
                    <a:pt x="5876" y="430"/>
                    <a:pt x="5876" y="430"/>
                  </a:cubicBezTo>
                  <a:cubicBezTo>
                    <a:pt x="5881" y="418"/>
                    <a:pt x="5853" y="424"/>
                    <a:pt x="5853" y="413"/>
                  </a:cubicBezTo>
                  <a:cubicBezTo>
                    <a:pt x="5849" y="417"/>
                    <a:pt x="5843" y="421"/>
                    <a:pt x="5837" y="421"/>
                  </a:cubicBezTo>
                  <a:cubicBezTo>
                    <a:pt x="5835" y="421"/>
                    <a:pt x="5832" y="420"/>
                    <a:pt x="5831" y="418"/>
                  </a:cubicBezTo>
                  <a:cubicBezTo>
                    <a:pt x="5831" y="414"/>
                    <a:pt x="5842" y="406"/>
                    <a:pt x="5849" y="406"/>
                  </a:cubicBezTo>
                  <a:cubicBezTo>
                    <a:pt x="5851" y="406"/>
                    <a:pt x="5852" y="406"/>
                    <a:pt x="5853" y="407"/>
                  </a:cubicBezTo>
                  <a:cubicBezTo>
                    <a:pt x="5853" y="407"/>
                    <a:pt x="5856" y="410"/>
                    <a:pt x="5859" y="410"/>
                  </a:cubicBezTo>
                  <a:cubicBezTo>
                    <a:pt x="5861" y="410"/>
                    <a:pt x="5863" y="409"/>
                    <a:pt x="5864" y="407"/>
                  </a:cubicBezTo>
                  <a:lnTo>
                    <a:pt x="5859" y="407"/>
                  </a:lnTo>
                  <a:cubicBezTo>
                    <a:pt x="5859" y="402"/>
                    <a:pt x="5859" y="396"/>
                    <a:pt x="5870" y="396"/>
                  </a:cubicBezTo>
                  <a:cubicBezTo>
                    <a:pt x="5867" y="394"/>
                    <a:pt x="5864" y="394"/>
                    <a:pt x="5863" y="394"/>
                  </a:cubicBezTo>
                  <a:cubicBezTo>
                    <a:pt x="5862" y="394"/>
                    <a:pt x="5861" y="394"/>
                    <a:pt x="5860" y="395"/>
                  </a:cubicBezTo>
                  <a:lnTo>
                    <a:pt x="5860" y="395"/>
                  </a:lnTo>
                  <a:cubicBezTo>
                    <a:pt x="5860" y="388"/>
                    <a:pt x="5853" y="382"/>
                    <a:pt x="5853" y="374"/>
                  </a:cubicBezTo>
                  <a:cubicBezTo>
                    <a:pt x="5853" y="379"/>
                    <a:pt x="5848" y="379"/>
                    <a:pt x="5848" y="379"/>
                  </a:cubicBezTo>
                  <a:cubicBezTo>
                    <a:pt x="5848" y="375"/>
                    <a:pt x="5846" y="374"/>
                    <a:pt x="5844" y="374"/>
                  </a:cubicBezTo>
                  <a:cubicBezTo>
                    <a:pt x="5841" y="374"/>
                    <a:pt x="5838" y="375"/>
                    <a:pt x="5835" y="375"/>
                  </a:cubicBezTo>
                  <a:cubicBezTo>
                    <a:pt x="5834" y="375"/>
                    <a:pt x="5832" y="375"/>
                    <a:pt x="5831" y="374"/>
                  </a:cubicBezTo>
                  <a:cubicBezTo>
                    <a:pt x="5836" y="362"/>
                    <a:pt x="5848" y="368"/>
                    <a:pt x="5836" y="362"/>
                  </a:cubicBezTo>
                  <a:cubicBezTo>
                    <a:pt x="5842" y="351"/>
                    <a:pt x="5848" y="351"/>
                    <a:pt x="5853" y="351"/>
                  </a:cubicBezTo>
                  <a:cubicBezTo>
                    <a:pt x="5842" y="351"/>
                    <a:pt x="5853" y="334"/>
                    <a:pt x="5853" y="329"/>
                  </a:cubicBezTo>
                  <a:lnTo>
                    <a:pt x="5853" y="329"/>
                  </a:lnTo>
                  <a:lnTo>
                    <a:pt x="5848" y="334"/>
                  </a:lnTo>
                  <a:cubicBezTo>
                    <a:pt x="5848" y="329"/>
                    <a:pt x="5848" y="329"/>
                    <a:pt x="5848" y="329"/>
                  </a:cubicBezTo>
                  <a:cubicBezTo>
                    <a:pt x="5842" y="329"/>
                    <a:pt x="5836" y="340"/>
                    <a:pt x="5825" y="340"/>
                  </a:cubicBezTo>
                  <a:cubicBezTo>
                    <a:pt x="5825" y="334"/>
                    <a:pt x="5814" y="334"/>
                    <a:pt x="5825" y="323"/>
                  </a:cubicBezTo>
                  <a:cubicBezTo>
                    <a:pt x="5825" y="326"/>
                    <a:pt x="5826" y="327"/>
                    <a:pt x="5827" y="327"/>
                  </a:cubicBezTo>
                  <a:cubicBezTo>
                    <a:pt x="5830" y="327"/>
                    <a:pt x="5835" y="322"/>
                    <a:pt x="5839" y="322"/>
                  </a:cubicBezTo>
                  <a:cubicBezTo>
                    <a:pt x="5840" y="322"/>
                    <a:pt x="5841" y="322"/>
                    <a:pt x="5842" y="323"/>
                  </a:cubicBezTo>
                  <a:cubicBezTo>
                    <a:pt x="5842" y="323"/>
                    <a:pt x="5842" y="318"/>
                    <a:pt x="5842" y="318"/>
                  </a:cubicBezTo>
                  <a:cubicBezTo>
                    <a:pt x="5846" y="312"/>
                    <a:pt x="5845" y="310"/>
                    <a:pt x="5842" y="310"/>
                  </a:cubicBezTo>
                  <a:lnTo>
                    <a:pt x="5842" y="310"/>
                  </a:lnTo>
                  <a:cubicBezTo>
                    <a:pt x="5838" y="310"/>
                    <a:pt x="5830" y="313"/>
                    <a:pt x="5827" y="313"/>
                  </a:cubicBezTo>
                  <a:cubicBezTo>
                    <a:pt x="5826" y="313"/>
                    <a:pt x="5825" y="313"/>
                    <a:pt x="5825" y="312"/>
                  </a:cubicBezTo>
                  <a:cubicBezTo>
                    <a:pt x="5831" y="306"/>
                    <a:pt x="5836" y="301"/>
                    <a:pt x="5831" y="301"/>
                  </a:cubicBezTo>
                  <a:lnTo>
                    <a:pt x="5831" y="301"/>
                  </a:lnTo>
                  <a:cubicBezTo>
                    <a:pt x="5836" y="301"/>
                    <a:pt x="5820" y="306"/>
                    <a:pt x="5814" y="306"/>
                  </a:cubicBezTo>
                  <a:cubicBezTo>
                    <a:pt x="5814" y="304"/>
                    <a:pt x="5813" y="304"/>
                    <a:pt x="5811" y="304"/>
                  </a:cubicBezTo>
                  <a:cubicBezTo>
                    <a:pt x="5808" y="304"/>
                    <a:pt x="5806" y="304"/>
                    <a:pt x="5803" y="301"/>
                  </a:cubicBezTo>
                  <a:lnTo>
                    <a:pt x="5803" y="306"/>
                  </a:lnTo>
                  <a:cubicBezTo>
                    <a:pt x="5801" y="308"/>
                    <a:pt x="5800" y="309"/>
                    <a:pt x="5799" y="309"/>
                  </a:cubicBezTo>
                  <a:cubicBezTo>
                    <a:pt x="5797" y="309"/>
                    <a:pt x="5795" y="306"/>
                    <a:pt x="5792" y="306"/>
                  </a:cubicBezTo>
                  <a:cubicBezTo>
                    <a:pt x="5794" y="304"/>
                    <a:pt x="5796" y="304"/>
                    <a:pt x="5797" y="304"/>
                  </a:cubicBezTo>
                  <a:cubicBezTo>
                    <a:pt x="5797" y="304"/>
                    <a:pt x="5797" y="304"/>
                    <a:pt x="5797" y="301"/>
                  </a:cubicBezTo>
                  <a:lnTo>
                    <a:pt x="5797" y="301"/>
                  </a:lnTo>
                  <a:cubicBezTo>
                    <a:pt x="5796" y="301"/>
                    <a:pt x="5795" y="302"/>
                    <a:pt x="5794" y="302"/>
                  </a:cubicBezTo>
                  <a:cubicBezTo>
                    <a:pt x="5789" y="302"/>
                    <a:pt x="5802" y="284"/>
                    <a:pt x="5792" y="284"/>
                  </a:cubicBezTo>
                  <a:cubicBezTo>
                    <a:pt x="5792" y="278"/>
                    <a:pt x="5803" y="273"/>
                    <a:pt x="5803" y="267"/>
                  </a:cubicBezTo>
                  <a:cubicBezTo>
                    <a:pt x="5792" y="267"/>
                    <a:pt x="5808" y="256"/>
                    <a:pt x="5792" y="250"/>
                  </a:cubicBezTo>
                  <a:cubicBezTo>
                    <a:pt x="5786" y="262"/>
                    <a:pt x="5792" y="262"/>
                    <a:pt x="5775" y="262"/>
                  </a:cubicBezTo>
                  <a:lnTo>
                    <a:pt x="5792" y="267"/>
                  </a:lnTo>
                  <a:lnTo>
                    <a:pt x="5775" y="273"/>
                  </a:lnTo>
                  <a:cubicBezTo>
                    <a:pt x="5775" y="276"/>
                    <a:pt x="5778" y="276"/>
                    <a:pt x="5780" y="276"/>
                  </a:cubicBezTo>
                  <a:cubicBezTo>
                    <a:pt x="5783" y="276"/>
                    <a:pt x="5786" y="276"/>
                    <a:pt x="5786" y="278"/>
                  </a:cubicBezTo>
                  <a:cubicBezTo>
                    <a:pt x="5775" y="278"/>
                    <a:pt x="5780" y="278"/>
                    <a:pt x="5775" y="284"/>
                  </a:cubicBezTo>
                  <a:cubicBezTo>
                    <a:pt x="5778" y="278"/>
                    <a:pt x="5773" y="278"/>
                    <a:pt x="5769" y="278"/>
                  </a:cubicBezTo>
                  <a:cubicBezTo>
                    <a:pt x="5765" y="278"/>
                    <a:pt x="5761" y="278"/>
                    <a:pt x="5764" y="273"/>
                  </a:cubicBezTo>
                  <a:lnTo>
                    <a:pt x="5780" y="256"/>
                  </a:lnTo>
                  <a:cubicBezTo>
                    <a:pt x="5786" y="239"/>
                    <a:pt x="5758" y="250"/>
                    <a:pt x="5758" y="234"/>
                  </a:cubicBezTo>
                  <a:lnTo>
                    <a:pt x="5752" y="245"/>
                  </a:lnTo>
                  <a:cubicBezTo>
                    <a:pt x="5751" y="246"/>
                    <a:pt x="5750" y="246"/>
                    <a:pt x="5750" y="246"/>
                  </a:cubicBezTo>
                  <a:cubicBezTo>
                    <a:pt x="5747" y="246"/>
                    <a:pt x="5746" y="239"/>
                    <a:pt x="5741" y="239"/>
                  </a:cubicBezTo>
                  <a:cubicBezTo>
                    <a:pt x="5747" y="234"/>
                    <a:pt x="5747" y="228"/>
                    <a:pt x="5752" y="222"/>
                  </a:cubicBezTo>
                  <a:lnTo>
                    <a:pt x="5752" y="222"/>
                  </a:lnTo>
                  <a:cubicBezTo>
                    <a:pt x="5751" y="224"/>
                    <a:pt x="5750" y="224"/>
                    <a:pt x="5749" y="224"/>
                  </a:cubicBezTo>
                  <a:cubicBezTo>
                    <a:pt x="5748" y="224"/>
                    <a:pt x="5746" y="223"/>
                    <a:pt x="5743" y="223"/>
                  </a:cubicBezTo>
                  <a:cubicBezTo>
                    <a:pt x="5740" y="223"/>
                    <a:pt x="5736" y="224"/>
                    <a:pt x="5730" y="228"/>
                  </a:cubicBezTo>
                  <a:lnTo>
                    <a:pt x="5736" y="217"/>
                  </a:lnTo>
                  <a:cubicBezTo>
                    <a:pt x="5734" y="215"/>
                    <a:pt x="5733" y="214"/>
                    <a:pt x="5730" y="214"/>
                  </a:cubicBezTo>
                  <a:cubicBezTo>
                    <a:pt x="5723" y="214"/>
                    <a:pt x="5711" y="223"/>
                    <a:pt x="5705" y="223"/>
                  </a:cubicBezTo>
                  <a:cubicBezTo>
                    <a:pt x="5704" y="223"/>
                    <a:pt x="5703" y="223"/>
                    <a:pt x="5702" y="222"/>
                  </a:cubicBezTo>
                  <a:cubicBezTo>
                    <a:pt x="5713" y="217"/>
                    <a:pt x="5713" y="206"/>
                    <a:pt x="5719" y="206"/>
                  </a:cubicBezTo>
                  <a:cubicBezTo>
                    <a:pt x="5719" y="203"/>
                    <a:pt x="5719" y="201"/>
                    <a:pt x="5718" y="201"/>
                  </a:cubicBezTo>
                  <a:cubicBezTo>
                    <a:pt x="5717" y="201"/>
                    <a:pt x="5716" y="203"/>
                    <a:pt x="5713" y="206"/>
                  </a:cubicBezTo>
                  <a:cubicBezTo>
                    <a:pt x="5713" y="204"/>
                    <a:pt x="5712" y="204"/>
                    <a:pt x="5711" y="204"/>
                  </a:cubicBezTo>
                  <a:cubicBezTo>
                    <a:pt x="5709" y="204"/>
                    <a:pt x="5705" y="205"/>
                    <a:pt x="5703" y="205"/>
                  </a:cubicBezTo>
                  <a:cubicBezTo>
                    <a:pt x="5701" y="205"/>
                    <a:pt x="5700" y="204"/>
                    <a:pt x="5702" y="200"/>
                  </a:cubicBezTo>
                  <a:lnTo>
                    <a:pt x="5702" y="200"/>
                  </a:lnTo>
                  <a:cubicBezTo>
                    <a:pt x="5698" y="200"/>
                    <a:pt x="5693" y="207"/>
                    <a:pt x="5691" y="207"/>
                  </a:cubicBezTo>
                  <a:cubicBezTo>
                    <a:pt x="5691" y="207"/>
                    <a:pt x="5691" y="207"/>
                    <a:pt x="5691" y="206"/>
                  </a:cubicBezTo>
                  <a:cubicBezTo>
                    <a:pt x="5691" y="206"/>
                    <a:pt x="5685" y="206"/>
                    <a:pt x="5680" y="217"/>
                  </a:cubicBezTo>
                  <a:cubicBezTo>
                    <a:pt x="5685" y="189"/>
                    <a:pt x="5657" y="206"/>
                    <a:pt x="5663" y="178"/>
                  </a:cubicBezTo>
                  <a:cubicBezTo>
                    <a:pt x="5652" y="178"/>
                    <a:pt x="5640" y="178"/>
                    <a:pt x="5635" y="172"/>
                  </a:cubicBezTo>
                  <a:lnTo>
                    <a:pt x="5640" y="172"/>
                  </a:lnTo>
                  <a:cubicBezTo>
                    <a:pt x="5640" y="170"/>
                    <a:pt x="5639" y="170"/>
                    <a:pt x="5638" y="170"/>
                  </a:cubicBezTo>
                  <a:cubicBezTo>
                    <a:pt x="5633" y="170"/>
                    <a:pt x="5627" y="182"/>
                    <a:pt x="5622" y="182"/>
                  </a:cubicBezTo>
                  <a:cubicBezTo>
                    <a:pt x="5621" y="182"/>
                    <a:pt x="5619" y="181"/>
                    <a:pt x="5618" y="178"/>
                  </a:cubicBezTo>
                  <a:cubicBezTo>
                    <a:pt x="5618" y="172"/>
                    <a:pt x="5621" y="172"/>
                    <a:pt x="5623" y="172"/>
                  </a:cubicBezTo>
                  <a:cubicBezTo>
                    <a:pt x="5625" y="172"/>
                    <a:pt x="5626" y="172"/>
                    <a:pt x="5624" y="166"/>
                  </a:cubicBezTo>
                  <a:cubicBezTo>
                    <a:pt x="5628" y="156"/>
                    <a:pt x="5627" y="153"/>
                    <a:pt x="5625" y="153"/>
                  </a:cubicBezTo>
                  <a:lnTo>
                    <a:pt x="5625" y="153"/>
                  </a:lnTo>
                  <a:cubicBezTo>
                    <a:pt x="5623" y="153"/>
                    <a:pt x="5619" y="155"/>
                    <a:pt x="5616" y="155"/>
                  </a:cubicBezTo>
                  <a:cubicBezTo>
                    <a:pt x="5614" y="155"/>
                    <a:pt x="5612" y="154"/>
                    <a:pt x="5612" y="150"/>
                  </a:cubicBezTo>
                  <a:cubicBezTo>
                    <a:pt x="5612" y="147"/>
                    <a:pt x="5612" y="146"/>
                    <a:pt x="5610" y="146"/>
                  </a:cubicBezTo>
                  <a:cubicBezTo>
                    <a:pt x="5607" y="146"/>
                    <a:pt x="5601" y="151"/>
                    <a:pt x="5595" y="151"/>
                  </a:cubicBezTo>
                  <a:cubicBezTo>
                    <a:pt x="5593" y="151"/>
                    <a:pt x="5592" y="150"/>
                    <a:pt x="5590" y="150"/>
                  </a:cubicBezTo>
                  <a:cubicBezTo>
                    <a:pt x="5590" y="150"/>
                    <a:pt x="5590" y="144"/>
                    <a:pt x="5590" y="144"/>
                  </a:cubicBezTo>
                  <a:cubicBezTo>
                    <a:pt x="5584" y="155"/>
                    <a:pt x="5568" y="161"/>
                    <a:pt x="5562" y="161"/>
                  </a:cubicBezTo>
                  <a:cubicBezTo>
                    <a:pt x="5568" y="150"/>
                    <a:pt x="5568" y="155"/>
                    <a:pt x="5568" y="144"/>
                  </a:cubicBezTo>
                  <a:lnTo>
                    <a:pt x="5568" y="144"/>
                  </a:lnTo>
                  <a:cubicBezTo>
                    <a:pt x="5562" y="144"/>
                    <a:pt x="5562" y="161"/>
                    <a:pt x="5556" y="166"/>
                  </a:cubicBezTo>
                  <a:cubicBezTo>
                    <a:pt x="5556" y="155"/>
                    <a:pt x="5551" y="150"/>
                    <a:pt x="5556" y="138"/>
                  </a:cubicBezTo>
                  <a:lnTo>
                    <a:pt x="5562" y="138"/>
                  </a:lnTo>
                  <a:cubicBezTo>
                    <a:pt x="5562" y="132"/>
                    <a:pt x="5561" y="131"/>
                    <a:pt x="5559" y="131"/>
                  </a:cubicBezTo>
                  <a:cubicBezTo>
                    <a:pt x="5556" y="131"/>
                    <a:pt x="5553" y="134"/>
                    <a:pt x="5552" y="134"/>
                  </a:cubicBezTo>
                  <a:cubicBezTo>
                    <a:pt x="5551" y="134"/>
                    <a:pt x="5551" y="134"/>
                    <a:pt x="5551" y="133"/>
                  </a:cubicBezTo>
                  <a:lnTo>
                    <a:pt x="5551" y="127"/>
                  </a:lnTo>
                  <a:cubicBezTo>
                    <a:pt x="5541" y="127"/>
                    <a:pt x="5536" y="140"/>
                    <a:pt x="5527" y="140"/>
                  </a:cubicBezTo>
                  <a:cubicBezTo>
                    <a:pt x="5526" y="140"/>
                    <a:pt x="5524" y="139"/>
                    <a:pt x="5523" y="138"/>
                  </a:cubicBezTo>
                  <a:lnTo>
                    <a:pt x="5523" y="138"/>
                  </a:lnTo>
                  <a:lnTo>
                    <a:pt x="5528" y="144"/>
                  </a:lnTo>
                  <a:cubicBezTo>
                    <a:pt x="5526" y="148"/>
                    <a:pt x="5524" y="150"/>
                    <a:pt x="5523" y="150"/>
                  </a:cubicBezTo>
                  <a:cubicBezTo>
                    <a:pt x="5520" y="150"/>
                    <a:pt x="5520" y="144"/>
                    <a:pt x="5517" y="144"/>
                  </a:cubicBezTo>
                  <a:cubicBezTo>
                    <a:pt x="5516" y="144"/>
                    <a:pt x="5514" y="145"/>
                    <a:pt x="5512" y="150"/>
                  </a:cubicBezTo>
                  <a:lnTo>
                    <a:pt x="5517" y="127"/>
                  </a:lnTo>
                  <a:lnTo>
                    <a:pt x="5517" y="127"/>
                  </a:lnTo>
                  <a:cubicBezTo>
                    <a:pt x="5512" y="133"/>
                    <a:pt x="5500" y="144"/>
                    <a:pt x="5489" y="150"/>
                  </a:cubicBezTo>
                  <a:cubicBezTo>
                    <a:pt x="5495" y="133"/>
                    <a:pt x="5506" y="127"/>
                    <a:pt x="5512" y="122"/>
                  </a:cubicBezTo>
                  <a:lnTo>
                    <a:pt x="5512" y="122"/>
                  </a:lnTo>
                  <a:cubicBezTo>
                    <a:pt x="5512" y="122"/>
                    <a:pt x="5500" y="122"/>
                    <a:pt x="5500" y="127"/>
                  </a:cubicBezTo>
                  <a:cubicBezTo>
                    <a:pt x="5495" y="138"/>
                    <a:pt x="5489" y="144"/>
                    <a:pt x="5478" y="144"/>
                  </a:cubicBezTo>
                  <a:cubicBezTo>
                    <a:pt x="5484" y="110"/>
                    <a:pt x="5461" y="133"/>
                    <a:pt x="5456" y="105"/>
                  </a:cubicBezTo>
                  <a:cubicBezTo>
                    <a:pt x="5451" y="110"/>
                    <a:pt x="5447" y="111"/>
                    <a:pt x="5442" y="111"/>
                  </a:cubicBezTo>
                  <a:cubicBezTo>
                    <a:pt x="5433" y="111"/>
                    <a:pt x="5425" y="104"/>
                    <a:pt x="5413" y="104"/>
                  </a:cubicBezTo>
                  <a:cubicBezTo>
                    <a:pt x="5410" y="104"/>
                    <a:pt x="5408" y="104"/>
                    <a:pt x="5405" y="105"/>
                  </a:cubicBezTo>
                  <a:cubicBezTo>
                    <a:pt x="5411" y="119"/>
                    <a:pt x="5409" y="119"/>
                    <a:pt x="5407" y="119"/>
                  </a:cubicBezTo>
                  <a:cubicBezTo>
                    <a:pt x="5405" y="119"/>
                    <a:pt x="5402" y="119"/>
                    <a:pt x="5405" y="133"/>
                  </a:cubicBezTo>
                  <a:lnTo>
                    <a:pt x="5400" y="133"/>
                  </a:lnTo>
                  <a:lnTo>
                    <a:pt x="5388" y="116"/>
                  </a:lnTo>
                  <a:cubicBezTo>
                    <a:pt x="5383" y="110"/>
                    <a:pt x="5388" y="110"/>
                    <a:pt x="5388" y="105"/>
                  </a:cubicBezTo>
                  <a:cubicBezTo>
                    <a:pt x="5377" y="99"/>
                    <a:pt x="5383" y="94"/>
                    <a:pt x="5377" y="82"/>
                  </a:cubicBezTo>
                  <a:cubicBezTo>
                    <a:pt x="5377" y="91"/>
                    <a:pt x="5377" y="96"/>
                    <a:pt x="5375" y="96"/>
                  </a:cubicBezTo>
                  <a:cubicBezTo>
                    <a:pt x="5374" y="96"/>
                    <a:pt x="5373" y="95"/>
                    <a:pt x="5372" y="94"/>
                  </a:cubicBezTo>
                  <a:lnTo>
                    <a:pt x="5372" y="94"/>
                  </a:lnTo>
                  <a:lnTo>
                    <a:pt x="5377" y="110"/>
                  </a:lnTo>
                  <a:cubicBezTo>
                    <a:pt x="5376" y="112"/>
                    <a:pt x="5374" y="112"/>
                    <a:pt x="5373" y="112"/>
                  </a:cubicBezTo>
                  <a:cubicBezTo>
                    <a:pt x="5367" y="112"/>
                    <a:pt x="5365" y="95"/>
                    <a:pt x="5360" y="95"/>
                  </a:cubicBezTo>
                  <a:cubicBezTo>
                    <a:pt x="5358" y="95"/>
                    <a:pt x="5357" y="96"/>
                    <a:pt x="5355" y="99"/>
                  </a:cubicBezTo>
                  <a:lnTo>
                    <a:pt x="5355" y="94"/>
                  </a:lnTo>
                  <a:cubicBezTo>
                    <a:pt x="5349" y="99"/>
                    <a:pt x="5338" y="99"/>
                    <a:pt x="5332" y="110"/>
                  </a:cubicBezTo>
                  <a:cubicBezTo>
                    <a:pt x="5321" y="99"/>
                    <a:pt x="5304" y="94"/>
                    <a:pt x="5288" y="88"/>
                  </a:cubicBezTo>
                  <a:lnTo>
                    <a:pt x="5288" y="71"/>
                  </a:lnTo>
                  <a:cubicBezTo>
                    <a:pt x="5271" y="66"/>
                    <a:pt x="5254" y="60"/>
                    <a:pt x="5237" y="54"/>
                  </a:cubicBezTo>
                  <a:cubicBezTo>
                    <a:pt x="5204" y="43"/>
                    <a:pt x="5176" y="26"/>
                    <a:pt x="5142" y="15"/>
                  </a:cubicBezTo>
                  <a:cubicBezTo>
                    <a:pt x="5124" y="6"/>
                    <a:pt x="5104" y="0"/>
                    <a:pt x="50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1"/>
            <p:cNvSpPr/>
            <p:nvPr/>
          </p:nvSpPr>
          <p:spPr>
            <a:xfrm>
              <a:off x="8040425" y="552538"/>
              <a:ext cx="26000" cy="54450"/>
            </a:xfrm>
            <a:custGeom>
              <a:avLst/>
              <a:gdLst/>
              <a:ahLst/>
              <a:cxnLst/>
              <a:rect l="l" t="t" r="r" b="b"/>
              <a:pathLst>
                <a:path w="1040" h="2178" extrusionOk="0">
                  <a:moveTo>
                    <a:pt x="188" y="195"/>
                  </a:moveTo>
                  <a:lnTo>
                    <a:pt x="188" y="195"/>
                  </a:lnTo>
                  <a:cubicBezTo>
                    <a:pt x="188" y="197"/>
                    <a:pt x="187" y="199"/>
                    <a:pt x="187" y="201"/>
                  </a:cubicBezTo>
                  <a:lnTo>
                    <a:pt x="187" y="201"/>
                  </a:lnTo>
                  <a:cubicBezTo>
                    <a:pt x="188" y="200"/>
                    <a:pt x="188" y="199"/>
                    <a:pt x="188" y="195"/>
                  </a:cubicBezTo>
                  <a:close/>
                  <a:moveTo>
                    <a:pt x="293" y="338"/>
                  </a:moveTo>
                  <a:lnTo>
                    <a:pt x="293" y="338"/>
                  </a:lnTo>
                  <a:cubicBezTo>
                    <a:pt x="292" y="339"/>
                    <a:pt x="291" y="340"/>
                    <a:pt x="289" y="341"/>
                  </a:cubicBezTo>
                  <a:cubicBezTo>
                    <a:pt x="292" y="341"/>
                    <a:pt x="293" y="339"/>
                    <a:pt x="293" y="338"/>
                  </a:cubicBezTo>
                  <a:close/>
                  <a:moveTo>
                    <a:pt x="297" y="384"/>
                  </a:moveTo>
                  <a:lnTo>
                    <a:pt x="297" y="384"/>
                  </a:lnTo>
                  <a:cubicBezTo>
                    <a:pt x="296" y="385"/>
                    <a:pt x="295" y="385"/>
                    <a:pt x="295" y="386"/>
                  </a:cubicBezTo>
                  <a:cubicBezTo>
                    <a:pt x="296" y="386"/>
                    <a:pt x="297" y="385"/>
                    <a:pt x="297" y="384"/>
                  </a:cubicBezTo>
                  <a:close/>
                  <a:moveTo>
                    <a:pt x="232" y="400"/>
                  </a:moveTo>
                  <a:cubicBezTo>
                    <a:pt x="232" y="400"/>
                    <a:pt x="233" y="401"/>
                    <a:pt x="233" y="403"/>
                  </a:cubicBezTo>
                  <a:cubicBezTo>
                    <a:pt x="233" y="403"/>
                    <a:pt x="227" y="408"/>
                    <a:pt x="227" y="408"/>
                  </a:cubicBezTo>
                  <a:cubicBezTo>
                    <a:pt x="227" y="408"/>
                    <a:pt x="227" y="408"/>
                    <a:pt x="227" y="403"/>
                  </a:cubicBezTo>
                  <a:cubicBezTo>
                    <a:pt x="227" y="403"/>
                    <a:pt x="230" y="400"/>
                    <a:pt x="232" y="400"/>
                  </a:cubicBezTo>
                  <a:close/>
                  <a:moveTo>
                    <a:pt x="387" y="764"/>
                  </a:moveTo>
                  <a:cubicBezTo>
                    <a:pt x="385" y="764"/>
                    <a:pt x="385" y="765"/>
                    <a:pt x="385" y="766"/>
                  </a:cubicBezTo>
                  <a:lnTo>
                    <a:pt x="385" y="766"/>
                  </a:lnTo>
                  <a:lnTo>
                    <a:pt x="387" y="764"/>
                  </a:lnTo>
                  <a:close/>
                  <a:moveTo>
                    <a:pt x="385" y="766"/>
                  </a:moveTo>
                  <a:lnTo>
                    <a:pt x="379" y="772"/>
                  </a:lnTo>
                  <a:cubicBezTo>
                    <a:pt x="383" y="770"/>
                    <a:pt x="384" y="768"/>
                    <a:pt x="385" y="766"/>
                  </a:cubicBezTo>
                  <a:close/>
                  <a:moveTo>
                    <a:pt x="373" y="772"/>
                  </a:moveTo>
                  <a:cubicBezTo>
                    <a:pt x="374" y="773"/>
                    <a:pt x="375" y="774"/>
                    <a:pt x="377" y="774"/>
                  </a:cubicBezTo>
                  <a:lnTo>
                    <a:pt x="377" y="774"/>
                  </a:lnTo>
                  <a:lnTo>
                    <a:pt x="373" y="772"/>
                  </a:lnTo>
                  <a:close/>
                  <a:moveTo>
                    <a:pt x="659" y="1203"/>
                  </a:moveTo>
                  <a:cubicBezTo>
                    <a:pt x="656" y="1203"/>
                    <a:pt x="651" y="1207"/>
                    <a:pt x="646" y="1209"/>
                  </a:cubicBezTo>
                  <a:lnTo>
                    <a:pt x="646" y="1209"/>
                  </a:lnTo>
                  <a:cubicBezTo>
                    <a:pt x="652" y="1209"/>
                    <a:pt x="649" y="1208"/>
                    <a:pt x="659" y="1203"/>
                  </a:cubicBezTo>
                  <a:close/>
                  <a:moveTo>
                    <a:pt x="646" y="1209"/>
                  </a:moveTo>
                  <a:cubicBezTo>
                    <a:pt x="645" y="1209"/>
                    <a:pt x="644" y="1209"/>
                    <a:pt x="642" y="1209"/>
                  </a:cubicBezTo>
                  <a:cubicBezTo>
                    <a:pt x="642" y="1209"/>
                    <a:pt x="642" y="1210"/>
                    <a:pt x="643" y="1210"/>
                  </a:cubicBezTo>
                  <a:lnTo>
                    <a:pt x="643" y="1210"/>
                  </a:lnTo>
                  <a:cubicBezTo>
                    <a:pt x="644" y="1210"/>
                    <a:pt x="645" y="1210"/>
                    <a:pt x="646" y="1209"/>
                  </a:cubicBezTo>
                  <a:close/>
                  <a:moveTo>
                    <a:pt x="720" y="1567"/>
                  </a:moveTo>
                  <a:cubicBezTo>
                    <a:pt x="720" y="1567"/>
                    <a:pt x="720" y="1573"/>
                    <a:pt x="731" y="1573"/>
                  </a:cubicBezTo>
                  <a:lnTo>
                    <a:pt x="726" y="1567"/>
                  </a:lnTo>
                  <a:close/>
                  <a:moveTo>
                    <a:pt x="754" y="1618"/>
                  </a:moveTo>
                  <a:cubicBezTo>
                    <a:pt x="754" y="1619"/>
                    <a:pt x="754" y="1620"/>
                    <a:pt x="755" y="1620"/>
                  </a:cubicBezTo>
                  <a:lnTo>
                    <a:pt x="755" y="1620"/>
                  </a:lnTo>
                  <a:cubicBezTo>
                    <a:pt x="755" y="1620"/>
                    <a:pt x="754" y="1619"/>
                    <a:pt x="754" y="1618"/>
                  </a:cubicBezTo>
                  <a:close/>
                  <a:moveTo>
                    <a:pt x="943" y="1913"/>
                  </a:moveTo>
                  <a:cubicBezTo>
                    <a:pt x="942" y="1913"/>
                    <a:pt x="940" y="1914"/>
                    <a:pt x="939" y="1915"/>
                  </a:cubicBezTo>
                  <a:lnTo>
                    <a:pt x="944" y="1915"/>
                  </a:lnTo>
                  <a:cubicBezTo>
                    <a:pt x="944" y="1914"/>
                    <a:pt x="944" y="1913"/>
                    <a:pt x="943" y="1913"/>
                  </a:cubicBezTo>
                  <a:close/>
                  <a:moveTo>
                    <a:pt x="926" y="1971"/>
                  </a:moveTo>
                  <a:cubicBezTo>
                    <a:pt x="924" y="1972"/>
                    <a:pt x="922" y="1973"/>
                    <a:pt x="922" y="1976"/>
                  </a:cubicBezTo>
                  <a:cubicBezTo>
                    <a:pt x="923" y="1975"/>
                    <a:pt x="925" y="1973"/>
                    <a:pt x="926" y="1971"/>
                  </a:cubicBezTo>
                  <a:close/>
                  <a:moveTo>
                    <a:pt x="71" y="1"/>
                  </a:moveTo>
                  <a:cubicBezTo>
                    <a:pt x="65" y="1"/>
                    <a:pt x="59" y="2"/>
                    <a:pt x="59" y="5"/>
                  </a:cubicBezTo>
                  <a:cubicBezTo>
                    <a:pt x="59" y="5"/>
                    <a:pt x="59" y="11"/>
                    <a:pt x="54" y="16"/>
                  </a:cubicBezTo>
                  <a:lnTo>
                    <a:pt x="48" y="11"/>
                  </a:lnTo>
                  <a:cubicBezTo>
                    <a:pt x="26" y="22"/>
                    <a:pt x="3" y="33"/>
                    <a:pt x="3" y="50"/>
                  </a:cubicBezTo>
                  <a:lnTo>
                    <a:pt x="15" y="55"/>
                  </a:lnTo>
                  <a:lnTo>
                    <a:pt x="9" y="61"/>
                  </a:lnTo>
                  <a:lnTo>
                    <a:pt x="3" y="55"/>
                  </a:lnTo>
                  <a:lnTo>
                    <a:pt x="3" y="55"/>
                  </a:lnTo>
                  <a:cubicBezTo>
                    <a:pt x="1" y="61"/>
                    <a:pt x="2" y="62"/>
                    <a:pt x="5" y="62"/>
                  </a:cubicBezTo>
                  <a:cubicBezTo>
                    <a:pt x="8" y="62"/>
                    <a:pt x="12" y="61"/>
                    <a:pt x="15" y="61"/>
                  </a:cubicBezTo>
                  <a:lnTo>
                    <a:pt x="15" y="61"/>
                  </a:lnTo>
                  <a:cubicBezTo>
                    <a:pt x="9" y="67"/>
                    <a:pt x="9" y="67"/>
                    <a:pt x="9" y="72"/>
                  </a:cubicBezTo>
                  <a:lnTo>
                    <a:pt x="31" y="67"/>
                  </a:lnTo>
                  <a:lnTo>
                    <a:pt x="31" y="67"/>
                  </a:lnTo>
                  <a:cubicBezTo>
                    <a:pt x="26" y="72"/>
                    <a:pt x="15" y="72"/>
                    <a:pt x="15" y="83"/>
                  </a:cubicBezTo>
                  <a:cubicBezTo>
                    <a:pt x="24" y="79"/>
                    <a:pt x="25" y="71"/>
                    <a:pt x="32" y="71"/>
                  </a:cubicBezTo>
                  <a:cubicBezTo>
                    <a:pt x="33" y="71"/>
                    <a:pt x="35" y="71"/>
                    <a:pt x="37" y="72"/>
                  </a:cubicBezTo>
                  <a:cubicBezTo>
                    <a:pt x="31" y="78"/>
                    <a:pt x="20" y="83"/>
                    <a:pt x="31" y="83"/>
                  </a:cubicBezTo>
                  <a:cubicBezTo>
                    <a:pt x="26" y="89"/>
                    <a:pt x="26" y="89"/>
                    <a:pt x="20" y="89"/>
                  </a:cubicBezTo>
                  <a:cubicBezTo>
                    <a:pt x="31" y="89"/>
                    <a:pt x="31" y="95"/>
                    <a:pt x="43" y="95"/>
                  </a:cubicBezTo>
                  <a:cubicBezTo>
                    <a:pt x="37" y="106"/>
                    <a:pt x="54" y="106"/>
                    <a:pt x="37" y="117"/>
                  </a:cubicBezTo>
                  <a:lnTo>
                    <a:pt x="59" y="117"/>
                  </a:lnTo>
                  <a:cubicBezTo>
                    <a:pt x="31" y="123"/>
                    <a:pt x="65" y="134"/>
                    <a:pt x="43" y="145"/>
                  </a:cubicBezTo>
                  <a:cubicBezTo>
                    <a:pt x="46" y="144"/>
                    <a:pt x="48" y="144"/>
                    <a:pt x="51" y="144"/>
                  </a:cubicBezTo>
                  <a:cubicBezTo>
                    <a:pt x="64" y="144"/>
                    <a:pt x="62" y="157"/>
                    <a:pt x="76" y="162"/>
                  </a:cubicBezTo>
                  <a:lnTo>
                    <a:pt x="71" y="162"/>
                  </a:lnTo>
                  <a:cubicBezTo>
                    <a:pt x="71" y="167"/>
                    <a:pt x="71" y="173"/>
                    <a:pt x="65" y="179"/>
                  </a:cubicBezTo>
                  <a:cubicBezTo>
                    <a:pt x="73" y="173"/>
                    <a:pt x="80" y="172"/>
                    <a:pt x="87" y="172"/>
                  </a:cubicBezTo>
                  <a:cubicBezTo>
                    <a:pt x="93" y="172"/>
                    <a:pt x="99" y="173"/>
                    <a:pt x="104" y="173"/>
                  </a:cubicBezTo>
                  <a:cubicBezTo>
                    <a:pt x="93" y="190"/>
                    <a:pt x="82" y="179"/>
                    <a:pt x="71" y="190"/>
                  </a:cubicBezTo>
                  <a:cubicBezTo>
                    <a:pt x="73" y="188"/>
                    <a:pt x="75" y="188"/>
                    <a:pt x="78" y="188"/>
                  </a:cubicBezTo>
                  <a:cubicBezTo>
                    <a:pt x="81" y="188"/>
                    <a:pt x="84" y="189"/>
                    <a:pt x="88" y="189"/>
                  </a:cubicBezTo>
                  <a:cubicBezTo>
                    <a:pt x="91" y="189"/>
                    <a:pt x="95" y="188"/>
                    <a:pt x="99" y="184"/>
                  </a:cubicBezTo>
                  <a:lnTo>
                    <a:pt x="99" y="184"/>
                  </a:lnTo>
                  <a:cubicBezTo>
                    <a:pt x="93" y="195"/>
                    <a:pt x="93" y="195"/>
                    <a:pt x="82" y="207"/>
                  </a:cubicBezTo>
                  <a:cubicBezTo>
                    <a:pt x="90" y="202"/>
                    <a:pt x="93" y="201"/>
                    <a:pt x="94" y="201"/>
                  </a:cubicBezTo>
                  <a:cubicBezTo>
                    <a:pt x="96" y="201"/>
                    <a:pt x="95" y="203"/>
                    <a:pt x="97" y="203"/>
                  </a:cubicBezTo>
                  <a:cubicBezTo>
                    <a:pt x="98" y="203"/>
                    <a:pt x="100" y="202"/>
                    <a:pt x="104" y="201"/>
                  </a:cubicBezTo>
                  <a:lnTo>
                    <a:pt x="104" y="201"/>
                  </a:lnTo>
                  <a:cubicBezTo>
                    <a:pt x="99" y="218"/>
                    <a:pt x="87" y="218"/>
                    <a:pt x="99" y="218"/>
                  </a:cubicBezTo>
                  <a:cubicBezTo>
                    <a:pt x="96" y="223"/>
                    <a:pt x="92" y="225"/>
                    <a:pt x="88" y="225"/>
                  </a:cubicBezTo>
                  <a:cubicBezTo>
                    <a:pt x="85" y="225"/>
                    <a:pt x="82" y="223"/>
                    <a:pt x="82" y="223"/>
                  </a:cubicBezTo>
                  <a:lnTo>
                    <a:pt x="82" y="223"/>
                  </a:lnTo>
                  <a:cubicBezTo>
                    <a:pt x="83" y="226"/>
                    <a:pt x="85" y="227"/>
                    <a:pt x="87" y="227"/>
                  </a:cubicBezTo>
                  <a:cubicBezTo>
                    <a:pt x="93" y="227"/>
                    <a:pt x="101" y="218"/>
                    <a:pt x="110" y="218"/>
                  </a:cubicBezTo>
                  <a:lnTo>
                    <a:pt x="110" y="218"/>
                  </a:lnTo>
                  <a:cubicBezTo>
                    <a:pt x="121" y="223"/>
                    <a:pt x="99" y="229"/>
                    <a:pt x="93" y="235"/>
                  </a:cubicBezTo>
                  <a:cubicBezTo>
                    <a:pt x="99" y="237"/>
                    <a:pt x="106" y="237"/>
                    <a:pt x="111" y="237"/>
                  </a:cubicBezTo>
                  <a:cubicBezTo>
                    <a:pt x="117" y="237"/>
                    <a:pt x="121" y="237"/>
                    <a:pt x="121" y="240"/>
                  </a:cubicBezTo>
                  <a:cubicBezTo>
                    <a:pt x="115" y="240"/>
                    <a:pt x="115" y="246"/>
                    <a:pt x="115" y="246"/>
                  </a:cubicBezTo>
                  <a:cubicBezTo>
                    <a:pt x="127" y="246"/>
                    <a:pt x="127" y="263"/>
                    <a:pt x="143" y="263"/>
                  </a:cubicBezTo>
                  <a:cubicBezTo>
                    <a:pt x="149" y="257"/>
                    <a:pt x="155" y="257"/>
                    <a:pt x="160" y="251"/>
                  </a:cubicBezTo>
                  <a:cubicBezTo>
                    <a:pt x="166" y="257"/>
                    <a:pt x="171" y="251"/>
                    <a:pt x="166" y="263"/>
                  </a:cubicBezTo>
                  <a:cubicBezTo>
                    <a:pt x="166" y="261"/>
                    <a:pt x="165" y="260"/>
                    <a:pt x="164" y="260"/>
                  </a:cubicBezTo>
                  <a:cubicBezTo>
                    <a:pt x="162" y="260"/>
                    <a:pt x="158" y="263"/>
                    <a:pt x="155" y="263"/>
                  </a:cubicBezTo>
                  <a:lnTo>
                    <a:pt x="160" y="263"/>
                  </a:lnTo>
                  <a:cubicBezTo>
                    <a:pt x="157" y="266"/>
                    <a:pt x="155" y="267"/>
                    <a:pt x="154" y="267"/>
                  </a:cubicBezTo>
                  <a:cubicBezTo>
                    <a:pt x="152" y="267"/>
                    <a:pt x="152" y="264"/>
                    <a:pt x="150" y="264"/>
                  </a:cubicBezTo>
                  <a:cubicBezTo>
                    <a:pt x="148" y="264"/>
                    <a:pt x="147" y="265"/>
                    <a:pt x="143" y="268"/>
                  </a:cubicBezTo>
                  <a:cubicBezTo>
                    <a:pt x="155" y="268"/>
                    <a:pt x="171" y="274"/>
                    <a:pt x="171" y="279"/>
                  </a:cubicBezTo>
                  <a:cubicBezTo>
                    <a:pt x="168" y="282"/>
                    <a:pt x="165" y="283"/>
                    <a:pt x="163" y="283"/>
                  </a:cubicBezTo>
                  <a:cubicBezTo>
                    <a:pt x="157" y="283"/>
                    <a:pt x="155" y="278"/>
                    <a:pt x="153" y="278"/>
                  </a:cubicBezTo>
                  <a:cubicBezTo>
                    <a:pt x="152" y="278"/>
                    <a:pt x="151" y="280"/>
                    <a:pt x="149" y="285"/>
                  </a:cubicBezTo>
                  <a:lnTo>
                    <a:pt x="149" y="274"/>
                  </a:lnTo>
                  <a:cubicBezTo>
                    <a:pt x="144" y="279"/>
                    <a:pt x="142" y="280"/>
                    <a:pt x="141" y="280"/>
                  </a:cubicBezTo>
                  <a:cubicBezTo>
                    <a:pt x="140" y="280"/>
                    <a:pt x="140" y="278"/>
                    <a:pt x="138" y="278"/>
                  </a:cubicBezTo>
                  <a:cubicBezTo>
                    <a:pt x="137" y="278"/>
                    <a:pt x="134" y="280"/>
                    <a:pt x="127" y="285"/>
                  </a:cubicBezTo>
                  <a:cubicBezTo>
                    <a:pt x="132" y="296"/>
                    <a:pt x="143" y="296"/>
                    <a:pt x="143" y="307"/>
                  </a:cubicBezTo>
                  <a:cubicBezTo>
                    <a:pt x="155" y="307"/>
                    <a:pt x="155" y="302"/>
                    <a:pt x="166" y="302"/>
                  </a:cubicBezTo>
                  <a:lnTo>
                    <a:pt x="166" y="302"/>
                  </a:lnTo>
                  <a:cubicBezTo>
                    <a:pt x="188" y="307"/>
                    <a:pt x="138" y="330"/>
                    <a:pt x="160" y="335"/>
                  </a:cubicBezTo>
                  <a:cubicBezTo>
                    <a:pt x="167" y="332"/>
                    <a:pt x="175" y="329"/>
                    <a:pt x="181" y="329"/>
                  </a:cubicBezTo>
                  <a:cubicBezTo>
                    <a:pt x="185" y="329"/>
                    <a:pt x="188" y="331"/>
                    <a:pt x="188" y="335"/>
                  </a:cubicBezTo>
                  <a:lnTo>
                    <a:pt x="166" y="341"/>
                  </a:lnTo>
                  <a:cubicBezTo>
                    <a:pt x="168" y="344"/>
                    <a:pt x="171" y="345"/>
                    <a:pt x="174" y="345"/>
                  </a:cubicBezTo>
                  <a:cubicBezTo>
                    <a:pt x="178" y="345"/>
                    <a:pt x="182" y="344"/>
                    <a:pt x="185" y="344"/>
                  </a:cubicBezTo>
                  <a:cubicBezTo>
                    <a:pt x="188" y="344"/>
                    <a:pt x="190" y="346"/>
                    <a:pt x="188" y="352"/>
                  </a:cubicBezTo>
                  <a:cubicBezTo>
                    <a:pt x="187" y="353"/>
                    <a:pt x="186" y="354"/>
                    <a:pt x="185" y="354"/>
                  </a:cubicBezTo>
                  <a:cubicBezTo>
                    <a:pt x="183" y="354"/>
                    <a:pt x="182" y="351"/>
                    <a:pt x="180" y="351"/>
                  </a:cubicBezTo>
                  <a:cubicBezTo>
                    <a:pt x="179" y="351"/>
                    <a:pt x="178" y="351"/>
                    <a:pt x="177" y="352"/>
                  </a:cubicBezTo>
                  <a:cubicBezTo>
                    <a:pt x="175" y="356"/>
                    <a:pt x="176" y="357"/>
                    <a:pt x="178" y="357"/>
                  </a:cubicBezTo>
                  <a:cubicBezTo>
                    <a:pt x="181" y="357"/>
                    <a:pt x="185" y="356"/>
                    <a:pt x="189" y="356"/>
                  </a:cubicBezTo>
                  <a:cubicBezTo>
                    <a:pt x="191" y="356"/>
                    <a:pt x="193" y="356"/>
                    <a:pt x="194" y="358"/>
                  </a:cubicBezTo>
                  <a:lnTo>
                    <a:pt x="183" y="363"/>
                  </a:lnTo>
                  <a:cubicBezTo>
                    <a:pt x="188" y="375"/>
                    <a:pt x="205" y="386"/>
                    <a:pt x="216" y="397"/>
                  </a:cubicBezTo>
                  <a:cubicBezTo>
                    <a:pt x="211" y="397"/>
                    <a:pt x="205" y="397"/>
                    <a:pt x="205" y="403"/>
                  </a:cubicBezTo>
                  <a:cubicBezTo>
                    <a:pt x="216" y="419"/>
                    <a:pt x="222" y="442"/>
                    <a:pt x="222" y="459"/>
                  </a:cubicBezTo>
                  <a:lnTo>
                    <a:pt x="233" y="459"/>
                  </a:lnTo>
                  <a:cubicBezTo>
                    <a:pt x="233" y="464"/>
                    <a:pt x="233" y="464"/>
                    <a:pt x="227" y="464"/>
                  </a:cubicBezTo>
                  <a:cubicBezTo>
                    <a:pt x="227" y="468"/>
                    <a:pt x="228" y="469"/>
                    <a:pt x="229" y="469"/>
                  </a:cubicBezTo>
                  <a:cubicBezTo>
                    <a:pt x="231" y="469"/>
                    <a:pt x="235" y="464"/>
                    <a:pt x="239" y="464"/>
                  </a:cubicBezTo>
                  <a:lnTo>
                    <a:pt x="239" y="464"/>
                  </a:lnTo>
                  <a:cubicBezTo>
                    <a:pt x="244" y="464"/>
                    <a:pt x="239" y="470"/>
                    <a:pt x="233" y="470"/>
                  </a:cubicBezTo>
                  <a:cubicBezTo>
                    <a:pt x="250" y="475"/>
                    <a:pt x="272" y="492"/>
                    <a:pt x="261" y="509"/>
                  </a:cubicBezTo>
                  <a:lnTo>
                    <a:pt x="255" y="509"/>
                  </a:lnTo>
                  <a:cubicBezTo>
                    <a:pt x="255" y="515"/>
                    <a:pt x="264" y="515"/>
                    <a:pt x="272" y="515"/>
                  </a:cubicBezTo>
                  <a:cubicBezTo>
                    <a:pt x="279" y="515"/>
                    <a:pt x="286" y="515"/>
                    <a:pt x="283" y="520"/>
                  </a:cubicBezTo>
                  <a:lnTo>
                    <a:pt x="278" y="520"/>
                  </a:lnTo>
                  <a:cubicBezTo>
                    <a:pt x="283" y="543"/>
                    <a:pt x="306" y="559"/>
                    <a:pt x="295" y="587"/>
                  </a:cubicBezTo>
                  <a:cubicBezTo>
                    <a:pt x="296" y="587"/>
                    <a:pt x="297" y="587"/>
                    <a:pt x="299" y="587"/>
                  </a:cubicBezTo>
                  <a:cubicBezTo>
                    <a:pt x="307" y="587"/>
                    <a:pt x="301" y="601"/>
                    <a:pt x="312" y="601"/>
                  </a:cubicBezTo>
                  <a:cubicBezTo>
                    <a:pt x="314" y="601"/>
                    <a:pt x="318" y="600"/>
                    <a:pt x="323" y="599"/>
                  </a:cubicBezTo>
                  <a:lnTo>
                    <a:pt x="323" y="599"/>
                  </a:lnTo>
                  <a:cubicBezTo>
                    <a:pt x="311" y="615"/>
                    <a:pt x="306" y="615"/>
                    <a:pt x="306" y="638"/>
                  </a:cubicBezTo>
                  <a:cubicBezTo>
                    <a:pt x="306" y="640"/>
                    <a:pt x="308" y="640"/>
                    <a:pt x="312" y="640"/>
                  </a:cubicBezTo>
                  <a:cubicBezTo>
                    <a:pt x="318" y="640"/>
                    <a:pt x="328" y="638"/>
                    <a:pt x="328" y="638"/>
                  </a:cubicBezTo>
                  <a:lnTo>
                    <a:pt x="328" y="638"/>
                  </a:lnTo>
                  <a:lnTo>
                    <a:pt x="317" y="643"/>
                  </a:lnTo>
                  <a:lnTo>
                    <a:pt x="334" y="649"/>
                  </a:lnTo>
                  <a:lnTo>
                    <a:pt x="323" y="660"/>
                  </a:lnTo>
                  <a:lnTo>
                    <a:pt x="328" y="660"/>
                  </a:lnTo>
                  <a:cubicBezTo>
                    <a:pt x="328" y="660"/>
                    <a:pt x="328" y="655"/>
                    <a:pt x="334" y="655"/>
                  </a:cubicBezTo>
                  <a:lnTo>
                    <a:pt x="334" y="655"/>
                  </a:lnTo>
                  <a:cubicBezTo>
                    <a:pt x="345" y="660"/>
                    <a:pt x="334" y="677"/>
                    <a:pt x="328" y="683"/>
                  </a:cubicBezTo>
                  <a:lnTo>
                    <a:pt x="345" y="694"/>
                  </a:lnTo>
                  <a:lnTo>
                    <a:pt x="334" y="694"/>
                  </a:lnTo>
                  <a:cubicBezTo>
                    <a:pt x="351" y="694"/>
                    <a:pt x="323" y="699"/>
                    <a:pt x="339" y="705"/>
                  </a:cubicBezTo>
                  <a:cubicBezTo>
                    <a:pt x="339" y="699"/>
                    <a:pt x="345" y="699"/>
                    <a:pt x="351" y="699"/>
                  </a:cubicBezTo>
                  <a:cubicBezTo>
                    <a:pt x="345" y="711"/>
                    <a:pt x="345" y="722"/>
                    <a:pt x="356" y="727"/>
                  </a:cubicBezTo>
                  <a:lnTo>
                    <a:pt x="345" y="727"/>
                  </a:lnTo>
                  <a:cubicBezTo>
                    <a:pt x="351" y="744"/>
                    <a:pt x="362" y="755"/>
                    <a:pt x="367" y="772"/>
                  </a:cubicBezTo>
                  <a:cubicBezTo>
                    <a:pt x="372" y="768"/>
                    <a:pt x="380" y="759"/>
                    <a:pt x="386" y="759"/>
                  </a:cubicBezTo>
                  <a:cubicBezTo>
                    <a:pt x="388" y="759"/>
                    <a:pt x="389" y="760"/>
                    <a:pt x="390" y="761"/>
                  </a:cubicBezTo>
                  <a:lnTo>
                    <a:pt x="387" y="764"/>
                  </a:lnTo>
                  <a:lnTo>
                    <a:pt x="387" y="764"/>
                  </a:lnTo>
                  <a:cubicBezTo>
                    <a:pt x="387" y="764"/>
                    <a:pt x="387" y="764"/>
                    <a:pt x="387" y="764"/>
                  </a:cubicBezTo>
                  <a:cubicBezTo>
                    <a:pt x="388" y="764"/>
                    <a:pt x="391" y="765"/>
                    <a:pt x="395" y="767"/>
                  </a:cubicBezTo>
                  <a:cubicBezTo>
                    <a:pt x="395" y="771"/>
                    <a:pt x="387" y="775"/>
                    <a:pt x="380" y="775"/>
                  </a:cubicBezTo>
                  <a:cubicBezTo>
                    <a:pt x="379" y="775"/>
                    <a:pt x="378" y="774"/>
                    <a:pt x="377" y="774"/>
                  </a:cubicBezTo>
                  <a:lnTo>
                    <a:pt x="377" y="774"/>
                  </a:lnTo>
                  <a:lnTo>
                    <a:pt x="384" y="778"/>
                  </a:lnTo>
                  <a:cubicBezTo>
                    <a:pt x="379" y="783"/>
                    <a:pt x="373" y="783"/>
                    <a:pt x="367" y="783"/>
                  </a:cubicBezTo>
                  <a:cubicBezTo>
                    <a:pt x="379" y="783"/>
                    <a:pt x="362" y="800"/>
                    <a:pt x="379" y="800"/>
                  </a:cubicBezTo>
                  <a:lnTo>
                    <a:pt x="373" y="800"/>
                  </a:lnTo>
                  <a:cubicBezTo>
                    <a:pt x="379" y="817"/>
                    <a:pt x="390" y="823"/>
                    <a:pt x="395" y="834"/>
                  </a:cubicBezTo>
                  <a:cubicBezTo>
                    <a:pt x="399" y="832"/>
                    <a:pt x="402" y="831"/>
                    <a:pt x="404" y="831"/>
                  </a:cubicBezTo>
                  <a:cubicBezTo>
                    <a:pt x="408" y="831"/>
                    <a:pt x="410" y="834"/>
                    <a:pt x="418" y="834"/>
                  </a:cubicBezTo>
                  <a:cubicBezTo>
                    <a:pt x="418" y="845"/>
                    <a:pt x="412" y="862"/>
                    <a:pt x="418" y="873"/>
                  </a:cubicBezTo>
                  <a:cubicBezTo>
                    <a:pt x="420" y="874"/>
                    <a:pt x="422" y="875"/>
                    <a:pt x="424" y="875"/>
                  </a:cubicBezTo>
                  <a:cubicBezTo>
                    <a:pt x="428" y="875"/>
                    <a:pt x="430" y="871"/>
                    <a:pt x="434" y="871"/>
                  </a:cubicBezTo>
                  <a:cubicBezTo>
                    <a:pt x="436" y="871"/>
                    <a:pt x="438" y="872"/>
                    <a:pt x="440" y="873"/>
                  </a:cubicBezTo>
                  <a:cubicBezTo>
                    <a:pt x="429" y="873"/>
                    <a:pt x="435" y="884"/>
                    <a:pt x="423" y="884"/>
                  </a:cubicBezTo>
                  <a:cubicBezTo>
                    <a:pt x="429" y="895"/>
                    <a:pt x="435" y="901"/>
                    <a:pt x="451" y="912"/>
                  </a:cubicBezTo>
                  <a:cubicBezTo>
                    <a:pt x="451" y="912"/>
                    <a:pt x="457" y="907"/>
                    <a:pt x="457" y="907"/>
                  </a:cubicBezTo>
                  <a:lnTo>
                    <a:pt x="457" y="907"/>
                  </a:lnTo>
                  <a:cubicBezTo>
                    <a:pt x="463" y="907"/>
                    <a:pt x="457" y="918"/>
                    <a:pt x="451" y="918"/>
                  </a:cubicBezTo>
                  <a:cubicBezTo>
                    <a:pt x="474" y="929"/>
                    <a:pt x="440" y="974"/>
                    <a:pt x="468" y="979"/>
                  </a:cubicBezTo>
                  <a:lnTo>
                    <a:pt x="485" y="991"/>
                  </a:lnTo>
                  <a:cubicBezTo>
                    <a:pt x="485" y="996"/>
                    <a:pt x="482" y="996"/>
                    <a:pt x="479" y="996"/>
                  </a:cubicBezTo>
                  <a:cubicBezTo>
                    <a:pt x="475" y="996"/>
                    <a:pt x="471" y="996"/>
                    <a:pt x="468" y="1002"/>
                  </a:cubicBezTo>
                  <a:cubicBezTo>
                    <a:pt x="496" y="1007"/>
                    <a:pt x="479" y="1030"/>
                    <a:pt x="496" y="1035"/>
                  </a:cubicBezTo>
                  <a:cubicBezTo>
                    <a:pt x="468" y="1063"/>
                    <a:pt x="519" y="1075"/>
                    <a:pt x="502" y="1103"/>
                  </a:cubicBezTo>
                  <a:lnTo>
                    <a:pt x="507" y="1097"/>
                  </a:lnTo>
                  <a:cubicBezTo>
                    <a:pt x="519" y="1097"/>
                    <a:pt x="507" y="1103"/>
                    <a:pt x="507" y="1108"/>
                  </a:cubicBezTo>
                  <a:cubicBezTo>
                    <a:pt x="511" y="1104"/>
                    <a:pt x="513" y="1100"/>
                    <a:pt x="515" y="1100"/>
                  </a:cubicBezTo>
                  <a:cubicBezTo>
                    <a:pt x="516" y="1100"/>
                    <a:pt x="517" y="1101"/>
                    <a:pt x="519" y="1103"/>
                  </a:cubicBezTo>
                  <a:cubicBezTo>
                    <a:pt x="541" y="1131"/>
                    <a:pt x="535" y="1175"/>
                    <a:pt x="541" y="1209"/>
                  </a:cubicBezTo>
                  <a:cubicBezTo>
                    <a:pt x="542" y="1212"/>
                    <a:pt x="545" y="1212"/>
                    <a:pt x="549" y="1212"/>
                  </a:cubicBezTo>
                  <a:cubicBezTo>
                    <a:pt x="556" y="1212"/>
                    <a:pt x="565" y="1210"/>
                    <a:pt x="571" y="1210"/>
                  </a:cubicBezTo>
                  <a:cubicBezTo>
                    <a:pt x="576" y="1210"/>
                    <a:pt x="579" y="1212"/>
                    <a:pt x="575" y="1220"/>
                  </a:cubicBezTo>
                  <a:lnTo>
                    <a:pt x="558" y="1226"/>
                  </a:lnTo>
                  <a:cubicBezTo>
                    <a:pt x="586" y="1243"/>
                    <a:pt x="580" y="1276"/>
                    <a:pt x="603" y="1293"/>
                  </a:cubicBezTo>
                  <a:lnTo>
                    <a:pt x="591" y="1293"/>
                  </a:lnTo>
                  <a:cubicBezTo>
                    <a:pt x="586" y="1304"/>
                    <a:pt x="603" y="1310"/>
                    <a:pt x="608" y="1310"/>
                  </a:cubicBezTo>
                  <a:cubicBezTo>
                    <a:pt x="608" y="1315"/>
                    <a:pt x="603" y="1315"/>
                    <a:pt x="597" y="1315"/>
                  </a:cubicBezTo>
                  <a:cubicBezTo>
                    <a:pt x="597" y="1327"/>
                    <a:pt x="619" y="1327"/>
                    <a:pt x="608" y="1332"/>
                  </a:cubicBezTo>
                  <a:lnTo>
                    <a:pt x="603" y="1332"/>
                  </a:lnTo>
                  <a:cubicBezTo>
                    <a:pt x="607" y="1332"/>
                    <a:pt x="608" y="1342"/>
                    <a:pt x="613" y="1342"/>
                  </a:cubicBezTo>
                  <a:cubicBezTo>
                    <a:pt x="615" y="1342"/>
                    <a:pt x="617" y="1341"/>
                    <a:pt x="619" y="1338"/>
                  </a:cubicBezTo>
                  <a:cubicBezTo>
                    <a:pt x="619" y="1349"/>
                    <a:pt x="631" y="1355"/>
                    <a:pt x="631" y="1366"/>
                  </a:cubicBezTo>
                  <a:cubicBezTo>
                    <a:pt x="640" y="1366"/>
                    <a:pt x="633" y="1378"/>
                    <a:pt x="642" y="1378"/>
                  </a:cubicBezTo>
                  <a:cubicBezTo>
                    <a:pt x="643" y="1378"/>
                    <a:pt x="645" y="1378"/>
                    <a:pt x="647" y="1377"/>
                  </a:cubicBezTo>
                  <a:lnTo>
                    <a:pt x="647" y="1377"/>
                  </a:lnTo>
                  <a:cubicBezTo>
                    <a:pt x="631" y="1383"/>
                    <a:pt x="636" y="1399"/>
                    <a:pt x="653" y="1399"/>
                  </a:cubicBezTo>
                  <a:cubicBezTo>
                    <a:pt x="642" y="1399"/>
                    <a:pt x="647" y="1411"/>
                    <a:pt x="636" y="1411"/>
                  </a:cubicBezTo>
                  <a:cubicBezTo>
                    <a:pt x="640" y="1415"/>
                    <a:pt x="644" y="1419"/>
                    <a:pt x="650" y="1419"/>
                  </a:cubicBezTo>
                  <a:cubicBezTo>
                    <a:pt x="653" y="1419"/>
                    <a:pt x="655" y="1418"/>
                    <a:pt x="659" y="1416"/>
                  </a:cubicBezTo>
                  <a:lnTo>
                    <a:pt x="659" y="1416"/>
                  </a:lnTo>
                  <a:cubicBezTo>
                    <a:pt x="636" y="1439"/>
                    <a:pt x="687" y="1433"/>
                    <a:pt x="659" y="1450"/>
                  </a:cubicBezTo>
                  <a:cubicBezTo>
                    <a:pt x="675" y="1467"/>
                    <a:pt x="692" y="1483"/>
                    <a:pt x="703" y="1500"/>
                  </a:cubicBezTo>
                  <a:cubicBezTo>
                    <a:pt x="702" y="1501"/>
                    <a:pt x="701" y="1501"/>
                    <a:pt x="699" y="1501"/>
                  </a:cubicBezTo>
                  <a:cubicBezTo>
                    <a:pt x="690" y="1501"/>
                    <a:pt x="690" y="1486"/>
                    <a:pt x="682" y="1486"/>
                  </a:cubicBezTo>
                  <a:cubicBezTo>
                    <a:pt x="681" y="1486"/>
                    <a:pt x="678" y="1487"/>
                    <a:pt x="675" y="1489"/>
                  </a:cubicBezTo>
                  <a:cubicBezTo>
                    <a:pt x="687" y="1500"/>
                    <a:pt x="709" y="1506"/>
                    <a:pt x="715" y="1523"/>
                  </a:cubicBezTo>
                  <a:cubicBezTo>
                    <a:pt x="713" y="1525"/>
                    <a:pt x="711" y="1525"/>
                    <a:pt x="709" y="1525"/>
                  </a:cubicBezTo>
                  <a:cubicBezTo>
                    <a:pt x="705" y="1525"/>
                    <a:pt x="702" y="1523"/>
                    <a:pt x="698" y="1523"/>
                  </a:cubicBezTo>
                  <a:lnTo>
                    <a:pt x="698" y="1523"/>
                  </a:lnTo>
                  <a:cubicBezTo>
                    <a:pt x="715" y="1539"/>
                    <a:pt x="709" y="1556"/>
                    <a:pt x="726" y="1567"/>
                  </a:cubicBezTo>
                  <a:cubicBezTo>
                    <a:pt x="730" y="1564"/>
                    <a:pt x="735" y="1562"/>
                    <a:pt x="740" y="1562"/>
                  </a:cubicBezTo>
                  <a:cubicBezTo>
                    <a:pt x="750" y="1562"/>
                    <a:pt x="761" y="1567"/>
                    <a:pt x="765" y="1567"/>
                  </a:cubicBezTo>
                  <a:cubicBezTo>
                    <a:pt x="737" y="1573"/>
                    <a:pt x="765" y="1584"/>
                    <a:pt x="731" y="1590"/>
                  </a:cubicBezTo>
                  <a:lnTo>
                    <a:pt x="743" y="1590"/>
                  </a:lnTo>
                  <a:cubicBezTo>
                    <a:pt x="743" y="1590"/>
                    <a:pt x="737" y="1595"/>
                    <a:pt x="731" y="1595"/>
                  </a:cubicBezTo>
                  <a:cubicBezTo>
                    <a:pt x="743" y="1601"/>
                    <a:pt x="748" y="1595"/>
                    <a:pt x="754" y="1607"/>
                  </a:cubicBezTo>
                  <a:lnTo>
                    <a:pt x="737" y="1607"/>
                  </a:lnTo>
                  <a:cubicBezTo>
                    <a:pt x="748" y="1607"/>
                    <a:pt x="760" y="1607"/>
                    <a:pt x="760" y="1618"/>
                  </a:cubicBezTo>
                  <a:cubicBezTo>
                    <a:pt x="760" y="1618"/>
                    <a:pt x="757" y="1620"/>
                    <a:pt x="755" y="1620"/>
                  </a:cubicBezTo>
                  <a:cubicBezTo>
                    <a:pt x="755" y="1620"/>
                    <a:pt x="755" y="1620"/>
                    <a:pt x="755" y="1620"/>
                  </a:cubicBezTo>
                  <a:lnTo>
                    <a:pt x="755" y="1620"/>
                  </a:lnTo>
                  <a:cubicBezTo>
                    <a:pt x="762" y="1635"/>
                    <a:pt x="787" y="1636"/>
                    <a:pt x="782" y="1651"/>
                  </a:cubicBezTo>
                  <a:cubicBezTo>
                    <a:pt x="765" y="1657"/>
                    <a:pt x="782" y="1657"/>
                    <a:pt x="765" y="1668"/>
                  </a:cubicBezTo>
                  <a:lnTo>
                    <a:pt x="771" y="1674"/>
                  </a:lnTo>
                  <a:lnTo>
                    <a:pt x="782" y="1668"/>
                  </a:lnTo>
                  <a:cubicBezTo>
                    <a:pt x="782" y="1674"/>
                    <a:pt x="799" y="1674"/>
                    <a:pt x="793" y="1685"/>
                  </a:cubicBezTo>
                  <a:lnTo>
                    <a:pt x="788" y="1679"/>
                  </a:lnTo>
                  <a:lnTo>
                    <a:pt x="793" y="1691"/>
                  </a:lnTo>
                  <a:lnTo>
                    <a:pt x="799" y="1685"/>
                  </a:lnTo>
                  <a:cubicBezTo>
                    <a:pt x="806" y="1685"/>
                    <a:pt x="811" y="1680"/>
                    <a:pt x="814" y="1680"/>
                  </a:cubicBezTo>
                  <a:cubicBezTo>
                    <a:pt x="815" y="1680"/>
                    <a:pt x="816" y="1681"/>
                    <a:pt x="816" y="1685"/>
                  </a:cubicBezTo>
                  <a:cubicBezTo>
                    <a:pt x="816" y="1685"/>
                    <a:pt x="821" y="1691"/>
                    <a:pt x="810" y="1702"/>
                  </a:cubicBezTo>
                  <a:cubicBezTo>
                    <a:pt x="816" y="1702"/>
                    <a:pt x="827" y="1702"/>
                    <a:pt x="821" y="1707"/>
                  </a:cubicBezTo>
                  <a:cubicBezTo>
                    <a:pt x="816" y="1713"/>
                    <a:pt x="804" y="1719"/>
                    <a:pt x="799" y="1719"/>
                  </a:cubicBezTo>
                  <a:cubicBezTo>
                    <a:pt x="813" y="1719"/>
                    <a:pt x="811" y="1731"/>
                    <a:pt x="821" y="1731"/>
                  </a:cubicBezTo>
                  <a:cubicBezTo>
                    <a:pt x="822" y="1731"/>
                    <a:pt x="824" y="1731"/>
                    <a:pt x="827" y="1730"/>
                  </a:cubicBezTo>
                  <a:lnTo>
                    <a:pt x="827" y="1730"/>
                  </a:lnTo>
                  <a:cubicBezTo>
                    <a:pt x="827" y="1730"/>
                    <a:pt x="816" y="1735"/>
                    <a:pt x="816" y="1735"/>
                  </a:cubicBezTo>
                  <a:lnTo>
                    <a:pt x="827" y="1735"/>
                  </a:lnTo>
                  <a:cubicBezTo>
                    <a:pt x="827" y="1741"/>
                    <a:pt x="821" y="1741"/>
                    <a:pt x="816" y="1741"/>
                  </a:cubicBezTo>
                  <a:cubicBezTo>
                    <a:pt x="817" y="1744"/>
                    <a:pt x="818" y="1744"/>
                    <a:pt x="820" y="1744"/>
                  </a:cubicBezTo>
                  <a:cubicBezTo>
                    <a:pt x="825" y="1744"/>
                    <a:pt x="830" y="1740"/>
                    <a:pt x="832" y="1740"/>
                  </a:cubicBezTo>
                  <a:cubicBezTo>
                    <a:pt x="834" y="1740"/>
                    <a:pt x="834" y="1742"/>
                    <a:pt x="832" y="1747"/>
                  </a:cubicBezTo>
                  <a:lnTo>
                    <a:pt x="827" y="1747"/>
                  </a:lnTo>
                  <a:cubicBezTo>
                    <a:pt x="827" y="1758"/>
                    <a:pt x="844" y="1763"/>
                    <a:pt x="844" y="1780"/>
                  </a:cubicBezTo>
                  <a:cubicBezTo>
                    <a:pt x="840" y="1783"/>
                    <a:pt x="837" y="1784"/>
                    <a:pt x="835" y="1784"/>
                  </a:cubicBezTo>
                  <a:cubicBezTo>
                    <a:pt x="830" y="1784"/>
                    <a:pt x="830" y="1777"/>
                    <a:pt x="826" y="1777"/>
                  </a:cubicBezTo>
                  <a:cubicBezTo>
                    <a:pt x="825" y="1777"/>
                    <a:pt x="823" y="1778"/>
                    <a:pt x="821" y="1780"/>
                  </a:cubicBezTo>
                  <a:cubicBezTo>
                    <a:pt x="832" y="1797"/>
                    <a:pt x="855" y="1803"/>
                    <a:pt x="860" y="1819"/>
                  </a:cubicBezTo>
                  <a:cubicBezTo>
                    <a:pt x="864" y="1818"/>
                    <a:pt x="866" y="1817"/>
                    <a:pt x="868" y="1817"/>
                  </a:cubicBezTo>
                  <a:lnTo>
                    <a:pt x="868" y="1817"/>
                  </a:lnTo>
                  <a:cubicBezTo>
                    <a:pt x="874" y="1817"/>
                    <a:pt x="857" y="1836"/>
                    <a:pt x="866" y="1836"/>
                  </a:cubicBezTo>
                  <a:cubicBezTo>
                    <a:pt x="866" y="1836"/>
                    <a:pt x="855" y="1842"/>
                    <a:pt x="855" y="1842"/>
                  </a:cubicBezTo>
                  <a:cubicBezTo>
                    <a:pt x="855" y="1853"/>
                    <a:pt x="872" y="1859"/>
                    <a:pt x="883" y="1870"/>
                  </a:cubicBezTo>
                  <a:lnTo>
                    <a:pt x="877" y="1870"/>
                  </a:lnTo>
                  <a:cubicBezTo>
                    <a:pt x="872" y="1881"/>
                    <a:pt x="883" y="1892"/>
                    <a:pt x="883" y="1898"/>
                  </a:cubicBezTo>
                  <a:cubicBezTo>
                    <a:pt x="886" y="1898"/>
                    <a:pt x="888" y="1900"/>
                    <a:pt x="890" y="1900"/>
                  </a:cubicBezTo>
                  <a:cubicBezTo>
                    <a:pt x="891" y="1900"/>
                    <a:pt x="892" y="1900"/>
                    <a:pt x="894" y="1898"/>
                  </a:cubicBezTo>
                  <a:lnTo>
                    <a:pt x="894" y="1898"/>
                  </a:lnTo>
                  <a:cubicBezTo>
                    <a:pt x="872" y="1931"/>
                    <a:pt x="928" y="1926"/>
                    <a:pt x="911" y="1954"/>
                  </a:cubicBezTo>
                  <a:lnTo>
                    <a:pt x="905" y="1954"/>
                  </a:lnTo>
                  <a:lnTo>
                    <a:pt x="916" y="1971"/>
                  </a:lnTo>
                  <a:cubicBezTo>
                    <a:pt x="928" y="1965"/>
                    <a:pt x="922" y="1965"/>
                    <a:pt x="928" y="1959"/>
                  </a:cubicBezTo>
                  <a:cubicBezTo>
                    <a:pt x="933" y="1959"/>
                    <a:pt x="939" y="1959"/>
                    <a:pt x="944" y="1965"/>
                  </a:cubicBezTo>
                  <a:cubicBezTo>
                    <a:pt x="942" y="1964"/>
                    <a:pt x="940" y="1964"/>
                    <a:pt x="938" y="1964"/>
                  </a:cubicBezTo>
                  <a:cubicBezTo>
                    <a:pt x="933" y="1964"/>
                    <a:pt x="930" y="1967"/>
                    <a:pt x="926" y="1971"/>
                  </a:cubicBezTo>
                  <a:lnTo>
                    <a:pt x="926" y="1971"/>
                  </a:lnTo>
                  <a:cubicBezTo>
                    <a:pt x="928" y="1971"/>
                    <a:pt x="931" y="1971"/>
                    <a:pt x="933" y="1971"/>
                  </a:cubicBezTo>
                  <a:cubicBezTo>
                    <a:pt x="928" y="1976"/>
                    <a:pt x="928" y="1977"/>
                    <a:pt x="929" y="1977"/>
                  </a:cubicBezTo>
                  <a:cubicBezTo>
                    <a:pt x="932" y="1977"/>
                    <a:pt x="937" y="1975"/>
                    <a:pt x="941" y="1975"/>
                  </a:cubicBezTo>
                  <a:cubicBezTo>
                    <a:pt x="944" y="1975"/>
                    <a:pt x="946" y="1977"/>
                    <a:pt x="944" y="1982"/>
                  </a:cubicBezTo>
                  <a:lnTo>
                    <a:pt x="939" y="1982"/>
                  </a:lnTo>
                  <a:cubicBezTo>
                    <a:pt x="944" y="1988"/>
                    <a:pt x="950" y="1988"/>
                    <a:pt x="950" y="1993"/>
                  </a:cubicBezTo>
                  <a:cubicBezTo>
                    <a:pt x="948" y="1994"/>
                    <a:pt x="946" y="1995"/>
                    <a:pt x="945" y="1995"/>
                  </a:cubicBezTo>
                  <a:cubicBezTo>
                    <a:pt x="942" y="1995"/>
                    <a:pt x="942" y="1991"/>
                    <a:pt x="938" y="1991"/>
                  </a:cubicBezTo>
                  <a:cubicBezTo>
                    <a:pt x="937" y="1991"/>
                    <a:pt x="935" y="1992"/>
                    <a:pt x="933" y="1993"/>
                  </a:cubicBezTo>
                  <a:cubicBezTo>
                    <a:pt x="939" y="1999"/>
                    <a:pt x="961" y="1993"/>
                    <a:pt x="956" y="2004"/>
                  </a:cubicBezTo>
                  <a:cubicBezTo>
                    <a:pt x="950" y="2004"/>
                    <a:pt x="950" y="1999"/>
                    <a:pt x="944" y="1999"/>
                  </a:cubicBezTo>
                  <a:cubicBezTo>
                    <a:pt x="933" y="2010"/>
                    <a:pt x="939" y="2010"/>
                    <a:pt x="933" y="2016"/>
                  </a:cubicBezTo>
                  <a:lnTo>
                    <a:pt x="933" y="2027"/>
                  </a:lnTo>
                  <a:lnTo>
                    <a:pt x="939" y="2027"/>
                  </a:lnTo>
                  <a:cubicBezTo>
                    <a:pt x="944" y="2026"/>
                    <a:pt x="947" y="2026"/>
                    <a:pt x="950" y="2026"/>
                  </a:cubicBezTo>
                  <a:cubicBezTo>
                    <a:pt x="967" y="2026"/>
                    <a:pt x="953" y="2038"/>
                    <a:pt x="972" y="2038"/>
                  </a:cubicBezTo>
                  <a:cubicBezTo>
                    <a:pt x="950" y="2038"/>
                    <a:pt x="961" y="2044"/>
                    <a:pt x="950" y="2049"/>
                  </a:cubicBezTo>
                  <a:cubicBezTo>
                    <a:pt x="944" y="2055"/>
                    <a:pt x="944" y="2060"/>
                    <a:pt x="939" y="2060"/>
                  </a:cubicBezTo>
                  <a:cubicBezTo>
                    <a:pt x="950" y="2060"/>
                    <a:pt x="933" y="2072"/>
                    <a:pt x="956" y="2072"/>
                  </a:cubicBezTo>
                  <a:cubicBezTo>
                    <a:pt x="956" y="2072"/>
                    <a:pt x="956" y="2072"/>
                    <a:pt x="956" y="2072"/>
                  </a:cubicBezTo>
                  <a:lnTo>
                    <a:pt x="956" y="2072"/>
                  </a:lnTo>
                  <a:cubicBezTo>
                    <a:pt x="950" y="2072"/>
                    <a:pt x="956" y="2077"/>
                    <a:pt x="944" y="2077"/>
                  </a:cubicBezTo>
                  <a:cubicBezTo>
                    <a:pt x="946" y="2079"/>
                    <a:pt x="947" y="2079"/>
                    <a:pt x="948" y="2079"/>
                  </a:cubicBezTo>
                  <a:cubicBezTo>
                    <a:pt x="950" y="2079"/>
                    <a:pt x="952" y="2075"/>
                    <a:pt x="956" y="2072"/>
                  </a:cubicBezTo>
                  <a:lnTo>
                    <a:pt x="956" y="2072"/>
                  </a:lnTo>
                  <a:cubicBezTo>
                    <a:pt x="972" y="2077"/>
                    <a:pt x="950" y="2105"/>
                    <a:pt x="972" y="2111"/>
                  </a:cubicBezTo>
                  <a:cubicBezTo>
                    <a:pt x="989" y="2116"/>
                    <a:pt x="1000" y="2116"/>
                    <a:pt x="1017" y="2122"/>
                  </a:cubicBezTo>
                  <a:cubicBezTo>
                    <a:pt x="1014" y="2128"/>
                    <a:pt x="1010" y="2129"/>
                    <a:pt x="1007" y="2129"/>
                  </a:cubicBezTo>
                  <a:cubicBezTo>
                    <a:pt x="1003" y="2129"/>
                    <a:pt x="1000" y="2128"/>
                    <a:pt x="1000" y="2128"/>
                  </a:cubicBezTo>
                  <a:lnTo>
                    <a:pt x="1000" y="2128"/>
                  </a:lnTo>
                  <a:cubicBezTo>
                    <a:pt x="995" y="2139"/>
                    <a:pt x="995" y="2139"/>
                    <a:pt x="1006" y="2144"/>
                  </a:cubicBezTo>
                  <a:cubicBezTo>
                    <a:pt x="1000" y="2144"/>
                    <a:pt x="1000" y="2144"/>
                    <a:pt x="995" y="2150"/>
                  </a:cubicBezTo>
                  <a:cubicBezTo>
                    <a:pt x="995" y="2153"/>
                    <a:pt x="999" y="2153"/>
                    <a:pt x="1002" y="2153"/>
                  </a:cubicBezTo>
                  <a:cubicBezTo>
                    <a:pt x="1006" y="2153"/>
                    <a:pt x="1009" y="2153"/>
                    <a:pt x="1006" y="2156"/>
                  </a:cubicBezTo>
                  <a:cubicBezTo>
                    <a:pt x="1000" y="2156"/>
                    <a:pt x="995" y="2161"/>
                    <a:pt x="989" y="2161"/>
                  </a:cubicBezTo>
                  <a:cubicBezTo>
                    <a:pt x="995" y="2161"/>
                    <a:pt x="1006" y="2167"/>
                    <a:pt x="1012" y="2167"/>
                  </a:cubicBezTo>
                  <a:lnTo>
                    <a:pt x="1017" y="2172"/>
                  </a:lnTo>
                  <a:cubicBezTo>
                    <a:pt x="1040" y="2156"/>
                    <a:pt x="1006" y="2156"/>
                    <a:pt x="1006" y="2150"/>
                  </a:cubicBezTo>
                  <a:lnTo>
                    <a:pt x="1023" y="2144"/>
                  </a:lnTo>
                  <a:lnTo>
                    <a:pt x="1006" y="2139"/>
                  </a:lnTo>
                  <a:cubicBezTo>
                    <a:pt x="1012" y="2139"/>
                    <a:pt x="1017" y="2133"/>
                    <a:pt x="1023" y="2133"/>
                  </a:cubicBezTo>
                  <a:cubicBezTo>
                    <a:pt x="1028" y="2128"/>
                    <a:pt x="1017" y="2133"/>
                    <a:pt x="1023" y="2122"/>
                  </a:cubicBezTo>
                  <a:lnTo>
                    <a:pt x="1028" y="2122"/>
                  </a:lnTo>
                  <a:lnTo>
                    <a:pt x="1017" y="2116"/>
                  </a:lnTo>
                  <a:cubicBezTo>
                    <a:pt x="1021" y="2116"/>
                    <a:pt x="1025" y="2114"/>
                    <a:pt x="1027" y="2114"/>
                  </a:cubicBezTo>
                  <a:cubicBezTo>
                    <a:pt x="1028" y="2114"/>
                    <a:pt x="1028" y="2114"/>
                    <a:pt x="1028" y="2116"/>
                  </a:cubicBezTo>
                  <a:cubicBezTo>
                    <a:pt x="1034" y="2100"/>
                    <a:pt x="1012" y="2105"/>
                    <a:pt x="1023" y="2094"/>
                  </a:cubicBezTo>
                  <a:cubicBezTo>
                    <a:pt x="1020" y="2091"/>
                    <a:pt x="1017" y="2090"/>
                    <a:pt x="1015" y="2090"/>
                  </a:cubicBezTo>
                  <a:cubicBezTo>
                    <a:pt x="1009" y="2090"/>
                    <a:pt x="1004" y="2095"/>
                    <a:pt x="996" y="2095"/>
                  </a:cubicBezTo>
                  <a:cubicBezTo>
                    <a:pt x="994" y="2095"/>
                    <a:pt x="992" y="2095"/>
                    <a:pt x="989" y="2094"/>
                  </a:cubicBezTo>
                  <a:lnTo>
                    <a:pt x="1017" y="2077"/>
                  </a:lnTo>
                  <a:lnTo>
                    <a:pt x="1006" y="2077"/>
                  </a:lnTo>
                  <a:cubicBezTo>
                    <a:pt x="1006" y="2077"/>
                    <a:pt x="1006" y="2077"/>
                    <a:pt x="1012" y="2072"/>
                  </a:cubicBezTo>
                  <a:lnTo>
                    <a:pt x="1012" y="2072"/>
                  </a:lnTo>
                  <a:cubicBezTo>
                    <a:pt x="1000" y="2072"/>
                    <a:pt x="1006" y="2077"/>
                    <a:pt x="995" y="2077"/>
                  </a:cubicBezTo>
                  <a:cubicBezTo>
                    <a:pt x="1000" y="2066"/>
                    <a:pt x="978" y="2060"/>
                    <a:pt x="1000" y="2049"/>
                  </a:cubicBezTo>
                  <a:lnTo>
                    <a:pt x="1000" y="2049"/>
                  </a:lnTo>
                  <a:cubicBezTo>
                    <a:pt x="991" y="2049"/>
                    <a:pt x="993" y="2056"/>
                    <a:pt x="988" y="2056"/>
                  </a:cubicBezTo>
                  <a:cubicBezTo>
                    <a:pt x="987" y="2056"/>
                    <a:pt x="986" y="2056"/>
                    <a:pt x="984" y="2055"/>
                  </a:cubicBezTo>
                  <a:cubicBezTo>
                    <a:pt x="1006" y="2044"/>
                    <a:pt x="978" y="2049"/>
                    <a:pt x="984" y="2038"/>
                  </a:cubicBezTo>
                  <a:cubicBezTo>
                    <a:pt x="987" y="2037"/>
                    <a:pt x="990" y="2036"/>
                    <a:pt x="992" y="2036"/>
                  </a:cubicBezTo>
                  <a:cubicBezTo>
                    <a:pt x="995" y="2036"/>
                    <a:pt x="996" y="2038"/>
                    <a:pt x="997" y="2038"/>
                  </a:cubicBezTo>
                  <a:cubicBezTo>
                    <a:pt x="998" y="2038"/>
                    <a:pt x="998" y="2036"/>
                    <a:pt x="1000" y="2032"/>
                  </a:cubicBezTo>
                  <a:lnTo>
                    <a:pt x="1000" y="2032"/>
                  </a:lnTo>
                  <a:cubicBezTo>
                    <a:pt x="998" y="2033"/>
                    <a:pt x="996" y="2033"/>
                    <a:pt x="994" y="2033"/>
                  </a:cubicBezTo>
                  <a:cubicBezTo>
                    <a:pt x="982" y="2033"/>
                    <a:pt x="1000" y="2015"/>
                    <a:pt x="995" y="2010"/>
                  </a:cubicBezTo>
                  <a:lnTo>
                    <a:pt x="1000" y="2010"/>
                  </a:lnTo>
                  <a:cubicBezTo>
                    <a:pt x="1000" y="2008"/>
                    <a:pt x="999" y="2007"/>
                    <a:pt x="997" y="2007"/>
                  </a:cubicBezTo>
                  <a:cubicBezTo>
                    <a:pt x="993" y="2007"/>
                    <a:pt x="987" y="2010"/>
                    <a:pt x="984" y="2010"/>
                  </a:cubicBezTo>
                  <a:cubicBezTo>
                    <a:pt x="978" y="2010"/>
                    <a:pt x="978" y="1999"/>
                    <a:pt x="972" y="1999"/>
                  </a:cubicBezTo>
                  <a:cubicBezTo>
                    <a:pt x="978" y="1993"/>
                    <a:pt x="972" y="1976"/>
                    <a:pt x="978" y="1965"/>
                  </a:cubicBezTo>
                  <a:lnTo>
                    <a:pt x="978" y="1965"/>
                  </a:lnTo>
                  <a:cubicBezTo>
                    <a:pt x="975" y="1966"/>
                    <a:pt x="972" y="1967"/>
                    <a:pt x="970" y="1967"/>
                  </a:cubicBezTo>
                  <a:cubicBezTo>
                    <a:pt x="961" y="1967"/>
                    <a:pt x="960" y="1958"/>
                    <a:pt x="956" y="1954"/>
                  </a:cubicBezTo>
                  <a:cubicBezTo>
                    <a:pt x="967" y="1948"/>
                    <a:pt x="972" y="1948"/>
                    <a:pt x="978" y="1948"/>
                  </a:cubicBezTo>
                  <a:lnTo>
                    <a:pt x="972" y="1943"/>
                  </a:lnTo>
                  <a:lnTo>
                    <a:pt x="961" y="1943"/>
                  </a:lnTo>
                  <a:lnTo>
                    <a:pt x="972" y="1937"/>
                  </a:lnTo>
                  <a:cubicBezTo>
                    <a:pt x="967" y="1931"/>
                    <a:pt x="950" y="1926"/>
                    <a:pt x="956" y="1915"/>
                  </a:cubicBezTo>
                  <a:lnTo>
                    <a:pt x="956" y="1915"/>
                  </a:lnTo>
                  <a:cubicBezTo>
                    <a:pt x="947" y="1919"/>
                    <a:pt x="935" y="1930"/>
                    <a:pt x="925" y="1930"/>
                  </a:cubicBezTo>
                  <a:cubicBezTo>
                    <a:pt x="922" y="1930"/>
                    <a:pt x="919" y="1929"/>
                    <a:pt x="916" y="1926"/>
                  </a:cubicBezTo>
                  <a:cubicBezTo>
                    <a:pt x="922" y="1926"/>
                    <a:pt x="933" y="1920"/>
                    <a:pt x="939" y="1920"/>
                  </a:cubicBezTo>
                  <a:cubicBezTo>
                    <a:pt x="933" y="1920"/>
                    <a:pt x="928" y="1920"/>
                    <a:pt x="933" y="1915"/>
                  </a:cubicBezTo>
                  <a:lnTo>
                    <a:pt x="933" y="1915"/>
                  </a:lnTo>
                  <a:cubicBezTo>
                    <a:pt x="933" y="1916"/>
                    <a:pt x="934" y="1916"/>
                    <a:pt x="934" y="1916"/>
                  </a:cubicBezTo>
                  <a:cubicBezTo>
                    <a:pt x="935" y="1916"/>
                    <a:pt x="937" y="1916"/>
                    <a:pt x="939" y="1915"/>
                  </a:cubicBezTo>
                  <a:lnTo>
                    <a:pt x="933" y="1915"/>
                  </a:lnTo>
                  <a:cubicBezTo>
                    <a:pt x="944" y="1909"/>
                    <a:pt x="939" y="1909"/>
                    <a:pt x="944" y="1903"/>
                  </a:cubicBezTo>
                  <a:cubicBezTo>
                    <a:pt x="944" y="1909"/>
                    <a:pt x="944" y="1909"/>
                    <a:pt x="944" y="1909"/>
                  </a:cubicBezTo>
                  <a:cubicBezTo>
                    <a:pt x="944" y="1903"/>
                    <a:pt x="950" y="1898"/>
                    <a:pt x="956" y="1892"/>
                  </a:cubicBezTo>
                  <a:lnTo>
                    <a:pt x="956" y="1892"/>
                  </a:lnTo>
                  <a:cubicBezTo>
                    <a:pt x="950" y="1898"/>
                    <a:pt x="944" y="1898"/>
                    <a:pt x="939" y="1898"/>
                  </a:cubicBezTo>
                  <a:cubicBezTo>
                    <a:pt x="939" y="1887"/>
                    <a:pt x="950" y="1892"/>
                    <a:pt x="950" y="1881"/>
                  </a:cubicBezTo>
                  <a:cubicBezTo>
                    <a:pt x="946" y="1881"/>
                    <a:pt x="947" y="1879"/>
                    <a:pt x="945" y="1879"/>
                  </a:cubicBezTo>
                  <a:cubicBezTo>
                    <a:pt x="944" y="1879"/>
                    <a:pt x="942" y="1879"/>
                    <a:pt x="939" y="1881"/>
                  </a:cubicBezTo>
                  <a:cubicBezTo>
                    <a:pt x="939" y="1881"/>
                    <a:pt x="944" y="1875"/>
                    <a:pt x="944" y="1875"/>
                  </a:cubicBezTo>
                  <a:cubicBezTo>
                    <a:pt x="940" y="1871"/>
                    <a:pt x="936" y="1861"/>
                    <a:pt x="929" y="1861"/>
                  </a:cubicBezTo>
                  <a:cubicBezTo>
                    <a:pt x="927" y="1861"/>
                    <a:pt x="925" y="1862"/>
                    <a:pt x="922" y="1864"/>
                  </a:cubicBezTo>
                  <a:cubicBezTo>
                    <a:pt x="905" y="1859"/>
                    <a:pt x="916" y="1836"/>
                    <a:pt x="905" y="1825"/>
                  </a:cubicBezTo>
                  <a:lnTo>
                    <a:pt x="911" y="1819"/>
                  </a:lnTo>
                  <a:cubicBezTo>
                    <a:pt x="900" y="1814"/>
                    <a:pt x="900" y="1803"/>
                    <a:pt x="888" y="1803"/>
                  </a:cubicBezTo>
                  <a:cubicBezTo>
                    <a:pt x="888" y="1803"/>
                    <a:pt x="894" y="1791"/>
                    <a:pt x="900" y="1791"/>
                  </a:cubicBezTo>
                  <a:cubicBezTo>
                    <a:pt x="894" y="1786"/>
                    <a:pt x="888" y="1791"/>
                    <a:pt x="894" y="1775"/>
                  </a:cubicBezTo>
                  <a:lnTo>
                    <a:pt x="894" y="1775"/>
                  </a:lnTo>
                  <a:cubicBezTo>
                    <a:pt x="897" y="1777"/>
                    <a:pt x="898" y="1777"/>
                    <a:pt x="899" y="1777"/>
                  </a:cubicBezTo>
                  <a:cubicBezTo>
                    <a:pt x="900" y="1777"/>
                    <a:pt x="900" y="1777"/>
                    <a:pt x="900" y="1780"/>
                  </a:cubicBezTo>
                  <a:cubicBezTo>
                    <a:pt x="900" y="1769"/>
                    <a:pt x="905" y="1769"/>
                    <a:pt x="888" y="1763"/>
                  </a:cubicBezTo>
                  <a:cubicBezTo>
                    <a:pt x="905" y="1763"/>
                    <a:pt x="900" y="1752"/>
                    <a:pt x="900" y="1747"/>
                  </a:cubicBezTo>
                  <a:lnTo>
                    <a:pt x="900" y="1747"/>
                  </a:lnTo>
                  <a:lnTo>
                    <a:pt x="894" y="1758"/>
                  </a:lnTo>
                  <a:cubicBezTo>
                    <a:pt x="888" y="1752"/>
                    <a:pt x="888" y="1752"/>
                    <a:pt x="888" y="1747"/>
                  </a:cubicBezTo>
                  <a:lnTo>
                    <a:pt x="900" y="1741"/>
                  </a:lnTo>
                  <a:cubicBezTo>
                    <a:pt x="911" y="1719"/>
                    <a:pt x="860" y="1724"/>
                    <a:pt x="883" y="1702"/>
                  </a:cubicBezTo>
                  <a:lnTo>
                    <a:pt x="883" y="1702"/>
                  </a:lnTo>
                  <a:cubicBezTo>
                    <a:pt x="872" y="1702"/>
                    <a:pt x="883" y="1713"/>
                    <a:pt x="866" y="1713"/>
                  </a:cubicBezTo>
                  <a:cubicBezTo>
                    <a:pt x="866" y="1702"/>
                    <a:pt x="883" y="1685"/>
                    <a:pt x="883" y="1685"/>
                  </a:cubicBezTo>
                  <a:cubicBezTo>
                    <a:pt x="883" y="1674"/>
                    <a:pt x="855" y="1685"/>
                    <a:pt x="855" y="1668"/>
                  </a:cubicBezTo>
                  <a:cubicBezTo>
                    <a:pt x="855" y="1672"/>
                    <a:pt x="846" y="1676"/>
                    <a:pt x="839" y="1676"/>
                  </a:cubicBezTo>
                  <a:cubicBezTo>
                    <a:pt x="837" y="1676"/>
                    <a:pt x="834" y="1676"/>
                    <a:pt x="832" y="1674"/>
                  </a:cubicBezTo>
                  <a:cubicBezTo>
                    <a:pt x="832" y="1669"/>
                    <a:pt x="843" y="1661"/>
                    <a:pt x="850" y="1661"/>
                  </a:cubicBezTo>
                  <a:cubicBezTo>
                    <a:pt x="852" y="1661"/>
                    <a:pt x="854" y="1662"/>
                    <a:pt x="855" y="1663"/>
                  </a:cubicBezTo>
                  <a:cubicBezTo>
                    <a:pt x="855" y="1665"/>
                    <a:pt x="856" y="1667"/>
                    <a:pt x="858" y="1667"/>
                  </a:cubicBezTo>
                  <a:cubicBezTo>
                    <a:pt x="860" y="1667"/>
                    <a:pt x="863" y="1665"/>
                    <a:pt x="866" y="1663"/>
                  </a:cubicBezTo>
                  <a:lnTo>
                    <a:pt x="860" y="1663"/>
                  </a:lnTo>
                  <a:cubicBezTo>
                    <a:pt x="860" y="1657"/>
                    <a:pt x="855" y="1646"/>
                    <a:pt x="866" y="1646"/>
                  </a:cubicBezTo>
                  <a:cubicBezTo>
                    <a:pt x="864" y="1644"/>
                    <a:pt x="863" y="1644"/>
                    <a:pt x="861" y="1644"/>
                  </a:cubicBezTo>
                  <a:cubicBezTo>
                    <a:pt x="859" y="1644"/>
                    <a:pt x="857" y="1645"/>
                    <a:pt x="856" y="1646"/>
                  </a:cubicBezTo>
                  <a:lnTo>
                    <a:pt x="856" y="1646"/>
                  </a:lnTo>
                  <a:cubicBezTo>
                    <a:pt x="857" y="1640"/>
                    <a:pt x="849" y="1637"/>
                    <a:pt x="849" y="1623"/>
                  </a:cubicBezTo>
                  <a:cubicBezTo>
                    <a:pt x="849" y="1627"/>
                    <a:pt x="846" y="1631"/>
                    <a:pt x="845" y="1631"/>
                  </a:cubicBezTo>
                  <a:cubicBezTo>
                    <a:pt x="844" y="1631"/>
                    <a:pt x="844" y="1631"/>
                    <a:pt x="844" y="1629"/>
                  </a:cubicBezTo>
                  <a:cubicBezTo>
                    <a:pt x="844" y="1623"/>
                    <a:pt x="842" y="1621"/>
                    <a:pt x="839" y="1621"/>
                  </a:cubicBezTo>
                  <a:cubicBezTo>
                    <a:pt x="837" y="1621"/>
                    <a:pt x="834" y="1622"/>
                    <a:pt x="831" y="1622"/>
                  </a:cubicBezTo>
                  <a:cubicBezTo>
                    <a:pt x="828" y="1622"/>
                    <a:pt x="824" y="1621"/>
                    <a:pt x="821" y="1618"/>
                  </a:cubicBezTo>
                  <a:cubicBezTo>
                    <a:pt x="827" y="1612"/>
                    <a:pt x="844" y="1612"/>
                    <a:pt x="832" y="1607"/>
                  </a:cubicBezTo>
                  <a:cubicBezTo>
                    <a:pt x="835" y="1601"/>
                    <a:pt x="838" y="1600"/>
                    <a:pt x="841" y="1600"/>
                  </a:cubicBezTo>
                  <a:cubicBezTo>
                    <a:pt x="844" y="1600"/>
                    <a:pt x="846" y="1601"/>
                    <a:pt x="849" y="1601"/>
                  </a:cubicBezTo>
                  <a:cubicBezTo>
                    <a:pt x="838" y="1595"/>
                    <a:pt x="849" y="1579"/>
                    <a:pt x="849" y="1573"/>
                  </a:cubicBezTo>
                  <a:lnTo>
                    <a:pt x="849" y="1573"/>
                  </a:lnTo>
                  <a:lnTo>
                    <a:pt x="844" y="1579"/>
                  </a:lnTo>
                  <a:cubicBezTo>
                    <a:pt x="844" y="1573"/>
                    <a:pt x="838" y="1573"/>
                    <a:pt x="844" y="1567"/>
                  </a:cubicBezTo>
                  <a:lnTo>
                    <a:pt x="844" y="1567"/>
                  </a:lnTo>
                  <a:cubicBezTo>
                    <a:pt x="838" y="1567"/>
                    <a:pt x="827" y="1579"/>
                    <a:pt x="816" y="1579"/>
                  </a:cubicBezTo>
                  <a:cubicBezTo>
                    <a:pt x="821" y="1573"/>
                    <a:pt x="804" y="1567"/>
                    <a:pt x="821" y="1562"/>
                  </a:cubicBezTo>
                  <a:cubicBezTo>
                    <a:pt x="821" y="1565"/>
                    <a:pt x="822" y="1566"/>
                    <a:pt x="823" y="1566"/>
                  </a:cubicBezTo>
                  <a:cubicBezTo>
                    <a:pt x="826" y="1566"/>
                    <a:pt x="831" y="1561"/>
                    <a:pt x="835" y="1561"/>
                  </a:cubicBezTo>
                  <a:cubicBezTo>
                    <a:pt x="836" y="1561"/>
                    <a:pt x="837" y="1561"/>
                    <a:pt x="838" y="1562"/>
                  </a:cubicBezTo>
                  <a:cubicBezTo>
                    <a:pt x="838" y="1562"/>
                    <a:pt x="838" y="1562"/>
                    <a:pt x="838" y="1556"/>
                  </a:cubicBezTo>
                  <a:cubicBezTo>
                    <a:pt x="842" y="1550"/>
                    <a:pt x="841" y="1548"/>
                    <a:pt x="837" y="1548"/>
                  </a:cubicBezTo>
                  <a:cubicBezTo>
                    <a:pt x="834" y="1548"/>
                    <a:pt x="830" y="1549"/>
                    <a:pt x="827" y="1549"/>
                  </a:cubicBezTo>
                  <a:cubicBezTo>
                    <a:pt x="824" y="1549"/>
                    <a:pt x="821" y="1548"/>
                    <a:pt x="821" y="1545"/>
                  </a:cubicBezTo>
                  <a:cubicBezTo>
                    <a:pt x="827" y="1545"/>
                    <a:pt x="832" y="1534"/>
                    <a:pt x="827" y="1534"/>
                  </a:cubicBezTo>
                  <a:lnTo>
                    <a:pt x="827" y="1534"/>
                  </a:lnTo>
                  <a:cubicBezTo>
                    <a:pt x="831" y="1538"/>
                    <a:pt x="823" y="1542"/>
                    <a:pt x="817" y="1542"/>
                  </a:cubicBezTo>
                  <a:cubicBezTo>
                    <a:pt x="814" y="1542"/>
                    <a:pt x="812" y="1541"/>
                    <a:pt x="810" y="1539"/>
                  </a:cubicBezTo>
                  <a:cubicBezTo>
                    <a:pt x="810" y="1528"/>
                    <a:pt x="804" y="1534"/>
                    <a:pt x="799" y="1528"/>
                  </a:cubicBezTo>
                  <a:lnTo>
                    <a:pt x="799" y="1534"/>
                  </a:lnTo>
                  <a:cubicBezTo>
                    <a:pt x="797" y="1535"/>
                    <a:pt x="796" y="1536"/>
                    <a:pt x="795" y="1536"/>
                  </a:cubicBezTo>
                  <a:cubicBezTo>
                    <a:pt x="793" y="1536"/>
                    <a:pt x="791" y="1532"/>
                    <a:pt x="788" y="1528"/>
                  </a:cubicBezTo>
                  <a:lnTo>
                    <a:pt x="788" y="1528"/>
                  </a:lnTo>
                  <a:cubicBezTo>
                    <a:pt x="791" y="1528"/>
                    <a:pt x="792" y="1531"/>
                    <a:pt x="793" y="1531"/>
                  </a:cubicBezTo>
                  <a:cubicBezTo>
                    <a:pt x="793" y="1531"/>
                    <a:pt x="793" y="1530"/>
                    <a:pt x="793" y="1528"/>
                  </a:cubicBezTo>
                  <a:cubicBezTo>
                    <a:pt x="776" y="1528"/>
                    <a:pt x="804" y="1511"/>
                    <a:pt x="788" y="1506"/>
                  </a:cubicBezTo>
                  <a:cubicBezTo>
                    <a:pt x="793" y="1500"/>
                    <a:pt x="804" y="1500"/>
                    <a:pt x="804" y="1495"/>
                  </a:cubicBezTo>
                  <a:cubicBezTo>
                    <a:pt x="793" y="1489"/>
                    <a:pt x="810" y="1478"/>
                    <a:pt x="799" y="1472"/>
                  </a:cubicBezTo>
                  <a:lnTo>
                    <a:pt x="799" y="1472"/>
                  </a:lnTo>
                  <a:cubicBezTo>
                    <a:pt x="796" y="1478"/>
                    <a:pt x="795" y="1479"/>
                    <a:pt x="792" y="1479"/>
                  </a:cubicBezTo>
                  <a:cubicBezTo>
                    <a:pt x="790" y="1479"/>
                    <a:pt x="788" y="1478"/>
                    <a:pt x="782" y="1478"/>
                  </a:cubicBezTo>
                  <a:lnTo>
                    <a:pt x="782" y="1478"/>
                  </a:lnTo>
                  <a:lnTo>
                    <a:pt x="793" y="1489"/>
                  </a:lnTo>
                  <a:lnTo>
                    <a:pt x="776" y="1489"/>
                  </a:lnTo>
                  <a:cubicBezTo>
                    <a:pt x="776" y="1489"/>
                    <a:pt x="788" y="1495"/>
                    <a:pt x="788" y="1500"/>
                  </a:cubicBezTo>
                  <a:cubicBezTo>
                    <a:pt x="782" y="1497"/>
                    <a:pt x="779" y="1496"/>
                    <a:pt x="777" y="1496"/>
                  </a:cubicBezTo>
                  <a:cubicBezTo>
                    <a:pt x="775" y="1496"/>
                    <a:pt x="774" y="1497"/>
                    <a:pt x="771" y="1500"/>
                  </a:cubicBezTo>
                  <a:cubicBezTo>
                    <a:pt x="782" y="1489"/>
                    <a:pt x="754" y="1495"/>
                    <a:pt x="765" y="1483"/>
                  </a:cubicBezTo>
                  <a:lnTo>
                    <a:pt x="788" y="1472"/>
                  </a:lnTo>
                  <a:cubicBezTo>
                    <a:pt x="793" y="1455"/>
                    <a:pt x="765" y="1455"/>
                    <a:pt x="765" y="1439"/>
                  </a:cubicBezTo>
                  <a:lnTo>
                    <a:pt x="765" y="1444"/>
                  </a:lnTo>
                  <a:cubicBezTo>
                    <a:pt x="754" y="1444"/>
                    <a:pt x="760" y="1439"/>
                    <a:pt x="754" y="1433"/>
                  </a:cubicBezTo>
                  <a:cubicBezTo>
                    <a:pt x="765" y="1427"/>
                    <a:pt x="765" y="1427"/>
                    <a:pt x="771" y="1422"/>
                  </a:cubicBezTo>
                  <a:cubicBezTo>
                    <a:pt x="766" y="1422"/>
                    <a:pt x="765" y="1415"/>
                    <a:pt x="757" y="1415"/>
                  </a:cubicBezTo>
                  <a:cubicBezTo>
                    <a:pt x="754" y="1415"/>
                    <a:pt x="752" y="1415"/>
                    <a:pt x="748" y="1416"/>
                  </a:cubicBezTo>
                  <a:lnTo>
                    <a:pt x="754" y="1405"/>
                  </a:lnTo>
                  <a:cubicBezTo>
                    <a:pt x="754" y="1394"/>
                    <a:pt x="726" y="1399"/>
                    <a:pt x="726" y="1388"/>
                  </a:cubicBezTo>
                  <a:cubicBezTo>
                    <a:pt x="733" y="1388"/>
                    <a:pt x="736" y="1386"/>
                    <a:pt x="740" y="1386"/>
                  </a:cubicBezTo>
                  <a:cubicBezTo>
                    <a:pt x="742" y="1386"/>
                    <a:pt x="745" y="1386"/>
                    <a:pt x="748" y="1388"/>
                  </a:cubicBezTo>
                  <a:cubicBezTo>
                    <a:pt x="748" y="1384"/>
                    <a:pt x="748" y="1380"/>
                    <a:pt x="746" y="1380"/>
                  </a:cubicBezTo>
                  <a:cubicBezTo>
                    <a:pt x="746" y="1380"/>
                    <a:pt x="744" y="1381"/>
                    <a:pt x="743" y="1383"/>
                  </a:cubicBezTo>
                  <a:cubicBezTo>
                    <a:pt x="743" y="1377"/>
                    <a:pt x="726" y="1377"/>
                    <a:pt x="731" y="1366"/>
                  </a:cubicBezTo>
                  <a:lnTo>
                    <a:pt x="731" y="1366"/>
                  </a:lnTo>
                  <a:cubicBezTo>
                    <a:pt x="728" y="1366"/>
                    <a:pt x="724" y="1368"/>
                    <a:pt x="720" y="1368"/>
                  </a:cubicBezTo>
                  <a:cubicBezTo>
                    <a:pt x="718" y="1368"/>
                    <a:pt x="717" y="1368"/>
                    <a:pt x="715" y="1366"/>
                  </a:cubicBezTo>
                  <a:lnTo>
                    <a:pt x="720" y="1366"/>
                  </a:lnTo>
                  <a:cubicBezTo>
                    <a:pt x="717" y="1366"/>
                    <a:pt x="715" y="1363"/>
                    <a:pt x="712" y="1363"/>
                  </a:cubicBezTo>
                  <a:cubicBezTo>
                    <a:pt x="710" y="1363"/>
                    <a:pt x="707" y="1364"/>
                    <a:pt x="703" y="1366"/>
                  </a:cubicBezTo>
                  <a:cubicBezTo>
                    <a:pt x="726" y="1343"/>
                    <a:pt x="687" y="1338"/>
                    <a:pt x="709" y="1315"/>
                  </a:cubicBezTo>
                  <a:cubicBezTo>
                    <a:pt x="703" y="1310"/>
                    <a:pt x="692" y="1299"/>
                    <a:pt x="692" y="1293"/>
                  </a:cubicBezTo>
                  <a:cubicBezTo>
                    <a:pt x="694" y="1290"/>
                    <a:pt x="693" y="1289"/>
                    <a:pt x="690" y="1289"/>
                  </a:cubicBezTo>
                  <a:cubicBezTo>
                    <a:pt x="687" y="1289"/>
                    <a:pt x="683" y="1290"/>
                    <a:pt x="679" y="1290"/>
                  </a:cubicBezTo>
                  <a:cubicBezTo>
                    <a:pt x="674" y="1290"/>
                    <a:pt x="670" y="1288"/>
                    <a:pt x="670" y="1282"/>
                  </a:cubicBezTo>
                  <a:cubicBezTo>
                    <a:pt x="674" y="1278"/>
                    <a:pt x="677" y="1277"/>
                    <a:pt x="679" y="1277"/>
                  </a:cubicBezTo>
                  <a:cubicBezTo>
                    <a:pt x="681" y="1277"/>
                    <a:pt x="682" y="1278"/>
                    <a:pt x="684" y="1278"/>
                  </a:cubicBezTo>
                  <a:cubicBezTo>
                    <a:pt x="684" y="1278"/>
                    <a:pt x="685" y="1277"/>
                    <a:pt x="687" y="1276"/>
                  </a:cubicBezTo>
                  <a:cubicBezTo>
                    <a:pt x="709" y="1265"/>
                    <a:pt x="675" y="1265"/>
                    <a:pt x="687" y="1248"/>
                  </a:cubicBezTo>
                  <a:lnTo>
                    <a:pt x="687" y="1248"/>
                  </a:lnTo>
                  <a:lnTo>
                    <a:pt x="692" y="1254"/>
                  </a:lnTo>
                  <a:cubicBezTo>
                    <a:pt x="698" y="1243"/>
                    <a:pt x="675" y="1243"/>
                    <a:pt x="670" y="1231"/>
                  </a:cubicBezTo>
                  <a:lnTo>
                    <a:pt x="675" y="1231"/>
                  </a:lnTo>
                  <a:cubicBezTo>
                    <a:pt x="659" y="1226"/>
                    <a:pt x="648" y="1221"/>
                    <a:pt x="643" y="1210"/>
                  </a:cubicBezTo>
                  <a:lnTo>
                    <a:pt x="643" y="1210"/>
                  </a:lnTo>
                  <a:cubicBezTo>
                    <a:pt x="642" y="1210"/>
                    <a:pt x="641" y="1211"/>
                    <a:pt x="640" y="1211"/>
                  </a:cubicBezTo>
                  <a:cubicBezTo>
                    <a:pt x="639" y="1211"/>
                    <a:pt x="637" y="1210"/>
                    <a:pt x="636" y="1209"/>
                  </a:cubicBezTo>
                  <a:cubicBezTo>
                    <a:pt x="636" y="1203"/>
                    <a:pt x="642" y="1192"/>
                    <a:pt x="653" y="1187"/>
                  </a:cubicBezTo>
                  <a:lnTo>
                    <a:pt x="659" y="1192"/>
                  </a:lnTo>
                  <a:cubicBezTo>
                    <a:pt x="670" y="1187"/>
                    <a:pt x="653" y="1187"/>
                    <a:pt x="653" y="1181"/>
                  </a:cubicBezTo>
                  <a:lnTo>
                    <a:pt x="659" y="1175"/>
                  </a:lnTo>
                  <a:cubicBezTo>
                    <a:pt x="653" y="1164"/>
                    <a:pt x="636" y="1170"/>
                    <a:pt x="631" y="1159"/>
                  </a:cubicBezTo>
                  <a:lnTo>
                    <a:pt x="625" y="1164"/>
                  </a:lnTo>
                  <a:cubicBezTo>
                    <a:pt x="608" y="1164"/>
                    <a:pt x="631" y="1153"/>
                    <a:pt x="619" y="1147"/>
                  </a:cubicBezTo>
                  <a:lnTo>
                    <a:pt x="636" y="1142"/>
                  </a:lnTo>
                  <a:cubicBezTo>
                    <a:pt x="625" y="1136"/>
                    <a:pt x="608" y="1131"/>
                    <a:pt x="603" y="1125"/>
                  </a:cubicBezTo>
                  <a:cubicBezTo>
                    <a:pt x="619" y="1125"/>
                    <a:pt x="631" y="1131"/>
                    <a:pt x="636" y="1136"/>
                  </a:cubicBezTo>
                  <a:cubicBezTo>
                    <a:pt x="636" y="1131"/>
                    <a:pt x="631" y="1125"/>
                    <a:pt x="625" y="1119"/>
                  </a:cubicBezTo>
                  <a:cubicBezTo>
                    <a:pt x="625" y="1119"/>
                    <a:pt x="625" y="1125"/>
                    <a:pt x="625" y="1125"/>
                  </a:cubicBezTo>
                  <a:cubicBezTo>
                    <a:pt x="614" y="1125"/>
                    <a:pt x="603" y="1119"/>
                    <a:pt x="597" y="1108"/>
                  </a:cubicBezTo>
                  <a:cubicBezTo>
                    <a:pt x="631" y="1097"/>
                    <a:pt x="597" y="1080"/>
                    <a:pt x="619" y="1063"/>
                  </a:cubicBezTo>
                  <a:cubicBezTo>
                    <a:pt x="597" y="1052"/>
                    <a:pt x="608" y="1030"/>
                    <a:pt x="597" y="1007"/>
                  </a:cubicBezTo>
                  <a:cubicBezTo>
                    <a:pt x="590" y="1013"/>
                    <a:pt x="587" y="1014"/>
                    <a:pt x="586" y="1014"/>
                  </a:cubicBezTo>
                  <a:cubicBezTo>
                    <a:pt x="585" y="1014"/>
                    <a:pt x="586" y="1012"/>
                    <a:pt x="583" y="1012"/>
                  </a:cubicBezTo>
                  <a:cubicBezTo>
                    <a:pt x="582" y="1012"/>
                    <a:pt x="578" y="1013"/>
                    <a:pt x="569" y="1019"/>
                  </a:cubicBezTo>
                  <a:cubicBezTo>
                    <a:pt x="569" y="1013"/>
                    <a:pt x="563" y="1013"/>
                    <a:pt x="569" y="1007"/>
                  </a:cubicBezTo>
                  <a:lnTo>
                    <a:pt x="575" y="991"/>
                  </a:lnTo>
                  <a:cubicBezTo>
                    <a:pt x="579" y="986"/>
                    <a:pt x="581" y="985"/>
                    <a:pt x="583" y="985"/>
                  </a:cubicBezTo>
                  <a:cubicBezTo>
                    <a:pt x="585" y="985"/>
                    <a:pt x="587" y="987"/>
                    <a:pt x="588" y="987"/>
                  </a:cubicBezTo>
                  <a:cubicBezTo>
                    <a:pt x="589" y="987"/>
                    <a:pt x="590" y="986"/>
                    <a:pt x="591" y="985"/>
                  </a:cubicBezTo>
                  <a:cubicBezTo>
                    <a:pt x="586" y="979"/>
                    <a:pt x="603" y="979"/>
                    <a:pt x="603" y="968"/>
                  </a:cubicBezTo>
                  <a:lnTo>
                    <a:pt x="603" y="968"/>
                  </a:lnTo>
                  <a:cubicBezTo>
                    <a:pt x="600" y="971"/>
                    <a:pt x="598" y="972"/>
                    <a:pt x="596" y="972"/>
                  </a:cubicBezTo>
                  <a:cubicBezTo>
                    <a:pt x="593" y="972"/>
                    <a:pt x="591" y="969"/>
                    <a:pt x="591" y="963"/>
                  </a:cubicBezTo>
                  <a:lnTo>
                    <a:pt x="580" y="979"/>
                  </a:lnTo>
                  <a:cubicBezTo>
                    <a:pt x="563" y="968"/>
                    <a:pt x="597" y="957"/>
                    <a:pt x="580" y="946"/>
                  </a:cubicBezTo>
                  <a:lnTo>
                    <a:pt x="580" y="946"/>
                  </a:lnTo>
                  <a:lnTo>
                    <a:pt x="591" y="951"/>
                  </a:lnTo>
                  <a:cubicBezTo>
                    <a:pt x="580" y="946"/>
                    <a:pt x="580" y="923"/>
                    <a:pt x="552" y="923"/>
                  </a:cubicBezTo>
                  <a:cubicBezTo>
                    <a:pt x="558" y="923"/>
                    <a:pt x="563" y="918"/>
                    <a:pt x="563" y="918"/>
                  </a:cubicBezTo>
                  <a:cubicBezTo>
                    <a:pt x="563" y="901"/>
                    <a:pt x="524" y="890"/>
                    <a:pt x="535" y="873"/>
                  </a:cubicBezTo>
                  <a:lnTo>
                    <a:pt x="541" y="867"/>
                  </a:lnTo>
                  <a:cubicBezTo>
                    <a:pt x="535" y="867"/>
                    <a:pt x="524" y="867"/>
                    <a:pt x="530" y="862"/>
                  </a:cubicBezTo>
                  <a:lnTo>
                    <a:pt x="535" y="862"/>
                  </a:lnTo>
                  <a:cubicBezTo>
                    <a:pt x="535" y="856"/>
                    <a:pt x="524" y="856"/>
                    <a:pt x="524" y="851"/>
                  </a:cubicBezTo>
                  <a:lnTo>
                    <a:pt x="535" y="851"/>
                  </a:lnTo>
                  <a:cubicBezTo>
                    <a:pt x="535" y="828"/>
                    <a:pt x="507" y="834"/>
                    <a:pt x="496" y="823"/>
                  </a:cubicBezTo>
                  <a:cubicBezTo>
                    <a:pt x="513" y="811"/>
                    <a:pt x="513" y="795"/>
                    <a:pt x="513" y="789"/>
                  </a:cubicBezTo>
                  <a:lnTo>
                    <a:pt x="519" y="789"/>
                  </a:lnTo>
                  <a:cubicBezTo>
                    <a:pt x="513" y="767"/>
                    <a:pt x="485" y="761"/>
                    <a:pt x="474" y="744"/>
                  </a:cubicBezTo>
                  <a:cubicBezTo>
                    <a:pt x="485" y="727"/>
                    <a:pt x="463" y="705"/>
                    <a:pt x="468" y="683"/>
                  </a:cubicBezTo>
                  <a:lnTo>
                    <a:pt x="468" y="683"/>
                  </a:lnTo>
                  <a:cubicBezTo>
                    <a:pt x="465" y="685"/>
                    <a:pt x="461" y="687"/>
                    <a:pt x="457" y="687"/>
                  </a:cubicBezTo>
                  <a:cubicBezTo>
                    <a:pt x="453" y="687"/>
                    <a:pt x="449" y="685"/>
                    <a:pt x="446" y="683"/>
                  </a:cubicBezTo>
                  <a:cubicBezTo>
                    <a:pt x="451" y="677"/>
                    <a:pt x="429" y="677"/>
                    <a:pt x="446" y="671"/>
                  </a:cubicBezTo>
                  <a:cubicBezTo>
                    <a:pt x="463" y="666"/>
                    <a:pt x="457" y="655"/>
                    <a:pt x="451" y="649"/>
                  </a:cubicBezTo>
                  <a:lnTo>
                    <a:pt x="451" y="649"/>
                  </a:lnTo>
                  <a:lnTo>
                    <a:pt x="429" y="660"/>
                  </a:lnTo>
                  <a:cubicBezTo>
                    <a:pt x="451" y="627"/>
                    <a:pt x="395" y="615"/>
                    <a:pt x="418" y="593"/>
                  </a:cubicBezTo>
                  <a:cubicBezTo>
                    <a:pt x="412" y="593"/>
                    <a:pt x="412" y="587"/>
                    <a:pt x="401" y="587"/>
                  </a:cubicBezTo>
                  <a:lnTo>
                    <a:pt x="418" y="582"/>
                  </a:lnTo>
                  <a:cubicBezTo>
                    <a:pt x="412" y="565"/>
                    <a:pt x="412" y="559"/>
                    <a:pt x="401" y="548"/>
                  </a:cubicBezTo>
                  <a:lnTo>
                    <a:pt x="412" y="548"/>
                  </a:lnTo>
                  <a:cubicBezTo>
                    <a:pt x="411" y="545"/>
                    <a:pt x="407" y="544"/>
                    <a:pt x="402" y="544"/>
                  </a:cubicBezTo>
                  <a:cubicBezTo>
                    <a:pt x="395" y="544"/>
                    <a:pt x="385" y="547"/>
                    <a:pt x="377" y="547"/>
                  </a:cubicBezTo>
                  <a:cubicBezTo>
                    <a:pt x="373" y="547"/>
                    <a:pt x="369" y="546"/>
                    <a:pt x="367" y="543"/>
                  </a:cubicBezTo>
                  <a:lnTo>
                    <a:pt x="384" y="537"/>
                  </a:lnTo>
                  <a:cubicBezTo>
                    <a:pt x="379" y="520"/>
                    <a:pt x="384" y="498"/>
                    <a:pt x="362" y="492"/>
                  </a:cubicBezTo>
                  <a:cubicBezTo>
                    <a:pt x="366" y="492"/>
                    <a:pt x="369" y="490"/>
                    <a:pt x="371" y="490"/>
                  </a:cubicBezTo>
                  <a:cubicBezTo>
                    <a:pt x="372" y="490"/>
                    <a:pt x="373" y="490"/>
                    <a:pt x="373" y="492"/>
                  </a:cubicBezTo>
                  <a:cubicBezTo>
                    <a:pt x="373" y="488"/>
                    <a:pt x="373" y="470"/>
                    <a:pt x="363" y="470"/>
                  </a:cubicBezTo>
                  <a:cubicBezTo>
                    <a:pt x="360" y="470"/>
                    <a:pt x="357" y="471"/>
                    <a:pt x="352" y="474"/>
                  </a:cubicBezTo>
                  <a:lnTo>
                    <a:pt x="352" y="474"/>
                  </a:lnTo>
                  <a:cubicBezTo>
                    <a:pt x="366" y="464"/>
                    <a:pt x="345" y="458"/>
                    <a:pt x="334" y="453"/>
                  </a:cubicBezTo>
                  <a:lnTo>
                    <a:pt x="345" y="447"/>
                  </a:lnTo>
                  <a:cubicBezTo>
                    <a:pt x="334" y="447"/>
                    <a:pt x="328" y="450"/>
                    <a:pt x="323" y="450"/>
                  </a:cubicBezTo>
                  <a:cubicBezTo>
                    <a:pt x="321" y="450"/>
                    <a:pt x="319" y="449"/>
                    <a:pt x="317" y="447"/>
                  </a:cubicBezTo>
                  <a:cubicBezTo>
                    <a:pt x="317" y="443"/>
                    <a:pt x="320" y="439"/>
                    <a:pt x="322" y="439"/>
                  </a:cubicBezTo>
                  <a:cubicBezTo>
                    <a:pt x="322" y="439"/>
                    <a:pt x="323" y="440"/>
                    <a:pt x="323" y="442"/>
                  </a:cubicBezTo>
                  <a:lnTo>
                    <a:pt x="323" y="442"/>
                  </a:lnTo>
                  <a:cubicBezTo>
                    <a:pt x="323" y="436"/>
                    <a:pt x="318" y="436"/>
                    <a:pt x="315" y="436"/>
                  </a:cubicBezTo>
                  <a:cubicBezTo>
                    <a:pt x="311" y="436"/>
                    <a:pt x="309" y="436"/>
                    <a:pt x="311" y="431"/>
                  </a:cubicBezTo>
                  <a:lnTo>
                    <a:pt x="317" y="431"/>
                  </a:lnTo>
                  <a:cubicBezTo>
                    <a:pt x="317" y="425"/>
                    <a:pt x="311" y="425"/>
                    <a:pt x="300" y="425"/>
                  </a:cubicBezTo>
                  <a:cubicBezTo>
                    <a:pt x="295" y="425"/>
                    <a:pt x="300" y="408"/>
                    <a:pt x="306" y="403"/>
                  </a:cubicBezTo>
                  <a:lnTo>
                    <a:pt x="306" y="403"/>
                  </a:lnTo>
                  <a:cubicBezTo>
                    <a:pt x="303" y="405"/>
                    <a:pt x="299" y="407"/>
                    <a:pt x="295" y="407"/>
                  </a:cubicBezTo>
                  <a:cubicBezTo>
                    <a:pt x="292" y="407"/>
                    <a:pt x="289" y="405"/>
                    <a:pt x="289" y="403"/>
                  </a:cubicBezTo>
                  <a:cubicBezTo>
                    <a:pt x="295" y="397"/>
                    <a:pt x="300" y="397"/>
                    <a:pt x="300" y="397"/>
                  </a:cubicBezTo>
                  <a:cubicBezTo>
                    <a:pt x="300" y="380"/>
                    <a:pt x="278" y="386"/>
                    <a:pt x="283" y="375"/>
                  </a:cubicBezTo>
                  <a:cubicBezTo>
                    <a:pt x="289" y="369"/>
                    <a:pt x="289" y="369"/>
                    <a:pt x="289" y="369"/>
                  </a:cubicBezTo>
                  <a:cubicBezTo>
                    <a:pt x="293" y="377"/>
                    <a:pt x="297" y="382"/>
                    <a:pt x="297" y="384"/>
                  </a:cubicBezTo>
                  <a:lnTo>
                    <a:pt x="297" y="384"/>
                  </a:lnTo>
                  <a:cubicBezTo>
                    <a:pt x="306" y="379"/>
                    <a:pt x="307" y="369"/>
                    <a:pt x="323" y="369"/>
                  </a:cubicBezTo>
                  <a:cubicBezTo>
                    <a:pt x="311" y="369"/>
                    <a:pt x="289" y="369"/>
                    <a:pt x="289" y="358"/>
                  </a:cubicBezTo>
                  <a:cubicBezTo>
                    <a:pt x="289" y="358"/>
                    <a:pt x="289" y="352"/>
                    <a:pt x="295" y="352"/>
                  </a:cubicBezTo>
                  <a:cubicBezTo>
                    <a:pt x="295" y="352"/>
                    <a:pt x="295" y="352"/>
                    <a:pt x="289" y="347"/>
                  </a:cubicBezTo>
                  <a:cubicBezTo>
                    <a:pt x="289" y="347"/>
                    <a:pt x="289" y="347"/>
                    <a:pt x="289" y="341"/>
                  </a:cubicBezTo>
                  <a:cubicBezTo>
                    <a:pt x="289" y="341"/>
                    <a:pt x="289" y="335"/>
                    <a:pt x="289" y="335"/>
                  </a:cubicBezTo>
                  <a:cubicBezTo>
                    <a:pt x="292" y="335"/>
                    <a:pt x="293" y="337"/>
                    <a:pt x="293" y="338"/>
                  </a:cubicBezTo>
                  <a:lnTo>
                    <a:pt x="293" y="338"/>
                  </a:lnTo>
                  <a:cubicBezTo>
                    <a:pt x="296" y="333"/>
                    <a:pt x="289" y="329"/>
                    <a:pt x="289" y="324"/>
                  </a:cubicBezTo>
                  <a:cubicBezTo>
                    <a:pt x="278" y="330"/>
                    <a:pt x="278" y="324"/>
                    <a:pt x="272" y="335"/>
                  </a:cubicBezTo>
                  <a:cubicBezTo>
                    <a:pt x="272" y="335"/>
                    <a:pt x="272" y="335"/>
                    <a:pt x="272" y="341"/>
                  </a:cubicBezTo>
                  <a:cubicBezTo>
                    <a:pt x="278" y="341"/>
                    <a:pt x="278" y="347"/>
                    <a:pt x="278" y="347"/>
                  </a:cubicBezTo>
                  <a:cubicBezTo>
                    <a:pt x="272" y="347"/>
                    <a:pt x="267" y="347"/>
                    <a:pt x="272" y="341"/>
                  </a:cubicBezTo>
                  <a:lnTo>
                    <a:pt x="272" y="341"/>
                  </a:lnTo>
                  <a:cubicBezTo>
                    <a:pt x="261" y="341"/>
                    <a:pt x="255" y="347"/>
                    <a:pt x="250" y="347"/>
                  </a:cubicBezTo>
                  <a:cubicBezTo>
                    <a:pt x="261" y="330"/>
                    <a:pt x="267" y="319"/>
                    <a:pt x="272" y="307"/>
                  </a:cubicBezTo>
                  <a:cubicBezTo>
                    <a:pt x="263" y="303"/>
                    <a:pt x="257" y="289"/>
                    <a:pt x="238" y="289"/>
                  </a:cubicBezTo>
                  <a:cubicBezTo>
                    <a:pt x="235" y="289"/>
                    <a:pt x="231" y="290"/>
                    <a:pt x="227" y="291"/>
                  </a:cubicBezTo>
                  <a:cubicBezTo>
                    <a:pt x="227" y="285"/>
                    <a:pt x="233" y="279"/>
                    <a:pt x="239" y="279"/>
                  </a:cubicBezTo>
                  <a:lnTo>
                    <a:pt x="244" y="279"/>
                  </a:lnTo>
                  <a:cubicBezTo>
                    <a:pt x="235" y="279"/>
                    <a:pt x="233" y="267"/>
                    <a:pt x="223" y="267"/>
                  </a:cubicBezTo>
                  <a:cubicBezTo>
                    <a:pt x="221" y="267"/>
                    <a:pt x="219" y="267"/>
                    <a:pt x="216" y="268"/>
                  </a:cubicBezTo>
                  <a:cubicBezTo>
                    <a:pt x="216" y="263"/>
                    <a:pt x="220" y="263"/>
                    <a:pt x="223" y="263"/>
                  </a:cubicBezTo>
                  <a:cubicBezTo>
                    <a:pt x="226" y="263"/>
                    <a:pt x="227" y="263"/>
                    <a:pt x="222" y="257"/>
                  </a:cubicBezTo>
                  <a:lnTo>
                    <a:pt x="227" y="257"/>
                  </a:lnTo>
                  <a:cubicBezTo>
                    <a:pt x="238" y="219"/>
                    <a:pt x="177" y="238"/>
                    <a:pt x="187" y="201"/>
                  </a:cubicBezTo>
                  <a:lnTo>
                    <a:pt x="187" y="201"/>
                  </a:lnTo>
                  <a:cubicBezTo>
                    <a:pt x="186" y="201"/>
                    <a:pt x="184" y="201"/>
                    <a:pt x="183" y="201"/>
                  </a:cubicBezTo>
                  <a:cubicBezTo>
                    <a:pt x="183" y="167"/>
                    <a:pt x="138" y="151"/>
                    <a:pt x="143" y="111"/>
                  </a:cubicBezTo>
                  <a:cubicBezTo>
                    <a:pt x="143" y="106"/>
                    <a:pt x="141" y="104"/>
                    <a:pt x="136" y="104"/>
                  </a:cubicBezTo>
                  <a:cubicBezTo>
                    <a:pt x="132" y="104"/>
                    <a:pt x="127" y="106"/>
                    <a:pt x="121" y="106"/>
                  </a:cubicBezTo>
                  <a:lnTo>
                    <a:pt x="132" y="95"/>
                  </a:lnTo>
                  <a:lnTo>
                    <a:pt x="115" y="95"/>
                  </a:lnTo>
                  <a:cubicBezTo>
                    <a:pt x="99" y="89"/>
                    <a:pt x="132" y="55"/>
                    <a:pt x="104" y="55"/>
                  </a:cubicBezTo>
                  <a:lnTo>
                    <a:pt x="104" y="55"/>
                  </a:lnTo>
                  <a:lnTo>
                    <a:pt x="99" y="61"/>
                  </a:lnTo>
                  <a:cubicBezTo>
                    <a:pt x="93" y="55"/>
                    <a:pt x="82" y="50"/>
                    <a:pt x="93" y="44"/>
                  </a:cubicBezTo>
                  <a:lnTo>
                    <a:pt x="82" y="44"/>
                  </a:lnTo>
                  <a:lnTo>
                    <a:pt x="93" y="39"/>
                  </a:lnTo>
                  <a:lnTo>
                    <a:pt x="71" y="33"/>
                  </a:lnTo>
                  <a:cubicBezTo>
                    <a:pt x="71" y="22"/>
                    <a:pt x="99" y="16"/>
                    <a:pt x="87" y="5"/>
                  </a:cubicBezTo>
                  <a:cubicBezTo>
                    <a:pt x="85" y="2"/>
                    <a:pt x="78" y="1"/>
                    <a:pt x="71" y="1"/>
                  </a:cubicBezTo>
                  <a:close/>
                  <a:moveTo>
                    <a:pt x="1012" y="2167"/>
                  </a:moveTo>
                  <a:lnTo>
                    <a:pt x="1012" y="2167"/>
                  </a:lnTo>
                  <a:cubicBezTo>
                    <a:pt x="1006" y="2172"/>
                    <a:pt x="1000" y="2172"/>
                    <a:pt x="995" y="2172"/>
                  </a:cubicBezTo>
                  <a:cubicBezTo>
                    <a:pt x="995" y="2172"/>
                    <a:pt x="1000" y="2178"/>
                    <a:pt x="1006" y="2178"/>
                  </a:cubicBezTo>
                  <a:cubicBezTo>
                    <a:pt x="1000" y="2178"/>
                    <a:pt x="1012" y="2172"/>
                    <a:pt x="1012" y="21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1"/>
            <p:cNvSpPr/>
            <p:nvPr/>
          </p:nvSpPr>
          <p:spPr>
            <a:xfrm>
              <a:off x="8029025" y="559638"/>
              <a:ext cx="12025" cy="20900"/>
            </a:xfrm>
            <a:custGeom>
              <a:avLst/>
              <a:gdLst/>
              <a:ahLst/>
              <a:cxnLst/>
              <a:rect l="l" t="t" r="r" b="b"/>
              <a:pathLst>
                <a:path w="481" h="836" extrusionOk="0">
                  <a:moveTo>
                    <a:pt x="23" y="40"/>
                  </a:moveTo>
                  <a:lnTo>
                    <a:pt x="23" y="40"/>
                  </a:lnTo>
                  <a:cubicBezTo>
                    <a:pt x="23" y="40"/>
                    <a:pt x="23" y="40"/>
                    <a:pt x="23" y="40"/>
                  </a:cubicBezTo>
                  <a:lnTo>
                    <a:pt x="23" y="40"/>
                  </a:lnTo>
                  <a:cubicBezTo>
                    <a:pt x="23" y="40"/>
                    <a:pt x="23" y="40"/>
                    <a:pt x="23" y="40"/>
                  </a:cubicBezTo>
                  <a:lnTo>
                    <a:pt x="23" y="40"/>
                  </a:lnTo>
                  <a:lnTo>
                    <a:pt x="20" y="41"/>
                  </a:lnTo>
                  <a:lnTo>
                    <a:pt x="20" y="41"/>
                  </a:lnTo>
                  <a:cubicBezTo>
                    <a:pt x="21" y="40"/>
                    <a:pt x="22" y="40"/>
                    <a:pt x="23" y="40"/>
                  </a:cubicBezTo>
                  <a:close/>
                  <a:moveTo>
                    <a:pt x="5" y="45"/>
                  </a:moveTo>
                  <a:lnTo>
                    <a:pt x="0" y="46"/>
                  </a:lnTo>
                  <a:cubicBezTo>
                    <a:pt x="0" y="46"/>
                    <a:pt x="2" y="46"/>
                    <a:pt x="5" y="45"/>
                  </a:cubicBezTo>
                  <a:close/>
                  <a:moveTo>
                    <a:pt x="17" y="43"/>
                  </a:moveTo>
                  <a:cubicBezTo>
                    <a:pt x="10" y="46"/>
                    <a:pt x="5" y="47"/>
                    <a:pt x="0" y="51"/>
                  </a:cubicBezTo>
                  <a:cubicBezTo>
                    <a:pt x="8" y="51"/>
                    <a:pt x="13" y="46"/>
                    <a:pt x="17" y="43"/>
                  </a:cubicBezTo>
                  <a:close/>
                  <a:moveTo>
                    <a:pt x="14" y="64"/>
                  </a:moveTo>
                  <a:cubicBezTo>
                    <a:pt x="11" y="65"/>
                    <a:pt x="8" y="66"/>
                    <a:pt x="6" y="68"/>
                  </a:cubicBezTo>
                  <a:cubicBezTo>
                    <a:pt x="9" y="66"/>
                    <a:pt x="12" y="65"/>
                    <a:pt x="14" y="64"/>
                  </a:cubicBezTo>
                  <a:close/>
                  <a:moveTo>
                    <a:pt x="112" y="79"/>
                  </a:moveTo>
                  <a:lnTo>
                    <a:pt x="112" y="79"/>
                  </a:lnTo>
                  <a:cubicBezTo>
                    <a:pt x="110" y="81"/>
                    <a:pt x="108" y="83"/>
                    <a:pt x="107" y="85"/>
                  </a:cubicBezTo>
                  <a:lnTo>
                    <a:pt x="107" y="85"/>
                  </a:lnTo>
                  <a:cubicBezTo>
                    <a:pt x="112" y="85"/>
                    <a:pt x="112" y="85"/>
                    <a:pt x="112" y="79"/>
                  </a:cubicBezTo>
                  <a:close/>
                  <a:moveTo>
                    <a:pt x="24" y="112"/>
                  </a:moveTo>
                  <a:cubicBezTo>
                    <a:pt x="21" y="112"/>
                    <a:pt x="19" y="113"/>
                    <a:pt x="17" y="113"/>
                  </a:cubicBezTo>
                  <a:cubicBezTo>
                    <a:pt x="20" y="113"/>
                    <a:pt x="22" y="113"/>
                    <a:pt x="24" y="112"/>
                  </a:cubicBezTo>
                  <a:close/>
                  <a:moveTo>
                    <a:pt x="51" y="124"/>
                  </a:moveTo>
                  <a:lnTo>
                    <a:pt x="51" y="124"/>
                  </a:lnTo>
                  <a:cubicBezTo>
                    <a:pt x="51" y="124"/>
                    <a:pt x="51" y="124"/>
                    <a:pt x="51" y="124"/>
                  </a:cubicBezTo>
                  <a:lnTo>
                    <a:pt x="56" y="124"/>
                  </a:lnTo>
                  <a:cubicBezTo>
                    <a:pt x="54" y="124"/>
                    <a:pt x="52" y="124"/>
                    <a:pt x="51" y="124"/>
                  </a:cubicBezTo>
                  <a:close/>
                  <a:moveTo>
                    <a:pt x="165" y="130"/>
                  </a:moveTo>
                  <a:lnTo>
                    <a:pt x="165" y="130"/>
                  </a:lnTo>
                  <a:cubicBezTo>
                    <a:pt x="165" y="130"/>
                    <a:pt x="165" y="130"/>
                    <a:pt x="165" y="130"/>
                  </a:cubicBezTo>
                  <a:lnTo>
                    <a:pt x="165" y="130"/>
                  </a:lnTo>
                  <a:cubicBezTo>
                    <a:pt x="165" y="130"/>
                    <a:pt x="165" y="130"/>
                    <a:pt x="165" y="130"/>
                  </a:cubicBezTo>
                  <a:close/>
                  <a:moveTo>
                    <a:pt x="165" y="130"/>
                  </a:moveTo>
                  <a:cubicBezTo>
                    <a:pt x="164" y="131"/>
                    <a:pt x="163" y="132"/>
                    <a:pt x="163" y="135"/>
                  </a:cubicBezTo>
                  <a:cubicBezTo>
                    <a:pt x="165" y="133"/>
                    <a:pt x="165" y="131"/>
                    <a:pt x="165" y="130"/>
                  </a:cubicBezTo>
                  <a:close/>
                  <a:moveTo>
                    <a:pt x="62" y="161"/>
                  </a:moveTo>
                  <a:cubicBezTo>
                    <a:pt x="62" y="161"/>
                    <a:pt x="62" y="161"/>
                    <a:pt x="62" y="163"/>
                  </a:cubicBezTo>
                  <a:cubicBezTo>
                    <a:pt x="59" y="165"/>
                    <a:pt x="59" y="165"/>
                    <a:pt x="59" y="165"/>
                  </a:cubicBezTo>
                  <a:cubicBezTo>
                    <a:pt x="59" y="165"/>
                    <a:pt x="62" y="164"/>
                    <a:pt x="65" y="163"/>
                  </a:cubicBezTo>
                  <a:lnTo>
                    <a:pt x="65" y="163"/>
                  </a:lnTo>
                  <a:cubicBezTo>
                    <a:pt x="65" y="163"/>
                    <a:pt x="66" y="163"/>
                    <a:pt x="67" y="163"/>
                  </a:cubicBezTo>
                  <a:cubicBezTo>
                    <a:pt x="68" y="163"/>
                    <a:pt x="68" y="162"/>
                    <a:pt x="69" y="162"/>
                  </a:cubicBezTo>
                  <a:lnTo>
                    <a:pt x="69" y="162"/>
                  </a:lnTo>
                  <a:cubicBezTo>
                    <a:pt x="68" y="162"/>
                    <a:pt x="66" y="162"/>
                    <a:pt x="65" y="163"/>
                  </a:cubicBezTo>
                  <a:lnTo>
                    <a:pt x="65" y="163"/>
                  </a:lnTo>
                  <a:cubicBezTo>
                    <a:pt x="63" y="162"/>
                    <a:pt x="62" y="161"/>
                    <a:pt x="62" y="161"/>
                  </a:cubicBezTo>
                  <a:close/>
                  <a:moveTo>
                    <a:pt x="93" y="175"/>
                  </a:moveTo>
                  <a:cubicBezTo>
                    <a:pt x="90" y="176"/>
                    <a:pt x="90" y="180"/>
                    <a:pt x="90" y="180"/>
                  </a:cubicBezTo>
                  <a:lnTo>
                    <a:pt x="84" y="180"/>
                  </a:lnTo>
                  <a:cubicBezTo>
                    <a:pt x="88" y="177"/>
                    <a:pt x="91" y="175"/>
                    <a:pt x="93" y="175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3" y="303"/>
                    <a:pt x="113" y="303"/>
                    <a:pt x="112" y="303"/>
                  </a:cubicBezTo>
                  <a:cubicBezTo>
                    <a:pt x="110" y="304"/>
                    <a:pt x="109" y="305"/>
                    <a:pt x="110" y="305"/>
                  </a:cubicBez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51" y="320"/>
                  </a:moveTo>
                  <a:lnTo>
                    <a:pt x="151" y="320"/>
                  </a:lnTo>
                  <a:cubicBezTo>
                    <a:pt x="150" y="320"/>
                    <a:pt x="148" y="321"/>
                    <a:pt x="145" y="321"/>
                  </a:cubicBezTo>
                  <a:lnTo>
                    <a:pt x="145" y="321"/>
                  </a:lnTo>
                  <a:cubicBezTo>
                    <a:pt x="147" y="321"/>
                    <a:pt x="148" y="320"/>
                    <a:pt x="151" y="320"/>
                  </a:cubicBezTo>
                  <a:close/>
                  <a:moveTo>
                    <a:pt x="143" y="323"/>
                  </a:moveTo>
                  <a:lnTo>
                    <a:pt x="135" y="326"/>
                  </a:lnTo>
                  <a:cubicBezTo>
                    <a:pt x="140" y="326"/>
                    <a:pt x="142" y="324"/>
                    <a:pt x="143" y="323"/>
                  </a:cubicBezTo>
                  <a:close/>
                  <a:moveTo>
                    <a:pt x="291" y="432"/>
                  </a:moveTo>
                  <a:cubicBezTo>
                    <a:pt x="291" y="432"/>
                    <a:pt x="291" y="432"/>
                    <a:pt x="291" y="432"/>
                  </a:cubicBezTo>
                  <a:lnTo>
                    <a:pt x="291" y="432"/>
                  </a:lnTo>
                  <a:cubicBezTo>
                    <a:pt x="293" y="432"/>
                    <a:pt x="295" y="432"/>
                    <a:pt x="297" y="432"/>
                  </a:cubicBezTo>
                  <a:close/>
                  <a:moveTo>
                    <a:pt x="320" y="493"/>
                  </a:moveTo>
                  <a:cubicBezTo>
                    <a:pt x="319" y="493"/>
                    <a:pt x="318" y="493"/>
                    <a:pt x="316" y="494"/>
                  </a:cubicBezTo>
                  <a:lnTo>
                    <a:pt x="319" y="494"/>
                  </a:lnTo>
                  <a:cubicBezTo>
                    <a:pt x="320" y="493"/>
                    <a:pt x="320" y="493"/>
                    <a:pt x="320" y="493"/>
                  </a:cubicBezTo>
                  <a:close/>
                  <a:moveTo>
                    <a:pt x="314" y="494"/>
                  </a:moveTo>
                  <a:cubicBezTo>
                    <a:pt x="314" y="494"/>
                    <a:pt x="314" y="494"/>
                    <a:pt x="315" y="494"/>
                  </a:cubicBezTo>
                  <a:lnTo>
                    <a:pt x="315" y="494"/>
                  </a:lnTo>
                  <a:cubicBezTo>
                    <a:pt x="315" y="494"/>
                    <a:pt x="316" y="494"/>
                    <a:pt x="316" y="494"/>
                  </a:cubicBezTo>
                  <a:close/>
                  <a:moveTo>
                    <a:pt x="325" y="522"/>
                  </a:moveTo>
                  <a:cubicBezTo>
                    <a:pt x="325" y="522"/>
                    <a:pt x="325" y="522"/>
                    <a:pt x="325" y="522"/>
                  </a:cubicBezTo>
                  <a:lnTo>
                    <a:pt x="325" y="522"/>
                  </a:lnTo>
                  <a:cubicBezTo>
                    <a:pt x="327" y="522"/>
                    <a:pt x="328" y="522"/>
                    <a:pt x="331" y="522"/>
                  </a:cubicBezTo>
                  <a:close/>
                  <a:moveTo>
                    <a:pt x="231" y="537"/>
                  </a:moveTo>
                  <a:cubicBezTo>
                    <a:pt x="229" y="538"/>
                    <a:pt x="228" y="539"/>
                    <a:pt x="230" y="539"/>
                  </a:cubicBezTo>
                  <a:cubicBezTo>
                    <a:pt x="230" y="538"/>
                    <a:pt x="231" y="538"/>
                    <a:pt x="231" y="537"/>
                  </a:cubicBezTo>
                  <a:close/>
                  <a:moveTo>
                    <a:pt x="361" y="581"/>
                  </a:moveTo>
                  <a:cubicBezTo>
                    <a:pt x="361" y="583"/>
                    <a:pt x="362" y="583"/>
                    <a:pt x="364" y="583"/>
                  </a:cubicBezTo>
                  <a:lnTo>
                    <a:pt x="359" y="583"/>
                  </a:lnTo>
                  <a:cubicBezTo>
                    <a:pt x="360" y="582"/>
                    <a:pt x="360" y="582"/>
                    <a:pt x="361" y="581"/>
                  </a:cubicBezTo>
                  <a:close/>
                  <a:moveTo>
                    <a:pt x="297" y="623"/>
                  </a:moveTo>
                  <a:cubicBezTo>
                    <a:pt x="297" y="623"/>
                    <a:pt x="297" y="625"/>
                    <a:pt x="299" y="625"/>
                  </a:cubicBezTo>
                  <a:cubicBezTo>
                    <a:pt x="300" y="625"/>
                    <a:pt x="301" y="624"/>
                    <a:pt x="303" y="623"/>
                  </a:cubicBezTo>
                  <a:close/>
                  <a:moveTo>
                    <a:pt x="403" y="623"/>
                  </a:moveTo>
                  <a:lnTo>
                    <a:pt x="398" y="628"/>
                  </a:lnTo>
                  <a:cubicBezTo>
                    <a:pt x="398" y="628"/>
                    <a:pt x="403" y="628"/>
                    <a:pt x="403" y="623"/>
                  </a:cubicBezTo>
                  <a:close/>
                  <a:moveTo>
                    <a:pt x="398" y="628"/>
                  </a:moveTo>
                  <a:lnTo>
                    <a:pt x="398" y="628"/>
                  </a:lnTo>
                  <a:cubicBezTo>
                    <a:pt x="392" y="634"/>
                    <a:pt x="381" y="639"/>
                    <a:pt x="375" y="639"/>
                  </a:cubicBezTo>
                  <a:cubicBezTo>
                    <a:pt x="375" y="639"/>
                    <a:pt x="392" y="628"/>
                    <a:pt x="398" y="628"/>
                  </a:cubicBezTo>
                  <a:close/>
                  <a:moveTo>
                    <a:pt x="342" y="656"/>
                  </a:moveTo>
                  <a:lnTo>
                    <a:pt x="342" y="656"/>
                  </a:lnTo>
                  <a:lnTo>
                    <a:pt x="342" y="656"/>
                  </a:lnTo>
                  <a:close/>
                  <a:moveTo>
                    <a:pt x="342" y="656"/>
                  </a:moveTo>
                  <a:lnTo>
                    <a:pt x="331" y="662"/>
                  </a:lnTo>
                  <a:lnTo>
                    <a:pt x="336" y="662"/>
                  </a:lnTo>
                  <a:lnTo>
                    <a:pt x="342" y="656"/>
                  </a:lnTo>
                  <a:close/>
                  <a:moveTo>
                    <a:pt x="465" y="763"/>
                  </a:moveTo>
                  <a:cubicBezTo>
                    <a:pt x="463" y="764"/>
                    <a:pt x="462" y="765"/>
                    <a:pt x="461" y="765"/>
                  </a:cubicBezTo>
                  <a:lnTo>
                    <a:pt x="461" y="765"/>
                  </a:lnTo>
                  <a:cubicBezTo>
                    <a:pt x="461" y="765"/>
                    <a:pt x="461" y="765"/>
                    <a:pt x="462" y="765"/>
                  </a:cubicBezTo>
                  <a:cubicBezTo>
                    <a:pt x="462" y="765"/>
                    <a:pt x="462" y="765"/>
                    <a:pt x="465" y="763"/>
                  </a:cubicBezTo>
                  <a:close/>
                  <a:moveTo>
                    <a:pt x="465" y="774"/>
                  </a:moveTo>
                  <a:cubicBezTo>
                    <a:pt x="460" y="776"/>
                    <a:pt x="458" y="778"/>
                    <a:pt x="456" y="779"/>
                  </a:cubicBezTo>
                  <a:lnTo>
                    <a:pt x="456" y="779"/>
                  </a:lnTo>
                  <a:cubicBezTo>
                    <a:pt x="458" y="778"/>
                    <a:pt x="459" y="777"/>
                    <a:pt x="465" y="774"/>
                  </a:cubicBezTo>
                  <a:close/>
                  <a:moveTo>
                    <a:pt x="95" y="1"/>
                  </a:moveTo>
                  <a:cubicBezTo>
                    <a:pt x="90" y="1"/>
                    <a:pt x="73" y="1"/>
                    <a:pt x="67" y="7"/>
                  </a:cubicBezTo>
                  <a:cubicBezTo>
                    <a:pt x="67" y="7"/>
                    <a:pt x="67" y="12"/>
                    <a:pt x="56" y="12"/>
                  </a:cubicBezTo>
                  <a:cubicBezTo>
                    <a:pt x="34" y="18"/>
                    <a:pt x="11" y="29"/>
                    <a:pt x="0" y="40"/>
                  </a:cubicBezTo>
                  <a:lnTo>
                    <a:pt x="17" y="35"/>
                  </a:lnTo>
                  <a:lnTo>
                    <a:pt x="6" y="40"/>
                  </a:lnTo>
                  <a:cubicBezTo>
                    <a:pt x="2" y="42"/>
                    <a:pt x="1" y="43"/>
                    <a:pt x="1" y="43"/>
                  </a:cubicBezTo>
                  <a:cubicBezTo>
                    <a:pt x="1" y="43"/>
                    <a:pt x="8" y="40"/>
                    <a:pt x="11" y="40"/>
                  </a:cubicBezTo>
                  <a:lnTo>
                    <a:pt x="11" y="40"/>
                  </a:lnTo>
                  <a:cubicBezTo>
                    <a:pt x="9" y="42"/>
                    <a:pt x="7" y="44"/>
                    <a:pt x="5" y="45"/>
                  </a:cubicBezTo>
                  <a:lnTo>
                    <a:pt x="5" y="45"/>
                  </a:lnTo>
                  <a:lnTo>
                    <a:pt x="20" y="41"/>
                  </a:lnTo>
                  <a:lnTo>
                    <a:pt x="20" y="41"/>
                  </a:lnTo>
                  <a:cubicBezTo>
                    <a:pt x="19" y="41"/>
                    <a:pt x="18" y="42"/>
                    <a:pt x="17" y="43"/>
                  </a:cubicBezTo>
                  <a:lnTo>
                    <a:pt x="17" y="43"/>
                  </a:lnTo>
                  <a:cubicBezTo>
                    <a:pt x="19" y="42"/>
                    <a:pt x="21" y="41"/>
                    <a:pt x="23" y="40"/>
                  </a:cubicBezTo>
                  <a:lnTo>
                    <a:pt x="23" y="40"/>
                  </a:lnTo>
                  <a:cubicBezTo>
                    <a:pt x="17" y="46"/>
                    <a:pt x="11" y="51"/>
                    <a:pt x="17" y="51"/>
                  </a:cubicBezTo>
                  <a:lnTo>
                    <a:pt x="6" y="51"/>
                  </a:lnTo>
                  <a:cubicBezTo>
                    <a:pt x="10" y="51"/>
                    <a:pt x="11" y="54"/>
                    <a:pt x="14" y="54"/>
                  </a:cubicBezTo>
                  <a:cubicBezTo>
                    <a:pt x="16" y="54"/>
                    <a:pt x="19" y="53"/>
                    <a:pt x="23" y="51"/>
                  </a:cubicBezTo>
                  <a:lnTo>
                    <a:pt x="23" y="51"/>
                  </a:lnTo>
                  <a:cubicBezTo>
                    <a:pt x="13" y="61"/>
                    <a:pt x="24" y="58"/>
                    <a:pt x="14" y="64"/>
                  </a:cubicBezTo>
                  <a:lnTo>
                    <a:pt x="14" y="64"/>
                  </a:lnTo>
                  <a:cubicBezTo>
                    <a:pt x="19" y="63"/>
                    <a:pt x="25" y="63"/>
                    <a:pt x="28" y="63"/>
                  </a:cubicBezTo>
                  <a:cubicBezTo>
                    <a:pt x="0" y="68"/>
                    <a:pt x="28" y="68"/>
                    <a:pt x="6" y="79"/>
                  </a:cubicBezTo>
                  <a:cubicBezTo>
                    <a:pt x="9" y="78"/>
                    <a:pt x="12" y="78"/>
                    <a:pt x="13" y="78"/>
                  </a:cubicBezTo>
                  <a:cubicBezTo>
                    <a:pt x="21" y="78"/>
                    <a:pt x="19" y="85"/>
                    <a:pt x="28" y="85"/>
                  </a:cubicBezTo>
                  <a:lnTo>
                    <a:pt x="23" y="85"/>
                  </a:lnTo>
                  <a:cubicBezTo>
                    <a:pt x="23" y="85"/>
                    <a:pt x="17" y="91"/>
                    <a:pt x="17" y="96"/>
                  </a:cubicBezTo>
                  <a:cubicBezTo>
                    <a:pt x="34" y="85"/>
                    <a:pt x="34" y="91"/>
                    <a:pt x="45" y="85"/>
                  </a:cubicBezTo>
                  <a:lnTo>
                    <a:pt x="45" y="85"/>
                  </a:lnTo>
                  <a:cubicBezTo>
                    <a:pt x="34" y="96"/>
                    <a:pt x="28" y="91"/>
                    <a:pt x="11" y="102"/>
                  </a:cubicBezTo>
                  <a:cubicBezTo>
                    <a:pt x="28" y="96"/>
                    <a:pt x="28" y="96"/>
                    <a:pt x="39" y="91"/>
                  </a:cubicBezTo>
                  <a:lnTo>
                    <a:pt x="39" y="91"/>
                  </a:lnTo>
                  <a:cubicBezTo>
                    <a:pt x="28" y="102"/>
                    <a:pt x="34" y="96"/>
                    <a:pt x="23" y="102"/>
                  </a:cubicBezTo>
                  <a:cubicBezTo>
                    <a:pt x="30" y="100"/>
                    <a:pt x="33" y="99"/>
                    <a:pt x="34" y="99"/>
                  </a:cubicBezTo>
                  <a:lnTo>
                    <a:pt x="34" y="99"/>
                  </a:lnTo>
                  <a:cubicBezTo>
                    <a:pt x="37" y="99"/>
                    <a:pt x="32" y="102"/>
                    <a:pt x="39" y="102"/>
                  </a:cubicBezTo>
                  <a:cubicBezTo>
                    <a:pt x="28" y="107"/>
                    <a:pt x="23" y="107"/>
                    <a:pt x="28" y="107"/>
                  </a:cubicBezTo>
                  <a:cubicBezTo>
                    <a:pt x="26" y="109"/>
                    <a:pt x="25" y="111"/>
                    <a:pt x="24" y="112"/>
                  </a:cubicBezTo>
                  <a:lnTo>
                    <a:pt x="24" y="112"/>
                  </a:lnTo>
                  <a:cubicBezTo>
                    <a:pt x="29" y="110"/>
                    <a:pt x="36" y="107"/>
                    <a:pt x="39" y="107"/>
                  </a:cubicBezTo>
                  <a:lnTo>
                    <a:pt x="39" y="107"/>
                  </a:lnTo>
                  <a:cubicBezTo>
                    <a:pt x="45" y="107"/>
                    <a:pt x="28" y="113"/>
                    <a:pt x="23" y="119"/>
                  </a:cubicBezTo>
                  <a:cubicBezTo>
                    <a:pt x="26" y="119"/>
                    <a:pt x="33" y="116"/>
                    <a:pt x="36" y="116"/>
                  </a:cubicBezTo>
                  <a:cubicBezTo>
                    <a:pt x="38" y="116"/>
                    <a:pt x="39" y="117"/>
                    <a:pt x="39" y="119"/>
                  </a:cubicBezTo>
                  <a:lnTo>
                    <a:pt x="34" y="119"/>
                  </a:lnTo>
                  <a:cubicBezTo>
                    <a:pt x="48" y="119"/>
                    <a:pt x="42" y="123"/>
                    <a:pt x="51" y="124"/>
                  </a:cubicBezTo>
                  <a:lnTo>
                    <a:pt x="51" y="124"/>
                  </a:lnTo>
                  <a:cubicBezTo>
                    <a:pt x="62" y="119"/>
                    <a:pt x="67" y="118"/>
                    <a:pt x="73" y="113"/>
                  </a:cubicBezTo>
                  <a:cubicBezTo>
                    <a:pt x="73" y="116"/>
                    <a:pt x="76" y="116"/>
                    <a:pt x="77" y="116"/>
                  </a:cubicBezTo>
                  <a:cubicBezTo>
                    <a:pt x="79" y="116"/>
                    <a:pt x="79" y="116"/>
                    <a:pt x="73" y="119"/>
                  </a:cubicBezTo>
                  <a:cubicBezTo>
                    <a:pt x="67" y="123"/>
                    <a:pt x="64" y="124"/>
                    <a:pt x="63" y="124"/>
                  </a:cubicBezTo>
                  <a:cubicBezTo>
                    <a:pt x="62" y="124"/>
                    <a:pt x="62" y="122"/>
                    <a:pt x="61" y="122"/>
                  </a:cubicBezTo>
                  <a:cubicBezTo>
                    <a:pt x="60" y="122"/>
                    <a:pt x="59" y="123"/>
                    <a:pt x="56" y="124"/>
                  </a:cubicBezTo>
                  <a:cubicBezTo>
                    <a:pt x="62" y="124"/>
                    <a:pt x="73" y="124"/>
                    <a:pt x="73" y="130"/>
                  </a:cubicBezTo>
                  <a:cubicBezTo>
                    <a:pt x="69" y="131"/>
                    <a:pt x="67" y="131"/>
                    <a:pt x="65" y="131"/>
                  </a:cubicBezTo>
                  <a:cubicBezTo>
                    <a:pt x="61" y="131"/>
                    <a:pt x="60" y="130"/>
                    <a:pt x="58" y="130"/>
                  </a:cubicBezTo>
                  <a:cubicBezTo>
                    <a:pt x="57" y="130"/>
                    <a:pt x="55" y="131"/>
                    <a:pt x="51" y="135"/>
                  </a:cubicBezTo>
                  <a:lnTo>
                    <a:pt x="56" y="130"/>
                  </a:lnTo>
                  <a:lnTo>
                    <a:pt x="56" y="130"/>
                  </a:lnTo>
                  <a:cubicBezTo>
                    <a:pt x="50" y="133"/>
                    <a:pt x="47" y="134"/>
                    <a:pt x="46" y="134"/>
                  </a:cubicBezTo>
                  <a:cubicBezTo>
                    <a:pt x="44" y="134"/>
                    <a:pt x="46" y="131"/>
                    <a:pt x="44" y="131"/>
                  </a:cubicBezTo>
                  <a:cubicBezTo>
                    <a:pt x="43" y="131"/>
                    <a:pt x="40" y="132"/>
                    <a:pt x="34" y="135"/>
                  </a:cubicBezTo>
                  <a:cubicBezTo>
                    <a:pt x="34" y="147"/>
                    <a:pt x="45" y="141"/>
                    <a:pt x="39" y="147"/>
                  </a:cubicBezTo>
                  <a:cubicBezTo>
                    <a:pt x="51" y="147"/>
                    <a:pt x="56" y="141"/>
                    <a:pt x="62" y="141"/>
                  </a:cubicBezTo>
                  <a:cubicBezTo>
                    <a:pt x="79" y="141"/>
                    <a:pt x="28" y="158"/>
                    <a:pt x="51" y="158"/>
                  </a:cubicBezTo>
                  <a:cubicBezTo>
                    <a:pt x="59" y="154"/>
                    <a:pt x="69" y="150"/>
                    <a:pt x="73" y="150"/>
                  </a:cubicBezTo>
                  <a:cubicBezTo>
                    <a:pt x="74" y="150"/>
                    <a:pt x="75" y="151"/>
                    <a:pt x="73" y="152"/>
                  </a:cubicBezTo>
                  <a:lnTo>
                    <a:pt x="56" y="158"/>
                  </a:lnTo>
                  <a:cubicBezTo>
                    <a:pt x="56" y="159"/>
                    <a:pt x="57" y="159"/>
                    <a:pt x="59" y="159"/>
                  </a:cubicBezTo>
                  <a:cubicBezTo>
                    <a:pt x="62" y="159"/>
                    <a:pt x="66" y="158"/>
                    <a:pt x="69" y="158"/>
                  </a:cubicBezTo>
                  <a:lnTo>
                    <a:pt x="69" y="158"/>
                  </a:lnTo>
                  <a:cubicBezTo>
                    <a:pt x="71" y="158"/>
                    <a:pt x="71" y="159"/>
                    <a:pt x="69" y="162"/>
                  </a:cubicBezTo>
                  <a:lnTo>
                    <a:pt x="69" y="162"/>
                  </a:lnTo>
                  <a:cubicBezTo>
                    <a:pt x="69" y="162"/>
                    <a:pt x="70" y="162"/>
                    <a:pt x="71" y="162"/>
                  </a:cubicBezTo>
                  <a:cubicBezTo>
                    <a:pt x="72" y="162"/>
                    <a:pt x="73" y="162"/>
                    <a:pt x="73" y="163"/>
                  </a:cubicBezTo>
                  <a:lnTo>
                    <a:pt x="56" y="169"/>
                  </a:lnTo>
                  <a:cubicBezTo>
                    <a:pt x="62" y="175"/>
                    <a:pt x="73" y="175"/>
                    <a:pt x="79" y="175"/>
                  </a:cubicBezTo>
                  <a:cubicBezTo>
                    <a:pt x="73" y="180"/>
                    <a:pt x="73" y="180"/>
                    <a:pt x="67" y="186"/>
                  </a:cubicBezTo>
                  <a:cubicBezTo>
                    <a:pt x="79" y="186"/>
                    <a:pt x="73" y="197"/>
                    <a:pt x="67" y="208"/>
                  </a:cubicBezTo>
                  <a:lnTo>
                    <a:pt x="73" y="208"/>
                  </a:lnTo>
                  <a:cubicBezTo>
                    <a:pt x="71" y="210"/>
                    <a:pt x="71" y="211"/>
                    <a:pt x="72" y="211"/>
                  </a:cubicBezTo>
                  <a:cubicBezTo>
                    <a:pt x="74" y="211"/>
                    <a:pt x="80" y="208"/>
                    <a:pt x="84" y="208"/>
                  </a:cubicBezTo>
                  <a:cubicBezTo>
                    <a:pt x="90" y="208"/>
                    <a:pt x="79" y="208"/>
                    <a:pt x="73" y="214"/>
                  </a:cubicBezTo>
                  <a:cubicBezTo>
                    <a:pt x="90" y="214"/>
                    <a:pt x="101" y="214"/>
                    <a:pt x="95" y="225"/>
                  </a:cubicBezTo>
                  <a:lnTo>
                    <a:pt x="90" y="225"/>
                  </a:lnTo>
                  <a:cubicBezTo>
                    <a:pt x="89" y="226"/>
                    <a:pt x="89" y="227"/>
                    <a:pt x="91" y="227"/>
                  </a:cubicBezTo>
                  <a:cubicBezTo>
                    <a:pt x="95" y="227"/>
                    <a:pt x="106" y="223"/>
                    <a:pt x="108" y="223"/>
                  </a:cubicBezTo>
                  <a:lnTo>
                    <a:pt x="108" y="223"/>
                  </a:lnTo>
                  <a:cubicBezTo>
                    <a:pt x="109" y="223"/>
                    <a:pt x="109" y="224"/>
                    <a:pt x="107" y="225"/>
                  </a:cubicBezTo>
                  <a:lnTo>
                    <a:pt x="101" y="225"/>
                  </a:lnTo>
                  <a:cubicBezTo>
                    <a:pt x="101" y="236"/>
                    <a:pt x="118" y="242"/>
                    <a:pt x="101" y="253"/>
                  </a:cubicBezTo>
                  <a:cubicBezTo>
                    <a:pt x="103" y="252"/>
                    <a:pt x="104" y="252"/>
                    <a:pt x="105" y="252"/>
                  </a:cubicBezTo>
                  <a:cubicBezTo>
                    <a:pt x="111" y="252"/>
                    <a:pt x="106" y="259"/>
                    <a:pt x="110" y="259"/>
                  </a:cubicBezTo>
                  <a:cubicBezTo>
                    <a:pt x="112" y="259"/>
                    <a:pt x="115" y="258"/>
                    <a:pt x="123" y="253"/>
                  </a:cubicBezTo>
                  <a:lnTo>
                    <a:pt x="123" y="253"/>
                  </a:lnTo>
                  <a:cubicBezTo>
                    <a:pt x="112" y="264"/>
                    <a:pt x="107" y="264"/>
                    <a:pt x="101" y="275"/>
                  </a:cubicBezTo>
                  <a:cubicBezTo>
                    <a:pt x="101" y="277"/>
                    <a:pt x="102" y="277"/>
                    <a:pt x="103" y="277"/>
                  </a:cubicBezTo>
                  <a:cubicBezTo>
                    <a:pt x="106" y="277"/>
                    <a:pt x="113" y="274"/>
                    <a:pt x="119" y="274"/>
                  </a:cubicBezTo>
                  <a:cubicBezTo>
                    <a:pt x="121" y="274"/>
                    <a:pt x="122" y="274"/>
                    <a:pt x="123" y="275"/>
                  </a:cubicBezTo>
                  <a:lnTo>
                    <a:pt x="112" y="287"/>
                  </a:lnTo>
                  <a:cubicBezTo>
                    <a:pt x="112" y="287"/>
                    <a:pt x="118" y="281"/>
                    <a:pt x="123" y="281"/>
                  </a:cubicBezTo>
                  <a:lnTo>
                    <a:pt x="123" y="281"/>
                  </a:lnTo>
                  <a:cubicBezTo>
                    <a:pt x="129" y="281"/>
                    <a:pt x="118" y="292"/>
                    <a:pt x="112" y="292"/>
                  </a:cubicBezTo>
                  <a:lnTo>
                    <a:pt x="123" y="298"/>
                  </a:lnTo>
                  <a:lnTo>
                    <a:pt x="112" y="298"/>
                  </a:lnTo>
                  <a:cubicBezTo>
                    <a:pt x="121" y="298"/>
                    <a:pt x="117" y="301"/>
                    <a:pt x="113" y="303"/>
                  </a:cubicBezTo>
                  <a:lnTo>
                    <a:pt x="113" y="303"/>
                  </a:lnTo>
                  <a:cubicBezTo>
                    <a:pt x="118" y="303"/>
                    <a:pt x="123" y="298"/>
                    <a:pt x="123" y="298"/>
                  </a:cubicBezTo>
                  <a:lnTo>
                    <a:pt x="123" y="298"/>
                  </a:lnTo>
                  <a:cubicBezTo>
                    <a:pt x="118" y="303"/>
                    <a:pt x="118" y="309"/>
                    <a:pt x="123" y="309"/>
                  </a:cubicBezTo>
                  <a:lnTo>
                    <a:pt x="118" y="315"/>
                  </a:lnTo>
                  <a:cubicBezTo>
                    <a:pt x="118" y="320"/>
                    <a:pt x="123" y="326"/>
                    <a:pt x="129" y="331"/>
                  </a:cubicBezTo>
                  <a:cubicBezTo>
                    <a:pt x="129" y="327"/>
                    <a:pt x="138" y="323"/>
                    <a:pt x="145" y="321"/>
                  </a:cubicBezTo>
                  <a:lnTo>
                    <a:pt x="145" y="321"/>
                  </a:lnTo>
                  <a:cubicBezTo>
                    <a:pt x="144" y="322"/>
                    <a:pt x="144" y="322"/>
                    <a:pt x="143" y="323"/>
                  </a:cubicBezTo>
                  <a:lnTo>
                    <a:pt x="143" y="323"/>
                  </a:lnTo>
                  <a:lnTo>
                    <a:pt x="151" y="320"/>
                  </a:lnTo>
                  <a:lnTo>
                    <a:pt x="151" y="320"/>
                  </a:lnTo>
                  <a:cubicBezTo>
                    <a:pt x="151" y="320"/>
                    <a:pt x="135" y="331"/>
                    <a:pt x="129" y="331"/>
                  </a:cubicBezTo>
                  <a:lnTo>
                    <a:pt x="140" y="331"/>
                  </a:lnTo>
                  <a:cubicBezTo>
                    <a:pt x="135" y="331"/>
                    <a:pt x="129" y="331"/>
                    <a:pt x="123" y="337"/>
                  </a:cubicBezTo>
                  <a:cubicBezTo>
                    <a:pt x="125" y="336"/>
                    <a:pt x="126" y="336"/>
                    <a:pt x="126" y="336"/>
                  </a:cubicBezTo>
                  <a:lnTo>
                    <a:pt x="126" y="336"/>
                  </a:lnTo>
                  <a:cubicBezTo>
                    <a:pt x="128" y="336"/>
                    <a:pt x="119" y="344"/>
                    <a:pt x="124" y="344"/>
                  </a:cubicBezTo>
                  <a:cubicBezTo>
                    <a:pt x="124" y="344"/>
                    <a:pt x="124" y="344"/>
                    <a:pt x="125" y="344"/>
                  </a:cubicBezTo>
                  <a:lnTo>
                    <a:pt x="125" y="344"/>
                  </a:lnTo>
                  <a:cubicBezTo>
                    <a:pt x="130" y="348"/>
                    <a:pt x="135" y="349"/>
                    <a:pt x="140" y="354"/>
                  </a:cubicBezTo>
                  <a:cubicBezTo>
                    <a:pt x="146" y="351"/>
                    <a:pt x="147" y="351"/>
                    <a:pt x="149" y="351"/>
                  </a:cubicBezTo>
                  <a:cubicBezTo>
                    <a:pt x="150" y="351"/>
                    <a:pt x="151" y="351"/>
                    <a:pt x="157" y="348"/>
                  </a:cubicBezTo>
                  <a:lnTo>
                    <a:pt x="157" y="348"/>
                  </a:lnTo>
                  <a:cubicBezTo>
                    <a:pt x="157" y="354"/>
                    <a:pt x="151" y="365"/>
                    <a:pt x="151" y="365"/>
                  </a:cubicBezTo>
                  <a:cubicBezTo>
                    <a:pt x="163" y="365"/>
                    <a:pt x="163" y="359"/>
                    <a:pt x="168" y="359"/>
                  </a:cubicBezTo>
                  <a:lnTo>
                    <a:pt x="168" y="359"/>
                  </a:lnTo>
                  <a:cubicBezTo>
                    <a:pt x="163" y="365"/>
                    <a:pt x="163" y="371"/>
                    <a:pt x="157" y="371"/>
                  </a:cubicBezTo>
                  <a:cubicBezTo>
                    <a:pt x="157" y="376"/>
                    <a:pt x="163" y="376"/>
                    <a:pt x="174" y="376"/>
                  </a:cubicBezTo>
                  <a:cubicBezTo>
                    <a:pt x="174" y="376"/>
                    <a:pt x="179" y="376"/>
                    <a:pt x="179" y="371"/>
                  </a:cubicBezTo>
                  <a:lnTo>
                    <a:pt x="179" y="371"/>
                  </a:lnTo>
                  <a:cubicBezTo>
                    <a:pt x="185" y="371"/>
                    <a:pt x="179" y="376"/>
                    <a:pt x="174" y="382"/>
                  </a:cubicBezTo>
                  <a:cubicBezTo>
                    <a:pt x="189" y="382"/>
                    <a:pt x="157" y="410"/>
                    <a:pt x="170" y="410"/>
                  </a:cubicBezTo>
                  <a:cubicBezTo>
                    <a:pt x="171" y="410"/>
                    <a:pt x="172" y="410"/>
                    <a:pt x="174" y="410"/>
                  </a:cubicBezTo>
                  <a:lnTo>
                    <a:pt x="191" y="410"/>
                  </a:lnTo>
                  <a:cubicBezTo>
                    <a:pt x="185" y="410"/>
                    <a:pt x="179" y="410"/>
                    <a:pt x="174" y="415"/>
                  </a:cubicBezTo>
                  <a:cubicBezTo>
                    <a:pt x="196" y="415"/>
                    <a:pt x="174" y="427"/>
                    <a:pt x="191" y="427"/>
                  </a:cubicBezTo>
                  <a:cubicBezTo>
                    <a:pt x="163" y="449"/>
                    <a:pt x="202" y="438"/>
                    <a:pt x="185" y="455"/>
                  </a:cubicBezTo>
                  <a:lnTo>
                    <a:pt x="188" y="455"/>
                  </a:lnTo>
                  <a:cubicBezTo>
                    <a:pt x="187" y="456"/>
                    <a:pt x="185" y="458"/>
                    <a:pt x="185" y="460"/>
                  </a:cubicBezTo>
                  <a:cubicBezTo>
                    <a:pt x="191" y="455"/>
                    <a:pt x="191" y="455"/>
                    <a:pt x="196" y="455"/>
                  </a:cubicBezTo>
                  <a:cubicBezTo>
                    <a:pt x="213" y="460"/>
                    <a:pt x="202" y="483"/>
                    <a:pt x="202" y="499"/>
                  </a:cubicBezTo>
                  <a:cubicBezTo>
                    <a:pt x="202" y="500"/>
                    <a:pt x="202" y="500"/>
                    <a:pt x="203" y="500"/>
                  </a:cubicBezTo>
                  <a:cubicBezTo>
                    <a:pt x="208" y="500"/>
                    <a:pt x="223" y="493"/>
                    <a:pt x="227" y="493"/>
                  </a:cubicBezTo>
                  <a:lnTo>
                    <a:pt x="227" y="493"/>
                  </a:lnTo>
                  <a:cubicBezTo>
                    <a:pt x="229" y="493"/>
                    <a:pt x="229" y="495"/>
                    <a:pt x="224" y="499"/>
                  </a:cubicBezTo>
                  <a:lnTo>
                    <a:pt x="207" y="505"/>
                  </a:lnTo>
                  <a:cubicBezTo>
                    <a:pt x="230" y="505"/>
                    <a:pt x="219" y="522"/>
                    <a:pt x="235" y="522"/>
                  </a:cubicBezTo>
                  <a:cubicBezTo>
                    <a:pt x="235" y="522"/>
                    <a:pt x="230" y="527"/>
                    <a:pt x="230" y="527"/>
                  </a:cubicBezTo>
                  <a:cubicBezTo>
                    <a:pt x="224" y="530"/>
                    <a:pt x="226" y="532"/>
                    <a:pt x="229" y="532"/>
                  </a:cubicBezTo>
                  <a:cubicBezTo>
                    <a:pt x="233" y="532"/>
                    <a:pt x="238" y="530"/>
                    <a:pt x="241" y="527"/>
                  </a:cubicBezTo>
                  <a:lnTo>
                    <a:pt x="241" y="527"/>
                  </a:lnTo>
                  <a:cubicBezTo>
                    <a:pt x="241" y="533"/>
                    <a:pt x="236" y="533"/>
                    <a:pt x="231" y="537"/>
                  </a:cubicBezTo>
                  <a:lnTo>
                    <a:pt x="231" y="537"/>
                  </a:lnTo>
                  <a:cubicBezTo>
                    <a:pt x="233" y="537"/>
                    <a:pt x="236" y="536"/>
                    <a:pt x="238" y="536"/>
                  </a:cubicBezTo>
                  <a:lnTo>
                    <a:pt x="238" y="536"/>
                  </a:lnTo>
                  <a:cubicBezTo>
                    <a:pt x="239" y="536"/>
                    <a:pt x="239" y="537"/>
                    <a:pt x="235" y="539"/>
                  </a:cubicBezTo>
                  <a:cubicBezTo>
                    <a:pt x="235" y="539"/>
                    <a:pt x="235" y="541"/>
                    <a:pt x="234" y="543"/>
                  </a:cubicBezTo>
                  <a:lnTo>
                    <a:pt x="234" y="543"/>
                  </a:lnTo>
                  <a:cubicBezTo>
                    <a:pt x="234" y="543"/>
                    <a:pt x="233" y="543"/>
                    <a:pt x="233" y="543"/>
                  </a:cubicBezTo>
                  <a:cubicBezTo>
                    <a:pt x="232" y="543"/>
                    <a:pt x="231" y="543"/>
                    <a:pt x="230" y="544"/>
                  </a:cubicBezTo>
                  <a:cubicBezTo>
                    <a:pt x="232" y="544"/>
                    <a:pt x="233" y="544"/>
                    <a:pt x="234" y="543"/>
                  </a:cubicBezTo>
                  <a:lnTo>
                    <a:pt x="234" y="543"/>
                  </a:lnTo>
                  <a:cubicBezTo>
                    <a:pt x="235" y="543"/>
                    <a:pt x="236" y="544"/>
                    <a:pt x="238" y="544"/>
                  </a:cubicBezTo>
                  <a:cubicBezTo>
                    <a:pt x="240" y="544"/>
                    <a:pt x="242" y="543"/>
                    <a:pt x="247" y="539"/>
                  </a:cubicBezTo>
                  <a:lnTo>
                    <a:pt x="247" y="539"/>
                  </a:lnTo>
                  <a:cubicBezTo>
                    <a:pt x="241" y="550"/>
                    <a:pt x="252" y="544"/>
                    <a:pt x="247" y="550"/>
                  </a:cubicBezTo>
                  <a:cubicBezTo>
                    <a:pt x="249" y="549"/>
                    <a:pt x="251" y="549"/>
                    <a:pt x="252" y="549"/>
                  </a:cubicBezTo>
                  <a:cubicBezTo>
                    <a:pt x="257" y="549"/>
                    <a:pt x="254" y="554"/>
                    <a:pt x="256" y="554"/>
                  </a:cubicBezTo>
                  <a:cubicBezTo>
                    <a:pt x="257" y="554"/>
                    <a:pt x="259" y="553"/>
                    <a:pt x="263" y="550"/>
                  </a:cubicBezTo>
                  <a:lnTo>
                    <a:pt x="263" y="550"/>
                  </a:lnTo>
                  <a:cubicBezTo>
                    <a:pt x="251" y="558"/>
                    <a:pt x="251" y="563"/>
                    <a:pt x="256" y="563"/>
                  </a:cubicBezTo>
                  <a:cubicBezTo>
                    <a:pt x="258" y="563"/>
                    <a:pt x="260" y="562"/>
                    <a:pt x="263" y="561"/>
                  </a:cubicBezTo>
                  <a:lnTo>
                    <a:pt x="263" y="561"/>
                  </a:lnTo>
                  <a:cubicBezTo>
                    <a:pt x="258" y="567"/>
                    <a:pt x="258" y="567"/>
                    <a:pt x="247" y="572"/>
                  </a:cubicBezTo>
                  <a:cubicBezTo>
                    <a:pt x="252" y="572"/>
                    <a:pt x="258" y="572"/>
                    <a:pt x="263" y="567"/>
                  </a:cubicBezTo>
                  <a:lnTo>
                    <a:pt x="263" y="567"/>
                  </a:lnTo>
                  <a:cubicBezTo>
                    <a:pt x="255" y="575"/>
                    <a:pt x="261" y="575"/>
                    <a:pt x="265" y="575"/>
                  </a:cubicBezTo>
                  <a:cubicBezTo>
                    <a:pt x="269" y="575"/>
                    <a:pt x="272" y="575"/>
                    <a:pt x="258" y="583"/>
                  </a:cubicBezTo>
                  <a:cubicBezTo>
                    <a:pt x="275" y="589"/>
                    <a:pt x="286" y="589"/>
                    <a:pt x="291" y="595"/>
                  </a:cubicBezTo>
                  <a:cubicBezTo>
                    <a:pt x="287" y="598"/>
                    <a:pt x="284" y="599"/>
                    <a:pt x="283" y="599"/>
                  </a:cubicBezTo>
                  <a:cubicBezTo>
                    <a:pt x="280" y="599"/>
                    <a:pt x="280" y="596"/>
                    <a:pt x="278" y="596"/>
                  </a:cubicBezTo>
                  <a:cubicBezTo>
                    <a:pt x="276" y="596"/>
                    <a:pt x="274" y="597"/>
                    <a:pt x="269" y="600"/>
                  </a:cubicBezTo>
                  <a:cubicBezTo>
                    <a:pt x="275" y="600"/>
                    <a:pt x="282" y="599"/>
                    <a:pt x="287" y="599"/>
                  </a:cubicBezTo>
                  <a:cubicBezTo>
                    <a:pt x="293" y="599"/>
                    <a:pt x="297" y="600"/>
                    <a:pt x="297" y="606"/>
                  </a:cubicBezTo>
                  <a:cubicBezTo>
                    <a:pt x="291" y="606"/>
                    <a:pt x="286" y="606"/>
                    <a:pt x="286" y="611"/>
                  </a:cubicBezTo>
                  <a:cubicBezTo>
                    <a:pt x="297" y="611"/>
                    <a:pt x="286" y="623"/>
                    <a:pt x="303" y="623"/>
                  </a:cubicBezTo>
                  <a:cubicBezTo>
                    <a:pt x="314" y="611"/>
                    <a:pt x="325" y="611"/>
                    <a:pt x="336" y="611"/>
                  </a:cubicBezTo>
                  <a:cubicBezTo>
                    <a:pt x="308" y="623"/>
                    <a:pt x="331" y="617"/>
                    <a:pt x="297" y="634"/>
                  </a:cubicBezTo>
                  <a:cubicBezTo>
                    <a:pt x="303" y="634"/>
                    <a:pt x="308" y="628"/>
                    <a:pt x="314" y="628"/>
                  </a:cubicBezTo>
                  <a:lnTo>
                    <a:pt x="314" y="628"/>
                  </a:lnTo>
                  <a:cubicBezTo>
                    <a:pt x="308" y="628"/>
                    <a:pt x="308" y="634"/>
                    <a:pt x="303" y="634"/>
                  </a:cubicBezTo>
                  <a:cubicBezTo>
                    <a:pt x="306" y="634"/>
                    <a:pt x="310" y="631"/>
                    <a:pt x="314" y="631"/>
                  </a:cubicBezTo>
                  <a:cubicBezTo>
                    <a:pt x="316" y="631"/>
                    <a:pt x="318" y="632"/>
                    <a:pt x="319" y="634"/>
                  </a:cubicBezTo>
                  <a:cubicBezTo>
                    <a:pt x="314" y="634"/>
                    <a:pt x="308" y="634"/>
                    <a:pt x="308" y="639"/>
                  </a:cubicBezTo>
                  <a:cubicBezTo>
                    <a:pt x="312" y="636"/>
                    <a:pt x="317" y="635"/>
                    <a:pt x="319" y="634"/>
                  </a:cubicBezTo>
                  <a:lnTo>
                    <a:pt x="319" y="634"/>
                  </a:lnTo>
                  <a:cubicBezTo>
                    <a:pt x="319" y="639"/>
                    <a:pt x="314" y="639"/>
                    <a:pt x="314" y="639"/>
                  </a:cubicBezTo>
                  <a:cubicBezTo>
                    <a:pt x="315" y="641"/>
                    <a:pt x="317" y="641"/>
                    <a:pt x="320" y="641"/>
                  </a:cubicBezTo>
                  <a:cubicBezTo>
                    <a:pt x="324" y="641"/>
                    <a:pt x="330" y="640"/>
                    <a:pt x="333" y="640"/>
                  </a:cubicBezTo>
                  <a:cubicBezTo>
                    <a:pt x="337" y="640"/>
                    <a:pt x="338" y="641"/>
                    <a:pt x="336" y="645"/>
                  </a:cubicBezTo>
                  <a:cubicBezTo>
                    <a:pt x="319" y="656"/>
                    <a:pt x="331" y="651"/>
                    <a:pt x="319" y="662"/>
                  </a:cubicBezTo>
                  <a:lnTo>
                    <a:pt x="325" y="662"/>
                  </a:lnTo>
                  <a:lnTo>
                    <a:pt x="331" y="656"/>
                  </a:lnTo>
                  <a:cubicBezTo>
                    <a:pt x="331" y="656"/>
                    <a:pt x="336" y="654"/>
                    <a:pt x="339" y="654"/>
                  </a:cubicBezTo>
                  <a:cubicBezTo>
                    <a:pt x="341" y="654"/>
                    <a:pt x="342" y="654"/>
                    <a:pt x="342" y="656"/>
                  </a:cubicBezTo>
                  <a:cubicBezTo>
                    <a:pt x="351" y="656"/>
                    <a:pt x="360" y="649"/>
                    <a:pt x="360" y="649"/>
                  </a:cubicBezTo>
                  <a:lnTo>
                    <a:pt x="360" y="649"/>
                  </a:lnTo>
                  <a:cubicBezTo>
                    <a:pt x="360" y="649"/>
                    <a:pt x="360" y="649"/>
                    <a:pt x="359" y="651"/>
                  </a:cubicBezTo>
                  <a:cubicBezTo>
                    <a:pt x="359" y="651"/>
                    <a:pt x="359" y="656"/>
                    <a:pt x="353" y="662"/>
                  </a:cubicBezTo>
                  <a:cubicBezTo>
                    <a:pt x="357" y="662"/>
                    <a:pt x="360" y="659"/>
                    <a:pt x="363" y="659"/>
                  </a:cubicBezTo>
                  <a:cubicBezTo>
                    <a:pt x="364" y="659"/>
                    <a:pt x="364" y="660"/>
                    <a:pt x="364" y="662"/>
                  </a:cubicBezTo>
                  <a:cubicBezTo>
                    <a:pt x="360" y="666"/>
                    <a:pt x="354" y="670"/>
                    <a:pt x="348" y="672"/>
                  </a:cubicBezTo>
                  <a:lnTo>
                    <a:pt x="348" y="672"/>
                  </a:lnTo>
                  <a:cubicBezTo>
                    <a:pt x="348" y="671"/>
                    <a:pt x="348" y="671"/>
                    <a:pt x="347" y="671"/>
                  </a:cubicBezTo>
                  <a:cubicBezTo>
                    <a:pt x="346" y="671"/>
                    <a:pt x="344" y="672"/>
                    <a:pt x="342" y="673"/>
                  </a:cubicBezTo>
                  <a:cubicBezTo>
                    <a:pt x="344" y="673"/>
                    <a:pt x="346" y="672"/>
                    <a:pt x="348" y="672"/>
                  </a:cubicBezTo>
                  <a:lnTo>
                    <a:pt x="348" y="672"/>
                  </a:lnTo>
                  <a:cubicBezTo>
                    <a:pt x="351" y="672"/>
                    <a:pt x="352" y="674"/>
                    <a:pt x="355" y="675"/>
                  </a:cubicBezTo>
                  <a:lnTo>
                    <a:pt x="355" y="675"/>
                  </a:lnTo>
                  <a:lnTo>
                    <a:pt x="359" y="673"/>
                  </a:lnTo>
                  <a:lnTo>
                    <a:pt x="359" y="673"/>
                  </a:lnTo>
                  <a:cubicBezTo>
                    <a:pt x="359" y="674"/>
                    <a:pt x="359" y="674"/>
                    <a:pt x="359" y="674"/>
                  </a:cubicBezTo>
                  <a:lnTo>
                    <a:pt x="359" y="674"/>
                  </a:lnTo>
                  <a:cubicBezTo>
                    <a:pt x="359" y="674"/>
                    <a:pt x="359" y="674"/>
                    <a:pt x="359" y="674"/>
                  </a:cubicBezTo>
                  <a:lnTo>
                    <a:pt x="359" y="674"/>
                  </a:lnTo>
                  <a:cubicBezTo>
                    <a:pt x="359" y="674"/>
                    <a:pt x="359" y="674"/>
                    <a:pt x="359" y="674"/>
                  </a:cubicBezTo>
                  <a:lnTo>
                    <a:pt x="359" y="674"/>
                  </a:lnTo>
                  <a:cubicBezTo>
                    <a:pt x="359" y="674"/>
                    <a:pt x="359" y="674"/>
                    <a:pt x="359" y="674"/>
                  </a:cubicBezTo>
                  <a:lnTo>
                    <a:pt x="359" y="674"/>
                  </a:lnTo>
                  <a:cubicBezTo>
                    <a:pt x="358" y="675"/>
                    <a:pt x="357" y="675"/>
                    <a:pt x="356" y="675"/>
                  </a:cubicBezTo>
                  <a:cubicBezTo>
                    <a:pt x="356" y="675"/>
                    <a:pt x="356" y="675"/>
                    <a:pt x="355" y="675"/>
                  </a:cubicBezTo>
                  <a:lnTo>
                    <a:pt x="355" y="675"/>
                  </a:lnTo>
                  <a:lnTo>
                    <a:pt x="347" y="679"/>
                  </a:lnTo>
                  <a:cubicBezTo>
                    <a:pt x="351" y="679"/>
                    <a:pt x="355" y="676"/>
                    <a:pt x="359" y="674"/>
                  </a:cubicBezTo>
                  <a:lnTo>
                    <a:pt x="359" y="674"/>
                  </a:lnTo>
                  <a:cubicBezTo>
                    <a:pt x="359" y="679"/>
                    <a:pt x="358" y="679"/>
                    <a:pt x="353" y="679"/>
                  </a:cubicBezTo>
                  <a:cubicBezTo>
                    <a:pt x="353" y="679"/>
                    <a:pt x="353" y="680"/>
                    <a:pt x="354" y="680"/>
                  </a:cubicBezTo>
                  <a:cubicBezTo>
                    <a:pt x="356" y="680"/>
                    <a:pt x="363" y="675"/>
                    <a:pt x="365" y="675"/>
                  </a:cubicBezTo>
                  <a:lnTo>
                    <a:pt x="365" y="675"/>
                  </a:lnTo>
                  <a:cubicBezTo>
                    <a:pt x="366" y="675"/>
                    <a:pt x="366" y="676"/>
                    <a:pt x="364" y="679"/>
                  </a:cubicBezTo>
                  <a:lnTo>
                    <a:pt x="359" y="679"/>
                  </a:lnTo>
                  <a:cubicBezTo>
                    <a:pt x="359" y="684"/>
                    <a:pt x="370" y="684"/>
                    <a:pt x="370" y="690"/>
                  </a:cubicBezTo>
                  <a:cubicBezTo>
                    <a:pt x="364" y="694"/>
                    <a:pt x="361" y="695"/>
                    <a:pt x="360" y="695"/>
                  </a:cubicBezTo>
                  <a:cubicBezTo>
                    <a:pt x="358" y="695"/>
                    <a:pt x="358" y="694"/>
                    <a:pt x="355" y="694"/>
                  </a:cubicBezTo>
                  <a:cubicBezTo>
                    <a:pt x="354" y="694"/>
                    <a:pt x="351" y="694"/>
                    <a:pt x="347" y="695"/>
                  </a:cubicBezTo>
                  <a:cubicBezTo>
                    <a:pt x="353" y="701"/>
                    <a:pt x="375" y="701"/>
                    <a:pt x="375" y="707"/>
                  </a:cubicBezTo>
                  <a:cubicBezTo>
                    <a:pt x="380" y="704"/>
                    <a:pt x="382" y="703"/>
                    <a:pt x="384" y="703"/>
                  </a:cubicBezTo>
                  <a:lnTo>
                    <a:pt x="384" y="703"/>
                  </a:lnTo>
                  <a:cubicBezTo>
                    <a:pt x="387" y="703"/>
                    <a:pt x="379" y="710"/>
                    <a:pt x="378" y="713"/>
                  </a:cubicBezTo>
                  <a:lnTo>
                    <a:pt x="378" y="713"/>
                  </a:lnTo>
                  <a:cubicBezTo>
                    <a:pt x="373" y="714"/>
                    <a:pt x="365" y="718"/>
                    <a:pt x="370" y="718"/>
                  </a:cubicBezTo>
                  <a:cubicBezTo>
                    <a:pt x="370" y="723"/>
                    <a:pt x="381" y="723"/>
                    <a:pt x="387" y="723"/>
                  </a:cubicBezTo>
                  <a:lnTo>
                    <a:pt x="381" y="723"/>
                  </a:lnTo>
                  <a:cubicBezTo>
                    <a:pt x="381" y="729"/>
                    <a:pt x="381" y="735"/>
                    <a:pt x="381" y="735"/>
                  </a:cubicBezTo>
                  <a:cubicBezTo>
                    <a:pt x="387" y="735"/>
                    <a:pt x="387" y="735"/>
                    <a:pt x="398" y="729"/>
                  </a:cubicBezTo>
                  <a:lnTo>
                    <a:pt x="398" y="729"/>
                  </a:lnTo>
                  <a:cubicBezTo>
                    <a:pt x="370" y="757"/>
                    <a:pt x="420" y="735"/>
                    <a:pt x="398" y="757"/>
                  </a:cubicBezTo>
                  <a:lnTo>
                    <a:pt x="392" y="757"/>
                  </a:lnTo>
                  <a:lnTo>
                    <a:pt x="403" y="763"/>
                  </a:lnTo>
                  <a:cubicBezTo>
                    <a:pt x="409" y="757"/>
                    <a:pt x="409" y="757"/>
                    <a:pt x="415" y="751"/>
                  </a:cubicBezTo>
                  <a:cubicBezTo>
                    <a:pt x="418" y="751"/>
                    <a:pt x="422" y="749"/>
                    <a:pt x="424" y="749"/>
                  </a:cubicBezTo>
                  <a:cubicBezTo>
                    <a:pt x="425" y="749"/>
                    <a:pt x="426" y="750"/>
                    <a:pt x="426" y="751"/>
                  </a:cubicBezTo>
                  <a:cubicBezTo>
                    <a:pt x="420" y="751"/>
                    <a:pt x="409" y="757"/>
                    <a:pt x="403" y="763"/>
                  </a:cubicBezTo>
                  <a:lnTo>
                    <a:pt x="415" y="757"/>
                  </a:lnTo>
                  <a:lnTo>
                    <a:pt x="415" y="757"/>
                  </a:lnTo>
                  <a:cubicBezTo>
                    <a:pt x="411" y="759"/>
                    <a:pt x="410" y="760"/>
                    <a:pt x="410" y="760"/>
                  </a:cubicBezTo>
                  <a:cubicBezTo>
                    <a:pt x="410" y="760"/>
                    <a:pt x="421" y="754"/>
                    <a:pt x="425" y="754"/>
                  </a:cubicBezTo>
                  <a:cubicBezTo>
                    <a:pt x="426" y="754"/>
                    <a:pt x="427" y="755"/>
                    <a:pt x="426" y="757"/>
                  </a:cubicBezTo>
                  <a:lnTo>
                    <a:pt x="420" y="763"/>
                  </a:lnTo>
                  <a:cubicBezTo>
                    <a:pt x="426" y="763"/>
                    <a:pt x="431" y="757"/>
                    <a:pt x="431" y="757"/>
                  </a:cubicBezTo>
                  <a:lnTo>
                    <a:pt x="431" y="757"/>
                  </a:lnTo>
                  <a:cubicBezTo>
                    <a:pt x="420" y="768"/>
                    <a:pt x="426" y="763"/>
                    <a:pt x="415" y="768"/>
                  </a:cubicBezTo>
                  <a:cubicBezTo>
                    <a:pt x="418" y="768"/>
                    <a:pt x="427" y="763"/>
                    <a:pt x="431" y="763"/>
                  </a:cubicBezTo>
                  <a:cubicBezTo>
                    <a:pt x="433" y="763"/>
                    <a:pt x="433" y="764"/>
                    <a:pt x="431" y="768"/>
                  </a:cubicBezTo>
                  <a:lnTo>
                    <a:pt x="420" y="768"/>
                  </a:lnTo>
                  <a:cubicBezTo>
                    <a:pt x="409" y="779"/>
                    <a:pt x="415" y="774"/>
                    <a:pt x="415" y="779"/>
                  </a:cubicBezTo>
                  <a:lnTo>
                    <a:pt x="409" y="785"/>
                  </a:lnTo>
                  <a:lnTo>
                    <a:pt x="415" y="785"/>
                  </a:lnTo>
                  <a:cubicBezTo>
                    <a:pt x="425" y="779"/>
                    <a:pt x="428" y="777"/>
                    <a:pt x="430" y="777"/>
                  </a:cubicBezTo>
                  <a:cubicBezTo>
                    <a:pt x="432" y="777"/>
                    <a:pt x="430" y="781"/>
                    <a:pt x="435" y="781"/>
                  </a:cubicBezTo>
                  <a:cubicBezTo>
                    <a:pt x="437" y="781"/>
                    <a:pt x="439" y="780"/>
                    <a:pt x="443" y="779"/>
                  </a:cubicBezTo>
                  <a:lnTo>
                    <a:pt x="443" y="779"/>
                  </a:lnTo>
                  <a:cubicBezTo>
                    <a:pt x="420" y="785"/>
                    <a:pt x="431" y="785"/>
                    <a:pt x="420" y="791"/>
                  </a:cubicBezTo>
                  <a:cubicBezTo>
                    <a:pt x="415" y="791"/>
                    <a:pt x="415" y="796"/>
                    <a:pt x="409" y="796"/>
                  </a:cubicBezTo>
                  <a:cubicBezTo>
                    <a:pt x="418" y="796"/>
                    <a:pt x="409" y="803"/>
                    <a:pt x="414" y="803"/>
                  </a:cubicBezTo>
                  <a:cubicBezTo>
                    <a:pt x="414" y="803"/>
                    <a:pt x="415" y="803"/>
                    <a:pt x="416" y="803"/>
                  </a:cubicBezTo>
                  <a:lnTo>
                    <a:pt x="416" y="803"/>
                  </a:lnTo>
                  <a:cubicBezTo>
                    <a:pt x="415" y="804"/>
                    <a:pt x="414" y="805"/>
                    <a:pt x="409" y="807"/>
                  </a:cubicBezTo>
                  <a:cubicBezTo>
                    <a:pt x="413" y="807"/>
                    <a:pt x="414" y="805"/>
                    <a:pt x="417" y="803"/>
                  </a:cubicBezTo>
                  <a:lnTo>
                    <a:pt x="417" y="803"/>
                  </a:lnTo>
                  <a:cubicBezTo>
                    <a:pt x="418" y="803"/>
                    <a:pt x="419" y="802"/>
                    <a:pt x="420" y="802"/>
                  </a:cubicBezTo>
                  <a:lnTo>
                    <a:pt x="420" y="802"/>
                  </a:lnTo>
                  <a:cubicBezTo>
                    <a:pt x="420" y="802"/>
                    <a:pt x="420" y="802"/>
                    <a:pt x="420" y="802"/>
                  </a:cubicBezTo>
                  <a:cubicBezTo>
                    <a:pt x="422" y="801"/>
                    <a:pt x="423" y="801"/>
                    <a:pt x="424" y="801"/>
                  </a:cubicBezTo>
                  <a:lnTo>
                    <a:pt x="424" y="801"/>
                  </a:lnTo>
                  <a:cubicBezTo>
                    <a:pt x="430" y="801"/>
                    <a:pt x="416" y="814"/>
                    <a:pt x="426" y="814"/>
                  </a:cubicBezTo>
                  <a:cubicBezTo>
                    <a:pt x="427" y="814"/>
                    <a:pt x="429" y="814"/>
                    <a:pt x="431" y="813"/>
                  </a:cubicBezTo>
                  <a:cubicBezTo>
                    <a:pt x="443" y="813"/>
                    <a:pt x="454" y="807"/>
                    <a:pt x="465" y="807"/>
                  </a:cubicBezTo>
                  <a:lnTo>
                    <a:pt x="465" y="807"/>
                  </a:lnTo>
                  <a:cubicBezTo>
                    <a:pt x="459" y="813"/>
                    <a:pt x="448" y="813"/>
                    <a:pt x="448" y="813"/>
                  </a:cubicBezTo>
                  <a:cubicBezTo>
                    <a:pt x="443" y="819"/>
                    <a:pt x="448" y="819"/>
                    <a:pt x="454" y="819"/>
                  </a:cubicBezTo>
                  <a:cubicBezTo>
                    <a:pt x="459" y="813"/>
                    <a:pt x="465" y="807"/>
                    <a:pt x="471" y="807"/>
                  </a:cubicBezTo>
                  <a:cubicBezTo>
                    <a:pt x="473" y="805"/>
                    <a:pt x="472" y="805"/>
                    <a:pt x="471" y="805"/>
                  </a:cubicBezTo>
                  <a:cubicBezTo>
                    <a:pt x="469" y="805"/>
                    <a:pt x="468" y="805"/>
                    <a:pt x="471" y="802"/>
                  </a:cubicBezTo>
                  <a:cubicBezTo>
                    <a:pt x="471" y="802"/>
                    <a:pt x="474" y="798"/>
                    <a:pt x="476" y="796"/>
                  </a:cubicBezTo>
                  <a:lnTo>
                    <a:pt x="476" y="796"/>
                  </a:lnTo>
                  <a:cubicBezTo>
                    <a:pt x="480" y="792"/>
                    <a:pt x="480" y="791"/>
                    <a:pt x="478" y="791"/>
                  </a:cubicBezTo>
                  <a:lnTo>
                    <a:pt x="478" y="791"/>
                  </a:lnTo>
                  <a:cubicBezTo>
                    <a:pt x="476" y="791"/>
                    <a:pt x="473" y="792"/>
                    <a:pt x="473" y="792"/>
                  </a:cubicBezTo>
                  <a:cubicBezTo>
                    <a:pt x="473" y="792"/>
                    <a:pt x="474" y="792"/>
                    <a:pt x="476" y="791"/>
                  </a:cubicBezTo>
                  <a:lnTo>
                    <a:pt x="476" y="791"/>
                  </a:lnTo>
                  <a:cubicBezTo>
                    <a:pt x="465" y="791"/>
                    <a:pt x="459" y="796"/>
                    <a:pt x="448" y="802"/>
                  </a:cubicBezTo>
                  <a:lnTo>
                    <a:pt x="476" y="779"/>
                  </a:lnTo>
                  <a:lnTo>
                    <a:pt x="463" y="784"/>
                  </a:lnTo>
                  <a:lnTo>
                    <a:pt x="463" y="784"/>
                  </a:lnTo>
                  <a:cubicBezTo>
                    <a:pt x="464" y="783"/>
                    <a:pt x="465" y="782"/>
                    <a:pt x="465" y="779"/>
                  </a:cubicBezTo>
                  <a:lnTo>
                    <a:pt x="465" y="779"/>
                  </a:lnTo>
                  <a:cubicBezTo>
                    <a:pt x="463" y="782"/>
                    <a:pt x="462" y="783"/>
                    <a:pt x="462" y="784"/>
                  </a:cubicBezTo>
                  <a:lnTo>
                    <a:pt x="462" y="784"/>
                  </a:lnTo>
                  <a:lnTo>
                    <a:pt x="459" y="785"/>
                  </a:lnTo>
                  <a:cubicBezTo>
                    <a:pt x="459" y="785"/>
                    <a:pt x="461" y="785"/>
                    <a:pt x="462" y="785"/>
                  </a:cubicBezTo>
                  <a:lnTo>
                    <a:pt x="462" y="785"/>
                  </a:lnTo>
                  <a:cubicBezTo>
                    <a:pt x="461" y="786"/>
                    <a:pt x="460" y="787"/>
                    <a:pt x="454" y="791"/>
                  </a:cubicBezTo>
                  <a:cubicBezTo>
                    <a:pt x="463" y="782"/>
                    <a:pt x="450" y="783"/>
                    <a:pt x="456" y="779"/>
                  </a:cubicBezTo>
                  <a:lnTo>
                    <a:pt x="456" y="779"/>
                  </a:lnTo>
                  <a:cubicBezTo>
                    <a:pt x="455" y="779"/>
                    <a:pt x="453" y="779"/>
                    <a:pt x="448" y="779"/>
                  </a:cubicBezTo>
                  <a:cubicBezTo>
                    <a:pt x="459" y="774"/>
                    <a:pt x="458" y="774"/>
                    <a:pt x="455" y="774"/>
                  </a:cubicBezTo>
                  <a:cubicBezTo>
                    <a:pt x="452" y="774"/>
                    <a:pt x="448" y="774"/>
                    <a:pt x="454" y="768"/>
                  </a:cubicBezTo>
                  <a:cubicBezTo>
                    <a:pt x="456" y="767"/>
                    <a:pt x="458" y="766"/>
                    <a:pt x="459" y="766"/>
                  </a:cubicBezTo>
                  <a:lnTo>
                    <a:pt x="459" y="766"/>
                  </a:lnTo>
                  <a:cubicBezTo>
                    <a:pt x="459" y="766"/>
                    <a:pt x="459" y="766"/>
                    <a:pt x="459" y="766"/>
                  </a:cubicBezTo>
                  <a:cubicBezTo>
                    <a:pt x="459" y="766"/>
                    <a:pt x="459" y="766"/>
                    <a:pt x="461" y="765"/>
                  </a:cubicBezTo>
                  <a:lnTo>
                    <a:pt x="461" y="765"/>
                  </a:lnTo>
                  <a:cubicBezTo>
                    <a:pt x="460" y="766"/>
                    <a:pt x="460" y="766"/>
                    <a:pt x="459" y="766"/>
                  </a:cubicBezTo>
                  <a:lnTo>
                    <a:pt x="459" y="766"/>
                  </a:lnTo>
                  <a:cubicBezTo>
                    <a:pt x="461" y="764"/>
                    <a:pt x="469" y="757"/>
                    <a:pt x="465" y="757"/>
                  </a:cubicBezTo>
                  <a:cubicBezTo>
                    <a:pt x="465" y="757"/>
                    <a:pt x="471" y="751"/>
                    <a:pt x="471" y="751"/>
                  </a:cubicBezTo>
                  <a:lnTo>
                    <a:pt x="471" y="751"/>
                  </a:lnTo>
                  <a:cubicBezTo>
                    <a:pt x="471" y="751"/>
                    <a:pt x="459" y="757"/>
                    <a:pt x="454" y="757"/>
                  </a:cubicBezTo>
                  <a:lnTo>
                    <a:pt x="448" y="757"/>
                  </a:lnTo>
                  <a:cubicBezTo>
                    <a:pt x="454" y="751"/>
                    <a:pt x="454" y="746"/>
                    <a:pt x="454" y="740"/>
                  </a:cubicBezTo>
                  <a:lnTo>
                    <a:pt x="459" y="735"/>
                  </a:lnTo>
                  <a:lnTo>
                    <a:pt x="459" y="735"/>
                  </a:lnTo>
                  <a:cubicBezTo>
                    <a:pt x="451" y="740"/>
                    <a:pt x="447" y="742"/>
                    <a:pt x="445" y="742"/>
                  </a:cubicBezTo>
                  <a:cubicBezTo>
                    <a:pt x="443" y="742"/>
                    <a:pt x="443" y="740"/>
                    <a:pt x="443" y="740"/>
                  </a:cubicBezTo>
                  <a:cubicBezTo>
                    <a:pt x="448" y="735"/>
                    <a:pt x="454" y="735"/>
                    <a:pt x="459" y="729"/>
                  </a:cubicBezTo>
                  <a:lnTo>
                    <a:pt x="454" y="729"/>
                  </a:lnTo>
                  <a:cubicBezTo>
                    <a:pt x="450" y="729"/>
                    <a:pt x="449" y="731"/>
                    <a:pt x="447" y="731"/>
                  </a:cubicBezTo>
                  <a:cubicBezTo>
                    <a:pt x="446" y="731"/>
                    <a:pt x="444" y="731"/>
                    <a:pt x="443" y="729"/>
                  </a:cubicBezTo>
                  <a:lnTo>
                    <a:pt x="454" y="723"/>
                  </a:lnTo>
                  <a:lnTo>
                    <a:pt x="454" y="723"/>
                  </a:lnTo>
                  <a:cubicBezTo>
                    <a:pt x="454" y="723"/>
                    <a:pt x="451" y="725"/>
                    <a:pt x="448" y="725"/>
                  </a:cubicBezTo>
                  <a:cubicBezTo>
                    <a:pt x="445" y="725"/>
                    <a:pt x="443" y="723"/>
                    <a:pt x="443" y="718"/>
                  </a:cubicBezTo>
                  <a:cubicBezTo>
                    <a:pt x="441" y="719"/>
                    <a:pt x="439" y="721"/>
                    <a:pt x="437" y="723"/>
                  </a:cubicBezTo>
                  <a:lnTo>
                    <a:pt x="437" y="723"/>
                  </a:lnTo>
                  <a:cubicBezTo>
                    <a:pt x="437" y="718"/>
                    <a:pt x="443" y="712"/>
                    <a:pt x="448" y="712"/>
                  </a:cubicBezTo>
                  <a:lnTo>
                    <a:pt x="448" y="712"/>
                  </a:lnTo>
                  <a:cubicBezTo>
                    <a:pt x="443" y="712"/>
                    <a:pt x="437" y="718"/>
                    <a:pt x="437" y="718"/>
                  </a:cubicBezTo>
                  <a:cubicBezTo>
                    <a:pt x="437" y="718"/>
                    <a:pt x="437" y="722"/>
                    <a:pt x="437" y="723"/>
                  </a:cubicBezTo>
                  <a:lnTo>
                    <a:pt x="437" y="723"/>
                  </a:lnTo>
                  <a:cubicBezTo>
                    <a:pt x="429" y="730"/>
                    <a:pt x="418" y="740"/>
                    <a:pt x="409" y="740"/>
                  </a:cubicBezTo>
                  <a:cubicBezTo>
                    <a:pt x="415" y="735"/>
                    <a:pt x="426" y="729"/>
                    <a:pt x="426" y="729"/>
                  </a:cubicBezTo>
                  <a:cubicBezTo>
                    <a:pt x="426" y="729"/>
                    <a:pt x="437" y="723"/>
                    <a:pt x="431" y="723"/>
                  </a:cubicBezTo>
                  <a:lnTo>
                    <a:pt x="431" y="723"/>
                  </a:lnTo>
                  <a:cubicBezTo>
                    <a:pt x="433" y="722"/>
                    <a:pt x="434" y="721"/>
                    <a:pt x="437" y="718"/>
                  </a:cubicBezTo>
                  <a:cubicBezTo>
                    <a:pt x="431" y="712"/>
                    <a:pt x="443" y="707"/>
                    <a:pt x="448" y="707"/>
                  </a:cubicBezTo>
                  <a:cubicBezTo>
                    <a:pt x="445" y="707"/>
                    <a:pt x="445" y="705"/>
                    <a:pt x="444" y="705"/>
                  </a:cubicBezTo>
                  <a:cubicBezTo>
                    <a:pt x="443" y="705"/>
                    <a:pt x="440" y="707"/>
                    <a:pt x="431" y="712"/>
                  </a:cubicBezTo>
                  <a:cubicBezTo>
                    <a:pt x="431" y="707"/>
                    <a:pt x="437" y="707"/>
                    <a:pt x="443" y="701"/>
                  </a:cubicBezTo>
                  <a:lnTo>
                    <a:pt x="443" y="701"/>
                  </a:lnTo>
                  <a:cubicBezTo>
                    <a:pt x="441" y="702"/>
                    <a:pt x="440" y="703"/>
                    <a:pt x="439" y="703"/>
                  </a:cubicBezTo>
                  <a:cubicBezTo>
                    <a:pt x="438" y="703"/>
                    <a:pt x="437" y="701"/>
                    <a:pt x="435" y="701"/>
                  </a:cubicBezTo>
                  <a:cubicBezTo>
                    <a:pt x="433" y="701"/>
                    <a:pt x="430" y="702"/>
                    <a:pt x="426" y="707"/>
                  </a:cubicBezTo>
                  <a:cubicBezTo>
                    <a:pt x="409" y="707"/>
                    <a:pt x="426" y="695"/>
                    <a:pt x="415" y="690"/>
                  </a:cubicBezTo>
                  <a:lnTo>
                    <a:pt x="420" y="690"/>
                  </a:lnTo>
                  <a:cubicBezTo>
                    <a:pt x="415" y="690"/>
                    <a:pt x="415" y="684"/>
                    <a:pt x="403" y="684"/>
                  </a:cubicBezTo>
                  <a:cubicBezTo>
                    <a:pt x="403" y="684"/>
                    <a:pt x="409" y="679"/>
                    <a:pt x="415" y="679"/>
                  </a:cubicBezTo>
                  <a:cubicBezTo>
                    <a:pt x="409" y="679"/>
                    <a:pt x="403" y="679"/>
                    <a:pt x="409" y="673"/>
                  </a:cubicBezTo>
                  <a:cubicBezTo>
                    <a:pt x="412" y="673"/>
                    <a:pt x="414" y="673"/>
                    <a:pt x="415" y="672"/>
                  </a:cubicBezTo>
                  <a:lnTo>
                    <a:pt x="415" y="672"/>
                  </a:lnTo>
                  <a:cubicBezTo>
                    <a:pt x="415" y="672"/>
                    <a:pt x="415" y="673"/>
                    <a:pt x="415" y="673"/>
                  </a:cubicBezTo>
                  <a:cubicBezTo>
                    <a:pt x="419" y="669"/>
                    <a:pt x="423" y="665"/>
                    <a:pt x="421" y="665"/>
                  </a:cubicBezTo>
                  <a:lnTo>
                    <a:pt x="421" y="665"/>
                  </a:lnTo>
                  <a:cubicBezTo>
                    <a:pt x="420" y="665"/>
                    <a:pt x="418" y="666"/>
                    <a:pt x="415" y="667"/>
                  </a:cubicBezTo>
                  <a:cubicBezTo>
                    <a:pt x="420" y="662"/>
                    <a:pt x="426" y="656"/>
                    <a:pt x="420" y="656"/>
                  </a:cubicBezTo>
                  <a:lnTo>
                    <a:pt x="420" y="656"/>
                  </a:lnTo>
                  <a:lnTo>
                    <a:pt x="415" y="662"/>
                  </a:lnTo>
                  <a:cubicBezTo>
                    <a:pt x="409" y="662"/>
                    <a:pt x="409" y="662"/>
                    <a:pt x="409" y="656"/>
                  </a:cubicBezTo>
                  <a:lnTo>
                    <a:pt x="426" y="651"/>
                  </a:lnTo>
                  <a:cubicBezTo>
                    <a:pt x="430" y="645"/>
                    <a:pt x="427" y="644"/>
                    <a:pt x="423" y="644"/>
                  </a:cubicBezTo>
                  <a:cubicBezTo>
                    <a:pt x="420" y="644"/>
                    <a:pt x="415" y="645"/>
                    <a:pt x="412" y="645"/>
                  </a:cubicBezTo>
                  <a:cubicBezTo>
                    <a:pt x="407" y="645"/>
                    <a:pt x="406" y="643"/>
                    <a:pt x="415" y="634"/>
                  </a:cubicBezTo>
                  <a:lnTo>
                    <a:pt x="415" y="634"/>
                  </a:lnTo>
                  <a:cubicBezTo>
                    <a:pt x="403" y="639"/>
                    <a:pt x="409" y="645"/>
                    <a:pt x="398" y="651"/>
                  </a:cubicBezTo>
                  <a:cubicBezTo>
                    <a:pt x="398" y="645"/>
                    <a:pt x="415" y="628"/>
                    <a:pt x="415" y="628"/>
                  </a:cubicBezTo>
                  <a:cubicBezTo>
                    <a:pt x="415" y="627"/>
                    <a:pt x="416" y="627"/>
                    <a:pt x="415" y="627"/>
                  </a:cubicBezTo>
                  <a:lnTo>
                    <a:pt x="415" y="627"/>
                  </a:lnTo>
                  <a:cubicBezTo>
                    <a:pt x="414" y="627"/>
                    <a:pt x="406" y="632"/>
                    <a:pt x="402" y="632"/>
                  </a:cubicBezTo>
                  <a:cubicBezTo>
                    <a:pt x="399" y="632"/>
                    <a:pt x="398" y="631"/>
                    <a:pt x="398" y="628"/>
                  </a:cubicBezTo>
                  <a:cubicBezTo>
                    <a:pt x="403" y="623"/>
                    <a:pt x="403" y="617"/>
                    <a:pt x="409" y="617"/>
                  </a:cubicBezTo>
                  <a:cubicBezTo>
                    <a:pt x="403" y="617"/>
                    <a:pt x="403" y="617"/>
                    <a:pt x="398" y="623"/>
                  </a:cubicBezTo>
                  <a:cubicBezTo>
                    <a:pt x="403" y="617"/>
                    <a:pt x="398" y="617"/>
                    <a:pt x="398" y="611"/>
                  </a:cubicBezTo>
                  <a:cubicBezTo>
                    <a:pt x="398" y="611"/>
                    <a:pt x="392" y="617"/>
                    <a:pt x="392" y="617"/>
                  </a:cubicBezTo>
                  <a:cubicBezTo>
                    <a:pt x="392" y="613"/>
                    <a:pt x="391" y="612"/>
                    <a:pt x="389" y="612"/>
                  </a:cubicBezTo>
                  <a:cubicBezTo>
                    <a:pt x="385" y="612"/>
                    <a:pt x="379" y="617"/>
                    <a:pt x="375" y="617"/>
                  </a:cubicBezTo>
                  <a:cubicBezTo>
                    <a:pt x="381" y="611"/>
                    <a:pt x="398" y="606"/>
                    <a:pt x="387" y="606"/>
                  </a:cubicBezTo>
                  <a:cubicBezTo>
                    <a:pt x="392" y="600"/>
                    <a:pt x="398" y="600"/>
                    <a:pt x="403" y="600"/>
                  </a:cubicBezTo>
                  <a:cubicBezTo>
                    <a:pt x="392" y="600"/>
                    <a:pt x="409" y="589"/>
                    <a:pt x="409" y="583"/>
                  </a:cubicBezTo>
                  <a:lnTo>
                    <a:pt x="409" y="583"/>
                  </a:lnTo>
                  <a:lnTo>
                    <a:pt x="398" y="589"/>
                  </a:lnTo>
                  <a:cubicBezTo>
                    <a:pt x="398" y="589"/>
                    <a:pt x="398" y="589"/>
                    <a:pt x="403" y="583"/>
                  </a:cubicBezTo>
                  <a:lnTo>
                    <a:pt x="403" y="583"/>
                  </a:lnTo>
                  <a:cubicBezTo>
                    <a:pt x="398" y="589"/>
                    <a:pt x="387" y="595"/>
                    <a:pt x="381" y="595"/>
                  </a:cubicBezTo>
                  <a:cubicBezTo>
                    <a:pt x="381" y="595"/>
                    <a:pt x="370" y="595"/>
                    <a:pt x="381" y="589"/>
                  </a:cubicBezTo>
                  <a:cubicBezTo>
                    <a:pt x="381" y="590"/>
                    <a:pt x="382" y="591"/>
                    <a:pt x="383" y="591"/>
                  </a:cubicBezTo>
                  <a:cubicBezTo>
                    <a:pt x="387" y="591"/>
                    <a:pt x="398" y="583"/>
                    <a:pt x="398" y="583"/>
                  </a:cubicBezTo>
                  <a:cubicBezTo>
                    <a:pt x="398" y="583"/>
                    <a:pt x="398" y="583"/>
                    <a:pt x="398" y="578"/>
                  </a:cubicBezTo>
                  <a:lnTo>
                    <a:pt x="403" y="578"/>
                  </a:lnTo>
                  <a:cubicBezTo>
                    <a:pt x="405" y="575"/>
                    <a:pt x="404" y="574"/>
                    <a:pt x="403" y="574"/>
                  </a:cubicBezTo>
                  <a:cubicBezTo>
                    <a:pt x="399" y="574"/>
                    <a:pt x="387" y="583"/>
                    <a:pt x="387" y="583"/>
                  </a:cubicBezTo>
                  <a:cubicBezTo>
                    <a:pt x="392" y="578"/>
                    <a:pt x="398" y="572"/>
                    <a:pt x="398" y="572"/>
                  </a:cubicBezTo>
                  <a:lnTo>
                    <a:pt x="398" y="572"/>
                  </a:lnTo>
                  <a:cubicBezTo>
                    <a:pt x="398" y="572"/>
                    <a:pt x="387" y="578"/>
                    <a:pt x="375" y="583"/>
                  </a:cubicBezTo>
                  <a:cubicBezTo>
                    <a:pt x="378" y="581"/>
                    <a:pt x="377" y="581"/>
                    <a:pt x="375" y="581"/>
                  </a:cubicBezTo>
                  <a:cubicBezTo>
                    <a:pt x="373" y="581"/>
                    <a:pt x="370" y="581"/>
                    <a:pt x="370" y="578"/>
                  </a:cubicBezTo>
                  <a:lnTo>
                    <a:pt x="370" y="583"/>
                  </a:lnTo>
                  <a:lnTo>
                    <a:pt x="364" y="583"/>
                  </a:lnTo>
                  <a:cubicBezTo>
                    <a:pt x="364" y="583"/>
                    <a:pt x="364" y="581"/>
                    <a:pt x="363" y="581"/>
                  </a:cubicBezTo>
                  <a:cubicBezTo>
                    <a:pt x="362" y="581"/>
                    <a:pt x="362" y="581"/>
                    <a:pt x="361" y="581"/>
                  </a:cubicBezTo>
                  <a:lnTo>
                    <a:pt x="361" y="581"/>
                  </a:lnTo>
                  <a:cubicBezTo>
                    <a:pt x="361" y="578"/>
                    <a:pt x="369" y="571"/>
                    <a:pt x="367" y="571"/>
                  </a:cubicBezTo>
                  <a:lnTo>
                    <a:pt x="367" y="571"/>
                  </a:lnTo>
                  <a:cubicBezTo>
                    <a:pt x="367" y="571"/>
                    <a:pt x="366" y="571"/>
                    <a:pt x="364" y="572"/>
                  </a:cubicBezTo>
                  <a:cubicBezTo>
                    <a:pt x="370" y="567"/>
                    <a:pt x="381" y="561"/>
                    <a:pt x="381" y="561"/>
                  </a:cubicBezTo>
                  <a:cubicBezTo>
                    <a:pt x="370" y="561"/>
                    <a:pt x="392" y="550"/>
                    <a:pt x="381" y="550"/>
                  </a:cubicBezTo>
                  <a:lnTo>
                    <a:pt x="381" y="550"/>
                  </a:lnTo>
                  <a:cubicBezTo>
                    <a:pt x="370" y="555"/>
                    <a:pt x="375" y="555"/>
                    <a:pt x="364" y="561"/>
                  </a:cubicBezTo>
                  <a:lnTo>
                    <a:pt x="375" y="561"/>
                  </a:lnTo>
                  <a:lnTo>
                    <a:pt x="359" y="567"/>
                  </a:lnTo>
                  <a:lnTo>
                    <a:pt x="364" y="567"/>
                  </a:lnTo>
                  <a:cubicBezTo>
                    <a:pt x="359" y="569"/>
                    <a:pt x="357" y="569"/>
                    <a:pt x="357" y="569"/>
                  </a:cubicBezTo>
                  <a:cubicBezTo>
                    <a:pt x="356" y="569"/>
                    <a:pt x="356" y="569"/>
                    <a:pt x="356" y="570"/>
                  </a:cubicBezTo>
                  <a:lnTo>
                    <a:pt x="356" y="570"/>
                  </a:lnTo>
                  <a:cubicBezTo>
                    <a:pt x="355" y="569"/>
                    <a:pt x="354" y="569"/>
                    <a:pt x="352" y="569"/>
                  </a:cubicBezTo>
                  <a:cubicBezTo>
                    <a:pt x="349" y="569"/>
                    <a:pt x="345" y="569"/>
                    <a:pt x="347" y="567"/>
                  </a:cubicBezTo>
                  <a:lnTo>
                    <a:pt x="370" y="555"/>
                  </a:lnTo>
                  <a:cubicBezTo>
                    <a:pt x="375" y="550"/>
                    <a:pt x="371" y="550"/>
                    <a:pt x="366" y="550"/>
                  </a:cubicBezTo>
                  <a:cubicBezTo>
                    <a:pt x="361" y="550"/>
                    <a:pt x="356" y="550"/>
                    <a:pt x="359" y="544"/>
                  </a:cubicBezTo>
                  <a:lnTo>
                    <a:pt x="359" y="544"/>
                  </a:lnTo>
                  <a:lnTo>
                    <a:pt x="353" y="550"/>
                  </a:lnTo>
                  <a:cubicBezTo>
                    <a:pt x="352" y="551"/>
                    <a:pt x="351" y="551"/>
                    <a:pt x="351" y="551"/>
                  </a:cubicBezTo>
                  <a:cubicBezTo>
                    <a:pt x="349" y="551"/>
                    <a:pt x="352" y="544"/>
                    <a:pt x="347" y="544"/>
                  </a:cubicBezTo>
                  <a:cubicBezTo>
                    <a:pt x="353" y="544"/>
                    <a:pt x="359" y="539"/>
                    <a:pt x="364" y="533"/>
                  </a:cubicBezTo>
                  <a:lnTo>
                    <a:pt x="364" y="533"/>
                  </a:lnTo>
                  <a:cubicBezTo>
                    <a:pt x="361" y="536"/>
                    <a:pt x="360" y="536"/>
                    <a:pt x="357" y="536"/>
                  </a:cubicBezTo>
                  <a:cubicBezTo>
                    <a:pt x="354" y="536"/>
                    <a:pt x="350" y="536"/>
                    <a:pt x="342" y="539"/>
                  </a:cubicBezTo>
                  <a:lnTo>
                    <a:pt x="353" y="533"/>
                  </a:lnTo>
                  <a:cubicBezTo>
                    <a:pt x="353" y="532"/>
                    <a:pt x="352" y="531"/>
                    <a:pt x="350" y="531"/>
                  </a:cubicBezTo>
                  <a:cubicBezTo>
                    <a:pt x="345" y="531"/>
                    <a:pt x="334" y="535"/>
                    <a:pt x="331" y="535"/>
                  </a:cubicBezTo>
                  <a:cubicBezTo>
                    <a:pt x="330" y="535"/>
                    <a:pt x="329" y="534"/>
                    <a:pt x="331" y="533"/>
                  </a:cubicBezTo>
                  <a:cubicBezTo>
                    <a:pt x="336" y="527"/>
                    <a:pt x="342" y="527"/>
                    <a:pt x="353" y="522"/>
                  </a:cubicBezTo>
                  <a:lnTo>
                    <a:pt x="347" y="522"/>
                  </a:lnTo>
                  <a:cubicBezTo>
                    <a:pt x="347" y="522"/>
                    <a:pt x="340" y="524"/>
                    <a:pt x="337" y="524"/>
                  </a:cubicBezTo>
                  <a:cubicBezTo>
                    <a:pt x="335" y="524"/>
                    <a:pt x="334" y="524"/>
                    <a:pt x="336" y="522"/>
                  </a:cubicBezTo>
                  <a:lnTo>
                    <a:pt x="336" y="522"/>
                  </a:lnTo>
                  <a:cubicBezTo>
                    <a:pt x="336" y="522"/>
                    <a:pt x="331" y="524"/>
                    <a:pt x="328" y="524"/>
                  </a:cubicBezTo>
                  <a:cubicBezTo>
                    <a:pt x="326" y="524"/>
                    <a:pt x="325" y="524"/>
                    <a:pt x="325" y="522"/>
                  </a:cubicBezTo>
                  <a:lnTo>
                    <a:pt x="325" y="522"/>
                  </a:lnTo>
                  <a:cubicBezTo>
                    <a:pt x="323" y="523"/>
                    <a:pt x="320" y="524"/>
                    <a:pt x="314" y="527"/>
                  </a:cubicBezTo>
                  <a:cubicBezTo>
                    <a:pt x="336" y="511"/>
                    <a:pt x="308" y="516"/>
                    <a:pt x="325" y="505"/>
                  </a:cubicBezTo>
                  <a:cubicBezTo>
                    <a:pt x="320" y="500"/>
                    <a:pt x="319" y="499"/>
                    <a:pt x="315" y="494"/>
                  </a:cubicBezTo>
                  <a:lnTo>
                    <a:pt x="315" y="494"/>
                  </a:lnTo>
                  <a:cubicBezTo>
                    <a:pt x="311" y="496"/>
                    <a:pt x="306" y="498"/>
                    <a:pt x="304" y="498"/>
                  </a:cubicBezTo>
                  <a:cubicBezTo>
                    <a:pt x="302" y="498"/>
                    <a:pt x="301" y="497"/>
                    <a:pt x="303" y="494"/>
                  </a:cubicBezTo>
                  <a:cubicBezTo>
                    <a:pt x="308" y="491"/>
                    <a:pt x="310" y="491"/>
                    <a:pt x="310" y="491"/>
                  </a:cubicBezTo>
                  <a:cubicBezTo>
                    <a:pt x="311" y="491"/>
                    <a:pt x="311" y="491"/>
                    <a:pt x="314" y="488"/>
                  </a:cubicBezTo>
                  <a:cubicBezTo>
                    <a:pt x="328" y="483"/>
                    <a:pt x="326" y="483"/>
                    <a:pt x="323" y="483"/>
                  </a:cubicBezTo>
                  <a:cubicBezTo>
                    <a:pt x="319" y="483"/>
                    <a:pt x="314" y="483"/>
                    <a:pt x="319" y="477"/>
                  </a:cubicBezTo>
                  <a:lnTo>
                    <a:pt x="325" y="477"/>
                  </a:lnTo>
                  <a:cubicBezTo>
                    <a:pt x="328" y="474"/>
                    <a:pt x="324" y="474"/>
                    <a:pt x="319" y="474"/>
                  </a:cubicBezTo>
                  <a:cubicBezTo>
                    <a:pt x="314" y="474"/>
                    <a:pt x="308" y="474"/>
                    <a:pt x="308" y="471"/>
                  </a:cubicBezTo>
                  <a:lnTo>
                    <a:pt x="286" y="471"/>
                  </a:lnTo>
                  <a:cubicBezTo>
                    <a:pt x="297" y="466"/>
                    <a:pt x="291" y="471"/>
                    <a:pt x="303" y="460"/>
                  </a:cubicBezTo>
                  <a:lnTo>
                    <a:pt x="303" y="460"/>
                  </a:lnTo>
                  <a:cubicBezTo>
                    <a:pt x="303" y="460"/>
                    <a:pt x="286" y="471"/>
                    <a:pt x="280" y="471"/>
                  </a:cubicBezTo>
                  <a:cubicBezTo>
                    <a:pt x="286" y="466"/>
                    <a:pt x="291" y="460"/>
                    <a:pt x="303" y="455"/>
                  </a:cubicBezTo>
                  <a:lnTo>
                    <a:pt x="303" y="460"/>
                  </a:lnTo>
                  <a:cubicBezTo>
                    <a:pt x="319" y="449"/>
                    <a:pt x="303" y="455"/>
                    <a:pt x="303" y="449"/>
                  </a:cubicBezTo>
                  <a:lnTo>
                    <a:pt x="308" y="449"/>
                  </a:lnTo>
                  <a:cubicBezTo>
                    <a:pt x="307" y="448"/>
                    <a:pt x="305" y="447"/>
                    <a:pt x="303" y="447"/>
                  </a:cubicBezTo>
                  <a:cubicBezTo>
                    <a:pt x="298" y="447"/>
                    <a:pt x="291" y="451"/>
                    <a:pt x="288" y="451"/>
                  </a:cubicBezTo>
                  <a:cubicBezTo>
                    <a:pt x="287" y="451"/>
                    <a:pt x="286" y="450"/>
                    <a:pt x="286" y="449"/>
                  </a:cubicBezTo>
                  <a:lnTo>
                    <a:pt x="280" y="449"/>
                  </a:lnTo>
                  <a:cubicBezTo>
                    <a:pt x="277" y="450"/>
                    <a:pt x="275" y="451"/>
                    <a:pt x="275" y="451"/>
                  </a:cubicBezTo>
                  <a:cubicBezTo>
                    <a:pt x="274" y="451"/>
                    <a:pt x="281" y="447"/>
                    <a:pt x="280" y="447"/>
                  </a:cubicBezTo>
                  <a:lnTo>
                    <a:pt x="280" y="447"/>
                  </a:lnTo>
                  <a:cubicBezTo>
                    <a:pt x="280" y="447"/>
                    <a:pt x="278" y="448"/>
                    <a:pt x="275" y="449"/>
                  </a:cubicBezTo>
                  <a:lnTo>
                    <a:pt x="291" y="438"/>
                  </a:lnTo>
                  <a:lnTo>
                    <a:pt x="269" y="438"/>
                  </a:lnTo>
                  <a:cubicBezTo>
                    <a:pt x="270" y="437"/>
                    <a:pt x="271" y="437"/>
                    <a:pt x="272" y="436"/>
                  </a:cubicBezTo>
                  <a:lnTo>
                    <a:pt x="272" y="436"/>
                  </a:lnTo>
                  <a:cubicBezTo>
                    <a:pt x="273" y="436"/>
                    <a:pt x="273" y="436"/>
                    <a:pt x="274" y="436"/>
                  </a:cubicBezTo>
                  <a:cubicBezTo>
                    <a:pt x="277" y="436"/>
                    <a:pt x="283" y="435"/>
                    <a:pt x="291" y="432"/>
                  </a:cubicBezTo>
                  <a:lnTo>
                    <a:pt x="291" y="432"/>
                  </a:lnTo>
                  <a:cubicBezTo>
                    <a:pt x="286" y="433"/>
                    <a:pt x="279" y="433"/>
                    <a:pt x="272" y="436"/>
                  </a:cubicBezTo>
                  <a:lnTo>
                    <a:pt x="272" y="436"/>
                  </a:lnTo>
                  <a:cubicBezTo>
                    <a:pt x="270" y="436"/>
                    <a:pt x="269" y="435"/>
                    <a:pt x="269" y="432"/>
                  </a:cubicBezTo>
                  <a:cubicBezTo>
                    <a:pt x="297" y="415"/>
                    <a:pt x="269" y="421"/>
                    <a:pt x="291" y="404"/>
                  </a:cubicBezTo>
                  <a:cubicBezTo>
                    <a:pt x="280" y="404"/>
                    <a:pt x="291" y="387"/>
                    <a:pt x="286" y="382"/>
                  </a:cubicBezTo>
                  <a:lnTo>
                    <a:pt x="286" y="382"/>
                  </a:lnTo>
                  <a:cubicBezTo>
                    <a:pt x="277" y="388"/>
                    <a:pt x="275" y="390"/>
                    <a:pt x="274" y="390"/>
                  </a:cubicBezTo>
                  <a:cubicBezTo>
                    <a:pt x="274" y="390"/>
                    <a:pt x="274" y="389"/>
                    <a:pt x="272" y="389"/>
                  </a:cubicBezTo>
                  <a:cubicBezTo>
                    <a:pt x="270" y="389"/>
                    <a:pt x="266" y="390"/>
                    <a:pt x="258" y="393"/>
                  </a:cubicBezTo>
                  <a:lnTo>
                    <a:pt x="269" y="382"/>
                  </a:lnTo>
                  <a:cubicBezTo>
                    <a:pt x="275" y="376"/>
                    <a:pt x="275" y="376"/>
                    <a:pt x="280" y="376"/>
                  </a:cubicBezTo>
                  <a:cubicBezTo>
                    <a:pt x="280" y="371"/>
                    <a:pt x="291" y="371"/>
                    <a:pt x="297" y="359"/>
                  </a:cubicBezTo>
                  <a:lnTo>
                    <a:pt x="297" y="359"/>
                  </a:lnTo>
                  <a:cubicBezTo>
                    <a:pt x="291" y="365"/>
                    <a:pt x="286" y="365"/>
                    <a:pt x="286" y="365"/>
                  </a:cubicBezTo>
                  <a:lnTo>
                    <a:pt x="275" y="371"/>
                  </a:lnTo>
                  <a:cubicBezTo>
                    <a:pt x="272" y="371"/>
                    <a:pt x="271" y="372"/>
                    <a:pt x="271" y="372"/>
                  </a:cubicBezTo>
                  <a:cubicBezTo>
                    <a:pt x="268" y="372"/>
                    <a:pt x="295" y="359"/>
                    <a:pt x="280" y="359"/>
                  </a:cubicBezTo>
                  <a:lnTo>
                    <a:pt x="286" y="354"/>
                  </a:lnTo>
                  <a:cubicBezTo>
                    <a:pt x="282" y="354"/>
                    <a:pt x="283" y="351"/>
                    <a:pt x="278" y="351"/>
                  </a:cubicBezTo>
                  <a:cubicBezTo>
                    <a:pt x="275" y="351"/>
                    <a:pt x="271" y="352"/>
                    <a:pt x="263" y="354"/>
                  </a:cubicBezTo>
                  <a:cubicBezTo>
                    <a:pt x="263" y="354"/>
                    <a:pt x="269" y="348"/>
                    <a:pt x="275" y="348"/>
                  </a:cubicBezTo>
                  <a:cubicBezTo>
                    <a:pt x="275" y="343"/>
                    <a:pt x="249" y="348"/>
                    <a:pt x="252" y="334"/>
                  </a:cubicBezTo>
                  <a:lnTo>
                    <a:pt x="252" y="334"/>
                  </a:lnTo>
                  <a:cubicBezTo>
                    <a:pt x="252" y="334"/>
                    <a:pt x="251" y="334"/>
                    <a:pt x="251" y="334"/>
                  </a:cubicBezTo>
                  <a:cubicBezTo>
                    <a:pt x="250" y="334"/>
                    <a:pt x="250" y="333"/>
                    <a:pt x="252" y="331"/>
                  </a:cubicBezTo>
                  <a:lnTo>
                    <a:pt x="252" y="331"/>
                  </a:lnTo>
                  <a:cubicBezTo>
                    <a:pt x="252" y="332"/>
                    <a:pt x="252" y="333"/>
                    <a:pt x="252" y="334"/>
                  </a:cubicBezTo>
                  <a:lnTo>
                    <a:pt x="252" y="334"/>
                  </a:lnTo>
                  <a:cubicBezTo>
                    <a:pt x="254" y="334"/>
                    <a:pt x="260" y="331"/>
                    <a:pt x="263" y="331"/>
                  </a:cubicBezTo>
                  <a:lnTo>
                    <a:pt x="252" y="331"/>
                  </a:lnTo>
                  <a:cubicBezTo>
                    <a:pt x="258" y="331"/>
                    <a:pt x="258" y="326"/>
                    <a:pt x="258" y="326"/>
                  </a:cubicBezTo>
                  <a:lnTo>
                    <a:pt x="258" y="326"/>
                  </a:lnTo>
                  <a:cubicBezTo>
                    <a:pt x="258" y="326"/>
                    <a:pt x="253" y="328"/>
                    <a:pt x="251" y="328"/>
                  </a:cubicBezTo>
                  <a:cubicBezTo>
                    <a:pt x="250" y="328"/>
                    <a:pt x="250" y="328"/>
                    <a:pt x="252" y="326"/>
                  </a:cubicBezTo>
                  <a:lnTo>
                    <a:pt x="258" y="326"/>
                  </a:lnTo>
                  <a:cubicBezTo>
                    <a:pt x="260" y="322"/>
                    <a:pt x="257" y="321"/>
                    <a:pt x="253" y="321"/>
                  </a:cubicBezTo>
                  <a:cubicBezTo>
                    <a:pt x="248" y="321"/>
                    <a:pt x="242" y="322"/>
                    <a:pt x="236" y="322"/>
                  </a:cubicBezTo>
                  <a:cubicBezTo>
                    <a:pt x="233" y="322"/>
                    <a:pt x="231" y="321"/>
                    <a:pt x="230" y="320"/>
                  </a:cubicBezTo>
                  <a:cubicBezTo>
                    <a:pt x="247" y="309"/>
                    <a:pt x="252" y="303"/>
                    <a:pt x="252" y="298"/>
                  </a:cubicBezTo>
                  <a:lnTo>
                    <a:pt x="258" y="298"/>
                  </a:lnTo>
                  <a:cubicBezTo>
                    <a:pt x="255" y="292"/>
                    <a:pt x="249" y="291"/>
                    <a:pt x="243" y="291"/>
                  </a:cubicBezTo>
                  <a:cubicBezTo>
                    <a:pt x="237" y="291"/>
                    <a:pt x="230" y="292"/>
                    <a:pt x="224" y="292"/>
                  </a:cubicBezTo>
                  <a:cubicBezTo>
                    <a:pt x="241" y="275"/>
                    <a:pt x="224" y="270"/>
                    <a:pt x="235" y="259"/>
                  </a:cubicBezTo>
                  <a:lnTo>
                    <a:pt x="235" y="259"/>
                  </a:lnTo>
                  <a:cubicBezTo>
                    <a:pt x="230" y="264"/>
                    <a:pt x="219" y="264"/>
                    <a:pt x="219" y="264"/>
                  </a:cubicBezTo>
                  <a:cubicBezTo>
                    <a:pt x="219" y="264"/>
                    <a:pt x="214" y="266"/>
                    <a:pt x="212" y="266"/>
                  </a:cubicBezTo>
                  <a:cubicBezTo>
                    <a:pt x="210" y="266"/>
                    <a:pt x="210" y="264"/>
                    <a:pt x="219" y="259"/>
                  </a:cubicBezTo>
                  <a:cubicBezTo>
                    <a:pt x="235" y="253"/>
                    <a:pt x="230" y="247"/>
                    <a:pt x="230" y="247"/>
                  </a:cubicBezTo>
                  <a:lnTo>
                    <a:pt x="230" y="247"/>
                  </a:lnTo>
                  <a:lnTo>
                    <a:pt x="207" y="259"/>
                  </a:lnTo>
                  <a:cubicBezTo>
                    <a:pt x="235" y="236"/>
                    <a:pt x="185" y="247"/>
                    <a:pt x="213" y="231"/>
                  </a:cubicBezTo>
                  <a:cubicBezTo>
                    <a:pt x="209" y="231"/>
                    <a:pt x="208" y="228"/>
                    <a:pt x="204" y="228"/>
                  </a:cubicBezTo>
                  <a:cubicBezTo>
                    <a:pt x="204" y="228"/>
                    <a:pt x="204" y="228"/>
                    <a:pt x="204" y="228"/>
                  </a:cubicBezTo>
                  <a:lnTo>
                    <a:pt x="204" y="228"/>
                  </a:lnTo>
                  <a:lnTo>
                    <a:pt x="213" y="225"/>
                  </a:lnTo>
                  <a:cubicBezTo>
                    <a:pt x="213" y="219"/>
                    <a:pt x="213" y="214"/>
                    <a:pt x="207" y="208"/>
                  </a:cubicBezTo>
                  <a:lnTo>
                    <a:pt x="213" y="208"/>
                  </a:lnTo>
                  <a:cubicBezTo>
                    <a:pt x="213" y="207"/>
                    <a:pt x="212" y="207"/>
                    <a:pt x="211" y="207"/>
                  </a:cubicBezTo>
                  <a:cubicBezTo>
                    <a:pt x="204" y="207"/>
                    <a:pt x="179" y="219"/>
                    <a:pt x="179" y="219"/>
                  </a:cubicBezTo>
                  <a:lnTo>
                    <a:pt x="196" y="208"/>
                  </a:lnTo>
                  <a:cubicBezTo>
                    <a:pt x="191" y="203"/>
                    <a:pt x="207" y="191"/>
                    <a:pt x="185" y="191"/>
                  </a:cubicBezTo>
                  <a:cubicBezTo>
                    <a:pt x="189" y="191"/>
                    <a:pt x="192" y="189"/>
                    <a:pt x="195" y="189"/>
                  </a:cubicBezTo>
                  <a:cubicBezTo>
                    <a:pt x="196" y="189"/>
                    <a:pt x="196" y="189"/>
                    <a:pt x="196" y="191"/>
                  </a:cubicBezTo>
                  <a:cubicBezTo>
                    <a:pt x="196" y="187"/>
                    <a:pt x="199" y="181"/>
                    <a:pt x="193" y="181"/>
                  </a:cubicBezTo>
                  <a:cubicBezTo>
                    <a:pt x="192" y="181"/>
                    <a:pt x="189" y="181"/>
                    <a:pt x="186" y="183"/>
                  </a:cubicBezTo>
                  <a:lnTo>
                    <a:pt x="186" y="183"/>
                  </a:lnTo>
                  <a:cubicBezTo>
                    <a:pt x="189" y="180"/>
                    <a:pt x="177" y="180"/>
                    <a:pt x="168" y="180"/>
                  </a:cubicBezTo>
                  <a:lnTo>
                    <a:pt x="179" y="175"/>
                  </a:lnTo>
                  <a:lnTo>
                    <a:pt x="179" y="175"/>
                  </a:lnTo>
                  <a:cubicBezTo>
                    <a:pt x="163" y="180"/>
                    <a:pt x="163" y="180"/>
                    <a:pt x="157" y="180"/>
                  </a:cubicBezTo>
                  <a:cubicBezTo>
                    <a:pt x="157" y="180"/>
                    <a:pt x="163" y="175"/>
                    <a:pt x="163" y="175"/>
                  </a:cubicBezTo>
                  <a:cubicBezTo>
                    <a:pt x="164" y="173"/>
                    <a:pt x="164" y="173"/>
                    <a:pt x="164" y="173"/>
                  </a:cubicBezTo>
                  <a:lnTo>
                    <a:pt x="164" y="173"/>
                  </a:lnTo>
                  <a:cubicBezTo>
                    <a:pt x="162" y="173"/>
                    <a:pt x="156" y="176"/>
                    <a:pt x="153" y="176"/>
                  </a:cubicBezTo>
                  <a:cubicBezTo>
                    <a:pt x="152" y="176"/>
                    <a:pt x="151" y="176"/>
                    <a:pt x="151" y="175"/>
                  </a:cubicBezTo>
                  <a:lnTo>
                    <a:pt x="163" y="169"/>
                  </a:lnTo>
                  <a:lnTo>
                    <a:pt x="163" y="169"/>
                  </a:lnTo>
                  <a:cubicBezTo>
                    <a:pt x="163" y="169"/>
                    <a:pt x="157" y="169"/>
                    <a:pt x="146" y="175"/>
                  </a:cubicBezTo>
                  <a:cubicBezTo>
                    <a:pt x="140" y="175"/>
                    <a:pt x="151" y="169"/>
                    <a:pt x="157" y="163"/>
                  </a:cubicBezTo>
                  <a:lnTo>
                    <a:pt x="146" y="163"/>
                  </a:lnTo>
                  <a:cubicBezTo>
                    <a:pt x="151" y="163"/>
                    <a:pt x="151" y="158"/>
                    <a:pt x="151" y="158"/>
                  </a:cubicBezTo>
                  <a:cubicBezTo>
                    <a:pt x="154" y="155"/>
                    <a:pt x="150" y="155"/>
                    <a:pt x="146" y="155"/>
                  </a:cubicBezTo>
                  <a:cubicBezTo>
                    <a:pt x="143" y="155"/>
                    <a:pt x="140" y="155"/>
                    <a:pt x="146" y="152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68" y="147"/>
                    <a:pt x="168" y="147"/>
                    <a:pt x="185" y="141"/>
                  </a:cubicBezTo>
                  <a:lnTo>
                    <a:pt x="185" y="141"/>
                  </a:lnTo>
                  <a:cubicBezTo>
                    <a:pt x="178" y="141"/>
                    <a:pt x="165" y="143"/>
                    <a:pt x="159" y="143"/>
                  </a:cubicBezTo>
                  <a:cubicBezTo>
                    <a:pt x="156" y="143"/>
                    <a:pt x="155" y="143"/>
                    <a:pt x="157" y="141"/>
                  </a:cubicBezTo>
                  <a:lnTo>
                    <a:pt x="163" y="141"/>
                  </a:lnTo>
                  <a:cubicBezTo>
                    <a:pt x="163" y="135"/>
                    <a:pt x="163" y="135"/>
                    <a:pt x="157" y="135"/>
                  </a:cubicBezTo>
                  <a:lnTo>
                    <a:pt x="163" y="135"/>
                  </a:lnTo>
                  <a:cubicBezTo>
                    <a:pt x="163" y="135"/>
                    <a:pt x="163" y="133"/>
                    <a:pt x="161" y="131"/>
                  </a:cubicBezTo>
                  <a:lnTo>
                    <a:pt x="161" y="131"/>
                  </a:lnTo>
                  <a:cubicBezTo>
                    <a:pt x="163" y="130"/>
                    <a:pt x="163" y="130"/>
                    <a:pt x="163" y="130"/>
                  </a:cubicBezTo>
                  <a:cubicBezTo>
                    <a:pt x="164" y="130"/>
                    <a:pt x="164" y="130"/>
                    <a:pt x="165" y="130"/>
                  </a:cubicBezTo>
                  <a:lnTo>
                    <a:pt x="165" y="130"/>
                  </a:lnTo>
                  <a:cubicBezTo>
                    <a:pt x="164" y="128"/>
                    <a:pt x="163" y="127"/>
                    <a:pt x="163" y="124"/>
                  </a:cubicBezTo>
                  <a:cubicBezTo>
                    <a:pt x="151" y="130"/>
                    <a:pt x="151" y="130"/>
                    <a:pt x="146" y="135"/>
                  </a:cubicBezTo>
                  <a:cubicBezTo>
                    <a:pt x="146" y="135"/>
                    <a:pt x="146" y="135"/>
                    <a:pt x="146" y="135"/>
                  </a:cubicBezTo>
                  <a:lnTo>
                    <a:pt x="146" y="135"/>
                  </a:lnTo>
                  <a:cubicBezTo>
                    <a:pt x="146" y="135"/>
                    <a:pt x="151" y="135"/>
                    <a:pt x="151" y="141"/>
                  </a:cubicBezTo>
                  <a:cubicBezTo>
                    <a:pt x="146" y="141"/>
                    <a:pt x="140" y="141"/>
                    <a:pt x="146" y="135"/>
                  </a:cubicBezTo>
                  <a:lnTo>
                    <a:pt x="146" y="135"/>
                  </a:lnTo>
                  <a:cubicBezTo>
                    <a:pt x="138" y="139"/>
                    <a:pt x="133" y="140"/>
                    <a:pt x="129" y="142"/>
                  </a:cubicBezTo>
                  <a:lnTo>
                    <a:pt x="129" y="142"/>
                  </a:lnTo>
                  <a:cubicBezTo>
                    <a:pt x="142" y="133"/>
                    <a:pt x="147" y="123"/>
                    <a:pt x="157" y="119"/>
                  </a:cubicBezTo>
                  <a:cubicBezTo>
                    <a:pt x="150" y="119"/>
                    <a:pt x="147" y="116"/>
                    <a:pt x="140" y="116"/>
                  </a:cubicBezTo>
                  <a:cubicBezTo>
                    <a:pt x="136" y="116"/>
                    <a:pt x="131" y="117"/>
                    <a:pt x="123" y="119"/>
                  </a:cubicBezTo>
                  <a:cubicBezTo>
                    <a:pt x="118" y="119"/>
                    <a:pt x="129" y="113"/>
                    <a:pt x="135" y="113"/>
                  </a:cubicBezTo>
                  <a:lnTo>
                    <a:pt x="140" y="113"/>
                  </a:lnTo>
                  <a:cubicBezTo>
                    <a:pt x="133" y="113"/>
                    <a:pt x="133" y="110"/>
                    <a:pt x="129" y="110"/>
                  </a:cubicBezTo>
                  <a:cubicBezTo>
                    <a:pt x="127" y="110"/>
                    <a:pt x="123" y="111"/>
                    <a:pt x="118" y="113"/>
                  </a:cubicBezTo>
                  <a:cubicBezTo>
                    <a:pt x="123" y="107"/>
                    <a:pt x="135" y="107"/>
                    <a:pt x="129" y="102"/>
                  </a:cubicBezTo>
                  <a:lnTo>
                    <a:pt x="135" y="102"/>
                  </a:lnTo>
                  <a:cubicBezTo>
                    <a:pt x="141" y="95"/>
                    <a:pt x="135" y="95"/>
                    <a:pt x="128" y="95"/>
                  </a:cubicBezTo>
                  <a:cubicBezTo>
                    <a:pt x="125" y="95"/>
                    <a:pt x="122" y="95"/>
                    <a:pt x="119" y="95"/>
                  </a:cubicBezTo>
                  <a:cubicBezTo>
                    <a:pt x="110" y="95"/>
                    <a:pt x="101" y="94"/>
                    <a:pt x="107" y="85"/>
                  </a:cubicBezTo>
                  <a:lnTo>
                    <a:pt x="107" y="85"/>
                  </a:lnTo>
                  <a:cubicBezTo>
                    <a:pt x="107" y="85"/>
                    <a:pt x="107" y="85"/>
                    <a:pt x="107" y="85"/>
                  </a:cubicBezTo>
                  <a:cubicBezTo>
                    <a:pt x="118" y="68"/>
                    <a:pt x="84" y="68"/>
                    <a:pt x="101" y="46"/>
                  </a:cubicBezTo>
                  <a:cubicBezTo>
                    <a:pt x="103" y="44"/>
                    <a:pt x="103" y="43"/>
                    <a:pt x="102" y="43"/>
                  </a:cubicBezTo>
                  <a:lnTo>
                    <a:pt x="102" y="43"/>
                  </a:lnTo>
                  <a:cubicBezTo>
                    <a:pt x="99" y="43"/>
                    <a:pt x="92" y="46"/>
                    <a:pt x="84" y="46"/>
                  </a:cubicBezTo>
                  <a:cubicBezTo>
                    <a:pt x="67" y="46"/>
                    <a:pt x="112" y="23"/>
                    <a:pt x="90" y="23"/>
                  </a:cubicBezTo>
                  <a:lnTo>
                    <a:pt x="90" y="23"/>
                  </a:lnTo>
                  <a:lnTo>
                    <a:pt x="79" y="29"/>
                  </a:lnTo>
                  <a:cubicBezTo>
                    <a:pt x="79" y="29"/>
                    <a:pt x="73" y="23"/>
                    <a:pt x="84" y="23"/>
                  </a:cubicBezTo>
                  <a:lnTo>
                    <a:pt x="79" y="23"/>
                  </a:lnTo>
                  <a:lnTo>
                    <a:pt x="84" y="18"/>
                  </a:lnTo>
                  <a:lnTo>
                    <a:pt x="67" y="18"/>
                  </a:lnTo>
                  <a:cubicBezTo>
                    <a:pt x="73" y="12"/>
                    <a:pt x="95" y="7"/>
                    <a:pt x="95" y="1"/>
                  </a:cubicBezTo>
                  <a:close/>
                  <a:moveTo>
                    <a:pt x="446" y="823"/>
                  </a:moveTo>
                  <a:cubicBezTo>
                    <a:pt x="444" y="824"/>
                    <a:pt x="443" y="824"/>
                    <a:pt x="443" y="824"/>
                  </a:cubicBezTo>
                  <a:cubicBezTo>
                    <a:pt x="444" y="824"/>
                    <a:pt x="445" y="824"/>
                    <a:pt x="446" y="823"/>
                  </a:cubicBezTo>
                  <a:close/>
                  <a:moveTo>
                    <a:pt x="454" y="819"/>
                  </a:moveTo>
                  <a:cubicBezTo>
                    <a:pt x="450" y="819"/>
                    <a:pt x="449" y="821"/>
                    <a:pt x="446" y="823"/>
                  </a:cubicBezTo>
                  <a:lnTo>
                    <a:pt x="446" y="823"/>
                  </a:lnTo>
                  <a:cubicBezTo>
                    <a:pt x="449" y="822"/>
                    <a:pt x="452" y="822"/>
                    <a:pt x="453" y="822"/>
                  </a:cubicBezTo>
                  <a:cubicBezTo>
                    <a:pt x="455" y="822"/>
                    <a:pt x="456" y="822"/>
                    <a:pt x="454" y="824"/>
                  </a:cubicBezTo>
                  <a:cubicBezTo>
                    <a:pt x="448" y="824"/>
                    <a:pt x="443" y="830"/>
                    <a:pt x="437" y="830"/>
                  </a:cubicBezTo>
                  <a:lnTo>
                    <a:pt x="454" y="830"/>
                  </a:lnTo>
                  <a:cubicBezTo>
                    <a:pt x="453" y="831"/>
                    <a:pt x="452" y="831"/>
                    <a:pt x="452" y="832"/>
                  </a:cubicBezTo>
                  <a:lnTo>
                    <a:pt x="452" y="832"/>
                  </a:lnTo>
                  <a:cubicBezTo>
                    <a:pt x="454" y="831"/>
                    <a:pt x="457" y="830"/>
                    <a:pt x="459" y="830"/>
                  </a:cubicBezTo>
                  <a:cubicBezTo>
                    <a:pt x="471" y="821"/>
                    <a:pt x="469" y="820"/>
                    <a:pt x="465" y="820"/>
                  </a:cubicBezTo>
                  <a:cubicBezTo>
                    <a:pt x="463" y="820"/>
                    <a:pt x="460" y="820"/>
                    <a:pt x="458" y="820"/>
                  </a:cubicBezTo>
                  <a:cubicBezTo>
                    <a:pt x="456" y="820"/>
                    <a:pt x="454" y="820"/>
                    <a:pt x="454" y="819"/>
                  </a:cubicBezTo>
                  <a:close/>
                  <a:moveTo>
                    <a:pt x="452" y="832"/>
                  </a:moveTo>
                  <a:cubicBezTo>
                    <a:pt x="450" y="833"/>
                    <a:pt x="448" y="833"/>
                    <a:pt x="447" y="834"/>
                  </a:cubicBezTo>
                  <a:lnTo>
                    <a:pt x="447" y="834"/>
                  </a:lnTo>
                  <a:cubicBezTo>
                    <a:pt x="449" y="834"/>
                    <a:pt x="450" y="833"/>
                    <a:pt x="452" y="832"/>
                  </a:cubicBezTo>
                  <a:close/>
                  <a:moveTo>
                    <a:pt x="447" y="834"/>
                  </a:moveTo>
                  <a:lnTo>
                    <a:pt x="447" y="834"/>
                  </a:lnTo>
                  <a:cubicBezTo>
                    <a:pt x="444" y="835"/>
                    <a:pt x="440" y="835"/>
                    <a:pt x="437" y="835"/>
                  </a:cubicBezTo>
                  <a:lnTo>
                    <a:pt x="448" y="835"/>
                  </a:lnTo>
                  <a:cubicBezTo>
                    <a:pt x="447" y="835"/>
                    <a:pt x="446" y="835"/>
                    <a:pt x="447" y="8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1"/>
            <p:cNvSpPr/>
            <p:nvPr/>
          </p:nvSpPr>
          <p:spPr>
            <a:xfrm>
              <a:off x="8042350" y="585263"/>
              <a:ext cx="17075" cy="33775"/>
            </a:xfrm>
            <a:custGeom>
              <a:avLst/>
              <a:gdLst/>
              <a:ahLst/>
              <a:cxnLst/>
              <a:rect l="l" t="t" r="r" b="b"/>
              <a:pathLst>
                <a:path w="683" h="1351" extrusionOk="0">
                  <a:moveTo>
                    <a:pt x="5" y="40"/>
                  </a:moveTo>
                  <a:cubicBezTo>
                    <a:pt x="0" y="45"/>
                    <a:pt x="3" y="45"/>
                    <a:pt x="10" y="46"/>
                  </a:cubicBezTo>
                  <a:lnTo>
                    <a:pt x="10" y="46"/>
                  </a:lnTo>
                  <a:lnTo>
                    <a:pt x="5" y="40"/>
                  </a:lnTo>
                  <a:close/>
                  <a:moveTo>
                    <a:pt x="25" y="52"/>
                  </a:moveTo>
                  <a:cubicBezTo>
                    <a:pt x="22" y="53"/>
                    <a:pt x="20" y="54"/>
                    <a:pt x="17" y="56"/>
                  </a:cubicBezTo>
                  <a:lnTo>
                    <a:pt x="17" y="56"/>
                  </a:lnTo>
                  <a:cubicBezTo>
                    <a:pt x="20" y="55"/>
                    <a:pt x="22" y="54"/>
                    <a:pt x="25" y="52"/>
                  </a:cubicBezTo>
                  <a:close/>
                  <a:moveTo>
                    <a:pt x="17" y="56"/>
                  </a:moveTo>
                  <a:cubicBezTo>
                    <a:pt x="12" y="58"/>
                    <a:pt x="8" y="59"/>
                    <a:pt x="5" y="62"/>
                  </a:cubicBezTo>
                  <a:cubicBezTo>
                    <a:pt x="10" y="60"/>
                    <a:pt x="14" y="58"/>
                    <a:pt x="17" y="56"/>
                  </a:cubicBezTo>
                  <a:close/>
                  <a:moveTo>
                    <a:pt x="23" y="81"/>
                  </a:moveTo>
                  <a:cubicBezTo>
                    <a:pt x="20" y="82"/>
                    <a:pt x="18" y="83"/>
                    <a:pt x="16" y="85"/>
                  </a:cubicBezTo>
                  <a:cubicBezTo>
                    <a:pt x="19" y="83"/>
                    <a:pt x="21" y="82"/>
                    <a:pt x="23" y="81"/>
                  </a:cubicBezTo>
                  <a:close/>
                  <a:moveTo>
                    <a:pt x="32" y="123"/>
                  </a:moveTo>
                  <a:cubicBezTo>
                    <a:pt x="31" y="123"/>
                    <a:pt x="29" y="123"/>
                    <a:pt x="27" y="124"/>
                  </a:cubicBezTo>
                  <a:cubicBezTo>
                    <a:pt x="29" y="124"/>
                    <a:pt x="31" y="124"/>
                    <a:pt x="32" y="123"/>
                  </a:cubicBezTo>
                  <a:close/>
                  <a:moveTo>
                    <a:pt x="94" y="236"/>
                  </a:moveTo>
                  <a:cubicBezTo>
                    <a:pt x="90" y="240"/>
                    <a:pt x="91" y="241"/>
                    <a:pt x="93" y="241"/>
                  </a:cubicBezTo>
                  <a:cubicBezTo>
                    <a:pt x="94" y="241"/>
                    <a:pt x="96" y="241"/>
                    <a:pt x="98" y="241"/>
                  </a:cubicBezTo>
                  <a:lnTo>
                    <a:pt x="98" y="241"/>
                  </a:lnTo>
                  <a:cubicBezTo>
                    <a:pt x="100" y="241"/>
                    <a:pt x="102" y="242"/>
                    <a:pt x="106" y="242"/>
                  </a:cubicBezTo>
                  <a:cubicBezTo>
                    <a:pt x="106" y="240"/>
                    <a:pt x="104" y="240"/>
                    <a:pt x="103" y="240"/>
                  </a:cubicBezTo>
                  <a:cubicBezTo>
                    <a:pt x="102" y="240"/>
                    <a:pt x="100" y="240"/>
                    <a:pt x="98" y="241"/>
                  </a:cubicBezTo>
                  <a:lnTo>
                    <a:pt x="98" y="241"/>
                  </a:lnTo>
                  <a:cubicBezTo>
                    <a:pt x="94" y="239"/>
                    <a:pt x="94" y="236"/>
                    <a:pt x="94" y="236"/>
                  </a:cubicBezTo>
                  <a:close/>
                  <a:moveTo>
                    <a:pt x="132" y="267"/>
                  </a:moveTo>
                  <a:cubicBezTo>
                    <a:pt x="133" y="267"/>
                    <a:pt x="134" y="268"/>
                    <a:pt x="134" y="270"/>
                  </a:cubicBezTo>
                  <a:cubicBezTo>
                    <a:pt x="134" y="270"/>
                    <a:pt x="128" y="270"/>
                    <a:pt x="128" y="275"/>
                  </a:cubicBezTo>
                  <a:cubicBezTo>
                    <a:pt x="128" y="275"/>
                    <a:pt x="128" y="270"/>
                    <a:pt x="128" y="270"/>
                  </a:cubicBezTo>
                  <a:cubicBezTo>
                    <a:pt x="128" y="270"/>
                    <a:pt x="131" y="267"/>
                    <a:pt x="132" y="267"/>
                  </a:cubicBezTo>
                  <a:close/>
                  <a:moveTo>
                    <a:pt x="178" y="454"/>
                  </a:moveTo>
                  <a:cubicBezTo>
                    <a:pt x="181" y="454"/>
                    <a:pt x="183" y="456"/>
                    <a:pt x="184" y="457"/>
                  </a:cubicBezTo>
                  <a:lnTo>
                    <a:pt x="184" y="457"/>
                  </a:lnTo>
                  <a:cubicBezTo>
                    <a:pt x="184" y="455"/>
                    <a:pt x="183" y="454"/>
                    <a:pt x="178" y="454"/>
                  </a:cubicBezTo>
                  <a:close/>
                  <a:moveTo>
                    <a:pt x="397" y="701"/>
                  </a:moveTo>
                  <a:cubicBezTo>
                    <a:pt x="398" y="701"/>
                    <a:pt x="400" y="701"/>
                    <a:pt x="401" y="702"/>
                  </a:cubicBezTo>
                  <a:lnTo>
                    <a:pt x="401" y="702"/>
                  </a:lnTo>
                  <a:cubicBezTo>
                    <a:pt x="401" y="701"/>
                    <a:pt x="400" y="701"/>
                    <a:pt x="397" y="701"/>
                  </a:cubicBezTo>
                  <a:close/>
                  <a:moveTo>
                    <a:pt x="401" y="702"/>
                  </a:moveTo>
                  <a:cubicBezTo>
                    <a:pt x="401" y="703"/>
                    <a:pt x="399" y="704"/>
                    <a:pt x="397" y="707"/>
                  </a:cubicBezTo>
                  <a:lnTo>
                    <a:pt x="408" y="707"/>
                  </a:lnTo>
                  <a:cubicBezTo>
                    <a:pt x="408" y="707"/>
                    <a:pt x="405" y="703"/>
                    <a:pt x="401" y="702"/>
                  </a:cubicBezTo>
                  <a:close/>
                  <a:moveTo>
                    <a:pt x="554" y="970"/>
                  </a:moveTo>
                  <a:cubicBezTo>
                    <a:pt x="551" y="970"/>
                    <a:pt x="551" y="970"/>
                    <a:pt x="551" y="970"/>
                  </a:cubicBezTo>
                  <a:lnTo>
                    <a:pt x="551" y="970"/>
                  </a:lnTo>
                  <a:cubicBezTo>
                    <a:pt x="552" y="970"/>
                    <a:pt x="553" y="970"/>
                    <a:pt x="554" y="970"/>
                  </a:cubicBezTo>
                  <a:close/>
                  <a:moveTo>
                    <a:pt x="443" y="986"/>
                  </a:moveTo>
                  <a:cubicBezTo>
                    <a:pt x="442" y="986"/>
                    <a:pt x="442" y="986"/>
                    <a:pt x="442" y="987"/>
                  </a:cubicBezTo>
                  <a:lnTo>
                    <a:pt x="447" y="987"/>
                  </a:lnTo>
                  <a:cubicBezTo>
                    <a:pt x="446" y="987"/>
                    <a:pt x="444" y="986"/>
                    <a:pt x="443" y="986"/>
                  </a:cubicBezTo>
                  <a:close/>
                  <a:moveTo>
                    <a:pt x="442" y="987"/>
                  </a:moveTo>
                  <a:lnTo>
                    <a:pt x="442" y="987"/>
                  </a:lnTo>
                  <a:cubicBezTo>
                    <a:pt x="442" y="992"/>
                    <a:pt x="436" y="992"/>
                    <a:pt x="447" y="992"/>
                  </a:cubicBezTo>
                  <a:lnTo>
                    <a:pt x="442" y="987"/>
                  </a:lnTo>
                  <a:close/>
                  <a:moveTo>
                    <a:pt x="455" y="1000"/>
                  </a:moveTo>
                  <a:lnTo>
                    <a:pt x="455" y="1000"/>
                  </a:lnTo>
                  <a:cubicBezTo>
                    <a:pt x="453" y="1001"/>
                    <a:pt x="450" y="1002"/>
                    <a:pt x="447" y="1003"/>
                  </a:cubicBezTo>
                  <a:cubicBezTo>
                    <a:pt x="447" y="1003"/>
                    <a:pt x="451" y="1003"/>
                    <a:pt x="455" y="1000"/>
                  </a:cubicBezTo>
                  <a:close/>
                  <a:moveTo>
                    <a:pt x="486" y="1054"/>
                  </a:moveTo>
                  <a:lnTo>
                    <a:pt x="492" y="1059"/>
                  </a:lnTo>
                  <a:lnTo>
                    <a:pt x="498" y="1054"/>
                  </a:lnTo>
                  <a:close/>
                  <a:moveTo>
                    <a:pt x="611" y="1186"/>
                  </a:moveTo>
                  <a:cubicBezTo>
                    <a:pt x="609" y="1186"/>
                    <a:pt x="604" y="1188"/>
                    <a:pt x="604" y="1188"/>
                  </a:cubicBezTo>
                  <a:lnTo>
                    <a:pt x="610" y="1188"/>
                  </a:lnTo>
                  <a:cubicBezTo>
                    <a:pt x="612" y="1186"/>
                    <a:pt x="612" y="1186"/>
                    <a:pt x="611" y="1186"/>
                  </a:cubicBezTo>
                  <a:close/>
                  <a:moveTo>
                    <a:pt x="638" y="1211"/>
                  </a:moveTo>
                  <a:cubicBezTo>
                    <a:pt x="638" y="1211"/>
                    <a:pt x="638" y="1212"/>
                    <a:pt x="638" y="1212"/>
                  </a:cubicBezTo>
                  <a:lnTo>
                    <a:pt x="638" y="1212"/>
                  </a:lnTo>
                  <a:cubicBezTo>
                    <a:pt x="639" y="1212"/>
                    <a:pt x="641" y="1211"/>
                    <a:pt x="643" y="1211"/>
                  </a:cubicBezTo>
                  <a:close/>
                  <a:moveTo>
                    <a:pt x="658" y="1236"/>
                  </a:moveTo>
                  <a:cubicBezTo>
                    <a:pt x="656" y="1236"/>
                    <a:pt x="653" y="1237"/>
                    <a:pt x="651" y="1239"/>
                  </a:cubicBezTo>
                  <a:lnTo>
                    <a:pt x="660" y="1239"/>
                  </a:lnTo>
                  <a:cubicBezTo>
                    <a:pt x="660" y="1237"/>
                    <a:pt x="659" y="1236"/>
                    <a:pt x="658" y="1236"/>
                  </a:cubicBezTo>
                  <a:close/>
                  <a:moveTo>
                    <a:pt x="649" y="1239"/>
                  </a:moveTo>
                  <a:cubicBezTo>
                    <a:pt x="649" y="1239"/>
                    <a:pt x="649" y="1239"/>
                    <a:pt x="650" y="1239"/>
                  </a:cubicBezTo>
                  <a:lnTo>
                    <a:pt x="650" y="1239"/>
                  </a:lnTo>
                  <a:cubicBezTo>
                    <a:pt x="650" y="1239"/>
                    <a:pt x="650" y="1239"/>
                    <a:pt x="651" y="1239"/>
                  </a:cubicBezTo>
                  <a:close/>
                  <a:moveTo>
                    <a:pt x="666" y="1278"/>
                  </a:moveTo>
                  <a:lnTo>
                    <a:pt x="666" y="1278"/>
                  </a:lnTo>
                  <a:lnTo>
                    <a:pt x="666" y="1278"/>
                  </a:lnTo>
                  <a:close/>
                  <a:moveTo>
                    <a:pt x="100" y="1"/>
                  </a:moveTo>
                  <a:cubicBezTo>
                    <a:pt x="94" y="1"/>
                    <a:pt x="72" y="1"/>
                    <a:pt x="72" y="6"/>
                  </a:cubicBezTo>
                  <a:cubicBezTo>
                    <a:pt x="72" y="6"/>
                    <a:pt x="66" y="12"/>
                    <a:pt x="61" y="12"/>
                  </a:cubicBezTo>
                  <a:lnTo>
                    <a:pt x="55" y="12"/>
                  </a:lnTo>
                  <a:cubicBezTo>
                    <a:pt x="38" y="18"/>
                    <a:pt x="16" y="23"/>
                    <a:pt x="5" y="40"/>
                  </a:cubicBezTo>
                  <a:lnTo>
                    <a:pt x="16" y="40"/>
                  </a:lnTo>
                  <a:lnTo>
                    <a:pt x="10" y="46"/>
                  </a:lnTo>
                  <a:lnTo>
                    <a:pt x="10" y="46"/>
                  </a:lnTo>
                  <a:cubicBezTo>
                    <a:pt x="10" y="46"/>
                    <a:pt x="10" y="46"/>
                    <a:pt x="10" y="46"/>
                  </a:cubicBez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cubicBezTo>
                    <a:pt x="12" y="46"/>
                    <a:pt x="14" y="46"/>
                    <a:pt x="16" y="46"/>
                  </a:cubicBezTo>
                  <a:cubicBezTo>
                    <a:pt x="10" y="51"/>
                    <a:pt x="5" y="51"/>
                    <a:pt x="5" y="51"/>
                  </a:cubicBezTo>
                  <a:lnTo>
                    <a:pt x="27" y="51"/>
                  </a:lnTo>
                  <a:cubicBezTo>
                    <a:pt x="27" y="52"/>
                    <a:pt x="26" y="52"/>
                    <a:pt x="25" y="52"/>
                  </a:cubicBezTo>
                  <a:lnTo>
                    <a:pt x="25" y="52"/>
                  </a:lnTo>
                  <a:cubicBezTo>
                    <a:pt x="27" y="52"/>
                    <a:pt x="30" y="51"/>
                    <a:pt x="33" y="51"/>
                  </a:cubicBezTo>
                  <a:lnTo>
                    <a:pt x="33" y="51"/>
                  </a:lnTo>
                  <a:cubicBezTo>
                    <a:pt x="22" y="57"/>
                    <a:pt x="16" y="62"/>
                    <a:pt x="22" y="62"/>
                  </a:cubicBezTo>
                  <a:lnTo>
                    <a:pt x="10" y="62"/>
                  </a:lnTo>
                  <a:cubicBezTo>
                    <a:pt x="22" y="62"/>
                    <a:pt x="16" y="68"/>
                    <a:pt x="27" y="68"/>
                  </a:cubicBezTo>
                  <a:cubicBezTo>
                    <a:pt x="22" y="73"/>
                    <a:pt x="35" y="74"/>
                    <a:pt x="23" y="81"/>
                  </a:cubicBezTo>
                  <a:lnTo>
                    <a:pt x="23" y="81"/>
                  </a:lnTo>
                  <a:cubicBezTo>
                    <a:pt x="24" y="81"/>
                    <a:pt x="26" y="81"/>
                    <a:pt x="27" y="81"/>
                  </a:cubicBezTo>
                  <a:cubicBezTo>
                    <a:pt x="31" y="81"/>
                    <a:pt x="36" y="82"/>
                    <a:pt x="38" y="85"/>
                  </a:cubicBezTo>
                  <a:cubicBezTo>
                    <a:pt x="10" y="90"/>
                    <a:pt x="38" y="96"/>
                    <a:pt x="16" y="102"/>
                  </a:cubicBezTo>
                  <a:cubicBezTo>
                    <a:pt x="19" y="101"/>
                    <a:pt x="22" y="101"/>
                    <a:pt x="24" y="101"/>
                  </a:cubicBezTo>
                  <a:cubicBezTo>
                    <a:pt x="36" y="101"/>
                    <a:pt x="30" y="113"/>
                    <a:pt x="44" y="113"/>
                  </a:cubicBezTo>
                  <a:lnTo>
                    <a:pt x="38" y="113"/>
                  </a:lnTo>
                  <a:cubicBezTo>
                    <a:pt x="38" y="117"/>
                    <a:pt x="36" y="121"/>
                    <a:pt x="32" y="123"/>
                  </a:cubicBezTo>
                  <a:lnTo>
                    <a:pt x="32" y="123"/>
                  </a:lnTo>
                  <a:cubicBezTo>
                    <a:pt x="38" y="121"/>
                    <a:pt x="44" y="121"/>
                    <a:pt x="49" y="121"/>
                  </a:cubicBezTo>
                  <a:cubicBezTo>
                    <a:pt x="55" y="121"/>
                    <a:pt x="61" y="121"/>
                    <a:pt x="66" y="118"/>
                  </a:cubicBezTo>
                  <a:lnTo>
                    <a:pt x="66" y="118"/>
                  </a:lnTo>
                  <a:cubicBezTo>
                    <a:pt x="50" y="130"/>
                    <a:pt x="44" y="124"/>
                    <a:pt x="27" y="135"/>
                  </a:cubicBezTo>
                  <a:cubicBezTo>
                    <a:pt x="36" y="132"/>
                    <a:pt x="40" y="132"/>
                    <a:pt x="43" y="132"/>
                  </a:cubicBezTo>
                  <a:cubicBezTo>
                    <a:pt x="47" y="132"/>
                    <a:pt x="50" y="132"/>
                    <a:pt x="55" y="130"/>
                  </a:cubicBezTo>
                  <a:lnTo>
                    <a:pt x="55" y="130"/>
                  </a:lnTo>
                  <a:cubicBezTo>
                    <a:pt x="50" y="135"/>
                    <a:pt x="50" y="135"/>
                    <a:pt x="38" y="141"/>
                  </a:cubicBezTo>
                  <a:cubicBezTo>
                    <a:pt x="43" y="140"/>
                    <a:pt x="46" y="139"/>
                    <a:pt x="48" y="139"/>
                  </a:cubicBezTo>
                  <a:cubicBezTo>
                    <a:pt x="53" y="139"/>
                    <a:pt x="51" y="142"/>
                    <a:pt x="54" y="142"/>
                  </a:cubicBezTo>
                  <a:cubicBezTo>
                    <a:pt x="55" y="142"/>
                    <a:pt x="57" y="142"/>
                    <a:pt x="61" y="141"/>
                  </a:cubicBezTo>
                  <a:lnTo>
                    <a:pt x="61" y="141"/>
                  </a:lnTo>
                  <a:cubicBezTo>
                    <a:pt x="50" y="152"/>
                    <a:pt x="38" y="152"/>
                    <a:pt x="50" y="152"/>
                  </a:cubicBezTo>
                  <a:cubicBezTo>
                    <a:pt x="44" y="158"/>
                    <a:pt x="33" y="158"/>
                    <a:pt x="33" y="158"/>
                  </a:cubicBezTo>
                  <a:cubicBezTo>
                    <a:pt x="33" y="159"/>
                    <a:pt x="34" y="159"/>
                    <a:pt x="35" y="159"/>
                  </a:cubicBezTo>
                  <a:cubicBezTo>
                    <a:pt x="39" y="159"/>
                    <a:pt x="52" y="152"/>
                    <a:pt x="61" y="152"/>
                  </a:cubicBezTo>
                  <a:cubicBezTo>
                    <a:pt x="66" y="152"/>
                    <a:pt x="50" y="158"/>
                    <a:pt x="44" y="163"/>
                  </a:cubicBezTo>
                  <a:lnTo>
                    <a:pt x="66" y="163"/>
                  </a:lnTo>
                  <a:cubicBezTo>
                    <a:pt x="61" y="169"/>
                    <a:pt x="61" y="169"/>
                    <a:pt x="55" y="169"/>
                  </a:cubicBezTo>
                  <a:cubicBezTo>
                    <a:pt x="71" y="169"/>
                    <a:pt x="63" y="178"/>
                    <a:pt x="78" y="180"/>
                  </a:cubicBezTo>
                  <a:lnTo>
                    <a:pt x="78" y="180"/>
                  </a:lnTo>
                  <a:cubicBezTo>
                    <a:pt x="84" y="174"/>
                    <a:pt x="95" y="174"/>
                    <a:pt x="100" y="169"/>
                  </a:cubicBezTo>
                  <a:cubicBezTo>
                    <a:pt x="100" y="172"/>
                    <a:pt x="103" y="172"/>
                    <a:pt x="104" y="172"/>
                  </a:cubicBezTo>
                  <a:cubicBezTo>
                    <a:pt x="106" y="172"/>
                    <a:pt x="106" y="172"/>
                    <a:pt x="100" y="174"/>
                  </a:cubicBezTo>
                  <a:cubicBezTo>
                    <a:pt x="100" y="174"/>
                    <a:pt x="94" y="174"/>
                    <a:pt x="94" y="180"/>
                  </a:cubicBezTo>
                  <a:lnTo>
                    <a:pt x="100" y="180"/>
                  </a:lnTo>
                  <a:cubicBezTo>
                    <a:pt x="96" y="181"/>
                    <a:pt x="94" y="182"/>
                    <a:pt x="92" y="182"/>
                  </a:cubicBezTo>
                  <a:cubicBezTo>
                    <a:pt x="87" y="182"/>
                    <a:pt x="86" y="178"/>
                    <a:pt x="83" y="178"/>
                  </a:cubicBezTo>
                  <a:cubicBezTo>
                    <a:pt x="82" y="178"/>
                    <a:pt x="80" y="179"/>
                    <a:pt x="78" y="180"/>
                  </a:cubicBezTo>
                  <a:lnTo>
                    <a:pt x="78" y="180"/>
                  </a:lnTo>
                  <a:cubicBezTo>
                    <a:pt x="78" y="180"/>
                    <a:pt x="78" y="180"/>
                    <a:pt x="78" y="180"/>
                  </a:cubicBezTo>
                  <a:lnTo>
                    <a:pt x="78" y="180"/>
                  </a:lnTo>
                  <a:cubicBezTo>
                    <a:pt x="78" y="180"/>
                    <a:pt x="78" y="180"/>
                    <a:pt x="78" y="180"/>
                  </a:cubicBezTo>
                  <a:cubicBezTo>
                    <a:pt x="78" y="180"/>
                    <a:pt x="78" y="180"/>
                    <a:pt x="78" y="180"/>
                  </a:cubicBezTo>
                  <a:lnTo>
                    <a:pt x="78" y="180"/>
                  </a:lnTo>
                  <a:cubicBezTo>
                    <a:pt x="80" y="180"/>
                    <a:pt x="81" y="180"/>
                    <a:pt x="83" y="180"/>
                  </a:cubicBezTo>
                  <a:lnTo>
                    <a:pt x="78" y="180"/>
                  </a:lnTo>
                  <a:cubicBezTo>
                    <a:pt x="89" y="186"/>
                    <a:pt x="100" y="186"/>
                    <a:pt x="100" y="191"/>
                  </a:cubicBezTo>
                  <a:cubicBezTo>
                    <a:pt x="96" y="193"/>
                    <a:pt x="94" y="193"/>
                    <a:pt x="92" y="193"/>
                  </a:cubicBezTo>
                  <a:cubicBezTo>
                    <a:pt x="88" y="193"/>
                    <a:pt x="87" y="192"/>
                    <a:pt x="85" y="192"/>
                  </a:cubicBezTo>
                  <a:cubicBezTo>
                    <a:pt x="84" y="192"/>
                    <a:pt x="82" y="193"/>
                    <a:pt x="78" y="197"/>
                  </a:cubicBezTo>
                  <a:lnTo>
                    <a:pt x="83" y="186"/>
                  </a:lnTo>
                  <a:lnTo>
                    <a:pt x="83" y="186"/>
                  </a:lnTo>
                  <a:cubicBezTo>
                    <a:pt x="76" y="191"/>
                    <a:pt x="74" y="192"/>
                    <a:pt x="73" y="192"/>
                  </a:cubicBezTo>
                  <a:cubicBezTo>
                    <a:pt x="71" y="192"/>
                    <a:pt x="73" y="190"/>
                    <a:pt x="71" y="190"/>
                  </a:cubicBezTo>
                  <a:cubicBezTo>
                    <a:pt x="70" y="190"/>
                    <a:pt x="68" y="192"/>
                    <a:pt x="61" y="197"/>
                  </a:cubicBezTo>
                  <a:cubicBezTo>
                    <a:pt x="61" y="208"/>
                    <a:pt x="72" y="202"/>
                    <a:pt x="72" y="214"/>
                  </a:cubicBezTo>
                  <a:cubicBezTo>
                    <a:pt x="78" y="208"/>
                    <a:pt x="83" y="208"/>
                    <a:pt x="89" y="202"/>
                  </a:cubicBezTo>
                  <a:lnTo>
                    <a:pt x="89" y="202"/>
                  </a:lnTo>
                  <a:cubicBezTo>
                    <a:pt x="109" y="207"/>
                    <a:pt x="71" y="226"/>
                    <a:pt x="78" y="226"/>
                  </a:cubicBezTo>
                  <a:cubicBezTo>
                    <a:pt x="79" y="226"/>
                    <a:pt x="81" y="225"/>
                    <a:pt x="83" y="225"/>
                  </a:cubicBezTo>
                  <a:cubicBezTo>
                    <a:pt x="86" y="225"/>
                    <a:pt x="93" y="223"/>
                    <a:pt x="99" y="223"/>
                  </a:cubicBezTo>
                  <a:cubicBezTo>
                    <a:pt x="104" y="223"/>
                    <a:pt x="108" y="225"/>
                    <a:pt x="106" y="230"/>
                  </a:cubicBezTo>
                  <a:lnTo>
                    <a:pt x="83" y="230"/>
                  </a:lnTo>
                  <a:cubicBezTo>
                    <a:pt x="85" y="234"/>
                    <a:pt x="88" y="235"/>
                    <a:pt x="92" y="235"/>
                  </a:cubicBezTo>
                  <a:cubicBezTo>
                    <a:pt x="95" y="235"/>
                    <a:pt x="99" y="234"/>
                    <a:pt x="102" y="234"/>
                  </a:cubicBezTo>
                  <a:cubicBezTo>
                    <a:pt x="106" y="234"/>
                    <a:pt x="108" y="235"/>
                    <a:pt x="106" y="242"/>
                  </a:cubicBezTo>
                  <a:lnTo>
                    <a:pt x="94" y="247"/>
                  </a:lnTo>
                  <a:cubicBezTo>
                    <a:pt x="100" y="253"/>
                    <a:pt x="111" y="258"/>
                    <a:pt x="117" y="264"/>
                  </a:cubicBezTo>
                  <a:cubicBezTo>
                    <a:pt x="117" y="270"/>
                    <a:pt x="111" y="270"/>
                    <a:pt x="106" y="270"/>
                  </a:cubicBezTo>
                  <a:cubicBezTo>
                    <a:pt x="117" y="281"/>
                    <a:pt x="111" y="298"/>
                    <a:pt x="111" y="309"/>
                  </a:cubicBezTo>
                  <a:lnTo>
                    <a:pt x="122" y="309"/>
                  </a:lnTo>
                  <a:cubicBezTo>
                    <a:pt x="122" y="309"/>
                    <a:pt x="117" y="314"/>
                    <a:pt x="117" y="314"/>
                  </a:cubicBezTo>
                  <a:cubicBezTo>
                    <a:pt x="116" y="316"/>
                    <a:pt x="115" y="316"/>
                    <a:pt x="115" y="316"/>
                  </a:cubicBezTo>
                  <a:cubicBezTo>
                    <a:pt x="116" y="316"/>
                    <a:pt x="124" y="309"/>
                    <a:pt x="128" y="309"/>
                  </a:cubicBezTo>
                  <a:lnTo>
                    <a:pt x="128" y="309"/>
                  </a:lnTo>
                  <a:cubicBezTo>
                    <a:pt x="134" y="314"/>
                    <a:pt x="122" y="314"/>
                    <a:pt x="122" y="314"/>
                  </a:cubicBezTo>
                  <a:cubicBezTo>
                    <a:pt x="134" y="320"/>
                    <a:pt x="150" y="326"/>
                    <a:pt x="139" y="342"/>
                  </a:cubicBezTo>
                  <a:cubicBezTo>
                    <a:pt x="138" y="344"/>
                    <a:pt x="139" y="344"/>
                    <a:pt x="141" y="344"/>
                  </a:cubicBezTo>
                  <a:cubicBezTo>
                    <a:pt x="144" y="344"/>
                    <a:pt x="150" y="343"/>
                    <a:pt x="154" y="343"/>
                  </a:cubicBezTo>
                  <a:cubicBezTo>
                    <a:pt x="158" y="343"/>
                    <a:pt x="160" y="344"/>
                    <a:pt x="156" y="348"/>
                  </a:cubicBezTo>
                  <a:cubicBezTo>
                    <a:pt x="156" y="359"/>
                    <a:pt x="173" y="370"/>
                    <a:pt x="156" y="387"/>
                  </a:cubicBezTo>
                  <a:cubicBezTo>
                    <a:pt x="159" y="387"/>
                    <a:pt x="161" y="386"/>
                    <a:pt x="162" y="386"/>
                  </a:cubicBezTo>
                  <a:cubicBezTo>
                    <a:pt x="171" y="386"/>
                    <a:pt x="164" y="396"/>
                    <a:pt x="170" y="396"/>
                  </a:cubicBezTo>
                  <a:cubicBezTo>
                    <a:pt x="171" y="396"/>
                    <a:pt x="174" y="395"/>
                    <a:pt x="178" y="393"/>
                  </a:cubicBezTo>
                  <a:lnTo>
                    <a:pt x="178" y="393"/>
                  </a:lnTo>
                  <a:cubicBezTo>
                    <a:pt x="173" y="410"/>
                    <a:pt x="167" y="410"/>
                    <a:pt x="162" y="421"/>
                  </a:cubicBezTo>
                  <a:cubicBezTo>
                    <a:pt x="162" y="423"/>
                    <a:pt x="164" y="423"/>
                    <a:pt x="166" y="423"/>
                  </a:cubicBezTo>
                  <a:cubicBezTo>
                    <a:pt x="172" y="423"/>
                    <a:pt x="180" y="421"/>
                    <a:pt x="184" y="421"/>
                  </a:cubicBezTo>
                  <a:lnTo>
                    <a:pt x="184" y="421"/>
                  </a:lnTo>
                  <a:lnTo>
                    <a:pt x="173" y="426"/>
                  </a:lnTo>
                  <a:lnTo>
                    <a:pt x="184" y="426"/>
                  </a:lnTo>
                  <a:lnTo>
                    <a:pt x="173" y="432"/>
                  </a:lnTo>
                  <a:lnTo>
                    <a:pt x="178" y="438"/>
                  </a:lnTo>
                  <a:cubicBezTo>
                    <a:pt x="178" y="432"/>
                    <a:pt x="184" y="432"/>
                    <a:pt x="184" y="432"/>
                  </a:cubicBezTo>
                  <a:lnTo>
                    <a:pt x="184" y="432"/>
                  </a:lnTo>
                  <a:cubicBezTo>
                    <a:pt x="195" y="432"/>
                    <a:pt x="184" y="443"/>
                    <a:pt x="173" y="449"/>
                  </a:cubicBezTo>
                  <a:lnTo>
                    <a:pt x="190" y="454"/>
                  </a:lnTo>
                  <a:cubicBezTo>
                    <a:pt x="188" y="456"/>
                    <a:pt x="187" y="457"/>
                    <a:pt x="186" y="457"/>
                  </a:cubicBezTo>
                  <a:cubicBezTo>
                    <a:pt x="185" y="457"/>
                    <a:pt x="184" y="457"/>
                    <a:pt x="184" y="457"/>
                  </a:cubicBezTo>
                  <a:lnTo>
                    <a:pt x="184" y="457"/>
                  </a:lnTo>
                  <a:cubicBezTo>
                    <a:pt x="183" y="460"/>
                    <a:pt x="170" y="466"/>
                    <a:pt x="178" y="466"/>
                  </a:cubicBezTo>
                  <a:cubicBezTo>
                    <a:pt x="184" y="460"/>
                    <a:pt x="190" y="460"/>
                    <a:pt x="190" y="460"/>
                  </a:cubicBezTo>
                  <a:lnTo>
                    <a:pt x="190" y="460"/>
                  </a:lnTo>
                  <a:cubicBezTo>
                    <a:pt x="184" y="466"/>
                    <a:pt x="190" y="471"/>
                    <a:pt x="195" y="477"/>
                  </a:cubicBezTo>
                  <a:lnTo>
                    <a:pt x="184" y="477"/>
                  </a:lnTo>
                  <a:cubicBezTo>
                    <a:pt x="184" y="488"/>
                    <a:pt x="195" y="494"/>
                    <a:pt x="201" y="505"/>
                  </a:cubicBezTo>
                  <a:cubicBezTo>
                    <a:pt x="201" y="499"/>
                    <a:pt x="218" y="494"/>
                    <a:pt x="223" y="494"/>
                  </a:cubicBezTo>
                  <a:lnTo>
                    <a:pt x="223" y="494"/>
                  </a:lnTo>
                  <a:lnTo>
                    <a:pt x="206" y="505"/>
                  </a:lnTo>
                  <a:cubicBezTo>
                    <a:pt x="218" y="499"/>
                    <a:pt x="212" y="499"/>
                    <a:pt x="223" y="499"/>
                  </a:cubicBezTo>
                  <a:cubicBezTo>
                    <a:pt x="223" y="499"/>
                    <a:pt x="212" y="505"/>
                    <a:pt x="206" y="505"/>
                  </a:cubicBezTo>
                  <a:lnTo>
                    <a:pt x="212" y="510"/>
                  </a:lnTo>
                  <a:lnTo>
                    <a:pt x="201" y="510"/>
                  </a:lnTo>
                  <a:cubicBezTo>
                    <a:pt x="206" y="510"/>
                    <a:pt x="194" y="523"/>
                    <a:pt x="201" y="523"/>
                  </a:cubicBezTo>
                  <a:cubicBezTo>
                    <a:pt x="202" y="523"/>
                    <a:pt x="204" y="522"/>
                    <a:pt x="206" y="522"/>
                  </a:cubicBezTo>
                  <a:lnTo>
                    <a:pt x="206" y="522"/>
                  </a:lnTo>
                  <a:lnTo>
                    <a:pt x="201" y="527"/>
                  </a:lnTo>
                  <a:cubicBezTo>
                    <a:pt x="206" y="533"/>
                    <a:pt x="212" y="538"/>
                    <a:pt x="218" y="544"/>
                  </a:cubicBezTo>
                  <a:cubicBezTo>
                    <a:pt x="221" y="542"/>
                    <a:pt x="224" y="542"/>
                    <a:pt x="226" y="542"/>
                  </a:cubicBezTo>
                  <a:cubicBezTo>
                    <a:pt x="230" y="542"/>
                    <a:pt x="233" y="544"/>
                    <a:pt x="240" y="544"/>
                  </a:cubicBezTo>
                  <a:cubicBezTo>
                    <a:pt x="234" y="550"/>
                    <a:pt x="229" y="561"/>
                    <a:pt x="234" y="566"/>
                  </a:cubicBezTo>
                  <a:cubicBezTo>
                    <a:pt x="246" y="566"/>
                    <a:pt x="246" y="561"/>
                    <a:pt x="251" y="561"/>
                  </a:cubicBezTo>
                  <a:lnTo>
                    <a:pt x="251" y="561"/>
                  </a:lnTo>
                  <a:cubicBezTo>
                    <a:pt x="246" y="566"/>
                    <a:pt x="246" y="572"/>
                    <a:pt x="240" y="572"/>
                  </a:cubicBezTo>
                  <a:cubicBezTo>
                    <a:pt x="246" y="583"/>
                    <a:pt x="246" y="583"/>
                    <a:pt x="257" y="589"/>
                  </a:cubicBezTo>
                  <a:cubicBezTo>
                    <a:pt x="262" y="589"/>
                    <a:pt x="262" y="583"/>
                    <a:pt x="268" y="583"/>
                  </a:cubicBezTo>
                  <a:lnTo>
                    <a:pt x="268" y="583"/>
                  </a:lnTo>
                  <a:cubicBezTo>
                    <a:pt x="268" y="583"/>
                    <a:pt x="268" y="589"/>
                    <a:pt x="262" y="594"/>
                  </a:cubicBezTo>
                  <a:lnTo>
                    <a:pt x="257" y="594"/>
                  </a:lnTo>
                  <a:cubicBezTo>
                    <a:pt x="279" y="600"/>
                    <a:pt x="240" y="634"/>
                    <a:pt x="268" y="634"/>
                  </a:cubicBezTo>
                  <a:lnTo>
                    <a:pt x="279" y="639"/>
                  </a:lnTo>
                  <a:cubicBezTo>
                    <a:pt x="279" y="642"/>
                    <a:pt x="278" y="642"/>
                    <a:pt x="276" y="642"/>
                  </a:cubicBezTo>
                  <a:cubicBezTo>
                    <a:pt x="274" y="642"/>
                    <a:pt x="271" y="642"/>
                    <a:pt x="268" y="645"/>
                  </a:cubicBezTo>
                  <a:cubicBezTo>
                    <a:pt x="290" y="650"/>
                    <a:pt x="274" y="662"/>
                    <a:pt x="290" y="667"/>
                  </a:cubicBezTo>
                  <a:cubicBezTo>
                    <a:pt x="257" y="690"/>
                    <a:pt x="302" y="690"/>
                    <a:pt x="285" y="707"/>
                  </a:cubicBezTo>
                  <a:lnTo>
                    <a:pt x="290" y="707"/>
                  </a:lnTo>
                  <a:cubicBezTo>
                    <a:pt x="302" y="707"/>
                    <a:pt x="290" y="712"/>
                    <a:pt x="290" y="712"/>
                  </a:cubicBezTo>
                  <a:cubicBezTo>
                    <a:pt x="296" y="712"/>
                    <a:pt x="296" y="707"/>
                    <a:pt x="302" y="707"/>
                  </a:cubicBezTo>
                  <a:cubicBezTo>
                    <a:pt x="318" y="723"/>
                    <a:pt x="307" y="751"/>
                    <a:pt x="313" y="779"/>
                  </a:cubicBezTo>
                  <a:cubicBezTo>
                    <a:pt x="313" y="780"/>
                    <a:pt x="313" y="780"/>
                    <a:pt x="314" y="780"/>
                  </a:cubicBezTo>
                  <a:cubicBezTo>
                    <a:pt x="319" y="780"/>
                    <a:pt x="334" y="773"/>
                    <a:pt x="338" y="773"/>
                  </a:cubicBezTo>
                  <a:lnTo>
                    <a:pt x="338" y="773"/>
                  </a:lnTo>
                  <a:cubicBezTo>
                    <a:pt x="340" y="773"/>
                    <a:pt x="340" y="775"/>
                    <a:pt x="335" y="779"/>
                  </a:cubicBezTo>
                  <a:lnTo>
                    <a:pt x="324" y="785"/>
                  </a:lnTo>
                  <a:cubicBezTo>
                    <a:pt x="346" y="791"/>
                    <a:pt x="335" y="819"/>
                    <a:pt x="358" y="824"/>
                  </a:cubicBezTo>
                  <a:lnTo>
                    <a:pt x="352" y="824"/>
                  </a:lnTo>
                  <a:cubicBezTo>
                    <a:pt x="341" y="835"/>
                    <a:pt x="352" y="835"/>
                    <a:pt x="363" y="835"/>
                  </a:cubicBezTo>
                  <a:cubicBezTo>
                    <a:pt x="363" y="835"/>
                    <a:pt x="358" y="835"/>
                    <a:pt x="352" y="841"/>
                  </a:cubicBezTo>
                  <a:cubicBezTo>
                    <a:pt x="349" y="844"/>
                    <a:pt x="353" y="844"/>
                    <a:pt x="357" y="844"/>
                  </a:cubicBezTo>
                  <a:cubicBezTo>
                    <a:pt x="360" y="844"/>
                    <a:pt x="363" y="844"/>
                    <a:pt x="358" y="847"/>
                  </a:cubicBezTo>
                  <a:cubicBezTo>
                    <a:pt x="358" y="847"/>
                    <a:pt x="358" y="848"/>
                    <a:pt x="358" y="848"/>
                  </a:cubicBezTo>
                  <a:lnTo>
                    <a:pt x="358" y="848"/>
                  </a:lnTo>
                  <a:cubicBezTo>
                    <a:pt x="356" y="847"/>
                    <a:pt x="355" y="847"/>
                    <a:pt x="352" y="847"/>
                  </a:cubicBezTo>
                  <a:lnTo>
                    <a:pt x="352" y="847"/>
                  </a:lnTo>
                  <a:cubicBezTo>
                    <a:pt x="355" y="849"/>
                    <a:pt x="356" y="851"/>
                    <a:pt x="357" y="851"/>
                  </a:cubicBezTo>
                  <a:cubicBezTo>
                    <a:pt x="358" y="851"/>
                    <a:pt x="358" y="850"/>
                    <a:pt x="358" y="848"/>
                  </a:cubicBezTo>
                  <a:lnTo>
                    <a:pt x="358" y="848"/>
                  </a:lnTo>
                  <a:cubicBezTo>
                    <a:pt x="361" y="850"/>
                    <a:pt x="361" y="854"/>
                    <a:pt x="364" y="854"/>
                  </a:cubicBezTo>
                  <a:cubicBezTo>
                    <a:pt x="365" y="854"/>
                    <a:pt x="367" y="853"/>
                    <a:pt x="369" y="852"/>
                  </a:cubicBezTo>
                  <a:lnTo>
                    <a:pt x="369" y="852"/>
                  </a:lnTo>
                  <a:cubicBezTo>
                    <a:pt x="363" y="858"/>
                    <a:pt x="380" y="858"/>
                    <a:pt x="374" y="869"/>
                  </a:cubicBezTo>
                  <a:cubicBezTo>
                    <a:pt x="377" y="868"/>
                    <a:pt x="379" y="868"/>
                    <a:pt x="380" y="868"/>
                  </a:cubicBezTo>
                  <a:cubicBezTo>
                    <a:pt x="386" y="868"/>
                    <a:pt x="380" y="876"/>
                    <a:pt x="386" y="876"/>
                  </a:cubicBezTo>
                  <a:cubicBezTo>
                    <a:pt x="387" y="876"/>
                    <a:pt x="389" y="875"/>
                    <a:pt x="391" y="875"/>
                  </a:cubicBezTo>
                  <a:lnTo>
                    <a:pt x="391" y="875"/>
                  </a:lnTo>
                  <a:cubicBezTo>
                    <a:pt x="374" y="880"/>
                    <a:pt x="380" y="891"/>
                    <a:pt x="391" y="891"/>
                  </a:cubicBezTo>
                  <a:cubicBezTo>
                    <a:pt x="386" y="891"/>
                    <a:pt x="386" y="897"/>
                    <a:pt x="380" y="897"/>
                  </a:cubicBezTo>
                  <a:cubicBezTo>
                    <a:pt x="380" y="900"/>
                    <a:pt x="381" y="901"/>
                    <a:pt x="384" y="901"/>
                  </a:cubicBezTo>
                  <a:cubicBezTo>
                    <a:pt x="387" y="901"/>
                    <a:pt x="391" y="900"/>
                    <a:pt x="397" y="897"/>
                  </a:cubicBezTo>
                  <a:lnTo>
                    <a:pt x="397" y="897"/>
                  </a:lnTo>
                  <a:cubicBezTo>
                    <a:pt x="374" y="914"/>
                    <a:pt x="419" y="903"/>
                    <a:pt x="391" y="919"/>
                  </a:cubicBezTo>
                  <a:cubicBezTo>
                    <a:pt x="408" y="931"/>
                    <a:pt x="419" y="936"/>
                    <a:pt x="430" y="947"/>
                  </a:cubicBezTo>
                  <a:cubicBezTo>
                    <a:pt x="428" y="948"/>
                    <a:pt x="426" y="948"/>
                    <a:pt x="425" y="948"/>
                  </a:cubicBezTo>
                  <a:cubicBezTo>
                    <a:pt x="418" y="948"/>
                    <a:pt x="420" y="941"/>
                    <a:pt x="410" y="941"/>
                  </a:cubicBezTo>
                  <a:cubicBezTo>
                    <a:pt x="408" y="941"/>
                    <a:pt x="406" y="941"/>
                    <a:pt x="402" y="942"/>
                  </a:cubicBezTo>
                  <a:cubicBezTo>
                    <a:pt x="414" y="953"/>
                    <a:pt x="436" y="947"/>
                    <a:pt x="436" y="959"/>
                  </a:cubicBezTo>
                  <a:cubicBezTo>
                    <a:pt x="436" y="964"/>
                    <a:pt x="425" y="964"/>
                    <a:pt x="425" y="964"/>
                  </a:cubicBezTo>
                  <a:cubicBezTo>
                    <a:pt x="435" y="969"/>
                    <a:pt x="431" y="983"/>
                    <a:pt x="443" y="986"/>
                  </a:cubicBezTo>
                  <a:lnTo>
                    <a:pt x="443" y="986"/>
                  </a:lnTo>
                  <a:cubicBezTo>
                    <a:pt x="454" y="981"/>
                    <a:pt x="475" y="981"/>
                    <a:pt x="481" y="981"/>
                  </a:cubicBezTo>
                  <a:cubicBezTo>
                    <a:pt x="457" y="991"/>
                    <a:pt x="474" y="992"/>
                    <a:pt x="458" y="999"/>
                  </a:cubicBezTo>
                  <a:lnTo>
                    <a:pt x="458" y="999"/>
                  </a:lnTo>
                  <a:cubicBezTo>
                    <a:pt x="458" y="999"/>
                    <a:pt x="458" y="998"/>
                    <a:pt x="458" y="998"/>
                  </a:cubicBezTo>
                  <a:lnTo>
                    <a:pt x="458" y="998"/>
                  </a:lnTo>
                  <a:cubicBezTo>
                    <a:pt x="457" y="999"/>
                    <a:pt x="456" y="1000"/>
                    <a:pt x="455" y="1000"/>
                  </a:cubicBezTo>
                  <a:lnTo>
                    <a:pt x="455" y="1000"/>
                  </a:lnTo>
                  <a:cubicBezTo>
                    <a:pt x="456" y="1000"/>
                    <a:pt x="457" y="1000"/>
                    <a:pt x="458" y="999"/>
                  </a:cubicBezTo>
                  <a:lnTo>
                    <a:pt x="458" y="999"/>
                  </a:lnTo>
                  <a:cubicBezTo>
                    <a:pt x="457" y="1003"/>
                    <a:pt x="452" y="1003"/>
                    <a:pt x="447" y="1003"/>
                  </a:cubicBezTo>
                  <a:cubicBezTo>
                    <a:pt x="450" y="1006"/>
                    <a:pt x="454" y="1006"/>
                    <a:pt x="458" y="1006"/>
                  </a:cubicBezTo>
                  <a:cubicBezTo>
                    <a:pt x="461" y="1006"/>
                    <a:pt x="464" y="1006"/>
                    <a:pt x="464" y="1009"/>
                  </a:cubicBezTo>
                  <a:cubicBezTo>
                    <a:pt x="458" y="1009"/>
                    <a:pt x="458" y="1009"/>
                    <a:pt x="453" y="1015"/>
                  </a:cubicBezTo>
                  <a:cubicBezTo>
                    <a:pt x="458" y="1012"/>
                    <a:pt x="463" y="1010"/>
                    <a:pt x="465" y="1010"/>
                  </a:cubicBezTo>
                  <a:cubicBezTo>
                    <a:pt x="468" y="1010"/>
                    <a:pt x="470" y="1012"/>
                    <a:pt x="470" y="1015"/>
                  </a:cubicBezTo>
                  <a:cubicBezTo>
                    <a:pt x="470" y="1020"/>
                    <a:pt x="464" y="1020"/>
                    <a:pt x="464" y="1020"/>
                  </a:cubicBezTo>
                  <a:cubicBezTo>
                    <a:pt x="470" y="1026"/>
                    <a:pt x="492" y="1020"/>
                    <a:pt x="492" y="1037"/>
                  </a:cubicBezTo>
                  <a:cubicBezTo>
                    <a:pt x="470" y="1043"/>
                    <a:pt x="486" y="1043"/>
                    <a:pt x="470" y="1048"/>
                  </a:cubicBezTo>
                  <a:lnTo>
                    <a:pt x="475" y="1054"/>
                  </a:lnTo>
                  <a:lnTo>
                    <a:pt x="481" y="1048"/>
                  </a:lnTo>
                  <a:cubicBezTo>
                    <a:pt x="486" y="1048"/>
                    <a:pt x="498" y="1048"/>
                    <a:pt x="498" y="1054"/>
                  </a:cubicBezTo>
                  <a:cubicBezTo>
                    <a:pt x="505" y="1054"/>
                    <a:pt x="513" y="1049"/>
                    <a:pt x="515" y="1049"/>
                  </a:cubicBezTo>
                  <a:lnTo>
                    <a:pt x="515" y="1049"/>
                  </a:lnTo>
                  <a:cubicBezTo>
                    <a:pt x="516" y="1049"/>
                    <a:pt x="516" y="1050"/>
                    <a:pt x="514" y="1054"/>
                  </a:cubicBezTo>
                  <a:cubicBezTo>
                    <a:pt x="514" y="1054"/>
                    <a:pt x="520" y="1059"/>
                    <a:pt x="509" y="1065"/>
                  </a:cubicBezTo>
                  <a:lnTo>
                    <a:pt x="520" y="1065"/>
                  </a:lnTo>
                  <a:cubicBezTo>
                    <a:pt x="514" y="1071"/>
                    <a:pt x="503" y="1076"/>
                    <a:pt x="498" y="1076"/>
                  </a:cubicBezTo>
                  <a:cubicBezTo>
                    <a:pt x="511" y="1076"/>
                    <a:pt x="510" y="1083"/>
                    <a:pt x="515" y="1083"/>
                  </a:cubicBezTo>
                  <a:cubicBezTo>
                    <a:pt x="516" y="1083"/>
                    <a:pt x="518" y="1083"/>
                    <a:pt x="520" y="1082"/>
                  </a:cubicBezTo>
                  <a:lnTo>
                    <a:pt x="520" y="1082"/>
                  </a:lnTo>
                  <a:cubicBezTo>
                    <a:pt x="520" y="1082"/>
                    <a:pt x="520" y="1082"/>
                    <a:pt x="520" y="1082"/>
                  </a:cubicBezTo>
                  <a:lnTo>
                    <a:pt x="520" y="1082"/>
                  </a:lnTo>
                  <a:cubicBezTo>
                    <a:pt x="520" y="1087"/>
                    <a:pt x="514" y="1087"/>
                    <a:pt x="509" y="1093"/>
                  </a:cubicBezTo>
                  <a:cubicBezTo>
                    <a:pt x="509" y="1094"/>
                    <a:pt x="509" y="1094"/>
                    <a:pt x="510" y="1094"/>
                  </a:cubicBezTo>
                  <a:cubicBezTo>
                    <a:pt x="514" y="1094"/>
                    <a:pt x="522" y="1089"/>
                    <a:pt x="525" y="1089"/>
                  </a:cubicBezTo>
                  <a:cubicBezTo>
                    <a:pt x="527" y="1089"/>
                    <a:pt x="527" y="1090"/>
                    <a:pt x="526" y="1093"/>
                  </a:cubicBezTo>
                  <a:lnTo>
                    <a:pt x="520" y="1093"/>
                  </a:lnTo>
                  <a:cubicBezTo>
                    <a:pt x="520" y="1104"/>
                    <a:pt x="531" y="1104"/>
                    <a:pt x="531" y="1110"/>
                  </a:cubicBezTo>
                  <a:cubicBezTo>
                    <a:pt x="525" y="1114"/>
                    <a:pt x="523" y="1115"/>
                    <a:pt x="522" y="1115"/>
                  </a:cubicBezTo>
                  <a:cubicBezTo>
                    <a:pt x="520" y="1115"/>
                    <a:pt x="521" y="1114"/>
                    <a:pt x="519" y="1114"/>
                  </a:cubicBezTo>
                  <a:cubicBezTo>
                    <a:pt x="518" y="1114"/>
                    <a:pt x="517" y="1114"/>
                    <a:pt x="514" y="1115"/>
                  </a:cubicBezTo>
                  <a:cubicBezTo>
                    <a:pt x="520" y="1127"/>
                    <a:pt x="542" y="1127"/>
                    <a:pt x="542" y="1138"/>
                  </a:cubicBezTo>
                  <a:cubicBezTo>
                    <a:pt x="547" y="1136"/>
                    <a:pt x="549" y="1135"/>
                    <a:pt x="551" y="1135"/>
                  </a:cubicBezTo>
                  <a:lnTo>
                    <a:pt x="551" y="1135"/>
                  </a:lnTo>
                  <a:cubicBezTo>
                    <a:pt x="555" y="1135"/>
                    <a:pt x="539" y="1149"/>
                    <a:pt x="548" y="1149"/>
                  </a:cubicBezTo>
                  <a:lnTo>
                    <a:pt x="537" y="1149"/>
                  </a:lnTo>
                  <a:cubicBezTo>
                    <a:pt x="537" y="1160"/>
                    <a:pt x="548" y="1160"/>
                    <a:pt x="559" y="1166"/>
                  </a:cubicBezTo>
                  <a:lnTo>
                    <a:pt x="554" y="1166"/>
                  </a:lnTo>
                  <a:cubicBezTo>
                    <a:pt x="548" y="1177"/>
                    <a:pt x="554" y="1177"/>
                    <a:pt x="554" y="1183"/>
                  </a:cubicBezTo>
                  <a:cubicBezTo>
                    <a:pt x="557" y="1183"/>
                    <a:pt x="559" y="1185"/>
                    <a:pt x="562" y="1185"/>
                  </a:cubicBezTo>
                  <a:cubicBezTo>
                    <a:pt x="564" y="1185"/>
                    <a:pt x="567" y="1184"/>
                    <a:pt x="570" y="1183"/>
                  </a:cubicBezTo>
                  <a:lnTo>
                    <a:pt x="570" y="1183"/>
                  </a:lnTo>
                  <a:cubicBezTo>
                    <a:pt x="542" y="1211"/>
                    <a:pt x="598" y="1194"/>
                    <a:pt x="576" y="1222"/>
                  </a:cubicBezTo>
                  <a:cubicBezTo>
                    <a:pt x="576" y="1219"/>
                    <a:pt x="575" y="1218"/>
                    <a:pt x="573" y="1218"/>
                  </a:cubicBezTo>
                  <a:cubicBezTo>
                    <a:pt x="572" y="1218"/>
                    <a:pt x="570" y="1219"/>
                    <a:pt x="570" y="1222"/>
                  </a:cubicBezTo>
                  <a:lnTo>
                    <a:pt x="582" y="1227"/>
                  </a:lnTo>
                  <a:cubicBezTo>
                    <a:pt x="587" y="1222"/>
                    <a:pt x="587" y="1222"/>
                    <a:pt x="593" y="1216"/>
                  </a:cubicBezTo>
                  <a:lnTo>
                    <a:pt x="604" y="1216"/>
                  </a:lnTo>
                  <a:cubicBezTo>
                    <a:pt x="598" y="1216"/>
                    <a:pt x="593" y="1227"/>
                    <a:pt x="587" y="1227"/>
                  </a:cubicBezTo>
                  <a:lnTo>
                    <a:pt x="593" y="1227"/>
                  </a:lnTo>
                  <a:cubicBezTo>
                    <a:pt x="591" y="1230"/>
                    <a:pt x="590" y="1231"/>
                    <a:pt x="591" y="1231"/>
                  </a:cubicBezTo>
                  <a:cubicBezTo>
                    <a:pt x="593" y="1231"/>
                    <a:pt x="604" y="1224"/>
                    <a:pt x="606" y="1224"/>
                  </a:cubicBezTo>
                  <a:lnTo>
                    <a:pt x="606" y="1224"/>
                  </a:lnTo>
                  <a:cubicBezTo>
                    <a:pt x="607" y="1224"/>
                    <a:pt x="606" y="1225"/>
                    <a:pt x="604" y="1227"/>
                  </a:cubicBezTo>
                  <a:lnTo>
                    <a:pt x="604" y="1233"/>
                  </a:lnTo>
                  <a:lnTo>
                    <a:pt x="615" y="1233"/>
                  </a:lnTo>
                  <a:cubicBezTo>
                    <a:pt x="611" y="1237"/>
                    <a:pt x="609" y="1238"/>
                    <a:pt x="607" y="1238"/>
                  </a:cubicBezTo>
                  <a:cubicBezTo>
                    <a:pt x="605" y="1238"/>
                    <a:pt x="603" y="1237"/>
                    <a:pt x="602" y="1237"/>
                  </a:cubicBezTo>
                  <a:cubicBezTo>
                    <a:pt x="601" y="1237"/>
                    <a:pt x="600" y="1237"/>
                    <a:pt x="598" y="1239"/>
                  </a:cubicBezTo>
                  <a:cubicBezTo>
                    <a:pt x="598" y="1241"/>
                    <a:pt x="604" y="1241"/>
                    <a:pt x="609" y="1241"/>
                  </a:cubicBezTo>
                  <a:cubicBezTo>
                    <a:pt x="614" y="1241"/>
                    <a:pt x="618" y="1241"/>
                    <a:pt x="615" y="1244"/>
                  </a:cubicBezTo>
                  <a:lnTo>
                    <a:pt x="604" y="1244"/>
                  </a:lnTo>
                  <a:cubicBezTo>
                    <a:pt x="593" y="1255"/>
                    <a:pt x="598" y="1250"/>
                    <a:pt x="593" y="1255"/>
                  </a:cubicBezTo>
                  <a:lnTo>
                    <a:pt x="593" y="1261"/>
                  </a:lnTo>
                  <a:cubicBezTo>
                    <a:pt x="601" y="1258"/>
                    <a:pt x="606" y="1257"/>
                    <a:pt x="609" y="1257"/>
                  </a:cubicBezTo>
                  <a:cubicBezTo>
                    <a:pt x="618" y="1257"/>
                    <a:pt x="610" y="1267"/>
                    <a:pt x="626" y="1267"/>
                  </a:cubicBezTo>
                  <a:cubicBezTo>
                    <a:pt x="604" y="1267"/>
                    <a:pt x="615" y="1267"/>
                    <a:pt x="604" y="1272"/>
                  </a:cubicBezTo>
                  <a:cubicBezTo>
                    <a:pt x="598" y="1278"/>
                    <a:pt x="598" y="1283"/>
                    <a:pt x="593" y="1283"/>
                  </a:cubicBezTo>
                  <a:cubicBezTo>
                    <a:pt x="602" y="1283"/>
                    <a:pt x="593" y="1291"/>
                    <a:pt x="598" y="1291"/>
                  </a:cubicBezTo>
                  <a:cubicBezTo>
                    <a:pt x="599" y="1291"/>
                    <a:pt x="601" y="1290"/>
                    <a:pt x="604" y="1289"/>
                  </a:cubicBezTo>
                  <a:lnTo>
                    <a:pt x="604" y="1289"/>
                  </a:lnTo>
                  <a:cubicBezTo>
                    <a:pt x="604" y="1289"/>
                    <a:pt x="610" y="1295"/>
                    <a:pt x="598" y="1295"/>
                  </a:cubicBezTo>
                  <a:cubicBezTo>
                    <a:pt x="600" y="1296"/>
                    <a:pt x="601" y="1297"/>
                    <a:pt x="602" y="1297"/>
                  </a:cubicBezTo>
                  <a:cubicBezTo>
                    <a:pt x="605" y="1297"/>
                    <a:pt x="606" y="1293"/>
                    <a:pt x="610" y="1289"/>
                  </a:cubicBezTo>
                  <a:lnTo>
                    <a:pt x="610" y="1289"/>
                  </a:lnTo>
                  <a:cubicBezTo>
                    <a:pt x="626" y="1289"/>
                    <a:pt x="598" y="1311"/>
                    <a:pt x="621" y="1311"/>
                  </a:cubicBezTo>
                  <a:cubicBezTo>
                    <a:pt x="625" y="1313"/>
                    <a:pt x="629" y="1314"/>
                    <a:pt x="634" y="1314"/>
                  </a:cubicBezTo>
                  <a:cubicBezTo>
                    <a:pt x="643" y="1314"/>
                    <a:pt x="653" y="1311"/>
                    <a:pt x="660" y="1311"/>
                  </a:cubicBezTo>
                  <a:lnTo>
                    <a:pt x="660" y="1311"/>
                  </a:lnTo>
                  <a:cubicBezTo>
                    <a:pt x="654" y="1317"/>
                    <a:pt x="643" y="1317"/>
                    <a:pt x="643" y="1317"/>
                  </a:cubicBezTo>
                  <a:cubicBezTo>
                    <a:pt x="638" y="1328"/>
                    <a:pt x="643" y="1328"/>
                    <a:pt x="649" y="1328"/>
                  </a:cubicBezTo>
                  <a:cubicBezTo>
                    <a:pt x="654" y="1323"/>
                    <a:pt x="660" y="1317"/>
                    <a:pt x="666" y="1317"/>
                  </a:cubicBezTo>
                  <a:cubicBezTo>
                    <a:pt x="669" y="1314"/>
                    <a:pt x="667" y="1314"/>
                    <a:pt x="666" y="1314"/>
                  </a:cubicBezTo>
                  <a:cubicBezTo>
                    <a:pt x="664" y="1314"/>
                    <a:pt x="663" y="1314"/>
                    <a:pt x="666" y="1311"/>
                  </a:cubicBezTo>
                  <a:lnTo>
                    <a:pt x="660" y="1311"/>
                  </a:lnTo>
                  <a:cubicBezTo>
                    <a:pt x="664" y="1307"/>
                    <a:pt x="671" y="1303"/>
                    <a:pt x="672" y="1303"/>
                  </a:cubicBezTo>
                  <a:lnTo>
                    <a:pt x="672" y="1303"/>
                  </a:lnTo>
                  <a:cubicBezTo>
                    <a:pt x="673" y="1303"/>
                    <a:pt x="673" y="1304"/>
                    <a:pt x="671" y="1306"/>
                  </a:cubicBezTo>
                  <a:lnTo>
                    <a:pt x="671" y="1306"/>
                  </a:lnTo>
                  <a:cubicBezTo>
                    <a:pt x="682" y="1295"/>
                    <a:pt x="655" y="1300"/>
                    <a:pt x="666" y="1295"/>
                  </a:cubicBezTo>
                  <a:cubicBezTo>
                    <a:pt x="665" y="1293"/>
                    <a:pt x="663" y="1293"/>
                    <a:pt x="662" y="1293"/>
                  </a:cubicBezTo>
                  <a:cubicBezTo>
                    <a:pt x="657" y="1293"/>
                    <a:pt x="651" y="1300"/>
                    <a:pt x="638" y="1300"/>
                  </a:cubicBezTo>
                  <a:lnTo>
                    <a:pt x="666" y="1278"/>
                  </a:lnTo>
                  <a:lnTo>
                    <a:pt x="654" y="1283"/>
                  </a:lnTo>
                  <a:cubicBezTo>
                    <a:pt x="654" y="1283"/>
                    <a:pt x="654" y="1283"/>
                    <a:pt x="660" y="1278"/>
                  </a:cubicBezTo>
                  <a:lnTo>
                    <a:pt x="660" y="1278"/>
                  </a:lnTo>
                  <a:cubicBezTo>
                    <a:pt x="649" y="1278"/>
                    <a:pt x="654" y="1283"/>
                    <a:pt x="643" y="1283"/>
                  </a:cubicBezTo>
                  <a:cubicBezTo>
                    <a:pt x="654" y="1272"/>
                    <a:pt x="632" y="1278"/>
                    <a:pt x="654" y="1267"/>
                  </a:cubicBezTo>
                  <a:lnTo>
                    <a:pt x="654" y="1267"/>
                  </a:lnTo>
                  <a:cubicBezTo>
                    <a:pt x="643" y="1267"/>
                    <a:pt x="649" y="1272"/>
                    <a:pt x="638" y="1272"/>
                  </a:cubicBezTo>
                  <a:cubicBezTo>
                    <a:pt x="660" y="1261"/>
                    <a:pt x="632" y="1267"/>
                    <a:pt x="638" y="1261"/>
                  </a:cubicBezTo>
                  <a:cubicBezTo>
                    <a:pt x="649" y="1255"/>
                    <a:pt x="649" y="1261"/>
                    <a:pt x="654" y="1250"/>
                  </a:cubicBezTo>
                  <a:lnTo>
                    <a:pt x="654" y="1250"/>
                  </a:lnTo>
                  <a:cubicBezTo>
                    <a:pt x="650" y="1252"/>
                    <a:pt x="648" y="1254"/>
                    <a:pt x="647" y="1254"/>
                  </a:cubicBezTo>
                  <a:cubicBezTo>
                    <a:pt x="645" y="1254"/>
                    <a:pt x="652" y="1244"/>
                    <a:pt x="650" y="1239"/>
                  </a:cubicBezTo>
                  <a:lnTo>
                    <a:pt x="650" y="1239"/>
                  </a:lnTo>
                  <a:cubicBezTo>
                    <a:pt x="647" y="1241"/>
                    <a:pt x="645" y="1242"/>
                    <a:pt x="643" y="1244"/>
                  </a:cubicBezTo>
                  <a:cubicBezTo>
                    <a:pt x="638" y="1244"/>
                    <a:pt x="638" y="1239"/>
                    <a:pt x="632" y="1233"/>
                  </a:cubicBezTo>
                  <a:cubicBezTo>
                    <a:pt x="637" y="1233"/>
                    <a:pt x="638" y="1223"/>
                    <a:pt x="638" y="1212"/>
                  </a:cubicBezTo>
                  <a:lnTo>
                    <a:pt x="638" y="1212"/>
                  </a:lnTo>
                  <a:cubicBezTo>
                    <a:pt x="635" y="1213"/>
                    <a:pt x="633" y="1213"/>
                    <a:pt x="631" y="1213"/>
                  </a:cubicBezTo>
                  <a:cubicBezTo>
                    <a:pt x="626" y="1213"/>
                    <a:pt x="625" y="1211"/>
                    <a:pt x="621" y="1211"/>
                  </a:cubicBezTo>
                  <a:cubicBezTo>
                    <a:pt x="632" y="1205"/>
                    <a:pt x="632" y="1205"/>
                    <a:pt x="638" y="1205"/>
                  </a:cubicBezTo>
                  <a:lnTo>
                    <a:pt x="638" y="1199"/>
                  </a:lnTo>
                  <a:lnTo>
                    <a:pt x="626" y="1199"/>
                  </a:lnTo>
                  <a:lnTo>
                    <a:pt x="638" y="1194"/>
                  </a:lnTo>
                  <a:cubicBezTo>
                    <a:pt x="632" y="1188"/>
                    <a:pt x="621" y="1194"/>
                    <a:pt x="621" y="1183"/>
                  </a:cubicBezTo>
                  <a:cubicBezTo>
                    <a:pt x="615" y="1188"/>
                    <a:pt x="598" y="1199"/>
                    <a:pt x="587" y="1199"/>
                  </a:cubicBezTo>
                  <a:cubicBezTo>
                    <a:pt x="593" y="1194"/>
                    <a:pt x="598" y="1188"/>
                    <a:pt x="604" y="1188"/>
                  </a:cubicBezTo>
                  <a:cubicBezTo>
                    <a:pt x="610" y="1183"/>
                    <a:pt x="610" y="1183"/>
                    <a:pt x="615" y="1177"/>
                  </a:cubicBezTo>
                  <a:lnTo>
                    <a:pt x="615" y="1177"/>
                  </a:lnTo>
                  <a:cubicBezTo>
                    <a:pt x="615" y="1177"/>
                    <a:pt x="610" y="1183"/>
                    <a:pt x="615" y="1183"/>
                  </a:cubicBezTo>
                  <a:cubicBezTo>
                    <a:pt x="615" y="1177"/>
                    <a:pt x="621" y="1171"/>
                    <a:pt x="626" y="1166"/>
                  </a:cubicBezTo>
                  <a:lnTo>
                    <a:pt x="626" y="1166"/>
                  </a:lnTo>
                  <a:cubicBezTo>
                    <a:pt x="621" y="1171"/>
                    <a:pt x="615" y="1171"/>
                    <a:pt x="610" y="1171"/>
                  </a:cubicBezTo>
                  <a:cubicBezTo>
                    <a:pt x="610" y="1166"/>
                    <a:pt x="621" y="1166"/>
                    <a:pt x="621" y="1160"/>
                  </a:cubicBezTo>
                  <a:cubicBezTo>
                    <a:pt x="617" y="1160"/>
                    <a:pt x="618" y="1158"/>
                    <a:pt x="616" y="1158"/>
                  </a:cubicBezTo>
                  <a:cubicBezTo>
                    <a:pt x="616" y="1158"/>
                    <a:pt x="615" y="1158"/>
                    <a:pt x="614" y="1158"/>
                  </a:cubicBezTo>
                  <a:lnTo>
                    <a:pt x="614" y="1158"/>
                  </a:lnTo>
                  <a:cubicBezTo>
                    <a:pt x="615" y="1157"/>
                    <a:pt x="615" y="1156"/>
                    <a:pt x="615" y="1155"/>
                  </a:cubicBezTo>
                  <a:cubicBezTo>
                    <a:pt x="612" y="1155"/>
                    <a:pt x="610" y="1150"/>
                    <a:pt x="607" y="1150"/>
                  </a:cubicBezTo>
                  <a:cubicBezTo>
                    <a:pt x="605" y="1150"/>
                    <a:pt x="602" y="1151"/>
                    <a:pt x="598" y="1155"/>
                  </a:cubicBezTo>
                  <a:cubicBezTo>
                    <a:pt x="582" y="1155"/>
                    <a:pt x="593" y="1132"/>
                    <a:pt x="587" y="1127"/>
                  </a:cubicBezTo>
                  <a:lnTo>
                    <a:pt x="593" y="1127"/>
                  </a:lnTo>
                  <a:cubicBezTo>
                    <a:pt x="584" y="1127"/>
                    <a:pt x="582" y="1119"/>
                    <a:pt x="576" y="1119"/>
                  </a:cubicBezTo>
                  <a:cubicBezTo>
                    <a:pt x="575" y="1119"/>
                    <a:pt x="573" y="1120"/>
                    <a:pt x="570" y="1121"/>
                  </a:cubicBezTo>
                  <a:cubicBezTo>
                    <a:pt x="570" y="1115"/>
                    <a:pt x="576" y="1110"/>
                    <a:pt x="582" y="1110"/>
                  </a:cubicBezTo>
                  <a:cubicBezTo>
                    <a:pt x="576" y="1110"/>
                    <a:pt x="570" y="1110"/>
                    <a:pt x="576" y="1099"/>
                  </a:cubicBezTo>
                  <a:cubicBezTo>
                    <a:pt x="587" y="1099"/>
                    <a:pt x="582" y="1099"/>
                    <a:pt x="582" y="1104"/>
                  </a:cubicBezTo>
                  <a:cubicBezTo>
                    <a:pt x="587" y="1093"/>
                    <a:pt x="593" y="1093"/>
                    <a:pt x="576" y="1093"/>
                  </a:cubicBezTo>
                  <a:cubicBezTo>
                    <a:pt x="587" y="1087"/>
                    <a:pt x="587" y="1082"/>
                    <a:pt x="587" y="1082"/>
                  </a:cubicBezTo>
                  <a:lnTo>
                    <a:pt x="587" y="1082"/>
                  </a:lnTo>
                  <a:lnTo>
                    <a:pt x="582" y="1087"/>
                  </a:lnTo>
                  <a:cubicBezTo>
                    <a:pt x="576" y="1087"/>
                    <a:pt x="576" y="1082"/>
                    <a:pt x="576" y="1082"/>
                  </a:cubicBezTo>
                  <a:lnTo>
                    <a:pt x="593" y="1076"/>
                  </a:lnTo>
                  <a:cubicBezTo>
                    <a:pt x="604" y="1054"/>
                    <a:pt x="554" y="1071"/>
                    <a:pt x="576" y="1048"/>
                  </a:cubicBezTo>
                  <a:lnTo>
                    <a:pt x="576" y="1048"/>
                  </a:lnTo>
                  <a:cubicBezTo>
                    <a:pt x="565" y="1054"/>
                    <a:pt x="570" y="1059"/>
                    <a:pt x="559" y="1059"/>
                  </a:cubicBezTo>
                  <a:cubicBezTo>
                    <a:pt x="559" y="1054"/>
                    <a:pt x="576" y="1043"/>
                    <a:pt x="576" y="1037"/>
                  </a:cubicBezTo>
                  <a:cubicBezTo>
                    <a:pt x="577" y="1036"/>
                    <a:pt x="577" y="1035"/>
                    <a:pt x="576" y="1035"/>
                  </a:cubicBezTo>
                  <a:cubicBezTo>
                    <a:pt x="572" y="1035"/>
                    <a:pt x="562" y="1039"/>
                    <a:pt x="557" y="1039"/>
                  </a:cubicBezTo>
                  <a:cubicBezTo>
                    <a:pt x="555" y="1039"/>
                    <a:pt x="554" y="1038"/>
                    <a:pt x="554" y="1037"/>
                  </a:cubicBezTo>
                  <a:cubicBezTo>
                    <a:pt x="554" y="1037"/>
                    <a:pt x="537" y="1043"/>
                    <a:pt x="531" y="1043"/>
                  </a:cubicBezTo>
                  <a:cubicBezTo>
                    <a:pt x="531" y="1037"/>
                    <a:pt x="548" y="1026"/>
                    <a:pt x="554" y="1026"/>
                  </a:cubicBezTo>
                  <a:cubicBezTo>
                    <a:pt x="554" y="1031"/>
                    <a:pt x="554" y="1031"/>
                    <a:pt x="554" y="1031"/>
                  </a:cubicBezTo>
                  <a:cubicBezTo>
                    <a:pt x="554" y="1031"/>
                    <a:pt x="556" y="1031"/>
                    <a:pt x="559" y="1030"/>
                  </a:cubicBezTo>
                  <a:lnTo>
                    <a:pt x="559" y="1030"/>
                  </a:lnTo>
                  <a:cubicBezTo>
                    <a:pt x="559" y="1030"/>
                    <a:pt x="559" y="1031"/>
                    <a:pt x="559" y="1031"/>
                  </a:cubicBezTo>
                  <a:lnTo>
                    <a:pt x="565" y="1026"/>
                  </a:lnTo>
                  <a:lnTo>
                    <a:pt x="565" y="1026"/>
                  </a:lnTo>
                  <a:cubicBezTo>
                    <a:pt x="563" y="1028"/>
                    <a:pt x="561" y="1029"/>
                    <a:pt x="559" y="1030"/>
                  </a:cubicBezTo>
                  <a:lnTo>
                    <a:pt x="559" y="1030"/>
                  </a:lnTo>
                  <a:cubicBezTo>
                    <a:pt x="559" y="1025"/>
                    <a:pt x="560" y="1020"/>
                    <a:pt x="565" y="1015"/>
                  </a:cubicBezTo>
                  <a:lnTo>
                    <a:pt x="565" y="1015"/>
                  </a:lnTo>
                  <a:cubicBezTo>
                    <a:pt x="559" y="1015"/>
                    <a:pt x="559" y="1020"/>
                    <a:pt x="559" y="1020"/>
                  </a:cubicBezTo>
                  <a:cubicBezTo>
                    <a:pt x="559" y="1015"/>
                    <a:pt x="554" y="1015"/>
                    <a:pt x="554" y="1003"/>
                  </a:cubicBezTo>
                  <a:cubicBezTo>
                    <a:pt x="554" y="1009"/>
                    <a:pt x="548" y="1009"/>
                    <a:pt x="548" y="1009"/>
                  </a:cubicBezTo>
                  <a:cubicBezTo>
                    <a:pt x="548" y="1005"/>
                    <a:pt x="547" y="1004"/>
                    <a:pt x="544" y="1004"/>
                  </a:cubicBezTo>
                  <a:cubicBezTo>
                    <a:pt x="542" y="1004"/>
                    <a:pt x="539" y="1005"/>
                    <a:pt x="536" y="1005"/>
                  </a:cubicBezTo>
                  <a:cubicBezTo>
                    <a:pt x="534" y="1005"/>
                    <a:pt x="533" y="1005"/>
                    <a:pt x="531" y="1003"/>
                  </a:cubicBezTo>
                  <a:cubicBezTo>
                    <a:pt x="537" y="998"/>
                    <a:pt x="548" y="998"/>
                    <a:pt x="537" y="998"/>
                  </a:cubicBezTo>
                  <a:cubicBezTo>
                    <a:pt x="542" y="987"/>
                    <a:pt x="554" y="987"/>
                    <a:pt x="559" y="987"/>
                  </a:cubicBezTo>
                  <a:cubicBezTo>
                    <a:pt x="542" y="987"/>
                    <a:pt x="559" y="975"/>
                    <a:pt x="559" y="970"/>
                  </a:cubicBezTo>
                  <a:lnTo>
                    <a:pt x="559" y="970"/>
                  </a:lnTo>
                  <a:lnTo>
                    <a:pt x="548" y="975"/>
                  </a:lnTo>
                  <a:cubicBezTo>
                    <a:pt x="551" y="972"/>
                    <a:pt x="551" y="971"/>
                    <a:pt x="551" y="970"/>
                  </a:cubicBezTo>
                  <a:lnTo>
                    <a:pt x="551" y="970"/>
                  </a:lnTo>
                  <a:cubicBezTo>
                    <a:pt x="545" y="971"/>
                    <a:pt x="535" y="976"/>
                    <a:pt x="526" y="981"/>
                  </a:cubicBezTo>
                  <a:cubicBezTo>
                    <a:pt x="531" y="975"/>
                    <a:pt x="520" y="975"/>
                    <a:pt x="531" y="964"/>
                  </a:cubicBezTo>
                  <a:cubicBezTo>
                    <a:pt x="531" y="967"/>
                    <a:pt x="532" y="968"/>
                    <a:pt x="533" y="968"/>
                  </a:cubicBezTo>
                  <a:cubicBezTo>
                    <a:pt x="536" y="968"/>
                    <a:pt x="541" y="963"/>
                    <a:pt x="545" y="963"/>
                  </a:cubicBezTo>
                  <a:cubicBezTo>
                    <a:pt x="546" y="963"/>
                    <a:pt x="547" y="963"/>
                    <a:pt x="548" y="964"/>
                  </a:cubicBezTo>
                  <a:cubicBezTo>
                    <a:pt x="548" y="964"/>
                    <a:pt x="548" y="964"/>
                    <a:pt x="548" y="959"/>
                  </a:cubicBezTo>
                  <a:lnTo>
                    <a:pt x="554" y="959"/>
                  </a:lnTo>
                  <a:cubicBezTo>
                    <a:pt x="555" y="956"/>
                    <a:pt x="555" y="955"/>
                    <a:pt x="553" y="955"/>
                  </a:cubicBezTo>
                  <a:cubicBezTo>
                    <a:pt x="550" y="955"/>
                    <a:pt x="540" y="960"/>
                    <a:pt x="535" y="960"/>
                  </a:cubicBezTo>
                  <a:cubicBezTo>
                    <a:pt x="533" y="960"/>
                    <a:pt x="532" y="959"/>
                    <a:pt x="531" y="959"/>
                  </a:cubicBezTo>
                  <a:cubicBezTo>
                    <a:pt x="542" y="953"/>
                    <a:pt x="548" y="947"/>
                    <a:pt x="542" y="947"/>
                  </a:cubicBezTo>
                  <a:lnTo>
                    <a:pt x="542" y="947"/>
                  </a:lnTo>
                  <a:cubicBezTo>
                    <a:pt x="542" y="953"/>
                    <a:pt x="531" y="953"/>
                    <a:pt x="526" y="953"/>
                  </a:cubicBezTo>
                  <a:cubicBezTo>
                    <a:pt x="528" y="950"/>
                    <a:pt x="527" y="950"/>
                    <a:pt x="525" y="950"/>
                  </a:cubicBezTo>
                  <a:cubicBezTo>
                    <a:pt x="523" y="950"/>
                    <a:pt x="520" y="950"/>
                    <a:pt x="520" y="947"/>
                  </a:cubicBezTo>
                  <a:lnTo>
                    <a:pt x="514" y="953"/>
                  </a:lnTo>
                  <a:cubicBezTo>
                    <a:pt x="513" y="955"/>
                    <a:pt x="511" y="955"/>
                    <a:pt x="510" y="955"/>
                  </a:cubicBezTo>
                  <a:cubicBezTo>
                    <a:pt x="508" y="955"/>
                    <a:pt x="507" y="953"/>
                    <a:pt x="503" y="953"/>
                  </a:cubicBezTo>
                  <a:cubicBezTo>
                    <a:pt x="506" y="950"/>
                    <a:pt x="507" y="950"/>
                    <a:pt x="509" y="950"/>
                  </a:cubicBezTo>
                  <a:cubicBezTo>
                    <a:pt x="510" y="950"/>
                    <a:pt x="512" y="950"/>
                    <a:pt x="514" y="947"/>
                  </a:cubicBezTo>
                  <a:lnTo>
                    <a:pt x="514" y="947"/>
                  </a:lnTo>
                  <a:cubicBezTo>
                    <a:pt x="512" y="948"/>
                    <a:pt x="510" y="948"/>
                    <a:pt x="509" y="948"/>
                  </a:cubicBezTo>
                  <a:cubicBezTo>
                    <a:pt x="503" y="948"/>
                    <a:pt x="518" y="936"/>
                    <a:pt x="509" y="936"/>
                  </a:cubicBezTo>
                  <a:cubicBezTo>
                    <a:pt x="514" y="931"/>
                    <a:pt x="526" y="925"/>
                    <a:pt x="526" y="925"/>
                  </a:cubicBezTo>
                  <a:cubicBezTo>
                    <a:pt x="514" y="925"/>
                    <a:pt x="531" y="914"/>
                    <a:pt x="526" y="914"/>
                  </a:cubicBezTo>
                  <a:lnTo>
                    <a:pt x="526" y="914"/>
                  </a:lnTo>
                  <a:cubicBezTo>
                    <a:pt x="514" y="919"/>
                    <a:pt x="514" y="919"/>
                    <a:pt x="503" y="919"/>
                  </a:cubicBezTo>
                  <a:lnTo>
                    <a:pt x="514" y="925"/>
                  </a:lnTo>
                  <a:lnTo>
                    <a:pt x="498" y="925"/>
                  </a:lnTo>
                  <a:cubicBezTo>
                    <a:pt x="498" y="925"/>
                    <a:pt x="509" y="925"/>
                    <a:pt x="509" y="931"/>
                  </a:cubicBezTo>
                  <a:cubicBezTo>
                    <a:pt x="498" y="931"/>
                    <a:pt x="498" y="931"/>
                    <a:pt x="492" y="936"/>
                  </a:cubicBezTo>
                  <a:cubicBezTo>
                    <a:pt x="503" y="925"/>
                    <a:pt x="481" y="931"/>
                    <a:pt x="486" y="925"/>
                  </a:cubicBezTo>
                  <a:lnTo>
                    <a:pt x="514" y="908"/>
                  </a:lnTo>
                  <a:cubicBezTo>
                    <a:pt x="520" y="897"/>
                    <a:pt x="492" y="903"/>
                    <a:pt x="498" y="891"/>
                  </a:cubicBezTo>
                  <a:lnTo>
                    <a:pt x="498" y="891"/>
                  </a:lnTo>
                  <a:lnTo>
                    <a:pt x="492" y="897"/>
                  </a:lnTo>
                  <a:cubicBezTo>
                    <a:pt x="490" y="898"/>
                    <a:pt x="488" y="898"/>
                    <a:pt x="488" y="898"/>
                  </a:cubicBezTo>
                  <a:cubicBezTo>
                    <a:pt x="485" y="898"/>
                    <a:pt x="491" y="891"/>
                    <a:pt x="486" y="891"/>
                  </a:cubicBezTo>
                  <a:cubicBezTo>
                    <a:pt x="492" y="886"/>
                    <a:pt x="498" y="886"/>
                    <a:pt x="498" y="880"/>
                  </a:cubicBezTo>
                  <a:lnTo>
                    <a:pt x="498" y="880"/>
                  </a:lnTo>
                  <a:cubicBezTo>
                    <a:pt x="497" y="881"/>
                    <a:pt x="496" y="882"/>
                    <a:pt x="495" y="882"/>
                  </a:cubicBezTo>
                  <a:cubicBezTo>
                    <a:pt x="494" y="882"/>
                    <a:pt x="494" y="879"/>
                    <a:pt x="489" y="879"/>
                  </a:cubicBezTo>
                  <a:cubicBezTo>
                    <a:pt x="487" y="879"/>
                    <a:pt x="484" y="879"/>
                    <a:pt x="481" y="880"/>
                  </a:cubicBezTo>
                  <a:lnTo>
                    <a:pt x="486" y="875"/>
                  </a:lnTo>
                  <a:cubicBezTo>
                    <a:pt x="489" y="870"/>
                    <a:pt x="486" y="869"/>
                    <a:pt x="482" y="869"/>
                  </a:cubicBezTo>
                  <a:cubicBezTo>
                    <a:pt x="477" y="869"/>
                    <a:pt x="470" y="871"/>
                    <a:pt x="465" y="871"/>
                  </a:cubicBezTo>
                  <a:cubicBezTo>
                    <a:pt x="462" y="871"/>
                    <a:pt x="460" y="870"/>
                    <a:pt x="458" y="869"/>
                  </a:cubicBezTo>
                  <a:cubicBezTo>
                    <a:pt x="466" y="865"/>
                    <a:pt x="472" y="861"/>
                    <a:pt x="478" y="861"/>
                  </a:cubicBezTo>
                  <a:cubicBezTo>
                    <a:pt x="480" y="861"/>
                    <a:pt x="483" y="862"/>
                    <a:pt x="486" y="863"/>
                  </a:cubicBezTo>
                  <a:cubicBezTo>
                    <a:pt x="481" y="858"/>
                    <a:pt x="481" y="858"/>
                    <a:pt x="475" y="858"/>
                  </a:cubicBezTo>
                  <a:cubicBezTo>
                    <a:pt x="478" y="855"/>
                    <a:pt x="475" y="855"/>
                    <a:pt x="472" y="855"/>
                  </a:cubicBezTo>
                  <a:cubicBezTo>
                    <a:pt x="470" y="855"/>
                    <a:pt x="467" y="855"/>
                    <a:pt x="470" y="852"/>
                  </a:cubicBezTo>
                  <a:lnTo>
                    <a:pt x="470" y="852"/>
                  </a:lnTo>
                  <a:cubicBezTo>
                    <a:pt x="466" y="852"/>
                    <a:pt x="462" y="855"/>
                    <a:pt x="460" y="855"/>
                  </a:cubicBezTo>
                  <a:cubicBezTo>
                    <a:pt x="459" y="855"/>
                    <a:pt x="458" y="854"/>
                    <a:pt x="458" y="852"/>
                  </a:cubicBezTo>
                  <a:cubicBezTo>
                    <a:pt x="458" y="852"/>
                    <a:pt x="453" y="852"/>
                    <a:pt x="447" y="858"/>
                  </a:cubicBezTo>
                  <a:cubicBezTo>
                    <a:pt x="470" y="835"/>
                    <a:pt x="436" y="835"/>
                    <a:pt x="453" y="819"/>
                  </a:cubicBezTo>
                  <a:cubicBezTo>
                    <a:pt x="447" y="819"/>
                    <a:pt x="442" y="813"/>
                    <a:pt x="442" y="807"/>
                  </a:cubicBezTo>
                  <a:cubicBezTo>
                    <a:pt x="443" y="804"/>
                    <a:pt x="442" y="803"/>
                    <a:pt x="440" y="803"/>
                  </a:cubicBezTo>
                  <a:cubicBezTo>
                    <a:pt x="437" y="803"/>
                    <a:pt x="430" y="806"/>
                    <a:pt x="427" y="806"/>
                  </a:cubicBezTo>
                  <a:cubicBezTo>
                    <a:pt x="424" y="806"/>
                    <a:pt x="423" y="805"/>
                    <a:pt x="425" y="802"/>
                  </a:cubicBezTo>
                  <a:cubicBezTo>
                    <a:pt x="429" y="800"/>
                    <a:pt x="430" y="799"/>
                    <a:pt x="432" y="799"/>
                  </a:cubicBezTo>
                  <a:cubicBezTo>
                    <a:pt x="434" y="799"/>
                    <a:pt x="432" y="802"/>
                    <a:pt x="436" y="802"/>
                  </a:cubicBezTo>
                  <a:cubicBezTo>
                    <a:pt x="464" y="785"/>
                    <a:pt x="430" y="791"/>
                    <a:pt x="442" y="779"/>
                  </a:cubicBezTo>
                  <a:cubicBezTo>
                    <a:pt x="453" y="774"/>
                    <a:pt x="430" y="774"/>
                    <a:pt x="430" y="768"/>
                  </a:cubicBezTo>
                  <a:cubicBezTo>
                    <a:pt x="419" y="768"/>
                    <a:pt x="408" y="763"/>
                    <a:pt x="402" y="763"/>
                  </a:cubicBezTo>
                  <a:cubicBezTo>
                    <a:pt x="414" y="757"/>
                    <a:pt x="408" y="763"/>
                    <a:pt x="419" y="751"/>
                  </a:cubicBezTo>
                  <a:lnTo>
                    <a:pt x="419" y="751"/>
                  </a:lnTo>
                  <a:cubicBezTo>
                    <a:pt x="419" y="751"/>
                    <a:pt x="409" y="758"/>
                    <a:pt x="401" y="758"/>
                  </a:cubicBezTo>
                  <a:cubicBezTo>
                    <a:pt x="400" y="758"/>
                    <a:pt x="398" y="758"/>
                    <a:pt x="397" y="757"/>
                  </a:cubicBezTo>
                  <a:cubicBezTo>
                    <a:pt x="402" y="757"/>
                    <a:pt x="402" y="751"/>
                    <a:pt x="419" y="740"/>
                  </a:cubicBezTo>
                  <a:lnTo>
                    <a:pt x="419" y="746"/>
                  </a:lnTo>
                  <a:cubicBezTo>
                    <a:pt x="430" y="740"/>
                    <a:pt x="414" y="740"/>
                    <a:pt x="419" y="735"/>
                  </a:cubicBezTo>
                  <a:lnTo>
                    <a:pt x="425" y="735"/>
                  </a:lnTo>
                  <a:cubicBezTo>
                    <a:pt x="422" y="732"/>
                    <a:pt x="416" y="732"/>
                    <a:pt x="411" y="732"/>
                  </a:cubicBezTo>
                  <a:cubicBezTo>
                    <a:pt x="405" y="732"/>
                    <a:pt x="400" y="732"/>
                    <a:pt x="397" y="729"/>
                  </a:cubicBezTo>
                  <a:cubicBezTo>
                    <a:pt x="392" y="730"/>
                    <a:pt x="390" y="730"/>
                    <a:pt x="389" y="730"/>
                  </a:cubicBezTo>
                  <a:cubicBezTo>
                    <a:pt x="384" y="730"/>
                    <a:pt x="399" y="723"/>
                    <a:pt x="386" y="723"/>
                  </a:cubicBezTo>
                  <a:lnTo>
                    <a:pt x="402" y="712"/>
                  </a:lnTo>
                  <a:cubicBezTo>
                    <a:pt x="397" y="712"/>
                    <a:pt x="386" y="712"/>
                    <a:pt x="380" y="707"/>
                  </a:cubicBezTo>
                  <a:lnTo>
                    <a:pt x="397" y="707"/>
                  </a:lnTo>
                  <a:cubicBezTo>
                    <a:pt x="386" y="707"/>
                    <a:pt x="374" y="707"/>
                    <a:pt x="374" y="701"/>
                  </a:cubicBezTo>
                  <a:cubicBezTo>
                    <a:pt x="408" y="684"/>
                    <a:pt x="374" y="679"/>
                    <a:pt x="397" y="662"/>
                  </a:cubicBezTo>
                  <a:cubicBezTo>
                    <a:pt x="380" y="662"/>
                    <a:pt x="391" y="639"/>
                    <a:pt x="386" y="628"/>
                  </a:cubicBezTo>
                  <a:lnTo>
                    <a:pt x="386" y="628"/>
                  </a:lnTo>
                  <a:cubicBezTo>
                    <a:pt x="377" y="635"/>
                    <a:pt x="375" y="636"/>
                    <a:pt x="374" y="636"/>
                  </a:cubicBezTo>
                  <a:cubicBezTo>
                    <a:pt x="374" y="636"/>
                    <a:pt x="374" y="635"/>
                    <a:pt x="372" y="635"/>
                  </a:cubicBezTo>
                  <a:cubicBezTo>
                    <a:pt x="370" y="635"/>
                    <a:pt x="366" y="636"/>
                    <a:pt x="358" y="639"/>
                  </a:cubicBezTo>
                  <a:cubicBezTo>
                    <a:pt x="358" y="639"/>
                    <a:pt x="358" y="639"/>
                    <a:pt x="358" y="634"/>
                  </a:cubicBezTo>
                  <a:lnTo>
                    <a:pt x="369" y="622"/>
                  </a:lnTo>
                  <a:cubicBezTo>
                    <a:pt x="372" y="620"/>
                    <a:pt x="373" y="620"/>
                    <a:pt x="374" y="620"/>
                  </a:cubicBezTo>
                  <a:cubicBezTo>
                    <a:pt x="376" y="620"/>
                    <a:pt x="377" y="620"/>
                    <a:pt x="380" y="617"/>
                  </a:cubicBezTo>
                  <a:cubicBezTo>
                    <a:pt x="380" y="611"/>
                    <a:pt x="391" y="611"/>
                    <a:pt x="397" y="606"/>
                  </a:cubicBezTo>
                  <a:cubicBezTo>
                    <a:pt x="386" y="606"/>
                    <a:pt x="380" y="606"/>
                    <a:pt x="386" y="600"/>
                  </a:cubicBezTo>
                  <a:lnTo>
                    <a:pt x="386" y="600"/>
                  </a:lnTo>
                  <a:lnTo>
                    <a:pt x="374" y="611"/>
                  </a:lnTo>
                  <a:cubicBezTo>
                    <a:pt x="358" y="611"/>
                    <a:pt x="391" y="594"/>
                    <a:pt x="374" y="594"/>
                  </a:cubicBezTo>
                  <a:lnTo>
                    <a:pt x="386" y="589"/>
                  </a:lnTo>
                  <a:cubicBezTo>
                    <a:pt x="381" y="589"/>
                    <a:pt x="377" y="582"/>
                    <a:pt x="364" y="582"/>
                  </a:cubicBezTo>
                  <a:cubicBezTo>
                    <a:pt x="360" y="582"/>
                    <a:pt x="357" y="582"/>
                    <a:pt x="352" y="583"/>
                  </a:cubicBezTo>
                  <a:cubicBezTo>
                    <a:pt x="356" y="579"/>
                    <a:pt x="360" y="575"/>
                    <a:pt x="364" y="575"/>
                  </a:cubicBezTo>
                  <a:cubicBezTo>
                    <a:pt x="366" y="575"/>
                    <a:pt x="367" y="576"/>
                    <a:pt x="369" y="578"/>
                  </a:cubicBezTo>
                  <a:cubicBezTo>
                    <a:pt x="363" y="561"/>
                    <a:pt x="335" y="561"/>
                    <a:pt x="341" y="550"/>
                  </a:cubicBezTo>
                  <a:lnTo>
                    <a:pt x="346" y="544"/>
                  </a:lnTo>
                  <a:lnTo>
                    <a:pt x="346" y="544"/>
                  </a:lnTo>
                  <a:cubicBezTo>
                    <a:pt x="346" y="544"/>
                    <a:pt x="341" y="547"/>
                    <a:pt x="340" y="547"/>
                  </a:cubicBezTo>
                  <a:cubicBezTo>
                    <a:pt x="339" y="547"/>
                    <a:pt x="339" y="546"/>
                    <a:pt x="341" y="544"/>
                  </a:cubicBezTo>
                  <a:cubicBezTo>
                    <a:pt x="341" y="544"/>
                    <a:pt x="346" y="538"/>
                    <a:pt x="346" y="538"/>
                  </a:cubicBezTo>
                  <a:cubicBezTo>
                    <a:pt x="346" y="538"/>
                    <a:pt x="335" y="538"/>
                    <a:pt x="335" y="533"/>
                  </a:cubicBezTo>
                  <a:lnTo>
                    <a:pt x="346" y="533"/>
                  </a:lnTo>
                  <a:cubicBezTo>
                    <a:pt x="346" y="522"/>
                    <a:pt x="318" y="527"/>
                    <a:pt x="313" y="522"/>
                  </a:cubicBezTo>
                  <a:cubicBezTo>
                    <a:pt x="330" y="510"/>
                    <a:pt x="335" y="499"/>
                    <a:pt x="335" y="494"/>
                  </a:cubicBezTo>
                  <a:cubicBezTo>
                    <a:pt x="335" y="482"/>
                    <a:pt x="313" y="482"/>
                    <a:pt x="302" y="471"/>
                  </a:cubicBezTo>
                  <a:cubicBezTo>
                    <a:pt x="318" y="454"/>
                    <a:pt x="296" y="449"/>
                    <a:pt x="302" y="432"/>
                  </a:cubicBezTo>
                  <a:lnTo>
                    <a:pt x="302" y="432"/>
                  </a:lnTo>
                  <a:cubicBezTo>
                    <a:pt x="302" y="432"/>
                    <a:pt x="290" y="438"/>
                    <a:pt x="285" y="438"/>
                  </a:cubicBezTo>
                  <a:cubicBezTo>
                    <a:pt x="290" y="432"/>
                    <a:pt x="268" y="432"/>
                    <a:pt x="290" y="426"/>
                  </a:cubicBezTo>
                  <a:cubicBezTo>
                    <a:pt x="302" y="415"/>
                    <a:pt x="296" y="415"/>
                    <a:pt x="296" y="410"/>
                  </a:cubicBezTo>
                  <a:lnTo>
                    <a:pt x="296" y="410"/>
                  </a:lnTo>
                  <a:lnTo>
                    <a:pt x="274" y="421"/>
                  </a:lnTo>
                  <a:cubicBezTo>
                    <a:pt x="302" y="393"/>
                    <a:pt x="246" y="398"/>
                    <a:pt x="274" y="376"/>
                  </a:cubicBezTo>
                  <a:lnTo>
                    <a:pt x="262" y="376"/>
                  </a:lnTo>
                  <a:lnTo>
                    <a:pt x="274" y="370"/>
                  </a:lnTo>
                  <a:cubicBezTo>
                    <a:pt x="274" y="359"/>
                    <a:pt x="274" y="354"/>
                    <a:pt x="262" y="348"/>
                  </a:cubicBezTo>
                  <a:lnTo>
                    <a:pt x="274" y="348"/>
                  </a:lnTo>
                  <a:cubicBezTo>
                    <a:pt x="274" y="347"/>
                    <a:pt x="272" y="347"/>
                    <a:pt x="270" y="347"/>
                  </a:cubicBezTo>
                  <a:cubicBezTo>
                    <a:pt x="260" y="347"/>
                    <a:pt x="234" y="354"/>
                    <a:pt x="234" y="354"/>
                  </a:cubicBezTo>
                  <a:lnTo>
                    <a:pt x="251" y="342"/>
                  </a:lnTo>
                  <a:cubicBezTo>
                    <a:pt x="246" y="331"/>
                    <a:pt x="257" y="314"/>
                    <a:pt x="240" y="314"/>
                  </a:cubicBezTo>
                  <a:lnTo>
                    <a:pt x="246" y="314"/>
                  </a:lnTo>
                  <a:cubicBezTo>
                    <a:pt x="246" y="310"/>
                    <a:pt x="249" y="299"/>
                    <a:pt x="241" y="299"/>
                  </a:cubicBezTo>
                  <a:cubicBezTo>
                    <a:pt x="239" y="299"/>
                    <a:pt x="237" y="300"/>
                    <a:pt x="234" y="301"/>
                  </a:cubicBezTo>
                  <a:lnTo>
                    <a:pt x="234" y="301"/>
                  </a:lnTo>
                  <a:cubicBezTo>
                    <a:pt x="241" y="296"/>
                    <a:pt x="227" y="292"/>
                    <a:pt x="218" y="292"/>
                  </a:cubicBezTo>
                  <a:lnTo>
                    <a:pt x="229" y="286"/>
                  </a:lnTo>
                  <a:lnTo>
                    <a:pt x="229" y="286"/>
                  </a:lnTo>
                  <a:cubicBezTo>
                    <a:pt x="220" y="289"/>
                    <a:pt x="215" y="291"/>
                    <a:pt x="211" y="291"/>
                  </a:cubicBezTo>
                  <a:cubicBezTo>
                    <a:pt x="206" y="291"/>
                    <a:pt x="204" y="289"/>
                    <a:pt x="201" y="286"/>
                  </a:cubicBezTo>
                  <a:cubicBezTo>
                    <a:pt x="201" y="286"/>
                    <a:pt x="205" y="284"/>
                    <a:pt x="207" y="284"/>
                  </a:cubicBezTo>
                  <a:lnTo>
                    <a:pt x="207" y="284"/>
                  </a:lnTo>
                  <a:cubicBezTo>
                    <a:pt x="208" y="284"/>
                    <a:pt x="208" y="285"/>
                    <a:pt x="206" y="286"/>
                  </a:cubicBezTo>
                  <a:cubicBezTo>
                    <a:pt x="208" y="285"/>
                    <a:pt x="208" y="284"/>
                    <a:pt x="207" y="284"/>
                  </a:cubicBezTo>
                  <a:lnTo>
                    <a:pt x="207" y="284"/>
                  </a:lnTo>
                  <a:cubicBezTo>
                    <a:pt x="207" y="284"/>
                    <a:pt x="207" y="284"/>
                    <a:pt x="207" y="284"/>
                  </a:cubicBezTo>
                  <a:lnTo>
                    <a:pt x="207" y="284"/>
                  </a:lnTo>
                  <a:cubicBezTo>
                    <a:pt x="206" y="284"/>
                    <a:pt x="205" y="284"/>
                    <a:pt x="204" y="284"/>
                  </a:cubicBezTo>
                  <a:cubicBezTo>
                    <a:pt x="201" y="284"/>
                    <a:pt x="198" y="284"/>
                    <a:pt x="201" y="281"/>
                  </a:cubicBezTo>
                  <a:lnTo>
                    <a:pt x="206" y="281"/>
                  </a:lnTo>
                  <a:cubicBezTo>
                    <a:pt x="206" y="275"/>
                    <a:pt x="201" y="275"/>
                    <a:pt x="195" y="275"/>
                  </a:cubicBezTo>
                  <a:cubicBezTo>
                    <a:pt x="190" y="275"/>
                    <a:pt x="190" y="270"/>
                    <a:pt x="201" y="264"/>
                  </a:cubicBezTo>
                  <a:lnTo>
                    <a:pt x="190" y="264"/>
                  </a:lnTo>
                  <a:cubicBezTo>
                    <a:pt x="190" y="258"/>
                    <a:pt x="195" y="258"/>
                    <a:pt x="195" y="258"/>
                  </a:cubicBezTo>
                  <a:cubicBezTo>
                    <a:pt x="201" y="247"/>
                    <a:pt x="178" y="253"/>
                    <a:pt x="184" y="242"/>
                  </a:cubicBezTo>
                  <a:lnTo>
                    <a:pt x="195" y="242"/>
                  </a:lnTo>
                  <a:cubicBezTo>
                    <a:pt x="195" y="247"/>
                    <a:pt x="195" y="253"/>
                    <a:pt x="195" y="253"/>
                  </a:cubicBezTo>
                  <a:cubicBezTo>
                    <a:pt x="206" y="247"/>
                    <a:pt x="206" y="242"/>
                    <a:pt x="223" y="236"/>
                  </a:cubicBezTo>
                  <a:cubicBezTo>
                    <a:pt x="212" y="236"/>
                    <a:pt x="195" y="236"/>
                    <a:pt x="195" y="230"/>
                  </a:cubicBezTo>
                  <a:lnTo>
                    <a:pt x="201" y="230"/>
                  </a:lnTo>
                  <a:cubicBezTo>
                    <a:pt x="201" y="225"/>
                    <a:pt x="201" y="225"/>
                    <a:pt x="195" y="225"/>
                  </a:cubicBezTo>
                  <a:cubicBezTo>
                    <a:pt x="201" y="225"/>
                    <a:pt x="201" y="225"/>
                    <a:pt x="201" y="219"/>
                  </a:cubicBezTo>
                  <a:cubicBezTo>
                    <a:pt x="206" y="219"/>
                    <a:pt x="201" y="214"/>
                    <a:pt x="201" y="208"/>
                  </a:cubicBezTo>
                  <a:cubicBezTo>
                    <a:pt x="190" y="214"/>
                    <a:pt x="190" y="214"/>
                    <a:pt x="178" y="219"/>
                  </a:cubicBezTo>
                  <a:lnTo>
                    <a:pt x="184" y="219"/>
                  </a:lnTo>
                  <a:cubicBezTo>
                    <a:pt x="184" y="225"/>
                    <a:pt x="184" y="225"/>
                    <a:pt x="190" y="225"/>
                  </a:cubicBezTo>
                  <a:cubicBezTo>
                    <a:pt x="184" y="228"/>
                    <a:pt x="180" y="229"/>
                    <a:pt x="178" y="229"/>
                  </a:cubicBezTo>
                  <a:cubicBezTo>
                    <a:pt x="176" y="229"/>
                    <a:pt x="176" y="228"/>
                    <a:pt x="178" y="225"/>
                  </a:cubicBezTo>
                  <a:lnTo>
                    <a:pt x="162" y="225"/>
                  </a:lnTo>
                  <a:cubicBezTo>
                    <a:pt x="173" y="219"/>
                    <a:pt x="184" y="208"/>
                    <a:pt x="190" y="202"/>
                  </a:cubicBezTo>
                  <a:cubicBezTo>
                    <a:pt x="181" y="198"/>
                    <a:pt x="179" y="190"/>
                    <a:pt x="167" y="190"/>
                  </a:cubicBezTo>
                  <a:cubicBezTo>
                    <a:pt x="164" y="190"/>
                    <a:pt x="160" y="190"/>
                    <a:pt x="156" y="191"/>
                  </a:cubicBezTo>
                  <a:cubicBezTo>
                    <a:pt x="150" y="191"/>
                    <a:pt x="162" y="186"/>
                    <a:pt x="162" y="180"/>
                  </a:cubicBezTo>
                  <a:cubicBezTo>
                    <a:pt x="167" y="186"/>
                    <a:pt x="167" y="186"/>
                    <a:pt x="167" y="186"/>
                  </a:cubicBezTo>
                  <a:lnTo>
                    <a:pt x="167" y="186"/>
                  </a:lnTo>
                  <a:cubicBezTo>
                    <a:pt x="163" y="182"/>
                    <a:pt x="162" y="178"/>
                    <a:pt x="156" y="178"/>
                  </a:cubicBezTo>
                  <a:cubicBezTo>
                    <a:pt x="153" y="178"/>
                    <a:pt x="150" y="178"/>
                    <a:pt x="145" y="180"/>
                  </a:cubicBezTo>
                  <a:cubicBezTo>
                    <a:pt x="150" y="169"/>
                    <a:pt x="162" y="174"/>
                    <a:pt x="156" y="169"/>
                  </a:cubicBezTo>
                  <a:lnTo>
                    <a:pt x="162" y="169"/>
                  </a:lnTo>
                  <a:cubicBezTo>
                    <a:pt x="178" y="141"/>
                    <a:pt x="111" y="163"/>
                    <a:pt x="134" y="130"/>
                  </a:cubicBezTo>
                  <a:lnTo>
                    <a:pt x="134" y="130"/>
                  </a:lnTo>
                  <a:cubicBezTo>
                    <a:pt x="134" y="135"/>
                    <a:pt x="134" y="135"/>
                    <a:pt x="134" y="135"/>
                  </a:cubicBezTo>
                  <a:cubicBezTo>
                    <a:pt x="139" y="113"/>
                    <a:pt x="100" y="102"/>
                    <a:pt x="117" y="74"/>
                  </a:cubicBezTo>
                  <a:cubicBezTo>
                    <a:pt x="117" y="72"/>
                    <a:pt x="116" y="71"/>
                    <a:pt x="114" y="71"/>
                  </a:cubicBezTo>
                  <a:cubicBezTo>
                    <a:pt x="110" y="71"/>
                    <a:pt x="104" y="74"/>
                    <a:pt x="100" y="74"/>
                  </a:cubicBezTo>
                  <a:lnTo>
                    <a:pt x="111" y="68"/>
                  </a:lnTo>
                  <a:lnTo>
                    <a:pt x="94" y="68"/>
                  </a:lnTo>
                  <a:cubicBezTo>
                    <a:pt x="78" y="62"/>
                    <a:pt x="122" y="40"/>
                    <a:pt x="94" y="40"/>
                  </a:cubicBezTo>
                  <a:lnTo>
                    <a:pt x="89" y="46"/>
                  </a:lnTo>
                  <a:cubicBezTo>
                    <a:pt x="89" y="40"/>
                    <a:pt x="78" y="34"/>
                    <a:pt x="89" y="29"/>
                  </a:cubicBezTo>
                  <a:lnTo>
                    <a:pt x="89" y="29"/>
                  </a:lnTo>
                  <a:cubicBezTo>
                    <a:pt x="89" y="29"/>
                    <a:pt x="84" y="31"/>
                    <a:pt x="82" y="31"/>
                  </a:cubicBezTo>
                  <a:cubicBezTo>
                    <a:pt x="81" y="31"/>
                    <a:pt x="81" y="31"/>
                    <a:pt x="83" y="29"/>
                  </a:cubicBezTo>
                  <a:lnTo>
                    <a:pt x="89" y="29"/>
                  </a:lnTo>
                  <a:lnTo>
                    <a:pt x="72" y="23"/>
                  </a:lnTo>
                  <a:cubicBezTo>
                    <a:pt x="78" y="18"/>
                    <a:pt x="100" y="12"/>
                    <a:pt x="100" y="1"/>
                  </a:cubicBezTo>
                  <a:close/>
                  <a:moveTo>
                    <a:pt x="649" y="1334"/>
                  </a:moveTo>
                  <a:cubicBezTo>
                    <a:pt x="649" y="1335"/>
                    <a:pt x="649" y="1335"/>
                    <a:pt x="650" y="1335"/>
                  </a:cubicBezTo>
                  <a:lnTo>
                    <a:pt x="650" y="1335"/>
                  </a:lnTo>
                  <a:cubicBezTo>
                    <a:pt x="650" y="1335"/>
                    <a:pt x="649" y="1334"/>
                    <a:pt x="649" y="1334"/>
                  </a:cubicBezTo>
                  <a:close/>
                  <a:moveTo>
                    <a:pt x="666" y="1323"/>
                  </a:moveTo>
                  <a:lnTo>
                    <a:pt x="649" y="1328"/>
                  </a:lnTo>
                  <a:cubicBezTo>
                    <a:pt x="643" y="1328"/>
                    <a:pt x="643" y="1334"/>
                    <a:pt x="638" y="1334"/>
                  </a:cubicBezTo>
                  <a:cubicBezTo>
                    <a:pt x="638" y="1335"/>
                    <a:pt x="639" y="1335"/>
                    <a:pt x="640" y="1335"/>
                  </a:cubicBezTo>
                  <a:cubicBezTo>
                    <a:pt x="642" y="1335"/>
                    <a:pt x="646" y="1334"/>
                    <a:pt x="648" y="1334"/>
                  </a:cubicBezTo>
                  <a:cubicBezTo>
                    <a:pt x="648" y="1334"/>
                    <a:pt x="649" y="1334"/>
                    <a:pt x="649" y="1334"/>
                  </a:cubicBezTo>
                  <a:lnTo>
                    <a:pt x="649" y="1334"/>
                  </a:lnTo>
                  <a:cubicBezTo>
                    <a:pt x="649" y="1334"/>
                    <a:pt x="649" y="1334"/>
                    <a:pt x="649" y="1334"/>
                  </a:cubicBezTo>
                  <a:lnTo>
                    <a:pt x="666" y="1323"/>
                  </a:lnTo>
                  <a:close/>
                  <a:moveTo>
                    <a:pt x="650" y="1335"/>
                  </a:moveTo>
                  <a:lnTo>
                    <a:pt x="650" y="1335"/>
                  </a:lnTo>
                  <a:cubicBezTo>
                    <a:pt x="650" y="1336"/>
                    <a:pt x="650" y="1337"/>
                    <a:pt x="649" y="1339"/>
                  </a:cubicBezTo>
                  <a:cubicBezTo>
                    <a:pt x="643" y="1339"/>
                    <a:pt x="638" y="1339"/>
                    <a:pt x="632" y="1345"/>
                  </a:cubicBezTo>
                  <a:lnTo>
                    <a:pt x="649" y="1345"/>
                  </a:lnTo>
                  <a:cubicBezTo>
                    <a:pt x="648" y="1346"/>
                    <a:pt x="647" y="1347"/>
                    <a:pt x="646" y="1347"/>
                  </a:cubicBezTo>
                  <a:lnTo>
                    <a:pt x="646" y="1347"/>
                  </a:lnTo>
                  <a:cubicBezTo>
                    <a:pt x="648" y="1346"/>
                    <a:pt x="652" y="1345"/>
                    <a:pt x="654" y="1345"/>
                  </a:cubicBezTo>
                  <a:lnTo>
                    <a:pt x="660" y="1345"/>
                  </a:lnTo>
                  <a:cubicBezTo>
                    <a:pt x="671" y="1337"/>
                    <a:pt x="669" y="1335"/>
                    <a:pt x="663" y="1335"/>
                  </a:cubicBezTo>
                  <a:cubicBezTo>
                    <a:pt x="660" y="1335"/>
                    <a:pt x="657" y="1336"/>
                    <a:pt x="654" y="1336"/>
                  </a:cubicBezTo>
                  <a:cubicBezTo>
                    <a:pt x="652" y="1336"/>
                    <a:pt x="651" y="1335"/>
                    <a:pt x="650" y="1335"/>
                  </a:cubicBezTo>
                  <a:close/>
                  <a:moveTo>
                    <a:pt x="646" y="1347"/>
                  </a:moveTo>
                  <a:cubicBezTo>
                    <a:pt x="646" y="1348"/>
                    <a:pt x="645" y="1348"/>
                    <a:pt x="645" y="1348"/>
                  </a:cubicBezTo>
                  <a:lnTo>
                    <a:pt x="645" y="1348"/>
                  </a:lnTo>
                  <a:cubicBezTo>
                    <a:pt x="645" y="1348"/>
                    <a:pt x="646" y="1348"/>
                    <a:pt x="646" y="1347"/>
                  </a:cubicBezTo>
                  <a:close/>
                  <a:moveTo>
                    <a:pt x="645" y="1348"/>
                  </a:moveTo>
                  <a:lnTo>
                    <a:pt x="645" y="1348"/>
                  </a:lnTo>
                  <a:cubicBezTo>
                    <a:pt x="641" y="1351"/>
                    <a:pt x="636" y="1351"/>
                    <a:pt x="632" y="1351"/>
                  </a:cubicBezTo>
                  <a:lnTo>
                    <a:pt x="649" y="1351"/>
                  </a:lnTo>
                  <a:cubicBezTo>
                    <a:pt x="644" y="1351"/>
                    <a:pt x="643" y="1349"/>
                    <a:pt x="645" y="13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1"/>
            <p:cNvSpPr/>
            <p:nvPr/>
          </p:nvSpPr>
          <p:spPr>
            <a:xfrm>
              <a:off x="8016000" y="565013"/>
              <a:ext cx="28875" cy="56975"/>
            </a:xfrm>
            <a:custGeom>
              <a:avLst/>
              <a:gdLst/>
              <a:ahLst/>
              <a:cxnLst/>
              <a:rect l="l" t="t" r="r" b="b"/>
              <a:pathLst>
                <a:path w="1155" h="2279" extrusionOk="0">
                  <a:moveTo>
                    <a:pt x="6" y="49"/>
                  </a:moveTo>
                  <a:cubicBezTo>
                    <a:pt x="2" y="57"/>
                    <a:pt x="6" y="59"/>
                    <a:pt x="11" y="60"/>
                  </a:cubicBezTo>
                  <a:lnTo>
                    <a:pt x="11" y="60"/>
                  </a:lnTo>
                  <a:lnTo>
                    <a:pt x="6" y="49"/>
                  </a:lnTo>
                  <a:close/>
                  <a:moveTo>
                    <a:pt x="73" y="170"/>
                  </a:moveTo>
                  <a:lnTo>
                    <a:pt x="73" y="170"/>
                  </a:lnTo>
                  <a:cubicBezTo>
                    <a:pt x="75" y="171"/>
                    <a:pt x="77" y="172"/>
                    <a:pt x="79" y="172"/>
                  </a:cubicBezTo>
                  <a:cubicBezTo>
                    <a:pt x="74" y="172"/>
                    <a:pt x="73" y="172"/>
                    <a:pt x="73" y="170"/>
                  </a:cubicBezTo>
                  <a:close/>
                  <a:moveTo>
                    <a:pt x="191" y="212"/>
                  </a:moveTo>
                  <a:cubicBezTo>
                    <a:pt x="190" y="213"/>
                    <a:pt x="190" y="214"/>
                    <a:pt x="190" y="215"/>
                  </a:cubicBezTo>
                  <a:lnTo>
                    <a:pt x="190" y="215"/>
                  </a:lnTo>
                  <a:cubicBezTo>
                    <a:pt x="190" y="214"/>
                    <a:pt x="191" y="213"/>
                    <a:pt x="191" y="212"/>
                  </a:cubicBezTo>
                  <a:close/>
                  <a:moveTo>
                    <a:pt x="297" y="357"/>
                  </a:moveTo>
                  <a:cubicBezTo>
                    <a:pt x="297" y="363"/>
                    <a:pt x="297" y="363"/>
                    <a:pt x="297" y="363"/>
                  </a:cubicBezTo>
                  <a:lnTo>
                    <a:pt x="292" y="363"/>
                  </a:lnTo>
                  <a:cubicBezTo>
                    <a:pt x="292" y="363"/>
                    <a:pt x="292" y="357"/>
                    <a:pt x="297" y="357"/>
                  </a:cubicBezTo>
                  <a:close/>
                  <a:moveTo>
                    <a:pt x="185" y="372"/>
                  </a:moveTo>
                  <a:cubicBezTo>
                    <a:pt x="185" y="372"/>
                    <a:pt x="185" y="373"/>
                    <a:pt x="185" y="374"/>
                  </a:cubicBezTo>
                  <a:cubicBezTo>
                    <a:pt x="181" y="380"/>
                    <a:pt x="181" y="382"/>
                    <a:pt x="183" y="382"/>
                  </a:cubicBezTo>
                  <a:cubicBezTo>
                    <a:pt x="185" y="382"/>
                    <a:pt x="189" y="380"/>
                    <a:pt x="192" y="379"/>
                  </a:cubicBezTo>
                  <a:lnTo>
                    <a:pt x="192" y="379"/>
                  </a:lnTo>
                  <a:cubicBezTo>
                    <a:pt x="193" y="379"/>
                    <a:pt x="195" y="380"/>
                    <a:pt x="196" y="380"/>
                  </a:cubicBezTo>
                  <a:cubicBezTo>
                    <a:pt x="196" y="379"/>
                    <a:pt x="196" y="378"/>
                    <a:pt x="195" y="378"/>
                  </a:cubicBezTo>
                  <a:cubicBezTo>
                    <a:pt x="194" y="378"/>
                    <a:pt x="193" y="379"/>
                    <a:pt x="192" y="379"/>
                  </a:cubicBezTo>
                  <a:lnTo>
                    <a:pt x="192" y="379"/>
                  </a:lnTo>
                  <a:cubicBezTo>
                    <a:pt x="187" y="377"/>
                    <a:pt x="186" y="372"/>
                    <a:pt x="185" y="372"/>
                  </a:cubicBezTo>
                  <a:close/>
                  <a:moveTo>
                    <a:pt x="314" y="430"/>
                  </a:moveTo>
                  <a:cubicBezTo>
                    <a:pt x="313" y="431"/>
                    <a:pt x="311" y="432"/>
                    <a:pt x="310" y="433"/>
                  </a:cubicBezTo>
                  <a:lnTo>
                    <a:pt x="310" y="433"/>
                  </a:lnTo>
                  <a:cubicBezTo>
                    <a:pt x="312" y="432"/>
                    <a:pt x="313" y="431"/>
                    <a:pt x="314" y="430"/>
                  </a:cubicBezTo>
                  <a:close/>
                  <a:moveTo>
                    <a:pt x="239" y="428"/>
                  </a:moveTo>
                  <a:cubicBezTo>
                    <a:pt x="241" y="428"/>
                    <a:pt x="241" y="428"/>
                    <a:pt x="241" y="430"/>
                  </a:cubicBezTo>
                  <a:cubicBezTo>
                    <a:pt x="236" y="430"/>
                    <a:pt x="236" y="436"/>
                    <a:pt x="236" y="436"/>
                  </a:cubicBezTo>
                  <a:cubicBezTo>
                    <a:pt x="236" y="436"/>
                    <a:pt x="236" y="430"/>
                    <a:pt x="230" y="430"/>
                  </a:cubicBezTo>
                  <a:cubicBezTo>
                    <a:pt x="234" y="430"/>
                    <a:pt x="237" y="428"/>
                    <a:pt x="239" y="428"/>
                  </a:cubicBezTo>
                  <a:close/>
                  <a:moveTo>
                    <a:pt x="419" y="806"/>
                  </a:moveTo>
                  <a:lnTo>
                    <a:pt x="419" y="806"/>
                  </a:lnTo>
                  <a:cubicBezTo>
                    <a:pt x="417" y="806"/>
                    <a:pt x="416" y="807"/>
                    <a:pt x="416" y="808"/>
                  </a:cubicBezTo>
                  <a:lnTo>
                    <a:pt x="416" y="808"/>
                  </a:lnTo>
                  <a:lnTo>
                    <a:pt x="419" y="806"/>
                  </a:lnTo>
                  <a:close/>
                  <a:moveTo>
                    <a:pt x="416" y="808"/>
                  </a:moveTo>
                  <a:lnTo>
                    <a:pt x="409" y="811"/>
                  </a:lnTo>
                  <a:cubicBezTo>
                    <a:pt x="415" y="811"/>
                    <a:pt x="415" y="809"/>
                    <a:pt x="416" y="808"/>
                  </a:cubicBezTo>
                  <a:close/>
                  <a:moveTo>
                    <a:pt x="723" y="1259"/>
                  </a:moveTo>
                  <a:lnTo>
                    <a:pt x="723" y="1259"/>
                  </a:lnTo>
                  <a:cubicBezTo>
                    <a:pt x="719" y="1261"/>
                    <a:pt x="718" y="1262"/>
                    <a:pt x="716" y="1263"/>
                  </a:cubicBezTo>
                  <a:lnTo>
                    <a:pt x="716" y="1263"/>
                  </a:lnTo>
                  <a:cubicBezTo>
                    <a:pt x="720" y="1261"/>
                    <a:pt x="723" y="1259"/>
                    <a:pt x="723" y="1259"/>
                  </a:cubicBezTo>
                  <a:close/>
                  <a:moveTo>
                    <a:pt x="716" y="1263"/>
                  </a:moveTo>
                  <a:cubicBezTo>
                    <a:pt x="715" y="1263"/>
                    <a:pt x="714" y="1264"/>
                    <a:pt x="712" y="1264"/>
                  </a:cubicBezTo>
                  <a:lnTo>
                    <a:pt x="712" y="1264"/>
                  </a:lnTo>
                  <a:cubicBezTo>
                    <a:pt x="714" y="1264"/>
                    <a:pt x="715" y="1264"/>
                    <a:pt x="716" y="1263"/>
                  </a:cubicBezTo>
                  <a:close/>
                  <a:moveTo>
                    <a:pt x="712" y="1264"/>
                  </a:moveTo>
                  <a:cubicBezTo>
                    <a:pt x="711" y="1264"/>
                    <a:pt x="709" y="1264"/>
                    <a:pt x="706" y="1264"/>
                  </a:cubicBezTo>
                  <a:cubicBezTo>
                    <a:pt x="706" y="1265"/>
                    <a:pt x="707" y="1265"/>
                    <a:pt x="707" y="1266"/>
                  </a:cubicBezTo>
                  <a:lnTo>
                    <a:pt x="707" y="1266"/>
                  </a:lnTo>
                  <a:cubicBezTo>
                    <a:pt x="709" y="1266"/>
                    <a:pt x="711" y="1265"/>
                    <a:pt x="712" y="1264"/>
                  </a:cubicBezTo>
                  <a:close/>
                  <a:moveTo>
                    <a:pt x="927" y="1631"/>
                  </a:moveTo>
                  <a:cubicBezTo>
                    <a:pt x="928" y="1632"/>
                    <a:pt x="929" y="1633"/>
                    <a:pt x="930" y="1634"/>
                  </a:cubicBezTo>
                  <a:cubicBezTo>
                    <a:pt x="929" y="1632"/>
                    <a:pt x="928" y="1631"/>
                    <a:pt x="927" y="1631"/>
                  </a:cubicBezTo>
                  <a:close/>
                  <a:moveTo>
                    <a:pt x="936" y="1640"/>
                  </a:moveTo>
                  <a:cubicBezTo>
                    <a:pt x="934" y="1640"/>
                    <a:pt x="933" y="1640"/>
                    <a:pt x="933" y="1640"/>
                  </a:cubicBezTo>
                  <a:lnTo>
                    <a:pt x="933" y="1640"/>
                  </a:lnTo>
                  <a:cubicBezTo>
                    <a:pt x="934" y="1640"/>
                    <a:pt x="935" y="1640"/>
                    <a:pt x="936" y="1640"/>
                  </a:cubicBezTo>
                  <a:close/>
                  <a:moveTo>
                    <a:pt x="812" y="1640"/>
                  </a:moveTo>
                  <a:cubicBezTo>
                    <a:pt x="812" y="1640"/>
                    <a:pt x="812" y="1642"/>
                    <a:pt x="814" y="1642"/>
                  </a:cubicBezTo>
                  <a:cubicBezTo>
                    <a:pt x="815" y="1642"/>
                    <a:pt x="816" y="1642"/>
                    <a:pt x="818" y="1640"/>
                  </a:cubicBezTo>
                  <a:close/>
                  <a:moveTo>
                    <a:pt x="938" y="1671"/>
                  </a:moveTo>
                  <a:cubicBezTo>
                    <a:pt x="939" y="1672"/>
                    <a:pt x="940" y="1673"/>
                    <a:pt x="941" y="1673"/>
                  </a:cubicBezTo>
                  <a:cubicBezTo>
                    <a:pt x="940" y="1672"/>
                    <a:pt x="939" y="1672"/>
                    <a:pt x="938" y="1671"/>
                  </a:cubicBezTo>
                  <a:close/>
                  <a:moveTo>
                    <a:pt x="846" y="1690"/>
                  </a:moveTo>
                  <a:cubicBezTo>
                    <a:pt x="846" y="1692"/>
                    <a:pt x="846" y="1692"/>
                    <a:pt x="847" y="1693"/>
                  </a:cubicBezTo>
                  <a:lnTo>
                    <a:pt x="847" y="1693"/>
                  </a:lnTo>
                  <a:cubicBezTo>
                    <a:pt x="847" y="1692"/>
                    <a:pt x="846" y="1691"/>
                    <a:pt x="846" y="1690"/>
                  </a:cubicBezTo>
                  <a:close/>
                  <a:moveTo>
                    <a:pt x="958" y="1735"/>
                  </a:moveTo>
                  <a:lnTo>
                    <a:pt x="953" y="1740"/>
                  </a:lnTo>
                  <a:lnTo>
                    <a:pt x="953" y="1740"/>
                  </a:lnTo>
                  <a:cubicBezTo>
                    <a:pt x="956" y="1740"/>
                    <a:pt x="958" y="1738"/>
                    <a:pt x="958" y="1735"/>
                  </a:cubicBezTo>
                  <a:close/>
                  <a:moveTo>
                    <a:pt x="880" y="1757"/>
                  </a:moveTo>
                  <a:lnTo>
                    <a:pt x="891" y="1769"/>
                  </a:lnTo>
                  <a:lnTo>
                    <a:pt x="891" y="1757"/>
                  </a:lnTo>
                  <a:close/>
                  <a:moveTo>
                    <a:pt x="79" y="0"/>
                  </a:moveTo>
                  <a:cubicBezTo>
                    <a:pt x="72" y="0"/>
                    <a:pt x="65" y="2"/>
                    <a:pt x="62" y="4"/>
                  </a:cubicBezTo>
                  <a:cubicBezTo>
                    <a:pt x="62" y="4"/>
                    <a:pt x="62" y="10"/>
                    <a:pt x="56" y="16"/>
                  </a:cubicBezTo>
                  <a:lnTo>
                    <a:pt x="51" y="10"/>
                  </a:lnTo>
                  <a:cubicBezTo>
                    <a:pt x="28" y="21"/>
                    <a:pt x="6" y="27"/>
                    <a:pt x="0" y="49"/>
                  </a:cubicBezTo>
                  <a:lnTo>
                    <a:pt x="17" y="49"/>
                  </a:lnTo>
                  <a:lnTo>
                    <a:pt x="12" y="60"/>
                  </a:lnTo>
                  <a:lnTo>
                    <a:pt x="12" y="60"/>
                  </a:lnTo>
                  <a:cubicBezTo>
                    <a:pt x="12" y="60"/>
                    <a:pt x="11" y="60"/>
                    <a:pt x="11" y="60"/>
                  </a:cubicBezTo>
                  <a:lnTo>
                    <a:pt x="11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cubicBezTo>
                    <a:pt x="14" y="60"/>
                    <a:pt x="16" y="60"/>
                    <a:pt x="17" y="60"/>
                  </a:cubicBezTo>
                  <a:cubicBezTo>
                    <a:pt x="12" y="60"/>
                    <a:pt x="12" y="66"/>
                    <a:pt x="6" y="72"/>
                  </a:cubicBezTo>
                  <a:lnTo>
                    <a:pt x="34" y="66"/>
                  </a:lnTo>
                  <a:lnTo>
                    <a:pt x="34" y="66"/>
                  </a:lnTo>
                  <a:cubicBezTo>
                    <a:pt x="23" y="72"/>
                    <a:pt x="17" y="72"/>
                    <a:pt x="12" y="83"/>
                  </a:cubicBezTo>
                  <a:cubicBezTo>
                    <a:pt x="21" y="83"/>
                    <a:pt x="27" y="70"/>
                    <a:pt x="35" y="70"/>
                  </a:cubicBezTo>
                  <a:cubicBezTo>
                    <a:pt x="36" y="70"/>
                    <a:pt x="38" y="71"/>
                    <a:pt x="40" y="72"/>
                  </a:cubicBezTo>
                  <a:cubicBezTo>
                    <a:pt x="34" y="83"/>
                    <a:pt x="23" y="83"/>
                    <a:pt x="34" y="83"/>
                  </a:cubicBezTo>
                  <a:cubicBezTo>
                    <a:pt x="28" y="88"/>
                    <a:pt x="28" y="88"/>
                    <a:pt x="23" y="88"/>
                  </a:cubicBezTo>
                  <a:cubicBezTo>
                    <a:pt x="27" y="88"/>
                    <a:pt x="32" y="96"/>
                    <a:pt x="39" y="96"/>
                  </a:cubicBezTo>
                  <a:cubicBezTo>
                    <a:pt x="41" y="96"/>
                    <a:pt x="43" y="95"/>
                    <a:pt x="45" y="94"/>
                  </a:cubicBezTo>
                  <a:lnTo>
                    <a:pt x="45" y="94"/>
                  </a:lnTo>
                  <a:cubicBezTo>
                    <a:pt x="34" y="105"/>
                    <a:pt x="56" y="111"/>
                    <a:pt x="34" y="116"/>
                  </a:cubicBezTo>
                  <a:cubicBezTo>
                    <a:pt x="40" y="116"/>
                    <a:pt x="56" y="116"/>
                    <a:pt x="56" y="122"/>
                  </a:cubicBezTo>
                  <a:cubicBezTo>
                    <a:pt x="34" y="128"/>
                    <a:pt x="68" y="139"/>
                    <a:pt x="40" y="150"/>
                  </a:cubicBezTo>
                  <a:cubicBezTo>
                    <a:pt x="42" y="149"/>
                    <a:pt x="44" y="149"/>
                    <a:pt x="46" y="149"/>
                  </a:cubicBezTo>
                  <a:cubicBezTo>
                    <a:pt x="60" y="149"/>
                    <a:pt x="63" y="162"/>
                    <a:pt x="73" y="169"/>
                  </a:cubicBezTo>
                  <a:lnTo>
                    <a:pt x="73" y="169"/>
                  </a:lnTo>
                  <a:cubicBezTo>
                    <a:pt x="72" y="178"/>
                    <a:pt x="68" y="178"/>
                    <a:pt x="68" y="184"/>
                  </a:cubicBezTo>
                  <a:cubicBezTo>
                    <a:pt x="73" y="182"/>
                    <a:pt x="77" y="181"/>
                    <a:pt x="81" y="181"/>
                  </a:cubicBezTo>
                  <a:cubicBezTo>
                    <a:pt x="89" y="181"/>
                    <a:pt x="96" y="184"/>
                    <a:pt x="107" y="184"/>
                  </a:cubicBezTo>
                  <a:cubicBezTo>
                    <a:pt x="90" y="200"/>
                    <a:pt x="84" y="189"/>
                    <a:pt x="68" y="200"/>
                  </a:cubicBezTo>
                  <a:cubicBezTo>
                    <a:pt x="71" y="199"/>
                    <a:pt x="74" y="199"/>
                    <a:pt x="77" y="199"/>
                  </a:cubicBezTo>
                  <a:cubicBezTo>
                    <a:pt x="84" y="199"/>
                    <a:pt x="88" y="202"/>
                    <a:pt x="92" y="202"/>
                  </a:cubicBezTo>
                  <a:cubicBezTo>
                    <a:pt x="93" y="202"/>
                    <a:pt x="94" y="202"/>
                    <a:pt x="96" y="200"/>
                  </a:cubicBezTo>
                  <a:lnTo>
                    <a:pt x="96" y="200"/>
                  </a:lnTo>
                  <a:cubicBezTo>
                    <a:pt x="90" y="206"/>
                    <a:pt x="96" y="206"/>
                    <a:pt x="84" y="217"/>
                  </a:cubicBezTo>
                  <a:cubicBezTo>
                    <a:pt x="92" y="213"/>
                    <a:pt x="95" y="212"/>
                    <a:pt x="96" y="212"/>
                  </a:cubicBezTo>
                  <a:lnTo>
                    <a:pt x="96" y="212"/>
                  </a:lnTo>
                  <a:cubicBezTo>
                    <a:pt x="99" y="212"/>
                    <a:pt x="96" y="217"/>
                    <a:pt x="107" y="217"/>
                  </a:cubicBezTo>
                  <a:cubicBezTo>
                    <a:pt x="101" y="228"/>
                    <a:pt x="90" y="228"/>
                    <a:pt x="96" y="234"/>
                  </a:cubicBezTo>
                  <a:cubicBezTo>
                    <a:pt x="96" y="236"/>
                    <a:pt x="94" y="236"/>
                    <a:pt x="93" y="236"/>
                  </a:cubicBezTo>
                  <a:cubicBezTo>
                    <a:pt x="89" y="236"/>
                    <a:pt x="84" y="234"/>
                    <a:pt x="84" y="234"/>
                  </a:cubicBezTo>
                  <a:lnTo>
                    <a:pt x="84" y="234"/>
                  </a:lnTo>
                  <a:cubicBezTo>
                    <a:pt x="84" y="237"/>
                    <a:pt x="86" y="239"/>
                    <a:pt x="88" y="239"/>
                  </a:cubicBezTo>
                  <a:cubicBezTo>
                    <a:pt x="94" y="239"/>
                    <a:pt x="103" y="232"/>
                    <a:pt x="107" y="228"/>
                  </a:cubicBezTo>
                  <a:lnTo>
                    <a:pt x="107" y="228"/>
                  </a:lnTo>
                  <a:cubicBezTo>
                    <a:pt x="118" y="240"/>
                    <a:pt x="101" y="240"/>
                    <a:pt x="96" y="251"/>
                  </a:cubicBezTo>
                  <a:cubicBezTo>
                    <a:pt x="101" y="251"/>
                    <a:pt x="118" y="251"/>
                    <a:pt x="124" y="256"/>
                  </a:cubicBezTo>
                  <a:lnTo>
                    <a:pt x="112" y="256"/>
                  </a:lnTo>
                  <a:cubicBezTo>
                    <a:pt x="129" y="262"/>
                    <a:pt x="124" y="279"/>
                    <a:pt x="146" y="279"/>
                  </a:cubicBezTo>
                  <a:cubicBezTo>
                    <a:pt x="146" y="279"/>
                    <a:pt x="146" y="279"/>
                    <a:pt x="140" y="284"/>
                  </a:cubicBezTo>
                  <a:cubicBezTo>
                    <a:pt x="152" y="279"/>
                    <a:pt x="157" y="273"/>
                    <a:pt x="163" y="268"/>
                  </a:cubicBezTo>
                  <a:cubicBezTo>
                    <a:pt x="163" y="273"/>
                    <a:pt x="174" y="273"/>
                    <a:pt x="168" y="279"/>
                  </a:cubicBezTo>
                  <a:cubicBezTo>
                    <a:pt x="168" y="277"/>
                    <a:pt x="168" y="276"/>
                    <a:pt x="167" y="276"/>
                  </a:cubicBezTo>
                  <a:cubicBezTo>
                    <a:pt x="165" y="276"/>
                    <a:pt x="161" y="279"/>
                    <a:pt x="157" y="279"/>
                  </a:cubicBezTo>
                  <a:lnTo>
                    <a:pt x="163" y="279"/>
                  </a:lnTo>
                  <a:cubicBezTo>
                    <a:pt x="159" y="283"/>
                    <a:pt x="157" y="284"/>
                    <a:pt x="156" y="284"/>
                  </a:cubicBezTo>
                  <a:cubicBezTo>
                    <a:pt x="154" y="284"/>
                    <a:pt x="154" y="283"/>
                    <a:pt x="151" y="283"/>
                  </a:cubicBezTo>
                  <a:cubicBezTo>
                    <a:pt x="150" y="283"/>
                    <a:pt x="148" y="283"/>
                    <a:pt x="146" y="284"/>
                  </a:cubicBezTo>
                  <a:cubicBezTo>
                    <a:pt x="157" y="290"/>
                    <a:pt x="174" y="290"/>
                    <a:pt x="168" y="301"/>
                  </a:cubicBezTo>
                  <a:cubicBezTo>
                    <a:pt x="167" y="302"/>
                    <a:pt x="165" y="302"/>
                    <a:pt x="164" y="302"/>
                  </a:cubicBezTo>
                  <a:cubicBezTo>
                    <a:pt x="159" y="302"/>
                    <a:pt x="157" y="297"/>
                    <a:pt x="155" y="297"/>
                  </a:cubicBezTo>
                  <a:cubicBezTo>
                    <a:pt x="154" y="297"/>
                    <a:pt x="153" y="298"/>
                    <a:pt x="152" y="301"/>
                  </a:cubicBezTo>
                  <a:lnTo>
                    <a:pt x="152" y="290"/>
                  </a:lnTo>
                  <a:cubicBezTo>
                    <a:pt x="146" y="295"/>
                    <a:pt x="144" y="297"/>
                    <a:pt x="143" y="297"/>
                  </a:cubicBezTo>
                  <a:cubicBezTo>
                    <a:pt x="142" y="297"/>
                    <a:pt x="143" y="295"/>
                    <a:pt x="141" y="295"/>
                  </a:cubicBezTo>
                  <a:cubicBezTo>
                    <a:pt x="139" y="295"/>
                    <a:pt x="136" y="296"/>
                    <a:pt x="129" y="301"/>
                  </a:cubicBezTo>
                  <a:cubicBezTo>
                    <a:pt x="129" y="318"/>
                    <a:pt x="146" y="312"/>
                    <a:pt x="146" y="329"/>
                  </a:cubicBezTo>
                  <a:cubicBezTo>
                    <a:pt x="157" y="324"/>
                    <a:pt x="157" y="318"/>
                    <a:pt x="168" y="318"/>
                  </a:cubicBezTo>
                  <a:lnTo>
                    <a:pt x="168" y="318"/>
                  </a:lnTo>
                  <a:cubicBezTo>
                    <a:pt x="191" y="329"/>
                    <a:pt x="140" y="352"/>
                    <a:pt x="163" y="357"/>
                  </a:cubicBezTo>
                  <a:cubicBezTo>
                    <a:pt x="169" y="354"/>
                    <a:pt x="179" y="351"/>
                    <a:pt x="186" y="351"/>
                  </a:cubicBezTo>
                  <a:cubicBezTo>
                    <a:pt x="190" y="351"/>
                    <a:pt x="193" y="352"/>
                    <a:pt x="191" y="357"/>
                  </a:cubicBezTo>
                  <a:lnTo>
                    <a:pt x="174" y="363"/>
                  </a:lnTo>
                  <a:cubicBezTo>
                    <a:pt x="174" y="368"/>
                    <a:pt x="176" y="370"/>
                    <a:pt x="180" y="370"/>
                  </a:cubicBezTo>
                  <a:cubicBezTo>
                    <a:pt x="182" y="370"/>
                    <a:pt x="186" y="369"/>
                    <a:pt x="188" y="369"/>
                  </a:cubicBezTo>
                  <a:cubicBezTo>
                    <a:pt x="193" y="369"/>
                    <a:pt x="196" y="371"/>
                    <a:pt x="196" y="380"/>
                  </a:cubicBezTo>
                  <a:lnTo>
                    <a:pt x="185" y="391"/>
                  </a:lnTo>
                  <a:cubicBezTo>
                    <a:pt x="196" y="402"/>
                    <a:pt x="213" y="408"/>
                    <a:pt x="224" y="424"/>
                  </a:cubicBezTo>
                  <a:cubicBezTo>
                    <a:pt x="219" y="424"/>
                    <a:pt x="213" y="424"/>
                    <a:pt x="208" y="430"/>
                  </a:cubicBezTo>
                  <a:cubicBezTo>
                    <a:pt x="224" y="441"/>
                    <a:pt x="230" y="469"/>
                    <a:pt x="230" y="492"/>
                  </a:cubicBezTo>
                  <a:lnTo>
                    <a:pt x="241" y="492"/>
                  </a:lnTo>
                  <a:cubicBezTo>
                    <a:pt x="247" y="492"/>
                    <a:pt x="241" y="497"/>
                    <a:pt x="236" y="497"/>
                  </a:cubicBezTo>
                  <a:cubicBezTo>
                    <a:pt x="236" y="498"/>
                    <a:pt x="236" y="499"/>
                    <a:pt x="237" y="499"/>
                  </a:cubicBezTo>
                  <a:cubicBezTo>
                    <a:pt x="240" y="499"/>
                    <a:pt x="248" y="492"/>
                    <a:pt x="252" y="492"/>
                  </a:cubicBezTo>
                  <a:lnTo>
                    <a:pt x="252" y="492"/>
                  </a:lnTo>
                  <a:cubicBezTo>
                    <a:pt x="252" y="497"/>
                    <a:pt x="247" y="503"/>
                    <a:pt x="241" y="503"/>
                  </a:cubicBezTo>
                  <a:cubicBezTo>
                    <a:pt x="258" y="508"/>
                    <a:pt x="280" y="525"/>
                    <a:pt x="275" y="542"/>
                  </a:cubicBezTo>
                  <a:lnTo>
                    <a:pt x="269" y="542"/>
                  </a:lnTo>
                  <a:cubicBezTo>
                    <a:pt x="269" y="548"/>
                    <a:pt x="278" y="548"/>
                    <a:pt x="285" y="548"/>
                  </a:cubicBezTo>
                  <a:cubicBezTo>
                    <a:pt x="292" y="548"/>
                    <a:pt x="297" y="548"/>
                    <a:pt x="292" y="553"/>
                  </a:cubicBezTo>
                  <a:cubicBezTo>
                    <a:pt x="297" y="581"/>
                    <a:pt x="320" y="598"/>
                    <a:pt x="308" y="620"/>
                  </a:cubicBezTo>
                  <a:cubicBezTo>
                    <a:pt x="310" y="620"/>
                    <a:pt x="312" y="620"/>
                    <a:pt x="313" y="620"/>
                  </a:cubicBezTo>
                  <a:cubicBezTo>
                    <a:pt x="326" y="620"/>
                    <a:pt x="319" y="640"/>
                    <a:pt x="329" y="640"/>
                  </a:cubicBezTo>
                  <a:cubicBezTo>
                    <a:pt x="331" y="640"/>
                    <a:pt x="333" y="639"/>
                    <a:pt x="336" y="637"/>
                  </a:cubicBezTo>
                  <a:lnTo>
                    <a:pt x="336" y="637"/>
                  </a:lnTo>
                  <a:cubicBezTo>
                    <a:pt x="331" y="654"/>
                    <a:pt x="325" y="654"/>
                    <a:pt x="325" y="676"/>
                  </a:cubicBezTo>
                  <a:cubicBezTo>
                    <a:pt x="326" y="678"/>
                    <a:pt x="328" y="678"/>
                    <a:pt x="330" y="678"/>
                  </a:cubicBezTo>
                  <a:cubicBezTo>
                    <a:pt x="335" y="678"/>
                    <a:pt x="343" y="675"/>
                    <a:pt x="348" y="675"/>
                  </a:cubicBezTo>
                  <a:cubicBezTo>
                    <a:pt x="350" y="675"/>
                    <a:pt x="352" y="675"/>
                    <a:pt x="353" y="676"/>
                  </a:cubicBezTo>
                  <a:lnTo>
                    <a:pt x="336" y="682"/>
                  </a:lnTo>
                  <a:lnTo>
                    <a:pt x="353" y="688"/>
                  </a:lnTo>
                  <a:lnTo>
                    <a:pt x="342" y="699"/>
                  </a:lnTo>
                  <a:lnTo>
                    <a:pt x="348" y="699"/>
                  </a:lnTo>
                  <a:cubicBezTo>
                    <a:pt x="348" y="699"/>
                    <a:pt x="353" y="693"/>
                    <a:pt x="359" y="693"/>
                  </a:cubicBezTo>
                  <a:lnTo>
                    <a:pt x="359" y="693"/>
                  </a:lnTo>
                  <a:cubicBezTo>
                    <a:pt x="364" y="699"/>
                    <a:pt x="359" y="716"/>
                    <a:pt x="353" y="721"/>
                  </a:cubicBezTo>
                  <a:lnTo>
                    <a:pt x="370" y="732"/>
                  </a:lnTo>
                  <a:cubicBezTo>
                    <a:pt x="368" y="734"/>
                    <a:pt x="367" y="735"/>
                    <a:pt x="366" y="735"/>
                  </a:cubicBezTo>
                  <a:cubicBezTo>
                    <a:pt x="364" y="735"/>
                    <a:pt x="363" y="732"/>
                    <a:pt x="359" y="732"/>
                  </a:cubicBezTo>
                  <a:lnTo>
                    <a:pt x="359" y="732"/>
                  </a:lnTo>
                  <a:cubicBezTo>
                    <a:pt x="376" y="738"/>
                    <a:pt x="348" y="744"/>
                    <a:pt x="364" y="744"/>
                  </a:cubicBezTo>
                  <a:lnTo>
                    <a:pt x="376" y="744"/>
                  </a:lnTo>
                  <a:cubicBezTo>
                    <a:pt x="370" y="749"/>
                    <a:pt x="376" y="760"/>
                    <a:pt x="381" y="766"/>
                  </a:cubicBezTo>
                  <a:lnTo>
                    <a:pt x="370" y="772"/>
                  </a:lnTo>
                  <a:cubicBezTo>
                    <a:pt x="376" y="783"/>
                    <a:pt x="392" y="800"/>
                    <a:pt x="398" y="816"/>
                  </a:cubicBezTo>
                  <a:cubicBezTo>
                    <a:pt x="398" y="808"/>
                    <a:pt x="407" y="803"/>
                    <a:pt x="414" y="803"/>
                  </a:cubicBezTo>
                  <a:cubicBezTo>
                    <a:pt x="417" y="803"/>
                    <a:pt x="419" y="804"/>
                    <a:pt x="420" y="805"/>
                  </a:cubicBezTo>
                  <a:lnTo>
                    <a:pt x="419" y="806"/>
                  </a:lnTo>
                  <a:lnTo>
                    <a:pt x="419" y="806"/>
                  </a:lnTo>
                  <a:cubicBezTo>
                    <a:pt x="421" y="805"/>
                    <a:pt x="423" y="805"/>
                    <a:pt x="426" y="805"/>
                  </a:cubicBezTo>
                  <a:cubicBezTo>
                    <a:pt x="426" y="816"/>
                    <a:pt x="409" y="816"/>
                    <a:pt x="404" y="816"/>
                  </a:cubicBezTo>
                  <a:lnTo>
                    <a:pt x="415" y="822"/>
                  </a:lnTo>
                  <a:cubicBezTo>
                    <a:pt x="412" y="825"/>
                    <a:pt x="409" y="825"/>
                    <a:pt x="406" y="825"/>
                  </a:cubicBezTo>
                  <a:cubicBezTo>
                    <a:pt x="404" y="825"/>
                    <a:pt x="401" y="825"/>
                    <a:pt x="398" y="828"/>
                  </a:cubicBezTo>
                  <a:cubicBezTo>
                    <a:pt x="409" y="828"/>
                    <a:pt x="392" y="844"/>
                    <a:pt x="409" y="844"/>
                  </a:cubicBezTo>
                  <a:cubicBezTo>
                    <a:pt x="415" y="861"/>
                    <a:pt x="420" y="867"/>
                    <a:pt x="432" y="878"/>
                  </a:cubicBezTo>
                  <a:cubicBezTo>
                    <a:pt x="434" y="877"/>
                    <a:pt x="436" y="876"/>
                    <a:pt x="437" y="876"/>
                  </a:cubicBezTo>
                  <a:cubicBezTo>
                    <a:pt x="442" y="876"/>
                    <a:pt x="444" y="880"/>
                    <a:pt x="448" y="880"/>
                  </a:cubicBezTo>
                  <a:cubicBezTo>
                    <a:pt x="450" y="880"/>
                    <a:pt x="452" y="879"/>
                    <a:pt x="454" y="878"/>
                  </a:cubicBezTo>
                  <a:lnTo>
                    <a:pt x="454" y="878"/>
                  </a:lnTo>
                  <a:cubicBezTo>
                    <a:pt x="454" y="889"/>
                    <a:pt x="448" y="906"/>
                    <a:pt x="460" y="917"/>
                  </a:cubicBezTo>
                  <a:cubicBezTo>
                    <a:pt x="461" y="919"/>
                    <a:pt x="463" y="920"/>
                    <a:pt x="465" y="920"/>
                  </a:cubicBezTo>
                  <a:cubicBezTo>
                    <a:pt x="469" y="920"/>
                    <a:pt x="473" y="917"/>
                    <a:pt x="476" y="917"/>
                  </a:cubicBezTo>
                  <a:lnTo>
                    <a:pt x="476" y="917"/>
                  </a:lnTo>
                  <a:cubicBezTo>
                    <a:pt x="465" y="923"/>
                    <a:pt x="476" y="934"/>
                    <a:pt x="465" y="934"/>
                  </a:cubicBezTo>
                  <a:cubicBezTo>
                    <a:pt x="471" y="945"/>
                    <a:pt x="476" y="951"/>
                    <a:pt x="493" y="962"/>
                  </a:cubicBezTo>
                  <a:cubicBezTo>
                    <a:pt x="493" y="956"/>
                    <a:pt x="499" y="956"/>
                    <a:pt x="499" y="956"/>
                  </a:cubicBezTo>
                  <a:lnTo>
                    <a:pt x="499" y="956"/>
                  </a:lnTo>
                  <a:cubicBezTo>
                    <a:pt x="504" y="956"/>
                    <a:pt x="499" y="962"/>
                    <a:pt x="493" y="968"/>
                  </a:cubicBezTo>
                  <a:cubicBezTo>
                    <a:pt x="521" y="979"/>
                    <a:pt x="488" y="1029"/>
                    <a:pt x="516" y="1035"/>
                  </a:cubicBezTo>
                  <a:lnTo>
                    <a:pt x="532" y="1040"/>
                  </a:lnTo>
                  <a:cubicBezTo>
                    <a:pt x="535" y="1046"/>
                    <a:pt x="532" y="1046"/>
                    <a:pt x="529" y="1046"/>
                  </a:cubicBezTo>
                  <a:cubicBezTo>
                    <a:pt x="525" y="1046"/>
                    <a:pt x="521" y="1046"/>
                    <a:pt x="521" y="1052"/>
                  </a:cubicBezTo>
                  <a:cubicBezTo>
                    <a:pt x="544" y="1063"/>
                    <a:pt x="532" y="1080"/>
                    <a:pt x="549" y="1091"/>
                  </a:cubicBezTo>
                  <a:cubicBezTo>
                    <a:pt x="527" y="1119"/>
                    <a:pt x="572" y="1130"/>
                    <a:pt x="560" y="1152"/>
                  </a:cubicBezTo>
                  <a:lnTo>
                    <a:pt x="566" y="1152"/>
                  </a:lnTo>
                  <a:cubicBezTo>
                    <a:pt x="577" y="1152"/>
                    <a:pt x="566" y="1158"/>
                    <a:pt x="566" y="1164"/>
                  </a:cubicBezTo>
                  <a:cubicBezTo>
                    <a:pt x="572" y="1158"/>
                    <a:pt x="572" y="1152"/>
                    <a:pt x="577" y="1152"/>
                  </a:cubicBezTo>
                  <a:cubicBezTo>
                    <a:pt x="600" y="1186"/>
                    <a:pt x="600" y="1231"/>
                    <a:pt x="605" y="1270"/>
                  </a:cubicBezTo>
                  <a:cubicBezTo>
                    <a:pt x="606" y="1273"/>
                    <a:pt x="609" y="1273"/>
                    <a:pt x="613" y="1273"/>
                  </a:cubicBezTo>
                  <a:cubicBezTo>
                    <a:pt x="620" y="1273"/>
                    <a:pt x="629" y="1271"/>
                    <a:pt x="635" y="1271"/>
                  </a:cubicBezTo>
                  <a:cubicBezTo>
                    <a:pt x="640" y="1271"/>
                    <a:pt x="643" y="1273"/>
                    <a:pt x="639" y="1281"/>
                  </a:cubicBezTo>
                  <a:lnTo>
                    <a:pt x="622" y="1281"/>
                  </a:lnTo>
                  <a:cubicBezTo>
                    <a:pt x="656" y="1298"/>
                    <a:pt x="650" y="1337"/>
                    <a:pt x="672" y="1354"/>
                  </a:cubicBezTo>
                  <a:lnTo>
                    <a:pt x="667" y="1354"/>
                  </a:lnTo>
                  <a:cubicBezTo>
                    <a:pt x="658" y="1363"/>
                    <a:pt x="667" y="1372"/>
                    <a:pt x="677" y="1372"/>
                  </a:cubicBezTo>
                  <a:cubicBezTo>
                    <a:pt x="679" y="1372"/>
                    <a:pt x="682" y="1372"/>
                    <a:pt x="684" y="1371"/>
                  </a:cubicBezTo>
                  <a:lnTo>
                    <a:pt x="684" y="1371"/>
                  </a:lnTo>
                  <a:cubicBezTo>
                    <a:pt x="684" y="1376"/>
                    <a:pt x="678" y="1376"/>
                    <a:pt x="672" y="1376"/>
                  </a:cubicBezTo>
                  <a:cubicBezTo>
                    <a:pt x="667" y="1388"/>
                    <a:pt x="689" y="1388"/>
                    <a:pt x="684" y="1393"/>
                  </a:cubicBezTo>
                  <a:lnTo>
                    <a:pt x="678" y="1393"/>
                  </a:lnTo>
                  <a:cubicBezTo>
                    <a:pt x="682" y="1393"/>
                    <a:pt x="683" y="1403"/>
                    <a:pt x="688" y="1403"/>
                  </a:cubicBezTo>
                  <a:cubicBezTo>
                    <a:pt x="690" y="1403"/>
                    <a:pt x="692" y="1402"/>
                    <a:pt x="695" y="1399"/>
                  </a:cubicBezTo>
                  <a:cubicBezTo>
                    <a:pt x="695" y="1416"/>
                    <a:pt x="706" y="1416"/>
                    <a:pt x="706" y="1427"/>
                  </a:cubicBezTo>
                  <a:cubicBezTo>
                    <a:pt x="719" y="1427"/>
                    <a:pt x="711" y="1441"/>
                    <a:pt x="716" y="1441"/>
                  </a:cubicBezTo>
                  <a:cubicBezTo>
                    <a:pt x="717" y="1441"/>
                    <a:pt x="719" y="1440"/>
                    <a:pt x="723" y="1438"/>
                  </a:cubicBezTo>
                  <a:lnTo>
                    <a:pt x="723" y="1438"/>
                  </a:lnTo>
                  <a:cubicBezTo>
                    <a:pt x="706" y="1449"/>
                    <a:pt x="717" y="1466"/>
                    <a:pt x="728" y="1466"/>
                  </a:cubicBezTo>
                  <a:cubicBezTo>
                    <a:pt x="723" y="1466"/>
                    <a:pt x="728" y="1472"/>
                    <a:pt x="717" y="1477"/>
                  </a:cubicBezTo>
                  <a:cubicBezTo>
                    <a:pt x="721" y="1481"/>
                    <a:pt x="725" y="1485"/>
                    <a:pt x="729" y="1485"/>
                  </a:cubicBezTo>
                  <a:cubicBezTo>
                    <a:pt x="731" y="1485"/>
                    <a:pt x="732" y="1485"/>
                    <a:pt x="734" y="1483"/>
                  </a:cubicBezTo>
                  <a:lnTo>
                    <a:pt x="734" y="1483"/>
                  </a:lnTo>
                  <a:cubicBezTo>
                    <a:pt x="717" y="1505"/>
                    <a:pt x="768" y="1500"/>
                    <a:pt x="740" y="1517"/>
                  </a:cubicBezTo>
                  <a:cubicBezTo>
                    <a:pt x="762" y="1533"/>
                    <a:pt x="779" y="1550"/>
                    <a:pt x="790" y="1567"/>
                  </a:cubicBezTo>
                  <a:cubicBezTo>
                    <a:pt x="788" y="1567"/>
                    <a:pt x="786" y="1568"/>
                    <a:pt x="785" y="1568"/>
                  </a:cubicBezTo>
                  <a:cubicBezTo>
                    <a:pt x="772" y="1568"/>
                    <a:pt x="775" y="1553"/>
                    <a:pt x="765" y="1553"/>
                  </a:cubicBezTo>
                  <a:cubicBezTo>
                    <a:pt x="763" y="1553"/>
                    <a:pt x="760" y="1554"/>
                    <a:pt x="756" y="1556"/>
                  </a:cubicBezTo>
                  <a:cubicBezTo>
                    <a:pt x="773" y="1573"/>
                    <a:pt x="796" y="1573"/>
                    <a:pt x="801" y="1589"/>
                  </a:cubicBezTo>
                  <a:cubicBezTo>
                    <a:pt x="801" y="1595"/>
                    <a:pt x="790" y="1595"/>
                    <a:pt x="784" y="1595"/>
                  </a:cubicBezTo>
                  <a:cubicBezTo>
                    <a:pt x="801" y="1606"/>
                    <a:pt x="801" y="1629"/>
                    <a:pt x="818" y="1640"/>
                  </a:cubicBezTo>
                  <a:cubicBezTo>
                    <a:pt x="820" y="1636"/>
                    <a:pt x="824" y="1634"/>
                    <a:pt x="829" y="1634"/>
                  </a:cubicBezTo>
                  <a:cubicBezTo>
                    <a:pt x="835" y="1634"/>
                    <a:pt x="841" y="1636"/>
                    <a:pt x="846" y="1636"/>
                  </a:cubicBezTo>
                  <a:cubicBezTo>
                    <a:pt x="847" y="1636"/>
                    <a:pt x="848" y="1636"/>
                    <a:pt x="849" y="1635"/>
                  </a:cubicBezTo>
                  <a:lnTo>
                    <a:pt x="849" y="1635"/>
                  </a:lnTo>
                  <a:cubicBezTo>
                    <a:pt x="831" y="1646"/>
                    <a:pt x="856" y="1657"/>
                    <a:pt x="818" y="1662"/>
                  </a:cubicBezTo>
                  <a:lnTo>
                    <a:pt x="835" y="1662"/>
                  </a:lnTo>
                  <a:cubicBezTo>
                    <a:pt x="835" y="1662"/>
                    <a:pt x="829" y="1668"/>
                    <a:pt x="824" y="1668"/>
                  </a:cubicBezTo>
                  <a:cubicBezTo>
                    <a:pt x="829" y="1673"/>
                    <a:pt x="840" y="1668"/>
                    <a:pt x="846" y="1679"/>
                  </a:cubicBezTo>
                  <a:lnTo>
                    <a:pt x="829" y="1679"/>
                  </a:lnTo>
                  <a:cubicBezTo>
                    <a:pt x="840" y="1679"/>
                    <a:pt x="852" y="1679"/>
                    <a:pt x="852" y="1690"/>
                  </a:cubicBezTo>
                  <a:cubicBezTo>
                    <a:pt x="852" y="1690"/>
                    <a:pt x="849" y="1693"/>
                    <a:pt x="847" y="1693"/>
                  </a:cubicBezTo>
                  <a:cubicBezTo>
                    <a:pt x="847" y="1693"/>
                    <a:pt x="847" y="1693"/>
                    <a:pt x="847" y="1693"/>
                  </a:cubicBezTo>
                  <a:lnTo>
                    <a:pt x="847" y="1693"/>
                  </a:lnTo>
                  <a:cubicBezTo>
                    <a:pt x="854" y="1707"/>
                    <a:pt x="880" y="1708"/>
                    <a:pt x="880" y="1724"/>
                  </a:cubicBezTo>
                  <a:cubicBezTo>
                    <a:pt x="857" y="1729"/>
                    <a:pt x="874" y="1735"/>
                    <a:pt x="857" y="1741"/>
                  </a:cubicBezTo>
                  <a:lnTo>
                    <a:pt x="868" y="1746"/>
                  </a:lnTo>
                  <a:lnTo>
                    <a:pt x="874" y="1741"/>
                  </a:lnTo>
                  <a:cubicBezTo>
                    <a:pt x="880" y="1752"/>
                    <a:pt x="891" y="1752"/>
                    <a:pt x="891" y="1757"/>
                  </a:cubicBezTo>
                  <a:cubicBezTo>
                    <a:pt x="893" y="1758"/>
                    <a:pt x="894" y="1759"/>
                    <a:pt x="896" y="1759"/>
                  </a:cubicBezTo>
                  <a:cubicBezTo>
                    <a:pt x="901" y="1759"/>
                    <a:pt x="906" y="1755"/>
                    <a:pt x="909" y="1755"/>
                  </a:cubicBezTo>
                  <a:cubicBezTo>
                    <a:pt x="912" y="1755"/>
                    <a:pt x="913" y="1757"/>
                    <a:pt x="913" y="1763"/>
                  </a:cubicBezTo>
                  <a:cubicBezTo>
                    <a:pt x="912" y="1762"/>
                    <a:pt x="911" y="1761"/>
                    <a:pt x="911" y="1761"/>
                  </a:cubicBezTo>
                  <a:lnTo>
                    <a:pt x="911" y="1761"/>
                  </a:lnTo>
                  <a:cubicBezTo>
                    <a:pt x="909" y="1761"/>
                    <a:pt x="912" y="1770"/>
                    <a:pt x="908" y="1774"/>
                  </a:cubicBezTo>
                  <a:cubicBezTo>
                    <a:pt x="913" y="1780"/>
                    <a:pt x="919" y="1780"/>
                    <a:pt x="919" y="1785"/>
                  </a:cubicBezTo>
                  <a:cubicBezTo>
                    <a:pt x="913" y="1791"/>
                    <a:pt x="902" y="1791"/>
                    <a:pt x="896" y="1797"/>
                  </a:cubicBezTo>
                  <a:cubicBezTo>
                    <a:pt x="898" y="1796"/>
                    <a:pt x="900" y="1796"/>
                    <a:pt x="902" y="1796"/>
                  </a:cubicBezTo>
                  <a:cubicBezTo>
                    <a:pt x="912" y="1796"/>
                    <a:pt x="914" y="1809"/>
                    <a:pt x="921" y="1809"/>
                  </a:cubicBezTo>
                  <a:cubicBezTo>
                    <a:pt x="922" y="1809"/>
                    <a:pt x="923" y="1808"/>
                    <a:pt x="924" y="1808"/>
                  </a:cubicBezTo>
                  <a:lnTo>
                    <a:pt x="924" y="1808"/>
                  </a:lnTo>
                  <a:cubicBezTo>
                    <a:pt x="924" y="1808"/>
                    <a:pt x="913" y="1813"/>
                    <a:pt x="913" y="1813"/>
                  </a:cubicBezTo>
                  <a:lnTo>
                    <a:pt x="924" y="1813"/>
                  </a:lnTo>
                  <a:cubicBezTo>
                    <a:pt x="924" y="1819"/>
                    <a:pt x="924" y="1819"/>
                    <a:pt x="913" y="1819"/>
                  </a:cubicBezTo>
                  <a:cubicBezTo>
                    <a:pt x="915" y="1823"/>
                    <a:pt x="917" y="1825"/>
                    <a:pt x="919" y="1825"/>
                  </a:cubicBezTo>
                  <a:cubicBezTo>
                    <a:pt x="924" y="1825"/>
                    <a:pt x="929" y="1819"/>
                    <a:pt x="931" y="1819"/>
                  </a:cubicBezTo>
                  <a:lnTo>
                    <a:pt x="931" y="1819"/>
                  </a:lnTo>
                  <a:cubicBezTo>
                    <a:pt x="931" y="1819"/>
                    <a:pt x="931" y="1820"/>
                    <a:pt x="930" y="1825"/>
                  </a:cubicBezTo>
                  <a:lnTo>
                    <a:pt x="924" y="1825"/>
                  </a:lnTo>
                  <a:cubicBezTo>
                    <a:pt x="924" y="1841"/>
                    <a:pt x="941" y="1847"/>
                    <a:pt x="941" y="1858"/>
                  </a:cubicBezTo>
                  <a:cubicBezTo>
                    <a:pt x="938" y="1861"/>
                    <a:pt x="936" y="1862"/>
                    <a:pt x="935" y="1862"/>
                  </a:cubicBezTo>
                  <a:cubicBezTo>
                    <a:pt x="933" y="1862"/>
                    <a:pt x="933" y="1860"/>
                    <a:pt x="931" y="1860"/>
                  </a:cubicBezTo>
                  <a:cubicBezTo>
                    <a:pt x="929" y="1860"/>
                    <a:pt x="928" y="1861"/>
                    <a:pt x="924" y="1864"/>
                  </a:cubicBezTo>
                  <a:cubicBezTo>
                    <a:pt x="936" y="1875"/>
                    <a:pt x="958" y="1886"/>
                    <a:pt x="958" y="1903"/>
                  </a:cubicBezTo>
                  <a:lnTo>
                    <a:pt x="964" y="1903"/>
                  </a:lnTo>
                  <a:cubicBezTo>
                    <a:pt x="967" y="1901"/>
                    <a:pt x="970" y="1900"/>
                    <a:pt x="971" y="1900"/>
                  </a:cubicBezTo>
                  <a:lnTo>
                    <a:pt x="971" y="1900"/>
                  </a:lnTo>
                  <a:cubicBezTo>
                    <a:pt x="976" y="1900"/>
                    <a:pt x="955" y="1920"/>
                    <a:pt x="969" y="1920"/>
                  </a:cubicBezTo>
                  <a:cubicBezTo>
                    <a:pt x="969" y="1920"/>
                    <a:pt x="958" y="1925"/>
                    <a:pt x="958" y="1925"/>
                  </a:cubicBezTo>
                  <a:cubicBezTo>
                    <a:pt x="958" y="1937"/>
                    <a:pt x="975" y="1942"/>
                    <a:pt x="986" y="1959"/>
                  </a:cubicBezTo>
                  <a:lnTo>
                    <a:pt x="980" y="1959"/>
                  </a:lnTo>
                  <a:cubicBezTo>
                    <a:pt x="980" y="1965"/>
                    <a:pt x="986" y="1976"/>
                    <a:pt x="986" y="1981"/>
                  </a:cubicBezTo>
                  <a:cubicBezTo>
                    <a:pt x="990" y="1981"/>
                    <a:pt x="991" y="1984"/>
                    <a:pt x="995" y="1984"/>
                  </a:cubicBezTo>
                  <a:cubicBezTo>
                    <a:pt x="997" y="1984"/>
                    <a:pt x="999" y="1983"/>
                    <a:pt x="1003" y="1981"/>
                  </a:cubicBezTo>
                  <a:lnTo>
                    <a:pt x="1003" y="1981"/>
                  </a:lnTo>
                  <a:cubicBezTo>
                    <a:pt x="980" y="2015"/>
                    <a:pt x="1036" y="2015"/>
                    <a:pt x="1020" y="2043"/>
                  </a:cubicBezTo>
                  <a:lnTo>
                    <a:pt x="1014" y="2043"/>
                  </a:lnTo>
                  <a:lnTo>
                    <a:pt x="1025" y="2060"/>
                  </a:lnTo>
                  <a:cubicBezTo>
                    <a:pt x="1031" y="2054"/>
                    <a:pt x="1031" y="2054"/>
                    <a:pt x="1036" y="2049"/>
                  </a:cubicBezTo>
                  <a:cubicBezTo>
                    <a:pt x="1038" y="2047"/>
                    <a:pt x="1040" y="2046"/>
                    <a:pt x="1041" y="2046"/>
                  </a:cubicBezTo>
                  <a:cubicBezTo>
                    <a:pt x="1045" y="2046"/>
                    <a:pt x="1049" y="2050"/>
                    <a:pt x="1053" y="2054"/>
                  </a:cubicBezTo>
                  <a:cubicBezTo>
                    <a:pt x="1051" y="2053"/>
                    <a:pt x="1049" y="2053"/>
                    <a:pt x="1047" y="2053"/>
                  </a:cubicBezTo>
                  <a:cubicBezTo>
                    <a:pt x="1040" y="2053"/>
                    <a:pt x="1035" y="2061"/>
                    <a:pt x="1031" y="2065"/>
                  </a:cubicBezTo>
                  <a:cubicBezTo>
                    <a:pt x="1031" y="2065"/>
                    <a:pt x="1036" y="2065"/>
                    <a:pt x="1042" y="2060"/>
                  </a:cubicBezTo>
                  <a:lnTo>
                    <a:pt x="1042" y="2060"/>
                  </a:lnTo>
                  <a:cubicBezTo>
                    <a:pt x="1037" y="2065"/>
                    <a:pt x="1036" y="2066"/>
                    <a:pt x="1038" y="2066"/>
                  </a:cubicBezTo>
                  <a:cubicBezTo>
                    <a:pt x="1041" y="2066"/>
                    <a:pt x="1046" y="2064"/>
                    <a:pt x="1050" y="2064"/>
                  </a:cubicBezTo>
                  <a:cubicBezTo>
                    <a:pt x="1053" y="2064"/>
                    <a:pt x="1055" y="2066"/>
                    <a:pt x="1053" y="2071"/>
                  </a:cubicBezTo>
                  <a:lnTo>
                    <a:pt x="1048" y="2071"/>
                  </a:lnTo>
                  <a:cubicBezTo>
                    <a:pt x="1053" y="2077"/>
                    <a:pt x="1059" y="2077"/>
                    <a:pt x="1064" y="2082"/>
                  </a:cubicBezTo>
                  <a:cubicBezTo>
                    <a:pt x="1061" y="2084"/>
                    <a:pt x="1058" y="2085"/>
                    <a:pt x="1056" y="2085"/>
                  </a:cubicBezTo>
                  <a:cubicBezTo>
                    <a:pt x="1053" y="2085"/>
                    <a:pt x="1051" y="2082"/>
                    <a:pt x="1048" y="2082"/>
                  </a:cubicBezTo>
                  <a:lnTo>
                    <a:pt x="1048" y="2082"/>
                  </a:lnTo>
                  <a:cubicBezTo>
                    <a:pt x="1048" y="2088"/>
                    <a:pt x="1070" y="2088"/>
                    <a:pt x="1064" y="2099"/>
                  </a:cubicBezTo>
                  <a:cubicBezTo>
                    <a:pt x="1059" y="2099"/>
                    <a:pt x="1059" y="2093"/>
                    <a:pt x="1053" y="2093"/>
                  </a:cubicBezTo>
                  <a:cubicBezTo>
                    <a:pt x="1042" y="2105"/>
                    <a:pt x="1048" y="2105"/>
                    <a:pt x="1048" y="2110"/>
                  </a:cubicBezTo>
                  <a:lnTo>
                    <a:pt x="1048" y="2116"/>
                  </a:lnTo>
                  <a:cubicBezTo>
                    <a:pt x="1051" y="2115"/>
                    <a:pt x="1054" y="2115"/>
                    <a:pt x="1057" y="2115"/>
                  </a:cubicBezTo>
                  <a:cubicBezTo>
                    <a:pt x="1077" y="2115"/>
                    <a:pt x="1062" y="2133"/>
                    <a:pt x="1087" y="2133"/>
                  </a:cubicBezTo>
                  <a:cubicBezTo>
                    <a:pt x="1064" y="2133"/>
                    <a:pt x="1076" y="2138"/>
                    <a:pt x="1059" y="2144"/>
                  </a:cubicBezTo>
                  <a:cubicBezTo>
                    <a:pt x="1059" y="2144"/>
                    <a:pt x="1053" y="2149"/>
                    <a:pt x="1053" y="2155"/>
                  </a:cubicBezTo>
                  <a:cubicBezTo>
                    <a:pt x="1064" y="2155"/>
                    <a:pt x="1048" y="2166"/>
                    <a:pt x="1064" y="2166"/>
                  </a:cubicBezTo>
                  <a:cubicBezTo>
                    <a:pt x="1059" y="2166"/>
                    <a:pt x="1070" y="2172"/>
                    <a:pt x="1059" y="2177"/>
                  </a:cubicBezTo>
                  <a:cubicBezTo>
                    <a:pt x="1064" y="2177"/>
                    <a:pt x="1064" y="2172"/>
                    <a:pt x="1070" y="2166"/>
                  </a:cubicBezTo>
                  <a:lnTo>
                    <a:pt x="1070" y="2166"/>
                  </a:lnTo>
                  <a:cubicBezTo>
                    <a:pt x="1087" y="2172"/>
                    <a:pt x="1064" y="2200"/>
                    <a:pt x="1087" y="2205"/>
                  </a:cubicBezTo>
                  <a:cubicBezTo>
                    <a:pt x="1104" y="2217"/>
                    <a:pt x="1115" y="2211"/>
                    <a:pt x="1132" y="2222"/>
                  </a:cubicBezTo>
                  <a:cubicBezTo>
                    <a:pt x="1126" y="2228"/>
                    <a:pt x="1115" y="2228"/>
                    <a:pt x="1115" y="2228"/>
                  </a:cubicBezTo>
                  <a:cubicBezTo>
                    <a:pt x="1109" y="2233"/>
                    <a:pt x="1115" y="2239"/>
                    <a:pt x="1120" y="2245"/>
                  </a:cubicBezTo>
                  <a:lnTo>
                    <a:pt x="1137" y="2245"/>
                  </a:lnTo>
                  <a:lnTo>
                    <a:pt x="1120" y="2239"/>
                  </a:lnTo>
                  <a:cubicBezTo>
                    <a:pt x="1124" y="2235"/>
                    <a:pt x="1128" y="2231"/>
                    <a:pt x="1132" y="2231"/>
                  </a:cubicBezTo>
                  <a:cubicBezTo>
                    <a:pt x="1134" y="2231"/>
                    <a:pt x="1136" y="2232"/>
                    <a:pt x="1137" y="2233"/>
                  </a:cubicBezTo>
                  <a:cubicBezTo>
                    <a:pt x="1140" y="2228"/>
                    <a:pt x="1139" y="2228"/>
                    <a:pt x="1137" y="2228"/>
                  </a:cubicBezTo>
                  <a:cubicBezTo>
                    <a:pt x="1136" y="2228"/>
                    <a:pt x="1134" y="2228"/>
                    <a:pt x="1137" y="2222"/>
                  </a:cubicBezTo>
                  <a:lnTo>
                    <a:pt x="1143" y="2222"/>
                  </a:lnTo>
                  <a:lnTo>
                    <a:pt x="1132" y="2217"/>
                  </a:lnTo>
                  <a:cubicBezTo>
                    <a:pt x="1135" y="2217"/>
                    <a:pt x="1139" y="2214"/>
                    <a:pt x="1141" y="2214"/>
                  </a:cubicBezTo>
                  <a:cubicBezTo>
                    <a:pt x="1142" y="2214"/>
                    <a:pt x="1143" y="2215"/>
                    <a:pt x="1143" y="2217"/>
                  </a:cubicBezTo>
                  <a:cubicBezTo>
                    <a:pt x="1148" y="2200"/>
                    <a:pt x="1120" y="2205"/>
                    <a:pt x="1137" y="2194"/>
                  </a:cubicBezTo>
                  <a:cubicBezTo>
                    <a:pt x="1134" y="2191"/>
                    <a:pt x="1132" y="2190"/>
                    <a:pt x="1129" y="2190"/>
                  </a:cubicBezTo>
                  <a:cubicBezTo>
                    <a:pt x="1124" y="2190"/>
                    <a:pt x="1119" y="2195"/>
                    <a:pt x="1111" y="2195"/>
                  </a:cubicBezTo>
                  <a:cubicBezTo>
                    <a:pt x="1108" y="2195"/>
                    <a:pt x="1106" y="2195"/>
                    <a:pt x="1104" y="2194"/>
                  </a:cubicBezTo>
                  <a:lnTo>
                    <a:pt x="1132" y="2172"/>
                  </a:lnTo>
                  <a:lnTo>
                    <a:pt x="1132" y="2172"/>
                  </a:lnTo>
                  <a:lnTo>
                    <a:pt x="1115" y="2177"/>
                  </a:lnTo>
                  <a:cubicBezTo>
                    <a:pt x="1115" y="2172"/>
                    <a:pt x="1115" y="2172"/>
                    <a:pt x="1120" y="2166"/>
                  </a:cubicBezTo>
                  <a:lnTo>
                    <a:pt x="1120" y="2166"/>
                  </a:lnTo>
                  <a:cubicBezTo>
                    <a:pt x="1109" y="2166"/>
                    <a:pt x="1115" y="2172"/>
                    <a:pt x="1109" y="2172"/>
                  </a:cubicBezTo>
                  <a:cubicBezTo>
                    <a:pt x="1115" y="2161"/>
                    <a:pt x="1092" y="2155"/>
                    <a:pt x="1115" y="2144"/>
                  </a:cubicBezTo>
                  <a:lnTo>
                    <a:pt x="1115" y="2144"/>
                  </a:lnTo>
                  <a:cubicBezTo>
                    <a:pt x="1106" y="2144"/>
                    <a:pt x="1108" y="2151"/>
                    <a:pt x="1103" y="2151"/>
                  </a:cubicBezTo>
                  <a:cubicBezTo>
                    <a:pt x="1102" y="2151"/>
                    <a:pt x="1100" y="2150"/>
                    <a:pt x="1098" y="2149"/>
                  </a:cubicBezTo>
                  <a:cubicBezTo>
                    <a:pt x="1120" y="2138"/>
                    <a:pt x="1092" y="2138"/>
                    <a:pt x="1098" y="2127"/>
                  </a:cubicBezTo>
                  <a:lnTo>
                    <a:pt x="1098" y="2127"/>
                  </a:lnTo>
                  <a:cubicBezTo>
                    <a:pt x="1104" y="2127"/>
                    <a:pt x="1105" y="2131"/>
                    <a:pt x="1107" y="2131"/>
                  </a:cubicBezTo>
                  <a:cubicBezTo>
                    <a:pt x="1108" y="2131"/>
                    <a:pt x="1110" y="2129"/>
                    <a:pt x="1115" y="2121"/>
                  </a:cubicBezTo>
                  <a:lnTo>
                    <a:pt x="1115" y="2121"/>
                  </a:lnTo>
                  <a:cubicBezTo>
                    <a:pt x="1112" y="2122"/>
                    <a:pt x="1109" y="2122"/>
                    <a:pt x="1108" y="2122"/>
                  </a:cubicBezTo>
                  <a:cubicBezTo>
                    <a:pt x="1097" y="2122"/>
                    <a:pt x="1108" y="2109"/>
                    <a:pt x="1104" y="2105"/>
                  </a:cubicBezTo>
                  <a:cubicBezTo>
                    <a:pt x="1109" y="2105"/>
                    <a:pt x="1109" y="2105"/>
                    <a:pt x="1115" y="2099"/>
                  </a:cubicBezTo>
                  <a:lnTo>
                    <a:pt x="1115" y="2099"/>
                  </a:lnTo>
                  <a:cubicBezTo>
                    <a:pt x="1115" y="2099"/>
                    <a:pt x="1104" y="2105"/>
                    <a:pt x="1098" y="2105"/>
                  </a:cubicBezTo>
                  <a:cubicBezTo>
                    <a:pt x="1092" y="2099"/>
                    <a:pt x="1092" y="2093"/>
                    <a:pt x="1087" y="2088"/>
                  </a:cubicBezTo>
                  <a:cubicBezTo>
                    <a:pt x="1092" y="2088"/>
                    <a:pt x="1087" y="2065"/>
                    <a:pt x="1087" y="2054"/>
                  </a:cubicBezTo>
                  <a:cubicBezTo>
                    <a:pt x="1084" y="2055"/>
                    <a:pt x="1081" y="2056"/>
                    <a:pt x="1079" y="2056"/>
                  </a:cubicBezTo>
                  <a:cubicBezTo>
                    <a:pt x="1070" y="2056"/>
                    <a:pt x="1069" y="2047"/>
                    <a:pt x="1064" y="2043"/>
                  </a:cubicBezTo>
                  <a:cubicBezTo>
                    <a:pt x="1076" y="2037"/>
                    <a:pt x="1081" y="2037"/>
                    <a:pt x="1087" y="2037"/>
                  </a:cubicBezTo>
                  <a:lnTo>
                    <a:pt x="1081" y="2032"/>
                  </a:lnTo>
                  <a:lnTo>
                    <a:pt x="1070" y="2032"/>
                  </a:lnTo>
                  <a:lnTo>
                    <a:pt x="1081" y="2026"/>
                  </a:lnTo>
                  <a:cubicBezTo>
                    <a:pt x="1076" y="2021"/>
                    <a:pt x="1059" y="2015"/>
                    <a:pt x="1064" y="1998"/>
                  </a:cubicBezTo>
                  <a:lnTo>
                    <a:pt x="1064" y="1998"/>
                  </a:lnTo>
                  <a:cubicBezTo>
                    <a:pt x="1055" y="2003"/>
                    <a:pt x="1041" y="2016"/>
                    <a:pt x="1030" y="2016"/>
                  </a:cubicBezTo>
                  <a:cubicBezTo>
                    <a:pt x="1028" y="2016"/>
                    <a:pt x="1027" y="2016"/>
                    <a:pt x="1025" y="2015"/>
                  </a:cubicBezTo>
                  <a:cubicBezTo>
                    <a:pt x="1029" y="2012"/>
                    <a:pt x="1034" y="2008"/>
                    <a:pt x="1038" y="2007"/>
                  </a:cubicBezTo>
                  <a:lnTo>
                    <a:pt x="1038" y="2007"/>
                  </a:lnTo>
                  <a:cubicBezTo>
                    <a:pt x="1039" y="2009"/>
                    <a:pt x="1042" y="2009"/>
                    <a:pt x="1042" y="2009"/>
                  </a:cubicBezTo>
                  <a:cubicBezTo>
                    <a:pt x="1042" y="2008"/>
                    <a:pt x="1041" y="2007"/>
                    <a:pt x="1040" y="2007"/>
                  </a:cubicBezTo>
                  <a:cubicBezTo>
                    <a:pt x="1039" y="2007"/>
                    <a:pt x="1038" y="2007"/>
                    <a:pt x="1038" y="2007"/>
                  </a:cubicBezTo>
                  <a:lnTo>
                    <a:pt x="1038" y="2007"/>
                  </a:lnTo>
                  <a:cubicBezTo>
                    <a:pt x="1037" y="2007"/>
                    <a:pt x="1036" y="2005"/>
                    <a:pt x="1036" y="2004"/>
                  </a:cubicBezTo>
                  <a:lnTo>
                    <a:pt x="1053" y="2004"/>
                  </a:lnTo>
                  <a:cubicBezTo>
                    <a:pt x="1053" y="2001"/>
                    <a:pt x="1050" y="2001"/>
                    <a:pt x="1048" y="2001"/>
                  </a:cubicBezTo>
                  <a:cubicBezTo>
                    <a:pt x="1045" y="2001"/>
                    <a:pt x="1042" y="2001"/>
                    <a:pt x="1042" y="1998"/>
                  </a:cubicBezTo>
                  <a:cubicBezTo>
                    <a:pt x="1048" y="1998"/>
                    <a:pt x="1048" y="1993"/>
                    <a:pt x="1053" y="1993"/>
                  </a:cubicBezTo>
                  <a:lnTo>
                    <a:pt x="1053" y="1993"/>
                  </a:lnTo>
                  <a:cubicBezTo>
                    <a:pt x="1053" y="1993"/>
                    <a:pt x="1048" y="1998"/>
                    <a:pt x="1053" y="1998"/>
                  </a:cubicBezTo>
                  <a:cubicBezTo>
                    <a:pt x="1053" y="1993"/>
                    <a:pt x="1059" y="1987"/>
                    <a:pt x="1064" y="1981"/>
                  </a:cubicBezTo>
                  <a:lnTo>
                    <a:pt x="1064" y="1981"/>
                  </a:lnTo>
                  <a:cubicBezTo>
                    <a:pt x="1061" y="1981"/>
                    <a:pt x="1054" y="1984"/>
                    <a:pt x="1051" y="1984"/>
                  </a:cubicBezTo>
                  <a:cubicBezTo>
                    <a:pt x="1049" y="1984"/>
                    <a:pt x="1048" y="1983"/>
                    <a:pt x="1048" y="1981"/>
                  </a:cubicBezTo>
                  <a:cubicBezTo>
                    <a:pt x="1042" y="1976"/>
                    <a:pt x="1059" y="1976"/>
                    <a:pt x="1059" y="1970"/>
                  </a:cubicBezTo>
                  <a:cubicBezTo>
                    <a:pt x="1054" y="1970"/>
                    <a:pt x="1053" y="1963"/>
                    <a:pt x="1048" y="1963"/>
                  </a:cubicBezTo>
                  <a:cubicBezTo>
                    <a:pt x="1046" y="1963"/>
                    <a:pt x="1044" y="1963"/>
                    <a:pt x="1042" y="1965"/>
                  </a:cubicBezTo>
                  <a:cubicBezTo>
                    <a:pt x="1042" y="1965"/>
                    <a:pt x="1048" y="1959"/>
                    <a:pt x="1053" y="1959"/>
                  </a:cubicBezTo>
                  <a:cubicBezTo>
                    <a:pt x="1044" y="1959"/>
                    <a:pt x="1042" y="1945"/>
                    <a:pt x="1036" y="1945"/>
                  </a:cubicBezTo>
                  <a:cubicBezTo>
                    <a:pt x="1035" y="1945"/>
                    <a:pt x="1033" y="1946"/>
                    <a:pt x="1031" y="1948"/>
                  </a:cubicBezTo>
                  <a:lnTo>
                    <a:pt x="1031" y="1953"/>
                  </a:lnTo>
                  <a:lnTo>
                    <a:pt x="1025" y="1948"/>
                  </a:lnTo>
                  <a:cubicBezTo>
                    <a:pt x="1008" y="1942"/>
                    <a:pt x="1020" y="1920"/>
                    <a:pt x="1008" y="1903"/>
                  </a:cubicBezTo>
                  <a:lnTo>
                    <a:pt x="1014" y="1903"/>
                  </a:lnTo>
                  <a:cubicBezTo>
                    <a:pt x="1003" y="1897"/>
                    <a:pt x="1003" y="1886"/>
                    <a:pt x="992" y="1886"/>
                  </a:cubicBezTo>
                  <a:cubicBezTo>
                    <a:pt x="992" y="1881"/>
                    <a:pt x="997" y="1875"/>
                    <a:pt x="1003" y="1875"/>
                  </a:cubicBezTo>
                  <a:cubicBezTo>
                    <a:pt x="997" y="1869"/>
                    <a:pt x="992" y="1869"/>
                    <a:pt x="992" y="1858"/>
                  </a:cubicBezTo>
                  <a:cubicBezTo>
                    <a:pt x="997" y="1858"/>
                    <a:pt x="999" y="1857"/>
                    <a:pt x="999" y="1857"/>
                  </a:cubicBezTo>
                  <a:cubicBezTo>
                    <a:pt x="1000" y="1857"/>
                    <a:pt x="1000" y="1858"/>
                    <a:pt x="1003" y="1864"/>
                  </a:cubicBezTo>
                  <a:cubicBezTo>
                    <a:pt x="1003" y="1853"/>
                    <a:pt x="1008" y="1847"/>
                    <a:pt x="992" y="1841"/>
                  </a:cubicBezTo>
                  <a:cubicBezTo>
                    <a:pt x="1003" y="1841"/>
                    <a:pt x="1003" y="1830"/>
                    <a:pt x="997" y="1825"/>
                  </a:cubicBezTo>
                  <a:lnTo>
                    <a:pt x="997" y="1825"/>
                  </a:lnTo>
                  <a:lnTo>
                    <a:pt x="992" y="1836"/>
                  </a:lnTo>
                  <a:cubicBezTo>
                    <a:pt x="986" y="1830"/>
                    <a:pt x="986" y="1830"/>
                    <a:pt x="986" y="1825"/>
                  </a:cubicBezTo>
                  <a:lnTo>
                    <a:pt x="1003" y="1819"/>
                  </a:lnTo>
                  <a:cubicBezTo>
                    <a:pt x="1008" y="1797"/>
                    <a:pt x="958" y="1802"/>
                    <a:pt x="980" y="1774"/>
                  </a:cubicBezTo>
                  <a:lnTo>
                    <a:pt x="980" y="1774"/>
                  </a:lnTo>
                  <a:cubicBezTo>
                    <a:pt x="969" y="1774"/>
                    <a:pt x="980" y="1785"/>
                    <a:pt x="964" y="1791"/>
                  </a:cubicBezTo>
                  <a:cubicBezTo>
                    <a:pt x="964" y="1780"/>
                    <a:pt x="980" y="1763"/>
                    <a:pt x="980" y="1763"/>
                  </a:cubicBezTo>
                  <a:cubicBezTo>
                    <a:pt x="980" y="1746"/>
                    <a:pt x="952" y="1757"/>
                    <a:pt x="952" y="1746"/>
                  </a:cubicBezTo>
                  <a:cubicBezTo>
                    <a:pt x="948" y="1750"/>
                    <a:pt x="942" y="1754"/>
                    <a:pt x="936" y="1754"/>
                  </a:cubicBezTo>
                  <a:cubicBezTo>
                    <a:pt x="934" y="1754"/>
                    <a:pt x="932" y="1753"/>
                    <a:pt x="930" y="1752"/>
                  </a:cubicBezTo>
                  <a:cubicBezTo>
                    <a:pt x="925" y="1743"/>
                    <a:pt x="940" y="1733"/>
                    <a:pt x="948" y="1733"/>
                  </a:cubicBezTo>
                  <a:cubicBezTo>
                    <a:pt x="950" y="1733"/>
                    <a:pt x="951" y="1734"/>
                    <a:pt x="952" y="1735"/>
                  </a:cubicBezTo>
                  <a:cubicBezTo>
                    <a:pt x="952" y="1735"/>
                    <a:pt x="952" y="1735"/>
                    <a:pt x="947" y="1741"/>
                  </a:cubicBezTo>
                  <a:cubicBezTo>
                    <a:pt x="949" y="1741"/>
                    <a:pt x="951" y="1741"/>
                    <a:pt x="953" y="1740"/>
                  </a:cubicBezTo>
                  <a:lnTo>
                    <a:pt x="953" y="1740"/>
                  </a:lnTo>
                  <a:cubicBezTo>
                    <a:pt x="953" y="1740"/>
                    <a:pt x="952" y="1740"/>
                    <a:pt x="952" y="1741"/>
                  </a:cubicBezTo>
                  <a:lnTo>
                    <a:pt x="953" y="1740"/>
                  </a:lnTo>
                  <a:lnTo>
                    <a:pt x="953" y="1740"/>
                  </a:lnTo>
                  <a:cubicBezTo>
                    <a:pt x="953" y="1740"/>
                    <a:pt x="953" y="1740"/>
                    <a:pt x="953" y="1740"/>
                  </a:cubicBezTo>
                  <a:lnTo>
                    <a:pt x="953" y="1740"/>
                  </a:lnTo>
                  <a:cubicBezTo>
                    <a:pt x="958" y="1729"/>
                    <a:pt x="953" y="1724"/>
                    <a:pt x="964" y="1718"/>
                  </a:cubicBezTo>
                  <a:lnTo>
                    <a:pt x="964" y="1718"/>
                  </a:lnTo>
                  <a:cubicBezTo>
                    <a:pt x="952" y="1718"/>
                    <a:pt x="952" y="1724"/>
                    <a:pt x="952" y="1729"/>
                  </a:cubicBezTo>
                  <a:cubicBezTo>
                    <a:pt x="952" y="1713"/>
                    <a:pt x="947" y="1713"/>
                    <a:pt x="947" y="1696"/>
                  </a:cubicBezTo>
                  <a:cubicBezTo>
                    <a:pt x="943" y="1700"/>
                    <a:pt x="939" y="1704"/>
                    <a:pt x="937" y="1704"/>
                  </a:cubicBezTo>
                  <a:cubicBezTo>
                    <a:pt x="936" y="1704"/>
                    <a:pt x="936" y="1703"/>
                    <a:pt x="936" y="1701"/>
                  </a:cubicBezTo>
                  <a:cubicBezTo>
                    <a:pt x="936" y="1695"/>
                    <a:pt x="934" y="1693"/>
                    <a:pt x="932" y="1693"/>
                  </a:cubicBezTo>
                  <a:cubicBezTo>
                    <a:pt x="930" y="1693"/>
                    <a:pt x="927" y="1694"/>
                    <a:pt x="925" y="1694"/>
                  </a:cubicBezTo>
                  <a:cubicBezTo>
                    <a:pt x="923" y="1694"/>
                    <a:pt x="920" y="1693"/>
                    <a:pt x="919" y="1690"/>
                  </a:cubicBezTo>
                  <a:cubicBezTo>
                    <a:pt x="924" y="1685"/>
                    <a:pt x="936" y="1685"/>
                    <a:pt x="924" y="1679"/>
                  </a:cubicBezTo>
                  <a:cubicBezTo>
                    <a:pt x="924" y="1672"/>
                    <a:pt x="928" y="1670"/>
                    <a:pt x="933" y="1670"/>
                  </a:cubicBezTo>
                  <a:cubicBezTo>
                    <a:pt x="935" y="1670"/>
                    <a:pt x="937" y="1670"/>
                    <a:pt x="938" y="1671"/>
                  </a:cubicBezTo>
                  <a:lnTo>
                    <a:pt x="938" y="1671"/>
                  </a:lnTo>
                  <a:cubicBezTo>
                    <a:pt x="932" y="1664"/>
                    <a:pt x="941" y="1650"/>
                    <a:pt x="941" y="1645"/>
                  </a:cubicBezTo>
                  <a:lnTo>
                    <a:pt x="947" y="1645"/>
                  </a:lnTo>
                  <a:cubicBezTo>
                    <a:pt x="941" y="1645"/>
                    <a:pt x="941" y="1645"/>
                    <a:pt x="941" y="1640"/>
                  </a:cubicBezTo>
                  <a:lnTo>
                    <a:pt x="930" y="1645"/>
                  </a:lnTo>
                  <a:cubicBezTo>
                    <a:pt x="930" y="1645"/>
                    <a:pt x="930" y="1642"/>
                    <a:pt x="933" y="1640"/>
                  </a:cubicBezTo>
                  <a:lnTo>
                    <a:pt x="933" y="1640"/>
                  </a:lnTo>
                  <a:cubicBezTo>
                    <a:pt x="928" y="1642"/>
                    <a:pt x="921" y="1647"/>
                    <a:pt x="914" y="1647"/>
                  </a:cubicBezTo>
                  <a:cubicBezTo>
                    <a:pt x="912" y="1647"/>
                    <a:pt x="910" y="1646"/>
                    <a:pt x="908" y="1645"/>
                  </a:cubicBezTo>
                  <a:cubicBezTo>
                    <a:pt x="913" y="1640"/>
                    <a:pt x="896" y="1640"/>
                    <a:pt x="908" y="1629"/>
                  </a:cubicBezTo>
                  <a:lnTo>
                    <a:pt x="908" y="1629"/>
                  </a:lnTo>
                  <a:cubicBezTo>
                    <a:pt x="909" y="1633"/>
                    <a:pt x="911" y="1635"/>
                    <a:pt x="914" y="1635"/>
                  </a:cubicBezTo>
                  <a:cubicBezTo>
                    <a:pt x="918" y="1635"/>
                    <a:pt x="922" y="1631"/>
                    <a:pt x="926" y="1631"/>
                  </a:cubicBezTo>
                  <a:cubicBezTo>
                    <a:pt x="926" y="1631"/>
                    <a:pt x="927" y="1631"/>
                    <a:pt x="927" y="1631"/>
                  </a:cubicBezTo>
                  <a:lnTo>
                    <a:pt x="927" y="1631"/>
                  </a:lnTo>
                  <a:cubicBezTo>
                    <a:pt x="924" y="1628"/>
                    <a:pt x="924" y="1627"/>
                    <a:pt x="924" y="1623"/>
                  </a:cubicBezTo>
                  <a:lnTo>
                    <a:pt x="930" y="1623"/>
                  </a:lnTo>
                  <a:cubicBezTo>
                    <a:pt x="932" y="1618"/>
                    <a:pt x="931" y="1616"/>
                    <a:pt x="928" y="1616"/>
                  </a:cubicBezTo>
                  <a:cubicBezTo>
                    <a:pt x="926" y="1616"/>
                    <a:pt x="921" y="1618"/>
                    <a:pt x="916" y="1618"/>
                  </a:cubicBezTo>
                  <a:cubicBezTo>
                    <a:pt x="913" y="1618"/>
                    <a:pt x="909" y="1617"/>
                    <a:pt x="908" y="1612"/>
                  </a:cubicBezTo>
                  <a:cubicBezTo>
                    <a:pt x="913" y="1612"/>
                    <a:pt x="919" y="1606"/>
                    <a:pt x="919" y="1601"/>
                  </a:cubicBezTo>
                  <a:lnTo>
                    <a:pt x="919" y="1601"/>
                  </a:lnTo>
                  <a:cubicBezTo>
                    <a:pt x="919" y="1606"/>
                    <a:pt x="908" y="1612"/>
                    <a:pt x="896" y="1612"/>
                  </a:cubicBezTo>
                  <a:cubicBezTo>
                    <a:pt x="902" y="1601"/>
                    <a:pt x="891" y="1601"/>
                    <a:pt x="891" y="1601"/>
                  </a:cubicBezTo>
                  <a:lnTo>
                    <a:pt x="891" y="1606"/>
                  </a:lnTo>
                  <a:cubicBezTo>
                    <a:pt x="880" y="1606"/>
                    <a:pt x="880" y="1601"/>
                    <a:pt x="874" y="1595"/>
                  </a:cubicBezTo>
                  <a:lnTo>
                    <a:pt x="874" y="1595"/>
                  </a:lnTo>
                  <a:cubicBezTo>
                    <a:pt x="878" y="1595"/>
                    <a:pt x="879" y="1597"/>
                    <a:pt x="879" y="1597"/>
                  </a:cubicBezTo>
                  <a:cubicBezTo>
                    <a:pt x="880" y="1597"/>
                    <a:pt x="880" y="1597"/>
                    <a:pt x="880" y="1595"/>
                  </a:cubicBezTo>
                  <a:cubicBezTo>
                    <a:pt x="868" y="1595"/>
                    <a:pt x="891" y="1578"/>
                    <a:pt x="874" y="1573"/>
                  </a:cubicBezTo>
                  <a:cubicBezTo>
                    <a:pt x="880" y="1567"/>
                    <a:pt x="891" y="1567"/>
                    <a:pt x="891" y="1561"/>
                  </a:cubicBezTo>
                  <a:cubicBezTo>
                    <a:pt x="880" y="1556"/>
                    <a:pt x="896" y="1545"/>
                    <a:pt x="885" y="1539"/>
                  </a:cubicBezTo>
                  <a:lnTo>
                    <a:pt x="885" y="1539"/>
                  </a:lnTo>
                  <a:cubicBezTo>
                    <a:pt x="874" y="1545"/>
                    <a:pt x="880" y="1545"/>
                    <a:pt x="868" y="1545"/>
                  </a:cubicBezTo>
                  <a:lnTo>
                    <a:pt x="880" y="1556"/>
                  </a:lnTo>
                  <a:lnTo>
                    <a:pt x="863" y="1556"/>
                  </a:lnTo>
                  <a:cubicBezTo>
                    <a:pt x="863" y="1556"/>
                    <a:pt x="874" y="1561"/>
                    <a:pt x="874" y="1567"/>
                  </a:cubicBezTo>
                  <a:cubicBezTo>
                    <a:pt x="868" y="1564"/>
                    <a:pt x="866" y="1563"/>
                    <a:pt x="864" y="1563"/>
                  </a:cubicBezTo>
                  <a:cubicBezTo>
                    <a:pt x="861" y="1563"/>
                    <a:pt x="860" y="1564"/>
                    <a:pt x="857" y="1567"/>
                  </a:cubicBezTo>
                  <a:cubicBezTo>
                    <a:pt x="868" y="1556"/>
                    <a:pt x="840" y="1561"/>
                    <a:pt x="846" y="1545"/>
                  </a:cubicBezTo>
                  <a:lnTo>
                    <a:pt x="874" y="1533"/>
                  </a:lnTo>
                  <a:cubicBezTo>
                    <a:pt x="880" y="1517"/>
                    <a:pt x="852" y="1522"/>
                    <a:pt x="852" y="1500"/>
                  </a:cubicBezTo>
                  <a:lnTo>
                    <a:pt x="846" y="1511"/>
                  </a:lnTo>
                  <a:cubicBezTo>
                    <a:pt x="835" y="1511"/>
                    <a:pt x="840" y="1500"/>
                    <a:pt x="835" y="1500"/>
                  </a:cubicBezTo>
                  <a:cubicBezTo>
                    <a:pt x="846" y="1494"/>
                    <a:pt x="846" y="1489"/>
                    <a:pt x="852" y="1483"/>
                  </a:cubicBezTo>
                  <a:lnTo>
                    <a:pt x="852" y="1483"/>
                  </a:lnTo>
                  <a:cubicBezTo>
                    <a:pt x="851" y="1484"/>
                    <a:pt x="850" y="1484"/>
                    <a:pt x="849" y="1484"/>
                  </a:cubicBezTo>
                  <a:cubicBezTo>
                    <a:pt x="846" y="1484"/>
                    <a:pt x="844" y="1476"/>
                    <a:pt x="836" y="1476"/>
                  </a:cubicBezTo>
                  <a:cubicBezTo>
                    <a:pt x="834" y="1476"/>
                    <a:pt x="832" y="1476"/>
                    <a:pt x="829" y="1477"/>
                  </a:cubicBezTo>
                  <a:lnTo>
                    <a:pt x="835" y="1466"/>
                  </a:lnTo>
                  <a:cubicBezTo>
                    <a:pt x="835" y="1455"/>
                    <a:pt x="807" y="1466"/>
                    <a:pt x="801" y="1449"/>
                  </a:cubicBezTo>
                  <a:cubicBezTo>
                    <a:pt x="809" y="1449"/>
                    <a:pt x="814" y="1447"/>
                    <a:pt x="819" y="1447"/>
                  </a:cubicBezTo>
                  <a:cubicBezTo>
                    <a:pt x="822" y="1447"/>
                    <a:pt x="825" y="1447"/>
                    <a:pt x="829" y="1449"/>
                  </a:cubicBezTo>
                  <a:cubicBezTo>
                    <a:pt x="825" y="1445"/>
                    <a:pt x="824" y="1441"/>
                    <a:pt x="822" y="1441"/>
                  </a:cubicBezTo>
                  <a:cubicBezTo>
                    <a:pt x="821" y="1441"/>
                    <a:pt x="820" y="1442"/>
                    <a:pt x="818" y="1444"/>
                  </a:cubicBezTo>
                  <a:cubicBezTo>
                    <a:pt x="824" y="1438"/>
                    <a:pt x="801" y="1438"/>
                    <a:pt x="807" y="1427"/>
                  </a:cubicBezTo>
                  <a:lnTo>
                    <a:pt x="807" y="1427"/>
                  </a:lnTo>
                  <a:cubicBezTo>
                    <a:pt x="807" y="1427"/>
                    <a:pt x="802" y="1429"/>
                    <a:pt x="799" y="1429"/>
                  </a:cubicBezTo>
                  <a:cubicBezTo>
                    <a:pt x="797" y="1429"/>
                    <a:pt x="796" y="1429"/>
                    <a:pt x="796" y="1427"/>
                  </a:cubicBezTo>
                  <a:lnTo>
                    <a:pt x="801" y="1427"/>
                  </a:lnTo>
                  <a:cubicBezTo>
                    <a:pt x="798" y="1427"/>
                    <a:pt x="796" y="1425"/>
                    <a:pt x="793" y="1425"/>
                  </a:cubicBezTo>
                  <a:cubicBezTo>
                    <a:pt x="790" y="1425"/>
                    <a:pt x="788" y="1427"/>
                    <a:pt x="786" y="1430"/>
                  </a:cubicBezTo>
                  <a:lnTo>
                    <a:pt x="786" y="1430"/>
                  </a:lnTo>
                  <a:cubicBezTo>
                    <a:pt x="799" y="1404"/>
                    <a:pt x="762" y="1398"/>
                    <a:pt x="779" y="1376"/>
                  </a:cubicBezTo>
                  <a:cubicBezTo>
                    <a:pt x="773" y="1365"/>
                    <a:pt x="768" y="1360"/>
                    <a:pt x="762" y="1354"/>
                  </a:cubicBezTo>
                  <a:cubicBezTo>
                    <a:pt x="765" y="1351"/>
                    <a:pt x="766" y="1350"/>
                    <a:pt x="767" y="1350"/>
                  </a:cubicBezTo>
                  <a:lnTo>
                    <a:pt x="767" y="1350"/>
                  </a:lnTo>
                  <a:cubicBezTo>
                    <a:pt x="767" y="1351"/>
                    <a:pt x="768" y="1352"/>
                    <a:pt x="768" y="1354"/>
                  </a:cubicBezTo>
                  <a:cubicBezTo>
                    <a:pt x="768" y="1351"/>
                    <a:pt x="768" y="1350"/>
                    <a:pt x="767" y="1350"/>
                  </a:cubicBezTo>
                  <a:cubicBezTo>
                    <a:pt x="767" y="1350"/>
                    <a:pt x="767" y="1350"/>
                    <a:pt x="767" y="1350"/>
                  </a:cubicBezTo>
                  <a:lnTo>
                    <a:pt x="767" y="1350"/>
                  </a:lnTo>
                  <a:cubicBezTo>
                    <a:pt x="765" y="1346"/>
                    <a:pt x="759" y="1346"/>
                    <a:pt x="754" y="1346"/>
                  </a:cubicBezTo>
                  <a:cubicBezTo>
                    <a:pt x="748" y="1346"/>
                    <a:pt x="742" y="1346"/>
                    <a:pt x="745" y="1337"/>
                  </a:cubicBezTo>
                  <a:cubicBezTo>
                    <a:pt x="747" y="1334"/>
                    <a:pt x="748" y="1333"/>
                    <a:pt x="749" y="1333"/>
                  </a:cubicBezTo>
                  <a:cubicBezTo>
                    <a:pt x="751" y="1333"/>
                    <a:pt x="752" y="1338"/>
                    <a:pt x="754" y="1338"/>
                  </a:cubicBezTo>
                  <a:cubicBezTo>
                    <a:pt x="755" y="1338"/>
                    <a:pt x="756" y="1338"/>
                    <a:pt x="756" y="1337"/>
                  </a:cubicBezTo>
                  <a:cubicBezTo>
                    <a:pt x="784" y="1320"/>
                    <a:pt x="745" y="1320"/>
                    <a:pt x="756" y="1309"/>
                  </a:cubicBezTo>
                  <a:lnTo>
                    <a:pt x="762" y="1309"/>
                  </a:lnTo>
                  <a:cubicBezTo>
                    <a:pt x="768" y="1298"/>
                    <a:pt x="740" y="1298"/>
                    <a:pt x="740" y="1287"/>
                  </a:cubicBezTo>
                  <a:lnTo>
                    <a:pt x="745" y="1287"/>
                  </a:lnTo>
                  <a:cubicBezTo>
                    <a:pt x="729" y="1287"/>
                    <a:pt x="718" y="1277"/>
                    <a:pt x="707" y="1266"/>
                  </a:cubicBezTo>
                  <a:lnTo>
                    <a:pt x="707" y="1266"/>
                  </a:lnTo>
                  <a:cubicBezTo>
                    <a:pt x="706" y="1266"/>
                    <a:pt x="706" y="1266"/>
                    <a:pt x="705" y="1266"/>
                  </a:cubicBezTo>
                  <a:cubicBezTo>
                    <a:pt x="703" y="1266"/>
                    <a:pt x="702" y="1266"/>
                    <a:pt x="700" y="1264"/>
                  </a:cubicBezTo>
                  <a:cubicBezTo>
                    <a:pt x="706" y="1259"/>
                    <a:pt x="706" y="1248"/>
                    <a:pt x="717" y="1242"/>
                  </a:cubicBezTo>
                  <a:lnTo>
                    <a:pt x="723" y="1248"/>
                  </a:lnTo>
                  <a:cubicBezTo>
                    <a:pt x="734" y="1236"/>
                    <a:pt x="717" y="1236"/>
                    <a:pt x="717" y="1231"/>
                  </a:cubicBezTo>
                  <a:lnTo>
                    <a:pt x="723" y="1231"/>
                  </a:lnTo>
                  <a:cubicBezTo>
                    <a:pt x="717" y="1220"/>
                    <a:pt x="700" y="1225"/>
                    <a:pt x="695" y="1214"/>
                  </a:cubicBezTo>
                  <a:lnTo>
                    <a:pt x="689" y="1214"/>
                  </a:lnTo>
                  <a:cubicBezTo>
                    <a:pt x="667" y="1214"/>
                    <a:pt x="695" y="1203"/>
                    <a:pt x="678" y="1203"/>
                  </a:cubicBezTo>
                  <a:lnTo>
                    <a:pt x="695" y="1192"/>
                  </a:lnTo>
                  <a:cubicBezTo>
                    <a:pt x="689" y="1192"/>
                    <a:pt x="672" y="1186"/>
                    <a:pt x="661" y="1175"/>
                  </a:cubicBezTo>
                  <a:cubicBezTo>
                    <a:pt x="678" y="1175"/>
                    <a:pt x="689" y="1180"/>
                    <a:pt x="700" y="1186"/>
                  </a:cubicBezTo>
                  <a:cubicBezTo>
                    <a:pt x="700" y="1180"/>
                    <a:pt x="695" y="1175"/>
                    <a:pt x="684" y="1175"/>
                  </a:cubicBezTo>
                  <a:lnTo>
                    <a:pt x="689" y="1175"/>
                  </a:lnTo>
                  <a:cubicBezTo>
                    <a:pt x="672" y="1175"/>
                    <a:pt x="661" y="1169"/>
                    <a:pt x="656" y="1164"/>
                  </a:cubicBezTo>
                  <a:cubicBezTo>
                    <a:pt x="689" y="1147"/>
                    <a:pt x="650" y="1130"/>
                    <a:pt x="672" y="1113"/>
                  </a:cubicBezTo>
                  <a:cubicBezTo>
                    <a:pt x="656" y="1102"/>
                    <a:pt x="661" y="1074"/>
                    <a:pt x="650" y="1057"/>
                  </a:cubicBezTo>
                  <a:cubicBezTo>
                    <a:pt x="643" y="1062"/>
                    <a:pt x="640" y="1064"/>
                    <a:pt x="638" y="1064"/>
                  </a:cubicBezTo>
                  <a:cubicBezTo>
                    <a:pt x="635" y="1064"/>
                    <a:pt x="636" y="1060"/>
                    <a:pt x="632" y="1060"/>
                  </a:cubicBezTo>
                  <a:cubicBezTo>
                    <a:pt x="630" y="1060"/>
                    <a:pt x="627" y="1060"/>
                    <a:pt x="622" y="1063"/>
                  </a:cubicBezTo>
                  <a:cubicBezTo>
                    <a:pt x="616" y="1063"/>
                    <a:pt x="616" y="1057"/>
                    <a:pt x="616" y="1057"/>
                  </a:cubicBezTo>
                  <a:lnTo>
                    <a:pt x="628" y="1035"/>
                  </a:lnTo>
                  <a:cubicBezTo>
                    <a:pt x="629" y="1033"/>
                    <a:pt x="631" y="1032"/>
                    <a:pt x="632" y="1032"/>
                  </a:cubicBezTo>
                  <a:cubicBezTo>
                    <a:pt x="634" y="1032"/>
                    <a:pt x="635" y="1035"/>
                    <a:pt x="639" y="1035"/>
                  </a:cubicBezTo>
                  <a:cubicBezTo>
                    <a:pt x="639" y="1024"/>
                    <a:pt x="650" y="1024"/>
                    <a:pt x="650" y="1012"/>
                  </a:cubicBezTo>
                  <a:lnTo>
                    <a:pt x="650" y="1012"/>
                  </a:lnTo>
                  <a:cubicBezTo>
                    <a:pt x="648" y="1015"/>
                    <a:pt x="645" y="1016"/>
                    <a:pt x="643" y="1016"/>
                  </a:cubicBezTo>
                  <a:cubicBezTo>
                    <a:pt x="641" y="1016"/>
                    <a:pt x="639" y="1013"/>
                    <a:pt x="639" y="1007"/>
                  </a:cubicBezTo>
                  <a:lnTo>
                    <a:pt x="628" y="1024"/>
                  </a:lnTo>
                  <a:cubicBezTo>
                    <a:pt x="613" y="1019"/>
                    <a:pt x="638" y="1005"/>
                    <a:pt x="631" y="994"/>
                  </a:cubicBezTo>
                  <a:lnTo>
                    <a:pt x="631" y="994"/>
                  </a:lnTo>
                  <a:lnTo>
                    <a:pt x="633" y="996"/>
                  </a:lnTo>
                  <a:cubicBezTo>
                    <a:pt x="628" y="990"/>
                    <a:pt x="622" y="968"/>
                    <a:pt x="600" y="968"/>
                  </a:cubicBezTo>
                  <a:cubicBezTo>
                    <a:pt x="600" y="968"/>
                    <a:pt x="605" y="962"/>
                    <a:pt x="611" y="962"/>
                  </a:cubicBezTo>
                  <a:cubicBezTo>
                    <a:pt x="605" y="945"/>
                    <a:pt x="566" y="934"/>
                    <a:pt x="572" y="912"/>
                  </a:cubicBezTo>
                  <a:lnTo>
                    <a:pt x="583" y="912"/>
                  </a:lnTo>
                  <a:cubicBezTo>
                    <a:pt x="577" y="912"/>
                    <a:pt x="566" y="912"/>
                    <a:pt x="572" y="906"/>
                  </a:cubicBezTo>
                  <a:cubicBezTo>
                    <a:pt x="572" y="906"/>
                    <a:pt x="577" y="906"/>
                    <a:pt x="577" y="900"/>
                  </a:cubicBezTo>
                  <a:cubicBezTo>
                    <a:pt x="572" y="900"/>
                    <a:pt x="560" y="900"/>
                    <a:pt x="560" y="895"/>
                  </a:cubicBezTo>
                  <a:lnTo>
                    <a:pt x="572" y="895"/>
                  </a:lnTo>
                  <a:cubicBezTo>
                    <a:pt x="572" y="872"/>
                    <a:pt x="544" y="872"/>
                    <a:pt x="532" y="861"/>
                  </a:cubicBezTo>
                  <a:cubicBezTo>
                    <a:pt x="549" y="856"/>
                    <a:pt x="549" y="839"/>
                    <a:pt x="549" y="828"/>
                  </a:cubicBezTo>
                  <a:cubicBezTo>
                    <a:pt x="544" y="805"/>
                    <a:pt x="516" y="800"/>
                    <a:pt x="499" y="783"/>
                  </a:cubicBezTo>
                  <a:cubicBezTo>
                    <a:pt x="516" y="766"/>
                    <a:pt x="488" y="744"/>
                    <a:pt x="493" y="716"/>
                  </a:cubicBezTo>
                  <a:lnTo>
                    <a:pt x="493" y="716"/>
                  </a:lnTo>
                  <a:cubicBezTo>
                    <a:pt x="489" y="720"/>
                    <a:pt x="482" y="724"/>
                    <a:pt x="477" y="724"/>
                  </a:cubicBezTo>
                  <a:cubicBezTo>
                    <a:pt x="475" y="724"/>
                    <a:pt x="472" y="723"/>
                    <a:pt x="471" y="721"/>
                  </a:cubicBezTo>
                  <a:cubicBezTo>
                    <a:pt x="476" y="716"/>
                    <a:pt x="454" y="716"/>
                    <a:pt x="471" y="710"/>
                  </a:cubicBezTo>
                  <a:cubicBezTo>
                    <a:pt x="488" y="699"/>
                    <a:pt x="476" y="693"/>
                    <a:pt x="476" y="688"/>
                  </a:cubicBezTo>
                  <a:lnTo>
                    <a:pt x="476" y="688"/>
                  </a:lnTo>
                  <a:lnTo>
                    <a:pt x="454" y="693"/>
                  </a:lnTo>
                  <a:cubicBezTo>
                    <a:pt x="476" y="660"/>
                    <a:pt x="415" y="654"/>
                    <a:pt x="437" y="626"/>
                  </a:cubicBezTo>
                  <a:cubicBezTo>
                    <a:pt x="432" y="626"/>
                    <a:pt x="426" y="620"/>
                    <a:pt x="420" y="620"/>
                  </a:cubicBezTo>
                  <a:lnTo>
                    <a:pt x="432" y="615"/>
                  </a:lnTo>
                  <a:cubicBezTo>
                    <a:pt x="432" y="598"/>
                    <a:pt x="426" y="592"/>
                    <a:pt x="415" y="581"/>
                  </a:cubicBezTo>
                  <a:lnTo>
                    <a:pt x="426" y="581"/>
                  </a:lnTo>
                  <a:cubicBezTo>
                    <a:pt x="426" y="578"/>
                    <a:pt x="423" y="577"/>
                    <a:pt x="419" y="577"/>
                  </a:cubicBezTo>
                  <a:cubicBezTo>
                    <a:pt x="411" y="577"/>
                    <a:pt x="400" y="580"/>
                    <a:pt x="392" y="580"/>
                  </a:cubicBezTo>
                  <a:cubicBezTo>
                    <a:pt x="387" y="580"/>
                    <a:pt x="383" y="579"/>
                    <a:pt x="381" y="576"/>
                  </a:cubicBezTo>
                  <a:lnTo>
                    <a:pt x="398" y="564"/>
                  </a:lnTo>
                  <a:cubicBezTo>
                    <a:pt x="392" y="553"/>
                    <a:pt x="398" y="531"/>
                    <a:pt x="376" y="525"/>
                  </a:cubicBezTo>
                  <a:cubicBezTo>
                    <a:pt x="381" y="520"/>
                    <a:pt x="381" y="520"/>
                    <a:pt x="387" y="520"/>
                  </a:cubicBezTo>
                  <a:cubicBezTo>
                    <a:pt x="382" y="515"/>
                    <a:pt x="381" y="498"/>
                    <a:pt x="371" y="498"/>
                  </a:cubicBezTo>
                  <a:cubicBezTo>
                    <a:pt x="369" y="498"/>
                    <a:pt x="367" y="498"/>
                    <a:pt x="364" y="499"/>
                  </a:cubicBezTo>
                  <a:lnTo>
                    <a:pt x="364" y="499"/>
                  </a:lnTo>
                  <a:cubicBezTo>
                    <a:pt x="368" y="493"/>
                    <a:pt x="351" y="485"/>
                    <a:pt x="342" y="480"/>
                  </a:cubicBezTo>
                  <a:lnTo>
                    <a:pt x="353" y="480"/>
                  </a:lnTo>
                  <a:cubicBezTo>
                    <a:pt x="336" y="480"/>
                    <a:pt x="331" y="480"/>
                    <a:pt x="325" y="475"/>
                  </a:cubicBezTo>
                  <a:cubicBezTo>
                    <a:pt x="325" y="469"/>
                    <a:pt x="331" y="469"/>
                    <a:pt x="331" y="469"/>
                  </a:cubicBezTo>
                  <a:cubicBezTo>
                    <a:pt x="331" y="464"/>
                    <a:pt x="328" y="464"/>
                    <a:pt x="325" y="464"/>
                  </a:cubicBezTo>
                  <a:cubicBezTo>
                    <a:pt x="322" y="464"/>
                    <a:pt x="320" y="464"/>
                    <a:pt x="320" y="458"/>
                  </a:cubicBezTo>
                  <a:lnTo>
                    <a:pt x="325" y="458"/>
                  </a:lnTo>
                  <a:cubicBezTo>
                    <a:pt x="325" y="452"/>
                    <a:pt x="320" y="452"/>
                    <a:pt x="308" y="452"/>
                  </a:cubicBezTo>
                  <a:cubicBezTo>
                    <a:pt x="303" y="452"/>
                    <a:pt x="303" y="440"/>
                    <a:pt x="310" y="433"/>
                  </a:cubicBezTo>
                  <a:lnTo>
                    <a:pt x="310" y="433"/>
                  </a:lnTo>
                  <a:cubicBezTo>
                    <a:pt x="308" y="434"/>
                    <a:pt x="306" y="434"/>
                    <a:pt x="303" y="434"/>
                  </a:cubicBezTo>
                  <a:cubicBezTo>
                    <a:pt x="300" y="434"/>
                    <a:pt x="297" y="433"/>
                    <a:pt x="297" y="430"/>
                  </a:cubicBezTo>
                  <a:cubicBezTo>
                    <a:pt x="303" y="424"/>
                    <a:pt x="303" y="424"/>
                    <a:pt x="308" y="424"/>
                  </a:cubicBezTo>
                  <a:cubicBezTo>
                    <a:pt x="308" y="408"/>
                    <a:pt x="286" y="413"/>
                    <a:pt x="292" y="396"/>
                  </a:cubicBezTo>
                  <a:cubicBezTo>
                    <a:pt x="292" y="396"/>
                    <a:pt x="297" y="396"/>
                    <a:pt x="297" y="391"/>
                  </a:cubicBezTo>
                  <a:cubicBezTo>
                    <a:pt x="303" y="402"/>
                    <a:pt x="303" y="413"/>
                    <a:pt x="303" y="413"/>
                  </a:cubicBezTo>
                  <a:cubicBezTo>
                    <a:pt x="314" y="408"/>
                    <a:pt x="314" y="396"/>
                    <a:pt x="331" y="396"/>
                  </a:cubicBezTo>
                  <a:cubicBezTo>
                    <a:pt x="320" y="396"/>
                    <a:pt x="297" y="391"/>
                    <a:pt x="297" y="380"/>
                  </a:cubicBezTo>
                  <a:lnTo>
                    <a:pt x="303" y="380"/>
                  </a:lnTo>
                  <a:cubicBezTo>
                    <a:pt x="303" y="374"/>
                    <a:pt x="297" y="374"/>
                    <a:pt x="297" y="374"/>
                  </a:cubicBezTo>
                  <a:cubicBezTo>
                    <a:pt x="297" y="368"/>
                    <a:pt x="297" y="368"/>
                    <a:pt x="297" y="368"/>
                  </a:cubicBezTo>
                  <a:cubicBezTo>
                    <a:pt x="303" y="363"/>
                    <a:pt x="297" y="352"/>
                    <a:pt x="292" y="352"/>
                  </a:cubicBezTo>
                  <a:cubicBezTo>
                    <a:pt x="286" y="354"/>
                    <a:pt x="283" y="354"/>
                    <a:pt x="281" y="354"/>
                  </a:cubicBezTo>
                  <a:cubicBezTo>
                    <a:pt x="279" y="354"/>
                    <a:pt x="278" y="354"/>
                    <a:pt x="275" y="357"/>
                  </a:cubicBezTo>
                  <a:cubicBezTo>
                    <a:pt x="275" y="357"/>
                    <a:pt x="275" y="357"/>
                    <a:pt x="280" y="363"/>
                  </a:cubicBezTo>
                  <a:cubicBezTo>
                    <a:pt x="280" y="368"/>
                    <a:pt x="280" y="368"/>
                    <a:pt x="286" y="374"/>
                  </a:cubicBezTo>
                  <a:cubicBezTo>
                    <a:pt x="280" y="374"/>
                    <a:pt x="269" y="374"/>
                    <a:pt x="275" y="363"/>
                  </a:cubicBezTo>
                  <a:lnTo>
                    <a:pt x="275" y="363"/>
                  </a:lnTo>
                  <a:cubicBezTo>
                    <a:pt x="269" y="368"/>
                    <a:pt x="258" y="368"/>
                    <a:pt x="252" y="368"/>
                  </a:cubicBezTo>
                  <a:cubicBezTo>
                    <a:pt x="269" y="357"/>
                    <a:pt x="269" y="340"/>
                    <a:pt x="280" y="335"/>
                  </a:cubicBezTo>
                  <a:cubicBezTo>
                    <a:pt x="264" y="324"/>
                    <a:pt x="258" y="307"/>
                    <a:pt x="236" y="307"/>
                  </a:cubicBezTo>
                  <a:cubicBezTo>
                    <a:pt x="230" y="307"/>
                    <a:pt x="236" y="301"/>
                    <a:pt x="241" y="301"/>
                  </a:cubicBezTo>
                  <a:lnTo>
                    <a:pt x="247" y="301"/>
                  </a:lnTo>
                  <a:cubicBezTo>
                    <a:pt x="242" y="297"/>
                    <a:pt x="238" y="288"/>
                    <a:pt x="227" y="288"/>
                  </a:cubicBezTo>
                  <a:cubicBezTo>
                    <a:pt x="225" y="288"/>
                    <a:pt x="222" y="289"/>
                    <a:pt x="219" y="290"/>
                  </a:cubicBezTo>
                  <a:cubicBezTo>
                    <a:pt x="219" y="273"/>
                    <a:pt x="236" y="284"/>
                    <a:pt x="224" y="273"/>
                  </a:cubicBezTo>
                  <a:lnTo>
                    <a:pt x="230" y="273"/>
                  </a:lnTo>
                  <a:cubicBezTo>
                    <a:pt x="241" y="241"/>
                    <a:pt x="178" y="255"/>
                    <a:pt x="190" y="215"/>
                  </a:cubicBezTo>
                  <a:lnTo>
                    <a:pt x="190" y="215"/>
                  </a:lnTo>
                  <a:cubicBezTo>
                    <a:pt x="188" y="217"/>
                    <a:pt x="185" y="217"/>
                    <a:pt x="185" y="217"/>
                  </a:cubicBezTo>
                  <a:cubicBezTo>
                    <a:pt x="185" y="178"/>
                    <a:pt x="140" y="161"/>
                    <a:pt x="146" y="122"/>
                  </a:cubicBezTo>
                  <a:cubicBezTo>
                    <a:pt x="146" y="111"/>
                    <a:pt x="135" y="116"/>
                    <a:pt x="124" y="111"/>
                  </a:cubicBezTo>
                  <a:lnTo>
                    <a:pt x="135" y="105"/>
                  </a:lnTo>
                  <a:lnTo>
                    <a:pt x="118" y="105"/>
                  </a:lnTo>
                  <a:cubicBezTo>
                    <a:pt x="101" y="100"/>
                    <a:pt x="135" y="66"/>
                    <a:pt x="107" y="60"/>
                  </a:cubicBezTo>
                  <a:lnTo>
                    <a:pt x="107" y="60"/>
                  </a:lnTo>
                  <a:lnTo>
                    <a:pt x="101" y="66"/>
                  </a:lnTo>
                  <a:cubicBezTo>
                    <a:pt x="96" y="60"/>
                    <a:pt x="84" y="49"/>
                    <a:pt x="96" y="49"/>
                  </a:cubicBezTo>
                  <a:cubicBezTo>
                    <a:pt x="90" y="49"/>
                    <a:pt x="84" y="49"/>
                    <a:pt x="90" y="44"/>
                  </a:cubicBezTo>
                  <a:lnTo>
                    <a:pt x="96" y="44"/>
                  </a:lnTo>
                  <a:lnTo>
                    <a:pt x="73" y="32"/>
                  </a:lnTo>
                  <a:cubicBezTo>
                    <a:pt x="73" y="21"/>
                    <a:pt x="101" y="21"/>
                    <a:pt x="96" y="4"/>
                  </a:cubicBezTo>
                  <a:cubicBezTo>
                    <a:pt x="93" y="2"/>
                    <a:pt x="86" y="0"/>
                    <a:pt x="79" y="0"/>
                  </a:cubicBezTo>
                  <a:close/>
                  <a:moveTo>
                    <a:pt x="1120" y="2245"/>
                  </a:moveTo>
                  <a:cubicBezTo>
                    <a:pt x="1115" y="2245"/>
                    <a:pt x="1115" y="2245"/>
                    <a:pt x="1109" y="2250"/>
                  </a:cubicBezTo>
                  <a:cubicBezTo>
                    <a:pt x="1111" y="2251"/>
                    <a:pt x="1112" y="2252"/>
                    <a:pt x="1114" y="2252"/>
                  </a:cubicBezTo>
                  <a:cubicBezTo>
                    <a:pt x="1116" y="2252"/>
                    <a:pt x="1119" y="2251"/>
                    <a:pt x="1121" y="2251"/>
                  </a:cubicBezTo>
                  <a:lnTo>
                    <a:pt x="1121" y="2251"/>
                  </a:lnTo>
                  <a:cubicBezTo>
                    <a:pt x="1122" y="2251"/>
                    <a:pt x="1123" y="2252"/>
                    <a:pt x="1120" y="2256"/>
                  </a:cubicBezTo>
                  <a:lnTo>
                    <a:pt x="1104" y="2256"/>
                  </a:lnTo>
                  <a:cubicBezTo>
                    <a:pt x="1109" y="2261"/>
                    <a:pt x="1120" y="2267"/>
                    <a:pt x="1126" y="2267"/>
                  </a:cubicBezTo>
                  <a:cubicBezTo>
                    <a:pt x="1120" y="2273"/>
                    <a:pt x="1115" y="2273"/>
                    <a:pt x="1109" y="2273"/>
                  </a:cubicBezTo>
                  <a:cubicBezTo>
                    <a:pt x="1113" y="2273"/>
                    <a:pt x="1117" y="2275"/>
                    <a:pt x="1121" y="2277"/>
                  </a:cubicBezTo>
                  <a:lnTo>
                    <a:pt x="1121" y="2277"/>
                  </a:lnTo>
                  <a:cubicBezTo>
                    <a:pt x="1120" y="2275"/>
                    <a:pt x="1128" y="2271"/>
                    <a:pt x="1132" y="2267"/>
                  </a:cubicBezTo>
                  <a:lnTo>
                    <a:pt x="1132" y="2273"/>
                  </a:lnTo>
                  <a:cubicBezTo>
                    <a:pt x="1154" y="2256"/>
                    <a:pt x="1120" y="2256"/>
                    <a:pt x="1120" y="2245"/>
                  </a:cubicBezTo>
                  <a:close/>
                  <a:moveTo>
                    <a:pt x="1121" y="2277"/>
                  </a:moveTo>
                  <a:cubicBezTo>
                    <a:pt x="1122" y="2278"/>
                    <a:pt x="1123" y="2278"/>
                    <a:pt x="1126" y="2278"/>
                  </a:cubicBezTo>
                  <a:cubicBezTo>
                    <a:pt x="1124" y="2278"/>
                    <a:pt x="1123" y="2278"/>
                    <a:pt x="1121" y="22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1"/>
            <p:cNvSpPr/>
            <p:nvPr/>
          </p:nvSpPr>
          <p:spPr>
            <a:xfrm>
              <a:off x="8003125" y="573513"/>
              <a:ext cx="26325" cy="53375"/>
            </a:xfrm>
            <a:custGeom>
              <a:avLst/>
              <a:gdLst/>
              <a:ahLst/>
              <a:cxnLst/>
              <a:rect l="l" t="t" r="r" b="b"/>
              <a:pathLst>
                <a:path w="1053" h="2135" extrusionOk="0">
                  <a:moveTo>
                    <a:pt x="6" y="51"/>
                  </a:moveTo>
                  <a:cubicBezTo>
                    <a:pt x="1" y="55"/>
                    <a:pt x="4" y="56"/>
                    <a:pt x="11" y="56"/>
                  </a:cubicBezTo>
                  <a:lnTo>
                    <a:pt x="11" y="56"/>
                  </a:lnTo>
                  <a:lnTo>
                    <a:pt x="6" y="51"/>
                  </a:lnTo>
                  <a:close/>
                  <a:moveTo>
                    <a:pt x="179" y="196"/>
                  </a:moveTo>
                  <a:lnTo>
                    <a:pt x="179" y="196"/>
                  </a:lnTo>
                  <a:cubicBezTo>
                    <a:pt x="179" y="198"/>
                    <a:pt x="178" y="200"/>
                    <a:pt x="178" y="202"/>
                  </a:cubicBezTo>
                  <a:lnTo>
                    <a:pt x="178" y="202"/>
                  </a:lnTo>
                  <a:cubicBezTo>
                    <a:pt x="179" y="201"/>
                    <a:pt x="179" y="200"/>
                    <a:pt x="179" y="196"/>
                  </a:cubicBezTo>
                  <a:close/>
                  <a:moveTo>
                    <a:pt x="130" y="263"/>
                  </a:moveTo>
                  <a:cubicBezTo>
                    <a:pt x="130" y="263"/>
                    <a:pt x="129" y="263"/>
                    <a:pt x="129" y="264"/>
                  </a:cubicBezTo>
                  <a:lnTo>
                    <a:pt x="134" y="264"/>
                  </a:lnTo>
                  <a:cubicBezTo>
                    <a:pt x="133" y="264"/>
                    <a:pt x="131" y="263"/>
                    <a:pt x="130" y="263"/>
                  </a:cubicBezTo>
                  <a:close/>
                  <a:moveTo>
                    <a:pt x="280" y="331"/>
                  </a:moveTo>
                  <a:cubicBezTo>
                    <a:pt x="280" y="336"/>
                    <a:pt x="280" y="336"/>
                    <a:pt x="280" y="336"/>
                  </a:cubicBezTo>
                  <a:lnTo>
                    <a:pt x="275" y="336"/>
                  </a:lnTo>
                  <a:cubicBezTo>
                    <a:pt x="275" y="336"/>
                    <a:pt x="280" y="336"/>
                    <a:pt x="280" y="331"/>
                  </a:cubicBezTo>
                  <a:close/>
                  <a:moveTo>
                    <a:pt x="222" y="398"/>
                  </a:moveTo>
                  <a:lnTo>
                    <a:pt x="222" y="398"/>
                  </a:lnTo>
                  <a:cubicBezTo>
                    <a:pt x="219" y="399"/>
                    <a:pt x="219" y="404"/>
                    <a:pt x="219" y="409"/>
                  </a:cubicBezTo>
                  <a:cubicBezTo>
                    <a:pt x="219" y="409"/>
                    <a:pt x="213" y="404"/>
                    <a:pt x="213" y="404"/>
                  </a:cubicBezTo>
                  <a:cubicBezTo>
                    <a:pt x="217" y="400"/>
                    <a:pt x="220" y="399"/>
                    <a:pt x="222" y="398"/>
                  </a:cubicBezTo>
                  <a:close/>
                  <a:moveTo>
                    <a:pt x="459" y="667"/>
                  </a:moveTo>
                  <a:cubicBezTo>
                    <a:pt x="459" y="667"/>
                    <a:pt x="459" y="668"/>
                    <a:pt x="459" y="668"/>
                  </a:cubicBezTo>
                  <a:lnTo>
                    <a:pt x="459" y="668"/>
                  </a:lnTo>
                  <a:cubicBezTo>
                    <a:pt x="459" y="668"/>
                    <a:pt x="459" y="667"/>
                    <a:pt x="459" y="667"/>
                  </a:cubicBezTo>
                  <a:close/>
                  <a:moveTo>
                    <a:pt x="331" y="684"/>
                  </a:moveTo>
                  <a:lnTo>
                    <a:pt x="331" y="684"/>
                  </a:lnTo>
                  <a:cubicBezTo>
                    <a:pt x="331" y="684"/>
                    <a:pt x="332" y="685"/>
                    <a:pt x="335" y="686"/>
                  </a:cubicBezTo>
                  <a:lnTo>
                    <a:pt x="335" y="686"/>
                  </a:lnTo>
                  <a:cubicBezTo>
                    <a:pt x="334" y="685"/>
                    <a:pt x="333" y="684"/>
                    <a:pt x="331" y="684"/>
                  </a:cubicBezTo>
                  <a:close/>
                  <a:moveTo>
                    <a:pt x="846" y="1496"/>
                  </a:moveTo>
                  <a:lnTo>
                    <a:pt x="846" y="1496"/>
                  </a:lnTo>
                  <a:cubicBezTo>
                    <a:pt x="846" y="1496"/>
                    <a:pt x="846" y="1496"/>
                    <a:pt x="846" y="1496"/>
                  </a:cubicBezTo>
                  <a:lnTo>
                    <a:pt x="846" y="1496"/>
                  </a:lnTo>
                  <a:cubicBezTo>
                    <a:pt x="846" y="1496"/>
                    <a:pt x="846" y="1496"/>
                    <a:pt x="846" y="1496"/>
                  </a:cubicBezTo>
                  <a:close/>
                  <a:moveTo>
                    <a:pt x="868" y="1529"/>
                  </a:moveTo>
                  <a:lnTo>
                    <a:pt x="868" y="1529"/>
                  </a:lnTo>
                  <a:cubicBezTo>
                    <a:pt x="868" y="1529"/>
                    <a:pt x="868" y="1529"/>
                    <a:pt x="868" y="1529"/>
                  </a:cubicBezTo>
                  <a:close/>
                  <a:moveTo>
                    <a:pt x="874" y="1625"/>
                  </a:moveTo>
                  <a:cubicBezTo>
                    <a:pt x="874" y="1625"/>
                    <a:pt x="876" y="1627"/>
                    <a:pt x="878" y="1627"/>
                  </a:cubicBezTo>
                  <a:cubicBezTo>
                    <a:pt x="879" y="1627"/>
                    <a:pt x="879" y="1626"/>
                    <a:pt x="879" y="1625"/>
                  </a:cubicBezTo>
                  <a:close/>
                  <a:moveTo>
                    <a:pt x="801" y="1641"/>
                  </a:moveTo>
                  <a:lnTo>
                    <a:pt x="812" y="1653"/>
                  </a:lnTo>
                  <a:lnTo>
                    <a:pt x="812" y="1647"/>
                  </a:lnTo>
                  <a:lnTo>
                    <a:pt x="801" y="1641"/>
                  </a:lnTo>
                  <a:close/>
                  <a:moveTo>
                    <a:pt x="991" y="1921"/>
                  </a:moveTo>
                  <a:cubicBezTo>
                    <a:pt x="991" y="1922"/>
                    <a:pt x="991" y="1922"/>
                    <a:pt x="991" y="1923"/>
                  </a:cubicBezTo>
                  <a:lnTo>
                    <a:pt x="991" y="1923"/>
                  </a:lnTo>
                  <a:cubicBezTo>
                    <a:pt x="993" y="1923"/>
                    <a:pt x="995" y="1922"/>
                    <a:pt x="997" y="1921"/>
                  </a:cubicBezTo>
                  <a:close/>
                  <a:moveTo>
                    <a:pt x="1007" y="2009"/>
                  </a:moveTo>
                  <a:cubicBezTo>
                    <a:pt x="1006" y="2010"/>
                    <a:pt x="1006" y="2013"/>
                    <a:pt x="1005" y="2013"/>
                  </a:cubicBezTo>
                  <a:cubicBezTo>
                    <a:pt x="1004" y="2013"/>
                    <a:pt x="1004" y="2012"/>
                    <a:pt x="1003" y="2011"/>
                  </a:cubicBezTo>
                  <a:cubicBezTo>
                    <a:pt x="1004" y="2010"/>
                    <a:pt x="1006" y="2009"/>
                    <a:pt x="1007" y="2009"/>
                  </a:cubicBezTo>
                  <a:close/>
                  <a:moveTo>
                    <a:pt x="969" y="2028"/>
                  </a:moveTo>
                  <a:cubicBezTo>
                    <a:pt x="967" y="2028"/>
                    <a:pt x="967" y="2028"/>
                    <a:pt x="966" y="2029"/>
                  </a:cubicBezTo>
                  <a:lnTo>
                    <a:pt x="966" y="2029"/>
                  </a:lnTo>
                  <a:cubicBezTo>
                    <a:pt x="967" y="2028"/>
                    <a:pt x="968" y="2028"/>
                    <a:pt x="969" y="2028"/>
                  </a:cubicBezTo>
                  <a:close/>
                  <a:moveTo>
                    <a:pt x="966" y="2029"/>
                  </a:moveTo>
                  <a:cubicBezTo>
                    <a:pt x="965" y="2030"/>
                    <a:pt x="964" y="2031"/>
                    <a:pt x="964" y="2032"/>
                  </a:cubicBezTo>
                  <a:lnTo>
                    <a:pt x="964" y="2032"/>
                  </a:lnTo>
                  <a:cubicBezTo>
                    <a:pt x="966" y="2031"/>
                    <a:pt x="966" y="2030"/>
                    <a:pt x="966" y="2029"/>
                  </a:cubicBezTo>
                  <a:close/>
                  <a:moveTo>
                    <a:pt x="964" y="2032"/>
                  </a:moveTo>
                  <a:lnTo>
                    <a:pt x="964" y="2032"/>
                  </a:lnTo>
                  <a:cubicBezTo>
                    <a:pt x="962" y="2033"/>
                    <a:pt x="961" y="2033"/>
                    <a:pt x="958" y="2033"/>
                  </a:cubicBezTo>
                  <a:cubicBezTo>
                    <a:pt x="959" y="2035"/>
                    <a:pt x="960" y="2035"/>
                    <a:pt x="961" y="2035"/>
                  </a:cubicBezTo>
                  <a:cubicBezTo>
                    <a:pt x="962" y="2035"/>
                    <a:pt x="963" y="2034"/>
                    <a:pt x="964" y="2032"/>
                  </a:cubicBezTo>
                  <a:close/>
                  <a:moveTo>
                    <a:pt x="62" y="0"/>
                  </a:moveTo>
                  <a:cubicBezTo>
                    <a:pt x="62" y="6"/>
                    <a:pt x="62" y="12"/>
                    <a:pt x="56" y="12"/>
                  </a:cubicBezTo>
                  <a:lnTo>
                    <a:pt x="50" y="12"/>
                  </a:lnTo>
                  <a:cubicBezTo>
                    <a:pt x="28" y="23"/>
                    <a:pt x="6" y="28"/>
                    <a:pt x="0" y="45"/>
                  </a:cubicBezTo>
                  <a:lnTo>
                    <a:pt x="17" y="51"/>
                  </a:lnTo>
                  <a:lnTo>
                    <a:pt x="11" y="56"/>
                  </a:lnTo>
                  <a:lnTo>
                    <a:pt x="11" y="56"/>
                  </a:lnTo>
                  <a:cubicBezTo>
                    <a:pt x="11" y="56"/>
                    <a:pt x="11" y="56"/>
                    <a:pt x="11" y="56"/>
                  </a:cubicBezTo>
                  <a:lnTo>
                    <a:pt x="11" y="56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6"/>
                  </a:lnTo>
                  <a:cubicBezTo>
                    <a:pt x="13" y="56"/>
                    <a:pt x="15" y="56"/>
                    <a:pt x="17" y="56"/>
                  </a:cubicBezTo>
                  <a:cubicBezTo>
                    <a:pt x="11" y="62"/>
                    <a:pt x="6" y="62"/>
                    <a:pt x="6" y="68"/>
                  </a:cubicBezTo>
                  <a:lnTo>
                    <a:pt x="28" y="62"/>
                  </a:lnTo>
                  <a:lnTo>
                    <a:pt x="28" y="62"/>
                  </a:lnTo>
                  <a:cubicBezTo>
                    <a:pt x="22" y="68"/>
                    <a:pt x="11" y="68"/>
                    <a:pt x="11" y="79"/>
                  </a:cubicBezTo>
                  <a:cubicBezTo>
                    <a:pt x="21" y="79"/>
                    <a:pt x="26" y="66"/>
                    <a:pt x="31" y="66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28" y="79"/>
                    <a:pt x="22" y="79"/>
                    <a:pt x="34" y="79"/>
                  </a:cubicBezTo>
                  <a:cubicBezTo>
                    <a:pt x="28" y="84"/>
                    <a:pt x="22" y="84"/>
                    <a:pt x="17" y="84"/>
                  </a:cubicBezTo>
                  <a:cubicBezTo>
                    <a:pt x="28" y="84"/>
                    <a:pt x="28" y="90"/>
                    <a:pt x="39" y="90"/>
                  </a:cubicBezTo>
                  <a:cubicBezTo>
                    <a:pt x="34" y="101"/>
                    <a:pt x="50" y="101"/>
                    <a:pt x="34" y="112"/>
                  </a:cubicBezTo>
                  <a:lnTo>
                    <a:pt x="50" y="112"/>
                  </a:lnTo>
                  <a:cubicBezTo>
                    <a:pt x="28" y="118"/>
                    <a:pt x="62" y="129"/>
                    <a:pt x="34" y="140"/>
                  </a:cubicBezTo>
                  <a:cubicBezTo>
                    <a:pt x="36" y="140"/>
                    <a:pt x="38" y="140"/>
                    <a:pt x="40" y="140"/>
                  </a:cubicBezTo>
                  <a:cubicBezTo>
                    <a:pt x="56" y="140"/>
                    <a:pt x="58" y="157"/>
                    <a:pt x="73" y="157"/>
                  </a:cubicBezTo>
                  <a:cubicBezTo>
                    <a:pt x="69" y="157"/>
                    <a:pt x="68" y="160"/>
                    <a:pt x="67" y="160"/>
                  </a:cubicBezTo>
                  <a:cubicBezTo>
                    <a:pt x="67" y="160"/>
                    <a:pt x="67" y="159"/>
                    <a:pt x="67" y="157"/>
                  </a:cubicBezTo>
                  <a:cubicBezTo>
                    <a:pt x="67" y="163"/>
                    <a:pt x="62" y="168"/>
                    <a:pt x="62" y="174"/>
                  </a:cubicBezTo>
                  <a:cubicBezTo>
                    <a:pt x="67" y="172"/>
                    <a:pt x="72" y="172"/>
                    <a:pt x="75" y="172"/>
                  </a:cubicBezTo>
                  <a:cubicBezTo>
                    <a:pt x="83" y="172"/>
                    <a:pt x="88" y="174"/>
                    <a:pt x="95" y="174"/>
                  </a:cubicBezTo>
                  <a:cubicBezTo>
                    <a:pt x="84" y="185"/>
                    <a:pt x="73" y="180"/>
                    <a:pt x="62" y="191"/>
                  </a:cubicBezTo>
                  <a:lnTo>
                    <a:pt x="62" y="191"/>
                  </a:lnTo>
                  <a:cubicBezTo>
                    <a:pt x="66" y="187"/>
                    <a:pt x="69" y="186"/>
                    <a:pt x="72" y="186"/>
                  </a:cubicBezTo>
                  <a:cubicBezTo>
                    <a:pt x="76" y="186"/>
                    <a:pt x="79" y="187"/>
                    <a:pt x="83" y="187"/>
                  </a:cubicBezTo>
                  <a:cubicBezTo>
                    <a:pt x="85" y="187"/>
                    <a:pt x="87" y="186"/>
                    <a:pt x="90" y="185"/>
                  </a:cubicBezTo>
                  <a:lnTo>
                    <a:pt x="90" y="185"/>
                  </a:lnTo>
                  <a:cubicBezTo>
                    <a:pt x="84" y="196"/>
                    <a:pt x="90" y="191"/>
                    <a:pt x="78" y="202"/>
                  </a:cubicBezTo>
                  <a:cubicBezTo>
                    <a:pt x="84" y="198"/>
                    <a:pt x="87" y="197"/>
                    <a:pt x="88" y="197"/>
                  </a:cubicBezTo>
                  <a:cubicBezTo>
                    <a:pt x="90" y="197"/>
                    <a:pt x="88" y="202"/>
                    <a:pt x="95" y="202"/>
                  </a:cubicBezTo>
                  <a:cubicBezTo>
                    <a:pt x="90" y="213"/>
                    <a:pt x="78" y="213"/>
                    <a:pt x="90" y="219"/>
                  </a:cubicBezTo>
                  <a:cubicBezTo>
                    <a:pt x="84" y="224"/>
                    <a:pt x="73" y="224"/>
                    <a:pt x="73" y="224"/>
                  </a:cubicBezTo>
                  <a:cubicBezTo>
                    <a:pt x="74" y="225"/>
                    <a:pt x="75" y="226"/>
                    <a:pt x="77" y="226"/>
                  </a:cubicBezTo>
                  <a:cubicBezTo>
                    <a:pt x="83" y="226"/>
                    <a:pt x="92" y="218"/>
                    <a:pt x="101" y="213"/>
                  </a:cubicBezTo>
                  <a:lnTo>
                    <a:pt x="101" y="213"/>
                  </a:lnTo>
                  <a:cubicBezTo>
                    <a:pt x="112" y="224"/>
                    <a:pt x="90" y="224"/>
                    <a:pt x="84" y="236"/>
                  </a:cubicBezTo>
                  <a:cubicBezTo>
                    <a:pt x="95" y="236"/>
                    <a:pt x="106" y="236"/>
                    <a:pt x="112" y="241"/>
                  </a:cubicBezTo>
                  <a:lnTo>
                    <a:pt x="106" y="241"/>
                  </a:lnTo>
                  <a:cubicBezTo>
                    <a:pt x="117" y="241"/>
                    <a:pt x="118" y="259"/>
                    <a:pt x="130" y="263"/>
                  </a:cubicBezTo>
                  <a:lnTo>
                    <a:pt x="130" y="263"/>
                  </a:lnTo>
                  <a:cubicBezTo>
                    <a:pt x="140" y="258"/>
                    <a:pt x="146" y="252"/>
                    <a:pt x="151" y="252"/>
                  </a:cubicBezTo>
                  <a:cubicBezTo>
                    <a:pt x="151" y="252"/>
                    <a:pt x="162" y="252"/>
                    <a:pt x="157" y="258"/>
                  </a:cubicBezTo>
                  <a:lnTo>
                    <a:pt x="146" y="258"/>
                  </a:lnTo>
                  <a:lnTo>
                    <a:pt x="151" y="264"/>
                  </a:lnTo>
                  <a:cubicBezTo>
                    <a:pt x="148" y="267"/>
                    <a:pt x="147" y="268"/>
                    <a:pt x="145" y="268"/>
                  </a:cubicBezTo>
                  <a:cubicBezTo>
                    <a:pt x="143" y="268"/>
                    <a:pt x="143" y="262"/>
                    <a:pt x="139" y="262"/>
                  </a:cubicBezTo>
                  <a:cubicBezTo>
                    <a:pt x="137" y="262"/>
                    <a:pt x="136" y="263"/>
                    <a:pt x="134" y="264"/>
                  </a:cubicBezTo>
                  <a:cubicBezTo>
                    <a:pt x="146" y="269"/>
                    <a:pt x="157" y="269"/>
                    <a:pt x="157" y="280"/>
                  </a:cubicBezTo>
                  <a:cubicBezTo>
                    <a:pt x="155" y="281"/>
                    <a:pt x="154" y="282"/>
                    <a:pt x="153" y="282"/>
                  </a:cubicBezTo>
                  <a:cubicBezTo>
                    <a:pt x="148" y="282"/>
                    <a:pt x="146" y="276"/>
                    <a:pt x="144" y="276"/>
                  </a:cubicBezTo>
                  <a:cubicBezTo>
                    <a:pt x="143" y="276"/>
                    <a:pt x="142" y="277"/>
                    <a:pt x="140" y="280"/>
                  </a:cubicBezTo>
                  <a:lnTo>
                    <a:pt x="140" y="269"/>
                  </a:lnTo>
                  <a:cubicBezTo>
                    <a:pt x="134" y="277"/>
                    <a:pt x="133" y="279"/>
                    <a:pt x="132" y="279"/>
                  </a:cubicBezTo>
                  <a:cubicBezTo>
                    <a:pt x="131" y="279"/>
                    <a:pt x="131" y="277"/>
                    <a:pt x="130" y="277"/>
                  </a:cubicBezTo>
                  <a:cubicBezTo>
                    <a:pt x="128" y="277"/>
                    <a:pt x="125" y="279"/>
                    <a:pt x="118" y="286"/>
                  </a:cubicBezTo>
                  <a:cubicBezTo>
                    <a:pt x="118" y="297"/>
                    <a:pt x="129" y="292"/>
                    <a:pt x="134" y="308"/>
                  </a:cubicBezTo>
                  <a:cubicBezTo>
                    <a:pt x="140" y="303"/>
                    <a:pt x="146" y="297"/>
                    <a:pt x="151" y="297"/>
                  </a:cubicBezTo>
                  <a:lnTo>
                    <a:pt x="151" y="297"/>
                  </a:lnTo>
                  <a:cubicBezTo>
                    <a:pt x="174" y="308"/>
                    <a:pt x="123" y="331"/>
                    <a:pt x="151" y="331"/>
                  </a:cubicBezTo>
                  <a:cubicBezTo>
                    <a:pt x="158" y="331"/>
                    <a:pt x="166" y="327"/>
                    <a:pt x="171" y="327"/>
                  </a:cubicBezTo>
                  <a:cubicBezTo>
                    <a:pt x="174" y="327"/>
                    <a:pt x="176" y="329"/>
                    <a:pt x="174" y="336"/>
                  </a:cubicBezTo>
                  <a:lnTo>
                    <a:pt x="157" y="342"/>
                  </a:lnTo>
                  <a:cubicBezTo>
                    <a:pt x="159" y="345"/>
                    <a:pt x="162" y="346"/>
                    <a:pt x="165" y="346"/>
                  </a:cubicBezTo>
                  <a:cubicBezTo>
                    <a:pt x="169" y="346"/>
                    <a:pt x="173" y="345"/>
                    <a:pt x="176" y="345"/>
                  </a:cubicBezTo>
                  <a:cubicBezTo>
                    <a:pt x="179" y="345"/>
                    <a:pt x="181" y="347"/>
                    <a:pt x="179" y="353"/>
                  </a:cubicBezTo>
                  <a:cubicBezTo>
                    <a:pt x="174" y="353"/>
                    <a:pt x="168" y="348"/>
                    <a:pt x="168" y="348"/>
                  </a:cubicBezTo>
                  <a:cubicBezTo>
                    <a:pt x="164" y="354"/>
                    <a:pt x="164" y="356"/>
                    <a:pt x="167" y="356"/>
                  </a:cubicBezTo>
                  <a:cubicBezTo>
                    <a:pt x="170" y="356"/>
                    <a:pt x="173" y="355"/>
                    <a:pt x="177" y="355"/>
                  </a:cubicBezTo>
                  <a:cubicBezTo>
                    <a:pt x="180" y="355"/>
                    <a:pt x="183" y="355"/>
                    <a:pt x="185" y="359"/>
                  </a:cubicBezTo>
                  <a:lnTo>
                    <a:pt x="168" y="364"/>
                  </a:lnTo>
                  <a:cubicBezTo>
                    <a:pt x="179" y="376"/>
                    <a:pt x="196" y="381"/>
                    <a:pt x="202" y="392"/>
                  </a:cubicBezTo>
                  <a:cubicBezTo>
                    <a:pt x="202" y="398"/>
                    <a:pt x="196" y="398"/>
                    <a:pt x="191" y="404"/>
                  </a:cubicBezTo>
                  <a:cubicBezTo>
                    <a:pt x="207" y="415"/>
                    <a:pt x="207" y="437"/>
                    <a:pt x="207" y="460"/>
                  </a:cubicBezTo>
                  <a:lnTo>
                    <a:pt x="224" y="460"/>
                  </a:lnTo>
                  <a:cubicBezTo>
                    <a:pt x="224" y="460"/>
                    <a:pt x="219" y="465"/>
                    <a:pt x="219" y="465"/>
                  </a:cubicBezTo>
                  <a:cubicBezTo>
                    <a:pt x="217" y="466"/>
                    <a:pt x="217" y="467"/>
                    <a:pt x="217" y="467"/>
                  </a:cubicBezTo>
                  <a:cubicBezTo>
                    <a:pt x="217" y="467"/>
                    <a:pt x="225" y="460"/>
                    <a:pt x="230" y="460"/>
                  </a:cubicBezTo>
                  <a:lnTo>
                    <a:pt x="230" y="460"/>
                  </a:lnTo>
                  <a:cubicBezTo>
                    <a:pt x="235" y="465"/>
                    <a:pt x="224" y="471"/>
                    <a:pt x="219" y="471"/>
                  </a:cubicBezTo>
                  <a:cubicBezTo>
                    <a:pt x="235" y="476"/>
                    <a:pt x="258" y="488"/>
                    <a:pt x="252" y="510"/>
                  </a:cubicBezTo>
                  <a:lnTo>
                    <a:pt x="247" y="504"/>
                  </a:lnTo>
                  <a:lnTo>
                    <a:pt x="247" y="504"/>
                  </a:lnTo>
                  <a:cubicBezTo>
                    <a:pt x="247" y="513"/>
                    <a:pt x="255" y="513"/>
                    <a:pt x="262" y="513"/>
                  </a:cubicBezTo>
                  <a:cubicBezTo>
                    <a:pt x="268" y="513"/>
                    <a:pt x="274" y="513"/>
                    <a:pt x="270" y="520"/>
                  </a:cubicBezTo>
                  <a:lnTo>
                    <a:pt x="270" y="520"/>
                  </a:lnTo>
                  <a:cubicBezTo>
                    <a:pt x="270" y="518"/>
                    <a:pt x="269" y="517"/>
                    <a:pt x="269" y="516"/>
                  </a:cubicBezTo>
                  <a:lnTo>
                    <a:pt x="269" y="521"/>
                  </a:lnTo>
                  <a:cubicBezTo>
                    <a:pt x="269" y="521"/>
                    <a:pt x="270" y="520"/>
                    <a:pt x="270" y="520"/>
                  </a:cubicBezTo>
                  <a:lnTo>
                    <a:pt x="270" y="520"/>
                  </a:lnTo>
                  <a:cubicBezTo>
                    <a:pt x="277" y="545"/>
                    <a:pt x="296" y="556"/>
                    <a:pt x="286" y="583"/>
                  </a:cubicBezTo>
                  <a:cubicBezTo>
                    <a:pt x="287" y="582"/>
                    <a:pt x="289" y="582"/>
                    <a:pt x="290" y="582"/>
                  </a:cubicBezTo>
                  <a:cubicBezTo>
                    <a:pt x="298" y="582"/>
                    <a:pt x="292" y="597"/>
                    <a:pt x="303" y="597"/>
                  </a:cubicBezTo>
                  <a:cubicBezTo>
                    <a:pt x="306" y="597"/>
                    <a:pt x="309" y="596"/>
                    <a:pt x="314" y="594"/>
                  </a:cubicBezTo>
                  <a:lnTo>
                    <a:pt x="314" y="594"/>
                  </a:lnTo>
                  <a:cubicBezTo>
                    <a:pt x="303" y="611"/>
                    <a:pt x="297" y="611"/>
                    <a:pt x="297" y="633"/>
                  </a:cubicBezTo>
                  <a:cubicBezTo>
                    <a:pt x="301" y="633"/>
                    <a:pt x="309" y="631"/>
                    <a:pt x="316" y="631"/>
                  </a:cubicBezTo>
                  <a:cubicBezTo>
                    <a:pt x="320" y="631"/>
                    <a:pt x="323" y="631"/>
                    <a:pt x="325" y="633"/>
                  </a:cubicBezTo>
                  <a:lnTo>
                    <a:pt x="308" y="639"/>
                  </a:lnTo>
                  <a:lnTo>
                    <a:pt x="325" y="639"/>
                  </a:lnTo>
                  <a:lnTo>
                    <a:pt x="314" y="650"/>
                  </a:lnTo>
                  <a:lnTo>
                    <a:pt x="319" y="656"/>
                  </a:lnTo>
                  <a:cubicBezTo>
                    <a:pt x="319" y="650"/>
                    <a:pt x="325" y="650"/>
                    <a:pt x="325" y="644"/>
                  </a:cubicBezTo>
                  <a:lnTo>
                    <a:pt x="325" y="644"/>
                  </a:lnTo>
                  <a:cubicBezTo>
                    <a:pt x="336" y="650"/>
                    <a:pt x="325" y="672"/>
                    <a:pt x="319" y="672"/>
                  </a:cubicBezTo>
                  <a:lnTo>
                    <a:pt x="342" y="684"/>
                  </a:lnTo>
                  <a:cubicBezTo>
                    <a:pt x="340" y="686"/>
                    <a:pt x="338" y="686"/>
                    <a:pt x="336" y="686"/>
                  </a:cubicBezTo>
                  <a:cubicBezTo>
                    <a:pt x="336" y="686"/>
                    <a:pt x="335" y="686"/>
                    <a:pt x="335" y="686"/>
                  </a:cubicBezTo>
                  <a:lnTo>
                    <a:pt x="335" y="686"/>
                  </a:lnTo>
                  <a:cubicBezTo>
                    <a:pt x="339" y="691"/>
                    <a:pt x="316" y="695"/>
                    <a:pt x="331" y="695"/>
                  </a:cubicBezTo>
                  <a:lnTo>
                    <a:pt x="342" y="695"/>
                  </a:lnTo>
                  <a:cubicBezTo>
                    <a:pt x="336" y="700"/>
                    <a:pt x="342" y="712"/>
                    <a:pt x="347" y="717"/>
                  </a:cubicBezTo>
                  <a:lnTo>
                    <a:pt x="342" y="717"/>
                  </a:lnTo>
                  <a:cubicBezTo>
                    <a:pt x="342" y="734"/>
                    <a:pt x="359" y="745"/>
                    <a:pt x="364" y="762"/>
                  </a:cubicBezTo>
                  <a:cubicBezTo>
                    <a:pt x="364" y="758"/>
                    <a:pt x="375" y="749"/>
                    <a:pt x="382" y="749"/>
                  </a:cubicBezTo>
                  <a:cubicBezTo>
                    <a:pt x="384" y="749"/>
                    <a:pt x="385" y="750"/>
                    <a:pt x="387" y="751"/>
                  </a:cubicBezTo>
                  <a:lnTo>
                    <a:pt x="383" y="754"/>
                  </a:lnTo>
                  <a:lnTo>
                    <a:pt x="383" y="754"/>
                  </a:lnTo>
                  <a:cubicBezTo>
                    <a:pt x="383" y="754"/>
                    <a:pt x="383" y="754"/>
                    <a:pt x="382" y="754"/>
                  </a:cubicBezTo>
                  <a:cubicBezTo>
                    <a:pt x="378" y="754"/>
                    <a:pt x="379" y="758"/>
                    <a:pt x="375" y="762"/>
                  </a:cubicBezTo>
                  <a:lnTo>
                    <a:pt x="383" y="754"/>
                  </a:lnTo>
                  <a:lnTo>
                    <a:pt x="383" y="754"/>
                  </a:lnTo>
                  <a:cubicBezTo>
                    <a:pt x="385" y="754"/>
                    <a:pt x="388" y="755"/>
                    <a:pt x="392" y="756"/>
                  </a:cubicBezTo>
                  <a:cubicBezTo>
                    <a:pt x="392" y="760"/>
                    <a:pt x="384" y="764"/>
                    <a:pt x="377" y="764"/>
                  </a:cubicBezTo>
                  <a:cubicBezTo>
                    <a:pt x="374" y="764"/>
                    <a:pt x="371" y="764"/>
                    <a:pt x="370" y="762"/>
                  </a:cubicBezTo>
                  <a:lnTo>
                    <a:pt x="370" y="762"/>
                  </a:lnTo>
                  <a:lnTo>
                    <a:pt x="375" y="768"/>
                  </a:lnTo>
                  <a:cubicBezTo>
                    <a:pt x="375" y="773"/>
                    <a:pt x="370" y="773"/>
                    <a:pt x="364" y="773"/>
                  </a:cubicBezTo>
                  <a:cubicBezTo>
                    <a:pt x="375" y="773"/>
                    <a:pt x="359" y="790"/>
                    <a:pt x="375" y="790"/>
                  </a:cubicBezTo>
                  <a:lnTo>
                    <a:pt x="370" y="790"/>
                  </a:lnTo>
                  <a:cubicBezTo>
                    <a:pt x="381" y="807"/>
                    <a:pt x="387" y="812"/>
                    <a:pt x="392" y="824"/>
                  </a:cubicBezTo>
                  <a:cubicBezTo>
                    <a:pt x="396" y="822"/>
                    <a:pt x="398" y="821"/>
                    <a:pt x="400" y="821"/>
                  </a:cubicBezTo>
                  <a:cubicBezTo>
                    <a:pt x="405" y="821"/>
                    <a:pt x="407" y="824"/>
                    <a:pt x="415" y="824"/>
                  </a:cubicBezTo>
                  <a:cubicBezTo>
                    <a:pt x="415" y="835"/>
                    <a:pt x="415" y="846"/>
                    <a:pt x="420" y="857"/>
                  </a:cubicBezTo>
                  <a:cubicBezTo>
                    <a:pt x="424" y="859"/>
                    <a:pt x="426" y="860"/>
                    <a:pt x="428" y="860"/>
                  </a:cubicBezTo>
                  <a:cubicBezTo>
                    <a:pt x="432" y="860"/>
                    <a:pt x="433" y="857"/>
                    <a:pt x="437" y="857"/>
                  </a:cubicBezTo>
                  <a:lnTo>
                    <a:pt x="437" y="857"/>
                  </a:lnTo>
                  <a:cubicBezTo>
                    <a:pt x="428" y="862"/>
                    <a:pt x="433" y="870"/>
                    <a:pt x="430" y="870"/>
                  </a:cubicBezTo>
                  <a:cubicBezTo>
                    <a:pt x="429" y="870"/>
                    <a:pt x="428" y="870"/>
                    <a:pt x="426" y="868"/>
                  </a:cubicBezTo>
                  <a:lnTo>
                    <a:pt x="426" y="868"/>
                  </a:lnTo>
                  <a:cubicBezTo>
                    <a:pt x="431" y="885"/>
                    <a:pt x="437" y="885"/>
                    <a:pt x="454" y="896"/>
                  </a:cubicBezTo>
                  <a:cubicBezTo>
                    <a:pt x="454" y="896"/>
                    <a:pt x="454" y="891"/>
                    <a:pt x="459" y="891"/>
                  </a:cubicBezTo>
                  <a:lnTo>
                    <a:pt x="459" y="891"/>
                  </a:lnTo>
                  <a:cubicBezTo>
                    <a:pt x="465" y="891"/>
                    <a:pt x="459" y="902"/>
                    <a:pt x="454" y="902"/>
                  </a:cubicBezTo>
                  <a:cubicBezTo>
                    <a:pt x="476" y="913"/>
                    <a:pt x="443" y="958"/>
                    <a:pt x="471" y="964"/>
                  </a:cubicBezTo>
                  <a:lnTo>
                    <a:pt x="487" y="975"/>
                  </a:lnTo>
                  <a:cubicBezTo>
                    <a:pt x="490" y="978"/>
                    <a:pt x="487" y="978"/>
                    <a:pt x="484" y="978"/>
                  </a:cubicBezTo>
                  <a:cubicBezTo>
                    <a:pt x="480" y="978"/>
                    <a:pt x="476" y="978"/>
                    <a:pt x="476" y="980"/>
                  </a:cubicBezTo>
                  <a:cubicBezTo>
                    <a:pt x="499" y="992"/>
                    <a:pt x="487" y="1008"/>
                    <a:pt x="504" y="1020"/>
                  </a:cubicBezTo>
                  <a:cubicBezTo>
                    <a:pt x="476" y="1042"/>
                    <a:pt x="527" y="1053"/>
                    <a:pt x="510" y="1081"/>
                  </a:cubicBezTo>
                  <a:lnTo>
                    <a:pt x="515" y="1076"/>
                  </a:lnTo>
                  <a:cubicBezTo>
                    <a:pt x="527" y="1076"/>
                    <a:pt x="515" y="1081"/>
                    <a:pt x="515" y="1087"/>
                  </a:cubicBezTo>
                  <a:cubicBezTo>
                    <a:pt x="519" y="1083"/>
                    <a:pt x="520" y="1079"/>
                    <a:pt x="523" y="1079"/>
                  </a:cubicBezTo>
                  <a:cubicBezTo>
                    <a:pt x="524" y="1079"/>
                    <a:pt x="525" y="1080"/>
                    <a:pt x="527" y="1081"/>
                  </a:cubicBezTo>
                  <a:cubicBezTo>
                    <a:pt x="549" y="1104"/>
                    <a:pt x="543" y="1149"/>
                    <a:pt x="555" y="1188"/>
                  </a:cubicBezTo>
                  <a:cubicBezTo>
                    <a:pt x="555" y="1190"/>
                    <a:pt x="557" y="1191"/>
                    <a:pt x="560" y="1191"/>
                  </a:cubicBezTo>
                  <a:cubicBezTo>
                    <a:pt x="565" y="1191"/>
                    <a:pt x="573" y="1188"/>
                    <a:pt x="579" y="1188"/>
                  </a:cubicBezTo>
                  <a:cubicBezTo>
                    <a:pt x="584" y="1188"/>
                    <a:pt x="587" y="1191"/>
                    <a:pt x="583" y="1199"/>
                  </a:cubicBezTo>
                  <a:lnTo>
                    <a:pt x="566" y="1199"/>
                  </a:lnTo>
                  <a:cubicBezTo>
                    <a:pt x="594" y="1216"/>
                    <a:pt x="588" y="1249"/>
                    <a:pt x="616" y="1266"/>
                  </a:cubicBezTo>
                  <a:lnTo>
                    <a:pt x="605" y="1266"/>
                  </a:lnTo>
                  <a:cubicBezTo>
                    <a:pt x="599" y="1277"/>
                    <a:pt x="616" y="1283"/>
                    <a:pt x="622" y="1283"/>
                  </a:cubicBezTo>
                  <a:cubicBezTo>
                    <a:pt x="622" y="1283"/>
                    <a:pt x="616" y="1283"/>
                    <a:pt x="611" y="1289"/>
                  </a:cubicBezTo>
                  <a:cubicBezTo>
                    <a:pt x="611" y="1294"/>
                    <a:pt x="633" y="1294"/>
                    <a:pt x="622" y="1305"/>
                  </a:cubicBezTo>
                  <a:lnTo>
                    <a:pt x="616" y="1305"/>
                  </a:lnTo>
                  <a:cubicBezTo>
                    <a:pt x="621" y="1305"/>
                    <a:pt x="622" y="1312"/>
                    <a:pt x="627" y="1312"/>
                  </a:cubicBezTo>
                  <a:cubicBezTo>
                    <a:pt x="629" y="1312"/>
                    <a:pt x="631" y="1312"/>
                    <a:pt x="633" y="1311"/>
                  </a:cubicBezTo>
                  <a:cubicBezTo>
                    <a:pt x="633" y="1322"/>
                    <a:pt x="644" y="1322"/>
                    <a:pt x="644" y="1333"/>
                  </a:cubicBezTo>
                  <a:cubicBezTo>
                    <a:pt x="654" y="1333"/>
                    <a:pt x="647" y="1346"/>
                    <a:pt x="655" y="1346"/>
                  </a:cubicBezTo>
                  <a:cubicBezTo>
                    <a:pt x="657" y="1346"/>
                    <a:pt x="659" y="1345"/>
                    <a:pt x="661" y="1345"/>
                  </a:cubicBezTo>
                  <a:lnTo>
                    <a:pt x="661" y="1345"/>
                  </a:lnTo>
                  <a:cubicBezTo>
                    <a:pt x="644" y="1356"/>
                    <a:pt x="655" y="1367"/>
                    <a:pt x="667" y="1373"/>
                  </a:cubicBezTo>
                  <a:cubicBezTo>
                    <a:pt x="661" y="1373"/>
                    <a:pt x="661" y="1378"/>
                    <a:pt x="655" y="1378"/>
                  </a:cubicBezTo>
                  <a:cubicBezTo>
                    <a:pt x="655" y="1382"/>
                    <a:pt x="658" y="1386"/>
                    <a:pt x="664" y="1386"/>
                  </a:cubicBezTo>
                  <a:cubicBezTo>
                    <a:pt x="666" y="1386"/>
                    <a:pt x="669" y="1385"/>
                    <a:pt x="672" y="1384"/>
                  </a:cubicBezTo>
                  <a:lnTo>
                    <a:pt x="672" y="1384"/>
                  </a:lnTo>
                  <a:cubicBezTo>
                    <a:pt x="655" y="1406"/>
                    <a:pt x="700" y="1401"/>
                    <a:pt x="672" y="1417"/>
                  </a:cubicBezTo>
                  <a:cubicBezTo>
                    <a:pt x="695" y="1434"/>
                    <a:pt x="706" y="1451"/>
                    <a:pt x="723" y="1462"/>
                  </a:cubicBezTo>
                  <a:cubicBezTo>
                    <a:pt x="719" y="1464"/>
                    <a:pt x="716" y="1465"/>
                    <a:pt x="714" y="1465"/>
                  </a:cubicBezTo>
                  <a:cubicBezTo>
                    <a:pt x="705" y="1465"/>
                    <a:pt x="706" y="1454"/>
                    <a:pt x="698" y="1454"/>
                  </a:cubicBezTo>
                  <a:cubicBezTo>
                    <a:pt x="696" y="1454"/>
                    <a:pt x="693" y="1455"/>
                    <a:pt x="689" y="1457"/>
                  </a:cubicBezTo>
                  <a:cubicBezTo>
                    <a:pt x="706" y="1468"/>
                    <a:pt x="728" y="1468"/>
                    <a:pt x="728" y="1490"/>
                  </a:cubicBezTo>
                  <a:cubicBezTo>
                    <a:pt x="728" y="1492"/>
                    <a:pt x="727" y="1493"/>
                    <a:pt x="725" y="1493"/>
                  </a:cubicBezTo>
                  <a:cubicBezTo>
                    <a:pt x="722" y="1493"/>
                    <a:pt x="717" y="1490"/>
                    <a:pt x="717" y="1490"/>
                  </a:cubicBezTo>
                  <a:lnTo>
                    <a:pt x="717" y="1490"/>
                  </a:lnTo>
                  <a:cubicBezTo>
                    <a:pt x="734" y="1501"/>
                    <a:pt x="728" y="1524"/>
                    <a:pt x="745" y="1529"/>
                  </a:cubicBezTo>
                  <a:cubicBezTo>
                    <a:pt x="745" y="1531"/>
                    <a:pt x="744" y="1532"/>
                    <a:pt x="744" y="1532"/>
                  </a:cubicBezTo>
                  <a:cubicBezTo>
                    <a:pt x="742" y="1532"/>
                    <a:pt x="739" y="1529"/>
                    <a:pt x="739" y="1529"/>
                  </a:cubicBezTo>
                  <a:lnTo>
                    <a:pt x="739" y="1529"/>
                  </a:lnTo>
                  <a:cubicBezTo>
                    <a:pt x="739" y="1533"/>
                    <a:pt x="739" y="1537"/>
                    <a:pt x="741" y="1537"/>
                  </a:cubicBezTo>
                  <a:cubicBezTo>
                    <a:pt x="742" y="1537"/>
                    <a:pt x="743" y="1537"/>
                    <a:pt x="745" y="1535"/>
                  </a:cubicBezTo>
                  <a:cubicBezTo>
                    <a:pt x="749" y="1531"/>
                    <a:pt x="754" y="1530"/>
                    <a:pt x="759" y="1530"/>
                  </a:cubicBezTo>
                  <a:cubicBezTo>
                    <a:pt x="765" y="1530"/>
                    <a:pt x="770" y="1531"/>
                    <a:pt x="776" y="1531"/>
                  </a:cubicBezTo>
                  <a:cubicBezTo>
                    <a:pt x="777" y="1531"/>
                    <a:pt x="777" y="1531"/>
                    <a:pt x="778" y="1531"/>
                  </a:cubicBezTo>
                  <a:lnTo>
                    <a:pt x="778" y="1531"/>
                  </a:lnTo>
                  <a:cubicBezTo>
                    <a:pt x="761" y="1537"/>
                    <a:pt x="781" y="1547"/>
                    <a:pt x="745" y="1552"/>
                  </a:cubicBezTo>
                  <a:cubicBezTo>
                    <a:pt x="749" y="1552"/>
                    <a:pt x="752" y="1554"/>
                    <a:pt x="756" y="1554"/>
                  </a:cubicBezTo>
                  <a:cubicBezTo>
                    <a:pt x="758" y="1554"/>
                    <a:pt x="760" y="1554"/>
                    <a:pt x="762" y="1552"/>
                  </a:cubicBezTo>
                  <a:lnTo>
                    <a:pt x="762" y="1552"/>
                  </a:lnTo>
                  <a:cubicBezTo>
                    <a:pt x="762" y="1557"/>
                    <a:pt x="756" y="1557"/>
                    <a:pt x="751" y="1557"/>
                  </a:cubicBezTo>
                  <a:cubicBezTo>
                    <a:pt x="753" y="1563"/>
                    <a:pt x="758" y="1563"/>
                    <a:pt x="761" y="1563"/>
                  </a:cubicBezTo>
                  <a:cubicBezTo>
                    <a:pt x="765" y="1563"/>
                    <a:pt x="767" y="1563"/>
                    <a:pt x="767" y="1569"/>
                  </a:cubicBezTo>
                  <a:lnTo>
                    <a:pt x="756" y="1569"/>
                  </a:lnTo>
                  <a:cubicBezTo>
                    <a:pt x="767" y="1569"/>
                    <a:pt x="779" y="1574"/>
                    <a:pt x="779" y="1580"/>
                  </a:cubicBezTo>
                  <a:cubicBezTo>
                    <a:pt x="776" y="1580"/>
                    <a:pt x="774" y="1581"/>
                    <a:pt x="774" y="1582"/>
                  </a:cubicBezTo>
                  <a:lnTo>
                    <a:pt x="774" y="1582"/>
                  </a:lnTo>
                  <a:cubicBezTo>
                    <a:pt x="773" y="1581"/>
                    <a:pt x="773" y="1580"/>
                    <a:pt x="773" y="1580"/>
                  </a:cubicBezTo>
                  <a:lnTo>
                    <a:pt x="773" y="1580"/>
                  </a:lnTo>
                  <a:cubicBezTo>
                    <a:pt x="773" y="1582"/>
                    <a:pt x="773" y="1582"/>
                    <a:pt x="773" y="1582"/>
                  </a:cubicBezTo>
                  <a:cubicBezTo>
                    <a:pt x="773" y="1582"/>
                    <a:pt x="773" y="1582"/>
                    <a:pt x="774" y="1582"/>
                  </a:cubicBezTo>
                  <a:lnTo>
                    <a:pt x="774" y="1582"/>
                  </a:lnTo>
                  <a:cubicBezTo>
                    <a:pt x="780" y="1597"/>
                    <a:pt x="801" y="1597"/>
                    <a:pt x="801" y="1613"/>
                  </a:cubicBezTo>
                  <a:cubicBezTo>
                    <a:pt x="784" y="1619"/>
                    <a:pt x="801" y="1619"/>
                    <a:pt x="784" y="1630"/>
                  </a:cubicBezTo>
                  <a:lnTo>
                    <a:pt x="790" y="1636"/>
                  </a:lnTo>
                  <a:lnTo>
                    <a:pt x="795" y="1630"/>
                  </a:lnTo>
                  <a:cubicBezTo>
                    <a:pt x="801" y="1636"/>
                    <a:pt x="812" y="1636"/>
                    <a:pt x="812" y="1647"/>
                  </a:cubicBezTo>
                  <a:cubicBezTo>
                    <a:pt x="820" y="1647"/>
                    <a:pt x="827" y="1642"/>
                    <a:pt x="831" y="1642"/>
                  </a:cubicBezTo>
                  <a:cubicBezTo>
                    <a:pt x="833" y="1642"/>
                    <a:pt x="835" y="1643"/>
                    <a:pt x="835" y="1647"/>
                  </a:cubicBezTo>
                  <a:cubicBezTo>
                    <a:pt x="829" y="1647"/>
                    <a:pt x="835" y="1653"/>
                    <a:pt x="829" y="1658"/>
                  </a:cubicBezTo>
                  <a:cubicBezTo>
                    <a:pt x="835" y="1664"/>
                    <a:pt x="840" y="1664"/>
                    <a:pt x="840" y="1669"/>
                  </a:cubicBezTo>
                  <a:cubicBezTo>
                    <a:pt x="835" y="1675"/>
                    <a:pt x="823" y="1675"/>
                    <a:pt x="818" y="1681"/>
                  </a:cubicBezTo>
                  <a:cubicBezTo>
                    <a:pt x="820" y="1680"/>
                    <a:pt x="822" y="1679"/>
                    <a:pt x="824" y="1679"/>
                  </a:cubicBezTo>
                  <a:cubicBezTo>
                    <a:pt x="833" y="1679"/>
                    <a:pt x="831" y="1692"/>
                    <a:pt x="846" y="1692"/>
                  </a:cubicBezTo>
                  <a:cubicBezTo>
                    <a:pt x="840" y="1692"/>
                    <a:pt x="835" y="1697"/>
                    <a:pt x="835" y="1697"/>
                  </a:cubicBezTo>
                  <a:lnTo>
                    <a:pt x="846" y="1697"/>
                  </a:lnTo>
                  <a:cubicBezTo>
                    <a:pt x="840" y="1697"/>
                    <a:pt x="840" y="1703"/>
                    <a:pt x="835" y="1703"/>
                  </a:cubicBezTo>
                  <a:cubicBezTo>
                    <a:pt x="835" y="1705"/>
                    <a:pt x="835" y="1706"/>
                    <a:pt x="837" y="1706"/>
                  </a:cubicBezTo>
                  <a:cubicBezTo>
                    <a:pt x="839" y="1706"/>
                    <a:pt x="844" y="1702"/>
                    <a:pt x="848" y="1702"/>
                  </a:cubicBezTo>
                  <a:cubicBezTo>
                    <a:pt x="850" y="1702"/>
                    <a:pt x="851" y="1704"/>
                    <a:pt x="851" y="1709"/>
                  </a:cubicBezTo>
                  <a:lnTo>
                    <a:pt x="846" y="1709"/>
                  </a:lnTo>
                  <a:cubicBezTo>
                    <a:pt x="846" y="1720"/>
                    <a:pt x="863" y="1725"/>
                    <a:pt x="863" y="1737"/>
                  </a:cubicBezTo>
                  <a:cubicBezTo>
                    <a:pt x="858" y="1740"/>
                    <a:pt x="855" y="1741"/>
                    <a:pt x="853" y="1741"/>
                  </a:cubicBezTo>
                  <a:cubicBezTo>
                    <a:pt x="850" y="1741"/>
                    <a:pt x="849" y="1738"/>
                    <a:pt x="846" y="1738"/>
                  </a:cubicBezTo>
                  <a:cubicBezTo>
                    <a:pt x="845" y="1738"/>
                    <a:pt x="843" y="1739"/>
                    <a:pt x="840" y="1742"/>
                  </a:cubicBezTo>
                  <a:cubicBezTo>
                    <a:pt x="851" y="1753"/>
                    <a:pt x="874" y="1765"/>
                    <a:pt x="874" y="1781"/>
                  </a:cubicBezTo>
                  <a:lnTo>
                    <a:pt x="874" y="1776"/>
                  </a:lnTo>
                  <a:cubicBezTo>
                    <a:pt x="877" y="1775"/>
                    <a:pt x="879" y="1775"/>
                    <a:pt x="881" y="1775"/>
                  </a:cubicBezTo>
                  <a:cubicBezTo>
                    <a:pt x="893" y="1775"/>
                    <a:pt x="875" y="1789"/>
                    <a:pt x="881" y="1796"/>
                  </a:cubicBezTo>
                  <a:lnTo>
                    <a:pt x="881" y="1796"/>
                  </a:lnTo>
                  <a:cubicBezTo>
                    <a:pt x="880" y="1796"/>
                    <a:pt x="879" y="1796"/>
                    <a:pt x="878" y="1796"/>
                  </a:cubicBezTo>
                  <a:cubicBezTo>
                    <a:pt x="874" y="1796"/>
                    <a:pt x="870" y="1798"/>
                    <a:pt x="874" y="1798"/>
                  </a:cubicBezTo>
                  <a:cubicBezTo>
                    <a:pt x="874" y="1809"/>
                    <a:pt x="885" y="1815"/>
                    <a:pt x="902" y="1832"/>
                  </a:cubicBezTo>
                  <a:lnTo>
                    <a:pt x="896" y="1832"/>
                  </a:lnTo>
                  <a:cubicBezTo>
                    <a:pt x="891" y="1837"/>
                    <a:pt x="896" y="1849"/>
                    <a:pt x="896" y="1854"/>
                  </a:cubicBezTo>
                  <a:cubicBezTo>
                    <a:pt x="904" y="1854"/>
                    <a:pt x="906" y="1857"/>
                    <a:pt x="909" y="1857"/>
                  </a:cubicBezTo>
                  <a:cubicBezTo>
                    <a:pt x="910" y="1857"/>
                    <a:pt x="911" y="1856"/>
                    <a:pt x="913" y="1854"/>
                  </a:cubicBezTo>
                  <a:lnTo>
                    <a:pt x="913" y="1854"/>
                  </a:lnTo>
                  <a:cubicBezTo>
                    <a:pt x="891" y="1888"/>
                    <a:pt x="947" y="1882"/>
                    <a:pt x="924" y="1910"/>
                  </a:cubicBezTo>
                  <a:lnTo>
                    <a:pt x="919" y="1910"/>
                  </a:lnTo>
                  <a:lnTo>
                    <a:pt x="930" y="1927"/>
                  </a:lnTo>
                  <a:cubicBezTo>
                    <a:pt x="941" y="1921"/>
                    <a:pt x="935" y="1921"/>
                    <a:pt x="941" y="1916"/>
                  </a:cubicBezTo>
                  <a:cubicBezTo>
                    <a:pt x="952" y="1916"/>
                    <a:pt x="958" y="1916"/>
                    <a:pt x="958" y="1921"/>
                  </a:cubicBezTo>
                  <a:cubicBezTo>
                    <a:pt x="956" y="1920"/>
                    <a:pt x="954" y="1920"/>
                    <a:pt x="952" y="1920"/>
                  </a:cubicBezTo>
                  <a:cubicBezTo>
                    <a:pt x="944" y="1920"/>
                    <a:pt x="940" y="1928"/>
                    <a:pt x="935" y="1933"/>
                  </a:cubicBezTo>
                  <a:cubicBezTo>
                    <a:pt x="941" y="1927"/>
                    <a:pt x="947" y="1927"/>
                    <a:pt x="947" y="1927"/>
                  </a:cubicBezTo>
                  <a:lnTo>
                    <a:pt x="947" y="1927"/>
                  </a:lnTo>
                  <a:cubicBezTo>
                    <a:pt x="943" y="1932"/>
                    <a:pt x="944" y="1934"/>
                    <a:pt x="947" y="1934"/>
                  </a:cubicBezTo>
                  <a:cubicBezTo>
                    <a:pt x="950" y="1934"/>
                    <a:pt x="956" y="1932"/>
                    <a:pt x="960" y="1932"/>
                  </a:cubicBezTo>
                  <a:cubicBezTo>
                    <a:pt x="963" y="1932"/>
                    <a:pt x="965" y="1933"/>
                    <a:pt x="963" y="1938"/>
                  </a:cubicBezTo>
                  <a:lnTo>
                    <a:pt x="958" y="1938"/>
                  </a:lnTo>
                  <a:cubicBezTo>
                    <a:pt x="958" y="1938"/>
                    <a:pt x="969" y="1944"/>
                    <a:pt x="969" y="1949"/>
                  </a:cubicBezTo>
                  <a:cubicBezTo>
                    <a:pt x="967" y="1951"/>
                    <a:pt x="965" y="1951"/>
                    <a:pt x="964" y="1951"/>
                  </a:cubicBezTo>
                  <a:cubicBezTo>
                    <a:pt x="961" y="1951"/>
                    <a:pt x="961" y="1948"/>
                    <a:pt x="957" y="1948"/>
                  </a:cubicBezTo>
                  <a:cubicBezTo>
                    <a:pt x="956" y="1948"/>
                    <a:pt x="955" y="1948"/>
                    <a:pt x="952" y="1949"/>
                  </a:cubicBezTo>
                  <a:cubicBezTo>
                    <a:pt x="952" y="1955"/>
                    <a:pt x="980" y="1949"/>
                    <a:pt x="969" y="1961"/>
                  </a:cubicBezTo>
                  <a:cubicBezTo>
                    <a:pt x="963" y="1961"/>
                    <a:pt x="963" y="1955"/>
                    <a:pt x="958" y="1955"/>
                  </a:cubicBezTo>
                  <a:cubicBezTo>
                    <a:pt x="947" y="1966"/>
                    <a:pt x="952" y="1966"/>
                    <a:pt x="952" y="1972"/>
                  </a:cubicBezTo>
                  <a:lnTo>
                    <a:pt x="952" y="1977"/>
                  </a:lnTo>
                  <a:cubicBezTo>
                    <a:pt x="986" y="1977"/>
                    <a:pt x="963" y="1994"/>
                    <a:pt x="986" y="1994"/>
                  </a:cubicBezTo>
                  <a:cubicBezTo>
                    <a:pt x="963" y="1994"/>
                    <a:pt x="975" y="2000"/>
                    <a:pt x="963" y="2005"/>
                  </a:cubicBezTo>
                  <a:cubicBezTo>
                    <a:pt x="963" y="2005"/>
                    <a:pt x="958" y="2011"/>
                    <a:pt x="952" y="2011"/>
                  </a:cubicBezTo>
                  <a:cubicBezTo>
                    <a:pt x="969" y="2017"/>
                    <a:pt x="952" y="2028"/>
                    <a:pt x="969" y="2028"/>
                  </a:cubicBezTo>
                  <a:cubicBezTo>
                    <a:pt x="991" y="2033"/>
                    <a:pt x="963" y="2056"/>
                    <a:pt x="986" y="2067"/>
                  </a:cubicBezTo>
                  <a:cubicBezTo>
                    <a:pt x="1003" y="2073"/>
                    <a:pt x="1019" y="2067"/>
                    <a:pt x="1031" y="2078"/>
                  </a:cubicBezTo>
                  <a:cubicBezTo>
                    <a:pt x="1025" y="2084"/>
                    <a:pt x="1014" y="2084"/>
                    <a:pt x="1014" y="2084"/>
                  </a:cubicBezTo>
                  <a:cubicBezTo>
                    <a:pt x="1008" y="2089"/>
                    <a:pt x="1014" y="2095"/>
                    <a:pt x="1019" y="2101"/>
                  </a:cubicBezTo>
                  <a:lnTo>
                    <a:pt x="1036" y="2095"/>
                  </a:lnTo>
                  <a:lnTo>
                    <a:pt x="1019" y="2095"/>
                  </a:lnTo>
                  <a:cubicBezTo>
                    <a:pt x="1023" y="2091"/>
                    <a:pt x="1027" y="2087"/>
                    <a:pt x="1031" y="2087"/>
                  </a:cubicBezTo>
                  <a:cubicBezTo>
                    <a:pt x="1033" y="2087"/>
                    <a:pt x="1035" y="2088"/>
                    <a:pt x="1036" y="2089"/>
                  </a:cubicBezTo>
                  <a:cubicBezTo>
                    <a:pt x="1039" y="2084"/>
                    <a:pt x="1038" y="2084"/>
                    <a:pt x="1036" y="2084"/>
                  </a:cubicBezTo>
                  <a:cubicBezTo>
                    <a:pt x="1035" y="2084"/>
                    <a:pt x="1033" y="2084"/>
                    <a:pt x="1036" y="2078"/>
                  </a:cubicBezTo>
                  <a:lnTo>
                    <a:pt x="1042" y="2078"/>
                  </a:lnTo>
                  <a:lnTo>
                    <a:pt x="1031" y="2073"/>
                  </a:lnTo>
                  <a:cubicBezTo>
                    <a:pt x="1034" y="2073"/>
                    <a:pt x="1040" y="2070"/>
                    <a:pt x="1042" y="2070"/>
                  </a:cubicBezTo>
                  <a:lnTo>
                    <a:pt x="1042" y="2070"/>
                  </a:lnTo>
                  <a:cubicBezTo>
                    <a:pt x="1042" y="2071"/>
                    <a:pt x="1042" y="2072"/>
                    <a:pt x="1042" y="2073"/>
                  </a:cubicBezTo>
                  <a:cubicBezTo>
                    <a:pt x="1044" y="2071"/>
                    <a:pt x="1044" y="2070"/>
                    <a:pt x="1043" y="2070"/>
                  </a:cubicBezTo>
                  <a:lnTo>
                    <a:pt x="1043" y="2070"/>
                  </a:lnTo>
                  <a:cubicBezTo>
                    <a:pt x="1043" y="2070"/>
                    <a:pt x="1043" y="2070"/>
                    <a:pt x="1042" y="2070"/>
                  </a:cubicBezTo>
                  <a:lnTo>
                    <a:pt x="1042" y="2070"/>
                  </a:lnTo>
                  <a:cubicBezTo>
                    <a:pt x="1045" y="2056"/>
                    <a:pt x="1026" y="2061"/>
                    <a:pt x="1036" y="2050"/>
                  </a:cubicBezTo>
                  <a:cubicBezTo>
                    <a:pt x="1033" y="2047"/>
                    <a:pt x="1031" y="2046"/>
                    <a:pt x="1029" y="2046"/>
                  </a:cubicBezTo>
                  <a:cubicBezTo>
                    <a:pt x="1025" y="2046"/>
                    <a:pt x="1021" y="2051"/>
                    <a:pt x="1011" y="2051"/>
                  </a:cubicBezTo>
                  <a:cubicBezTo>
                    <a:pt x="1009" y="2051"/>
                    <a:pt x="1006" y="2051"/>
                    <a:pt x="1003" y="2050"/>
                  </a:cubicBezTo>
                  <a:lnTo>
                    <a:pt x="1031" y="2028"/>
                  </a:lnTo>
                  <a:lnTo>
                    <a:pt x="1019" y="2033"/>
                  </a:lnTo>
                  <a:cubicBezTo>
                    <a:pt x="1019" y="2033"/>
                    <a:pt x="1019" y="2028"/>
                    <a:pt x="1025" y="2028"/>
                  </a:cubicBezTo>
                  <a:lnTo>
                    <a:pt x="1025" y="2028"/>
                  </a:lnTo>
                  <a:cubicBezTo>
                    <a:pt x="1014" y="2028"/>
                    <a:pt x="1019" y="2033"/>
                    <a:pt x="1008" y="2033"/>
                  </a:cubicBezTo>
                  <a:cubicBezTo>
                    <a:pt x="1019" y="2017"/>
                    <a:pt x="997" y="2017"/>
                    <a:pt x="1014" y="2005"/>
                  </a:cubicBezTo>
                  <a:lnTo>
                    <a:pt x="1014" y="2005"/>
                  </a:lnTo>
                  <a:cubicBezTo>
                    <a:pt x="1012" y="2005"/>
                    <a:pt x="1011" y="2006"/>
                    <a:pt x="1010" y="2006"/>
                  </a:cubicBezTo>
                  <a:lnTo>
                    <a:pt x="1010" y="2006"/>
                  </a:lnTo>
                  <a:cubicBezTo>
                    <a:pt x="1015" y="1999"/>
                    <a:pt x="993" y="1998"/>
                    <a:pt x="1003" y="1989"/>
                  </a:cubicBezTo>
                  <a:lnTo>
                    <a:pt x="1003" y="1989"/>
                  </a:lnTo>
                  <a:cubicBezTo>
                    <a:pt x="1010" y="1989"/>
                    <a:pt x="1010" y="1994"/>
                    <a:pt x="1013" y="1994"/>
                  </a:cubicBezTo>
                  <a:cubicBezTo>
                    <a:pt x="1014" y="1994"/>
                    <a:pt x="1016" y="1992"/>
                    <a:pt x="1019" y="1989"/>
                  </a:cubicBezTo>
                  <a:cubicBezTo>
                    <a:pt x="997" y="1989"/>
                    <a:pt x="1014" y="1972"/>
                    <a:pt x="1008" y="1966"/>
                  </a:cubicBezTo>
                  <a:lnTo>
                    <a:pt x="1019" y="1966"/>
                  </a:lnTo>
                  <a:cubicBezTo>
                    <a:pt x="1019" y="1964"/>
                    <a:pt x="1018" y="1964"/>
                    <a:pt x="1016" y="1964"/>
                  </a:cubicBezTo>
                  <a:cubicBezTo>
                    <a:pt x="1013" y="1964"/>
                    <a:pt x="1006" y="1966"/>
                    <a:pt x="1003" y="1966"/>
                  </a:cubicBezTo>
                  <a:cubicBezTo>
                    <a:pt x="997" y="1966"/>
                    <a:pt x="997" y="1955"/>
                    <a:pt x="991" y="1949"/>
                  </a:cubicBezTo>
                  <a:cubicBezTo>
                    <a:pt x="997" y="1949"/>
                    <a:pt x="992" y="1934"/>
                    <a:pt x="991" y="1923"/>
                  </a:cubicBezTo>
                  <a:lnTo>
                    <a:pt x="991" y="1923"/>
                  </a:lnTo>
                  <a:cubicBezTo>
                    <a:pt x="991" y="1923"/>
                    <a:pt x="990" y="1923"/>
                    <a:pt x="989" y="1923"/>
                  </a:cubicBezTo>
                  <a:cubicBezTo>
                    <a:pt x="980" y="1923"/>
                    <a:pt x="979" y="1915"/>
                    <a:pt x="975" y="1910"/>
                  </a:cubicBezTo>
                  <a:cubicBezTo>
                    <a:pt x="980" y="1905"/>
                    <a:pt x="986" y="1905"/>
                    <a:pt x="991" y="1905"/>
                  </a:cubicBezTo>
                  <a:lnTo>
                    <a:pt x="991" y="1899"/>
                  </a:lnTo>
                  <a:lnTo>
                    <a:pt x="980" y="1899"/>
                  </a:lnTo>
                  <a:lnTo>
                    <a:pt x="991" y="1893"/>
                  </a:lnTo>
                  <a:cubicBezTo>
                    <a:pt x="986" y="1888"/>
                    <a:pt x="969" y="1882"/>
                    <a:pt x="975" y="1871"/>
                  </a:cubicBezTo>
                  <a:lnTo>
                    <a:pt x="975" y="1871"/>
                  </a:lnTo>
                  <a:cubicBezTo>
                    <a:pt x="966" y="1875"/>
                    <a:pt x="954" y="1886"/>
                    <a:pt x="944" y="1886"/>
                  </a:cubicBezTo>
                  <a:cubicBezTo>
                    <a:pt x="941" y="1886"/>
                    <a:pt x="938" y="1885"/>
                    <a:pt x="935" y="1882"/>
                  </a:cubicBezTo>
                  <a:cubicBezTo>
                    <a:pt x="941" y="1882"/>
                    <a:pt x="952" y="1877"/>
                    <a:pt x="952" y="1877"/>
                  </a:cubicBezTo>
                  <a:lnTo>
                    <a:pt x="958" y="1877"/>
                  </a:lnTo>
                  <a:cubicBezTo>
                    <a:pt x="960" y="1872"/>
                    <a:pt x="960" y="1871"/>
                    <a:pt x="959" y="1871"/>
                  </a:cubicBezTo>
                  <a:lnTo>
                    <a:pt x="959" y="1871"/>
                  </a:lnTo>
                  <a:cubicBezTo>
                    <a:pt x="957" y="1871"/>
                    <a:pt x="955" y="1873"/>
                    <a:pt x="954" y="1873"/>
                  </a:cubicBezTo>
                  <a:cubicBezTo>
                    <a:pt x="953" y="1873"/>
                    <a:pt x="952" y="1872"/>
                    <a:pt x="952" y="1871"/>
                  </a:cubicBezTo>
                  <a:cubicBezTo>
                    <a:pt x="958" y="1865"/>
                    <a:pt x="958" y="1865"/>
                    <a:pt x="963" y="1865"/>
                  </a:cubicBezTo>
                  <a:cubicBezTo>
                    <a:pt x="963" y="1865"/>
                    <a:pt x="969" y="1854"/>
                    <a:pt x="975" y="1854"/>
                  </a:cubicBezTo>
                  <a:lnTo>
                    <a:pt x="958" y="1854"/>
                  </a:lnTo>
                  <a:cubicBezTo>
                    <a:pt x="952" y="1849"/>
                    <a:pt x="969" y="1849"/>
                    <a:pt x="969" y="1843"/>
                  </a:cubicBezTo>
                  <a:cubicBezTo>
                    <a:pt x="964" y="1843"/>
                    <a:pt x="967" y="1836"/>
                    <a:pt x="960" y="1836"/>
                  </a:cubicBezTo>
                  <a:cubicBezTo>
                    <a:pt x="958" y="1836"/>
                    <a:pt x="956" y="1836"/>
                    <a:pt x="952" y="1837"/>
                  </a:cubicBezTo>
                  <a:cubicBezTo>
                    <a:pt x="952" y="1837"/>
                    <a:pt x="958" y="1832"/>
                    <a:pt x="963" y="1832"/>
                  </a:cubicBezTo>
                  <a:cubicBezTo>
                    <a:pt x="955" y="1828"/>
                    <a:pt x="953" y="1817"/>
                    <a:pt x="947" y="1817"/>
                  </a:cubicBezTo>
                  <a:cubicBezTo>
                    <a:pt x="946" y="1817"/>
                    <a:pt x="944" y="1818"/>
                    <a:pt x="941" y="1821"/>
                  </a:cubicBezTo>
                  <a:lnTo>
                    <a:pt x="941" y="1826"/>
                  </a:lnTo>
                  <a:cubicBezTo>
                    <a:pt x="924" y="1815"/>
                    <a:pt x="935" y="1793"/>
                    <a:pt x="924" y="1781"/>
                  </a:cubicBezTo>
                  <a:lnTo>
                    <a:pt x="930" y="1781"/>
                  </a:lnTo>
                  <a:cubicBezTo>
                    <a:pt x="919" y="1776"/>
                    <a:pt x="919" y="1765"/>
                    <a:pt x="907" y="1759"/>
                  </a:cubicBezTo>
                  <a:cubicBezTo>
                    <a:pt x="907" y="1759"/>
                    <a:pt x="913" y="1753"/>
                    <a:pt x="919" y="1753"/>
                  </a:cubicBezTo>
                  <a:cubicBezTo>
                    <a:pt x="913" y="1748"/>
                    <a:pt x="907" y="1748"/>
                    <a:pt x="907" y="1737"/>
                  </a:cubicBezTo>
                  <a:cubicBezTo>
                    <a:pt x="913" y="1737"/>
                    <a:pt x="914" y="1735"/>
                    <a:pt x="915" y="1735"/>
                  </a:cubicBezTo>
                  <a:cubicBezTo>
                    <a:pt x="916" y="1735"/>
                    <a:pt x="916" y="1737"/>
                    <a:pt x="919" y="1742"/>
                  </a:cubicBezTo>
                  <a:cubicBezTo>
                    <a:pt x="919" y="1731"/>
                    <a:pt x="924" y="1725"/>
                    <a:pt x="907" y="1720"/>
                  </a:cubicBezTo>
                  <a:cubicBezTo>
                    <a:pt x="919" y="1720"/>
                    <a:pt x="919" y="1709"/>
                    <a:pt x="913" y="1709"/>
                  </a:cubicBezTo>
                  <a:lnTo>
                    <a:pt x="913" y="1709"/>
                  </a:lnTo>
                  <a:lnTo>
                    <a:pt x="907" y="1714"/>
                  </a:lnTo>
                  <a:cubicBezTo>
                    <a:pt x="907" y="1714"/>
                    <a:pt x="907" y="1709"/>
                    <a:pt x="902" y="1703"/>
                  </a:cubicBezTo>
                  <a:lnTo>
                    <a:pt x="919" y="1703"/>
                  </a:lnTo>
                  <a:cubicBezTo>
                    <a:pt x="930" y="1675"/>
                    <a:pt x="879" y="1686"/>
                    <a:pt x="902" y="1658"/>
                  </a:cubicBezTo>
                  <a:lnTo>
                    <a:pt x="902" y="1658"/>
                  </a:lnTo>
                  <a:cubicBezTo>
                    <a:pt x="891" y="1658"/>
                    <a:pt x="896" y="1669"/>
                    <a:pt x="885" y="1675"/>
                  </a:cubicBezTo>
                  <a:cubicBezTo>
                    <a:pt x="885" y="1664"/>
                    <a:pt x="902" y="1647"/>
                    <a:pt x="902" y="1647"/>
                  </a:cubicBezTo>
                  <a:cubicBezTo>
                    <a:pt x="902" y="1639"/>
                    <a:pt x="895" y="1639"/>
                    <a:pt x="888" y="1639"/>
                  </a:cubicBezTo>
                  <a:cubicBezTo>
                    <a:pt x="881" y="1639"/>
                    <a:pt x="874" y="1639"/>
                    <a:pt x="874" y="1630"/>
                  </a:cubicBezTo>
                  <a:cubicBezTo>
                    <a:pt x="870" y="1634"/>
                    <a:pt x="863" y="1638"/>
                    <a:pt x="857" y="1638"/>
                  </a:cubicBezTo>
                  <a:cubicBezTo>
                    <a:pt x="855" y="1638"/>
                    <a:pt x="853" y="1637"/>
                    <a:pt x="851" y="1636"/>
                  </a:cubicBezTo>
                  <a:cubicBezTo>
                    <a:pt x="846" y="1630"/>
                    <a:pt x="868" y="1619"/>
                    <a:pt x="874" y="1619"/>
                  </a:cubicBezTo>
                  <a:cubicBezTo>
                    <a:pt x="874" y="1625"/>
                    <a:pt x="874" y="1625"/>
                    <a:pt x="874" y="1625"/>
                  </a:cubicBezTo>
                  <a:cubicBezTo>
                    <a:pt x="879" y="1619"/>
                    <a:pt x="874" y="1608"/>
                    <a:pt x="885" y="1608"/>
                  </a:cubicBezTo>
                  <a:cubicBezTo>
                    <a:pt x="883" y="1606"/>
                    <a:pt x="882" y="1605"/>
                    <a:pt x="880" y="1605"/>
                  </a:cubicBezTo>
                  <a:cubicBezTo>
                    <a:pt x="878" y="1605"/>
                    <a:pt x="876" y="1607"/>
                    <a:pt x="875" y="1608"/>
                  </a:cubicBezTo>
                  <a:lnTo>
                    <a:pt x="875" y="1608"/>
                  </a:lnTo>
                  <a:cubicBezTo>
                    <a:pt x="876" y="1600"/>
                    <a:pt x="868" y="1595"/>
                    <a:pt x="868" y="1585"/>
                  </a:cubicBezTo>
                  <a:cubicBezTo>
                    <a:pt x="868" y="1591"/>
                    <a:pt x="863" y="1591"/>
                    <a:pt x="863" y="1591"/>
                  </a:cubicBezTo>
                  <a:cubicBezTo>
                    <a:pt x="863" y="1584"/>
                    <a:pt x="860" y="1583"/>
                    <a:pt x="857" y="1583"/>
                  </a:cubicBezTo>
                  <a:cubicBezTo>
                    <a:pt x="854" y="1583"/>
                    <a:pt x="850" y="1584"/>
                    <a:pt x="847" y="1584"/>
                  </a:cubicBezTo>
                  <a:cubicBezTo>
                    <a:pt x="844" y="1584"/>
                    <a:pt x="842" y="1583"/>
                    <a:pt x="840" y="1580"/>
                  </a:cubicBezTo>
                  <a:cubicBezTo>
                    <a:pt x="846" y="1574"/>
                    <a:pt x="863" y="1574"/>
                    <a:pt x="851" y="1569"/>
                  </a:cubicBezTo>
                  <a:cubicBezTo>
                    <a:pt x="851" y="1563"/>
                    <a:pt x="854" y="1562"/>
                    <a:pt x="858" y="1562"/>
                  </a:cubicBezTo>
                  <a:cubicBezTo>
                    <a:pt x="861" y="1562"/>
                    <a:pt x="865" y="1563"/>
                    <a:pt x="868" y="1563"/>
                  </a:cubicBezTo>
                  <a:cubicBezTo>
                    <a:pt x="851" y="1557"/>
                    <a:pt x="868" y="1541"/>
                    <a:pt x="868" y="1535"/>
                  </a:cubicBezTo>
                  <a:lnTo>
                    <a:pt x="874" y="1541"/>
                  </a:lnTo>
                  <a:cubicBezTo>
                    <a:pt x="868" y="1535"/>
                    <a:pt x="868" y="1535"/>
                    <a:pt x="868" y="1529"/>
                  </a:cubicBezTo>
                  <a:lnTo>
                    <a:pt x="857" y="1541"/>
                  </a:lnTo>
                  <a:cubicBezTo>
                    <a:pt x="857" y="1535"/>
                    <a:pt x="857" y="1535"/>
                    <a:pt x="863" y="1529"/>
                  </a:cubicBezTo>
                  <a:lnTo>
                    <a:pt x="863" y="1529"/>
                  </a:lnTo>
                  <a:cubicBezTo>
                    <a:pt x="851" y="1529"/>
                    <a:pt x="846" y="1541"/>
                    <a:pt x="835" y="1541"/>
                  </a:cubicBezTo>
                  <a:cubicBezTo>
                    <a:pt x="840" y="1535"/>
                    <a:pt x="823" y="1529"/>
                    <a:pt x="835" y="1524"/>
                  </a:cubicBezTo>
                  <a:lnTo>
                    <a:pt x="835" y="1524"/>
                  </a:lnTo>
                  <a:cubicBezTo>
                    <a:pt x="835" y="1527"/>
                    <a:pt x="836" y="1528"/>
                    <a:pt x="838" y="1528"/>
                  </a:cubicBezTo>
                  <a:cubicBezTo>
                    <a:pt x="841" y="1528"/>
                    <a:pt x="847" y="1524"/>
                    <a:pt x="852" y="1523"/>
                  </a:cubicBezTo>
                  <a:lnTo>
                    <a:pt x="852" y="1523"/>
                  </a:lnTo>
                  <a:cubicBezTo>
                    <a:pt x="852" y="1524"/>
                    <a:pt x="854" y="1524"/>
                    <a:pt x="857" y="1524"/>
                  </a:cubicBezTo>
                  <a:cubicBezTo>
                    <a:pt x="856" y="1523"/>
                    <a:pt x="855" y="1523"/>
                    <a:pt x="854" y="1523"/>
                  </a:cubicBezTo>
                  <a:cubicBezTo>
                    <a:pt x="853" y="1523"/>
                    <a:pt x="853" y="1523"/>
                    <a:pt x="852" y="1523"/>
                  </a:cubicBezTo>
                  <a:lnTo>
                    <a:pt x="852" y="1523"/>
                  </a:lnTo>
                  <a:cubicBezTo>
                    <a:pt x="851" y="1522"/>
                    <a:pt x="851" y="1521"/>
                    <a:pt x="851" y="1518"/>
                  </a:cubicBezTo>
                  <a:lnTo>
                    <a:pt x="857" y="1518"/>
                  </a:lnTo>
                  <a:cubicBezTo>
                    <a:pt x="859" y="1512"/>
                    <a:pt x="857" y="1510"/>
                    <a:pt x="853" y="1510"/>
                  </a:cubicBezTo>
                  <a:cubicBezTo>
                    <a:pt x="851" y="1510"/>
                    <a:pt x="846" y="1511"/>
                    <a:pt x="843" y="1511"/>
                  </a:cubicBezTo>
                  <a:cubicBezTo>
                    <a:pt x="839" y="1511"/>
                    <a:pt x="836" y="1510"/>
                    <a:pt x="835" y="1507"/>
                  </a:cubicBezTo>
                  <a:cubicBezTo>
                    <a:pt x="845" y="1507"/>
                    <a:pt x="846" y="1498"/>
                    <a:pt x="846" y="1496"/>
                  </a:cubicBezTo>
                  <a:lnTo>
                    <a:pt x="846" y="1496"/>
                  </a:lnTo>
                  <a:cubicBezTo>
                    <a:pt x="845" y="1500"/>
                    <a:pt x="840" y="1504"/>
                    <a:pt x="835" y="1504"/>
                  </a:cubicBezTo>
                  <a:cubicBezTo>
                    <a:pt x="833" y="1504"/>
                    <a:pt x="831" y="1503"/>
                    <a:pt x="829" y="1501"/>
                  </a:cubicBezTo>
                  <a:cubicBezTo>
                    <a:pt x="829" y="1496"/>
                    <a:pt x="818" y="1496"/>
                    <a:pt x="818" y="1496"/>
                  </a:cubicBezTo>
                  <a:lnTo>
                    <a:pt x="818" y="1501"/>
                  </a:lnTo>
                  <a:cubicBezTo>
                    <a:pt x="807" y="1501"/>
                    <a:pt x="807" y="1496"/>
                    <a:pt x="801" y="1490"/>
                  </a:cubicBezTo>
                  <a:lnTo>
                    <a:pt x="801" y="1490"/>
                  </a:lnTo>
                  <a:cubicBezTo>
                    <a:pt x="805" y="1490"/>
                    <a:pt x="806" y="1493"/>
                    <a:pt x="808" y="1493"/>
                  </a:cubicBezTo>
                  <a:cubicBezTo>
                    <a:pt x="809" y="1493"/>
                    <a:pt x="810" y="1492"/>
                    <a:pt x="812" y="1490"/>
                  </a:cubicBezTo>
                  <a:cubicBezTo>
                    <a:pt x="795" y="1490"/>
                    <a:pt x="818" y="1473"/>
                    <a:pt x="807" y="1468"/>
                  </a:cubicBezTo>
                  <a:cubicBezTo>
                    <a:pt x="812" y="1462"/>
                    <a:pt x="823" y="1462"/>
                    <a:pt x="823" y="1457"/>
                  </a:cubicBezTo>
                  <a:cubicBezTo>
                    <a:pt x="807" y="1451"/>
                    <a:pt x="829" y="1445"/>
                    <a:pt x="818" y="1440"/>
                  </a:cubicBezTo>
                  <a:lnTo>
                    <a:pt x="818" y="1440"/>
                  </a:lnTo>
                  <a:cubicBezTo>
                    <a:pt x="812" y="1443"/>
                    <a:pt x="811" y="1444"/>
                    <a:pt x="809" y="1444"/>
                  </a:cubicBezTo>
                  <a:cubicBezTo>
                    <a:pt x="807" y="1444"/>
                    <a:pt x="804" y="1443"/>
                    <a:pt x="795" y="1440"/>
                  </a:cubicBezTo>
                  <a:lnTo>
                    <a:pt x="795" y="1440"/>
                  </a:lnTo>
                  <a:lnTo>
                    <a:pt x="812" y="1457"/>
                  </a:lnTo>
                  <a:lnTo>
                    <a:pt x="790" y="1451"/>
                  </a:lnTo>
                  <a:lnTo>
                    <a:pt x="790" y="1451"/>
                  </a:lnTo>
                  <a:cubicBezTo>
                    <a:pt x="795" y="1457"/>
                    <a:pt x="801" y="1457"/>
                    <a:pt x="801" y="1462"/>
                  </a:cubicBezTo>
                  <a:cubicBezTo>
                    <a:pt x="790" y="1462"/>
                    <a:pt x="795" y="1462"/>
                    <a:pt x="790" y="1468"/>
                  </a:cubicBezTo>
                  <a:cubicBezTo>
                    <a:pt x="801" y="1451"/>
                    <a:pt x="773" y="1457"/>
                    <a:pt x="779" y="1445"/>
                  </a:cubicBezTo>
                  <a:lnTo>
                    <a:pt x="807" y="1434"/>
                  </a:lnTo>
                  <a:cubicBezTo>
                    <a:pt x="812" y="1417"/>
                    <a:pt x="784" y="1423"/>
                    <a:pt x="784" y="1401"/>
                  </a:cubicBezTo>
                  <a:lnTo>
                    <a:pt x="779" y="1412"/>
                  </a:lnTo>
                  <a:cubicBezTo>
                    <a:pt x="767" y="1412"/>
                    <a:pt x="773" y="1401"/>
                    <a:pt x="767" y="1401"/>
                  </a:cubicBezTo>
                  <a:cubicBezTo>
                    <a:pt x="779" y="1395"/>
                    <a:pt x="779" y="1389"/>
                    <a:pt x="784" y="1389"/>
                  </a:cubicBezTo>
                  <a:cubicBezTo>
                    <a:pt x="780" y="1389"/>
                    <a:pt x="779" y="1382"/>
                    <a:pt x="770" y="1382"/>
                  </a:cubicBezTo>
                  <a:cubicBezTo>
                    <a:pt x="768" y="1382"/>
                    <a:pt x="765" y="1383"/>
                    <a:pt x="762" y="1384"/>
                  </a:cubicBezTo>
                  <a:lnTo>
                    <a:pt x="773" y="1373"/>
                  </a:lnTo>
                  <a:cubicBezTo>
                    <a:pt x="767" y="1356"/>
                    <a:pt x="739" y="1367"/>
                    <a:pt x="739" y="1356"/>
                  </a:cubicBezTo>
                  <a:cubicBezTo>
                    <a:pt x="751" y="1356"/>
                    <a:pt x="751" y="1350"/>
                    <a:pt x="762" y="1350"/>
                  </a:cubicBezTo>
                  <a:cubicBezTo>
                    <a:pt x="762" y="1350"/>
                    <a:pt x="762" y="1345"/>
                    <a:pt x="756" y="1345"/>
                  </a:cubicBezTo>
                  <a:cubicBezTo>
                    <a:pt x="762" y="1345"/>
                    <a:pt x="739" y="1339"/>
                    <a:pt x="745" y="1333"/>
                  </a:cubicBezTo>
                  <a:lnTo>
                    <a:pt x="745" y="1333"/>
                  </a:lnTo>
                  <a:cubicBezTo>
                    <a:pt x="741" y="1333"/>
                    <a:pt x="737" y="1336"/>
                    <a:pt x="735" y="1336"/>
                  </a:cubicBezTo>
                  <a:cubicBezTo>
                    <a:pt x="734" y="1336"/>
                    <a:pt x="734" y="1335"/>
                    <a:pt x="734" y="1333"/>
                  </a:cubicBezTo>
                  <a:cubicBezTo>
                    <a:pt x="734" y="1333"/>
                    <a:pt x="731" y="1331"/>
                    <a:pt x="726" y="1331"/>
                  </a:cubicBezTo>
                  <a:cubicBezTo>
                    <a:pt x="724" y="1331"/>
                    <a:pt x="721" y="1331"/>
                    <a:pt x="717" y="1333"/>
                  </a:cubicBezTo>
                  <a:cubicBezTo>
                    <a:pt x="739" y="1311"/>
                    <a:pt x="700" y="1305"/>
                    <a:pt x="723" y="1283"/>
                  </a:cubicBezTo>
                  <a:cubicBezTo>
                    <a:pt x="711" y="1277"/>
                    <a:pt x="706" y="1272"/>
                    <a:pt x="706" y="1261"/>
                  </a:cubicBezTo>
                  <a:cubicBezTo>
                    <a:pt x="707" y="1257"/>
                    <a:pt x="706" y="1256"/>
                    <a:pt x="702" y="1256"/>
                  </a:cubicBezTo>
                  <a:cubicBezTo>
                    <a:pt x="699" y="1256"/>
                    <a:pt x="694" y="1257"/>
                    <a:pt x="690" y="1257"/>
                  </a:cubicBezTo>
                  <a:cubicBezTo>
                    <a:pt x="685" y="1257"/>
                    <a:pt x="681" y="1256"/>
                    <a:pt x="683" y="1249"/>
                  </a:cubicBezTo>
                  <a:cubicBezTo>
                    <a:pt x="686" y="1246"/>
                    <a:pt x="688" y="1245"/>
                    <a:pt x="690" y="1245"/>
                  </a:cubicBezTo>
                  <a:cubicBezTo>
                    <a:pt x="694" y="1245"/>
                    <a:pt x="694" y="1250"/>
                    <a:pt x="695" y="1250"/>
                  </a:cubicBezTo>
                  <a:cubicBezTo>
                    <a:pt x="695" y="1250"/>
                    <a:pt x="695" y="1250"/>
                    <a:pt x="695" y="1249"/>
                  </a:cubicBezTo>
                  <a:cubicBezTo>
                    <a:pt x="723" y="1233"/>
                    <a:pt x="689" y="1238"/>
                    <a:pt x="700" y="1221"/>
                  </a:cubicBezTo>
                  <a:cubicBezTo>
                    <a:pt x="706" y="1210"/>
                    <a:pt x="683" y="1210"/>
                    <a:pt x="683" y="1199"/>
                  </a:cubicBezTo>
                  <a:lnTo>
                    <a:pt x="689" y="1199"/>
                  </a:lnTo>
                  <a:cubicBezTo>
                    <a:pt x="672" y="1199"/>
                    <a:pt x="661" y="1188"/>
                    <a:pt x="650" y="1182"/>
                  </a:cubicBezTo>
                  <a:cubicBezTo>
                    <a:pt x="661" y="1182"/>
                    <a:pt x="661" y="1182"/>
                    <a:pt x="667" y="1177"/>
                  </a:cubicBezTo>
                  <a:cubicBezTo>
                    <a:pt x="667" y="1176"/>
                    <a:pt x="666" y="1175"/>
                    <a:pt x="666" y="1175"/>
                  </a:cubicBezTo>
                  <a:cubicBezTo>
                    <a:pt x="663" y="1175"/>
                    <a:pt x="656" y="1180"/>
                    <a:pt x="650" y="1180"/>
                  </a:cubicBezTo>
                  <a:cubicBezTo>
                    <a:pt x="648" y="1180"/>
                    <a:pt x="646" y="1179"/>
                    <a:pt x="644" y="1177"/>
                  </a:cubicBezTo>
                  <a:cubicBezTo>
                    <a:pt x="650" y="1171"/>
                    <a:pt x="650" y="1165"/>
                    <a:pt x="661" y="1160"/>
                  </a:cubicBezTo>
                  <a:lnTo>
                    <a:pt x="667" y="1165"/>
                  </a:lnTo>
                  <a:cubicBezTo>
                    <a:pt x="678" y="1154"/>
                    <a:pt x="661" y="1154"/>
                    <a:pt x="661" y="1149"/>
                  </a:cubicBezTo>
                  <a:lnTo>
                    <a:pt x="667" y="1149"/>
                  </a:lnTo>
                  <a:cubicBezTo>
                    <a:pt x="661" y="1137"/>
                    <a:pt x="644" y="1143"/>
                    <a:pt x="639" y="1132"/>
                  </a:cubicBezTo>
                  <a:lnTo>
                    <a:pt x="633" y="1137"/>
                  </a:lnTo>
                  <a:cubicBezTo>
                    <a:pt x="616" y="1137"/>
                    <a:pt x="644" y="1126"/>
                    <a:pt x="627" y="1126"/>
                  </a:cubicBezTo>
                  <a:lnTo>
                    <a:pt x="644" y="1115"/>
                  </a:lnTo>
                  <a:cubicBezTo>
                    <a:pt x="639" y="1109"/>
                    <a:pt x="616" y="1104"/>
                    <a:pt x="611" y="1098"/>
                  </a:cubicBezTo>
                  <a:cubicBezTo>
                    <a:pt x="627" y="1098"/>
                    <a:pt x="639" y="1104"/>
                    <a:pt x="650" y="1104"/>
                  </a:cubicBezTo>
                  <a:cubicBezTo>
                    <a:pt x="644" y="1104"/>
                    <a:pt x="639" y="1098"/>
                    <a:pt x="633" y="1092"/>
                  </a:cubicBezTo>
                  <a:lnTo>
                    <a:pt x="633" y="1092"/>
                  </a:lnTo>
                  <a:cubicBezTo>
                    <a:pt x="633" y="1093"/>
                    <a:pt x="638" y="1098"/>
                    <a:pt x="633" y="1098"/>
                  </a:cubicBezTo>
                  <a:cubicBezTo>
                    <a:pt x="622" y="1098"/>
                    <a:pt x="611" y="1092"/>
                    <a:pt x="605" y="1087"/>
                  </a:cubicBezTo>
                  <a:cubicBezTo>
                    <a:pt x="639" y="1070"/>
                    <a:pt x="605" y="1059"/>
                    <a:pt x="622" y="1036"/>
                  </a:cubicBezTo>
                  <a:cubicBezTo>
                    <a:pt x="605" y="1025"/>
                    <a:pt x="616" y="1003"/>
                    <a:pt x="605" y="986"/>
                  </a:cubicBezTo>
                  <a:cubicBezTo>
                    <a:pt x="598" y="991"/>
                    <a:pt x="595" y="993"/>
                    <a:pt x="593" y="993"/>
                  </a:cubicBezTo>
                  <a:cubicBezTo>
                    <a:pt x="590" y="993"/>
                    <a:pt x="591" y="988"/>
                    <a:pt x="587" y="988"/>
                  </a:cubicBezTo>
                  <a:cubicBezTo>
                    <a:pt x="585" y="988"/>
                    <a:pt x="582" y="989"/>
                    <a:pt x="577" y="992"/>
                  </a:cubicBezTo>
                  <a:cubicBezTo>
                    <a:pt x="571" y="992"/>
                    <a:pt x="571" y="986"/>
                    <a:pt x="571" y="986"/>
                  </a:cubicBezTo>
                  <a:lnTo>
                    <a:pt x="583" y="964"/>
                  </a:lnTo>
                  <a:cubicBezTo>
                    <a:pt x="584" y="962"/>
                    <a:pt x="585" y="962"/>
                    <a:pt x="585" y="962"/>
                  </a:cubicBezTo>
                  <a:cubicBezTo>
                    <a:pt x="588" y="962"/>
                    <a:pt x="589" y="965"/>
                    <a:pt x="591" y="965"/>
                  </a:cubicBezTo>
                  <a:cubicBezTo>
                    <a:pt x="592" y="965"/>
                    <a:pt x="593" y="965"/>
                    <a:pt x="594" y="964"/>
                  </a:cubicBezTo>
                  <a:cubicBezTo>
                    <a:pt x="594" y="952"/>
                    <a:pt x="605" y="952"/>
                    <a:pt x="605" y="947"/>
                  </a:cubicBezTo>
                  <a:lnTo>
                    <a:pt x="605" y="947"/>
                  </a:lnTo>
                  <a:cubicBezTo>
                    <a:pt x="603" y="949"/>
                    <a:pt x="602" y="949"/>
                    <a:pt x="600" y="949"/>
                  </a:cubicBezTo>
                  <a:cubicBezTo>
                    <a:pt x="597" y="949"/>
                    <a:pt x="594" y="945"/>
                    <a:pt x="594" y="941"/>
                  </a:cubicBezTo>
                  <a:lnTo>
                    <a:pt x="583" y="952"/>
                  </a:lnTo>
                  <a:cubicBezTo>
                    <a:pt x="566" y="947"/>
                    <a:pt x="599" y="930"/>
                    <a:pt x="583" y="924"/>
                  </a:cubicBezTo>
                  <a:lnTo>
                    <a:pt x="594" y="924"/>
                  </a:lnTo>
                  <a:cubicBezTo>
                    <a:pt x="583" y="919"/>
                    <a:pt x="577" y="902"/>
                    <a:pt x="555" y="902"/>
                  </a:cubicBezTo>
                  <a:cubicBezTo>
                    <a:pt x="555" y="902"/>
                    <a:pt x="566" y="896"/>
                    <a:pt x="566" y="896"/>
                  </a:cubicBezTo>
                  <a:cubicBezTo>
                    <a:pt x="560" y="880"/>
                    <a:pt x="527" y="874"/>
                    <a:pt x="532" y="852"/>
                  </a:cubicBezTo>
                  <a:lnTo>
                    <a:pt x="538" y="852"/>
                  </a:lnTo>
                  <a:cubicBezTo>
                    <a:pt x="538" y="849"/>
                    <a:pt x="535" y="849"/>
                    <a:pt x="533" y="849"/>
                  </a:cubicBezTo>
                  <a:cubicBezTo>
                    <a:pt x="531" y="849"/>
                    <a:pt x="529" y="849"/>
                    <a:pt x="532" y="846"/>
                  </a:cubicBezTo>
                  <a:cubicBezTo>
                    <a:pt x="532" y="840"/>
                    <a:pt x="538" y="840"/>
                    <a:pt x="538" y="840"/>
                  </a:cubicBezTo>
                  <a:cubicBezTo>
                    <a:pt x="532" y="840"/>
                    <a:pt x="521" y="840"/>
                    <a:pt x="521" y="829"/>
                  </a:cubicBezTo>
                  <a:lnTo>
                    <a:pt x="532" y="829"/>
                  </a:lnTo>
                  <a:cubicBezTo>
                    <a:pt x="532" y="812"/>
                    <a:pt x="504" y="818"/>
                    <a:pt x="493" y="801"/>
                  </a:cubicBezTo>
                  <a:cubicBezTo>
                    <a:pt x="510" y="796"/>
                    <a:pt x="510" y="779"/>
                    <a:pt x="510" y="773"/>
                  </a:cubicBezTo>
                  <a:lnTo>
                    <a:pt x="515" y="768"/>
                  </a:lnTo>
                  <a:cubicBezTo>
                    <a:pt x="504" y="751"/>
                    <a:pt x="482" y="745"/>
                    <a:pt x="465" y="734"/>
                  </a:cubicBezTo>
                  <a:cubicBezTo>
                    <a:pt x="481" y="712"/>
                    <a:pt x="455" y="690"/>
                    <a:pt x="459" y="668"/>
                  </a:cubicBezTo>
                  <a:lnTo>
                    <a:pt x="459" y="668"/>
                  </a:lnTo>
                  <a:cubicBezTo>
                    <a:pt x="457" y="672"/>
                    <a:pt x="443" y="672"/>
                    <a:pt x="443" y="672"/>
                  </a:cubicBezTo>
                  <a:cubicBezTo>
                    <a:pt x="443" y="667"/>
                    <a:pt x="420" y="667"/>
                    <a:pt x="443" y="661"/>
                  </a:cubicBezTo>
                  <a:cubicBezTo>
                    <a:pt x="454" y="650"/>
                    <a:pt x="448" y="644"/>
                    <a:pt x="443" y="639"/>
                  </a:cubicBezTo>
                  <a:lnTo>
                    <a:pt x="420" y="650"/>
                  </a:lnTo>
                  <a:cubicBezTo>
                    <a:pt x="443" y="616"/>
                    <a:pt x="387" y="611"/>
                    <a:pt x="409" y="583"/>
                  </a:cubicBezTo>
                  <a:cubicBezTo>
                    <a:pt x="403" y="583"/>
                    <a:pt x="403" y="577"/>
                    <a:pt x="392" y="577"/>
                  </a:cubicBezTo>
                  <a:lnTo>
                    <a:pt x="403" y="572"/>
                  </a:lnTo>
                  <a:cubicBezTo>
                    <a:pt x="403" y="560"/>
                    <a:pt x="403" y="555"/>
                    <a:pt x="392" y="538"/>
                  </a:cubicBezTo>
                  <a:lnTo>
                    <a:pt x="403" y="538"/>
                  </a:lnTo>
                  <a:cubicBezTo>
                    <a:pt x="402" y="537"/>
                    <a:pt x="400" y="536"/>
                    <a:pt x="397" y="536"/>
                  </a:cubicBezTo>
                  <a:cubicBezTo>
                    <a:pt x="388" y="536"/>
                    <a:pt x="374" y="540"/>
                    <a:pt x="365" y="540"/>
                  </a:cubicBezTo>
                  <a:cubicBezTo>
                    <a:pt x="362" y="540"/>
                    <a:pt x="360" y="539"/>
                    <a:pt x="359" y="538"/>
                  </a:cubicBezTo>
                  <a:lnTo>
                    <a:pt x="375" y="527"/>
                  </a:lnTo>
                  <a:cubicBezTo>
                    <a:pt x="370" y="516"/>
                    <a:pt x="375" y="493"/>
                    <a:pt x="353" y="488"/>
                  </a:cubicBezTo>
                  <a:cubicBezTo>
                    <a:pt x="353" y="488"/>
                    <a:pt x="355" y="485"/>
                    <a:pt x="359" y="485"/>
                  </a:cubicBezTo>
                  <a:cubicBezTo>
                    <a:pt x="360" y="485"/>
                    <a:pt x="362" y="486"/>
                    <a:pt x="364" y="488"/>
                  </a:cubicBezTo>
                  <a:cubicBezTo>
                    <a:pt x="360" y="479"/>
                    <a:pt x="359" y="465"/>
                    <a:pt x="349" y="465"/>
                  </a:cubicBezTo>
                  <a:cubicBezTo>
                    <a:pt x="347" y="465"/>
                    <a:pt x="343" y="466"/>
                    <a:pt x="338" y="469"/>
                  </a:cubicBezTo>
                  <a:lnTo>
                    <a:pt x="338" y="469"/>
                  </a:lnTo>
                  <a:cubicBezTo>
                    <a:pt x="351" y="459"/>
                    <a:pt x="330" y="454"/>
                    <a:pt x="319" y="448"/>
                  </a:cubicBezTo>
                  <a:lnTo>
                    <a:pt x="336" y="443"/>
                  </a:lnTo>
                  <a:lnTo>
                    <a:pt x="336" y="443"/>
                  </a:lnTo>
                  <a:cubicBezTo>
                    <a:pt x="325" y="446"/>
                    <a:pt x="319" y="447"/>
                    <a:pt x="315" y="447"/>
                  </a:cubicBezTo>
                  <a:cubicBezTo>
                    <a:pt x="311" y="447"/>
                    <a:pt x="308" y="446"/>
                    <a:pt x="303" y="443"/>
                  </a:cubicBezTo>
                  <a:cubicBezTo>
                    <a:pt x="303" y="437"/>
                    <a:pt x="314" y="437"/>
                    <a:pt x="308" y="437"/>
                  </a:cubicBezTo>
                  <a:cubicBezTo>
                    <a:pt x="311" y="432"/>
                    <a:pt x="308" y="432"/>
                    <a:pt x="305" y="432"/>
                  </a:cubicBezTo>
                  <a:cubicBezTo>
                    <a:pt x="301" y="432"/>
                    <a:pt x="297" y="432"/>
                    <a:pt x="297" y="426"/>
                  </a:cubicBezTo>
                  <a:lnTo>
                    <a:pt x="308" y="426"/>
                  </a:lnTo>
                  <a:cubicBezTo>
                    <a:pt x="303" y="420"/>
                    <a:pt x="303" y="420"/>
                    <a:pt x="291" y="420"/>
                  </a:cubicBezTo>
                  <a:cubicBezTo>
                    <a:pt x="286" y="420"/>
                    <a:pt x="286" y="409"/>
                    <a:pt x="297" y="398"/>
                  </a:cubicBezTo>
                  <a:lnTo>
                    <a:pt x="297" y="398"/>
                  </a:lnTo>
                  <a:cubicBezTo>
                    <a:pt x="294" y="401"/>
                    <a:pt x="290" y="402"/>
                    <a:pt x="286" y="402"/>
                  </a:cubicBezTo>
                  <a:cubicBezTo>
                    <a:pt x="283" y="402"/>
                    <a:pt x="280" y="401"/>
                    <a:pt x="280" y="398"/>
                  </a:cubicBezTo>
                  <a:lnTo>
                    <a:pt x="286" y="398"/>
                  </a:lnTo>
                  <a:cubicBezTo>
                    <a:pt x="291" y="381"/>
                    <a:pt x="263" y="387"/>
                    <a:pt x="275" y="370"/>
                  </a:cubicBezTo>
                  <a:cubicBezTo>
                    <a:pt x="275" y="370"/>
                    <a:pt x="280" y="364"/>
                    <a:pt x="280" y="364"/>
                  </a:cubicBezTo>
                  <a:cubicBezTo>
                    <a:pt x="286" y="376"/>
                    <a:pt x="286" y="381"/>
                    <a:pt x="286" y="381"/>
                  </a:cubicBezTo>
                  <a:cubicBezTo>
                    <a:pt x="297" y="376"/>
                    <a:pt x="291" y="370"/>
                    <a:pt x="314" y="370"/>
                  </a:cubicBezTo>
                  <a:cubicBezTo>
                    <a:pt x="303" y="364"/>
                    <a:pt x="280" y="364"/>
                    <a:pt x="280" y="353"/>
                  </a:cubicBezTo>
                  <a:lnTo>
                    <a:pt x="286" y="353"/>
                  </a:lnTo>
                  <a:cubicBezTo>
                    <a:pt x="286" y="348"/>
                    <a:pt x="280" y="348"/>
                    <a:pt x="280" y="348"/>
                  </a:cubicBezTo>
                  <a:cubicBezTo>
                    <a:pt x="280" y="342"/>
                    <a:pt x="280" y="342"/>
                    <a:pt x="280" y="342"/>
                  </a:cubicBezTo>
                  <a:cubicBezTo>
                    <a:pt x="286" y="336"/>
                    <a:pt x="280" y="331"/>
                    <a:pt x="280" y="325"/>
                  </a:cubicBezTo>
                  <a:cubicBezTo>
                    <a:pt x="270" y="330"/>
                    <a:pt x="264" y="326"/>
                    <a:pt x="259" y="335"/>
                  </a:cubicBezTo>
                  <a:lnTo>
                    <a:pt x="259" y="335"/>
                  </a:lnTo>
                  <a:cubicBezTo>
                    <a:pt x="258" y="334"/>
                    <a:pt x="258" y="334"/>
                    <a:pt x="258" y="334"/>
                  </a:cubicBezTo>
                  <a:cubicBezTo>
                    <a:pt x="258" y="334"/>
                    <a:pt x="258" y="335"/>
                    <a:pt x="258" y="336"/>
                  </a:cubicBezTo>
                  <a:cubicBezTo>
                    <a:pt x="258" y="336"/>
                    <a:pt x="258" y="335"/>
                    <a:pt x="259" y="335"/>
                  </a:cubicBezTo>
                  <a:lnTo>
                    <a:pt x="259" y="335"/>
                  </a:lnTo>
                  <a:cubicBezTo>
                    <a:pt x="259" y="335"/>
                    <a:pt x="261" y="336"/>
                    <a:pt x="263" y="336"/>
                  </a:cubicBezTo>
                  <a:cubicBezTo>
                    <a:pt x="263" y="342"/>
                    <a:pt x="269" y="342"/>
                    <a:pt x="269" y="348"/>
                  </a:cubicBezTo>
                  <a:cubicBezTo>
                    <a:pt x="263" y="348"/>
                    <a:pt x="252" y="348"/>
                    <a:pt x="258" y="336"/>
                  </a:cubicBezTo>
                  <a:lnTo>
                    <a:pt x="258" y="336"/>
                  </a:lnTo>
                  <a:cubicBezTo>
                    <a:pt x="252" y="342"/>
                    <a:pt x="241" y="342"/>
                    <a:pt x="235" y="342"/>
                  </a:cubicBezTo>
                  <a:cubicBezTo>
                    <a:pt x="252" y="331"/>
                    <a:pt x="252" y="314"/>
                    <a:pt x="263" y="308"/>
                  </a:cubicBezTo>
                  <a:cubicBezTo>
                    <a:pt x="252" y="303"/>
                    <a:pt x="247" y="286"/>
                    <a:pt x="219" y="286"/>
                  </a:cubicBezTo>
                  <a:cubicBezTo>
                    <a:pt x="213" y="286"/>
                    <a:pt x="224" y="280"/>
                    <a:pt x="224" y="275"/>
                  </a:cubicBezTo>
                  <a:cubicBezTo>
                    <a:pt x="230" y="280"/>
                    <a:pt x="230" y="280"/>
                    <a:pt x="235" y="280"/>
                  </a:cubicBezTo>
                  <a:cubicBezTo>
                    <a:pt x="226" y="276"/>
                    <a:pt x="225" y="268"/>
                    <a:pt x="215" y="268"/>
                  </a:cubicBezTo>
                  <a:cubicBezTo>
                    <a:pt x="213" y="268"/>
                    <a:pt x="211" y="268"/>
                    <a:pt x="207" y="269"/>
                  </a:cubicBezTo>
                  <a:cubicBezTo>
                    <a:pt x="207" y="258"/>
                    <a:pt x="224" y="264"/>
                    <a:pt x="213" y="258"/>
                  </a:cubicBezTo>
                  <a:lnTo>
                    <a:pt x="219" y="252"/>
                  </a:lnTo>
                  <a:cubicBezTo>
                    <a:pt x="229" y="220"/>
                    <a:pt x="168" y="239"/>
                    <a:pt x="178" y="202"/>
                  </a:cubicBezTo>
                  <a:lnTo>
                    <a:pt x="178" y="202"/>
                  </a:lnTo>
                  <a:cubicBezTo>
                    <a:pt x="177" y="202"/>
                    <a:pt x="176" y="202"/>
                    <a:pt x="174" y="202"/>
                  </a:cubicBezTo>
                  <a:cubicBezTo>
                    <a:pt x="174" y="168"/>
                    <a:pt x="129" y="152"/>
                    <a:pt x="140" y="112"/>
                  </a:cubicBezTo>
                  <a:cubicBezTo>
                    <a:pt x="140" y="107"/>
                    <a:pt x="137" y="105"/>
                    <a:pt x="133" y="105"/>
                  </a:cubicBezTo>
                  <a:cubicBezTo>
                    <a:pt x="129" y="105"/>
                    <a:pt x="123" y="107"/>
                    <a:pt x="118" y="107"/>
                  </a:cubicBezTo>
                  <a:lnTo>
                    <a:pt x="129" y="96"/>
                  </a:lnTo>
                  <a:lnTo>
                    <a:pt x="112" y="96"/>
                  </a:lnTo>
                  <a:cubicBezTo>
                    <a:pt x="95" y="90"/>
                    <a:pt x="129" y="62"/>
                    <a:pt x="101" y="56"/>
                  </a:cubicBezTo>
                  <a:lnTo>
                    <a:pt x="101" y="56"/>
                  </a:lnTo>
                  <a:lnTo>
                    <a:pt x="95" y="62"/>
                  </a:lnTo>
                  <a:cubicBezTo>
                    <a:pt x="95" y="56"/>
                    <a:pt x="84" y="45"/>
                    <a:pt x="90" y="45"/>
                  </a:cubicBezTo>
                  <a:cubicBezTo>
                    <a:pt x="90" y="45"/>
                    <a:pt x="84" y="45"/>
                    <a:pt x="84" y="40"/>
                  </a:cubicBezTo>
                  <a:lnTo>
                    <a:pt x="90" y="40"/>
                  </a:lnTo>
                  <a:lnTo>
                    <a:pt x="73" y="28"/>
                  </a:lnTo>
                  <a:cubicBezTo>
                    <a:pt x="73" y="17"/>
                    <a:pt x="101" y="17"/>
                    <a:pt x="95" y="6"/>
                  </a:cubicBezTo>
                  <a:cubicBezTo>
                    <a:pt x="90" y="0"/>
                    <a:pt x="67" y="0"/>
                    <a:pt x="62" y="0"/>
                  </a:cubicBezTo>
                  <a:close/>
                  <a:moveTo>
                    <a:pt x="1019" y="2101"/>
                  </a:moveTo>
                  <a:cubicBezTo>
                    <a:pt x="1014" y="2101"/>
                    <a:pt x="1014" y="2101"/>
                    <a:pt x="1008" y="2106"/>
                  </a:cubicBezTo>
                  <a:cubicBezTo>
                    <a:pt x="1008" y="2106"/>
                    <a:pt x="1012" y="2105"/>
                    <a:pt x="1016" y="2105"/>
                  </a:cubicBezTo>
                  <a:cubicBezTo>
                    <a:pt x="1019" y="2105"/>
                    <a:pt x="1022" y="2106"/>
                    <a:pt x="1019" y="2112"/>
                  </a:cubicBezTo>
                  <a:lnTo>
                    <a:pt x="1003" y="2112"/>
                  </a:lnTo>
                  <a:cubicBezTo>
                    <a:pt x="1008" y="2117"/>
                    <a:pt x="1019" y="2117"/>
                    <a:pt x="1025" y="2123"/>
                  </a:cubicBezTo>
                  <a:lnTo>
                    <a:pt x="1031" y="2123"/>
                  </a:lnTo>
                  <a:cubicBezTo>
                    <a:pt x="1053" y="2112"/>
                    <a:pt x="1019" y="2112"/>
                    <a:pt x="1019" y="2101"/>
                  </a:cubicBezTo>
                  <a:close/>
                  <a:moveTo>
                    <a:pt x="1025" y="2123"/>
                  </a:moveTo>
                  <a:lnTo>
                    <a:pt x="1025" y="2123"/>
                  </a:lnTo>
                  <a:cubicBezTo>
                    <a:pt x="1025" y="2123"/>
                    <a:pt x="1023" y="2124"/>
                    <a:pt x="1022" y="2125"/>
                  </a:cubicBezTo>
                  <a:lnTo>
                    <a:pt x="1022" y="2125"/>
                  </a:lnTo>
                  <a:cubicBezTo>
                    <a:pt x="1023" y="2125"/>
                    <a:pt x="1024" y="2124"/>
                    <a:pt x="1025" y="2123"/>
                  </a:cubicBezTo>
                  <a:close/>
                  <a:moveTo>
                    <a:pt x="1008" y="2123"/>
                  </a:moveTo>
                  <a:cubicBezTo>
                    <a:pt x="1008" y="2129"/>
                    <a:pt x="1014" y="2129"/>
                    <a:pt x="1019" y="2134"/>
                  </a:cubicBezTo>
                  <a:cubicBezTo>
                    <a:pt x="1016" y="2131"/>
                    <a:pt x="1019" y="2127"/>
                    <a:pt x="1022" y="2125"/>
                  </a:cubicBezTo>
                  <a:lnTo>
                    <a:pt x="1022" y="2125"/>
                  </a:lnTo>
                  <a:cubicBezTo>
                    <a:pt x="1021" y="2125"/>
                    <a:pt x="1020" y="2125"/>
                    <a:pt x="1019" y="2125"/>
                  </a:cubicBezTo>
                  <a:cubicBezTo>
                    <a:pt x="1016" y="2125"/>
                    <a:pt x="1012" y="2123"/>
                    <a:pt x="1008" y="2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1"/>
            <p:cNvSpPr/>
            <p:nvPr/>
          </p:nvSpPr>
          <p:spPr>
            <a:xfrm>
              <a:off x="7987200" y="580038"/>
              <a:ext cx="23350" cy="54125"/>
            </a:xfrm>
            <a:custGeom>
              <a:avLst/>
              <a:gdLst/>
              <a:ahLst/>
              <a:cxnLst/>
              <a:rect l="l" t="t" r="r" b="b"/>
              <a:pathLst>
                <a:path w="934" h="2165" extrusionOk="0">
                  <a:moveTo>
                    <a:pt x="4" y="42"/>
                  </a:moveTo>
                  <a:cubicBezTo>
                    <a:pt x="0" y="46"/>
                    <a:pt x="5" y="47"/>
                    <a:pt x="10" y="47"/>
                  </a:cubicBezTo>
                  <a:lnTo>
                    <a:pt x="10" y="47"/>
                  </a:lnTo>
                  <a:lnTo>
                    <a:pt x="4" y="42"/>
                  </a:lnTo>
                  <a:close/>
                  <a:moveTo>
                    <a:pt x="49" y="156"/>
                  </a:moveTo>
                  <a:cubicBezTo>
                    <a:pt x="51" y="158"/>
                    <a:pt x="52" y="159"/>
                    <a:pt x="55" y="159"/>
                  </a:cubicBezTo>
                  <a:cubicBezTo>
                    <a:pt x="50" y="159"/>
                    <a:pt x="49" y="159"/>
                    <a:pt x="49" y="156"/>
                  </a:cubicBezTo>
                  <a:close/>
                  <a:moveTo>
                    <a:pt x="155" y="210"/>
                  </a:moveTo>
                  <a:lnTo>
                    <a:pt x="155" y="210"/>
                  </a:lnTo>
                  <a:cubicBezTo>
                    <a:pt x="154" y="211"/>
                    <a:pt x="154" y="213"/>
                    <a:pt x="153" y="215"/>
                  </a:cubicBezTo>
                  <a:lnTo>
                    <a:pt x="153" y="215"/>
                  </a:lnTo>
                  <a:cubicBezTo>
                    <a:pt x="155" y="213"/>
                    <a:pt x="155" y="210"/>
                    <a:pt x="155" y="210"/>
                  </a:cubicBezTo>
                  <a:close/>
                  <a:moveTo>
                    <a:pt x="65" y="220"/>
                  </a:moveTo>
                  <a:lnTo>
                    <a:pt x="65" y="220"/>
                  </a:lnTo>
                  <a:cubicBezTo>
                    <a:pt x="62" y="222"/>
                    <a:pt x="58" y="223"/>
                    <a:pt x="55" y="223"/>
                  </a:cubicBezTo>
                  <a:lnTo>
                    <a:pt x="55" y="223"/>
                  </a:lnTo>
                  <a:cubicBezTo>
                    <a:pt x="52" y="222"/>
                    <a:pt x="49" y="221"/>
                    <a:pt x="49" y="221"/>
                  </a:cubicBezTo>
                  <a:lnTo>
                    <a:pt x="49" y="221"/>
                  </a:lnTo>
                  <a:cubicBezTo>
                    <a:pt x="49" y="223"/>
                    <a:pt x="50" y="223"/>
                    <a:pt x="53" y="223"/>
                  </a:cubicBezTo>
                  <a:cubicBezTo>
                    <a:pt x="54" y="223"/>
                    <a:pt x="54" y="223"/>
                    <a:pt x="55" y="223"/>
                  </a:cubicBezTo>
                  <a:lnTo>
                    <a:pt x="55" y="223"/>
                  </a:lnTo>
                  <a:cubicBezTo>
                    <a:pt x="57" y="223"/>
                    <a:pt x="58" y="224"/>
                    <a:pt x="59" y="224"/>
                  </a:cubicBezTo>
                  <a:cubicBezTo>
                    <a:pt x="61" y="224"/>
                    <a:pt x="64" y="223"/>
                    <a:pt x="66" y="221"/>
                  </a:cubicBezTo>
                  <a:cubicBezTo>
                    <a:pt x="66" y="221"/>
                    <a:pt x="65" y="221"/>
                    <a:pt x="65" y="220"/>
                  </a:cubicBezTo>
                  <a:close/>
                  <a:moveTo>
                    <a:pt x="105" y="277"/>
                  </a:moveTo>
                  <a:cubicBezTo>
                    <a:pt x="105" y="277"/>
                    <a:pt x="105" y="277"/>
                    <a:pt x="105" y="277"/>
                  </a:cubicBezTo>
                  <a:lnTo>
                    <a:pt x="105" y="277"/>
                  </a:lnTo>
                  <a:close/>
                  <a:moveTo>
                    <a:pt x="239" y="357"/>
                  </a:moveTo>
                  <a:cubicBezTo>
                    <a:pt x="238" y="358"/>
                    <a:pt x="236" y="360"/>
                    <a:pt x="234" y="361"/>
                  </a:cubicBezTo>
                  <a:cubicBezTo>
                    <a:pt x="237" y="361"/>
                    <a:pt x="239" y="359"/>
                    <a:pt x="239" y="357"/>
                  </a:cubicBezTo>
                  <a:close/>
                  <a:moveTo>
                    <a:pt x="155" y="400"/>
                  </a:moveTo>
                  <a:cubicBezTo>
                    <a:pt x="155" y="400"/>
                    <a:pt x="156" y="406"/>
                    <a:pt x="161" y="406"/>
                  </a:cubicBezTo>
                  <a:cubicBezTo>
                    <a:pt x="155" y="406"/>
                    <a:pt x="155" y="406"/>
                    <a:pt x="155" y="400"/>
                  </a:cubicBezTo>
                  <a:close/>
                  <a:moveTo>
                    <a:pt x="170" y="412"/>
                  </a:moveTo>
                  <a:cubicBezTo>
                    <a:pt x="167" y="413"/>
                    <a:pt x="167" y="418"/>
                    <a:pt x="167" y="423"/>
                  </a:cubicBezTo>
                  <a:cubicBezTo>
                    <a:pt x="167" y="423"/>
                    <a:pt x="167" y="417"/>
                    <a:pt x="161" y="417"/>
                  </a:cubicBezTo>
                  <a:cubicBezTo>
                    <a:pt x="165" y="413"/>
                    <a:pt x="168" y="412"/>
                    <a:pt x="170" y="412"/>
                  </a:cubicBezTo>
                  <a:close/>
                  <a:moveTo>
                    <a:pt x="553" y="1212"/>
                  </a:moveTo>
                  <a:lnTo>
                    <a:pt x="553" y="1212"/>
                  </a:lnTo>
                  <a:cubicBezTo>
                    <a:pt x="553" y="1212"/>
                    <a:pt x="548" y="1216"/>
                    <a:pt x="542" y="1218"/>
                  </a:cubicBezTo>
                  <a:lnTo>
                    <a:pt x="542" y="1218"/>
                  </a:lnTo>
                  <a:cubicBezTo>
                    <a:pt x="548" y="1218"/>
                    <a:pt x="549" y="1217"/>
                    <a:pt x="553" y="1212"/>
                  </a:cubicBezTo>
                  <a:close/>
                  <a:moveTo>
                    <a:pt x="542" y="1218"/>
                  </a:moveTo>
                  <a:cubicBezTo>
                    <a:pt x="541" y="1218"/>
                    <a:pt x="539" y="1218"/>
                    <a:pt x="536" y="1218"/>
                  </a:cubicBezTo>
                  <a:cubicBezTo>
                    <a:pt x="537" y="1218"/>
                    <a:pt x="537" y="1219"/>
                    <a:pt x="538" y="1219"/>
                  </a:cubicBezTo>
                  <a:lnTo>
                    <a:pt x="538" y="1219"/>
                  </a:lnTo>
                  <a:cubicBezTo>
                    <a:pt x="539" y="1219"/>
                    <a:pt x="541" y="1218"/>
                    <a:pt x="542" y="1218"/>
                  </a:cubicBezTo>
                  <a:close/>
                  <a:moveTo>
                    <a:pt x="615" y="1566"/>
                  </a:moveTo>
                  <a:lnTo>
                    <a:pt x="615" y="1566"/>
                  </a:lnTo>
                  <a:cubicBezTo>
                    <a:pt x="616" y="1568"/>
                    <a:pt x="618" y="1569"/>
                    <a:pt x="620" y="1571"/>
                  </a:cubicBezTo>
                  <a:cubicBezTo>
                    <a:pt x="620" y="1571"/>
                    <a:pt x="615" y="1571"/>
                    <a:pt x="615" y="1566"/>
                  </a:cubicBezTo>
                  <a:close/>
                  <a:moveTo>
                    <a:pt x="738" y="1571"/>
                  </a:moveTo>
                  <a:cubicBezTo>
                    <a:pt x="735" y="1571"/>
                    <a:pt x="734" y="1571"/>
                    <a:pt x="733" y="1572"/>
                  </a:cubicBezTo>
                  <a:lnTo>
                    <a:pt x="733" y="1572"/>
                  </a:lnTo>
                  <a:cubicBezTo>
                    <a:pt x="735" y="1571"/>
                    <a:pt x="737" y="1571"/>
                    <a:pt x="738" y="1571"/>
                  </a:cubicBezTo>
                  <a:close/>
                  <a:moveTo>
                    <a:pt x="743" y="1571"/>
                  </a:moveTo>
                  <a:cubicBezTo>
                    <a:pt x="743" y="1571"/>
                    <a:pt x="744" y="1576"/>
                    <a:pt x="749" y="1576"/>
                  </a:cubicBezTo>
                  <a:lnTo>
                    <a:pt x="743" y="1571"/>
                  </a:lnTo>
                  <a:close/>
                  <a:moveTo>
                    <a:pt x="676" y="1677"/>
                  </a:moveTo>
                  <a:lnTo>
                    <a:pt x="687" y="1688"/>
                  </a:lnTo>
                  <a:lnTo>
                    <a:pt x="687" y="1683"/>
                  </a:lnTo>
                  <a:lnTo>
                    <a:pt x="676" y="1677"/>
                  </a:lnTo>
                  <a:close/>
                  <a:moveTo>
                    <a:pt x="844" y="1884"/>
                  </a:moveTo>
                  <a:cubicBezTo>
                    <a:pt x="843" y="1886"/>
                    <a:pt x="842" y="1887"/>
                    <a:pt x="841" y="1888"/>
                  </a:cubicBezTo>
                  <a:lnTo>
                    <a:pt x="841" y="1888"/>
                  </a:lnTo>
                  <a:cubicBezTo>
                    <a:pt x="843" y="1888"/>
                    <a:pt x="844" y="1886"/>
                    <a:pt x="844" y="1884"/>
                  </a:cubicBezTo>
                  <a:close/>
                  <a:moveTo>
                    <a:pt x="834" y="1904"/>
                  </a:moveTo>
                  <a:cubicBezTo>
                    <a:pt x="832" y="1904"/>
                    <a:pt x="828" y="1907"/>
                    <a:pt x="828" y="1907"/>
                  </a:cubicBezTo>
                  <a:lnTo>
                    <a:pt x="833" y="1907"/>
                  </a:lnTo>
                  <a:cubicBezTo>
                    <a:pt x="835" y="1905"/>
                    <a:pt x="835" y="1904"/>
                    <a:pt x="834" y="1904"/>
                  </a:cubicBezTo>
                  <a:close/>
                  <a:moveTo>
                    <a:pt x="867" y="1952"/>
                  </a:moveTo>
                  <a:cubicBezTo>
                    <a:pt x="867" y="1952"/>
                    <a:pt x="867" y="1952"/>
                    <a:pt x="867" y="1953"/>
                  </a:cubicBezTo>
                  <a:lnTo>
                    <a:pt x="867" y="1953"/>
                  </a:lnTo>
                  <a:cubicBezTo>
                    <a:pt x="868" y="1953"/>
                    <a:pt x="870" y="1952"/>
                    <a:pt x="872" y="1952"/>
                  </a:cubicBezTo>
                  <a:close/>
                  <a:moveTo>
                    <a:pt x="895" y="1996"/>
                  </a:moveTo>
                  <a:cubicBezTo>
                    <a:pt x="895" y="1996"/>
                    <a:pt x="895" y="1996"/>
                    <a:pt x="894" y="1996"/>
                  </a:cubicBezTo>
                  <a:lnTo>
                    <a:pt x="894" y="1996"/>
                  </a:lnTo>
                  <a:cubicBezTo>
                    <a:pt x="895" y="1996"/>
                    <a:pt x="895" y="1996"/>
                    <a:pt x="895" y="1996"/>
                  </a:cubicBezTo>
                  <a:close/>
                  <a:moveTo>
                    <a:pt x="889" y="2036"/>
                  </a:moveTo>
                  <a:cubicBezTo>
                    <a:pt x="888" y="2036"/>
                    <a:pt x="887" y="2036"/>
                    <a:pt x="886" y="2038"/>
                  </a:cubicBezTo>
                  <a:lnTo>
                    <a:pt x="886" y="2038"/>
                  </a:lnTo>
                  <a:cubicBezTo>
                    <a:pt x="887" y="2037"/>
                    <a:pt x="888" y="2036"/>
                    <a:pt x="889" y="2036"/>
                  </a:cubicBezTo>
                  <a:close/>
                  <a:moveTo>
                    <a:pt x="76" y="0"/>
                  </a:moveTo>
                  <a:cubicBezTo>
                    <a:pt x="73" y="0"/>
                    <a:pt x="71" y="1"/>
                    <a:pt x="71" y="3"/>
                  </a:cubicBezTo>
                  <a:cubicBezTo>
                    <a:pt x="71" y="3"/>
                    <a:pt x="66" y="8"/>
                    <a:pt x="60" y="14"/>
                  </a:cubicBezTo>
                  <a:lnTo>
                    <a:pt x="55" y="8"/>
                  </a:lnTo>
                  <a:cubicBezTo>
                    <a:pt x="32" y="14"/>
                    <a:pt x="10" y="19"/>
                    <a:pt x="4" y="36"/>
                  </a:cubicBezTo>
                  <a:lnTo>
                    <a:pt x="15" y="42"/>
                  </a:lnTo>
                  <a:lnTo>
                    <a:pt x="10" y="47"/>
                  </a:lnTo>
                  <a:lnTo>
                    <a:pt x="10" y="47"/>
                  </a:lnTo>
                  <a:cubicBezTo>
                    <a:pt x="10" y="47"/>
                    <a:pt x="10" y="47"/>
                    <a:pt x="10" y="47"/>
                  </a:cubicBez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cubicBezTo>
                    <a:pt x="12" y="47"/>
                    <a:pt x="14" y="47"/>
                    <a:pt x="15" y="47"/>
                  </a:cubicBezTo>
                  <a:cubicBezTo>
                    <a:pt x="10" y="53"/>
                    <a:pt x="4" y="53"/>
                    <a:pt x="4" y="59"/>
                  </a:cubicBezTo>
                  <a:lnTo>
                    <a:pt x="27" y="59"/>
                  </a:lnTo>
                  <a:cubicBezTo>
                    <a:pt x="21" y="64"/>
                    <a:pt x="10" y="59"/>
                    <a:pt x="10" y="70"/>
                  </a:cubicBezTo>
                  <a:cubicBezTo>
                    <a:pt x="19" y="70"/>
                    <a:pt x="24" y="63"/>
                    <a:pt x="29" y="63"/>
                  </a:cubicBezTo>
                  <a:cubicBezTo>
                    <a:pt x="30" y="63"/>
                    <a:pt x="31" y="63"/>
                    <a:pt x="32" y="64"/>
                  </a:cubicBezTo>
                  <a:cubicBezTo>
                    <a:pt x="27" y="70"/>
                    <a:pt x="15" y="70"/>
                    <a:pt x="27" y="75"/>
                  </a:cubicBezTo>
                  <a:lnTo>
                    <a:pt x="15" y="75"/>
                  </a:lnTo>
                  <a:cubicBezTo>
                    <a:pt x="21" y="75"/>
                    <a:pt x="21" y="87"/>
                    <a:pt x="32" y="87"/>
                  </a:cubicBezTo>
                  <a:cubicBezTo>
                    <a:pt x="21" y="92"/>
                    <a:pt x="43" y="98"/>
                    <a:pt x="21" y="103"/>
                  </a:cubicBezTo>
                  <a:cubicBezTo>
                    <a:pt x="27" y="103"/>
                    <a:pt x="38" y="109"/>
                    <a:pt x="43" y="109"/>
                  </a:cubicBezTo>
                  <a:cubicBezTo>
                    <a:pt x="15" y="115"/>
                    <a:pt x="49" y="126"/>
                    <a:pt x="21" y="137"/>
                  </a:cubicBezTo>
                  <a:cubicBezTo>
                    <a:pt x="23" y="136"/>
                    <a:pt x="26" y="136"/>
                    <a:pt x="27" y="136"/>
                  </a:cubicBezTo>
                  <a:cubicBezTo>
                    <a:pt x="40" y="136"/>
                    <a:pt x="40" y="149"/>
                    <a:pt x="49" y="156"/>
                  </a:cubicBezTo>
                  <a:lnTo>
                    <a:pt x="49" y="156"/>
                  </a:lnTo>
                  <a:cubicBezTo>
                    <a:pt x="48" y="165"/>
                    <a:pt x="43" y="165"/>
                    <a:pt x="38" y="171"/>
                  </a:cubicBezTo>
                  <a:cubicBezTo>
                    <a:pt x="42" y="170"/>
                    <a:pt x="46" y="169"/>
                    <a:pt x="49" y="169"/>
                  </a:cubicBezTo>
                  <a:cubicBezTo>
                    <a:pt x="63" y="169"/>
                    <a:pt x="68" y="176"/>
                    <a:pt x="77" y="176"/>
                  </a:cubicBezTo>
                  <a:cubicBezTo>
                    <a:pt x="71" y="182"/>
                    <a:pt x="66" y="182"/>
                    <a:pt x="60" y="182"/>
                  </a:cubicBezTo>
                  <a:cubicBezTo>
                    <a:pt x="53" y="182"/>
                    <a:pt x="46" y="182"/>
                    <a:pt x="38" y="187"/>
                  </a:cubicBezTo>
                  <a:cubicBezTo>
                    <a:pt x="41" y="186"/>
                    <a:pt x="44" y="186"/>
                    <a:pt x="47" y="186"/>
                  </a:cubicBezTo>
                  <a:cubicBezTo>
                    <a:pt x="55" y="186"/>
                    <a:pt x="59" y="189"/>
                    <a:pt x="65" y="189"/>
                  </a:cubicBezTo>
                  <a:cubicBezTo>
                    <a:pt x="67" y="189"/>
                    <a:pt x="69" y="189"/>
                    <a:pt x="71" y="187"/>
                  </a:cubicBezTo>
                  <a:lnTo>
                    <a:pt x="71" y="187"/>
                  </a:lnTo>
                  <a:cubicBezTo>
                    <a:pt x="60" y="193"/>
                    <a:pt x="66" y="193"/>
                    <a:pt x="55" y="199"/>
                  </a:cubicBezTo>
                  <a:cubicBezTo>
                    <a:pt x="59" y="198"/>
                    <a:pt x="62" y="197"/>
                    <a:pt x="64" y="197"/>
                  </a:cubicBezTo>
                  <a:cubicBezTo>
                    <a:pt x="71" y="197"/>
                    <a:pt x="62" y="204"/>
                    <a:pt x="71" y="204"/>
                  </a:cubicBezTo>
                  <a:cubicBezTo>
                    <a:pt x="66" y="215"/>
                    <a:pt x="55" y="210"/>
                    <a:pt x="65" y="220"/>
                  </a:cubicBezTo>
                  <a:lnTo>
                    <a:pt x="65" y="220"/>
                  </a:lnTo>
                  <a:cubicBezTo>
                    <a:pt x="69" y="219"/>
                    <a:pt x="73" y="217"/>
                    <a:pt x="77" y="215"/>
                  </a:cubicBezTo>
                  <a:lnTo>
                    <a:pt x="77" y="215"/>
                  </a:lnTo>
                  <a:cubicBezTo>
                    <a:pt x="83" y="227"/>
                    <a:pt x="66" y="227"/>
                    <a:pt x="60" y="232"/>
                  </a:cubicBezTo>
                  <a:cubicBezTo>
                    <a:pt x="66" y="238"/>
                    <a:pt x="83" y="238"/>
                    <a:pt x="83" y="243"/>
                  </a:cubicBezTo>
                  <a:lnTo>
                    <a:pt x="77" y="243"/>
                  </a:lnTo>
                  <a:cubicBezTo>
                    <a:pt x="88" y="249"/>
                    <a:pt x="83" y="266"/>
                    <a:pt x="105" y="266"/>
                  </a:cubicBezTo>
                  <a:cubicBezTo>
                    <a:pt x="99" y="266"/>
                    <a:pt x="99" y="266"/>
                    <a:pt x="99" y="271"/>
                  </a:cubicBezTo>
                  <a:cubicBezTo>
                    <a:pt x="105" y="266"/>
                    <a:pt x="116" y="260"/>
                    <a:pt x="122" y="260"/>
                  </a:cubicBezTo>
                  <a:cubicBezTo>
                    <a:pt x="122" y="263"/>
                    <a:pt x="125" y="263"/>
                    <a:pt x="126" y="263"/>
                  </a:cubicBezTo>
                  <a:cubicBezTo>
                    <a:pt x="127" y="263"/>
                    <a:pt x="127" y="263"/>
                    <a:pt x="122" y="266"/>
                  </a:cubicBezTo>
                  <a:lnTo>
                    <a:pt x="116" y="266"/>
                  </a:lnTo>
                  <a:lnTo>
                    <a:pt x="122" y="271"/>
                  </a:lnTo>
                  <a:cubicBezTo>
                    <a:pt x="118" y="273"/>
                    <a:pt x="116" y="273"/>
                    <a:pt x="114" y="273"/>
                  </a:cubicBezTo>
                  <a:cubicBezTo>
                    <a:pt x="110" y="273"/>
                    <a:pt x="112" y="270"/>
                    <a:pt x="110" y="270"/>
                  </a:cubicBezTo>
                  <a:cubicBezTo>
                    <a:pt x="109" y="270"/>
                    <a:pt x="107" y="270"/>
                    <a:pt x="105" y="271"/>
                  </a:cubicBezTo>
                  <a:cubicBezTo>
                    <a:pt x="111" y="277"/>
                    <a:pt x="127" y="283"/>
                    <a:pt x="122" y="288"/>
                  </a:cubicBezTo>
                  <a:cubicBezTo>
                    <a:pt x="120" y="289"/>
                    <a:pt x="119" y="289"/>
                    <a:pt x="118" y="289"/>
                  </a:cubicBezTo>
                  <a:cubicBezTo>
                    <a:pt x="114" y="289"/>
                    <a:pt x="114" y="284"/>
                    <a:pt x="111" y="284"/>
                  </a:cubicBezTo>
                  <a:cubicBezTo>
                    <a:pt x="110" y="284"/>
                    <a:pt x="108" y="285"/>
                    <a:pt x="105" y="288"/>
                  </a:cubicBezTo>
                  <a:lnTo>
                    <a:pt x="105" y="277"/>
                  </a:lnTo>
                  <a:cubicBezTo>
                    <a:pt x="98" y="282"/>
                    <a:pt x="95" y="284"/>
                    <a:pt x="94" y="284"/>
                  </a:cubicBezTo>
                  <a:cubicBezTo>
                    <a:pt x="93" y="284"/>
                    <a:pt x="94" y="282"/>
                    <a:pt x="93" y="282"/>
                  </a:cubicBezTo>
                  <a:cubicBezTo>
                    <a:pt x="92" y="282"/>
                    <a:pt x="90" y="283"/>
                    <a:pt x="83" y="288"/>
                  </a:cubicBezTo>
                  <a:cubicBezTo>
                    <a:pt x="83" y="299"/>
                    <a:pt x="94" y="299"/>
                    <a:pt x="94" y="311"/>
                  </a:cubicBezTo>
                  <a:cubicBezTo>
                    <a:pt x="105" y="311"/>
                    <a:pt x="105" y="305"/>
                    <a:pt x="116" y="305"/>
                  </a:cubicBezTo>
                  <a:lnTo>
                    <a:pt x="116" y="305"/>
                  </a:lnTo>
                  <a:cubicBezTo>
                    <a:pt x="139" y="316"/>
                    <a:pt x="83" y="333"/>
                    <a:pt x="111" y="339"/>
                  </a:cubicBezTo>
                  <a:cubicBezTo>
                    <a:pt x="116" y="339"/>
                    <a:pt x="123" y="337"/>
                    <a:pt x="128" y="337"/>
                  </a:cubicBezTo>
                  <a:cubicBezTo>
                    <a:pt x="133" y="337"/>
                    <a:pt x="136" y="339"/>
                    <a:pt x="133" y="344"/>
                  </a:cubicBezTo>
                  <a:lnTo>
                    <a:pt x="116" y="350"/>
                  </a:lnTo>
                  <a:cubicBezTo>
                    <a:pt x="116" y="353"/>
                    <a:pt x="119" y="354"/>
                    <a:pt x="122" y="354"/>
                  </a:cubicBezTo>
                  <a:cubicBezTo>
                    <a:pt x="125" y="354"/>
                    <a:pt x="129" y="353"/>
                    <a:pt x="132" y="353"/>
                  </a:cubicBezTo>
                  <a:cubicBezTo>
                    <a:pt x="136" y="353"/>
                    <a:pt x="137" y="355"/>
                    <a:pt x="133" y="361"/>
                  </a:cubicBezTo>
                  <a:cubicBezTo>
                    <a:pt x="127" y="361"/>
                    <a:pt x="127" y="355"/>
                    <a:pt x="122" y="355"/>
                  </a:cubicBezTo>
                  <a:lnTo>
                    <a:pt x="122" y="355"/>
                  </a:lnTo>
                  <a:cubicBezTo>
                    <a:pt x="119" y="364"/>
                    <a:pt x="123" y="365"/>
                    <a:pt x="128" y="365"/>
                  </a:cubicBezTo>
                  <a:cubicBezTo>
                    <a:pt x="131" y="365"/>
                    <a:pt x="133" y="365"/>
                    <a:pt x="135" y="365"/>
                  </a:cubicBezTo>
                  <a:cubicBezTo>
                    <a:pt x="137" y="365"/>
                    <a:pt x="139" y="365"/>
                    <a:pt x="139" y="367"/>
                  </a:cubicBezTo>
                  <a:lnTo>
                    <a:pt x="122" y="372"/>
                  </a:lnTo>
                  <a:cubicBezTo>
                    <a:pt x="133" y="383"/>
                    <a:pt x="150" y="395"/>
                    <a:pt x="155" y="406"/>
                  </a:cubicBezTo>
                  <a:cubicBezTo>
                    <a:pt x="150" y="406"/>
                    <a:pt x="144" y="406"/>
                    <a:pt x="144" y="411"/>
                  </a:cubicBezTo>
                  <a:cubicBezTo>
                    <a:pt x="155" y="428"/>
                    <a:pt x="155" y="451"/>
                    <a:pt x="150" y="473"/>
                  </a:cubicBezTo>
                  <a:lnTo>
                    <a:pt x="167" y="473"/>
                  </a:lnTo>
                  <a:cubicBezTo>
                    <a:pt x="167" y="473"/>
                    <a:pt x="161" y="479"/>
                    <a:pt x="161" y="479"/>
                  </a:cubicBezTo>
                  <a:cubicBezTo>
                    <a:pt x="160" y="480"/>
                    <a:pt x="159" y="480"/>
                    <a:pt x="160" y="480"/>
                  </a:cubicBezTo>
                  <a:cubicBezTo>
                    <a:pt x="160" y="480"/>
                    <a:pt x="168" y="473"/>
                    <a:pt x="172" y="473"/>
                  </a:cubicBezTo>
                  <a:lnTo>
                    <a:pt x="172" y="473"/>
                  </a:lnTo>
                  <a:cubicBezTo>
                    <a:pt x="178" y="479"/>
                    <a:pt x="167" y="484"/>
                    <a:pt x="161" y="484"/>
                  </a:cubicBezTo>
                  <a:cubicBezTo>
                    <a:pt x="178" y="490"/>
                    <a:pt x="200" y="507"/>
                    <a:pt x="189" y="523"/>
                  </a:cubicBezTo>
                  <a:lnTo>
                    <a:pt x="183" y="523"/>
                  </a:lnTo>
                  <a:cubicBezTo>
                    <a:pt x="183" y="529"/>
                    <a:pt x="192" y="529"/>
                    <a:pt x="199" y="529"/>
                  </a:cubicBezTo>
                  <a:cubicBezTo>
                    <a:pt x="206" y="529"/>
                    <a:pt x="211" y="529"/>
                    <a:pt x="206" y="535"/>
                  </a:cubicBezTo>
                  <a:cubicBezTo>
                    <a:pt x="206" y="557"/>
                    <a:pt x="228" y="579"/>
                    <a:pt x="211" y="602"/>
                  </a:cubicBezTo>
                  <a:cubicBezTo>
                    <a:pt x="214" y="601"/>
                    <a:pt x="215" y="601"/>
                    <a:pt x="217" y="601"/>
                  </a:cubicBezTo>
                  <a:cubicBezTo>
                    <a:pt x="228" y="601"/>
                    <a:pt x="219" y="616"/>
                    <a:pt x="229" y="616"/>
                  </a:cubicBezTo>
                  <a:cubicBezTo>
                    <a:pt x="231" y="616"/>
                    <a:pt x="235" y="615"/>
                    <a:pt x="239" y="613"/>
                  </a:cubicBezTo>
                  <a:lnTo>
                    <a:pt x="239" y="613"/>
                  </a:lnTo>
                  <a:cubicBezTo>
                    <a:pt x="234" y="630"/>
                    <a:pt x="228" y="630"/>
                    <a:pt x="223" y="652"/>
                  </a:cubicBezTo>
                  <a:cubicBezTo>
                    <a:pt x="223" y="655"/>
                    <a:pt x="228" y="655"/>
                    <a:pt x="234" y="655"/>
                  </a:cubicBezTo>
                  <a:cubicBezTo>
                    <a:pt x="239" y="655"/>
                    <a:pt x="245" y="655"/>
                    <a:pt x="245" y="658"/>
                  </a:cubicBezTo>
                  <a:lnTo>
                    <a:pt x="234" y="658"/>
                  </a:lnTo>
                  <a:lnTo>
                    <a:pt x="251" y="663"/>
                  </a:lnTo>
                  <a:lnTo>
                    <a:pt x="239" y="675"/>
                  </a:lnTo>
                  <a:cubicBezTo>
                    <a:pt x="239" y="675"/>
                    <a:pt x="245" y="669"/>
                    <a:pt x="251" y="669"/>
                  </a:cubicBezTo>
                  <a:lnTo>
                    <a:pt x="251" y="669"/>
                  </a:lnTo>
                  <a:cubicBezTo>
                    <a:pt x="262" y="675"/>
                    <a:pt x="251" y="691"/>
                    <a:pt x="239" y="697"/>
                  </a:cubicBezTo>
                  <a:lnTo>
                    <a:pt x="262" y="708"/>
                  </a:lnTo>
                  <a:lnTo>
                    <a:pt x="245" y="708"/>
                  </a:lnTo>
                  <a:cubicBezTo>
                    <a:pt x="267" y="714"/>
                    <a:pt x="234" y="714"/>
                    <a:pt x="251" y="719"/>
                  </a:cubicBezTo>
                  <a:cubicBezTo>
                    <a:pt x="251" y="714"/>
                    <a:pt x="256" y="714"/>
                    <a:pt x="262" y="714"/>
                  </a:cubicBezTo>
                  <a:cubicBezTo>
                    <a:pt x="256" y="725"/>
                    <a:pt x="262" y="736"/>
                    <a:pt x="267" y="742"/>
                  </a:cubicBezTo>
                  <a:lnTo>
                    <a:pt x="256" y="742"/>
                  </a:lnTo>
                  <a:cubicBezTo>
                    <a:pt x="262" y="759"/>
                    <a:pt x="273" y="770"/>
                    <a:pt x="279" y="787"/>
                  </a:cubicBezTo>
                  <a:cubicBezTo>
                    <a:pt x="279" y="781"/>
                    <a:pt x="295" y="775"/>
                    <a:pt x="301" y="775"/>
                  </a:cubicBezTo>
                  <a:lnTo>
                    <a:pt x="301" y="775"/>
                  </a:lnTo>
                  <a:lnTo>
                    <a:pt x="284" y="787"/>
                  </a:lnTo>
                  <a:cubicBezTo>
                    <a:pt x="295" y="787"/>
                    <a:pt x="290" y="781"/>
                    <a:pt x="301" y="781"/>
                  </a:cubicBezTo>
                  <a:lnTo>
                    <a:pt x="301" y="781"/>
                  </a:lnTo>
                  <a:cubicBezTo>
                    <a:pt x="305" y="785"/>
                    <a:pt x="298" y="789"/>
                    <a:pt x="291" y="789"/>
                  </a:cubicBezTo>
                  <a:cubicBezTo>
                    <a:pt x="288" y="789"/>
                    <a:pt x="286" y="788"/>
                    <a:pt x="284" y="787"/>
                  </a:cubicBezTo>
                  <a:lnTo>
                    <a:pt x="284" y="787"/>
                  </a:lnTo>
                  <a:lnTo>
                    <a:pt x="290" y="792"/>
                  </a:lnTo>
                  <a:cubicBezTo>
                    <a:pt x="284" y="798"/>
                    <a:pt x="284" y="798"/>
                    <a:pt x="279" y="798"/>
                  </a:cubicBezTo>
                  <a:cubicBezTo>
                    <a:pt x="290" y="798"/>
                    <a:pt x="267" y="815"/>
                    <a:pt x="284" y="815"/>
                  </a:cubicBezTo>
                  <a:cubicBezTo>
                    <a:pt x="290" y="831"/>
                    <a:pt x="295" y="837"/>
                    <a:pt x="301" y="848"/>
                  </a:cubicBezTo>
                  <a:cubicBezTo>
                    <a:pt x="305" y="846"/>
                    <a:pt x="307" y="846"/>
                    <a:pt x="309" y="846"/>
                  </a:cubicBezTo>
                  <a:cubicBezTo>
                    <a:pt x="313" y="846"/>
                    <a:pt x="316" y="848"/>
                    <a:pt x="323" y="848"/>
                  </a:cubicBezTo>
                  <a:cubicBezTo>
                    <a:pt x="323" y="859"/>
                    <a:pt x="318" y="876"/>
                    <a:pt x="323" y="888"/>
                  </a:cubicBezTo>
                  <a:cubicBezTo>
                    <a:pt x="327" y="889"/>
                    <a:pt x="330" y="890"/>
                    <a:pt x="332" y="890"/>
                  </a:cubicBezTo>
                  <a:cubicBezTo>
                    <a:pt x="336" y="890"/>
                    <a:pt x="338" y="888"/>
                    <a:pt x="346" y="888"/>
                  </a:cubicBezTo>
                  <a:lnTo>
                    <a:pt x="346" y="888"/>
                  </a:lnTo>
                  <a:cubicBezTo>
                    <a:pt x="335" y="893"/>
                    <a:pt x="340" y="899"/>
                    <a:pt x="329" y="899"/>
                  </a:cubicBezTo>
                  <a:cubicBezTo>
                    <a:pt x="335" y="910"/>
                    <a:pt x="340" y="916"/>
                    <a:pt x="357" y="927"/>
                  </a:cubicBezTo>
                  <a:cubicBezTo>
                    <a:pt x="357" y="927"/>
                    <a:pt x="357" y="921"/>
                    <a:pt x="363" y="921"/>
                  </a:cubicBezTo>
                  <a:lnTo>
                    <a:pt x="363" y="921"/>
                  </a:lnTo>
                  <a:cubicBezTo>
                    <a:pt x="368" y="927"/>
                    <a:pt x="363" y="932"/>
                    <a:pt x="357" y="932"/>
                  </a:cubicBezTo>
                  <a:cubicBezTo>
                    <a:pt x="379" y="944"/>
                    <a:pt x="340" y="988"/>
                    <a:pt x="368" y="994"/>
                  </a:cubicBezTo>
                  <a:lnTo>
                    <a:pt x="385" y="1005"/>
                  </a:lnTo>
                  <a:cubicBezTo>
                    <a:pt x="387" y="1009"/>
                    <a:pt x="387" y="1010"/>
                    <a:pt x="386" y="1010"/>
                  </a:cubicBezTo>
                  <a:cubicBezTo>
                    <a:pt x="384" y="1010"/>
                    <a:pt x="381" y="1009"/>
                    <a:pt x="378" y="1009"/>
                  </a:cubicBezTo>
                  <a:cubicBezTo>
                    <a:pt x="377" y="1009"/>
                    <a:pt x="375" y="1009"/>
                    <a:pt x="374" y="1011"/>
                  </a:cubicBezTo>
                  <a:cubicBezTo>
                    <a:pt x="396" y="1022"/>
                    <a:pt x="379" y="1044"/>
                    <a:pt x="396" y="1050"/>
                  </a:cubicBezTo>
                  <a:cubicBezTo>
                    <a:pt x="368" y="1072"/>
                    <a:pt x="419" y="1089"/>
                    <a:pt x="402" y="1112"/>
                  </a:cubicBezTo>
                  <a:lnTo>
                    <a:pt x="407" y="1106"/>
                  </a:lnTo>
                  <a:cubicBezTo>
                    <a:pt x="419" y="1106"/>
                    <a:pt x="407" y="1112"/>
                    <a:pt x="407" y="1117"/>
                  </a:cubicBezTo>
                  <a:cubicBezTo>
                    <a:pt x="413" y="1117"/>
                    <a:pt x="413" y="1112"/>
                    <a:pt x="419" y="1112"/>
                  </a:cubicBezTo>
                  <a:cubicBezTo>
                    <a:pt x="441" y="1140"/>
                    <a:pt x="435" y="1184"/>
                    <a:pt x="441" y="1218"/>
                  </a:cubicBezTo>
                  <a:cubicBezTo>
                    <a:pt x="441" y="1220"/>
                    <a:pt x="443" y="1221"/>
                    <a:pt x="446" y="1221"/>
                  </a:cubicBezTo>
                  <a:cubicBezTo>
                    <a:pt x="451" y="1221"/>
                    <a:pt x="460" y="1219"/>
                    <a:pt x="465" y="1219"/>
                  </a:cubicBezTo>
                  <a:cubicBezTo>
                    <a:pt x="470" y="1219"/>
                    <a:pt x="473" y="1221"/>
                    <a:pt x="469" y="1229"/>
                  </a:cubicBezTo>
                  <a:lnTo>
                    <a:pt x="452" y="1235"/>
                  </a:lnTo>
                  <a:cubicBezTo>
                    <a:pt x="480" y="1252"/>
                    <a:pt x="475" y="1285"/>
                    <a:pt x="497" y="1302"/>
                  </a:cubicBezTo>
                  <a:lnTo>
                    <a:pt x="491" y="1302"/>
                  </a:lnTo>
                  <a:cubicBezTo>
                    <a:pt x="480" y="1308"/>
                    <a:pt x="497" y="1319"/>
                    <a:pt x="508" y="1319"/>
                  </a:cubicBezTo>
                  <a:cubicBezTo>
                    <a:pt x="508" y="1319"/>
                    <a:pt x="497" y="1319"/>
                    <a:pt x="497" y="1324"/>
                  </a:cubicBezTo>
                  <a:cubicBezTo>
                    <a:pt x="492" y="1330"/>
                    <a:pt x="513" y="1330"/>
                    <a:pt x="503" y="1341"/>
                  </a:cubicBezTo>
                  <a:lnTo>
                    <a:pt x="503" y="1341"/>
                  </a:lnTo>
                  <a:cubicBezTo>
                    <a:pt x="502" y="1339"/>
                    <a:pt x="500" y="1337"/>
                    <a:pt x="497" y="1336"/>
                  </a:cubicBezTo>
                  <a:lnTo>
                    <a:pt x="497" y="1336"/>
                  </a:lnTo>
                  <a:cubicBezTo>
                    <a:pt x="503" y="1341"/>
                    <a:pt x="503" y="1341"/>
                    <a:pt x="503" y="1341"/>
                  </a:cubicBezTo>
                  <a:cubicBezTo>
                    <a:pt x="503" y="1341"/>
                    <a:pt x="503" y="1341"/>
                    <a:pt x="503" y="1341"/>
                  </a:cubicBezTo>
                  <a:lnTo>
                    <a:pt x="503" y="1341"/>
                  </a:lnTo>
                  <a:cubicBezTo>
                    <a:pt x="506" y="1345"/>
                    <a:pt x="506" y="1348"/>
                    <a:pt x="509" y="1348"/>
                  </a:cubicBezTo>
                  <a:cubicBezTo>
                    <a:pt x="510" y="1348"/>
                    <a:pt x="512" y="1348"/>
                    <a:pt x="514" y="1347"/>
                  </a:cubicBezTo>
                  <a:cubicBezTo>
                    <a:pt x="514" y="1358"/>
                    <a:pt x="531" y="1358"/>
                    <a:pt x="525" y="1369"/>
                  </a:cubicBezTo>
                  <a:cubicBezTo>
                    <a:pt x="539" y="1369"/>
                    <a:pt x="529" y="1381"/>
                    <a:pt x="537" y="1381"/>
                  </a:cubicBezTo>
                  <a:cubicBezTo>
                    <a:pt x="538" y="1381"/>
                    <a:pt x="539" y="1381"/>
                    <a:pt x="542" y="1380"/>
                  </a:cubicBezTo>
                  <a:lnTo>
                    <a:pt x="542" y="1380"/>
                  </a:lnTo>
                  <a:cubicBezTo>
                    <a:pt x="525" y="1392"/>
                    <a:pt x="536" y="1403"/>
                    <a:pt x="547" y="1408"/>
                  </a:cubicBezTo>
                  <a:cubicBezTo>
                    <a:pt x="542" y="1408"/>
                    <a:pt x="542" y="1414"/>
                    <a:pt x="531" y="1414"/>
                  </a:cubicBezTo>
                  <a:cubicBezTo>
                    <a:pt x="535" y="1418"/>
                    <a:pt x="539" y="1422"/>
                    <a:pt x="545" y="1422"/>
                  </a:cubicBezTo>
                  <a:cubicBezTo>
                    <a:pt x="547" y="1422"/>
                    <a:pt x="550" y="1421"/>
                    <a:pt x="553" y="1420"/>
                  </a:cubicBezTo>
                  <a:lnTo>
                    <a:pt x="553" y="1420"/>
                  </a:lnTo>
                  <a:cubicBezTo>
                    <a:pt x="531" y="1442"/>
                    <a:pt x="581" y="1436"/>
                    <a:pt x="553" y="1453"/>
                  </a:cubicBezTo>
                  <a:cubicBezTo>
                    <a:pt x="570" y="1470"/>
                    <a:pt x="587" y="1487"/>
                    <a:pt x="598" y="1498"/>
                  </a:cubicBezTo>
                  <a:cubicBezTo>
                    <a:pt x="595" y="1500"/>
                    <a:pt x="593" y="1501"/>
                    <a:pt x="591" y="1501"/>
                  </a:cubicBezTo>
                  <a:cubicBezTo>
                    <a:pt x="584" y="1501"/>
                    <a:pt x="584" y="1490"/>
                    <a:pt x="577" y="1490"/>
                  </a:cubicBezTo>
                  <a:cubicBezTo>
                    <a:pt x="575" y="1490"/>
                    <a:pt x="573" y="1490"/>
                    <a:pt x="570" y="1492"/>
                  </a:cubicBezTo>
                  <a:cubicBezTo>
                    <a:pt x="581" y="1504"/>
                    <a:pt x="603" y="1509"/>
                    <a:pt x="603" y="1526"/>
                  </a:cubicBezTo>
                  <a:cubicBezTo>
                    <a:pt x="603" y="1528"/>
                    <a:pt x="603" y="1528"/>
                    <a:pt x="602" y="1528"/>
                  </a:cubicBezTo>
                  <a:cubicBezTo>
                    <a:pt x="600" y="1528"/>
                    <a:pt x="596" y="1526"/>
                    <a:pt x="592" y="1526"/>
                  </a:cubicBezTo>
                  <a:lnTo>
                    <a:pt x="592" y="1526"/>
                  </a:lnTo>
                  <a:cubicBezTo>
                    <a:pt x="607" y="1536"/>
                    <a:pt x="605" y="1554"/>
                    <a:pt x="615" y="1566"/>
                  </a:cubicBezTo>
                  <a:lnTo>
                    <a:pt x="615" y="1566"/>
                  </a:lnTo>
                  <a:cubicBezTo>
                    <a:pt x="615" y="1570"/>
                    <a:pt x="615" y="1573"/>
                    <a:pt x="619" y="1573"/>
                  </a:cubicBezTo>
                  <a:cubicBezTo>
                    <a:pt x="620" y="1573"/>
                    <a:pt x="623" y="1572"/>
                    <a:pt x="626" y="1571"/>
                  </a:cubicBezTo>
                  <a:lnTo>
                    <a:pt x="620" y="1571"/>
                  </a:lnTo>
                  <a:cubicBezTo>
                    <a:pt x="624" y="1567"/>
                    <a:pt x="630" y="1566"/>
                    <a:pt x="636" y="1566"/>
                  </a:cubicBezTo>
                  <a:cubicBezTo>
                    <a:pt x="642" y="1566"/>
                    <a:pt x="648" y="1567"/>
                    <a:pt x="653" y="1567"/>
                  </a:cubicBezTo>
                  <a:lnTo>
                    <a:pt x="653" y="1567"/>
                  </a:lnTo>
                  <a:cubicBezTo>
                    <a:pt x="636" y="1573"/>
                    <a:pt x="656" y="1582"/>
                    <a:pt x="620" y="1588"/>
                  </a:cubicBezTo>
                  <a:cubicBezTo>
                    <a:pt x="623" y="1590"/>
                    <a:pt x="626" y="1592"/>
                    <a:pt x="629" y="1592"/>
                  </a:cubicBezTo>
                  <a:cubicBezTo>
                    <a:pt x="631" y="1592"/>
                    <a:pt x="634" y="1590"/>
                    <a:pt x="637" y="1588"/>
                  </a:cubicBezTo>
                  <a:lnTo>
                    <a:pt x="637" y="1588"/>
                  </a:lnTo>
                  <a:cubicBezTo>
                    <a:pt x="637" y="1593"/>
                    <a:pt x="631" y="1593"/>
                    <a:pt x="626" y="1593"/>
                  </a:cubicBezTo>
                  <a:cubicBezTo>
                    <a:pt x="629" y="1599"/>
                    <a:pt x="633" y="1599"/>
                    <a:pt x="637" y="1599"/>
                  </a:cubicBezTo>
                  <a:cubicBezTo>
                    <a:pt x="641" y="1599"/>
                    <a:pt x="645" y="1599"/>
                    <a:pt x="648" y="1604"/>
                  </a:cubicBezTo>
                  <a:lnTo>
                    <a:pt x="631" y="1604"/>
                  </a:lnTo>
                  <a:cubicBezTo>
                    <a:pt x="643" y="1610"/>
                    <a:pt x="654" y="1610"/>
                    <a:pt x="654" y="1616"/>
                  </a:cubicBezTo>
                  <a:cubicBezTo>
                    <a:pt x="654" y="1621"/>
                    <a:pt x="648" y="1621"/>
                    <a:pt x="648" y="1621"/>
                  </a:cubicBezTo>
                  <a:cubicBezTo>
                    <a:pt x="654" y="1632"/>
                    <a:pt x="676" y="1632"/>
                    <a:pt x="676" y="1649"/>
                  </a:cubicBezTo>
                  <a:cubicBezTo>
                    <a:pt x="659" y="1655"/>
                    <a:pt x="676" y="1660"/>
                    <a:pt x="659" y="1666"/>
                  </a:cubicBezTo>
                  <a:lnTo>
                    <a:pt x="665" y="1672"/>
                  </a:lnTo>
                  <a:lnTo>
                    <a:pt x="671" y="1666"/>
                  </a:lnTo>
                  <a:cubicBezTo>
                    <a:pt x="676" y="1672"/>
                    <a:pt x="687" y="1672"/>
                    <a:pt x="687" y="1683"/>
                  </a:cubicBezTo>
                  <a:cubicBezTo>
                    <a:pt x="695" y="1683"/>
                    <a:pt x="702" y="1678"/>
                    <a:pt x="707" y="1678"/>
                  </a:cubicBezTo>
                  <a:cubicBezTo>
                    <a:pt x="709" y="1678"/>
                    <a:pt x="710" y="1679"/>
                    <a:pt x="710" y="1683"/>
                  </a:cubicBezTo>
                  <a:cubicBezTo>
                    <a:pt x="704" y="1683"/>
                    <a:pt x="710" y="1688"/>
                    <a:pt x="704" y="1700"/>
                  </a:cubicBezTo>
                  <a:cubicBezTo>
                    <a:pt x="710" y="1700"/>
                    <a:pt x="715" y="1700"/>
                    <a:pt x="715" y="1705"/>
                  </a:cubicBezTo>
                  <a:cubicBezTo>
                    <a:pt x="710" y="1711"/>
                    <a:pt x="699" y="1711"/>
                    <a:pt x="693" y="1716"/>
                  </a:cubicBezTo>
                  <a:cubicBezTo>
                    <a:pt x="695" y="1716"/>
                    <a:pt x="697" y="1715"/>
                    <a:pt x="699" y="1715"/>
                  </a:cubicBezTo>
                  <a:cubicBezTo>
                    <a:pt x="709" y="1715"/>
                    <a:pt x="707" y="1728"/>
                    <a:pt x="721" y="1728"/>
                  </a:cubicBezTo>
                  <a:cubicBezTo>
                    <a:pt x="715" y="1728"/>
                    <a:pt x="710" y="1733"/>
                    <a:pt x="710" y="1733"/>
                  </a:cubicBezTo>
                  <a:lnTo>
                    <a:pt x="721" y="1733"/>
                  </a:lnTo>
                  <a:cubicBezTo>
                    <a:pt x="715" y="1733"/>
                    <a:pt x="715" y="1739"/>
                    <a:pt x="710" y="1739"/>
                  </a:cubicBezTo>
                  <a:cubicBezTo>
                    <a:pt x="710" y="1741"/>
                    <a:pt x="711" y="1742"/>
                    <a:pt x="712" y="1742"/>
                  </a:cubicBezTo>
                  <a:cubicBezTo>
                    <a:pt x="715" y="1742"/>
                    <a:pt x="720" y="1738"/>
                    <a:pt x="723" y="1738"/>
                  </a:cubicBezTo>
                  <a:cubicBezTo>
                    <a:pt x="725" y="1738"/>
                    <a:pt x="727" y="1739"/>
                    <a:pt x="727" y="1744"/>
                  </a:cubicBezTo>
                  <a:lnTo>
                    <a:pt x="721" y="1744"/>
                  </a:lnTo>
                  <a:cubicBezTo>
                    <a:pt x="721" y="1756"/>
                    <a:pt x="738" y="1761"/>
                    <a:pt x="732" y="1772"/>
                  </a:cubicBezTo>
                  <a:cubicBezTo>
                    <a:pt x="729" y="1775"/>
                    <a:pt x="727" y="1776"/>
                    <a:pt x="726" y="1776"/>
                  </a:cubicBezTo>
                  <a:cubicBezTo>
                    <a:pt x="724" y="1776"/>
                    <a:pt x="724" y="1774"/>
                    <a:pt x="722" y="1774"/>
                  </a:cubicBezTo>
                  <a:cubicBezTo>
                    <a:pt x="720" y="1774"/>
                    <a:pt x="719" y="1775"/>
                    <a:pt x="715" y="1778"/>
                  </a:cubicBezTo>
                  <a:cubicBezTo>
                    <a:pt x="727" y="1789"/>
                    <a:pt x="749" y="1800"/>
                    <a:pt x="749" y="1817"/>
                  </a:cubicBezTo>
                  <a:lnTo>
                    <a:pt x="749" y="1812"/>
                  </a:lnTo>
                  <a:cubicBezTo>
                    <a:pt x="752" y="1811"/>
                    <a:pt x="754" y="1811"/>
                    <a:pt x="756" y="1811"/>
                  </a:cubicBezTo>
                  <a:cubicBezTo>
                    <a:pt x="769" y="1811"/>
                    <a:pt x="750" y="1825"/>
                    <a:pt x="757" y="1832"/>
                  </a:cubicBezTo>
                  <a:lnTo>
                    <a:pt x="757" y="1832"/>
                  </a:lnTo>
                  <a:cubicBezTo>
                    <a:pt x="756" y="1832"/>
                    <a:pt x="755" y="1832"/>
                    <a:pt x="754" y="1832"/>
                  </a:cubicBezTo>
                  <a:cubicBezTo>
                    <a:pt x="749" y="1832"/>
                    <a:pt x="745" y="1834"/>
                    <a:pt x="749" y="1834"/>
                  </a:cubicBezTo>
                  <a:cubicBezTo>
                    <a:pt x="749" y="1845"/>
                    <a:pt x="760" y="1851"/>
                    <a:pt x="777" y="1862"/>
                  </a:cubicBezTo>
                  <a:lnTo>
                    <a:pt x="771" y="1868"/>
                  </a:lnTo>
                  <a:cubicBezTo>
                    <a:pt x="766" y="1873"/>
                    <a:pt x="771" y="1884"/>
                    <a:pt x="771" y="1890"/>
                  </a:cubicBezTo>
                  <a:cubicBezTo>
                    <a:pt x="774" y="1890"/>
                    <a:pt x="777" y="1891"/>
                    <a:pt x="780" y="1891"/>
                  </a:cubicBezTo>
                  <a:cubicBezTo>
                    <a:pt x="782" y="1891"/>
                    <a:pt x="785" y="1890"/>
                    <a:pt x="787" y="1886"/>
                  </a:cubicBezTo>
                  <a:lnTo>
                    <a:pt x="787" y="1886"/>
                  </a:lnTo>
                  <a:cubicBezTo>
                    <a:pt x="768" y="1923"/>
                    <a:pt x="822" y="1918"/>
                    <a:pt x="799" y="1946"/>
                  </a:cubicBezTo>
                  <a:lnTo>
                    <a:pt x="794" y="1946"/>
                  </a:lnTo>
                  <a:lnTo>
                    <a:pt x="805" y="1957"/>
                  </a:lnTo>
                  <a:cubicBezTo>
                    <a:pt x="816" y="1952"/>
                    <a:pt x="811" y="1952"/>
                    <a:pt x="816" y="1946"/>
                  </a:cubicBezTo>
                  <a:cubicBezTo>
                    <a:pt x="828" y="1946"/>
                    <a:pt x="833" y="1952"/>
                    <a:pt x="833" y="1952"/>
                  </a:cubicBezTo>
                  <a:cubicBezTo>
                    <a:pt x="822" y="1952"/>
                    <a:pt x="816" y="1957"/>
                    <a:pt x="811" y="1963"/>
                  </a:cubicBezTo>
                  <a:lnTo>
                    <a:pt x="822" y="1963"/>
                  </a:lnTo>
                  <a:cubicBezTo>
                    <a:pt x="819" y="1965"/>
                    <a:pt x="819" y="1966"/>
                    <a:pt x="820" y="1966"/>
                  </a:cubicBezTo>
                  <a:cubicBezTo>
                    <a:pt x="822" y="1966"/>
                    <a:pt x="831" y="1962"/>
                    <a:pt x="836" y="1962"/>
                  </a:cubicBezTo>
                  <a:cubicBezTo>
                    <a:pt x="839" y="1962"/>
                    <a:pt x="840" y="1963"/>
                    <a:pt x="839" y="1968"/>
                  </a:cubicBezTo>
                  <a:lnTo>
                    <a:pt x="833" y="1974"/>
                  </a:lnTo>
                  <a:cubicBezTo>
                    <a:pt x="833" y="1974"/>
                    <a:pt x="844" y="1974"/>
                    <a:pt x="844" y="1980"/>
                  </a:cubicBezTo>
                  <a:cubicBezTo>
                    <a:pt x="841" y="1981"/>
                    <a:pt x="839" y="1982"/>
                    <a:pt x="837" y="1982"/>
                  </a:cubicBezTo>
                  <a:cubicBezTo>
                    <a:pt x="835" y="1982"/>
                    <a:pt x="835" y="1980"/>
                    <a:pt x="828" y="1980"/>
                  </a:cubicBezTo>
                  <a:lnTo>
                    <a:pt x="828" y="1980"/>
                  </a:lnTo>
                  <a:cubicBezTo>
                    <a:pt x="833" y="1985"/>
                    <a:pt x="856" y="1985"/>
                    <a:pt x="844" y="1996"/>
                  </a:cubicBezTo>
                  <a:cubicBezTo>
                    <a:pt x="839" y="1996"/>
                    <a:pt x="839" y="1991"/>
                    <a:pt x="833" y="1991"/>
                  </a:cubicBezTo>
                  <a:cubicBezTo>
                    <a:pt x="822" y="2002"/>
                    <a:pt x="828" y="2002"/>
                    <a:pt x="828" y="2008"/>
                  </a:cubicBezTo>
                  <a:lnTo>
                    <a:pt x="828" y="2013"/>
                  </a:lnTo>
                  <a:cubicBezTo>
                    <a:pt x="832" y="2012"/>
                    <a:pt x="836" y="2012"/>
                    <a:pt x="839" y="2012"/>
                  </a:cubicBezTo>
                  <a:cubicBezTo>
                    <a:pt x="855" y="2012"/>
                    <a:pt x="844" y="2024"/>
                    <a:pt x="863" y="2029"/>
                  </a:cubicBezTo>
                  <a:lnTo>
                    <a:pt x="863" y="2029"/>
                  </a:lnTo>
                  <a:cubicBezTo>
                    <a:pt x="859" y="2028"/>
                    <a:pt x="856" y="2028"/>
                    <a:pt x="854" y="2028"/>
                  </a:cubicBezTo>
                  <a:cubicBezTo>
                    <a:pt x="848" y="2028"/>
                    <a:pt x="851" y="2032"/>
                    <a:pt x="839" y="2036"/>
                  </a:cubicBezTo>
                  <a:cubicBezTo>
                    <a:pt x="839" y="2041"/>
                    <a:pt x="833" y="2047"/>
                    <a:pt x="833" y="2047"/>
                  </a:cubicBezTo>
                  <a:cubicBezTo>
                    <a:pt x="844" y="2047"/>
                    <a:pt x="828" y="2058"/>
                    <a:pt x="844" y="2058"/>
                  </a:cubicBezTo>
                  <a:cubicBezTo>
                    <a:pt x="839" y="2058"/>
                    <a:pt x="844" y="2064"/>
                    <a:pt x="833" y="2069"/>
                  </a:cubicBezTo>
                  <a:cubicBezTo>
                    <a:pt x="844" y="2069"/>
                    <a:pt x="844" y="2064"/>
                    <a:pt x="850" y="2058"/>
                  </a:cubicBezTo>
                  <a:lnTo>
                    <a:pt x="850" y="2058"/>
                  </a:lnTo>
                  <a:cubicBezTo>
                    <a:pt x="867" y="2064"/>
                    <a:pt x="839" y="2092"/>
                    <a:pt x="867" y="2097"/>
                  </a:cubicBezTo>
                  <a:cubicBezTo>
                    <a:pt x="878" y="2103"/>
                    <a:pt x="895" y="2103"/>
                    <a:pt x="906" y="2108"/>
                  </a:cubicBezTo>
                  <a:cubicBezTo>
                    <a:pt x="900" y="2114"/>
                    <a:pt x="889" y="2114"/>
                    <a:pt x="889" y="2114"/>
                  </a:cubicBezTo>
                  <a:cubicBezTo>
                    <a:pt x="884" y="2120"/>
                    <a:pt x="889" y="2125"/>
                    <a:pt x="895" y="2131"/>
                  </a:cubicBezTo>
                  <a:lnTo>
                    <a:pt x="917" y="2125"/>
                  </a:lnTo>
                  <a:lnTo>
                    <a:pt x="900" y="2125"/>
                  </a:lnTo>
                  <a:cubicBezTo>
                    <a:pt x="900" y="2121"/>
                    <a:pt x="906" y="2117"/>
                    <a:pt x="911" y="2117"/>
                  </a:cubicBezTo>
                  <a:cubicBezTo>
                    <a:pt x="913" y="2117"/>
                    <a:pt x="915" y="2118"/>
                    <a:pt x="917" y="2120"/>
                  </a:cubicBezTo>
                  <a:cubicBezTo>
                    <a:pt x="920" y="2114"/>
                    <a:pt x="917" y="2114"/>
                    <a:pt x="915" y="2114"/>
                  </a:cubicBezTo>
                  <a:cubicBezTo>
                    <a:pt x="913" y="2114"/>
                    <a:pt x="912" y="2114"/>
                    <a:pt x="917" y="2108"/>
                  </a:cubicBezTo>
                  <a:lnTo>
                    <a:pt x="912" y="2103"/>
                  </a:lnTo>
                  <a:cubicBezTo>
                    <a:pt x="912" y="2103"/>
                    <a:pt x="916" y="2100"/>
                    <a:pt x="920" y="2100"/>
                  </a:cubicBezTo>
                  <a:cubicBezTo>
                    <a:pt x="921" y="2100"/>
                    <a:pt x="923" y="2101"/>
                    <a:pt x="923" y="2103"/>
                  </a:cubicBezTo>
                  <a:cubicBezTo>
                    <a:pt x="928" y="2086"/>
                    <a:pt x="900" y="2092"/>
                    <a:pt x="912" y="2080"/>
                  </a:cubicBezTo>
                  <a:cubicBezTo>
                    <a:pt x="909" y="2077"/>
                    <a:pt x="906" y="2076"/>
                    <a:pt x="904" y="2076"/>
                  </a:cubicBezTo>
                  <a:cubicBezTo>
                    <a:pt x="900" y="2076"/>
                    <a:pt x="896" y="2082"/>
                    <a:pt x="887" y="2082"/>
                  </a:cubicBezTo>
                  <a:cubicBezTo>
                    <a:pt x="884" y="2082"/>
                    <a:pt x="881" y="2081"/>
                    <a:pt x="878" y="2080"/>
                  </a:cubicBezTo>
                  <a:lnTo>
                    <a:pt x="912" y="2064"/>
                  </a:lnTo>
                  <a:lnTo>
                    <a:pt x="895" y="2064"/>
                  </a:lnTo>
                  <a:cubicBezTo>
                    <a:pt x="895" y="2064"/>
                    <a:pt x="895" y="2058"/>
                    <a:pt x="900" y="2058"/>
                  </a:cubicBezTo>
                  <a:lnTo>
                    <a:pt x="900" y="2058"/>
                  </a:lnTo>
                  <a:cubicBezTo>
                    <a:pt x="889" y="2058"/>
                    <a:pt x="895" y="2064"/>
                    <a:pt x="884" y="2064"/>
                  </a:cubicBezTo>
                  <a:cubicBezTo>
                    <a:pt x="892" y="2055"/>
                    <a:pt x="881" y="2050"/>
                    <a:pt x="883" y="2043"/>
                  </a:cubicBezTo>
                  <a:lnTo>
                    <a:pt x="883" y="2043"/>
                  </a:lnTo>
                  <a:cubicBezTo>
                    <a:pt x="883" y="2043"/>
                    <a:pt x="883" y="2043"/>
                    <a:pt x="883" y="2043"/>
                  </a:cubicBezTo>
                  <a:cubicBezTo>
                    <a:pt x="886" y="2043"/>
                    <a:pt x="886" y="2040"/>
                    <a:pt x="886" y="2038"/>
                  </a:cubicBezTo>
                  <a:lnTo>
                    <a:pt x="886" y="2038"/>
                  </a:lnTo>
                  <a:cubicBezTo>
                    <a:pt x="884" y="2039"/>
                    <a:pt x="883" y="2041"/>
                    <a:pt x="883" y="2043"/>
                  </a:cubicBezTo>
                  <a:lnTo>
                    <a:pt x="883" y="2043"/>
                  </a:lnTo>
                  <a:cubicBezTo>
                    <a:pt x="882" y="2043"/>
                    <a:pt x="880" y="2042"/>
                    <a:pt x="878" y="2041"/>
                  </a:cubicBezTo>
                  <a:cubicBezTo>
                    <a:pt x="900" y="2030"/>
                    <a:pt x="867" y="2036"/>
                    <a:pt x="878" y="2024"/>
                  </a:cubicBezTo>
                  <a:cubicBezTo>
                    <a:pt x="880" y="2023"/>
                    <a:pt x="882" y="2023"/>
                    <a:pt x="883" y="2023"/>
                  </a:cubicBezTo>
                  <a:cubicBezTo>
                    <a:pt x="885" y="2023"/>
                    <a:pt x="886" y="2024"/>
                    <a:pt x="887" y="2024"/>
                  </a:cubicBezTo>
                  <a:cubicBezTo>
                    <a:pt x="889" y="2024"/>
                    <a:pt x="891" y="2023"/>
                    <a:pt x="895" y="2019"/>
                  </a:cubicBezTo>
                  <a:lnTo>
                    <a:pt x="895" y="2019"/>
                  </a:lnTo>
                  <a:cubicBezTo>
                    <a:pt x="892" y="2019"/>
                    <a:pt x="890" y="2020"/>
                    <a:pt x="889" y="2020"/>
                  </a:cubicBezTo>
                  <a:cubicBezTo>
                    <a:pt x="877" y="2020"/>
                    <a:pt x="893" y="2002"/>
                    <a:pt x="884" y="2002"/>
                  </a:cubicBezTo>
                  <a:cubicBezTo>
                    <a:pt x="889" y="2002"/>
                    <a:pt x="889" y="1997"/>
                    <a:pt x="894" y="1996"/>
                  </a:cubicBezTo>
                  <a:lnTo>
                    <a:pt x="894" y="1996"/>
                  </a:lnTo>
                  <a:cubicBezTo>
                    <a:pt x="893" y="1996"/>
                    <a:pt x="883" y="1997"/>
                    <a:pt x="878" y="2002"/>
                  </a:cubicBezTo>
                  <a:cubicBezTo>
                    <a:pt x="872" y="1996"/>
                    <a:pt x="872" y="1991"/>
                    <a:pt x="867" y="1985"/>
                  </a:cubicBezTo>
                  <a:cubicBezTo>
                    <a:pt x="872" y="1985"/>
                    <a:pt x="867" y="1965"/>
                    <a:pt x="867" y="1953"/>
                  </a:cubicBezTo>
                  <a:lnTo>
                    <a:pt x="867" y="1953"/>
                  </a:lnTo>
                  <a:cubicBezTo>
                    <a:pt x="866" y="1953"/>
                    <a:pt x="865" y="1953"/>
                    <a:pt x="864" y="1953"/>
                  </a:cubicBezTo>
                  <a:cubicBezTo>
                    <a:pt x="855" y="1953"/>
                    <a:pt x="854" y="1945"/>
                    <a:pt x="850" y="1940"/>
                  </a:cubicBezTo>
                  <a:lnTo>
                    <a:pt x="867" y="1940"/>
                  </a:lnTo>
                  <a:lnTo>
                    <a:pt x="867" y="1935"/>
                  </a:lnTo>
                  <a:cubicBezTo>
                    <a:pt x="861" y="1935"/>
                    <a:pt x="856" y="1935"/>
                    <a:pt x="850" y="1929"/>
                  </a:cubicBezTo>
                  <a:lnTo>
                    <a:pt x="867" y="1929"/>
                  </a:lnTo>
                  <a:cubicBezTo>
                    <a:pt x="861" y="1918"/>
                    <a:pt x="844" y="1918"/>
                    <a:pt x="850" y="1907"/>
                  </a:cubicBezTo>
                  <a:lnTo>
                    <a:pt x="850" y="1907"/>
                  </a:lnTo>
                  <a:cubicBezTo>
                    <a:pt x="840" y="1907"/>
                    <a:pt x="827" y="1919"/>
                    <a:pt x="816" y="1919"/>
                  </a:cubicBezTo>
                  <a:cubicBezTo>
                    <a:pt x="814" y="1919"/>
                    <a:pt x="812" y="1919"/>
                    <a:pt x="811" y="1918"/>
                  </a:cubicBezTo>
                  <a:cubicBezTo>
                    <a:pt x="816" y="1912"/>
                    <a:pt x="822" y="1912"/>
                    <a:pt x="828" y="1912"/>
                  </a:cubicBezTo>
                  <a:cubicBezTo>
                    <a:pt x="828" y="1912"/>
                    <a:pt x="822" y="1912"/>
                    <a:pt x="822" y="1907"/>
                  </a:cubicBezTo>
                  <a:lnTo>
                    <a:pt x="828" y="1907"/>
                  </a:lnTo>
                  <a:cubicBezTo>
                    <a:pt x="833" y="1901"/>
                    <a:pt x="828" y="1901"/>
                    <a:pt x="839" y="1896"/>
                  </a:cubicBezTo>
                  <a:lnTo>
                    <a:pt x="839" y="1896"/>
                  </a:lnTo>
                  <a:cubicBezTo>
                    <a:pt x="839" y="1896"/>
                    <a:pt x="833" y="1901"/>
                    <a:pt x="839" y="1901"/>
                  </a:cubicBezTo>
                  <a:cubicBezTo>
                    <a:pt x="839" y="1897"/>
                    <a:pt x="839" y="1893"/>
                    <a:pt x="841" y="1888"/>
                  </a:cubicBezTo>
                  <a:lnTo>
                    <a:pt x="841" y="1888"/>
                  </a:lnTo>
                  <a:cubicBezTo>
                    <a:pt x="838" y="1890"/>
                    <a:pt x="833" y="1890"/>
                    <a:pt x="833" y="1890"/>
                  </a:cubicBezTo>
                  <a:cubicBezTo>
                    <a:pt x="828" y="1879"/>
                    <a:pt x="844" y="1879"/>
                    <a:pt x="844" y="1873"/>
                  </a:cubicBezTo>
                  <a:cubicBezTo>
                    <a:pt x="841" y="1873"/>
                    <a:pt x="842" y="1871"/>
                    <a:pt x="838" y="1871"/>
                  </a:cubicBezTo>
                  <a:cubicBezTo>
                    <a:pt x="836" y="1871"/>
                    <a:pt x="833" y="1871"/>
                    <a:pt x="828" y="1873"/>
                  </a:cubicBezTo>
                  <a:cubicBezTo>
                    <a:pt x="828" y="1868"/>
                    <a:pt x="833" y="1868"/>
                    <a:pt x="839" y="1868"/>
                  </a:cubicBezTo>
                  <a:cubicBezTo>
                    <a:pt x="830" y="1863"/>
                    <a:pt x="828" y="1853"/>
                    <a:pt x="823" y="1853"/>
                  </a:cubicBezTo>
                  <a:cubicBezTo>
                    <a:pt x="821" y="1853"/>
                    <a:pt x="819" y="1854"/>
                    <a:pt x="816" y="1856"/>
                  </a:cubicBezTo>
                  <a:cubicBezTo>
                    <a:pt x="794" y="1851"/>
                    <a:pt x="811" y="1828"/>
                    <a:pt x="799" y="1817"/>
                  </a:cubicBezTo>
                  <a:lnTo>
                    <a:pt x="805" y="1817"/>
                  </a:lnTo>
                  <a:cubicBezTo>
                    <a:pt x="794" y="1806"/>
                    <a:pt x="794" y="1800"/>
                    <a:pt x="783" y="1795"/>
                  </a:cubicBezTo>
                  <a:cubicBezTo>
                    <a:pt x="777" y="1795"/>
                    <a:pt x="788" y="1789"/>
                    <a:pt x="794" y="1789"/>
                  </a:cubicBezTo>
                  <a:cubicBezTo>
                    <a:pt x="788" y="1784"/>
                    <a:pt x="783" y="1784"/>
                    <a:pt x="783" y="1772"/>
                  </a:cubicBezTo>
                  <a:cubicBezTo>
                    <a:pt x="788" y="1772"/>
                    <a:pt x="790" y="1771"/>
                    <a:pt x="790" y="1771"/>
                  </a:cubicBezTo>
                  <a:cubicBezTo>
                    <a:pt x="791" y="1771"/>
                    <a:pt x="791" y="1772"/>
                    <a:pt x="794" y="1778"/>
                  </a:cubicBezTo>
                  <a:cubicBezTo>
                    <a:pt x="794" y="1767"/>
                    <a:pt x="799" y="1761"/>
                    <a:pt x="783" y="1756"/>
                  </a:cubicBezTo>
                  <a:cubicBezTo>
                    <a:pt x="794" y="1756"/>
                    <a:pt x="794" y="1744"/>
                    <a:pt x="788" y="1744"/>
                  </a:cubicBezTo>
                  <a:lnTo>
                    <a:pt x="788" y="1744"/>
                  </a:lnTo>
                  <a:lnTo>
                    <a:pt x="783" y="1750"/>
                  </a:lnTo>
                  <a:cubicBezTo>
                    <a:pt x="783" y="1750"/>
                    <a:pt x="777" y="1744"/>
                    <a:pt x="777" y="1739"/>
                  </a:cubicBezTo>
                  <a:lnTo>
                    <a:pt x="794" y="1739"/>
                  </a:lnTo>
                  <a:cubicBezTo>
                    <a:pt x="805" y="1711"/>
                    <a:pt x="755" y="1722"/>
                    <a:pt x="777" y="1694"/>
                  </a:cubicBezTo>
                  <a:lnTo>
                    <a:pt x="777" y="1694"/>
                  </a:lnTo>
                  <a:cubicBezTo>
                    <a:pt x="766" y="1694"/>
                    <a:pt x="771" y="1705"/>
                    <a:pt x="760" y="1711"/>
                  </a:cubicBezTo>
                  <a:cubicBezTo>
                    <a:pt x="760" y="1700"/>
                    <a:pt x="777" y="1683"/>
                    <a:pt x="777" y="1683"/>
                  </a:cubicBezTo>
                  <a:cubicBezTo>
                    <a:pt x="777" y="1674"/>
                    <a:pt x="770" y="1674"/>
                    <a:pt x="763" y="1674"/>
                  </a:cubicBezTo>
                  <a:cubicBezTo>
                    <a:pt x="756" y="1674"/>
                    <a:pt x="749" y="1674"/>
                    <a:pt x="749" y="1666"/>
                  </a:cubicBezTo>
                  <a:cubicBezTo>
                    <a:pt x="745" y="1670"/>
                    <a:pt x="738" y="1674"/>
                    <a:pt x="733" y="1674"/>
                  </a:cubicBezTo>
                  <a:cubicBezTo>
                    <a:pt x="730" y="1674"/>
                    <a:pt x="728" y="1673"/>
                    <a:pt x="727" y="1672"/>
                  </a:cubicBezTo>
                  <a:cubicBezTo>
                    <a:pt x="721" y="1666"/>
                    <a:pt x="743" y="1655"/>
                    <a:pt x="749" y="1655"/>
                  </a:cubicBezTo>
                  <a:lnTo>
                    <a:pt x="749" y="1655"/>
                  </a:lnTo>
                  <a:cubicBezTo>
                    <a:pt x="749" y="1660"/>
                    <a:pt x="749" y="1660"/>
                    <a:pt x="743" y="1660"/>
                  </a:cubicBezTo>
                  <a:cubicBezTo>
                    <a:pt x="747" y="1660"/>
                    <a:pt x="751" y="1663"/>
                    <a:pt x="753" y="1663"/>
                  </a:cubicBezTo>
                  <a:cubicBezTo>
                    <a:pt x="754" y="1663"/>
                    <a:pt x="755" y="1662"/>
                    <a:pt x="755" y="1660"/>
                  </a:cubicBezTo>
                  <a:lnTo>
                    <a:pt x="749" y="1660"/>
                  </a:lnTo>
                  <a:cubicBezTo>
                    <a:pt x="755" y="1655"/>
                    <a:pt x="749" y="1644"/>
                    <a:pt x="760" y="1644"/>
                  </a:cubicBezTo>
                  <a:cubicBezTo>
                    <a:pt x="759" y="1642"/>
                    <a:pt x="757" y="1641"/>
                    <a:pt x="756" y="1641"/>
                  </a:cubicBezTo>
                  <a:cubicBezTo>
                    <a:pt x="754" y="1641"/>
                    <a:pt x="752" y="1642"/>
                    <a:pt x="751" y="1644"/>
                  </a:cubicBezTo>
                  <a:lnTo>
                    <a:pt x="751" y="1644"/>
                  </a:lnTo>
                  <a:cubicBezTo>
                    <a:pt x="751" y="1637"/>
                    <a:pt x="743" y="1635"/>
                    <a:pt x="743" y="1621"/>
                  </a:cubicBezTo>
                  <a:cubicBezTo>
                    <a:pt x="743" y="1625"/>
                    <a:pt x="741" y="1629"/>
                    <a:pt x="739" y="1629"/>
                  </a:cubicBezTo>
                  <a:cubicBezTo>
                    <a:pt x="738" y="1629"/>
                    <a:pt x="738" y="1628"/>
                    <a:pt x="738" y="1627"/>
                  </a:cubicBezTo>
                  <a:cubicBezTo>
                    <a:pt x="738" y="1620"/>
                    <a:pt x="735" y="1619"/>
                    <a:pt x="732" y="1619"/>
                  </a:cubicBezTo>
                  <a:cubicBezTo>
                    <a:pt x="729" y="1619"/>
                    <a:pt x="726" y="1620"/>
                    <a:pt x="723" y="1620"/>
                  </a:cubicBezTo>
                  <a:cubicBezTo>
                    <a:pt x="720" y="1620"/>
                    <a:pt x="717" y="1619"/>
                    <a:pt x="715" y="1616"/>
                  </a:cubicBezTo>
                  <a:cubicBezTo>
                    <a:pt x="721" y="1610"/>
                    <a:pt x="738" y="1610"/>
                    <a:pt x="727" y="1604"/>
                  </a:cubicBezTo>
                  <a:cubicBezTo>
                    <a:pt x="727" y="1599"/>
                    <a:pt x="738" y="1599"/>
                    <a:pt x="743" y="1599"/>
                  </a:cubicBezTo>
                  <a:cubicBezTo>
                    <a:pt x="732" y="1593"/>
                    <a:pt x="743" y="1576"/>
                    <a:pt x="743" y="1571"/>
                  </a:cubicBezTo>
                  <a:lnTo>
                    <a:pt x="743" y="1571"/>
                  </a:lnTo>
                  <a:lnTo>
                    <a:pt x="732" y="1576"/>
                  </a:lnTo>
                  <a:cubicBezTo>
                    <a:pt x="732" y="1574"/>
                    <a:pt x="732" y="1572"/>
                    <a:pt x="733" y="1572"/>
                  </a:cubicBezTo>
                  <a:lnTo>
                    <a:pt x="733" y="1572"/>
                  </a:lnTo>
                  <a:cubicBezTo>
                    <a:pt x="727" y="1573"/>
                    <a:pt x="718" y="1576"/>
                    <a:pt x="710" y="1576"/>
                  </a:cubicBezTo>
                  <a:cubicBezTo>
                    <a:pt x="715" y="1571"/>
                    <a:pt x="699" y="1571"/>
                    <a:pt x="715" y="1560"/>
                  </a:cubicBezTo>
                  <a:cubicBezTo>
                    <a:pt x="715" y="1565"/>
                    <a:pt x="716" y="1566"/>
                    <a:pt x="718" y="1566"/>
                  </a:cubicBezTo>
                  <a:cubicBezTo>
                    <a:pt x="720" y="1566"/>
                    <a:pt x="724" y="1562"/>
                    <a:pt x="728" y="1562"/>
                  </a:cubicBezTo>
                  <a:cubicBezTo>
                    <a:pt x="730" y="1562"/>
                    <a:pt x="731" y="1563"/>
                    <a:pt x="732" y="1565"/>
                  </a:cubicBezTo>
                  <a:cubicBezTo>
                    <a:pt x="732" y="1560"/>
                    <a:pt x="727" y="1560"/>
                    <a:pt x="732" y="1554"/>
                  </a:cubicBezTo>
                  <a:cubicBezTo>
                    <a:pt x="736" y="1549"/>
                    <a:pt x="735" y="1547"/>
                    <a:pt x="733" y="1547"/>
                  </a:cubicBezTo>
                  <a:lnTo>
                    <a:pt x="733" y="1547"/>
                  </a:lnTo>
                  <a:cubicBezTo>
                    <a:pt x="730" y="1547"/>
                    <a:pt x="725" y="1549"/>
                    <a:pt x="720" y="1549"/>
                  </a:cubicBezTo>
                  <a:cubicBezTo>
                    <a:pt x="716" y="1549"/>
                    <a:pt x="712" y="1548"/>
                    <a:pt x="710" y="1543"/>
                  </a:cubicBezTo>
                  <a:cubicBezTo>
                    <a:pt x="721" y="1543"/>
                    <a:pt x="727" y="1537"/>
                    <a:pt x="721" y="1537"/>
                  </a:cubicBezTo>
                  <a:lnTo>
                    <a:pt x="721" y="1537"/>
                  </a:lnTo>
                  <a:cubicBezTo>
                    <a:pt x="727" y="1537"/>
                    <a:pt x="710" y="1543"/>
                    <a:pt x="704" y="1543"/>
                  </a:cubicBezTo>
                  <a:cubicBezTo>
                    <a:pt x="704" y="1532"/>
                    <a:pt x="693" y="1537"/>
                    <a:pt x="693" y="1532"/>
                  </a:cubicBezTo>
                  <a:lnTo>
                    <a:pt x="693" y="1537"/>
                  </a:lnTo>
                  <a:cubicBezTo>
                    <a:pt x="687" y="1537"/>
                    <a:pt x="687" y="1532"/>
                    <a:pt x="682" y="1532"/>
                  </a:cubicBezTo>
                  <a:cubicBezTo>
                    <a:pt x="682" y="1531"/>
                    <a:pt x="683" y="1531"/>
                    <a:pt x="683" y="1531"/>
                  </a:cubicBezTo>
                  <a:lnTo>
                    <a:pt x="683" y="1531"/>
                  </a:lnTo>
                  <a:cubicBezTo>
                    <a:pt x="684" y="1531"/>
                    <a:pt x="685" y="1532"/>
                    <a:pt x="687" y="1532"/>
                  </a:cubicBezTo>
                  <a:cubicBezTo>
                    <a:pt x="687" y="1532"/>
                    <a:pt x="687" y="1529"/>
                    <a:pt x="686" y="1529"/>
                  </a:cubicBezTo>
                  <a:cubicBezTo>
                    <a:pt x="685" y="1529"/>
                    <a:pt x="684" y="1529"/>
                    <a:pt x="683" y="1531"/>
                  </a:cubicBezTo>
                  <a:lnTo>
                    <a:pt x="683" y="1531"/>
                  </a:lnTo>
                  <a:cubicBezTo>
                    <a:pt x="677" y="1526"/>
                    <a:pt x="697" y="1509"/>
                    <a:pt x="682" y="1509"/>
                  </a:cubicBezTo>
                  <a:cubicBezTo>
                    <a:pt x="687" y="1504"/>
                    <a:pt x="699" y="1498"/>
                    <a:pt x="699" y="1498"/>
                  </a:cubicBezTo>
                  <a:cubicBezTo>
                    <a:pt x="687" y="1492"/>
                    <a:pt x="704" y="1481"/>
                    <a:pt x="693" y="1476"/>
                  </a:cubicBezTo>
                  <a:lnTo>
                    <a:pt x="693" y="1476"/>
                  </a:lnTo>
                  <a:cubicBezTo>
                    <a:pt x="687" y="1481"/>
                    <a:pt x="687" y="1481"/>
                    <a:pt x="676" y="1481"/>
                  </a:cubicBezTo>
                  <a:lnTo>
                    <a:pt x="687" y="1492"/>
                  </a:lnTo>
                  <a:lnTo>
                    <a:pt x="671" y="1487"/>
                  </a:lnTo>
                  <a:lnTo>
                    <a:pt x="671" y="1487"/>
                  </a:lnTo>
                  <a:cubicBezTo>
                    <a:pt x="671" y="1492"/>
                    <a:pt x="682" y="1498"/>
                    <a:pt x="682" y="1498"/>
                  </a:cubicBezTo>
                  <a:cubicBezTo>
                    <a:pt x="671" y="1498"/>
                    <a:pt x="671" y="1498"/>
                    <a:pt x="665" y="1504"/>
                  </a:cubicBezTo>
                  <a:cubicBezTo>
                    <a:pt x="676" y="1492"/>
                    <a:pt x="648" y="1492"/>
                    <a:pt x="659" y="1481"/>
                  </a:cubicBezTo>
                  <a:lnTo>
                    <a:pt x="682" y="1470"/>
                  </a:lnTo>
                  <a:cubicBezTo>
                    <a:pt x="687" y="1459"/>
                    <a:pt x="659" y="1459"/>
                    <a:pt x="665" y="1442"/>
                  </a:cubicBezTo>
                  <a:lnTo>
                    <a:pt x="665" y="1442"/>
                  </a:lnTo>
                  <a:lnTo>
                    <a:pt x="659" y="1448"/>
                  </a:lnTo>
                  <a:cubicBezTo>
                    <a:pt x="648" y="1448"/>
                    <a:pt x="654" y="1442"/>
                    <a:pt x="648" y="1436"/>
                  </a:cubicBezTo>
                  <a:cubicBezTo>
                    <a:pt x="659" y="1436"/>
                    <a:pt x="659" y="1431"/>
                    <a:pt x="665" y="1425"/>
                  </a:cubicBezTo>
                  <a:lnTo>
                    <a:pt x="665" y="1425"/>
                  </a:lnTo>
                  <a:cubicBezTo>
                    <a:pt x="664" y="1426"/>
                    <a:pt x="664" y="1426"/>
                    <a:pt x="663" y="1426"/>
                  </a:cubicBezTo>
                  <a:cubicBezTo>
                    <a:pt x="660" y="1426"/>
                    <a:pt x="658" y="1418"/>
                    <a:pt x="649" y="1418"/>
                  </a:cubicBezTo>
                  <a:cubicBezTo>
                    <a:pt x="647" y="1418"/>
                    <a:pt x="645" y="1419"/>
                    <a:pt x="643" y="1420"/>
                  </a:cubicBezTo>
                  <a:lnTo>
                    <a:pt x="648" y="1408"/>
                  </a:lnTo>
                  <a:cubicBezTo>
                    <a:pt x="648" y="1397"/>
                    <a:pt x="620" y="1408"/>
                    <a:pt x="620" y="1392"/>
                  </a:cubicBezTo>
                  <a:cubicBezTo>
                    <a:pt x="628" y="1392"/>
                    <a:pt x="630" y="1389"/>
                    <a:pt x="634" y="1389"/>
                  </a:cubicBezTo>
                  <a:cubicBezTo>
                    <a:pt x="636" y="1389"/>
                    <a:pt x="639" y="1390"/>
                    <a:pt x="643" y="1392"/>
                  </a:cubicBezTo>
                  <a:cubicBezTo>
                    <a:pt x="643" y="1388"/>
                    <a:pt x="643" y="1384"/>
                    <a:pt x="641" y="1384"/>
                  </a:cubicBezTo>
                  <a:cubicBezTo>
                    <a:pt x="640" y="1384"/>
                    <a:pt x="639" y="1384"/>
                    <a:pt x="637" y="1386"/>
                  </a:cubicBezTo>
                  <a:cubicBezTo>
                    <a:pt x="643" y="1380"/>
                    <a:pt x="620" y="1380"/>
                    <a:pt x="626" y="1375"/>
                  </a:cubicBezTo>
                  <a:cubicBezTo>
                    <a:pt x="620" y="1375"/>
                    <a:pt x="615" y="1375"/>
                    <a:pt x="615" y="1369"/>
                  </a:cubicBezTo>
                  <a:cubicBezTo>
                    <a:pt x="615" y="1369"/>
                    <a:pt x="613" y="1368"/>
                    <a:pt x="610" y="1368"/>
                  </a:cubicBezTo>
                  <a:cubicBezTo>
                    <a:pt x="608" y="1368"/>
                    <a:pt x="603" y="1369"/>
                    <a:pt x="598" y="1375"/>
                  </a:cubicBezTo>
                  <a:cubicBezTo>
                    <a:pt x="620" y="1352"/>
                    <a:pt x="587" y="1341"/>
                    <a:pt x="603" y="1324"/>
                  </a:cubicBezTo>
                  <a:cubicBezTo>
                    <a:pt x="598" y="1313"/>
                    <a:pt x="592" y="1308"/>
                    <a:pt x="587" y="1302"/>
                  </a:cubicBezTo>
                  <a:cubicBezTo>
                    <a:pt x="587" y="1302"/>
                    <a:pt x="589" y="1299"/>
                    <a:pt x="591" y="1299"/>
                  </a:cubicBezTo>
                  <a:cubicBezTo>
                    <a:pt x="592" y="1299"/>
                    <a:pt x="592" y="1300"/>
                    <a:pt x="592" y="1302"/>
                  </a:cubicBezTo>
                  <a:lnTo>
                    <a:pt x="592" y="1302"/>
                  </a:lnTo>
                  <a:cubicBezTo>
                    <a:pt x="592" y="1295"/>
                    <a:pt x="588" y="1294"/>
                    <a:pt x="583" y="1294"/>
                  </a:cubicBezTo>
                  <a:cubicBezTo>
                    <a:pt x="579" y="1294"/>
                    <a:pt x="575" y="1295"/>
                    <a:pt x="572" y="1295"/>
                  </a:cubicBezTo>
                  <a:cubicBezTo>
                    <a:pt x="570" y="1295"/>
                    <a:pt x="568" y="1294"/>
                    <a:pt x="570" y="1291"/>
                  </a:cubicBezTo>
                  <a:cubicBezTo>
                    <a:pt x="574" y="1287"/>
                    <a:pt x="576" y="1286"/>
                    <a:pt x="577" y="1286"/>
                  </a:cubicBezTo>
                  <a:cubicBezTo>
                    <a:pt x="578" y="1286"/>
                    <a:pt x="578" y="1287"/>
                    <a:pt x="579" y="1287"/>
                  </a:cubicBezTo>
                  <a:cubicBezTo>
                    <a:pt x="579" y="1287"/>
                    <a:pt x="580" y="1286"/>
                    <a:pt x="581" y="1285"/>
                  </a:cubicBezTo>
                  <a:cubicBezTo>
                    <a:pt x="609" y="1274"/>
                    <a:pt x="570" y="1274"/>
                    <a:pt x="587" y="1257"/>
                  </a:cubicBezTo>
                  <a:lnTo>
                    <a:pt x="587" y="1257"/>
                  </a:lnTo>
                  <a:lnTo>
                    <a:pt x="587" y="1263"/>
                  </a:lnTo>
                  <a:cubicBezTo>
                    <a:pt x="592" y="1252"/>
                    <a:pt x="570" y="1252"/>
                    <a:pt x="570" y="1240"/>
                  </a:cubicBezTo>
                  <a:cubicBezTo>
                    <a:pt x="554" y="1235"/>
                    <a:pt x="548" y="1230"/>
                    <a:pt x="538" y="1219"/>
                  </a:cubicBezTo>
                  <a:lnTo>
                    <a:pt x="538" y="1219"/>
                  </a:lnTo>
                  <a:cubicBezTo>
                    <a:pt x="537" y="1219"/>
                    <a:pt x="536" y="1220"/>
                    <a:pt x="535" y="1220"/>
                  </a:cubicBezTo>
                  <a:cubicBezTo>
                    <a:pt x="533" y="1220"/>
                    <a:pt x="532" y="1219"/>
                    <a:pt x="531" y="1218"/>
                  </a:cubicBezTo>
                  <a:cubicBezTo>
                    <a:pt x="536" y="1212"/>
                    <a:pt x="536" y="1201"/>
                    <a:pt x="553" y="1196"/>
                  </a:cubicBezTo>
                  <a:lnTo>
                    <a:pt x="553" y="1207"/>
                  </a:lnTo>
                  <a:cubicBezTo>
                    <a:pt x="570" y="1196"/>
                    <a:pt x="547" y="1196"/>
                    <a:pt x="553" y="1190"/>
                  </a:cubicBezTo>
                  <a:lnTo>
                    <a:pt x="559" y="1184"/>
                  </a:lnTo>
                  <a:cubicBezTo>
                    <a:pt x="547" y="1173"/>
                    <a:pt x="531" y="1184"/>
                    <a:pt x="531" y="1168"/>
                  </a:cubicBezTo>
                  <a:lnTo>
                    <a:pt x="525" y="1173"/>
                  </a:lnTo>
                  <a:cubicBezTo>
                    <a:pt x="503" y="1173"/>
                    <a:pt x="531" y="1162"/>
                    <a:pt x="514" y="1162"/>
                  </a:cubicBezTo>
                  <a:lnTo>
                    <a:pt x="531" y="1151"/>
                  </a:lnTo>
                  <a:cubicBezTo>
                    <a:pt x="525" y="1151"/>
                    <a:pt x="508" y="1140"/>
                    <a:pt x="503" y="1134"/>
                  </a:cubicBezTo>
                  <a:cubicBezTo>
                    <a:pt x="519" y="1134"/>
                    <a:pt x="525" y="1140"/>
                    <a:pt x="536" y="1145"/>
                  </a:cubicBezTo>
                  <a:cubicBezTo>
                    <a:pt x="536" y="1140"/>
                    <a:pt x="531" y="1134"/>
                    <a:pt x="525" y="1134"/>
                  </a:cubicBezTo>
                  <a:cubicBezTo>
                    <a:pt x="508" y="1134"/>
                    <a:pt x="503" y="1128"/>
                    <a:pt x="497" y="1123"/>
                  </a:cubicBezTo>
                  <a:cubicBezTo>
                    <a:pt x="531" y="1106"/>
                    <a:pt x="497" y="1095"/>
                    <a:pt x="519" y="1078"/>
                  </a:cubicBezTo>
                  <a:cubicBezTo>
                    <a:pt x="497" y="1067"/>
                    <a:pt x="508" y="1039"/>
                    <a:pt x="503" y="1022"/>
                  </a:cubicBezTo>
                  <a:lnTo>
                    <a:pt x="503" y="1022"/>
                  </a:lnTo>
                  <a:cubicBezTo>
                    <a:pt x="494" y="1027"/>
                    <a:pt x="491" y="1028"/>
                    <a:pt x="488" y="1028"/>
                  </a:cubicBezTo>
                  <a:cubicBezTo>
                    <a:pt x="485" y="1028"/>
                    <a:pt x="487" y="1024"/>
                    <a:pt x="481" y="1024"/>
                  </a:cubicBezTo>
                  <a:cubicBezTo>
                    <a:pt x="479" y="1024"/>
                    <a:pt x="475" y="1025"/>
                    <a:pt x="469" y="1028"/>
                  </a:cubicBezTo>
                  <a:cubicBezTo>
                    <a:pt x="469" y="1028"/>
                    <a:pt x="469" y="1022"/>
                    <a:pt x="469" y="1022"/>
                  </a:cubicBezTo>
                  <a:lnTo>
                    <a:pt x="480" y="1005"/>
                  </a:lnTo>
                  <a:cubicBezTo>
                    <a:pt x="482" y="1001"/>
                    <a:pt x="484" y="1000"/>
                    <a:pt x="485" y="1000"/>
                  </a:cubicBezTo>
                  <a:cubicBezTo>
                    <a:pt x="486" y="1000"/>
                    <a:pt x="487" y="1001"/>
                    <a:pt x="488" y="1001"/>
                  </a:cubicBezTo>
                  <a:cubicBezTo>
                    <a:pt x="489" y="1001"/>
                    <a:pt x="490" y="1001"/>
                    <a:pt x="491" y="1000"/>
                  </a:cubicBezTo>
                  <a:cubicBezTo>
                    <a:pt x="491" y="988"/>
                    <a:pt x="503" y="994"/>
                    <a:pt x="508" y="983"/>
                  </a:cubicBezTo>
                  <a:lnTo>
                    <a:pt x="508" y="983"/>
                  </a:lnTo>
                  <a:cubicBezTo>
                    <a:pt x="504" y="985"/>
                    <a:pt x="500" y="986"/>
                    <a:pt x="497" y="986"/>
                  </a:cubicBezTo>
                  <a:cubicBezTo>
                    <a:pt x="493" y="986"/>
                    <a:pt x="491" y="984"/>
                    <a:pt x="491" y="977"/>
                  </a:cubicBezTo>
                  <a:lnTo>
                    <a:pt x="486" y="994"/>
                  </a:lnTo>
                  <a:cubicBezTo>
                    <a:pt x="463" y="983"/>
                    <a:pt x="503" y="972"/>
                    <a:pt x="480" y="960"/>
                  </a:cubicBezTo>
                  <a:lnTo>
                    <a:pt x="480" y="960"/>
                  </a:lnTo>
                  <a:lnTo>
                    <a:pt x="491" y="966"/>
                  </a:lnTo>
                  <a:cubicBezTo>
                    <a:pt x="486" y="960"/>
                    <a:pt x="480" y="938"/>
                    <a:pt x="458" y="938"/>
                  </a:cubicBezTo>
                  <a:cubicBezTo>
                    <a:pt x="458" y="938"/>
                    <a:pt x="463" y="932"/>
                    <a:pt x="469" y="932"/>
                  </a:cubicBezTo>
                  <a:cubicBezTo>
                    <a:pt x="463" y="916"/>
                    <a:pt x="430" y="904"/>
                    <a:pt x="441" y="888"/>
                  </a:cubicBezTo>
                  <a:lnTo>
                    <a:pt x="447" y="888"/>
                  </a:lnTo>
                  <a:cubicBezTo>
                    <a:pt x="444" y="885"/>
                    <a:pt x="440" y="885"/>
                    <a:pt x="437" y="885"/>
                  </a:cubicBezTo>
                  <a:cubicBezTo>
                    <a:pt x="434" y="885"/>
                    <a:pt x="433" y="885"/>
                    <a:pt x="435" y="882"/>
                  </a:cubicBezTo>
                  <a:cubicBezTo>
                    <a:pt x="441" y="876"/>
                    <a:pt x="441" y="876"/>
                    <a:pt x="441" y="876"/>
                  </a:cubicBezTo>
                  <a:cubicBezTo>
                    <a:pt x="441" y="876"/>
                    <a:pt x="430" y="871"/>
                    <a:pt x="430" y="865"/>
                  </a:cubicBezTo>
                  <a:lnTo>
                    <a:pt x="441" y="865"/>
                  </a:lnTo>
                  <a:cubicBezTo>
                    <a:pt x="441" y="848"/>
                    <a:pt x="413" y="848"/>
                    <a:pt x="402" y="837"/>
                  </a:cubicBezTo>
                  <a:cubicBezTo>
                    <a:pt x="419" y="831"/>
                    <a:pt x="424" y="815"/>
                    <a:pt x="424" y="809"/>
                  </a:cubicBezTo>
                  <a:lnTo>
                    <a:pt x="424" y="803"/>
                  </a:lnTo>
                  <a:cubicBezTo>
                    <a:pt x="419" y="787"/>
                    <a:pt x="396" y="781"/>
                    <a:pt x="379" y="764"/>
                  </a:cubicBezTo>
                  <a:cubicBezTo>
                    <a:pt x="396" y="747"/>
                    <a:pt x="374" y="725"/>
                    <a:pt x="379" y="703"/>
                  </a:cubicBezTo>
                  <a:lnTo>
                    <a:pt x="379" y="703"/>
                  </a:lnTo>
                  <a:cubicBezTo>
                    <a:pt x="379" y="703"/>
                    <a:pt x="372" y="705"/>
                    <a:pt x="367" y="705"/>
                  </a:cubicBezTo>
                  <a:cubicBezTo>
                    <a:pt x="365" y="705"/>
                    <a:pt x="363" y="705"/>
                    <a:pt x="363" y="703"/>
                  </a:cubicBezTo>
                  <a:cubicBezTo>
                    <a:pt x="363" y="697"/>
                    <a:pt x="346" y="697"/>
                    <a:pt x="363" y="691"/>
                  </a:cubicBezTo>
                  <a:cubicBezTo>
                    <a:pt x="379" y="686"/>
                    <a:pt x="368" y="675"/>
                    <a:pt x="368" y="669"/>
                  </a:cubicBezTo>
                  <a:lnTo>
                    <a:pt x="368" y="669"/>
                  </a:lnTo>
                  <a:lnTo>
                    <a:pt x="346" y="680"/>
                  </a:lnTo>
                  <a:cubicBezTo>
                    <a:pt x="368" y="647"/>
                    <a:pt x="312" y="635"/>
                    <a:pt x="340" y="613"/>
                  </a:cubicBezTo>
                  <a:cubicBezTo>
                    <a:pt x="335" y="613"/>
                    <a:pt x="329" y="607"/>
                    <a:pt x="323" y="607"/>
                  </a:cubicBezTo>
                  <a:lnTo>
                    <a:pt x="335" y="602"/>
                  </a:lnTo>
                  <a:cubicBezTo>
                    <a:pt x="335" y="591"/>
                    <a:pt x="335" y="585"/>
                    <a:pt x="323" y="568"/>
                  </a:cubicBezTo>
                  <a:lnTo>
                    <a:pt x="335" y="568"/>
                  </a:lnTo>
                  <a:cubicBezTo>
                    <a:pt x="335" y="567"/>
                    <a:pt x="333" y="567"/>
                    <a:pt x="329" y="567"/>
                  </a:cubicBezTo>
                  <a:cubicBezTo>
                    <a:pt x="324" y="567"/>
                    <a:pt x="314" y="568"/>
                    <a:pt x="306" y="568"/>
                  </a:cubicBezTo>
                  <a:cubicBezTo>
                    <a:pt x="299" y="568"/>
                    <a:pt x="292" y="567"/>
                    <a:pt x="290" y="563"/>
                  </a:cubicBezTo>
                  <a:lnTo>
                    <a:pt x="307" y="557"/>
                  </a:lnTo>
                  <a:cubicBezTo>
                    <a:pt x="301" y="540"/>
                    <a:pt x="312" y="518"/>
                    <a:pt x="290" y="512"/>
                  </a:cubicBezTo>
                  <a:lnTo>
                    <a:pt x="301" y="512"/>
                  </a:lnTo>
                  <a:cubicBezTo>
                    <a:pt x="301" y="508"/>
                    <a:pt x="305" y="492"/>
                    <a:pt x="292" y="492"/>
                  </a:cubicBezTo>
                  <a:cubicBezTo>
                    <a:pt x="289" y="492"/>
                    <a:pt x="285" y="493"/>
                    <a:pt x="281" y="495"/>
                  </a:cubicBezTo>
                  <a:lnTo>
                    <a:pt x="281" y="495"/>
                  </a:lnTo>
                  <a:cubicBezTo>
                    <a:pt x="294" y="489"/>
                    <a:pt x="273" y="478"/>
                    <a:pt x="267" y="473"/>
                  </a:cubicBezTo>
                  <a:lnTo>
                    <a:pt x="279" y="467"/>
                  </a:lnTo>
                  <a:cubicBezTo>
                    <a:pt x="270" y="467"/>
                    <a:pt x="265" y="469"/>
                    <a:pt x="260" y="469"/>
                  </a:cubicBezTo>
                  <a:cubicBezTo>
                    <a:pt x="256" y="469"/>
                    <a:pt x="253" y="467"/>
                    <a:pt x="251" y="462"/>
                  </a:cubicBezTo>
                  <a:cubicBezTo>
                    <a:pt x="251" y="462"/>
                    <a:pt x="253" y="459"/>
                    <a:pt x="255" y="459"/>
                  </a:cubicBezTo>
                  <a:cubicBezTo>
                    <a:pt x="256" y="459"/>
                    <a:pt x="256" y="460"/>
                    <a:pt x="256" y="462"/>
                  </a:cubicBezTo>
                  <a:lnTo>
                    <a:pt x="256" y="462"/>
                  </a:lnTo>
                  <a:cubicBezTo>
                    <a:pt x="256" y="456"/>
                    <a:pt x="252" y="456"/>
                    <a:pt x="249" y="456"/>
                  </a:cubicBezTo>
                  <a:cubicBezTo>
                    <a:pt x="245" y="456"/>
                    <a:pt x="242" y="456"/>
                    <a:pt x="245" y="451"/>
                  </a:cubicBezTo>
                  <a:lnTo>
                    <a:pt x="256" y="451"/>
                  </a:lnTo>
                  <a:cubicBezTo>
                    <a:pt x="253" y="445"/>
                    <a:pt x="251" y="444"/>
                    <a:pt x="248" y="444"/>
                  </a:cubicBezTo>
                  <a:cubicBezTo>
                    <a:pt x="245" y="444"/>
                    <a:pt x="242" y="445"/>
                    <a:pt x="239" y="445"/>
                  </a:cubicBezTo>
                  <a:cubicBezTo>
                    <a:pt x="228" y="439"/>
                    <a:pt x="234" y="428"/>
                    <a:pt x="245" y="423"/>
                  </a:cubicBezTo>
                  <a:cubicBezTo>
                    <a:pt x="239" y="423"/>
                    <a:pt x="228" y="423"/>
                    <a:pt x="228" y="417"/>
                  </a:cubicBezTo>
                  <a:lnTo>
                    <a:pt x="239" y="417"/>
                  </a:lnTo>
                  <a:cubicBezTo>
                    <a:pt x="239" y="400"/>
                    <a:pt x="217" y="406"/>
                    <a:pt x="228" y="389"/>
                  </a:cubicBezTo>
                  <a:lnTo>
                    <a:pt x="234" y="389"/>
                  </a:lnTo>
                  <a:cubicBezTo>
                    <a:pt x="234" y="395"/>
                    <a:pt x="239" y="406"/>
                    <a:pt x="239" y="406"/>
                  </a:cubicBezTo>
                  <a:cubicBezTo>
                    <a:pt x="249" y="401"/>
                    <a:pt x="247" y="393"/>
                    <a:pt x="257" y="393"/>
                  </a:cubicBezTo>
                  <a:cubicBezTo>
                    <a:pt x="260" y="393"/>
                    <a:pt x="263" y="394"/>
                    <a:pt x="267" y="395"/>
                  </a:cubicBezTo>
                  <a:cubicBezTo>
                    <a:pt x="256" y="389"/>
                    <a:pt x="234" y="383"/>
                    <a:pt x="234" y="378"/>
                  </a:cubicBezTo>
                  <a:cubicBezTo>
                    <a:pt x="234" y="372"/>
                    <a:pt x="234" y="372"/>
                    <a:pt x="239" y="372"/>
                  </a:cubicBezTo>
                  <a:cubicBezTo>
                    <a:pt x="239" y="372"/>
                    <a:pt x="239" y="372"/>
                    <a:pt x="234" y="367"/>
                  </a:cubicBezTo>
                  <a:cubicBezTo>
                    <a:pt x="234" y="367"/>
                    <a:pt x="239" y="361"/>
                    <a:pt x="234" y="361"/>
                  </a:cubicBezTo>
                  <a:cubicBezTo>
                    <a:pt x="234" y="361"/>
                    <a:pt x="234" y="355"/>
                    <a:pt x="234" y="355"/>
                  </a:cubicBezTo>
                  <a:lnTo>
                    <a:pt x="239" y="355"/>
                  </a:lnTo>
                  <a:cubicBezTo>
                    <a:pt x="239" y="355"/>
                    <a:pt x="239" y="356"/>
                    <a:pt x="239" y="357"/>
                  </a:cubicBezTo>
                  <a:lnTo>
                    <a:pt x="239" y="357"/>
                  </a:lnTo>
                  <a:cubicBezTo>
                    <a:pt x="243" y="353"/>
                    <a:pt x="239" y="349"/>
                    <a:pt x="239" y="344"/>
                  </a:cubicBezTo>
                  <a:lnTo>
                    <a:pt x="239" y="344"/>
                  </a:lnTo>
                  <a:cubicBezTo>
                    <a:pt x="223" y="350"/>
                    <a:pt x="223" y="344"/>
                    <a:pt x="217" y="355"/>
                  </a:cubicBezTo>
                  <a:lnTo>
                    <a:pt x="223" y="355"/>
                  </a:lnTo>
                  <a:cubicBezTo>
                    <a:pt x="223" y="361"/>
                    <a:pt x="223" y="361"/>
                    <a:pt x="223" y="367"/>
                  </a:cubicBezTo>
                  <a:cubicBezTo>
                    <a:pt x="217" y="367"/>
                    <a:pt x="211" y="367"/>
                    <a:pt x="217" y="361"/>
                  </a:cubicBezTo>
                  <a:lnTo>
                    <a:pt x="195" y="361"/>
                  </a:lnTo>
                  <a:cubicBezTo>
                    <a:pt x="211" y="350"/>
                    <a:pt x="217" y="333"/>
                    <a:pt x="223" y="327"/>
                  </a:cubicBezTo>
                  <a:cubicBezTo>
                    <a:pt x="211" y="322"/>
                    <a:pt x="211" y="305"/>
                    <a:pt x="183" y="305"/>
                  </a:cubicBezTo>
                  <a:cubicBezTo>
                    <a:pt x="178" y="299"/>
                    <a:pt x="189" y="299"/>
                    <a:pt x="189" y="294"/>
                  </a:cubicBezTo>
                  <a:cubicBezTo>
                    <a:pt x="195" y="294"/>
                    <a:pt x="195" y="299"/>
                    <a:pt x="200" y="299"/>
                  </a:cubicBezTo>
                  <a:cubicBezTo>
                    <a:pt x="191" y="295"/>
                    <a:pt x="189" y="282"/>
                    <a:pt x="178" y="282"/>
                  </a:cubicBezTo>
                  <a:cubicBezTo>
                    <a:pt x="177" y="282"/>
                    <a:pt x="175" y="282"/>
                    <a:pt x="172" y="283"/>
                  </a:cubicBezTo>
                  <a:cubicBezTo>
                    <a:pt x="175" y="277"/>
                    <a:pt x="179" y="277"/>
                    <a:pt x="182" y="277"/>
                  </a:cubicBezTo>
                  <a:cubicBezTo>
                    <a:pt x="185" y="277"/>
                    <a:pt x="186" y="277"/>
                    <a:pt x="183" y="271"/>
                  </a:cubicBezTo>
                  <a:lnTo>
                    <a:pt x="189" y="271"/>
                  </a:lnTo>
                  <a:cubicBezTo>
                    <a:pt x="205" y="239"/>
                    <a:pt x="139" y="248"/>
                    <a:pt x="153" y="215"/>
                  </a:cubicBezTo>
                  <a:lnTo>
                    <a:pt x="153" y="215"/>
                  </a:lnTo>
                  <a:cubicBezTo>
                    <a:pt x="152" y="215"/>
                    <a:pt x="151" y="215"/>
                    <a:pt x="150" y="215"/>
                  </a:cubicBezTo>
                  <a:cubicBezTo>
                    <a:pt x="155" y="182"/>
                    <a:pt x="116" y="159"/>
                    <a:pt x="127" y="120"/>
                  </a:cubicBezTo>
                  <a:cubicBezTo>
                    <a:pt x="127" y="109"/>
                    <a:pt x="116" y="115"/>
                    <a:pt x="111" y="109"/>
                  </a:cubicBezTo>
                  <a:lnTo>
                    <a:pt x="122" y="103"/>
                  </a:lnTo>
                  <a:lnTo>
                    <a:pt x="105" y="103"/>
                  </a:lnTo>
                  <a:cubicBezTo>
                    <a:pt x="88" y="92"/>
                    <a:pt x="127" y="70"/>
                    <a:pt x="99" y="59"/>
                  </a:cubicBezTo>
                  <a:lnTo>
                    <a:pt x="99" y="59"/>
                  </a:lnTo>
                  <a:lnTo>
                    <a:pt x="94" y="64"/>
                  </a:lnTo>
                  <a:cubicBezTo>
                    <a:pt x="94" y="59"/>
                    <a:pt x="83" y="47"/>
                    <a:pt x="94" y="47"/>
                  </a:cubicBezTo>
                  <a:cubicBezTo>
                    <a:pt x="88" y="47"/>
                    <a:pt x="83" y="47"/>
                    <a:pt x="88" y="42"/>
                  </a:cubicBezTo>
                  <a:lnTo>
                    <a:pt x="94" y="42"/>
                  </a:lnTo>
                  <a:lnTo>
                    <a:pt x="77" y="31"/>
                  </a:lnTo>
                  <a:cubicBezTo>
                    <a:pt x="77" y="19"/>
                    <a:pt x="105" y="25"/>
                    <a:pt x="99" y="8"/>
                  </a:cubicBezTo>
                  <a:cubicBezTo>
                    <a:pt x="95" y="4"/>
                    <a:pt x="83" y="0"/>
                    <a:pt x="76" y="0"/>
                  </a:cubicBezTo>
                  <a:close/>
                  <a:moveTo>
                    <a:pt x="895" y="2131"/>
                  </a:moveTo>
                  <a:cubicBezTo>
                    <a:pt x="895" y="2131"/>
                    <a:pt x="889" y="2131"/>
                    <a:pt x="884" y="2136"/>
                  </a:cubicBezTo>
                  <a:cubicBezTo>
                    <a:pt x="885" y="2138"/>
                    <a:pt x="886" y="2138"/>
                    <a:pt x="888" y="2138"/>
                  </a:cubicBezTo>
                  <a:cubicBezTo>
                    <a:pt x="891" y="2138"/>
                    <a:pt x="894" y="2137"/>
                    <a:pt x="897" y="2137"/>
                  </a:cubicBezTo>
                  <a:cubicBezTo>
                    <a:pt x="899" y="2137"/>
                    <a:pt x="900" y="2138"/>
                    <a:pt x="900" y="2142"/>
                  </a:cubicBezTo>
                  <a:lnTo>
                    <a:pt x="878" y="2142"/>
                  </a:lnTo>
                  <a:cubicBezTo>
                    <a:pt x="884" y="2148"/>
                    <a:pt x="895" y="2148"/>
                    <a:pt x="900" y="2153"/>
                  </a:cubicBezTo>
                  <a:cubicBezTo>
                    <a:pt x="898" y="2155"/>
                    <a:pt x="897" y="2156"/>
                    <a:pt x="895" y="2156"/>
                  </a:cubicBezTo>
                  <a:cubicBezTo>
                    <a:pt x="891" y="2156"/>
                    <a:pt x="887" y="2153"/>
                    <a:pt x="884" y="2153"/>
                  </a:cubicBezTo>
                  <a:lnTo>
                    <a:pt x="884" y="2153"/>
                  </a:lnTo>
                  <a:cubicBezTo>
                    <a:pt x="888" y="2157"/>
                    <a:pt x="892" y="2158"/>
                    <a:pt x="896" y="2161"/>
                  </a:cubicBezTo>
                  <a:lnTo>
                    <a:pt x="896" y="2161"/>
                  </a:lnTo>
                  <a:cubicBezTo>
                    <a:pt x="893" y="2157"/>
                    <a:pt x="901" y="2153"/>
                    <a:pt x="906" y="2153"/>
                  </a:cubicBezTo>
                  <a:lnTo>
                    <a:pt x="912" y="2153"/>
                  </a:lnTo>
                  <a:cubicBezTo>
                    <a:pt x="934" y="2142"/>
                    <a:pt x="900" y="2142"/>
                    <a:pt x="895" y="2131"/>
                  </a:cubicBezTo>
                  <a:close/>
                  <a:moveTo>
                    <a:pt x="896" y="2161"/>
                  </a:moveTo>
                  <a:cubicBezTo>
                    <a:pt x="897" y="2162"/>
                    <a:pt x="898" y="2163"/>
                    <a:pt x="900" y="2164"/>
                  </a:cubicBezTo>
                  <a:cubicBezTo>
                    <a:pt x="899" y="2163"/>
                    <a:pt x="897" y="2162"/>
                    <a:pt x="896" y="21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1"/>
            <p:cNvSpPr/>
            <p:nvPr/>
          </p:nvSpPr>
          <p:spPr>
            <a:xfrm>
              <a:off x="7973575" y="583313"/>
              <a:ext cx="8150" cy="14725"/>
            </a:xfrm>
            <a:custGeom>
              <a:avLst/>
              <a:gdLst/>
              <a:ahLst/>
              <a:cxnLst/>
              <a:rect l="l" t="t" r="r" b="b"/>
              <a:pathLst>
                <a:path w="326" h="589" extrusionOk="0">
                  <a:moveTo>
                    <a:pt x="8" y="49"/>
                  </a:moveTo>
                  <a:lnTo>
                    <a:pt x="8" y="49"/>
                  </a:lnTo>
                  <a:cubicBezTo>
                    <a:pt x="7" y="50"/>
                    <a:pt x="7" y="50"/>
                    <a:pt x="6" y="51"/>
                  </a:cubicBezTo>
                  <a:lnTo>
                    <a:pt x="6" y="51"/>
                  </a:lnTo>
                  <a:cubicBezTo>
                    <a:pt x="6" y="51"/>
                    <a:pt x="7" y="50"/>
                    <a:pt x="8" y="49"/>
                  </a:cubicBezTo>
                  <a:close/>
                  <a:moveTo>
                    <a:pt x="146" y="84"/>
                  </a:moveTo>
                  <a:cubicBezTo>
                    <a:pt x="146" y="84"/>
                    <a:pt x="143" y="84"/>
                    <a:pt x="142" y="86"/>
                  </a:cubicBezTo>
                  <a:lnTo>
                    <a:pt x="142" y="86"/>
                  </a:lnTo>
                  <a:cubicBezTo>
                    <a:pt x="143" y="86"/>
                    <a:pt x="144" y="85"/>
                    <a:pt x="146" y="84"/>
                  </a:cubicBezTo>
                  <a:lnTo>
                    <a:pt x="146" y="84"/>
                  </a:lnTo>
                  <a:cubicBezTo>
                    <a:pt x="146" y="84"/>
                    <a:pt x="146" y="84"/>
                    <a:pt x="146" y="84"/>
                  </a:cubicBezTo>
                  <a:close/>
                  <a:moveTo>
                    <a:pt x="61" y="88"/>
                  </a:moveTo>
                  <a:cubicBezTo>
                    <a:pt x="59" y="88"/>
                    <a:pt x="56" y="90"/>
                    <a:pt x="56" y="90"/>
                  </a:cubicBezTo>
                  <a:lnTo>
                    <a:pt x="62" y="90"/>
                  </a:lnTo>
                  <a:cubicBezTo>
                    <a:pt x="62" y="88"/>
                    <a:pt x="61" y="88"/>
                    <a:pt x="61" y="88"/>
                  </a:cubicBezTo>
                  <a:close/>
                  <a:moveTo>
                    <a:pt x="146" y="84"/>
                  </a:moveTo>
                  <a:cubicBezTo>
                    <a:pt x="146" y="85"/>
                    <a:pt x="146" y="90"/>
                    <a:pt x="140" y="90"/>
                  </a:cubicBezTo>
                  <a:cubicBezTo>
                    <a:pt x="146" y="90"/>
                    <a:pt x="146" y="90"/>
                    <a:pt x="146" y="84"/>
                  </a:cubicBezTo>
                  <a:close/>
                  <a:moveTo>
                    <a:pt x="16" y="90"/>
                  </a:moveTo>
                  <a:lnTo>
                    <a:pt x="16" y="90"/>
                  </a:lnTo>
                  <a:cubicBezTo>
                    <a:pt x="15" y="90"/>
                    <a:pt x="15" y="90"/>
                    <a:pt x="14" y="90"/>
                  </a:cubicBezTo>
                  <a:lnTo>
                    <a:pt x="14" y="90"/>
                  </a:lnTo>
                  <a:cubicBezTo>
                    <a:pt x="15" y="90"/>
                    <a:pt x="16" y="90"/>
                    <a:pt x="17" y="90"/>
                  </a:cubicBezTo>
                  <a:cubicBezTo>
                    <a:pt x="16" y="90"/>
                    <a:pt x="16" y="90"/>
                    <a:pt x="16" y="90"/>
                  </a:cubicBezTo>
                  <a:close/>
                  <a:moveTo>
                    <a:pt x="163" y="90"/>
                  </a:moveTo>
                  <a:cubicBezTo>
                    <a:pt x="158" y="92"/>
                    <a:pt x="155" y="93"/>
                    <a:pt x="152" y="95"/>
                  </a:cubicBezTo>
                  <a:lnTo>
                    <a:pt x="152" y="95"/>
                  </a:lnTo>
                  <a:cubicBezTo>
                    <a:pt x="156" y="93"/>
                    <a:pt x="159" y="92"/>
                    <a:pt x="163" y="90"/>
                  </a:cubicBezTo>
                  <a:close/>
                  <a:moveTo>
                    <a:pt x="14" y="90"/>
                  </a:moveTo>
                  <a:lnTo>
                    <a:pt x="14" y="90"/>
                  </a:lnTo>
                  <a:cubicBezTo>
                    <a:pt x="10" y="92"/>
                    <a:pt x="6" y="96"/>
                    <a:pt x="6" y="96"/>
                  </a:cubicBezTo>
                  <a:cubicBezTo>
                    <a:pt x="6" y="96"/>
                    <a:pt x="10" y="93"/>
                    <a:pt x="14" y="90"/>
                  </a:cubicBezTo>
                  <a:close/>
                  <a:moveTo>
                    <a:pt x="135" y="101"/>
                  </a:moveTo>
                  <a:cubicBezTo>
                    <a:pt x="135" y="101"/>
                    <a:pt x="135" y="104"/>
                    <a:pt x="135" y="105"/>
                  </a:cubicBezTo>
                  <a:lnTo>
                    <a:pt x="135" y="105"/>
                  </a:lnTo>
                  <a:cubicBezTo>
                    <a:pt x="133" y="105"/>
                    <a:pt x="129" y="106"/>
                    <a:pt x="127" y="106"/>
                  </a:cubicBezTo>
                  <a:cubicBezTo>
                    <a:pt x="125" y="106"/>
                    <a:pt x="125" y="105"/>
                    <a:pt x="129" y="101"/>
                  </a:cubicBezTo>
                  <a:close/>
                  <a:moveTo>
                    <a:pt x="73" y="129"/>
                  </a:moveTo>
                  <a:cubicBezTo>
                    <a:pt x="73" y="129"/>
                    <a:pt x="68" y="129"/>
                    <a:pt x="68" y="135"/>
                  </a:cubicBezTo>
                  <a:cubicBezTo>
                    <a:pt x="68" y="129"/>
                    <a:pt x="68" y="129"/>
                    <a:pt x="68" y="129"/>
                  </a:cubicBezTo>
                  <a:close/>
                  <a:moveTo>
                    <a:pt x="51" y="155"/>
                  </a:moveTo>
                  <a:lnTo>
                    <a:pt x="51" y="155"/>
                  </a:lnTo>
                  <a:cubicBezTo>
                    <a:pt x="49" y="156"/>
                    <a:pt x="48" y="157"/>
                    <a:pt x="51" y="157"/>
                  </a:cubicBezTo>
                  <a:cubicBezTo>
                    <a:pt x="51" y="156"/>
                    <a:pt x="51" y="156"/>
                    <a:pt x="51" y="155"/>
                  </a:cubicBezTo>
                  <a:close/>
                  <a:moveTo>
                    <a:pt x="58" y="154"/>
                  </a:moveTo>
                  <a:cubicBezTo>
                    <a:pt x="56" y="155"/>
                    <a:pt x="53" y="156"/>
                    <a:pt x="51" y="157"/>
                  </a:cubicBezTo>
                  <a:cubicBezTo>
                    <a:pt x="54" y="157"/>
                    <a:pt x="56" y="156"/>
                    <a:pt x="58" y="154"/>
                  </a:cubicBezTo>
                  <a:close/>
                  <a:moveTo>
                    <a:pt x="73" y="185"/>
                  </a:moveTo>
                  <a:cubicBezTo>
                    <a:pt x="73" y="185"/>
                    <a:pt x="73" y="185"/>
                    <a:pt x="73" y="185"/>
                  </a:cubicBezTo>
                  <a:cubicBezTo>
                    <a:pt x="73" y="185"/>
                    <a:pt x="73" y="185"/>
                    <a:pt x="73" y="185"/>
                  </a:cubicBezTo>
                  <a:close/>
                  <a:moveTo>
                    <a:pt x="75" y="219"/>
                  </a:moveTo>
                  <a:cubicBezTo>
                    <a:pt x="74" y="219"/>
                    <a:pt x="74" y="219"/>
                    <a:pt x="73" y="219"/>
                  </a:cubicBezTo>
                  <a:cubicBezTo>
                    <a:pt x="71" y="220"/>
                    <a:pt x="70" y="220"/>
                    <a:pt x="71" y="220"/>
                  </a:cubicBezTo>
                  <a:cubicBezTo>
                    <a:pt x="71" y="220"/>
                    <a:pt x="73" y="220"/>
                    <a:pt x="75" y="219"/>
                  </a:cubicBezTo>
                  <a:close/>
                  <a:moveTo>
                    <a:pt x="98" y="230"/>
                  </a:moveTo>
                  <a:lnTo>
                    <a:pt x="90" y="236"/>
                  </a:lnTo>
                  <a:cubicBezTo>
                    <a:pt x="96" y="233"/>
                    <a:pt x="97" y="231"/>
                    <a:pt x="98" y="230"/>
                  </a:cubicBezTo>
                  <a:close/>
                  <a:moveTo>
                    <a:pt x="219" y="297"/>
                  </a:moveTo>
                  <a:cubicBezTo>
                    <a:pt x="218" y="297"/>
                    <a:pt x="218" y="298"/>
                    <a:pt x="218" y="298"/>
                  </a:cubicBezTo>
                  <a:lnTo>
                    <a:pt x="218" y="298"/>
                  </a:lnTo>
                  <a:cubicBezTo>
                    <a:pt x="222" y="297"/>
                    <a:pt x="225" y="297"/>
                    <a:pt x="230" y="297"/>
                  </a:cubicBezTo>
                  <a:close/>
                  <a:moveTo>
                    <a:pt x="218" y="298"/>
                  </a:moveTo>
                  <a:cubicBezTo>
                    <a:pt x="213" y="298"/>
                    <a:pt x="209" y="299"/>
                    <a:pt x="203" y="302"/>
                  </a:cubicBezTo>
                  <a:lnTo>
                    <a:pt x="203" y="302"/>
                  </a:lnTo>
                  <a:cubicBezTo>
                    <a:pt x="207" y="301"/>
                    <a:pt x="213" y="300"/>
                    <a:pt x="218" y="298"/>
                  </a:cubicBezTo>
                  <a:close/>
                  <a:moveTo>
                    <a:pt x="230" y="308"/>
                  </a:moveTo>
                  <a:cubicBezTo>
                    <a:pt x="230" y="309"/>
                    <a:pt x="229" y="309"/>
                    <a:pt x="229" y="309"/>
                  </a:cubicBezTo>
                  <a:lnTo>
                    <a:pt x="229" y="309"/>
                  </a:lnTo>
                  <a:cubicBezTo>
                    <a:pt x="232" y="309"/>
                    <a:pt x="234" y="308"/>
                    <a:pt x="236" y="308"/>
                  </a:cubicBezTo>
                  <a:close/>
                  <a:moveTo>
                    <a:pt x="224" y="320"/>
                  </a:moveTo>
                  <a:lnTo>
                    <a:pt x="224" y="320"/>
                  </a:lnTo>
                  <a:cubicBezTo>
                    <a:pt x="224" y="320"/>
                    <a:pt x="220" y="321"/>
                    <a:pt x="216" y="322"/>
                  </a:cubicBezTo>
                  <a:cubicBezTo>
                    <a:pt x="217" y="322"/>
                    <a:pt x="219" y="322"/>
                    <a:pt x="224" y="320"/>
                  </a:cubicBezTo>
                  <a:close/>
                  <a:moveTo>
                    <a:pt x="127" y="320"/>
                  </a:moveTo>
                  <a:cubicBezTo>
                    <a:pt x="125" y="321"/>
                    <a:pt x="124" y="322"/>
                    <a:pt x="122" y="324"/>
                  </a:cubicBezTo>
                  <a:lnTo>
                    <a:pt x="122" y="324"/>
                  </a:lnTo>
                  <a:cubicBezTo>
                    <a:pt x="125" y="322"/>
                    <a:pt x="129" y="321"/>
                    <a:pt x="127" y="320"/>
                  </a:cubicBezTo>
                  <a:close/>
                  <a:moveTo>
                    <a:pt x="122" y="324"/>
                  </a:moveTo>
                  <a:cubicBezTo>
                    <a:pt x="120" y="325"/>
                    <a:pt x="118" y="325"/>
                    <a:pt x="118" y="325"/>
                  </a:cubicBezTo>
                  <a:cubicBezTo>
                    <a:pt x="120" y="325"/>
                    <a:pt x="121" y="325"/>
                    <a:pt x="122" y="324"/>
                  </a:cubicBezTo>
                  <a:close/>
                  <a:moveTo>
                    <a:pt x="236" y="341"/>
                  </a:moveTo>
                  <a:cubicBezTo>
                    <a:pt x="236" y="341"/>
                    <a:pt x="234" y="341"/>
                    <a:pt x="232" y="342"/>
                  </a:cubicBezTo>
                  <a:lnTo>
                    <a:pt x="236" y="342"/>
                  </a:lnTo>
                  <a:cubicBezTo>
                    <a:pt x="236" y="341"/>
                    <a:pt x="237" y="341"/>
                    <a:pt x="236" y="341"/>
                  </a:cubicBezTo>
                  <a:close/>
                  <a:moveTo>
                    <a:pt x="230" y="342"/>
                  </a:moveTo>
                  <a:cubicBezTo>
                    <a:pt x="230" y="342"/>
                    <a:pt x="230" y="343"/>
                    <a:pt x="231" y="343"/>
                  </a:cubicBezTo>
                  <a:lnTo>
                    <a:pt x="231" y="343"/>
                  </a:lnTo>
                  <a:cubicBezTo>
                    <a:pt x="231" y="343"/>
                    <a:pt x="232" y="342"/>
                    <a:pt x="232" y="342"/>
                  </a:cubicBezTo>
                  <a:close/>
                  <a:moveTo>
                    <a:pt x="260" y="360"/>
                  </a:moveTo>
                  <a:lnTo>
                    <a:pt x="260" y="360"/>
                  </a:lnTo>
                  <a:cubicBezTo>
                    <a:pt x="259" y="360"/>
                    <a:pt x="258" y="362"/>
                    <a:pt x="258" y="364"/>
                  </a:cubicBezTo>
                  <a:cubicBezTo>
                    <a:pt x="261" y="362"/>
                    <a:pt x="261" y="360"/>
                    <a:pt x="260" y="360"/>
                  </a:cubicBezTo>
                  <a:close/>
                  <a:moveTo>
                    <a:pt x="265" y="369"/>
                  </a:moveTo>
                  <a:cubicBezTo>
                    <a:pt x="264" y="369"/>
                    <a:pt x="261" y="370"/>
                    <a:pt x="252" y="376"/>
                  </a:cubicBezTo>
                  <a:cubicBezTo>
                    <a:pt x="264" y="376"/>
                    <a:pt x="264" y="370"/>
                    <a:pt x="269" y="370"/>
                  </a:cubicBezTo>
                  <a:cubicBezTo>
                    <a:pt x="266" y="370"/>
                    <a:pt x="266" y="369"/>
                    <a:pt x="265" y="369"/>
                  </a:cubicBezTo>
                  <a:close/>
                  <a:moveTo>
                    <a:pt x="147" y="380"/>
                  </a:moveTo>
                  <a:cubicBezTo>
                    <a:pt x="145" y="381"/>
                    <a:pt x="144" y="381"/>
                    <a:pt x="146" y="381"/>
                  </a:cubicBezTo>
                  <a:cubicBezTo>
                    <a:pt x="146" y="381"/>
                    <a:pt x="147" y="380"/>
                    <a:pt x="147" y="380"/>
                  </a:cubicBezTo>
                  <a:close/>
                  <a:moveTo>
                    <a:pt x="261" y="404"/>
                  </a:moveTo>
                  <a:cubicBezTo>
                    <a:pt x="260" y="404"/>
                    <a:pt x="260" y="405"/>
                    <a:pt x="261" y="405"/>
                  </a:cubicBezTo>
                  <a:cubicBezTo>
                    <a:pt x="261" y="405"/>
                    <a:pt x="262" y="404"/>
                    <a:pt x="264" y="404"/>
                  </a:cubicBezTo>
                  <a:close/>
                  <a:moveTo>
                    <a:pt x="191" y="437"/>
                  </a:moveTo>
                  <a:cubicBezTo>
                    <a:pt x="191" y="437"/>
                    <a:pt x="191" y="440"/>
                    <a:pt x="192" y="440"/>
                  </a:cubicBezTo>
                  <a:cubicBezTo>
                    <a:pt x="193" y="440"/>
                    <a:pt x="195" y="439"/>
                    <a:pt x="196" y="437"/>
                  </a:cubicBezTo>
                  <a:close/>
                  <a:moveTo>
                    <a:pt x="297" y="443"/>
                  </a:moveTo>
                  <a:cubicBezTo>
                    <a:pt x="294" y="445"/>
                    <a:pt x="292" y="447"/>
                    <a:pt x="291" y="448"/>
                  </a:cubicBezTo>
                  <a:lnTo>
                    <a:pt x="291" y="448"/>
                  </a:lnTo>
                  <a:cubicBezTo>
                    <a:pt x="293" y="447"/>
                    <a:pt x="295" y="445"/>
                    <a:pt x="297" y="443"/>
                  </a:cubicBezTo>
                  <a:close/>
                  <a:moveTo>
                    <a:pt x="201" y="448"/>
                  </a:moveTo>
                  <a:cubicBezTo>
                    <a:pt x="200" y="448"/>
                    <a:pt x="198" y="448"/>
                    <a:pt x="196" y="448"/>
                  </a:cubicBezTo>
                  <a:cubicBezTo>
                    <a:pt x="199" y="448"/>
                    <a:pt x="200" y="448"/>
                    <a:pt x="201" y="448"/>
                  </a:cubicBezTo>
                  <a:close/>
                  <a:moveTo>
                    <a:pt x="224" y="460"/>
                  </a:moveTo>
                  <a:lnTo>
                    <a:pt x="219" y="465"/>
                  </a:lnTo>
                  <a:lnTo>
                    <a:pt x="224" y="465"/>
                  </a:lnTo>
                  <a:lnTo>
                    <a:pt x="224" y="460"/>
                  </a:lnTo>
                  <a:close/>
                  <a:moveTo>
                    <a:pt x="241" y="461"/>
                  </a:moveTo>
                  <a:cubicBezTo>
                    <a:pt x="239" y="462"/>
                    <a:pt x="238" y="463"/>
                    <a:pt x="236" y="465"/>
                  </a:cubicBezTo>
                  <a:cubicBezTo>
                    <a:pt x="238" y="464"/>
                    <a:pt x="240" y="463"/>
                    <a:pt x="241" y="461"/>
                  </a:cubicBezTo>
                  <a:close/>
                  <a:moveTo>
                    <a:pt x="242" y="475"/>
                  </a:moveTo>
                  <a:lnTo>
                    <a:pt x="242" y="475"/>
                  </a:lnTo>
                  <a:cubicBezTo>
                    <a:pt x="243" y="475"/>
                    <a:pt x="242" y="475"/>
                    <a:pt x="241" y="476"/>
                  </a:cubicBezTo>
                  <a:lnTo>
                    <a:pt x="238" y="476"/>
                  </a:lnTo>
                  <a:cubicBezTo>
                    <a:pt x="240" y="476"/>
                    <a:pt x="242" y="475"/>
                    <a:pt x="242" y="475"/>
                  </a:cubicBezTo>
                  <a:close/>
                  <a:moveTo>
                    <a:pt x="314" y="493"/>
                  </a:moveTo>
                  <a:cubicBezTo>
                    <a:pt x="312" y="493"/>
                    <a:pt x="311" y="493"/>
                    <a:pt x="311" y="494"/>
                  </a:cubicBezTo>
                  <a:lnTo>
                    <a:pt x="311" y="494"/>
                  </a:lnTo>
                  <a:cubicBezTo>
                    <a:pt x="312" y="493"/>
                    <a:pt x="313" y="493"/>
                    <a:pt x="314" y="493"/>
                  </a:cubicBezTo>
                  <a:close/>
                  <a:moveTo>
                    <a:pt x="253" y="492"/>
                  </a:moveTo>
                  <a:cubicBezTo>
                    <a:pt x="258" y="492"/>
                    <a:pt x="251" y="496"/>
                    <a:pt x="247" y="499"/>
                  </a:cubicBezTo>
                  <a:lnTo>
                    <a:pt x="247" y="499"/>
                  </a:lnTo>
                  <a:lnTo>
                    <a:pt x="247" y="493"/>
                  </a:lnTo>
                  <a:cubicBezTo>
                    <a:pt x="250" y="492"/>
                    <a:pt x="252" y="492"/>
                    <a:pt x="253" y="492"/>
                  </a:cubicBezTo>
                  <a:close/>
                  <a:moveTo>
                    <a:pt x="303" y="496"/>
                  </a:moveTo>
                  <a:cubicBezTo>
                    <a:pt x="303" y="497"/>
                    <a:pt x="303" y="498"/>
                    <a:pt x="303" y="499"/>
                  </a:cubicBezTo>
                  <a:lnTo>
                    <a:pt x="297" y="499"/>
                  </a:lnTo>
                  <a:cubicBezTo>
                    <a:pt x="297" y="499"/>
                    <a:pt x="300" y="498"/>
                    <a:pt x="303" y="496"/>
                  </a:cubicBezTo>
                  <a:close/>
                  <a:moveTo>
                    <a:pt x="297" y="508"/>
                  </a:moveTo>
                  <a:cubicBezTo>
                    <a:pt x="293" y="508"/>
                    <a:pt x="286" y="510"/>
                    <a:pt x="286" y="510"/>
                  </a:cubicBezTo>
                  <a:lnTo>
                    <a:pt x="297" y="510"/>
                  </a:lnTo>
                  <a:cubicBezTo>
                    <a:pt x="299" y="508"/>
                    <a:pt x="298" y="508"/>
                    <a:pt x="297" y="508"/>
                  </a:cubicBezTo>
                  <a:close/>
                  <a:moveTo>
                    <a:pt x="314" y="516"/>
                  </a:moveTo>
                  <a:cubicBezTo>
                    <a:pt x="313" y="516"/>
                    <a:pt x="313" y="517"/>
                    <a:pt x="312" y="518"/>
                  </a:cubicBezTo>
                  <a:lnTo>
                    <a:pt x="312" y="518"/>
                  </a:lnTo>
                  <a:cubicBezTo>
                    <a:pt x="314" y="517"/>
                    <a:pt x="317" y="517"/>
                    <a:pt x="320" y="516"/>
                  </a:cubicBezTo>
                  <a:close/>
                  <a:moveTo>
                    <a:pt x="320" y="527"/>
                  </a:moveTo>
                  <a:cubicBezTo>
                    <a:pt x="320" y="527"/>
                    <a:pt x="317" y="529"/>
                    <a:pt x="314" y="531"/>
                  </a:cubicBezTo>
                  <a:lnTo>
                    <a:pt x="314" y="531"/>
                  </a:lnTo>
                  <a:cubicBezTo>
                    <a:pt x="319" y="530"/>
                    <a:pt x="325" y="527"/>
                    <a:pt x="325" y="527"/>
                  </a:cubicBezTo>
                  <a:close/>
                  <a:moveTo>
                    <a:pt x="314" y="544"/>
                  </a:moveTo>
                  <a:cubicBezTo>
                    <a:pt x="309" y="544"/>
                    <a:pt x="307" y="545"/>
                    <a:pt x="306" y="546"/>
                  </a:cubicBezTo>
                  <a:lnTo>
                    <a:pt x="306" y="546"/>
                  </a:lnTo>
                  <a:cubicBezTo>
                    <a:pt x="307" y="545"/>
                    <a:pt x="310" y="545"/>
                    <a:pt x="314" y="544"/>
                  </a:cubicBezTo>
                  <a:close/>
                  <a:moveTo>
                    <a:pt x="306" y="546"/>
                  </a:moveTo>
                  <a:cubicBezTo>
                    <a:pt x="304" y="547"/>
                    <a:pt x="304" y="548"/>
                    <a:pt x="304" y="548"/>
                  </a:cubicBezTo>
                  <a:lnTo>
                    <a:pt x="304" y="548"/>
                  </a:lnTo>
                  <a:cubicBezTo>
                    <a:pt x="305" y="548"/>
                    <a:pt x="305" y="547"/>
                    <a:pt x="306" y="546"/>
                  </a:cubicBezTo>
                  <a:close/>
                  <a:moveTo>
                    <a:pt x="96" y="0"/>
                  </a:moveTo>
                  <a:cubicBezTo>
                    <a:pt x="90" y="0"/>
                    <a:pt x="73" y="0"/>
                    <a:pt x="68" y="6"/>
                  </a:cubicBezTo>
                  <a:cubicBezTo>
                    <a:pt x="68" y="6"/>
                    <a:pt x="68" y="12"/>
                    <a:pt x="56" y="12"/>
                  </a:cubicBezTo>
                  <a:cubicBezTo>
                    <a:pt x="34" y="23"/>
                    <a:pt x="12" y="28"/>
                    <a:pt x="0" y="40"/>
                  </a:cubicBezTo>
                  <a:lnTo>
                    <a:pt x="17" y="34"/>
                  </a:lnTo>
                  <a:lnTo>
                    <a:pt x="6" y="40"/>
                  </a:lnTo>
                  <a:cubicBezTo>
                    <a:pt x="2" y="41"/>
                    <a:pt x="1" y="42"/>
                    <a:pt x="1" y="42"/>
                  </a:cubicBezTo>
                  <a:cubicBezTo>
                    <a:pt x="2" y="42"/>
                    <a:pt x="8" y="40"/>
                    <a:pt x="12" y="40"/>
                  </a:cubicBezTo>
                  <a:lnTo>
                    <a:pt x="12" y="40"/>
                  </a:lnTo>
                  <a:cubicBezTo>
                    <a:pt x="6" y="40"/>
                    <a:pt x="0" y="45"/>
                    <a:pt x="0" y="45"/>
                  </a:cubicBezTo>
                  <a:lnTo>
                    <a:pt x="17" y="40"/>
                  </a:lnTo>
                  <a:lnTo>
                    <a:pt x="17" y="40"/>
                  </a:lnTo>
                  <a:cubicBezTo>
                    <a:pt x="12" y="45"/>
                    <a:pt x="6" y="45"/>
                    <a:pt x="0" y="51"/>
                  </a:cubicBezTo>
                  <a:cubicBezTo>
                    <a:pt x="12" y="45"/>
                    <a:pt x="17" y="40"/>
                    <a:pt x="23" y="40"/>
                  </a:cubicBezTo>
                  <a:lnTo>
                    <a:pt x="23" y="40"/>
                  </a:lnTo>
                  <a:cubicBezTo>
                    <a:pt x="17" y="45"/>
                    <a:pt x="6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lnTo>
                    <a:pt x="17" y="45"/>
                  </a:lnTo>
                  <a:cubicBezTo>
                    <a:pt x="14" y="45"/>
                    <a:pt x="10" y="47"/>
                    <a:pt x="8" y="49"/>
                  </a:cubicBezTo>
                  <a:lnTo>
                    <a:pt x="8" y="49"/>
                  </a:lnTo>
                  <a:cubicBezTo>
                    <a:pt x="10" y="48"/>
                    <a:pt x="11" y="48"/>
                    <a:pt x="12" y="48"/>
                  </a:cubicBezTo>
                  <a:cubicBezTo>
                    <a:pt x="13" y="48"/>
                    <a:pt x="14" y="48"/>
                    <a:pt x="17" y="45"/>
                  </a:cubicBezTo>
                  <a:lnTo>
                    <a:pt x="17" y="45"/>
                  </a:lnTo>
                  <a:cubicBezTo>
                    <a:pt x="12" y="51"/>
                    <a:pt x="23" y="51"/>
                    <a:pt x="6" y="56"/>
                  </a:cubicBezTo>
                  <a:cubicBezTo>
                    <a:pt x="10" y="56"/>
                    <a:pt x="16" y="54"/>
                    <a:pt x="20" y="54"/>
                  </a:cubicBezTo>
                  <a:cubicBezTo>
                    <a:pt x="22" y="54"/>
                    <a:pt x="23" y="55"/>
                    <a:pt x="23" y="56"/>
                  </a:cubicBezTo>
                  <a:cubicBezTo>
                    <a:pt x="0" y="62"/>
                    <a:pt x="23" y="56"/>
                    <a:pt x="0" y="68"/>
                  </a:cubicBezTo>
                  <a:cubicBezTo>
                    <a:pt x="4" y="66"/>
                    <a:pt x="6" y="66"/>
                    <a:pt x="8" y="66"/>
                  </a:cubicBezTo>
                  <a:cubicBezTo>
                    <a:pt x="13" y="66"/>
                    <a:pt x="14" y="69"/>
                    <a:pt x="17" y="69"/>
                  </a:cubicBezTo>
                  <a:lnTo>
                    <a:pt x="17" y="69"/>
                  </a:lnTo>
                  <a:cubicBezTo>
                    <a:pt x="16" y="73"/>
                    <a:pt x="11" y="74"/>
                    <a:pt x="6" y="79"/>
                  </a:cubicBezTo>
                  <a:cubicBezTo>
                    <a:pt x="23" y="68"/>
                    <a:pt x="28" y="68"/>
                    <a:pt x="40" y="68"/>
                  </a:cubicBezTo>
                  <a:cubicBezTo>
                    <a:pt x="28" y="79"/>
                    <a:pt x="23" y="73"/>
                    <a:pt x="6" y="84"/>
                  </a:cubicBezTo>
                  <a:cubicBezTo>
                    <a:pt x="17" y="79"/>
                    <a:pt x="23" y="79"/>
                    <a:pt x="34" y="73"/>
                  </a:cubicBezTo>
                  <a:lnTo>
                    <a:pt x="34" y="73"/>
                  </a:lnTo>
                  <a:cubicBezTo>
                    <a:pt x="28" y="76"/>
                    <a:pt x="27" y="78"/>
                    <a:pt x="24" y="79"/>
                  </a:cubicBezTo>
                  <a:lnTo>
                    <a:pt x="24" y="79"/>
                  </a:lnTo>
                  <a:cubicBezTo>
                    <a:pt x="24" y="79"/>
                    <a:pt x="24" y="79"/>
                    <a:pt x="24" y="79"/>
                  </a:cubicBezTo>
                  <a:lnTo>
                    <a:pt x="24" y="79"/>
                  </a:lnTo>
                  <a:cubicBezTo>
                    <a:pt x="23" y="79"/>
                    <a:pt x="20" y="80"/>
                    <a:pt x="12" y="84"/>
                  </a:cubicBezTo>
                  <a:cubicBezTo>
                    <a:pt x="19" y="82"/>
                    <a:pt x="22" y="81"/>
                    <a:pt x="24" y="79"/>
                  </a:cubicBezTo>
                  <a:lnTo>
                    <a:pt x="24" y="79"/>
                  </a:lnTo>
                  <a:cubicBezTo>
                    <a:pt x="24" y="80"/>
                    <a:pt x="24" y="81"/>
                    <a:pt x="24" y="81"/>
                  </a:cubicBezTo>
                  <a:cubicBezTo>
                    <a:pt x="25" y="81"/>
                    <a:pt x="26" y="80"/>
                    <a:pt x="28" y="79"/>
                  </a:cubicBezTo>
                  <a:lnTo>
                    <a:pt x="28" y="79"/>
                  </a:lnTo>
                  <a:cubicBezTo>
                    <a:pt x="24" y="84"/>
                    <a:pt x="15" y="88"/>
                    <a:pt x="16" y="90"/>
                  </a:cubicBezTo>
                  <a:lnTo>
                    <a:pt x="16" y="90"/>
                  </a:lnTo>
                  <a:cubicBezTo>
                    <a:pt x="20" y="87"/>
                    <a:pt x="26" y="84"/>
                    <a:pt x="28" y="84"/>
                  </a:cubicBezTo>
                  <a:lnTo>
                    <a:pt x="28" y="84"/>
                  </a:lnTo>
                  <a:cubicBezTo>
                    <a:pt x="34" y="84"/>
                    <a:pt x="17" y="90"/>
                    <a:pt x="12" y="96"/>
                  </a:cubicBezTo>
                  <a:cubicBezTo>
                    <a:pt x="15" y="96"/>
                    <a:pt x="21" y="94"/>
                    <a:pt x="26" y="93"/>
                  </a:cubicBezTo>
                  <a:lnTo>
                    <a:pt x="26" y="93"/>
                  </a:lnTo>
                  <a:cubicBezTo>
                    <a:pt x="25" y="93"/>
                    <a:pt x="24" y="94"/>
                    <a:pt x="23" y="96"/>
                  </a:cubicBezTo>
                  <a:cubicBezTo>
                    <a:pt x="26" y="94"/>
                    <a:pt x="29" y="94"/>
                    <a:pt x="30" y="94"/>
                  </a:cubicBezTo>
                  <a:cubicBezTo>
                    <a:pt x="35" y="94"/>
                    <a:pt x="33" y="97"/>
                    <a:pt x="38" y="97"/>
                  </a:cubicBezTo>
                  <a:cubicBezTo>
                    <a:pt x="39" y="97"/>
                    <a:pt x="42" y="97"/>
                    <a:pt x="45" y="96"/>
                  </a:cubicBezTo>
                  <a:lnTo>
                    <a:pt x="45" y="96"/>
                  </a:lnTo>
                  <a:cubicBezTo>
                    <a:pt x="45" y="96"/>
                    <a:pt x="45" y="96"/>
                    <a:pt x="45" y="96"/>
                  </a:cubicBezTo>
                  <a:lnTo>
                    <a:pt x="40" y="96"/>
                  </a:lnTo>
                  <a:cubicBezTo>
                    <a:pt x="51" y="90"/>
                    <a:pt x="56" y="90"/>
                    <a:pt x="62" y="84"/>
                  </a:cubicBezTo>
                  <a:cubicBezTo>
                    <a:pt x="62" y="84"/>
                    <a:pt x="73" y="84"/>
                    <a:pt x="62" y="90"/>
                  </a:cubicBezTo>
                  <a:cubicBezTo>
                    <a:pt x="54" y="93"/>
                    <a:pt x="52" y="93"/>
                    <a:pt x="51" y="93"/>
                  </a:cubicBezTo>
                  <a:cubicBezTo>
                    <a:pt x="51" y="93"/>
                    <a:pt x="51" y="93"/>
                    <a:pt x="45" y="96"/>
                  </a:cubicBezTo>
                  <a:cubicBezTo>
                    <a:pt x="49" y="96"/>
                    <a:pt x="55" y="93"/>
                    <a:pt x="57" y="93"/>
                  </a:cubicBezTo>
                  <a:lnTo>
                    <a:pt x="57" y="93"/>
                  </a:lnTo>
                  <a:cubicBezTo>
                    <a:pt x="58" y="93"/>
                    <a:pt x="58" y="94"/>
                    <a:pt x="56" y="96"/>
                  </a:cubicBezTo>
                  <a:cubicBezTo>
                    <a:pt x="51" y="98"/>
                    <a:pt x="49" y="98"/>
                    <a:pt x="48" y="98"/>
                  </a:cubicBezTo>
                  <a:cubicBezTo>
                    <a:pt x="47" y="98"/>
                    <a:pt x="45" y="98"/>
                    <a:pt x="40" y="101"/>
                  </a:cubicBezTo>
                  <a:lnTo>
                    <a:pt x="45" y="96"/>
                  </a:lnTo>
                  <a:lnTo>
                    <a:pt x="45" y="96"/>
                  </a:ln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23" y="107"/>
                  </a:cubicBezTo>
                  <a:cubicBezTo>
                    <a:pt x="20" y="110"/>
                    <a:pt x="21" y="110"/>
                    <a:pt x="23" y="110"/>
                  </a:cubicBezTo>
                  <a:cubicBezTo>
                    <a:pt x="26" y="110"/>
                    <a:pt x="28" y="110"/>
                    <a:pt x="28" y="112"/>
                  </a:cubicBezTo>
                  <a:cubicBezTo>
                    <a:pt x="40" y="107"/>
                    <a:pt x="40" y="107"/>
                    <a:pt x="51" y="101"/>
                  </a:cubicBezTo>
                  <a:lnTo>
                    <a:pt x="51" y="101"/>
                  </a:lnTo>
                  <a:cubicBezTo>
                    <a:pt x="66" y="101"/>
                    <a:pt x="23" y="119"/>
                    <a:pt x="29" y="119"/>
                  </a:cubicBezTo>
                  <a:cubicBezTo>
                    <a:pt x="30" y="119"/>
                    <a:pt x="31" y="119"/>
                    <a:pt x="34" y="118"/>
                  </a:cubicBezTo>
                  <a:cubicBezTo>
                    <a:pt x="42" y="114"/>
                    <a:pt x="53" y="110"/>
                    <a:pt x="56" y="110"/>
                  </a:cubicBezTo>
                  <a:cubicBezTo>
                    <a:pt x="58" y="110"/>
                    <a:pt x="58" y="111"/>
                    <a:pt x="56" y="112"/>
                  </a:cubicBezTo>
                  <a:lnTo>
                    <a:pt x="40" y="118"/>
                  </a:lnTo>
                  <a:cubicBezTo>
                    <a:pt x="40" y="119"/>
                    <a:pt x="41" y="120"/>
                    <a:pt x="42" y="120"/>
                  </a:cubicBezTo>
                  <a:cubicBezTo>
                    <a:pt x="46" y="120"/>
                    <a:pt x="54" y="116"/>
                    <a:pt x="54" y="116"/>
                  </a:cubicBezTo>
                  <a:lnTo>
                    <a:pt x="54" y="116"/>
                  </a:lnTo>
                  <a:cubicBezTo>
                    <a:pt x="54" y="116"/>
                    <a:pt x="53" y="117"/>
                    <a:pt x="51" y="118"/>
                  </a:cubicBezTo>
                  <a:cubicBezTo>
                    <a:pt x="48" y="121"/>
                    <a:pt x="47" y="121"/>
                    <a:pt x="46" y="121"/>
                  </a:cubicBezTo>
                  <a:cubicBezTo>
                    <a:pt x="45" y="121"/>
                    <a:pt x="45" y="121"/>
                    <a:pt x="45" y="124"/>
                  </a:cubicBezTo>
                  <a:cubicBezTo>
                    <a:pt x="49" y="122"/>
                    <a:pt x="56" y="118"/>
                    <a:pt x="56" y="118"/>
                  </a:cubicBezTo>
                  <a:lnTo>
                    <a:pt x="56" y="118"/>
                  </a:lnTo>
                  <a:lnTo>
                    <a:pt x="40" y="129"/>
                  </a:lnTo>
                  <a:lnTo>
                    <a:pt x="62" y="129"/>
                  </a:lnTo>
                  <a:cubicBezTo>
                    <a:pt x="56" y="129"/>
                    <a:pt x="51" y="135"/>
                    <a:pt x="45" y="135"/>
                  </a:cubicBezTo>
                  <a:cubicBezTo>
                    <a:pt x="56" y="135"/>
                    <a:pt x="51" y="146"/>
                    <a:pt x="45" y="157"/>
                  </a:cubicBezTo>
                  <a:lnTo>
                    <a:pt x="52" y="154"/>
                  </a:lnTo>
                  <a:lnTo>
                    <a:pt x="52" y="154"/>
                  </a:lnTo>
                  <a:cubicBezTo>
                    <a:pt x="51" y="154"/>
                    <a:pt x="51" y="155"/>
                    <a:pt x="51" y="155"/>
                  </a:cubicBezTo>
                  <a:lnTo>
                    <a:pt x="51" y="155"/>
                  </a:lnTo>
                  <a:cubicBezTo>
                    <a:pt x="54" y="153"/>
                    <a:pt x="59" y="152"/>
                    <a:pt x="62" y="152"/>
                  </a:cubicBezTo>
                  <a:lnTo>
                    <a:pt x="62" y="152"/>
                  </a:lnTo>
                  <a:cubicBezTo>
                    <a:pt x="62" y="152"/>
                    <a:pt x="61" y="153"/>
                    <a:pt x="58" y="154"/>
                  </a:cubicBezTo>
                  <a:lnTo>
                    <a:pt x="58" y="154"/>
                  </a:lnTo>
                  <a:cubicBezTo>
                    <a:pt x="61" y="154"/>
                    <a:pt x="63" y="154"/>
                    <a:pt x="65" y="154"/>
                  </a:cubicBezTo>
                  <a:cubicBezTo>
                    <a:pt x="71" y="154"/>
                    <a:pt x="74" y="156"/>
                    <a:pt x="68" y="163"/>
                  </a:cubicBezTo>
                  <a:lnTo>
                    <a:pt x="62" y="163"/>
                  </a:lnTo>
                  <a:cubicBezTo>
                    <a:pt x="61" y="164"/>
                    <a:pt x="61" y="164"/>
                    <a:pt x="63" y="164"/>
                  </a:cubicBezTo>
                  <a:cubicBezTo>
                    <a:pt x="67" y="164"/>
                    <a:pt x="78" y="161"/>
                    <a:pt x="81" y="161"/>
                  </a:cubicBezTo>
                  <a:lnTo>
                    <a:pt x="81" y="161"/>
                  </a:lnTo>
                  <a:cubicBezTo>
                    <a:pt x="82" y="161"/>
                    <a:pt x="81" y="162"/>
                    <a:pt x="79" y="163"/>
                  </a:cubicBezTo>
                  <a:cubicBezTo>
                    <a:pt x="73" y="174"/>
                    <a:pt x="90" y="174"/>
                    <a:pt x="73" y="185"/>
                  </a:cubicBezTo>
                  <a:cubicBezTo>
                    <a:pt x="76" y="184"/>
                    <a:pt x="77" y="184"/>
                    <a:pt x="78" y="184"/>
                  </a:cubicBezTo>
                  <a:lnTo>
                    <a:pt x="78" y="184"/>
                  </a:lnTo>
                  <a:cubicBezTo>
                    <a:pt x="82" y="184"/>
                    <a:pt x="77" y="189"/>
                    <a:pt x="80" y="189"/>
                  </a:cubicBezTo>
                  <a:cubicBezTo>
                    <a:pt x="81" y="189"/>
                    <a:pt x="82" y="189"/>
                    <a:pt x="83" y="188"/>
                  </a:cubicBezTo>
                  <a:lnTo>
                    <a:pt x="83" y="188"/>
                  </a:lnTo>
                  <a:cubicBezTo>
                    <a:pt x="76" y="191"/>
                    <a:pt x="72" y="193"/>
                    <a:pt x="68" y="202"/>
                  </a:cubicBezTo>
                  <a:cubicBezTo>
                    <a:pt x="68" y="202"/>
                    <a:pt x="84" y="196"/>
                    <a:pt x="90" y="196"/>
                  </a:cubicBezTo>
                  <a:lnTo>
                    <a:pt x="90" y="196"/>
                  </a:lnTo>
                  <a:lnTo>
                    <a:pt x="73" y="208"/>
                  </a:lnTo>
                  <a:lnTo>
                    <a:pt x="79" y="208"/>
                  </a:lnTo>
                  <a:cubicBezTo>
                    <a:pt x="79" y="202"/>
                    <a:pt x="84" y="202"/>
                    <a:pt x="90" y="202"/>
                  </a:cubicBezTo>
                  <a:cubicBezTo>
                    <a:pt x="96" y="202"/>
                    <a:pt x="79" y="208"/>
                    <a:pt x="73" y="213"/>
                  </a:cubicBezTo>
                  <a:lnTo>
                    <a:pt x="79" y="213"/>
                  </a:lnTo>
                  <a:cubicBezTo>
                    <a:pt x="85" y="213"/>
                    <a:pt x="79" y="217"/>
                    <a:pt x="75" y="219"/>
                  </a:cubicBezTo>
                  <a:lnTo>
                    <a:pt x="75" y="219"/>
                  </a:lnTo>
                  <a:cubicBezTo>
                    <a:pt x="80" y="218"/>
                    <a:pt x="84" y="213"/>
                    <a:pt x="84" y="213"/>
                  </a:cubicBezTo>
                  <a:lnTo>
                    <a:pt x="84" y="213"/>
                  </a:lnTo>
                  <a:cubicBezTo>
                    <a:pt x="79" y="219"/>
                    <a:pt x="79" y="224"/>
                    <a:pt x="84" y="224"/>
                  </a:cubicBezTo>
                  <a:lnTo>
                    <a:pt x="73" y="224"/>
                  </a:lnTo>
                  <a:cubicBezTo>
                    <a:pt x="73" y="230"/>
                    <a:pt x="84" y="230"/>
                    <a:pt x="84" y="236"/>
                  </a:cubicBezTo>
                  <a:cubicBezTo>
                    <a:pt x="88" y="236"/>
                    <a:pt x="94" y="232"/>
                    <a:pt x="99" y="229"/>
                  </a:cubicBezTo>
                  <a:lnTo>
                    <a:pt x="99" y="229"/>
                  </a:lnTo>
                  <a:cubicBezTo>
                    <a:pt x="99" y="229"/>
                    <a:pt x="99" y="230"/>
                    <a:pt x="98" y="230"/>
                  </a:cubicBezTo>
                  <a:lnTo>
                    <a:pt x="107" y="224"/>
                  </a:lnTo>
                  <a:lnTo>
                    <a:pt x="107" y="224"/>
                  </a:lnTo>
                  <a:cubicBezTo>
                    <a:pt x="107" y="225"/>
                    <a:pt x="103" y="227"/>
                    <a:pt x="99" y="229"/>
                  </a:cubicBezTo>
                  <a:lnTo>
                    <a:pt x="99" y="229"/>
                  </a:lnTo>
                  <a:cubicBezTo>
                    <a:pt x="101" y="228"/>
                    <a:pt x="103" y="227"/>
                    <a:pt x="107" y="224"/>
                  </a:cubicBezTo>
                  <a:lnTo>
                    <a:pt x="107" y="224"/>
                  </a:lnTo>
                  <a:cubicBezTo>
                    <a:pt x="107" y="224"/>
                    <a:pt x="107" y="224"/>
                    <a:pt x="107" y="224"/>
                  </a:cubicBezTo>
                  <a:lnTo>
                    <a:pt x="107" y="224"/>
                  </a:lnTo>
                  <a:cubicBezTo>
                    <a:pt x="107" y="230"/>
                    <a:pt x="96" y="236"/>
                    <a:pt x="90" y="236"/>
                  </a:cubicBezTo>
                  <a:lnTo>
                    <a:pt x="96" y="236"/>
                  </a:lnTo>
                  <a:cubicBezTo>
                    <a:pt x="90" y="236"/>
                    <a:pt x="90" y="236"/>
                    <a:pt x="84" y="241"/>
                  </a:cubicBezTo>
                  <a:cubicBezTo>
                    <a:pt x="85" y="240"/>
                    <a:pt x="85" y="240"/>
                    <a:pt x="85" y="240"/>
                  </a:cubicBezTo>
                  <a:lnTo>
                    <a:pt x="85" y="240"/>
                  </a:lnTo>
                  <a:cubicBezTo>
                    <a:pt x="84" y="240"/>
                    <a:pt x="75" y="248"/>
                    <a:pt x="79" y="248"/>
                  </a:cubicBezTo>
                  <a:cubicBezTo>
                    <a:pt x="80" y="248"/>
                    <a:pt x="80" y="248"/>
                    <a:pt x="80" y="248"/>
                  </a:cubicBezTo>
                  <a:lnTo>
                    <a:pt x="80" y="248"/>
                  </a:lnTo>
                  <a:cubicBezTo>
                    <a:pt x="85" y="252"/>
                    <a:pt x="90" y="252"/>
                    <a:pt x="90" y="252"/>
                  </a:cubicBezTo>
                  <a:cubicBezTo>
                    <a:pt x="96" y="250"/>
                    <a:pt x="98" y="250"/>
                    <a:pt x="101" y="250"/>
                  </a:cubicBezTo>
                  <a:cubicBezTo>
                    <a:pt x="104" y="250"/>
                    <a:pt x="107" y="250"/>
                    <a:pt x="112" y="247"/>
                  </a:cubicBezTo>
                  <a:lnTo>
                    <a:pt x="112" y="247"/>
                  </a:lnTo>
                  <a:cubicBezTo>
                    <a:pt x="107" y="252"/>
                    <a:pt x="101" y="258"/>
                    <a:pt x="101" y="258"/>
                  </a:cubicBezTo>
                  <a:cubicBezTo>
                    <a:pt x="105" y="258"/>
                    <a:pt x="109" y="258"/>
                    <a:pt x="112" y="256"/>
                  </a:cubicBezTo>
                  <a:lnTo>
                    <a:pt x="112" y="256"/>
                  </a:lnTo>
                  <a:cubicBezTo>
                    <a:pt x="108" y="260"/>
                    <a:pt x="110" y="264"/>
                    <a:pt x="101" y="264"/>
                  </a:cubicBezTo>
                  <a:cubicBezTo>
                    <a:pt x="107" y="269"/>
                    <a:pt x="107" y="269"/>
                    <a:pt x="118" y="269"/>
                  </a:cubicBezTo>
                  <a:cubicBezTo>
                    <a:pt x="124" y="264"/>
                    <a:pt x="124" y="264"/>
                    <a:pt x="129" y="264"/>
                  </a:cubicBezTo>
                  <a:cubicBezTo>
                    <a:pt x="129" y="264"/>
                    <a:pt x="124" y="269"/>
                    <a:pt x="118" y="269"/>
                  </a:cubicBezTo>
                  <a:cubicBezTo>
                    <a:pt x="133" y="269"/>
                    <a:pt x="98" y="292"/>
                    <a:pt x="112" y="292"/>
                  </a:cubicBezTo>
                  <a:cubicBezTo>
                    <a:pt x="113" y="292"/>
                    <a:pt x="115" y="292"/>
                    <a:pt x="118" y="292"/>
                  </a:cubicBezTo>
                  <a:lnTo>
                    <a:pt x="112" y="292"/>
                  </a:lnTo>
                  <a:lnTo>
                    <a:pt x="129" y="286"/>
                  </a:lnTo>
                  <a:lnTo>
                    <a:pt x="129" y="286"/>
                  </a:lnTo>
                  <a:cubicBezTo>
                    <a:pt x="129" y="292"/>
                    <a:pt x="118" y="292"/>
                    <a:pt x="112" y="297"/>
                  </a:cubicBezTo>
                  <a:cubicBezTo>
                    <a:pt x="117" y="296"/>
                    <a:pt x="120" y="296"/>
                    <a:pt x="121" y="296"/>
                  </a:cubicBezTo>
                  <a:lnTo>
                    <a:pt x="121" y="296"/>
                  </a:lnTo>
                  <a:cubicBezTo>
                    <a:pt x="127" y="296"/>
                    <a:pt x="116" y="303"/>
                    <a:pt x="129" y="303"/>
                  </a:cubicBezTo>
                  <a:cubicBezTo>
                    <a:pt x="96" y="320"/>
                    <a:pt x="135" y="308"/>
                    <a:pt x="118" y="325"/>
                  </a:cubicBezTo>
                  <a:lnTo>
                    <a:pt x="124" y="320"/>
                  </a:lnTo>
                  <a:lnTo>
                    <a:pt x="124" y="320"/>
                  </a:lnTo>
                  <a:cubicBezTo>
                    <a:pt x="125" y="320"/>
                    <a:pt x="126" y="320"/>
                    <a:pt x="127" y="320"/>
                  </a:cubicBezTo>
                  <a:lnTo>
                    <a:pt x="127" y="320"/>
                  </a:lnTo>
                  <a:cubicBezTo>
                    <a:pt x="128" y="320"/>
                    <a:pt x="128" y="320"/>
                    <a:pt x="129" y="320"/>
                  </a:cubicBezTo>
                  <a:lnTo>
                    <a:pt x="129" y="320"/>
                  </a:lnTo>
                  <a:cubicBezTo>
                    <a:pt x="140" y="325"/>
                    <a:pt x="129" y="342"/>
                    <a:pt x="124" y="353"/>
                  </a:cubicBezTo>
                  <a:cubicBezTo>
                    <a:pt x="124" y="354"/>
                    <a:pt x="124" y="354"/>
                    <a:pt x="125" y="354"/>
                  </a:cubicBezTo>
                  <a:cubicBezTo>
                    <a:pt x="130" y="354"/>
                    <a:pt x="145" y="347"/>
                    <a:pt x="149" y="347"/>
                  </a:cubicBezTo>
                  <a:lnTo>
                    <a:pt x="149" y="347"/>
                  </a:lnTo>
                  <a:cubicBezTo>
                    <a:pt x="151" y="347"/>
                    <a:pt x="151" y="349"/>
                    <a:pt x="146" y="353"/>
                  </a:cubicBezTo>
                  <a:lnTo>
                    <a:pt x="135" y="353"/>
                  </a:lnTo>
                  <a:cubicBezTo>
                    <a:pt x="152" y="353"/>
                    <a:pt x="140" y="370"/>
                    <a:pt x="157" y="370"/>
                  </a:cubicBezTo>
                  <a:lnTo>
                    <a:pt x="146" y="370"/>
                  </a:lnTo>
                  <a:cubicBezTo>
                    <a:pt x="143" y="373"/>
                    <a:pt x="145" y="374"/>
                    <a:pt x="147" y="374"/>
                  </a:cubicBezTo>
                  <a:cubicBezTo>
                    <a:pt x="150" y="374"/>
                    <a:pt x="154" y="373"/>
                    <a:pt x="157" y="370"/>
                  </a:cubicBezTo>
                  <a:lnTo>
                    <a:pt x="157" y="370"/>
                  </a:lnTo>
                  <a:cubicBezTo>
                    <a:pt x="157" y="375"/>
                    <a:pt x="152" y="376"/>
                    <a:pt x="147" y="380"/>
                  </a:cubicBezTo>
                  <a:lnTo>
                    <a:pt x="147" y="380"/>
                  </a:lnTo>
                  <a:cubicBezTo>
                    <a:pt x="149" y="379"/>
                    <a:pt x="152" y="379"/>
                    <a:pt x="154" y="379"/>
                  </a:cubicBezTo>
                  <a:lnTo>
                    <a:pt x="154" y="379"/>
                  </a:lnTo>
                  <a:cubicBezTo>
                    <a:pt x="155" y="379"/>
                    <a:pt x="155" y="379"/>
                    <a:pt x="152" y="381"/>
                  </a:cubicBezTo>
                  <a:lnTo>
                    <a:pt x="146" y="381"/>
                  </a:lnTo>
                  <a:cubicBezTo>
                    <a:pt x="150" y="381"/>
                    <a:pt x="148" y="384"/>
                    <a:pt x="151" y="384"/>
                  </a:cubicBezTo>
                  <a:cubicBezTo>
                    <a:pt x="152" y="384"/>
                    <a:pt x="153" y="383"/>
                    <a:pt x="157" y="381"/>
                  </a:cubicBezTo>
                  <a:cubicBezTo>
                    <a:pt x="157" y="384"/>
                    <a:pt x="160" y="384"/>
                    <a:pt x="162" y="384"/>
                  </a:cubicBezTo>
                  <a:cubicBezTo>
                    <a:pt x="164" y="384"/>
                    <a:pt x="166" y="384"/>
                    <a:pt x="163" y="387"/>
                  </a:cubicBezTo>
                  <a:cubicBezTo>
                    <a:pt x="164" y="386"/>
                    <a:pt x="166" y="386"/>
                    <a:pt x="166" y="386"/>
                  </a:cubicBezTo>
                  <a:lnTo>
                    <a:pt x="166" y="386"/>
                  </a:lnTo>
                  <a:cubicBezTo>
                    <a:pt x="169" y="386"/>
                    <a:pt x="165" y="391"/>
                    <a:pt x="167" y="391"/>
                  </a:cubicBezTo>
                  <a:cubicBezTo>
                    <a:pt x="167" y="391"/>
                    <a:pt x="170" y="390"/>
                    <a:pt x="174" y="387"/>
                  </a:cubicBezTo>
                  <a:lnTo>
                    <a:pt x="174" y="387"/>
                  </a:lnTo>
                  <a:cubicBezTo>
                    <a:pt x="157" y="398"/>
                    <a:pt x="163" y="398"/>
                    <a:pt x="168" y="398"/>
                  </a:cubicBezTo>
                  <a:cubicBezTo>
                    <a:pt x="163" y="398"/>
                    <a:pt x="163" y="398"/>
                    <a:pt x="157" y="404"/>
                  </a:cubicBezTo>
                  <a:cubicBezTo>
                    <a:pt x="157" y="404"/>
                    <a:pt x="163" y="404"/>
                    <a:pt x="174" y="398"/>
                  </a:cubicBezTo>
                  <a:lnTo>
                    <a:pt x="174" y="398"/>
                  </a:lnTo>
                  <a:cubicBezTo>
                    <a:pt x="163" y="406"/>
                    <a:pt x="167" y="406"/>
                    <a:pt x="170" y="406"/>
                  </a:cubicBezTo>
                  <a:cubicBezTo>
                    <a:pt x="174" y="406"/>
                    <a:pt x="177" y="406"/>
                    <a:pt x="163" y="415"/>
                  </a:cubicBezTo>
                  <a:lnTo>
                    <a:pt x="191" y="415"/>
                  </a:lnTo>
                  <a:cubicBezTo>
                    <a:pt x="185" y="419"/>
                    <a:pt x="183" y="420"/>
                    <a:pt x="182" y="420"/>
                  </a:cubicBezTo>
                  <a:cubicBezTo>
                    <a:pt x="181" y="420"/>
                    <a:pt x="182" y="419"/>
                    <a:pt x="178" y="419"/>
                  </a:cubicBezTo>
                  <a:cubicBezTo>
                    <a:pt x="177" y="419"/>
                    <a:pt x="173" y="419"/>
                    <a:pt x="168" y="420"/>
                  </a:cubicBezTo>
                  <a:cubicBezTo>
                    <a:pt x="174" y="423"/>
                    <a:pt x="181" y="423"/>
                    <a:pt x="186" y="423"/>
                  </a:cubicBezTo>
                  <a:cubicBezTo>
                    <a:pt x="191" y="423"/>
                    <a:pt x="194" y="423"/>
                    <a:pt x="191" y="426"/>
                  </a:cubicBezTo>
                  <a:cubicBezTo>
                    <a:pt x="191" y="426"/>
                    <a:pt x="185" y="426"/>
                    <a:pt x="180" y="432"/>
                  </a:cubicBezTo>
                  <a:cubicBezTo>
                    <a:pt x="191" y="432"/>
                    <a:pt x="185" y="437"/>
                    <a:pt x="196" y="437"/>
                  </a:cubicBezTo>
                  <a:cubicBezTo>
                    <a:pt x="203" y="434"/>
                    <a:pt x="212" y="433"/>
                    <a:pt x="219" y="431"/>
                  </a:cubicBezTo>
                  <a:lnTo>
                    <a:pt x="219" y="431"/>
                  </a:lnTo>
                  <a:cubicBezTo>
                    <a:pt x="208" y="436"/>
                    <a:pt x="218" y="434"/>
                    <a:pt x="191" y="443"/>
                  </a:cubicBezTo>
                  <a:lnTo>
                    <a:pt x="202" y="443"/>
                  </a:lnTo>
                  <a:cubicBezTo>
                    <a:pt x="202" y="443"/>
                    <a:pt x="196" y="443"/>
                    <a:pt x="191" y="448"/>
                  </a:cubicBezTo>
                  <a:cubicBezTo>
                    <a:pt x="196" y="448"/>
                    <a:pt x="208" y="443"/>
                    <a:pt x="208" y="443"/>
                  </a:cubicBezTo>
                  <a:lnTo>
                    <a:pt x="208" y="443"/>
                  </a:lnTo>
                  <a:cubicBezTo>
                    <a:pt x="204" y="446"/>
                    <a:pt x="203" y="448"/>
                    <a:pt x="201" y="448"/>
                  </a:cubicBezTo>
                  <a:lnTo>
                    <a:pt x="201" y="448"/>
                  </a:lnTo>
                  <a:cubicBezTo>
                    <a:pt x="206" y="447"/>
                    <a:pt x="209" y="446"/>
                    <a:pt x="211" y="446"/>
                  </a:cubicBezTo>
                  <a:cubicBezTo>
                    <a:pt x="213" y="446"/>
                    <a:pt x="213" y="447"/>
                    <a:pt x="213" y="448"/>
                  </a:cubicBezTo>
                  <a:lnTo>
                    <a:pt x="208" y="448"/>
                  </a:lnTo>
                  <a:cubicBezTo>
                    <a:pt x="208" y="450"/>
                    <a:pt x="209" y="450"/>
                    <a:pt x="210" y="450"/>
                  </a:cubicBezTo>
                  <a:cubicBezTo>
                    <a:pt x="214" y="450"/>
                    <a:pt x="218" y="449"/>
                    <a:pt x="222" y="449"/>
                  </a:cubicBezTo>
                  <a:cubicBezTo>
                    <a:pt x="225" y="449"/>
                    <a:pt x="226" y="450"/>
                    <a:pt x="224" y="454"/>
                  </a:cubicBezTo>
                  <a:cubicBezTo>
                    <a:pt x="208" y="460"/>
                    <a:pt x="219" y="460"/>
                    <a:pt x="202" y="465"/>
                  </a:cubicBezTo>
                  <a:lnTo>
                    <a:pt x="208" y="465"/>
                  </a:lnTo>
                  <a:lnTo>
                    <a:pt x="219" y="460"/>
                  </a:lnTo>
                  <a:lnTo>
                    <a:pt x="224" y="460"/>
                  </a:lnTo>
                  <a:cubicBezTo>
                    <a:pt x="232" y="460"/>
                    <a:pt x="240" y="457"/>
                    <a:pt x="242" y="455"/>
                  </a:cubicBezTo>
                  <a:lnTo>
                    <a:pt x="242" y="455"/>
                  </a:lnTo>
                  <a:cubicBezTo>
                    <a:pt x="243" y="457"/>
                    <a:pt x="243" y="459"/>
                    <a:pt x="241" y="461"/>
                  </a:cubicBezTo>
                  <a:lnTo>
                    <a:pt x="241" y="461"/>
                  </a:lnTo>
                  <a:cubicBezTo>
                    <a:pt x="242" y="461"/>
                    <a:pt x="242" y="461"/>
                    <a:pt x="243" y="461"/>
                  </a:cubicBezTo>
                  <a:lnTo>
                    <a:pt x="243" y="461"/>
                  </a:lnTo>
                  <a:cubicBezTo>
                    <a:pt x="244" y="461"/>
                    <a:pt x="244" y="462"/>
                    <a:pt x="241" y="465"/>
                  </a:cubicBezTo>
                  <a:cubicBezTo>
                    <a:pt x="241" y="465"/>
                    <a:pt x="224" y="471"/>
                    <a:pt x="224" y="471"/>
                  </a:cubicBezTo>
                  <a:cubicBezTo>
                    <a:pt x="232" y="471"/>
                    <a:pt x="232" y="473"/>
                    <a:pt x="234" y="473"/>
                  </a:cubicBezTo>
                  <a:cubicBezTo>
                    <a:pt x="236" y="473"/>
                    <a:pt x="237" y="473"/>
                    <a:pt x="241" y="471"/>
                  </a:cubicBezTo>
                  <a:lnTo>
                    <a:pt x="241" y="471"/>
                  </a:lnTo>
                  <a:cubicBezTo>
                    <a:pt x="241" y="471"/>
                    <a:pt x="241" y="471"/>
                    <a:pt x="241" y="471"/>
                  </a:cubicBezTo>
                  <a:lnTo>
                    <a:pt x="241" y="471"/>
                  </a:lnTo>
                  <a:cubicBezTo>
                    <a:pt x="236" y="476"/>
                    <a:pt x="236" y="476"/>
                    <a:pt x="230" y="476"/>
                  </a:cubicBezTo>
                  <a:cubicBezTo>
                    <a:pt x="230" y="478"/>
                    <a:pt x="231" y="478"/>
                    <a:pt x="232" y="478"/>
                  </a:cubicBezTo>
                  <a:cubicBezTo>
                    <a:pt x="233" y="478"/>
                    <a:pt x="234" y="478"/>
                    <a:pt x="236" y="477"/>
                  </a:cubicBezTo>
                  <a:lnTo>
                    <a:pt x="236" y="477"/>
                  </a:lnTo>
                  <a:cubicBezTo>
                    <a:pt x="237" y="482"/>
                    <a:pt x="247" y="482"/>
                    <a:pt x="241" y="488"/>
                  </a:cubicBezTo>
                  <a:cubicBezTo>
                    <a:pt x="237" y="489"/>
                    <a:pt x="235" y="489"/>
                    <a:pt x="233" y="489"/>
                  </a:cubicBezTo>
                  <a:cubicBezTo>
                    <a:pt x="231" y="489"/>
                    <a:pt x="231" y="488"/>
                    <a:pt x="230" y="488"/>
                  </a:cubicBezTo>
                  <a:cubicBezTo>
                    <a:pt x="230" y="488"/>
                    <a:pt x="229" y="489"/>
                    <a:pt x="224" y="493"/>
                  </a:cubicBezTo>
                  <a:cubicBezTo>
                    <a:pt x="230" y="493"/>
                    <a:pt x="246" y="493"/>
                    <a:pt x="247" y="499"/>
                  </a:cubicBezTo>
                  <a:lnTo>
                    <a:pt x="247" y="499"/>
                  </a:lnTo>
                  <a:cubicBezTo>
                    <a:pt x="245" y="499"/>
                    <a:pt x="244" y="500"/>
                    <a:pt x="244" y="500"/>
                  </a:cubicBezTo>
                  <a:cubicBezTo>
                    <a:pt x="244" y="500"/>
                    <a:pt x="245" y="500"/>
                    <a:pt x="247" y="499"/>
                  </a:cubicBezTo>
                  <a:lnTo>
                    <a:pt x="247" y="499"/>
                  </a:lnTo>
                  <a:cubicBezTo>
                    <a:pt x="246" y="499"/>
                    <a:pt x="236" y="504"/>
                    <a:pt x="241" y="504"/>
                  </a:cubicBezTo>
                  <a:cubicBezTo>
                    <a:pt x="236" y="510"/>
                    <a:pt x="247" y="510"/>
                    <a:pt x="258" y="510"/>
                  </a:cubicBezTo>
                  <a:lnTo>
                    <a:pt x="247" y="510"/>
                  </a:lnTo>
                  <a:cubicBezTo>
                    <a:pt x="247" y="516"/>
                    <a:pt x="247" y="516"/>
                    <a:pt x="247" y="521"/>
                  </a:cubicBezTo>
                  <a:cubicBezTo>
                    <a:pt x="252" y="516"/>
                    <a:pt x="252" y="516"/>
                    <a:pt x="258" y="516"/>
                  </a:cubicBezTo>
                  <a:cubicBezTo>
                    <a:pt x="244" y="524"/>
                    <a:pt x="250" y="524"/>
                    <a:pt x="256" y="524"/>
                  </a:cubicBezTo>
                  <a:cubicBezTo>
                    <a:pt x="262" y="524"/>
                    <a:pt x="269" y="524"/>
                    <a:pt x="258" y="532"/>
                  </a:cubicBezTo>
                  <a:lnTo>
                    <a:pt x="252" y="532"/>
                  </a:lnTo>
                  <a:lnTo>
                    <a:pt x="258" y="538"/>
                  </a:lnTo>
                  <a:cubicBezTo>
                    <a:pt x="269" y="532"/>
                    <a:pt x="264" y="532"/>
                    <a:pt x="269" y="527"/>
                  </a:cubicBezTo>
                  <a:lnTo>
                    <a:pt x="286" y="527"/>
                  </a:lnTo>
                  <a:cubicBezTo>
                    <a:pt x="277" y="527"/>
                    <a:pt x="272" y="530"/>
                    <a:pt x="268" y="534"/>
                  </a:cubicBezTo>
                  <a:lnTo>
                    <a:pt x="268" y="534"/>
                  </a:lnTo>
                  <a:cubicBezTo>
                    <a:pt x="268" y="534"/>
                    <a:pt x="268" y="533"/>
                    <a:pt x="269" y="532"/>
                  </a:cubicBezTo>
                  <a:lnTo>
                    <a:pt x="269" y="532"/>
                  </a:lnTo>
                  <a:cubicBezTo>
                    <a:pt x="269" y="532"/>
                    <a:pt x="264" y="532"/>
                    <a:pt x="264" y="538"/>
                  </a:cubicBezTo>
                  <a:cubicBezTo>
                    <a:pt x="265" y="537"/>
                    <a:pt x="266" y="535"/>
                    <a:pt x="268" y="534"/>
                  </a:cubicBezTo>
                  <a:lnTo>
                    <a:pt x="268" y="534"/>
                  </a:lnTo>
                  <a:cubicBezTo>
                    <a:pt x="267" y="535"/>
                    <a:pt x="267" y="536"/>
                    <a:pt x="267" y="536"/>
                  </a:cubicBezTo>
                  <a:cubicBezTo>
                    <a:pt x="269" y="536"/>
                    <a:pt x="280" y="529"/>
                    <a:pt x="282" y="529"/>
                  </a:cubicBezTo>
                  <a:lnTo>
                    <a:pt x="282" y="529"/>
                  </a:lnTo>
                  <a:cubicBezTo>
                    <a:pt x="283" y="529"/>
                    <a:pt x="283" y="530"/>
                    <a:pt x="280" y="532"/>
                  </a:cubicBezTo>
                  <a:lnTo>
                    <a:pt x="286" y="532"/>
                  </a:lnTo>
                  <a:cubicBezTo>
                    <a:pt x="280" y="535"/>
                    <a:pt x="279" y="535"/>
                    <a:pt x="278" y="535"/>
                  </a:cubicBezTo>
                  <a:cubicBezTo>
                    <a:pt x="276" y="535"/>
                    <a:pt x="275" y="535"/>
                    <a:pt x="269" y="538"/>
                  </a:cubicBezTo>
                  <a:cubicBezTo>
                    <a:pt x="269" y="538"/>
                    <a:pt x="279" y="536"/>
                    <a:pt x="282" y="536"/>
                  </a:cubicBezTo>
                  <a:lnTo>
                    <a:pt x="282" y="536"/>
                  </a:lnTo>
                  <a:cubicBezTo>
                    <a:pt x="284" y="536"/>
                    <a:pt x="284" y="536"/>
                    <a:pt x="280" y="538"/>
                  </a:cubicBezTo>
                  <a:lnTo>
                    <a:pt x="275" y="538"/>
                  </a:lnTo>
                  <a:cubicBezTo>
                    <a:pt x="264" y="549"/>
                    <a:pt x="264" y="544"/>
                    <a:pt x="264" y="549"/>
                  </a:cubicBezTo>
                  <a:cubicBezTo>
                    <a:pt x="271" y="546"/>
                    <a:pt x="275" y="545"/>
                    <a:pt x="277" y="545"/>
                  </a:cubicBezTo>
                  <a:cubicBezTo>
                    <a:pt x="282" y="545"/>
                    <a:pt x="278" y="550"/>
                    <a:pt x="284" y="550"/>
                  </a:cubicBezTo>
                  <a:cubicBezTo>
                    <a:pt x="286" y="550"/>
                    <a:pt x="288" y="550"/>
                    <a:pt x="292" y="549"/>
                  </a:cubicBezTo>
                  <a:lnTo>
                    <a:pt x="292" y="549"/>
                  </a:lnTo>
                  <a:cubicBezTo>
                    <a:pt x="280" y="552"/>
                    <a:pt x="278" y="552"/>
                    <a:pt x="276" y="552"/>
                  </a:cubicBezTo>
                  <a:cubicBezTo>
                    <a:pt x="275" y="552"/>
                    <a:pt x="275" y="552"/>
                    <a:pt x="269" y="555"/>
                  </a:cubicBezTo>
                  <a:cubicBezTo>
                    <a:pt x="264" y="560"/>
                    <a:pt x="258" y="560"/>
                    <a:pt x="258" y="566"/>
                  </a:cubicBezTo>
                  <a:cubicBezTo>
                    <a:pt x="260" y="565"/>
                    <a:pt x="261" y="564"/>
                    <a:pt x="262" y="564"/>
                  </a:cubicBezTo>
                  <a:lnTo>
                    <a:pt x="262" y="564"/>
                  </a:lnTo>
                  <a:cubicBezTo>
                    <a:pt x="263" y="564"/>
                    <a:pt x="259" y="568"/>
                    <a:pt x="260" y="568"/>
                  </a:cubicBezTo>
                  <a:cubicBezTo>
                    <a:pt x="260" y="568"/>
                    <a:pt x="261" y="567"/>
                    <a:pt x="264" y="566"/>
                  </a:cubicBezTo>
                  <a:lnTo>
                    <a:pt x="264" y="566"/>
                  </a:lnTo>
                  <a:cubicBezTo>
                    <a:pt x="264" y="566"/>
                    <a:pt x="264" y="566"/>
                    <a:pt x="258" y="572"/>
                  </a:cubicBezTo>
                  <a:cubicBezTo>
                    <a:pt x="258" y="572"/>
                    <a:pt x="264" y="566"/>
                    <a:pt x="269" y="566"/>
                  </a:cubicBezTo>
                  <a:cubicBezTo>
                    <a:pt x="271" y="565"/>
                    <a:pt x="272" y="565"/>
                    <a:pt x="272" y="565"/>
                  </a:cubicBezTo>
                  <a:lnTo>
                    <a:pt x="272" y="565"/>
                  </a:lnTo>
                  <a:cubicBezTo>
                    <a:pt x="273" y="565"/>
                    <a:pt x="261" y="573"/>
                    <a:pt x="268" y="573"/>
                  </a:cubicBezTo>
                  <a:cubicBezTo>
                    <a:pt x="269" y="573"/>
                    <a:pt x="272" y="573"/>
                    <a:pt x="275" y="572"/>
                  </a:cubicBezTo>
                  <a:cubicBezTo>
                    <a:pt x="286" y="572"/>
                    <a:pt x="297" y="566"/>
                    <a:pt x="308" y="566"/>
                  </a:cubicBezTo>
                  <a:lnTo>
                    <a:pt x="308" y="566"/>
                  </a:lnTo>
                  <a:cubicBezTo>
                    <a:pt x="303" y="572"/>
                    <a:pt x="292" y="572"/>
                    <a:pt x="292" y="572"/>
                  </a:cubicBezTo>
                  <a:cubicBezTo>
                    <a:pt x="286" y="577"/>
                    <a:pt x="286" y="577"/>
                    <a:pt x="292" y="577"/>
                  </a:cubicBezTo>
                  <a:lnTo>
                    <a:pt x="298" y="575"/>
                  </a:lnTo>
                  <a:lnTo>
                    <a:pt x="298" y="575"/>
                  </a:lnTo>
                  <a:cubicBezTo>
                    <a:pt x="297" y="576"/>
                    <a:pt x="297" y="577"/>
                    <a:pt x="297" y="577"/>
                  </a:cubicBezTo>
                  <a:lnTo>
                    <a:pt x="308" y="572"/>
                  </a:lnTo>
                  <a:lnTo>
                    <a:pt x="308" y="572"/>
                  </a:lnTo>
                  <a:lnTo>
                    <a:pt x="298" y="575"/>
                  </a:lnTo>
                  <a:lnTo>
                    <a:pt x="298" y="575"/>
                  </a:lnTo>
                  <a:cubicBezTo>
                    <a:pt x="299" y="571"/>
                    <a:pt x="306" y="567"/>
                    <a:pt x="311" y="566"/>
                  </a:cubicBezTo>
                  <a:lnTo>
                    <a:pt x="311" y="566"/>
                  </a:lnTo>
                  <a:cubicBezTo>
                    <a:pt x="310" y="567"/>
                    <a:pt x="310" y="568"/>
                    <a:pt x="310" y="568"/>
                  </a:cubicBezTo>
                  <a:cubicBezTo>
                    <a:pt x="311" y="568"/>
                    <a:pt x="312" y="567"/>
                    <a:pt x="314" y="566"/>
                  </a:cubicBezTo>
                  <a:lnTo>
                    <a:pt x="314" y="566"/>
                  </a:lnTo>
                  <a:cubicBezTo>
                    <a:pt x="314" y="566"/>
                    <a:pt x="314" y="566"/>
                    <a:pt x="314" y="566"/>
                  </a:cubicBezTo>
                  <a:cubicBezTo>
                    <a:pt x="315" y="565"/>
                    <a:pt x="315" y="564"/>
                    <a:pt x="315" y="564"/>
                  </a:cubicBezTo>
                  <a:lnTo>
                    <a:pt x="315" y="564"/>
                  </a:lnTo>
                  <a:cubicBezTo>
                    <a:pt x="315" y="564"/>
                    <a:pt x="314" y="565"/>
                    <a:pt x="314" y="565"/>
                  </a:cubicBezTo>
                  <a:lnTo>
                    <a:pt x="314" y="565"/>
                  </a:lnTo>
                  <a:cubicBezTo>
                    <a:pt x="314" y="560"/>
                    <a:pt x="314" y="560"/>
                    <a:pt x="320" y="560"/>
                  </a:cubicBezTo>
                  <a:lnTo>
                    <a:pt x="314" y="560"/>
                  </a:lnTo>
                  <a:cubicBezTo>
                    <a:pt x="314" y="560"/>
                    <a:pt x="319" y="558"/>
                    <a:pt x="321" y="558"/>
                  </a:cubicBezTo>
                  <a:lnTo>
                    <a:pt x="321" y="558"/>
                  </a:lnTo>
                  <a:cubicBezTo>
                    <a:pt x="321" y="558"/>
                    <a:pt x="321" y="559"/>
                    <a:pt x="320" y="560"/>
                  </a:cubicBezTo>
                  <a:lnTo>
                    <a:pt x="320" y="560"/>
                  </a:lnTo>
                  <a:cubicBezTo>
                    <a:pt x="324" y="556"/>
                    <a:pt x="323" y="555"/>
                    <a:pt x="322" y="555"/>
                  </a:cubicBezTo>
                  <a:lnTo>
                    <a:pt x="322" y="555"/>
                  </a:lnTo>
                  <a:cubicBezTo>
                    <a:pt x="320" y="555"/>
                    <a:pt x="317" y="557"/>
                    <a:pt x="316" y="557"/>
                  </a:cubicBezTo>
                  <a:cubicBezTo>
                    <a:pt x="316" y="557"/>
                    <a:pt x="317" y="556"/>
                    <a:pt x="320" y="555"/>
                  </a:cubicBezTo>
                  <a:lnTo>
                    <a:pt x="320" y="555"/>
                  </a:lnTo>
                  <a:cubicBezTo>
                    <a:pt x="314" y="555"/>
                    <a:pt x="308" y="560"/>
                    <a:pt x="292" y="566"/>
                  </a:cubicBezTo>
                  <a:lnTo>
                    <a:pt x="320" y="549"/>
                  </a:lnTo>
                  <a:lnTo>
                    <a:pt x="308" y="555"/>
                  </a:lnTo>
                  <a:cubicBezTo>
                    <a:pt x="308" y="549"/>
                    <a:pt x="308" y="549"/>
                    <a:pt x="314" y="549"/>
                  </a:cubicBezTo>
                  <a:cubicBezTo>
                    <a:pt x="307" y="549"/>
                    <a:pt x="307" y="549"/>
                    <a:pt x="306" y="551"/>
                  </a:cubicBezTo>
                  <a:lnTo>
                    <a:pt x="306" y="551"/>
                  </a:lnTo>
                  <a:cubicBezTo>
                    <a:pt x="305" y="550"/>
                    <a:pt x="304" y="549"/>
                    <a:pt x="304" y="548"/>
                  </a:cubicBezTo>
                  <a:lnTo>
                    <a:pt x="304" y="548"/>
                  </a:lnTo>
                  <a:cubicBezTo>
                    <a:pt x="302" y="549"/>
                    <a:pt x="300" y="549"/>
                    <a:pt x="297" y="549"/>
                  </a:cubicBezTo>
                  <a:cubicBezTo>
                    <a:pt x="305" y="545"/>
                    <a:pt x="307" y="544"/>
                    <a:pt x="306" y="544"/>
                  </a:cubicBezTo>
                  <a:lnTo>
                    <a:pt x="306" y="544"/>
                  </a:lnTo>
                  <a:cubicBezTo>
                    <a:pt x="305" y="544"/>
                    <a:pt x="301" y="545"/>
                    <a:pt x="300" y="545"/>
                  </a:cubicBezTo>
                  <a:cubicBezTo>
                    <a:pt x="300" y="545"/>
                    <a:pt x="300" y="545"/>
                    <a:pt x="303" y="544"/>
                  </a:cubicBezTo>
                  <a:cubicBezTo>
                    <a:pt x="314" y="538"/>
                    <a:pt x="308" y="544"/>
                    <a:pt x="320" y="532"/>
                  </a:cubicBezTo>
                  <a:lnTo>
                    <a:pt x="320" y="532"/>
                  </a:lnTo>
                  <a:cubicBezTo>
                    <a:pt x="314" y="535"/>
                    <a:pt x="311" y="536"/>
                    <a:pt x="310" y="536"/>
                  </a:cubicBezTo>
                  <a:cubicBezTo>
                    <a:pt x="309" y="536"/>
                    <a:pt x="311" y="534"/>
                    <a:pt x="314" y="531"/>
                  </a:cubicBezTo>
                  <a:lnTo>
                    <a:pt x="314" y="531"/>
                  </a:lnTo>
                  <a:cubicBezTo>
                    <a:pt x="312" y="532"/>
                    <a:pt x="310" y="532"/>
                    <a:pt x="308" y="532"/>
                  </a:cubicBezTo>
                  <a:cubicBezTo>
                    <a:pt x="308" y="532"/>
                    <a:pt x="308" y="527"/>
                    <a:pt x="303" y="527"/>
                  </a:cubicBezTo>
                  <a:cubicBezTo>
                    <a:pt x="308" y="527"/>
                    <a:pt x="308" y="523"/>
                    <a:pt x="312" y="518"/>
                  </a:cubicBezTo>
                  <a:lnTo>
                    <a:pt x="312" y="518"/>
                  </a:lnTo>
                  <a:cubicBezTo>
                    <a:pt x="310" y="518"/>
                    <a:pt x="309" y="518"/>
                    <a:pt x="308" y="518"/>
                  </a:cubicBezTo>
                  <a:cubicBezTo>
                    <a:pt x="302" y="518"/>
                    <a:pt x="301" y="516"/>
                    <a:pt x="297" y="516"/>
                  </a:cubicBezTo>
                  <a:cubicBezTo>
                    <a:pt x="308" y="516"/>
                    <a:pt x="314" y="510"/>
                    <a:pt x="314" y="510"/>
                  </a:cubicBezTo>
                  <a:lnTo>
                    <a:pt x="320" y="510"/>
                  </a:lnTo>
                  <a:cubicBezTo>
                    <a:pt x="317" y="507"/>
                    <a:pt x="313" y="507"/>
                    <a:pt x="310" y="507"/>
                  </a:cubicBezTo>
                  <a:cubicBezTo>
                    <a:pt x="307" y="507"/>
                    <a:pt x="306" y="507"/>
                    <a:pt x="308" y="504"/>
                  </a:cubicBezTo>
                  <a:lnTo>
                    <a:pt x="308" y="504"/>
                  </a:lnTo>
                  <a:cubicBezTo>
                    <a:pt x="297" y="510"/>
                    <a:pt x="280" y="521"/>
                    <a:pt x="269" y="521"/>
                  </a:cubicBezTo>
                  <a:cubicBezTo>
                    <a:pt x="273" y="517"/>
                    <a:pt x="280" y="513"/>
                    <a:pt x="286" y="511"/>
                  </a:cubicBezTo>
                  <a:lnTo>
                    <a:pt x="286" y="511"/>
                  </a:lnTo>
                  <a:cubicBezTo>
                    <a:pt x="286" y="512"/>
                    <a:pt x="286" y="513"/>
                    <a:pt x="286" y="513"/>
                  </a:cubicBezTo>
                  <a:cubicBezTo>
                    <a:pt x="287" y="513"/>
                    <a:pt x="288" y="510"/>
                    <a:pt x="292" y="510"/>
                  </a:cubicBezTo>
                  <a:lnTo>
                    <a:pt x="292" y="510"/>
                  </a:lnTo>
                  <a:cubicBezTo>
                    <a:pt x="290" y="510"/>
                    <a:pt x="288" y="510"/>
                    <a:pt x="286" y="511"/>
                  </a:cubicBezTo>
                  <a:lnTo>
                    <a:pt x="286" y="511"/>
                  </a:lnTo>
                  <a:cubicBezTo>
                    <a:pt x="286" y="511"/>
                    <a:pt x="286" y="511"/>
                    <a:pt x="286" y="510"/>
                  </a:cubicBezTo>
                  <a:cubicBezTo>
                    <a:pt x="297" y="504"/>
                    <a:pt x="292" y="504"/>
                    <a:pt x="303" y="504"/>
                  </a:cubicBezTo>
                  <a:cubicBezTo>
                    <a:pt x="303" y="504"/>
                    <a:pt x="308" y="499"/>
                    <a:pt x="314" y="499"/>
                  </a:cubicBezTo>
                  <a:lnTo>
                    <a:pt x="303" y="499"/>
                  </a:lnTo>
                  <a:cubicBezTo>
                    <a:pt x="309" y="496"/>
                    <a:pt x="310" y="494"/>
                    <a:pt x="311" y="494"/>
                  </a:cubicBezTo>
                  <a:lnTo>
                    <a:pt x="311" y="494"/>
                  </a:lnTo>
                  <a:cubicBezTo>
                    <a:pt x="308" y="494"/>
                    <a:pt x="306" y="495"/>
                    <a:pt x="303" y="496"/>
                  </a:cubicBezTo>
                  <a:lnTo>
                    <a:pt x="303" y="496"/>
                  </a:lnTo>
                  <a:cubicBezTo>
                    <a:pt x="305" y="493"/>
                    <a:pt x="308" y="493"/>
                    <a:pt x="308" y="493"/>
                  </a:cubicBezTo>
                  <a:cubicBezTo>
                    <a:pt x="305" y="493"/>
                    <a:pt x="303" y="491"/>
                    <a:pt x="300" y="491"/>
                  </a:cubicBezTo>
                  <a:cubicBezTo>
                    <a:pt x="298" y="491"/>
                    <a:pt x="295" y="491"/>
                    <a:pt x="292" y="493"/>
                  </a:cubicBezTo>
                  <a:cubicBezTo>
                    <a:pt x="289" y="494"/>
                    <a:pt x="288" y="494"/>
                    <a:pt x="287" y="494"/>
                  </a:cubicBezTo>
                  <a:cubicBezTo>
                    <a:pt x="281" y="494"/>
                    <a:pt x="296" y="482"/>
                    <a:pt x="286" y="482"/>
                  </a:cubicBezTo>
                  <a:lnTo>
                    <a:pt x="292" y="482"/>
                  </a:lnTo>
                  <a:cubicBezTo>
                    <a:pt x="288" y="482"/>
                    <a:pt x="287" y="480"/>
                    <a:pt x="283" y="480"/>
                  </a:cubicBezTo>
                  <a:cubicBezTo>
                    <a:pt x="281" y="480"/>
                    <a:pt x="279" y="480"/>
                    <a:pt x="275" y="482"/>
                  </a:cubicBezTo>
                  <a:cubicBezTo>
                    <a:pt x="275" y="482"/>
                    <a:pt x="286" y="476"/>
                    <a:pt x="292" y="471"/>
                  </a:cubicBezTo>
                  <a:lnTo>
                    <a:pt x="292" y="471"/>
                  </a:lnTo>
                  <a:cubicBezTo>
                    <a:pt x="288" y="471"/>
                    <a:pt x="284" y="473"/>
                    <a:pt x="284" y="473"/>
                  </a:cubicBezTo>
                  <a:cubicBezTo>
                    <a:pt x="284" y="473"/>
                    <a:pt x="284" y="473"/>
                    <a:pt x="286" y="471"/>
                  </a:cubicBezTo>
                  <a:cubicBezTo>
                    <a:pt x="292" y="468"/>
                    <a:pt x="293" y="467"/>
                    <a:pt x="293" y="467"/>
                  </a:cubicBezTo>
                  <a:lnTo>
                    <a:pt x="293" y="467"/>
                  </a:lnTo>
                  <a:cubicBezTo>
                    <a:pt x="293" y="467"/>
                    <a:pt x="292" y="468"/>
                    <a:pt x="292" y="471"/>
                  </a:cubicBezTo>
                  <a:cubicBezTo>
                    <a:pt x="296" y="467"/>
                    <a:pt x="300" y="463"/>
                    <a:pt x="298" y="463"/>
                  </a:cubicBezTo>
                  <a:lnTo>
                    <a:pt x="298" y="463"/>
                  </a:lnTo>
                  <a:cubicBezTo>
                    <a:pt x="297" y="463"/>
                    <a:pt x="295" y="464"/>
                    <a:pt x="292" y="465"/>
                  </a:cubicBezTo>
                  <a:cubicBezTo>
                    <a:pt x="300" y="461"/>
                    <a:pt x="302" y="457"/>
                    <a:pt x="301" y="457"/>
                  </a:cubicBezTo>
                  <a:lnTo>
                    <a:pt x="301" y="457"/>
                  </a:lnTo>
                  <a:cubicBezTo>
                    <a:pt x="300" y="457"/>
                    <a:pt x="299" y="458"/>
                    <a:pt x="297" y="460"/>
                  </a:cubicBezTo>
                  <a:lnTo>
                    <a:pt x="292" y="460"/>
                  </a:lnTo>
                  <a:lnTo>
                    <a:pt x="303" y="454"/>
                  </a:lnTo>
                  <a:cubicBezTo>
                    <a:pt x="308" y="451"/>
                    <a:pt x="307" y="450"/>
                    <a:pt x="305" y="450"/>
                  </a:cubicBezTo>
                  <a:lnTo>
                    <a:pt x="305" y="450"/>
                  </a:lnTo>
                  <a:cubicBezTo>
                    <a:pt x="302" y="450"/>
                    <a:pt x="297" y="451"/>
                    <a:pt x="294" y="451"/>
                  </a:cubicBezTo>
                  <a:cubicBezTo>
                    <a:pt x="291" y="451"/>
                    <a:pt x="290" y="450"/>
                    <a:pt x="291" y="448"/>
                  </a:cubicBezTo>
                  <a:lnTo>
                    <a:pt x="291" y="448"/>
                  </a:lnTo>
                  <a:cubicBezTo>
                    <a:pt x="289" y="450"/>
                    <a:pt x="286" y="451"/>
                    <a:pt x="280" y="454"/>
                  </a:cubicBezTo>
                  <a:cubicBezTo>
                    <a:pt x="280" y="448"/>
                    <a:pt x="303" y="437"/>
                    <a:pt x="303" y="437"/>
                  </a:cubicBezTo>
                  <a:cubicBezTo>
                    <a:pt x="304" y="436"/>
                    <a:pt x="304" y="436"/>
                    <a:pt x="302" y="436"/>
                  </a:cubicBezTo>
                  <a:cubicBezTo>
                    <a:pt x="299" y="436"/>
                    <a:pt x="290" y="439"/>
                    <a:pt x="286" y="439"/>
                  </a:cubicBezTo>
                  <a:cubicBezTo>
                    <a:pt x="285" y="439"/>
                    <a:pt x="285" y="438"/>
                    <a:pt x="286" y="437"/>
                  </a:cubicBezTo>
                  <a:lnTo>
                    <a:pt x="286" y="437"/>
                  </a:lnTo>
                  <a:cubicBezTo>
                    <a:pt x="280" y="443"/>
                    <a:pt x="264" y="448"/>
                    <a:pt x="258" y="448"/>
                  </a:cubicBezTo>
                  <a:cubicBezTo>
                    <a:pt x="264" y="443"/>
                    <a:pt x="280" y="437"/>
                    <a:pt x="286" y="437"/>
                  </a:cubicBezTo>
                  <a:lnTo>
                    <a:pt x="286" y="437"/>
                  </a:lnTo>
                  <a:cubicBezTo>
                    <a:pt x="286" y="437"/>
                    <a:pt x="286" y="437"/>
                    <a:pt x="286" y="437"/>
                  </a:cubicBezTo>
                  <a:cubicBezTo>
                    <a:pt x="292" y="432"/>
                    <a:pt x="292" y="432"/>
                    <a:pt x="297" y="426"/>
                  </a:cubicBezTo>
                  <a:lnTo>
                    <a:pt x="297" y="426"/>
                  </a:lnTo>
                  <a:cubicBezTo>
                    <a:pt x="292" y="426"/>
                    <a:pt x="292" y="432"/>
                    <a:pt x="286" y="432"/>
                  </a:cubicBezTo>
                  <a:cubicBezTo>
                    <a:pt x="292" y="426"/>
                    <a:pt x="286" y="426"/>
                    <a:pt x="292" y="426"/>
                  </a:cubicBezTo>
                  <a:lnTo>
                    <a:pt x="280" y="426"/>
                  </a:lnTo>
                  <a:cubicBezTo>
                    <a:pt x="282" y="425"/>
                    <a:pt x="282" y="425"/>
                    <a:pt x="281" y="425"/>
                  </a:cubicBezTo>
                  <a:lnTo>
                    <a:pt x="281" y="425"/>
                  </a:lnTo>
                  <a:cubicBezTo>
                    <a:pt x="280" y="425"/>
                    <a:pt x="269" y="432"/>
                    <a:pt x="269" y="432"/>
                  </a:cubicBezTo>
                  <a:cubicBezTo>
                    <a:pt x="275" y="426"/>
                    <a:pt x="286" y="420"/>
                    <a:pt x="280" y="420"/>
                  </a:cubicBezTo>
                  <a:cubicBezTo>
                    <a:pt x="280" y="415"/>
                    <a:pt x="292" y="415"/>
                    <a:pt x="297" y="415"/>
                  </a:cubicBezTo>
                  <a:cubicBezTo>
                    <a:pt x="286" y="415"/>
                    <a:pt x="303" y="409"/>
                    <a:pt x="303" y="404"/>
                  </a:cubicBezTo>
                  <a:lnTo>
                    <a:pt x="303" y="404"/>
                  </a:lnTo>
                  <a:lnTo>
                    <a:pt x="294" y="408"/>
                  </a:lnTo>
                  <a:lnTo>
                    <a:pt x="294" y="408"/>
                  </a:lnTo>
                  <a:cubicBezTo>
                    <a:pt x="295" y="407"/>
                    <a:pt x="294" y="405"/>
                    <a:pt x="296" y="404"/>
                  </a:cubicBezTo>
                  <a:lnTo>
                    <a:pt x="296" y="404"/>
                  </a:lnTo>
                  <a:cubicBezTo>
                    <a:pt x="290" y="406"/>
                    <a:pt x="280" y="415"/>
                    <a:pt x="275" y="415"/>
                  </a:cubicBezTo>
                  <a:cubicBezTo>
                    <a:pt x="275" y="412"/>
                    <a:pt x="272" y="412"/>
                    <a:pt x="271" y="412"/>
                  </a:cubicBezTo>
                  <a:cubicBezTo>
                    <a:pt x="271" y="412"/>
                    <a:pt x="272" y="412"/>
                    <a:pt x="280" y="409"/>
                  </a:cubicBezTo>
                  <a:lnTo>
                    <a:pt x="280" y="409"/>
                  </a:lnTo>
                  <a:cubicBezTo>
                    <a:pt x="279" y="410"/>
                    <a:pt x="279" y="411"/>
                    <a:pt x="279" y="411"/>
                  </a:cubicBezTo>
                  <a:cubicBezTo>
                    <a:pt x="281" y="411"/>
                    <a:pt x="291" y="405"/>
                    <a:pt x="296" y="404"/>
                  </a:cubicBezTo>
                  <a:lnTo>
                    <a:pt x="296" y="404"/>
                  </a:lnTo>
                  <a:cubicBezTo>
                    <a:pt x="296" y="404"/>
                    <a:pt x="296" y="404"/>
                    <a:pt x="296" y="404"/>
                  </a:cubicBezTo>
                  <a:lnTo>
                    <a:pt x="296" y="404"/>
                  </a:lnTo>
                  <a:cubicBezTo>
                    <a:pt x="296" y="404"/>
                    <a:pt x="297" y="404"/>
                    <a:pt x="297" y="404"/>
                  </a:cubicBezTo>
                  <a:lnTo>
                    <a:pt x="297" y="404"/>
                  </a:lnTo>
                  <a:cubicBezTo>
                    <a:pt x="297" y="404"/>
                    <a:pt x="296" y="404"/>
                    <a:pt x="296" y="404"/>
                  </a:cubicBezTo>
                  <a:lnTo>
                    <a:pt x="296" y="404"/>
                  </a:lnTo>
                  <a:cubicBezTo>
                    <a:pt x="296" y="404"/>
                    <a:pt x="297" y="404"/>
                    <a:pt x="297" y="404"/>
                  </a:cubicBezTo>
                  <a:lnTo>
                    <a:pt x="297" y="404"/>
                  </a:lnTo>
                  <a:cubicBezTo>
                    <a:pt x="297" y="404"/>
                    <a:pt x="297" y="404"/>
                    <a:pt x="297" y="404"/>
                  </a:cubicBezTo>
                  <a:cubicBezTo>
                    <a:pt x="297" y="398"/>
                    <a:pt x="297" y="398"/>
                    <a:pt x="297" y="398"/>
                  </a:cubicBezTo>
                  <a:cubicBezTo>
                    <a:pt x="299" y="397"/>
                    <a:pt x="300" y="396"/>
                    <a:pt x="300" y="396"/>
                  </a:cubicBezTo>
                  <a:lnTo>
                    <a:pt x="300" y="396"/>
                  </a:lnTo>
                  <a:cubicBezTo>
                    <a:pt x="298" y="396"/>
                    <a:pt x="280" y="404"/>
                    <a:pt x="280" y="404"/>
                  </a:cubicBezTo>
                  <a:cubicBezTo>
                    <a:pt x="292" y="398"/>
                    <a:pt x="297" y="392"/>
                    <a:pt x="292" y="392"/>
                  </a:cubicBezTo>
                  <a:lnTo>
                    <a:pt x="292" y="392"/>
                  </a:lnTo>
                  <a:cubicBezTo>
                    <a:pt x="292" y="398"/>
                    <a:pt x="280" y="404"/>
                    <a:pt x="275" y="404"/>
                  </a:cubicBezTo>
                  <a:cubicBezTo>
                    <a:pt x="277" y="402"/>
                    <a:pt x="277" y="401"/>
                    <a:pt x="276" y="401"/>
                  </a:cubicBezTo>
                  <a:lnTo>
                    <a:pt x="276" y="401"/>
                  </a:lnTo>
                  <a:cubicBezTo>
                    <a:pt x="274" y="401"/>
                    <a:pt x="269" y="404"/>
                    <a:pt x="269" y="404"/>
                  </a:cubicBezTo>
                  <a:cubicBezTo>
                    <a:pt x="265" y="406"/>
                    <a:pt x="263" y="406"/>
                    <a:pt x="261" y="406"/>
                  </a:cubicBezTo>
                  <a:cubicBezTo>
                    <a:pt x="258" y="406"/>
                    <a:pt x="258" y="404"/>
                    <a:pt x="258" y="404"/>
                  </a:cubicBezTo>
                  <a:lnTo>
                    <a:pt x="261" y="404"/>
                  </a:lnTo>
                  <a:cubicBezTo>
                    <a:pt x="263" y="402"/>
                    <a:pt x="267" y="398"/>
                    <a:pt x="269" y="397"/>
                  </a:cubicBezTo>
                  <a:lnTo>
                    <a:pt x="269" y="397"/>
                  </a:lnTo>
                  <a:cubicBezTo>
                    <a:pt x="269" y="398"/>
                    <a:pt x="269" y="398"/>
                    <a:pt x="269" y="398"/>
                  </a:cubicBezTo>
                  <a:cubicBezTo>
                    <a:pt x="270" y="397"/>
                    <a:pt x="270" y="397"/>
                    <a:pt x="270" y="397"/>
                  </a:cubicBezTo>
                  <a:lnTo>
                    <a:pt x="270" y="397"/>
                  </a:lnTo>
                  <a:cubicBezTo>
                    <a:pt x="270" y="397"/>
                    <a:pt x="270" y="397"/>
                    <a:pt x="269" y="397"/>
                  </a:cubicBezTo>
                  <a:lnTo>
                    <a:pt x="269" y="397"/>
                  </a:lnTo>
                  <a:cubicBezTo>
                    <a:pt x="270" y="392"/>
                    <a:pt x="281" y="387"/>
                    <a:pt x="286" y="387"/>
                  </a:cubicBezTo>
                  <a:cubicBezTo>
                    <a:pt x="275" y="387"/>
                    <a:pt x="292" y="381"/>
                    <a:pt x="286" y="381"/>
                  </a:cubicBezTo>
                  <a:lnTo>
                    <a:pt x="286" y="381"/>
                  </a:lnTo>
                  <a:cubicBezTo>
                    <a:pt x="275" y="387"/>
                    <a:pt x="275" y="387"/>
                    <a:pt x="264" y="387"/>
                  </a:cubicBezTo>
                  <a:lnTo>
                    <a:pt x="275" y="387"/>
                  </a:lnTo>
                  <a:lnTo>
                    <a:pt x="258" y="392"/>
                  </a:lnTo>
                  <a:lnTo>
                    <a:pt x="264" y="392"/>
                  </a:lnTo>
                  <a:cubicBezTo>
                    <a:pt x="261" y="395"/>
                    <a:pt x="259" y="395"/>
                    <a:pt x="258" y="395"/>
                  </a:cubicBezTo>
                  <a:cubicBezTo>
                    <a:pt x="257" y="395"/>
                    <a:pt x="257" y="395"/>
                    <a:pt x="256" y="396"/>
                  </a:cubicBezTo>
                  <a:lnTo>
                    <a:pt x="256" y="396"/>
                  </a:lnTo>
                  <a:cubicBezTo>
                    <a:pt x="255" y="395"/>
                    <a:pt x="254" y="395"/>
                    <a:pt x="252" y="395"/>
                  </a:cubicBezTo>
                  <a:cubicBezTo>
                    <a:pt x="250" y="395"/>
                    <a:pt x="247" y="395"/>
                    <a:pt x="252" y="392"/>
                  </a:cubicBezTo>
                  <a:lnTo>
                    <a:pt x="275" y="381"/>
                  </a:lnTo>
                  <a:cubicBezTo>
                    <a:pt x="280" y="378"/>
                    <a:pt x="276" y="378"/>
                    <a:pt x="271" y="378"/>
                  </a:cubicBezTo>
                  <a:cubicBezTo>
                    <a:pt x="266" y="378"/>
                    <a:pt x="261" y="378"/>
                    <a:pt x="264" y="376"/>
                  </a:cubicBezTo>
                  <a:lnTo>
                    <a:pt x="264" y="376"/>
                  </a:lnTo>
                  <a:lnTo>
                    <a:pt x="258" y="381"/>
                  </a:lnTo>
                  <a:cubicBezTo>
                    <a:pt x="252" y="381"/>
                    <a:pt x="258" y="376"/>
                    <a:pt x="252" y="376"/>
                  </a:cubicBezTo>
                  <a:lnTo>
                    <a:pt x="264" y="364"/>
                  </a:lnTo>
                  <a:lnTo>
                    <a:pt x="264" y="364"/>
                  </a:lnTo>
                  <a:cubicBezTo>
                    <a:pt x="264" y="364"/>
                    <a:pt x="246" y="372"/>
                    <a:pt x="239" y="372"/>
                  </a:cubicBezTo>
                  <a:cubicBezTo>
                    <a:pt x="237" y="372"/>
                    <a:pt x="236" y="371"/>
                    <a:pt x="236" y="370"/>
                  </a:cubicBezTo>
                  <a:cubicBezTo>
                    <a:pt x="247" y="364"/>
                    <a:pt x="252" y="364"/>
                    <a:pt x="258" y="364"/>
                  </a:cubicBezTo>
                  <a:cubicBezTo>
                    <a:pt x="258" y="362"/>
                    <a:pt x="254" y="362"/>
                    <a:pt x="251" y="362"/>
                  </a:cubicBezTo>
                  <a:cubicBezTo>
                    <a:pt x="248" y="362"/>
                    <a:pt x="247" y="362"/>
                    <a:pt x="252" y="359"/>
                  </a:cubicBezTo>
                  <a:lnTo>
                    <a:pt x="252" y="359"/>
                  </a:lnTo>
                  <a:cubicBezTo>
                    <a:pt x="247" y="359"/>
                    <a:pt x="236" y="364"/>
                    <a:pt x="236" y="364"/>
                  </a:cubicBezTo>
                  <a:lnTo>
                    <a:pt x="241" y="364"/>
                  </a:lnTo>
                  <a:cubicBezTo>
                    <a:pt x="236" y="364"/>
                    <a:pt x="236" y="364"/>
                    <a:pt x="224" y="370"/>
                  </a:cubicBezTo>
                  <a:cubicBezTo>
                    <a:pt x="252" y="353"/>
                    <a:pt x="219" y="359"/>
                    <a:pt x="241" y="348"/>
                  </a:cubicBezTo>
                  <a:cubicBezTo>
                    <a:pt x="236" y="348"/>
                    <a:pt x="236" y="348"/>
                    <a:pt x="231" y="343"/>
                  </a:cubicBezTo>
                  <a:lnTo>
                    <a:pt x="231" y="343"/>
                  </a:lnTo>
                  <a:cubicBezTo>
                    <a:pt x="227" y="344"/>
                    <a:pt x="223" y="346"/>
                    <a:pt x="220" y="346"/>
                  </a:cubicBezTo>
                  <a:cubicBezTo>
                    <a:pt x="218" y="346"/>
                    <a:pt x="217" y="345"/>
                    <a:pt x="219" y="342"/>
                  </a:cubicBezTo>
                  <a:cubicBezTo>
                    <a:pt x="223" y="340"/>
                    <a:pt x="224" y="340"/>
                    <a:pt x="225" y="340"/>
                  </a:cubicBezTo>
                  <a:cubicBezTo>
                    <a:pt x="228" y="340"/>
                    <a:pt x="226" y="342"/>
                    <a:pt x="230" y="342"/>
                  </a:cubicBezTo>
                  <a:cubicBezTo>
                    <a:pt x="258" y="325"/>
                    <a:pt x="224" y="336"/>
                    <a:pt x="241" y="325"/>
                  </a:cubicBezTo>
                  <a:cubicBezTo>
                    <a:pt x="244" y="324"/>
                    <a:pt x="244" y="324"/>
                    <a:pt x="244" y="324"/>
                  </a:cubicBezTo>
                  <a:lnTo>
                    <a:pt x="244" y="324"/>
                  </a:lnTo>
                  <a:cubicBezTo>
                    <a:pt x="244" y="324"/>
                    <a:pt x="236" y="327"/>
                    <a:pt x="232" y="327"/>
                  </a:cubicBezTo>
                  <a:cubicBezTo>
                    <a:pt x="231" y="327"/>
                    <a:pt x="230" y="326"/>
                    <a:pt x="230" y="325"/>
                  </a:cubicBezTo>
                  <a:lnTo>
                    <a:pt x="208" y="325"/>
                  </a:lnTo>
                  <a:cubicBezTo>
                    <a:pt x="209" y="325"/>
                    <a:pt x="210" y="325"/>
                    <a:pt x="211" y="324"/>
                  </a:cubicBezTo>
                  <a:lnTo>
                    <a:pt x="211" y="324"/>
                  </a:lnTo>
                  <a:cubicBezTo>
                    <a:pt x="209" y="325"/>
                    <a:pt x="208" y="325"/>
                    <a:pt x="208" y="325"/>
                  </a:cubicBezTo>
                  <a:cubicBezTo>
                    <a:pt x="210" y="324"/>
                    <a:pt x="211" y="323"/>
                    <a:pt x="213" y="323"/>
                  </a:cubicBezTo>
                  <a:lnTo>
                    <a:pt x="213" y="323"/>
                  </a:lnTo>
                  <a:cubicBezTo>
                    <a:pt x="212" y="323"/>
                    <a:pt x="212" y="324"/>
                    <a:pt x="211" y="324"/>
                  </a:cubicBezTo>
                  <a:lnTo>
                    <a:pt x="211" y="324"/>
                  </a:lnTo>
                  <a:cubicBezTo>
                    <a:pt x="213" y="324"/>
                    <a:pt x="214" y="323"/>
                    <a:pt x="216" y="322"/>
                  </a:cubicBezTo>
                  <a:lnTo>
                    <a:pt x="216" y="322"/>
                  </a:lnTo>
                  <a:cubicBezTo>
                    <a:pt x="215" y="322"/>
                    <a:pt x="214" y="322"/>
                    <a:pt x="213" y="323"/>
                  </a:cubicBezTo>
                  <a:lnTo>
                    <a:pt x="213" y="323"/>
                  </a:lnTo>
                  <a:cubicBezTo>
                    <a:pt x="215" y="321"/>
                    <a:pt x="218" y="317"/>
                    <a:pt x="224" y="314"/>
                  </a:cubicBezTo>
                  <a:lnTo>
                    <a:pt x="230" y="314"/>
                  </a:lnTo>
                  <a:cubicBezTo>
                    <a:pt x="236" y="311"/>
                    <a:pt x="234" y="311"/>
                    <a:pt x="232" y="311"/>
                  </a:cubicBezTo>
                  <a:cubicBezTo>
                    <a:pt x="230" y="311"/>
                    <a:pt x="228" y="311"/>
                    <a:pt x="229" y="309"/>
                  </a:cubicBezTo>
                  <a:lnTo>
                    <a:pt x="229" y="309"/>
                  </a:lnTo>
                  <a:cubicBezTo>
                    <a:pt x="225" y="310"/>
                    <a:pt x="221" y="311"/>
                    <a:pt x="218" y="311"/>
                  </a:cubicBezTo>
                  <a:cubicBezTo>
                    <a:pt x="215" y="311"/>
                    <a:pt x="213" y="310"/>
                    <a:pt x="213" y="308"/>
                  </a:cubicBezTo>
                  <a:lnTo>
                    <a:pt x="208" y="314"/>
                  </a:lnTo>
                  <a:cubicBezTo>
                    <a:pt x="204" y="315"/>
                    <a:pt x="203" y="316"/>
                    <a:pt x="202" y="316"/>
                  </a:cubicBezTo>
                  <a:cubicBezTo>
                    <a:pt x="200" y="316"/>
                    <a:pt x="217" y="308"/>
                    <a:pt x="208" y="308"/>
                  </a:cubicBezTo>
                  <a:lnTo>
                    <a:pt x="224" y="303"/>
                  </a:lnTo>
                  <a:lnTo>
                    <a:pt x="202" y="303"/>
                  </a:lnTo>
                  <a:cubicBezTo>
                    <a:pt x="202" y="303"/>
                    <a:pt x="203" y="302"/>
                    <a:pt x="203" y="302"/>
                  </a:cubicBezTo>
                  <a:lnTo>
                    <a:pt x="203" y="302"/>
                  </a:lnTo>
                  <a:cubicBezTo>
                    <a:pt x="199" y="303"/>
                    <a:pt x="196" y="303"/>
                    <a:pt x="196" y="303"/>
                  </a:cubicBezTo>
                  <a:cubicBezTo>
                    <a:pt x="230" y="286"/>
                    <a:pt x="202" y="292"/>
                    <a:pt x="230" y="275"/>
                  </a:cubicBezTo>
                  <a:lnTo>
                    <a:pt x="230" y="275"/>
                  </a:lnTo>
                  <a:cubicBezTo>
                    <a:pt x="228" y="276"/>
                    <a:pt x="226" y="276"/>
                    <a:pt x="225" y="276"/>
                  </a:cubicBezTo>
                  <a:cubicBezTo>
                    <a:pt x="218" y="276"/>
                    <a:pt x="229" y="264"/>
                    <a:pt x="224" y="264"/>
                  </a:cubicBezTo>
                  <a:lnTo>
                    <a:pt x="224" y="264"/>
                  </a:lnTo>
                  <a:cubicBezTo>
                    <a:pt x="218" y="267"/>
                    <a:pt x="215" y="268"/>
                    <a:pt x="214" y="268"/>
                  </a:cubicBezTo>
                  <a:cubicBezTo>
                    <a:pt x="212" y="268"/>
                    <a:pt x="213" y="267"/>
                    <a:pt x="212" y="267"/>
                  </a:cubicBezTo>
                  <a:cubicBezTo>
                    <a:pt x="211" y="267"/>
                    <a:pt x="207" y="268"/>
                    <a:pt x="196" y="275"/>
                  </a:cubicBezTo>
                  <a:cubicBezTo>
                    <a:pt x="196" y="275"/>
                    <a:pt x="196" y="269"/>
                    <a:pt x="196" y="269"/>
                  </a:cubicBezTo>
                  <a:lnTo>
                    <a:pt x="213" y="258"/>
                  </a:lnTo>
                  <a:lnTo>
                    <a:pt x="224" y="258"/>
                  </a:lnTo>
                  <a:cubicBezTo>
                    <a:pt x="224" y="252"/>
                    <a:pt x="236" y="247"/>
                    <a:pt x="241" y="247"/>
                  </a:cubicBezTo>
                  <a:lnTo>
                    <a:pt x="241" y="247"/>
                  </a:lnTo>
                  <a:cubicBezTo>
                    <a:pt x="234" y="247"/>
                    <a:pt x="229" y="249"/>
                    <a:pt x="228" y="249"/>
                  </a:cubicBezTo>
                  <a:cubicBezTo>
                    <a:pt x="228" y="249"/>
                    <a:pt x="228" y="249"/>
                    <a:pt x="230" y="247"/>
                  </a:cubicBezTo>
                  <a:lnTo>
                    <a:pt x="230" y="247"/>
                  </a:lnTo>
                  <a:lnTo>
                    <a:pt x="219" y="252"/>
                  </a:lnTo>
                  <a:cubicBezTo>
                    <a:pt x="216" y="253"/>
                    <a:pt x="215" y="254"/>
                    <a:pt x="214" y="254"/>
                  </a:cubicBezTo>
                  <a:cubicBezTo>
                    <a:pt x="211" y="254"/>
                    <a:pt x="234" y="241"/>
                    <a:pt x="224" y="241"/>
                  </a:cubicBezTo>
                  <a:lnTo>
                    <a:pt x="230" y="241"/>
                  </a:lnTo>
                  <a:cubicBezTo>
                    <a:pt x="226" y="241"/>
                    <a:pt x="228" y="239"/>
                    <a:pt x="222" y="239"/>
                  </a:cubicBezTo>
                  <a:cubicBezTo>
                    <a:pt x="219" y="239"/>
                    <a:pt x="215" y="239"/>
                    <a:pt x="208" y="241"/>
                  </a:cubicBezTo>
                  <a:cubicBezTo>
                    <a:pt x="208" y="241"/>
                    <a:pt x="219" y="236"/>
                    <a:pt x="219" y="236"/>
                  </a:cubicBezTo>
                  <a:cubicBezTo>
                    <a:pt x="219" y="233"/>
                    <a:pt x="212" y="233"/>
                    <a:pt x="206" y="233"/>
                  </a:cubicBezTo>
                  <a:cubicBezTo>
                    <a:pt x="201" y="233"/>
                    <a:pt x="196" y="233"/>
                    <a:pt x="202" y="230"/>
                  </a:cubicBezTo>
                  <a:lnTo>
                    <a:pt x="208" y="224"/>
                  </a:lnTo>
                  <a:lnTo>
                    <a:pt x="208" y="224"/>
                  </a:lnTo>
                  <a:cubicBezTo>
                    <a:pt x="208" y="224"/>
                    <a:pt x="203" y="227"/>
                    <a:pt x="201" y="227"/>
                  </a:cubicBezTo>
                  <a:cubicBezTo>
                    <a:pt x="200" y="227"/>
                    <a:pt x="200" y="226"/>
                    <a:pt x="202" y="224"/>
                  </a:cubicBezTo>
                  <a:lnTo>
                    <a:pt x="208" y="219"/>
                  </a:lnTo>
                  <a:cubicBezTo>
                    <a:pt x="209" y="217"/>
                    <a:pt x="208" y="216"/>
                    <a:pt x="205" y="216"/>
                  </a:cubicBezTo>
                  <a:cubicBezTo>
                    <a:pt x="199" y="216"/>
                    <a:pt x="187" y="219"/>
                    <a:pt x="180" y="219"/>
                  </a:cubicBezTo>
                  <a:cubicBezTo>
                    <a:pt x="202" y="213"/>
                    <a:pt x="208" y="202"/>
                    <a:pt x="208" y="202"/>
                  </a:cubicBezTo>
                  <a:cubicBezTo>
                    <a:pt x="208" y="196"/>
                    <a:pt x="191" y="196"/>
                    <a:pt x="180" y="196"/>
                  </a:cubicBezTo>
                  <a:cubicBezTo>
                    <a:pt x="202" y="185"/>
                    <a:pt x="185" y="185"/>
                    <a:pt x="196" y="174"/>
                  </a:cubicBezTo>
                  <a:lnTo>
                    <a:pt x="196" y="174"/>
                  </a:lnTo>
                  <a:cubicBezTo>
                    <a:pt x="191" y="174"/>
                    <a:pt x="180" y="180"/>
                    <a:pt x="180" y="180"/>
                  </a:cubicBezTo>
                  <a:cubicBezTo>
                    <a:pt x="180" y="180"/>
                    <a:pt x="175" y="181"/>
                    <a:pt x="173" y="181"/>
                  </a:cubicBezTo>
                  <a:cubicBezTo>
                    <a:pt x="171" y="181"/>
                    <a:pt x="171" y="180"/>
                    <a:pt x="180" y="174"/>
                  </a:cubicBezTo>
                  <a:cubicBezTo>
                    <a:pt x="196" y="168"/>
                    <a:pt x="191" y="168"/>
                    <a:pt x="191" y="163"/>
                  </a:cubicBezTo>
                  <a:lnTo>
                    <a:pt x="191" y="163"/>
                  </a:lnTo>
                  <a:lnTo>
                    <a:pt x="168" y="174"/>
                  </a:lnTo>
                  <a:cubicBezTo>
                    <a:pt x="195" y="158"/>
                    <a:pt x="157" y="167"/>
                    <a:pt x="175" y="154"/>
                  </a:cubicBezTo>
                  <a:lnTo>
                    <a:pt x="175" y="154"/>
                  </a:lnTo>
                  <a:cubicBezTo>
                    <a:pt x="175" y="154"/>
                    <a:pt x="174" y="154"/>
                    <a:pt x="174" y="154"/>
                  </a:cubicBezTo>
                  <a:lnTo>
                    <a:pt x="180" y="152"/>
                  </a:lnTo>
                  <a:lnTo>
                    <a:pt x="180" y="152"/>
                  </a:lnTo>
                  <a:cubicBezTo>
                    <a:pt x="178" y="153"/>
                    <a:pt x="177" y="154"/>
                    <a:pt x="175" y="154"/>
                  </a:cubicBezTo>
                  <a:lnTo>
                    <a:pt x="175" y="154"/>
                  </a:lnTo>
                  <a:cubicBezTo>
                    <a:pt x="176" y="154"/>
                    <a:pt x="178" y="154"/>
                    <a:pt x="180" y="152"/>
                  </a:cubicBezTo>
                  <a:lnTo>
                    <a:pt x="180" y="152"/>
                  </a:lnTo>
                  <a:cubicBezTo>
                    <a:pt x="180" y="152"/>
                    <a:pt x="180" y="152"/>
                    <a:pt x="180" y="152"/>
                  </a:cubicBezTo>
                  <a:cubicBezTo>
                    <a:pt x="180" y="146"/>
                    <a:pt x="180" y="140"/>
                    <a:pt x="174" y="140"/>
                  </a:cubicBezTo>
                  <a:lnTo>
                    <a:pt x="185" y="135"/>
                  </a:lnTo>
                  <a:lnTo>
                    <a:pt x="185" y="135"/>
                  </a:lnTo>
                  <a:cubicBezTo>
                    <a:pt x="185" y="135"/>
                    <a:pt x="160" y="147"/>
                    <a:pt x="150" y="147"/>
                  </a:cubicBezTo>
                  <a:cubicBezTo>
                    <a:pt x="148" y="147"/>
                    <a:pt x="147" y="147"/>
                    <a:pt x="146" y="146"/>
                  </a:cubicBezTo>
                  <a:lnTo>
                    <a:pt x="163" y="140"/>
                  </a:lnTo>
                  <a:cubicBezTo>
                    <a:pt x="163" y="136"/>
                    <a:pt x="174" y="128"/>
                    <a:pt x="166" y="128"/>
                  </a:cubicBezTo>
                  <a:lnTo>
                    <a:pt x="166" y="128"/>
                  </a:lnTo>
                  <a:cubicBezTo>
                    <a:pt x="165" y="128"/>
                    <a:pt x="164" y="128"/>
                    <a:pt x="162" y="128"/>
                  </a:cubicBezTo>
                  <a:lnTo>
                    <a:pt x="162" y="128"/>
                  </a:lnTo>
                  <a:cubicBezTo>
                    <a:pt x="165" y="127"/>
                    <a:pt x="168" y="124"/>
                    <a:pt x="168" y="124"/>
                  </a:cubicBezTo>
                  <a:cubicBezTo>
                    <a:pt x="168" y="124"/>
                    <a:pt x="173" y="119"/>
                    <a:pt x="168" y="119"/>
                  </a:cubicBezTo>
                  <a:cubicBezTo>
                    <a:pt x="166" y="119"/>
                    <a:pt x="163" y="119"/>
                    <a:pt x="157" y="122"/>
                  </a:cubicBezTo>
                  <a:lnTo>
                    <a:pt x="157" y="122"/>
                  </a:lnTo>
                  <a:cubicBezTo>
                    <a:pt x="160" y="120"/>
                    <a:pt x="159" y="119"/>
                    <a:pt x="157" y="119"/>
                  </a:cubicBezTo>
                  <a:lnTo>
                    <a:pt x="157" y="119"/>
                  </a:lnTo>
                  <a:cubicBezTo>
                    <a:pt x="156" y="119"/>
                    <a:pt x="155" y="120"/>
                    <a:pt x="153" y="120"/>
                  </a:cubicBezTo>
                  <a:lnTo>
                    <a:pt x="153" y="120"/>
                  </a:lnTo>
                  <a:lnTo>
                    <a:pt x="157" y="118"/>
                  </a:lnTo>
                  <a:lnTo>
                    <a:pt x="157" y="118"/>
                  </a:lnTo>
                  <a:cubicBezTo>
                    <a:pt x="140" y="124"/>
                    <a:pt x="135" y="124"/>
                    <a:pt x="129" y="124"/>
                  </a:cubicBezTo>
                  <a:cubicBezTo>
                    <a:pt x="135" y="124"/>
                    <a:pt x="140" y="118"/>
                    <a:pt x="140" y="118"/>
                  </a:cubicBezTo>
                  <a:lnTo>
                    <a:pt x="140" y="118"/>
                  </a:lnTo>
                  <a:cubicBezTo>
                    <a:pt x="140" y="118"/>
                    <a:pt x="133" y="121"/>
                    <a:pt x="130" y="121"/>
                  </a:cubicBezTo>
                  <a:cubicBezTo>
                    <a:pt x="128" y="121"/>
                    <a:pt x="127" y="120"/>
                    <a:pt x="129" y="118"/>
                  </a:cubicBezTo>
                  <a:lnTo>
                    <a:pt x="140" y="118"/>
                  </a:lnTo>
                  <a:cubicBezTo>
                    <a:pt x="140" y="116"/>
                    <a:pt x="140" y="116"/>
                    <a:pt x="139" y="116"/>
                  </a:cubicBezTo>
                  <a:cubicBezTo>
                    <a:pt x="136" y="116"/>
                    <a:pt x="131" y="118"/>
                    <a:pt x="124" y="118"/>
                  </a:cubicBezTo>
                  <a:cubicBezTo>
                    <a:pt x="118" y="118"/>
                    <a:pt x="129" y="112"/>
                    <a:pt x="140" y="107"/>
                  </a:cubicBezTo>
                  <a:lnTo>
                    <a:pt x="140" y="107"/>
                  </a:lnTo>
                  <a:cubicBezTo>
                    <a:pt x="132" y="111"/>
                    <a:pt x="127" y="112"/>
                    <a:pt x="125" y="112"/>
                  </a:cubicBezTo>
                  <a:lnTo>
                    <a:pt x="125" y="112"/>
                  </a:lnTo>
                  <a:cubicBezTo>
                    <a:pt x="129" y="111"/>
                    <a:pt x="130" y="107"/>
                    <a:pt x="135" y="107"/>
                  </a:cubicBezTo>
                  <a:cubicBezTo>
                    <a:pt x="143" y="103"/>
                    <a:pt x="145" y="99"/>
                    <a:pt x="152" y="95"/>
                  </a:cubicBezTo>
                  <a:lnTo>
                    <a:pt x="152" y="95"/>
                  </a:lnTo>
                  <a:cubicBezTo>
                    <a:pt x="147" y="97"/>
                    <a:pt x="143" y="98"/>
                    <a:pt x="141" y="98"/>
                  </a:cubicBezTo>
                  <a:cubicBezTo>
                    <a:pt x="139" y="98"/>
                    <a:pt x="139" y="97"/>
                    <a:pt x="140" y="96"/>
                  </a:cubicBezTo>
                  <a:cubicBezTo>
                    <a:pt x="140" y="96"/>
                    <a:pt x="140" y="96"/>
                    <a:pt x="140" y="90"/>
                  </a:cubicBezTo>
                  <a:cubicBezTo>
                    <a:pt x="140" y="88"/>
                    <a:pt x="141" y="87"/>
                    <a:pt x="142" y="86"/>
                  </a:cubicBezTo>
                  <a:lnTo>
                    <a:pt x="142" y="86"/>
                  </a:lnTo>
                  <a:cubicBezTo>
                    <a:pt x="139" y="87"/>
                    <a:pt x="137" y="87"/>
                    <a:pt x="135" y="87"/>
                  </a:cubicBezTo>
                  <a:cubicBezTo>
                    <a:pt x="133" y="87"/>
                    <a:pt x="132" y="87"/>
                    <a:pt x="129" y="90"/>
                  </a:cubicBezTo>
                  <a:cubicBezTo>
                    <a:pt x="129" y="90"/>
                    <a:pt x="129" y="96"/>
                    <a:pt x="129" y="96"/>
                  </a:cubicBezTo>
                  <a:lnTo>
                    <a:pt x="124" y="96"/>
                  </a:lnTo>
                  <a:cubicBezTo>
                    <a:pt x="118" y="96"/>
                    <a:pt x="112" y="101"/>
                    <a:pt x="107" y="101"/>
                  </a:cubicBezTo>
                  <a:cubicBezTo>
                    <a:pt x="124" y="90"/>
                    <a:pt x="129" y="84"/>
                    <a:pt x="140" y="79"/>
                  </a:cubicBezTo>
                  <a:cubicBezTo>
                    <a:pt x="135" y="79"/>
                    <a:pt x="132" y="77"/>
                    <a:pt x="128" y="77"/>
                  </a:cubicBezTo>
                  <a:cubicBezTo>
                    <a:pt x="124" y="77"/>
                    <a:pt x="118" y="79"/>
                    <a:pt x="107" y="84"/>
                  </a:cubicBezTo>
                  <a:cubicBezTo>
                    <a:pt x="107" y="84"/>
                    <a:pt x="112" y="79"/>
                    <a:pt x="118" y="79"/>
                  </a:cubicBezTo>
                  <a:cubicBezTo>
                    <a:pt x="118" y="76"/>
                    <a:pt x="118" y="76"/>
                    <a:pt x="119" y="76"/>
                  </a:cubicBezTo>
                  <a:cubicBezTo>
                    <a:pt x="119" y="76"/>
                    <a:pt x="121" y="76"/>
                    <a:pt x="123" y="73"/>
                  </a:cubicBezTo>
                  <a:lnTo>
                    <a:pt x="123" y="73"/>
                  </a:lnTo>
                  <a:cubicBezTo>
                    <a:pt x="121" y="76"/>
                    <a:pt x="119" y="76"/>
                    <a:pt x="117" y="76"/>
                  </a:cubicBezTo>
                  <a:cubicBezTo>
                    <a:pt x="114" y="76"/>
                    <a:pt x="110" y="76"/>
                    <a:pt x="101" y="79"/>
                  </a:cubicBezTo>
                  <a:cubicBezTo>
                    <a:pt x="107" y="73"/>
                    <a:pt x="118" y="73"/>
                    <a:pt x="112" y="73"/>
                  </a:cubicBezTo>
                  <a:lnTo>
                    <a:pt x="118" y="68"/>
                  </a:lnTo>
                  <a:cubicBezTo>
                    <a:pt x="124" y="63"/>
                    <a:pt x="124" y="62"/>
                    <a:pt x="121" y="62"/>
                  </a:cubicBezTo>
                  <a:lnTo>
                    <a:pt x="121" y="62"/>
                  </a:lnTo>
                  <a:cubicBezTo>
                    <a:pt x="116" y="62"/>
                    <a:pt x="103" y="66"/>
                    <a:pt x="97" y="66"/>
                  </a:cubicBezTo>
                  <a:cubicBezTo>
                    <a:pt x="93" y="66"/>
                    <a:pt x="92" y="64"/>
                    <a:pt x="101" y="56"/>
                  </a:cubicBezTo>
                  <a:lnTo>
                    <a:pt x="96" y="56"/>
                  </a:lnTo>
                  <a:cubicBezTo>
                    <a:pt x="107" y="45"/>
                    <a:pt x="79" y="51"/>
                    <a:pt x="96" y="34"/>
                  </a:cubicBezTo>
                  <a:cubicBezTo>
                    <a:pt x="97" y="32"/>
                    <a:pt x="97" y="32"/>
                    <a:pt x="96" y="32"/>
                  </a:cubicBezTo>
                  <a:lnTo>
                    <a:pt x="96" y="32"/>
                  </a:lnTo>
                  <a:cubicBezTo>
                    <a:pt x="94" y="32"/>
                    <a:pt x="88" y="34"/>
                    <a:pt x="84" y="34"/>
                  </a:cubicBezTo>
                  <a:lnTo>
                    <a:pt x="96" y="28"/>
                  </a:lnTo>
                  <a:lnTo>
                    <a:pt x="79" y="34"/>
                  </a:lnTo>
                  <a:cubicBezTo>
                    <a:pt x="69" y="34"/>
                    <a:pt x="99" y="16"/>
                    <a:pt x="90" y="16"/>
                  </a:cubicBezTo>
                  <a:lnTo>
                    <a:pt x="90" y="16"/>
                  </a:lnTo>
                  <a:cubicBezTo>
                    <a:pt x="89" y="16"/>
                    <a:pt x="87" y="17"/>
                    <a:pt x="84" y="17"/>
                  </a:cubicBezTo>
                  <a:lnTo>
                    <a:pt x="79" y="23"/>
                  </a:lnTo>
                  <a:cubicBezTo>
                    <a:pt x="79" y="17"/>
                    <a:pt x="68" y="17"/>
                    <a:pt x="79" y="17"/>
                  </a:cubicBezTo>
                  <a:lnTo>
                    <a:pt x="73" y="17"/>
                  </a:lnTo>
                  <a:lnTo>
                    <a:pt x="79" y="12"/>
                  </a:lnTo>
                  <a:lnTo>
                    <a:pt x="68" y="17"/>
                  </a:lnTo>
                  <a:cubicBezTo>
                    <a:pt x="73" y="12"/>
                    <a:pt x="96" y="0"/>
                    <a:pt x="96" y="0"/>
                  </a:cubicBezTo>
                  <a:close/>
                  <a:moveTo>
                    <a:pt x="292" y="577"/>
                  </a:moveTo>
                  <a:cubicBezTo>
                    <a:pt x="292" y="577"/>
                    <a:pt x="286" y="577"/>
                    <a:pt x="280" y="583"/>
                  </a:cubicBezTo>
                  <a:cubicBezTo>
                    <a:pt x="284" y="583"/>
                    <a:pt x="290" y="580"/>
                    <a:pt x="292" y="580"/>
                  </a:cubicBezTo>
                  <a:lnTo>
                    <a:pt x="292" y="580"/>
                  </a:lnTo>
                  <a:cubicBezTo>
                    <a:pt x="293" y="580"/>
                    <a:pt x="293" y="581"/>
                    <a:pt x="292" y="583"/>
                  </a:cubicBezTo>
                  <a:cubicBezTo>
                    <a:pt x="292" y="583"/>
                    <a:pt x="292" y="583"/>
                    <a:pt x="292" y="583"/>
                  </a:cubicBezTo>
                  <a:lnTo>
                    <a:pt x="292" y="583"/>
                  </a:lnTo>
                  <a:cubicBezTo>
                    <a:pt x="291" y="584"/>
                    <a:pt x="290" y="584"/>
                    <a:pt x="289" y="585"/>
                  </a:cubicBezTo>
                  <a:lnTo>
                    <a:pt x="289" y="585"/>
                  </a:lnTo>
                  <a:cubicBezTo>
                    <a:pt x="292" y="584"/>
                    <a:pt x="295" y="583"/>
                    <a:pt x="297" y="583"/>
                  </a:cubicBezTo>
                  <a:cubicBezTo>
                    <a:pt x="305" y="579"/>
                    <a:pt x="307" y="578"/>
                    <a:pt x="305" y="578"/>
                  </a:cubicBezTo>
                  <a:lnTo>
                    <a:pt x="305" y="578"/>
                  </a:lnTo>
                  <a:cubicBezTo>
                    <a:pt x="304" y="578"/>
                    <a:pt x="298" y="579"/>
                    <a:pt x="295" y="579"/>
                  </a:cubicBezTo>
                  <a:cubicBezTo>
                    <a:pt x="293" y="579"/>
                    <a:pt x="292" y="579"/>
                    <a:pt x="292" y="577"/>
                  </a:cubicBezTo>
                  <a:close/>
                  <a:moveTo>
                    <a:pt x="289" y="585"/>
                  </a:moveTo>
                  <a:cubicBezTo>
                    <a:pt x="287" y="586"/>
                    <a:pt x="286" y="587"/>
                    <a:pt x="285" y="587"/>
                  </a:cubicBezTo>
                  <a:lnTo>
                    <a:pt x="285" y="587"/>
                  </a:lnTo>
                  <a:cubicBezTo>
                    <a:pt x="286" y="587"/>
                    <a:pt x="288" y="586"/>
                    <a:pt x="289" y="585"/>
                  </a:cubicBezTo>
                  <a:close/>
                  <a:moveTo>
                    <a:pt x="285" y="587"/>
                  </a:moveTo>
                  <a:lnTo>
                    <a:pt x="285" y="587"/>
                  </a:lnTo>
                  <a:cubicBezTo>
                    <a:pt x="282" y="588"/>
                    <a:pt x="278" y="588"/>
                    <a:pt x="275" y="588"/>
                  </a:cubicBezTo>
                  <a:lnTo>
                    <a:pt x="286" y="588"/>
                  </a:lnTo>
                  <a:cubicBezTo>
                    <a:pt x="284" y="588"/>
                    <a:pt x="284" y="588"/>
                    <a:pt x="285" y="5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1"/>
            <p:cNvSpPr/>
            <p:nvPr/>
          </p:nvSpPr>
          <p:spPr>
            <a:xfrm>
              <a:off x="7984275" y="607963"/>
              <a:ext cx="13975" cy="26350"/>
            </a:xfrm>
            <a:custGeom>
              <a:avLst/>
              <a:gdLst/>
              <a:ahLst/>
              <a:cxnLst/>
              <a:rect l="l" t="t" r="r" b="b"/>
              <a:pathLst>
                <a:path w="559" h="1054" extrusionOk="0">
                  <a:moveTo>
                    <a:pt x="18" y="76"/>
                  </a:moveTo>
                  <a:cubicBezTo>
                    <a:pt x="17" y="77"/>
                    <a:pt x="16" y="78"/>
                    <a:pt x="15" y="79"/>
                  </a:cubicBezTo>
                  <a:cubicBezTo>
                    <a:pt x="16" y="78"/>
                    <a:pt x="17" y="77"/>
                    <a:pt x="18" y="76"/>
                  </a:cubicBezTo>
                  <a:close/>
                  <a:moveTo>
                    <a:pt x="205" y="174"/>
                  </a:moveTo>
                  <a:cubicBezTo>
                    <a:pt x="203" y="174"/>
                    <a:pt x="201" y="175"/>
                    <a:pt x="200" y="176"/>
                  </a:cubicBezTo>
                  <a:lnTo>
                    <a:pt x="200" y="176"/>
                  </a:lnTo>
                  <a:cubicBezTo>
                    <a:pt x="202" y="175"/>
                    <a:pt x="204" y="175"/>
                    <a:pt x="205" y="174"/>
                  </a:cubicBezTo>
                  <a:close/>
                  <a:moveTo>
                    <a:pt x="177" y="191"/>
                  </a:moveTo>
                  <a:cubicBezTo>
                    <a:pt x="177" y="191"/>
                    <a:pt x="177" y="191"/>
                    <a:pt x="177" y="191"/>
                  </a:cubicBezTo>
                  <a:cubicBezTo>
                    <a:pt x="177" y="191"/>
                    <a:pt x="177" y="191"/>
                    <a:pt x="177" y="191"/>
                  </a:cubicBezTo>
                  <a:close/>
                  <a:moveTo>
                    <a:pt x="82" y="196"/>
                  </a:moveTo>
                  <a:cubicBezTo>
                    <a:pt x="80" y="197"/>
                    <a:pt x="78" y="198"/>
                    <a:pt x="78" y="198"/>
                  </a:cubicBezTo>
                  <a:cubicBezTo>
                    <a:pt x="79" y="198"/>
                    <a:pt x="80" y="197"/>
                    <a:pt x="82" y="196"/>
                  </a:cubicBezTo>
                  <a:cubicBezTo>
                    <a:pt x="82" y="196"/>
                    <a:pt x="82" y="196"/>
                    <a:pt x="82" y="196"/>
                  </a:cubicBezTo>
                  <a:close/>
                  <a:moveTo>
                    <a:pt x="116" y="213"/>
                  </a:moveTo>
                  <a:cubicBezTo>
                    <a:pt x="116" y="213"/>
                    <a:pt x="110" y="219"/>
                    <a:pt x="110" y="219"/>
                  </a:cubicBezTo>
                  <a:cubicBezTo>
                    <a:pt x="110" y="213"/>
                    <a:pt x="116" y="213"/>
                    <a:pt x="116" y="213"/>
                  </a:cubicBezTo>
                  <a:close/>
                  <a:moveTo>
                    <a:pt x="110" y="247"/>
                  </a:moveTo>
                  <a:cubicBezTo>
                    <a:pt x="110" y="247"/>
                    <a:pt x="105" y="252"/>
                    <a:pt x="99" y="252"/>
                  </a:cubicBezTo>
                  <a:lnTo>
                    <a:pt x="99" y="252"/>
                  </a:lnTo>
                  <a:cubicBezTo>
                    <a:pt x="102" y="250"/>
                    <a:pt x="107" y="247"/>
                    <a:pt x="110" y="247"/>
                  </a:cubicBezTo>
                  <a:close/>
                  <a:moveTo>
                    <a:pt x="379" y="621"/>
                  </a:moveTo>
                  <a:cubicBezTo>
                    <a:pt x="379" y="621"/>
                    <a:pt x="377" y="621"/>
                    <a:pt x="376" y="622"/>
                  </a:cubicBezTo>
                  <a:lnTo>
                    <a:pt x="379" y="622"/>
                  </a:lnTo>
                  <a:cubicBezTo>
                    <a:pt x="380" y="621"/>
                    <a:pt x="380" y="621"/>
                    <a:pt x="379" y="621"/>
                  </a:cubicBezTo>
                  <a:close/>
                  <a:moveTo>
                    <a:pt x="373" y="622"/>
                  </a:moveTo>
                  <a:cubicBezTo>
                    <a:pt x="373" y="622"/>
                    <a:pt x="374" y="622"/>
                    <a:pt x="374" y="622"/>
                  </a:cubicBezTo>
                  <a:lnTo>
                    <a:pt x="374" y="622"/>
                  </a:lnTo>
                  <a:cubicBezTo>
                    <a:pt x="375" y="622"/>
                    <a:pt x="375" y="622"/>
                    <a:pt x="376" y="622"/>
                  </a:cubicBezTo>
                  <a:close/>
                  <a:moveTo>
                    <a:pt x="390" y="655"/>
                  </a:moveTo>
                  <a:cubicBezTo>
                    <a:pt x="390" y="655"/>
                    <a:pt x="390" y="655"/>
                    <a:pt x="390" y="655"/>
                  </a:cubicBezTo>
                  <a:cubicBezTo>
                    <a:pt x="390" y="655"/>
                    <a:pt x="390" y="655"/>
                    <a:pt x="390" y="655"/>
                  </a:cubicBezTo>
                  <a:close/>
                  <a:moveTo>
                    <a:pt x="430" y="734"/>
                  </a:moveTo>
                  <a:lnTo>
                    <a:pt x="430" y="734"/>
                  </a:lnTo>
                  <a:cubicBezTo>
                    <a:pt x="429" y="735"/>
                    <a:pt x="429" y="735"/>
                    <a:pt x="430" y="735"/>
                  </a:cubicBezTo>
                  <a:cubicBezTo>
                    <a:pt x="431" y="735"/>
                    <a:pt x="432" y="735"/>
                    <a:pt x="435" y="734"/>
                  </a:cubicBezTo>
                  <a:close/>
                  <a:moveTo>
                    <a:pt x="474" y="745"/>
                  </a:moveTo>
                  <a:cubicBezTo>
                    <a:pt x="473" y="745"/>
                    <a:pt x="472" y="745"/>
                    <a:pt x="471" y="746"/>
                  </a:cubicBezTo>
                  <a:lnTo>
                    <a:pt x="471" y="746"/>
                  </a:lnTo>
                  <a:cubicBezTo>
                    <a:pt x="472" y="745"/>
                    <a:pt x="473" y="745"/>
                    <a:pt x="474" y="745"/>
                  </a:cubicBezTo>
                  <a:close/>
                  <a:moveTo>
                    <a:pt x="362" y="773"/>
                  </a:moveTo>
                  <a:cubicBezTo>
                    <a:pt x="362" y="773"/>
                    <a:pt x="362" y="775"/>
                    <a:pt x="364" y="775"/>
                  </a:cubicBezTo>
                  <a:cubicBezTo>
                    <a:pt x="365" y="775"/>
                    <a:pt x="366" y="775"/>
                    <a:pt x="368" y="773"/>
                  </a:cubicBezTo>
                  <a:close/>
                  <a:moveTo>
                    <a:pt x="380" y="789"/>
                  </a:moveTo>
                  <a:cubicBezTo>
                    <a:pt x="377" y="789"/>
                    <a:pt x="375" y="790"/>
                    <a:pt x="373" y="790"/>
                  </a:cubicBezTo>
                  <a:cubicBezTo>
                    <a:pt x="377" y="790"/>
                    <a:pt x="378" y="790"/>
                    <a:pt x="380" y="789"/>
                  </a:cubicBezTo>
                  <a:close/>
                  <a:moveTo>
                    <a:pt x="530" y="941"/>
                  </a:moveTo>
                  <a:cubicBezTo>
                    <a:pt x="530" y="942"/>
                    <a:pt x="530" y="942"/>
                    <a:pt x="530" y="943"/>
                  </a:cubicBezTo>
                  <a:lnTo>
                    <a:pt x="530" y="943"/>
                  </a:lnTo>
                  <a:cubicBezTo>
                    <a:pt x="532" y="942"/>
                    <a:pt x="534" y="942"/>
                    <a:pt x="536" y="941"/>
                  </a:cubicBezTo>
                  <a:close/>
                  <a:moveTo>
                    <a:pt x="541" y="980"/>
                  </a:moveTo>
                  <a:cubicBezTo>
                    <a:pt x="534" y="984"/>
                    <a:pt x="531" y="986"/>
                    <a:pt x="531" y="988"/>
                  </a:cubicBezTo>
                  <a:lnTo>
                    <a:pt x="531" y="988"/>
                  </a:lnTo>
                  <a:cubicBezTo>
                    <a:pt x="534" y="988"/>
                    <a:pt x="533" y="984"/>
                    <a:pt x="541" y="980"/>
                  </a:cubicBezTo>
                  <a:close/>
                  <a:moveTo>
                    <a:pt x="93" y="0"/>
                  </a:moveTo>
                  <a:cubicBezTo>
                    <a:pt x="88" y="0"/>
                    <a:pt x="71" y="0"/>
                    <a:pt x="65" y="6"/>
                  </a:cubicBezTo>
                  <a:cubicBezTo>
                    <a:pt x="65" y="6"/>
                    <a:pt x="65" y="11"/>
                    <a:pt x="60" y="11"/>
                  </a:cubicBezTo>
                  <a:lnTo>
                    <a:pt x="54" y="11"/>
                  </a:lnTo>
                  <a:cubicBezTo>
                    <a:pt x="32" y="23"/>
                    <a:pt x="9" y="28"/>
                    <a:pt x="4" y="45"/>
                  </a:cubicBezTo>
                  <a:lnTo>
                    <a:pt x="15" y="39"/>
                  </a:lnTo>
                  <a:lnTo>
                    <a:pt x="9" y="45"/>
                  </a:lnTo>
                  <a:lnTo>
                    <a:pt x="4" y="45"/>
                  </a:lnTo>
                  <a:cubicBezTo>
                    <a:pt x="1" y="48"/>
                    <a:pt x="1" y="49"/>
                    <a:pt x="2" y="49"/>
                  </a:cubicBezTo>
                  <a:cubicBezTo>
                    <a:pt x="4" y="49"/>
                    <a:pt x="6" y="48"/>
                    <a:pt x="9" y="45"/>
                  </a:cubicBezTo>
                  <a:lnTo>
                    <a:pt x="9" y="45"/>
                  </a:lnTo>
                  <a:cubicBezTo>
                    <a:pt x="4" y="51"/>
                    <a:pt x="4" y="51"/>
                    <a:pt x="4" y="56"/>
                  </a:cubicBezTo>
                  <a:lnTo>
                    <a:pt x="10" y="54"/>
                  </a:lnTo>
                  <a:lnTo>
                    <a:pt x="10" y="54"/>
                  </a:lnTo>
                  <a:cubicBezTo>
                    <a:pt x="6" y="56"/>
                    <a:pt x="4" y="59"/>
                    <a:pt x="4" y="62"/>
                  </a:cubicBezTo>
                  <a:cubicBezTo>
                    <a:pt x="15" y="56"/>
                    <a:pt x="20" y="51"/>
                    <a:pt x="26" y="51"/>
                  </a:cubicBezTo>
                  <a:lnTo>
                    <a:pt x="26" y="51"/>
                  </a:lnTo>
                  <a:cubicBezTo>
                    <a:pt x="20" y="56"/>
                    <a:pt x="9" y="56"/>
                    <a:pt x="20" y="56"/>
                  </a:cubicBezTo>
                  <a:cubicBezTo>
                    <a:pt x="15" y="62"/>
                    <a:pt x="9" y="62"/>
                    <a:pt x="9" y="62"/>
                  </a:cubicBezTo>
                  <a:cubicBezTo>
                    <a:pt x="13" y="62"/>
                    <a:pt x="14" y="64"/>
                    <a:pt x="18" y="64"/>
                  </a:cubicBezTo>
                  <a:cubicBezTo>
                    <a:pt x="20" y="64"/>
                    <a:pt x="22" y="64"/>
                    <a:pt x="26" y="62"/>
                  </a:cubicBezTo>
                  <a:lnTo>
                    <a:pt x="26" y="62"/>
                  </a:lnTo>
                  <a:cubicBezTo>
                    <a:pt x="16" y="67"/>
                    <a:pt x="29" y="67"/>
                    <a:pt x="18" y="76"/>
                  </a:cubicBezTo>
                  <a:lnTo>
                    <a:pt x="18" y="76"/>
                  </a:lnTo>
                  <a:cubicBezTo>
                    <a:pt x="24" y="73"/>
                    <a:pt x="32" y="73"/>
                    <a:pt x="32" y="73"/>
                  </a:cubicBezTo>
                  <a:lnTo>
                    <a:pt x="32" y="73"/>
                  </a:lnTo>
                  <a:cubicBezTo>
                    <a:pt x="9" y="84"/>
                    <a:pt x="32" y="84"/>
                    <a:pt x="9" y="95"/>
                  </a:cubicBezTo>
                  <a:cubicBezTo>
                    <a:pt x="15" y="93"/>
                    <a:pt x="18" y="91"/>
                    <a:pt x="21" y="91"/>
                  </a:cubicBezTo>
                  <a:cubicBezTo>
                    <a:pt x="28" y="91"/>
                    <a:pt x="25" y="101"/>
                    <a:pt x="37" y="101"/>
                  </a:cubicBezTo>
                  <a:lnTo>
                    <a:pt x="32" y="101"/>
                  </a:lnTo>
                  <a:cubicBezTo>
                    <a:pt x="32" y="101"/>
                    <a:pt x="26" y="107"/>
                    <a:pt x="20" y="112"/>
                  </a:cubicBezTo>
                  <a:cubicBezTo>
                    <a:pt x="37" y="101"/>
                    <a:pt x="43" y="107"/>
                    <a:pt x="54" y="101"/>
                  </a:cubicBezTo>
                  <a:lnTo>
                    <a:pt x="54" y="101"/>
                  </a:lnTo>
                  <a:cubicBezTo>
                    <a:pt x="43" y="112"/>
                    <a:pt x="37" y="107"/>
                    <a:pt x="20" y="118"/>
                  </a:cubicBezTo>
                  <a:cubicBezTo>
                    <a:pt x="29" y="115"/>
                    <a:pt x="33" y="115"/>
                    <a:pt x="37" y="115"/>
                  </a:cubicBezTo>
                  <a:cubicBezTo>
                    <a:pt x="40" y="115"/>
                    <a:pt x="43" y="115"/>
                    <a:pt x="48" y="112"/>
                  </a:cubicBezTo>
                  <a:lnTo>
                    <a:pt x="48" y="112"/>
                  </a:lnTo>
                  <a:cubicBezTo>
                    <a:pt x="37" y="118"/>
                    <a:pt x="43" y="112"/>
                    <a:pt x="32" y="123"/>
                  </a:cubicBezTo>
                  <a:cubicBezTo>
                    <a:pt x="40" y="119"/>
                    <a:pt x="43" y="118"/>
                    <a:pt x="44" y="118"/>
                  </a:cubicBezTo>
                  <a:lnTo>
                    <a:pt x="44" y="118"/>
                  </a:lnTo>
                  <a:cubicBezTo>
                    <a:pt x="45" y="118"/>
                    <a:pt x="44" y="119"/>
                    <a:pt x="44" y="119"/>
                  </a:cubicBezTo>
                  <a:cubicBezTo>
                    <a:pt x="45" y="119"/>
                    <a:pt x="46" y="119"/>
                    <a:pt x="48" y="118"/>
                  </a:cubicBezTo>
                  <a:lnTo>
                    <a:pt x="48" y="118"/>
                  </a:lnTo>
                  <a:cubicBezTo>
                    <a:pt x="43" y="129"/>
                    <a:pt x="32" y="129"/>
                    <a:pt x="37" y="129"/>
                  </a:cubicBezTo>
                  <a:cubicBezTo>
                    <a:pt x="32" y="135"/>
                    <a:pt x="26" y="135"/>
                    <a:pt x="26" y="135"/>
                  </a:cubicBezTo>
                  <a:cubicBezTo>
                    <a:pt x="26" y="136"/>
                    <a:pt x="27" y="136"/>
                    <a:pt x="28" y="136"/>
                  </a:cubicBezTo>
                  <a:cubicBezTo>
                    <a:pt x="32" y="136"/>
                    <a:pt x="44" y="129"/>
                    <a:pt x="48" y="129"/>
                  </a:cubicBezTo>
                  <a:lnTo>
                    <a:pt x="48" y="129"/>
                  </a:lnTo>
                  <a:cubicBezTo>
                    <a:pt x="54" y="129"/>
                    <a:pt x="37" y="135"/>
                    <a:pt x="32" y="140"/>
                  </a:cubicBezTo>
                  <a:cubicBezTo>
                    <a:pt x="35" y="140"/>
                    <a:pt x="44" y="138"/>
                    <a:pt x="49" y="138"/>
                  </a:cubicBezTo>
                  <a:cubicBezTo>
                    <a:pt x="52" y="138"/>
                    <a:pt x="54" y="138"/>
                    <a:pt x="54" y="140"/>
                  </a:cubicBezTo>
                  <a:lnTo>
                    <a:pt x="48" y="140"/>
                  </a:lnTo>
                  <a:cubicBezTo>
                    <a:pt x="57" y="140"/>
                    <a:pt x="56" y="147"/>
                    <a:pt x="63" y="147"/>
                  </a:cubicBezTo>
                  <a:cubicBezTo>
                    <a:pt x="65" y="147"/>
                    <a:pt x="67" y="147"/>
                    <a:pt x="71" y="146"/>
                  </a:cubicBezTo>
                  <a:lnTo>
                    <a:pt x="71" y="146"/>
                  </a:lnTo>
                  <a:lnTo>
                    <a:pt x="65" y="151"/>
                  </a:lnTo>
                  <a:cubicBezTo>
                    <a:pt x="71" y="146"/>
                    <a:pt x="82" y="140"/>
                    <a:pt x="88" y="140"/>
                  </a:cubicBezTo>
                  <a:lnTo>
                    <a:pt x="88" y="140"/>
                  </a:lnTo>
                  <a:cubicBezTo>
                    <a:pt x="88" y="140"/>
                    <a:pt x="82" y="140"/>
                    <a:pt x="82" y="146"/>
                  </a:cubicBezTo>
                  <a:lnTo>
                    <a:pt x="88" y="146"/>
                  </a:lnTo>
                  <a:cubicBezTo>
                    <a:pt x="79" y="149"/>
                    <a:pt x="78" y="149"/>
                    <a:pt x="77" y="149"/>
                  </a:cubicBezTo>
                  <a:cubicBezTo>
                    <a:pt x="76" y="149"/>
                    <a:pt x="76" y="149"/>
                    <a:pt x="71" y="151"/>
                  </a:cubicBezTo>
                  <a:cubicBezTo>
                    <a:pt x="75" y="151"/>
                    <a:pt x="81" y="149"/>
                    <a:pt x="85" y="149"/>
                  </a:cubicBezTo>
                  <a:cubicBezTo>
                    <a:pt x="86" y="149"/>
                    <a:pt x="88" y="149"/>
                    <a:pt x="88" y="151"/>
                  </a:cubicBezTo>
                  <a:cubicBezTo>
                    <a:pt x="81" y="155"/>
                    <a:pt x="78" y="157"/>
                    <a:pt x="76" y="157"/>
                  </a:cubicBezTo>
                  <a:cubicBezTo>
                    <a:pt x="75" y="157"/>
                    <a:pt x="74" y="155"/>
                    <a:pt x="73" y="155"/>
                  </a:cubicBezTo>
                  <a:cubicBezTo>
                    <a:pt x="73" y="155"/>
                    <a:pt x="72" y="156"/>
                    <a:pt x="71" y="157"/>
                  </a:cubicBezTo>
                  <a:lnTo>
                    <a:pt x="71" y="151"/>
                  </a:lnTo>
                  <a:cubicBezTo>
                    <a:pt x="62" y="158"/>
                    <a:pt x="60" y="159"/>
                    <a:pt x="60" y="159"/>
                  </a:cubicBezTo>
                  <a:cubicBezTo>
                    <a:pt x="59" y="159"/>
                    <a:pt x="60" y="158"/>
                    <a:pt x="59" y="158"/>
                  </a:cubicBezTo>
                  <a:cubicBezTo>
                    <a:pt x="58" y="158"/>
                    <a:pt x="55" y="159"/>
                    <a:pt x="48" y="163"/>
                  </a:cubicBezTo>
                  <a:cubicBezTo>
                    <a:pt x="48" y="174"/>
                    <a:pt x="60" y="168"/>
                    <a:pt x="60" y="174"/>
                  </a:cubicBezTo>
                  <a:cubicBezTo>
                    <a:pt x="65" y="174"/>
                    <a:pt x="71" y="168"/>
                    <a:pt x="76" y="168"/>
                  </a:cubicBezTo>
                  <a:cubicBezTo>
                    <a:pt x="96" y="168"/>
                    <a:pt x="59" y="186"/>
                    <a:pt x="62" y="186"/>
                  </a:cubicBezTo>
                  <a:cubicBezTo>
                    <a:pt x="62" y="186"/>
                    <a:pt x="63" y="186"/>
                    <a:pt x="65" y="185"/>
                  </a:cubicBezTo>
                  <a:cubicBezTo>
                    <a:pt x="73" y="185"/>
                    <a:pt x="85" y="180"/>
                    <a:pt x="89" y="180"/>
                  </a:cubicBezTo>
                  <a:lnTo>
                    <a:pt x="89" y="180"/>
                  </a:lnTo>
                  <a:cubicBezTo>
                    <a:pt x="91" y="180"/>
                    <a:pt x="91" y="181"/>
                    <a:pt x="88" y="185"/>
                  </a:cubicBezTo>
                  <a:lnTo>
                    <a:pt x="71" y="191"/>
                  </a:lnTo>
                  <a:cubicBezTo>
                    <a:pt x="71" y="191"/>
                    <a:pt x="71" y="192"/>
                    <a:pt x="73" y="192"/>
                  </a:cubicBezTo>
                  <a:cubicBezTo>
                    <a:pt x="76" y="192"/>
                    <a:pt x="84" y="188"/>
                    <a:pt x="88" y="188"/>
                  </a:cubicBezTo>
                  <a:lnTo>
                    <a:pt x="88" y="188"/>
                  </a:lnTo>
                  <a:cubicBezTo>
                    <a:pt x="90" y="188"/>
                    <a:pt x="91" y="190"/>
                    <a:pt x="89" y="195"/>
                  </a:cubicBezTo>
                  <a:lnTo>
                    <a:pt x="89" y="195"/>
                  </a:lnTo>
                  <a:cubicBezTo>
                    <a:pt x="89" y="195"/>
                    <a:pt x="89" y="195"/>
                    <a:pt x="89" y="195"/>
                  </a:cubicBezTo>
                  <a:cubicBezTo>
                    <a:pt x="87" y="195"/>
                    <a:pt x="86" y="195"/>
                    <a:pt x="84" y="195"/>
                  </a:cubicBezTo>
                  <a:lnTo>
                    <a:pt x="84" y="195"/>
                  </a:lnTo>
                  <a:cubicBezTo>
                    <a:pt x="83" y="194"/>
                    <a:pt x="82" y="194"/>
                    <a:pt x="82" y="194"/>
                  </a:cubicBezTo>
                  <a:cubicBezTo>
                    <a:pt x="82" y="194"/>
                    <a:pt x="82" y="194"/>
                    <a:pt x="82" y="196"/>
                  </a:cubicBezTo>
                  <a:lnTo>
                    <a:pt x="82" y="196"/>
                  </a:lnTo>
                  <a:cubicBezTo>
                    <a:pt x="83" y="196"/>
                    <a:pt x="83" y="195"/>
                    <a:pt x="84" y="195"/>
                  </a:cubicBezTo>
                  <a:lnTo>
                    <a:pt x="84" y="195"/>
                  </a:lnTo>
                  <a:cubicBezTo>
                    <a:pt x="85" y="196"/>
                    <a:pt x="86" y="196"/>
                    <a:pt x="88" y="196"/>
                  </a:cubicBezTo>
                  <a:cubicBezTo>
                    <a:pt x="88" y="196"/>
                    <a:pt x="88" y="195"/>
                    <a:pt x="89" y="195"/>
                  </a:cubicBezTo>
                  <a:lnTo>
                    <a:pt x="89" y="195"/>
                  </a:lnTo>
                  <a:cubicBezTo>
                    <a:pt x="90" y="195"/>
                    <a:pt x="92" y="195"/>
                    <a:pt x="93" y="196"/>
                  </a:cubicBezTo>
                  <a:lnTo>
                    <a:pt x="76" y="202"/>
                  </a:lnTo>
                  <a:cubicBezTo>
                    <a:pt x="82" y="207"/>
                    <a:pt x="99" y="207"/>
                    <a:pt x="104" y="213"/>
                  </a:cubicBezTo>
                  <a:cubicBezTo>
                    <a:pt x="99" y="213"/>
                    <a:pt x="93" y="219"/>
                    <a:pt x="88" y="219"/>
                  </a:cubicBezTo>
                  <a:cubicBezTo>
                    <a:pt x="99" y="224"/>
                    <a:pt x="93" y="241"/>
                    <a:pt x="93" y="252"/>
                  </a:cubicBezTo>
                  <a:lnTo>
                    <a:pt x="104" y="247"/>
                  </a:lnTo>
                  <a:lnTo>
                    <a:pt x="104" y="247"/>
                  </a:lnTo>
                  <a:cubicBezTo>
                    <a:pt x="104" y="247"/>
                    <a:pt x="99" y="252"/>
                    <a:pt x="99" y="252"/>
                  </a:cubicBezTo>
                  <a:cubicBezTo>
                    <a:pt x="98" y="253"/>
                    <a:pt x="97" y="254"/>
                    <a:pt x="97" y="254"/>
                  </a:cubicBezTo>
                  <a:cubicBezTo>
                    <a:pt x="97" y="254"/>
                    <a:pt x="98" y="253"/>
                    <a:pt x="99" y="252"/>
                  </a:cubicBezTo>
                  <a:lnTo>
                    <a:pt x="99" y="252"/>
                  </a:lnTo>
                  <a:cubicBezTo>
                    <a:pt x="116" y="252"/>
                    <a:pt x="132" y="258"/>
                    <a:pt x="121" y="269"/>
                  </a:cubicBezTo>
                  <a:lnTo>
                    <a:pt x="116" y="275"/>
                  </a:lnTo>
                  <a:cubicBezTo>
                    <a:pt x="116" y="275"/>
                    <a:pt x="116" y="276"/>
                    <a:pt x="117" y="276"/>
                  </a:cubicBezTo>
                  <a:cubicBezTo>
                    <a:pt x="121" y="276"/>
                    <a:pt x="132" y="271"/>
                    <a:pt x="134" y="271"/>
                  </a:cubicBezTo>
                  <a:lnTo>
                    <a:pt x="134" y="271"/>
                  </a:lnTo>
                  <a:cubicBezTo>
                    <a:pt x="136" y="271"/>
                    <a:pt x="135" y="272"/>
                    <a:pt x="132" y="275"/>
                  </a:cubicBezTo>
                  <a:cubicBezTo>
                    <a:pt x="132" y="286"/>
                    <a:pt x="149" y="291"/>
                    <a:pt x="132" y="308"/>
                  </a:cubicBezTo>
                  <a:cubicBezTo>
                    <a:pt x="134" y="308"/>
                    <a:pt x="136" y="307"/>
                    <a:pt x="137" y="307"/>
                  </a:cubicBezTo>
                  <a:cubicBezTo>
                    <a:pt x="144" y="307"/>
                    <a:pt x="139" y="317"/>
                    <a:pt x="145" y="317"/>
                  </a:cubicBezTo>
                  <a:cubicBezTo>
                    <a:pt x="147" y="317"/>
                    <a:pt x="150" y="316"/>
                    <a:pt x="155" y="314"/>
                  </a:cubicBezTo>
                  <a:lnTo>
                    <a:pt x="155" y="314"/>
                  </a:lnTo>
                  <a:cubicBezTo>
                    <a:pt x="144" y="325"/>
                    <a:pt x="138" y="325"/>
                    <a:pt x="138" y="336"/>
                  </a:cubicBezTo>
                  <a:cubicBezTo>
                    <a:pt x="138" y="336"/>
                    <a:pt x="155" y="331"/>
                    <a:pt x="155" y="331"/>
                  </a:cubicBezTo>
                  <a:lnTo>
                    <a:pt x="155" y="331"/>
                  </a:lnTo>
                  <a:lnTo>
                    <a:pt x="144" y="336"/>
                  </a:lnTo>
                  <a:lnTo>
                    <a:pt x="160" y="336"/>
                  </a:lnTo>
                  <a:lnTo>
                    <a:pt x="144" y="347"/>
                  </a:lnTo>
                  <a:lnTo>
                    <a:pt x="149" y="347"/>
                  </a:lnTo>
                  <a:cubicBezTo>
                    <a:pt x="149" y="342"/>
                    <a:pt x="155" y="342"/>
                    <a:pt x="155" y="342"/>
                  </a:cubicBezTo>
                  <a:lnTo>
                    <a:pt x="155" y="342"/>
                  </a:lnTo>
                  <a:cubicBezTo>
                    <a:pt x="166" y="342"/>
                    <a:pt x="155" y="353"/>
                    <a:pt x="144" y="359"/>
                  </a:cubicBezTo>
                  <a:lnTo>
                    <a:pt x="160" y="359"/>
                  </a:lnTo>
                  <a:cubicBezTo>
                    <a:pt x="156" y="363"/>
                    <a:pt x="155" y="364"/>
                    <a:pt x="153" y="364"/>
                  </a:cubicBezTo>
                  <a:lnTo>
                    <a:pt x="153" y="364"/>
                  </a:lnTo>
                  <a:cubicBezTo>
                    <a:pt x="154" y="363"/>
                    <a:pt x="155" y="363"/>
                    <a:pt x="155" y="363"/>
                  </a:cubicBezTo>
                  <a:lnTo>
                    <a:pt x="155" y="363"/>
                  </a:lnTo>
                  <a:cubicBezTo>
                    <a:pt x="154" y="363"/>
                    <a:pt x="153" y="363"/>
                    <a:pt x="149" y="364"/>
                  </a:cubicBezTo>
                  <a:cubicBezTo>
                    <a:pt x="151" y="364"/>
                    <a:pt x="152" y="364"/>
                    <a:pt x="153" y="364"/>
                  </a:cubicBezTo>
                  <a:lnTo>
                    <a:pt x="153" y="364"/>
                  </a:lnTo>
                  <a:cubicBezTo>
                    <a:pt x="149" y="366"/>
                    <a:pt x="143" y="370"/>
                    <a:pt x="149" y="370"/>
                  </a:cubicBezTo>
                  <a:cubicBezTo>
                    <a:pt x="155" y="364"/>
                    <a:pt x="160" y="364"/>
                    <a:pt x="160" y="364"/>
                  </a:cubicBezTo>
                  <a:lnTo>
                    <a:pt x="160" y="364"/>
                  </a:lnTo>
                  <a:cubicBezTo>
                    <a:pt x="155" y="370"/>
                    <a:pt x="155" y="375"/>
                    <a:pt x="160" y="375"/>
                  </a:cubicBezTo>
                  <a:lnTo>
                    <a:pt x="155" y="381"/>
                  </a:lnTo>
                  <a:cubicBezTo>
                    <a:pt x="155" y="387"/>
                    <a:pt x="166" y="392"/>
                    <a:pt x="166" y="398"/>
                  </a:cubicBezTo>
                  <a:cubicBezTo>
                    <a:pt x="171" y="398"/>
                    <a:pt x="182" y="391"/>
                    <a:pt x="187" y="391"/>
                  </a:cubicBezTo>
                  <a:cubicBezTo>
                    <a:pt x="188" y="391"/>
                    <a:pt x="188" y="391"/>
                    <a:pt x="188" y="392"/>
                  </a:cubicBezTo>
                  <a:cubicBezTo>
                    <a:pt x="178" y="392"/>
                    <a:pt x="182" y="392"/>
                    <a:pt x="179" y="396"/>
                  </a:cubicBezTo>
                  <a:lnTo>
                    <a:pt x="179" y="396"/>
                  </a:lnTo>
                  <a:cubicBezTo>
                    <a:pt x="183" y="395"/>
                    <a:pt x="188" y="392"/>
                    <a:pt x="188" y="392"/>
                  </a:cubicBezTo>
                  <a:lnTo>
                    <a:pt x="188" y="392"/>
                  </a:lnTo>
                  <a:lnTo>
                    <a:pt x="177" y="398"/>
                  </a:lnTo>
                  <a:cubicBezTo>
                    <a:pt x="178" y="397"/>
                    <a:pt x="178" y="397"/>
                    <a:pt x="179" y="396"/>
                  </a:cubicBezTo>
                  <a:lnTo>
                    <a:pt x="179" y="396"/>
                  </a:lnTo>
                  <a:cubicBezTo>
                    <a:pt x="176" y="397"/>
                    <a:pt x="174" y="398"/>
                    <a:pt x="172" y="398"/>
                  </a:cubicBezTo>
                  <a:lnTo>
                    <a:pt x="177" y="403"/>
                  </a:lnTo>
                  <a:cubicBezTo>
                    <a:pt x="172" y="403"/>
                    <a:pt x="172" y="403"/>
                    <a:pt x="166" y="409"/>
                  </a:cubicBezTo>
                  <a:cubicBezTo>
                    <a:pt x="168" y="408"/>
                    <a:pt x="169" y="408"/>
                    <a:pt x="169" y="408"/>
                  </a:cubicBezTo>
                  <a:lnTo>
                    <a:pt x="169" y="408"/>
                  </a:lnTo>
                  <a:cubicBezTo>
                    <a:pt x="171" y="408"/>
                    <a:pt x="162" y="416"/>
                    <a:pt x="167" y="416"/>
                  </a:cubicBezTo>
                  <a:cubicBezTo>
                    <a:pt x="167" y="416"/>
                    <a:pt x="167" y="416"/>
                    <a:pt x="167" y="416"/>
                  </a:cubicBezTo>
                  <a:lnTo>
                    <a:pt x="167" y="416"/>
                  </a:lnTo>
                  <a:cubicBezTo>
                    <a:pt x="172" y="426"/>
                    <a:pt x="177" y="426"/>
                    <a:pt x="183" y="431"/>
                  </a:cubicBezTo>
                  <a:cubicBezTo>
                    <a:pt x="194" y="426"/>
                    <a:pt x="188" y="426"/>
                    <a:pt x="200" y="426"/>
                  </a:cubicBezTo>
                  <a:cubicBezTo>
                    <a:pt x="200" y="431"/>
                    <a:pt x="194" y="443"/>
                    <a:pt x="194" y="448"/>
                  </a:cubicBezTo>
                  <a:cubicBezTo>
                    <a:pt x="205" y="448"/>
                    <a:pt x="205" y="443"/>
                    <a:pt x="216" y="443"/>
                  </a:cubicBezTo>
                  <a:lnTo>
                    <a:pt x="216" y="443"/>
                  </a:lnTo>
                  <a:cubicBezTo>
                    <a:pt x="205" y="448"/>
                    <a:pt x="205" y="454"/>
                    <a:pt x="200" y="454"/>
                  </a:cubicBezTo>
                  <a:cubicBezTo>
                    <a:pt x="205" y="459"/>
                    <a:pt x="205" y="459"/>
                    <a:pt x="216" y="465"/>
                  </a:cubicBezTo>
                  <a:cubicBezTo>
                    <a:pt x="222" y="459"/>
                    <a:pt x="222" y="459"/>
                    <a:pt x="228" y="459"/>
                  </a:cubicBezTo>
                  <a:cubicBezTo>
                    <a:pt x="228" y="459"/>
                    <a:pt x="222" y="465"/>
                    <a:pt x="216" y="465"/>
                  </a:cubicBezTo>
                  <a:cubicBezTo>
                    <a:pt x="237" y="465"/>
                    <a:pt x="200" y="499"/>
                    <a:pt x="217" y="499"/>
                  </a:cubicBezTo>
                  <a:cubicBezTo>
                    <a:pt x="219" y="499"/>
                    <a:pt x="220" y="499"/>
                    <a:pt x="222" y="499"/>
                  </a:cubicBezTo>
                  <a:lnTo>
                    <a:pt x="239" y="499"/>
                  </a:lnTo>
                  <a:cubicBezTo>
                    <a:pt x="239" y="504"/>
                    <a:pt x="228" y="504"/>
                    <a:pt x="222" y="510"/>
                  </a:cubicBezTo>
                  <a:cubicBezTo>
                    <a:pt x="244" y="510"/>
                    <a:pt x="228" y="521"/>
                    <a:pt x="239" y="521"/>
                  </a:cubicBezTo>
                  <a:cubicBezTo>
                    <a:pt x="211" y="543"/>
                    <a:pt x="250" y="538"/>
                    <a:pt x="233" y="555"/>
                  </a:cubicBezTo>
                  <a:lnTo>
                    <a:pt x="244" y="555"/>
                  </a:lnTo>
                  <a:cubicBezTo>
                    <a:pt x="242" y="557"/>
                    <a:pt x="239" y="560"/>
                    <a:pt x="239" y="560"/>
                  </a:cubicBezTo>
                  <a:lnTo>
                    <a:pt x="239" y="560"/>
                  </a:lnTo>
                  <a:cubicBezTo>
                    <a:pt x="244" y="555"/>
                    <a:pt x="244" y="555"/>
                    <a:pt x="250" y="555"/>
                  </a:cubicBezTo>
                  <a:cubicBezTo>
                    <a:pt x="267" y="566"/>
                    <a:pt x="256" y="588"/>
                    <a:pt x="256" y="611"/>
                  </a:cubicBezTo>
                  <a:cubicBezTo>
                    <a:pt x="256" y="611"/>
                    <a:pt x="256" y="612"/>
                    <a:pt x="257" y="612"/>
                  </a:cubicBezTo>
                  <a:cubicBezTo>
                    <a:pt x="262" y="612"/>
                    <a:pt x="277" y="604"/>
                    <a:pt x="281" y="604"/>
                  </a:cubicBezTo>
                  <a:lnTo>
                    <a:pt x="281" y="604"/>
                  </a:lnTo>
                  <a:cubicBezTo>
                    <a:pt x="283" y="604"/>
                    <a:pt x="283" y="606"/>
                    <a:pt x="278" y="611"/>
                  </a:cubicBezTo>
                  <a:lnTo>
                    <a:pt x="267" y="616"/>
                  </a:lnTo>
                  <a:cubicBezTo>
                    <a:pt x="289" y="616"/>
                    <a:pt x="278" y="639"/>
                    <a:pt x="295" y="644"/>
                  </a:cubicBezTo>
                  <a:lnTo>
                    <a:pt x="289" y="644"/>
                  </a:lnTo>
                  <a:cubicBezTo>
                    <a:pt x="283" y="651"/>
                    <a:pt x="284" y="653"/>
                    <a:pt x="288" y="653"/>
                  </a:cubicBezTo>
                  <a:cubicBezTo>
                    <a:pt x="291" y="653"/>
                    <a:pt x="296" y="652"/>
                    <a:pt x="300" y="650"/>
                  </a:cubicBezTo>
                  <a:lnTo>
                    <a:pt x="300" y="650"/>
                  </a:lnTo>
                  <a:cubicBezTo>
                    <a:pt x="300" y="655"/>
                    <a:pt x="295" y="655"/>
                    <a:pt x="289" y="655"/>
                  </a:cubicBezTo>
                  <a:cubicBezTo>
                    <a:pt x="284" y="661"/>
                    <a:pt x="306" y="655"/>
                    <a:pt x="295" y="667"/>
                  </a:cubicBezTo>
                  <a:lnTo>
                    <a:pt x="289" y="667"/>
                  </a:lnTo>
                  <a:cubicBezTo>
                    <a:pt x="293" y="667"/>
                    <a:pt x="294" y="669"/>
                    <a:pt x="298" y="669"/>
                  </a:cubicBezTo>
                  <a:cubicBezTo>
                    <a:pt x="300" y="669"/>
                    <a:pt x="302" y="668"/>
                    <a:pt x="306" y="667"/>
                  </a:cubicBezTo>
                  <a:lnTo>
                    <a:pt x="306" y="667"/>
                  </a:lnTo>
                  <a:cubicBezTo>
                    <a:pt x="300" y="672"/>
                    <a:pt x="312" y="672"/>
                    <a:pt x="306" y="678"/>
                  </a:cubicBezTo>
                  <a:cubicBezTo>
                    <a:pt x="309" y="677"/>
                    <a:pt x="310" y="677"/>
                    <a:pt x="312" y="677"/>
                  </a:cubicBezTo>
                  <a:cubicBezTo>
                    <a:pt x="316" y="677"/>
                    <a:pt x="313" y="682"/>
                    <a:pt x="315" y="682"/>
                  </a:cubicBezTo>
                  <a:cubicBezTo>
                    <a:pt x="316" y="682"/>
                    <a:pt x="318" y="681"/>
                    <a:pt x="323" y="678"/>
                  </a:cubicBezTo>
                  <a:lnTo>
                    <a:pt x="323" y="678"/>
                  </a:lnTo>
                  <a:cubicBezTo>
                    <a:pt x="306" y="689"/>
                    <a:pt x="312" y="695"/>
                    <a:pt x="323" y="695"/>
                  </a:cubicBezTo>
                  <a:cubicBezTo>
                    <a:pt x="317" y="695"/>
                    <a:pt x="317" y="700"/>
                    <a:pt x="312" y="700"/>
                  </a:cubicBezTo>
                  <a:cubicBezTo>
                    <a:pt x="312" y="703"/>
                    <a:pt x="313" y="704"/>
                    <a:pt x="315" y="704"/>
                  </a:cubicBezTo>
                  <a:cubicBezTo>
                    <a:pt x="317" y="704"/>
                    <a:pt x="320" y="703"/>
                    <a:pt x="323" y="700"/>
                  </a:cubicBezTo>
                  <a:lnTo>
                    <a:pt x="323" y="700"/>
                  </a:lnTo>
                  <a:cubicBezTo>
                    <a:pt x="306" y="717"/>
                    <a:pt x="351" y="706"/>
                    <a:pt x="323" y="723"/>
                  </a:cubicBezTo>
                  <a:cubicBezTo>
                    <a:pt x="334" y="723"/>
                    <a:pt x="345" y="728"/>
                    <a:pt x="356" y="734"/>
                  </a:cubicBezTo>
                  <a:cubicBezTo>
                    <a:pt x="352" y="737"/>
                    <a:pt x="349" y="738"/>
                    <a:pt x="348" y="738"/>
                  </a:cubicBezTo>
                  <a:cubicBezTo>
                    <a:pt x="345" y="738"/>
                    <a:pt x="344" y="735"/>
                    <a:pt x="341" y="735"/>
                  </a:cubicBezTo>
                  <a:cubicBezTo>
                    <a:pt x="338" y="735"/>
                    <a:pt x="335" y="736"/>
                    <a:pt x="328" y="739"/>
                  </a:cubicBezTo>
                  <a:cubicBezTo>
                    <a:pt x="340" y="739"/>
                    <a:pt x="362" y="739"/>
                    <a:pt x="362" y="751"/>
                  </a:cubicBezTo>
                  <a:lnTo>
                    <a:pt x="345" y="751"/>
                  </a:lnTo>
                  <a:cubicBezTo>
                    <a:pt x="356" y="756"/>
                    <a:pt x="351" y="767"/>
                    <a:pt x="368" y="773"/>
                  </a:cubicBezTo>
                  <a:cubicBezTo>
                    <a:pt x="376" y="765"/>
                    <a:pt x="388" y="766"/>
                    <a:pt x="395" y="764"/>
                  </a:cubicBezTo>
                  <a:lnTo>
                    <a:pt x="395" y="764"/>
                  </a:lnTo>
                  <a:cubicBezTo>
                    <a:pt x="376" y="773"/>
                    <a:pt x="393" y="774"/>
                    <a:pt x="362" y="784"/>
                  </a:cubicBezTo>
                  <a:cubicBezTo>
                    <a:pt x="365" y="784"/>
                    <a:pt x="368" y="784"/>
                    <a:pt x="371" y="783"/>
                  </a:cubicBezTo>
                  <a:lnTo>
                    <a:pt x="371" y="783"/>
                  </a:lnTo>
                  <a:cubicBezTo>
                    <a:pt x="370" y="784"/>
                    <a:pt x="369" y="784"/>
                    <a:pt x="368" y="784"/>
                  </a:cubicBezTo>
                  <a:cubicBezTo>
                    <a:pt x="370" y="786"/>
                    <a:pt x="371" y="787"/>
                    <a:pt x="373" y="787"/>
                  </a:cubicBezTo>
                  <a:cubicBezTo>
                    <a:pt x="377" y="787"/>
                    <a:pt x="381" y="784"/>
                    <a:pt x="384" y="784"/>
                  </a:cubicBezTo>
                  <a:lnTo>
                    <a:pt x="384" y="784"/>
                  </a:lnTo>
                  <a:cubicBezTo>
                    <a:pt x="382" y="787"/>
                    <a:pt x="381" y="788"/>
                    <a:pt x="380" y="789"/>
                  </a:cubicBezTo>
                  <a:lnTo>
                    <a:pt x="380" y="789"/>
                  </a:lnTo>
                  <a:cubicBezTo>
                    <a:pt x="382" y="788"/>
                    <a:pt x="385" y="787"/>
                    <a:pt x="387" y="787"/>
                  </a:cubicBezTo>
                  <a:cubicBezTo>
                    <a:pt x="389" y="787"/>
                    <a:pt x="390" y="788"/>
                    <a:pt x="390" y="790"/>
                  </a:cubicBezTo>
                  <a:cubicBezTo>
                    <a:pt x="384" y="795"/>
                    <a:pt x="384" y="795"/>
                    <a:pt x="384" y="795"/>
                  </a:cubicBezTo>
                  <a:cubicBezTo>
                    <a:pt x="384" y="801"/>
                    <a:pt x="407" y="795"/>
                    <a:pt x="407" y="807"/>
                  </a:cubicBezTo>
                  <a:cubicBezTo>
                    <a:pt x="384" y="812"/>
                    <a:pt x="401" y="812"/>
                    <a:pt x="384" y="818"/>
                  </a:cubicBezTo>
                  <a:lnTo>
                    <a:pt x="396" y="818"/>
                  </a:lnTo>
                  <a:cubicBezTo>
                    <a:pt x="401" y="818"/>
                    <a:pt x="412" y="818"/>
                    <a:pt x="407" y="823"/>
                  </a:cubicBezTo>
                  <a:lnTo>
                    <a:pt x="401" y="823"/>
                  </a:lnTo>
                  <a:lnTo>
                    <a:pt x="407" y="829"/>
                  </a:lnTo>
                  <a:lnTo>
                    <a:pt x="412" y="823"/>
                  </a:lnTo>
                  <a:cubicBezTo>
                    <a:pt x="420" y="819"/>
                    <a:pt x="425" y="815"/>
                    <a:pt x="428" y="815"/>
                  </a:cubicBezTo>
                  <a:cubicBezTo>
                    <a:pt x="429" y="815"/>
                    <a:pt x="429" y="816"/>
                    <a:pt x="429" y="818"/>
                  </a:cubicBezTo>
                  <a:cubicBezTo>
                    <a:pt x="429" y="818"/>
                    <a:pt x="429" y="823"/>
                    <a:pt x="424" y="829"/>
                  </a:cubicBezTo>
                  <a:cubicBezTo>
                    <a:pt x="427" y="829"/>
                    <a:pt x="431" y="827"/>
                    <a:pt x="432" y="827"/>
                  </a:cubicBezTo>
                  <a:lnTo>
                    <a:pt x="432" y="827"/>
                  </a:lnTo>
                  <a:cubicBezTo>
                    <a:pt x="432" y="827"/>
                    <a:pt x="431" y="827"/>
                    <a:pt x="429" y="829"/>
                  </a:cubicBezTo>
                  <a:cubicBezTo>
                    <a:pt x="424" y="835"/>
                    <a:pt x="412" y="840"/>
                    <a:pt x="412" y="840"/>
                  </a:cubicBezTo>
                  <a:cubicBezTo>
                    <a:pt x="415" y="839"/>
                    <a:pt x="416" y="839"/>
                    <a:pt x="418" y="839"/>
                  </a:cubicBezTo>
                  <a:cubicBezTo>
                    <a:pt x="421" y="839"/>
                    <a:pt x="422" y="842"/>
                    <a:pt x="427" y="842"/>
                  </a:cubicBezTo>
                  <a:cubicBezTo>
                    <a:pt x="427" y="842"/>
                    <a:pt x="427" y="842"/>
                    <a:pt x="428" y="842"/>
                  </a:cubicBezTo>
                  <a:lnTo>
                    <a:pt x="428" y="842"/>
                  </a:lnTo>
                  <a:cubicBezTo>
                    <a:pt x="423" y="843"/>
                    <a:pt x="418" y="846"/>
                    <a:pt x="418" y="846"/>
                  </a:cubicBezTo>
                  <a:lnTo>
                    <a:pt x="429" y="846"/>
                  </a:lnTo>
                  <a:cubicBezTo>
                    <a:pt x="429" y="846"/>
                    <a:pt x="424" y="846"/>
                    <a:pt x="418" y="851"/>
                  </a:cubicBezTo>
                  <a:cubicBezTo>
                    <a:pt x="418" y="852"/>
                    <a:pt x="419" y="853"/>
                    <a:pt x="419" y="853"/>
                  </a:cubicBezTo>
                  <a:cubicBezTo>
                    <a:pt x="423" y="853"/>
                    <a:pt x="431" y="847"/>
                    <a:pt x="434" y="847"/>
                  </a:cubicBezTo>
                  <a:cubicBezTo>
                    <a:pt x="436" y="847"/>
                    <a:pt x="436" y="848"/>
                    <a:pt x="435" y="851"/>
                  </a:cubicBezTo>
                  <a:lnTo>
                    <a:pt x="429" y="851"/>
                  </a:lnTo>
                  <a:cubicBezTo>
                    <a:pt x="429" y="857"/>
                    <a:pt x="440" y="857"/>
                    <a:pt x="435" y="863"/>
                  </a:cubicBezTo>
                  <a:cubicBezTo>
                    <a:pt x="431" y="867"/>
                    <a:pt x="429" y="868"/>
                    <a:pt x="428" y="868"/>
                  </a:cubicBezTo>
                  <a:cubicBezTo>
                    <a:pt x="426" y="868"/>
                    <a:pt x="426" y="867"/>
                    <a:pt x="423" y="867"/>
                  </a:cubicBezTo>
                  <a:cubicBezTo>
                    <a:pt x="422" y="867"/>
                    <a:pt x="421" y="867"/>
                    <a:pt x="418" y="868"/>
                  </a:cubicBezTo>
                  <a:cubicBezTo>
                    <a:pt x="424" y="874"/>
                    <a:pt x="446" y="879"/>
                    <a:pt x="446" y="885"/>
                  </a:cubicBezTo>
                  <a:cubicBezTo>
                    <a:pt x="451" y="883"/>
                    <a:pt x="453" y="882"/>
                    <a:pt x="454" y="882"/>
                  </a:cubicBezTo>
                  <a:lnTo>
                    <a:pt x="454" y="882"/>
                  </a:lnTo>
                  <a:cubicBezTo>
                    <a:pt x="457" y="882"/>
                    <a:pt x="450" y="889"/>
                    <a:pt x="449" y="891"/>
                  </a:cubicBezTo>
                  <a:lnTo>
                    <a:pt x="449" y="891"/>
                  </a:lnTo>
                  <a:cubicBezTo>
                    <a:pt x="443" y="892"/>
                    <a:pt x="436" y="896"/>
                    <a:pt x="440" y="896"/>
                  </a:cubicBezTo>
                  <a:cubicBezTo>
                    <a:pt x="440" y="902"/>
                    <a:pt x="452" y="902"/>
                    <a:pt x="463" y="907"/>
                  </a:cubicBezTo>
                  <a:lnTo>
                    <a:pt x="452" y="907"/>
                  </a:lnTo>
                  <a:cubicBezTo>
                    <a:pt x="452" y="913"/>
                    <a:pt x="457" y="919"/>
                    <a:pt x="452" y="924"/>
                  </a:cubicBezTo>
                  <a:cubicBezTo>
                    <a:pt x="457" y="921"/>
                    <a:pt x="460" y="921"/>
                    <a:pt x="462" y="921"/>
                  </a:cubicBezTo>
                  <a:cubicBezTo>
                    <a:pt x="464" y="921"/>
                    <a:pt x="465" y="921"/>
                    <a:pt x="466" y="920"/>
                  </a:cubicBezTo>
                  <a:lnTo>
                    <a:pt x="466" y="920"/>
                  </a:lnTo>
                  <a:cubicBezTo>
                    <a:pt x="444" y="940"/>
                    <a:pt x="496" y="930"/>
                    <a:pt x="474" y="952"/>
                  </a:cubicBezTo>
                  <a:cubicBezTo>
                    <a:pt x="472" y="950"/>
                    <a:pt x="470" y="950"/>
                    <a:pt x="469" y="950"/>
                  </a:cubicBezTo>
                  <a:cubicBezTo>
                    <a:pt x="465" y="950"/>
                    <a:pt x="463" y="952"/>
                    <a:pt x="463" y="952"/>
                  </a:cubicBezTo>
                  <a:lnTo>
                    <a:pt x="474" y="958"/>
                  </a:lnTo>
                  <a:cubicBezTo>
                    <a:pt x="485" y="952"/>
                    <a:pt x="480" y="952"/>
                    <a:pt x="485" y="947"/>
                  </a:cubicBezTo>
                  <a:lnTo>
                    <a:pt x="502" y="947"/>
                  </a:lnTo>
                  <a:cubicBezTo>
                    <a:pt x="491" y="947"/>
                    <a:pt x="485" y="952"/>
                    <a:pt x="480" y="958"/>
                  </a:cubicBezTo>
                  <a:lnTo>
                    <a:pt x="491" y="952"/>
                  </a:lnTo>
                  <a:lnTo>
                    <a:pt x="491" y="952"/>
                  </a:lnTo>
                  <a:cubicBezTo>
                    <a:pt x="486" y="955"/>
                    <a:pt x="485" y="956"/>
                    <a:pt x="486" y="956"/>
                  </a:cubicBezTo>
                  <a:cubicBezTo>
                    <a:pt x="488" y="956"/>
                    <a:pt x="495" y="954"/>
                    <a:pt x="497" y="954"/>
                  </a:cubicBezTo>
                  <a:lnTo>
                    <a:pt x="497" y="954"/>
                  </a:lnTo>
                  <a:cubicBezTo>
                    <a:pt x="499" y="954"/>
                    <a:pt x="500" y="955"/>
                    <a:pt x="496" y="958"/>
                  </a:cubicBezTo>
                  <a:lnTo>
                    <a:pt x="502" y="958"/>
                  </a:lnTo>
                  <a:cubicBezTo>
                    <a:pt x="498" y="962"/>
                    <a:pt x="496" y="963"/>
                    <a:pt x="495" y="963"/>
                  </a:cubicBezTo>
                  <a:cubicBezTo>
                    <a:pt x="494" y="963"/>
                    <a:pt x="494" y="962"/>
                    <a:pt x="493" y="962"/>
                  </a:cubicBezTo>
                  <a:cubicBezTo>
                    <a:pt x="493" y="962"/>
                    <a:pt x="492" y="962"/>
                    <a:pt x="491" y="963"/>
                  </a:cubicBezTo>
                  <a:cubicBezTo>
                    <a:pt x="491" y="966"/>
                    <a:pt x="496" y="966"/>
                    <a:pt x="501" y="966"/>
                  </a:cubicBezTo>
                  <a:cubicBezTo>
                    <a:pt x="505" y="966"/>
                    <a:pt x="508" y="966"/>
                    <a:pt x="502" y="969"/>
                  </a:cubicBezTo>
                  <a:lnTo>
                    <a:pt x="496" y="969"/>
                  </a:lnTo>
                  <a:cubicBezTo>
                    <a:pt x="485" y="975"/>
                    <a:pt x="485" y="975"/>
                    <a:pt x="485" y="980"/>
                  </a:cubicBezTo>
                  <a:cubicBezTo>
                    <a:pt x="492" y="979"/>
                    <a:pt x="496" y="979"/>
                    <a:pt x="499" y="979"/>
                  </a:cubicBezTo>
                  <a:cubicBezTo>
                    <a:pt x="511" y="979"/>
                    <a:pt x="500" y="986"/>
                    <a:pt x="513" y="986"/>
                  </a:cubicBezTo>
                  <a:cubicBezTo>
                    <a:pt x="496" y="986"/>
                    <a:pt x="502" y="986"/>
                    <a:pt x="491" y="991"/>
                  </a:cubicBezTo>
                  <a:cubicBezTo>
                    <a:pt x="491" y="997"/>
                    <a:pt x="485" y="997"/>
                    <a:pt x="480" y="1003"/>
                  </a:cubicBezTo>
                  <a:cubicBezTo>
                    <a:pt x="482" y="1001"/>
                    <a:pt x="483" y="1001"/>
                    <a:pt x="484" y="1001"/>
                  </a:cubicBezTo>
                  <a:lnTo>
                    <a:pt x="484" y="1001"/>
                  </a:lnTo>
                  <a:cubicBezTo>
                    <a:pt x="485" y="1001"/>
                    <a:pt x="481" y="1004"/>
                    <a:pt x="484" y="1004"/>
                  </a:cubicBezTo>
                  <a:cubicBezTo>
                    <a:pt x="485" y="1004"/>
                    <a:pt x="487" y="1004"/>
                    <a:pt x="491" y="1003"/>
                  </a:cubicBezTo>
                  <a:lnTo>
                    <a:pt x="491" y="1003"/>
                  </a:lnTo>
                  <a:cubicBezTo>
                    <a:pt x="491" y="1008"/>
                    <a:pt x="491" y="1008"/>
                    <a:pt x="480" y="1014"/>
                  </a:cubicBezTo>
                  <a:cubicBezTo>
                    <a:pt x="485" y="1014"/>
                    <a:pt x="491" y="1008"/>
                    <a:pt x="496" y="1008"/>
                  </a:cubicBezTo>
                  <a:cubicBezTo>
                    <a:pt x="498" y="1008"/>
                    <a:pt x="500" y="1007"/>
                    <a:pt x="501" y="1007"/>
                  </a:cubicBezTo>
                  <a:lnTo>
                    <a:pt x="501" y="1007"/>
                  </a:lnTo>
                  <a:cubicBezTo>
                    <a:pt x="508" y="1007"/>
                    <a:pt x="488" y="1025"/>
                    <a:pt x="508" y="1025"/>
                  </a:cubicBezTo>
                  <a:cubicBezTo>
                    <a:pt x="519" y="1025"/>
                    <a:pt x="530" y="1019"/>
                    <a:pt x="541" y="1019"/>
                  </a:cubicBezTo>
                  <a:lnTo>
                    <a:pt x="541" y="1019"/>
                  </a:lnTo>
                  <a:cubicBezTo>
                    <a:pt x="536" y="1025"/>
                    <a:pt x="524" y="1025"/>
                    <a:pt x="524" y="1025"/>
                  </a:cubicBezTo>
                  <a:cubicBezTo>
                    <a:pt x="519" y="1031"/>
                    <a:pt x="524" y="1036"/>
                    <a:pt x="530" y="1036"/>
                  </a:cubicBezTo>
                  <a:lnTo>
                    <a:pt x="547" y="1031"/>
                  </a:lnTo>
                  <a:lnTo>
                    <a:pt x="530" y="1031"/>
                  </a:lnTo>
                  <a:cubicBezTo>
                    <a:pt x="536" y="1031"/>
                    <a:pt x="541" y="1025"/>
                    <a:pt x="547" y="1025"/>
                  </a:cubicBezTo>
                  <a:cubicBezTo>
                    <a:pt x="550" y="1022"/>
                    <a:pt x="548" y="1022"/>
                    <a:pt x="547" y="1022"/>
                  </a:cubicBezTo>
                  <a:cubicBezTo>
                    <a:pt x="545" y="1022"/>
                    <a:pt x="544" y="1022"/>
                    <a:pt x="547" y="1019"/>
                  </a:cubicBezTo>
                  <a:cubicBezTo>
                    <a:pt x="547" y="1014"/>
                    <a:pt x="558" y="1014"/>
                    <a:pt x="552" y="1014"/>
                  </a:cubicBezTo>
                  <a:cubicBezTo>
                    <a:pt x="558" y="1008"/>
                    <a:pt x="555" y="1008"/>
                    <a:pt x="552" y="1008"/>
                  </a:cubicBezTo>
                  <a:cubicBezTo>
                    <a:pt x="550" y="1008"/>
                    <a:pt x="547" y="1008"/>
                    <a:pt x="552" y="1003"/>
                  </a:cubicBezTo>
                  <a:lnTo>
                    <a:pt x="552" y="1003"/>
                  </a:lnTo>
                  <a:cubicBezTo>
                    <a:pt x="541" y="1003"/>
                    <a:pt x="536" y="1008"/>
                    <a:pt x="519" y="1014"/>
                  </a:cubicBezTo>
                  <a:lnTo>
                    <a:pt x="552" y="991"/>
                  </a:lnTo>
                  <a:lnTo>
                    <a:pt x="536" y="997"/>
                  </a:lnTo>
                  <a:cubicBezTo>
                    <a:pt x="536" y="997"/>
                    <a:pt x="536" y="997"/>
                    <a:pt x="541" y="992"/>
                  </a:cubicBezTo>
                  <a:lnTo>
                    <a:pt x="541" y="992"/>
                  </a:lnTo>
                  <a:cubicBezTo>
                    <a:pt x="536" y="997"/>
                    <a:pt x="536" y="997"/>
                    <a:pt x="530" y="997"/>
                  </a:cubicBezTo>
                  <a:cubicBezTo>
                    <a:pt x="538" y="993"/>
                    <a:pt x="530" y="992"/>
                    <a:pt x="531" y="988"/>
                  </a:cubicBezTo>
                  <a:lnTo>
                    <a:pt x="531" y="988"/>
                  </a:lnTo>
                  <a:cubicBezTo>
                    <a:pt x="531" y="988"/>
                    <a:pt x="531" y="988"/>
                    <a:pt x="531" y="988"/>
                  </a:cubicBezTo>
                  <a:cubicBezTo>
                    <a:pt x="530" y="988"/>
                    <a:pt x="528" y="987"/>
                    <a:pt x="524" y="986"/>
                  </a:cubicBezTo>
                  <a:cubicBezTo>
                    <a:pt x="533" y="982"/>
                    <a:pt x="534" y="981"/>
                    <a:pt x="533" y="981"/>
                  </a:cubicBezTo>
                  <a:lnTo>
                    <a:pt x="533" y="981"/>
                  </a:lnTo>
                  <a:cubicBezTo>
                    <a:pt x="532" y="981"/>
                    <a:pt x="528" y="982"/>
                    <a:pt x="527" y="982"/>
                  </a:cubicBezTo>
                  <a:cubicBezTo>
                    <a:pt x="527" y="982"/>
                    <a:pt x="528" y="981"/>
                    <a:pt x="530" y="980"/>
                  </a:cubicBezTo>
                  <a:cubicBezTo>
                    <a:pt x="536" y="977"/>
                    <a:pt x="537" y="977"/>
                    <a:pt x="538" y="977"/>
                  </a:cubicBezTo>
                  <a:cubicBezTo>
                    <a:pt x="538" y="977"/>
                    <a:pt x="538" y="977"/>
                    <a:pt x="541" y="975"/>
                  </a:cubicBezTo>
                  <a:lnTo>
                    <a:pt x="541" y="975"/>
                  </a:lnTo>
                  <a:cubicBezTo>
                    <a:pt x="539" y="975"/>
                    <a:pt x="537" y="976"/>
                    <a:pt x="536" y="976"/>
                  </a:cubicBezTo>
                  <a:cubicBezTo>
                    <a:pt x="530" y="976"/>
                    <a:pt x="546" y="963"/>
                    <a:pt x="541" y="963"/>
                  </a:cubicBezTo>
                  <a:cubicBezTo>
                    <a:pt x="541" y="963"/>
                    <a:pt x="547" y="963"/>
                    <a:pt x="547" y="958"/>
                  </a:cubicBezTo>
                  <a:lnTo>
                    <a:pt x="547" y="958"/>
                  </a:lnTo>
                  <a:cubicBezTo>
                    <a:pt x="547" y="958"/>
                    <a:pt x="536" y="963"/>
                    <a:pt x="530" y="963"/>
                  </a:cubicBezTo>
                  <a:cubicBezTo>
                    <a:pt x="530" y="963"/>
                    <a:pt x="530" y="958"/>
                    <a:pt x="524" y="958"/>
                  </a:cubicBezTo>
                  <a:cubicBezTo>
                    <a:pt x="530" y="958"/>
                    <a:pt x="530" y="949"/>
                    <a:pt x="530" y="943"/>
                  </a:cubicBezTo>
                  <a:lnTo>
                    <a:pt x="530" y="943"/>
                  </a:lnTo>
                  <a:cubicBezTo>
                    <a:pt x="528" y="943"/>
                    <a:pt x="526" y="943"/>
                    <a:pt x="525" y="943"/>
                  </a:cubicBezTo>
                  <a:cubicBezTo>
                    <a:pt x="518" y="943"/>
                    <a:pt x="517" y="939"/>
                    <a:pt x="513" y="935"/>
                  </a:cubicBezTo>
                  <a:cubicBezTo>
                    <a:pt x="524" y="935"/>
                    <a:pt x="530" y="935"/>
                    <a:pt x="530" y="930"/>
                  </a:cubicBezTo>
                  <a:lnTo>
                    <a:pt x="519" y="930"/>
                  </a:lnTo>
                  <a:lnTo>
                    <a:pt x="530" y="924"/>
                  </a:lnTo>
                  <a:cubicBezTo>
                    <a:pt x="530" y="924"/>
                    <a:pt x="513" y="924"/>
                    <a:pt x="519" y="919"/>
                  </a:cubicBezTo>
                  <a:lnTo>
                    <a:pt x="519" y="919"/>
                  </a:lnTo>
                  <a:cubicBezTo>
                    <a:pt x="509" y="919"/>
                    <a:pt x="496" y="931"/>
                    <a:pt x="485" y="931"/>
                  </a:cubicBezTo>
                  <a:cubicBezTo>
                    <a:pt x="483" y="931"/>
                    <a:pt x="481" y="931"/>
                    <a:pt x="480" y="930"/>
                  </a:cubicBezTo>
                  <a:cubicBezTo>
                    <a:pt x="485" y="930"/>
                    <a:pt x="496" y="924"/>
                    <a:pt x="502" y="924"/>
                  </a:cubicBezTo>
                  <a:lnTo>
                    <a:pt x="496" y="924"/>
                  </a:lnTo>
                  <a:lnTo>
                    <a:pt x="503" y="921"/>
                  </a:lnTo>
                  <a:lnTo>
                    <a:pt x="503" y="921"/>
                  </a:lnTo>
                  <a:cubicBezTo>
                    <a:pt x="504" y="921"/>
                    <a:pt x="504" y="921"/>
                    <a:pt x="505" y="921"/>
                  </a:cubicBezTo>
                  <a:cubicBezTo>
                    <a:pt x="508" y="921"/>
                    <a:pt x="511" y="919"/>
                    <a:pt x="508" y="919"/>
                  </a:cubicBezTo>
                  <a:lnTo>
                    <a:pt x="508" y="919"/>
                  </a:lnTo>
                  <a:lnTo>
                    <a:pt x="503" y="921"/>
                  </a:lnTo>
                  <a:lnTo>
                    <a:pt x="503" y="921"/>
                  </a:lnTo>
                  <a:cubicBezTo>
                    <a:pt x="503" y="920"/>
                    <a:pt x="502" y="920"/>
                    <a:pt x="502" y="919"/>
                  </a:cubicBezTo>
                  <a:cubicBezTo>
                    <a:pt x="508" y="919"/>
                    <a:pt x="502" y="919"/>
                    <a:pt x="513" y="913"/>
                  </a:cubicBezTo>
                  <a:lnTo>
                    <a:pt x="513" y="913"/>
                  </a:lnTo>
                  <a:cubicBezTo>
                    <a:pt x="513" y="913"/>
                    <a:pt x="508" y="919"/>
                    <a:pt x="513" y="919"/>
                  </a:cubicBezTo>
                  <a:cubicBezTo>
                    <a:pt x="513" y="913"/>
                    <a:pt x="519" y="907"/>
                    <a:pt x="524" y="907"/>
                  </a:cubicBezTo>
                  <a:lnTo>
                    <a:pt x="524" y="907"/>
                  </a:lnTo>
                  <a:cubicBezTo>
                    <a:pt x="521" y="907"/>
                    <a:pt x="517" y="910"/>
                    <a:pt x="513" y="910"/>
                  </a:cubicBezTo>
                  <a:cubicBezTo>
                    <a:pt x="511" y="910"/>
                    <a:pt x="510" y="909"/>
                    <a:pt x="508" y="907"/>
                  </a:cubicBezTo>
                  <a:cubicBezTo>
                    <a:pt x="508" y="907"/>
                    <a:pt x="519" y="902"/>
                    <a:pt x="524" y="902"/>
                  </a:cubicBezTo>
                  <a:cubicBezTo>
                    <a:pt x="521" y="902"/>
                    <a:pt x="519" y="899"/>
                    <a:pt x="516" y="899"/>
                  </a:cubicBezTo>
                  <a:cubicBezTo>
                    <a:pt x="514" y="899"/>
                    <a:pt x="511" y="900"/>
                    <a:pt x="508" y="902"/>
                  </a:cubicBezTo>
                  <a:cubicBezTo>
                    <a:pt x="508" y="902"/>
                    <a:pt x="513" y="896"/>
                    <a:pt x="519" y="896"/>
                  </a:cubicBezTo>
                  <a:cubicBezTo>
                    <a:pt x="511" y="896"/>
                    <a:pt x="511" y="891"/>
                    <a:pt x="507" y="891"/>
                  </a:cubicBezTo>
                  <a:cubicBezTo>
                    <a:pt x="505" y="891"/>
                    <a:pt x="502" y="892"/>
                    <a:pt x="496" y="896"/>
                  </a:cubicBezTo>
                  <a:cubicBezTo>
                    <a:pt x="480" y="896"/>
                    <a:pt x="496" y="879"/>
                    <a:pt x="491" y="874"/>
                  </a:cubicBezTo>
                  <a:cubicBezTo>
                    <a:pt x="485" y="874"/>
                    <a:pt x="485" y="868"/>
                    <a:pt x="474" y="868"/>
                  </a:cubicBezTo>
                  <a:cubicBezTo>
                    <a:pt x="474" y="868"/>
                    <a:pt x="480" y="863"/>
                    <a:pt x="485" y="863"/>
                  </a:cubicBezTo>
                  <a:cubicBezTo>
                    <a:pt x="485" y="857"/>
                    <a:pt x="480" y="863"/>
                    <a:pt x="485" y="851"/>
                  </a:cubicBezTo>
                  <a:lnTo>
                    <a:pt x="491" y="851"/>
                  </a:lnTo>
                  <a:cubicBezTo>
                    <a:pt x="491" y="846"/>
                    <a:pt x="496" y="846"/>
                    <a:pt x="485" y="846"/>
                  </a:cubicBezTo>
                  <a:cubicBezTo>
                    <a:pt x="496" y="840"/>
                    <a:pt x="496" y="835"/>
                    <a:pt x="491" y="835"/>
                  </a:cubicBezTo>
                  <a:lnTo>
                    <a:pt x="491" y="835"/>
                  </a:lnTo>
                  <a:lnTo>
                    <a:pt x="485" y="840"/>
                  </a:lnTo>
                  <a:cubicBezTo>
                    <a:pt x="485" y="840"/>
                    <a:pt x="485" y="840"/>
                    <a:pt x="485" y="835"/>
                  </a:cubicBezTo>
                  <a:lnTo>
                    <a:pt x="496" y="829"/>
                  </a:lnTo>
                  <a:cubicBezTo>
                    <a:pt x="505" y="821"/>
                    <a:pt x="496" y="821"/>
                    <a:pt x="489" y="821"/>
                  </a:cubicBezTo>
                  <a:cubicBezTo>
                    <a:pt x="482" y="821"/>
                    <a:pt x="477" y="821"/>
                    <a:pt x="491" y="812"/>
                  </a:cubicBezTo>
                  <a:lnTo>
                    <a:pt x="491" y="812"/>
                  </a:lnTo>
                  <a:cubicBezTo>
                    <a:pt x="480" y="812"/>
                    <a:pt x="485" y="818"/>
                    <a:pt x="468" y="823"/>
                  </a:cubicBezTo>
                  <a:cubicBezTo>
                    <a:pt x="468" y="818"/>
                    <a:pt x="491" y="807"/>
                    <a:pt x="491" y="801"/>
                  </a:cubicBezTo>
                  <a:cubicBezTo>
                    <a:pt x="492" y="800"/>
                    <a:pt x="492" y="799"/>
                    <a:pt x="490" y="799"/>
                  </a:cubicBezTo>
                  <a:cubicBezTo>
                    <a:pt x="487" y="799"/>
                    <a:pt x="477" y="803"/>
                    <a:pt x="472" y="803"/>
                  </a:cubicBezTo>
                  <a:cubicBezTo>
                    <a:pt x="470" y="803"/>
                    <a:pt x="468" y="802"/>
                    <a:pt x="468" y="801"/>
                  </a:cubicBezTo>
                  <a:cubicBezTo>
                    <a:pt x="464" y="801"/>
                    <a:pt x="456" y="808"/>
                    <a:pt x="450" y="808"/>
                  </a:cubicBezTo>
                  <a:cubicBezTo>
                    <a:pt x="449" y="808"/>
                    <a:pt x="447" y="808"/>
                    <a:pt x="446" y="807"/>
                  </a:cubicBezTo>
                  <a:cubicBezTo>
                    <a:pt x="446" y="807"/>
                    <a:pt x="463" y="795"/>
                    <a:pt x="468" y="795"/>
                  </a:cubicBezTo>
                  <a:cubicBezTo>
                    <a:pt x="474" y="790"/>
                    <a:pt x="474" y="790"/>
                    <a:pt x="480" y="784"/>
                  </a:cubicBezTo>
                  <a:lnTo>
                    <a:pt x="480" y="784"/>
                  </a:lnTo>
                  <a:cubicBezTo>
                    <a:pt x="474" y="784"/>
                    <a:pt x="474" y="790"/>
                    <a:pt x="468" y="790"/>
                  </a:cubicBezTo>
                  <a:cubicBezTo>
                    <a:pt x="474" y="784"/>
                    <a:pt x="468" y="784"/>
                    <a:pt x="468" y="779"/>
                  </a:cubicBezTo>
                  <a:cubicBezTo>
                    <a:pt x="468" y="779"/>
                    <a:pt x="466" y="781"/>
                    <a:pt x="464" y="781"/>
                  </a:cubicBezTo>
                  <a:cubicBezTo>
                    <a:pt x="463" y="781"/>
                    <a:pt x="463" y="780"/>
                    <a:pt x="463" y="779"/>
                  </a:cubicBezTo>
                  <a:cubicBezTo>
                    <a:pt x="463" y="777"/>
                    <a:pt x="462" y="777"/>
                    <a:pt x="462" y="777"/>
                  </a:cubicBezTo>
                  <a:cubicBezTo>
                    <a:pt x="459" y="777"/>
                    <a:pt x="454" y="780"/>
                    <a:pt x="450" y="780"/>
                  </a:cubicBezTo>
                  <a:cubicBezTo>
                    <a:pt x="449" y="780"/>
                    <a:pt x="447" y="780"/>
                    <a:pt x="446" y="779"/>
                  </a:cubicBezTo>
                  <a:cubicBezTo>
                    <a:pt x="452" y="773"/>
                    <a:pt x="463" y="773"/>
                    <a:pt x="457" y="767"/>
                  </a:cubicBezTo>
                  <a:cubicBezTo>
                    <a:pt x="463" y="762"/>
                    <a:pt x="468" y="762"/>
                    <a:pt x="474" y="762"/>
                  </a:cubicBezTo>
                  <a:cubicBezTo>
                    <a:pt x="463" y="762"/>
                    <a:pt x="474" y="751"/>
                    <a:pt x="480" y="745"/>
                  </a:cubicBezTo>
                  <a:lnTo>
                    <a:pt x="480" y="745"/>
                  </a:lnTo>
                  <a:lnTo>
                    <a:pt x="468" y="751"/>
                  </a:lnTo>
                  <a:cubicBezTo>
                    <a:pt x="468" y="751"/>
                    <a:pt x="468" y="747"/>
                    <a:pt x="471" y="746"/>
                  </a:cubicBezTo>
                  <a:lnTo>
                    <a:pt x="471" y="746"/>
                  </a:lnTo>
                  <a:cubicBezTo>
                    <a:pt x="465" y="748"/>
                    <a:pt x="456" y="756"/>
                    <a:pt x="446" y="756"/>
                  </a:cubicBezTo>
                  <a:cubicBezTo>
                    <a:pt x="452" y="751"/>
                    <a:pt x="440" y="751"/>
                    <a:pt x="452" y="745"/>
                  </a:cubicBezTo>
                  <a:cubicBezTo>
                    <a:pt x="452" y="748"/>
                    <a:pt x="452" y="749"/>
                    <a:pt x="454" y="749"/>
                  </a:cubicBezTo>
                  <a:cubicBezTo>
                    <a:pt x="456" y="749"/>
                    <a:pt x="462" y="744"/>
                    <a:pt x="466" y="744"/>
                  </a:cubicBezTo>
                  <a:cubicBezTo>
                    <a:pt x="467" y="744"/>
                    <a:pt x="468" y="744"/>
                    <a:pt x="468" y="745"/>
                  </a:cubicBezTo>
                  <a:cubicBezTo>
                    <a:pt x="468" y="745"/>
                    <a:pt x="468" y="739"/>
                    <a:pt x="468" y="739"/>
                  </a:cubicBezTo>
                  <a:lnTo>
                    <a:pt x="474" y="739"/>
                  </a:lnTo>
                  <a:cubicBezTo>
                    <a:pt x="476" y="736"/>
                    <a:pt x="475" y="735"/>
                    <a:pt x="474" y="735"/>
                  </a:cubicBezTo>
                  <a:cubicBezTo>
                    <a:pt x="470" y="735"/>
                    <a:pt x="461" y="741"/>
                    <a:pt x="455" y="741"/>
                  </a:cubicBezTo>
                  <a:cubicBezTo>
                    <a:pt x="454" y="741"/>
                    <a:pt x="452" y="740"/>
                    <a:pt x="452" y="739"/>
                  </a:cubicBezTo>
                  <a:cubicBezTo>
                    <a:pt x="463" y="734"/>
                    <a:pt x="468" y="728"/>
                    <a:pt x="463" y="728"/>
                  </a:cubicBezTo>
                  <a:lnTo>
                    <a:pt x="463" y="728"/>
                  </a:lnTo>
                  <a:cubicBezTo>
                    <a:pt x="463" y="734"/>
                    <a:pt x="452" y="734"/>
                    <a:pt x="446" y="739"/>
                  </a:cubicBezTo>
                  <a:cubicBezTo>
                    <a:pt x="449" y="734"/>
                    <a:pt x="447" y="732"/>
                    <a:pt x="445" y="732"/>
                  </a:cubicBezTo>
                  <a:cubicBezTo>
                    <a:pt x="443" y="732"/>
                    <a:pt x="440" y="734"/>
                    <a:pt x="440" y="734"/>
                  </a:cubicBezTo>
                  <a:cubicBezTo>
                    <a:pt x="435" y="737"/>
                    <a:pt x="432" y="738"/>
                    <a:pt x="431" y="738"/>
                  </a:cubicBezTo>
                  <a:cubicBezTo>
                    <a:pt x="429" y="738"/>
                    <a:pt x="429" y="737"/>
                    <a:pt x="429" y="734"/>
                  </a:cubicBezTo>
                  <a:lnTo>
                    <a:pt x="430" y="734"/>
                  </a:lnTo>
                  <a:cubicBezTo>
                    <a:pt x="431" y="731"/>
                    <a:pt x="443" y="723"/>
                    <a:pt x="435" y="723"/>
                  </a:cubicBezTo>
                  <a:cubicBezTo>
                    <a:pt x="440" y="717"/>
                    <a:pt x="446" y="717"/>
                    <a:pt x="452" y="711"/>
                  </a:cubicBezTo>
                  <a:cubicBezTo>
                    <a:pt x="440" y="711"/>
                    <a:pt x="457" y="700"/>
                    <a:pt x="446" y="700"/>
                  </a:cubicBezTo>
                  <a:lnTo>
                    <a:pt x="446" y="700"/>
                  </a:lnTo>
                  <a:cubicBezTo>
                    <a:pt x="440" y="706"/>
                    <a:pt x="440" y="706"/>
                    <a:pt x="429" y="706"/>
                  </a:cubicBezTo>
                  <a:lnTo>
                    <a:pt x="440" y="711"/>
                  </a:lnTo>
                  <a:lnTo>
                    <a:pt x="424" y="711"/>
                  </a:lnTo>
                  <a:cubicBezTo>
                    <a:pt x="424" y="717"/>
                    <a:pt x="435" y="717"/>
                    <a:pt x="429" y="717"/>
                  </a:cubicBezTo>
                  <a:cubicBezTo>
                    <a:pt x="424" y="717"/>
                    <a:pt x="424" y="717"/>
                    <a:pt x="418" y="723"/>
                  </a:cubicBezTo>
                  <a:cubicBezTo>
                    <a:pt x="424" y="717"/>
                    <a:pt x="421" y="717"/>
                    <a:pt x="417" y="717"/>
                  </a:cubicBezTo>
                  <a:cubicBezTo>
                    <a:pt x="414" y="717"/>
                    <a:pt x="410" y="717"/>
                    <a:pt x="412" y="711"/>
                  </a:cubicBezTo>
                  <a:lnTo>
                    <a:pt x="440" y="700"/>
                  </a:lnTo>
                  <a:cubicBezTo>
                    <a:pt x="443" y="695"/>
                    <a:pt x="439" y="695"/>
                    <a:pt x="434" y="695"/>
                  </a:cubicBezTo>
                  <a:cubicBezTo>
                    <a:pt x="429" y="695"/>
                    <a:pt x="424" y="695"/>
                    <a:pt x="424" y="689"/>
                  </a:cubicBezTo>
                  <a:lnTo>
                    <a:pt x="418" y="695"/>
                  </a:lnTo>
                  <a:cubicBezTo>
                    <a:pt x="412" y="695"/>
                    <a:pt x="418" y="689"/>
                    <a:pt x="412" y="689"/>
                  </a:cubicBezTo>
                  <a:cubicBezTo>
                    <a:pt x="418" y="683"/>
                    <a:pt x="424" y="683"/>
                    <a:pt x="429" y="678"/>
                  </a:cubicBezTo>
                  <a:lnTo>
                    <a:pt x="429" y="678"/>
                  </a:lnTo>
                  <a:cubicBezTo>
                    <a:pt x="428" y="679"/>
                    <a:pt x="427" y="679"/>
                    <a:pt x="426" y="679"/>
                  </a:cubicBezTo>
                  <a:cubicBezTo>
                    <a:pt x="424" y="679"/>
                    <a:pt x="423" y="678"/>
                    <a:pt x="420" y="678"/>
                  </a:cubicBezTo>
                  <a:cubicBezTo>
                    <a:pt x="417" y="678"/>
                    <a:pt x="413" y="679"/>
                    <a:pt x="407" y="683"/>
                  </a:cubicBezTo>
                  <a:lnTo>
                    <a:pt x="418" y="672"/>
                  </a:lnTo>
                  <a:cubicBezTo>
                    <a:pt x="418" y="671"/>
                    <a:pt x="417" y="671"/>
                    <a:pt x="415" y="671"/>
                  </a:cubicBezTo>
                  <a:cubicBezTo>
                    <a:pt x="409" y="671"/>
                    <a:pt x="399" y="674"/>
                    <a:pt x="393" y="674"/>
                  </a:cubicBezTo>
                  <a:cubicBezTo>
                    <a:pt x="391" y="674"/>
                    <a:pt x="390" y="673"/>
                    <a:pt x="390" y="672"/>
                  </a:cubicBezTo>
                  <a:cubicBezTo>
                    <a:pt x="401" y="667"/>
                    <a:pt x="407" y="661"/>
                    <a:pt x="412" y="661"/>
                  </a:cubicBezTo>
                  <a:lnTo>
                    <a:pt x="407" y="661"/>
                  </a:lnTo>
                  <a:cubicBezTo>
                    <a:pt x="410" y="658"/>
                    <a:pt x="407" y="658"/>
                    <a:pt x="404" y="658"/>
                  </a:cubicBezTo>
                  <a:cubicBezTo>
                    <a:pt x="401" y="658"/>
                    <a:pt x="398" y="658"/>
                    <a:pt x="401" y="655"/>
                  </a:cubicBezTo>
                  <a:lnTo>
                    <a:pt x="401" y="655"/>
                  </a:lnTo>
                  <a:cubicBezTo>
                    <a:pt x="396" y="655"/>
                    <a:pt x="390" y="661"/>
                    <a:pt x="390" y="661"/>
                  </a:cubicBezTo>
                  <a:cubicBezTo>
                    <a:pt x="390" y="655"/>
                    <a:pt x="390" y="655"/>
                    <a:pt x="390" y="655"/>
                  </a:cubicBezTo>
                  <a:cubicBezTo>
                    <a:pt x="390" y="658"/>
                    <a:pt x="389" y="658"/>
                    <a:pt x="387" y="658"/>
                  </a:cubicBezTo>
                  <a:cubicBezTo>
                    <a:pt x="385" y="658"/>
                    <a:pt x="383" y="658"/>
                    <a:pt x="381" y="659"/>
                  </a:cubicBezTo>
                  <a:lnTo>
                    <a:pt x="381" y="659"/>
                  </a:lnTo>
                  <a:cubicBezTo>
                    <a:pt x="399" y="645"/>
                    <a:pt x="368" y="649"/>
                    <a:pt x="390" y="633"/>
                  </a:cubicBezTo>
                  <a:cubicBezTo>
                    <a:pt x="385" y="633"/>
                    <a:pt x="379" y="628"/>
                    <a:pt x="374" y="622"/>
                  </a:cubicBezTo>
                  <a:lnTo>
                    <a:pt x="374" y="622"/>
                  </a:lnTo>
                  <a:cubicBezTo>
                    <a:pt x="370" y="624"/>
                    <a:pt x="366" y="626"/>
                    <a:pt x="363" y="626"/>
                  </a:cubicBezTo>
                  <a:cubicBezTo>
                    <a:pt x="361" y="626"/>
                    <a:pt x="361" y="625"/>
                    <a:pt x="362" y="622"/>
                  </a:cubicBezTo>
                  <a:cubicBezTo>
                    <a:pt x="366" y="618"/>
                    <a:pt x="368" y="617"/>
                    <a:pt x="369" y="617"/>
                  </a:cubicBezTo>
                  <a:cubicBezTo>
                    <a:pt x="370" y="617"/>
                    <a:pt x="370" y="618"/>
                    <a:pt x="371" y="618"/>
                  </a:cubicBezTo>
                  <a:cubicBezTo>
                    <a:pt x="371" y="618"/>
                    <a:pt x="372" y="617"/>
                    <a:pt x="373" y="616"/>
                  </a:cubicBezTo>
                  <a:cubicBezTo>
                    <a:pt x="401" y="605"/>
                    <a:pt x="368" y="611"/>
                    <a:pt x="379" y="599"/>
                  </a:cubicBezTo>
                  <a:lnTo>
                    <a:pt x="384" y="599"/>
                  </a:lnTo>
                  <a:cubicBezTo>
                    <a:pt x="387" y="597"/>
                    <a:pt x="383" y="597"/>
                    <a:pt x="378" y="597"/>
                  </a:cubicBezTo>
                  <a:cubicBezTo>
                    <a:pt x="373" y="597"/>
                    <a:pt x="368" y="597"/>
                    <a:pt x="368" y="594"/>
                  </a:cubicBezTo>
                  <a:cubicBezTo>
                    <a:pt x="368" y="594"/>
                    <a:pt x="373" y="594"/>
                    <a:pt x="373" y="588"/>
                  </a:cubicBezTo>
                  <a:lnTo>
                    <a:pt x="373" y="588"/>
                  </a:lnTo>
                  <a:cubicBezTo>
                    <a:pt x="368" y="590"/>
                    <a:pt x="363" y="591"/>
                    <a:pt x="360" y="591"/>
                  </a:cubicBezTo>
                  <a:cubicBezTo>
                    <a:pt x="353" y="591"/>
                    <a:pt x="349" y="588"/>
                    <a:pt x="345" y="588"/>
                  </a:cubicBezTo>
                  <a:cubicBezTo>
                    <a:pt x="351" y="585"/>
                    <a:pt x="352" y="585"/>
                    <a:pt x="354" y="585"/>
                  </a:cubicBezTo>
                  <a:cubicBezTo>
                    <a:pt x="355" y="585"/>
                    <a:pt x="356" y="585"/>
                    <a:pt x="362" y="583"/>
                  </a:cubicBezTo>
                  <a:cubicBezTo>
                    <a:pt x="361" y="581"/>
                    <a:pt x="360" y="581"/>
                    <a:pt x="358" y="581"/>
                  </a:cubicBezTo>
                  <a:cubicBezTo>
                    <a:pt x="352" y="581"/>
                    <a:pt x="344" y="588"/>
                    <a:pt x="340" y="588"/>
                  </a:cubicBezTo>
                  <a:cubicBezTo>
                    <a:pt x="345" y="583"/>
                    <a:pt x="345" y="577"/>
                    <a:pt x="356" y="571"/>
                  </a:cubicBezTo>
                  <a:lnTo>
                    <a:pt x="362" y="577"/>
                  </a:lnTo>
                  <a:cubicBezTo>
                    <a:pt x="373" y="566"/>
                    <a:pt x="356" y="571"/>
                    <a:pt x="362" y="566"/>
                  </a:cubicBezTo>
                  <a:lnTo>
                    <a:pt x="368" y="566"/>
                  </a:lnTo>
                  <a:cubicBezTo>
                    <a:pt x="365" y="563"/>
                    <a:pt x="359" y="563"/>
                    <a:pt x="354" y="563"/>
                  </a:cubicBezTo>
                  <a:cubicBezTo>
                    <a:pt x="349" y="563"/>
                    <a:pt x="345" y="563"/>
                    <a:pt x="345" y="560"/>
                  </a:cubicBezTo>
                  <a:lnTo>
                    <a:pt x="340" y="566"/>
                  </a:lnTo>
                  <a:cubicBezTo>
                    <a:pt x="326" y="566"/>
                    <a:pt x="338" y="559"/>
                    <a:pt x="337" y="559"/>
                  </a:cubicBezTo>
                  <a:lnTo>
                    <a:pt x="337" y="559"/>
                  </a:lnTo>
                  <a:cubicBezTo>
                    <a:pt x="337" y="559"/>
                    <a:pt x="336" y="559"/>
                    <a:pt x="334" y="560"/>
                  </a:cubicBezTo>
                  <a:lnTo>
                    <a:pt x="351" y="549"/>
                  </a:lnTo>
                  <a:lnTo>
                    <a:pt x="323" y="549"/>
                  </a:lnTo>
                  <a:cubicBezTo>
                    <a:pt x="334" y="543"/>
                    <a:pt x="345" y="543"/>
                    <a:pt x="356" y="543"/>
                  </a:cubicBezTo>
                  <a:cubicBezTo>
                    <a:pt x="351" y="543"/>
                    <a:pt x="351" y="538"/>
                    <a:pt x="345" y="538"/>
                  </a:cubicBezTo>
                  <a:cubicBezTo>
                    <a:pt x="345" y="538"/>
                    <a:pt x="345" y="543"/>
                    <a:pt x="345" y="543"/>
                  </a:cubicBezTo>
                  <a:cubicBezTo>
                    <a:pt x="328" y="543"/>
                    <a:pt x="323" y="543"/>
                    <a:pt x="323" y="538"/>
                  </a:cubicBezTo>
                  <a:cubicBezTo>
                    <a:pt x="351" y="527"/>
                    <a:pt x="323" y="527"/>
                    <a:pt x="345" y="510"/>
                  </a:cubicBezTo>
                  <a:cubicBezTo>
                    <a:pt x="328" y="510"/>
                    <a:pt x="345" y="493"/>
                    <a:pt x="340" y="482"/>
                  </a:cubicBezTo>
                  <a:lnTo>
                    <a:pt x="340" y="482"/>
                  </a:lnTo>
                  <a:cubicBezTo>
                    <a:pt x="329" y="488"/>
                    <a:pt x="326" y="490"/>
                    <a:pt x="324" y="490"/>
                  </a:cubicBezTo>
                  <a:cubicBezTo>
                    <a:pt x="323" y="490"/>
                    <a:pt x="324" y="489"/>
                    <a:pt x="322" y="489"/>
                  </a:cubicBezTo>
                  <a:cubicBezTo>
                    <a:pt x="321" y="489"/>
                    <a:pt x="318" y="490"/>
                    <a:pt x="312" y="493"/>
                  </a:cubicBezTo>
                  <a:cubicBezTo>
                    <a:pt x="306" y="493"/>
                    <a:pt x="306" y="493"/>
                    <a:pt x="312" y="487"/>
                  </a:cubicBezTo>
                  <a:lnTo>
                    <a:pt x="323" y="476"/>
                  </a:lnTo>
                  <a:cubicBezTo>
                    <a:pt x="326" y="473"/>
                    <a:pt x="327" y="473"/>
                    <a:pt x="328" y="473"/>
                  </a:cubicBezTo>
                  <a:cubicBezTo>
                    <a:pt x="330" y="473"/>
                    <a:pt x="331" y="473"/>
                    <a:pt x="334" y="471"/>
                  </a:cubicBezTo>
                  <a:cubicBezTo>
                    <a:pt x="334" y="465"/>
                    <a:pt x="345" y="465"/>
                    <a:pt x="351" y="459"/>
                  </a:cubicBezTo>
                  <a:lnTo>
                    <a:pt x="351" y="459"/>
                  </a:lnTo>
                  <a:cubicBezTo>
                    <a:pt x="345" y="462"/>
                    <a:pt x="341" y="464"/>
                    <a:pt x="338" y="464"/>
                  </a:cubicBezTo>
                  <a:cubicBezTo>
                    <a:pt x="335" y="464"/>
                    <a:pt x="334" y="462"/>
                    <a:pt x="334" y="459"/>
                  </a:cubicBezTo>
                  <a:lnTo>
                    <a:pt x="328" y="471"/>
                  </a:lnTo>
                  <a:cubicBezTo>
                    <a:pt x="312" y="471"/>
                    <a:pt x="345" y="454"/>
                    <a:pt x="328" y="454"/>
                  </a:cubicBezTo>
                  <a:lnTo>
                    <a:pt x="340" y="448"/>
                  </a:lnTo>
                  <a:cubicBezTo>
                    <a:pt x="335" y="448"/>
                    <a:pt x="334" y="441"/>
                    <a:pt x="323" y="441"/>
                  </a:cubicBezTo>
                  <a:cubicBezTo>
                    <a:pt x="320" y="441"/>
                    <a:pt x="316" y="441"/>
                    <a:pt x="312" y="443"/>
                  </a:cubicBezTo>
                  <a:cubicBezTo>
                    <a:pt x="312" y="443"/>
                    <a:pt x="317" y="437"/>
                    <a:pt x="323" y="437"/>
                  </a:cubicBezTo>
                  <a:cubicBezTo>
                    <a:pt x="323" y="431"/>
                    <a:pt x="289" y="431"/>
                    <a:pt x="300" y="420"/>
                  </a:cubicBezTo>
                  <a:lnTo>
                    <a:pt x="306" y="415"/>
                  </a:lnTo>
                  <a:lnTo>
                    <a:pt x="306" y="415"/>
                  </a:lnTo>
                  <a:cubicBezTo>
                    <a:pt x="306" y="415"/>
                    <a:pt x="301" y="417"/>
                    <a:pt x="299" y="417"/>
                  </a:cubicBezTo>
                  <a:cubicBezTo>
                    <a:pt x="299" y="417"/>
                    <a:pt x="299" y="416"/>
                    <a:pt x="300" y="415"/>
                  </a:cubicBezTo>
                  <a:cubicBezTo>
                    <a:pt x="300" y="415"/>
                    <a:pt x="306" y="415"/>
                    <a:pt x="306" y="409"/>
                  </a:cubicBezTo>
                  <a:lnTo>
                    <a:pt x="306" y="409"/>
                  </a:lnTo>
                  <a:cubicBezTo>
                    <a:pt x="306" y="409"/>
                    <a:pt x="301" y="411"/>
                    <a:pt x="298" y="411"/>
                  </a:cubicBezTo>
                  <a:cubicBezTo>
                    <a:pt x="296" y="411"/>
                    <a:pt x="295" y="411"/>
                    <a:pt x="295" y="409"/>
                  </a:cubicBezTo>
                  <a:lnTo>
                    <a:pt x="306" y="409"/>
                  </a:lnTo>
                  <a:cubicBezTo>
                    <a:pt x="306" y="398"/>
                    <a:pt x="278" y="403"/>
                    <a:pt x="272" y="398"/>
                  </a:cubicBezTo>
                  <a:cubicBezTo>
                    <a:pt x="289" y="392"/>
                    <a:pt x="295" y="381"/>
                    <a:pt x="295" y="375"/>
                  </a:cubicBezTo>
                  <a:lnTo>
                    <a:pt x="300" y="375"/>
                  </a:lnTo>
                  <a:cubicBezTo>
                    <a:pt x="295" y="364"/>
                    <a:pt x="278" y="364"/>
                    <a:pt x="267" y="364"/>
                  </a:cubicBezTo>
                  <a:cubicBezTo>
                    <a:pt x="284" y="347"/>
                    <a:pt x="261" y="342"/>
                    <a:pt x="272" y="325"/>
                  </a:cubicBezTo>
                  <a:lnTo>
                    <a:pt x="272" y="325"/>
                  </a:lnTo>
                  <a:cubicBezTo>
                    <a:pt x="267" y="331"/>
                    <a:pt x="256" y="331"/>
                    <a:pt x="256" y="331"/>
                  </a:cubicBezTo>
                  <a:cubicBezTo>
                    <a:pt x="256" y="331"/>
                    <a:pt x="239" y="331"/>
                    <a:pt x="256" y="325"/>
                  </a:cubicBezTo>
                  <a:cubicBezTo>
                    <a:pt x="272" y="314"/>
                    <a:pt x="267" y="314"/>
                    <a:pt x="261" y="308"/>
                  </a:cubicBezTo>
                  <a:lnTo>
                    <a:pt x="261" y="308"/>
                  </a:lnTo>
                  <a:lnTo>
                    <a:pt x="239" y="319"/>
                  </a:lnTo>
                  <a:cubicBezTo>
                    <a:pt x="267" y="297"/>
                    <a:pt x="216" y="303"/>
                    <a:pt x="244" y="286"/>
                  </a:cubicBezTo>
                  <a:lnTo>
                    <a:pt x="233" y="286"/>
                  </a:lnTo>
                  <a:lnTo>
                    <a:pt x="244" y="280"/>
                  </a:lnTo>
                  <a:cubicBezTo>
                    <a:pt x="244" y="269"/>
                    <a:pt x="244" y="269"/>
                    <a:pt x="239" y="263"/>
                  </a:cubicBezTo>
                  <a:lnTo>
                    <a:pt x="244" y="258"/>
                  </a:lnTo>
                  <a:lnTo>
                    <a:pt x="244" y="258"/>
                  </a:lnTo>
                  <a:cubicBezTo>
                    <a:pt x="244" y="258"/>
                    <a:pt x="220" y="270"/>
                    <a:pt x="209" y="270"/>
                  </a:cubicBezTo>
                  <a:cubicBezTo>
                    <a:pt x="207" y="270"/>
                    <a:pt x="206" y="270"/>
                    <a:pt x="205" y="269"/>
                  </a:cubicBezTo>
                  <a:lnTo>
                    <a:pt x="222" y="258"/>
                  </a:lnTo>
                  <a:cubicBezTo>
                    <a:pt x="222" y="253"/>
                    <a:pt x="230" y="240"/>
                    <a:pt x="222" y="240"/>
                  </a:cubicBezTo>
                  <a:cubicBezTo>
                    <a:pt x="221" y="240"/>
                    <a:pt x="219" y="240"/>
                    <a:pt x="216" y="241"/>
                  </a:cubicBezTo>
                  <a:cubicBezTo>
                    <a:pt x="216" y="235"/>
                    <a:pt x="222" y="235"/>
                    <a:pt x="222" y="235"/>
                  </a:cubicBezTo>
                  <a:cubicBezTo>
                    <a:pt x="222" y="231"/>
                    <a:pt x="225" y="225"/>
                    <a:pt x="219" y="225"/>
                  </a:cubicBezTo>
                  <a:cubicBezTo>
                    <a:pt x="217" y="225"/>
                    <a:pt x="215" y="225"/>
                    <a:pt x="212" y="227"/>
                  </a:cubicBezTo>
                  <a:lnTo>
                    <a:pt x="212" y="227"/>
                  </a:lnTo>
                  <a:cubicBezTo>
                    <a:pt x="215" y="224"/>
                    <a:pt x="203" y="224"/>
                    <a:pt x="194" y="224"/>
                  </a:cubicBezTo>
                  <a:lnTo>
                    <a:pt x="205" y="219"/>
                  </a:lnTo>
                  <a:lnTo>
                    <a:pt x="205" y="219"/>
                  </a:lnTo>
                  <a:cubicBezTo>
                    <a:pt x="188" y="224"/>
                    <a:pt x="188" y="224"/>
                    <a:pt x="177" y="224"/>
                  </a:cubicBezTo>
                  <a:cubicBezTo>
                    <a:pt x="183" y="219"/>
                    <a:pt x="188" y="219"/>
                    <a:pt x="188" y="219"/>
                  </a:cubicBezTo>
                  <a:cubicBezTo>
                    <a:pt x="188" y="217"/>
                    <a:pt x="188" y="217"/>
                    <a:pt x="186" y="217"/>
                  </a:cubicBezTo>
                  <a:cubicBezTo>
                    <a:pt x="184" y="217"/>
                    <a:pt x="180" y="218"/>
                    <a:pt x="178" y="218"/>
                  </a:cubicBezTo>
                  <a:cubicBezTo>
                    <a:pt x="176" y="218"/>
                    <a:pt x="175" y="217"/>
                    <a:pt x="177" y="213"/>
                  </a:cubicBezTo>
                  <a:lnTo>
                    <a:pt x="188" y="213"/>
                  </a:lnTo>
                  <a:cubicBezTo>
                    <a:pt x="188" y="211"/>
                    <a:pt x="188" y="210"/>
                    <a:pt x="187" y="210"/>
                  </a:cubicBezTo>
                  <a:cubicBezTo>
                    <a:pt x="184" y="210"/>
                    <a:pt x="179" y="213"/>
                    <a:pt x="172" y="213"/>
                  </a:cubicBezTo>
                  <a:cubicBezTo>
                    <a:pt x="166" y="213"/>
                    <a:pt x="172" y="207"/>
                    <a:pt x="183" y="196"/>
                  </a:cubicBezTo>
                  <a:lnTo>
                    <a:pt x="183" y="196"/>
                  </a:lnTo>
                  <a:cubicBezTo>
                    <a:pt x="177" y="202"/>
                    <a:pt x="166" y="202"/>
                    <a:pt x="166" y="202"/>
                  </a:cubicBezTo>
                  <a:cubicBezTo>
                    <a:pt x="172" y="196"/>
                    <a:pt x="177" y="196"/>
                    <a:pt x="177" y="196"/>
                  </a:cubicBezTo>
                  <a:cubicBezTo>
                    <a:pt x="180" y="191"/>
                    <a:pt x="176" y="191"/>
                    <a:pt x="172" y="191"/>
                  </a:cubicBezTo>
                  <a:cubicBezTo>
                    <a:pt x="167" y="191"/>
                    <a:pt x="163" y="191"/>
                    <a:pt x="166" y="185"/>
                  </a:cubicBezTo>
                  <a:cubicBezTo>
                    <a:pt x="172" y="185"/>
                    <a:pt x="172" y="185"/>
                    <a:pt x="172" y="179"/>
                  </a:cubicBezTo>
                  <a:cubicBezTo>
                    <a:pt x="177" y="185"/>
                    <a:pt x="177" y="191"/>
                    <a:pt x="177" y="191"/>
                  </a:cubicBezTo>
                  <a:cubicBezTo>
                    <a:pt x="187" y="186"/>
                    <a:pt x="188" y="181"/>
                    <a:pt x="200" y="176"/>
                  </a:cubicBezTo>
                  <a:lnTo>
                    <a:pt x="200" y="176"/>
                  </a:lnTo>
                  <a:cubicBezTo>
                    <a:pt x="195" y="177"/>
                    <a:pt x="189" y="178"/>
                    <a:pt x="185" y="178"/>
                  </a:cubicBezTo>
                  <a:cubicBezTo>
                    <a:pt x="179" y="178"/>
                    <a:pt x="174" y="177"/>
                    <a:pt x="177" y="174"/>
                  </a:cubicBezTo>
                  <a:lnTo>
                    <a:pt x="183" y="174"/>
                  </a:lnTo>
                  <a:cubicBezTo>
                    <a:pt x="183" y="168"/>
                    <a:pt x="183" y="168"/>
                    <a:pt x="177" y="168"/>
                  </a:cubicBezTo>
                  <a:lnTo>
                    <a:pt x="183" y="168"/>
                  </a:lnTo>
                  <a:cubicBezTo>
                    <a:pt x="188" y="163"/>
                    <a:pt x="183" y="157"/>
                    <a:pt x="183" y="157"/>
                  </a:cubicBezTo>
                  <a:cubicBezTo>
                    <a:pt x="172" y="163"/>
                    <a:pt x="172" y="157"/>
                    <a:pt x="166" y="168"/>
                  </a:cubicBezTo>
                  <a:cubicBezTo>
                    <a:pt x="166" y="168"/>
                    <a:pt x="166" y="168"/>
                    <a:pt x="172" y="174"/>
                  </a:cubicBezTo>
                  <a:cubicBezTo>
                    <a:pt x="160" y="174"/>
                    <a:pt x="155" y="174"/>
                    <a:pt x="160" y="168"/>
                  </a:cubicBezTo>
                  <a:lnTo>
                    <a:pt x="160" y="168"/>
                  </a:lnTo>
                  <a:cubicBezTo>
                    <a:pt x="155" y="174"/>
                    <a:pt x="149" y="174"/>
                    <a:pt x="144" y="174"/>
                  </a:cubicBezTo>
                  <a:cubicBezTo>
                    <a:pt x="160" y="163"/>
                    <a:pt x="166" y="157"/>
                    <a:pt x="172" y="151"/>
                  </a:cubicBezTo>
                  <a:cubicBezTo>
                    <a:pt x="168" y="147"/>
                    <a:pt x="164" y="143"/>
                    <a:pt x="154" y="143"/>
                  </a:cubicBezTo>
                  <a:cubicBezTo>
                    <a:pt x="150" y="143"/>
                    <a:pt x="145" y="144"/>
                    <a:pt x="138" y="146"/>
                  </a:cubicBezTo>
                  <a:cubicBezTo>
                    <a:pt x="138" y="146"/>
                    <a:pt x="144" y="140"/>
                    <a:pt x="149" y="140"/>
                  </a:cubicBezTo>
                  <a:lnTo>
                    <a:pt x="155" y="140"/>
                  </a:lnTo>
                  <a:cubicBezTo>
                    <a:pt x="150" y="140"/>
                    <a:pt x="149" y="133"/>
                    <a:pt x="141" y="133"/>
                  </a:cubicBezTo>
                  <a:cubicBezTo>
                    <a:pt x="138" y="133"/>
                    <a:pt x="136" y="133"/>
                    <a:pt x="132" y="135"/>
                  </a:cubicBezTo>
                  <a:cubicBezTo>
                    <a:pt x="135" y="132"/>
                    <a:pt x="139" y="132"/>
                    <a:pt x="142" y="132"/>
                  </a:cubicBezTo>
                  <a:cubicBezTo>
                    <a:pt x="145" y="132"/>
                    <a:pt x="146" y="132"/>
                    <a:pt x="144" y="129"/>
                  </a:cubicBezTo>
                  <a:lnTo>
                    <a:pt x="149" y="129"/>
                  </a:lnTo>
                  <a:cubicBezTo>
                    <a:pt x="158" y="115"/>
                    <a:pt x="145" y="115"/>
                    <a:pt x="133" y="115"/>
                  </a:cubicBezTo>
                  <a:cubicBezTo>
                    <a:pt x="121" y="115"/>
                    <a:pt x="110" y="115"/>
                    <a:pt x="121" y="101"/>
                  </a:cubicBezTo>
                  <a:lnTo>
                    <a:pt x="121" y="101"/>
                  </a:lnTo>
                  <a:cubicBezTo>
                    <a:pt x="121" y="101"/>
                    <a:pt x="121" y="101"/>
                    <a:pt x="121" y="107"/>
                  </a:cubicBezTo>
                  <a:cubicBezTo>
                    <a:pt x="127" y="84"/>
                    <a:pt x="93" y="84"/>
                    <a:pt x="110" y="56"/>
                  </a:cubicBezTo>
                  <a:cubicBezTo>
                    <a:pt x="110" y="54"/>
                    <a:pt x="109" y="54"/>
                    <a:pt x="107" y="54"/>
                  </a:cubicBezTo>
                  <a:cubicBezTo>
                    <a:pt x="103" y="54"/>
                    <a:pt x="97" y="56"/>
                    <a:pt x="93" y="56"/>
                  </a:cubicBezTo>
                  <a:lnTo>
                    <a:pt x="104" y="51"/>
                  </a:lnTo>
                  <a:lnTo>
                    <a:pt x="88" y="51"/>
                  </a:lnTo>
                  <a:cubicBezTo>
                    <a:pt x="71" y="51"/>
                    <a:pt x="110" y="28"/>
                    <a:pt x="88" y="28"/>
                  </a:cubicBezTo>
                  <a:lnTo>
                    <a:pt x="88" y="28"/>
                  </a:lnTo>
                  <a:lnTo>
                    <a:pt x="82" y="34"/>
                  </a:lnTo>
                  <a:cubicBezTo>
                    <a:pt x="82" y="28"/>
                    <a:pt x="71" y="28"/>
                    <a:pt x="82" y="23"/>
                  </a:cubicBezTo>
                  <a:lnTo>
                    <a:pt x="82" y="23"/>
                  </a:lnTo>
                  <a:cubicBezTo>
                    <a:pt x="82" y="23"/>
                    <a:pt x="77" y="25"/>
                    <a:pt x="75" y="25"/>
                  </a:cubicBezTo>
                  <a:cubicBezTo>
                    <a:pt x="75" y="25"/>
                    <a:pt x="75" y="24"/>
                    <a:pt x="76" y="23"/>
                  </a:cubicBezTo>
                  <a:lnTo>
                    <a:pt x="71" y="23"/>
                  </a:lnTo>
                  <a:cubicBezTo>
                    <a:pt x="71" y="11"/>
                    <a:pt x="93" y="6"/>
                    <a:pt x="93" y="0"/>
                  </a:cubicBezTo>
                  <a:close/>
                  <a:moveTo>
                    <a:pt x="530" y="1036"/>
                  </a:moveTo>
                  <a:cubicBezTo>
                    <a:pt x="524" y="1036"/>
                    <a:pt x="519" y="1036"/>
                    <a:pt x="519" y="1042"/>
                  </a:cubicBezTo>
                  <a:cubicBezTo>
                    <a:pt x="519" y="1042"/>
                    <a:pt x="526" y="1039"/>
                    <a:pt x="530" y="1039"/>
                  </a:cubicBezTo>
                  <a:cubicBezTo>
                    <a:pt x="531" y="1039"/>
                    <a:pt x="532" y="1040"/>
                    <a:pt x="530" y="1042"/>
                  </a:cubicBezTo>
                  <a:cubicBezTo>
                    <a:pt x="524" y="1042"/>
                    <a:pt x="513" y="1047"/>
                    <a:pt x="513" y="1047"/>
                  </a:cubicBezTo>
                  <a:lnTo>
                    <a:pt x="536" y="1047"/>
                  </a:lnTo>
                  <a:cubicBezTo>
                    <a:pt x="558" y="1036"/>
                    <a:pt x="530" y="1042"/>
                    <a:pt x="530" y="1036"/>
                  </a:cubicBezTo>
                  <a:close/>
                  <a:moveTo>
                    <a:pt x="530" y="1047"/>
                  </a:moveTo>
                  <a:cubicBezTo>
                    <a:pt x="530" y="1047"/>
                    <a:pt x="524" y="1050"/>
                    <a:pt x="523" y="1052"/>
                  </a:cubicBezTo>
                  <a:lnTo>
                    <a:pt x="523" y="1052"/>
                  </a:lnTo>
                  <a:cubicBezTo>
                    <a:pt x="525" y="1051"/>
                    <a:pt x="528" y="1050"/>
                    <a:pt x="530" y="1047"/>
                  </a:cubicBezTo>
                  <a:close/>
                  <a:moveTo>
                    <a:pt x="523" y="1052"/>
                  </a:moveTo>
                  <a:cubicBezTo>
                    <a:pt x="520" y="1053"/>
                    <a:pt x="517" y="1053"/>
                    <a:pt x="513" y="1053"/>
                  </a:cubicBezTo>
                  <a:lnTo>
                    <a:pt x="524" y="1053"/>
                  </a:lnTo>
                  <a:cubicBezTo>
                    <a:pt x="523" y="1053"/>
                    <a:pt x="523" y="1053"/>
                    <a:pt x="523" y="10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1"/>
            <p:cNvSpPr/>
            <p:nvPr/>
          </p:nvSpPr>
          <p:spPr>
            <a:xfrm>
              <a:off x="7960000" y="583463"/>
              <a:ext cx="29000" cy="58550"/>
            </a:xfrm>
            <a:custGeom>
              <a:avLst/>
              <a:gdLst/>
              <a:ahLst/>
              <a:cxnLst/>
              <a:rect l="l" t="t" r="r" b="b"/>
              <a:pathLst>
                <a:path w="1160" h="2342" extrusionOk="0">
                  <a:moveTo>
                    <a:pt x="168" y="230"/>
                  </a:moveTo>
                  <a:lnTo>
                    <a:pt x="168" y="230"/>
                  </a:lnTo>
                  <a:cubicBezTo>
                    <a:pt x="167" y="232"/>
                    <a:pt x="166" y="233"/>
                    <a:pt x="166" y="235"/>
                  </a:cubicBezTo>
                  <a:lnTo>
                    <a:pt x="166" y="235"/>
                  </a:lnTo>
                  <a:cubicBezTo>
                    <a:pt x="168" y="235"/>
                    <a:pt x="168" y="234"/>
                    <a:pt x="168" y="230"/>
                  </a:cubicBezTo>
                  <a:close/>
                  <a:moveTo>
                    <a:pt x="117" y="294"/>
                  </a:moveTo>
                  <a:lnTo>
                    <a:pt x="117" y="294"/>
                  </a:lnTo>
                  <a:cubicBezTo>
                    <a:pt x="115" y="295"/>
                    <a:pt x="114" y="296"/>
                    <a:pt x="112" y="297"/>
                  </a:cubicBezTo>
                  <a:cubicBezTo>
                    <a:pt x="115" y="297"/>
                    <a:pt x="116" y="296"/>
                    <a:pt x="117" y="294"/>
                  </a:cubicBezTo>
                  <a:close/>
                  <a:moveTo>
                    <a:pt x="266" y="441"/>
                  </a:moveTo>
                  <a:lnTo>
                    <a:pt x="266" y="441"/>
                  </a:lnTo>
                  <a:cubicBezTo>
                    <a:pt x="265" y="442"/>
                    <a:pt x="264" y="442"/>
                    <a:pt x="263" y="442"/>
                  </a:cubicBezTo>
                  <a:cubicBezTo>
                    <a:pt x="265" y="442"/>
                    <a:pt x="266" y="442"/>
                    <a:pt x="266" y="441"/>
                  </a:cubicBezTo>
                  <a:close/>
                  <a:moveTo>
                    <a:pt x="202" y="454"/>
                  </a:moveTo>
                  <a:cubicBezTo>
                    <a:pt x="196" y="454"/>
                    <a:pt x="196" y="459"/>
                    <a:pt x="196" y="465"/>
                  </a:cubicBezTo>
                  <a:cubicBezTo>
                    <a:pt x="196" y="459"/>
                    <a:pt x="191" y="459"/>
                    <a:pt x="191" y="454"/>
                  </a:cubicBezTo>
                  <a:close/>
                  <a:moveTo>
                    <a:pt x="196" y="526"/>
                  </a:moveTo>
                  <a:cubicBezTo>
                    <a:pt x="197" y="527"/>
                    <a:pt x="198" y="528"/>
                    <a:pt x="199" y="528"/>
                  </a:cubicBezTo>
                  <a:lnTo>
                    <a:pt x="199" y="528"/>
                  </a:lnTo>
                  <a:cubicBezTo>
                    <a:pt x="198" y="528"/>
                    <a:pt x="197" y="527"/>
                    <a:pt x="196" y="526"/>
                  </a:cubicBezTo>
                  <a:close/>
                  <a:moveTo>
                    <a:pt x="341" y="558"/>
                  </a:moveTo>
                  <a:cubicBezTo>
                    <a:pt x="341" y="559"/>
                    <a:pt x="341" y="559"/>
                    <a:pt x="342" y="560"/>
                  </a:cubicBezTo>
                  <a:cubicBezTo>
                    <a:pt x="342" y="559"/>
                    <a:pt x="341" y="558"/>
                    <a:pt x="341" y="558"/>
                  </a:cubicBezTo>
                  <a:close/>
                  <a:moveTo>
                    <a:pt x="300" y="738"/>
                  </a:moveTo>
                  <a:lnTo>
                    <a:pt x="300" y="738"/>
                  </a:lnTo>
                  <a:cubicBezTo>
                    <a:pt x="300" y="739"/>
                    <a:pt x="301" y="739"/>
                    <a:pt x="303" y="739"/>
                  </a:cubicBezTo>
                  <a:lnTo>
                    <a:pt x="300" y="738"/>
                  </a:lnTo>
                  <a:close/>
                  <a:moveTo>
                    <a:pt x="560" y="1012"/>
                  </a:moveTo>
                  <a:cubicBezTo>
                    <a:pt x="560" y="1012"/>
                    <a:pt x="560" y="1013"/>
                    <a:pt x="560" y="1014"/>
                  </a:cubicBezTo>
                  <a:cubicBezTo>
                    <a:pt x="560" y="1013"/>
                    <a:pt x="560" y="1012"/>
                    <a:pt x="560" y="1012"/>
                  </a:cubicBezTo>
                  <a:close/>
                  <a:moveTo>
                    <a:pt x="857" y="1650"/>
                  </a:moveTo>
                  <a:cubicBezTo>
                    <a:pt x="857" y="1650"/>
                    <a:pt x="857" y="1650"/>
                    <a:pt x="857" y="1650"/>
                  </a:cubicBezTo>
                  <a:lnTo>
                    <a:pt x="857" y="1650"/>
                  </a:lnTo>
                  <a:cubicBezTo>
                    <a:pt x="857" y="1651"/>
                    <a:pt x="859" y="1652"/>
                    <a:pt x="863" y="1652"/>
                  </a:cubicBezTo>
                  <a:cubicBezTo>
                    <a:pt x="863" y="1652"/>
                    <a:pt x="860" y="1650"/>
                    <a:pt x="857" y="1650"/>
                  </a:cubicBezTo>
                  <a:close/>
                  <a:moveTo>
                    <a:pt x="908" y="1683"/>
                  </a:moveTo>
                  <a:cubicBezTo>
                    <a:pt x="909" y="1685"/>
                    <a:pt x="910" y="1686"/>
                    <a:pt x="913" y="1686"/>
                  </a:cubicBezTo>
                  <a:cubicBezTo>
                    <a:pt x="911" y="1684"/>
                    <a:pt x="910" y="1683"/>
                    <a:pt x="908" y="1683"/>
                  </a:cubicBezTo>
                  <a:close/>
                  <a:moveTo>
                    <a:pt x="993" y="1910"/>
                  </a:moveTo>
                  <a:cubicBezTo>
                    <a:pt x="992" y="1910"/>
                    <a:pt x="992" y="1911"/>
                    <a:pt x="992" y="1911"/>
                  </a:cubicBezTo>
                  <a:lnTo>
                    <a:pt x="992" y="1911"/>
                  </a:lnTo>
                  <a:cubicBezTo>
                    <a:pt x="993" y="1911"/>
                    <a:pt x="993" y="1910"/>
                    <a:pt x="993" y="1910"/>
                  </a:cubicBezTo>
                  <a:close/>
                  <a:moveTo>
                    <a:pt x="1037" y="2064"/>
                  </a:moveTo>
                  <a:cubicBezTo>
                    <a:pt x="1039" y="2067"/>
                    <a:pt x="1042" y="2067"/>
                    <a:pt x="1042" y="2067"/>
                  </a:cubicBezTo>
                  <a:cubicBezTo>
                    <a:pt x="1041" y="2065"/>
                    <a:pt x="1039" y="2065"/>
                    <a:pt x="1037" y="2064"/>
                  </a:cubicBezTo>
                  <a:close/>
                  <a:moveTo>
                    <a:pt x="1008" y="2100"/>
                  </a:moveTo>
                  <a:lnTo>
                    <a:pt x="1014" y="2106"/>
                  </a:lnTo>
                  <a:cubicBezTo>
                    <a:pt x="1014" y="2100"/>
                    <a:pt x="1008" y="2100"/>
                    <a:pt x="1008" y="2100"/>
                  </a:cubicBezTo>
                  <a:close/>
                  <a:moveTo>
                    <a:pt x="1131" y="2229"/>
                  </a:moveTo>
                  <a:lnTo>
                    <a:pt x="1131" y="2229"/>
                  </a:lnTo>
                  <a:lnTo>
                    <a:pt x="1131" y="2229"/>
                  </a:lnTo>
                  <a:close/>
                  <a:moveTo>
                    <a:pt x="67" y="0"/>
                  </a:moveTo>
                  <a:cubicBezTo>
                    <a:pt x="67" y="6"/>
                    <a:pt x="67" y="11"/>
                    <a:pt x="62" y="11"/>
                  </a:cubicBezTo>
                  <a:lnTo>
                    <a:pt x="56" y="6"/>
                  </a:lnTo>
                  <a:cubicBezTo>
                    <a:pt x="34" y="17"/>
                    <a:pt x="11" y="17"/>
                    <a:pt x="0" y="39"/>
                  </a:cubicBezTo>
                  <a:lnTo>
                    <a:pt x="5" y="41"/>
                  </a:lnTo>
                  <a:lnTo>
                    <a:pt x="5" y="41"/>
                  </a:lnTo>
                  <a:cubicBezTo>
                    <a:pt x="2" y="49"/>
                    <a:pt x="4" y="50"/>
                    <a:pt x="11" y="50"/>
                  </a:cubicBezTo>
                  <a:lnTo>
                    <a:pt x="11" y="50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7" y="45"/>
                  </a:lnTo>
                  <a:lnTo>
                    <a:pt x="11" y="50"/>
                  </a:lnTo>
                  <a:lnTo>
                    <a:pt x="11" y="50"/>
                  </a:lnTo>
                  <a:cubicBezTo>
                    <a:pt x="11" y="50"/>
                    <a:pt x="11" y="50"/>
                    <a:pt x="11" y="50"/>
                  </a:cubicBez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cubicBezTo>
                    <a:pt x="13" y="50"/>
                    <a:pt x="15" y="50"/>
                    <a:pt x="17" y="50"/>
                  </a:cubicBezTo>
                  <a:cubicBezTo>
                    <a:pt x="11" y="56"/>
                    <a:pt x="6" y="56"/>
                    <a:pt x="6" y="62"/>
                  </a:cubicBezTo>
                  <a:lnTo>
                    <a:pt x="28" y="62"/>
                  </a:lnTo>
                  <a:cubicBezTo>
                    <a:pt x="23" y="67"/>
                    <a:pt x="11" y="62"/>
                    <a:pt x="11" y="73"/>
                  </a:cubicBezTo>
                  <a:cubicBezTo>
                    <a:pt x="20" y="73"/>
                    <a:pt x="26" y="66"/>
                    <a:pt x="30" y="66"/>
                  </a:cubicBezTo>
                  <a:cubicBezTo>
                    <a:pt x="31" y="66"/>
                    <a:pt x="33" y="66"/>
                    <a:pt x="34" y="67"/>
                  </a:cubicBezTo>
                  <a:cubicBezTo>
                    <a:pt x="28" y="73"/>
                    <a:pt x="17" y="73"/>
                    <a:pt x="28" y="78"/>
                  </a:cubicBezTo>
                  <a:lnTo>
                    <a:pt x="17" y="78"/>
                  </a:lnTo>
                  <a:cubicBezTo>
                    <a:pt x="23" y="84"/>
                    <a:pt x="23" y="90"/>
                    <a:pt x="34" y="90"/>
                  </a:cubicBezTo>
                  <a:cubicBezTo>
                    <a:pt x="28" y="101"/>
                    <a:pt x="45" y="106"/>
                    <a:pt x="28" y="112"/>
                  </a:cubicBezTo>
                  <a:cubicBezTo>
                    <a:pt x="34" y="112"/>
                    <a:pt x="45" y="118"/>
                    <a:pt x="45" y="123"/>
                  </a:cubicBezTo>
                  <a:cubicBezTo>
                    <a:pt x="23" y="123"/>
                    <a:pt x="51" y="140"/>
                    <a:pt x="28" y="146"/>
                  </a:cubicBezTo>
                  <a:cubicBezTo>
                    <a:pt x="51" y="146"/>
                    <a:pt x="45" y="168"/>
                    <a:pt x="62" y="174"/>
                  </a:cubicBezTo>
                  <a:lnTo>
                    <a:pt x="56" y="174"/>
                  </a:lnTo>
                  <a:cubicBezTo>
                    <a:pt x="56" y="179"/>
                    <a:pt x="51" y="185"/>
                    <a:pt x="45" y="190"/>
                  </a:cubicBezTo>
                  <a:cubicBezTo>
                    <a:pt x="52" y="187"/>
                    <a:pt x="58" y="185"/>
                    <a:pt x="63" y="185"/>
                  </a:cubicBezTo>
                  <a:cubicBezTo>
                    <a:pt x="72" y="185"/>
                    <a:pt x="77" y="190"/>
                    <a:pt x="84" y="190"/>
                  </a:cubicBezTo>
                  <a:cubicBezTo>
                    <a:pt x="79" y="199"/>
                    <a:pt x="73" y="200"/>
                    <a:pt x="67" y="200"/>
                  </a:cubicBezTo>
                  <a:cubicBezTo>
                    <a:pt x="65" y="200"/>
                    <a:pt x="62" y="200"/>
                    <a:pt x="59" y="200"/>
                  </a:cubicBezTo>
                  <a:cubicBezTo>
                    <a:pt x="56" y="200"/>
                    <a:pt x="53" y="200"/>
                    <a:pt x="51" y="202"/>
                  </a:cubicBezTo>
                  <a:lnTo>
                    <a:pt x="51" y="202"/>
                  </a:lnTo>
                  <a:cubicBezTo>
                    <a:pt x="52" y="201"/>
                    <a:pt x="54" y="200"/>
                    <a:pt x="55" y="200"/>
                  </a:cubicBezTo>
                  <a:cubicBezTo>
                    <a:pt x="61" y="200"/>
                    <a:pt x="65" y="206"/>
                    <a:pt x="71" y="206"/>
                  </a:cubicBezTo>
                  <a:cubicBezTo>
                    <a:pt x="73" y="206"/>
                    <a:pt x="76" y="205"/>
                    <a:pt x="79" y="202"/>
                  </a:cubicBezTo>
                  <a:lnTo>
                    <a:pt x="79" y="202"/>
                  </a:lnTo>
                  <a:cubicBezTo>
                    <a:pt x="73" y="213"/>
                    <a:pt x="73" y="213"/>
                    <a:pt x="62" y="218"/>
                  </a:cubicBezTo>
                  <a:cubicBezTo>
                    <a:pt x="66" y="217"/>
                    <a:pt x="69" y="217"/>
                    <a:pt x="71" y="217"/>
                  </a:cubicBezTo>
                  <a:cubicBezTo>
                    <a:pt x="79" y="217"/>
                    <a:pt x="71" y="224"/>
                    <a:pt x="84" y="224"/>
                  </a:cubicBezTo>
                  <a:cubicBezTo>
                    <a:pt x="79" y="235"/>
                    <a:pt x="62" y="235"/>
                    <a:pt x="73" y="241"/>
                  </a:cubicBezTo>
                  <a:cubicBezTo>
                    <a:pt x="71" y="243"/>
                    <a:pt x="69" y="243"/>
                    <a:pt x="66" y="243"/>
                  </a:cubicBezTo>
                  <a:cubicBezTo>
                    <a:pt x="61" y="243"/>
                    <a:pt x="56" y="241"/>
                    <a:pt x="56" y="241"/>
                  </a:cubicBezTo>
                  <a:lnTo>
                    <a:pt x="56" y="241"/>
                  </a:lnTo>
                  <a:cubicBezTo>
                    <a:pt x="58" y="245"/>
                    <a:pt x="61" y="246"/>
                    <a:pt x="65" y="246"/>
                  </a:cubicBezTo>
                  <a:cubicBezTo>
                    <a:pt x="72" y="246"/>
                    <a:pt x="80" y="241"/>
                    <a:pt x="84" y="241"/>
                  </a:cubicBezTo>
                  <a:lnTo>
                    <a:pt x="84" y="241"/>
                  </a:lnTo>
                  <a:cubicBezTo>
                    <a:pt x="95" y="246"/>
                    <a:pt x="79" y="246"/>
                    <a:pt x="67" y="258"/>
                  </a:cubicBezTo>
                  <a:cubicBezTo>
                    <a:pt x="73" y="260"/>
                    <a:pt x="80" y="260"/>
                    <a:pt x="86" y="260"/>
                  </a:cubicBezTo>
                  <a:cubicBezTo>
                    <a:pt x="91" y="260"/>
                    <a:pt x="95" y="260"/>
                    <a:pt x="95" y="263"/>
                  </a:cubicBezTo>
                  <a:cubicBezTo>
                    <a:pt x="95" y="269"/>
                    <a:pt x="90" y="269"/>
                    <a:pt x="90" y="269"/>
                  </a:cubicBezTo>
                  <a:cubicBezTo>
                    <a:pt x="107" y="269"/>
                    <a:pt x="95" y="291"/>
                    <a:pt x="118" y="291"/>
                  </a:cubicBezTo>
                  <a:cubicBezTo>
                    <a:pt x="118" y="291"/>
                    <a:pt x="118" y="293"/>
                    <a:pt x="117" y="294"/>
                  </a:cubicBezTo>
                  <a:lnTo>
                    <a:pt x="117" y="294"/>
                  </a:lnTo>
                  <a:cubicBezTo>
                    <a:pt x="125" y="290"/>
                    <a:pt x="130" y="286"/>
                    <a:pt x="135" y="286"/>
                  </a:cubicBezTo>
                  <a:cubicBezTo>
                    <a:pt x="135" y="291"/>
                    <a:pt x="146" y="291"/>
                    <a:pt x="140" y="297"/>
                  </a:cubicBezTo>
                  <a:cubicBezTo>
                    <a:pt x="140" y="291"/>
                    <a:pt x="135" y="291"/>
                    <a:pt x="129" y="291"/>
                  </a:cubicBezTo>
                  <a:lnTo>
                    <a:pt x="135" y="297"/>
                  </a:lnTo>
                  <a:cubicBezTo>
                    <a:pt x="132" y="300"/>
                    <a:pt x="130" y="301"/>
                    <a:pt x="129" y="301"/>
                  </a:cubicBezTo>
                  <a:cubicBezTo>
                    <a:pt x="126" y="301"/>
                    <a:pt x="126" y="296"/>
                    <a:pt x="122" y="296"/>
                  </a:cubicBezTo>
                  <a:cubicBezTo>
                    <a:pt x="121" y="296"/>
                    <a:pt x="119" y="296"/>
                    <a:pt x="118" y="297"/>
                  </a:cubicBezTo>
                  <a:cubicBezTo>
                    <a:pt x="123" y="302"/>
                    <a:pt x="140" y="308"/>
                    <a:pt x="140" y="319"/>
                  </a:cubicBezTo>
                  <a:cubicBezTo>
                    <a:pt x="139" y="320"/>
                    <a:pt x="138" y="320"/>
                    <a:pt x="137" y="320"/>
                  </a:cubicBezTo>
                  <a:cubicBezTo>
                    <a:pt x="131" y="320"/>
                    <a:pt x="129" y="313"/>
                    <a:pt x="125" y="313"/>
                  </a:cubicBezTo>
                  <a:cubicBezTo>
                    <a:pt x="123" y="313"/>
                    <a:pt x="121" y="315"/>
                    <a:pt x="118" y="319"/>
                  </a:cubicBezTo>
                  <a:lnTo>
                    <a:pt x="123" y="302"/>
                  </a:lnTo>
                  <a:lnTo>
                    <a:pt x="123" y="302"/>
                  </a:lnTo>
                  <a:cubicBezTo>
                    <a:pt x="116" y="310"/>
                    <a:pt x="114" y="312"/>
                    <a:pt x="113" y="312"/>
                  </a:cubicBezTo>
                  <a:cubicBezTo>
                    <a:pt x="111" y="312"/>
                    <a:pt x="113" y="308"/>
                    <a:pt x="111" y="308"/>
                  </a:cubicBezTo>
                  <a:cubicBezTo>
                    <a:pt x="110" y="308"/>
                    <a:pt x="107" y="309"/>
                    <a:pt x="101" y="314"/>
                  </a:cubicBezTo>
                  <a:cubicBezTo>
                    <a:pt x="101" y="330"/>
                    <a:pt x="112" y="325"/>
                    <a:pt x="112" y="342"/>
                  </a:cubicBezTo>
                  <a:cubicBezTo>
                    <a:pt x="123" y="342"/>
                    <a:pt x="123" y="336"/>
                    <a:pt x="135" y="336"/>
                  </a:cubicBezTo>
                  <a:lnTo>
                    <a:pt x="135" y="336"/>
                  </a:lnTo>
                  <a:cubicBezTo>
                    <a:pt x="157" y="347"/>
                    <a:pt x="107" y="364"/>
                    <a:pt x="129" y="370"/>
                  </a:cubicBezTo>
                  <a:cubicBezTo>
                    <a:pt x="133" y="370"/>
                    <a:pt x="140" y="369"/>
                    <a:pt x="145" y="369"/>
                  </a:cubicBezTo>
                  <a:cubicBezTo>
                    <a:pt x="154" y="369"/>
                    <a:pt x="160" y="371"/>
                    <a:pt x="157" y="381"/>
                  </a:cubicBezTo>
                  <a:lnTo>
                    <a:pt x="135" y="381"/>
                  </a:lnTo>
                  <a:cubicBezTo>
                    <a:pt x="137" y="389"/>
                    <a:pt x="144" y="389"/>
                    <a:pt x="150" y="389"/>
                  </a:cubicBezTo>
                  <a:cubicBezTo>
                    <a:pt x="156" y="389"/>
                    <a:pt x="160" y="389"/>
                    <a:pt x="157" y="398"/>
                  </a:cubicBezTo>
                  <a:cubicBezTo>
                    <a:pt x="151" y="398"/>
                    <a:pt x="146" y="392"/>
                    <a:pt x="146" y="392"/>
                  </a:cubicBezTo>
                  <a:lnTo>
                    <a:pt x="146" y="392"/>
                  </a:lnTo>
                  <a:cubicBezTo>
                    <a:pt x="143" y="400"/>
                    <a:pt x="146" y="402"/>
                    <a:pt x="150" y="402"/>
                  </a:cubicBezTo>
                  <a:cubicBezTo>
                    <a:pt x="152" y="402"/>
                    <a:pt x="154" y="402"/>
                    <a:pt x="157" y="402"/>
                  </a:cubicBezTo>
                  <a:cubicBezTo>
                    <a:pt x="159" y="402"/>
                    <a:pt x="161" y="402"/>
                    <a:pt x="163" y="403"/>
                  </a:cubicBezTo>
                  <a:lnTo>
                    <a:pt x="146" y="409"/>
                  </a:lnTo>
                  <a:cubicBezTo>
                    <a:pt x="157" y="420"/>
                    <a:pt x="174" y="431"/>
                    <a:pt x="185" y="448"/>
                  </a:cubicBezTo>
                  <a:cubicBezTo>
                    <a:pt x="179" y="448"/>
                    <a:pt x="174" y="448"/>
                    <a:pt x="168" y="454"/>
                  </a:cubicBezTo>
                  <a:cubicBezTo>
                    <a:pt x="185" y="470"/>
                    <a:pt x="185" y="493"/>
                    <a:pt x="185" y="515"/>
                  </a:cubicBezTo>
                  <a:lnTo>
                    <a:pt x="202" y="521"/>
                  </a:lnTo>
                  <a:cubicBezTo>
                    <a:pt x="202" y="521"/>
                    <a:pt x="199" y="523"/>
                    <a:pt x="196" y="523"/>
                  </a:cubicBezTo>
                  <a:cubicBezTo>
                    <a:pt x="194" y="523"/>
                    <a:pt x="192" y="523"/>
                    <a:pt x="191" y="521"/>
                  </a:cubicBezTo>
                  <a:lnTo>
                    <a:pt x="191" y="521"/>
                  </a:lnTo>
                  <a:cubicBezTo>
                    <a:pt x="191" y="525"/>
                    <a:pt x="192" y="526"/>
                    <a:pt x="194" y="526"/>
                  </a:cubicBezTo>
                  <a:cubicBezTo>
                    <a:pt x="197" y="526"/>
                    <a:pt x="204" y="521"/>
                    <a:pt x="207" y="521"/>
                  </a:cubicBezTo>
                  <a:lnTo>
                    <a:pt x="207" y="521"/>
                  </a:lnTo>
                  <a:cubicBezTo>
                    <a:pt x="211" y="525"/>
                    <a:pt x="207" y="529"/>
                    <a:pt x="202" y="529"/>
                  </a:cubicBezTo>
                  <a:cubicBezTo>
                    <a:pt x="201" y="529"/>
                    <a:pt x="200" y="529"/>
                    <a:pt x="199" y="528"/>
                  </a:cubicBezTo>
                  <a:lnTo>
                    <a:pt x="199" y="528"/>
                  </a:lnTo>
                  <a:cubicBezTo>
                    <a:pt x="215" y="539"/>
                    <a:pt x="235" y="556"/>
                    <a:pt x="230" y="577"/>
                  </a:cubicBezTo>
                  <a:lnTo>
                    <a:pt x="224" y="571"/>
                  </a:lnTo>
                  <a:lnTo>
                    <a:pt x="224" y="571"/>
                  </a:lnTo>
                  <a:cubicBezTo>
                    <a:pt x="224" y="580"/>
                    <a:pt x="233" y="580"/>
                    <a:pt x="240" y="580"/>
                  </a:cubicBezTo>
                  <a:cubicBezTo>
                    <a:pt x="247" y="580"/>
                    <a:pt x="252" y="580"/>
                    <a:pt x="247" y="588"/>
                  </a:cubicBezTo>
                  <a:cubicBezTo>
                    <a:pt x="252" y="610"/>
                    <a:pt x="275" y="633"/>
                    <a:pt x="263" y="655"/>
                  </a:cubicBezTo>
                  <a:cubicBezTo>
                    <a:pt x="265" y="655"/>
                    <a:pt x="266" y="655"/>
                    <a:pt x="267" y="655"/>
                  </a:cubicBezTo>
                  <a:cubicBezTo>
                    <a:pt x="276" y="655"/>
                    <a:pt x="269" y="674"/>
                    <a:pt x="282" y="674"/>
                  </a:cubicBezTo>
                  <a:cubicBezTo>
                    <a:pt x="284" y="674"/>
                    <a:pt x="287" y="674"/>
                    <a:pt x="291" y="672"/>
                  </a:cubicBezTo>
                  <a:lnTo>
                    <a:pt x="291" y="672"/>
                  </a:lnTo>
                  <a:cubicBezTo>
                    <a:pt x="286" y="689"/>
                    <a:pt x="280" y="689"/>
                    <a:pt x="280" y="711"/>
                  </a:cubicBezTo>
                  <a:cubicBezTo>
                    <a:pt x="280" y="714"/>
                    <a:pt x="284" y="714"/>
                    <a:pt x="289" y="714"/>
                  </a:cubicBezTo>
                  <a:cubicBezTo>
                    <a:pt x="294" y="714"/>
                    <a:pt x="300" y="714"/>
                    <a:pt x="303" y="717"/>
                  </a:cubicBezTo>
                  <a:lnTo>
                    <a:pt x="291" y="722"/>
                  </a:lnTo>
                  <a:lnTo>
                    <a:pt x="308" y="722"/>
                  </a:lnTo>
                  <a:lnTo>
                    <a:pt x="291" y="734"/>
                  </a:lnTo>
                  <a:lnTo>
                    <a:pt x="300" y="738"/>
                  </a:lnTo>
                  <a:lnTo>
                    <a:pt x="300" y="738"/>
                  </a:lnTo>
                  <a:cubicBezTo>
                    <a:pt x="300" y="736"/>
                    <a:pt x="304" y="732"/>
                    <a:pt x="308" y="728"/>
                  </a:cubicBezTo>
                  <a:lnTo>
                    <a:pt x="308" y="728"/>
                  </a:lnTo>
                  <a:cubicBezTo>
                    <a:pt x="319" y="739"/>
                    <a:pt x="308" y="756"/>
                    <a:pt x="303" y="762"/>
                  </a:cubicBezTo>
                  <a:lnTo>
                    <a:pt x="325" y="773"/>
                  </a:lnTo>
                  <a:cubicBezTo>
                    <a:pt x="323" y="775"/>
                    <a:pt x="321" y="775"/>
                    <a:pt x="319" y="775"/>
                  </a:cubicBezTo>
                  <a:cubicBezTo>
                    <a:pt x="316" y="775"/>
                    <a:pt x="312" y="773"/>
                    <a:pt x="308" y="773"/>
                  </a:cubicBezTo>
                  <a:lnTo>
                    <a:pt x="308" y="773"/>
                  </a:lnTo>
                  <a:cubicBezTo>
                    <a:pt x="325" y="779"/>
                    <a:pt x="297" y="784"/>
                    <a:pt x="314" y="784"/>
                  </a:cubicBezTo>
                  <a:lnTo>
                    <a:pt x="325" y="784"/>
                  </a:lnTo>
                  <a:cubicBezTo>
                    <a:pt x="319" y="790"/>
                    <a:pt x="325" y="801"/>
                    <a:pt x="331" y="807"/>
                  </a:cubicBezTo>
                  <a:lnTo>
                    <a:pt x="319" y="812"/>
                  </a:lnTo>
                  <a:cubicBezTo>
                    <a:pt x="325" y="829"/>
                    <a:pt x="342" y="840"/>
                    <a:pt x="347" y="857"/>
                  </a:cubicBezTo>
                  <a:cubicBezTo>
                    <a:pt x="353" y="851"/>
                    <a:pt x="370" y="846"/>
                    <a:pt x="370" y="846"/>
                  </a:cubicBezTo>
                  <a:lnTo>
                    <a:pt x="370" y="846"/>
                  </a:lnTo>
                  <a:lnTo>
                    <a:pt x="359" y="857"/>
                  </a:lnTo>
                  <a:cubicBezTo>
                    <a:pt x="370" y="857"/>
                    <a:pt x="359" y="851"/>
                    <a:pt x="375" y="851"/>
                  </a:cubicBezTo>
                  <a:cubicBezTo>
                    <a:pt x="375" y="857"/>
                    <a:pt x="359" y="863"/>
                    <a:pt x="353" y="863"/>
                  </a:cubicBezTo>
                  <a:lnTo>
                    <a:pt x="364" y="868"/>
                  </a:lnTo>
                  <a:lnTo>
                    <a:pt x="353" y="868"/>
                  </a:lnTo>
                  <a:cubicBezTo>
                    <a:pt x="358" y="868"/>
                    <a:pt x="345" y="886"/>
                    <a:pt x="354" y="886"/>
                  </a:cubicBezTo>
                  <a:cubicBezTo>
                    <a:pt x="355" y="886"/>
                    <a:pt x="357" y="886"/>
                    <a:pt x="359" y="885"/>
                  </a:cubicBezTo>
                  <a:lnTo>
                    <a:pt x="359" y="891"/>
                  </a:lnTo>
                  <a:cubicBezTo>
                    <a:pt x="364" y="907"/>
                    <a:pt x="375" y="913"/>
                    <a:pt x="381" y="924"/>
                  </a:cubicBezTo>
                  <a:cubicBezTo>
                    <a:pt x="385" y="922"/>
                    <a:pt x="387" y="922"/>
                    <a:pt x="389" y="922"/>
                  </a:cubicBezTo>
                  <a:cubicBezTo>
                    <a:pt x="393" y="922"/>
                    <a:pt x="396" y="924"/>
                    <a:pt x="403" y="924"/>
                  </a:cubicBezTo>
                  <a:cubicBezTo>
                    <a:pt x="409" y="941"/>
                    <a:pt x="403" y="952"/>
                    <a:pt x="409" y="963"/>
                  </a:cubicBezTo>
                  <a:cubicBezTo>
                    <a:pt x="413" y="965"/>
                    <a:pt x="415" y="966"/>
                    <a:pt x="417" y="966"/>
                  </a:cubicBezTo>
                  <a:cubicBezTo>
                    <a:pt x="421" y="966"/>
                    <a:pt x="424" y="963"/>
                    <a:pt x="431" y="963"/>
                  </a:cubicBezTo>
                  <a:lnTo>
                    <a:pt x="431" y="963"/>
                  </a:lnTo>
                  <a:cubicBezTo>
                    <a:pt x="420" y="969"/>
                    <a:pt x="426" y="980"/>
                    <a:pt x="415" y="980"/>
                  </a:cubicBezTo>
                  <a:cubicBezTo>
                    <a:pt x="426" y="991"/>
                    <a:pt x="426" y="997"/>
                    <a:pt x="443" y="1008"/>
                  </a:cubicBezTo>
                  <a:cubicBezTo>
                    <a:pt x="448" y="1008"/>
                    <a:pt x="448" y="1003"/>
                    <a:pt x="454" y="1003"/>
                  </a:cubicBezTo>
                  <a:lnTo>
                    <a:pt x="454" y="1003"/>
                  </a:lnTo>
                  <a:cubicBezTo>
                    <a:pt x="459" y="1003"/>
                    <a:pt x="454" y="1014"/>
                    <a:pt x="448" y="1014"/>
                  </a:cubicBezTo>
                  <a:cubicBezTo>
                    <a:pt x="471" y="1025"/>
                    <a:pt x="437" y="1075"/>
                    <a:pt x="471" y="1081"/>
                  </a:cubicBezTo>
                  <a:lnTo>
                    <a:pt x="487" y="1092"/>
                  </a:lnTo>
                  <a:cubicBezTo>
                    <a:pt x="490" y="1098"/>
                    <a:pt x="487" y="1098"/>
                    <a:pt x="484" y="1098"/>
                  </a:cubicBezTo>
                  <a:cubicBezTo>
                    <a:pt x="480" y="1098"/>
                    <a:pt x="476" y="1098"/>
                    <a:pt x="476" y="1103"/>
                  </a:cubicBezTo>
                  <a:cubicBezTo>
                    <a:pt x="504" y="1109"/>
                    <a:pt x="487" y="1131"/>
                    <a:pt x="504" y="1143"/>
                  </a:cubicBezTo>
                  <a:cubicBezTo>
                    <a:pt x="482" y="1171"/>
                    <a:pt x="532" y="1182"/>
                    <a:pt x="515" y="1210"/>
                  </a:cubicBezTo>
                  <a:lnTo>
                    <a:pt x="527" y="1204"/>
                  </a:lnTo>
                  <a:lnTo>
                    <a:pt x="527" y="1204"/>
                  </a:lnTo>
                  <a:cubicBezTo>
                    <a:pt x="532" y="1204"/>
                    <a:pt x="521" y="1210"/>
                    <a:pt x="521" y="1215"/>
                  </a:cubicBezTo>
                  <a:cubicBezTo>
                    <a:pt x="527" y="1210"/>
                    <a:pt x="527" y="1204"/>
                    <a:pt x="532" y="1204"/>
                  </a:cubicBezTo>
                  <a:cubicBezTo>
                    <a:pt x="560" y="1238"/>
                    <a:pt x="560" y="1283"/>
                    <a:pt x="571" y="1322"/>
                  </a:cubicBezTo>
                  <a:cubicBezTo>
                    <a:pt x="573" y="1324"/>
                    <a:pt x="575" y="1325"/>
                    <a:pt x="579" y="1325"/>
                  </a:cubicBezTo>
                  <a:cubicBezTo>
                    <a:pt x="585" y="1325"/>
                    <a:pt x="593" y="1323"/>
                    <a:pt x="599" y="1323"/>
                  </a:cubicBezTo>
                  <a:cubicBezTo>
                    <a:pt x="604" y="1323"/>
                    <a:pt x="607" y="1325"/>
                    <a:pt x="605" y="1333"/>
                  </a:cubicBezTo>
                  <a:lnTo>
                    <a:pt x="588" y="1339"/>
                  </a:lnTo>
                  <a:cubicBezTo>
                    <a:pt x="616" y="1355"/>
                    <a:pt x="616" y="1389"/>
                    <a:pt x="644" y="1406"/>
                  </a:cubicBezTo>
                  <a:cubicBezTo>
                    <a:pt x="641" y="1409"/>
                    <a:pt x="639" y="1410"/>
                    <a:pt x="636" y="1410"/>
                  </a:cubicBezTo>
                  <a:cubicBezTo>
                    <a:pt x="634" y="1410"/>
                    <a:pt x="633" y="1409"/>
                    <a:pt x="633" y="1406"/>
                  </a:cubicBezTo>
                  <a:lnTo>
                    <a:pt x="633" y="1406"/>
                  </a:lnTo>
                  <a:cubicBezTo>
                    <a:pt x="628" y="1415"/>
                    <a:pt x="639" y="1424"/>
                    <a:pt x="646" y="1424"/>
                  </a:cubicBezTo>
                  <a:cubicBezTo>
                    <a:pt x="647" y="1424"/>
                    <a:pt x="649" y="1424"/>
                    <a:pt x="650" y="1423"/>
                  </a:cubicBezTo>
                  <a:lnTo>
                    <a:pt x="650" y="1423"/>
                  </a:lnTo>
                  <a:cubicBezTo>
                    <a:pt x="650" y="1428"/>
                    <a:pt x="644" y="1428"/>
                    <a:pt x="639" y="1434"/>
                  </a:cubicBezTo>
                  <a:cubicBezTo>
                    <a:pt x="639" y="1439"/>
                    <a:pt x="661" y="1439"/>
                    <a:pt x="650" y="1451"/>
                  </a:cubicBezTo>
                  <a:lnTo>
                    <a:pt x="644" y="1451"/>
                  </a:lnTo>
                  <a:cubicBezTo>
                    <a:pt x="653" y="1451"/>
                    <a:pt x="655" y="1460"/>
                    <a:pt x="658" y="1460"/>
                  </a:cubicBezTo>
                  <a:cubicBezTo>
                    <a:pt x="659" y="1460"/>
                    <a:pt x="660" y="1459"/>
                    <a:pt x="661" y="1456"/>
                  </a:cubicBezTo>
                  <a:cubicBezTo>
                    <a:pt x="661" y="1467"/>
                    <a:pt x="678" y="1473"/>
                    <a:pt x="678" y="1484"/>
                  </a:cubicBezTo>
                  <a:cubicBezTo>
                    <a:pt x="679" y="1484"/>
                    <a:pt x="680" y="1483"/>
                    <a:pt x="681" y="1483"/>
                  </a:cubicBezTo>
                  <a:cubicBezTo>
                    <a:pt x="686" y="1483"/>
                    <a:pt x="681" y="1496"/>
                    <a:pt x="690" y="1496"/>
                  </a:cubicBezTo>
                  <a:cubicBezTo>
                    <a:pt x="691" y="1496"/>
                    <a:pt x="693" y="1496"/>
                    <a:pt x="695" y="1495"/>
                  </a:cubicBezTo>
                  <a:lnTo>
                    <a:pt x="695" y="1495"/>
                  </a:lnTo>
                  <a:cubicBezTo>
                    <a:pt x="678" y="1501"/>
                    <a:pt x="689" y="1518"/>
                    <a:pt x="700" y="1518"/>
                  </a:cubicBezTo>
                  <a:cubicBezTo>
                    <a:pt x="695" y="1523"/>
                    <a:pt x="700" y="1529"/>
                    <a:pt x="689" y="1529"/>
                  </a:cubicBezTo>
                  <a:cubicBezTo>
                    <a:pt x="693" y="1533"/>
                    <a:pt x="697" y="1537"/>
                    <a:pt x="703" y="1537"/>
                  </a:cubicBezTo>
                  <a:cubicBezTo>
                    <a:pt x="705" y="1537"/>
                    <a:pt x="708" y="1536"/>
                    <a:pt x="711" y="1535"/>
                  </a:cubicBezTo>
                  <a:lnTo>
                    <a:pt x="711" y="1535"/>
                  </a:lnTo>
                  <a:cubicBezTo>
                    <a:pt x="695" y="1557"/>
                    <a:pt x="739" y="1551"/>
                    <a:pt x="717" y="1574"/>
                  </a:cubicBezTo>
                  <a:cubicBezTo>
                    <a:pt x="734" y="1591"/>
                    <a:pt x="751" y="1602"/>
                    <a:pt x="767" y="1619"/>
                  </a:cubicBezTo>
                  <a:cubicBezTo>
                    <a:pt x="764" y="1621"/>
                    <a:pt x="761" y="1621"/>
                    <a:pt x="758" y="1621"/>
                  </a:cubicBezTo>
                  <a:cubicBezTo>
                    <a:pt x="750" y="1621"/>
                    <a:pt x="751" y="1610"/>
                    <a:pt x="743" y="1610"/>
                  </a:cubicBezTo>
                  <a:cubicBezTo>
                    <a:pt x="741" y="1610"/>
                    <a:pt x="738" y="1611"/>
                    <a:pt x="734" y="1613"/>
                  </a:cubicBezTo>
                  <a:cubicBezTo>
                    <a:pt x="751" y="1624"/>
                    <a:pt x="773" y="1630"/>
                    <a:pt x="779" y="1647"/>
                  </a:cubicBezTo>
                  <a:cubicBezTo>
                    <a:pt x="779" y="1648"/>
                    <a:pt x="777" y="1649"/>
                    <a:pt x="775" y="1649"/>
                  </a:cubicBezTo>
                  <a:cubicBezTo>
                    <a:pt x="772" y="1649"/>
                    <a:pt x="766" y="1647"/>
                    <a:pt x="762" y="1647"/>
                  </a:cubicBezTo>
                  <a:lnTo>
                    <a:pt x="762" y="1647"/>
                  </a:lnTo>
                  <a:cubicBezTo>
                    <a:pt x="779" y="1663"/>
                    <a:pt x="779" y="1686"/>
                    <a:pt x="795" y="1691"/>
                  </a:cubicBezTo>
                  <a:cubicBezTo>
                    <a:pt x="795" y="1693"/>
                    <a:pt x="795" y="1694"/>
                    <a:pt x="795" y="1694"/>
                  </a:cubicBezTo>
                  <a:cubicBezTo>
                    <a:pt x="795" y="1694"/>
                    <a:pt x="794" y="1691"/>
                    <a:pt x="790" y="1691"/>
                  </a:cubicBezTo>
                  <a:lnTo>
                    <a:pt x="790" y="1691"/>
                  </a:lnTo>
                  <a:cubicBezTo>
                    <a:pt x="794" y="1695"/>
                    <a:pt x="792" y="1699"/>
                    <a:pt x="795" y="1699"/>
                  </a:cubicBezTo>
                  <a:cubicBezTo>
                    <a:pt x="796" y="1699"/>
                    <a:pt x="798" y="1699"/>
                    <a:pt x="801" y="1697"/>
                  </a:cubicBezTo>
                  <a:lnTo>
                    <a:pt x="795" y="1697"/>
                  </a:lnTo>
                  <a:cubicBezTo>
                    <a:pt x="801" y="1691"/>
                    <a:pt x="809" y="1690"/>
                    <a:pt x="817" y="1690"/>
                  </a:cubicBezTo>
                  <a:cubicBezTo>
                    <a:pt x="825" y="1690"/>
                    <a:pt x="832" y="1691"/>
                    <a:pt x="835" y="1691"/>
                  </a:cubicBezTo>
                  <a:cubicBezTo>
                    <a:pt x="807" y="1697"/>
                    <a:pt x="835" y="1708"/>
                    <a:pt x="801" y="1719"/>
                  </a:cubicBezTo>
                  <a:cubicBezTo>
                    <a:pt x="807" y="1719"/>
                    <a:pt x="812" y="1719"/>
                    <a:pt x="818" y="1714"/>
                  </a:cubicBezTo>
                  <a:lnTo>
                    <a:pt x="818" y="1714"/>
                  </a:lnTo>
                  <a:cubicBezTo>
                    <a:pt x="818" y="1719"/>
                    <a:pt x="812" y="1719"/>
                    <a:pt x="807" y="1725"/>
                  </a:cubicBezTo>
                  <a:cubicBezTo>
                    <a:pt x="809" y="1728"/>
                    <a:pt x="814" y="1728"/>
                    <a:pt x="818" y="1728"/>
                  </a:cubicBezTo>
                  <a:cubicBezTo>
                    <a:pt x="822" y="1728"/>
                    <a:pt x="826" y="1728"/>
                    <a:pt x="829" y="1731"/>
                  </a:cubicBezTo>
                  <a:cubicBezTo>
                    <a:pt x="826" y="1733"/>
                    <a:pt x="823" y="1733"/>
                    <a:pt x="821" y="1733"/>
                  </a:cubicBezTo>
                  <a:cubicBezTo>
                    <a:pt x="818" y="1733"/>
                    <a:pt x="815" y="1733"/>
                    <a:pt x="812" y="1736"/>
                  </a:cubicBezTo>
                  <a:cubicBezTo>
                    <a:pt x="823" y="1736"/>
                    <a:pt x="835" y="1736"/>
                    <a:pt x="835" y="1747"/>
                  </a:cubicBezTo>
                  <a:cubicBezTo>
                    <a:pt x="835" y="1747"/>
                    <a:pt x="832" y="1750"/>
                    <a:pt x="831" y="1750"/>
                  </a:cubicBezTo>
                  <a:lnTo>
                    <a:pt x="831" y="1750"/>
                  </a:lnTo>
                  <a:cubicBezTo>
                    <a:pt x="830" y="1749"/>
                    <a:pt x="830" y="1748"/>
                    <a:pt x="829" y="1747"/>
                  </a:cubicBezTo>
                  <a:lnTo>
                    <a:pt x="829" y="1747"/>
                  </a:lnTo>
                  <a:cubicBezTo>
                    <a:pt x="829" y="1749"/>
                    <a:pt x="830" y="1750"/>
                    <a:pt x="830" y="1750"/>
                  </a:cubicBezTo>
                  <a:cubicBezTo>
                    <a:pt x="831" y="1750"/>
                    <a:pt x="831" y="1750"/>
                    <a:pt x="831" y="1750"/>
                  </a:cubicBezTo>
                  <a:lnTo>
                    <a:pt x="831" y="1750"/>
                  </a:lnTo>
                  <a:cubicBezTo>
                    <a:pt x="842" y="1764"/>
                    <a:pt x="863" y="1765"/>
                    <a:pt x="863" y="1781"/>
                  </a:cubicBezTo>
                  <a:cubicBezTo>
                    <a:pt x="846" y="1787"/>
                    <a:pt x="863" y="1792"/>
                    <a:pt x="846" y="1798"/>
                  </a:cubicBezTo>
                  <a:lnTo>
                    <a:pt x="857" y="1803"/>
                  </a:lnTo>
                  <a:lnTo>
                    <a:pt x="863" y="1798"/>
                  </a:lnTo>
                  <a:cubicBezTo>
                    <a:pt x="863" y="1803"/>
                    <a:pt x="879" y="1803"/>
                    <a:pt x="874" y="1815"/>
                  </a:cubicBezTo>
                  <a:lnTo>
                    <a:pt x="868" y="1815"/>
                  </a:lnTo>
                  <a:lnTo>
                    <a:pt x="879" y="1826"/>
                  </a:lnTo>
                  <a:lnTo>
                    <a:pt x="879" y="1815"/>
                  </a:lnTo>
                  <a:cubicBezTo>
                    <a:pt x="881" y="1815"/>
                    <a:pt x="883" y="1816"/>
                    <a:pt x="884" y="1816"/>
                  </a:cubicBezTo>
                  <a:cubicBezTo>
                    <a:pt x="890" y="1816"/>
                    <a:pt x="894" y="1811"/>
                    <a:pt x="897" y="1811"/>
                  </a:cubicBezTo>
                  <a:cubicBezTo>
                    <a:pt x="899" y="1811"/>
                    <a:pt x="900" y="1812"/>
                    <a:pt x="902" y="1815"/>
                  </a:cubicBezTo>
                  <a:cubicBezTo>
                    <a:pt x="896" y="1815"/>
                    <a:pt x="902" y="1826"/>
                    <a:pt x="896" y="1831"/>
                  </a:cubicBezTo>
                  <a:cubicBezTo>
                    <a:pt x="902" y="1831"/>
                    <a:pt x="907" y="1837"/>
                    <a:pt x="907" y="1843"/>
                  </a:cubicBezTo>
                  <a:cubicBezTo>
                    <a:pt x="902" y="1848"/>
                    <a:pt x="891" y="1848"/>
                    <a:pt x="885" y="1854"/>
                  </a:cubicBezTo>
                  <a:cubicBezTo>
                    <a:pt x="887" y="1853"/>
                    <a:pt x="889" y="1853"/>
                    <a:pt x="891" y="1853"/>
                  </a:cubicBezTo>
                  <a:cubicBezTo>
                    <a:pt x="902" y="1853"/>
                    <a:pt x="904" y="1865"/>
                    <a:pt x="919" y="1865"/>
                  </a:cubicBezTo>
                  <a:cubicBezTo>
                    <a:pt x="913" y="1865"/>
                    <a:pt x="902" y="1871"/>
                    <a:pt x="902" y="1871"/>
                  </a:cubicBezTo>
                  <a:lnTo>
                    <a:pt x="913" y="1871"/>
                  </a:lnTo>
                  <a:cubicBezTo>
                    <a:pt x="913" y="1876"/>
                    <a:pt x="913" y="1876"/>
                    <a:pt x="902" y="1876"/>
                  </a:cubicBezTo>
                  <a:cubicBezTo>
                    <a:pt x="903" y="1879"/>
                    <a:pt x="905" y="1879"/>
                    <a:pt x="907" y="1879"/>
                  </a:cubicBezTo>
                  <a:cubicBezTo>
                    <a:pt x="911" y="1879"/>
                    <a:pt x="916" y="1875"/>
                    <a:pt x="919" y="1875"/>
                  </a:cubicBezTo>
                  <a:cubicBezTo>
                    <a:pt x="920" y="1875"/>
                    <a:pt x="920" y="1877"/>
                    <a:pt x="919" y="1882"/>
                  </a:cubicBezTo>
                  <a:lnTo>
                    <a:pt x="913" y="1882"/>
                  </a:lnTo>
                  <a:cubicBezTo>
                    <a:pt x="919" y="1893"/>
                    <a:pt x="935" y="1904"/>
                    <a:pt x="935" y="1915"/>
                  </a:cubicBezTo>
                  <a:cubicBezTo>
                    <a:pt x="931" y="1918"/>
                    <a:pt x="928" y="1919"/>
                    <a:pt x="926" y="1919"/>
                  </a:cubicBezTo>
                  <a:cubicBezTo>
                    <a:pt x="922" y="1919"/>
                    <a:pt x="921" y="1914"/>
                    <a:pt x="917" y="1914"/>
                  </a:cubicBezTo>
                  <a:cubicBezTo>
                    <a:pt x="916" y="1914"/>
                    <a:pt x="915" y="1915"/>
                    <a:pt x="913" y="1915"/>
                  </a:cubicBezTo>
                  <a:cubicBezTo>
                    <a:pt x="924" y="1932"/>
                    <a:pt x="952" y="1943"/>
                    <a:pt x="952" y="1960"/>
                  </a:cubicBezTo>
                  <a:lnTo>
                    <a:pt x="952" y="1955"/>
                  </a:lnTo>
                  <a:cubicBezTo>
                    <a:pt x="954" y="1954"/>
                    <a:pt x="956" y="1954"/>
                    <a:pt x="957" y="1954"/>
                  </a:cubicBezTo>
                  <a:lnTo>
                    <a:pt x="957" y="1954"/>
                  </a:lnTo>
                  <a:cubicBezTo>
                    <a:pt x="970" y="1954"/>
                    <a:pt x="948" y="1977"/>
                    <a:pt x="963" y="1977"/>
                  </a:cubicBezTo>
                  <a:cubicBezTo>
                    <a:pt x="958" y="1977"/>
                    <a:pt x="952" y="1983"/>
                    <a:pt x="952" y="1983"/>
                  </a:cubicBezTo>
                  <a:cubicBezTo>
                    <a:pt x="952" y="1994"/>
                    <a:pt x="969" y="1999"/>
                    <a:pt x="986" y="2016"/>
                  </a:cubicBezTo>
                  <a:lnTo>
                    <a:pt x="975" y="2016"/>
                  </a:lnTo>
                  <a:cubicBezTo>
                    <a:pt x="975" y="2022"/>
                    <a:pt x="980" y="2033"/>
                    <a:pt x="980" y="2039"/>
                  </a:cubicBezTo>
                  <a:cubicBezTo>
                    <a:pt x="988" y="2039"/>
                    <a:pt x="990" y="2041"/>
                    <a:pt x="993" y="2041"/>
                  </a:cubicBezTo>
                  <a:cubicBezTo>
                    <a:pt x="994" y="2041"/>
                    <a:pt x="995" y="2040"/>
                    <a:pt x="997" y="2039"/>
                  </a:cubicBezTo>
                  <a:lnTo>
                    <a:pt x="997" y="2039"/>
                  </a:lnTo>
                  <a:cubicBezTo>
                    <a:pt x="975" y="2078"/>
                    <a:pt x="1036" y="2072"/>
                    <a:pt x="1014" y="2106"/>
                  </a:cubicBezTo>
                  <a:lnTo>
                    <a:pt x="1025" y="2117"/>
                  </a:lnTo>
                  <a:cubicBezTo>
                    <a:pt x="1031" y="2111"/>
                    <a:pt x="1025" y="2111"/>
                    <a:pt x="1036" y="2106"/>
                  </a:cubicBezTo>
                  <a:cubicBezTo>
                    <a:pt x="1042" y="2106"/>
                    <a:pt x="1047" y="2106"/>
                    <a:pt x="1047" y="2111"/>
                  </a:cubicBezTo>
                  <a:cubicBezTo>
                    <a:pt x="1045" y="2110"/>
                    <a:pt x="1043" y="2110"/>
                    <a:pt x="1042" y="2110"/>
                  </a:cubicBezTo>
                  <a:cubicBezTo>
                    <a:pt x="1034" y="2110"/>
                    <a:pt x="1031" y="2118"/>
                    <a:pt x="1031" y="2123"/>
                  </a:cubicBezTo>
                  <a:cubicBezTo>
                    <a:pt x="1031" y="2123"/>
                    <a:pt x="1032" y="2123"/>
                    <a:pt x="1034" y="2122"/>
                  </a:cubicBezTo>
                  <a:lnTo>
                    <a:pt x="1034" y="2122"/>
                  </a:lnTo>
                  <a:cubicBezTo>
                    <a:pt x="1034" y="2123"/>
                    <a:pt x="1035" y="2124"/>
                    <a:pt x="1036" y="2124"/>
                  </a:cubicBezTo>
                  <a:cubicBezTo>
                    <a:pt x="1039" y="2124"/>
                    <a:pt x="1045" y="2122"/>
                    <a:pt x="1049" y="2122"/>
                  </a:cubicBezTo>
                  <a:cubicBezTo>
                    <a:pt x="1053" y="2122"/>
                    <a:pt x="1055" y="2123"/>
                    <a:pt x="1053" y="2128"/>
                  </a:cubicBezTo>
                  <a:lnTo>
                    <a:pt x="1047" y="2128"/>
                  </a:lnTo>
                  <a:cubicBezTo>
                    <a:pt x="1053" y="2134"/>
                    <a:pt x="1059" y="2134"/>
                    <a:pt x="1059" y="2139"/>
                  </a:cubicBezTo>
                  <a:cubicBezTo>
                    <a:pt x="1057" y="2141"/>
                    <a:pt x="1056" y="2142"/>
                    <a:pt x="1054" y="2142"/>
                  </a:cubicBezTo>
                  <a:cubicBezTo>
                    <a:pt x="1052" y="2142"/>
                    <a:pt x="1049" y="2139"/>
                    <a:pt x="1042" y="2139"/>
                  </a:cubicBezTo>
                  <a:lnTo>
                    <a:pt x="1042" y="2139"/>
                  </a:lnTo>
                  <a:cubicBezTo>
                    <a:pt x="1047" y="2151"/>
                    <a:pt x="1070" y="2145"/>
                    <a:pt x="1064" y="2156"/>
                  </a:cubicBezTo>
                  <a:cubicBezTo>
                    <a:pt x="1059" y="2156"/>
                    <a:pt x="1059" y="2151"/>
                    <a:pt x="1053" y="2151"/>
                  </a:cubicBezTo>
                  <a:cubicBezTo>
                    <a:pt x="1042" y="2162"/>
                    <a:pt x="1047" y="2162"/>
                    <a:pt x="1047" y="2167"/>
                  </a:cubicBezTo>
                  <a:lnTo>
                    <a:pt x="1047" y="2179"/>
                  </a:lnTo>
                  <a:cubicBezTo>
                    <a:pt x="1052" y="2178"/>
                    <a:pt x="1056" y="2178"/>
                    <a:pt x="1059" y="2178"/>
                  </a:cubicBezTo>
                  <a:cubicBezTo>
                    <a:pt x="1075" y="2178"/>
                    <a:pt x="1064" y="2189"/>
                    <a:pt x="1083" y="2194"/>
                  </a:cubicBezTo>
                  <a:lnTo>
                    <a:pt x="1083" y="2194"/>
                  </a:lnTo>
                  <a:cubicBezTo>
                    <a:pt x="1079" y="2194"/>
                    <a:pt x="1076" y="2193"/>
                    <a:pt x="1074" y="2193"/>
                  </a:cubicBezTo>
                  <a:cubicBezTo>
                    <a:pt x="1068" y="2193"/>
                    <a:pt x="1070" y="2197"/>
                    <a:pt x="1059" y="2201"/>
                  </a:cubicBezTo>
                  <a:cubicBezTo>
                    <a:pt x="1059" y="2207"/>
                    <a:pt x="1059" y="2212"/>
                    <a:pt x="1053" y="2212"/>
                  </a:cubicBezTo>
                  <a:cubicBezTo>
                    <a:pt x="1064" y="2212"/>
                    <a:pt x="1047" y="2223"/>
                    <a:pt x="1064" y="2223"/>
                  </a:cubicBezTo>
                  <a:cubicBezTo>
                    <a:pt x="1064" y="2229"/>
                    <a:pt x="1070" y="2229"/>
                    <a:pt x="1059" y="2235"/>
                  </a:cubicBezTo>
                  <a:cubicBezTo>
                    <a:pt x="1060" y="2236"/>
                    <a:pt x="1061" y="2236"/>
                    <a:pt x="1061" y="2236"/>
                  </a:cubicBezTo>
                  <a:cubicBezTo>
                    <a:pt x="1064" y="2236"/>
                    <a:pt x="1065" y="2229"/>
                    <a:pt x="1070" y="2229"/>
                  </a:cubicBezTo>
                  <a:lnTo>
                    <a:pt x="1070" y="2229"/>
                  </a:lnTo>
                  <a:cubicBezTo>
                    <a:pt x="1087" y="2235"/>
                    <a:pt x="1064" y="2263"/>
                    <a:pt x="1092" y="2268"/>
                  </a:cubicBezTo>
                  <a:cubicBezTo>
                    <a:pt x="1103" y="2279"/>
                    <a:pt x="1120" y="2274"/>
                    <a:pt x="1131" y="2285"/>
                  </a:cubicBezTo>
                  <a:cubicBezTo>
                    <a:pt x="1130" y="2287"/>
                    <a:pt x="1127" y="2288"/>
                    <a:pt x="1125" y="2288"/>
                  </a:cubicBezTo>
                  <a:cubicBezTo>
                    <a:pt x="1120" y="2288"/>
                    <a:pt x="1115" y="2285"/>
                    <a:pt x="1115" y="2285"/>
                  </a:cubicBezTo>
                  <a:lnTo>
                    <a:pt x="1115" y="2285"/>
                  </a:lnTo>
                  <a:cubicBezTo>
                    <a:pt x="1109" y="2296"/>
                    <a:pt x="1115" y="2302"/>
                    <a:pt x="1120" y="2302"/>
                  </a:cubicBezTo>
                  <a:cubicBezTo>
                    <a:pt x="1124" y="2298"/>
                    <a:pt x="1131" y="2294"/>
                    <a:pt x="1137" y="2294"/>
                  </a:cubicBezTo>
                  <a:cubicBezTo>
                    <a:pt x="1139" y="2294"/>
                    <a:pt x="1141" y="2295"/>
                    <a:pt x="1143" y="2296"/>
                  </a:cubicBezTo>
                  <a:cubicBezTo>
                    <a:pt x="1148" y="2285"/>
                    <a:pt x="1131" y="2291"/>
                    <a:pt x="1137" y="2285"/>
                  </a:cubicBezTo>
                  <a:cubicBezTo>
                    <a:pt x="1143" y="2279"/>
                    <a:pt x="1143" y="2279"/>
                    <a:pt x="1143" y="2279"/>
                  </a:cubicBezTo>
                  <a:lnTo>
                    <a:pt x="1137" y="2279"/>
                  </a:lnTo>
                  <a:cubicBezTo>
                    <a:pt x="1137" y="2279"/>
                    <a:pt x="1144" y="2272"/>
                    <a:pt x="1147" y="2272"/>
                  </a:cubicBezTo>
                  <a:cubicBezTo>
                    <a:pt x="1148" y="2272"/>
                    <a:pt x="1148" y="2273"/>
                    <a:pt x="1148" y="2274"/>
                  </a:cubicBezTo>
                  <a:cubicBezTo>
                    <a:pt x="1154" y="2263"/>
                    <a:pt x="1126" y="2263"/>
                    <a:pt x="1137" y="2251"/>
                  </a:cubicBezTo>
                  <a:cubicBezTo>
                    <a:pt x="1134" y="2249"/>
                    <a:pt x="1132" y="2248"/>
                    <a:pt x="1130" y="2248"/>
                  </a:cubicBezTo>
                  <a:cubicBezTo>
                    <a:pt x="1125" y="2248"/>
                    <a:pt x="1122" y="2253"/>
                    <a:pt x="1112" y="2253"/>
                  </a:cubicBezTo>
                  <a:cubicBezTo>
                    <a:pt x="1110" y="2253"/>
                    <a:pt x="1107" y="2252"/>
                    <a:pt x="1103" y="2251"/>
                  </a:cubicBezTo>
                  <a:lnTo>
                    <a:pt x="1131" y="2229"/>
                  </a:lnTo>
                  <a:lnTo>
                    <a:pt x="1120" y="2235"/>
                  </a:lnTo>
                  <a:cubicBezTo>
                    <a:pt x="1120" y="2235"/>
                    <a:pt x="1120" y="2229"/>
                    <a:pt x="1126" y="2229"/>
                  </a:cubicBezTo>
                  <a:cubicBezTo>
                    <a:pt x="1123" y="2227"/>
                    <a:pt x="1121" y="2227"/>
                    <a:pt x="1119" y="2227"/>
                  </a:cubicBezTo>
                  <a:cubicBezTo>
                    <a:pt x="1116" y="2227"/>
                    <a:pt x="1117" y="2231"/>
                    <a:pt x="1109" y="2235"/>
                  </a:cubicBezTo>
                  <a:cubicBezTo>
                    <a:pt x="1115" y="2218"/>
                    <a:pt x="1092" y="2212"/>
                    <a:pt x="1115" y="2201"/>
                  </a:cubicBezTo>
                  <a:lnTo>
                    <a:pt x="1115" y="2201"/>
                  </a:lnTo>
                  <a:cubicBezTo>
                    <a:pt x="1106" y="2201"/>
                    <a:pt x="1107" y="2208"/>
                    <a:pt x="1103" y="2208"/>
                  </a:cubicBezTo>
                  <a:cubicBezTo>
                    <a:pt x="1102" y="2208"/>
                    <a:pt x="1100" y="2208"/>
                    <a:pt x="1098" y="2207"/>
                  </a:cubicBezTo>
                  <a:cubicBezTo>
                    <a:pt x="1120" y="2195"/>
                    <a:pt x="1092" y="2201"/>
                    <a:pt x="1098" y="2190"/>
                  </a:cubicBezTo>
                  <a:cubicBezTo>
                    <a:pt x="1100" y="2189"/>
                    <a:pt x="1102" y="2188"/>
                    <a:pt x="1104" y="2188"/>
                  </a:cubicBezTo>
                  <a:cubicBezTo>
                    <a:pt x="1107" y="2188"/>
                    <a:pt x="1108" y="2189"/>
                    <a:pt x="1110" y="2189"/>
                  </a:cubicBezTo>
                  <a:cubicBezTo>
                    <a:pt x="1111" y="2189"/>
                    <a:pt x="1113" y="2188"/>
                    <a:pt x="1115" y="2184"/>
                  </a:cubicBezTo>
                  <a:lnTo>
                    <a:pt x="1115" y="2184"/>
                  </a:lnTo>
                  <a:cubicBezTo>
                    <a:pt x="1112" y="2185"/>
                    <a:pt x="1110" y="2185"/>
                    <a:pt x="1109" y="2185"/>
                  </a:cubicBezTo>
                  <a:cubicBezTo>
                    <a:pt x="1096" y="2185"/>
                    <a:pt x="1108" y="2167"/>
                    <a:pt x="1103" y="2162"/>
                  </a:cubicBezTo>
                  <a:cubicBezTo>
                    <a:pt x="1109" y="2162"/>
                    <a:pt x="1109" y="2162"/>
                    <a:pt x="1115" y="2156"/>
                  </a:cubicBezTo>
                  <a:lnTo>
                    <a:pt x="1115" y="2156"/>
                  </a:lnTo>
                  <a:cubicBezTo>
                    <a:pt x="1115" y="2156"/>
                    <a:pt x="1103" y="2162"/>
                    <a:pt x="1098" y="2162"/>
                  </a:cubicBezTo>
                  <a:cubicBezTo>
                    <a:pt x="1092" y="2162"/>
                    <a:pt x="1092" y="2151"/>
                    <a:pt x="1081" y="2145"/>
                  </a:cubicBezTo>
                  <a:cubicBezTo>
                    <a:pt x="1087" y="2145"/>
                    <a:pt x="1081" y="2123"/>
                    <a:pt x="1087" y="2111"/>
                  </a:cubicBezTo>
                  <a:lnTo>
                    <a:pt x="1087" y="2111"/>
                  </a:lnTo>
                  <a:cubicBezTo>
                    <a:pt x="1083" y="2113"/>
                    <a:pt x="1081" y="2113"/>
                    <a:pt x="1079" y="2113"/>
                  </a:cubicBezTo>
                  <a:cubicBezTo>
                    <a:pt x="1070" y="2113"/>
                    <a:pt x="1069" y="2105"/>
                    <a:pt x="1064" y="2100"/>
                  </a:cubicBezTo>
                  <a:cubicBezTo>
                    <a:pt x="1075" y="2095"/>
                    <a:pt x="1075" y="2095"/>
                    <a:pt x="1081" y="2095"/>
                  </a:cubicBezTo>
                  <a:lnTo>
                    <a:pt x="1081" y="2089"/>
                  </a:lnTo>
                  <a:lnTo>
                    <a:pt x="1064" y="2089"/>
                  </a:lnTo>
                  <a:lnTo>
                    <a:pt x="1081" y="2083"/>
                  </a:lnTo>
                  <a:cubicBezTo>
                    <a:pt x="1075" y="2072"/>
                    <a:pt x="1059" y="2072"/>
                    <a:pt x="1059" y="2055"/>
                  </a:cubicBezTo>
                  <a:cubicBezTo>
                    <a:pt x="1049" y="2060"/>
                    <a:pt x="1039" y="2073"/>
                    <a:pt x="1026" y="2073"/>
                  </a:cubicBezTo>
                  <a:cubicBezTo>
                    <a:pt x="1024" y="2073"/>
                    <a:pt x="1022" y="2073"/>
                    <a:pt x="1019" y="2072"/>
                  </a:cubicBezTo>
                  <a:cubicBezTo>
                    <a:pt x="1023" y="2068"/>
                    <a:pt x="1030" y="2064"/>
                    <a:pt x="1036" y="2064"/>
                  </a:cubicBezTo>
                  <a:cubicBezTo>
                    <a:pt x="1036" y="2064"/>
                    <a:pt x="1037" y="2064"/>
                    <a:pt x="1037" y="2064"/>
                  </a:cubicBezTo>
                  <a:lnTo>
                    <a:pt x="1037" y="2064"/>
                  </a:lnTo>
                  <a:cubicBezTo>
                    <a:pt x="1037" y="2064"/>
                    <a:pt x="1036" y="2063"/>
                    <a:pt x="1036" y="2061"/>
                  </a:cubicBezTo>
                  <a:lnTo>
                    <a:pt x="1047" y="2061"/>
                  </a:lnTo>
                  <a:cubicBezTo>
                    <a:pt x="1047" y="2058"/>
                    <a:pt x="1045" y="2058"/>
                    <a:pt x="1042" y="2058"/>
                  </a:cubicBezTo>
                  <a:cubicBezTo>
                    <a:pt x="1039" y="2058"/>
                    <a:pt x="1036" y="2058"/>
                    <a:pt x="1036" y="2055"/>
                  </a:cubicBezTo>
                  <a:cubicBezTo>
                    <a:pt x="1047" y="2055"/>
                    <a:pt x="1042" y="2050"/>
                    <a:pt x="1047" y="2050"/>
                  </a:cubicBezTo>
                  <a:cubicBezTo>
                    <a:pt x="1047" y="2050"/>
                    <a:pt x="1047" y="2055"/>
                    <a:pt x="1053" y="2055"/>
                  </a:cubicBezTo>
                  <a:cubicBezTo>
                    <a:pt x="1047" y="2050"/>
                    <a:pt x="1053" y="2044"/>
                    <a:pt x="1059" y="2039"/>
                  </a:cubicBezTo>
                  <a:lnTo>
                    <a:pt x="1059" y="2039"/>
                  </a:lnTo>
                  <a:cubicBezTo>
                    <a:pt x="1055" y="2039"/>
                    <a:pt x="1051" y="2041"/>
                    <a:pt x="1047" y="2041"/>
                  </a:cubicBezTo>
                  <a:cubicBezTo>
                    <a:pt x="1046" y="2041"/>
                    <a:pt x="1044" y="2040"/>
                    <a:pt x="1042" y="2039"/>
                  </a:cubicBezTo>
                  <a:cubicBezTo>
                    <a:pt x="1042" y="2033"/>
                    <a:pt x="1053" y="2033"/>
                    <a:pt x="1053" y="2027"/>
                  </a:cubicBezTo>
                  <a:cubicBezTo>
                    <a:pt x="1049" y="2027"/>
                    <a:pt x="1051" y="2020"/>
                    <a:pt x="1044" y="2020"/>
                  </a:cubicBezTo>
                  <a:cubicBezTo>
                    <a:pt x="1042" y="2020"/>
                    <a:pt x="1040" y="2021"/>
                    <a:pt x="1036" y="2022"/>
                  </a:cubicBezTo>
                  <a:cubicBezTo>
                    <a:pt x="1036" y="2022"/>
                    <a:pt x="1042" y="2016"/>
                    <a:pt x="1047" y="2016"/>
                  </a:cubicBezTo>
                  <a:cubicBezTo>
                    <a:pt x="1039" y="2012"/>
                    <a:pt x="1037" y="2001"/>
                    <a:pt x="1031" y="2001"/>
                  </a:cubicBezTo>
                  <a:cubicBezTo>
                    <a:pt x="1030" y="2001"/>
                    <a:pt x="1028" y="2002"/>
                    <a:pt x="1025" y="2005"/>
                  </a:cubicBezTo>
                  <a:cubicBezTo>
                    <a:pt x="1003" y="1999"/>
                    <a:pt x="1014" y="1971"/>
                    <a:pt x="1003" y="1960"/>
                  </a:cubicBezTo>
                  <a:lnTo>
                    <a:pt x="1008" y="1960"/>
                  </a:lnTo>
                  <a:cubicBezTo>
                    <a:pt x="997" y="1955"/>
                    <a:pt x="997" y="1943"/>
                    <a:pt x="980" y="1938"/>
                  </a:cubicBezTo>
                  <a:cubicBezTo>
                    <a:pt x="980" y="1938"/>
                    <a:pt x="986" y="1932"/>
                    <a:pt x="991" y="1927"/>
                  </a:cubicBezTo>
                  <a:cubicBezTo>
                    <a:pt x="986" y="1921"/>
                    <a:pt x="980" y="1927"/>
                    <a:pt x="986" y="1910"/>
                  </a:cubicBezTo>
                  <a:lnTo>
                    <a:pt x="986" y="1910"/>
                  </a:lnTo>
                  <a:cubicBezTo>
                    <a:pt x="988" y="1911"/>
                    <a:pt x="990" y="1911"/>
                    <a:pt x="991" y="1911"/>
                  </a:cubicBezTo>
                  <a:cubicBezTo>
                    <a:pt x="991" y="1911"/>
                    <a:pt x="991" y="1911"/>
                    <a:pt x="992" y="1911"/>
                  </a:cubicBezTo>
                  <a:lnTo>
                    <a:pt x="992" y="1911"/>
                  </a:lnTo>
                  <a:cubicBezTo>
                    <a:pt x="992" y="1913"/>
                    <a:pt x="991" y="1914"/>
                    <a:pt x="991" y="1915"/>
                  </a:cubicBezTo>
                  <a:lnTo>
                    <a:pt x="991" y="1915"/>
                  </a:lnTo>
                  <a:cubicBezTo>
                    <a:pt x="991" y="1913"/>
                    <a:pt x="992" y="1912"/>
                    <a:pt x="992" y="1911"/>
                  </a:cubicBezTo>
                  <a:lnTo>
                    <a:pt x="992" y="1911"/>
                  </a:lnTo>
                  <a:cubicBezTo>
                    <a:pt x="992" y="1911"/>
                    <a:pt x="992" y="1911"/>
                    <a:pt x="992" y="1911"/>
                  </a:cubicBezTo>
                  <a:lnTo>
                    <a:pt x="992" y="1911"/>
                  </a:lnTo>
                  <a:cubicBezTo>
                    <a:pt x="992" y="1903"/>
                    <a:pt x="995" y="1899"/>
                    <a:pt x="980" y="1899"/>
                  </a:cubicBezTo>
                  <a:cubicBezTo>
                    <a:pt x="991" y="1893"/>
                    <a:pt x="991" y="1882"/>
                    <a:pt x="986" y="1882"/>
                  </a:cubicBezTo>
                  <a:lnTo>
                    <a:pt x="986" y="1882"/>
                  </a:lnTo>
                  <a:lnTo>
                    <a:pt x="980" y="1893"/>
                  </a:lnTo>
                  <a:cubicBezTo>
                    <a:pt x="980" y="1887"/>
                    <a:pt x="975" y="1882"/>
                    <a:pt x="975" y="1876"/>
                  </a:cubicBezTo>
                  <a:lnTo>
                    <a:pt x="991" y="1876"/>
                  </a:lnTo>
                  <a:cubicBezTo>
                    <a:pt x="997" y="1848"/>
                    <a:pt x="947" y="1854"/>
                    <a:pt x="969" y="1831"/>
                  </a:cubicBezTo>
                  <a:lnTo>
                    <a:pt x="969" y="1831"/>
                  </a:lnTo>
                  <a:cubicBezTo>
                    <a:pt x="958" y="1831"/>
                    <a:pt x="969" y="1843"/>
                    <a:pt x="952" y="1843"/>
                  </a:cubicBezTo>
                  <a:cubicBezTo>
                    <a:pt x="952" y="1837"/>
                    <a:pt x="969" y="1815"/>
                    <a:pt x="963" y="1815"/>
                  </a:cubicBezTo>
                  <a:cubicBezTo>
                    <a:pt x="966" y="1806"/>
                    <a:pt x="961" y="1806"/>
                    <a:pt x="954" y="1806"/>
                  </a:cubicBezTo>
                  <a:cubicBezTo>
                    <a:pt x="948" y="1806"/>
                    <a:pt x="941" y="1806"/>
                    <a:pt x="941" y="1798"/>
                  </a:cubicBezTo>
                  <a:cubicBezTo>
                    <a:pt x="937" y="1802"/>
                    <a:pt x="930" y="1806"/>
                    <a:pt x="923" y="1806"/>
                  </a:cubicBezTo>
                  <a:cubicBezTo>
                    <a:pt x="920" y="1806"/>
                    <a:pt x="916" y="1805"/>
                    <a:pt x="913" y="1803"/>
                  </a:cubicBezTo>
                  <a:cubicBezTo>
                    <a:pt x="913" y="1798"/>
                    <a:pt x="930" y="1787"/>
                    <a:pt x="935" y="1787"/>
                  </a:cubicBezTo>
                  <a:cubicBezTo>
                    <a:pt x="935" y="1792"/>
                    <a:pt x="935" y="1792"/>
                    <a:pt x="935" y="1792"/>
                  </a:cubicBezTo>
                  <a:cubicBezTo>
                    <a:pt x="935" y="1792"/>
                    <a:pt x="938" y="1795"/>
                    <a:pt x="941" y="1795"/>
                  </a:cubicBezTo>
                  <a:cubicBezTo>
                    <a:pt x="943" y="1795"/>
                    <a:pt x="945" y="1794"/>
                    <a:pt x="947" y="1792"/>
                  </a:cubicBezTo>
                  <a:lnTo>
                    <a:pt x="941" y="1792"/>
                  </a:lnTo>
                  <a:cubicBezTo>
                    <a:pt x="941" y="1787"/>
                    <a:pt x="935" y="1775"/>
                    <a:pt x="947" y="1775"/>
                  </a:cubicBezTo>
                  <a:cubicBezTo>
                    <a:pt x="945" y="1774"/>
                    <a:pt x="943" y="1773"/>
                    <a:pt x="942" y="1773"/>
                  </a:cubicBezTo>
                  <a:cubicBezTo>
                    <a:pt x="940" y="1773"/>
                    <a:pt x="938" y="1775"/>
                    <a:pt x="937" y="1777"/>
                  </a:cubicBezTo>
                  <a:lnTo>
                    <a:pt x="937" y="1777"/>
                  </a:lnTo>
                  <a:cubicBezTo>
                    <a:pt x="939" y="1764"/>
                    <a:pt x="930" y="1763"/>
                    <a:pt x="930" y="1753"/>
                  </a:cubicBezTo>
                  <a:cubicBezTo>
                    <a:pt x="924" y="1753"/>
                    <a:pt x="924" y="1759"/>
                    <a:pt x="919" y="1759"/>
                  </a:cubicBezTo>
                  <a:cubicBezTo>
                    <a:pt x="919" y="1749"/>
                    <a:pt x="917" y="1747"/>
                    <a:pt x="914" y="1747"/>
                  </a:cubicBezTo>
                  <a:cubicBezTo>
                    <a:pt x="911" y="1747"/>
                    <a:pt x="908" y="1749"/>
                    <a:pt x="905" y="1749"/>
                  </a:cubicBezTo>
                  <a:cubicBezTo>
                    <a:pt x="904" y="1749"/>
                    <a:pt x="903" y="1748"/>
                    <a:pt x="902" y="1747"/>
                  </a:cubicBezTo>
                  <a:cubicBezTo>
                    <a:pt x="907" y="1736"/>
                    <a:pt x="919" y="1736"/>
                    <a:pt x="907" y="1731"/>
                  </a:cubicBezTo>
                  <a:cubicBezTo>
                    <a:pt x="907" y="1725"/>
                    <a:pt x="910" y="1724"/>
                    <a:pt x="914" y="1724"/>
                  </a:cubicBezTo>
                  <a:cubicBezTo>
                    <a:pt x="917" y="1724"/>
                    <a:pt x="921" y="1725"/>
                    <a:pt x="924" y="1725"/>
                  </a:cubicBezTo>
                  <a:cubicBezTo>
                    <a:pt x="913" y="1719"/>
                    <a:pt x="924" y="1703"/>
                    <a:pt x="924" y="1697"/>
                  </a:cubicBezTo>
                  <a:lnTo>
                    <a:pt x="930" y="1697"/>
                  </a:lnTo>
                  <a:cubicBezTo>
                    <a:pt x="924" y="1697"/>
                    <a:pt x="924" y="1697"/>
                    <a:pt x="924" y="1691"/>
                  </a:cubicBezTo>
                  <a:lnTo>
                    <a:pt x="913" y="1703"/>
                  </a:lnTo>
                  <a:cubicBezTo>
                    <a:pt x="913" y="1697"/>
                    <a:pt x="913" y="1691"/>
                    <a:pt x="919" y="1691"/>
                  </a:cubicBezTo>
                  <a:lnTo>
                    <a:pt x="919" y="1691"/>
                  </a:lnTo>
                  <a:cubicBezTo>
                    <a:pt x="907" y="1691"/>
                    <a:pt x="902" y="1703"/>
                    <a:pt x="891" y="1703"/>
                  </a:cubicBezTo>
                  <a:cubicBezTo>
                    <a:pt x="891" y="1697"/>
                    <a:pt x="879" y="1691"/>
                    <a:pt x="891" y="1686"/>
                  </a:cubicBezTo>
                  <a:cubicBezTo>
                    <a:pt x="891" y="1688"/>
                    <a:pt x="891" y="1689"/>
                    <a:pt x="892" y="1689"/>
                  </a:cubicBezTo>
                  <a:cubicBezTo>
                    <a:pt x="894" y="1689"/>
                    <a:pt x="900" y="1683"/>
                    <a:pt x="906" y="1683"/>
                  </a:cubicBezTo>
                  <a:cubicBezTo>
                    <a:pt x="907" y="1683"/>
                    <a:pt x="908" y="1683"/>
                    <a:pt x="908" y="1683"/>
                  </a:cubicBezTo>
                  <a:lnTo>
                    <a:pt x="908" y="1683"/>
                  </a:lnTo>
                  <a:cubicBezTo>
                    <a:pt x="907" y="1681"/>
                    <a:pt x="907" y="1678"/>
                    <a:pt x="907" y="1675"/>
                  </a:cubicBezTo>
                  <a:lnTo>
                    <a:pt x="913" y="1675"/>
                  </a:lnTo>
                  <a:cubicBezTo>
                    <a:pt x="915" y="1669"/>
                    <a:pt x="913" y="1668"/>
                    <a:pt x="910" y="1668"/>
                  </a:cubicBezTo>
                  <a:cubicBezTo>
                    <a:pt x="906" y="1668"/>
                    <a:pt x="900" y="1670"/>
                    <a:pt x="895" y="1670"/>
                  </a:cubicBezTo>
                  <a:cubicBezTo>
                    <a:pt x="891" y="1670"/>
                    <a:pt x="887" y="1669"/>
                    <a:pt x="885" y="1663"/>
                  </a:cubicBezTo>
                  <a:cubicBezTo>
                    <a:pt x="896" y="1663"/>
                    <a:pt x="902" y="1658"/>
                    <a:pt x="896" y="1652"/>
                  </a:cubicBezTo>
                  <a:lnTo>
                    <a:pt x="896" y="1652"/>
                  </a:lnTo>
                  <a:cubicBezTo>
                    <a:pt x="902" y="1658"/>
                    <a:pt x="885" y="1663"/>
                    <a:pt x="879" y="1663"/>
                  </a:cubicBezTo>
                  <a:cubicBezTo>
                    <a:pt x="879" y="1652"/>
                    <a:pt x="868" y="1658"/>
                    <a:pt x="868" y="1652"/>
                  </a:cubicBezTo>
                  <a:lnTo>
                    <a:pt x="868" y="1658"/>
                  </a:lnTo>
                  <a:cubicBezTo>
                    <a:pt x="857" y="1658"/>
                    <a:pt x="857" y="1652"/>
                    <a:pt x="851" y="1652"/>
                  </a:cubicBezTo>
                  <a:cubicBezTo>
                    <a:pt x="853" y="1650"/>
                    <a:pt x="855" y="1650"/>
                    <a:pt x="857" y="1650"/>
                  </a:cubicBezTo>
                  <a:lnTo>
                    <a:pt x="857" y="1650"/>
                  </a:lnTo>
                  <a:cubicBezTo>
                    <a:pt x="854" y="1644"/>
                    <a:pt x="866" y="1629"/>
                    <a:pt x="857" y="1624"/>
                  </a:cubicBezTo>
                  <a:cubicBezTo>
                    <a:pt x="857" y="1619"/>
                    <a:pt x="868" y="1619"/>
                    <a:pt x="868" y="1613"/>
                  </a:cubicBezTo>
                  <a:cubicBezTo>
                    <a:pt x="857" y="1607"/>
                    <a:pt x="874" y="1596"/>
                    <a:pt x="863" y="1591"/>
                  </a:cubicBezTo>
                  <a:lnTo>
                    <a:pt x="863" y="1591"/>
                  </a:lnTo>
                  <a:cubicBezTo>
                    <a:pt x="857" y="1596"/>
                    <a:pt x="856" y="1598"/>
                    <a:pt x="853" y="1598"/>
                  </a:cubicBezTo>
                  <a:cubicBezTo>
                    <a:pt x="851" y="1598"/>
                    <a:pt x="849" y="1596"/>
                    <a:pt x="840" y="1596"/>
                  </a:cubicBezTo>
                  <a:lnTo>
                    <a:pt x="857" y="1607"/>
                  </a:lnTo>
                  <a:lnTo>
                    <a:pt x="840" y="1607"/>
                  </a:lnTo>
                  <a:cubicBezTo>
                    <a:pt x="840" y="1613"/>
                    <a:pt x="851" y="1613"/>
                    <a:pt x="851" y="1619"/>
                  </a:cubicBezTo>
                  <a:cubicBezTo>
                    <a:pt x="846" y="1619"/>
                    <a:pt x="843" y="1617"/>
                    <a:pt x="841" y="1617"/>
                  </a:cubicBezTo>
                  <a:cubicBezTo>
                    <a:pt x="839" y="1617"/>
                    <a:pt x="838" y="1618"/>
                    <a:pt x="837" y="1621"/>
                  </a:cubicBezTo>
                  <a:lnTo>
                    <a:pt x="837" y="1621"/>
                  </a:lnTo>
                  <a:cubicBezTo>
                    <a:pt x="842" y="1608"/>
                    <a:pt x="818" y="1612"/>
                    <a:pt x="823" y="1602"/>
                  </a:cubicBezTo>
                  <a:lnTo>
                    <a:pt x="851" y="1585"/>
                  </a:lnTo>
                  <a:cubicBezTo>
                    <a:pt x="857" y="1568"/>
                    <a:pt x="829" y="1574"/>
                    <a:pt x="823" y="1557"/>
                  </a:cubicBezTo>
                  <a:lnTo>
                    <a:pt x="823" y="1563"/>
                  </a:lnTo>
                  <a:cubicBezTo>
                    <a:pt x="812" y="1563"/>
                    <a:pt x="818" y="1551"/>
                    <a:pt x="812" y="1551"/>
                  </a:cubicBezTo>
                  <a:cubicBezTo>
                    <a:pt x="818" y="1546"/>
                    <a:pt x="818" y="1540"/>
                    <a:pt x="823" y="1535"/>
                  </a:cubicBezTo>
                  <a:lnTo>
                    <a:pt x="823" y="1535"/>
                  </a:lnTo>
                  <a:cubicBezTo>
                    <a:pt x="823" y="1535"/>
                    <a:pt x="822" y="1536"/>
                    <a:pt x="821" y="1536"/>
                  </a:cubicBezTo>
                  <a:cubicBezTo>
                    <a:pt x="819" y="1536"/>
                    <a:pt x="817" y="1531"/>
                    <a:pt x="811" y="1531"/>
                  </a:cubicBezTo>
                  <a:cubicBezTo>
                    <a:pt x="809" y="1531"/>
                    <a:pt x="805" y="1532"/>
                    <a:pt x="801" y="1535"/>
                  </a:cubicBezTo>
                  <a:lnTo>
                    <a:pt x="807" y="1518"/>
                  </a:lnTo>
                  <a:cubicBezTo>
                    <a:pt x="807" y="1512"/>
                    <a:pt x="800" y="1512"/>
                    <a:pt x="792" y="1512"/>
                  </a:cubicBezTo>
                  <a:cubicBezTo>
                    <a:pt x="784" y="1512"/>
                    <a:pt x="776" y="1512"/>
                    <a:pt x="773" y="1507"/>
                  </a:cubicBezTo>
                  <a:cubicBezTo>
                    <a:pt x="781" y="1503"/>
                    <a:pt x="786" y="1499"/>
                    <a:pt x="792" y="1499"/>
                  </a:cubicBezTo>
                  <a:cubicBezTo>
                    <a:pt x="795" y="1499"/>
                    <a:pt x="798" y="1499"/>
                    <a:pt x="801" y="1501"/>
                  </a:cubicBezTo>
                  <a:cubicBezTo>
                    <a:pt x="797" y="1497"/>
                    <a:pt x="796" y="1493"/>
                    <a:pt x="794" y="1493"/>
                  </a:cubicBezTo>
                  <a:cubicBezTo>
                    <a:pt x="793" y="1493"/>
                    <a:pt x="791" y="1494"/>
                    <a:pt x="790" y="1495"/>
                  </a:cubicBezTo>
                  <a:cubicBezTo>
                    <a:pt x="795" y="1490"/>
                    <a:pt x="773" y="1490"/>
                    <a:pt x="779" y="1479"/>
                  </a:cubicBezTo>
                  <a:lnTo>
                    <a:pt x="779" y="1479"/>
                  </a:lnTo>
                  <a:cubicBezTo>
                    <a:pt x="775" y="1479"/>
                    <a:pt x="771" y="1481"/>
                    <a:pt x="769" y="1481"/>
                  </a:cubicBezTo>
                  <a:cubicBezTo>
                    <a:pt x="768" y="1481"/>
                    <a:pt x="767" y="1480"/>
                    <a:pt x="767" y="1479"/>
                  </a:cubicBezTo>
                  <a:cubicBezTo>
                    <a:pt x="767" y="1479"/>
                    <a:pt x="766" y="1477"/>
                    <a:pt x="763" y="1477"/>
                  </a:cubicBezTo>
                  <a:cubicBezTo>
                    <a:pt x="760" y="1477"/>
                    <a:pt x="756" y="1479"/>
                    <a:pt x="751" y="1484"/>
                  </a:cubicBezTo>
                  <a:cubicBezTo>
                    <a:pt x="773" y="1456"/>
                    <a:pt x="734" y="1451"/>
                    <a:pt x="751" y="1428"/>
                  </a:cubicBezTo>
                  <a:cubicBezTo>
                    <a:pt x="745" y="1423"/>
                    <a:pt x="734" y="1411"/>
                    <a:pt x="728" y="1406"/>
                  </a:cubicBezTo>
                  <a:cubicBezTo>
                    <a:pt x="731" y="1403"/>
                    <a:pt x="732" y="1402"/>
                    <a:pt x="733" y="1402"/>
                  </a:cubicBezTo>
                  <a:lnTo>
                    <a:pt x="733" y="1402"/>
                  </a:lnTo>
                  <a:cubicBezTo>
                    <a:pt x="733" y="1403"/>
                    <a:pt x="734" y="1404"/>
                    <a:pt x="734" y="1406"/>
                  </a:cubicBezTo>
                  <a:cubicBezTo>
                    <a:pt x="734" y="1403"/>
                    <a:pt x="734" y="1402"/>
                    <a:pt x="733" y="1402"/>
                  </a:cubicBezTo>
                  <a:cubicBezTo>
                    <a:pt x="733" y="1402"/>
                    <a:pt x="733" y="1402"/>
                    <a:pt x="733" y="1402"/>
                  </a:cubicBezTo>
                  <a:lnTo>
                    <a:pt x="733" y="1402"/>
                  </a:lnTo>
                  <a:cubicBezTo>
                    <a:pt x="732" y="1400"/>
                    <a:pt x="730" y="1399"/>
                    <a:pt x="728" y="1399"/>
                  </a:cubicBezTo>
                  <a:cubicBezTo>
                    <a:pt x="723" y="1399"/>
                    <a:pt x="718" y="1401"/>
                    <a:pt x="714" y="1401"/>
                  </a:cubicBezTo>
                  <a:cubicBezTo>
                    <a:pt x="711" y="1401"/>
                    <a:pt x="710" y="1400"/>
                    <a:pt x="711" y="1395"/>
                  </a:cubicBezTo>
                  <a:cubicBezTo>
                    <a:pt x="713" y="1389"/>
                    <a:pt x="715" y="1387"/>
                    <a:pt x="716" y="1387"/>
                  </a:cubicBezTo>
                  <a:cubicBezTo>
                    <a:pt x="717" y="1387"/>
                    <a:pt x="718" y="1390"/>
                    <a:pt x="720" y="1390"/>
                  </a:cubicBezTo>
                  <a:cubicBezTo>
                    <a:pt x="721" y="1390"/>
                    <a:pt x="722" y="1390"/>
                    <a:pt x="723" y="1389"/>
                  </a:cubicBezTo>
                  <a:cubicBezTo>
                    <a:pt x="751" y="1372"/>
                    <a:pt x="711" y="1378"/>
                    <a:pt x="723" y="1361"/>
                  </a:cubicBezTo>
                  <a:cubicBezTo>
                    <a:pt x="728" y="1350"/>
                    <a:pt x="706" y="1350"/>
                    <a:pt x="706" y="1339"/>
                  </a:cubicBezTo>
                  <a:cubicBezTo>
                    <a:pt x="689" y="1339"/>
                    <a:pt x="678" y="1327"/>
                    <a:pt x="672" y="1316"/>
                  </a:cubicBezTo>
                  <a:cubicBezTo>
                    <a:pt x="683" y="1316"/>
                    <a:pt x="678" y="1316"/>
                    <a:pt x="689" y="1311"/>
                  </a:cubicBezTo>
                  <a:cubicBezTo>
                    <a:pt x="688" y="1310"/>
                    <a:pt x="687" y="1309"/>
                    <a:pt x="686" y="1309"/>
                  </a:cubicBezTo>
                  <a:cubicBezTo>
                    <a:pt x="681" y="1309"/>
                    <a:pt x="674" y="1317"/>
                    <a:pt x="666" y="1317"/>
                  </a:cubicBezTo>
                  <a:cubicBezTo>
                    <a:pt x="664" y="1317"/>
                    <a:pt x="663" y="1317"/>
                    <a:pt x="661" y="1316"/>
                  </a:cubicBezTo>
                  <a:cubicBezTo>
                    <a:pt x="667" y="1311"/>
                    <a:pt x="667" y="1299"/>
                    <a:pt x="678" y="1294"/>
                  </a:cubicBezTo>
                  <a:lnTo>
                    <a:pt x="683" y="1299"/>
                  </a:lnTo>
                  <a:cubicBezTo>
                    <a:pt x="695" y="1288"/>
                    <a:pt x="678" y="1288"/>
                    <a:pt x="678" y="1283"/>
                  </a:cubicBezTo>
                  <a:lnTo>
                    <a:pt x="683" y="1283"/>
                  </a:lnTo>
                  <a:cubicBezTo>
                    <a:pt x="678" y="1271"/>
                    <a:pt x="661" y="1277"/>
                    <a:pt x="655" y="1266"/>
                  </a:cubicBezTo>
                  <a:lnTo>
                    <a:pt x="650" y="1266"/>
                  </a:lnTo>
                  <a:cubicBezTo>
                    <a:pt x="633" y="1266"/>
                    <a:pt x="655" y="1255"/>
                    <a:pt x="639" y="1255"/>
                  </a:cubicBezTo>
                  <a:lnTo>
                    <a:pt x="655" y="1243"/>
                  </a:lnTo>
                  <a:cubicBezTo>
                    <a:pt x="650" y="1243"/>
                    <a:pt x="633" y="1232"/>
                    <a:pt x="622" y="1227"/>
                  </a:cubicBezTo>
                  <a:cubicBezTo>
                    <a:pt x="639" y="1227"/>
                    <a:pt x="650" y="1232"/>
                    <a:pt x="661" y="1238"/>
                  </a:cubicBezTo>
                  <a:cubicBezTo>
                    <a:pt x="655" y="1232"/>
                    <a:pt x="650" y="1227"/>
                    <a:pt x="644" y="1221"/>
                  </a:cubicBezTo>
                  <a:lnTo>
                    <a:pt x="644" y="1221"/>
                  </a:lnTo>
                  <a:cubicBezTo>
                    <a:pt x="644" y="1227"/>
                    <a:pt x="650" y="1227"/>
                    <a:pt x="644" y="1227"/>
                  </a:cubicBezTo>
                  <a:cubicBezTo>
                    <a:pt x="633" y="1227"/>
                    <a:pt x="622" y="1221"/>
                    <a:pt x="616" y="1210"/>
                  </a:cubicBezTo>
                  <a:cubicBezTo>
                    <a:pt x="650" y="1199"/>
                    <a:pt x="611" y="1182"/>
                    <a:pt x="633" y="1159"/>
                  </a:cubicBezTo>
                  <a:cubicBezTo>
                    <a:pt x="611" y="1148"/>
                    <a:pt x="616" y="1126"/>
                    <a:pt x="605" y="1103"/>
                  </a:cubicBezTo>
                  <a:cubicBezTo>
                    <a:pt x="598" y="1110"/>
                    <a:pt x="595" y="1112"/>
                    <a:pt x="593" y="1112"/>
                  </a:cubicBezTo>
                  <a:cubicBezTo>
                    <a:pt x="591" y="1112"/>
                    <a:pt x="591" y="1109"/>
                    <a:pt x="588" y="1109"/>
                  </a:cubicBezTo>
                  <a:cubicBezTo>
                    <a:pt x="586" y="1109"/>
                    <a:pt x="583" y="1110"/>
                    <a:pt x="577" y="1115"/>
                  </a:cubicBezTo>
                  <a:cubicBezTo>
                    <a:pt x="571" y="1109"/>
                    <a:pt x="571" y="1109"/>
                    <a:pt x="571" y="1109"/>
                  </a:cubicBezTo>
                  <a:lnTo>
                    <a:pt x="583" y="1087"/>
                  </a:lnTo>
                  <a:cubicBezTo>
                    <a:pt x="585" y="1082"/>
                    <a:pt x="586" y="1081"/>
                    <a:pt x="587" y="1081"/>
                  </a:cubicBezTo>
                  <a:cubicBezTo>
                    <a:pt x="588" y="1081"/>
                    <a:pt x="589" y="1083"/>
                    <a:pt x="591" y="1083"/>
                  </a:cubicBezTo>
                  <a:cubicBezTo>
                    <a:pt x="592" y="1083"/>
                    <a:pt x="593" y="1082"/>
                    <a:pt x="594" y="1081"/>
                  </a:cubicBezTo>
                  <a:cubicBezTo>
                    <a:pt x="594" y="1070"/>
                    <a:pt x="605" y="1075"/>
                    <a:pt x="605" y="1064"/>
                  </a:cubicBezTo>
                  <a:lnTo>
                    <a:pt x="605" y="1064"/>
                  </a:lnTo>
                  <a:cubicBezTo>
                    <a:pt x="603" y="1066"/>
                    <a:pt x="602" y="1066"/>
                    <a:pt x="600" y="1066"/>
                  </a:cubicBezTo>
                  <a:cubicBezTo>
                    <a:pt x="597" y="1066"/>
                    <a:pt x="594" y="1062"/>
                    <a:pt x="594" y="1059"/>
                  </a:cubicBezTo>
                  <a:lnTo>
                    <a:pt x="583" y="1070"/>
                  </a:lnTo>
                  <a:cubicBezTo>
                    <a:pt x="566" y="1064"/>
                    <a:pt x="599" y="1047"/>
                    <a:pt x="577" y="1042"/>
                  </a:cubicBezTo>
                  <a:lnTo>
                    <a:pt x="588" y="1042"/>
                  </a:lnTo>
                  <a:cubicBezTo>
                    <a:pt x="583" y="1037"/>
                    <a:pt x="578" y="1018"/>
                    <a:pt x="557" y="1018"/>
                  </a:cubicBezTo>
                  <a:cubicBezTo>
                    <a:pt x="555" y="1018"/>
                    <a:pt x="552" y="1019"/>
                    <a:pt x="549" y="1019"/>
                  </a:cubicBezTo>
                  <a:cubicBezTo>
                    <a:pt x="553" y="1015"/>
                    <a:pt x="557" y="1011"/>
                    <a:pt x="559" y="1011"/>
                  </a:cubicBezTo>
                  <a:cubicBezTo>
                    <a:pt x="559" y="1011"/>
                    <a:pt x="559" y="1011"/>
                    <a:pt x="560" y="1012"/>
                  </a:cubicBezTo>
                  <a:lnTo>
                    <a:pt x="560" y="1012"/>
                  </a:lnTo>
                  <a:cubicBezTo>
                    <a:pt x="552" y="991"/>
                    <a:pt x="521" y="980"/>
                    <a:pt x="527" y="963"/>
                  </a:cubicBezTo>
                  <a:lnTo>
                    <a:pt x="532" y="958"/>
                  </a:lnTo>
                  <a:cubicBezTo>
                    <a:pt x="532" y="958"/>
                    <a:pt x="521" y="958"/>
                    <a:pt x="521" y="952"/>
                  </a:cubicBezTo>
                  <a:cubicBezTo>
                    <a:pt x="527" y="952"/>
                    <a:pt x="532" y="952"/>
                    <a:pt x="527" y="947"/>
                  </a:cubicBezTo>
                  <a:cubicBezTo>
                    <a:pt x="527" y="947"/>
                    <a:pt x="515" y="947"/>
                    <a:pt x="515" y="941"/>
                  </a:cubicBezTo>
                  <a:lnTo>
                    <a:pt x="527" y="941"/>
                  </a:lnTo>
                  <a:cubicBezTo>
                    <a:pt x="521" y="919"/>
                    <a:pt x="493" y="919"/>
                    <a:pt x="482" y="907"/>
                  </a:cubicBezTo>
                  <a:cubicBezTo>
                    <a:pt x="499" y="902"/>
                    <a:pt x="499" y="885"/>
                    <a:pt x="499" y="874"/>
                  </a:cubicBezTo>
                  <a:cubicBezTo>
                    <a:pt x="493" y="851"/>
                    <a:pt x="471" y="846"/>
                    <a:pt x="454" y="829"/>
                  </a:cubicBezTo>
                  <a:cubicBezTo>
                    <a:pt x="465" y="807"/>
                    <a:pt x="443" y="784"/>
                    <a:pt x="443" y="762"/>
                  </a:cubicBezTo>
                  <a:cubicBezTo>
                    <a:pt x="443" y="767"/>
                    <a:pt x="426" y="767"/>
                    <a:pt x="426" y="767"/>
                  </a:cubicBezTo>
                  <a:cubicBezTo>
                    <a:pt x="426" y="762"/>
                    <a:pt x="403" y="762"/>
                    <a:pt x="420" y="751"/>
                  </a:cubicBezTo>
                  <a:lnTo>
                    <a:pt x="420" y="751"/>
                  </a:lnTo>
                  <a:lnTo>
                    <a:pt x="426" y="756"/>
                  </a:lnTo>
                  <a:cubicBezTo>
                    <a:pt x="437" y="745"/>
                    <a:pt x="431" y="734"/>
                    <a:pt x="426" y="728"/>
                  </a:cubicBezTo>
                  <a:lnTo>
                    <a:pt x="403" y="739"/>
                  </a:lnTo>
                  <a:cubicBezTo>
                    <a:pt x="426" y="706"/>
                    <a:pt x="370" y="694"/>
                    <a:pt x="392" y="672"/>
                  </a:cubicBezTo>
                  <a:cubicBezTo>
                    <a:pt x="387" y="666"/>
                    <a:pt x="381" y="661"/>
                    <a:pt x="375" y="661"/>
                  </a:cubicBezTo>
                  <a:lnTo>
                    <a:pt x="387" y="655"/>
                  </a:lnTo>
                  <a:cubicBezTo>
                    <a:pt x="381" y="638"/>
                    <a:pt x="381" y="633"/>
                    <a:pt x="370" y="622"/>
                  </a:cubicBezTo>
                  <a:lnTo>
                    <a:pt x="381" y="616"/>
                  </a:lnTo>
                  <a:cubicBezTo>
                    <a:pt x="380" y="615"/>
                    <a:pt x="377" y="614"/>
                    <a:pt x="374" y="614"/>
                  </a:cubicBezTo>
                  <a:cubicBezTo>
                    <a:pt x="366" y="614"/>
                    <a:pt x="352" y="618"/>
                    <a:pt x="343" y="618"/>
                  </a:cubicBezTo>
                  <a:cubicBezTo>
                    <a:pt x="340" y="618"/>
                    <a:pt x="337" y="617"/>
                    <a:pt x="336" y="616"/>
                  </a:cubicBezTo>
                  <a:lnTo>
                    <a:pt x="353" y="605"/>
                  </a:lnTo>
                  <a:cubicBezTo>
                    <a:pt x="347" y="588"/>
                    <a:pt x="353" y="566"/>
                    <a:pt x="331" y="560"/>
                  </a:cubicBezTo>
                  <a:cubicBezTo>
                    <a:pt x="334" y="560"/>
                    <a:pt x="338" y="558"/>
                    <a:pt x="340" y="558"/>
                  </a:cubicBezTo>
                  <a:cubicBezTo>
                    <a:pt x="340" y="558"/>
                    <a:pt x="341" y="558"/>
                    <a:pt x="341" y="558"/>
                  </a:cubicBezTo>
                  <a:lnTo>
                    <a:pt x="341" y="558"/>
                  </a:lnTo>
                  <a:cubicBezTo>
                    <a:pt x="338" y="548"/>
                    <a:pt x="339" y="535"/>
                    <a:pt x="329" y="535"/>
                  </a:cubicBezTo>
                  <a:cubicBezTo>
                    <a:pt x="328" y="535"/>
                    <a:pt x="325" y="535"/>
                    <a:pt x="323" y="536"/>
                  </a:cubicBezTo>
                  <a:lnTo>
                    <a:pt x="323" y="536"/>
                  </a:lnTo>
                  <a:cubicBezTo>
                    <a:pt x="332" y="530"/>
                    <a:pt x="313" y="520"/>
                    <a:pt x="303" y="515"/>
                  </a:cubicBezTo>
                  <a:lnTo>
                    <a:pt x="314" y="515"/>
                  </a:lnTo>
                  <a:cubicBezTo>
                    <a:pt x="297" y="515"/>
                    <a:pt x="291" y="515"/>
                    <a:pt x="280" y="504"/>
                  </a:cubicBezTo>
                  <a:cubicBezTo>
                    <a:pt x="280" y="504"/>
                    <a:pt x="285" y="502"/>
                    <a:pt x="288" y="502"/>
                  </a:cubicBezTo>
                  <a:cubicBezTo>
                    <a:pt x="290" y="502"/>
                    <a:pt x="291" y="502"/>
                    <a:pt x="291" y="504"/>
                  </a:cubicBezTo>
                  <a:cubicBezTo>
                    <a:pt x="291" y="498"/>
                    <a:pt x="287" y="498"/>
                    <a:pt x="284" y="498"/>
                  </a:cubicBezTo>
                  <a:cubicBezTo>
                    <a:pt x="280" y="498"/>
                    <a:pt x="277" y="498"/>
                    <a:pt x="280" y="493"/>
                  </a:cubicBezTo>
                  <a:lnTo>
                    <a:pt x="286" y="493"/>
                  </a:lnTo>
                  <a:cubicBezTo>
                    <a:pt x="286" y="487"/>
                    <a:pt x="284" y="486"/>
                    <a:pt x="282" y="486"/>
                  </a:cubicBezTo>
                  <a:cubicBezTo>
                    <a:pt x="279" y="486"/>
                    <a:pt x="275" y="487"/>
                    <a:pt x="269" y="487"/>
                  </a:cubicBezTo>
                  <a:cubicBezTo>
                    <a:pt x="263" y="482"/>
                    <a:pt x="263" y="470"/>
                    <a:pt x="275" y="465"/>
                  </a:cubicBezTo>
                  <a:cubicBezTo>
                    <a:pt x="269" y="465"/>
                    <a:pt x="258" y="465"/>
                    <a:pt x="258" y="459"/>
                  </a:cubicBezTo>
                  <a:cubicBezTo>
                    <a:pt x="261" y="456"/>
                    <a:pt x="262" y="455"/>
                    <a:pt x="263" y="455"/>
                  </a:cubicBezTo>
                  <a:cubicBezTo>
                    <a:pt x="265" y="455"/>
                    <a:pt x="266" y="456"/>
                    <a:pt x="269" y="459"/>
                  </a:cubicBezTo>
                  <a:cubicBezTo>
                    <a:pt x="269" y="442"/>
                    <a:pt x="247" y="442"/>
                    <a:pt x="252" y="431"/>
                  </a:cubicBezTo>
                  <a:cubicBezTo>
                    <a:pt x="258" y="426"/>
                    <a:pt x="258" y="426"/>
                    <a:pt x="258" y="426"/>
                  </a:cubicBezTo>
                  <a:cubicBezTo>
                    <a:pt x="262" y="434"/>
                    <a:pt x="266" y="439"/>
                    <a:pt x="266" y="441"/>
                  </a:cubicBezTo>
                  <a:lnTo>
                    <a:pt x="266" y="441"/>
                  </a:lnTo>
                  <a:cubicBezTo>
                    <a:pt x="275" y="436"/>
                    <a:pt x="276" y="431"/>
                    <a:pt x="291" y="431"/>
                  </a:cubicBezTo>
                  <a:cubicBezTo>
                    <a:pt x="280" y="426"/>
                    <a:pt x="258" y="420"/>
                    <a:pt x="258" y="409"/>
                  </a:cubicBezTo>
                  <a:lnTo>
                    <a:pt x="263" y="409"/>
                  </a:lnTo>
                  <a:cubicBezTo>
                    <a:pt x="263" y="409"/>
                    <a:pt x="263" y="403"/>
                    <a:pt x="258" y="403"/>
                  </a:cubicBezTo>
                  <a:cubicBezTo>
                    <a:pt x="263" y="403"/>
                    <a:pt x="263" y="398"/>
                    <a:pt x="263" y="398"/>
                  </a:cubicBezTo>
                  <a:cubicBezTo>
                    <a:pt x="267" y="394"/>
                    <a:pt x="266" y="391"/>
                    <a:pt x="263" y="387"/>
                  </a:cubicBezTo>
                  <a:lnTo>
                    <a:pt x="263" y="387"/>
                  </a:lnTo>
                  <a:cubicBezTo>
                    <a:pt x="263" y="392"/>
                    <a:pt x="263" y="392"/>
                    <a:pt x="258" y="392"/>
                  </a:cubicBezTo>
                  <a:cubicBezTo>
                    <a:pt x="258" y="392"/>
                    <a:pt x="258" y="387"/>
                    <a:pt x="263" y="386"/>
                  </a:cubicBezTo>
                  <a:lnTo>
                    <a:pt x="263" y="386"/>
                  </a:lnTo>
                  <a:cubicBezTo>
                    <a:pt x="263" y="387"/>
                    <a:pt x="263" y="387"/>
                    <a:pt x="263" y="387"/>
                  </a:cubicBezTo>
                  <a:lnTo>
                    <a:pt x="263" y="387"/>
                  </a:lnTo>
                  <a:cubicBezTo>
                    <a:pt x="263" y="387"/>
                    <a:pt x="263" y="387"/>
                    <a:pt x="263" y="386"/>
                  </a:cubicBezTo>
                  <a:lnTo>
                    <a:pt x="263" y="386"/>
                  </a:lnTo>
                  <a:cubicBezTo>
                    <a:pt x="263" y="386"/>
                    <a:pt x="263" y="386"/>
                    <a:pt x="263" y="386"/>
                  </a:cubicBezTo>
                  <a:lnTo>
                    <a:pt x="263" y="386"/>
                  </a:lnTo>
                  <a:cubicBezTo>
                    <a:pt x="261" y="385"/>
                    <a:pt x="260" y="383"/>
                    <a:pt x="258" y="381"/>
                  </a:cubicBezTo>
                  <a:cubicBezTo>
                    <a:pt x="252" y="384"/>
                    <a:pt x="249" y="384"/>
                    <a:pt x="247" y="384"/>
                  </a:cubicBezTo>
                  <a:cubicBezTo>
                    <a:pt x="245" y="384"/>
                    <a:pt x="244" y="384"/>
                    <a:pt x="241" y="386"/>
                  </a:cubicBezTo>
                  <a:cubicBezTo>
                    <a:pt x="241" y="386"/>
                    <a:pt x="241" y="386"/>
                    <a:pt x="241" y="392"/>
                  </a:cubicBezTo>
                  <a:lnTo>
                    <a:pt x="247" y="392"/>
                  </a:lnTo>
                  <a:cubicBezTo>
                    <a:pt x="247" y="398"/>
                    <a:pt x="247" y="398"/>
                    <a:pt x="252" y="403"/>
                  </a:cubicBezTo>
                  <a:cubicBezTo>
                    <a:pt x="241" y="403"/>
                    <a:pt x="235" y="398"/>
                    <a:pt x="241" y="392"/>
                  </a:cubicBezTo>
                  <a:cubicBezTo>
                    <a:pt x="230" y="392"/>
                    <a:pt x="224" y="392"/>
                    <a:pt x="219" y="398"/>
                  </a:cubicBezTo>
                  <a:cubicBezTo>
                    <a:pt x="230" y="381"/>
                    <a:pt x="235" y="364"/>
                    <a:pt x="247" y="358"/>
                  </a:cubicBezTo>
                  <a:cubicBezTo>
                    <a:pt x="235" y="353"/>
                    <a:pt x="230" y="330"/>
                    <a:pt x="202" y="330"/>
                  </a:cubicBezTo>
                  <a:cubicBezTo>
                    <a:pt x="196" y="330"/>
                    <a:pt x="207" y="325"/>
                    <a:pt x="207" y="325"/>
                  </a:cubicBezTo>
                  <a:lnTo>
                    <a:pt x="219" y="325"/>
                  </a:lnTo>
                  <a:cubicBezTo>
                    <a:pt x="207" y="319"/>
                    <a:pt x="207" y="308"/>
                    <a:pt x="191" y="308"/>
                  </a:cubicBezTo>
                  <a:cubicBezTo>
                    <a:pt x="191" y="302"/>
                    <a:pt x="195" y="302"/>
                    <a:pt x="198" y="302"/>
                  </a:cubicBezTo>
                  <a:cubicBezTo>
                    <a:pt x="200" y="302"/>
                    <a:pt x="202" y="302"/>
                    <a:pt x="196" y="297"/>
                  </a:cubicBezTo>
                  <a:lnTo>
                    <a:pt x="202" y="297"/>
                  </a:lnTo>
                  <a:cubicBezTo>
                    <a:pt x="218" y="265"/>
                    <a:pt x="152" y="274"/>
                    <a:pt x="166" y="235"/>
                  </a:cubicBezTo>
                  <a:lnTo>
                    <a:pt x="166" y="235"/>
                  </a:lnTo>
                  <a:cubicBezTo>
                    <a:pt x="165" y="235"/>
                    <a:pt x="164" y="235"/>
                    <a:pt x="163" y="235"/>
                  </a:cubicBezTo>
                  <a:cubicBezTo>
                    <a:pt x="163" y="196"/>
                    <a:pt x="123" y="174"/>
                    <a:pt x="135" y="134"/>
                  </a:cubicBezTo>
                  <a:cubicBezTo>
                    <a:pt x="135" y="123"/>
                    <a:pt x="123" y="123"/>
                    <a:pt x="112" y="123"/>
                  </a:cubicBezTo>
                  <a:lnTo>
                    <a:pt x="129" y="118"/>
                  </a:lnTo>
                  <a:lnTo>
                    <a:pt x="107" y="112"/>
                  </a:lnTo>
                  <a:cubicBezTo>
                    <a:pt x="90" y="101"/>
                    <a:pt x="129" y="73"/>
                    <a:pt x="101" y="67"/>
                  </a:cubicBezTo>
                  <a:lnTo>
                    <a:pt x="101" y="67"/>
                  </a:lnTo>
                  <a:lnTo>
                    <a:pt x="95" y="73"/>
                  </a:lnTo>
                  <a:cubicBezTo>
                    <a:pt x="95" y="67"/>
                    <a:pt x="84" y="56"/>
                    <a:pt x="95" y="50"/>
                  </a:cubicBezTo>
                  <a:lnTo>
                    <a:pt x="90" y="50"/>
                  </a:lnTo>
                  <a:lnTo>
                    <a:pt x="95" y="45"/>
                  </a:lnTo>
                  <a:lnTo>
                    <a:pt x="79" y="34"/>
                  </a:lnTo>
                  <a:cubicBezTo>
                    <a:pt x="79" y="22"/>
                    <a:pt x="107" y="28"/>
                    <a:pt x="101" y="11"/>
                  </a:cubicBezTo>
                  <a:cubicBezTo>
                    <a:pt x="95" y="6"/>
                    <a:pt x="73" y="0"/>
                    <a:pt x="67" y="0"/>
                  </a:cubicBezTo>
                  <a:close/>
                  <a:moveTo>
                    <a:pt x="1131" y="2330"/>
                  </a:moveTo>
                  <a:lnTo>
                    <a:pt x="1131" y="2330"/>
                  </a:lnTo>
                  <a:cubicBezTo>
                    <a:pt x="1130" y="2330"/>
                    <a:pt x="1129" y="2330"/>
                    <a:pt x="1128" y="2331"/>
                  </a:cubicBezTo>
                  <a:lnTo>
                    <a:pt x="1128" y="2331"/>
                  </a:lnTo>
                  <a:cubicBezTo>
                    <a:pt x="1129" y="2331"/>
                    <a:pt x="1130" y="2331"/>
                    <a:pt x="1131" y="2330"/>
                  </a:cubicBezTo>
                  <a:close/>
                  <a:moveTo>
                    <a:pt x="1120" y="2302"/>
                  </a:moveTo>
                  <a:cubicBezTo>
                    <a:pt x="1120" y="2307"/>
                    <a:pt x="1115" y="2307"/>
                    <a:pt x="1109" y="2313"/>
                  </a:cubicBezTo>
                  <a:cubicBezTo>
                    <a:pt x="1110" y="2314"/>
                    <a:pt x="1112" y="2315"/>
                    <a:pt x="1113" y="2315"/>
                  </a:cubicBezTo>
                  <a:cubicBezTo>
                    <a:pt x="1116" y="2315"/>
                    <a:pt x="1120" y="2313"/>
                    <a:pt x="1122" y="2313"/>
                  </a:cubicBezTo>
                  <a:cubicBezTo>
                    <a:pt x="1124" y="2313"/>
                    <a:pt x="1126" y="2315"/>
                    <a:pt x="1126" y="2319"/>
                  </a:cubicBezTo>
                  <a:lnTo>
                    <a:pt x="1103" y="2319"/>
                  </a:lnTo>
                  <a:cubicBezTo>
                    <a:pt x="1115" y="2324"/>
                    <a:pt x="1120" y="2324"/>
                    <a:pt x="1131" y="2330"/>
                  </a:cubicBezTo>
                  <a:lnTo>
                    <a:pt x="1137" y="2335"/>
                  </a:lnTo>
                  <a:cubicBezTo>
                    <a:pt x="1159" y="2319"/>
                    <a:pt x="1126" y="2319"/>
                    <a:pt x="1120" y="2307"/>
                  </a:cubicBezTo>
                  <a:lnTo>
                    <a:pt x="1143" y="2302"/>
                  </a:lnTo>
                  <a:close/>
                  <a:moveTo>
                    <a:pt x="1109" y="2330"/>
                  </a:moveTo>
                  <a:lnTo>
                    <a:pt x="1109" y="2330"/>
                  </a:lnTo>
                  <a:cubicBezTo>
                    <a:pt x="1115" y="2335"/>
                    <a:pt x="1120" y="2341"/>
                    <a:pt x="1126" y="2341"/>
                  </a:cubicBezTo>
                  <a:cubicBezTo>
                    <a:pt x="1122" y="2341"/>
                    <a:pt x="1124" y="2334"/>
                    <a:pt x="1128" y="2331"/>
                  </a:cubicBezTo>
                  <a:lnTo>
                    <a:pt x="1128" y="2331"/>
                  </a:lnTo>
                  <a:cubicBezTo>
                    <a:pt x="1126" y="2332"/>
                    <a:pt x="1124" y="2332"/>
                    <a:pt x="1122" y="2332"/>
                  </a:cubicBezTo>
                  <a:cubicBezTo>
                    <a:pt x="1116" y="2332"/>
                    <a:pt x="1113" y="2330"/>
                    <a:pt x="1109" y="23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1"/>
            <p:cNvSpPr/>
            <p:nvPr/>
          </p:nvSpPr>
          <p:spPr>
            <a:xfrm>
              <a:off x="8031825" y="605913"/>
              <a:ext cx="73375" cy="105525"/>
            </a:xfrm>
            <a:custGeom>
              <a:avLst/>
              <a:gdLst/>
              <a:ahLst/>
              <a:cxnLst/>
              <a:rect l="l" t="t" r="r" b="b"/>
              <a:pathLst>
                <a:path w="2935" h="4221" extrusionOk="0">
                  <a:moveTo>
                    <a:pt x="2688" y="233"/>
                  </a:moveTo>
                  <a:cubicBezTo>
                    <a:pt x="2686" y="233"/>
                    <a:pt x="2686" y="234"/>
                    <a:pt x="2686" y="236"/>
                  </a:cubicBezTo>
                  <a:lnTo>
                    <a:pt x="2686" y="236"/>
                  </a:lnTo>
                  <a:cubicBezTo>
                    <a:pt x="2687" y="235"/>
                    <a:pt x="2688" y="234"/>
                    <a:pt x="2688" y="233"/>
                  </a:cubicBezTo>
                  <a:close/>
                  <a:moveTo>
                    <a:pt x="2638" y="435"/>
                  </a:moveTo>
                  <a:cubicBezTo>
                    <a:pt x="2638" y="435"/>
                    <a:pt x="2638" y="435"/>
                    <a:pt x="2638" y="435"/>
                  </a:cubicBezTo>
                  <a:lnTo>
                    <a:pt x="2638" y="435"/>
                  </a:lnTo>
                  <a:cubicBezTo>
                    <a:pt x="2636" y="437"/>
                    <a:pt x="2634" y="439"/>
                    <a:pt x="2632" y="441"/>
                  </a:cubicBezTo>
                  <a:cubicBezTo>
                    <a:pt x="2632" y="441"/>
                    <a:pt x="2632" y="441"/>
                    <a:pt x="2638" y="435"/>
                  </a:cubicBezTo>
                  <a:close/>
                  <a:moveTo>
                    <a:pt x="2442" y="737"/>
                  </a:moveTo>
                  <a:cubicBezTo>
                    <a:pt x="2442" y="743"/>
                    <a:pt x="2442" y="743"/>
                    <a:pt x="2442" y="743"/>
                  </a:cubicBezTo>
                  <a:cubicBezTo>
                    <a:pt x="2442" y="749"/>
                    <a:pt x="2436" y="749"/>
                    <a:pt x="2436" y="749"/>
                  </a:cubicBezTo>
                  <a:cubicBezTo>
                    <a:pt x="2436" y="749"/>
                    <a:pt x="2436" y="743"/>
                    <a:pt x="2442" y="737"/>
                  </a:cubicBezTo>
                  <a:close/>
                  <a:moveTo>
                    <a:pt x="2330" y="743"/>
                  </a:moveTo>
                  <a:cubicBezTo>
                    <a:pt x="2336" y="743"/>
                    <a:pt x="2341" y="749"/>
                    <a:pt x="2336" y="754"/>
                  </a:cubicBezTo>
                  <a:cubicBezTo>
                    <a:pt x="2336" y="753"/>
                    <a:pt x="2335" y="752"/>
                    <a:pt x="2334" y="752"/>
                  </a:cubicBezTo>
                  <a:cubicBezTo>
                    <a:pt x="2332" y="752"/>
                    <a:pt x="2327" y="756"/>
                    <a:pt x="2319" y="760"/>
                  </a:cubicBezTo>
                  <a:cubicBezTo>
                    <a:pt x="2324" y="754"/>
                    <a:pt x="2330" y="749"/>
                    <a:pt x="2330" y="743"/>
                  </a:cubicBezTo>
                  <a:close/>
                  <a:moveTo>
                    <a:pt x="1966" y="1415"/>
                  </a:moveTo>
                  <a:lnTo>
                    <a:pt x="1966" y="1415"/>
                  </a:lnTo>
                  <a:cubicBezTo>
                    <a:pt x="1966" y="1415"/>
                    <a:pt x="1965" y="1416"/>
                    <a:pt x="1965" y="1416"/>
                  </a:cubicBezTo>
                  <a:lnTo>
                    <a:pt x="1965" y="1416"/>
                  </a:lnTo>
                  <a:cubicBezTo>
                    <a:pt x="1965" y="1416"/>
                    <a:pt x="1966" y="1415"/>
                    <a:pt x="1966" y="1415"/>
                  </a:cubicBezTo>
                  <a:close/>
                  <a:moveTo>
                    <a:pt x="1250" y="2364"/>
                  </a:moveTo>
                  <a:cubicBezTo>
                    <a:pt x="1254" y="2378"/>
                    <a:pt x="1250" y="2373"/>
                    <a:pt x="1260" y="2378"/>
                  </a:cubicBezTo>
                  <a:cubicBezTo>
                    <a:pt x="1264" y="2370"/>
                    <a:pt x="1254" y="2371"/>
                    <a:pt x="1250" y="2364"/>
                  </a:cubicBezTo>
                  <a:close/>
                  <a:moveTo>
                    <a:pt x="762" y="2978"/>
                  </a:moveTo>
                  <a:lnTo>
                    <a:pt x="762" y="2978"/>
                  </a:lnTo>
                  <a:lnTo>
                    <a:pt x="762" y="2978"/>
                  </a:lnTo>
                  <a:cubicBezTo>
                    <a:pt x="762" y="2978"/>
                    <a:pt x="762" y="2978"/>
                    <a:pt x="762" y="2978"/>
                  </a:cubicBezTo>
                  <a:lnTo>
                    <a:pt x="762" y="2978"/>
                  </a:lnTo>
                  <a:cubicBezTo>
                    <a:pt x="762" y="2978"/>
                    <a:pt x="762" y="2978"/>
                    <a:pt x="762" y="2978"/>
                  </a:cubicBezTo>
                  <a:close/>
                  <a:moveTo>
                    <a:pt x="762" y="2978"/>
                  </a:moveTo>
                  <a:cubicBezTo>
                    <a:pt x="759" y="2982"/>
                    <a:pt x="758" y="2985"/>
                    <a:pt x="762" y="2989"/>
                  </a:cubicBezTo>
                  <a:lnTo>
                    <a:pt x="762" y="2978"/>
                  </a:lnTo>
                  <a:close/>
                  <a:moveTo>
                    <a:pt x="841" y="2995"/>
                  </a:moveTo>
                  <a:lnTo>
                    <a:pt x="841" y="2995"/>
                  </a:lnTo>
                  <a:cubicBezTo>
                    <a:pt x="840" y="2997"/>
                    <a:pt x="839" y="3000"/>
                    <a:pt x="840" y="3003"/>
                  </a:cubicBezTo>
                  <a:lnTo>
                    <a:pt x="840" y="3003"/>
                  </a:lnTo>
                  <a:cubicBezTo>
                    <a:pt x="841" y="3001"/>
                    <a:pt x="843" y="2998"/>
                    <a:pt x="841" y="2995"/>
                  </a:cubicBezTo>
                  <a:close/>
                  <a:moveTo>
                    <a:pt x="840" y="3003"/>
                  </a:moveTo>
                  <a:lnTo>
                    <a:pt x="840" y="3003"/>
                  </a:lnTo>
                  <a:cubicBezTo>
                    <a:pt x="839" y="3005"/>
                    <a:pt x="838" y="3006"/>
                    <a:pt x="840" y="3006"/>
                  </a:cubicBezTo>
                  <a:cubicBezTo>
                    <a:pt x="840" y="3005"/>
                    <a:pt x="840" y="3004"/>
                    <a:pt x="840" y="3003"/>
                  </a:cubicBezTo>
                  <a:close/>
                  <a:moveTo>
                    <a:pt x="846" y="3056"/>
                  </a:moveTo>
                  <a:lnTo>
                    <a:pt x="846" y="3056"/>
                  </a:lnTo>
                  <a:cubicBezTo>
                    <a:pt x="844" y="3058"/>
                    <a:pt x="842" y="3059"/>
                    <a:pt x="839" y="3060"/>
                  </a:cubicBezTo>
                  <a:lnTo>
                    <a:pt x="839" y="3060"/>
                  </a:lnTo>
                  <a:cubicBezTo>
                    <a:pt x="841" y="3060"/>
                    <a:pt x="843" y="3059"/>
                    <a:pt x="846" y="3056"/>
                  </a:cubicBezTo>
                  <a:close/>
                  <a:moveTo>
                    <a:pt x="809" y="3102"/>
                  </a:moveTo>
                  <a:lnTo>
                    <a:pt x="809" y="3102"/>
                  </a:lnTo>
                  <a:cubicBezTo>
                    <a:pt x="808" y="3103"/>
                    <a:pt x="807" y="3104"/>
                    <a:pt x="807" y="3106"/>
                  </a:cubicBezTo>
                  <a:cubicBezTo>
                    <a:pt x="808" y="3105"/>
                    <a:pt x="809" y="3103"/>
                    <a:pt x="809" y="3102"/>
                  </a:cubicBezTo>
                  <a:close/>
                  <a:moveTo>
                    <a:pt x="622" y="3213"/>
                  </a:moveTo>
                  <a:lnTo>
                    <a:pt x="611" y="3241"/>
                  </a:lnTo>
                  <a:lnTo>
                    <a:pt x="622" y="3230"/>
                  </a:lnTo>
                  <a:lnTo>
                    <a:pt x="622" y="3213"/>
                  </a:lnTo>
                  <a:close/>
                  <a:moveTo>
                    <a:pt x="146" y="3946"/>
                  </a:moveTo>
                  <a:cubicBezTo>
                    <a:pt x="146" y="3947"/>
                    <a:pt x="146" y="3948"/>
                    <a:pt x="146" y="3948"/>
                  </a:cubicBezTo>
                  <a:lnTo>
                    <a:pt x="146" y="3948"/>
                  </a:lnTo>
                  <a:cubicBezTo>
                    <a:pt x="146" y="3948"/>
                    <a:pt x="146" y="3947"/>
                    <a:pt x="146" y="3946"/>
                  </a:cubicBezTo>
                  <a:close/>
                  <a:moveTo>
                    <a:pt x="224" y="3935"/>
                  </a:moveTo>
                  <a:lnTo>
                    <a:pt x="224" y="3935"/>
                  </a:lnTo>
                  <a:cubicBezTo>
                    <a:pt x="230" y="3941"/>
                    <a:pt x="230" y="3941"/>
                    <a:pt x="230" y="3946"/>
                  </a:cubicBezTo>
                  <a:cubicBezTo>
                    <a:pt x="230" y="3946"/>
                    <a:pt x="235" y="3946"/>
                    <a:pt x="235" y="3952"/>
                  </a:cubicBezTo>
                  <a:cubicBezTo>
                    <a:pt x="241" y="3947"/>
                    <a:pt x="230" y="3941"/>
                    <a:pt x="224" y="3935"/>
                  </a:cubicBezTo>
                  <a:close/>
                  <a:moveTo>
                    <a:pt x="11" y="4176"/>
                  </a:moveTo>
                  <a:cubicBezTo>
                    <a:pt x="9" y="4184"/>
                    <a:pt x="5" y="4193"/>
                    <a:pt x="3" y="4201"/>
                  </a:cubicBezTo>
                  <a:lnTo>
                    <a:pt x="3" y="4201"/>
                  </a:lnTo>
                  <a:cubicBezTo>
                    <a:pt x="5" y="4198"/>
                    <a:pt x="9" y="4198"/>
                    <a:pt x="12" y="4198"/>
                  </a:cubicBezTo>
                  <a:cubicBezTo>
                    <a:pt x="14" y="4198"/>
                    <a:pt x="15" y="4198"/>
                    <a:pt x="16" y="4198"/>
                  </a:cubicBezTo>
                  <a:lnTo>
                    <a:pt x="16" y="4198"/>
                  </a:lnTo>
                  <a:cubicBezTo>
                    <a:pt x="11" y="4192"/>
                    <a:pt x="11" y="4182"/>
                    <a:pt x="11" y="4176"/>
                  </a:cubicBezTo>
                  <a:close/>
                  <a:moveTo>
                    <a:pt x="2873" y="0"/>
                  </a:moveTo>
                  <a:cubicBezTo>
                    <a:pt x="2868" y="0"/>
                    <a:pt x="2863" y="1"/>
                    <a:pt x="2856" y="4"/>
                  </a:cubicBezTo>
                  <a:lnTo>
                    <a:pt x="2851" y="32"/>
                  </a:lnTo>
                  <a:lnTo>
                    <a:pt x="2840" y="32"/>
                  </a:lnTo>
                  <a:lnTo>
                    <a:pt x="2851" y="15"/>
                  </a:lnTo>
                  <a:lnTo>
                    <a:pt x="2851" y="15"/>
                  </a:lnTo>
                  <a:cubicBezTo>
                    <a:pt x="2834" y="15"/>
                    <a:pt x="2840" y="26"/>
                    <a:pt x="2840" y="37"/>
                  </a:cubicBezTo>
                  <a:lnTo>
                    <a:pt x="2823" y="37"/>
                  </a:lnTo>
                  <a:lnTo>
                    <a:pt x="2828" y="65"/>
                  </a:lnTo>
                  <a:cubicBezTo>
                    <a:pt x="2824" y="65"/>
                    <a:pt x="2823" y="56"/>
                    <a:pt x="2818" y="56"/>
                  </a:cubicBezTo>
                  <a:cubicBezTo>
                    <a:pt x="2817" y="56"/>
                    <a:pt x="2814" y="57"/>
                    <a:pt x="2812" y="60"/>
                  </a:cubicBezTo>
                  <a:cubicBezTo>
                    <a:pt x="2812" y="71"/>
                    <a:pt x="2828" y="60"/>
                    <a:pt x="2823" y="77"/>
                  </a:cubicBezTo>
                  <a:cubicBezTo>
                    <a:pt x="2820" y="78"/>
                    <a:pt x="2818" y="78"/>
                    <a:pt x="2816" y="78"/>
                  </a:cubicBezTo>
                  <a:cubicBezTo>
                    <a:pt x="2813" y="78"/>
                    <a:pt x="2812" y="78"/>
                    <a:pt x="2810" y="78"/>
                  </a:cubicBezTo>
                  <a:cubicBezTo>
                    <a:pt x="2807" y="78"/>
                    <a:pt x="2806" y="79"/>
                    <a:pt x="2806" y="88"/>
                  </a:cubicBezTo>
                  <a:cubicBezTo>
                    <a:pt x="2800" y="88"/>
                    <a:pt x="2800" y="82"/>
                    <a:pt x="2800" y="77"/>
                  </a:cubicBezTo>
                  <a:cubicBezTo>
                    <a:pt x="2800" y="88"/>
                    <a:pt x="2784" y="99"/>
                    <a:pt x="2789" y="110"/>
                  </a:cubicBezTo>
                  <a:cubicBezTo>
                    <a:pt x="2781" y="114"/>
                    <a:pt x="2775" y="132"/>
                    <a:pt x="2766" y="132"/>
                  </a:cubicBezTo>
                  <a:cubicBezTo>
                    <a:pt x="2763" y="132"/>
                    <a:pt x="2759" y="131"/>
                    <a:pt x="2756" y="127"/>
                  </a:cubicBezTo>
                  <a:lnTo>
                    <a:pt x="2756" y="127"/>
                  </a:lnTo>
                  <a:cubicBezTo>
                    <a:pt x="2761" y="133"/>
                    <a:pt x="2761" y="155"/>
                    <a:pt x="2756" y="161"/>
                  </a:cubicBezTo>
                  <a:cubicBezTo>
                    <a:pt x="2753" y="155"/>
                    <a:pt x="2751" y="153"/>
                    <a:pt x="2748" y="153"/>
                  </a:cubicBezTo>
                  <a:cubicBezTo>
                    <a:pt x="2739" y="153"/>
                    <a:pt x="2729" y="175"/>
                    <a:pt x="2718" y="175"/>
                  </a:cubicBezTo>
                  <a:cubicBezTo>
                    <a:pt x="2715" y="175"/>
                    <a:pt x="2713" y="174"/>
                    <a:pt x="2711" y="172"/>
                  </a:cubicBezTo>
                  <a:lnTo>
                    <a:pt x="2711" y="172"/>
                  </a:lnTo>
                  <a:cubicBezTo>
                    <a:pt x="2722" y="194"/>
                    <a:pt x="2688" y="217"/>
                    <a:pt x="2688" y="239"/>
                  </a:cubicBezTo>
                  <a:cubicBezTo>
                    <a:pt x="2688" y="239"/>
                    <a:pt x="2687" y="237"/>
                    <a:pt x="2686" y="236"/>
                  </a:cubicBezTo>
                  <a:lnTo>
                    <a:pt x="2686" y="236"/>
                  </a:lnTo>
                  <a:cubicBezTo>
                    <a:pt x="2676" y="245"/>
                    <a:pt x="2671" y="245"/>
                    <a:pt x="2660" y="245"/>
                  </a:cubicBezTo>
                  <a:cubicBezTo>
                    <a:pt x="2677" y="261"/>
                    <a:pt x="2666" y="278"/>
                    <a:pt x="2666" y="295"/>
                  </a:cubicBezTo>
                  <a:cubicBezTo>
                    <a:pt x="2644" y="295"/>
                    <a:pt x="2655" y="273"/>
                    <a:pt x="2638" y="267"/>
                  </a:cubicBezTo>
                  <a:lnTo>
                    <a:pt x="2638" y="267"/>
                  </a:lnTo>
                  <a:cubicBezTo>
                    <a:pt x="2655" y="273"/>
                    <a:pt x="2638" y="301"/>
                    <a:pt x="2649" y="301"/>
                  </a:cubicBezTo>
                  <a:cubicBezTo>
                    <a:pt x="2641" y="303"/>
                    <a:pt x="2638" y="305"/>
                    <a:pt x="2635" y="305"/>
                  </a:cubicBezTo>
                  <a:cubicBezTo>
                    <a:pt x="2632" y="305"/>
                    <a:pt x="2630" y="303"/>
                    <a:pt x="2621" y="301"/>
                  </a:cubicBezTo>
                  <a:lnTo>
                    <a:pt x="2621" y="301"/>
                  </a:lnTo>
                  <a:cubicBezTo>
                    <a:pt x="2638" y="317"/>
                    <a:pt x="2621" y="312"/>
                    <a:pt x="2621" y="329"/>
                  </a:cubicBezTo>
                  <a:cubicBezTo>
                    <a:pt x="2616" y="332"/>
                    <a:pt x="2613" y="333"/>
                    <a:pt x="2610" y="333"/>
                  </a:cubicBezTo>
                  <a:cubicBezTo>
                    <a:pt x="2607" y="333"/>
                    <a:pt x="2606" y="332"/>
                    <a:pt x="2604" y="332"/>
                  </a:cubicBezTo>
                  <a:cubicBezTo>
                    <a:pt x="2602" y="332"/>
                    <a:pt x="2601" y="333"/>
                    <a:pt x="2599" y="340"/>
                  </a:cubicBezTo>
                  <a:cubicBezTo>
                    <a:pt x="2597" y="341"/>
                    <a:pt x="2596" y="341"/>
                    <a:pt x="2595" y="341"/>
                  </a:cubicBezTo>
                  <a:cubicBezTo>
                    <a:pt x="2589" y="341"/>
                    <a:pt x="2593" y="329"/>
                    <a:pt x="2593" y="329"/>
                  </a:cubicBezTo>
                  <a:lnTo>
                    <a:pt x="2593" y="329"/>
                  </a:lnTo>
                  <a:cubicBezTo>
                    <a:pt x="2576" y="340"/>
                    <a:pt x="2599" y="345"/>
                    <a:pt x="2604" y="351"/>
                  </a:cubicBezTo>
                  <a:cubicBezTo>
                    <a:pt x="2600" y="360"/>
                    <a:pt x="2596" y="363"/>
                    <a:pt x="2593" y="363"/>
                  </a:cubicBezTo>
                  <a:cubicBezTo>
                    <a:pt x="2588" y="363"/>
                    <a:pt x="2583" y="357"/>
                    <a:pt x="2576" y="357"/>
                  </a:cubicBezTo>
                  <a:cubicBezTo>
                    <a:pt x="2571" y="368"/>
                    <a:pt x="2576" y="390"/>
                    <a:pt x="2571" y="396"/>
                  </a:cubicBezTo>
                  <a:lnTo>
                    <a:pt x="2560" y="396"/>
                  </a:lnTo>
                  <a:cubicBezTo>
                    <a:pt x="2565" y="413"/>
                    <a:pt x="2537" y="429"/>
                    <a:pt x="2537" y="457"/>
                  </a:cubicBezTo>
                  <a:lnTo>
                    <a:pt x="2532" y="457"/>
                  </a:lnTo>
                  <a:cubicBezTo>
                    <a:pt x="2543" y="457"/>
                    <a:pt x="2548" y="463"/>
                    <a:pt x="2554" y="469"/>
                  </a:cubicBezTo>
                  <a:cubicBezTo>
                    <a:pt x="2548" y="474"/>
                    <a:pt x="2554" y="485"/>
                    <a:pt x="2543" y="485"/>
                  </a:cubicBezTo>
                  <a:cubicBezTo>
                    <a:pt x="2543" y="480"/>
                    <a:pt x="2543" y="474"/>
                    <a:pt x="2543" y="474"/>
                  </a:cubicBezTo>
                  <a:lnTo>
                    <a:pt x="2537" y="480"/>
                  </a:lnTo>
                  <a:cubicBezTo>
                    <a:pt x="2520" y="480"/>
                    <a:pt x="2543" y="469"/>
                    <a:pt x="2532" y="463"/>
                  </a:cubicBezTo>
                  <a:lnTo>
                    <a:pt x="2532" y="463"/>
                  </a:lnTo>
                  <a:cubicBezTo>
                    <a:pt x="2526" y="480"/>
                    <a:pt x="2526" y="502"/>
                    <a:pt x="2509" y="513"/>
                  </a:cubicBezTo>
                  <a:cubicBezTo>
                    <a:pt x="2499" y="508"/>
                    <a:pt x="2520" y="490"/>
                    <a:pt x="2509" y="490"/>
                  </a:cubicBezTo>
                  <a:lnTo>
                    <a:pt x="2509" y="490"/>
                  </a:lnTo>
                  <a:cubicBezTo>
                    <a:pt x="2508" y="490"/>
                    <a:pt x="2506" y="490"/>
                    <a:pt x="2504" y="491"/>
                  </a:cubicBezTo>
                  <a:lnTo>
                    <a:pt x="2520" y="474"/>
                  </a:lnTo>
                  <a:cubicBezTo>
                    <a:pt x="2492" y="474"/>
                    <a:pt x="2532" y="469"/>
                    <a:pt x="2498" y="463"/>
                  </a:cubicBezTo>
                  <a:lnTo>
                    <a:pt x="2498" y="463"/>
                  </a:lnTo>
                  <a:cubicBezTo>
                    <a:pt x="2481" y="485"/>
                    <a:pt x="2487" y="491"/>
                    <a:pt x="2470" y="513"/>
                  </a:cubicBezTo>
                  <a:cubicBezTo>
                    <a:pt x="2470" y="525"/>
                    <a:pt x="2481" y="519"/>
                    <a:pt x="2481" y="530"/>
                  </a:cubicBezTo>
                  <a:cubicBezTo>
                    <a:pt x="2476" y="549"/>
                    <a:pt x="2467" y="552"/>
                    <a:pt x="2457" y="552"/>
                  </a:cubicBezTo>
                  <a:cubicBezTo>
                    <a:pt x="2453" y="552"/>
                    <a:pt x="2449" y="552"/>
                    <a:pt x="2445" y="552"/>
                  </a:cubicBezTo>
                  <a:cubicBezTo>
                    <a:pt x="2437" y="552"/>
                    <a:pt x="2431" y="554"/>
                    <a:pt x="2431" y="569"/>
                  </a:cubicBezTo>
                  <a:cubicBezTo>
                    <a:pt x="2436" y="581"/>
                    <a:pt x="2448" y="597"/>
                    <a:pt x="2425" y="609"/>
                  </a:cubicBezTo>
                  <a:lnTo>
                    <a:pt x="2420" y="592"/>
                  </a:lnTo>
                  <a:lnTo>
                    <a:pt x="2420" y="592"/>
                  </a:lnTo>
                  <a:cubicBezTo>
                    <a:pt x="2397" y="614"/>
                    <a:pt x="2431" y="620"/>
                    <a:pt x="2403" y="637"/>
                  </a:cubicBezTo>
                  <a:cubicBezTo>
                    <a:pt x="2397" y="625"/>
                    <a:pt x="2408" y="614"/>
                    <a:pt x="2408" y="614"/>
                  </a:cubicBezTo>
                  <a:lnTo>
                    <a:pt x="2408" y="614"/>
                  </a:lnTo>
                  <a:cubicBezTo>
                    <a:pt x="2386" y="620"/>
                    <a:pt x="2408" y="631"/>
                    <a:pt x="2397" y="642"/>
                  </a:cubicBezTo>
                  <a:lnTo>
                    <a:pt x="2386" y="637"/>
                  </a:lnTo>
                  <a:cubicBezTo>
                    <a:pt x="2369" y="665"/>
                    <a:pt x="2358" y="693"/>
                    <a:pt x="2341" y="721"/>
                  </a:cubicBezTo>
                  <a:cubicBezTo>
                    <a:pt x="2337" y="721"/>
                    <a:pt x="2336" y="713"/>
                    <a:pt x="2333" y="713"/>
                  </a:cubicBezTo>
                  <a:cubicBezTo>
                    <a:pt x="2332" y="713"/>
                    <a:pt x="2331" y="714"/>
                    <a:pt x="2330" y="715"/>
                  </a:cubicBezTo>
                  <a:cubicBezTo>
                    <a:pt x="2313" y="754"/>
                    <a:pt x="2274" y="782"/>
                    <a:pt x="2246" y="810"/>
                  </a:cubicBezTo>
                  <a:lnTo>
                    <a:pt x="2246" y="833"/>
                  </a:lnTo>
                  <a:cubicBezTo>
                    <a:pt x="2246" y="833"/>
                    <a:pt x="2240" y="833"/>
                    <a:pt x="2240" y="827"/>
                  </a:cubicBezTo>
                  <a:lnTo>
                    <a:pt x="2240" y="827"/>
                  </a:lnTo>
                  <a:cubicBezTo>
                    <a:pt x="2224" y="838"/>
                    <a:pt x="2246" y="833"/>
                    <a:pt x="2246" y="844"/>
                  </a:cubicBezTo>
                  <a:cubicBezTo>
                    <a:pt x="2243" y="847"/>
                    <a:pt x="2239" y="848"/>
                    <a:pt x="2236" y="848"/>
                  </a:cubicBezTo>
                  <a:cubicBezTo>
                    <a:pt x="2232" y="848"/>
                    <a:pt x="2229" y="847"/>
                    <a:pt x="2229" y="844"/>
                  </a:cubicBezTo>
                  <a:cubicBezTo>
                    <a:pt x="2224" y="872"/>
                    <a:pt x="2207" y="917"/>
                    <a:pt x="2179" y="933"/>
                  </a:cubicBezTo>
                  <a:lnTo>
                    <a:pt x="2179" y="928"/>
                  </a:lnTo>
                  <a:lnTo>
                    <a:pt x="2179" y="928"/>
                  </a:lnTo>
                  <a:cubicBezTo>
                    <a:pt x="2162" y="939"/>
                    <a:pt x="2184" y="961"/>
                    <a:pt x="2162" y="973"/>
                  </a:cubicBezTo>
                  <a:lnTo>
                    <a:pt x="2162" y="967"/>
                  </a:lnTo>
                  <a:cubicBezTo>
                    <a:pt x="2128" y="1006"/>
                    <a:pt x="2106" y="1057"/>
                    <a:pt x="2067" y="1073"/>
                  </a:cubicBezTo>
                  <a:cubicBezTo>
                    <a:pt x="2084" y="1090"/>
                    <a:pt x="2033" y="1107"/>
                    <a:pt x="2056" y="1124"/>
                  </a:cubicBezTo>
                  <a:cubicBezTo>
                    <a:pt x="2028" y="1141"/>
                    <a:pt x="2028" y="1129"/>
                    <a:pt x="2000" y="1157"/>
                  </a:cubicBezTo>
                  <a:cubicBezTo>
                    <a:pt x="1988" y="1163"/>
                    <a:pt x="2005" y="1180"/>
                    <a:pt x="2000" y="1191"/>
                  </a:cubicBezTo>
                  <a:lnTo>
                    <a:pt x="1988" y="1185"/>
                  </a:lnTo>
                  <a:lnTo>
                    <a:pt x="1988" y="1208"/>
                  </a:lnTo>
                  <a:lnTo>
                    <a:pt x="1966" y="1202"/>
                  </a:lnTo>
                  <a:lnTo>
                    <a:pt x="1966" y="1219"/>
                  </a:lnTo>
                  <a:cubicBezTo>
                    <a:pt x="1966" y="1213"/>
                    <a:pt x="1977" y="1213"/>
                    <a:pt x="1977" y="1213"/>
                  </a:cubicBezTo>
                  <a:lnTo>
                    <a:pt x="1977" y="1213"/>
                  </a:lnTo>
                  <a:cubicBezTo>
                    <a:pt x="1973" y="1232"/>
                    <a:pt x="1953" y="1243"/>
                    <a:pt x="1943" y="1243"/>
                  </a:cubicBezTo>
                  <a:cubicBezTo>
                    <a:pt x="1941" y="1243"/>
                    <a:pt x="1939" y="1242"/>
                    <a:pt x="1938" y="1241"/>
                  </a:cubicBezTo>
                  <a:lnTo>
                    <a:pt x="1921" y="1286"/>
                  </a:lnTo>
                  <a:cubicBezTo>
                    <a:pt x="1916" y="1281"/>
                    <a:pt x="1921" y="1275"/>
                    <a:pt x="1921" y="1269"/>
                  </a:cubicBezTo>
                  <a:lnTo>
                    <a:pt x="1921" y="1269"/>
                  </a:lnTo>
                  <a:cubicBezTo>
                    <a:pt x="1919" y="1279"/>
                    <a:pt x="1917" y="1281"/>
                    <a:pt x="1914" y="1281"/>
                  </a:cubicBezTo>
                  <a:cubicBezTo>
                    <a:pt x="1911" y="1281"/>
                    <a:pt x="1909" y="1278"/>
                    <a:pt x="1907" y="1278"/>
                  </a:cubicBezTo>
                  <a:cubicBezTo>
                    <a:pt x="1905" y="1278"/>
                    <a:pt x="1904" y="1280"/>
                    <a:pt x="1904" y="1286"/>
                  </a:cubicBezTo>
                  <a:cubicBezTo>
                    <a:pt x="1910" y="1286"/>
                    <a:pt x="1910" y="1292"/>
                    <a:pt x="1910" y="1297"/>
                  </a:cubicBezTo>
                  <a:cubicBezTo>
                    <a:pt x="1899" y="1303"/>
                    <a:pt x="1882" y="1320"/>
                    <a:pt x="1876" y="1337"/>
                  </a:cubicBezTo>
                  <a:lnTo>
                    <a:pt x="1871" y="1331"/>
                  </a:lnTo>
                  <a:cubicBezTo>
                    <a:pt x="1848" y="1353"/>
                    <a:pt x="1832" y="1387"/>
                    <a:pt x="1809" y="1421"/>
                  </a:cubicBezTo>
                  <a:cubicBezTo>
                    <a:pt x="1813" y="1418"/>
                    <a:pt x="1817" y="1417"/>
                    <a:pt x="1820" y="1417"/>
                  </a:cubicBezTo>
                  <a:cubicBezTo>
                    <a:pt x="1830" y="1417"/>
                    <a:pt x="1836" y="1428"/>
                    <a:pt x="1832" y="1432"/>
                  </a:cubicBezTo>
                  <a:lnTo>
                    <a:pt x="1815" y="1426"/>
                  </a:lnTo>
                  <a:lnTo>
                    <a:pt x="1815" y="1426"/>
                  </a:lnTo>
                  <a:cubicBezTo>
                    <a:pt x="1817" y="1430"/>
                    <a:pt x="1819" y="1431"/>
                    <a:pt x="1820" y="1431"/>
                  </a:cubicBezTo>
                  <a:cubicBezTo>
                    <a:pt x="1821" y="1431"/>
                    <a:pt x="1822" y="1430"/>
                    <a:pt x="1822" y="1430"/>
                  </a:cubicBezTo>
                  <a:cubicBezTo>
                    <a:pt x="1825" y="1430"/>
                    <a:pt x="1826" y="1432"/>
                    <a:pt x="1826" y="1443"/>
                  </a:cubicBezTo>
                  <a:cubicBezTo>
                    <a:pt x="1825" y="1444"/>
                    <a:pt x="1824" y="1445"/>
                    <a:pt x="1822" y="1445"/>
                  </a:cubicBezTo>
                  <a:cubicBezTo>
                    <a:pt x="1817" y="1445"/>
                    <a:pt x="1809" y="1435"/>
                    <a:pt x="1809" y="1426"/>
                  </a:cubicBezTo>
                  <a:lnTo>
                    <a:pt x="1804" y="1443"/>
                  </a:lnTo>
                  <a:cubicBezTo>
                    <a:pt x="1798" y="1443"/>
                    <a:pt x="1798" y="1437"/>
                    <a:pt x="1798" y="1437"/>
                  </a:cubicBezTo>
                  <a:cubicBezTo>
                    <a:pt x="1798" y="1449"/>
                    <a:pt x="1764" y="1449"/>
                    <a:pt x="1776" y="1465"/>
                  </a:cubicBezTo>
                  <a:lnTo>
                    <a:pt x="1770" y="1465"/>
                  </a:lnTo>
                  <a:cubicBezTo>
                    <a:pt x="1748" y="1499"/>
                    <a:pt x="1742" y="1516"/>
                    <a:pt x="1725" y="1538"/>
                  </a:cubicBezTo>
                  <a:cubicBezTo>
                    <a:pt x="1736" y="1544"/>
                    <a:pt x="1725" y="1555"/>
                    <a:pt x="1731" y="1566"/>
                  </a:cubicBezTo>
                  <a:cubicBezTo>
                    <a:pt x="1714" y="1583"/>
                    <a:pt x="1692" y="1600"/>
                    <a:pt x="1675" y="1622"/>
                  </a:cubicBezTo>
                  <a:cubicBezTo>
                    <a:pt x="1669" y="1639"/>
                    <a:pt x="1680" y="1633"/>
                    <a:pt x="1686" y="1645"/>
                  </a:cubicBezTo>
                  <a:cubicBezTo>
                    <a:pt x="1685" y="1644"/>
                    <a:pt x="1683" y="1644"/>
                    <a:pt x="1682" y="1644"/>
                  </a:cubicBezTo>
                  <a:cubicBezTo>
                    <a:pt x="1675" y="1644"/>
                    <a:pt x="1666" y="1651"/>
                    <a:pt x="1661" y="1651"/>
                  </a:cubicBezTo>
                  <a:cubicBezTo>
                    <a:pt x="1659" y="1651"/>
                    <a:pt x="1658" y="1649"/>
                    <a:pt x="1658" y="1645"/>
                  </a:cubicBezTo>
                  <a:cubicBezTo>
                    <a:pt x="1641" y="1673"/>
                    <a:pt x="1636" y="1678"/>
                    <a:pt x="1624" y="1717"/>
                  </a:cubicBezTo>
                  <a:cubicBezTo>
                    <a:pt x="1628" y="1717"/>
                    <a:pt x="1632" y="1715"/>
                    <a:pt x="1634" y="1715"/>
                  </a:cubicBezTo>
                  <a:cubicBezTo>
                    <a:pt x="1635" y="1715"/>
                    <a:pt x="1636" y="1716"/>
                    <a:pt x="1636" y="1717"/>
                  </a:cubicBezTo>
                  <a:cubicBezTo>
                    <a:pt x="1636" y="1721"/>
                    <a:pt x="1630" y="1725"/>
                    <a:pt x="1625" y="1725"/>
                  </a:cubicBezTo>
                  <a:cubicBezTo>
                    <a:pt x="1623" y="1725"/>
                    <a:pt x="1620" y="1725"/>
                    <a:pt x="1619" y="1723"/>
                  </a:cubicBezTo>
                  <a:cubicBezTo>
                    <a:pt x="1608" y="1773"/>
                    <a:pt x="1529" y="1790"/>
                    <a:pt x="1529" y="1835"/>
                  </a:cubicBezTo>
                  <a:lnTo>
                    <a:pt x="1529" y="1829"/>
                  </a:lnTo>
                  <a:lnTo>
                    <a:pt x="1518" y="1869"/>
                  </a:lnTo>
                  <a:cubicBezTo>
                    <a:pt x="1515" y="1873"/>
                    <a:pt x="1514" y="1874"/>
                    <a:pt x="1513" y="1874"/>
                  </a:cubicBezTo>
                  <a:cubicBezTo>
                    <a:pt x="1511" y="1874"/>
                    <a:pt x="1513" y="1862"/>
                    <a:pt x="1505" y="1862"/>
                  </a:cubicBezTo>
                  <a:cubicBezTo>
                    <a:pt x="1504" y="1862"/>
                    <a:pt x="1503" y="1863"/>
                    <a:pt x="1501" y="1863"/>
                  </a:cubicBezTo>
                  <a:cubicBezTo>
                    <a:pt x="1496" y="1908"/>
                    <a:pt x="1462" y="1914"/>
                    <a:pt x="1456" y="1947"/>
                  </a:cubicBezTo>
                  <a:cubicBezTo>
                    <a:pt x="1412" y="1953"/>
                    <a:pt x="1406" y="2026"/>
                    <a:pt x="1367" y="2042"/>
                  </a:cubicBezTo>
                  <a:lnTo>
                    <a:pt x="1372" y="2048"/>
                  </a:lnTo>
                  <a:cubicBezTo>
                    <a:pt x="1378" y="2059"/>
                    <a:pt x="1367" y="2054"/>
                    <a:pt x="1361" y="2059"/>
                  </a:cubicBezTo>
                  <a:cubicBezTo>
                    <a:pt x="1365" y="2059"/>
                    <a:pt x="1369" y="2057"/>
                    <a:pt x="1371" y="2057"/>
                  </a:cubicBezTo>
                  <a:cubicBezTo>
                    <a:pt x="1372" y="2057"/>
                    <a:pt x="1372" y="2057"/>
                    <a:pt x="1372" y="2059"/>
                  </a:cubicBezTo>
                  <a:cubicBezTo>
                    <a:pt x="1339" y="2126"/>
                    <a:pt x="1272" y="2182"/>
                    <a:pt x="1221" y="2244"/>
                  </a:cubicBezTo>
                  <a:cubicBezTo>
                    <a:pt x="1204" y="2266"/>
                    <a:pt x="1249" y="2283"/>
                    <a:pt x="1210" y="2300"/>
                  </a:cubicBezTo>
                  <a:lnTo>
                    <a:pt x="1204" y="2283"/>
                  </a:lnTo>
                  <a:cubicBezTo>
                    <a:pt x="1188" y="2345"/>
                    <a:pt x="1137" y="2384"/>
                    <a:pt x="1120" y="2440"/>
                  </a:cubicBezTo>
                  <a:cubicBezTo>
                    <a:pt x="1115" y="2434"/>
                    <a:pt x="1115" y="2429"/>
                    <a:pt x="1115" y="2423"/>
                  </a:cubicBezTo>
                  <a:cubicBezTo>
                    <a:pt x="1098" y="2429"/>
                    <a:pt x="1092" y="2462"/>
                    <a:pt x="1098" y="2468"/>
                  </a:cubicBezTo>
                  <a:cubicBezTo>
                    <a:pt x="1097" y="2469"/>
                    <a:pt x="1096" y="2470"/>
                    <a:pt x="1095" y="2470"/>
                  </a:cubicBezTo>
                  <a:cubicBezTo>
                    <a:pt x="1093" y="2470"/>
                    <a:pt x="1091" y="2466"/>
                    <a:pt x="1087" y="2466"/>
                  </a:cubicBezTo>
                  <a:cubicBezTo>
                    <a:pt x="1085" y="2466"/>
                    <a:pt x="1083" y="2467"/>
                    <a:pt x="1081" y="2468"/>
                  </a:cubicBezTo>
                  <a:cubicBezTo>
                    <a:pt x="1070" y="2474"/>
                    <a:pt x="1081" y="2502"/>
                    <a:pt x="1064" y="2502"/>
                  </a:cubicBezTo>
                  <a:cubicBezTo>
                    <a:pt x="1064" y="2502"/>
                    <a:pt x="1064" y="2496"/>
                    <a:pt x="1064" y="2490"/>
                  </a:cubicBezTo>
                  <a:cubicBezTo>
                    <a:pt x="1064" y="2502"/>
                    <a:pt x="1042" y="2524"/>
                    <a:pt x="1059" y="2524"/>
                  </a:cubicBezTo>
                  <a:cubicBezTo>
                    <a:pt x="1042" y="2535"/>
                    <a:pt x="1042" y="2558"/>
                    <a:pt x="1025" y="2569"/>
                  </a:cubicBezTo>
                  <a:cubicBezTo>
                    <a:pt x="1031" y="2586"/>
                    <a:pt x="997" y="2597"/>
                    <a:pt x="1014" y="2608"/>
                  </a:cubicBezTo>
                  <a:cubicBezTo>
                    <a:pt x="1012" y="2606"/>
                    <a:pt x="1009" y="2606"/>
                    <a:pt x="1007" y="2606"/>
                  </a:cubicBezTo>
                  <a:cubicBezTo>
                    <a:pt x="993" y="2606"/>
                    <a:pt x="980" y="2633"/>
                    <a:pt x="980" y="2647"/>
                  </a:cubicBezTo>
                  <a:cubicBezTo>
                    <a:pt x="979" y="2646"/>
                    <a:pt x="978" y="2646"/>
                    <a:pt x="977" y="2646"/>
                  </a:cubicBezTo>
                  <a:cubicBezTo>
                    <a:pt x="974" y="2646"/>
                    <a:pt x="970" y="2649"/>
                    <a:pt x="967" y="2649"/>
                  </a:cubicBezTo>
                  <a:cubicBezTo>
                    <a:pt x="966" y="2649"/>
                    <a:pt x="965" y="2648"/>
                    <a:pt x="963" y="2647"/>
                  </a:cubicBezTo>
                  <a:cubicBezTo>
                    <a:pt x="952" y="2658"/>
                    <a:pt x="952" y="2670"/>
                    <a:pt x="958" y="2675"/>
                  </a:cubicBezTo>
                  <a:cubicBezTo>
                    <a:pt x="926" y="2686"/>
                    <a:pt x="944" y="2732"/>
                    <a:pt x="913" y="2732"/>
                  </a:cubicBezTo>
                  <a:cubicBezTo>
                    <a:pt x="911" y="2732"/>
                    <a:pt x="910" y="2731"/>
                    <a:pt x="907" y="2731"/>
                  </a:cubicBezTo>
                  <a:cubicBezTo>
                    <a:pt x="896" y="2776"/>
                    <a:pt x="879" y="2815"/>
                    <a:pt x="857" y="2849"/>
                  </a:cubicBezTo>
                  <a:cubicBezTo>
                    <a:pt x="840" y="2838"/>
                    <a:pt x="879" y="2810"/>
                    <a:pt x="863" y="2804"/>
                  </a:cubicBezTo>
                  <a:lnTo>
                    <a:pt x="863" y="2804"/>
                  </a:lnTo>
                  <a:cubicBezTo>
                    <a:pt x="846" y="2838"/>
                    <a:pt x="851" y="2866"/>
                    <a:pt x="823" y="2899"/>
                  </a:cubicBezTo>
                  <a:cubicBezTo>
                    <a:pt x="823" y="2900"/>
                    <a:pt x="822" y="2900"/>
                    <a:pt x="821" y="2900"/>
                  </a:cubicBezTo>
                  <a:cubicBezTo>
                    <a:pt x="818" y="2900"/>
                    <a:pt x="818" y="2887"/>
                    <a:pt x="818" y="2882"/>
                  </a:cubicBezTo>
                  <a:cubicBezTo>
                    <a:pt x="807" y="2922"/>
                    <a:pt x="779" y="2944"/>
                    <a:pt x="767" y="2978"/>
                  </a:cubicBezTo>
                  <a:cubicBezTo>
                    <a:pt x="767" y="2978"/>
                    <a:pt x="767" y="2972"/>
                    <a:pt x="767" y="2972"/>
                  </a:cubicBezTo>
                  <a:cubicBezTo>
                    <a:pt x="766" y="2974"/>
                    <a:pt x="764" y="2976"/>
                    <a:pt x="762" y="2978"/>
                  </a:cubicBezTo>
                  <a:lnTo>
                    <a:pt x="762" y="2978"/>
                  </a:lnTo>
                  <a:cubicBezTo>
                    <a:pt x="783" y="2978"/>
                    <a:pt x="774" y="3014"/>
                    <a:pt x="778" y="3022"/>
                  </a:cubicBezTo>
                  <a:lnTo>
                    <a:pt x="778" y="3022"/>
                  </a:lnTo>
                  <a:cubicBezTo>
                    <a:pt x="775" y="3018"/>
                    <a:pt x="772" y="3016"/>
                    <a:pt x="770" y="3016"/>
                  </a:cubicBezTo>
                  <a:cubicBezTo>
                    <a:pt x="763" y="3016"/>
                    <a:pt x="758" y="3027"/>
                    <a:pt x="750" y="3027"/>
                  </a:cubicBezTo>
                  <a:cubicBezTo>
                    <a:pt x="746" y="3027"/>
                    <a:pt x="741" y="3023"/>
                    <a:pt x="734" y="3011"/>
                  </a:cubicBezTo>
                  <a:lnTo>
                    <a:pt x="734" y="3011"/>
                  </a:lnTo>
                  <a:cubicBezTo>
                    <a:pt x="734" y="3017"/>
                    <a:pt x="734" y="3028"/>
                    <a:pt x="739" y="3028"/>
                  </a:cubicBezTo>
                  <a:cubicBezTo>
                    <a:pt x="737" y="3030"/>
                    <a:pt x="736" y="3032"/>
                    <a:pt x="735" y="3032"/>
                  </a:cubicBezTo>
                  <a:cubicBezTo>
                    <a:pt x="733" y="3032"/>
                    <a:pt x="732" y="3029"/>
                    <a:pt x="728" y="3022"/>
                  </a:cubicBezTo>
                  <a:lnTo>
                    <a:pt x="728" y="3022"/>
                  </a:lnTo>
                  <a:cubicBezTo>
                    <a:pt x="723" y="3045"/>
                    <a:pt x="734" y="3045"/>
                    <a:pt x="723" y="3062"/>
                  </a:cubicBezTo>
                  <a:cubicBezTo>
                    <a:pt x="717" y="3062"/>
                    <a:pt x="717" y="3056"/>
                    <a:pt x="717" y="3050"/>
                  </a:cubicBezTo>
                  <a:cubicBezTo>
                    <a:pt x="717" y="3067"/>
                    <a:pt x="717" y="3078"/>
                    <a:pt x="706" y="3095"/>
                  </a:cubicBezTo>
                  <a:cubicBezTo>
                    <a:pt x="700" y="3090"/>
                    <a:pt x="700" y="3090"/>
                    <a:pt x="700" y="3084"/>
                  </a:cubicBezTo>
                  <a:cubicBezTo>
                    <a:pt x="683" y="3112"/>
                    <a:pt x="689" y="3146"/>
                    <a:pt x="667" y="3168"/>
                  </a:cubicBezTo>
                  <a:cubicBezTo>
                    <a:pt x="663" y="3163"/>
                    <a:pt x="661" y="3162"/>
                    <a:pt x="658" y="3162"/>
                  </a:cubicBezTo>
                  <a:cubicBezTo>
                    <a:pt x="653" y="3162"/>
                    <a:pt x="648" y="3169"/>
                    <a:pt x="642" y="3169"/>
                  </a:cubicBezTo>
                  <a:cubicBezTo>
                    <a:pt x="641" y="3169"/>
                    <a:pt x="640" y="3169"/>
                    <a:pt x="639" y="3168"/>
                  </a:cubicBezTo>
                  <a:lnTo>
                    <a:pt x="633" y="3185"/>
                  </a:lnTo>
                  <a:lnTo>
                    <a:pt x="644" y="3185"/>
                  </a:lnTo>
                  <a:cubicBezTo>
                    <a:pt x="633" y="3196"/>
                    <a:pt x="633" y="3218"/>
                    <a:pt x="622" y="3230"/>
                  </a:cubicBezTo>
                  <a:cubicBezTo>
                    <a:pt x="622" y="3246"/>
                    <a:pt x="644" y="3241"/>
                    <a:pt x="627" y="3258"/>
                  </a:cubicBezTo>
                  <a:cubicBezTo>
                    <a:pt x="627" y="3257"/>
                    <a:pt x="627" y="3256"/>
                    <a:pt x="627" y="3256"/>
                  </a:cubicBezTo>
                  <a:cubicBezTo>
                    <a:pt x="624" y="3256"/>
                    <a:pt x="615" y="3269"/>
                    <a:pt x="605" y="3269"/>
                  </a:cubicBezTo>
                  <a:cubicBezTo>
                    <a:pt x="605" y="3280"/>
                    <a:pt x="605" y="3291"/>
                    <a:pt x="594" y="3297"/>
                  </a:cubicBezTo>
                  <a:cubicBezTo>
                    <a:pt x="588" y="3297"/>
                    <a:pt x="583" y="3286"/>
                    <a:pt x="577" y="3286"/>
                  </a:cubicBezTo>
                  <a:lnTo>
                    <a:pt x="577" y="3286"/>
                  </a:lnTo>
                  <a:cubicBezTo>
                    <a:pt x="583" y="3302"/>
                    <a:pt x="560" y="3319"/>
                    <a:pt x="566" y="3336"/>
                  </a:cubicBezTo>
                  <a:cubicBezTo>
                    <a:pt x="566" y="3336"/>
                    <a:pt x="555" y="3330"/>
                    <a:pt x="555" y="3330"/>
                  </a:cubicBezTo>
                  <a:lnTo>
                    <a:pt x="555" y="3330"/>
                  </a:lnTo>
                  <a:lnTo>
                    <a:pt x="560" y="3342"/>
                  </a:lnTo>
                  <a:cubicBezTo>
                    <a:pt x="557" y="3344"/>
                    <a:pt x="555" y="3346"/>
                    <a:pt x="552" y="3346"/>
                  </a:cubicBezTo>
                  <a:cubicBezTo>
                    <a:pt x="549" y="3346"/>
                    <a:pt x="546" y="3344"/>
                    <a:pt x="543" y="3342"/>
                  </a:cubicBezTo>
                  <a:lnTo>
                    <a:pt x="543" y="3342"/>
                  </a:lnTo>
                  <a:cubicBezTo>
                    <a:pt x="532" y="3358"/>
                    <a:pt x="571" y="3347"/>
                    <a:pt x="543" y="3364"/>
                  </a:cubicBezTo>
                  <a:cubicBezTo>
                    <a:pt x="543" y="3364"/>
                    <a:pt x="543" y="3364"/>
                    <a:pt x="543" y="3358"/>
                  </a:cubicBezTo>
                  <a:cubicBezTo>
                    <a:pt x="527" y="3375"/>
                    <a:pt x="521" y="3403"/>
                    <a:pt x="504" y="3426"/>
                  </a:cubicBezTo>
                  <a:cubicBezTo>
                    <a:pt x="487" y="3420"/>
                    <a:pt x="510" y="3403"/>
                    <a:pt x="493" y="3403"/>
                  </a:cubicBezTo>
                  <a:lnTo>
                    <a:pt x="493" y="3403"/>
                  </a:lnTo>
                  <a:cubicBezTo>
                    <a:pt x="476" y="3437"/>
                    <a:pt x="471" y="3476"/>
                    <a:pt x="448" y="3504"/>
                  </a:cubicBezTo>
                  <a:lnTo>
                    <a:pt x="454" y="3498"/>
                  </a:lnTo>
                  <a:lnTo>
                    <a:pt x="454" y="3498"/>
                  </a:lnTo>
                  <a:cubicBezTo>
                    <a:pt x="471" y="3515"/>
                    <a:pt x="431" y="3515"/>
                    <a:pt x="431" y="3538"/>
                  </a:cubicBezTo>
                  <a:cubicBezTo>
                    <a:pt x="431" y="3532"/>
                    <a:pt x="420" y="3526"/>
                    <a:pt x="420" y="3526"/>
                  </a:cubicBezTo>
                  <a:cubicBezTo>
                    <a:pt x="409" y="3543"/>
                    <a:pt x="403" y="3571"/>
                    <a:pt x="387" y="3610"/>
                  </a:cubicBezTo>
                  <a:lnTo>
                    <a:pt x="387" y="3599"/>
                  </a:lnTo>
                  <a:cubicBezTo>
                    <a:pt x="370" y="3610"/>
                    <a:pt x="364" y="3633"/>
                    <a:pt x="353" y="3644"/>
                  </a:cubicBezTo>
                  <a:cubicBezTo>
                    <a:pt x="353" y="3650"/>
                    <a:pt x="347" y="3655"/>
                    <a:pt x="359" y="3655"/>
                  </a:cubicBezTo>
                  <a:cubicBezTo>
                    <a:pt x="303" y="3678"/>
                    <a:pt x="325" y="3745"/>
                    <a:pt x="280" y="3762"/>
                  </a:cubicBezTo>
                  <a:cubicBezTo>
                    <a:pt x="280" y="3760"/>
                    <a:pt x="280" y="3758"/>
                    <a:pt x="280" y="3756"/>
                  </a:cubicBezTo>
                  <a:lnTo>
                    <a:pt x="263" y="3790"/>
                  </a:lnTo>
                  <a:cubicBezTo>
                    <a:pt x="275" y="3790"/>
                    <a:pt x="269" y="3784"/>
                    <a:pt x="280" y="3784"/>
                  </a:cubicBezTo>
                  <a:cubicBezTo>
                    <a:pt x="286" y="3790"/>
                    <a:pt x="286" y="3801"/>
                    <a:pt x="280" y="3812"/>
                  </a:cubicBezTo>
                  <a:cubicBezTo>
                    <a:pt x="280" y="3804"/>
                    <a:pt x="276" y="3801"/>
                    <a:pt x="271" y="3801"/>
                  </a:cubicBezTo>
                  <a:cubicBezTo>
                    <a:pt x="266" y="3801"/>
                    <a:pt x="261" y="3804"/>
                    <a:pt x="258" y="3806"/>
                  </a:cubicBezTo>
                  <a:cubicBezTo>
                    <a:pt x="258" y="3806"/>
                    <a:pt x="263" y="3806"/>
                    <a:pt x="263" y="3812"/>
                  </a:cubicBezTo>
                  <a:cubicBezTo>
                    <a:pt x="241" y="3818"/>
                    <a:pt x="280" y="3823"/>
                    <a:pt x="258" y="3840"/>
                  </a:cubicBezTo>
                  <a:lnTo>
                    <a:pt x="252" y="3834"/>
                  </a:lnTo>
                  <a:cubicBezTo>
                    <a:pt x="252" y="3846"/>
                    <a:pt x="252" y="3857"/>
                    <a:pt x="247" y="3862"/>
                  </a:cubicBezTo>
                  <a:cubicBezTo>
                    <a:pt x="230" y="3862"/>
                    <a:pt x="247" y="3851"/>
                    <a:pt x="235" y="3846"/>
                  </a:cubicBezTo>
                  <a:lnTo>
                    <a:pt x="235" y="3846"/>
                  </a:lnTo>
                  <a:cubicBezTo>
                    <a:pt x="230" y="3857"/>
                    <a:pt x="241" y="3885"/>
                    <a:pt x="224" y="3890"/>
                  </a:cubicBezTo>
                  <a:cubicBezTo>
                    <a:pt x="224" y="3879"/>
                    <a:pt x="230" y="3874"/>
                    <a:pt x="230" y="3868"/>
                  </a:cubicBezTo>
                  <a:cubicBezTo>
                    <a:pt x="207" y="3868"/>
                    <a:pt x="213" y="3874"/>
                    <a:pt x="202" y="3879"/>
                  </a:cubicBezTo>
                  <a:lnTo>
                    <a:pt x="207" y="3879"/>
                  </a:lnTo>
                  <a:lnTo>
                    <a:pt x="185" y="3896"/>
                  </a:lnTo>
                  <a:lnTo>
                    <a:pt x="191" y="3896"/>
                  </a:lnTo>
                  <a:cubicBezTo>
                    <a:pt x="213" y="3930"/>
                    <a:pt x="179" y="3930"/>
                    <a:pt x="185" y="3963"/>
                  </a:cubicBezTo>
                  <a:cubicBezTo>
                    <a:pt x="182" y="3946"/>
                    <a:pt x="179" y="3944"/>
                    <a:pt x="176" y="3944"/>
                  </a:cubicBezTo>
                  <a:cubicBezTo>
                    <a:pt x="174" y="3944"/>
                    <a:pt x="172" y="3944"/>
                    <a:pt x="170" y="3944"/>
                  </a:cubicBezTo>
                  <a:cubicBezTo>
                    <a:pt x="168" y="3944"/>
                    <a:pt x="165" y="3944"/>
                    <a:pt x="163" y="3941"/>
                  </a:cubicBezTo>
                  <a:cubicBezTo>
                    <a:pt x="159" y="3945"/>
                    <a:pt x="152" y="3949"/>
                    <a:pt x="148" y="3949"/>
                  </a:cubicBezTo>
                  <a:cubicBezTo>
                    <a:pt x="147" y="3949"/>
                    <a:pt x="147" y="3949"/>
                    <a:pt x="146" y="3948"/>
                  </a:cubicBezTo>
                  <a:lnTo>
                    <a:pt x="146" y="3948"/>
                  </a:lnTo>
                  <a:cubicBezTo>
                    <a:pt x="150" y="3963"/>
                    <a:pt x="129" y="3958"/>
                    <a:pt x="135" y="3980"/>
                  </a:cubicBezTo>
                  <a:cubicBezTo>
                    <a:pt x="130" y="3980"/>
                    <a:pt x="129" y="3987"/>
                    <a:pt x="123" y="3987"/>
                  </a:cubicBezTo>
                  <a:cubicBezTo>
                    <a:pt x="122" y="3987"/>
                    <a:pt x="120" y="3987"/>
                    <a:pt x="118" y="3986"/>
                  </a:cubicBezTo>
                  <a:lnTo>
                    <a:pt x="118" y="3986"/>
                  </a:lnTo>
                  <a:cubicBezTo>
                    <a:pt x="116" y="3990"/>
                    <a:pt x="117" y="3991"/>
                    <a:pt x="119" y="3991"/>
                  </a:cubicBezTo>
                  <a:cubicBezTo>
                    <a:pt x="121" y="3991"/>
                    <a:pt x="125" y="3990"/>
                    <a:pt x="127" y="3990"/>
                  </a:cubicBezTo>
                  <a:cubicBezTo>
                    <a:pt x="128" y="3990"/>
                    <a:pt x="129" y="3990"/>
                    <a:pt x="129" y="3991"/>
                  </a:cubicBezTo>
                  <a:cubicBezTo>
                    <a:pt x="135" y="4019"/>
                    <a:pt x="84" y="4025"/>
                    <a:pt x="84" y="4064"/>
                  </a:cubicBezTo>
                  <a:cubicBezTo>
                    <a:pt x="79" y="4092"/>
                    <a:pt x="90" y="4109"/>
                    <a:pt x="84" y="4131"/>
                  </a:cubicBezTo>
                  <a:cubicBezTo>
                    <a:pt x="83" y="4132"/>
                    <a:pt x="81" y="4132"/>
                    <a:pt x="80" y="4132"/>
                  </a:cubicBezTo>
                  <a:cubicBezTo>
                    <a:pt x="73" y="4132"/>
                    <a:pt x="73" y="4120"/>
                    <a:pt x="73" y="4120"/>
                  </a:cubicBezTo>
                  <a:cubicBezTo>
                    <a:pt x="56" y="4126"/>
                    <a:pt x="51" y="4137"/>
                    <a:pt x="51" y="4154"/>
                  </a:cubicBezTo>
                  <a:cubicBezTo>
                    <a:pt x="51" y="4148"/>
                    <a:pt x="45" y="4148"/>
                    <a:pt x="39" y="4148"/>
                  </a:cubicBezTo>
                  <a:cubicBezTo>
                    <a:pt x="34" y="4159"/>
                    <a:pt x="51" y="4165"/>
                    <a:pt x="34" y="4171"/>
                  </a:cubicBezTo>
                  <a:cubicBezTo>
                    <a:pt x="34" y="4171"/>
                    <a:pt x="28" y="4159"/>
                    <a:pt x="23" y="4154"/>
                  </a:cubicBezTo>
                  <a:cubicBezTo>
                    <a:pt x="23" y="4165"/>
                    <a:pt x="23" y="4181"/>
                    <a:pt x="17" y="4198"/>
                  </a:cubicBezTo>
                  <a:lnTo>
                    <a:pt x="17" y="4198"/>
                  </a:lnTo>
                  <a:cubicBezTo>
                    <a:pt x="17" y="4198"/>
                    <a:pt x="17" y="4198"/>
                    <a:pt x="16" y="4198"/>
                  </a:cubicBezTo>
                  <a:lnTo>
                    <a:pt x="16" y="4198"/>
                  </a:lnTo>
                  <a:cubicBezTo>
                    <a:pt x="17" y="4198"/>
                    <a:pt x="17" y="4198"/>
                    <a:pt x="17" y="4199"/>
                  </a:cubicBezTo>
                  <a:cubicBezTo>
                    <a:pt x="17" y="4198"/>
                    <a:pt x="17" y="4198"/>
                    <a:pt x="17" y="4198"/>
                  </a:cubicBezTo>
                  <a:lnTo>
                    <a:pt x="17" y="4198"/>
                  </a:lnTo>
                  <a:cubicBezTo>
                    <a:pt x="19" y="4198"/>
                    <a:pt x="21" y="4199"/>
                    <a:pt x="23" y="4199"/>
                  </a:cubicBezTo>
                  <a:lnTo>
                    <a:pt x="17" y="4210"/>
                  </a:lnTo>
                  <a:cubicBezTo>
                    <a:pt x="19" y="4210"/>
                    <a:pt x="20" y="4210"/>
                    <a:pt x="22" y="4210"/>
                  </a:cubicBezTo>
                  <a:cubicBezTo>
                    <a:pt x="44" y="4210"/>
                    <a:pt x="34" y="4170"/>
                    <a:pt x="45" y="4159"/>
                  </a:cubicBezTo>
                  <a:lnTo>
                    <a:pt x="56" y="4176"/>
                  </a:lnTo>
                  <a:lnTo>
                    <a:pt x="56" y="4148"/>
                  </a:lnTo>
                  <a:cubicBezTo>
                    <a:pt x="62" y="4148"/>
                    <a:pt x="73" y="4154"/>
                    <a:pt x="67" y="4159"/>
                  </a:cubicBezTo>
                  <a:cubicBezTo>
                    <a:pt x="84" y="4154"/>
                    <a:pt x="73" y="4148"/>
                    <a:pt x="84" y="4143"/>
                  </a:cubicBezTo>
                  <a:lnTo>
                    <a:pt x="90" y="4143"/>
                  </a:lnTo>
                  <a:lnTo>
                    <a:pt x="90" y="4131"/>
                  </a:lnTo>
                  <a:cubicBezTo>
                    <a:pt x="90" y="4137"/>
                    <a:pt x="101" y="4137"/>
                    <a:pt x="95" y="4143"/>
                  </a:cubicBezTo>
                  <a:cubicBezTo>
                    <a:pt x="118" y="4126"/>
                    <a:pt x="107" y="4098"/>
                    <a:pt x="123" y="4098"/>
                  </a:cubicBezTo>
                  <a:lnTo>
                    <a:pt x="123" y="4103"/>
                  </a:lnTo>
                  <a:cubicBezTo>
                    <a:pt x="135" y="4070"/>
                    <a:pt x="112" y="4092"/>
                    <a:pt x="112" y="4064"/>
                  </a:cubicBezTo>
                  <a:lnTo>
                    <a:pt x="151" y="4064"/>
                  </a:lnTo>
                  <a:lnTo>
                    <a:pt x="140" y="4059"/>
                  </a:lnTo>
                  <a:cubicBezTo>
                    <a:pt x="140" y="4055"/>
                    <a:pt x="143" y="4051"/>
                    <a:pt x="147" y="4051"/>
                  </a:cubicBezTo>
                  <a:cubicBezTo>
                    <a:pt x="148" y="4051"/>
                    <a:pt x="150" y="4051"/>
                    <a:pt x="151" y="4053"/>
                  </a:cubicBezTo>
                  <a:cubicBezTo>
                    <a:pt x="151" y="4046"/>
                    <a:pt x="151" y="4045"/>
                    <a:pt x="149" y="4045"/>
                  </a:cubicBezTo>
                  <a:cubicBezTo>
                    <a:pt x="148" y="4045"/>
                    <a:pt x="147" y="4046"/>
                    <a:pt x="145" y="4046"/>
                  </a:cubicBezTo>
                  <a:cubicBezTo>
                    <a:pt x="144" y="4046"/>
                    <a:pt x="142" y="4045"/>
                    <a:pt x="140" y="4042"/>
                  </a:cubicBezTo>
                  <a:cubicBezTo>
                    <a:pt x="155" y="4032"/>
                    <a:pt x="157" y="4006"/>
                    <a:pt x="171" y="4006"/>
                  </a:cubicBezTo>
                  <a:cubicBezTo>
                    <a:pt x="174" y="4006"/>
                    <a:pt x="176" y="4007"/>
                    <a:pt x="179" y="4008"/>
                  </a:cubicBezTo>
                  <a:cubicBezTo>
                    <a:pt x="178" y="4005"/>
                    <a:pt x="176" y="4004"/>
                    <a:pt x="174" y="4004"/>
                  </a:cubicBezTo>
                  <a:cubicBezTo>
                    <a:pt x="171" y="4004"/>
                    <a:pt x="169" y="4005"/>
                    <a:pt x="168" y="4005"/>
                  </a:cubicBezTo>
                  <a:cubicBezTo>
                    <a:pt x="166" y="4005"/>
                    <a:pt x="166" y="4003"/>
                    <a:pt x="168" y="3997"/>
                  </a:cubicBezTo>
                  <a:cubicBezTo>
                    <a:pt x="170" y="3997"/>
                    <a:pt x="172" y="3998"/>
                    <a:pt x="173" y="3998"/>
                  </a:cubicBezTo>
                  <a:cubicBezTo>
                    <a:pt x="188" y="3998"/>
                    <a:pt x="175" y="3974"/>
                    <a:pt x="191" y="3969"/>
                  </a:cubicBezTo>
                  <a:cubicBezTo>
                    <a:pt x="199" y="3977"/>
                    <a:pt x="195" y="3985"/>
                    <a:pt x="199" y="3985"/>
                  </a:cubicBezTo>
                  <a:cubicBezTo>
                    <a:pt x="200" y="3985"/>
                    <a:pt x="202" y="3983"/>
                    <a:pt x="207" y="3980"/>
                  </a:cubicBezTo>
                  <a:cubicBezTo>
                    <a:pt x="191" y="3963"/>
                    <a:pt x="224" y="3958"/>
                    <a:pt x="230" y="3946"/>
                  </a:cubicBezTo>
                  <a:cubicBezTo>
                    <a:pt x="224" y="3941"/>
                    <a:pt x="224" y="3941"/>
                    <a:pt x="224" y="3935"/>
                  </a:cubicBezTo>
                  <a:lnTo>
                    <a:pt x="224" y="3935"/>
                  </a:lnTo>
                  <a:cubicBezTo>
                    <a:pt x="224" y="3935"/>
                    <a:pt x="224" y="3935"/>
                    <a:pt x="224" y="3935"/>
                  </a:cubicBezTo>
                  <a:cubicBezTo>
                    <a:pt x="230" y="3924"/>
                    <a:pt x="241" y="3913"/>
                    <a:pt x="247" y="3896"/>
                  </a:cubicBezTo>
                  <a:cubicBezTo>
                    <a:pt x="247" y="3897"/>
                    <a:pt x="247" y="3897"/>
                    <a:pt x="247" y="3897"/>
                  </a:cubicBezTo>
                  <a:cubicBezTo>
                    <a:pt x="251" y="3897"/>
                    <a:pt x="276" y="3867"/>
                    <a:pt x="291" y="3857"/>
                  </a:cubicBezTo>
                  <a:cubicBezTo>
                    <a:pt x="280" y="3846"/>
                    <a:pt x="291" y="3829"/>
                    <a:pt x="297" y="3812"/>
                  </a:cubicBezTo>
                  <a:cubicBezTo>
                    <a:pt x="308" y="3818"/>
                    <a:pt x="308" y="3823"/>
                    <a:pt x="308" y="3834"/>
                  </a:cubicBezTo>
                  <a:lnTo>
                    <a:pt x="314" y="3823"/>
                  </a:lnTo>
                  <a:cubicBezTo>
                    <a:pt x="314" y="3818"/>
                    <a:pt x="314" y="3812"/>
                    <a:pt x="314" y="3801"/>
                  </a:cubicBezTo>
                  <a:lnTo>
                    <a:pt x="325" y="3812"/>
                  </a:lnTo>
                  <a:cubicBezTo>
                    <a:pt x="336" y="3795"/>
                    <a:pt x="331" y="3773"/>
                    <a:pt x="353" y="3756"/>
                  </a:cubicBezTo>
                  <a:cubicBezTo>
                    <a:pt x="342" y="3750"/>
                    <a:pt x="314" y="3756"/>
                    <a:pt x="319" y="3728"/>
                  </a:cubicBezTo>
                  <a:lnTo>
                    <a:pt x="319" y="3728"/>
                  </a:lnTo>
                  <a:cubicBezTo>
                    <a:pt x="325" y="3728"/>
                    <a:pt x="336" y="3734"/>
                    <a:pt x="336" y="3745"/>
                  </a:cubicBezTo>
                  <a:cubicBezTo>
                    <a:pt x="336" y="3739"/>
                    <a:pt x="336" y="3734"/>
                    <a:pt x="342" y="3734"/>
                  </a:cubicBezTo>
                  <a:lnTo>
                    <a:pt x="342" y="3745"/>
                  </a:lnTo>
                  <a:cubicBezTo>
                    <a:pt x="353" y="3739"/>
                    <a:pt x="342" y="3734"/>
                    <a:pt x="347" y="3728"/>
                  </a:cubicBezTo>
                  <a:lnTo>
                    <a:pt x="347" y="3728"/>
                  </a:lnTo>
                  <a:cubicBezTo>
                    <a:pt x="350" y="3731"/>
                    <a:pt x="352" y="3731"/>
                    <a:pt x="353" y="3731"/>
                  </a:cubicBezTo>
                  <a:cubicBezTo>
                    <a:pt x="354" y="3731"/>
                    <a:pt x="356" y="3731"/>
                    <a:pt x="359" y="3734"/>
                  </a:cubicBezTo>
                  <a:cubicBezTo>
                    <a:pt x="359" y="3734"/>
                    <a:pt x="353" y="3739"/>
                    <a:pt x="353" y="3739"/>
                  </a:cubicBezTo>
                  <a:cubicBezTo>
                    <a:pt x="359" y="3734"/>
                    <a:pt x="370" y="3728"/>
                    <a:pt x="381" y="3728"/>
                  </a:cubicBezTo>
                  <a:cubicBezTo>
                    <a:pt x="375" y="3722"/>
                    <a:pt x="370" y="3722"/>
                    <a:pt x="370" y="3711"/>
                  </a:cubicBezTo>
                  <a:cubicBezTo>
                    <a:pt x="374" y="3705"/>
                    <a:pt x="377" y="3704"/>
                    <a:pt x="380" y="3704"/>
                  </a:cubicBezTo>
                  <a:cubicBezTo>
                    <a:pt x="384" y="3704"/>
                    <a:pt x="387" y="3707"/>
                    <a:pt x="390" y="3707"/>
                  </a:cubicBezTo>
                  <a:cubicBezTo>
                    <a:pt x="390" y="3707"/>
                    <a:pt x="391" y="3707"/>
                    <a:pt x="392" y="3706"/>
                  </a:cubicBezTo>
                  <a:cubicBezTo>
                    <a:pt x="392" y="3700"/>
                    <a:pt x="403" y="3694"/>
                    <a:pt x="392" y="3683"/>
                  </a:cubicBezTo>
                  <a:lnTo>
                    <a:pt x="403" y="3683"/>
                  </a:lnTo>
                  <a:cubicBezTo>
                    <a:pt x="403" y="3672"/>
                    <a:pt x="431" y="3644"/>
                    <a:pt x="409" y="3644"/>
                  </a:cubicBezTo>
                  <a:cubicBezTo>
                    <a:pt x="415" y="3610"/>
                    <a:pt x="454" y="3594"/>
                    <a:pt x="465" y="3566"/>
                  </a:cubicBezTo>
                  <a:cubicBezTo>
                    <a:pt x="471" y="3549"/>
                    <a:pt x="487" y="3532"/>
                    <a:pt x="487" y="3515"/>
                  </a:cubicBezTo>
                  <a:cubicBezTo>
                    <a:pt x="487" y="3511"/>
                    <a:pt x="493" y="3507"/>
                    <a:pt x="498" y="3507"/>
                  </a:cubicBezTo>
                  <a:cubicBezTo>
                    <a:pt x="500" y="3507"/>
                    <a:pt x="503" y="3508"/>
                    <a:pt x="504" y="3510"/>
                  </a:cubicBezTo>
                  <a:cubicBezTo>
                    <a:pt x="510" y="3498"/>
                    <a:pt x="504" y="3493"/>
                    <a:pt x="521" y="3482"/>
                  </a:cubicBezTo>
                  <a:cubicBezTo>
                    <a:pt x="521" y="3488"/>
                    <a:pt x="523" y="3490"/>
                    <a:pt x="524" y="3490"/>
                  </a:cubicBezTo>
                  <a:cubicBezTo>
                    <a:pt x="524" y="3490"/>
                    <a:pt x="524" y="3490"/>
                    <a:pt x="525" y="3490"/>
                  </a:cubicBezTo>
                  <a:lnTo>
                    <a:pt x="525" y="3490"/>
                  </a:lnTo>
                  <a:cubicBezTo>
                    <a:pt x="524" y="3490"/>
                    <a:pt x="523" y="3491"/>
                    <a:pt x="521" y="3493"/>
                  </a:cubicBezTo>
                  <a:cubicBezTo>
                    <a:pt x="522" y="3492"/>
                    <a:pt x="523" y="3491"/>
                    <a:pt x="525" y="3490"/>
                  </a:cubicBezTo>
                  <a:lnTo>
                    <a:pt x="525" y="3490"/>
                  </a:lnTo>
                  <a:cubicBezTo>
                    <a:pt x="526" y="3489"/>
                    <a:pt x="526" y="3489"/>
                    <a:pt x="526" y="3489"/>
                  </a:cubicBezTo>
                  <a:lnTo>
                    <a:pt x="526" y="3489"/>
                  </a:lnTo>
                  <a:cubicBezTo>
                    <a:pt x="526" y="3489"/>
                    <a:pt x="526" y="3489"/>
                    <a:pt x="525" y="3489"/>
                  </a:cubicBezTo>
                  <a:lnTo>
                    <a:pt x="525" y="3489"/>
                  </a:lnTo>
                  <a:cubicBezTo>
                    <a:pt x="535" y="3481"/>
                    <a:pt x="543" y="3479"/>
                    <a:pt x="543" y="3459"/>
                  </a:cubicBezTo>
                  <a:cubicBezTo>
                    <a:pt x="545" y="3462"/>
                    <a:pt x="546" y="3463"/>
                    <a:pt x="548" y="3463"/>
                  </a:cubicBezTo>
                  <a:cubicBezTo>
                    <a:pt x="554" y="3463"/>
                    <a:pt x="562" y="3451"/>
                    <a:pt x="566" y="3442"/>
                  </a:cubicBezTo>
                  <a:lnTo>
                    <a:pt x="566" y="3442"/>
                  </a:lnTo>
                  <a:lnTo>
                    <a:pt x="549" y="3454"/>
                  </a:lnTo>
                  <a:cubicBezTo>
                    <a:pt x="555" y="3442"/>
                    <a:pt x="560" y="3437"/>
                    <a:pt x="566" y="3426"/>
                  </a:cubicBezTo>
                  <a:lnTo>
                    <a:pt x="577" y="3442"/>
                  </a:lnTo>
                  <a:cubicBezTo>
                    <a:pt x="611" y="3420"/>
                    <a:pt x="588" y="3364"/>
                    <a:pt x="627" y="3358"/>
                  </a:cubicBezTo>
                  <a:cubicBezTo>
                    <a:pt x="627" y="3354"/>
                    <a:pt x="626" y="3353"/>
                    <a:pt x="625" y="3353"/>
                  </a:cubicBezTo>
                  <a:cubicBezTo>
                    <a:pt x="621" y="3353"/>
                    <a:pt x="614" y="3361"/>
                    <a:pt x="609" y="3361"/>
                  </a:cubicBezTo>
                  <a:cubicBezTo>
                    <a:pt x="607" y="3361"/>
                    <a:pt x="606" y="3360"/>
                    <a:pt x="605" y="3358"/>
                  </a:cubicBezTo>
                  <a:cubicBezTo>
                    <a:pt x="616" y="3342"/>
                    <a:pt x="644" y="3342"/>
                    <a:pt x="650" y="3336"/>
                  </a:cubicBezTo>
                  <a:cubicBezTo>
                    <a:pt x="667" y="3319"/>
                    <a:pt x="644" y="3302"/>
                    <a:pt x="661" y="3286"/>
                  </a:cubicBezTo>
                  <a:cubicBezTo>
                    <a:pt x="655" y="3286"/>
                    <a:pt x="639" y="3280"/>
                    <a:pt x="644" y="3263"/>
                  </a:cubicBezTo>
                  <a:cubicBezTo>
                    <a:pt x="648" y="3257"/>
                    <a:pt x="654" y="3255"/>
                    <a:pt x="659" y="3255"/>
                  </a:cubicBezTo>
                  <a:cubicBezTo>
                    <a:pt x="669" y="3255"/>
                    <a:pt x="678" y="3262"/>
                    <a:pt x="678" y="3269"/>
                  </a:cubicBezTo>
                  <a:cubicBezTo>
                    <a:pt x="674" y="3269"/>
                    <a:pt x="673" y="3271"/>
                    <a:pt x="671" y="3271"/>
                  </a:cubicBezTo>
                  <a:cubicBezTo>
                    <a:pt x="670" y="3271"/>
                    <a:pt x="669" y="3271"/>
                    <a:pt x="667" y="3269"/>
                  </a:cubicBezTo>
                  <a:lnTo>
                    <a:pt x="667" y="3269"/>
                  </a:lnTo>
                  <a:cubicBezTo>
                    <a:pt x="667" y="3273"/>
                    <a:pt x="667" y="3282"/>
                    <a:pt x="670" y="3282"/>
                  </a:cubicBezTo>
                  <a:cubicBezTo>
                    <a:pt x="670" y="3282"/>
                    <a:pt x="671" y="3281"/>
                    <a:pt x="672" y="3280"/>
                  </a:cubicBezTo>
                  <a:lnTo>
                    <a:pt x="672" y="3274"/>
                  </a:lnTo>
                  <a:cubicBezTo>
                    <a:pt x="681" y="3274"/>
                    <a:pt x="690" y="3260"/>
                    <a:pt x="696" y="3260"/>
                  </a:cubicBezTo>
                  <a:cubicBezTo>
                    <a:pt x="698" y="3260"/>
                    <a:pt x="699" y="3261"/>
                    <a:pt x="700" y="3263"/>
                  </a:cubicBezTo>
                  <a:cubicBezTo>
                    <a:pt x="700" y="3255"/>
                    <a:pt x="699" y="3252"/>
                    <a:pt x="696" y="3252"/>
                  </a:cubicBezTo>
                  <a:cubicBezTo>
                    <a:pt x="693" y="3252"/>
                    <a:pt x="689" y="3255"/>
                    <a:pt x="683" y="3258"/>
                  </a:cubicBezTo>
                  <a:cubicBezTo>
                    <a:pt x="706" y="3241"/>
                    <a:pt x="706" y="3230"/>
                    <a:pt x="723" y="3213"/>
                  </a:cubicBezTo>
                  <a:cubicBezTo>
                    <a:pt x="717" y="3213"/>
                    <a:pt x="711" y="3213"/>
                    <a:pt x="711" y="3207"/>
                  </a:cubicBezTo>
                  <a:cubicBezTo>
                    <a:pt x="739" y="3185"/>
                    <a:pt x="711" y="3190"/>
                    <a:pt x="723" y="3168"/>
                  </a:cubicBezTo>
                  <a:cubicBezTo>
                    <a:pt x="725" y="3167"/>
                    <a:pt x="726" y="3167"/>
                    <a:pt x="728" y="3167"/>
                  </a:cubicBezTo>
                  <a:cubicBezTo>
                    <a:pt x="735" y="3167"/>
                    <a:pt x="738" y="3173"/>
                    <a:pt x="740" y="3173"/>
                  </a:cubicBezTo>
                  <a:cubicBezTo>
                    <a:pt x="742" y="3173"/>
                    <a:pt x="743" y="3170"/>
                    <a:pt x="745" y="3162"/>
                  </a:cubicBezTo>
                  <a:cubicBezTo>
                    <a:pt x="748" y="3160"/>
                    <a:pt x="750" y="3159"/>
                    <a:pt x="751" y="3159"/>
                  </a:cubicBezTo>
                  <a:cubicBezTo>
                    <a:pt x="756" y="3159"/>
                    <a:pt x="756" y="3169"/>
                    <a:pt x="756" y="3174"/>
                  </a:cubicBezTo>
                  <a:cubicBezTo>
                    <a:pt x="762" y="3151"/>
                    <a:pt x="784" y="3146"/>
                    <a:pt x="795" y="3134"/>
                  </a:cubicBezTo>
                  <a:lnTo>
                    <a:pt x="795" y="3134"/>
                  </a:lnTo>
                  <a:lnTo>
                    <a:pt x="790" y="3146"/>
                  </a:lnTo>
                  <a:cubicBezTo>
                    <a:pt x="795" y="3140"/>
                    <a:pt x="795" y="3134"/>
                    <a:pt x="801" y="3129"/>
                  </a:cubicBezTo>
                  <a:lnTo>
                    <a:pt x="790" y="3129"/>
                  </a:lnTo>
                  <a:cubicBezTo>
                    <a:pt x="790" y="3129"/>
                    <a:pt x="795" y="3123"/>
                    <a:pt x="801" y="3123"/>
                  </a:cubicBezTo>
                  <a:cubicBezTo>
                    <a:pt x="795" y="3112"/>
                    <a:pt x="779" y="3118"/>
                    <a:pt x="779" y="3101"/>
                  </a:cubicBezTo>
                  <a:cubicBezTo>
                    <a:pt x="788" y="3096"/>
                    <a:pt x="790" y="3083"/>
                    <a:pt x="797" y="3083"/>
                  </a:cubicBezTo>
                  <a:cubicBezTo>
                    <a:pt x="798" y="3083"/>
                    <a:pt x="800" y="3083"/>
                    <a:pt x="801" y="3084"/>
                  </a:cubicBezTo>
                  <a:cubicBezTo>
                    <a:pt x="786" y="3099"/>
                    <a:pt x="811" y="3092"/>
                    <a:pt x="809" y="3102"/>
                  </a:cubicBezTo>
                  <a:lnTo>
                    <a:pt x="809" y="3102"/>
                  </a:lnTo>
                  <a:cubicBezTo>
                    <a:pt x="811" y="3100"/>
                    <a:pt x="814" y="3099"/>
                    <a:pt x="818" y="3095"/>
                  </a:cubicBezTo>
                  <a:cubicBezTo>
                    <a:pt x="818" y="3095"/>
                    <a:pt x="818" y="3095"/>
                    <a:pt x="818" y="3101"/>
                  </a:cubicBezTo>
                  <a:cubicBezTo>
                    <a:pt x="846" y="3084"/>
                    <a:pt x="812" y="3078"/>
                    <a:pt x="823" y="3056"/>
                  </a:cubicBezTo>
                  <a:lnTo>
                    <a:pt x="823" y="3056"/>
                  </a:lnTo>
                  <a:cubicBezTo>
                    <a:pt x="826" y="3059"/>
                    <a:pt x="830" y="3060"/>
                    <a:pt x="835" y="3060"/>
                  </a:cubicBezTo>
                  <a:cubicBezTo>
                    <a:pt x="836" y="3060"/>
                    <a:pt x="838" y="3060"/>
                    <a:pt x="839" y="3060"/>
                  </a:cubicBezTo>
                  <a:lnTo>
                    <a:pt x="839" y="3060"/>
                  </a:lnTo>
                  <a:cubicBezTo>
                    <a:pt x="839" y="3060"/>
                    <a:pt x="839" y="3060"/>
                    <a:pt x="839" y="3060"/>
                  </a:cubicBezTo>
                  <a:cubicBezTo>
                    <a:pt x="832" y="3060"/>
                    <a:pt x="829" y="3048"/>
                    <a:pt x="829" y="3039"/>
                  </a:cubicBezTo>
                  <a:cubicBezTo>
                    <a:pt x="846" y="3028"/>
                    <a:pt x="835" y="3022"/>
                    <a:pt x="840" y="3017"/>
                  </a:cubicBezTo>
                  <a:lnTo>
                    <a:pt x="840" y="3017"/>
                  </a:lnTo>
                  <a:lnTo>
                    <a:pt x="835" y="3022"/>
                  </a:lnTo>
                  <a:cubicBezTo>
                    <a:pt x="829" y="3011"/>
                    <a:pt x="835" y="3006"/>
                    <a:pt x="840" y="2994"/>
                  </a:cubicBezTo>
                  <a:lnTo>
                    <a:pt x="840" y="2994"/>
                  </a:lnTo>
                  <a:cubicBezTo>
                    <a:pt x="841" y="2995"/>
                    <a:pt x="841" y="2995"/>
                    <a:pt x="841" y="2995"/>
                  </a:cubicBezTo>
                  <a:lnTo>
                    <a:pt x="841" y="2995"/>
                  </a:lnTo>
                  <a:cubicBezTo>
                    <a:pt x="847" y="2984"/>
                    <a:pt x="869" y="2984"/>
                    <a:pt x="874" y="2966"/>
                  </a:cubicBezTo>
                  <a:cubicBezTo>
                    <a:pt x="876" y="2965"/>
                    <a:pt x="878" y="2965"/>
                    <a:pt x="879" y="2965"/>
                  </a:cubicBezTo>
                  <a:cubicBezTo>
                    <a:pt x="886" y="2965"/>
                    <a:pt x="887" y="2972"/>
                    <a:pt x="896" y="2972"/>
                  </a:cubicBezTo>
                  <a:cubicBezTo>
                    <a:pt x="896" y="2944"/>
                    <a:pt x="913" y="2955"/>
                    <a:pt x="919" y="2933"/>
                  </a:cubicBezTo>
                  <a:cubicBezTo>
                    <a:pt x="907" y="2933"/>
                    <a:pt x="907" y="2933"/>
                    <a:pt x="907" y="2916"/>
                  </a:cubicBezTo>
                  <a:lnTo>
                    <a:pt x="896" y="2950"/>
                  </a:lnTo>
                  <a:lnTo>
                    <a:pt x="896" y="2922"/>
                  </a:lnTo>
                  <a:cubicBezTo>
                    <a:pt x="891" y="2933"/>
                    <a:pt x="885" y="2944"/>
                    <a:pt x="885" y="2950"/>
                  </a:cubicBezTo>
                  <a:cubicBezTo>
                    <a:pt x="879" y="2938"/>
                    <a:pt x="885" y="2938"/>
                    <a:pt x="874" y="2938"/>
                  </a:cubicBezTo>
                  <a:cubicBezTo>
                    <a:pt x="896" y="2933"/>
                    <a:pt x="879" y="2905"/>
                    <a:pt x="902" y="2899"/>
                  </a:cubicBezTo>
                  <a:lnTo>
                    <a:pt x="924" y="2916"/>
                  </a:lnTo>
                  <a:cubicBezTo>
                    <a:pt x="947" y="2899"/>
                    <a:pt x="935" y="2866"/>
                    <a:pt x="963" y="2843"/>
                  </a:cubicBezTo>
                  <a:lnTo>
                    <a:pt x="963" y="2843"/>
                  </a:lnTo>
                  <a:lnTo>
                    <a:pt x="952" y="2849"/>
                  </a:lnTo>
                  <a:cubicBezTo>
                    <a:pt x="947" y="2838"/>
                    <a:pt x="963" y="2832"/>
                    <a:pt x="963" y="2821"/>
                  </a:cubicBezTo>
                  <a:cubicBezTo>
                    <a:pt x="965" y="2823"/>
                    <a:pt x="968" y="2823"/>
                    <a:pt x="971" y="2823"/>
                  </a:cubicBezTo>
                  <a:cubicBezTo>
                    <a:pt x="976" y="2823"/>
                    <a:pt x="982" y="2821"/>
                    <a:pt x="986" y="2821"/>
                  </a:cubicBezTo>
                  <a:cubicBezTo>
                    <a:pt x="980" y="2815"/>
                    <a:pt x="997" y="2798"/>
                    <a:pt x="986" y="2787"/>
                  </a:cubicBezTo>
                  <a:lnTo>
                    <a:pt x="1003" y="2782"/>
                  </a:lnTo>
                  <a:cubicBezTo>
                    <a:pt x="1025" y="2759"/>
                    <a:pt x="1003" y="2742"/>
                    <a:pt x="1019" y="2720"/>
                  </a:cubicBezTo>
                  <a:lnTo>
                    <a:pt x="1019" y="2720"/>
                  </a:lnTo>
                  <a:cubicBezTo>
                    <a:pt x="1019" y="2731"/>
                    <a:pt x="1036" y="2726"/>
                    <a:pt x="1031" y="2742"/>
                  </a:cubicBezTo>
                  <a:cubicBezTo>
                    <a:pt x="1036" y="2737"/>
                    <a:pt x="1042" y="2731"/>
                    <a:pt x="1036" y="2726"/>
                  </a:cubicBezTo>
                  <a:cubicBezTo>
                    <a:pt x="1042" y="2726"/>
                    <a:pt x="1036" y="2703"/>
                    <a:pt x="1053" y="2698"/>
                  </a:cubicBezTo>
                  <a:cubicBezTo>
                    <a:pt x="1047" y="2692"/>
                    <a:pt x="1042" y="2686"/>
                    <a:pt x="1047" y="2681"/>
                  </a:cubicBezTo>
                  <a:lnTo>
                    <a:pt x="1053" y="2681"/>
                  </a:lnTo>
                  <a:cubicBezTo>
                    <a:pt x="1048" y="2681"/>
                    <a:pt x="1052" y="2668"/>
                    <a:pt x="1046" y="2668"/>
                  </a:cubicBezTo>
                  <a:cubicBezTo>
                    <a:pt x="1046" y="2668"/>
                    <a:pt x="1045" y="2668"/>
                    <a:pt x="1045" y="2668"/>
                  </a:cubicBezTo>
                  <a:lnTo>
                    <a:pt x="1045" y="2668"/>
                  </a:lnTo>
                  <a:cubicBezTo>
                    <a:pt x="1081" y="2655"/>
                    <a:pt x="1082" y="2602"/>
                    <a:pt x="1115" y="2597"/>
                  </a:cubicBezTo>
                  <a:cubicBezTo>
                    <a:pt x="1126" y="2580"/>
                    <a:pt x="1137" y="2558"/>
                    <a:pt x="1143" y="2541"/>
                  </a:cubicBezTo>
                  <a:cubicBezTo>
                    <a:pt x="1148" y="2546"/>
                    <a:pt x="1148" y="2546"/>
                    <a:pt x="1148" y="2546"/>
                  </a:cubicBezTo>
                  <a:cubicBezTo>
                    <a:pt x="1165" y="2530"/>
                    <a:pt x="1132" y="2518"/>
                    <a:pt x="1154" y="2502"/>
                  </a:cubicBezTo>
                  <a:lnTo>
                    <a:pt x="1154" y="2502"/>
                  </a:lnTo>
                  <a:cubicBezTo>
                    <a:pt x="1173" y="2502"/>
                    <a:pt x="1159" y="2514"/>
                    <a:pt x="1162" y="2514"/>
                  </a:cubicBezTo>
                  <a:cubicBezTo>
                    <a:pt x="1163" y="2514"/>
                    <a:pt x="1164" y="2514"/>
                    <a:pt x="1165" y="2513"/>
                  </a:cubicBezTo>
                  <a:cubicBezTo>
                    <a:pt x="1169" y="2515"/>
                    <a:pt x="1173" y="2517"/>
                    <a:pt x="1175" y="2517"/>
                  </a:cubicBezTo>
                  <a:cubicBezTo>
                    <a:pt x="1189" y="2517"/>
                    <a:pt x="1181" y="2484"/>
                    <a:pt x="1204" y="2479"/>
                  </a:cubicBezTo>
                  <a:lnTo>
                    <a:pt x="1204" y="2485"/>
                  </a:lnTo>
                  <a:cubicBezTo>
                    <a:pt x="1221" y="2479"/>
                    <a:pt x="1216" y="2451"/>
                    <a:pt x="1227" y="2429"/>
                  </a:cubicBezTo>
                  <a:cubicBezTo>
                    <a:pt x="1227" y="2429"/>
                    <a:pt x="1227" y="2434"/>
                    <a:pt x="1232" y="2434"/>
                  </a:cubicBezTo>
                  <a:cubicBezTo>
                    <a:pt x="1227" y="2412"/>
                    <a:pt x="1238" y="2384"/>
                    <a:pt x="1249" y="2362"/>
                  </a:cubicBezTo>
                  <a:lnTo>
                    <a:pt x="1249" y="2362"/>
                  </a:lnTo>
                  <a:cubicBezTo>
                    <a:pt x="1249" y="2362"/>
                    <a:pt x="1249" y="2363"/>
                    <a:pt x="1250" y="2364"/>
                  </a:cubicBezTo>
                  <a:lnTo>
                    <a:pt x="1250" y="2364"/>
                  </a:lnTo>
                  <a:cubicBezTo>
                    <a:pt x="1250" y="2363"/>
                    <a:pt x="1249" y="2362"/>
                    <a:pt x="1249" y="2362"/>
                  </a:cubicBezTo>
                  <a:cubicBezTo>
                    <a:pt x="1249" y="2362"/>
                    <a:pt x="1249" y="2362"/>
                    <a:pt x="1249" y="2362"/>
                  </a:cubicBezTo>
                  <a:lnTo>
                    <a:pt x="1249" y="2362"/>
                  </a:lnTo>
                  <a:cubicBezTo>
                    <a:pt x="1248" y="2359"/>
                    <a:pt x="1248" y="2355"/>
                    <a:pt x="1249" y="2350"/>
                  </a:cubicBezTo>
                  <a:cubicBezTo>
                    <a:pt x="1258" y="2350"/>
                    <a:pt x="1267" y="2343"/>
                    <a:pt x="1276" y="2343"/>
                  </a:cubicBezTo>
                  <a:cubicBezTo>
                    <a:pt x="1278" y="2343"/>
                    <a:pt x="1280" y="2344"/>
                    <a:pt x="1283" y="2345"/>
                  </a:cubicBezTo>
                  <a:lnTo>
                    <a:pt x="1277" y="2362"/>
                  </a:lnTo>
                  <a:cubicBezTo>
                    <a:pt x="1279" y="2362"/>
                    <a:pt x="1280" y="2362"/>
                    <a:pt x="1282" y="2362"/>
                  </a:cubicBezTo>
                  <a:cubicBezTo>
                    <a:pt x="1293" y="2362"/>
                    <a:pt x="1289" y="2344"/>
                    <a:pt x="1294" y="2334"/>
                  </a:cubicBezTo>
                  <a:lnTo>
                    <a:pt x="1300" y="2339"/>
                  </a:lnTo>
                  <a:cubicBezTo>
                    <a:pt x="1316" y="2317"/>
                    <a:pt x="1300" y="2306"/>
                    <a:pt x="1322" y="2283"/>
                  </a:cubicBezTo>
                  <a:lnTo>
                    <a:pt x="1316" y="2278"/>
                  </a:lnTo>
                  <a:cubicBezTo>
                    <a:pt x="1311" y="2255"/>
                    <a:pt x="1328" y="2272"/>
                    <a:pt x="1328" y="2255"/>
                  </a:cubicBezTo>
                  <a:lnTo>
                    <a:pt x="1344" y="2261"/>
                  </a:lnTo>
                  <a:cubicBezTo>
                    <a:pt x="1350" y="2250"/>
                    <a:pt x="1356" y="2216"/>
                    <a:pt x="1361" y="2199"/>
                  </a:cubicBezTo>
                  <a:lnTo>
                    <a:pt x="1361" y="2199"/>
                  </a:lnTo>
                  <a:cubicBezTo>
                    <a:pt x="1367" y="2216"/>
                    <a:pt x="1361" y="2238"/>
                    <a:pt x="1356" y="2255"/>
                  </a:cubicBezTo>
                  <a:cubicBezTo>
                    <a:pt x="1367" y="2244"/>
                    <a:pt x="1378" y="2222"/>
                    <a:pt x="1372" y="2210"/>
                  </a:cubicBezTo>
                  <a:lnTo>
                    <a:pt x="1372" y="2210"/>
                  </a:lnTo>
                  <a:cubicBezTo>
                    <a:pt x="1372" y="2216"/>
                    <a:pt x="1372" y="2227"/>
                    <a:pt x="1367" y="2227"/>
                  </a:cubicBezTo>
                  <a:cubicBezTo>
                    <a:pt x="1367" y="2205"/>
                    <a:pt x="1367" y="2188"/>
                    <a:pt x="1384" y="2171"/>
                  </a:cubicBezTo>
                  <a:cubicBezTo>
                    <a:pt x="1387" y="2174"/>
                    <a:pt x="1390" y="2176"/>
                    <a:pt x="1393" y="2176"/>
                  </a:cubicBezTo>
                  <a:cubicBezTo>
                    <a:pt x="1410" y="2176"/>
                    <a:pt x="1425" y="2132"/>
                    <a:pt x="1447" y="2132"/>
                  </a:cubicBezTo>
                  <a:cubicBezTo>
                    <a:pt x="1448" y="2132"/>
                    <a:pt x="1450" y="2132"/>
                    <a:pt x="1451" y="2132"/>
                  </a:cubicBezTo>
                  <a:cubicBezTo>
                    <a:pt x="1462" y="2093"/>
                    <a:pt x="1501" y="2070"/>
                    <a:pt x="1524" y="2031"/>
                  </a:cubicBezTo>
                  <a:cubicBezTo>
                    <a:pt x="1496" y="2031"/>
                    <a:pt x="1535" y="2020"/>
                    <a:pt x="1507" y="2003"/>
                  </a:cubicBezTo>
                  <a:cubicBezTo>
                    <a:pt x="1512" y="1998"/>
                    <a:pt x="1512" y="1992"/>
                    <a:pt x="1518" y="1992"/>
                  </a:cubicBezTo>
                  <a:lnTo>
                    <a:pt x="1552" y="1975"/>
                  </a:lnTo>
                  <a:cubicBezTo>
                    <a:pt x="1563" y="1975"/>
                    <a:pt x="1552" y="1986"/>
                    <a:pt x="1557" y="1992"/>
                  </a:cubicBezTo>
                  <a:cubicBezTo>
                    <a:pt x="1561" y="1985"/>
                    <a:pt x="1564" y="1984"/>
                    <a:pt x="1567" y="1984"/>
                  </a:cubicBezTo>
                  <a:cubicBezTo>
                    <a:pt x="1569" y="1984"/>
                    <a:pt x="1571" y="1985"/>
                    <a:pt x="1574" y="1985"/>
                  </a:cubicBezTo>
                  <a:cubicBezTo>
                    <a:pt x="1577" y="1985"/>
                    <a:pt x="1580" y="1984"/>
                    <a:pt x="1585" y="1981"/>
                  </a:cubicBezTo>
                  <a:cubicBezTo>
                    <a:pt x="1574" y="1981"/>
                    <a:pt x="1580" y="1970"/>
                    <a:pt x="1591" y="1958"/>
                  </a:cubicBezTo>
                  <a:lnTo>
                    <a:pt x="1591" y="1958"/>
                  </a:lnTo>
                  <a:lnTo>
                    <a:pt x="1568" y="1964"/>
                  </a:lnTo>
                  <a:cubicBezTo>
                    <a:pt x="1574" y="1930"/>
                    <a:pt x="1602" y="1958"/>
                    <a:pt x="1608" y="1919"/>
                  </a:cubicBezTo>
                  <a:lnTo>
                    <a:pt x="1613" y="1936"/>
                  </a:lnTo>
                  <a:cubicBezTo>
                    <a:pt x="1613" y="1919"/>
                    <a:pt x="1647" y="1885"/>
                    <a:pt x="1636" y="1857"/>
                  </a:cubicBezTo>
                  <a:cubicBezTo>
                    <a:pt x="1641" y="1857"/>
                    <a:pt x="1652" y="1857"/>
                    <a:pt x="1647" y="1863"/>
                  </a:cubicBezTo>
                  <a:cubicBezTo>
                    <a:pt x="1675" y="1835"/>
                    <a:pt x="1680" y="1779"/>
                    <a:pt x="1708" y="1762"/>
                  </a:cubicBezTo>
                  <a:lnTo>
                    <a:pt x="1714" y="1768"/>
                  </a:lnTo>
                  <a:cubicBezTo>
                    <a:pt x="1714" y="1762"/>
                    <a:pt x="1708" y="1751"/>
                    <a:pt x="1720" y="1745"/>
                  </a:cubicBezTo>
                  <a:cubicBezTo>
                    <a:pt x="1720" y="1745"/>
                    <a:pt x="1725" y="1751"/>
                    <a:pt x="1725" y="1751"/>
                  </a:cubicBezTo>
                  <a:cubicBezTo>
                    <a:pt x="1725" y="1745"/>
                    <a:pt x="1725" y="1729"/>
                    <a:pt x="1736" y="1717"/>
                  </a:cubicBezTo>
                  <a:lnTo>
                    <a:pt x="1736" y="1734"/>
                  </a:lnTo>
                  <a:cubicBezTo>
                    <a:pt x="1770" y="1706"/>
                    <a:pt x="1759" y="1673"/>
                    <a:pt x="1770" y="1639"/>
                  </a:cubicBezTo>
                  <a:cubicBezTo>
                    <a:pt x="1774" y="1643"/>
                    <a:pt x="1779" y="1645"/>
                    <a:pt x="1784" y="1645"/>
                  </a:cubicBezTo>
                  <a:cubicBezTo>
                    <a:pt x="1798" y="1645"/>
                    <a:pt x="1812" y="1631"/>
                    <a:pt x="1820" y="1622"/>
                  </a:cubicBezTo>
                  <a:lnTo>
                    <a:pt x="1826" y="1622"/>
                  </a:lnTo>
                  <a:cubicBezTo>
                    <a:pt x="1854" y="1589"/>
                    <a:pt x="1854" y="1549"/>
                    <a:pt x="1876" y="1510"/>
                  </a:cubicBezTo>
                  <a:cubicBezTo>
                    <a:pt x="1904" y="1505"/>
                    <a:pt x="1932" y="1444"/>
                    <a:pt x="1965" y="1416"/>
                  </a:cubicBezTo>
                  <a:lnTo>
                    <a:pt x="1965" y="1416"/>
                  </a:lnTo>
                  <a:cubicBezTo>
                    <a:pt x="1964" y="1416"/>
                    <a:pt x="1964" y="1417"/>
                    <a:pt x="1963" y="1417"/>
                  </a:cubicBezTo>
                  <a:cubicBezTo>
                    <a:pt x="1959" y="1417"/>
                    <a:pt x="1955" y="1407"/>
                    <a:pt x="1955" y="1398"/>
                  </a:cubicBezTo>
                  <a:cubicBezTo>
                    <a:pt x="1964" y="1394"/>
                    <a:pt x="1962" y="1378"/>
                    <a:pt x="1970" y="1378"/>
                  </a:cubicBezTo>
                  <a:cubicBezTo>
                    <a:pt x="1971" y="1378"/>
                    <a:pt x="1974" y="1379"/>
                    <a:pt x="1977" y="1381"/>
                  </a:cubicBezTo>
                  <a:lnTo>
                    <a:pt x="1972" y="1387"/>
                  </a:lnTo>
                  <a:cubicBezTo>
                    <a:pt x="1994" y="1387"/>
                    <a:pt x="2000" y="1370"/>
                    <a:pt x="2011" y="1359"/>
                  </a:cubicBezTo>
                  <a:lnTo>
                    <a:pt x="1994" y="1342"/>
                  </a:lnTo>
                  <a:cubicBezTo>
                    <a:pt x="2044" y="1325"/>
                    <a:pt x="2044" y="1247"/>
                    <a:pt x="2084" y="1247"/>
                  </a:cubicBezTo>
                  <a:cubicBezTo>
                    <a:pt x="2084" y="1236"/>
                    <a:pt x="2089" y="1225"/>
                    <a:pt x="2095" y="1213"/>
                  </a:cubicBezTo>
                  <a:lnTo>
                    <a:pt x="2100" y="1219"/>
                  </a:lnTo>
                  <a:cubicBezTo>
                    <a:pt x="2123" y="1197"/>
                    <a:pt x="2134" y="1191"/>
                    <a:pt x="2151" y="1157"/>
                  </a:cubicBezTo>
                  <a:lnTo>
                    <a:pt x="2151" y="1169"/>
                  </a:lnTo>
                  <a:cubicBezTo>
                    <a:pt x="2162" y="1157"/>
                    <a:pt x="2134" y="1129"/>
                    <a:pt x="2145" y="1113"/>
                  </a:cubicBezTo>
                  <a:lnTo>
                    <a:pt x="2145" y="1113"/>
                  </a:lnTo>
                  <a:lnTo>
                    <a:pt x="2162" y="1118"/>
                  </a:lnTo>
                  <a:cubicBezTo>
                    <a:pt x="2184" y="1090"/>
                    <a:pt x="2218" y="1073"/>
                    <a:pt x="2224" y="1040"/>
                  </a:cubicBezTo>
                  <a:cubicBezTo>
                    <a:pt x="2224" y="1040"/>
                    <a:pt x="2229" y="1045"/>
                    <a:pt x="2229" y="1051"/>
                  </a:cubicBezTo>
                  <a:cubicBezTo>
                    <a:pt x="2235" y="1035"/>
                    <a:pt x="2270" y="1009"/>
                    <a:pt x="2249" y="997"/>
                  </a:cubicBezTo>
                  <a:lnTo>
                    <a:pt x="2249" y="997"/>
                  </a:lnTo>
                  <a:cubicBezTo>
                    <a:pt x="2250" y="997"/>
                    <a:pt x="2251" y="997"/>
                    <a:pt x="2252" y="997"/>
                  </a:cubicBezTo>
                  <a:cubicBezTo>
                    <a:pt x="2264" y="997"/>
                    <a:pt x="2269" y="965"/>
                    <a:pt x="2274" y="950"/>
                  </a:cubicBezTo>
                  <a:lnTo>
                    <a:pt x="2285" y="961"/>
                  </a:lnTo>
                  <a:cubicBezTo>
                    <a:pt x="2280" y="939"/>
                    <a:pt x="2274" y="933"/>
                    <a:pt x="2285" y="917"/>
                  </a:cubicBezTo>
                  <a:cubicBezTo>
                    <a:pt x="2287" y="915"/>
                    <a:pt x="2288" y="914"/>
                    <a:pt x="2290" y="914"/>
                  </a:cubicBezTo>
                  <a:cubicBezTo>
                    <a:pt x="2293" y="914"/>
                    <a:pt x="2295" y="918"/>
                    <a:pt x="2291" y="922"/>
                  </a:cubicBezTo>
                  <a:lnTo>
                    <a:pt x="2291" y="922"/>
                  </a:lnTo>
                  <a:cubicBezTo>
                    <a:pt x="2302" y="911"/>
                    <a:pt x="2285" y="900"/>
                    <a:pt x="2302" y="889"/>
                  </a:cubicBezTo>
                  <a:lnTo>
                    <a:pt x="2308" y="900"/>
                  </a:lnTo>
                  <a:cubicBezTo>
                    <a:pt x="2319" y="889"/>
                    <a:pt x="2313" y="889"/>
                    <a:pt x="2313" y="872"/>
                  </a:cubicBezTo>
                  <a:cubicBezTo>
                    <a:pt x="2313" y="863"/>
                    <a:pt x="2328" y="854"/>
                    <a:pt x="2337" y="854"/>
                  </a:cubicBezTo>
                  <a:cubicBezTo>
                    <a:pt x="2339" y="854"/>
                    <a:pt x="2340" y="854"/>
                    <a:pt x="2341" y="855"/>
                  </a:cubicBezTo>
                  <a:cubicBezTo>
                    <a:pt x="2341" y="844"/>
                    <a:pt x="2336" y="833"/>
                    <a:pt x="2347" y="827"/>
                  </a:cubicBezTo>
                  <a:cubicBezTo>
                    <a:pt x="2352" y="827"/>
                    <a:pt x="2352" y="833"/>
                    <a:pt x="2352" y="833"/>
                  </a:cubicBezTo>
                  <a:cubicBezTo>
                    <a:pt x="2375" y="816"/>
                    <a:pt x="2364" y="793"/>
                    <a:pt x="2386" y="782"/>
                  </a:cubicBezTo>
                  <a:lnTo>
                    <a:pt x="2392" y="782"/>
                  </a:lnTo>
                  <a:cubicBezTo>
                    <a:pt x="2380" y="805"/>
                    <a:pt x="2369" y="816"/>
                    <a:pt x="2369" y="816"/>
                  </a:cubicBezTo>
                  <a:cubicBezTo>
                    <a:pt x="2373" y="818"/>
                    <a:pt x="2377" y="818"/>
                    <a:pt x="2380" y="818"/>
                  </a:cubicBezTo>
                  <a:cubicBezTo>
                    <a:pt x="2387" y="818"/>
                    <a:pt x="2393" y="818"/>
                    <a:pt x="2397" y="833"/>
                  </a:cubicBezTo>
                  <a:cubicBezTo>
                    <a:pt x="2397" y="810"/>
                    <a:pt x="2397" y="782"/>
                    <a:pt x="2414" y="771"/>
                  </a:cubicBezTo>
                  <a:lnTo>
                    <a:pt x="2420" y="771"/>
                  </a:lnTo>
                  <a:cubicBezTo>
                    <a:pt x="2420" y="771"/>
                    <a:pt x="2420" y="765"/>
                    <a:pt x="2420" y="760"/>
                  </a:cubicBezTo>
                  <a:cubicBezTo>
                    <a:pt x="2425" y="760"/>
                    <a:pt x="2431" y="754"/>
                    <a:pt x="2436" y="754"/>
                  </a:cubicBezTo>
                  <a:cubicBezTo>
                    <a:pt x="2442" y="754"/>
                    <a:pt x="2453" y="737"/>
                    <a:pt x="2459" y="732"/>
                  </a:cubicBezTo>
                  <a:cubicBezTo>
                    <a:pt x="2448" y="721"/>
                    <a:pt x="2453" y="715"/>
                    <a:pt x="2442" y="715"/>
                  </a:cubicBezTo>
                  <a:cubicBezTo>
                    <a:pt x="2442" y="715"/>
                    <a:pt x="2442" y="721"/>
                    <a:pt x="2436" y="726"/>
                  </a:cubicBezTo>
                  <a:cubicBezTo>
                    <a:pt x="2431" y="732"/>
                    <a:pt x="2425" y="737"/>
                    <a:pt x="2420" y="749"/>
                  </a:cubicBezTo>
                  <a:cubicBezTo>
                    <a:pt x="2420" y="737"/>
                    <a:pt x="2420" y="726"/>
                    <a:pt x="2431" y="726"/>
                  </a:cubicBezTo>
                  <a:cubicBezTo>
                    <a:pt x="2431" y="715"/>
                    <a:pt x="2425" y="704"/>
                    <a:pt x="2425" y="698"/>
                  </a:cubicBezTo>
                  <a:lnTo>
                    <a:pt x="2425" y="698"/>
                  </a:lnTo>
                  <a:cubicBezTo>
                    <a:pt x="2429" y="699"/>
                    <a:pt x="2432" y="699"/>
                    <a:pt x="2435" y="699"/>
                  </a:cubicBezTo>
                  <a:cubicBezTo>
                    <a:pt x="2451" y="699"/>
                    <a:pt x="2466" y="691"/>
                    <a:pt x="2476" y="691"/>
                  </a:cubicBezTo>
                  <a:cubicBezTo>
                    <a:pt x="2478" y="691"/>
                    <a:pt x="2480" y="692"/>
                    <a:pt x="2481" y="693"/>
                  </a:cubicBezTo>
                  <a:cubicBezTo>
                    <a:pt x="2492" y="665"/>
                    <a:pt x="2515" y="637"/>
                    <a:pt x="2504" y="603"/>
                  </a:cubicBezTo>
                  <a:cubicBezTo>
                    <a:pt x="2506" y="601"/>
                    <a:pt x="2507" y="600"/>
                    <a:pt x="2509" y="600"/>
                  </a:cubicBezTo>
                  <a:cubicBezTo>
                    <a:pt x="2513" y="600"/>
                    <a:pt x="2517" y="603"/>
                    <a:pt x="2520" y="603"/>
                  </a:cubicBezTo>
                  <a:cubicBezTo>
                    <a:pt x="2520" y="609"/>
                    <a:pt x="2520" y="609"/>
                    <a:pt x="2520" y="614"/>
                  </a:cubicBezTo>
                  <a:cubicBezTo>
                    <a:pt x="2526" y="597"/>
                    <a:pt x="2543" y="575"/>
                    <a:pt x="2532" y="564"/>
                  </a:cubicBezTo>
                  <a:cubicBezTo>
                    <a:pt x="2536" y="562"/>
                    <a:pt x="2538" y="561"/>
                    <a:pt x="2540" y="561"/>
                  </a:cubicBezTo>
                  <a:cubicBezTo>
                    <a:pt x="2546" y="561"/>
                    <a:pt x="2544" y="567"/>
                    <a:pt x="2546" y="567"/>
                  </a:cubicBezTo>
                  <a:cubicBezTo>
                    <a:pt x="2547" y="567"/>
                    <a:pt x="2549" y="565"/>
                    <a:pt x="2554" y="558"/>
                  </a:cubicBezTo>
                  <a:lnTo>
                    <a:pt x="2554" y="564"/>
                  </a:lnTo>
                  <a:cubicBezTo>
                    <a:pt x="2610" y="536"/>
                    <a:pt x="2577" y="463"/>
                    <a:pt x="2638" y="435"/>
                  </a:cubicBezTo>
                  <a:lnTo>
                    <a:pt x="2638" y="435"/>
                  </a:lnTo>
                  <a:cubicBezTo>
                    <a:pt x="2684" y="385"/>
                    <a:pt x="2707" y="310"/>
                    <a:pt x="2767" y="273"/>
                  </a:cubicBezTo>
                  <a:cubicBezTo>
                    <a:pt x="2784" y="261"/>
                    <a:pt x="2772" y="250"/>
                    <a:pt x="2772" y="239"/>
                  </a:cubicBezTo>
                  <a:lnTo>
                    <a:pt x="2772" y="239"/>
                  </a:lnTo>
                  <a:lnTo>
                    <a:pt x="2789" y="245"/>
                  </a:lnTo>
                  <a:lnTo>
                    <a:pt x="2789" y="217"/>
                  </a:lnTo>
                  <a:cubicBezTo>
                    <a:pt x="2795" y="189"/>
                    <a:pt x="2845" y="200"/>
                    <a:pt x="2851" y="155"/>
                  </a:cubicBezTo>
                  <a:lnTo>
                    <a:pt x="2840" y="155"/>
                  </a:lnTo>
                  <a:cubicBezTo>
                    <a:pt x="2844" y="146"/>
                    <a:pt x="2857" y="124"/>
                    <a:pt x="2864" y="124"/>
                  </a:cubicBezTo>
                  <a:cubicBezTo>
                    <a:pt x="2866" y="124"/>
                    <a:pt x="2867" y="125"/>
                    <a:pt x="2868" y="127"/>
                  </a:cubicBezTo>
                  <a:cubicBezTo>
                    <a:pt x="2868" y="121"/>
                    <a:pt x="2862" y="116"/>
                    <a:pt x="2868" y="116"/>
                  </a:cubicBezTo>
                  <a:lnTo>
                    <a:pt x="2873" y="121"/>
                  </a:lnTo>
                  <a:lnTo>
                    <a:pt x="2884" y="88"/>
                  </a:lnTo>
                  <a:cubicBezTo>
                    <a:pt x="2888" y="84"/>
                    <a:pt x="2891" y="83"/>
                    <a:pt x="2894" y="83"/>
                  </a:cubicBezTo>
                  <a:cubicBezTo>
                    <a:pt x="2900" y="83"/>
                    <a:pt x="2905" y="88"/>
                    <a:pt x="2912" y="88"/>
                  </a:cubicBezTo>
                  <a:cubicBezTo>
                    <a:pt x="2917" y="88"/>
                    <a:pt x="2922" y="86"/>
                    <a:pt x="2929" y="77"/>
                  </a:cubicBezTo>
                  <a:cubicBezTo>
                    <a:pt x="2934" y="66"/>
                    <a:pt x="2935" y="37"/>
                    <a:pt x="2930" y="37"/>
                  </a:cubicBezTo>
                  <a:lnTo>
                    <a:pt x="2930" y="37"/>
                  </a:lnTo>
                  <a:cubicBezTo>
                    <a:pt x="2930" y="37"/>
                    <a:pt x="2930" y="37"/>
                    <a:pt x="2929" y="37"/>
                  </a:cubicBezTo>
                  <a:cubicBezTo>
                    <a:pt x="2926" y="37"/>
                    <a:pt x="2919" y="40"/>
                    <a:pt x="2914" y="40"/>
                  </a:cubicBezTo>
                  <a:cubicBezTo>
                    <a:pt x="2911" y="40"/>
                    <a:pt x="2909" y="39"/>
                    <a:pt x="2907" y="37"/>
                  </a:cubicBezTo>
                  <a:lnTo>
                    <a:pt x="2912" y="26"/>
                  </a:lnTo>
                  <a:cubicBezTo>
                    <a:pt x="2899" y="13"/>
                    <a:pt x="2890" y="0"/>
                    <a:pt x="2873" y="0"/>
                  </a:cubicBezTo>
                  <a:close/>
                  <a:moveTo>
                    <a:pt x="3" y="4201"/>
                  </a:moveTo>
                  <a:lnTo>
                    <a:pt x="3" y="4201"/>
                  </a:lnTo>
                  <a:cubicBezTo>
                    <a:pt x="1" y="4203"/>
                    <a:pt x="0" y="4206"/>
                    <a:pt x="0" y="4210"/>
                  </a:cubicBezTo>
                  <a:cubicBezTo>
                    <a:pt x="0" y="4211"/>
                    <a:pt x="1" y="4212"/>
                    <a:pt x="1" y="4212"/>
                  </a:cubicBezTo>
                  <a:lnTo>
                    <a:pt x="1" y="4212"/>
                  </a:lnTo>
                  <a:cubicBezTo>
                    <a:pt x="1" y="4209"/>
                    <a:pt x="2" y="4205"/>
                    <a:pt x="3" y="4201"/>
                  </a:cubicBezTo>
                  <a:close/>
                  <a:moveTo>
                    <a:pt x="11" y="4215"/>
                  </a:moveTo>
                  <a:lnTo>
                    <a:pt x="9" y="4218"/>
                  </a:lnTo>
                  <a:cubicBezTo>
                    <a:pt x="10" y="4218"/>
                    <a:pt x="11" y="4217"/>
                    <a:pt x="11" y="4215"/>
                  </a:cubicBezTo>
                  <a:close/>
                  <a:moveTo>
                    <a:pt x="1" y="4212"/>
                  </a:moveTo>
                  <a:cubicBezTo>
                    <a:pt x="1" y="4216"/>
                    <a:pt x="3" y="4219"/>
                    <a:pt x="6" y="4221"/>
                  </a:cubicBezTo>
                  <a:lnTo>
                    <a:pt x="9" y="4218"/>
                  </a:lnTo>
                  <a:cubicBezTo>
                    <a:pt x="7" y="4218"/>
                    <a:pt x="3" y="4215"/>
                    <a:pt x="1" y="42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41"/>
          <p:cNvGrpSpPr/>
          <p:nvPr/>
        </p:nvGrpSpPr>
        <p:grpSpPr>
          <a:xfrm>
            <a:off x="6578632" y="3014659"/>
            <a:ext cx="663052" cy="669304"/>
            <a:chOff x="7068250" y="2399988"/>
            <a:chExt cx="148850" cy="150250"/>
          </a:xfrm>
        </p:grpSpPr>
        <p:sp>
          <p:nvSpPr>
            <p:cNvPr id="321" name="Google Shape;321;p41"/>
            <p:cNvSpPr/>
            <p:nvPr/>
          </p:nvSpPr>
          <p:spPr>
            <a:xfrm>
              <a:off x="7068250" y="2399988"/>
              <a:ext cx="148850" cy="150250"/>
            </a:xfrm>
            <a:custGeom>
              <a:avLst/>
              <a:gdLst/>
              <a:ahLst/>
              <a:cxnLst/>
              <a:rect l="l" t="t" r="r" b="b"/>
              <a:pathLst>
                <a:path w="5954" h="6010" extrusionOk="0">
                  <a:moveTo>
                    <a:pt x="5954" y="1"/>
                  </a:moveTo>
                  <a:lnTo>
                    <a:pt x="5954" y="1"/>
                  </a:lnTo>
                  <a:cubicBezTo>
                    <a:pt x="5791" y="146"/>
                    <a:pt x="5612" y="264"/>
                    <a:pt x="5416" y="353"/>
                  </a:cubicBezTo>
                  <a:cubicBezTo>
                    <a:pt x="4917" y="594"/>
                    <a:pt x="4364" y="656"/>
                    <a:pt x="3804" y="656"/>
                  </a:cubicBezTo>
                  <a:cubicBezTo>
                    <a:pt x="3516" y="656"/>
                    <a:pt x="3226" y="639"/>
                    <a:pt x="2941" y="622"/>
                  </a:cubicBezTo>
                  <a:lnTo>
                    <a:pt x="2941" y="622"/>
                  </a:lnTo>
                  <a:cubicBezTo>
                    <a:pt x="3153" y="997"/>
                    <a:pt x="3008" y="1473"/>
                    <a:pt x="2840" y="1871"/>
                  </a:cubicBezTo>
                  <a:cubicBezTo>
                    <a:pt x="2694" y="2218"/>
                    <a:pt x="2526" y="2560"/>
                    <a:pt x="2274" y="2846"/>
                  </a:cubicBezTo>
                  <a:cubicBezTo>
                    <a:pt x="2000" y="3164"/>
                    <a:pt x="1682" y="3359"/>
                    <a:pt x="1285" y="3359"/>
                  </a:cubicBezTo>
                  <a:cubicBezTo>
                    <a:pt x="1235" y="3359"/>
                    <a:pt x="1184" y="3356"/>
                    <a:pt x="1132" y="3350"/>
                  </a:cubicBezTo>
                  <a:cubicBezTo>
                    <a:pt x="913" y="3327"/>
                    <a:pt x="700" y="3260"/>
                    <a:pt x="504" y="3165"/>
                  </a:cubicBezTo>
                  <a:cubicBezTo>
                    <a:pt x="426" y="3120"/>
                    <a:pt x="23" y="2913"/>
                    <a:pt x="28" y="2812"/>
                  </a:cubicBezTo>
                  <a:lnTo>
                    <a:pt x="28" y="2812"/>
                  </a:lnTo>
                  <a:cubicBezTo>
                    <a:pt x="0" y="3249"/>
                    <a:pt x="112" y="3691"/>
                    <a:pt x="325" y="4078"/>
                  </a:cubicBezTo>
                  <a:cubicBezTo>
                    <a:pt x="555" y="4503"/>
                    <a:pt x="885" y="4795"/>
                    <a:pt x="1227" y="5119"/>
                  </a:cubicBezTo>
                  <a:cubicBezTo>
                    <a:pt x="1255" y="5147"/>
                    <a:pt x="1288" y="5175"/>
                    <a:pt x="1316" y="5209"/>
                  </a:cubicBezTo>
                  <a:cubicBezTo>
                    <a:pt x="1585" y="5467"/>
                    <a:pt x="1837" y="5735"/>
                    <a:pt x="2084" y="6010"/>
                  </a:cubicBezTo>
                  <a:cubicBezTo>
                    <a:pt x="1932" y="5836"/>
                    <a:pt x="2532" y="5321"/>
                    <a:pt x="2638" y="5231"/>
                  </a:cubicBezTo>
                  <a:cubicBezTo>
                    <a:pt x="3137" y="4800"/>
                    <a:pt x="3663" y="4397"/>
                    <a:pt x="4117" y="3915"/>
                  </a:cubicBezTo>
                  <a:cubicBezTo>
                    <a:pt x="4822" y="3170"/>
                    <a:pt x="5332" y="2241"/>
                    <a:pt x="5595" y="1249"/>
                  </a:cubicBezTo>
                  <a:cubicBezTo>
                    <a:pt x="5702" y="829"/>
                    <a:pt x="5769" y="393"/>
                    <a:pt x="59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1"/>
            <p:cNvSpPr/>
            <p:nvPr/>
          </p:nvSpPr>
          <p:spPr>
            <a:xfrm>
              <a:off x="7141750" y="2415538"/>
              <a:ext cx="29850" cy="18500"/>
            </a:xfrm>
            <a:custGeom>
              <a:avLst/>
              <a:gdLst/>
              <a:ahLst/>
              <a:cxnLst/>
              <a:rect l="l" t="t" r="r" b="b"/>
              <a:pathLst>
                <a:path w="1194" h="740" extrusionOk="0">
                  <a:moveTo>
                    <a:pt x="1" y="0"/>
                  </a:moveTo>
                  <a:cubicBezTo>
                    <a:pt x="146" y="11"/>
                    <a:pt x="90" y="655"/>
                    <a:pt x="90" y="739"/>
                  </a:cubicBezTo>
                  <a:cubicBezTo>
                    <a:pt x="124" y="583"/>
                    <a:pt x="253" y="465"/>
                    <a:pt x="387" y="375"/>
                  </a:cubicBezTo>
                  <a:cubicBezTo>
                    <a:pt x="628" y="207"/>
                    <a:pt x="902" y="95"/>
                    <a:pt x="1193" y="34"/>
                  </a:cubicBezTo>
                  <a:lnTo>
                    <a:pt x="1193" y="34"/>
                  </a:lnTo>
                  <a:cubicBezTo>
                    <a:pt x="1088" y="48"/>
                    <a:pt x="979" y="53"/>
                    <a:pt x="869" y="53"/>
                  </a:cubicBezTo>
                  <a:cubicBezTo>
                    <a:pt x="580" y="53"/>
                    <a:pt x="280" y="16"/>
                    <a:pt x="1" y="0"/>
                  </a:cubicBezTo>
                  <a:close/>
                </a:path>
              </a:pathLst>
            </a:custGeom>
            <a:solidFill>
              <a:srgbClr val="F9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1"/>
            <p:cNvSpPr/>
            <p:nvPr/>
          </p:nvSpPr>
          <p:spPr>
            <a:xfrm>
              <a:off x="7068250" y="2448713"/>
              <a:ext cx="71150" cy="98600"/>
            </a:xfrm>
            <a:custGeom>
              <a:avLst/>
              <a:gdLst/>
              <a:ahLst/>
              <a:cxnLst/>
              <a:rect l="l" t="t" r="r" b="b"/>
              <a:pathLst>
                <a:path w="2846" h="3944" extrusionOk="0">
                  <a:moveTo>
                    <a:pt x="2845" y="0"/>
                  </a:moveTo>
                  <a:lnTo>
                    <a:pt x="2845" y="0"/>
                  </a:lnTo>
                  <a:cubicBezTo>
                    <a:pt x="2649" y="297"/>
                    <a:pt x="2515" y="628"/>
                    <a:pt x="2274" y="897"/>
                  </a:cubicBezTo>
                  <a:cubicBezTo>
                    <a:pt x="2000" y="1215"/>
                    <a:pt x="1682" y="1410"/>
                    <a:pt x="1285" y="1410"/>
                  </a:cubicBezTo>
                  <a:cubicBezTo>
                    <a:pt x="1235" y="1410"/>
                    <a:pt x="1184" y="1407"/>
                    <a:pt x="1132" y="1401"/>
                  </a:cubicBezTo>
                  <a:cubicBezTo>
                    <a:pt x="913" y="1378"/>
                    <a:pt x="700" y="1311"/>
                    <a:pt x="504" y="1216"/>
                  </a:cubicBezTo>
                  <a:cubicBezTo>
                    <a:pt x="426" y="1171"/>
                    <a:pt x="23" y="964"/>
                    <a:pt x="28" y="863"/>
                  </a:cubicBezTo>
                  <a:lnTo>
                    <a:pt x="28" y="863"/>
                  </a:lnTo>
                  <a:cubicBezTo>
                    <a:pt x="0" y="1300"/>
                    <a:pt x="112" y="1742"/>
                    <a:pt x="325" y="2129"/>
                  </a:cubicBezTo>
                  <a:cubicBezTo>
                    <a:pt x="555" y="2554"/>
                    <a:pt x="885" y="2846"/>
                    <a:pt x="1227" y="3170"/>
                  </a:cubicBezTo>
                  <a:cubicBezTo>
                    <a:pt x="1255" y="3198"/>
                    <a:pt x="1288" y="3226"/>
                    <a:pt x="1316" y="3260"/>
                  </a:cubicBezTo>
                  <a:cubicBezTo>
                    <a:pt x="1546" y="3484"/>
                    <a:pt x="1764" y="3730"/>
                    <a:pt x="2005" y="3943"/>
                  </a:cubicBezTo>
                  <a:cubicBezTo>
                    <a:pt x="1815" y="3652"/>
                    <a:pt x="1781" y="3277"/>
                    <a:pt x="1804" y="2930"/>
                  </a:cubicBezTo>
                  <a:cubicBezTo>
                    <a:pt x="1876" y="1888"/>
                    <a:pt x="2397" y="941"/>
                    <a:pt x="2845" y="0"/>
                  </a:cubicBezTo>
                  <a:close/>
                </a:path>
              </a:pathLst>
            </a:custGeom>
            <a:solidFill>
              <a:srgbClr val="F9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41"/>
          <p:cNvGrpSpPr/>
          <p:nvPr/>
        </p:nvGrpSpPr>
        <p:grpSpPr>
          <a:xfrm>
            <a:off x="1831916" y="3156304"/>
            <a:ext cx="678086" cy="550254"/>
            <a:chOff x="6397725" y="2218113"/>
            <a:chExt cx="152225" cy="123525"/>
          </a:xfrm>
        </p:grpSpPr>
        <p:sp>
          <p:nvSpPr>
            <p:cNvPr id="325" name="Google Shape;325;p41"/>
            <p:cNvSpPr/>
            <p:nvPr/>
          </p:nvSpPr>
          <p:spPr>
            <a:xfrm>
              <a:off x="6397725" y="2218113"/>
              <a:ext cx="152225" cy="123525"/>
            </a:xfrm>
            <a:custGeom>
              <a:avLst/>
              <a:gdLst/>
              <a:ahLst/>
              <a:cxnLst/>
              <a:rect l="l" t="t" r="r" b="b"/>
              <a:pathLst>
                <a:path w="6089" h="4941" extrusionOk="0">
                  <a:moveTo>
                    <a:pt x="2470" y="0"/>
                  </a:moveTo>
                  <a:lnTo>
                    <a:pt x="2470" y="0"/>
                  </a:lnTo>
                  <a:cubicBezTo>
                    <a:pt x="2028" y="118"/>
                    <a:pt x="1652" y="404"/>
                    <a:pt x="1272" y="656"/>
                  </a:cubicBezTo>
                  <a:cubicBezTo>
                    <a:pt x="890" y="910"/>
                    <a:pt x="469" y="1143"/>
                    <a:pt x="16" y="1143"/>
                  </a:cubicBezTo>
                  <a:cubicBezTo>
                    <a:pt x="11" y="1143"/>
                    <a:pt x="6" y="1143"/>
                    <a:pt x="0" y="1143"/>
                  </a:cubicBezTo>
                  <a:lnTo>
                    <a:pt x="0" y="1143"/>
                  </a:lnTo>
                  <a:cubicBezTo>
                    <a:pt x="230" y="1445"/>
                    <a:pt x="291" y="1815"/>
                    <a:pt x="454" y="2157"/>
                  </a:cubicBezTo>
                  <a:cubicBezTo>
                    <a:pt x="818" y="2913"/>
                    <a:pt x="1440" y="3518"/>
                    <a:pt x="2151" y="3960"/>
                  </a:cubicBezTo>
                  <a:cubicBezTo>
                    <a:pt x="2857" y="4402"/>
                    <a:pt x="3646" y="4694"/>
                    <a:pt x="4447" y="4940"/>
                  </a:cubicBezTo>
                  <a:cubicBezTo>
                    <a:pt x="4436" y="4598"/>
                    <a:pt x="4593" y="4274"/>
                    <a:pt x="4755" y="3971"/>
                  </a:cubicBezTo>
                  <a:cubicBezTo>
                    <a:pt x="4794" y="3898"/>
                    <a:pt x="4834" y="3826"/>
                    <a:pt x="4873" y="3753"/>
                  </a:cubicBezTo>
                  <a:cubicBezTo>
                    <a:pt x="5024" y="3450"/>
                    <a:pt x="5237" y="3232"/>
                    <a:pt x="5455" y="2980"/>
                  </a:cubicBezTo>
                  <a:cubicBezTo>
                    <a:pt x="5553" y="2867"/>
                    <a:pt x="5835" y="2541"/>
                    <a:pt x="6037" y="2541"/>
                  </a:cubicBezTo>
                  <a:cubicBezTo>
                    <a:pt x="6055" y="2541"/>
                    <a:pt x="6072" y="2543"/>
                    <a:pt x="6088" y="2549"/>
                  </a:cubicBezTo>
                  <a:cubicBezTo>
                    <a:pt x="4985" y="2179"/>
                    <a:pt x="3562" y="2369"/>
                    <a:pt x="2711" y="1451"/>
                  </a:cubicBezTo>
                  <a:cubicBezTo>
                    <a:pt x="2352" y="1064"/>
                    <a:pt x="2207" y="454"/>
                    <a:pt x="2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1"/>
            <p:cNvSpPr/>
            <p:nvPr/>
          </p:nvSpPr>
          <p:spPr>
            <a:xfrm>
              <a:off x="6454000" y="2305063"/>
              <a:ext cx="69475" cy="36275"/>
            </a:xfrm>
            <a:custGeom>
              <a:avLst/>
              <a:gdLst/>
              <a:ahLst/>
              <a:cxnLst/>
              <a:rect l="l" t="t" r="r" b="b"/>
              <a:pathLst>
                <a:path w="2779" h="1451" extrusionOk="0">
                  <a:moveTo>
                    <a:pt x="2779" y="0"/>
                  </a:moveTo>
                  <a:lnTo>
                    <a:pt x="2779" y="0"/>
                  </a:lnTo>
                  <a:cubicBezTo>
                    <a:pt x="1826" y="23"/>
                    <a:pt x="886" y="208"/>
                    <a:pt x="1" y="544"/>
                  </a:cubicBezTo>
                  <a:cubicBezTo>
                    <a:pt x="354" y="689"/>
                    <a:pt x="684" y="896"/>
                    <a:pt x="1037" y="1042"/>
                  </a:cubicBezTo>
                  <a:cubicBezTo>
                    <a:pt x="1149" y="1087"/>
                    <a:pt x="2196" y="1412"/>
                    <a:pt x="2196" y="1451"/>
                  </a:cubicBezTo>
                  <a:cubicBezTo>
                    <a:pt x="2190" y="1109"/>
                    <a:pt x="2347" y="784"/>
                    <a:pt x="2510" y="482"/>
                  </a:cubicBezTo>
                  <a:cubicBezTo>
                    <a:pt x="2599" y="314"/>
                    <a:pt x="2661" y="157"/>
                    <a:pt x="2779" y="0"/>
                  </a:cubicBezTo>
                  <a:close/>
                </a:path>
              </a:pathLst>
            </a:custGeom>
            <a:solidFill>
              <a:srgbClr val="F9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1"/>
            <p:cNvSpPr/>
            <p:nvPr/>
          </p:nvSpPr>
          <p:spPr>
            <a:xfrm>
              <a:off x="6397850" y="2235613"/>
              <a:ext cx="30550" cy="59100"/>
            </a:xfrm>
            <a:custGeom>
              <a:avLst/>
              <a:gdLst/>
              <a:ahLst/>
              <a:cxnLst/>
              <a:rect l="l" t="t" r="r" b="b"/>
              <a:pathLst>
                <a:path w="1222" h="2364" extrusionOk="0">
                  <a:moveTo>
                    <a:pt x="1222" y="0"/>
                  </a:moveTo>
                  <a:lnTo>
                    <a:pt x="1222" y="0"/>
                  </a:lnTo>
                  <a:cubicBezTo>
                    <a:pt x="885" y="227"/>
                    <a:pt x="433" y="432"/>
                    <a:pt x="18" y="432"/>
                  </a:cubicBezTo>
                  <a:cubicBezTo>
                    <a:pt x="12" y="432"/>
                    <a:pt x="6" y="432"/>
                    <a:pt x="1" y="432"/>
                  </a:cubicBezTo>
                  <a:lnTo>
                    <a:pt x="1" y="432"/>
                  </a:lnTo>
                  <a:cubicBezTo>
                    <a:pt x="230" y="734"/>
                    <a:pt x="292" y="1109"/>
                    <a:pt x="454" y="1451"/>
                  </a:cubicBezTo>
                  <a:cubicBezTo>
                    <a:pt x="617" y="1781"/>
                    <a:pt x="835" y="2078"/>
                    <a:pt x="1065" y="2364"/>
                  </a:cubicBezTo>
                  <a:cubicBezTo>
                    <a:pt x="819" y="1899"/>
                    <a:pt x="723" y="1361"/>
                    <a:pt x="791" y="846"/>
                  </a:cubicBezTo>
                  <a:cubicBezTo>
                    <a:pt x="830" y="521"/>
                    <a:pt x="953" y="185"/>
                    <a:pt x="1222" y="0"/>
                  </a:cubicBezTo>
                  <a:close/>
                </a:path>
              </a:pathLst>
            </a:custGeom>
            <a:solidFill>
              <a:srgbClr val="F9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41"/>
          <p:cNvGrpSpPr/>
          <p:nvPr/>
        </p:nvGrpSpPr>
        <p:grpSpPr>
          <a:xfrm>
            <a:off x="2617314" y="3213564"/>
            <a:ext cx="3879952" cy="1914697"/>
            <a:chOff x="3409325" y="2333663"/>
            <a:chExt cx="915450" cy="451750"/>
          </a:xfrm>
        </p:grpSpPr>
        <p:sp>
          <p:nvSpPr>
            <p:cNvPr id="329" name="Google Shape;329;p41"/>
            <p:cNvSpPr/>
            <p:nvPr/>
          </p:nvSpPr>
          <p:spPr>
            <a:xfrm>
              <a:off x="3415525" y="2682388"/>
              <a:ext cx="899925" cy="103025"/>
            </a:xfrm>
            <a:custGeom>
              <a:avLst/>
              <a:gdLst/>
              <a:ahLst/>
              <a:cxnLst/>
              <a:rect l="l" t="t" r="r" b="b"/>
              <a:pathLst>
                <a:path w="35997" h="4121" extrusionOk="0">
                  <a:moveTo>
                    <a:pt x="4765" y="1"/>
                  </a:moveTo>
                  <a:cubicBezTo>
                    <a:pt x="4421" y="1"/>
                    <a:pt x="4075" y="35"/>
                    <a:pt x="3700" y="142"/>
                  </a:cubicBezTo>
                  <a:cubicBezTo>
                    <a:pt x="2698" y="424"/>
                    <a:pt x="1731" y="646"/>
                    <a:pt x="805" y="1154"/>
                  </a:cubicBezTo>
                  <a:cubicBezTo>
                    <a:pt x="422" y="1366"/>
                    <a:pt x="170" y="1663"/>
                    <a:pt x="100" y="1935"/>
                  </a:cubicBezTo>
                  <a:cubicBezTo>
                    <a:pt x="0" y="2298"/>
                    <a:pt x="220" y="2609"/>
                    <a:pt x="879" y="2609"/>
                  </a:cubicBezTo>
                  <a:cubicBezTo>
                    <a:pt x="923" y="2609"/>
                    <a:pt x="968" y="2607"/>
                    <a:pt x="1016" y="2605"/>
                  </a:cubicBezTo>
                  <a:cubicBezTo>
                    <a:pt x="2242" y="2532"/>
                    <a:pt x="3470" y="2496"/>
                    <a:pt x="4698" y="2496"/>
                  </a:cubicBezTo>
                  <a:cubicBezTo>
                    <a:pt x="8006" y="2496"/>
                    <a:pt x="11313" y="2758"/>
                    <a:pt x="14578" y="3279"/>
                  </a:cubicBezTo>
                  <a:cubicBezTo>
                    <a:pt x="14634" y="3733"/>
                    <a:pt x="15147" y="3969"/>
                    <a:pt x="15595" y="4050"/>
                  </a:cubicBezTo>
                  <a:cubicBezTo>
                    <a:pt x="15882" y="4099"/>
                    <a:pt x="16169" y="4120"/>
                    <a:pt x="16457" y="4120"/>
                  </a:cubicBezTo>
                  <a:cubicBezTo>
                    <a:pt x="18061" y="4120"/>
                    <a:pt x="19679" y="3458"/>
                    <a:pt x="21246" y="3249"/>
                  </a:cubicBezTo>
                  <a:cubicBezTo>
                    <a:pt x="23225" y="2977"/>
                    <a:pt x="25189" y="2826"/>
                    <a:pt x="27204" y="2771"/>
                  </a:cubicBezTo>
                  <a:cubicBezTo>
                    <a:pt x="29426" y="2713"/>
                    <a:pt x="31648" y="2656"/>
                    <a:pt x="33871" y="2656"/>
                  </a:cubicBezTo>
                  <a:cubicBezTo>
                    <a:pt x="34574" y="2656"/>
                    <a:pt x="35278" y="2662"/>
                    <a:pt x="35981" y="2675"/>
                  </a:cubicBezTo>
                  <a:cubicBezTo>
                    <a:pt x="35996" y="2030"/>
                    <a:pt x="35236" y="1693"/>
                    <a:pt x="34607" y="1552"/>
                  </a:cubicBezTo>
                  <a:cubicBezTo>
                    <a:pt x="30220" y="560"/>
                    <a:pt x="25668" y="681"/>
                    <a:pt x="21170" y="646"/>
                  </a:cubicBezTo>
                  <a:cubicBezTo>
                    <a:pt x="17831" y="620"/>
                    <a:pt x="14498" y="505"/>
                    <a:pt x="11164" y="348"/>
                  </a:cubicBezTo>
                  <a:cubicBezTo>
                    <a:pt x="9492" y="268"/>
                    <a:pt x="7825" y="177"/>
                    <a:pt x="6163" y="87"/>
                  </a:cubicBezTo>
                  <a:cubicBezTo>
                    <a:pt x="5659" y="58"/>
                    <a:pt x="5213" y="1"/>
                    <a:pt x="4765" y="1"/>
                  </a:cubicBezTo>
                  <a:close/>
                </a:path>
              </a:pathLst>
            </a:custGeom>
            <a:solidFill>
              <a:srgbClr val="C68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1"/>
            <p:cNvSpPr/>
            <p:nvPr/>
          </p:nvSpPr>
          <p:spPr>
            <a:xfrm>
              <a:off x="3409325" y="2632038"/>
              <a:ext cx="912425" cy="149725"/>
            </a:xfrm>
            <a:custGeom>
              <a:avLst/>
              <a:gdLst/>
              <a:ahLst/>
              <a:cxnLst/>
              <a:rect l="l" t="t" r="r" b="b"/>
              <a:pathLst>
                <a:path w="36497" h="5989" extrusionOk="0">
                  <a:moveTo>
                    <a:pt x="2271" y="1"/>
                  </a:moveTo>
                  <a:cubicBezTo>
                    <a:pt x="1652" y="1108"/>
                    <a:pt x="796" y="2055"/>
                    <a:pt x="237" y="3213"/>
                  </a:cubicBezTo>
                  <a:cubicBezTo>
                    <a:pt x="111" y="3460"/>
                    <a:pt x="0" y="3783"/>
                    <a:pt x="181" y="3989"/>
                  </a:cubicBezTo>
                  <a:cubicBezTo>
                    <a:pt x="275" y="4096"/>
                    <a:pt x="409" y="4130"/>
                    <a:pt x="554" y="4130"/>
                  </a:cubicBezTo>
                  <a:cubicBezTo>
                    <a:pt x="682" y="4130"/>
                    <a:pt x="819" y="4103"/>
                    <a:pt x="942" y="4075"/>
                  </a:cubicBezTo>
                  <a:cubicBezTo>
                    <a:pt x="1884" y="3863"/>
                    <a:pt x="2857" y="3837"/>
                    <a:pt x="3824" y="3837"/>
                  </a:cubicBezTo>
                  <a:cubicBezTo>
                    <a:pt x="3983" y="3837"/>
                    <a:pt x="4142" y="3837"/>
                    <a:pt x="4301" y="3838"/>
                  </a:cubicBezTo>
                  <a:cubicBezTo>
                    <a:pt x="6084" y="3843"/>
                    <a:pt x="7866" y="3853"/>
                    <a:pt x="9644" y="3974"/>
                  </a:cubicBezTo>
                  <a:cubicBezTo>
                    <a:pt x="11351" y="4095"/>
                    <a:pt x="13003" y="4407"/>
                    <a:pt x="14685" y="4689"/>
                  </a:cubicBezTo>
                  <a:cubicBezTo>
                    <a:pt x="14831" y="4714"/>
                    <a:pt x="14982" y="4739"/>
                    <a:pt x="15108" y="4815"/>
                  </a:cubicBezTo>
                  <a:cubicBezTo>
                    <a:pt x="15295" y="4931"/>
                    <a:pt x="15350" y="5112"/>
                    <a:pt x="15466" y="5278"/>
                  </a:cubicBezTo>
                  <a:cubicBezTo>
                    <a:pt x="15597" y="5470"/>
                    <a:pt x="15718" y="5555"/>
                    <a:pt x="15939" y="5661"/>
                  </a:cubicBezTo>
                  <a:cubicBezTo>
                    <a:pt x="16357" y="5860"/>
                    <a:pt x="16892" y="5988"/>
                    <a:pt x="17421" y="5988"/>
                  </a:cubicBezTo>
                  <a:cubicBezTo>
                    <a:pt x="18057" y="5988"/>
                    <a:pt x="18683" y="5802"/>
                    <a:pt x="19082" y="5329"/>
                  </a:cubicBezTo>
                  <a:cubicBezTo>
                    <a:pt x="19192" y="5198"/>
                    <a:pt x="19278" y="5047"/>
                    <a:pt x="19414" y="4941"/>
                  </a:cubicBezTo>
                  <a:cubicBezTo>
                    <a:pt x="19560" y="4825"/>
                    <a:pt x="19751" y="4785"/>
                    <a:pt x="19933" y="4749"/>
                  </a:cubicBezTo>
                  <a:cubicBezTo>
                    <a:pt x="22224" y="4271"/>
                    <a:pt x="24485" y="3742"/>
                    <a:pt x="26832" y="3712"/>
                  </a:cubicBezTo>
                  <a:cubicBezTo>
                    <a:pt x="27031" y="3709"/>
                    <a:pt x="27229" y="3708"/>
                    <a:pt x="27428" y="3708"/>
                  </a:cubicBezTo>
                  <a:cubicBezTo>
                    <a:pt x="30224" y="3708"/>
                    <a:pt x="33038" y="3961"/>
                    <a:pt x="35827" y="4135"/>
                  </a:cubicBezTo>
                  <a:cubicBezTo>
                    <a:pt x="35862" y="4137"/>
                    <a:pt x="35897" y="4138"/>
                    <a:pt x="35932" y="4138"/>
                  </a:cubicBezTo>
                  <a:cubicBezTo>
                    <a:pt x="36009" y="4138"/>
                    <a:pt x="36085" y="4131"/>
                    <a:pt x="36154" y="4100"/>
                  </a:cubicBezTo>
                  <a:cubicBezTo>
                    <a:pt x="36496" y="3949"/>
                    <a:pt x="36255" y="3415"/>
                    <a:pt x="36088" y="3229"/>
                  </a:cubicBezTo>
                  <a:cubicBezTo>
                    <a:pt x="35550" y="2589"/>
                    <a:pt x="34980" y="1980"/>
                    <a:pt x="34381" y="1401"/>
                  </a:cubicBezTo>
                  <a:cubicBezTo>
                    <a:pt x="34109" y="1144"/>
                    <a:pt x="33827" y="887"/>
                    <a:pt x="33485" y="741"/>
                  </a:cubicBezTo>
                  <a:cubicBezTo>
                    <a:pt x="33213" y="625"/>
                    <a:pt x="32921" y="585"/>
                    <a:pt x="32624" y="560"/>
                  </a:cubicBezTo>
                  <a:cubicBezTo>
                    <a:pt x="32127" y="511"/>
                    <a:pt x="31632" y="490"/>
                    <a:pt x="31136" y="490"/>
                  </a:cubicBezTo>
                  <a:cubicBezTo>
                    <a:pt x="27196" y="490"/>
                    <a:pt x="23291" y="1854"/>
                    <a:pt x="19318" y="1939"/>
                  </a:cubicBezTo>
                  <a:cubicBezTo>
                    <a:pt x="19183" y="1942"/>
                    <a:pt x="19048" y="1944"/>
                    <a:pt x="18913" y="1944"/>
                  </a:cubicBezTo>
                  <a:cubicBezTo>
                    <a:pt x="16433" y="1944"/>
                    <a:pt x="13978" y="1476"/>
                    <a:pt x="11523" y="1103"/>
                  </a:cubicBezTo>
                  <a:cubicBezTo>
                    <a:pt x="8451" y="635"/>
                    <a:pt x="5358" y="318"/>
                    <a:pt x="2271" y="1"/>
                  </a:cubicBezTo>
                  <a:close/>
                </a:path>
              </a:pathLst>
            </a:custGeom>
            <a:solidFill>
              <a:srgbClr val="9C6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1"/>
            <p:cNvSpPr/>
            <p:nvPr/>
          </p:nvSpPr>
          <p:spPr>
            <a:xfrm>
              <a:off x="3409450" y="2710638"/>
              <a:ext cx="915325" cy="71125"/>
            </a:xfrm>
            <a:custGeom>
              <a:avLst/>
              <a:gdLst/>
              <a:ahLst/>
              <a:cxnLst/>
              <a:rect l="l" t="t" r="r" b="b"/>
              <a:pathLst>
                <a:path w="36613" h="2845" extrusionOk="0">
                  <a:moveTo>
                    <a:pt x="5722" y="1"/>
                  </a:moveTo>
                  <a:cubicBezTo>
                    <a:pt x="4037" y="1"/>
                    <a:pt x="2351" y="112"/>
                    <a:pt x="680" y="336"/>
                  </a:cubicBezTo>
                  <a:cubicBezTo>
                    <a:pt x="448" y="367"/>
                    <a:pt x="0" y="487"/>
                    <a:pt x="136" y="795"/>
                  </a:cubicBezTo>
                  <a:cubicBezTo>
                    <a:pt x="203" y="946"/>
                    <a:pt x="363" y="990"/>
                    <a:pt x="532" y="990"/>
                  </a:cubicBezTo>
                  <a:cubicBezTo>
                    <a:pt x="678" y="990"/>
                    <a:pt x="831" y="956"/>
                    <a:pt x="937" y="931"/>
                  </a:cubicBezTo>
                  <a:cubicBezTo>
                    <a:pt x="1879" y="719"/>
                    <a:pt x="2852" y="693"/>
                    <a:pt x="3819" y="693"/>
                  </a:cubicBezTo>
                  <a:cubicBezTo>
                    <a:pt x="3978" y="693"/>
                    <a:pt x="4137" y="693"/>
                    <a:pt x="4296" y="694"/>
                  </a:cubicBezTo>
                  <a:cubicBezTo>
                    <a:pt x="6079" y="699"/>
                    <a:pt x="7861" y="709"/>
                    <a:pt x="9639" y="830"/>
                  </a:cubicBezTo>
                  <a:cubicBezTo>
                    <a:pt x="11346" y="951"/>
                    <a:pt x="12998" y="1263"/>
                    <a:pt x="14680" y="1545"/>
                  </a:cubicBezTo>
                  <a:cubicBezTo>
                    <a:pt x="14826" y="1570"/>
                    <a:pt x="14977" y="1595"/>
                    <a:pt x="15103" y="1671"/>
                  </a:cubicBezTo>
                  <a:cubicBezTo>
                    <a:pt x="15290" y="1787"/>
                    <a:pt x="15345" y="1968"/>
                    <a:pt x="15461" y="2134"/>
                  </a:cubicBezTo>
                  <a:cubicBezTo>
                    <a:pt x="15592" y="2326"/>
                    <a:pt x="15713" y="2411"/>
                    <a:pt x="15934" y="2517"/>
                  </a:cubicBezTo>
                  <a:cubicBezTo>
                    <a:pt x="16352" y="2716"/>
                    <a:pt x="16887" y="2844"/>
                    <a:pt x="17416" y="2844"/>
                  </a:cubicBezTo>
                  <a:cubicBezTo>
                    <a:pt x="18052" y="2844"/>
                    <a:pt x="18678" y="2658"/>
                    <a:pt x="19077" y="2185"/>
                  </a:cubicBezTo>
                  <a:cubicBezTo>
                    <a:pt x="19187" y="2054"/>
                    <a:pt x="19273" y="1903"/>
                    <a:pt x="19409" y="1797"/>
                  </a:cubicBezTo>
                  <a:cubicBezTo>
                    <a:pt x="19555" y="1681"/>
                    <a:pt x="19746" y="1641"/>
                    <a:pt x="19928" y="1605"/>
                  </a:cubicBezTo>
                  <a:cubicBezTo>
                    <a:pt x="22219" y="1127"/>
                    <a:pt x="24480" y="598"/>
                    <a:pt x="26827" y="568"/>
                  </a:cubicBezTo>
                  <a:cubicBezTo>
                    <a:pt x="27026" y="565"/>
                    <a:pt x="27224" y="564"/>
                    <a:pt x="27423" y="564"/>
                  </a:cubicBezTo>
                  <a:cubicBezTo>
                    <a:pt x="30219" y="564"/>
                    <a:pt x="33033" y="817"/>
                    <a:pt x="35822" y="991"/>
                  </a:cubicBezTo>
                  <a:cubicBezTo>
                    <a:pt x="35857" y="993"/>
                    <a:pt x="35892" y="994"/>
                    <a:pt x="35927" y="994"/>
                  </a:cubicBezTo>
                  <a:cubicBezTo>
                    <a:pt x="36004" y="994"/>
                    <a:pt x="36080" y="987"/>
                    <a:pt x="36149" y="956"/>
                  </a:cubicBezTo>
                  <a:cubicBezTo>
                    <a:pt x="36612" y="749"/>
                    <a:pt x="36174" y="377"/>
                    <a:pt x="35877" y="346"/>
                  </a:cubicBezTo>
                  <a:cubicBezTo>
                    <a:pt x="35398" y="301"/>
                    <a:pt x="34920" y="261"/>
                    <a:pt x="34442" y="226"/>
                  </a:cubicBezTo>
                  <a:cubicBezTo>
                    <a:pt x="33591" y="155"/>
                    <a:pt x="32714" y="150"/>
                    <a:pt x="31848" y="100"/>
                  </a:cubicBezTo>
                  <a:cubicBezTo>
                    <a:pt x="30908" y="39"/>
                    <a:pt x="29964" y="9"/>
                    <a:pt x="29019" y="9"/>
                  </a:cubicBezTo>
                  <a:cubicBezTo>
                    <a:pt x="28947" y="9"/>
                    <a:pt x="28874" y="9"/>
                    <a:pt x="28801" y="9"/>
                  </a:cubicBezTo>
                  <a:cubicBezTo>
                    <a:pt x="25664" y="19"/>
                    <a:pt x="22642" y="402"/>
                    <a:pt x="19621" y="1233"/>
                  </a:cubicBezTo>
                  <a:cubicBezTo>
                    <a:pt x="19469" y="1278"/>
                    <a:pt x="19313" y="1323"/>
                    <a:pt x="19187" y="1414"/>
                  </a:cubicBezTo>
                  <a:cubicBezTo>
                    <a:pt x="19062" y="1510"/>
                    <a:pt x="18976" y="1646"/>
                    <a:pt x="18870" y="1762"/>
                  </a:cubicBezTo>
                  <a:cubicBezTo>
                    <a:pt x="18603" y="2069"/>
                    <a:pt x="18180" y="2260"/>
                    <a:pt x="17787" y="2346"/>
                  </a:cubicBezTo>
                  <a:cubicBezTo>
                    <a:pt x="17642" y="2378"/>
                    <a:pt x="17492" y="2393"/>
                    <a:pt x="17343" y="2393"/>
                  </a:cubicBezTo>
                  <a:cubicBezTo>
                    <a:pt x="16925" y="2393"/>
                    <a:pt x="16507" y="2270"/>
                    <a:pt x="16166" y="2029"/>
                  </a:cubicBezTo>
                  <a:cubicBezTo>
                    <a:pt x="15874" y="1817"/>
                    <a:pt x="15642" y="1535"/>
                    <a:pt x="15340" y="1344"/>
                  </a:cubicBezTo>
                  <a:cubicBezTo>
                    <a:pt x="15043" y="1157"/>
                    <a:pt x="14695" y="1067"/>
                    <a:pt x="14353" y="991"/>
                  </a:cubicBezTo>
                  <a:cubicBezTo>
                    <a:pt x="11524" y="332"/>
                    <a:pt x="8623" y="1"/>
                    <a:pt x="5722" y="1"/>
                  </a:cubicBezTo>
                  <a:close/>
                </a:path>
              </a:pathLst>
            </a:custGeom>
            <a:solidFill>
              <a:srgbClr val="C17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1"/>
            <p:cNvSpPr/>
            <p:nvPr/>
          </p:nvSpPr>
          <p:spPr>
            <a:xfrm>
              <a:off x="3415350" y="2463088"/>
              <a:ext cx="878325" cy="299850"/>
            </a:xfrm>
            <a:custGeom>
              <a:avLst/>
              <a:gdLst/>
              <a:ahLst/>
              <a:cxnLst/>
              <a:rect l="l" t="t" r="r" b="b"/>
              <a:pathLst>
                <a:path w="35133" h="11994" extrusionOk="0">
                  <a:moveTo>
                    <a:pt x="1463" y="10019"/>
                  </a:moveTo>
                  <a:lnTo>
                    <a:pt x="1463" y="10019"/>
                  </a:lnTo>
                  <a:cubicBezTo>
                    <a:pt x="1462" y="10020"/>
                    <a:pt x="1462" y="10021"/>
                    <a:pt x="1461" y="10022"/>
                  </a:cubicBezTo>
                  <a:cubicBezTo>
                    <a:pt x="1462" y="10021"/>
                    <a:pt x="1462" y="10020"/>
                    <a:pt x="1463" y="10019"/>
                  </a:cubicBezTo>
                  <a:close/>
                  <a:moveTo>
                    <a:pt x="8536" y="1"/>
                  </a:moveTo>
                  <a:cubicBezTo>
                    <a:pt x="7055" y="1"/>
                    <a:pt x="5575" y="309"/>
                    <a:pt x="4226" y="922"/>
                  </a:cubicBezTo>
                  <a:cubicBezTo>
                    <a:pt x="3798" y="3279"/>
                    <a:pt x="2015" y="5192"/>
                    <a:pt x="1" y="6497"/>
                  </a:cubicBezTo>
                  <a:lnTo>
                    <a:pt x="1733" y="6149"/>
                  </a:lnTo>
                  <a:lnTo>
                    <a:pt x="1733" y="6149"/>
                  </a:lnTo>
                  <a:cubicBezTo>
                    <a:pt x="1204" y="6678"/>
                    <a:pt x="771" y="7297"/>
                    <a:pt x="459" y="7977"/>
                  </a:cubicBezTo>
                  <a:cubicBezTo>
                    <a:pt x="938" y="7564"/>
                    <a:pt x="1476" y="7212"/>
                    <a:pt x="2045" y="6930"/>
                  </a:cubicBezTo>
                  <a:lnTo>
                    <a:pt x="2045" y="6930"/>
                  </a:lnTo>
                  <a:cubicBezTo>
                    <a:pt x="1617" y="7459"/>
                    <a:pt x="1270" y="8058"/>
                    <a:pt x="1028" y="8697"/>
                  </a:cubicBezTo>
                  <a:cubicBezTo>
                    <a:pt x="1290" y="8582"/>
                    <a:pt x="1547" y="8466"/>
                    <a:pt x="1804" y="8345"/>
                  </a:cubicBezTo>
                  <a:cubicBezTo>
                    <a:pt x="1809" y="8496"/>
                    <a:pt x="1849" y="8642"/>
                    <a:pt x="1925" y="8768"/>
                  </a:cubicBezTo>
                  <a:cubicBezTo>
                    <a:pt x="1743" y="8954"/>
                    <a:pt x="1562" y="9141"/>
                    <a:pt x="1381" y="9327"/>
                  </a:cubicBezTo>
                  <a:cubicBezTo>
                    <a:pt x="1444" y="9346"/>
                    <a:pt x="1511" y="9356"/>
                    <a:pt x="1578" y="9356"/>
                  </a:cubicBezTo>
                  <a:cubicBezTo>
                    <a:pt x="1649" y="9356"/>
                    <a:pt x="1719" y="9345"/>
                    <a:pt x="1784" y="9322"/>
                  </a:cubicBezTo>
                  <a:lnTo>
                    <a:pt x="1784" y="9322"/>
                  </a:lnTo>
                  <a:cubicBezTo>
                    <a:pt x="1648" y="9538"/>
                    <a:pt x="1578" y="9788"/>
                    <a:pt x="1463" y="10019"/>
                  </a:cubicBezTo>
                  <a:lnTo>
                    <a:pt x="1463" y="10019"/>
                  </a:lnTo>
                  <a:cubicBezTo>
                    <a:pt x="1612" y="9724"/>
                    <a:pt x="2338" y="9634"/>
                    <a:pt x="2615" y="9564"/>
                  </a:cubicBezTo>
                  <a:cubicBezTo>
                    <a:pt x="3550" y="9333"/>
                    <a:pt x="4521" y="9270"/>
                    <a:pt x="5486" y="9270"/>
                  </a:cubicBezTo>
                  <a:cubicBezTo>
                    <a:pt x="5679" y="9270"/>
                    <a:pt x="5872" y="9272"/>
                    <a:pt x="6064" y="9277"/>
                  </a:cubicBezTo>
                  <a:cubicBezTo>
                    <a:pt x="7228" y="9302"/>
                    <a:pt x="8320" y="9231"/>
                    <a:pt x="9484" y="9433"/>
                  </a:cubicBezTo>
                  <a:cubicBezTo>
                    <a:pt x="11256" y="9735"/>
                    <a:pt x="12938" y="10067"/>
                    <a:pt x="14555" y="10868"/>
                  </a:cubicBezTo>
                  <a:cubicBezTo>
                    <a:pt x="15398" y="11285"/>
                    <a:pt x="16118" y="11993"/>
                    <a:pt x="17041" y="11993"/>
                  </a:cubicBezTo>
                  <a:cubicBezTo>
                    <a:pt x="17210" y="11993"/>
                    <a:pt x="17387" y="11969"/>
                    <a:pt x="17572" y="11915"/>
                  </a:cubicBezTo>
                  <a:cubicBezTo>
                    <a:pt x="17844" y="11835"/>
                    <a:pt x="18110" y="11724"/>
                    <a:pt x="18377" y="11593"/>
                  </a:cubicBezTo>
                  <a:cubicBezTo>
                    <a:pt x="19032" y="11271"/>
                    <a:pt x="19672" y="10848"/>
                    <a:pt x="20367" y="10606"/>
                  </a:cubicBezTo>
                  <a:cubicBezTo>
                    <a:pt x="22931" y="9716"/>
                    <a:pt x="25648" y="9391"/>
                    <a:pt x="28375" y="9391"/>
                  </a:cubicBezTo>
                  <a:cubicBezTo>
                    <a:pt x="30649" y="9391"/>
                    <a:pt x="32929" y="9617"/>
                    <a:pt x="35132" y="9931"/>
                  </a:cubicBezTo>
                  <a:cubicBezTo>
                    <a:pt x="34598" y="9418"/>
                    <a:pt x="34065" y="8899"/>
                    <a:pt x="33536" y="8385"/>
                  </a:cubicBezTo>
                  <a:cubicBezTo>
                    <a:pt x="33752" y="8385"/>
                    <a:pt x="33974" y="8380"/>
                    <a:pt x="34191" y="8380"/>
                  </a:cubicBezTo>
                  <a:cubicBezTo>
                    <a:pt x="34105" y="8068"/>
                    <a:pt x="34019" y="7751"/>
                    <a:pt x="33934" y="7438"/>
                  </a:cubicBezTo>
                  <a:lnTo>
                    <a:pt x="33934" y="7438"/>
                  </a:lnTo>
                  <a:cubicBezTo>
                    <a:pt x="34044" y="7474"/>
                    <a:pt x="34160" y="7514"/>
                    <a:pt x="34271" y="7549"/>
                  </a:cubicBezTo>
                  <a:cubicBezTo>
                    <a:pt x="34226" y="7423"/>
                    <a:pt x="34175" y="7297"/>
                    <a:pt x="34125" y="7171"/>
                  </a:cubicBezTo>
                  <a:lnTo>
                    <a:pt x="34125" y="7171"/>
                  </a:lnTo>
                  <a:cubicBezTo>
                    <a:pt x="34412" y="7207"/>
                    <a:pt x="34699" y="7242"/>
                    <a:pt x="34986" y="7272"/>
                  </a:cubicBezTo>
                  <a:cubicBezTo>
                    <a:pt x="34896" y="7101"/>
                    <a:pt x="34810" y="6935"/>
                    <a:pt x="34719" y="6764"/>
                  </a:cubicBezTo>
                  <a:lnTo>
                    <a:pt x="34719" y="6764"/>
                  </a:lnTo>
                  <a:cubicBezTo>
                    <a:pt x="34820" y="6789"/>
                    <a:pt x="34916" y="6809"/>
                    <a:pt x="35016" y="6834"/>
                  </a:cubicBezTo>
                  <a:cubicBezTo>
                    <a:pt x="33858" y="4674"/>
                    <a:pt x="32519" y="2609"/>
                    <a:pt x="31013" y="675"/>
                  </a:cubicBezTo>
                  <a:cubicBezTo>
                    <a:pt x="30897" y="529"/>
                    <a:pt x="30776" y="378"/>
                    <a:pt x="30610" y="292"/>
                  </a:cubicBezTo>
                  <a:cubicBezTo>
                    <a:pt x="30469" y="222"/>
                    <a:pt x="30303" y="207"/>
                    <a:pt x="30142" y="197"/>
                  </a:cubicBezTo>
                  <a:cubicBezTo>
                    <a:pt x="29801" y="175"/>
                    <a:pt x="29461" y="164"/>
                    <a:pt x="29121" y="164"/>
                  </a:cubicBezTo>
                  <a:cubicBezTo>
                    <a:pt x="24690" y="164"/>
                    <a:pt x="20455" y="2029"/>
                    <a:pt x="17859" y="5776"/>
                  </a:cubicBezTo>
                  <a:cubicBezTo>
                    <a:pt x="16670" y="3389"/>
                    <a:pt x="14530" y="1491"/>
                    <a:pt x="12022" y="594"/>
                  </a:cubicBezTo>
                  <a:cubicBezTo>
                    <a:pt x="10905" y="198"/>
                    <a:pt x="9720" y="1"/>
                    <a:pt x="8536" y="1"/>
                  </a:cubicBezTo>
                  <a:close/>
                </a:path>
              </a:pathLst>
            </a:custGeom>
            <a:solidFill>
              <a:srgbClr val="FFF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3509650" y="2464388"/>
              <a:ext cx="729250" cy="273300"/>
            </a:xfrm>
            <a:custGeom>
              <a:avLst/>
              <a:gdLst/>
              <a:ahLst/>
              <a:cxnLst/>
              <a:rect l="l" t="t" r="r" b="b"/>
              <a:pathLst>
                <a:path w="29170" h="10932" extrusionOk="0">
                  <a:moveTo>
                    <a:pt x="1" y="3458"/>
                  </a:moveTo>
                  <a:lnTo>
                    <a:pt x="1" y="3458"/>
                  </a:lnTo>
                  <a:cubicBezTo>
                    <a:pt x="1" y="3458"/>
                    <a:pt x="1" y="3458"/>
                    <a:pt x="1" y="3458"/>
                  </a:cubicBezTo>
                  <a:cubicBezTo>
                    <a:pt x="1" y="3458"/>
                    <a:pt x="1" y="3458"/>
                    <a:pt x="1" y="3458"/>
                  </a:cubicBezTo>
                  <a:close/>
                  <a:moveTo>
                    <a:pt x="5539" y="0"/>
                  </a:moveTo>
                  <a:cubicBezTo>
                    <a:pt x="4805" y="0"/>
                    <a:pt x="4077" y="148"/>
                    <a:pt x="3365" y="512"/>
                  </a:cubicBezTo>
                  <a:cubicBezTo>
                    <a:pt x="2025" y="1202"/>
                    <a:pt x="857" y="2219"/>
                    <a:pt x="1" y="3458"/>
                  </a:cubicBezTo>
                  <a:lnTo>
                    <a:pt x="1" y="3458"/>
                  </a:lnTo>
                  <a:cubicBezTo>
                    <a:pt x="6" y="3451"/>
                    <a:pt x="19" y="3448"/>
                    <a:pt x="39" y="3448"/>
                  </a:cubicBezTo>
                  <a:cubicBezTo>
                    <a:pt x="194" y="3448"/>
                    <a:pt x="755" y="3631"/>
                    <a:pt x="862" y="3645"/>
                  </a:cubicBezTo>
                  <a:cubicBezTo>
                    <a:pt x="1235" y="3695"/>
                    <a:pt x="1627" y="3680"/>
                    <a:pt x="2005" y="3725"/>
                  </a:cubicBezTo>
                  <a:cubicBezTo>
                    <a:pt x="2786" y="3811"/>
                    <a:pt x="3561" y="3962"/>
                    <a:pt x="4317" y="4163"/>
                  </a:cubicBezTo>
                  <a:cubicBezTo>
                    <a:pt x="6910" y="4853"/>
                    <a:pt x="9423" y="5996"/>
                    <a:pt x="11357" y="7890"/>
                  </a:cubicBezTo>
                  <a:cubicBezTo>
                    <a:pt x="12233" y="8746"/>
                    <a:pt x="13004" y="9753"/>
                    <a:pt x="13341" y="10932"/>
                  </a:cubicBezTo>
                  <a:cubicBezTo>
                    <a:pt x="13366" y="10891"/>
                    <a:pt x="13387" y="10856"/>
                    <a:pt x="13412" y="10816"/>
                  </a:cubicBezTo>
                  <a:cubicBezTo>
                    <a:pt x="14490" y="8988"/>
                    <a:pt x="16061" y="7407"/>
                    <a:pt x="17833" y="6238"/>
                  </a:cubicBezTo>
                  <a:cubicBezTo>
                    <a:pt x="19697" y="5014"/>
                    <a:pt x="21903" y="4289"/>
                    <a:pt x="24134" y="4284"/>
                  </a:cubicBezTo>
                  <a:cubicBezTo>
                    <a:pt x="25085" y="4284"/>
                    <a:pt x="26060" y="4410"/>
                    <a:pt x="27012" y="4410"/>
                  </a:cubicBezTo>
                  <a:cubicBezTo>
                    <a:pt x="27753" y="4410"/>
                    <a:pt x="28480" y="4334"/>
                    <a:pt x="29170" y="4063"/>
                  </a:cubicBezTo>
                  <a:cubicBezTo>
                    <a:pt x="28258" y="4063"/>
                    <a:pt x="27190" y="3322"/>
                    <a:pt x="26566" y="2728"/>
                  </a:cubicBezTo>
                  <a:cubicBezTo>
                    <a:pt x="25785" y="1993"/>
                    <a:pt x="25372" y="1117"/>
                    <a:pt x="25060" y="109"/>
                  </a:cubicBezTo>
                  <a:cubicBezTo>
                    <a:pt x="24892" y="173"/>
                    <a:pt x="24692" y="186"/>
                    <a:pt x="24488" y="186"/>
                  </a:cubicBezTo>
                  <a:cubicBezTo>
                    <a:pt x="24343" y="186"/>
                    <a:pt x="24196" y="179"/>
                    <a:pt x="24054" y="179"/>
                  </a:cubicBezTo>
                  <a:cubicBezTo>
                    <a:pt x="23967" y="179"/>
                    <a:pt x="23882" y="182"/>
                    <a:pt x="23801" y="190"/>
                  </a:cubicBezTo>
                  <a:cubicBezTo>
                    <a:pt x="23338" y="235"/>
                    <a:pt x="22880" y="301"/>
                    <a:pt x="22421" y="391"/>
                  </a:cubicBezTo>
                  <a:cubicBezTo>
                    <a:pt x="21515" y="568"/>
                    <a:pt x="20628" y="829"/>
                    <a:pt x="19772" y="1182"/>
                  </a:cubicBezTo>
                  <a:cubicBezTo>
                    <a:pt x="18060" y="1882"/>
                    <a:pt x="16499" y="2940"/>
                    <a:pt x="15235" y="4294"/>
                  </a:cubicBezTo>
                  <a:cubicBezTo>
                    <a:pt x="14817" y="4742"/>
                    <a:pt x="14434" y="5221"/>
                    <a:pt x="14087" y="5724"/>
                  </a:cubicBezTo>
                  <a:cubicBezTo>
                    <a:pt x="12898" y="3337"/>
                    <a:pt x="10758" y="1439"/>
                    <a:pt x="8250" y="542"/>
                  </a:cubicBezTo>
                  <a:cubicBezTo>
                    <a:pt x="7351" y="223"/>
                    <a:pt x="6441" y="0"/>
                    <a:pt x="5539" y="0"/>
                  </a:cubicBezTo>
                  <a:close/>
                </a:path>
              </a:pathLst>
            </a:custGeom>
            <a:solidFill>
              <a:srgbClr val="FFD9A6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1"/>
            <p:cNvSpPr/>
            <p:nvPr/>
          </p:nvSpPr>
          <p:spPr>
            <a:xfrm>
              <a:off x="3426700" y="2467988"/>
              <a:ext cx="866850" cy="294950"/>
            </a:xfrm>
            <a:custGeom>
              <a:avLst/>
              <a:gdLst/>
              <a:ahLst/>
              <a:cxnLst/>
              <a:rect l="l" t="t" r="r" b="b"/>
              <a:pathLst>
                <a:path w="34674" h="11798" extrusionOk="0">
                  <a:moveTo>
                    <a:pt x="29652" y="1"/>
                  </a:moveTo>
                  <a:cubicBezTo>
                    <a:pt x="29652" y="1"/>
                    <a:pt x="29653" y="1"/>
                    <a:pt x="29653" y="1"/>
                  </a:cubicBezTo>
                  <a:lnTo>
                    <a:pt x="29653" y="1"/>
                  </a:lnTo>
                  <a:cubicBezTo>
                    <a:pt x="29653" y="1"/>
                    <a:pt x="29652" y="1"/>
                    <a:pt x="29652" y="1"/>
                  </a:cubicBezTo>
                  <a:close/>
                  <a:moveTo>
                    <a:pt x="29653" y="1"/>
                  </a:moveTo>
                  <a:cubicBezTo>
                    <a:pt x="30866" y="1990"/>
                    <a:pt x="32165" y="3934"/>
                    <a:pt x="33535" y="5817"/>
                  </a:cubicBezTo>
                  <a:cubicBezTo>
                    <a:pt x="32549" y="5756"/>
                    <a:pt x="31555" y="5719"/>
                    <a:pt x="30559" y="5719"/>
                  </a:cubicBezTo>
                  <a:cubicBezTo>
                    <a:pt x="28754" y="5719"/>
                    <a:pt x="26945" y="5842"/>
                    <a:pt x="25175" y="6170"/>
                  </a:cubicBezTo>
                  <a:cubicBezTo>
                    <a:pt x="23760" y="6437"/>
                    <a:pt x="22375" y="6865"/>
                    <a:pt x="21046" y="7424"/>
                  </a:cubicBezTo>
                  <a:cubicBezTo>
                    <a:pt x="19344" y="8129"/>
                    <a:pt x="17661" y="9106"/>
                    <a:pt x="16664" y="10657"/>
                  </a:cubicBezTo>
                  <a:cubicBezTo>
                    <a:pt x="16110" y="9619"/>
                    <a:pt x="15284" y="8778"/>
                    <a:pt x="14307" y="8139"/>
                  </a:cubicBezTo>
                  <a:cubicBezTo>
                    <a:pt x="12585" y="7021"/>
                    <a:pt x="10737" y="6079"/>
                    <a:pt x="8758" y="5550"/>
                  </a:cubicBezTo>
                  <a:cubicBezTo>
                    <a:pt x="7666" y="5256"/>
                    <a:pt x="6530" y="5091"/>
                    <a:pt x="5400" y="5091"/>
                  </a:cubicBezTo>
                  <a:cubicBezTo>
                    <a:pt x="4481" y="5091"/>
                    <a:pt x="3566" y="5200"/>
                    <a:pt x="2679" y="5434"/>
                  </a:cubicBezTo>
                  <a:cubicBezTo>
                    <a:pt x="2090" y="5586"/>
                    <a:pt x="1410" y="5777"/>
                    <a:pt x="1002" y="6230"/>
                  </a:cubicBezTo>
                  <a:cubicBezTo>
                    <a:pt x="796" y="6462"/>
                    <a:pt x="604" y="6724"/>
                    <a:pt x="438" y="6986"/>
                  </a:cubicBezTo>
                  <a:cubicBezTo>
                    <a:pt x="302" y="7192"/>
                    <a:pt x="176" y="7625"/>
                    <a:pt x="0" y="7781"/>
                  </a:cubicBezTo>
                  <a:cubicBezTo>
                    <a:pt x="484" y="7368"/>
                    <a:pt x="1017" y="7016"/>
                    <a:pt x="1586" y="6734"/>
                  </a:cubicBezTo>
                  <a:lnTo>
                    <a:pt x="1586" y="6734"/>
                  </a:lnTo>
                  <a:cubicBezTo>
                    <a:pt x="1158" y="7263"/>
                    <a:pt x="811" y="7862"/>
                    <a:pt x="574" y="8501"/>
                  </a:cubicBezTo>
                  <a:cubicBezTo>
                    <a:pt x="831" y="8386"/>
                    <a:pt x="1088" y="8270"/>
                    <a:pt x="1345" y="8149"/>
                  </a:cubicBezTo>
                  <a:cubicBezTo>
                    <a:pt x="1350" y="8300"/>
                    <a:pt x="1395" y="8446"/>
                    <a:pt x="1466" y="8572"/>
                  </a:cubicBezTo>
                  <a:cubicBezTo>
                    <a:pt x="1284" y="8758"/>
                    <a:pt x="1103" y="8945"/>
                    <a:pt x="922" y="9131"/>
                  </a:cubicBezTo>
                  <a:cubicBezTo>
                    <a:pt x="985" y="9150"/>
                    <a:pt x="1052" y="9160"/>
                    <a:pt x="1119" y="9160"/>
                  </a:cubicBezTo>
                  <a:cubicBezTo>
                    <a:pt x="1190" y="9160"/>
                    <a:pt x="1260" y="9149"/>
                    <a:pt x="1325" y="9126"/>
                  </a:cubicBezTo>
                  <a:lnTo>
                    <a:pt x="1325" y="9126"/>
                  </a:lnTo>
                  <a:cubicBezTo>
                    <a:pt x="1189" y="9342"/>
                    <a:pt x="1118" y="9594"/>
                    <a:pt x="1002" y="9826"/>
                  </a:cubicBezTo>
                  <a:cubicBezTo>
                    <a:pt x="1153" y="9529"/>
                    <a:pt x="1879" y="9438"/>
                    <a:pt x="2156" y="9368"/>
                  </a:cubicBezTo>
                  <a:cubicBezTo>
                    <a:pt x="3096" y="9137"/>
                    <a:pt x="4064" y="9074"/>
                    <a:pt x="5028" y="9074"/>
                  </a:cubicBezTo>
                  <a:cubicBezTo>
                    <a:pt x="5220" y="9074"/>
                    <a:pt x="5413" y="9076"/>
                    <a:pt x="5605" y="9081"/>
                  </a:cubicBezTo>
                  <a:cubicBezTo>
                    <a:pt x="6769" y="9106"/>
                    <a:pt x="7861" y="9035"/>
                    <a:pt x="9025" y="9237"/>
                  </a:cubicBezTo>
                  <a:cubicBezTo>
                    <a:pt x="10797" y="9539"/>
                    <a:pt x="12484" y="9871"/>
                    <a:pt x="14096" y="10672"/>
                  </a:cubicBezTo>
                  <a:cubicBezTo>
                    <a:pt x="14938" y="11089"/>
                    <a:pt x="15659" y="11797"/>
                    <a:pt x="16582" y="11797"/>
                  </a:cubicBezTo>
                  <a:cubicBezTo>
                    <a:pt x="16751" y="11797"/>
                    <a:pt x="16927" y="11773"/>
                    <a:pt x="17113" y="11719"/>
                  </a:cubicBezTo>
                  <a:cubicBezTo>
                    <a:pt x="17384" y="11639"/>
                    <a:pt x="17651" y="11528"/>
                    <a:pt x="17918" y="11397"/>
                  </a:cubicBezTo>
                  <a:cubicBezTo>
                    <a:pt x="18573" y="11075"/>
                    <a:pt x="19213" y="10652"/>
                    <a:pt x="19908" y="10410"/>
                  </a:cubicBezTo>
                  <a:cubicBezTo>
                    <a:pt x="22472" y="9520"/>
                    <a:pt x="25189" y="9195"/>
                    <a:pt x="27916" y="9195"/>
                  </a:cubicBezTo>
                  <a:cubicBezTo>
                    <a:pt x="30190" y="9195"/>
                    <a:pt x="32470" y="9421"/>
                    <a:pt x="34673" y="9735"/>
                  </a:cubicBezTo>
                  <a:cubicBezTo>
                    <a:pt x="34139" y="9222"/>
                    <a:pt x="33606" y="8703"/>
                    <a:pt x="33077" y="8189"/>
                  </a:cubicBezTo>
                  <a:cubicBezTo>
                    <a:pt x="33293" y="8189"/>
                    <a:pt x="33515" y="8184"/>
                    <a:pt x="33731" y="8184"/>
                  </a:cubicBezTo>
                  <a:cubicBezTo>
                    <a:pt x="33646" y="7872"/>
                    <a:pt x="33560" y="7555"/>
                    <a:pt x="33475" y="7242"/>
                  </a:cubicBezTo>
                  <a:lnTo>
                    <a:pt x="33475" y="7242"/>
                  </a:lnTo>
                  <a:cubicBezTo>
                    <a:pt x="33585" y="7278"/>
                    <a:pt x="33701" y="7318"/>
                    <a:pt x="33812" y="7353"/>
                  </a:cubicBezTo>
                  <a:cubicBezTo>
                    <a:pt x="33767" y="7227"/>
                    <a:pt x="33716" y="7101"/>
                    <a:pt x="33666" y="6975"/>
                  </a:cubicBezTo>
                  <a:lnTo>
                    <a:pt x="33666" y="6975"/>
                  </a:lnTo>
                  <a:cubicBezTo>
                    <a:pt x="33953" y="7011"/>
                    <a:pt x="34240" y="7046"/>
                    <a:pt x="34527" y="7076"/>
                  </a:cubicBezTo>
                  <a:cubicBezTo>
                    <a:pt x="34437" y="6905"/>
                    <a:pt x="34351" y="6739"/>
                    <a:pt x="34260" y="6568"/>
                  </a:cubicBezTo>
                  <a:lnTo>
                    <a:pt x="34260" y="6568"/>
                  </a:lnTo>
                  <a:lnTo>
                    <a:pt x="34557" y="6638"/>
                  </a:lnTo>
                  <a:cubicBezTo>
                    <a:pt x="33399" y="4478"/>
                    <a:pt x="32060" y="2413"/>
                    <a:pt x="30554" y="479"/>
                  </a:cubicBezTo>
                  <a:cubicBezTo>
                    <a:pt x="30443" y="333"/>
                    <a:pt x="30322" y="182"/>
                    <a:pt x="30151" y="96"/>
                  </a:cubicBezTo>
                  <a:cubicBezTo>
                    <a:pt x="30076" y="56"/>
                    <a:pt x="29691" y="61"/>
                    <a:pt x="29653" y="1"/>
                  </a:cubicBezTo>
                  <a:close/>
                </a:path>
              </a:pathLst>
            </a:custGeom>
            <a:solidFill>
              <a:srgbClr val="FFD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1"/>
            <p:cNvSpPr/>
            <p:nvPr/>
          </p:nvSpPr>
          <p:spPr>
            <a:xfrm>
              <a:off x="3426700" y="2595263"/>
              <a:ext cx="866850" cy="167675"/>
            </a:xfrm>
            <a:custGeom>
              <a:avLst/>
              <a:gdLst/>
              <a:ahLst/>
              <a:cxnLst/>
              <a:rect l="l" t="t" r="r" b="b"/>
              <a:pathLst>
                <a:path w="34674" h="6707" extrusionOk="0">
                  <a:moveTo>
                    <a:pt x="34526" y="1985"/>
                  </a:moveTo>
                  <a:cubicBezTo>
                    <a:pt x="34526" y="1985"/>
                    <a:pt x="34527" y="1985"/>
                    <a:pt x="34527" y="1985"/>
                  </a:cubicBezTo>
                  <a:cubicBezTo>
                    <a:pt x="34527" y="1985"/>
                    <a:pt x="34526" y="1985"/>
                    <a:pt x="34526" y="1985"/>
                  </a:cubicBezTo>
                  <a:close/>
                  <a:moveTo>
                    <a:pt x="5400" y="0"/>
                  </a:moveTo>
                  <a:cubicBezTo>
                    <a:pt x="4481" y="0"/>
                    <a:pt x="3566" y="109"/>
                    <a:pt x="2679" y="343"/>
                  </a:cubicBezTo>
                  <a:cubicBezTo>
                    <a:pt x="2090" y="495"/>
                    <a:pt x="1410" y="686"/>
                    <a:pt x="1002" y="1139"/>
                  </a:cubicBezTo>
                  <a:cubicBezTo>
                    <a:pt x="796" y="1371"/>
                    <a:pt x="604" y="1633"/>
                    <a:pt x="438" y="1895"/>
                  </a:cubicBezTo>
                  <a:cubicBezTo>
                    <a:pt x="302" y="2101"/>
                    <a:pt x="176" y="2534"/>
                    <a:pt x="0" y="2690"/>
                  </a:cubicBezTo>
                  <a:cubicBezTo>
                    <a:pt x="484" y="2277"/>
                    <a:pt x="1017" y="1925"/>
                    <a:pt x="1586" y="1643"/>
                  </a:cubicBezTo>
                  <a:lnTo>
                    <a:pt x="1586" y="1643"/>
                  </a:lnTo>
                  <a:cubicBezTo>
                    <a:pt x="1158" y="2172"/>
                    <a:pt x="811" y="2771"/>
                    <a:pt x="574" y="3410"/>
                  </a:cubicBezTo>
                  <a:cubicBezTo>
                    <a:pt x="831" y="3295"/>
                    <a:pt x="1088" y="3179"/>
                    <a:pt x="1345" y="3058"/>
                  </a:cubicBezTo>
                  <a:cubicBezTo>
                    <a:pt x="1350" y="3209"/>
                    <a:pt x="1395" y="3355"/>
                    <a:pt x="1466" y="3481"/>
                  </a:cubicBezTo>
                  <a:cubicBezTo>
                    <a:pt x="1284" y="3667"/>
                    <a:pt x="1103" y="3854"/>
                    <a:pt x="922" y="4040"/>
                  </a:cubicBezTo>
                  <a:cubicBezTo>
                    <a:pt x="985" y="4059"/>
                    <a:pt x="1052" y="4069"/>
                    <a:pt x="1119" y="4069"/>
                  </a:cubicBezTo>
                  <a:cubicBezTo>
                    <a:pt x="1190" y="4069"/>
                    <a:pt x="1260" y="4058"/>
                    <a:pt x="1325" y="4035"/>
                  </a:cubicBezTo>
                  <a:lnTo>
                    <a:pt x="1325" y="4035"/>
                  </a:lnTo>
                  <a:cubicBezTo>
                    <a:pt x="1189" y="4251"/>
                    <a:pt x="1118" y="4503"/>
                    <a:pt x="1002" y="4735"/>
                  </a:cubicBezTo>
                  <a:cubicBezTo>
                    <a:pt x="1153" y="4438"/>
                    <a:pt x="1879" y="4347"/>
                    <a:pt x="2156" y="4277"/>
                  </a:cubicBezTo>
                  <a:cubicBezTo>
                    <a:pt x="3096" y="4046"/>
                    <a:pt x="4064" y="3983"/>
                    <a:pt x="5028" y="3983"/>
                  </a:cubicBezTo>
                  <a:cubicBezTo>
                    <a:pt x="5220" y="3983"/>
                    <a:pt x="5413" y="3985"/>
                    <a:pt x="5605" y="3990"/>
                  </a:cubicBezTo>
                  <a:cubicBezTo>
                    <a:pt x="6769" y="4015"/>
                    <a:pt x="7861" y="3944"/>
                    <a:pt x="9025" y="4146"/>
                  </a:cubicBezTo>
                  <a:cubicBezTo>
                    <a:pt x="10797" y="4448"/>
                    <a:pt x="12484" y="4780"/>
                    <a:pt x="14096" y="5581"/>
                  </a:cubicBezTo>
                  <a:cubicBezTo>
                    <a:pt x="14938" y="5998"/>
                    <a:pt x="15659" y="6706"/>
                    <a:pt x="16582" y="6706"/>
                  </a:cubicBezTo>
                  <a:cubicBezTo>
                    <a:pt x="16751" y="6706"/>
                    <a:pt x="16927" y="6682"/>
                    <a:pt x="17113" y="6628"/>
                  </a:cubicBezTo>
                  <a:cubicBezTo>
                    <a:pt x="17384" y="6548"/>
                    <a:pt x="17651" y="6437"/>
                    <a:pt x="17918" y="6306"/>
                  </a:cubicBezTo>
                  <a:cubicBezTo>
                    <a:pt x="18573" y="5984"/>
                    <a:pt x="19213" y="5561"/>
                    <a:pt x="19908" y="5319"/>
                  </a:cubicBezTo>
                  <a:cubicBezTo>
                    <a:pt x="22472" y="4429"/>
                    <a:pt x="25189" y="4104"/>
                    <a:pt x="27916" y="4104"/>
                  </a:cubicBezTo>
                  <a:cubicBezTo>
                    <a:pt x="30190" y="4104"/>
                    <a:pt x="32470" y="4330"/>
                    <a:pt x="34673" y="4644"/>
                  </a:cubicBezTo>
                  <a:cubicBezTo>
                    <a:pt x="34139" y="4131"/>
                    <a:pt x="33606" y="3612"/>
                    <a:pt x="33077" y="3098"/>
                  </a:cubicBezTo>
                  <a:cubicBezTo>
                    <a:pt x="33293" y="3098"/>
                    <a:pt x="33515" y="3093"/>
                    <a:pt x="33731" y="3093"/>
                  </a:cubicBezTo>
                  <a:cubicBezTo>
                    <a:pt x="33646" y="2781"/>
                    <a:pt x="33560" y="2464"/>
                    <a:pt x="33475" y="2151"/>
                  </a:cubicBezTo>
                  <a:lnTo>
                    <a:pt x="33475" y="2151"/>
                  </a:lnTo>
                  <a:cubicBezTo>
                    <a:pt x="33585" y="2187"/>
                    <a:pt x="33701" y="2227"/>
                    <a:pt x="33812" y="2262"/>
                  </a:cubicBezTo>
                  <a:cubicBezTo>
                    <a:pt x="33767" y="2136"/>
                    <a:pt x="33716" y="2010"/>
                    <a:pt x="33666" y="1884"/>
                  </a:cubicBezTo>
                  <a:lnTo>
                    <a:pt x="33666" y="1884"/>
                  </a:lnTo>
                  <a:cubicBezTo>
                    <a:pt x="33953" y="1920"/>
                    <a:pt x="34239" y="1955"/>
                    <a:pt x="34526" y="1985"/>
                  </a:cubicBezTo>
                  <a:lnTo>
                    <a:pt x="34526" y="1985"/>
                  </a:lnTo>
                  <a:cubicBezTo>
                    <a:pt x="34415" y="1972"/>
                    <a:pt x="34295" y="1552"/>
                    <a:pt x="34265" y="1461"/>
                  </a:cubicBezTo>
                  <a:lnTo>
                    <a:pt x="34265" y="1461"/>
                  </a:lnTo>
                  <a:cubicBezTo>
                    <a:pt x="34371" y="1466"/>
                    <a:pt x="34487" y="1472"/>
                    <a:pt x="34588" y="1502"/>
                  </a:cubicBezTo>
                  <a:cubicBezTo>
                    <a:pt x="34431" y="1255"/>
                    <a:pt x="34270" y="1003"/>
                    <a:pt x="34114" y="751"/>
                  </a:cubicBezTo>
                  <a:cubicBezTo>
                    <a:pt x="33196" y="647"/>
                    <a:pt x="32267" y="622"/>
                    <a:pt x="31338" y="622"/>
                  </a:cubicBezTo>
                  <a:cubicBezTo>
                    <a:pt x="30969" y="622"/>
                    <a:pt x="30600" y="626"/>
                    <a:pt x="30231" y="630"/>
                  </a:cubicBezTo>
                  <a:lnTo>
                    <a:pt x="30171" y="630"/>
                  </a:lnTo>
                  <a:cubicBezTo>
                    <a:pt x="28499" y="651"/>
                    <a:pt x="26822" y="777"/>
                    <a:pt x="25175" y="1079"/>
                  </a:cubicBezTo>
                  <a:cubicBezTo>
                    <a:pt x="23760" y="1346"/>
                    <a:pt x="22375" y="1774"/>
                    <a:pt x="21046" y="2333"/>
                  </a:cubicBezTo>
                  <a:cubicBezTo>
                    <a:pt x="19344" y="3038"/>
                    <a:pt x="17661" y="4015"/>
                    <a:pt x="16664" y="5566"/>
                  </a:cubicBezTo>
                  <a:cubicBezTo>
                    <a:pt x="16110" y="4528"/>
                    <a:pt x="15284" y="3687"/>
                    <a:pt x="14307" y="3048"/>
                  </a:cubicBezTo>
                  <a:cubicBezTo>
                    <a:pt x="12585" y="1930"/>
                    <a:pt x="10737" y="988"/>
                    <a:pt x="8758" y="459"/>
                  </a:cubicBezTo>
                  <a:cubicBezTo>
                    <a:pt x="7666" y="165"/>
                    <a:pt x="6530" y="0"/>
                    <a:pt x="5400" y="0"/>
                  </a:cubicBezTo>
                  <a:close/>
                </a:path>
              </a:pathLst>
            </a:custGeom>
            <a:solidFill>
              <a:srgbClr val="FFD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1"/>
            <p:cNvSpPr/>
            <p:nvPr/>
          </p:nvSpPr>
          <p:spPr>
            <a:xfrm>
              <a:off x="3434750" y="2614888"/>
              <a:ext cx="405300" cy="138050"/>
            </a:xfrm>
            <a:custGeom>
              <a:avLst/>
              <a:gdLst/>
              <a:ahLst/>
              <a:cxnLst/>
              <a:rect l="l" t="t" r="r" b="b"/>
              <a:pathLst>
                <a:path w="16212" h="5522" extrusionOk="0">
                  <a:moveTo>
                    <a:pt x="4998" y="1"/>
                  </a:moveTo>
                  <a:cubicBezTo>
                    <a:pt x="4747" y="1"/>
                    <a:pt x="4496" y="10"/>
                    <a:pt x="4246" y="32"/>
                  </a:cubicBezTo>
                  <a:cubicBezTo>
                    <a:pt x="3480" y="97"/>
                    <a:pt x="2725" y="269"/>
                    <a:pt x="2005" y="540"/>
                  </a:cubicBezTo>
                  <a:cubicBezTo>
                    <a:pt x="1290" y="812"/>
                    <a:pt x="610" y="1180"/>
                    <a:pt x="0" y="1638"/>
                  </a:cubicBezTo>
                  <a:cubicBezTo>
                    <a:pt x="635" y="1210"/>
                    <a:pt x="1315" y="863"/>
                    <a:pt x="2035" y="616"/>
                  </a:cubicBezTo>
                  <a:cubicBezTo>
                    <a:pt x="2750" y="364"/>
                    <a:pt x="3500" y="208"/>
                    <a:pt x="4256" y="163"/>
                  </a:cubicBezTo>
                  <a:cubicBezTo>
                    <a:pt x="4476" y="148"/>
                    <a:pt x="4697" y="141"/>
                    <a:pt x="4918" y="141"/>
                  </a:cubicBezTo>
                  <a:cubicBezTo>
                    <a:pt x="5454" y="141"/>
                    <a:pt x="5991" y="182"/>
                    <a:pt x="6522" y="253"/>
                  </a:cubicBezTo>
                  <a:cubicBezTo>
                    <a:pt x="7272" y="354"/>
                    <a:pt x="8023" y="505"/>
                    <a:pt x="8763" y="676"/>
                  </a:cubicBezTo>
                  <a:cubicBezTo>
                    <a:pt x="9503" y="848"/>
                    <a:pt x="10229" y="1064"/>
                    <a:pt x="10919" y="1376"/>
                  </a:cubicBezTo>
                  <a:cubicBezTo>
                    <a:pt x="11608" y="1684"/>
                    <a:pt x="12268" y="2071"/>
                    <a:pt x="12933" y="2444"/>
                  </a:cubicBezTo>
                  <a:cubicBezTo>
                    <a:pt x="13260" y="2635"/>
                    <a:pt x="13583" y="2837"/>
                    <a:pt x="13890" y="3058"/>
                  </a:cubicBezTo>
                  <a:cubicBezTo>
                    <a:pt x="14197" y="3280"/>
                    <a:pt x="14489" y="3522"/>
                    <a:pt x="14771" y="3779"/>
                  </a:cubicBezTo>
                  <a:cubicBezTo>
                    <a:pt x="15053" y="4030"/>
                    <a:pt x="15335" y="4287"/>
                    <a:pt x="15592" y="4569"/>
                  </a:cubicBezTo>
                  <a:cubicBezTo>
                    <a:pt x="15844" y="4851"/>
                    <a:pt x="16065" y="5164"/>
                    <a:pt x="16211" y="5521"/>
                  </a:cubicBezTo>
                  <a:cubicBezTo>
                    <a:pt x="16086" y="5159"/>
                    <a:pt x="15869" y="4836"/>
                    <a:pt x="15622" y="4539"/>
                  </a:cubicBezTo>
                  <a:cubicBezTo>
                    <a:pt x="15375" y="4247"/>
                    <a:pt x="15103" y="3980"/>
                    <a:pt x="14826" y="3718"/>
                  </a:cubicBezTo>
                  <a:cubicBezTo>
                    <a:pt x="14550" y="3451"/>
                    <a:pt x="14257" y="3205"/>
                    <a:pt x="13950" y="2973"/>
                  </a:cubicBezTo>
                  <a:cubicBezTo>
                    <a:pt x="13648" y="2741"/>
                    <a:pt x="13326" y="2530"/>
                    <a:pt x="12998" y="2333"/>
                  </a:cubicBezTo>
                  <a:cubicBezTo>
                    <a:pt x="12344" y="1940"/>
                    <a:pt x="11679" y="1558"/>
                    <a:pt x="10984" y="1235"/>
                  </a:cubicBezTo>
                  <a:cubicBezTo>
                    <a:pt x="10284" y="913"/>
                    <a:pt x="9544" y="687"/>
                    <a:pt x="8798" y="510"/>
                  </a:cubicBezTo>
                  <a:cubicBezTo>
                    <a:pt x="8053" y="344"/>
                    <a:pt x="7303" y="198"/>
                    <a:pt x="6542" y="102"/>
                  </a:cubicBezTo>
                  <a:cubicBezTo>
                    <a:pt x="6030" y="41"/>
                    <a:pt x="5514" y="1"/>
                    <a:pt x="4998" y="1"/>
                  </a:cubicBezTo>
                  <a:close/>
                </a:path>
              </a:pathLst>
            </a:custGeom>
            <a:solidFill>
              <a:srgbClr val="C68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1"/>
            <p:cNvSpPr/>
            <p:nvPr/>
          </p:nvSpPr>
          <p:spPr>
            <a:xfrm>
              <a:off x="3448975" y="2644363"/>
              <a:ext cx="388925" cy="112725"/>
            </a:xfrm>
            <a:custGeom>
              <a:avLst/>
              <a:gdLst/>
              <a:ahLst/>
              <a:cxnLst/>
              <a:rect l="l" t="t" r="r" b="b"/>
              <a:pathLst>
                <a:path w="15557" h="4509" extrusionOk="0">
                  <a:moveTo>
                    <a:pt x="4351" y="0"/>
                  </a:moveTo>
                  <a:cubicBezTo>
                    <a:pt x="4241" y="0"/>
                    <a:pt x="4130" y="2"/>
                    <a:pt x="4019" y="6"/>
                  </a:cubicBezTo>
                  <a:cubicBezTo>
                    <a:pt x="3667" y="21"/>
                    <a:pt x="3309" y="51"/>
                    <a:pt x="2957" y="107"/>
                  </a:cubicBezTo>
                  <a:cubicBezTo>
                    <a:pt x="2609" y="172"/>
                    <a:pt x="2262" y="263"/>
                    <a:pt x="1929" y="379"/>
                  </a:cubicBezTo>
                  <a:cubicBezTo>
                    <a:pt x="1259" y="615"/>
                    <a:pt x="615" y="923"/>
                    <a:pt x="0" y="1265"/>
                  </a:cubicBezTo>
                  <a:cubicBezTo>
                    <a:pt x="318" y="1109"/>
                    <a:pt x="635" y="958"/>
                    <a:pt x="962" y="822"/>
                  </a:cubicBezTo>
                  <a:cubicBezTo>
                    <a:pt x="1285" y="686"/>
                    <a:pt x="1617" y="560"/>
                    <a:pt x="1954" y="454"/>
                  </a:cubicBezTo>
                  <a:cubicBezTo>
                    <a:pt x="2287" y="349"/>
                    <a:pt x="2629" y="268"/>
                    <a:pt x="2977" y="213"/>
                  </a:cubicBezTo>
                  <a:cubicBezTo>
                    <a:pt x="3319" y="162"/>
                    <a:pt x="3672" y="142"/>
                    <a:pt x="4024" y="137"/>
                  </a:cubicBezTo>
                  <a:cubicBezTo>
                    <a:pt x="4076" y="136"/>
                    <a:pt x="4128" y="136"/>
                    <a:pt x="4180" y="136"/>
                  </a:cubicBezTo>
                  <a:cubicBezTo>
                    <a:pt x="5533" y="136"/>
                    <a:pt x="6880" y="384"/>
                    <a:pt x="8204" y="666"/>
                  </a:cubicBezTo>
                  <a:cubicBezTo>
                    <a:pt x="9579" y="958"/>
                    <a:pt x="10939" y="1371"/>
                    <a:pt x="12203" y="1990"/>
                  </a:cubicBezTo>
                  <a:cubicBezTo>
                    <a:pt x="12832" y="2297"/>
                    <a:pt x="13437" y="2660"/>
                    <a:pt x="14006" y="3078"/>
                  </a:cubicBezTo>
                  <a:cubicBezTo>
                    <a:pt x="14575" y="3496"/>
                    <a:pt x="15093" y="3980"/>
                    <a:pt x="15557" y="4508"/>
                  </a:cubicBezTo>
                  <a:cubicBezTo>
                    <a:pt x="15124" y="3954"/>
                    <a:pt x="14610" y="3456"/>
                    <a:pt x="14056" y="3013"/>
                  </a:cubicBezTo>
                  <a:cubicBezTo>
                    <a:pt x="13492" y="2579"/>
                    <a:pt x="12888" y="2202"/>
                    <a:pt x="12258" y="1874"/>
                  </a:cubicBezTo>
                  <a:cubicBezTo>
                    <a:pt x="11629" y="1547"/>
                    <a:pt x="10964" y="1285"/>
                    <a:pt x="10294" y="1059"/>
                  </a:cubicBezTo>
                  <a:cubicBezTo>
                    <a:pt x="9619" y="837"/>
                    <a:pt x="8929" y="656"/>
                    <a:pt x="8239" y="500"/>
                  </a:cubicBezTo>
                  <a:cubicBezTo>
                    <a:pt x="7544" y="354"/>
                    <a:pt x="6849" y="233"/>
                    <a:pt x="6144" y="132"/>
                  </a:cubicBezTo>
                  <a:cubicBezTo>
                    <a:pt x="5553" y="55"/>
                    <a:pt x="4954" y="0"/>
                    <a:pt x="4351" y="0"/>
                  </a:cubicBezTo>
                  <a:close/>
                </a:path>
              </a:pathLst>
            </a:custGeom>
            <a:solidFill>
              <a:srgbClr val="C68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1"/>
            <p:cNvSpPr/>
            <p:nvPr/>
          </p:nvSpPr>
          <p:spPr>
            <a:xfrm>
              <a:off x="3463575" y="2654538"/>
              <a:ext cx="116475" cy="19575"/>
            </a:xfrm>
            <a:custGeom>
              <a:avLst/>
              <a:gdLst/>
              <a:ahLst/>
              <a:cxnLst/>
              <a:rect l="l" t="t" r="r" b="b"/>
              <a:pathLst>
                <a:path w="4659" h="783" extrusionOk="0">
                  <a:moveTo>
                    <a:pt x="3316" y="0"/>
                  </a:moveTo>
                  <a:cubicBezTo>
                    <a:pt x="2970" y="0"/>
                    <a:pt x="2623" y="29"/>
                    <a:pt x="2277" y="72"/>
                  </a:cubicBezTo>
                  <a:cubicBezTo>
                    <a:pt x="1879" y="133"/>
                    <a:pt x="1491" y="213"/>
                    <a:pt x="1109" y="334"/>
                  </a:cubicBezTo>
                  <a:cubicBezTo>
                    <a:pt x="726" y="450"/>
                    <a:pt x="353" y="601"/>
                    <a:pt x="1" y="783"/>
                  </a:cubicBezTo>
                  <a:cubicBezTo>
                    <a:pt x="378" y="662"/>
                    <a:pt x="761" y="551"/>
                    <a:pt x="1144" y="460"/>
                  </a:cubicBezTo>
                  <a:cubicBezTo>
                    <a:pt x="1527" y="370"/>
                    <a:pt x="1909" y="294"/>
                    <a:pt x="2302" y="239"/>
                  </a:cubicBezTo>
                  <a:cubicBezTo>
                    <a:pt x="2690" y="183"/>
                    <a:pt x="3083" y="153"/>
                    <a:pt x="3476" y="133"/>
                  </a:cubicBezTo>
                  <a:cubicBezTo>
                    <a:pt x="3672" y="125"/>
                    <a:pt x="3868" y="122"/>
                    <a:pt x="4065" y="122"/>
                  </a:cubicBezTo>
                  <a:cubicBezTo>
                    <a:pt x="4262" y="122"/>
                    <a:pt x="4460" y="125"/>
                    <a:pt x="4659" y="133"/>
                  </a:cubicBezTo>
                  <a:cubicBezTo>
                    <a:pt x="4271" y="47"/>
                    <a:pt x="3873" y="12"/>
                    <a:pt x="3470" y="2"/>
                  </a:cubicBezTo>
                  <a:cubicBezTo>
                    <a:pt x="3419" y="1"/>
                    <a:pt x="3368" y="0"/>
                    <a:pt x="3316" y="0"/>
                  </a:cubicBezTo>
                  <a:close/>
                </a:path>
              </a:pathLst>
            </a:custGeom>
            <a:solidFill>
              <a:srgbClr val="C68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1"/>
            <p:cNvSpPr/>
            <p:nvPr/>
          </p:nvSpPr>
          <p:spPr>
            <a:xfrm>
              <a:off x="3464200" y="2660788"/>
              <a:ext cx="265175" cy="32850"/>
            </a:xfrm>
            <a:custGeom>
              <a:avLst/>
              <a:gdLst/>
              <a:ahLst/>
              <a:cxnLst/>
              <a:rect l="l" t="t" r="r" b="b"/>
              <a:pathLst>
                <a:path w="10607" h="1314" extrusionOk="0">
                  <a:moveTo>
                    <a:pt x="4529" y="1"/>
                  </a:moveTo>
                  <a:cubicBezTo>
                    <a:pt x="3895" y="1"/>
                    <a:pt x="3261" y="43"/>
                    <a:pt x="2635" y="135"/>
                  </a:cubicBezTo>
                  <a:cubicBezTo>
                    <a:pt x="1733" y="256"/>
                    <a:pt x="847" y="482"/>
                    <a:pt x="1" y="799"/>
                  </a:cubicBezTo>
                  <a:cubicBezTo>
                    <a:pt x="867" y="543"/>
                    <a:pt x="1753" y="366"/>
                    <a:pt x="2650" y="261"/>
                  </a:cubicBezTo>
                  <a:cubicBezTo>
                    <a:pt x="3241" y="197"/>
                    <a:pt x="3836" y="165"/>
                    <a:pt x="4431" y="165"/>
                  </a:cubicBezTo>
                  <a:cubicBezTo>
                    <a:pt x="4734" y="165"/>
                    <a:pt x="5037" y="173"/>
                    <a:pt x="5339" y="190"/>
                  </a:cubicBezTo>
                  <a:cubicBezTo>
                    <a:pt x="6240" y="240"/>
                    <a:pt x="7132" y="366"/>
                    <a:pt x="8013" y="558"/>
                  </a:cubicBezTo>
                  <a:cubicBezTo>
                    <a:pt x="8889" y="749"/>
                    <a:pt x="9756" y="1001"/>
                    <a:pt x="10607" y="1313"/>
                  </a:cubicBezTo>
                  <a:cubicBezTo>
                    <a:pt x="9781" y="940"/>
                    <a:pt x="8920" y="643"/>
                    <a:pt x="8038" y="427"/>
                  </a:cubicBezTo>
                  <a:cubicBezTo>
                    <a:pt x="7157" y="210"/>
                    <a:pt x="6256" y="79"/>
                    <a:pt x="5349" y="24"/>
                  </a:cubicBezTo>
                  <a:cubicBezTo>
                    <a:pt x="5076" y="9"/>
                    <a:pt x="4803" y="1"/>
                    <a:pt x="4529" y="1"/>
                  </a:cubicBezTo>
                  <a:close/>
                </a:path>
              </a:pathLst>
            </a:custGeom>
            <a:solidFill>
              <a:srgbClr val="C68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1"/>
            <p:cNvSpPr/>
            <p:nvPr/>
          </p:nvSpPr>
          <p:spPr>
            <a:xfrm>
              <a:off x="3455650" y="2671413"/>
              <a:ext cx="362625" cy="74475"/>
            </a:xfrm>
            <a:custGeom>
              <a:avLst/>
              <a:gdLst/>
              <a:ahLst/>
              <a:cxnLst/>
              <a:rect l="l" t="t" r="r" b="b"/>
              <a:pathLst>
                <a:path w="14505" h="2979" extrusionOk="0">
                  <a:moveTo>
                    <a:pt x="5006" y="0"/>
                  </a:moveTo>
                  <a:cubicBezTo>
                    <a:pt x="4560" y="0"/>
                    <a:pt x="4115" y="22"/>
                    <a:pt x="3672" y="67"/>
                  </a:cubicBezTo>
                  <a:cubicBezTo>
                    <a:pt x="3037" y="128"/>
                    <a:pt x="2408" y="238"/>
                    <a:pt x="1793" y="400"/>
                  </a:cubicBezTo>
                  <a:cubicBezTo>
                    <a:pt x="1179" y="566"/>
                    <a:pt x="574" y="772"/>
                    <a:pt x="0" y="1044"/>
                  </a:cubicBezTo>
                  <a:cubicBezTo>
                    <a:pt x="297" y="928"/>
                    <a:pt x="595" y="818"/>
                    <a:pt x="897" y="722"/>
                  </a:cubicBezTo>
                  <a:cubicBezTo>
                    <a:pt x="1199" y="631"/>
                    <a:pt x="1501" y="546"/>
                    <a:pt x="1813" y="480"/>
                  </a:cubicBezTo>
                  <a:cubicBezTo>
                    <a:pt x="2428" y="339"/>
                    <a:pt x="3052" y="244"/>
                    <a:pt x="3682" y="193"/>
                  </a:cubicBezTo>
                  <a:cubicBezTo>
                    <a:pt x="4072" y="162"/>
                    <a:pt x="4464" y="147"/>
                    <a:pt x="4856" y="147"/>
                  </a:cubicBezTo>
                  <a:cubicBezTo>
                    <a:pt x="5726" y="147"/>
                    <a:pt x="6597" y="222"/>
                    <a:pt x="7459" y="364"/>
                  </a:cubicBezTo>
                  <a:cubicBezTo>
                    <a:pt x="8708" y="556"/>
                    <a:pt x="9936" y="873"/>
                    <a:pt x="11135" y="1266"/>
                  </a:cubicBezTo>
                  <a:cubicBezTo>
                    <a:pt x="11734" y="1467"/>
                    <a:pt x="12324" y="1699"/>
                    <a:pt x="12888" y="1981"/>
                  </a:cubicBezTo>
                  <a:cubicBezTo>
                    <a:pt x="13170" y="2122"/>
                    <a:pt x="13452" y="2273"/>
                    <a:pt x="13719" y="2439"/>
                  </a:cubicBezTo>
                  <a:cubicBezTo>
                    <a:pt x="13990" y="2605"/>
                    <a:pt x="14252" y="2787"/>
                    <a:pt x="14504" y="2978"/>
                  </a:cubicBezTo>
                  <a:cubicBezTo>
                    <a:pt x="14021" y="2565"/>
                    <a:pt x="13487" y="2213"/>
                    <a:pt x="12928" y="1910"/>
                  </a:cubicBezTo>
                  <a:cubicBezTo>
                    <a:pt x="12364" y="1608"/>
                    <a:pt x="11775" y="1362"/>
                    <a:pt x="11175" y="1145"/>
                  </a:cubicBezTo>
                  <a:cubicBezTo>
                    <a:pt x="10581" y="928"/>
                    <a:pt x="9967" y="752"/>
                    <a:pt x="9352" y="591"/>
                  </a:cubicBezTo>
                  <a:cubicBezTo>
                    <a:pt x="8733" y="430"/>
                    <a:pt x="8113" y="299"/>
                    <a:pt x="7484" y="198"/>
                  </a:cubicBezTo>
                  <a:cubicBezTo>
                    <a:pt x="6665" y="74"/>
                    <a:pt x="5835" y="0"/>
                    <a:pt x="5006" y="0"/>
                  </a:cubicBezTo>
                  <a:close/>
                </a:path>
              </a:pathLst>
            </a:custGeom>
            <a:solidFill>
              <a:srgbClr val="C68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1"/>
            <p:cNvSpPr/>
            <p:nvPr/>
          </p:nvSpPr>
          <p:spPr>
            <a:xfrm>
              <a:off x="3455650" y="2682638"/>
              <a:ext cx="390450" cy="81375"/>
            </a:xfrm>
            <a:custGeom>
              <a:avLst/>
              <a:gdLst/>
              <a:ahLst/>
              <a:cxnLst/>
              <a:rect l="l" t="t" r="r" b="b"/>
              <a:pathLst>
                <a:path w="15618" h="3255" extrusionOk="0">
                  <a:moveTo>
                    <a:pt x="4472" y="1"/>
                  </a:moveTo>
                  <a:cubicBezTo>
                    <a:pt x="4301" y="1"/>
                    <a:pt x="4130" y="6"/>
                    <a:pt x="3959" y="6"/>
                  </a:cubicBezTo>
                  <a:cubicBezTo>
                    <a:pt x="3274" y="26"/>
                    <a:pt x="2589" y="87"/>
                    <a:pt x="1919" y="223"/>
                  </a:cubicBezTo>
                  <a:cubicBezTo>
                    <a:pt x="1249" y="364"/>
                    <a:pt x="595" y="585"/>
                    <a:pt x="0" y="923"/>
                  </a:cubicBezTo>
                  <a:cubicBezTo>
                    <a:pt x="610" y="620"/>
                    <a:pt x="1264" y="419"/>
                    <a:pt x="1934" y="303"/>
                  </a:cubicBezTo>
                  <a:cubicBezTo>
                    <a:pt x="2604" y="182"/>
                    <a:pt x="3279" y="142"/>
                    <a:pt x="3959" y="137"/>
                  </a:cubicBezTo>
                  <a:cubicBezTo>
                    <a:pt x="4301" y="137"/>
                    <a:pt x="4639" y="147"/>
                    <a:pt x="4976" y="157"/>
                  </a:cubicBezTo>
                  <a:cubicBezTo>
                    <a:pt x="5318" y="167"/>
                    <a:pt x="5656" y="197"/>
                    <a:pt x="5993" y="218"/>
                  </a:cubicBezTo>
                  <a:lnTo>
                    <a:pt x="6502" y="263"/>
                  </a:lnTo>
                  <a:lnTo>
                    <a:pt x="6754" y="288"/>
                  </a:lnTo>
                  <a:lnTo>
                    <a:pt x="7006" y="323"/>
                  </a:lnTo>
                  <a:cubicBezTo>
                    <a:pt x="7177" y="343"/>
                    <a:pt x="7343" y="364"/>
                    <a:pt x="7509" y="389"/>
                  </a:cubicBezTo>
                  <a:lnTo>
                    <a:pt x="8013" y="469"/>
                  </a:lnTo>
                  <a:cubicBezTo>
                    <a:pt x="8683" y="580"/>
                    <a:pt x="9347" y="711"/>
                    <a:pt x="10007" y="887"/>
                  </a:cubicBezTo>
                  <a:cubicBezTo>
                    <a:pt x="10334" y="968"/>
                    <a:pt x="10657" y="1074"/>
                    <a:pt x="10984" y="1164"/>
                  </a:cubicBezTo>
                  <a:lnTo>
                    <a:pt x="11467" y="1325"/>
                  </a:lnTo>
                  <a:lnTo>
                    <a:pt x="11709" y="1406"/>
                  </a:lnTo>
                  <a:lnTo>
                    <a:pt x="11951" y="1492"/>
                  </a:lnTo>
                  <a:cubicBezTo>
                    <a:pt x="13230" y="1950"/>
                    <a:pt x="14454" y="2549"/>
                    <a:pt x="15617" y="3254"/>
                  </a:cubicBezTo>
                  <a:cubicBezTo>
                    <a:pt x="15335" y="3073"/>
                    <a:pt x="15053" y="2877"/>
                    <a:pt x="14756" y="2705"/>
                  </a:cubicBezTo>
                  <a:cubicBezTo>
                    <a:pt x="14610" y="2620"/>
                    <a:pt x="14464" y="2529"/>
                    <a:pt x="14313" y="2449"/>
                  </a:cubicBezTo>
                  <a:lnTo>
                    <a:pt x="13865" y="2207"/>
                  </a:lnTo>
                  <a:cubicBezTo>
                    <a:pt x="13255" y="1900"/>
                    <a:pt x="12636" y="1613"/>
                    <a:pt x="11996" y="1371"/>
                  </a:cubicBezTo>
                  <a:cubicBezTo>
                    <a:pt x="11679" y="1240"/>
                    <a:pt x="11352" y="1139"/>
                    <a:pt x="11029" y="1028"/>
                  </a:cubicBezTo>
                  <a:cubicBezTo>
                    <a:pt x="10702" y="933"/>
                    <a:pt x="10375" y="822"/>
                    <a:pt x="10042" y="741"/>
                  </a:cubicBezTo>
                  <a:cubicBezTo>
                    <a:pt x="9388" y="560"/>
                    <a:pt x="8713" y="424"/>
                    <a:pt x="8043" y="303"/>
                  </a:cubicBezTo>
                  <a:lnTo>
                    <a:pt x="7534" y="228"/>
                  </a:lnTo>
                  <a:cubicBezTo>
                    <a:pt x="7368" y="202"/>
                    <a:pt x="7197" y="182"/>
                    <a:pt x="7026" y="162"/>
                  </a:cubicBezTo>
                  <a:lnTo>
                    <a:pt x="6774" y="132"/>
                  </a:lnTo>
                  <a:lnTo>
                    <a:pt x="6517" y="112"/>
                  </a:lnTo>
                  <a:lnTo>
                    <a:pt x="6008" y="66"/>
                  </a:lnTo>
                  <a:cubicBezTo>
                    <a:pt x="5666" y="46"/>
                    <a:pt x="5323" y="21"/>
                    <a:pt x="4981" y="16"/>
                  </a:cubicBezTo>
                  <a:cubicBezTo>
                    <a:pt x="4810" y="11"/>
                    <a:pt x="4639" y="1"/>
                    <a:pt x="4472" y="1"/>
                  </a:cubicBezTo>
                  <a:close/>
                </a:path>
              </a:pathLst>
            </a:custGeom>
            <a:solidFill>
              <a:srgbClr val="C68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1"/>
            <p:cNvSpPr/>
            <p:nvPr/>
          </p:nvSpPr>
          <p:spPr>
            <a:xfrm>
              <a:off x="3449350" y="2637713"/>
              <a:ext cx="375200" cy="92050"/>
            </a:xfrm>
            <a:custGeom>
              <a:avLst/>
              <a:gdLst/>
              <a:ahLst/>
              <a:cxnLst/>
              <a:rect l="l" t="t" r="r" b="b"/>
              <a:pathLst>
                <a:path w="15008" h="3682" extrusionOk="0">
                  <a:moveTo>
                    <a:pt x="5757" y="1"/>
                  </a:moveTo>
                  <a:cubicBezTo>
                    <a:pt x="5117" y="1"/>
                    <a:pt x="4479" y="45"/>
                    <a:pt x="3848" y="136"/>
                  </a:cubicBezTo>
                  <a:cubicBezTo>
                    <a:pt x="3178" y="232"/>
                    <a:pt x="2524" y="378"/>
                    <a:pt x="1879" y="569"/>
                  </a:cubicBezTo>
                  <a:cubicBezTo>
                    <a:pt x="1234" y="766"/>
                    <a:pt x="605" y="1002"/>
                    <a:pt x="1" y="1294"/>
                  </a:cubicBezTo>
                  <a:cubicBezTo>
                    <a:pt x="620" y="1038"/>
                    <a:pt x="1255" y="816"/>
                    <a:pt x="1899" y="645"/>
                  </a:cubicBezTo>
                  <a:cubicBezTo>
                    <a:pt x="2544" y="474"/>
                    <a:pt x="3203" y="343"/>
                    <a:pt x="3863" y="262"/>
                  </a:cubicBezTo>
                  <a:cubicBezTo>
                    <a:pt x="4459" y="190"/>
                    <a:pt x="5059" y="152"/>
                    <a:pt x="5658" y="152"/>
                  </a:cubicBezTo>
                  <a:cubicBezTo>
                    <a:pt x="6391" y="152"/>
                    <a:pt x="7123" y="208"/>
                    <a:pt x="7847" y="327"/>
                  </a:cubicBezTo>
                  <a:cubicBezTo>
                    <a:pt x="9166" y="534"/>
                    <a:pt x="10450" y="937"/>
                    <a:pt x="11659" y="1501"/>
                  </a:cubicBezTo>
                  <a:cubicBezTo>
                    <a:pt x="12263" y="1783"/>
                    <a:pt x="12848" y="2110"/>
                    <a:pt x="13407" y="2478"/>
                  </a:cubicBezTo>
                  <a:cubicBezTo>
                    <a:pt x="13971" y="2840"/>
                    <a:pt x="14504" y="3243"/>
                    <a:pt x="15008" y="3681"/>
                  </a:cubicBezTo>
                  <a:cubicBezTo>
                    <a:pt x="14530" y="3218"/>
                    <a:pt x="14001" y="2795"/>
                    <a:pt x="13452" y="2407"/>
                  </a:cubicBezTo>
                  <a:cubicBezTo>
                    <a:pt x="12898" y="2025"/>
                    <a:pt x="12319" y="1687"/>
                    <a:pt x="11714" y="1385"/>
                  </a:cubicBezTo>
                  <a:cubicBezTo>
                    <a:pt x="10506" y="791"/>
                    <a:pt x="9206" y="383"/>
                    <a:pt x="7877" y="161"/>
                  </a:cubicBezTo>
                  <a:cubicBezTo>
                    <a:pt x="7175" y="55"/>
                    <a:pt x="6466" y="1"/>
                    <a:pt x="5757" y="1"/>
                  </a:cubicBezTo>
                  <a:close/>
                </a:path>
              </a:pathLst>
            </a:custGeom>
            <a:solidFill>
              <a:srgbClr val="C68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1"/>
            <p:cNvSpPr/>
            <p:nvPr/>
          </p:nvSpPr>
          <p:spPr>
            <a:xfrm>
              <a:off x="3441550" y="2606238"/>
              <a:ext cx="399250" cy="129575"/>
            </a:xfrm>
            <a:custGeom>
              <a:avLst/>
              <a:gdLst/>
              <a:ahLst/>
              <a:cxnLst/>
              <a:rect l="l" t="t" r="r" b="b"/>
              <a:pathLst>
                <a:path w="15970" h="5183" extrusionOk="0">
                  <a:moveTo>
                    <a:pt x="4879" y="0"/>
                  </a:moveTo>
                  <a:cubicBezTo>
                    <a:pt x="4646" y="0"/>
                    <a:pt x="4413" y="8"/>
                    <a:pt x="4180" y="25"/>
                  </a:cubicBezTo>
                  <a:cubicBezTo>
                    <a:pt x="3440" y="71"/>
                    <a:pt x="2705" y="202"/>
                    <a:pt x="2000" y="418"/>
                  </a:cubicBezTo>
                  <a:cubicBezTo>
                    <a:pt x="1290" y="645"/>
                    <a:pt x="610" y="952"/>
                    <a:pt x="0" y="1365"/>
                  </a:cubicBezTo>
                  <a:cubicBezTo>
                    <a:pt x="630" y="982"/>
                    <a:pt x="1315" y="695"/>
                    <a:pt x="2020" y="499"/>
                  </a:cubicBezTo>
                  <a:cubicBezTo>
                    <a:pt x="2730" y="297"/>
                    <a:pt x="3460" y="186"/>
                    <a:pt x="4190" y="151"/>
                  </a:cubicBezTo>
                  <a:cubicBezTo>
                    <a:pt x="4361" y="144"/>
                    <a:pt x="4532" y="140"/>
                    <a:pt x="4703" y="140"/>
                  </a:cubicBezTo>
                  <a:cubicBezTo>
                    <a:pt x="5998" y="140"/>
                    <a:pt x="7291" y="354"/>
                    <a:pt x="8536" y="705"/>
                  </a:cubicBezTo>
                  <a:cubicBezTo>
                    <a:pt x="9957" y="1093"/>
                    <a:pt x="11326" y="1647"/>
                    <a:pt x="12601" y="2382"/>
                  </a:cubicBezTo>
                  <a:cubicBezTo>
                    <a:pt x="13235" y="2745"/>
                    <a:pt x="13854" y="3153"/>
                    <a:pt x="14424" y="3616"/>
                  </a:cubicBezTo>
                  <a:cubicBezTo>
                    <a:pt x="14998" y="4074"/>
                    <a:pt x="15526" y="4593"/>
                    <a:pt x="15970" y="5182"/>
                  </a:cubicBezTo>
                  <a:cubicBezTo>
                    <a:pt x="15557" y="4573"/>
                    <a:pt x="15038" y="4034"/>
                    <a:pt x="14479" y="3551"/>
                  </a:cubicBezTo>
                  <a:cubicBezTo>
                    <a:pt x="13910" y="3072"/>
                    <a:pt x="13301" y="2654"/>
                    <a:pt x="12666" y="2271"/>
                  </a:cubicBezTo>
                  <a:cubicBezTo>
                    <a:pt x="11392" y="1506"/>
                    <a:pt x="10007" y="947"/>
                    <a:pt x="8582" y="544"/>
                  </a:cubicBezTo>
                  <a:cubicBezTo>
                    <a:pt x="7867" y="348"/>
                    <a:pt x="7141" y="197"/>
                    <a:pt x="6406" y="101"/>
                  </a:cubicBezTo>
                  <a:cubicBezTo>
                    <a:pt x="5901" y="39"/>
                    <a:pt x="5391" y="0"/>
                    <a:pt x="4879" y="0"/>
                  </a:cubicBezTo>
                  <a:close/>
                </a:path>
              </a:pathLst>
            </a:custGeom>
            <a:solidFill>
              <a:srgbClr val="C68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1"/>
            <p:cNvSpPr/>
            <p:nvPr/>
          </p:nvSpPr>
          <p:spPr>
            <a:xfrm>
              <a:off x="3698500" y="2674338"/>
              <a:ext cx="127325" cy="75700"/>
            </a:xfrm>
            <a:custGeom>
              <a:avLst/>
              <a:gdLst/>
              <a:ahLst/>
              <a:cxnLst/>
              <a:rect l="l" t="t" r="r" b="b"/>
              <a:pathLst>
                <a:path w="5093" h="3028" extrusionOk="0">
                  <a:moveTo>
                    <a:pt x="1" y="1"/>
                  </a:moveTo>
                  <a:lnTo>
                    <a:pt x="1" y="1"/>
                  </a:lnTo>
                  <a:cubicBezTo>
                    <a:pt x="922" y="378"/>
                    <a:pt x="1824" y="796"/>
                    <a:pt x="2680" y="1300"/>
                  </a:cubicBezTo>
                  <a:cubicBezTo>
                    <a:pt x="3103" y="1547"/>
                    <a:pt x="3521" y="1819"/>
                    <a:pt x="3924" y="2106"/>
                  </a:cubicBezTo>
                  <a:cubicBezTo>
                    <a:pt x="4327" y="2393"/>
                    <a:pt x="4715" y="2700"/>
                    <a:pt x="5092" y="3027"/>
                  </a:cubicBezTo>
                  <a:cubicBezTo>
                    <a:pt x="4760" y="2655"/>
                    <a:pt x="4392" y="2312"/>
                    <a:pt x="4005" y="2000"/>
                  </a:cubicBezTo>
                  <a:cubicBezTo>
                    <a:pt x="3612" y="1688"/>
                    <a:pt x="3194" y="1406"/>
                    <a:pt x="2761" y="1154"/>
                  </a:cubicBezTo>
                  <a:cubicBezTo>
                    <a:pt x="2328" y="902"/>
                    <a:pt x="1879" y="675"/>
                    <a:pt x="1421" y="484"/>
                  </a:cubicBezTo>
                  <a:cubicBezTo>
                    <a:pt x="958" y="288"/>
                    <a:pt x="484" y="127"/>
                    <a:pt x="1" y="1"/>
                  </a:cubicBezTo>
                  <a:close/>
                </a:path>
              </a:pathLst>
            </a:custGeom>
            <a:solidFill>
              <a:srgbClr val="C68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1"/>
            <p:cNvSpPr/>
            <p:nvPr/>
          </p:nvSpPr>
          <p:spPr>
            <a:xfrm>
              <a:off x="3835250" y="2619963"/>
              <a:ext cx="451375" cy="140600"/>
            </a:xfrm>
            <a:custGeom>
              <a:avLst/>
              <a:gdLst/>
              <a:ahLst/>
              <a:cxnLst/>
              <a:rect l="l" t="t" r="r" b="b"/>
              <a:pathLst>
                <a:path w="18055" h="5624" extrusionOk="0">
                  <a:moveTo>
                    <a:pt x="12669" y="1"/>
                  </a:moveTo>
                  <a:cubicBezTo>
                    <a:pt x="11998" y="1"/>
                    <a:pt x="11327" y="27"/>
                    <a:pt x="10656" y="81"/>
                  </a:cubicBezTo>
                  <a:cubicBezTo>
                    <a:pt x="9830" y="156"/>
                    <a:pt x="9010" y="272"/>
                    <a:pt x="8199" y="438"/>
                  </a:cubicBezTo>
                  <a:cubicBezTo>
                    <a:pt x="6582" y="766"/>
                    <a:pt x="4991" y="1304"/>
                    <a:pt x="3545" y="2130"/>
                  </a:cubicBezTo>
                  <a:cubicBezTo>
                    <a:pt x="3188" y="2332"/>
                    <a:pt x="2820" y="2518"/>
                    <a:pt x="2463" y="2730"/>
                  </a:cubicBezTo>
                  <a:cubicBezTo>
                    <a:pt x="2105" y="2941"/>
                    <a:pt x="1758" y="3183"/>
                    <a:pt x="1455" y="3470"/>
                  </a:cubicBezTo>
                  <a:cubicBezTo>
                    <a:pt x="846" y="4044"/>
                    <a:pt x="348" y="4739"/>
                    <a:pt x="20" y="5504"/>
                  </a:cubicBezTo>
                  <a:cubicBezTo>
                    <a:pt x="0" y="5550"/>
                    <a:pt x="20" y="5600"/>
                    <a:pt x="60" y="5615"/>
                  </a:cubicBezTo>
                  <a:cubicBezTo>
                    <a:pt x="73" y="5621"/>
                    <a:pt x="85" y="5623"/>
                    <a:pt x="96" y="5623"/>
                  </a:cubicBezTo>
                  <a:cubicBezTo>
                    <a:pt x="128" y="5623"/>
                    <a:pt x="157" y="5604"/>
                    <a:pt x="171" y="5575"/>
                  </a:cubicBezTo>
                  <a:lnTo>
                    <a:pt x="171" y="5570"/>
                  </a:lnTo>
                  <a:cubicBezTo>
                    <a:pt x="242" y="5409"/>
                    <a:pt x="368" y="5268"/>
                    <a:pt x="504" y="5122"/>
                  </a:cubicBezTo>
                  <a:cubicBezTo>
                    <a:pt x="574" y="5051"/>
                    <a:pt x="640" y="4976"/>
                    <a:pt x="705" y="4895"/>
                  </a:cubicBezTo>
                  <a:cubicBezTo>
                    <a:pt x="760" y="4820"/>
                    <a:pt x="826" y="4749"/>
                    <a:pt x="891" y="4679"/>
                  </a:cubicBezTo>
                  <a:cubicBezTo>
                    <a:pt x="1153" y="4402"/>
                    <a:pt x="1481" y="4180"/>
                    <a:pt x="1813" y="3979"/>
                  </a:cubicBezTo>
                  <a:cubicBezTo>
                    <a:pt x="2145" y="3777"/>
                    <a:pt x="2498" y="3596"/>
                    <a:pt x="2845" y="3414"/>
                  </a:cubicBezTo>
                  <a:cubicBezTo>
                    <a:pt x="3198" y="3233"/>
                    <a:pt x="3540" y="3052"/>
                    <a:pt x="3898" y="2881"/>
                  </a:cubicBezTo>
                  <a:cubicBezTo>
                    <a:pt x="5318" y="2211"/>
                    <a:pt x="6819" y="1712"/>
                    <a:pt x="8350" y="1365"/>
                  </a:cubicBezTo>
                  <a:cubicBezTo>
                    <a:pt x="9115" y="1189"/>
                    <a:pt x="9891" y="1053"/>
                    <a:pt x="10671" y="947"/>
                  </a:cubicBezTo>
                  <a:cubicBezTo>
                    <a:pt x="11447" y="836"/>
                    <a:pt x="12233" y="766"/>
                    <a:pt x="13018" y="715"/>
                  </a:cubicBezTo>
                  <a:cubicBezTo>
                    <a:pt x="13702" y="671"/>
                    <a:pt x="14390" y="643"/>
                    <a:pt x="15075" y="643"/>
                  </a:cubicBezTo>
                  <a:cubicBezTo>
                    <a:pt x="15177" y="643"/>
                    <a:pt x="15279" y="643"/>
                    <a:pt x="15380" y="645"/>
                  </a:cubicBezTo>
                  <a:cubicBezTo>
                    <a:pt x="16166" y="650"/>
                    <a:pt x="16956" y="715"/>
                    <a:pt x="17727" y="876"/>
                  </a:cubicBezTo>
                  <a:cubicBezTo>
                    <a:pt x="16956" y="700"/>
                    <a:pt x="16166" y="625"/>
                    <a:pt x="15380" y="604"/>
                  </a:cubicBezTo>
                  <a:cubicBezTo>
                    <a:pt x="15135" y="597"/>
                    <a:pt x="14891" y="593"/>
                    <a:pt x="14647" y="593"/>
                  </a:cubicBezTo>
                  <a:cubicBezTo>
                    <a:pt x="14102" y="593"/>
                    <a:pt x="13559" y="610"/>
                    <a:pt x="13013" y="635"/>
                  </a:cubicBezTo>
                  <a:cubicBezTo>
                    <a:pt x="12228" y="675"/>
                    <a:pt x="11442" y="745"/>
                    <a:pt x="10656" y="841"/>
                  </a:cubicBezTo>
                  <a:cubicBezTo>
                    <a:pt x="9871" y="942"/>
                    <a:pt x="9095" y="1073"/>
                    <a:pt x="8320" y="1239"/>
                  </a:cubicBezTo>
                  <a:cubicBezTo>
                    <a:pt x="6779" y="1571"/>
                    <a:pt x="5268" y="2075"/>
                    <a:pt x="3832" y="2745"/>
                  </a:cubicBezTo>
                  <a:cubicBezTo>
                    <a:pt x="3475" y="2911"/>
                    <a:pt x="3122" y="3097"/>
                    <a:pt x="2775" y="3279"/>
                  </a:cubicBezTo>
                  <a:cubicBezTo>
                    <a:pt x="2427" y="3460"/>
                    <a:pt x="2075" y="3636"/>
                    <a:pt x="1732" y="3843"/>
                  </a:cubicBezTo>
                  <a:cubicBezTo>
                    <a:pt x="1390" y="4049"/>
                    <a:pt x="1058" y="4271"/>
                    <a:pt x="776" y="4563"/>
                  </a:cubicBezTo>
                  <a:cubicBezTo>
                    <a:pt x="710" y="4633"/>
                    <a:pt x="649" y="4703"/>
                    <a:pt x="588" y="4778"/>
                  </a:cubicBezTo>
                  <a:lnTo>
                    <a:pt x="588" y="4778"/>
                  </a:lnTo>
                  <a:cubicBezTo>
                    <a:pt x="861" y="4341"/>
                    <a:pt x="1190" y="3939"/>
                    <a:pt x="1566" y="3586"/>
                  </a:cubicBezTo>
                  <a:cubicBezTo>
                    <a:pt x="1858" y="3309"/>
                    <a:pt x="2196" y="3077"/>
                    <a:pt x="2543" y="2866"/>
                  </a:cubicBezTo>
                  <a:cubicBezTo>
                    <a:pt x="2896" y="2654"/>
                    <a:pt x="3263" y="2468"/>
                    <a:pt x="3621" y="2261"/>
                  </a:cubicBezTo>
                  <a:cubicBezTo>
                    <a:pt x="4336" y="1853"/>
                    <a:pt x="5086" y="1511"/>
                    <a:pt x="5857" y="1234"/>
                  </a:cubicBezTo>
                  <a:cubicBezTo>
                    <a:pt x="6240" y="1093"/>
                    <a:pt x="6638" y="982"/>
                    <a:pt x="7030" y="861"/>
                  </a:cubicBezTo>
                  <a:lnTo>
                    <a:pt x="7630" y="705"/>
                  </a:lnTo>
                  <a:cubicBezTo>
                    <a:pt x="7725" y="675"/>
                    <a:pt x="7826" y="655"/>
                    <a:pt x="7927" y="630"/>
                  </a:cubicBezTo>
                  <a:lnTo>
                    <a:pt x="8229" y="564"/>
                  </a:lnTo>
                  <a:cubicBezTo>
                    <a:pt x="9030" y="393"/>
                    <a:pt x="9845" y="267"/>
                    <a:pt x="10666" y="186"/>
                  </a:cubicBezTo>
                  <a:cubicBezTo>
                    <a:pt x="11395" y="124"/>
                    <a:pt x="12123" y="89"/>
                    <a:pt x="12855" y="89"/>
                  </a:cubicBezTo>
                  <a:cubicBezTo>
                    <a:pt x="12948" y="89"/>
                    <a:pt x="13041" y="90"/>
                    <a:pt x="13134" y="91"/>
                  </a:cubicBezTo>
                  <a:cubicBezTo>
                    <a:pt x="13341" y="91"/>
                    <a:pt x="13542" y="91"/>
                    <a:pt x="13748" y="101"/>
                  </a:cubicBezTo>
                  <a:lnTo>
                    <a:pt x="14368" y="121"/>
                  </a:lnTo>
                  <a:lnTo>
                    <a:pt x="14982" y="161"/>
                  </a:lnTo>
                  <a:cubicBezTo>
                    <a:pt x="15189" y="176"/>
                    <a:pt x="15395" y="196"/>
                    <a:pt x="15602" y="217"/>
                  </a:cubicBezTo>
                  <a:cubicBezTo>
                    <a:pt x="16423" y="292"/>
                    <a:pt x="17238" y="408"/>
                    <a:pt x="18054" y="549"/>
                  </a:cubicBezTo>
                  <a:cubicBezTo>
                    <a:pt x="17243" y="393"/>
                    <a:pt x="16428" y="267"/>
                    <a:pt x="15607" y="171"/>
                  </a:cubicBezTo>
                  <a:cubicBezTo>
                    <a:pt x="15400" y="151"/>
                    <a:pt x="15194" y="126"/>
                    <a:pt x="14987" y="111"/>
                  </a:cubicBezTo>
                  <a:lnTo>
                    <a:pt x="14373" y="60"/>
                  </a:lnTo>
                  <a:lnTo>
                    <a:pt x="13753" y="25"/>
                  </a:lnTo>
                  <a:cubicBezTo>
                    <a:pt x="13547" y="15"/>
                    <a:pt x="13341" y="10"/>
                    <a:pt x="13134" y="5"/>
                  </a:cubicBezTo>
                  <a:cubicBezTo>
                    <a:pt x="12979" y="2"/>
                    <a:pt x="12824" y="1"/>
                    <a:pt x="12669" y="1"/>
                  </a:cubicBezTo>
                  <a:close/>
                </a:path>
              </a:pathLst>
            </a:custGeom>
            <a:solidFill>
              <a:srgbClr val="C68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1"/>
            <p:cNvSpPr/>
            <p:nvPr/>
          </p:nvSpPr>
          <p:spPr>
            <a:xfrm>
              <a:off x="3839525" y="2644413"/>
              <a:ext cx="426950" cy="112925"/>
            </a:xfrm>
            <a:custGeom>
              <a:avLst/>
              <a:gdLst/>
              <a:ahLst/>
              <a:cxnLst/>
              <a:rect l="l" t="t" r="r" b="b"/>
              <a:pathLst>
                <a:path w="17078" h="4517" extrusionOk="0">
                  <a:moveTo>
                    <a:pt x="14449" y="0"/>
                  </a:moveTo>
                  <a:cubicBezTo>
                    <a:pt x="13826" y="0"/>
                    <a:pt x="13206" y="29"/>
                    <a:pt x="12585" y="75"/>
                  </a:cubicBezTo>
                  <a:cubicBezTo>
                    <a:pt x="11835" y="140"/>
                    <a:pt x="11090" y="221"/>
                    <a:pt x="10344" y="336"/>
                  </a:cubicBezTo>
                  <a:cubicBezTo>
                    <a:pt x="9972" y="392"/>
                    <a:pt x="9604" y="462"/>
                    <a:pt x="9231" y="528"/>
                  </a:cubicBezTo>
                  <a:cubicBezTo>
                    <a:pt x="9050" y="563"/>
                    <a:pt x="8864" y="603"/>
                    <a:pt x="8682" y="644"/>
                  </a:cubicBezTo>
                  <a:cubicBezTo>
                    <a:pt x="8496" y="679"/>
                    <a:pt x="8315" y="719"/>
                    <a:pt x="8128" y="765"/>
                  </a:cubicBezTo>
                  <a:lnTo>
                    <a:pt x="7585" y="900"/>
                  </a:lnTo>
                  <a:cubicBezTo>
                    <a:pt x="7403" y="951"/>
                    <a:pt x="7222" y="1001"/>
                    <a:pt x="7041" y="1052"/>
                  </a:cubicBezTo>
                  <a:cubicBezTo>
                    <a:pt x="6673" y="1147"/>
                    <a:pt x="6320" y="1268"/>
                    <a:pt x="5958" y="1379"/>
                  </a:cubicBezTo>
                  <a:cubicBezTo>
                    <a:pt x="5782" y="1439"/>
                    <a:pt x="5605" y="1505"/>
                    <a:pt x="5429" y="1565"/>
                  </a:cubicBezTo>
                  <a:cubicBezTo>
                    <a:pt x="5248" y="1631"/>
                    <a:pt x="5072" y="1691"/>
                    <a:pt x="4895" y="1762"/>
                  </a:cubicBezTo>
                  <a:lnTo>
                    <a:pt x="4372" y="1968"/>
                  </a:lnTo>
                  <a:cubicBezTo>
                    <a:pt x="4200" y="2044"/>
                    <a:pt x="4029" y="2124"/>
                    <a:pt x="3858" y="2200"/>
                  </a:cubicBezTo>
                  <a:cubicBezTo>
                    <a:pt x="3510" y="2346"/>
                    <a:pt x="3178" y="2522"/>
                    <a:pt x="2841" y="2688"/>
                  </a:cubicBezTo>
                  <a:cubicBezTo>
                    <a:pt x="2674" y="2774"/>
                    <a:pt x="2508" y="2865"/>
                    <a:pt x="2342" y="2955"/>
                  </a:cubicBezTo>
                  <a:lnTo>
                    <a:pt x="2095" y="3091"/>
                  </a:lnTo>
                  <a:cubicBezTo>
                    <a:pt x="2015" y="3136"/>
                    <a:pt x="1934" y="3187"/>
                    <a:pt x="1854" y="3237"/>
                  </a:cubicBezTo>
                  <a:lnTo>
                    <a:pt x="1375" y="3534"/>
                  </a:lnTo>
                  <a:cubicBezTo>
                    <a:pt x="1219" y="3635"/>
                    <a:pt x="1063" y="3741"/>
                    <a:pt x="907" y="3847"/>
                  </a:cubicBezTo>
                  <a:lnTo>
                    <a:pt x="675" y="4008"/>
                  </a:lnTo>
                  <a:lnTo>
                    <a:pt x="448" y="4174"/>
                  </a:lnTo>
                  <a:lnTo>
                    <a:pt x="0" y="4516"/>
                  </a:lnTo>
                  <a:lnTo>
                    <a:pt x="464" y="4199"/>
                  </a:lnTo>
                  <a:lnTo>
                    <a:pt x="695" y="4038"/>
                  </a:lnTo>
                  <a:lnTo>
                    <a:pt x="932" y="3887"/>
                  </a:lnTo>
                  <a:cubicBezTo>
                    <a:pt x="1093" y="3786"/>
                    <a:pt x="1249" y="3685"/>
                    <a:pt x="1405" y="3585"/>
                  </a:cubicBezTo>
                  <a:lnTo>
                    <a:pt x="1894" y="3308"/>
                  </a:lnTo>
                  <a:cubicBezTo>
                    <a:pt x="1979" y="3262"/>
                    <a:pt x="2055" y="3212"/>
                    <a:pt x="2141" y="3167"/>
                  </a:cubicBezTo>
                  <a:lnTo>
                    <a:pt x="2387" y="3041"/>
                  </a:lnTo>
                  <a:cubicBezTo>
                    <a:pt x="2554" y="2955"/>
                    <a:pt x="2720" y="2865"/>
                    <a:pt x="2886" y="2779"/>
                  </a:cubicBezTo>
                  <a:cubicBezTo>
                    <a:pt x="3228" y="2623"/>
                    <a:pt x="3561" y="2457"/>
                    <a:pt x="3908" y="2316"/>
                  </a:cubicBezTo>
                  <a:cubicBezTo>
                    <a:pt x="4593" y="2018"/>
                    <a:pt x="5298" y="1762"/>
                    <a:pt x="6008" y="1525"/>
                  </a:cubicBezTo>
                  <a:cubicBezTo>
                    <a:pt x="6366" y="1419"/>
                    <a:pt x="6718" y="1298"/>
                    <a:pt x="7081" y="1208"/>
                  </a:cubicBezTo>
                  <a:cubicBezTo>
                    <a:pt x="7262" y="1157"/>
                    <a:pt x="7444" y="1107"/>
                    <a:pt x="7625" y="1062"/>
                  </a:cubicBezTo>
                  <a:lnTo>
                    <a:pt x="8169" y="931"/>
                  </a:lnTo>
                  <a:cubicBezTo>
                    <a:pt x="9624" y="573"/>
                    <a:pt x="11105" y="352"/>
                    <a:pt x="12595" y="206"/>
                  </a:cubicBezTo>
                  <a:cubicBezTo>
                    <a:pt x="13341" y="135"/>
                    <a:pt x="14091" y="90"/>
                    <a:pt x="14836" y="85"/>
                  </a:cubicBezTo>
                  <a:cubicBezTo>
                    <a:pt x="14874" y="84"/>
                    <a:pt x="14911" y="84"/>
                    <a:pt x="14948" y="84"/>
                  </a:cubicBezTo>
                  <a:cubicBezTo>
                    <a:pt x="15661" y="84"/>
                    <a:pt x="16374" y="130"/>
                    <a:pt x="17077" y="231"/>
                  </a:cubicBezTo>
                  <a:cubicBezTo>
                    <a:pt x="16342" y="90"/>
                    <a:pt x="15592" y="24"/>
                    <a:pt x="14841" y="4"/>
                  </a:cubicBezTo>
                  <a:cubicBezTo>
                    <a:pt x="14711" y="1"/>
                    <a:pt x="14580" y="0"/>
                    <a:pt x="14449" y="0"/>
                  </a:cubicBezTo>
                  <a:close/>
                </a:path>
              </a:pathLst>
            </a:custGeom>
            <a:solidFill>
              <a:srgbClr val="C68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1"/>
            <p:cNvSpPr/>
            <p:nvPr/>
          </p:nvSpPr>
          <p:spPr>
            <a:xfrm>
              <a:off x="3850975" y="2668288"/>
              <a:ext cx="408950" cy="86775"/>
            </a:xfrm>
            <a:custGeom>
              <a:avLst/>
              <a:gdLst/>
              <a:ahLst/>
              <a:cxnLst/>
              <a:rect l="l" t="t" r="r" b="b"/>
              <a:pathLst>
                <a:path w="16358" h="3471" extrusionOk="0">
                  <a:moveTo>
                    <a:pt x="13180" y="1"/>
                  </a:moveTo>
                  <a:cubicBezTo>
                    <a:pt x="13004" y="6"/>
                    <a:pt x="12827" y="11"/>
                    <a:pt x="12651" y="16"/>
                  </a:cubicBezTo>
                  <a:cubicBezTo>
                    <a:pt x="12475" y="21"/>
                    <a:pt x="12299" y="21"/>
                    <a:pt x="12122" y="36"/>
                  </a:cubicBezTo>
                  <a:cubicBezTo>
                    <a:pt x="10707" y="102"/>
                    <a:pt x="9302" y="273"/>
                    <a:pt x="7912" y="540"/>
                  </a:cubicBezTo>
                  <a:cubicBezTo>
                    <a:pt x="7217" y="671"/>
                    <a:pt x="6527" y="842"/>
                    <a:pt x="5842" y="1018"/>
                  </a:cubicBezTo>
                  <a:lnTo>
                    <a:pt x="5334" y="1159"/>
                  </a:lnTo>
                  <a:lnTo>
                    <a:pt x="5077" y="1235"/>
                  </a:lnTo>
                  <a:lnTo>
                    <a:pt x="4825" y="1310"/>
                  </a:lnTo>
                  <a:lnTo>
                    <a:pt x="4316" y="1466"/>
                  </a:lnTo>
                  <a:lnTo>
                    <a:pt x="3813" y="1643"/>
                  </a:lnTo>
                  <a:cubicBezTo>
                    <a:pt x="3148" y="1869"/>
                    <a:pt x="2488" y="2126"/>
                    <a:pt x="1844" y="2423"/>
                  </a:cubicBezTo>
                  <a:cubicBezTo>
                    <a:pt x="1204" y="2725"/>
                    <a:pt x="580" y="3063"/>
                    <a:pt x="1" y="3471"/>
                  </a:cubicBezTo>
                  <a:cubicBezTo>
                    <a:pt x="600" y="3098"/>
                    <a:pt x="1229" y="2776"/>
                    <a:pt x="1879" y="2499"/>
                  </a:cubicBezTo>
                  <a:cubicBezTo>
                    <a:pt x="2524" y="2222"/>
                    <a:pt x="3183" y="1980"/>
                    <a:pt x="3858" y="1763"/>
                  </a:cubicBezTo>
                  <a:cubicBezTo>
                    <a:pt x="4523" y="1542"/>
                    <a:pt x="5203" y="1346"/>
                    <a:pt x="5883" y="1164"/>
                  </a:cubicBezTo>
                  <a:cubicBezTo>
                    <a:pt x="6563" y="993"/>
                    <a:pt x="7247" y="832"/>
                    <a:pt x="7942" y="706"/>
                  </a:cubicBezTo>
                  <a:cubicBezTo>
                    <a:pt x="9322" y="424"/>
                    <a:pt x="10722" y="258"/>
                    <a:pt x="12127" y="162"/>
                  </a:cubicBezTo>
                  <a:cubicBezTo>
                    <a:pt x="12304" y="147"/>
                    <a:pt x="12480" y="142"/>
                    <a:pt x="12656" y="132"/>
                  </a:cubicBezTo>
                  <a:cubicBezTo>
                    <a:pt x="12832" y="127"/>
                    <a:pt x="13009" y="112"/>
                    <a:pt x="13185" y="107"/>
                  </a:cubicBezTo>
                  <a:cubicBezTo>
                    <a:pt x="13488" y="102"/>
                    <a:pt x="13792" y="91"/>
                    <a:pt x="14095" y="91"/>
                  </a:cubicBezTo>
                  <a:cubicBezTo>
                    <a:pt x="14144" y="91"/>
                    <a:pt x="14193" y="91"/>
                    <a:pt x="14242" y="92"/>
                  </a:cubicBezTo>
                  <a:cubicBezTo>
                    <a:pt x="14337" y="90"/>
                    <a:pt x="14431" y="90"/>
                    <a:pt x="14526" y="90"/>
                  </a:cubicBezTo>
                  <a:cubicBezTo>
                    <a:pt x="15136" y="90"/>
                    <a:pt x="15747" y="116"/>
                    <a:pt x="16358" y="142"/>
                  </a:cubicBezTo>
                  <a:cubicBezTo>
                    <a:pt x="16005" y="112"/>
                    <a:pt x="15653" y="76"/>
                    <a:pt x="15300" y="56"/>
                  </a:cubicBezTo>
                  <a:lnTo>
                    <a:pt x="14771" y="26"/>
                  </a:lnTo>
                  <a:lnTo>
                    <a:pt x="14242" y="11"/>
                  </a:lnTo>
                  <a:cubicBezTo>
                    <a:pt x="14066" y="3"/>
                    <a:pt x="13890" y="2"/>
                    <a:pt x="13713" y="2"/>
                  </a:cubicBezTo>
                  <a:cubicBezTo>
                    <a:pt x="13625" y="2"/>
                    <a:pt x="13536" y="2"/>
                    <a:pt x="13447" y="2"/>
                  </a:cubicBezTo>
                  <a:cubicBezTo>
                    <a:pt x="13358" y="2"/>
                    <a:pt x="13269" y="2"/>
                    <a:pt x="13180" y="1"/>
                  </a:cubicBezTo>
                  <a:close/>
                </a:path>
              </a:pathLst>
            </a:custGeom>
            <a:solidFill>
              <a:srgbClr val="C68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1"/>
            <p:cNvSpPr/>
            <p:nvPr/>
          </p:nvSpPr>
          <p:spPr>
            <a:xfrm>
              <a:off x="3847075" y="2680863"/>
              <a:ext cx="423300" cy="79750"/>
            </a:xfrm>
            <a:custGeom>
              <a:avLst/>
              <a:gdLst/>
              <a:ahLst/>
              <a:cxnLst/>
              <a:rect l="l" t="t" r="r" b="b"/>
              <a:pathLst>
                <a:path w="16932" h="3190" extrusionOk="0">
                  <a:moveTo>
                    <a:pt x="12745" y="1"/>
                  </a:moveTo>
                  <a:cubicBezTo>
                    <a:pt x="12694" y="1"/>
                    <a:pt x="12642" y="1"/>
                    <a:pt x="12591" y="1"/>
                  </a:cubicBezTo>
                  <a:cubicBezTo>
                    <a:pt x="11860" y="1"/>
                    <a:pt x="11130" y="52"/>
                    <a:pt x="10405" y="117"/>
                  </a:cubicBezTo>
                  <a:cubicBezTo>
                    <a:pt x="9680" y="188"/>
                    <a:pt x="8955" y="289"/>
                    <a:pt x="8234" y="384"/>
                  </a:cubicBezTo>
                  <a:cubicBezTo>
                    <a:pt x="7514" y="490"/>
                    <a:pt x="6794" y="611"/>
                    <a:pt x="6079" y="767"/>
                  </a:cubicBezTo>
                  <a:cubicBezTo>
                    <a:pt x="5364" y="923"/>
                    <a:pt x="4659" y="1114"/>
                    <a:pt x="3974" y="1371"/>
                  </a:cubicBezTo>
                  <a:cubicBezTo>
                    <a:pt x="2604" y="1885"/>
                    <a:pt x="1310" y="2555"/>
                    <a:pt x="0" y="3189"/>
                  </a:cubicBezTo>
                  <a:cubicBezTo>
                    <a:pt x="665" y="2897"/>
                    <a:pt x="1330" y="2600"/>
                    <a:pt x="2000" y="2308"/>
                  </a:cubicBezTo>
                  <a:cubicBezTo>
                    <a:pt x="2664" y="2016"/>
                    <a:pt x="3334" y="1729"/>
                    <a:pt x="4019" y="1492"/>
                  </a:cubicBezTo>
                  <a:cubicBezTo>
                    <a:pt x="5384" y="1014"/>
                    <a:pt x="6819" y="747"/>
                    <a:pt x="8260" y="550"/>
                  </a:cubicBezTo>
                  <a:cubicBezTo>
                    <a:pt x="8980" y="450"/>
                    <a:pt x="9700" y="344"/>
                    <a:pt x="10420" y="273"/>
                  </a:cubicBezTo>
                  <a:cubicBezTo>
                    <a:pt x="11140" y="198"/>
                    <a:pt x="11865" y="153"/>
                    <a:pt x="12591" y="127"/>
                  </a:cubicBezTo>
                  <a:cubicBezTo>
                    <a:pt x="12775" y="122"/>
                    <a:pt x="12959" y="120"/>
                    <a:pt x="13144" y="120"/>
                  </a:cubicBezTo>
                  <a:cubicBezTo>
                    <a:pt x="13686" y="120"/>
                    <a:pt x="14230" y="141"/>
                    <a:pt x="14771" y="183"/>
                  </a:cubicBezTo>
                  <a:cubicBezTo>
                    <a:pt x="15491" y="233"/>
                    <a:pt x="16216" y="334"/>
                    <a:pt x="16932" y="470"/>
                  </a:cubicBezTo>
                  <a:cubicBezTo>
                    <a:pt x="16222" y="299"/>
                    <a:pt x="15501" y="183"/>
                    <a:pt x="14776" y="102"/>
                  </a:cubicBezTo>
                  <a:cubicBezTo>
                    <a:pt x="14102" y="32"/>
                    <a:pt x="13424" y="1"/>
                    <a:pt x="12745" y="1"/>
                  </a:cubicBezTo>
                  <a:close/>
                </a:path>
              </a:pathLst>
            </a:custGeom>
            <a:solidFill>
              <a:srgbClr val="C68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1"/>
            <p:cNvSpPr/>
            <p:nvPr/>
          </p:nvSpPr>
          <p:spPr>
            <a:xfrm>
              <a:off x="4110200" y="2688813"/>
              <a:ext cx="159925" cy="15900"/>
            </a:xfrm>
            <a:custGeom>
              <a:avLst/>
              <a:gdLst/>
              <a:ahLst/>
              <a:cxnLst/>
              <a:rect l="l" t="t" r="r" b="b"/>
              <a:pathLst>
                <a:path w="6397" h="636" extrusionOk="0">
                  <a:moveTo>
                    <a:pt x="1612" y="1"/>
                  </a:moveTo>
                  <a:cubicBezTo>
                    <a:pt x="1073" y="1"/>
                    <a:pt x="535" y="26"/>
                    <a:pt x="1" y="76"/>
                  </a:cubicBezTo>
                  <a:cubicBezTo>
                    <a:pt x="540" y="91"/>
                    <a:pt x="1073" y="107"/>
                    <a:pt x="1607" y="132"/>
                  </a:cubicBezTo>
                  <a:cubicBezTo>
                    <a:pt x="2141" y="157"/>
                    <a:pt x="2675" y="192"/>
                    <a:pt x="3209" y="242"/>
                  </a:cubicBezTo>
                  <a:cubicBezTo>
                    <a:pt x="3743" y="288"/>
                    <a:pt x="4271" y="343"/>
                    <a:pt x="4805" y="409"/>
                  </a:cubicBezTo>
                  <a:cubicBezTo>
                    <a:pt x="5334" y="479"/>
                    <a:pt x="5868" y="555"/>
                    <a:pt x="6397" y="635"/>
                  </a:cubicBezTo>
                  <a:cubicBezTo>
                    <a:pt x="5878" y="489"/>
                    <a:pt x="5354" y="373"/>
                    <a:pt x="4825" y="283"/>
                  </a:cubicBezTo>
                  <a:cubicBezTo>
                    <a:pt x="4291" y="187"/>
                    <a:pt x="3758" y="122"/>
                    <a:pt x="3224" y="71"/>
                  </a:cubicBezTo>
                  <a:cubicBezTo>
                    <a:pt x="2690" y="31"/>
                    <a:pt x="2151" y="1"/>
                    <a:pt x="1612" y="1"/>
                  </a:cubicBezTo>
                  <a:close/>
                </a:path>
              </a:pathLst>
            </a:custGeom>
            <a:solidFill>
              <a:srgbClr val="C68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1"/>
            <p:cNvSpPr/>
            <p:nvPr/>
          </p:nvSpPr>
          <p:spPr>
            <a:xfrm>
              <a:off x="3836125" y="2661613"/>
              <a:ext cx="201575" cy="95725"/>
            </a:xfrm>
            <a:custGeom>
              <a:avLst/>
              <a:gdLst/>
              <a:ahLst/>
              <a:cxnLst/>
              <a:rect l="l" t="t" r="r" b="b"/>
              <a:pathLst>
                <a:path w="8063" h="3829" extrusionOk="0">
                  <a:moveTo>
                    <a:pt x="8063" y="1"/>
                  </a:moveTo>
                  <a:lnTo>
                    <a:pt x="8063" y="1"/>
                  </a:lnTo>
                  <a:cubicBezTo>
                    <a:pt x="7318" y="127"/>
                    <a:pt x="6587" y="303"/>
                    <a:pt x="5862" y="525"/>
                  </a:cubicBezTo>
                  <a:cubicBezTo>
                    <a:pt x="5142" y="746"/>
                    <a:pt x="4437" y="1013"/>
                    <a:pt x="3747" y="1325"/>
                  </a:cubicBezTo>
                  <a:cubicBezTo>
                    <a:pt x="3062" y="1638"/>
                    <a:pt x="2392" y="2000"/>
                    <a:pt x="1763" y="2413"/>
                  </a:cubicBezTo>
                  <a:cubicBezTo>
                    <a:pt x="1133" y="2826"/>
                    <a:pt x="539" y="3300"/>
                    <a:pt x="0" y="3828"/>
                  </a:cubicBezTo>
                  <a:cubicBezTo>
                    <a:pt x="579" y="3345"/>
                    <a:pt x="1194" y="2917"/>
                    <a:pt x="1833" y="2524"/>
                  </a:cubicBezTo>
                  <a:cubicBezTo>
                    <a:pt x="2473" y="2136"/>
                    <a:pt x="3138" y="1784"/>
                    <a:pt x="3818" y="1477"/>
                  </a:cubicBezTo>
                  <a:cubicBezTo>
                    <a:pt x="4497" y="1164"/>
                    <a:pt x="5197" y="892"/>
                    <a:pt x="5908" y="651"/>
                  </a:cubicBezTo>
                  <a:cubicBezTo>
                    <a:pt x="6613" y="409"/>
                    <a:pt x="7333" y="192"/>
                    <a:pt x="8063" y="1"/>
                  </a:cubicBezTo>
                  <a:close/>
                </a:path>
              </a:pathLst>
            </a:custGeom>
            <a:solidFill>
              <a:srgbClr val="C68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3856150" y="2630413"/>
              <a:ext cx="295625" cy="101100"/>
            </a:xfrm>
            <a:custGeom>
              <a:avLst/>
              <a:gdLst/>
              <a:ahLst/>
              <a:cxnLst/>
              <a:rect l="l" t="t" r="r" b="b"/>
              <a:pathLst>
                <a:path w="11825" h="4044" extrusionOk="0">
                  <a:moveTo>
                    <a:pt x="11825" y="0"/>
                  </a:moveTo>
                  <a:cubicBezTo>
                    <a:pt x="11291" y="0"/>
                    <a:pt x="10762" y="25"/>
                    <a:pt x="10228" y="55"/>
                  </a:cubicBezTo>
                  <a:cubicBezTo>
                    <a:pt x="9694" y="91"/>
                    <a:pt x="9166" y="141"/>
                    <a:pt x="8637" y="212"/>
                  </a:cubicBezTo>
                  <a:cubicBezTo>
                    <a:pt x="7574" y="348"/>
                    <a:pt x="6527" y="569"/>
                    <a:pt x="5504" y="876"/>
                  </a:cubicBezTo>
                  <a:cubicBezTo>
                    <a:pt x="4482" y="1194"/>
                    <a:pt x="3485" y="1601"/>
                    <a:pt x="2553" y="2125"/>
                  </a:cubicBezTo>
                  <a:cubicBezTo>
                    <a:pt x="2090" y="2392"/>
                    <a:pt x="1637" y="2679"/>
                    <a:pt x="1209" y="2996"/>
                  </a:cubicBezTo>
                  <a:cubicBezTo>
                    <a:pt x="781" y="3319"/>
                    <a:pt x="373" y="3666"/>
                    <a:pt x="0" y="4044"/>
                  </a:cubicBezTo>
                  <a:cubicBezTo>
                    <a:pt x="398" y="3691"/>
                    <a:pt x="816" y="3364"/>
                    <a:pt x="1254" y="3067"/>
                  </a:cubicBezTo>
                  <a:cubicBezTo>
                    <a:pt x="1692" y="2765"/>
                    <a:pt x="2145" y="2488"/>
                    <a:pt x="2614" y="2241"/>
                  </a:cubicBezTo>
                  <a:cubicBezTo>
                    <a:pt x="3550" y="1743"/>
                    <a:pt x="4537" y="1340"/>
                    <a:pt x="5550" y="1037"/>
                  </a:cubicBezTo>
                  <a:cubicBezTo>
                    <a:pt x="6562" y="720"/>
                    <a:pt x="7604" y="504"/>
                    <a:pt x="8652" y="337"/>
                  </a:cubicBezTo>
                  <a:cubicBezTo>
                    <a:pt x="9176" y="257"/>
                    <a:pt x="9704" y="191"/>
                    <a:pt x="10233" y="136"/>
                  </a:cubicBezTo>
                  <a:cubicBezTo>
                    <a:pt x="10762" y="81"/>
                    <a:pt x="11296" y="40"/>
                    <a:pt x="11825" y="0"/>
                  </a:cubicBezTo>
                  <a:close/>
                </a:path>
              </a:pathLst>
            </a:custGeom>
            <a:solidFill>
              <a:srgbClr val="C68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1"/>
            <p:cNvSpPr/>
            <p:nvPr/>
          </p:nvSpPr>
          <p:spPr>
            <a:xfrm>
              <a:off x="3841650" y="2657838"/>
              <a:ext cx="404925" cy="98750"/>
            </a:xfrm>
            <a:custGeom>
              <a:avLst/>
              <a:gdLst/>
              <a:ahLst/>
              <a:cxnLst/>
              <a:rect l="l" t="t" r="r" b="b"/>
              <a:pathLst>
                <a:path w="16197" h="3950" extrusionOk="0">
                  <a:moveTo>
                    <a:pt x="13024" y="1"/>
                  </a:moveTo>
                  <a:lnTo>
                    <a:pt x="11961" y="36"/>
                  </a:lnTo>
                  <a:cubicBezTo>
                    <a:pt x="10551" y="117"/>
                    <a:pt x="9146" y="328"/>
                    <a:pt x="7766" y="646"/>
                  </a:cubicBezTo>
                  <a:cubicBezTo>
                    <a:pt x="6392" y="973"/>
                    <a:pt x="5037" y="1401"/>
                    <a:pt x="3738" y="1955"/>
                  </a:cubicBezTo>
                  <a:lnTo>
                    <a:pt x="2771" y="2393"/>
                  </a:lnTo>
                  <a:lnTo>
                    <a:pt x="1824" y="2866"/>
                  </a:lnTo>
                  <a:lnTo>
                    <a:pt x="897" y="3390"/>
                  </a:lnTo>
                  <a:cubicBezTo>
                    <a:pt x="600" y="3571"/>
                    <a:pt x="298" y="3763"/>
                    <a:pt x="1" y="3949"/>
                  </a:cubicBezTo>
                  <a:cubicBezTo>
                    <a:pt x="308" y="3778"/>
                    <a:pt x="615" y="3602"/>
                    <a:pt x="922" y="3425"/>
                  </a:cubicBezTo>
                  <a:lnTo>
                    <a:pt x="1859" y="2942"/>
                  </a:lnTo>
                  <a:lnTo>
                    <a:pt x="2811" y="2489"/>
                  </a:lnTo>
                  <a:lnTo>
                    <a:pt x="3783" y="2076"/>
                  </a:lnTo>
                  <a:cubicBezTo>
                    <a:pt x="5092" y="1552"/>
                    <a:pt x="6432" y="1119"/>
                    <a:pt x="7807" y="807"/>
                  </a:cubicBezTo>
                  <a:cubicBezTo>
                    <a:pt x="9172" y="479"/>
                    <a:pt x="10566" y="273"/>
                    <a:pt x="11972" y="167"/>
                  </a:cubicBezTo>
                  <a:lnTo>
                    <a:pt x="13024" y="107"/>
                  </a:lnTo>
                  <a:lnTo>
                    <a:pt x="14082" y="92"/>
                  </a:lnTo>
                  <a:lnTo>
                    <a:pt x="15139" y="112"/>
                  </a:lnTo>
                  <a:cubicBezTo>
                    <a:pt x="15492" y="132"/>
                    <a:pt x="15844" y="152"/>
                    <a:pt x="16197" y="172"/>
                  </a:cubicBezTo>
                  <a:cubicBezTo>
                    <a:pt x="15844" y="137"/>
                    <a:pt x="15492" y="102"/>
                    <a:pt x="15139" y="66"/>
                  </a:cubicBezTo>
                  <a:lnTo>
                    <a:pt x="14082" y="6"/>
                  </a:lnTo>
                  <a:lnTo>
                    <a:pt x="13024" y="1"/>
                  </a:lnTo>
                  <a:close/>
                </a:path>
              </a:pathLst>
            </a:custGeom>
            <a:solidFill>
              <a:srgbClr val="C68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1"/>
            <p:cNvSpPr/>
            <p:nvPr/>
          </p:nvSpPr>
          <p:spPr>
            <a:xfrm>
              <a:off x="3545025" y="2333663"/>
              <a:ext cx="313775" cy="406300"/>
            </a:xfrm>
            <a:custGeom>
              <a:avLst/>
              <a:gdLst/>
              <a:ahLst/>
              <a:cxnLst/>
              <a:rect l="l" t="t" r="r" b="b"/>
              <a:pathLst>
                <a:path w="12551" h="16252" extrusionOk="0">
                  <a:moveTo>
                    <a:pt x="6085" y="0"/>
                  </a:moveTo>
                  <a:cubicBezTo>
                    <a:pt x="5359" y="1012"/>
                    <a:pt x="4428" y="1516"/>
                    <a:pt x="3390" y="2125"/>
                  </a:cubicBezTo>
                  <a:cubicBezTo>
                    <a:pt x="2866" y="2438"/>
                    <a:pt x="2353" y="2649"/>
                    <a:pt x="1738" y="2730"/>
                  </a:cubicBezTo>
                  <a:cubicBezTo>
                    <a:pt x="1639" y="2741"/>
                    <a:pt x="1282" y="2767"/>
                    <a:pt x="918" y="2767"/>
                  </a:cubicBezTo>
                  <a:cubicBezTo>
                    <a:pt x="485" y="2767"/>
                    <a:pt x="42" y="2731"/>
                    <a:pt x="1" y="2589"/>
                  </a:cubicBezTo>
                  <a:lnTo>
                    <a:pt x="1" y="2589"/>
                  </a:lnTo>
                  <a:cubicBezTo>
                    <a:pt x="369" y="3863"/>
                    <a:pt x="1109" y="5031"/>
                    <a:pt x="2101" y="5912"/>
                  </a:cubicBezTo>
                  <a:cubicBezTo>
                    <a:pt x="3375" y="7040"/>
                    <a:pt x="5007" y="7665"/>
                    <a:pt x="6487" y="8506"/>
                  </a:cubicBezTo>
                  <a:cubicBezTo>
                    <a:pt x="7550" y="9105"/>
                    <a:pt x="8547" y="9825"/>
                    <a:pt x="9454" y="10641"/>
                  </a:cubicBezTo>
                  <a:cubicBezTo>
                    <a:pt x="9952" y="11089"/>
                    <a:pt x="10305" y="11432"/>
                    <a:pt x="10642" y="12016"/>
                  </a:cubicBezTo>
                  <a:cubicBezTo>
                    <a:pt x="11372" y="13280"/>
                    <a:pt x="11725" y="14806"/>
                    <a:pt x="11901" y="16251"/>
                  </a:cubicBezTo>
                  <a:cubicBezTo>
                    <a:pt x="11901" y="15380"/>
                    <a:pt x="12067" y="14474"/>
                    <a:pt x="12153" y="13602"/>
                  </a:cubicBezTo>
                  <a:cubicBezTo>
                    <a:pt x="12244" y="12676"/>
                    <a:pt x="12344" y="11744"/>
                    <a:pt x="12420" y="10812"/>
                  </a:cubicBezTo>
                  <a:cubicBezTo>
                    <a:pt x="12551" y="9297"/>
                    <a:pt x="12385" y="7489"/>
                    <a:pt x="11775" y="6079"/>
                  </a:cubicBezTo>
                  <a:cubicBezTo>
                    <a:pt x="11221" y="4794"/>
                    <a:pt x="10259" y="3727"/>
                    <a:pt x="9227" y="2780"/>
                  </a:cubicBezTo>
                  <a:cubicBezTo>
                    <a:pt x="8195" y="1838"/>
                    <a:pt x="7072" y="992"/>
                    <a:pt x="6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3653575" y="2506163"/>
              <a:ext cx="208250" cy="233800"/>
            </a:xfrm>
            <a:custGeom>
              <a:avLst/>
              <a:gdLst/>
              <a:ahLst/>
              <a:cxnLst/>
              <a:rect l="l" t="t" r="r" b="b"/>
              <a:pathLst>
                <a:path w="8330" h="9352" extrusionOk="0">
                  <a:moveTo>
                    <a:pt x="4252" y="1"/>
                  </a:moveTo>
                  <a:cubicBezTo>
                    <a:pt x="2829" y="1"/>
                    <a:pt x="1407" y="241"/>
                    <a:pt x="0" y="478"/>
                  </a:cubicBezTo>
                  <a:cubicBezTo>
                    <a:pt x="710" y="866"/>
                    <a:pt x="1440" y="1208"/>
                    <a:pt x="2145" y="1606"/>
                  </a:cubicBezTo>
                  <a:cubicBezTo>
                    <a:pt x="3208" y="2205"/>
                    <a:pt x="4205" y="2925"/>
                    <a:pt x="5112" y="3741"/>
                  </a:cubicBezTo>
                  <a:cubicBezTo>
                    <a:pt x="5610" y="4189"/>
                    <a:pt x="5963" y="4532"/>
                    <a:pt x="6300" y="5116"/>
                  </a:cubicBezTo>
                  <a:cubicBezTo>
                    <a:pt x="7030" y="6380"/>
                    <a:pt x="7383" y="7906"/>
                    <a:pt x="7559" y="9351"/>
                  </a:cubicBezTo>
                  <a:cubicBezTo>
                    <a:pt x="7559" y="8480"/>
                    <a:pt x="7725" y="7574"/>
                    <a:pt x="7811" y="6702"/>
                  </a:cubicBezTo>
                  <a:cubicBezTo>
                    <a:pt x="7902" y="5776"/>
                    <a:pt x="8002" y="4844"/>
                    <a:pt x="8078" y="3912"/>
                  </a:cubicBezTo>
                  <a:cubicBezTo>
                    <a:pt x="8184" y="2653"/>
                    <a:pt x="8330" y="1218"/>
                    <a:pt x="7066" y="513"/>
                  </a:cubicBezTo>
                  <a:cubicBezTo>
                    <a:pt x="7000" y="478"/>
                    <a:pt x="6940" y="448"/>
                    <a:pt x="6874" y="417"/>
                  </a:cubicBezTo>
                  <a:cubicBezTo>
                    <a:pt x="6421" y="206"/>
                    <a:pt x="5917" y="115"/>
                    <a:pt x="5424" y="60"/>
                  </a:cubicBezTo>
                  <a:cubicBezTo>
                    <a:pt x="5033" y="19"/>
                    <a:pt x="4643" y="1"/>
                    <a:pt x="4252" y="1"/>
                  </a:cubicBezTo>
                  <a:close/>
                </a:path>
              </a:pathLst>
            </a:custGeom>
            <a:solidFill>
              <a:srgbClr val="FFD9A6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1"/>
            <p:cNvSpPr/>
            <p:nvPr/>
          </p:nvSpPr>
          <p:spPr>
            <a:xfrm>
              <a:off x="3668925" y="2333663"/>
              <a:ext cx="91300" cy="55925"/>
            </a:xfrm>
            <a:custGeom>
              <a:avLst/>
              <a:gdLst/>
              <a:ahLst/>
              <a:cxnLst/>
              <a:rect l="l" t="t" r="r" b="b"/>
              <a:pathLst>
                <a:path w="3652" h="2237" extrusionOk="0">
                  <a:moveTo>
                    <a:pt x="1129" y="0"/>
                  </a:moveTo>
                  <a:cubicBezTo>
                    <a:pt x="831" y="408"/>
                    <a:pt x="454" y="876"/>
                    <a:pt x="0" y="1113"/>
                  </a:cubicBezTo>
                  <a:cubicBezTo>
                    <a:pt x="36" y="1108"/>
                    <a:pt x="73" y="1106"/>
                    <a:pt x="109" y="1106"/>
                  </a:cubicBezTo>
                  <a:cubicBezTo>
                    <a:pt x="215" y="1106"/>
                    <a:pt x="323" y="1125"/>
                    <a:pt x="428" y="1143"/>
                  </a:cubicBezTo>
                  <a:cubicBezTo>
                    <a:pt x="1546" y="1365"/>
                    <a:pt x="2629" y="1732"/>
                    <a:pt x="3652" y="2236"/>
                  </a:cubicBezTo>
                  <a:cubicBezTo>
                    <a:pt x="3234" y="2030"/>
                    <a:pt x="2836" y="1541"/>
                    <a:pt x="2483" y="1234"/>
                  </a:cubicBezTo>
                  <a:cubicBezTo>
                    <a:pt x="2015" y="836"/>
                    <a:pt x="1557" y="433"/>
                    <a:pt x="1129" y="0"/>
                  </a:cubicBezTo>
                  <a:close/>
                </a:path>
              </a:pathLst>
            </a:custGeom>
            <a:solidFill>
              <a:srgbClr val="FFD9A6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1"/>
            <p:cNvSpPr/>
            <p:nvPr/>
          </p:nvSpPr>
          <p:spPr>
            <a:xfrm>
              <a:off x="3545025" y="2376463"/>
              <a:ext cx="102650" cy="125675"/>
            </a:xfrm>
            <a:custGeom>
              <a:avLst/>
              <a:gdLst/>
              <a:ahLst/>
              <a:cxnLst/>
              <a:rect l="l" t="t" r="r" b="b"/>
              <a:pathLst>
                <a:path w="4106" h="5027" extrusionOk="0">
                  <a:moveTo>
                    <a:pt x="4105" y="0"/>
                  </a:moveTo>
                  <a:cubicBezTo>
                    <a:pt x="3939" y="182"/>
                    <a:pt x="3602" y="292"/>
                    <a:pt x="3390" y="413"/>
                  </a:cubicBezTo>
                  <a:cubicBezTo>
                    <a:pt x="2866" y="726"/>
                    <a:pt x="2353" y="937"/>
                    <a:pt x="1738" y="1018"/>
                  </a:cubicBezTo>
                  <a:cubicBezTo>
                    <a:pt x="1639" y="1029"/>
                    <a:pt x="1282" y="1055"/>
                    <a:pt x="918" y="1055"/>
                  </a:cubicBezTo>
                  <a:cubicBezTo>
                    <a:pt x="485" y="1055"/>
                    <a:pt x="42" y="1019"/>
                    <a:pt x="1" y="877"/>
                  </a:cubicBezTo>
                  <a:lnTo>
                    <a:pt x="1" y="877"/>
                  </a:lnTo>
                  <a:cubicBezTo>
                    <a:pt x="369" y="2151"/>
                    <a:pt x="1109" y="3319"/>
                    <a:pt x="2101" y="4200"/>
                  </a:cubicBezTo>
                  <a:cubicBezTo>
                    <a:pt x="2428" y="4487"/>
                    <a:pt x="2781" y="4734"/>
                    <a:pt x="3098" y="5026"/>
                  </a:cubicBezTo>
                  <a:cubicBezTo>
                    <a:pt x="2489" y="3334"/>
                    <a:pt x="2897" y="1325"/>
                    <a:pt x="4105" y="0"/>
                  </a:cubicBezTo>
                  <a:close/>
                </a:path>
              </a:pathLst>
            </a:custGeom>
            <a:solidFill>
              <a:srgbClr val="FFD9A6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3840400" y="2383538"/>
              <a:ext cx="353175" cy="361200"/>
            </a:xfrm>
            <a:custGeom>
              <a:avLst/>
              <a:gdLst/>
              <a:ahLst/>
              <a:cxnLst/>
              <a:rect l="l" t="t" r="r" b="b"/>
              <a:pathLst>
                <a:path w="14127" h="14448" extrusionOk="0">
                  <a:moveTo>
                    <a:pt x="14127" y="6289"/>
                  </a:moveTo>
                  <a:cubicBezTo>
                    <a:pt x="14126" y="6289"/>
                    <a:pt x="14126" y="6290"/>
                    <a:pt x="14125" y="6290"/>
                  </a:cubicBezTo>
                  <a:lnTo>
                    <a:pt x="14125" y="6290"/>
                  </a:lnTo>
                  <a:cubicBezTo>
                    <a:pt x="14126" y="6290"/>
                    <a:pt x="14126" y="6289"/>
                    <a:pt x="14127" y="6289"/>
                  </a:cubicBezTo>
                  <a:close/>
                  <a:moveTo>
                    <a:pt x="8297" y="1"/>
                  </a:moveTo>
                  <a:cubicBezTo>
                    <a:pt x="5597" y="1"/>
                    <a:pt x="3498" y="2147"/>
                    <a:pt x="2221" y="4376"/>
                  </a:cubicBezTo>
                  <a:cubicBezTo>
                    <a:pt x="465" y="7436"/>
                    <a:pt x="242" y="10990"/>
                    <a:pt x="1" y="14444"/>
                  </a:cubicBezTo>
                  <a:lnTo>
                    <a:pt x="1" y="14444"/>
                  </a:lnTo>
                  <a:cubicBezTo>
                    <a:pt x="28" y="14072"/>
                    <a:pt x="293" y="13610"/>
                    <a:pt x="429" y="13269"/>
                  </a:cubicBezTo>
                  <a:cubicBezTo>
                    <a:pt x="600" y="12841"/>
                    <a:pt x="791" y="12423"/>
                    <a:pt x="993" y="12010"/>
                  </a:cubicBezTo>
                  <a:cubicBezTo>
                    <a:pt x="1154" y="11688"/>
                    <a:pt x="1325" y="11366"/>
                    <a:pt x="1511" y="11053"/>
                  </a:cubicBezTo>
                  <a:cubicBezTo>
                    <a:pt x="1788" y="10580"/>
                    <a:pt x="2090" y="10117"/>
                    <a:pt x="2423" y="9674"/>
                  </a:cubicBezTo>
                  <a:cubicBezTo>
                    <a:pt x="3521" y="8193"/>
                    <a:pt x="4956" y="6863"/>
                    <a:pt x="6653" y="6113"/>
                  </a:cubicBezTo>
                  <a:cubicBezTo>
                    <a:pt x="7454" y="5756"/>
                    <a:pt x="8325" y="5544"/>
                    <a:pt x="9206" y="5524"/>
                  </a:cubicBezTo>
                  <a:cubicBezTo>
                    <a:pt x="9241" y="5523"/>
                    <a:pt x="9275" y="5523"/>
                    <a:pt x="9309" y="5523"/>
                  </a:cubicBezTo>
                  <a:cubicBezTo>
                    <a:pt x="10198" y="5523"/>
                    <a:pt x="10982" y="5770"/>
                    <a:pt x="11835" y="6022"/>
                  </a:cubicBezTo>
                  <a:cubicBezTo>
                    <a:pt x="12394" y="6189"/>
                    <a:pt x="12975" y="6349"/>
                    <a:pt x="13551" y="6349"/>
                  </a:cubicBezTo>
                  <a:cubicBezTo>
                    <a:pt x="13744" y="6349"/>
                    <a:pt x="13935" y="6331"/>
                    <a:pt x="14125" y="6290"/>
                  </a:cubicBezTo>
                  <a:lnTo>
                    <a:pt x="14125" y="6290"/>
                  </a:lnTo>
                  <a:cubicBezTo>
                    <a:pt x="14117" y="6292"/>
                    <a:pt x="14107" y="6292"/>
                    <a:pt x="14098" y="6292"/>
                  </a:cubicBezTo>
                  <a:cubicBezTo>
                    <a:pt x="13840" y="6292"/>
                    <a:pt x="13326" y="5619"/>
                    <a:pt x="13190" y="5474"/>
                  </a:cubicBezTo>
                  <a:cubicBezTo>
                    <a:pt x="12762" y="5005"/>
                    <a:pt x="12399" y="4476"/>
                    <a:pt x="12102" y="3922"/>
                  </a:cubicBezTo>
                  <a:cubicBezTo>
                    <a:pt x="11558" y="2910"/>
                    <a:pt x="11196" y="1817"/>
                    <a:pt x="10848" y="725"/>
                  </a:cubicBezTo>
                  <a:cubicBezTo>
                    <a:pt x="10813" y="629"/>
                    <a:pt x="10783" y="528"/>
                    <a:pt x="10702" y="468"/>
                  </a:cubicBezTo>
                  <a:cubicBezTo>
                    <a:pt x="10652" y="427"/>
                    <a:pt x="10581" y="407"/>
                    <a:pt x="10521" y="392"/>
                  </a:cubicBezTo>
                  <a:cubicBezTo>
                    <a:pt x="9932" y="231"/>
                    <a:pt x="9342" y="70"/>
                    <a:pt x="8733" y="20"/>
                  </a:cubicBezTo>
                  <a:cubicBezTo>
                    <a:pt x="8586" y="7"/>
                    <a:pt x="8441" y="1"/>
                    <a:pt x="8297" y="1"/>
                  </a:cubicBezTo>
                  <a:close/>
                  <a:moveTo>
                    <a:pt x="1" y="14444"/>
                  </a:moveTo>
                  <a:lnTo>
                    <a:pt x="1" y="14444"/>
                  </a:lnTo>
                  <a:cubicBezTo>
                    <a:pt x="1" y="14445"/>
                    <a:pt x="1" y="14446"/>
                    <a:pt x="1" y="14448"/>
                  </a:cubicBezTo>
                  <a:cubicBezTo>
                    <a:pt x="1" y="14446"/>
                    <a:pt x="1" y="14445"/>
                    <a:pt x="1" y="144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1"/>
            <p:cNvSpPr/>
            <p:nvPr/>
          </p:nvSpPr>
          <p:spPr>
            <a:xfrm>
              <a:off x="3840400" y="2431613"/>
              <a:ext cx="221350" cy="313125"/>
            </a:xfrm>
            <a:custGeom>
              <a:avLst/>
              <a:gdLst/>
              <a:ahLst/>
              <a:cxnLst/>
              <a:rect l="l" t="t" r="r" b="b"/>
              <a:pathLst>
                <a:path w="8854" h="12525" extrusionOk="0">
                  <a:moveTo>
                    <a:pt x="4075" y="0"/>
                  </a:moveTo>
                  <a:lnTo>
                    <a:pt x="4075" y="0"/>
                  </a:lnTo>
                  <a:cubicBezTo>
                    <a:pt x="4073" y="2"/>
                    <a:pt x="4071" y="4"/>
                    <a:pt x="4069" y="6"/>
                  </a:cubicBezTo>
                  <a:lnTo>
                    <a:pt x="4069" y="6"/>
                  </a:lnTo>
                  <a:cubicBezTo>
                    <a:pt x="4071" y="4"/>
                    <a:pt x="4073" y="2"/>
                    <a:pt x="4075" y="0"/>
                  </a:cubicBezTo>
                  <a:close/>
                  <a:moveTo>
                    <a:pt x="4069" y="6"/>
                  </a:moveTo>
                  <a:cubicBezTo>
                    <a:pt x="3850" y="221"/>
                    <a:pt x="3660" y="435"/>
                    <a:pt x="3465" y="665"/>
                  </a:cubicBezTo>
                  <a:cubicBezTo>
                    <a:pt x="2997" y="1219"/>
                    <a:pt x="2584" y="1818"/>
                    <a:pt x="2221" y="2453"/>
                  </a:cubicBezTo>
                  <a:cubicBezTo>
                    <a:pt x="465" y="5513"/>
                    <a:pt x="242" y="9067"/>
                    <a:pt x="1" y="12521"/>
                  </a:cubicBezTo>
                  <a:lnTo>
                    <a:pt x="1" y="12521"/>
                  </a:lnTo>
                  <a:cubicBezTo>
                    <a:pt x="28" y="12149"/>
                    <a:pt x="293" y="11687"/>
                    <a:pt x="429" y="11346"/>
                  </a:cubicBezTo>
                  <a:cubicBezTo>
                    <a:pt x="600" y="10918"/>
                    <a:pt x="791" y="10500"/>
                    <a:pt x="993" y="10087"/>
                  </a:cubicBezTo>
                  <a:cubicBezTo>
                    <a:pt x="1154" y="9765"/>
                    <a:pt x="1325" y="9443"/>
                    <a:pt x="1511" y="9130"/>
                  </a:cubicBezTo>
                  <a:cubicBezTo>
                    <a:pt x="1788" y="8657"/>
                    <a:pt x="2090" y="8194"/>
                    <a:pt x="2423" y="7751"/>
                  </a:cubicBezTo>
                  <a:cubicBezTo>
                    <a:pt x="3521" y="6270"/>
                    <a:pt x="4956" y="4940"/>
                    <a:pt x="6653" y="4190"/>
                  </a:cubicBezTo>
                  <a:cubicBezTo>
                    <a:pt x="7031" y="4019"/>
                    <a:pt x="7424" y="3888"/>
                    <a:pt x="7821" y="3787"/>
                  </a:cubicBezTo>
                  <a:cubicBezTo>
                    <a:pt x="8159" y="3702"/>
                    <a:pt x="8537" y="3742"/>
                    <a:pt x="8854" y="3606"/>
                  </a:cubicBezTo>
                  <a:cubicBezTo>
                    <a:pt x="8634" y="3589"/>
                    <a:pt x="8414" y="3582"/>
                    <a:pt x="8195" y="3582"/>
                  </a:cubicBezTo>
                  <a:cubicBezTo>
                    <a:pt x="6953" y="3582"/>
                    <a:pt x="5711" y="3826"/>
                    <a:pt x="4488" y="4074"/>
                  </a:cubicBezTo>
                  <a:cubicBezTo>
                    <a:pt x="4378" y="4097"/>
                    <a:pt x="4280" y="4107"/>
                    <a:pt x="4193" y="4107"/>
                  </a:cubicBezTo>
                  <a:cubicBezTo>
                    <a:pt x="3443" y="4107"/>
                    <a:pt x="3498" y="3320"/>
                    <a:pt x="3516" y="2594"/>
                  </a:cubicBezTo>
                  <a:cubicBezTo>
                    <a:pt x="3526" y="2125"/>
                    <a:pt x="3581" y="1662"/>
                    <a:pt x="3682" y="1204"/>
                  </a:cubicBezTo>
                  <a:cubicBezTo>
                    <a:pt x="3752" y="904"/>
                    <a:pt x="3841" y="233"/>
                    <a:pt x="4069" y="6"/>
                  </a:cubicBezTo>
                  <a:close/>
                  <a:moveTo>
                    <a:pt x="1" y="12521"/>
                  </a:moveTo>
                  <a:lnTo>
                    <a:pt x="1" y="12521"/>
                  </a:lnTo>
                  <a:cubicBezTo>
                    <a:pt x="1" y="12522"/>
                    <a:pt x="1" y="12523"/>
                    <a:pt x="1" y="12525"/>
                  </a:cubicBezTo>
                  <a:cubicBezTo>
                    <a:pt x="1" y="12523"/>
                    <a:pt x="1" y="12522"/>
                    <a:pt x="1" y="12521"/>
                  </a:cubicBezTo>
                  <a:close/>
                </a:path>
              </a:pathLst>
            </a:custGeom>
            <a:solidFill>
              <a:srgbClr val="FFD9A6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1"/>
            <p:cNvSpPr/>
            <p:nvPr/>
          </p:nvSpPr>
          <p:spPr>
            <a:xfrm>
              <a:off x="3840400" y="2537613"/>
              <a:ext cx="82500" cy="207125"/>
            </a:xfrm>
            <a:custGeom>
              <a:avLst/>
              <a:gdLst/>
              <a:ahLst/>
              <a:cxnLst/>
              <a:rect l="l" t="t" r="r" b="b"/>
              <a:pathLst>
                <a:path w="3300" h="8285" extrusionOk="0">
                  <a:moveTo>
                    <a:pt x="3298" y="2453"/>
                  </a:moveTo>
                  <a:lnTo>
                    <a:pt x="3298" y="2453"/>
                  </a:lnTo>
                  <a:cubicBezTo>
                    <a:pt x="3298" y="2453"/>
                    <a:pt x="3299" y="2453"/>
                    <a:pt x="3299" y="2453"/>
                  </a:cubicBezTo>
                  <a:cubicBezTo>
                    <a:pt x="3299" y="2453"/>
                    <a:pt x="3298" y="2453"/>
                    <a:pt x="3298" y="2453"/>
                  </a:cubicBezTo>
                  <a:close/>
                  <a:moveTo>
                    <a:pt x="1355" y="0"/>
                  </a:moveTo>
                  <a:cubicBezTo>
                    <a:pt x="1189" y="429"/>
                    <a:pt x="1078" y="852"/>
                    <a:pt x="952" y="1295"/>
                  </a:cubicBezTo>
                  <a:cubicBezTo>
                    <a:pt x="862" y="1617"/>
                    <a:pt x="781" y="1944"/>
                    <a:pt x="711" y="2277"/>
                  </a:cubicBezTo>
                  <a:cubicBezTo>
                    <a:pt x="565" y="2936"/>
                    <a:pt x="449" y="3601"/>
                    <a:pt x="363" y="4276"/>
                  </a:cubicBezTo>
                  <a:cubicBezTo>
                    <a:pt x="182" y="5603"/>
                    <a:pt x="96" y="6941"/>
                    <a:pt x="1" y="8278"/>
                  </a:cubicBezTo>
                  <a:lnTo>
                    <a:pt x="1" y="8278"/>
                  </a:lnTo>
                  <a:cubicBezTo>
                    <a:pt x="29" y="7906"/>
                    <a:pt x="293" y="7447"/>
                    <a:pt x="429" y="7106"/>
                  </a:cubicBezTo>
                  <a:cubicBezTo>
                    <a:pt x="600" y="6678"/>
                    <a:pt x="791" y="6260"/>
                    <a:pt x="993" y="5847"/>
                  </a:cubicBezTo>
                  <a:cubicBezTo>
                    <a:pt x="1154" y="5525"/>
                    <a:pt x="1325" y="5203"/>
                    <a:pt x="1511" y="4890"/>
                  </a:cubicBezTo>
                  <a:cubicBezTo>
                    <a:pt x="1788" y="4417"/>
                    <a:pt x="2090" y="3954"/>
                    <a:pt x="2423" y="3511"/>
                  </a:cubicBezTo>
                  <a:cubicBezTo>
                    <a:pt x="2579" y="3294"/>
                    <a:pt x="2745" y="3088"/>
                    <a:pt x="2916" y="2881"/>
                  </a:cubicBezTo>
                  <a:cubicBezTo>
                    <a:pt x="2961" y="2826"/>
                    <a:pt x="3227" y="2453"/>
                    <a:pt x="3296" y="2453"/>
                  </a:cubicBezTo>
                  <a:cubicBezTo>
                    <a:pt x="3297" y="2453"/>
                    <a:pt x="3297" y="2453"/>
                    <a:pt x="3298" y="2453"/>
                  </a:cubicBezTo>
                  <a:lnTo>
                    <a:pt x="3298" y="2453"/>
                  </a:lnTo>
                  <a:cubicBezTo>
                    <a:pt x="2785" y="2392"/>
                    <a:pt x="2261" y="2216"/>
                    <a:pt x="1904" y="1839"/>
                  </a:cubicBezTo>
                  <a:cubicBezTo>
                    <a:pt x="1537" y="1446"/>
                    <a:pt x="1149" y="544"/>
                    <a:pt x="1355" y="0"/>
                  </a:cubicBezTo>
                  <a:close/>
                  <a:moveTo>
                    <a:pt x="1" y="8278"/>
                  </a:moveTo>
                  <a:cubicBezTo>
                    <a:pt x="1" y="8280"/>
                    <a:pt x="1" y="8282"/>
                    <a:pt x="1" y="8285"/>
                  </a:cubicBezTo>
                  <a:cubicBezTo>
                    <a:pt x="1" y="8282"/>
                    <a:pt x="1" y="8280"/>
                    <a:pt x="1" y="8278"/>
                  </a:cubicBezTo>
                  <a:close/>
                </a:path>
              </a:pathLst>
            </a:custGeom>
            <a:solidFill>
              <a:srgbClr val="E2B9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1"/>
            <p:cNvSpPr/>
            <p:nvPr/>
          </p:nvSpPr>
          <p:spPr>
            <a:xfrm>
              <a:off x="4102275" y="2461063"/>
              <a:ext cx="91300" cy="81200"/>
            </a:xfrm>
            <a:custGeom>
              <a:avLst/>
              <a:gdLst/>
              <a:ahLst/>
              <a:cxnLst/>
              <a:rect l="l" t="t" r="r" b="b"/>
              <a:pathLst>
                <a:path w="3652" h="3248" extrusionOk="0">
                  <a:moveTo>
                    <a:pt x="1169" y="1"/>
                  </a:moveTo>
                  <a:cubicBezTo>
                    <a:pt x="1169" y="2"/>
                    <a:pt x="1169" y="4"/>
                    <a:pt x="1170" y="6"/>
                  </a:cubicBezTo>
                  <a:lnTo>
                    <a:pt x="1170" y="6"/>
                  </a:lnTo>
                  <a:cubicBezTo>
                    <a:pt x="1169" y="4"/>
                    <a:pt x="1169" y="2"/>
                    <a:pt x="1169" y="1"/>
                  </a:cubicBezTo>
                  <a:close/>
                  <a:moveTo>
                    <a:pt x="3652" y="3188"/>
                  </a:moveTo>
                  <a:cubicBezTo>
                    <a:pt x="3651" y="3188"/>
                    <a:pt x="3651" y="3189"/>
                    <a:pt x="3650" y="3189"/>
                  </a:cubicBezTo>
                  <a:lnTo>
                    <a:pt x="3650" y="3189"/>
                  </a:lnTo>
                  <a:cubicBezTo>
                    <a:pt x="3651" y="3189"/>
                    <a:pt x="3651" y="3188"/>
                    <a:pt x="3652" y="3188"/>
                  </a:cubicBezTo>
                  <a:close/>
                  <a:moveTo>
                    <a:pt x="1170" y="6"/>
                  </a:moveTo>
                  <a:cubicBezTo>
                    <a:pt x="1301" y="905"/>
                    <a:pt x="1522" y="1790"/>
                    <a:pt x="1824" y="2650"/>
                  </a:cubicBezTo>
                  <a:cubicBezTo>
                    <a:pt x="1214" y="2609"/>
                    <a:pt x="610" y="2564"/>
                    <a:pt x="0" y="2524"/>
                  </a:cubicBezTo>
                  <a:lnTo>
                    <a:pt x="0" y="2524"/>
                  </a:lnTo>
                  <a:cubicBezTo>
                    <a:pt x="464" y="2609"/>
                    <a:pt x="907" y="2785"/>
                    <a:pt x="1360" y="2921"/>
                  </a:cubicBezTo>
                  <a:cubicBezTo>
                    <a:pt x="1919" y="3088"/>
                    <a:pt x="2500" y="3248"/>
                    <a:pt x="3076" y="3248"/>
                  </a:cubicBezTo>
                  <a:cubicBezTo>
                    <a:pt x="3269" y="3248"/>
                    <a:pt x="3460" y="3230"/>
                    <a:pt x="3650" y="3189"/>
                  </a:cubicBezTo>
                  <a:lnTo>
                    <a:pt x="3650" y="3189"/>
                  </a:lnTo>
                  <a:cubicBezTo>
                    <a:pt x="3642" y="3191"/>
                    <a:pt x="3632" y="3191"/>
                    <a:pt x="3623" y="3191"/>
                  </a:cubicBezTo>
                  <a:cubicBezTo>
                    <a:pt x="3365" y="3191"/>
                    <a:pt x="2851" y="2518"/>
                    <a:pt x="2715" y="2373"/>
                  </a:cubicBezTo>
                  <a:cubicBezTo>
                    <a:pt x="2287" y="1904"/>
                    <a:pt x="1924" y="1375"/>
                    <a:pt x="1627" y="821"/>
                  </a:cubicBezTo>
                  <a:cubicBezTo>
                    <a:pt x="1492" y="571"/>
                    <a:pt x="1213" y="291"/>
                    <a:pt x="1170" y="6"/>
                  </a:cubicBezTo>
                  <a:close/>
                </a:path>
              </a:pathLst>
            </a:custGeom>
            <a:solidFill>
              <a:srgbClr val="FFD9A6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41"/>
          <p:cNvSpPr/>
          <p:nvPr/>
        </p:nvSpPr>
        <p:spPr>
          <a:xfrm>
            <a:off x="182887" y="1172673"/>
            <a:ext cx="198001" cy="229744"/>
          </a:xfrm>
          <a:custGeom>
            <a:avLst/>
            <a:gdLst/>
            <a:ahLst/>
            <a:cxnLst/>
            <a:rect l="l" t="t" r="r" b="b"/>
            <a:pathLst>
              <a:path w="1890" h="2193" extrusionOk="0">
                <a:moveTo>
                  <a:pt x="584" y="1"/>
                </a:moveTo>
                <a:cubicBezTo>
                  <a:pt x="492" y="1"/>
                  <a:pt x="396" y="30"/>
                  <a:pt x="313" y="88"/>
                </a:cubicBezTo>
                <a:cubicBezTo>
                  <a:pt x="187" y="178"/>
                  <a:pt x="102" y="309"/>
                  <a:pt x="41" y="425"/>
                </a:cubicBezTo>
                <a:cubicBezTo>
                  <a:pt x="21" y="455"/>
                  <a:pt x="6" y="496"/>
                  <a:pt x="6" y="541"/>
                </a:cubicBezTo>
                <a:cubicBezTo>
                  <a:pt x="1" y="617"/>
                  <a:pt x="51" y="677"/>
                  <a:pt x="81" y="712"/>
                </a:cubicBezTo>
                <a:cubicBezTo>
                  <a:pt x="323" y="999"/>
                  <a:pt x="565" y="1296"/>
                  <a:pt x="797" y="1589"/>
                </a:cubicBezTo>
                <a:cubicBezTo>
                  <a:pt x="948" y="1780"/>
                  <a:pt x="1104" y="1971"/>
                  <a:pt x="1260" y="2163"/>
                </a:cubicBezTo>
                <a:cubicBezTo>
                  <a:pt x="1280" y="2183"/>
                  <a:pt x="1300" y="2193"/>
                  <a:pt x="1325" y="2193"/>
                </a:cubicBezTo>
                <a:cubicBezTo>
                  <a:pt x="1345" y="2193"/>
                  <a:pt x="1366" y="2188"/>
                  <a:pt x="1381" y="2173"/>
                </a:cubicBezTo>
                <a:cubicBezTo>
                  <a:pt x="1416" y="2143"/>
                  <a:pt x="1421" y="2092"/>
                  <a:pt x="1391" y="2057"/>
                </a:cubicBezTo>
                <a:cubicBezTo>
                  <a:pt x="1235" y="1866"/>
                  <a:pt x="1079" y="1674"/>
                  <a:pt x="927" y="1483"/>
                </a:cubicBezTo>
                <a:cubicBezTo>
                  <a:pt x="696" y="1191"/>
                  <a:pt x="454" y="894"/>
                  <a:pt x="212" y="607"/>
                </a:cubicBezTo>
                <a:cubicBezTo>
                  <a:pt x="197" y="591"/>
                  <a:pt x="172" y="561"/>
                  <a:pt x="172" y="546"/>
                </a:cubicBezTo>
                <a:cubicBezTo>
                  <a:pt x="172" y="536"/>
                  <a:pt x="182" y="516"/>
                  <a:pt x="187" y="506"/>
                </a:cubicBezTo>
                <a:cubicBezTo>
                  <a:pt x="243" y="405"/>
                  <a:pt x="308" y="294"/>
                  <a:pt x="409" y="229"/>
                </a:cubicBezTo>
                <a:cubicBezTo>
                  <a:pt x="456" y="194"/>
                  <a:pt x="521" y="169"/>
                  <a:pt x="585" y="169"/>
                </a:cubicBezTo>
                <a:cubicBezTo>
                  <a:pt x="622" y="169"/>
                  <a:pt x="659" y="178"/>
                  <a:pt x="691" y="199"/>
                </a:cubicBezTo>
                <a:cubicBezTo>
                  <a:pt x="766" y="239"/>
                  <a:pt x="812" y="299"/>
                  <a:pt x="832" y="380"/>
                </a:cubicBezTo>
                <a:cubicBezTo>
                  <a:pt x="882" y="581"/>
                  <a:pt x="771" y="868"/>
                  <a:pt x="656" y="1050"/>
                </a:cubicBezTo>
                <a:lnTo>
                  <a:pt x="802" y="1135"/>
                </a:lnTo>
                <a:cubicBezTo>
                  <a:pt x="915" y="947"/>
                  <a:pt x="1156" y="842"/>
                  <a:pt x="1350" y="842"/>
                </a:cubicBezTo>
                <a:cubicBezTo>
                  <a:pt x="1406" y="842"/>
                  <a:pt x="1458" y="850"/>
                  <a:pt x="1502" y="868"/>
                </a:cubicBezTo>
                <a:cubicBezTo>
                  <a:pt x="1673" y="934"/>
                  <a:pt x="1668" y="1115"/>
                  <a:pt x="1638" y="1251"/>
                </a:cubicBezTo>
                <a:cubicBezTo>
                  <a:pt x="1602" y="1412"/>
                  <a:pt x="1486" y="1568"/>
                  <a:pt x="1305" y="1689"/>
                </a:cubicBezTo>
                <a:cubicBezTo>
                  <a:pt x="1270" y="1719"/>
                  <a:pt x="1260" y="1770"/>
                  <a:pt x="1285" y="1810"/>
                </a:cubicBezTo>
                <a:cubicBezTo>
                  <a:pt x="1301" y="1832"/>
                  <a:pt x="1326" y="1844"/>
                  <a:pt x="1353" y="1844"/>
                </a:cubicBezTo>
                <a:cubicBezTo>
                  <a:pt x="1369" y="1844"/>
                  <a:pt x="1386" y="1840"/>
                  <a:pt x="1401" y="1830"/>
                </a:cubicBezTo>
                <a:cubicBezTo>
                  <a:pt x="1617" y="1684"/>
                  <a:pt x="1758" y="1493"/>
                  <a:pt x="1804" y="1286"/>
                </a:cubicBezTo>
                <a:cubicBezTo>
                  <a:pt x="1889" y="889"/>
                  <a:pt x="1663" y="753"/>
                  <a:pt x="1562" y="712"/>
                </a:cubicBezTo>
                <a:cubicBezTo>
                  <a:pt x="1497" y="686"/>
                  <a:pt x="1424" y="674"/>
                  <a:pt x="1350" y="674"/>
                </a:cubicBezTo>
                <a:cubicBezTo>
                  <a:pt x="1223" y="674"/>
                  <a:pt x="1088" y="709"/>
                  <a:pt x="968" y="773"/>
                </a:cubicBezTo>
                <a:cubicBezTo>
                  <a:pt x="1008" y="627"/>
                  <a:pt x="1028" y="471"/>
                  <a:pt x="993" y="340"/>
                </a:cubicBezTo>
                <a:cubicBezTo>
                  <a:pt x="963" y="214"/>
                  <a:pt x="887" y="118"/>
                  <a:pt x="776" y="53"/>
                </a:cubicBezTo>
                <a:cubicBezTo>
                  <a:pt x="720" y="18"/>
                  <a:pt x="653" y="1"/>
                  <a:pt x="5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1"/>
          <p:cNvSpPr/>
          <p:nvPr/>
        </p:nvSpPr>
        <p:spPr>
          <a:xfrm>
            <a:off x="8763088" y="1137142"/>
            <a:ext cx="236973" cy="300773"/>
          </a:xfrm>
          <a:custGeom>
            <a:avLst/>
            <a:gdLst/>
            <a:ahLst/>
            <a:cxnLst/>
            <a:rect l="l" t="t" r="r" b="b"/>
            <a:pathLst>
              <a:path w="2262" h="2871" extrusionOk="0">
                <a:moveTo>
                  <a:pt x="1" y="0"/>
                </a:moveTo>
                <a:lnTo>
                  <a:pt x="31" y="187"/>
                </a:lnTo>
                <a:cubicBezTo>
                  <a:pt x="187" y="1068"/>
                  <a:pt x="388" y="1949"/>
                  <a:pt x="640" y="2810"/>
                </a:cubicBezTo>
                <a:cubicBezTo>
                  <a:pt x="650" y="2846"/>
                  <a:pt x="685" y="2871"/>
                  <a:pt x="721" y="2871"/>
                </a:cubicBezTo>
                <a:cubicBezTo>
                  <a:pt x="726" y="2871"/>
                  <a:pt x="736" y="2871"/>
                  <a:pt x="746" y="2866"/>
                </a:cubicBezTo>
                <a:cubicBezTo>
                  <a:pt x="786" y="2856"/>
                  <a:pt x="816" y="2805"/>
                  <a:pt x="801" y="2760"/>
                </a:cubicBezTo>
                <a:cubicBezTo>
                  <a:pt x="570" y="1969"/>
                  <a:pt x="378" y="1158"/>
                  <a:pt x="232" y="348"/>
                </a:cubicBezTo>
                <a:lnTo>
                  <a:pt x="232" y="348"/>
                </a:lnTo>
                <a:cubicBezTo>
                  <a:pt x="610" y="599"/>
                  <a:pt x="983" y="866"/>
                  <a:pt x="1340" y="1148"/>
                </a:cubicBezTo>
                <a:cubicBezTo>
                  <a:pt x="1119" y="1390"/>
                  <a:pt x="907" y="1642"/>
                  <a:pt x="711" y="1904"/>
                </a:cubicBezTo>
                <a:cubicBezTo>
                  <a:pt x="685" y="1944"/>
                  <a:pt x="691" y="1994"/>
                  <a:pt x="731" y="2025"/>
                </a:cubicBezTo>
                <a:cubicBezTo>
                  <a:pt x="746" y="2035"/>
                  <a:pt x="761" y="2040"/>
                  <a:pt x="781" y="2040"/>
                </a:cubicBezTo>
                <a:cubicBezTo>
                  <a:pt x="806" y="2040"/>
                  <a:pt x="832" y="2030"/>
                  <a:pt x="847" y="2005"/>
                </a:cubicBezTo>
                <a:cubicBezTo>
                  <a:pt x="1043" y="1748"/>
                  <a:pt x="1250" y="1496"/>
                  <a:pt x="1471" y="1254"/>
                </a:cubicBezTo>
                <a:cubicBezTo>
                  <a:pt x="1688" y="1430"/>
                  <a:pt x="1904" y="1607"/>
                  <a:pt x="2111" y="1788"/>
                </a:cubicBezTo>
                <a:cubicBezTo>
                  <a:pt x="2128" y="1803"/>
                  <a:pt x="2148" y="1810"/>
                  <a:pt x="2169" y="1810"/>
                </a:cubicBezTo>
                <a:cubicBezTo>
                  <a:pt x="2191" y="1810"/>
                  <a:pt x="2213" y="1801"/>
                  <a:pt x="2232" y="1783"/>
                </a:cubicBezTo>
                <a:cubicBezTo>
                  <a:pt x="2262" y="1748"/>
                  <a:pt x="2257" y="1692"/>
                  <a:pt x="2221" y="1662"/>
                </a:cubicBezTo>
                <a:cubicBezTo>
                  <a:pt x="2015" y="1481"/>
                  <a:pt x="1803" y="1305"/>
                  <a:pt x="1587" y="1133"/>
                </a:cubicBezTo>
                <a:cubicBezTo>
                  <a:pt x="1617" y="1103"/>
                  <a:pt x="1642" y="1073"/>
                  <a:pt x="1668" y="1048"/>
                </a:cubicBezTo>
                <a:cubicBezTo>
                  <a:pt x="1703" y="1012"/>
                  <a:pt x="1703" y="962"/>
                  <a:pt x="1668" y="927"/>
                </a:cubicBezTo>
                <a:cubicBezTo>
                  <a:pt x="1652" y="912"/>
                  <a:pt x="1631" y="904"/>
                  <a:pt x="1610" y="904"/>
                </a:cubicBezTo>
                <a:cubicBezTo>
                  <a:pt x="1588" y="904"/>
                  <a:pt x="1567" y="912"/>
                  <a:pt x="1552" y="927"/>
                </a:cubicBezTo>
                <a:cubicBezTo>
                  <a:pt x="1516" y="962"/>
                  <a:pt x="1486" y="992"/>
                  <a:pt x="1456" y="1028"/>
                </a:cubicBezTo>
                <a:cubicBezTo>
                  <a:pt x="1038" y="700"/>
                  <a:pt x="605" y="388"/>
                  <a:pt x="162" y="101"/>
                </a:cubicBez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1"/>
          <p:cNvSpPr/>
          <p:nvPr/>
        </p:nvSpPr>
        <p:spPr>
          <a:xfrm>
            <a:off x="1323982" y="1679542"/>
            <a:ext cx="176315" cy="157877"/>
          </a:xfrm>
          <a:custGeom>
            <a:avLst/>
            <a:gdLst/>
            <a:ahLst/>
            <a:cxnLst/>
            <a:rect l="l" t="t" r="r" b="b"/>
            <a:pathLst>
              <a:path w="1683" h="1507" extrusionOk="0">
                <a:moveTo>
                  <a:pt x="340" y="0"/>
                </a:moveTo>
                <a:cubicBezTo>
                  <a:pt x="336" y="0"/>
                  <a:pt x="332" y="0"/>
                  <a:pt x="328" y="1"/>
                </a:cubicBezTo>
                <a:cubicBezTo>
                  <a:pt x="288" y="11"/>
                  <a:pt x="257" y="46"/>
                  <a:pt x="262" y="92"/>
                </a:cubicBezTo>
                <a:cubicBezTo>
                  <a:pt x="267" y="197"/>
                  <a:pt x="278" y="308"/>
                  <a:pt x="288" y="414"/>
                </a:cubicBezTo>
                <a:cubicBezTo>
                  <a:pt x="313" y="666"/>
                  <a:pt x="338" y="928"/>
                  <a:pt x="303" y="1174"/>
                </a:cubicBezTo>
                <a:cubicBezTo>
                  <a:pt x="293" y="1260"/>
                  <a:pt x="267" y="1315"/>
                  <a:pt x="232" y="1336"/>
                </a:cubicBezTo>
                <a:cubicBezTo>
                  <a:pt x="230" y="1338"/>
                  <a:pt x="226" y="1339"/>
                  <a:pt x="221" y="1339"/>
                </a:cubicBezTo>
                <a:cubicBezTo>
                  <a:pt x="217" y="1339"/>
                  <a:pt x="212" y="1338"/>
                  <a:pt x="207" y="1336"/>
                </a:cubicBezTo>
                <a:cubicBezTo>
                  <a:pt x="192" y="1336"/>
                  <a:pt x="187" y="1331"/>
                  <a:pt x="182" y="1325"/>
                </a:cubicBezTo>
                <a:cubicBezTo>
                  <a:pt x="192" y="1285"/>
                  <a:pt x="167" y="1240"/>
                  <a:pt x="126" y="1225"/>
                </a:cubicBezTo>
                <a:cubicBezTo>
                  <a:pt x="118" y="1222"/>
                  <a:pt x="109" y="1220"/>
                  <a:pt x="100" y="1220"/>
                </a:cubicBezTo>
                <a:cubicBezTo>
                  <a:pt x="64" y="1220"/>
                  <a:pt x="33" y="1244"/>
                  <a:pt x="21" y="1280"/>
                </a:cubicBezTo>
                <a:cubicBezTo>
                  <a:pt x="1" y="1346"/>
                  <a:pt x="26" y="1411"/>
                  <a:pt x="81" y="1456"/>
                </a:cubicBezTo>
                <a:cubicBezTo>
                  <a:pt x="120" y="1489"/>
                  <a:pt x="171" y="1506"/>
                  <a:pt x="221" y="1506"/>
                </a:cubicBezTo>
                <a:cubicBezTo>
                  <a:pt x="255" y="1506"/>
                  <a:pt x="289" y="1498"/>
                  <a:pt x="318" y="1482"/>
                </a:cubicBezTo>
                <a:cubicBezTo>
                  <a:pt x="429" y="1416"/>
                  <a:pt x="459" y="1290"/>
                  <a:pt x="469" y="1195"/>
                </a:cubicBezTo>
                <a:cubicBezTo>
                  <a:pt x="494" y="1028"/>
                  <a:pt x="489" y="857"/>
                  <a:pt x="479" y="686"/>
                </a:cubicBezTo>
                <a:lnTo>
                  <a:pt x="479" y="686"/>
                </a:lnTo>
                <a:lnTo>
                  <a:pt x="570" y="923"/>
                </a:lnTo>
                <a:cubicBezTo>
                  <a:pt x="620" y="1064"/>
                  <a:pt x="680" y="1225"/>
                  <a:pt x="796" y="1351"/>
                </a:cubicBezTo>
                <a:cubicBezTo>
                  <a:pt x="887" y="1456"/>
                  <a:pt x="1013" y="1507"/>
                  <a:pt x="1144" y="1507"/>
                </a:cubicBezTo>
                <a:cubicBezTo>
                  <a:pt x="1214" y="1507"/>
                  <a:pt x="1290" y="1492"/>
                  <a:pt x="1360" y="1461"/>
                </a:cubicBezTo>
                <a:cubicBezTo>
                  <a:pt x="1567" y="1366"/>
                  <a:pt x="1683" y="1164"/>
                  <a:pt x="1657" y="943"/>
                </a:cubicBezTo>
                <a:cubicBezTo>
                  <a:pt x="1653" y="901"/>
                  <a:pt x="1618" y="872"/>
                  <a:pt x="1577" y="872"/>
                </a:cubicBezTo>
                <a:cubicBezTo>
                  <a:pt x="1573" y="872"/>
                  <a:pt x="1570" y="872"/>
                  <a:pt x="1567" y="872"/>
                </a:cubicBezTo>
                <a:cubicBezTo>
                  <a:pt x="1516" y="877"/>
                  <a:pt x="1486" y="918"/>
                  <a:pt x="1491" y="963"/>
                </a:cubicBezTo>
                <a:cubicBezTo>
                  <a:pt x="1511" y="1139"/>
                  <a:pt x="1396" y="1260"/>
                  <a:pt x="1290" y="1310"/>
                </a:cubicBezTo>
                <a:cubicBezTo>
                  <a:pt x="1248" y="1328"/>
                  <a:pt x="1199" y="1340"/>
                  <a:pt x="1148" y="1340"/>
                </a:cubicBezTo>
                <a:cubicBezTo>
                  <a:pt x="1071" y="1340"/>
                  <a:pt x="989" y="1313"/>
                  <a:pt x="922" y="1240"/>
                </a:cubicBezTo>
                <a:cubicBezTo>
                  <a:pt x="826" y="1139"/>
                  <a:pt x="776" y="998"/>
                  <a:pt x="726" y="862"/>
                </a:cubicBezTo>
                <a:lnTo>
                  <a:pt x="424" y="56"/>
                </a:lnTo>
                <a:cubicBezTo>
                  <a:pt x="410" y="20"/>
                  <a:pt x="376" y="0"/>
                  <a:pt x="3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1"/>
          <p:cNvSpPr/>
          <p:nvPr/>
        </p:nvSpPr>
        <p:spPr>
          <a:xfrm>
            <a:off x="7262377" y="3210333"/>
            <a:ext cx="154734" cy="152220"/>
          </a:xfrm>
          <a:custGeom>
            <a:avLst/>
            <a:gdLst/>
            <a:ahLst/>
            <a:cxnLst/>
            <a:rect l="l" t="t" r="r" b="b"/>
            <a:pathLst>
              <a:path w="1477" h="1453" extrusionOk="0">
                <a:moveTo>
                  <a:pt x="650" y="167"/>
                </a:moveTo>
                <a:cubicBezTo>
                  <a:pt x="669" y="167"/>
                  <a:pt x="688" y="168"/>
                  <a:pt x="706" y="169"/>
                </a:cubicBezTo>
                <a:cubicBezTo>
                  <a:pt x="912" y="179"/>
                  <a:pt x="1094" y="270"/>
                  <a:pt x="1184" y="411"/>
                </a:cubicBezTo>
                <a:cubicBezTo>
                  <a:pt x="1295" y="577"/>
                  <a:pt x="1285" y="818"/>
                  <a:pt x="1159" y="990"/>
                </a:cubicBezTo>
                <a:cubicBezTo>
                  <a:pt x="1047" y="1140"/>
                  <a:pt x="851" y="1233"/>
                  <a:pt x="650" y="1233"/>
                </a:cubicBezTo>
                <a:cubicBezTo>
                  <a:pt x="635" y="1233"/>
                  <a:pt x="620" y="1232"/>
                  <a:pt x="605" y="1231"/>
                </a:cubicBezTo>
                <a:cubicBezTo>
                  <a:pt x="580" y="1231"/>
                  <a:pt x="560" y="1236"/>
                  <a:pt x="545" y="1252"/>
                </a:cubicBezTo>
                <a:lnTo>
                  <a:pt x="202" y="259"/>
                </a:lnTo>
                <a:cubicBezTo>
                  <a:pt x="374" y="198"/>
                  <a:pt x="519" y="167"/>
                  <a:pt x="650" y="167"/>
                </a:cubicBezTo>
                <a:close/>
                <a:moveTo>
                  <a:pt x="652" y="1"/>
                </a:moveTo>
                <a:cubicBezTo>
                  <a:pt x="429" y="1"/>
                  <a:pt x="223" y="69"/>
                  <a:pt x="66" y="134"/>
                </a:cubicBezTo>
                <a:cubicBezTo>
                  <a:pt x="26" y="149"/>
                  <a:pt x="1" y="194"/>
                  <a:pt x="16" y="239"/>
                </a:cubicBezTo>
                <a:lnTo>
                  <a:pt x="414" y="1398"/>
                </a:lnTo>
                <a:cubicBezTo>
                  <a:pt x="429" y="1433"/>
                  <a:pt x="459" y="1453"/>
                  <a:pt x="494" y="1453"/>
                </a:cubicBezTo>
                <a:cubicBezTo>
                  <a:pt x="504" y="1453"/>
                  <a:pt x="515" y="1453"/>
                  <a:pt x="520" y="1448"/>
                </a:cubicBezTo>
                <a:cubicBezTo>
                  <a:pt x="550" y="1443"/>
                  <a:pt x="565" y="1418"/>
                  <a:pt x="575" y="1398"/>
                </a:cubicBezTo>
                <a:lnTo>
                  <a:pt x="595" y="1398"/>
                </a:lnTo>
                <a:cubicBezTo>
                  <a:pt x="615" y="1399"/>
                  <a:pt x="634" y="1400"/>
                  <a:pt x="654" y="1400"/>
                </a:cubicBezTo>
                <a:cubicBezTo>
                  <a:pt x="906" y="1400"/>
                  <a:pt x="1155" y="1282"/>
                  <a:pt x="1295" y="1085"/>
                </a:cubicBezTo>
                <a:cubicBezTo>
                  <a:pt x="1461" y="859"/>
                  <a:pt x="1476" y="541"/>
                  <a:pt x="1325" y="320"/>
                </a:cubicBezTo>
                <a:cubicBezTo>
                  <a:pt x="1204" y="134"/>
                  <a:pt x="978" y="13"/>
                  <a:pt x="716" y="3"/>
                </a:cubicBezTo>
                <a:cubicBezTo>
                  <a:pt x="694" y="1"/>
                  <a:pt x="673" y="1"/>
                  <a:pt x="6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1"/>
          <p:cNvSpPr/>
          <p:nvPr/>
        </p:nvSpPr>
        <p:spPr>
          <a:xfrm>
            <a:off x="2487179" y="3975307"/>
            <a:ext cx="186372" cy="221887"/>
          </a:xfrm>
          <a:custGeom>
            <a:avLst/>
            <a:gdLst/>
            <a:ahLst/>
            <a:cxnLst/>
            <a:rect l="l" t="t" r="r" b="b"/>
            <a:pathLst>
              <a:path w="1779" h="2118" extrusionOk="0">
                <a:moveTo>
                  <a:pt x="794" y="1"/>
                </a:moveTo>
                <a:cubicBezTo>
                  <a:pt x="761" y="1"/>
                  <a:pt x="731" y="23"/>
                  <a:pt x="716" y="53"/>
                </a:cubicBezTo>
                <a:cubicBezTo>
                  <a:pt x="595" y="365"/>
                  <a:pt x="484" y="683"/>
                  <a:pt x="389" y="1000"/>
                </a:cubicBezTo>
                <a:cubicBezTo>
                  <a:pt x="313" y="778"/>
                  <a:pt x="243" y="557"/>
                  <a:pt x="177" y="340"/>
                </a:cubicBezTo>
                <a:cubicBezTo>
                  <a:pt x="165" y="304"/>
                  <a:pt x="133" y="280"/>
                  <a:pt x="98" y="280"/>
                </a:cubicBezTo>
                <a:cubicBezTo>
                  <a:pt x="89" y="280"/>
                  <a:pt x="80" y="282"/>
                  <a:pt x="71" y="285"/>
                </a:cubicBezTo>
                <a:cubicBezTo>
                  <a:pt x="26" y="295"/>
                  <a:pt x="1" y="345"/>
                  <a:pt x="16" y="386"/>
                </a:cubicBezTo>
                <a:cubicBezTo>
                  <a:pt x="187" y="945"/>
                  <a:pt x="374" y="1509"/>
                  <a:pt x="575" y="2058"/>
                </a:cubicBezTo>
                <a:cubicBezTo>
                  <a:pt x="585" y="2093"/>
                  <a:pt x="620" y="2118"/>
                  <a:pt x="661" y="2118"/>
                </a:cubicBezTo>
                <a:lnTo>
                  <a:pt x="666" y="2118"/>
                </a:lnTo>
                <a:cubicBezTo>
                  <a:pt x="716" y="2113"/>
                  <a:pt x="751" y="2068"/>
                  <a:pt x="756" y="2027"/>
                </a:cubicBezTo>
                <a:cubicBezTo>
                  <a:pt x="766" y="1982"/>
                  <a:pt x="741" y="1942"/>
                  <a:pt x="701" y="1922"/>
                </a:cubicBezTo>
                <a:cubicBezTo>
                  <a:pt x="630" y="1715"/>
                  <a:pt x="555" y="1509"/>
                  <a:pt x="484" y="1297"/>
                </a:cubicBezTo>
                <a:lnTo>
                  <a:pt x="484" y="1297"/>
                </a:lnTo>
                <a:cubicBezTo>
                  <a:pt x="857" y="1342"/>
                  <a:pt x="1215" y="1443"/>
                  <a:pt x="1552" y="1609"/>
                </a:cubicBezTo>
                <a:cubicBezTo>
                  <a:pt x="1587" y="1630"/>
                  <a:pt x="1622" y="1635"/>
                  <a:pt x="1648" y="1635"/>
                </a:cubicBezTo>
                <a:cubicBezTo>
                  <a:pt x="1708" y="1635"/>
                  <a:pt x="1738" y="1599"/>
                  <a:pt x="1748" y="1584"/>
                </a:cubicBezTo>
                <a:cubicBezTo>
                  <a:pt x="1779" y="1544"/>
                  <a:pt x="1774" y="1489"/>
                  <a:pt x="1738" y="1453"/>
                </a:cubicBezTo>
                <a:cubicBezTo>
                  <a:pt x="1717" y="1432"/>
                  <a:pt x="1687" y="1418"/>
                  <a:pt x="1656" y="1418"/>
                </a:cubicBezTo>
                <a:cubicBezTo>
                  <a:pt x="1636" y="1418"/>
                  <a:pt x="1615" y="1424"/>
                  <a:pt x="1597" y="1438"/>
                </a:cubicBezTo>
                <a:cubicBezTo>
                  <a:pt x="1592" y="1438"/>
                  <a:pt x="1592" y="1438"/>
                  <a:pt x="1587" y="1443"/>
                </a:cubicBezTo>
                <a:cubicBezTo>
                  <a:pt x="1250" y="1282"/>
                  <a:pt x="892" y="1176"/>
                  <a:pt x="520" y="1131"/>
                </a:cubicBezTo>
                <a:cubicBezTo>
                  <a:pt x="625" y="788"/>
                  <a:pt x="741" y="446"/>
                  <a:pt x="872" y="114"/>
                </a:cubicBezTo>
                <a:cubicBezTo>
                  <a:pt x="892" y="73"/>
                  <a:pt x="872" y="23"/>
                  <a:pt x="827" y="8"/>
                </a:cubicBezTo>
                <a:cubicBezTo>
                  <a:pt x="816" y="3"/>
                  <a:pt x="805" y="1"/>
                  <a:pt x="7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1"/>
          <p:cNvSpPr/>
          <p:nvPr/>
        </p:nvSpPr>
        <p:spPr>
          <a:xfrm>
            <a:off x="6468331" y="3710909"/>
            <a:ext cx="114086" cy="287049"/>
          </a:xfrm>
          <a:custGeom>
            <a:avLst/>
            <a:gdLst/>
            <a:ahLst/>
            <a:cxnLst/>
            <a:rect l="l" t="t" r="r" b="b"/>
            <a:pathLst>
              <a:path w="1089" h="2740" extrusionOk="0">
                <a:moveTo>
                  <a:pt x="675" y="1510"/>
                </a:moveTo>
                <a:cubicBezTo>
                  <a:pt x="680" y="1828"/>
                  <a:pt x="635" y="2150"/>
                  <a:pt x="549" y="2462"/>
                </a:cubicBezTo>
                <a:cubicBezTo>
                  <a:pt x="539" y="2502"/>
                  <a:pt x="519" y="2558"/>
                  <a:pt x="494" y="2568"/>
                </a:cubicBezTo>
                <a:cubicBezTo>
                  <a:pt x="489" y="2571"/>
                  <a:pt x="483" y="2572"/>
                  <a:pt x="476" y="2572"/>
                </a:cubicBezTo>
                <a:cubicBezTo>
                  <a:pt x="451" y="2572"/>
                  <a:pt x="419" y="2552"/>
                  <a:pt x="403" y="2528"/>
                </a:cubicBezTo>
                <a:cubicBezTo>
                  <a:pt x="373" y="2477"/>
                  <a:pt x="373" y="2407"/>
                  <a:pt x="378" y="2351"/>
                </a:cubicBezTo>
                <a:cubicBezTo>
                  <a:pt x="398" y="2049"/>
                  <a:pt x="519" y="1767"/>
                  <a:pt x="675" y="1510"/>
                </a:cubicBezTo>
                <a:close/>
                <a:moveTo>
                  <a:pt x="481" y="0"/>
                </a:moveTo>
                <a:cubicBezTo>
                  <a:pt x="472" y="0"/>
                  <a:pt x="463" y="1"/>
                  <a:pt x="454" y="5"/>
                </a:cubicBezTo>
                <a:cubicBezTo>
                  <a:pt x="182" y="95"/>
                  <a:pt x="16" y="407"/>
                  <a:pt x="5" y="830"/>
                </a:cubicBezTo>
                <a:cubicBezTo>
                  <a:pt x="0" y="911"/>
                  <a:pt x="11" y="992"/>
                  <a:pt x="56" y="1062"/>
                </a:cubicBezTo>
                <a:cubicBezTo>
                  <a:pt x="101" y="1123"/>
                  <a:pt x="167" y="1158"/>
                  <a:pt x="242" y="1163"/>
                </a:cubicBezTo>
                <a:cubicBezTo>
                  <a:pt x="247" y="1163"/>
                  <a:pt x="252" y="1163"/>
                  <a:pt x="257" y="1163"/>
                </a:cubicBezTo>
                <a:cubicBezTo>
                  <a:pt x="364" y="1163"/>
                  <a:pt x="478" y="1114"/>
                  <a:pt x="554" y="1032"/>
                </a:cubicBezTo>
                <a:cubicBezTo>
                  <a:pt x="580" y="1007"/>
                  <a:pt x="600" y="976"/>
                  <a:pt x="620" y="946"/>
                </a:cubicBezTo>
                <a:cubicBezTo>
                  <a:pt x="640" y="1037"/>
                  <a:pt x="650" y="1128"/>
                  <a:pt x="660" y="1223"/>
                </a:cubicBezTo>
                <a:cubicBezTo>
                  <a:pt x="439" y="1551"/>
                  <a:pt x="237" y="1923"/>
                  <a:pt x="212" y="2341"/>
                </a:cubicBezTo>
                <a:cubicBezTo>
                  <a:pt x="207" y="2422"/>
                  <a:pt x="207" y="2523"/>
                  <a:pt x="262" y="2613"/>
                </a:cubicBezTo>
                <a:cubicBezTo>
                  <a:pt x="303" y="2684"/>
                  <a:pt x="388" y="2739"/>
                  <a:pt x="479" y="2739"/>
                </a:cubicBezTo>
                <a:cubicBezTo>
                  <a:pt x="509" y="2739"/>
                  <a:pt x="534" y="2734"/>
                  <a:pt x="564" y="2719"/>
                </a:cubicBezTo>
                <a:cubicBezTo>
                  <a:pt x="665" y="2674"/>
                  <a:pt x="695" y="2558"/>
                  <a:pt x="711" y="2507"/>
                </a:cubicBezTo>
                <a:cubicBezTo>
                  <a:pt x="826" y="2105"/>
                  <a:pt x="867" y="1687"/>
                  <a:pt x="831" y="1269"/>
                </a:cubicBezTo>
                <a:cubicBezTo>
                  <a:pt x="907" y="1163"/>
                  <a:pt x="988" y="1057"/>
                  <a:pt x="1058" y="961"/>
                </a:cubicBezTo>
                <a:cubicBezTo>
                  <a:pt x="1088" y="926"/>
                  <a:pt x="1078" y="871"/>
                  <a:pt x="1043" y="846"/>
                </a:cubicBezTo>
                <a:cubicBezTo>
                  <a:pt x="1029" y="833"/>
                  <a:pt x="1011" y="828"/>
                  <a:pt x="993" y="828"/>
                </a:cubicBezTo>
                <a:cubicBezTo>
                  <a:pt x="968" y="828"/>
                  <a:pt x="942" y="840"/>
                  <a:pt x="927" y="861"/>
                </a:cubicBezTo>
                <a:cubicBezTo>
                  <a:pt x="887" y="911"/>
                  <a:pt x="846" y="966"/>
                  <a:pt x="806" y="1022"/>
                </a:cubicBezTo>
                <a:cubicBezTo>
                  <a:pt x="781" y="871"/>
                  <a:pt x="751" y="725"/>
                  <a:pt x="711" y="579"/>
                </a:cubicBezTo>
                <a:cubicBezTo>
                  <a:pt x="700" y="478"/>
                  <a:pt x="670" y="382"/>
                  <a:pt x="615" y="297"/>
                </a:cubicBezTo>
                <a:cubicBezTo>
                  <a:pt x="597" y="272"/>
                  <a:pt x="570" y="260"/>
                  <a:pt x="541" y="260"/>
                </a:cubicBezTo>
                <a:cubicBezTo>
                  <a:pt x="529" y="260"/>
                  <a:pt x="516" y="262"/>
                  <a:pt x="504" y="266"/>
                </a:cubicBezTo>
                <a:cubicBezTo>
                  <a:pt x="469" y="287"/>
                  <a:pt x="449" y="332"/>
                  <a:pt x="464" y="372"/>
                </a:cubicBezTo>
                <a:cubicBezTo>
                  <a:pt x="494" y="448"/>
                  <a:pt x="519" y="528"/>
                  <a:pt x="539" y="604"/>
                </a:cubicBezTo>
                <a:cubicBezTo>
                  <a:pt x="544" y="720"/>
                  <a:pt x="509" y="835"/>
                  <a:pt x="429" y="916"/>
                </a:cubicBezTo>
                <a:cubicBezTo>
                  <a:pt x="391" y="963"/>
                  <a:pt x="323" y="992"/>
                  <a:pt x="270" y="992"/>
                </a:cubicBezTo>
                <a:cubicBezTo>
                  <a:pt x="265" y="992"/>
                  <a:pt x="261" y="992"/>
                  <a:pt x="257" y="992"/>
                </a:cubicBezTo>
                <a:cubicBezTo>
                  <a:pt x="212" y="992"/>
                  <a:pt x="197" y="971"/>
                  <a:pt x="192" y="961"/>
                </a:cubicBezTo>
                <a:cubicBezTo>
                  <a:pt x="172" y="931"/>
                  <a:pt x="172" y="881"/>
                  <a:pt x="172" y="835"/>
                </a:cubicBezTo>
                <a:cubicBezTo>
                  <a:pt x="177" y="564"/>
                  <a:pt x="267" y="246"/>
                  <a:pt x="509" y="166"/>
                </a:cubicBezTo>
                <a:cubicBezTo>
                  <a:pt x="549" y="151"/>
                  <a:pt x="575" y="100"/>
                  <a:pt x="559" y="55"/>
                </a:cubicBezTo>
                <a:cubicBezTo>
                  <a:pt x="547" y="23"/>
                  <a:pt x="516" y="0"/>
                  <a:pt x="4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1"/>
          <p:cNvSpPr/>
          <p:nvPr/>
        </p:nvSpPr>
        <p:spPr>
          <a:xfrm>
            <a:off x="498475" y="1137152"/>
            <a:ext cx="135667" cy="203344"/>
          </a:xfrm>
          <a:custGeom>
            <a:avLst/>
            <a:gdLst/>
            <a:ahLst/>
            <a:cxnLst/>
            <a:rect l="l" t="t" r="r" b="b"/>
            <a:pathLst>
              <a:path w="1295" h="1941" extrusionOk="0">
                <a:moveTo>
                  <a:pt x="89" y="1"/>
                </a:moveTo>
                <a:cubicBezTo>
                  <a:pt x="86" y="1"/>
                  <a:pt x="84" y="1"/>
                  <a:pt x="81" y="1"/>
                </a:cubicBezTo>
                <a:cubicBezTo>
                  <a:pt x="35" y="11"/>
                  <a:pt x="0" y="52"/>
                  <a:pt x="10" y="97"/>
                </a:cubicBezTo>
                <a:cubicBezTo>
                  <a:pt x="91" y="722"/>
                  <a:pt x="267" y="1326"/>
                  <a:pt x="539" y="1890"/>
                </a:cubicBezTo>
                <a:cubicBezTo>
                  <a:pt x="549" y="1920"/>
                  <a:pt x="579" y="1940"/>
                  <a:pt x="614" y="1940"/>
                </a:cubicBezTo>
                <a:cubicBezTo>
                  <a:pt x="625" y="1940"/>
                  <a:pt x="635" y="1935"/>
                  <a:pt x="645" y="1935"/>
                </a:cubicBezTo>
                <a:cubicBezTo>
                  <a:pt x="685" y="1920"/>
                  <a:pt x="705" y="1875"/>
                  <a:pt x="695" y="1829"/>
                </a:cubicBezTo>
                <a:cubicBezTo>
                  <a:pt x="594" y="1507"/>
                  <a:pt x="589" y="1150"/>
                  <a:pt x="675" y="822"/>
                </a:cubicBezTo>
                <a:lnTo>
                  <a:pt x="675" y="822"/>
                </a:lnTo>
                <a:cubicBezTo>
                  <a:pt x="700" y="832"/>
                  <a:pt x="740" y="863"/>
                  <a:pt x="771" y="913"/>
                </a:cubicBezTo>
                <a:cubicBezTo>
                  <a:pt x="917" y="1135"/>
                  <a:pt x="1032" y="1371"/>
                  <a:pt x="1118" y="1618"/>
                </a:cubicBezTo>
                <a:cubicBezTo>
                  <a:pt x="1130" y="1654"/>
                  <a:pt x="1165" y="1678"/>
                  <a:pt x="1199" y="1678"/>
                </a:cubicBezTo>
                <a:cubicBezTo>
                  <a:pt x="1208" y="1678"/>
                  <a:pt x="1216" y="1676"/>
                  <a:pt x="1224" y="1673"/>
                </a:cubicBezTo>
                <a:cubicBezTo>
                  <a:pt x="1269" y="1658"/>
                  <a:pt x="1294" y="1608"/>
                  <a:pt x="1279" y="1563"/>
                </a:cubicBezTo>
                <a:cubicBezTo>
                  <a:pt x="1189" y="1301"/>
                  <a:pt x="1063" y="1054"/>
                  <a:pt x="912" y="822"/>
                </a:cubicBezTo>
                <a:cubicBezTo>
                  <a:pt x="839" y="709"/>
                  <a:pt x="748" y="649"/>
                  <a:pt x="663" y="649"/>
                </a:cubicBezTo>
                <a:cubicBezTo>
                  <a:pt x="630" y="649"/>
                  <a:pt x="598" y="658"/>
                  <a:pt x="569" y="676"/>
                </a:cubicBezTo>
                <a:cubicBezTo>
                  <a:pt x="549" y="686"/>
                  <a:pt x="534" y="701"/>
                  <a:pt x="529" y="722"/>
                </a:cubicBezTo>
                <a:cubicBezTo>
                  <a:pt x="484" y="888"/>
                  <a:pt x="453" y="1059"/>
                  <a:pt x="448" y="1235"/>
                </a:cubicBezTo>
                <a:cubicBezTo>
                  <a:pt x="317" y="858"/>
                  <a:pt x="227" y="470"/>
                  <a:pt x="176" y="77"/>
                </a:cubicBezTo>
                <a:cubicBezTo>
                  <a:pt x="172" y="35"/>
                  <a:pt x="132" y="1"/>
                  <a:pt x="8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1"/>
          <p:cNvSpPr/>
          <p:nvPr/>
        </p:nvSpPr>
        <p:spPr>
          <a:xfrm>
            <a:off x="7612975" y="2460300"/>
            <a:ext cx="114099" cy="111447"/>
          </a:xfrm>
          <a:custGeom>
            <a:avLst/>
            <a:gdLst/>
            <a:ahLst/>
            <a:cxnLst/>
            <a:rect l="l" t="t" r="r" b="b"/>
            <a:pathLst>
              <a:path w="1114" h="1088" extrusionOk="0">
                <a:moveTo>
                  <a:pt x="277" y="262"/>
                </a:moveTo>
                <a:cubicBezTo>
                  <a:pt x="393" y="458"/>
                  <a:pt x="489" y="660"/>
                  <a:pt x="494" y="856"/>
                </a:cubicBezTo>
                <a:cubicBezTo>
                  <a:pt x="333" y="715"/>
                  <a:pt x="247" y="473"/>
                  <a:pt x="277" y="262"/>
                </a:cubicBezTo>
                <a:close/>
                <a:moveTo>
                  <a:pt x="272" y="1"/>
                </a:moveTo>
                <a:cubicBezTo>
                  <a:pt x="264" y="1"/>
                  <a:pt x="255" y="2"/>
                  <a:pt x="247" y="5"/>
                </a:cubicBezTo>
                <a:cubicBezTo>
                  <a:pt x="212" y="5"/>
                  <a:pt x="181" y="20"/>
                  <a:pt x="166" y="55"/>
                </a:cubicBezTo>
                <a:cubicBezTo>
                  <a:pt x="0" y="418"/>
                  <a:pt x="171" y="901"/>
                  <a:pt x="529" y="1083"/>
                </a:cubicBezTo>
                <a:cubicBezTo>
                  <a:pt x="544" y="1088"/>
                  <a:pt x="554" y="1088"/>
                  <a:pt x="569" y="1088"/>
                </a:cubicBezTo>
                <a:cubicBezTo>
                  <a:pt x="579" y="1088"/>
                  <a:pt x="594" y="1088"/>
                  <a:pt x="605" y="1078"/>
                </a:cubicBezTo>
                <a:cubicBezTo>
                  <a:pt x="630" y="1067"/>
                  <a:pt x="645" y="1047"/>
                  <a:pt x="650" y="1017"/>
                </a:cubicBezTo>
                <a:cubicBezTo>
                  <a:pt x="685" y="816"/>
                  <a:pt x="640" y="619"/>
                  <a:pt x="554" y="433"/>
                </a:cubicBezTo>
                <a:lnTo>
                  <a:pt x="554" y="433"/>
                </a:lnTo>
                <a:cubicBezTo>
                  <a:pt x="690" y="519"/>
                  <a:pt x="836" y="584"/>
                  <a:pt x="992" y="629"/>
                </a:cubicBezTo>
                <a:cubicBezTo>
                  <a:pt x="1001" y="632"/>
                  <a:pt x="1010" y="634"/>
                  <a:pt x="1019" y="634"/>
                </a:cubicBezTo>
                <a:cubicBezTo>
                  <a:pt x="1054" y="634"/>
                  <a:pt x="1086" y="610"/>
                  <a:pt x="1098" y="574"/>
                </a:cubicBezTo>
                <a:cubicBezTo>
                  <a:pt x="1113" y="529"/>
                  <a:pt x="1083" y="483"/>
                  <a:pt x="1043" y="468"/>
                </a:cubicBezTo>
                <a:cubicBezTo>
                  <a:pt x="771" y="388"/>
                  <a:pt x="524" y="237"/>
                  <a:pt x="333" y="25"/>
                </a:cubicBezTo>
                <a:cubicBezTo>
                  <a:pt x="318" y="10"/>
                  <a:pt x="295" y="1"/>
                  <a:pt x="2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1"/>
          <p:cNvSpPr/>
          <p:nvPr/>
        </p:nvSpPr>
        <p:spPr>
          <a:xfrm>
            <a:off x="2651315" y="3420697"/>
            <a:ext cx="116705" cy="290192"/>
          </a:xfrm>
          <a:custGeom>
            <a:avLst/>
            <a:gdLst/>
            <a:ahLst/>
            <a:cxnLst/>
            <a:rect l="l" t="t" r="r" b="b"/>
            <a:pathLst>
              <a:path w="1114" h="2770" extrusionOk="0">
                <a:moveTo>
                  <a:pt x="204" y="169"/>
                </a:moveTo>
                <a:cubicBezTo>
                  <a:pt x="212" y="169"/>
                  <a:pt x="222" y="170"/>
                  <a:pt x="233" y="175"/>
                </a:cubicBezTo>
                <a:cubicBezTo>
                  <a:pt x="358" y="226"/>
                  <a:pt x="374" y="422"/>
                  <a:pt x="374" y="508"/>
                </a:cubicBezTo>
                <a:cubicBezTo>
                  <a:pt x="374" y="528"/>
                  <a:pt x="374" y="553"/>
                  <a:pt x="374" y="583"/>
                </a:cubicBezTo>
                <a:cubicBezTo>
                  <a:pt x="338" y="508"/>
                  <a:pt x="303" y="432"/>
                  <a:pt x="273" y="357"/>
                </a:cubicBezTo>
                <a:lnTo>
                  <a:pt x="207" y="226"/>
                </a:lnTo>
                <a:cubicBezTo>
                  <a:pt x="192" y="186"/>
                  <a:pt x="192" y="170"/>
                  <a:pt x="187" y="170"/>
                </a:cubicBezTo>
                <a:cubicBezTo>
                  <a:pt x="190" y="170"/>
                  <a:pt x="196" y="169"/>
                  <a:pt x="204" y="169"/>
                </a:cubicBezTo>
                <a:close/>
                <a:moveTo>
                  <a:pt x="615" y="1787"/>
                </a:moveTo>
                <a:cubicBezTo>
                  <a:pt x="661" y="1999"/>
                  <a:pt x="691" y="2240"/>
                  <a:pt x="630" y="2396"/>
                </a:cubicBezTo>
                <a:cubicBezTo>
                  <a:pt x="590" y="2497"/>
                  <a:pt x="535" y="2573"/>
                  <a:pt x="505" y="2598"/>
                </a:cubicBezTo>
                <a:cubicBezTo>
                  <a:pt x="494" y="2583"/>
                  <a:pt x="484" y="2552"/>
                  <a:pt x="469" y="2482"/>
                </a:cubicBezTo>
                <a:cubicBezTo>
                  <a:pt x="424" y="2250"/>
                  <a:pt x="499" y="2014"/>
                  <a:pt x="615" y="1787"/>
                </a:cubicBezTo>
                <a:close/>
                <a:moveTo>
                  <a:pt x="203" y="1"/>
                </a:moveTo>
                <a:cubicBezTo>
                  <a:pt x="139" y="1"/>
                  <a:pt x="75" y="27"/>
                  <a:pt x="41" y="90"/>
                </a:cubicBezTo>
                <a:cubicBezTo>
                  <a:pt x="1" y="170"/>
                  <a:pt x="36" y="251"/>
                  <a:pt x="56" y="291"/>
                </a:cubicBezTo>
                <a:lnTo>
                  <a:pt x="117" y="427"/>
                </a:lnTo>
                <a:cubicBezTo>
                  <a:pt x="187" y="578"/>
                  <a:pt x="258" y="734"/>
                  <a:pt x="323" y="891"/>
                </a:cubicBezTo>
                <a:cubicBezTo>
                  <a:pt x="298" y="971"/>
                  <a:pt x="258" y="1057"/>
                  <a:pt x="202" y="1132"/>
                </a:cubicBezTo>
                <a:cubicBezTo>
                  <a:pt x="177" y="1173"/>
                  <a:pt x="182" y="1223"/>
                  <a:pt x="222" y="1253"/>
                </a:cubicBezTo>
                <a:cubicBezTo>
                  <a:pt x="237" y="1263"/>
                  <a:pt x="253" y="1269"/>
                  <a:pt x="270" y="1269"/>
                </a:cubicBezTo>
                <a:cubicBezTo>
                  <a:pt x="295" y="1269"/>
                  <a:pt x="320" y="1257"/>
                  <a:pt x="338" y="1233"/>
                </a:cubicBezTo>
                <a:cubicBezTo>
                  <a:pt x="369" y="1198"/>
                  <a:pt x="394" y="1152"/>
                  <a:pt x="414" y="1112"/>
                </a:cubicBezTo>
                <a:cubicBezTo>
                  <a:pt x="459" y="1233"/>
                  <a:pt x="505" y="1354"/>
                  <a:pt x="535" y="1480"/>
                </a:cubicBezTo>
                <a:cubicBezTo>
                  <a:pt x="540" y="1500"/>
                  <a:pt x="550" y="1520"/>
                  <a:pt x="555" y="1545"/>
                </a:cubicBezTo>
                <a:cubicBezTo>
                  <a:pt x="374" y="1847"/>
                  <a:pt x="238" y="2175"/>
                  <a:pt x="303" y="2517"/>
                </a:cubicBezTo>
                <a:cubicBezTo>
                  <a:pt x="318" y="2573"/>
                  <a:pt x="348" y="2759"/>
                  <a:pt x="484" y="2769"/>
                </a:cubicBezTo>
                <a:lnTo>
                  <a:pt x="499" y="2769"/>
                </a:lnTo>
                <a:cubicBezTo>
                  <a:pt x="656" y="2769"/>
                  <a:pt x="766" y="2512"/>
                  <a:pt x="787" y="2457"/>
                </a:cubicBezTo>
                <a:cubicBezTo>
                  <a:pt x="882" y="2210"/>
                  <a:pt x="802" y="1832"/>
                  <a:pt x="736" y="1570"/>
                </a:cubicBezTo>
                <a:cubicBezTo>
                  <a:pt x="792" y="1480"/>
                  <a:pt x="852" y="1389"/>
                  <a:pt x="907" y="1304"/>
                </a:cubicBezTo>
                <a:cubicBezTo>
                  <a:pt x="973" y="1203"/>
                  <a:pt x="1038" y="1107"/>
                  <a:pt x="1094" y="1017"/>
                </a:cubicBezTo>
                <a:cubicBezTo>
                  <a:pt x="1114" y="976"/>
                  <a:pt x="1104" y="921"/>
                  <a:pt x="1064" y="901"/>
                </a:cubicBezTo>
                <a:cubicBezTo>
                  <a:pt x="1050" y="892"/>
                  <a:pt x="1036" y="888"/>
                  <a:pt x="1021" y="888"/>
                </a:cubicBezTo>
                <a:cubicBezTo>
                  <a:pt x="992" y="888"/>
                  <a:pt x="964" y="904"/>
                  <a:pt x="948" y="931"/>
                </a:cubicBezTo>
                <a:cubicBezTo>
                  <a:pt x="892" y="1017"/>
                  <a:pt x="832" y="1112"/>
                  <a:pt x="766" y="1208"/>
                </a:cubicBezTo>
                <a:cubicBezTo>
                  <a:pt x="736" y="1258"/>
                  <a:pt x="706" y="1304"/>
                  <a:pt x="676" y="1349"/>
                </a:cubicBezTo>
                <a:cubicBezTo>
                  <a:pt x="625" y="1188"/>
                  <a:pt x="565" y="1032"/>
                  <a:pt x="499" y="875"/>
                </a:cubicBezTo>
                <a:cubicBezTo>
                  <a:pt x="530" y="760"/>
                  <a:pt x="545" y="639"/>
                  <a:pt x="545" y="503"/>
                </a:cubicBezTo>
                <a:cubicBezTo>
                  <a:pt x="540" y="256"/>
                  <a:pt x="454" y="85"/>
                  <a:pt x="298" y="19"/>
                </a:cubicBezTo>
                <a:cubicBezTo>
                  <a:pt x="269" y="7"/>
                  <a:pt x="236" y="1"/>
                  <a:pt x="2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1"/>
          <p:cNvSpPr/>
          <p:nvPr/>
        </p:nvSpPr>
        <p:spPr>
          <a:xfrm>
            <a:off x="1607893" y="3014656"/>
            <a:ext cx="116705" cy="222725"/>
          </a:xfrm>
          <a:custGeom>
            <a:avLst/>
            <a:gdLst/>
            <a:ahLst/>
            <a:cxnLst/>
            <a:rect l="l" t="t" r="r" b="b"/>
            <a:pathLst>
              <a:path w="1114" h="2126" extrusionOk="0">
                <a:moveTo>
                  <a:pt x="513" y="170"/>
                </a:moveTo>
                <a:cubicBezTo>
                  <a:pt x="603" y="170"/>
                  <a:pt x="696" y="205"/>
                  <a:pt x="776" y="272"/>
                </a:cubicBezTo>
                <a:cubicBezTo>
                  <a:pt x="882" y="353"/>
                  <a:pt x="942" y="479"/>
                  <a:pt x="942" y="594"/>
                </a:cubicBezTo>
                <a:cubicBezTo>
                  <a:pt x="937" y="710"/>
                  <a:pt x="872" y="831"/>
                  <a:pt x="761" y="912"/>
                </a:cubicBezTo>
                <a:cubicBezTo>
                  <a:pt x="684" y="970"/>
                  <a:pt x="591" y="1000"/>
                  <a:pt x="504" y="1000"/>
                </a:cubicBezTo>
                <a:cubicBezTo>
                  <a:pt x="471" y="1000"/>
                  <a:pt x="439" y="995"/>
                  <a:pt x="409" y="987"/>
                </a:cubicBezTo>
                <a:cubicBezTo>
                  <a:pt x="399" y="982"/>
                  <a:pt x="394" y="982"/>
                  <a:pt x="383" y="982"/>
                </a:cubicBezTo>
                <a:cubicBezTo>
                  <a:pt x="368" y="982"/>
                  <a:pt x="348" y="987"/>
                  <a:pt x="338" y="997"/>
                </a:cubicBezTo>
                <a:cubicBezTo>
                  <a:pt x="383" y="720"/>
                  <a:pt x="429" y="443"/>
                  <a:pt x="479" y="171"/>
                </a:cubicBezTo>
                <a:cubicBezTo>
                  <a:pt x="490" y="170"/>
                  <a:pt x="502" y="170"/>
                  <a:pt x="513" y="170"/>
                </a:cubicBezTo>
                <a:close/>
                <a:moveTo>
                  <a:pt x="505" y="1"/>
                </a:moveTo>
                <a:cubicBezTo>
                  <a:pt x="464" y="1"/>
                  <a:pt x="423" y="6"/>
                  <a:pt x="383" y="15"/>
                </a:cubicBezTo>
                <a:cubicBezTo>
                  <a:pt x="353" y="25"/>
                  <a:pt x="328" y="50"/>
                  <a:pt x="323" y="86"/>
                </a:cubicBezTo>
                <a:cubicBezTo>
                  <a:pt x="207" y="725"/>
                  <a:pt x="101" y="1380"/>
                  <a:pt x="11" y="2030"/>
                </a:cubicBezTo>
                <a:cubicBezTo>
                  <a:pt x="1" y="2075"/>
                  <a:pt x="36" y="2115"/>
                  <a:pt x="81" y="2125"/>
                </a:cubicBezTo>
                <a:lnTo>
                  <a:pt x="91" y="2125"/>
                </a:lnTo>
                <a:cubicBezTo>
                  <a:pt x="132" y="2125"/>
                  <a:pt x="167" y="2095"/>
                  <a:pt x="177" y="2055"/>
                </a:cubicBezTo>
                <a:cubicBezTo>
                  <a:pt x="217" y="1743"/>
                  <a:pt x="268" y="1430"/>
                  <a:pt x="318" y="1118"/>
                </a:cubicBezTo>
                <a:cubicBezTo>
                  <a:pt x="328" y="1133"/>
                  <a:pt x="343" y="1143"/>
                  <a:pt x="358" y="1148"/>
                </a:cubicBezTo>
                <a:cubicBezTo>
                  <a:pt x="405" y="1161"/>
                  <a:pt x="454" y="1168"/>
                  <a:pt x="503" y="1168"/>
                </a:cubicBezTo>
                <a:cubicBezTo>
                  <a:pt x="627" y="1168"/>
                  <a:pt x="754" y="1127"/>
                  <a:pt x="862" y="1048"/>
                </a:cubicBezTo>
                <a:cubicBezTo>
                  <a:pt x="1013" y="937"/>
                  <a:pt x="1104" y="766"/>
                  <a:pt x="1109" y="599"/>
                </a:cubicBezTo>
                <a:cubicBezTo>
                  <a:pt x="1114" y="428"/>
                  <a:pt x="1028" y="257"/>
                  <a:pt x="882" y="141"/>
                </a:cubicBezTo>
                <a:cubicBezTo>
                  <a:pt x="771" y="49"/>
                  <a:pt x="636" y="1"/>
                  <a:pt x="5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1"/>
          <p:cNvSpPr/>
          <p:nvPr/>
        </p:nvSpPr>
        <p:spPr>
          <a:xfrm>
            <a:off x="8590510" y="1682167"/>
            <a:ext cx="145620" cy="152639"/>
          </a:xfrm>
          <a:custGeom>
            <a:avLst/>
            <a:gdLst/>
            <a:ahLst/>
            <a:cxnLst/>
            <a:rect l="l" t="t" r="r" b="b"/>
            <a:pathLst>
              <a:path w="1390" h="1457" extrusionOk="0">
                <a:moveTo>
                  <a:pt x="1076" y="1"/>
                </a:moveTo>
                <a:cubicBezTo>
                  <a:pt x="1072" y="1"/>
                  <a:pt x="1067" y="1"/>
                  <a:pt x="1063" y="2"/>
                </a:cubicBezTo>
                <a:lnTo>
                  <a:pt x="126" y="138"/>
                </a:lnTo>
                <a:cubicBezTo>
                  <a:pt x="81" y="143"/>
                  <a:pt x="50" y="188"/>
                  <a:pt x="55" y="233"/>
                </a:cubicBezTo>
                <a:cubicBezTo>
                  <a:pt x="65" y="275"/>
                  <a:pt x="100" y="304"/>
                  <a:pt x="141" y="304"/>
                </a:cubicBezTo>
                <a:cubicBezTo>
                  <a:pt x="145" y="304"/>
                  <a:pt x="148" y="304"/>
                  <a:pt x="151" y="304"/>
                </a:cubicBezTo>
                <a:lnTo>
                  <a:pt x="881" y="198"/>
                </a:lnTo>
                <a:lnTo>
                  <a:pt x="881" y="198"/>
                </a:lnTo>
                <a:lnTo>
                  <a:pt x="20" y="1321"/>
                </a:lnTo>
                <a:cubicBezTo>
                  <a:pt x="0" y="1351"/>
                  <a:pt x="0" y="1392"/>
                  <a:pt x="20" y="1422"/>
                </a:cubicBezTo>
                <a:cubicBezTo>
                  <a:pt x="35" y="1447"/>
                  <a:pt x="60" y="1457"/>
                  <a:pt x="86" y="1457"/>
                </a:cubicBezTo>
                <a:cubicBezTo>
                  <a:pt x="96" y="1457"/>
                  <a:pt x="106" y="1457"/>
                  <a:pt x="116" y="1452"/>
                </a:cubicBezTo>
                <a:cubicBezTo>
                  <a:pt x="381" y="1348"/>
                  <a:pt x="665" y="1295"/>
                  <a:pt x="948" y="1295"/>
                </a:cubicBezTo>
                <a:cubicBezTo>
                  <a:pt x="1062" y="1295"/>
                  <a:pt x="1176" y="1304"/>
                  <a:pt x="1289" y="1321"/>
                </a:cubicBezTo>
                <a:cubicBezTo>
                  <a:pt x="1295" y="1322"/>
                  <a:pt x="1300" y="1323"/>
                  <a:pt x="1305" y="1323"/>
                </a:cubicBezTo>
                <a:cubicBezTo>
                  <a:pt x="1345" y="1323"/>
                  <a:pt x="1381" y="1291"/>
                  <a:pt x="1385" y="1250"/>
                </a:cubicBezTo>
                <a:cubicBezTo>
                  <a:pt x="1390" y="1205"/>
                  <a:pt x="1360" y="1165"/>
                  <a:pt x="1314" y="1155"/>
                </a:cubicBezTo>
                <a:cubicBezTo>
                  <a:pt x="1188" y="1136"/>
                  <a:pt x="1062" y="1126"/>
                  <a:pt x="935" y="1126"/>
                </a:cubicBezTo>
                <a:cubicBezTo>
                  <a:pt x="728" y="1126"/>
                  <a:pt x="521" y="1152"/>
                  <a:pt x="317" y="1205"/>
                </a:cubicBezTo>
                <a:lnTo>
                  <a:pt x="1143" y="132"/>
                </a:lnTo>
                <a:cubicBezTo>
                  <a:pt x="1163" y="107"/>
                  <a:pt x="1168" y="72"/>
                  <a:pt x="1148" y="42"/>
                </a:cubicBezTo>
                <a:cubicBezTo>
                  <a:pt x="1135" y="15"/>
                  <a:pt x="1107" y="1"/>
                  <a:pt x="10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1"/>
          <p:cNvSpPr/>
          <p:nvPr/>
        </p:nvSpPr>
        <p:spPr>
          <a:xfrm rot="-9501406">
            <a:off x="853734" y="-74040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1"/>
          <p:cNvSpPr/>
          <p:nvPr/>
        </p:nvSpPr>
        <p:spPr>
          <a:xfrm>
            <a:off x="8778700" y="28801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374;p41"/>
          <p:cNvGrpSpPr/>
          <p:nvPr/>
        </p:nvGrpSpPr>
        <p:grpSpPr>
          <a:xfrm>
            <a:off x="8018730" y="150532"/>
            <a:ext cx="455030" cy="123508"/>
            <a:chOff x="8467125" y="1184663"/>
            <a:chExt cx="126450" cy="34325"/>
          </a:xfrm>
        </p:grpSpPr>
        <p:sp>
          <p:nvSpPr>
            <p:cNvPr id="375" name="Google Shape;375;p41"/>
            <p:cNvSpPr/>
            <p:nvPr/>
          </p:nvSpPr>
          <p:spPr>
            <a:xfrm>
              <a:off x="8467125" y="1184663"/>
              <a:ext cx="126450" cy="34325"/>
            </a:xfrm>
            <a:custGeom>
              <a:avLst/>
              <a:gdLst/>
              <a:ahLst/>
              <a:cxnLst/>
              <a:rect l="l" t="t" r="r" b="b"/>
              <a:pathLst>
                <a:path w="5058" h="1373" extrusionOk="0">
                  <a:moveTo>
                    <a:pt x="4503" y="135"/>
                  </a:moveTo>
                  <a:lnTo>
                    <a:pt x="4503" y="135"/>
                  </a:lnTo>
                  <a:cubicBezTo>
                    <a:pt x="4503" y="135"/>
                    <a:pt x="4501" y="138"/>
                    <a:pt x="4498" y="139"/>
                  </a:cubicBezTo>
                  <a:lnTo>
                    <a:pt x="4498" y="139"/>
                  </a:lnTo>
                  <a:cubicBezTo>
                    <a:pt x="4499" y="138"/>
                    <a:pt x="4501" y="137"/>
                    <a:pt x="4503" y="135"/>
                  </a:cubicBezTo>
                  <a:close/>
                  <a:moveTo>
                    <a:pt x="4503" y="135"/>
                  </a:moveTo>
                  <a:lnTo>
                    <a:pt x="4503" y="135"/>
                  </a:lnTo>
                  <a:cubicBezTo>
                    <a:pt x="4498" y="135"/>
                    <a:pt x="4492" y="141"/>
                    <a:pt x="4492" y="141"/>
                  </a:cubicBezTo>
                  <a:lnTo>
                    <a:pt x="4492" y="141"/>
                  </a:lnTo>
                  <a:cubicBezTo>
                    <a:pt x="4492" y="141"/>
                    <a:pt x="4493" y="141"/>
                    <a:pt x="4494" y="140"/>
                  </a:cubicBezTo>
                  <a:lnTo>
                    <a:pt x="4494" y="140"/>
                  </a:lnTo>
                  <a:cubicBezTo>
                    <a:pt x="4494" y="140"/>
                    <a:pt x="4494" y="140"/>
                    <a:pt x="4494" y="141"/>
                  </a:cubicBezTo>
                  <a:lnTo>
                    <a:pt x="4494" y="141"/>
                  </a:lnTo>
                  <a:cubicBezTo>
                    <a:pt x="4495" y="140"/>
                    <a:pt x="4496" y="140"/>
                    <a:pt x="4498" y="139"/>
                  </a:cubicBezTo>
                  <a:lnTo>
                    <a:pt x="4498" y="139"/>
                  </a:lnTo>
                  <a:cubicBezTo>
                    <a:pt x="4496" y="140"/>
                    <a:pt x="4495" y="140"/>
                    <a:pt x="4494" y="140"/>
                  </a:cubicBezTo>
                  <a:lnTo>
                    <a:pt x="4494" y="140"/>
                  </a:lnTo>
                  <a:cubicBezTo>
                    <a:pt x="4497" y="139"/>
                    <a:pt x="4499" y="137"/>
                    <a:pt x="4503" y="135"/>
                  </a:cubicBezTo>
                  <a:lnTo>
                    <a:pt x="4503" y="135"/>
                  </a:lnTo>
                  <a:cubicBezTo>
                    <a:pt x="4503" y="135"/>
                    <a:pt x="4503" y="135"/>
                    <a:pt x="4503" y="135"/>
                  </a:cubicBezTo>
                  <a:lnTo>
                    <a:pt x="4503" y="135"/>
                  </a:lnTo>
                  <a:cubicBezTo>
                    <a:pt x="4503" y="135"/>
                    <a:pt x="4503" y="135"/>
                    <a:pt x="4503" y="135"/>
                  </a:cubicBezTo>
                  <a:close/>
                  <a:moveTo>
                    <a:pt x="4504" y="138"/>
                  </a:moveTo>
                  <a:cubicBezTo>
                    <a:pt x="4503" y="138"/>
                    <a:pt x="4501" y="139"/>
                    <a:pt x="4498" y="141"/>
                  </a:cubicBezTo>
                  <a:lnTo>
                    <a:pt x="4503" y="141"/>
                  </a:lnTo>
                  <a:cubicBezTo>
                    <a:pt x="4503" y="141"/>
                    <a:pt x="4506" y="138"/>
                    <a:pt x="4504" y="138"/>
                  </a:cubicBezTo>
                  <a:close/>
                  <a:moveTo>
                    <a:pt x="4517" y="139"/>
                  </a:moveTo>
                  <a:lnTo>
                    <a:pt x="4517" y="139"/>
                  </a:lnTo>
                  <a:cubicBezTo>
                    <a:pt x="4515" y="139"/>
                    <a:pt x="4512" y="140"/>
                    <a:pt x="4509" y="141"/>
                  </a:cubicBezTo>
                  <a:cubicBezTo>
                    <a:pt x="4511" y="141"/>
                    <a:pt x="4514" y="140"/>
                    <a:pt x="4517" y="139"/>
                  </a:cubicBezTo>
                  <a:close/>
                  <a:moveTo>
                    <a:pt x="4520" y="141"/>
                  </a:moveTo>
                  <a:lnTo>
                    <a:pt x="4520" y="141"/>
                  </a:lnTo>
                  <a:cubicBezTo>
                    <a:pt x="4516" y="143"/>
                    <a:pt x="4511" y="145"/>
                    <a:pt x="4507" y="146"/>
                  </a:cubicBezTo>
                  <a:lnTo>
                    <a:pt x="4507" y="146"/>
                  </a:lnTo>
                  <a:cubicBezTo>
                    <a:pt x="4508" y="146"/>
                    <a:pt x="4509" y="146"/>
                    <a:pt x="4520" y="141"/>
                  </a:cubicBezTo>
                  <a:close/>
                  <a:moveTo>
                    <a:pt x="4419" y="146"/>
                  </a:moveTo>
                  <a:cubicBezTo>
                    <a:pt x="4419" y="146"/>
                    <a:pt x="4419" y="146"/>
                    <a:pt x="4419" y="146"/>
                  </a:cubicBezTo>
                  <a:cubicBezTo>
                    <a:pt x="4419" y="146"/>
                    <a:pt x="4419" y="146"/>
                    <a:pt x="4419" y="146"/>
                  </a:cubicBezTo>
                  <a:close/>
                  <a:moveTo>
                    <a:pt x="4507" y="146"/>
                  </a:moveTo>
                  <a:lnTo>
                    <a:pt x="4507" y="146"/>
                  </a:lnTo>
                  <a:cubicBezTo>
                    <a:pt x="4507" y="146"/>
                    <a:pt x="4507" y="146"/>
                    <a:pt x="4507" y="146"/>
                  </a:cubicBezTo>
                  <a:cubicBezTo>
                    <a:pt x="4506" y="146"/>
                    <a:pt x="4506" y="146"/>
                    <a:pt x="4505" y="147"/>
                  </a:cubicBezTo>
                  <a:lnTo>
                    <a:pt x="4505" y="147"/>
                  </a:lnTo>
                  <a:cubicBezTo>
                    <a:pt x="4506" y="147"/>
                    <a:pt x="4506" y="147"/>
                    <a:pt x="4507" y="146"/>
                  </a:cubicBezTo>
                  <a:close/>
                  <a:moveTo>
                    <a:pt x="4839" y="146"/>
                  </a:moveTo>
                  <a:cubicBezTo>
                    <a:pt x="4840" y="147"/>
                    <a:pt x="4842" y="147"/>
                    <a:pt x="4843" y="148"/>
                  </a:cubicBezTo>
                  <a:lnTo>
                    <a:pt x="4843" y="148"/>
                  </a:lnTo>
                  <a:cubicBezTo>
                    <a:pt x="4842" y="147"/>
                    <a:pt x="4840" y="146"/>
                    <a:pt x="4839" y="146"/>
                  </a:cubicBezTo>
                  <a:close/>
                  <a:moveTo>
                    <a:pt x="4417" y="157"/>
                  </a:moveTo>
                  <a:cubicBezTo>
                    <a:pt x="4417" y="157"/>
                    <a:pt x="4416" y="158"/>
                    <a:pt x="4415" y="159"/>
                  </a:cubicBezTo>
                  <a:lnTo>
                    <a:pt x="4415" y="159"/>
                  </a:lnTo>
                  <a:cubicBezTo>
                    <a:pt x="4417" y="157"/>
                    <a:pt x="4418" y="157"/>
                    <a:pt x="4417" y="157"/>
                  </a:cubicBezTo>
                  <a:close/>
                  <a:moveTo>
                    <a:pt x="4526" y="158"/>
                  </a:moveTo>
                  <a:cubicBezTo>
                    <a:pt x="4520" y="160"/>
                    <a:pt x="4523" y="160"/>
                    <a:pt x="4526" y="160"/>
                  </a:cubicBezTo>
                  <a:cubicBezTo>
                    <a:pt x="4527" y="160"/>
                    <a:pt x="4527" y="160"/>
                    <a:pt x="4527" y="160"/>
                  </a:cubicBezTo>
                  <a:lnTo>
                    <a:pt x="4527" y="160"/>
                  </a:lnTo>
                  <a:cubicBezTo>
                    <a:pt x="4527" y="160"/>
                    <a:pt x="4528" y="160"/>
                    <a:pt x="4528" y="160"/>
                  </a:cubicBezTo>
                  <a:cubicBezTo>
                    <a:pt x="4528" y="160"/>
                    <a:pt x="4528" y="160"/>
                    <a:pt x="4531" y="158"/>
                  </a:cubicBezTo>
                  <a:close/>
                  <a:moveTo>
                    <a:pt x="4415" y="159"/>
                  </a:moveTo>
                  <a:cubicBezTo>
                    <a:pt x="4414" y="160"/>
                    <a:pt x="4411" y="161"/>
                    <a:pt x="4408" y="163"/>
                  </a:cubicBezTo>
                  <a:cubicBezTo>
                    <a:pt x="4412" y="161"/>
                    <a:pt x="4414" y="160"/>
                    <a:pt x="4415" y="159"/>
                  </a:cubicBezTo>
                  <a:close/>
                  <a:moveTo>
                    <a:pt x="4417" y="162"/>
                  </a:moveTo>
                  <a:cubicBezTo>
                    <a:pt x="4411" y="163"/>
                    <a:pt x="4400" y="169"/>
                    <a:pt x="4408" y="169"/>
                  </a:cubicBezTo>
                  <a:cubicBezTo>
                    <a:pt x="4408" y="169"/>
                    <a:pt x="4413" y="166"/>
                    <a:pt x="4417" y="162"/>
                  </a:cubicBezTo>
                  <a:close/>
                  <a:moveTo>
                    <a:pt x="4414" y="168"/>
                  </a:moveTo>
                  <a:lnTo>
                    <a:pt x="4414" y="168"/>
                  </a:lnTo>
                  <a:cubicBezTo>
                    <a:pt x="4414" y="169"/>
                    <a:pt x="4414" y="169"/>
                    <a:pt x="4414" y="169"/>
                  </a:cubicBezTo>
                  <a:cubicBezTo>
                    <a:pt x="4416" y="169"/>
                    <a:pt x="4415" y="169"/>
                    <a:pt x="4414" y="168"/>
                  </a:cubicBezTo>
                  <a:close/>
                  <a:moveTo>
                    <a:pt x="4542" y="169"/>
                  </a:moveTo>
                  <a:lnTo>
                    <a:pt x="4542" y="169"/>
                  </a:lnTo>
                  <a:cubicBezTo>
                    <a:pt x="4542" y="169"/>
                    <a:pt x="4541" y="170"/>
                    <a:pt x="4541" y="170"/>
                  </a:cubicBezTo>
                  <a:lnTo>
                    <a:pt x="4541" y="170"/>
                  </a:lnTo>
                  <a:cubicBezTo>
                    <a:pt x="4543" y="169"/>
                    <a:pt x="4543" y="169"/>
                    <a:pt x="4542" y="169"/>
                  </a:cubicBezTo>
                  <a:close/>
                  <a:moveTo>
                    <a:pt x="4425" y="169"/>
                  </a:moveTo>
                  <a:lnTo>
                    <a:pt x="4425" y="169"/>
                  </a:lnTo>
                  <a:cubicBezTo>
                    <a:pt x="4422" y="172"/>
                    <a:pt x="4423" y="172"/>
                    <a:pt x="4424" y="172"/>
                  </a:cubicBezTo>
                  <a:cubicBezTo>
                    <a:pt x="4425" y="172"/>
                    <a:pt x="4425" y="172"/>
                    <a:pt x="4419" y="174"/>
                  </a:cubicBezTo>
                  <a:cubicBezTo>
                    <a:pt x="4420" y="173"/>
                    <a:pt x="4420" y="173"/>
                    <a:pt x="4420" y="173"/>
                  </a:cubicBezTo>
                  <a:lnTo>
                    <a:pt x="4420" y="173"/>
                  </a:lnTo>
                  <a:cubicBezTo>
                    <a:pt x="4422" y="172"/>
                    <a:pt x="4423" y="170"/>
                    <a:pt x="4425" y="169"/>
                  </a:cubicBezTo>
                  <a:close/>
                  <a:moveTo>
                    <a:pt x="4149" y="177"/>
                  </a:moveTo>
                  <a:cubicBezTo>
                    <a:pt x="4149" y="177"/>
                    <a:pt x="4148" y="177"/>
                    <a:pt x="4148" y="177"/>
                  </a:cubicBezTo>
                  <a:cubicBezTo>
                    <a:pt x="4147" y="177"/>
                    <a:pt x="4147" y="177"/>
                    <a:pt x="4145" y="180"/>
                  </a:cubicBezTo>
                  <a:cubicBezTo>
                    <a:pt x="4147" y="179"/>
                    <a:pt x="4148" y="178"/>
                    <a:pt x="4149" y="177"/>
                  </a:cubicBezTo>
                  <a:close/>
                  <a:moveTo>
                    <a:pt x="4413" y="179"/>
                  </a:moveTo>
                  <a:cubicBezTo>
                    <a:pt x="4413" y="180"/>
                    <a:pt x="4412" y="180"/>
                    <a:pt x="4412" y="180"/>
                  </a:cubicBezTo>
                  <a:lnTo>
                    <a:pt x="4412" y="180"/>
                  </a:lnTo>
                  <a:cubicBezTo>
                    <a:pt x="4412" y="180"/>
                    <a:pt x="4413" y="180"/>
                    <a:pt x="4414" y="180"/>
                  </a:cubicBezTo>
                  <a:cubicBezTo>
                    <a:pt x="4414" y="180"/>
                    <a:pt x="4413" y="179"/>
                    <a:pt x="4413" y="179"/>
                  </a:cubicBezTo>
                  <a:close/>
                  <a:moveTo>
                    <a:pt x="4201" y="180"/>
                  </a:moveTo>
                  <a:lnTo>
                    <a:pt x="4201" y="180"/>
                  </a:lnTo>
                  <a:cubicBezTo>
                    <a:pt x="4199" y="180"/>
                    <a:pt x="4197" y="181"/>
                    <a:pt x="4195" y="183"/>
                  </a:cubicBezTo>
                  <a:lnTo>
                    <a:pt x="4195" y="183"/>
                  </a:lnTo>
                  <a:lnTo>
                    <a:pt x="4201" y="180"/>
                  </a:lnTo>
                  <a:close/>
                  <a:moveTo>
                    <a:pt x="4442" y="169"/>
                  </a:moveTo>
                  <a:cubicBezTo>
                    <a:pt x="4435" y="173"/>
                    <a:pt x="4435" y="174"/>
                    <a:pt x="4437" y="174"/>
                  </a:cubicBezTo>
                  <a:cubicBezTo>
                    <a:pt x="4439" y="174"/>
                    <a:pt x="4443" y="173"/>
                    <a:pt x="4444" y="173"/>
                  </a:cubicBezTo>
                  <a:lnTo>
                    <a:pt x="4444" y="173"/>
                  </a:lnTo>
                  <a:cubicBezTo>
                    <a:pt x="4445" y="173"/>
                    <a:pt x="4444" y="173"/>
                    <a:pt x="4442" y="174"/>
                  </a:cubicBezTo>
                  <a:lnTo>
                    <a:pt x="4418" y="184"/>
                  </a:lnTo>
                  <a:lnTo>
                    <a:pt x="4418" y="184"/>
                  </a:lnTo>
                  <a:cubicBezTo>
                    <a:pt x="4419" y="183"/>
                    <a:pt x="4421" y="182"/>
                    <a:pt x="4425" y="180"/>
                  </a:cubicBezTo>
                  <a:lnTo>
                    <a:pt x="4419" y="180"/>
                  </a:lnTo>
                  <a:lnTo>
                    <a:pt x="4430" y="174"/>
                  </a:lnTo>
                  <a:lnTo>
                    <a:pt x="4430" y="174"/>
                  </a:lnTo>
                  <a:cubicBezTo>
                    <a:pt x="4430" y="174"/>
                    <a:pt x="4425" y="180"/>
                    <a:pt x="4425" y="180"/>
                  </a:cubicBezTo>
                  <a:cubicBezTo>
                    <a:pt x="4436" y="174"/>
                    <a:pt x="4430" y="174"/>
                    <a:pt x="4442" y="169"/>
                  </a:cubicBezTo>
                  <a:close/>
                  <a:moveTo>
                    <a:pt x="4412" y="180"/>
                  </a:moveTo>
                  <a:lnTo>
                    <a:pt x="4412" y="180"/>
                  </a:lnTo>
                  <a:cubicBezTo>
                    <a:pt x="4407" y="181"/>
                    <a:pt x="4402" y="186"/>
                    <a:pt x="4402" y="186"/>
                  </a:cubicBezTo>
                  <a:cubicBezTo>
                    <a:pt x="4402" y="186"/>
                    <a:pt x="4407" y="183"/>
                    <a:pt x="4412" y="180"/>
                  </a:cubicBezTo>
                  <a:close/>
                  <a:moveTo>
                    <a:pt x="4431" y="189"/>
                  </a:moveTo>
                  <a:cubicBezTo>
                    <a:pt x="4428" y="190"/>
                    <a:pt x="4425" y="191"/>
                    <a:pt x="4425" y="191"/>
                  </a:cubicBezTo>
                  <a:cubicBezTo>
                    <a:pt x="4427" y="191"/>
                    <a:pt x="4429" y="190"/>
                    <a:pt x="4431" y="189"/>
                  </a:cubicBezTo>
                  <a:close/>
                  <a:moveTo>
                    <a:pt x="4440" y="195"/>
                  </a:moveTo>
                  <a:cubicBezTo>
                    <a:pt x="4440" y="195"/>
                    <a:pt x="4439" y="196"/>
                    <a:pt x="4439" y="196"/>
                  </a:cubicBezTo>
                  <a:lnTo>
                    <a:pt x="4439" y="196"/>
                  </a:lnTo>
                  <a:cubicBezTo>
                    <a:pt x="4439" y="196"/>
                    <a:pt x="4440" y="196"/>
                    <a:pt x="4440" y="195"/>
                  </a:cubicBezTo>
                  <a:close/>
                  <a:moveTo>
                    <a:pt x="4439" y="196"/>
                  </a:moveTo>
                  <a:cubicBezTo>
                    <a:pt x="4439" y="197"/>
                    <a:pt x="4439" y="197"/>
                    <a:pt x="4442" y="197"/>
                  </a:cubicBezTo>
                  <a:cubicBezTo>
                    <a:pt x="4440" y="197"/>
                    <a:pt x="4439" y="197"/>
                    <a:pt x="4439" y="196"/>
                  </a:cubicBezTo>
                  <a:close/>
                  <a:moveTo>
                    <a:pt x="4455" y="198"/>
                  </a:moveTo>
                  <a:cubicBezTo>
                    <a:pt x="4453" y="199"/>
                    <a:pt x="4452" y="199"/>
                    <a:pt x="4451" y="200"/>
                  </a:cubicBezTo>
                  <a:lnTo>
                    <a:pt x="4451" y="200"/>
                  </a:lnTo>
                  <a:cubicBezTo>
                    <a:pt x="4452" y="200"/>
                    <a:pt x="4453" y="199"/>
                    <a:pt x="4455" y="198"/>
                  </a:cubicBezTo>
                  <a:close/>
                  <a:moveTo>
                    <a:pt x="4451" y="200"/>
                  </a:moveTo>
                  <a:lnTo>
                    <a:pt x="4451" y="200"/>
                  </a:lnTo>
                  <a:cubicBezTo>
                    <a:pt x="4450" y="200"/>
                    <a:pt x="4450" y="200"/>
                    <a:pt x="4450" y="200"/>
                  </a:cubicBezTo>
                  <a:cubicBezTo>
                    <a:pt x="4449" y="200"/>
                    <a:pt x="4447" y="200"/>
                    <a:pt x="4442" y="202"/>
                  </a:cubicBezTo>
                  <a:cubicBezTo>
                    <a:pt x="4442" y="202"/>
                    <a:pt x="4446" y="201"/>
                    <a:pt x="4451" y="200"/>
                  </a:cubicBezTo>
                  <a:close/>
                  <a:moveTo>
                    <a:pt x="4459" y="201"/>
                  </a:moveTo>
                  <a:cubicBezTo>
                    <a:pt x="4460" y="201"/>
                    <a:pt x="4458" y="202"/>
                    <a:pt x="4457" y="203"/>
                  </a:cubicBezTo>
                  <a:lnTo>
                    <a:pt x="4457" y="203"/>
                  </a:lnTo>
                  <a:lnTo>
                    <a:pt x="4450" y="205"/>
                  </a:lnTo>
                  <a:lnTo>
                    <a:pt x="4453" y="202"/>
                  </a:lnTo>
                  <a:cubicBezTo>
                    <a:pt x="4456" y="201"/>
                    <a:pt x="4458" y="201"/>
                    <a:pt x="4459" y="201"/>
                  </a:cubicBezTo>
                  <a:close/>
                  <a:moveTo>
                    <a:pt x="4167" y="214"/>
                  </a:moveTo>
                  <a:cubicBezTo>
                    <a:pt x="4167" y="214"/>
                    <a:pt x="4167" y="214"/>
                    <a:pt x="4167" y="214"/>
                  </a:cubicBezTo>
                  <a:cubicBezTo>
                    <a:pt x="4167" y="214"/>
                    <a:pt x="4167" y="214"/>
                    <a:pt x="4167" y="214"/>
                  </a:cubicBezTo>
                  <a:close/>
                  <a:moveTo>
                    <a:pt x="3014" y="211"/>
                  </a:moveTo>
                  <a:cubicBezTo>
                    <a:pt x="3020" y="211"/>
                    <a:pt x="3021" y="214"/>
                    <a:pt x="3025" y="214"/>
                  </a:cubicBezTo>
                  <a:cubicBezTo>
                    <a:pt x="3019" y="214"/>
                    <a:pt x="3013" y="219"/>
                    <a:pt x="3002" y="219"/>
                  </a:cubicBezTo>
                  <a:cubicBezTo>
                    <a:pt x="3002" y="219"/>
                    <a:pt x="3002" y="214"/>
                    <a:pt x="3002" y="214"/>
                  </a:cubicBezTo>
                  <a:cubicBezTo>
                    <a:pt x="3008" y="212"/>
                    <a:pt x="3012" y="211"/>
                    <a:pt x="3014" y="211"/>
                  </a:cubicBezTo>
                  <a:close/>
                  <a:moveTo>
                    <a:pt x="2968" y="236"/>
                  </a:moveTo>
                  <a:cubicBezTo>
                    <a:pt x="2967" y="236"/>
                    <a:pt x="2967" y="236"/>
                    <a:pt x="2969" y="236"/>
                  </a:cubicBezTo>
                  <a:cubicBezTo>
                    <a:pt x="2968" y="236"/>
                    <a:pt x="2968" y="236"/>
                    <a:pt x="2968" y="236"/>
                  </a:cubicBezTo>
                  <a:close/>
                  <a:moveTo>
                    <a:pt x="4434" y="229"/>
                  </a:moveTo>
                  <a:lnTo>
                    <a:pt x="4434" y="229"/>
                  </a:lnTo>
                  <a:cubicBezTo>
                    <a:pt x="4436" y="229"/>
                    <a:pt x="4426" y="234"/>
                    <a:pt x="4422" y="236"/>
                  </a:cubicBezTo>
                  <a:lnTo>
                    <a:pt x="4419" y="236"/>
                  </a:lnTo>
                  <a:lnTo>
                    <a:pt x="4430" y="230"/>
                  </a:lnTo>
                  <a:cubicBezTo>
                    <a:pt x="4433" y="230"/>
                    <a:pt x="4434" y="229"/>
                    <a:pt x="4434" y="229"/>
                  </a:cubicBezTo>
                  <a:close/>
                  <a:moveTo>
                    <a:pt x="4425" y="253"/>
                  </a:moveTo>
                  <a:lnTo>
                    <a:pt x="4425" y="253"/>
                  </a:lnTo>
                  <a:cubicBezTo>
                    <a:pt x="4421" y="253"/>
                    <a:pt x="4419" y="253"/>
                    <a:pt x="4419" y="253"/>
                  </a:cubicBezTo>
                  <a:lnTo>
                    <a:pt x="4425" y="253"/>
                  </a:lnTo>
                  <a:cubicBezTo>
                    <a:pt x="4425" y="253"/>
                    <a:pt x="4425" y="253"/>
                    <a:pt x="4425" y="253"/>
                  </a:cubicBezTo>
                  <a:close/>
                  <a:moveTo>
                    <a:pt x="4244" y="252"/>
                  </a:moveTo>
                  <a:cubicBezTo>
                    <a:pt x="4241" y="252"/>
                    <a:pt x="4234" y="256"/>
                    <a:pt x="4230" y="258"/>
                  </a:cubicBezTo>
                  <a:lnTo>
                    <a:pt x="4230" y="258"/>
                  </a:lnTo>
                  <a:cubicBezTo>
                    <a:pt x="4234" y="258"/>
                    <a:pt x="4235" y="258"/>
                    <a:pt x="4245" y="253"/>
                  </a:cubicBezTo>
                  <a:cubicBezTo>
                    <a:pt x="4245" y="252"/>
                    <a:pt x="4245" y="252"/>
                    <a:pt x="4244" y="252"/>
                  </a:cubicBezTo>
                  <a:close/>
                  <a:moveTo>
                    <a:pt x="4230" y="258"/>
                  </a:moveTo>
                  <a:cubicBezTo>
                    <a:pt x="4230" y="258"/>
                    <a:pt x="4229" y="258"/>
                    <a:pt x="4229" y="258"/>
                  </a:cubicBezTo>
                  <a:lnTo>
                    <a:pt x="4230" y="258"/>
                  </a:lnTo>
                  <a:cubicBezTo>
                    <a:pt x="4230" y="258"/>
                    <a:pt x="4230" y="258"/>
                    <a:pt x="4230" y="258"/>
                  </a:cubicBezTo>
                  <a:close/>
                  <a:moveTo>
                    <a:pt x="4178" y="264"/>
                  </a:moveTo>
                  <a:cubicBezTo>
                    <a:pt x="4167" y="264"/>
                    <a:pt x="4167" y="270"/>
                    <a:pt x="4173" y="270"/>
                  </a:cubicBezTo>
                  <a:lnTo>
                    <a:pt x="4178" y="264"/>
                  </a:lnTo>
                  <a:close/>
                  <a:moveTo>
                    <a:pt x="4458" y="268"/>
                  </a:moveTo>
                  <a:cubicBezTo>
                    <a:pt x="4461" y="268"/>
                    <a:pt x="4463" y="268"/>
                    <a:pt x="4464" y="270"/>
                  </a:cubicBezTo>
                  <a:lnTo>
                    <a:pt x="4445" y="270"/>
                  </a:lnTo>
                  <a:cubicBezTo>
                    <a:pt x="4450" y="269"/>
                    <a:pt x="4454" y="268"/>
                    <a:pt x="4458" y="268"/>
                  </a:cubicBezTo>
                  <a:close/>
                  <a:moveTo>
                    <a:pt x="4055" y="270"/>
                  </a:moveTo>
                  <a:cubicBezTo>
                    <a:pt x="4055" y="270"/>
                    <a:pt x="4055" y="270"/>
                    <a:pt x="4055" y="270"/>
                  </a:cubicBezTo>
                  <a:cubicBezTo>
                    <a:pt x="4055" y="270"/>
                    <a:pt x="4055" y="270"/>
                    <a:pt x="4055" y="270"/>
                  </a:cubicBezTo>
                  <a:close/>
                  <a:moveTo>
                    <a:pt x="2705" y="270"/>
                  </a:moveTo>
                  <a:lnTo>
                    <a:pt x="2705" y="270"/>
                  </a:lnTo>
                  <a:cubicBezTo>
                    <a:pt x="2699" y="272"/>
                    <a:pt x="2692" y="273"/>
                    <a:pt x="2685" y="275"/>
                  </a:cubicBezTo>
                  <a:lnTo>
                    <a:pt x="2685" y="275"/>
                  </a:lnTo>
                  <a:cubicBezTo>
                    <a:pt x="2691" y="275"/>
                    <a:pt x="2700" y="275"/>
                    <a:pt x="2705" y="270"/>
                  </a:cubicBezTo>
                  <a:close/>
                  <a:moveTo>
                    <a:pt x="4251" y="270"/>
                  </a:moveTo>
                  <a:lnTo>
                    <a:pt x="4245" y="275"/>
                  </a:lnTo>
                  <a:lnTo>
                    <a:pt x="4257" y="275"/>
                  </a:lnTo>
                  <a:lnTo>
                    <a:pt x="4251" y="270"/>
                  </a:lnTo>
                  <a:close/>
                  <a:moveTo>
                    <a:pt x="4430" y="273"/>
                  </a:moveTo>
                  <a:lnTo>
                    <a:pt x="4430" y="273"/>
                  </a:lnTo>
                  <a:cubicBezTo>
                    <a:pt x="4427" y="274"/>
                    <a:pt x="4425" y="275"/>
                    <a:pt x="4425" y="275"/>
                  </a:cubicBezTo>
                  <a:lnTo>
                    <a:pt x="4430" y="275"/>
                  </a:lnTo>
                  <a:cubicBezTo>
                    <a:pt x="4430" y="275"/>
                    <a:pt x="4430" y="274"/>
                    <a:pt x="4430" y="273"/>
                  </a:cubicBezTo>
                  <a:close/>
                  <a:moveTo>
                    <a:pt x="4531" y="270"/>
                  </a:moveTo>
                  <a:lnTo>
                    <a:pt x="4531" y="270"/>
                  </a:lnTo>
                  <a:cubicBezTo>
                    <a:pt x="4526" y="270"/>
                    <a:pt x="4520" y="275"/>
                    <a:pt x="4520" y="275"/>
                  </a:cubicBezTo>
                  <a:cubicBezTo>
                    <a:pt x="4526" y="270"/>
                    <a:pt x="4526" y="270"/>
                    <a:pt x="4531" y="270"/>
                  </a:cubicBezTo>
                  <a:close/>
                  <a:moveTo>
                    <a:pt x="4061" y="275"/>
                  </a:moveTo>
                  <a:cubicBezTo>
                    <a:pt x="4061" y="275"/>
                    <a:pt x="4061" y="275"/>
                    <a:pt x="4061" y="275"/>
                  </a:cubicBezTo>
                  <a:cubicBezTo>
                    <a:pt x="4061" y="275"/>
                    <a:pt x="4061" y="275"/>
                    <a:pt x="4061" y="275"/>
                  </a:cubicBezTo>
                  <a:close/>
                  <a:moveTo>
                    <a:pt x="4077" y="275"/>
                  </a:moveTo>
                  <a:cubicBezTo>
                    <a:pt x="4077" y="275"/>
                    <a:pt x="4077" y="275"/>
                    <a:pt x="4077" y="275"/>
                  </a:cubicBezTo>
                  <a:cubicBezTo>
                    <a:pt x="4077" y="275"/>
                    <a:pt x="4077" y="275"/>
                    <a:pt x="4077" y="275"/>
                  </a:cubicBezTo>
                  <a:close/>
                  <a:moveTo>
                    <a:pt x="4061" y="275"/>
                  </a:moveTo>
                  <a:cubicBezTo>
                    <a:pt x="4061" y="275"/>
                    <a:pt x="4061" y="275"/>
                    <a:pt x="4061" y="275"/>
                  </a:cubicBezTo>
                  <a:cubicBezTo>
                    <a:pt x="4061" y="275"/>
                    <a:pt x="4061" y="275"/>
                    <a:pt x="4061" y="275"/>
                  </a:cubicBezTo>
                  <a:close/>
                  <a:moveTo>
                    <a:pt x="4077" y="275"/>
                  </a:moveTo>
                  <a:cubicBezTo>
                    <a:pt x="4077" y="275"/>
                    <a:pt x="4077" y="275"/>
                    <a:pt x="4077" y="275"/>
                  </a:cubicBezTo>
                  <a:cubicBezTo>
                    <a:pt x="4077" y="275"/>
                    <a:pt x="4077" y="275"/>
                    <a:pt x="4077" y="275"/>
                  </a:cubicBezTo>
                  <a:close/>
                  <a:moveTo>
                    <a:pt x="4061" y="275"/>
                  </a:moveTo>
                  <a:cubicBezTo>
                    <a:pt x="4061" y="275"/>
                    <a:pt x="4061" y="275"/>
                    <a:pt x="4061" y="275"/>
                  </a:cubicBezTo>
                  <a:cubicBezTo>
                    <a:pt x="4061" y="275"/>
                    <a:pt x="4061" y="275"/>
                    <a:pt x="4061" y="275"/>
                  </a:cubicBezTo>
                  <a:close/>
                  <a:moveTo>
                    <a:pt x="4077" y="275"/>
                  </a:moveTo>
                  <a:cubicBezTo>
                    <a:pt x="4077" y="275"/>
                    <a:pt x="4077" y="275"/>
                    <a:pt x="4077" y="275"/>
                  </a:cubicBezTo>
                  <a:cubicBezTo>
                    <a:pt x="4077" y="275"/>
                    <a:pt x="4077" y="275"/>
                    <a:pt x="4077" y="275"/>
                  </a:cubicBezTo>
                  <a:close/>
                  <a:moveTo>
                    <a:pt x="4061" y="275"/>
                  </a:moveTo>
                  <a:cubicBezTo>
                    <a:pt x="4061" y="275"/>
                    <a:pt x="4061" y="275"/>
                    <a:pt x="4061" y="275"/>
                  </a:cubicBezTo>
                  <a:cubicBezTo>
                    <a:pt x="4061" y="275"/>
                    <a:pt x="4061" y="275"/>
                    <a:pt x="4061" y="275"/>
                  </a:cubicBezTo>
                  <a:close/>
                  <a:moveTo>
                    <a:pt x="4077" y="275"/>
                  </a:moveTo>
                  <a:cubicBezTo>
                    <a:pt x="4077" y="275"/>
                    <a:pt x="4077" y="275"/>
                    <a:pt x="4077" y="275"/>
                  </a:cubicBezTo>
                  <a:cubicBezTo>
                    <a:pt x="4077" y="275"/>
                    <a:pt x="4077" y="275"/>
                    <a:pt x="4077" y="275"/>
                  </a:cubicBezTo>
                  <a:close/>
                  <a:moveTo>
                    <a:pt x="4061" y="275"/>
                  </a:moveTo>
                  <a:cubicBezTo>
                    <a:pt x="4061" y="275"/>
                    <a:pt x="4061" y="275"/>
                    <a:pt x="4061" y="275"/>
                  </a:cubicBezTo>
                  <a:cubicBezTo>
                    <a:pt x="4061" y="275"/>
                    <a:pt x="4061" y="275"/>
                    <a:pt x="4061" y="275"/>
                  </a:cubicBezTo>
                  <a:close/>
                  <a:moveTo>
                    <a:pt x="4077" y="275"/>
                  </a:moveTo>
                  <a:cubicBezTo>
                    <a:pt x="4077" y="275"/>
                    <a:pt x="4077" y="275"/>
                    <a:pt x="4077" y="275"/>
                  </a:cubicBezTo>
                  <a:cubicBezTo>
                    <a:pt x="4077" y="275"/>
                    <a:pt x="4077" y="275"/>
                    <a:pt x="4077" y="275"/>
                  </a:cubicBezTo>
                  <a:close/>
                  <a:moveTo>
                    <a:pt x="4061" y="275"/>
                  </a:moveTo>
                  <a:cubicBezTo>
                    <a:pt x="4061" y="275"/>
                    <a:pt x="4061" y="275"/>
                    <a:pt x="4061" y="275"/>
                  </a:cubicBezTo>
                  <a:cubicBezTo>
                    <a:pt x="4061" y="275"/>
                    <a:pt x="4061" y="275"/>
                    <a:pt x="4061" y="275"/>
                  </a:cubicBezTo>
                  <a:close/>
                  <a:moveTo>
                    <a:pt x="4077" y="275"/>
                  </a:moveTo>
                  <a:cubicBezTo>
                    <a:pt x="4077" y="275"/>
                    <a:pt x="4077" y="275"/>
                    <a:pt x="4077" y="275"/>
                  </a:cubicBezTo>
                  <a:cubicBezTo>
                    <a:pt x="4077" y="275"/>
                    <a:pt x="4077" y="275"/>
                    <a:pt x="4077" y="275"/>
                  </a:cubicBezTo>
                  <a:close/>
                  <a:moveTo>
                    <a:pt x="2685" y="275"/>
                  </a:moveTo>
                  <a:cubicBezTo>
                    <a:pt x="2684" y="275"/>
                    <a:pt x="2684" y="275"/>
                    <a:pt x="2683" y="275"/>
                  </a:cubicBezTo>
                  <a:cubicBezTo>
                    <a:pt x="2683" y="275"/>
                    <a:pt x="2683" y="275"/>
                    <a:pt x="2683" y="276"/>
                  </a:cubicBezTo>
                  <a:lnTo>
                    <a:pt x="2683" y="276"/>
                  </a:lnTo>
                  <a:cubicBezTo>
                    <a:pt x="2684" y="275"/>
                    <a:pt x="2684" y="275"/>
                    <a:pt x="2685" y="275"/>
                  </a:cubicBezTo>
                  <a:close/>
                  <a:moveTo>
                    <a:pt x="4442" y="281"/>
                  </a:moveTo>
                  <a:lnTo>
                    <a:pt x="4442" y="281"/>
                  </a:lnTo>
                  <a:cubicBezTo>
                    <a:pt x="4442" y="281"/>
                    <a:pt x="4442" y="281"/>
                    <a:pt x="4442" y="281"/>
                  </a:cubicBezTo>
                  <a:close/>
                  <a:moveTo>
                    <a:pt x="4534" y="280"/>
                  </a:moveTo>
                  <a:cubicBezTo>
                    <a:pt x="4534" y="281"/>
                    <a:pt x="4535" y="281"/>
                    <a:pt x="4537" y="281"/>
                  </a:cubicBezTo>
                  <a:cubicBezTo>
                    <a:pt x="4534" y="281"/>
                    <a:pt x="4533" y="281"/>
                    <a:pt x="4534" y="280"/>
                  </a:cubicBezTo>
                  <a:close/>
                  <a:moveTo>
                    <a:pt x="3887" y="281"/>
                  </a:moveTo>
                  <a:cubicBezTo>
                    <a:pt x="3887" y="281"/>
                    <a:pt x="3887" y="281"/>
                    <a:pt x="3887" y="281"/>
                  </a:cubicBezTo>
                  <a:cubicBezTo>
                    <a:pt x="3887" y="281"/>
                    <a:pt x="3887" y="281"/>
                    <a:pt x="3887" y="281"/>
                  </a:cubicBezTo>
                  <a:close/>
                  <a:moveTo>
                    <a:pt x="3887" y="281"/>
                  </a:moveTo>
                  <a:cubicBezTo>
                    <a:pt x="3887" y="281"/>
                    <a:pt x="3887" y="281"/>
                    <a:pt x="3887" y="281"/>
                  </a:cubicBezTo>
                  <a:cubicBezTo>
                    <a:pt x="3887" y="281"/>
                    <a:pt x="3887" y="281"/>
                    <a:pt x="3887" y="281"/>
                  </a:cubicBezTo>
                  <a:close/>
                  <a:moveTo>
                    <a:pt x="3887" y="281"/>
                  </a:moveTo>
                  <a:cubicBezTo>
                    <a:pt x="3887" y="281"/>
                    <a:pt x="3887" y="281"/>
                    <a:pt x="3887" y="281"/>
                  </a:cubicBezTo>
                  <a:cubicBezTo>
                    <a:pt x="3887" y="281"/>
                    <a:pt x="3887" y="281"/>
                    <a:pt x="3887" y="281"/>
                  </a:cubicBezTo>
                  <a:close/>
                  <a:moveTo>
                    <a:pt x="3887" y="281"/>
                  </a:moveTo>
                  <a:cubicBezTo>
                    <a:pt x="3887" y="281"/>
                    <a:pt x="3887" y="281"/>
                    <a:pt x="3887" y="281"/>
                  </a:cubicBezTo>
                  <a:cubicBezTo>
                    <a:pt x="3887" y="281"/>
                    <a:pt x="3887" y="281"/>
                    <a:pt x="3887" y="281"/>
                  </a:cubicBezTo>
                  <a:close/>
                  <a:moveTo>
                    <a:pt x="3159" y="275"/>
                  </a:moveTo>
                  <a:cubicBezTo>
                    <a:pt x="3153" y="281"/>
                    <a:pt x="3170" y="281"/>
                    <a:pt x="3187" y="281"/>
                  </a:cubicBezTo>
                  <a:cubicBezTo>
                    <a:pt x="3176" y="281"/>
                    <a:pt x="3165" y="281"/>
                    <a:pt x="3148" y="286"/>
                  </a:cubicBezTo>
                  <a:cubicBezTo>
                    <a:pt x="3148" y="281"/>
                    <a:pt x="3148" y="275"/>
                    <a:pt x="3159" y="275"/>
                  </a:cubicBezTo>
                  <a:close/>
                  <a:moveTo>
                    <a:pt x="4178" y="281"/>
                  </a:moveTo>
                  <a:cubicBezTo>
                    <a:pt x="4178" y="286"/>
                    <a:pt x="4173" y="286"/>
                    <a:pt x="4173" y="286"/>
                  </a:cubicBezTo>
                  <a:lnTo>
                    <a:pt x="4178" y="286"/>
                  </a:lnTo>
                  <a:cubicBezTo>
                    <a:pt x="4178" y="286"/>
                    <a:pt x="4178" y="281"/>
                    <a:pt x="4178" y="281"/>
                  </a:cubicBezTo>
                  <a:close/>
                  <a:moveTo>
                    <a:pt x="4178" y="281"/>
                  </a:moveTo>
                  <a:cubicBezTo>
                    <a:pt x="4178" y="281"/>
                    <a:pt x="4178" y="286"/>
                    <a:pt x="4184" y="286"/>
                  </a:cubicBezTo>
                  <a:cubicBezTo>
                    <a:pt x="4184" y="286"/>
                    <a:pt x="4178" y="281"/>
                    <a:pt x="4178" y="281"/>
                  </a:cubicBezTo>
                  <a:close/>
                  <a:moveTo>
                    <a:pt x="4072" y="286"/>
                  </a:moveTo>
                  <a:cubicBezTo>
                    <a:pt x="4072" y="286"/>
                    <a:pt x="4072" y="286"/>
                    <a:pt x="4072" y="286"/>
                  </a:cubicBezTo>
                  <a:cubicBezTo>
                    <a:pt x="4072" y="286"/>
                    <a:pt x="4072" y="286"/>
                    <a:pt x="4072" y="286"/>
                  </a:cubicBezTo>
                  <a:close/>
                  <a:moveTo>
                    <a:pt x="4139" y="286"/>
                  </a:moveTo>
                  <a:cubicBezTo>
                    <a:pt x="4139" y="286"/>
                    <a:pt x="4139" y="286"/>
                    <a:pt x="4139" y="286"/>
                  </a:cubicBezTo>
                  <a:cubicBezTo>
                    <a:pt x="4139" y="286"/>
                    <a:pt x="4139" y="286"/>
                    <a:pt x="4139" y="286"/>
                  </a:cubicBezTo>
                  <a:close/>
                  <a:moveTo>
                    <a:pt x="4167" y="286"/>
                  </a:moveTo>
                  <a:cubicBezTo>
                    <a:pt x="4167" y="286"/>
                    <a:pt x="4167" y="286"/>
                    <a:pt x="4167" y="286"/>
                  </a:cubicBezTo>
                  <a:cubicBezTo>
                    <a:pt x="4167" y="286"/>
                    <a:pt x="4167" y="286"/>
                    <a:pt x="4167" y="286"/>
                  </a:cubicBezTo>
                  <a:close/>
                  <a:moveTo>
                    <a:pt x="4072" y="286"/>
                  </a:moveTo>
                  <a:cubicBezTo>
                    <a:pt x="4072" y="286"/>
                    <a:pt x="4072" y="286"/>
                    <a:pt x="4072" y="286"/>
                  </a:cubicBezTo>
                  <a:cubicBezTo>
                    <a:pt x="4072" y="286"/>
                    <a:pt x="4072" y="286"/>
                    <a:pt x="4072" y="286"/>
                  </a:cubicBezTo>
                  <a:close/>
                  <a:moveTo>
                    <a:pt x="4139" y="286"/>
                  </a:moveTo>
                  <a:cubicBezTo>
                    <a:pt x="4139" y="286"/>
                    <a:pt x="4139" y="286"/>
                    <a:pt x="4139" y="286"/>
                  </a:cubicBezTo>
                  <a:cubicBezTo>
                    <a:pt x="4139" y="286"/>
                    <a:pt x="4139" y="286"/>
                    <a:pt x="4139" y="286"/>
                  </a:cubicBezTo>
                  <a:close/>
                  <a:moveTo>
                    <a:pt x="4167" y="286"/>
                  </a:moveTo>
                  <a:cubicBezTo>
                    <a:pt x="4167" y="286"/>
                    <a:pt x="4167" y="286"/>
                    <a:pt x="4167" y="286"/>
                  </a:cubicBezTo>
                  <a:cubicBezTo>
                    <a:pt x="4167" y="286"/>
                    <a:pt x="4167" y="286"/>
                    <a:pt x="4167" y="286"/>
                  </a:cubicBezTo>
                  <a:close/>
                  <a:moveTo>
                    <a:pt x="4072" y="286"/>
                  </a:moveTo>
                  <a:cubicBezTo>
                    <a:pt x="4072" y="286"/>
                    <a:pt x="4072" y="286"/>
                    <a:pt x="4072" y="286"/>
                  </a:cubicBezTo>
                  <a:cubicBezTo>
                    <a:pt x="4072" y="286"/>
                    <a:pt x="4072" y="286"/>
                    <a:pt x="4072" y="286"/>
                  </a:cubicBezTo>
                  <a:close/>
                  <a:moveTo>
                    <a:pt x="4167" y="286"/>
                  </a:moveTo>
                  <a:cubicBezTo>
                    <a:pt x="4167" y="286"/>
                    <a:pt x="4167" y="286"/>
                    <a:pt x="4167" y="286"/>
                  </a:cubicBezTo>
                  <a:cubicBezTo>
                    <a:pt x="4167" y="286"/>
                    <a:pt x="4167" y="286"/>
                    <a:pt x="4167" y="286"/>
                  </a:cubicBezTo>
                  <a:close/>
                  <a:moveTo>
                    <a:pt x="4072" y="286"/>
                  </a:moveTo>
                  <a:cubicBezTo>
                    <a:pt x="4072" y="286"/>
                    <a:pt x="4072" y="286"/>
                    <a:pt x="4072" y="286"/>
                  </a:cubicBezTo>
                  <a:cubicBezTo>
                    <a:pt x="4072" y="286"/>
                    <a:pt x="4072" y="286"/>
                    <a:pt x="4072" y="286"/>
                  </a:cubicBezTo>
                  <a:close/>
                  <a:moveTo>
                    <a:pt x="4167" y="286"/>
                  </a:moveTo>
                  <a:cubicBezTo>
                    <a:pt x="4167" y="286"/>
                    <a:pt x="4167" y="286"/>
                    <a:pt x="4167" y="286"/>
                  </a:cubicBezTo>
                  <a:cubicBezTo>
                    <a:pt x="4167" y="286"/>
                    <a:pt x="4167" y="286"/>
                    <a:pt x="4167" y="286"/>
                  </a:cubicBezTo>
                  <a:close/>
                  <a:moveTo>
                    <a:pt x="4072" y="286"/>
                  </a:moveTo>
                  <a:cubicBezTo>
                    <a:pt x="4072" y="286"/>
                    <a:pt x="4072" y="286"/>
                    <a:pt x="4072" y="286"/>
                  </a:cubicBezTo>
                  <a:cubicBezTo>
                    <a:pt x="4072" y="286"/>
                    <a:pt x="4072" y="286"/>
                    <a:pt x="4072" y="286"/>
                  </a:cubicBezTo>
                  <a:close/>
                  <a:moveTo>
                    <a:pt x="4167" y="286"/>
                  </a:moveTo>
                  <a:cubicBezTo>
                    <a:pt x="4167" y="286"/>
                    <a:pt x="4167" y="286"/>
                    <a:pt x="4167" y="286"/>
                  </a:cubicBezTo>
                  <a:cubicBezTo>
                    <a:pt x="4167" y="286"/>
                    <a:pt x="4167" y="286"/>
                    <a:pt x="4167" y="286"/>
                  </a:cubicBezTo>
                  <a:close/>
                  <a:moveTo>
                    <a:pt x="4072" y="286"/>
                  </a:moveTo>
                  <a:cubicBezTo>
                    <a:pt x="4072" y="286"/>
                    <a:pt x="4072" y="286"/>
                    <a:pt x="4072" y="286"/>
                  </a:cubicBezTo>
                  <a:cubicBezTo>
                    <a:pt x="4072" y="286"/>
                    <a:pt x="4072" y="286"/>
                    <a:pt x="4072" y="286"/>
                  </a:cubicBezTo>
                  <a:close/>
                  <a:moveTo>
                    <a:pt x="4167" y="286"/>
                  </a:moveTo>
                  <a:cubicBezTo>
                    <a:pt x="4167" y="286"/>
                    <a:pt x="4167" y="286"/>
                    <a:pt x="4167" y="286"/>
                  </a:cubicBezTo>
                  <a:cubicBezTo>
                    <a:pt x="4167" y="286"/>
                    <a:pt x="4167" y="286"/>
                    <a:pt x="4167" y="286"/>
                  </a:cubicBezTo>
                  <a:close/>
                  <a:moveTo>
                    <a:pt x="4576" y="286"/>
                  </a:moveTo>
                  <a:cubicBezTo>
                    <a:pt x="4576" y="286"/>
                    <a:pt x="4567" y="286"/>
                    <a:pt x="4561" y="290"/>
                  </a:cubicBezTo>
                  <a:lnTo>
                    <a:pt x="4561" y="290"/>
                  </a:lnTo>
                  <a:cubicBezTo>
                    <a:pt x="4569" y="289"/>
                    <a:pt x="4576" y="286"/>
                    <a:pt x="4576" y="286"/>
                  </a:cubicBezTo>
                  <a:close/>
                  <a:moveTo>
                    <a:pt x="4447" y="292"/>
                  </a:moveTo>
                  <a:cubicBezTo>
                    <a:pt x="4446" y="292"/>
                    <a:pt x="4444" y="292"/>
                    <a:pt x="4442" y="292"/>
                  </a:cubicBezTo>
                  <a:lnTo>
                    <a:pt x="4447" y="292"/>
                  </a:lnTo>
                  <a:cubicBezTo>
                    <a:pt x="4447" y="292"/>
                    <a:pt x="4447" y="292"/>
                    <a:pt x="4447" y="292"/>
                  </a:cubicBezTo>
                  <a:close/>
                  <a:moveTo>
                    <a:pt x="4561" y="290"/>
                  </a:moveTo>
                  <a:lnTo>
                    <a:pt x="4561" y="290"/>
                  </a:lnTo>
                  <a:cubicBezTo>
                    <a:pt x="4557" y="291"/>
                    <a:pt x="4552" y="292"/>
                    <a:pt x="4548" y="292"/>
                  </a:cubicBezTo>
                  <a:lnTo>
                    <a:pt x="4559" y="292"/>
                  </a:lnTo>
                  <a:cubicBezTo>
                    <a:pt x="4560" y="291"/>
                    <a:pt x="4560" y="291"/>
                    <a:pt x="4561" y="290"/>
                  </a:cubicBezTo>
                  <a:close/>
                  <a:moveTo>
                    <a:pt x="4565" y="292"/>
                  </a:moveTo>
                  <a:cubicBezTo>
                    <a:pt x="4565" y="292"/>
                    <a:pt x="4565" y="292"/>
                    <a:pt x="4565" y="292"/>
                  </a:cubicBezTo>
                  <a:lnTo>
                    <a:pt x="4565" y="292"/>
                  </a:lnTo>
                  <a:cubicBezTo>
                    <a:pt x="4565" y="292"/>
                    <a:pt x="4565" y="292"/>
                    <a:pt x="4565" y="292"/>
                  </a:cubicBezTo>
                  <a:lnTo>
                    <a:pt x="4565" y="292"/>
                  </a:lnTo>
                  <a:cubicBezTo>
                    <a:pt x="4557" y="294"/>
                    <a:pt x="4554" y="294"/>
                    <a:pt x="4553" y="294"/>
                  </a:cubicBezTo>
                  <a:cubicBezTo>
                    <a:pt x="4552" y="294"/>
                    <a:pt x="4552" y="294"/>
                    <a:pt x="4552" y="293"/>
                  </a:cubicBezTo>
                  <a:lnTo>
                    <a:pt x="4552" y="293"/>
                  </a:lnTo>
                  <a:cubicBezTo>
                    <a:pt x="4551" y="294"/>
                    <a:pt x="4550" y="294"/>
                    <a:pt x="4548" y="295"/>
                  </a:cubicBezTo>
                  <a:lnTo>
                    <a:pt x="4548" y="295"/>
                  </a:lnTo>
                  <a:cubicBezTo>
                    <a:pt x="4549" y="295"/>
                    <a:pt x="4550" y="295"/>
                    <a:pt x="4551" y="295"/>
                  </a:cubicBezTo>
                  <a:cubicBezTo>
                    <a:pt x="4552" y="295"/>
                    <a:pt x="4554" y="295"/>
                    <a:pt x="4556" y="295"/>
                  </a:cubicBezTo>
                  <a:lnTo>
                    <a:pt x="4556" y="295"/>
                  </a:lnTo>
                  <a:cubicBezTo>
                    <a:pt x="4551" y="296"/>
                    <a:pt x="4547" y="297"/>
                    <a:pt x="4543" y="297"/>
                  </a:cubicBezTo>
                  <a:lnTo>
                    <a:pt x="4543" y="297"/>
                  </a:lnTo>
                  <a:cubicBezTo>
                    <a:pt x="4545" y="296"/>
                    <a:pt x="4547" y="295"/>
                    <a:pt x="4548" y="295"/>
                  </a:cubicBezTo>
                  <a:lnTo>
                    <a:pt x="4548" y="295"/>
                  </a:lnTo>
                  <a:cubicBezTo>
                    <a:pt x="4548" y="295"/>
                    <a:pt x="4548" y="295"/>
                    <a:pt x="4547" y="295"/>
                  </a:cubicBezTo>
                  <a:lnTo>
                    <a:pt x="4547" y="295"/>
                  </a:lnTo>
                  <a:cubicBezTo>
                    <a:pt x="4549" y="294"/>
                    <a:pt x="4550" y="293"/>
                    <a:pt x="4552" y="293"/>
                  </a:cubicBezTo>
                  <a:lnTo>
                    <a:pt x="4552" y="293"/>
                  </a:lnTo>
                  <a:cubicBezTo>
                    <a:pt x="4552" y="293"/>
                    <a:pt x="4552" y="293"/>
                    <a:pt x="4552" y="293"/>
                  </a:cubicBezTo>
                  <a:lnTo>
                    <a:pt x="4552" y="293"/>
                  </a:lnTo>
                  <a:cubicBezTo>
                    <a:pt x="4555" y="292"/>
                    <a:pt x="4559" y="292"/>
                    <a:pt x="4565" y="292"/>
                  </a:cubicBezTo>
                  <a:lnTo>
                    <a:pt x="4565" y="292"/>
                  </a:lnTo>
                  <a:cubicBezTo>
                    <a:pt x="4565" y="292"/>
                    <a:pt x="4565" y="292"/>
                    <a:pt x="4565" y="292"/>
                  </a:cubicBezTo>
                  <a:close/>
                  <a:moveTo>
                    <a:pt x="4112" y="288"/>
                  </a:moveTo>
                  <a:cubicBezTo>
                    <a:pt x="4111" y="288"/>
                    <a:pt x="4111" y="290"/>
                    <a:pt x="4111" y="298"/>
                  </a:cubicBezTo>
                  <a:cubicBezTo>
                    <a:pt x="4111" y="292"/>
                    <a:pt x="4111" y="292"/>
                    <a:pt x="4117" y="292"/>
                  </a:cubicBezTo>
                  <a:cubicBezTo>
                    <a:pt x="4113" y="292"/>
                    <a:pt x="4112" y="288"/>
                    <a:pt x="4112" y="288"/>
                  </a:cubicBezTo>
                  <a:close/>
                  <a:moveTo>
                    <a:pt x="4212" y="286"/>
                  </a:moveTo>
                  <a:cubicBezTo>
                    <a:pt x="4212" y="286"/>
                    <a:pt x="4206" y="292"/>
                    <a:pt x="4195" y="292"/>
                  </a:cubicBezTo>
                  <a:cubicBezTo>
                    <a:pt x="4195" y="298"/>
                    <a:pt x="4189" y="298"/>
                    <a:pt x="4189" y="298"/>
                  </a:cubicBezTo>
                  <a:lnTo>
                    <a:pt x="4184" y="298"/>
                  </a:lnTo>
                  <a:cubicBezTo>
                    <a:pt x="4184" y="298"/>
                    <a:pt x="4184" y="292"/>
                    <a:pt x="4184" y="292"/>
                  </a:cubicBezTo>
                  <a:lnTo>
                    <a:pt x="4195" y="292"/>
                  </a:lnTo>
                  <a:cubicBezTo>
                    <a:pt x="4201" y="286"/>
                    <a:pt x="4206" y="286"/>
                    <a:pt x="4212" y="286"/>
                  </a:cubicBezTo>
                  <a:close/>
                  <a:moveTo>
                    <a:pt x="4464" y="295"/>
                  </a:moveTo>
                  <a:cubicBezTo>
                    <a:pt x="4462" y="295"/>
                    <a:pt x="4461" y="295"/>
                    <a:pt x="4458" y="298"/>
                  </a:cubicBezTo>
                  <a:cubicBezTo>
                    <a:pt x="4463" y="298"/>
                    <a:pt x="4464" y="298"/>
                    <a:pt x="4464" y="295"/>
                  </a:cubicBezTo>
                  <a:close/>
                  <a:moveTo>
                    <a:pt x="4547" y="295"/>
                  </a:moveTo>
                  <a:cubicBezTo>
                    <a:pt x="4546" y="295"/>
                    <a:pt x="4545" y="296"/>
                    <a:pt x="4543" y="297"/>
                  </a:cubicBezTo>
                  <a:lnTo>
                    <a:pt x="4543" y="297"/>
                  </a:lnTo>
                  <a:cubicBezTo>
                    <a:pt x="4543" y="297"/>
                    <a:pt x="4543" y="297"/>
                    <a:pt x="4543" y="297"/>
                  </a:cubicBezTo>
                  <a:lnTo>
                    <a:pt x="4543" y="297"/>
                  </a:lnTo>
                  <a:cubicBezTo>
                    <a:pt x="4543" y="297"/>
                    <a:pt x="4543" y="297"/>
                    <a:pt x="4542" y="298"/>
                  </a:cubicBezTo>
                  <a:cubicBezTo>
                    <a:pt x="4543" y="297"/>
                    <a:pt x="4543" y="297"/>
                    <a:pt x="4543" y="297"/>
                  </a:cubicBezTo>
                  <a:lnTo>
                    <a:pt x="4543" y="297"/>
                  </a:lnTo>
                  <a:cubicBezTo>
                    <a:pt x="4539" y="298"/>
                    <a:pt x="4536" y="298"/>
                    <a:pt x="4531" y="298"/>
                  </a:cubicBezTo>
                  <a:cubicBezTo>
                    <a:pt x="4538" y="295"/>
                    <a:pt x="4543" y="295"/>
                    <a:pt x="4547" y="295"/>
                  </a:cubicBezTo>
                  <a:close/>
                  <a:moveTo>
                    <a:pt x="4117" y="298"/>
                  </a:moveTo>
                  <a:cubicBezTo>
                    <a:pt x="4117" y="298"/>
                    <a:pt x="4117" y="298"/>
                    <a:pt x="4117" y="298"/>
                  </a:cubicBezTo>
                  <a:cubicBezTo>
                    <a:pt x="4117" y="298"/>
                    <a:pt x="4117" y="298"/>
                    <a:pt x="4117" y="298"/>
                  </a:cubicBezTo>
                  <a:close/>
                  <a:moveTo>
                    <a:pt x="4117" y="298"/>
                  </a:moveTo>
                  <a:cubicBezTo>
                    <a:pt x="4117" y="298"/>
                    <a:pt x="4117" y="298"/>
                    <a:pt x="4117" y="298"/>
                  </a:cubicBezTo>
                  <a:cubicBezTo>
                    <a:pt x="4117" y="298"/>
                    <a:pt x="4117" y="298"/>
                    <a:pt x="4117" y="298"/>
                  </a:cubicBezTo>
                  <a:close/>
                  <a:moveTo>
                    <a:pt x="4279" y="298"/>
                  </a:moveTo>
                  <a:cubicBezTo>
                    <a:pt x="4276" y="298"/>
                    <a:pt x="4273" y="298"/>
                    <a:pt x="4271" y="298"/>
                  </a:cubicBezTo>
                  <a:lnTo>
                    <a:pt x="4271" y="298"/>
                  </a:lnTo>
                  <a:cubicBezTo>
                    <a:pt x="4274" y="298"/>
                    <a:pt x="4276" y="298"/>
                    <a:pt x="4279" y="298"/>
                  </a:cubicBezTo>
                  <a:close/>
                  <a:moveTo>
                    <a:pt x="4016" y="298"/>
                  </a:moveTo>
                  <a:cubicBezTo>
                    <a:pt x="4016" y="298"/>
                    <a:pt x="4017" y="298"/>
                    <a:pt x="4017" y="298"/>
                  </a:cubicBezTo>
                  <a:cubicBezTo>
                    <a:pt x="4018" y="298"/>
                    <a:pt x="4018" y="298"/>
                    <a:pt x="4019" y="298"/>
                  </a:cubicBezTo>
                  <a:close/>
                  <a:moveTo>
                    <a:pt x="4092" y="292"/>
                  </a:moveTo>
                  <a:cubicBezTo>
                    <a:pt x="4093" y="294"/>
                    <a:pt x="4094" y="297"/>
                    <a:pt x="4094" y="303"/>
                  </a:cubicBezTo>
                  <a:cubicBezTo>
                    <a:pt x="4094" y="301"/>
                    <a:pt x="4093" y="296"/>
                    <a:pt x="4092" y="292"/>
                  </a:cubicBezTo>
                  <a:close/>
                  <a:moveTo>
                    <a:pt x="4178" y="292"/>
                  </a:moveTo>
                  <a:cubicBezTo>
                    <a:pt x="4178" y="292"/>
                    <a:pt x="4178" y="292"/>
                    <a:pt x="4178" y="298"/>
                  </a:cubicBezTo>
                  <a:cubicBezTo>
                    <a:pt x="4178" y="298"/>
                    <a:pt x="4178" y="298"/>
                    <a:pt x="4173" y="303"/>
                  </a:cubicBezTo>
                  <a:cubicBezTo>
                    <a:pt x="4173" y="298"/>
                    <a:pt x="4173" y="298"/>
                    <a:pt x="4173" y="292"/>
                  </a:cubicBezTo>
                  <a:close/>
                  <a:moveTo>
                    <a:pt x="4285" y="303"/>
                  </a:moveTo>
                  <a:cubicBezTo>
                    <a:pt x="4281" y="303"/>
                    <a:pt x="4277" y="303"/>
                    <a:pt x="4273" y="305"/>
                  </a:cubicBezTo>
                  <a:lnTo>
                    <a:pt x="4273" y="305"/>
                  </a:lnTo>
                  <a:cubicBezTo>
                    <a:pt x="4276" y="305"/>
                    <a:pt x="4280" y="304"/>
                    <a:pt x="4285" y="303"/>
                  </a:cubicBezTo>
                  <a:close/>
                  <a:moveTo>
                    <a:pt x="4152" y="302"/>
                  </a:moveTo>
                  <a:lnTo>
                    <a:pt x="4152" y="302"/>
                  </a:lnTo>
                  <a:cubicBezTo>
                    <a:pt x="4152" y="304"/>
                    <a:pt x="4153" y="306"/>
                    <a:pt x="4152" y="308"/>
                  </a:cubicBezTo>
                  <a:lnTo>
                    <a:pt x="4152" y="308"/>
                  </a:lnTo>
                  <a:cubicBezTo>
                    <a:pt x="4152" y="306"/>
                    <a:pt x="4152" y="304"/>
                    <a:pt x="4152" y="302"/>
                  </a:cubicBezTo>
                  <a:close/>
                  <a:moveTo>
                    <a:pt x="3960" y="309"/>
                  </a:moveTo>
                  <a:cubicBezTo>
                    <a:pt x="3960" y="309"/>
                    <a:pt x="3960" y="309"/>
                    <a:pt x="3960" y="309"/>
                  </a:cubicBezTo>
                  <a:cubicBezTo>
                    <a:pt x="3960" y="309"/>
                    <a:pt x="3960" y="309"/>
                    <a:pt x="3960" y="309"/>
                  </a:cubicBezTo>
                  <a:close/>
                  <a:moveTo>
                    <a:pt x="3960" y="309"/>
                  </a:moveTo>
                  <a:cubicBezTo>
                    <a:pt x="3960" y="309"/>
                    <a:pt x="3960" y="309"/>
                    <a:pt x="3960" y="309"/>
                  </a:cubicBezTo>
                  <a:cubicBezTo>
                    <a:pt x="3960" y="309"/>
                    <a:pt x="3960" y="309"/>
                    <a:pt x="3960" y="309"/>
                  </a:cubicBezTo>
                  <a:close/>
                  <a:moveTo>
                    <a:pt x="3960" y="309"/>
                  </a:moveTo>
                  <a:cubicBezTo>
                    <a:pt x="3960" y="309"/>
                    <a:pt x="3960" y="309"/>
                    <a:pt x="3960" y="309"/>
                  </a:cubicBezTo>
                  <a:cubicBezTo>
                    <a:pt x="3960" y="309"/>
                    <a:pt x="3960" y="309"/>
                    <a:pt x="3960" y="309"/>
                  </a:cubicBezTo>
                  <a:close/>
                  <a:moveTo>
                    <a:pt x="3932" y="309"/>
                  </a:moveTo>
                  <a:cubicBezTo>
                    <a:pt x="3932" y="309"/>
                    <a:pt x="3932" y="309"/>
                    <a:pt x="3926" y="314"/>
                  </a:cubicBezTo>
                  <a:lnTo>
                    <a:pt x="3932" y="314"/>
                  </a:lnTo>
                  <a:cubicBezTo>
                    <a:pt x="3932" y="312"/>
                    <a:pt x="3932" y="311"/>
                    <a:pt x="3932" y="309"/>
                  </a:cubicBezTo>
                  <a:close/>
                  <a:moveTo>
                    <a:pt x="4152" y="308"/>
                  </a:moveTo>
                  <a:cubicBezTo>
                    <a:pt x="4153" y="310"/>
                    <a:pt x="4153" y="312"/>
                    <a:pt x="4154" y="313"/>
                  </a:cubicBezTo>
                  <a:lnTo>
                    <a:pt x="4154" y="313"/>
                  </a:lnTo>
                  <a:cubicBezTo>
                    <a:pt x="4153" y="314"/>
                    <a:pt x="4152" y="314"/>
                    <a:pt x="4150" y="314"/>
                  </a:cubicBezTo>
                  <a:lnTo>
                    <a:pt x="4150" y="309"/>
                  </a:lnTo>
                  <a:cubicBezTo>
                    <a:pt x="4151" y="309"/>
                    <a:pt x="4152" y="308"/>
                    <a:pt x="4152" y="308"/>
                  </a:cubicBezTo>
                  <a:close/>
                  <a:moveTo>
                    <a:pt x="4284" y="310"/>
                  </a:moveTo>
                  <a:cubicBezTo>
                    <a:pt x="4283" y="310"/>
                    <a:pt x="4282" y="312"/>
                    <a:pt x="4279" y="314"/>
                  </a:cubicBezTo>
                  <a:lnTo>
                    <a:pt x="4285" y="314"/>
                  </a:lnTo>
                  <a:cubicBezTo>
                    <a:pt x="4285" y="312"/>
                    <a:pt x="4285" y="310"/>
                    <a:pt x="4284" y="310"/>
                  </a:cubicBezTo>
                  <a:close/>
                  <a:moveTo>
                    <a:pt x="4471" y="314"/>
                  </a:moveTo>
                  <a:cubicBezTo>
                    <a:pt x="4468" y="314"/>
                    <a:pt x="4467" y="314"/>
                    <a:pt x="4470" y="314"/>
                  </a:cubicBezTo>
                  <a:cubicBezTo>
                    <a:pt x="4470" y="314"/>
                    <a:pt x="4470" y="314"/>
                    <a:pt x="4471" y="314"/>
                  </a:cubicBezTo>
                  <a:close/>
                  <a:moveTo>
                    <a:pt x="4033" y="286"/>
                  </a:moveTo>
                  <a:lnTo>
                    <a:pt x="4033" y="298"/>
                  </a:lnTo>
                  <a:cubicBezTo>
                    <a:pt x="4033" y="306"/>
                    <a:pt x="4033" y="305"/>
                    <a:pt x="4035" y="309"/>
                  </a:cubicBezTo>
                  <a:lnTo>
                    <a:pt x="4035" y="309"/>
                  </a:lnTo>
                  <a:cubicBezTo>
                    <a:pt x="4035" y="309"/>
                    <a:pt x="4035" y="309"/>
                    <a:pt x="4035" y="309"/>
                  </a:cubicBezTo>
                  <a:cubicBezTo>
                    <a:pt x="4033" y="309"/>
                    <a:pt x="4033" y="317"/>
                    <a:pt x="4033" y="317"/>
                  </a:cubicBezTo>
                  <a:cubicBezTo>
                    <a:pt x="4033" y="317"/>
                    <a:pt x="4033" y="316"/>
                    <a:pt x="4033" y="314"/>
                  </a:cubicBezTo>
                  <a:lnTo>
                    <a:pt x="4029" y="294"/>
                  </a:lnTo>
                  <a:lnTo>
                    <a:pt x="4029" y="294"/>
                  </a:lnTo>
                  <a:lnTo>
                    <a:pt x="4033" y="286"/>
                  </a:lnTo>
                  <a:close/>
                  <a:moveTo>
                    <a:pt x="4486" y="320"/>
                  </a:moveTo>
                  <a:cubicBezTo>
                    <a:pt x="4481" y="320"/>
                    <a:pt x="4458" y="320"/>
                    <a:pt x="4458" y="326"/>
                  </a:cubicBezTo>
                  <a:cubicBezTo>
                    <a:pt x="4458" y="326"/>
                    <a:pt x="4481" y="326"/>
                    <a:pt x="4486" y="320"/>
                  </a:cubicBezTo>
                  <a:close/>
                  <a:moveTo>
                    <a:pt x="4189" y="326"/>
                  </a:moveTo>
                  <a:cubicBezTo>
                    <a:pt x="4189" y="326"/>
                    <a:pt x="4189" y="331"/>
                    <a:pt x="4189" y="331"/>
                  </a:cubicBezTo>
                  <a:lnTo>
                    <a:pt x="4184" y="331"/>
                  </a:lnTo>
                  <a:cubicBezTo>
                    <a:pt x="4184" y="328"/>
                    <a:pt x="4184" y="328"/>
                    <a:pt x="4185" y="328"/>
                  </a:cubicBezTo>
                  <a:cubicBezTo>
                    <a:pt x="4185" y="328"/>
                    <a:pt x="4187" y="328"/>
                    <a:pt x="4189" y="326"/>
                  </a:cubicBezTo>
                  <a:close/>
                  <a:moveTo>
                    <a:pt x="2269" y="337"/>
                  </a:moveTo>
                  <a:cubicBezTo>
                    <a:pt x="2274" y="337"/>
                    <a:pt x="2278" y="338"/>
                    <a:pt x="2283" y="338"/>
                  </a:cubicBezTo>
                  <a:lnTo>
                    <a:pt x="2283" y="338"/>
                  </a:lnTo>
                  <a:cubicBezTo>
                    <a:pt x="2281" y="337"/>
                    <a:pt x="2276" y="337"/>
                    <a:pt x="2269" y="337"/>
                  </a:cubicBezTo>
                  <a:close/>
                  <a:moveTo>
                    <a:pt x="4293" y="337"/>
                  </a:moveTo>
                  <a:cubicBezTo>
                    <a:pt x="4294" y="337"/>
                    <a:pt x="4294" y="338"/>
                    <a:pt x="4297" y="338"/>
                  </a:cubicBezTo>
                  <a:cubicBezTo>
                    <a:pt x="4299" y="338"/>
                    <a:pt x="4302" y="338"/>
                    <a:pt x="4307" y="337"/>
                  </a:cubicBezTo>
                  <a:cubicBezTo>
                    <a:pt x="4303" y="337"/>
                    <a:pt x="4298" y="337"/>
                    <a:pt x="4293" y="337"/>
                  </a:cubicBezTo>
                  <a:close/>
                  <a:moveTo>
                    <a:pt x="3708" y="348"/>
                  </a:moveTo>
                  <a:cubicBezTo>
                    <a:pt x="3708" y="348"/>
                    <a:pt x="3708" y="348"/>
                    <a:pt x="3708" y="348"/>
                  </a:cubicBezTo>
                  <a:cubicBezTo>
                    <a:pt x="3708" y="348"/>
                    <a:pt x="3708" y="348"/>
                    <a:pt x="3708" y="348"/>
                  </a:cubicBezTo>
                  <a:close/>
                  <a:moveTo>
                    <a:pt x="4167" y="348"/>
                  </a:moveTo>
                  <a:cubicBezTo>
                    <a:pt x="4167" y="348"/>
                    <a:pt x="4161" y="354"/>
                    <a:pt x="4167" y="354"/>
                  </a:cubicBezTo>
                  <a:lnTo>
                    <a:pt x="4167" y="348"/>
                  </a:lnTo>
                  <a:close/>
                  <a:moveTo>
                    <a:pt x="3618" y="370"/>
                  </a:moveTo>
                  <a:cubicBezTo>
                    <a:pt x="3619" y="372"/>
                    <a:pt x="3620" y="374"/>
                    <a:pt x="3621" y="374"/>
                  </a:cubicBezTo>
                  <a:lnTo>
                    <a:pt x="3621" y="374"/>
                  </a:lnTo>
                  <a:cubicBezTo>
                    <a:pt x="3621" y="373"/>
                    <a:pt x="3618" y="370"/>
                    <a:pt x="3618" y="370"/>
                  </a:cubicBezTo>
                  <a:close/>
                  <a:moveTo>
                    <a:pt x="4055" y="376"/>
                  </a:moveTo>
                  <a:cubicBezTo>
                    <a:pt x="4055" y="378"/>
                    <a:pt x="4055" y="380"/>
                    <a:pt x="4055" y="382"/>
                  </a:cubicBezTo>
                  <a:cubicBezTo>
                    <a:pt x="4055" y="382"/>
                    <a:pt x="4056" y="383"/>
                    <a:pt x="4057" y="383"/>
                  </a:cubicBezTo>
                  <a:cubicBezTo>
                    <a:pt x="4058" y="383"/>
                    <a:pt x="4058" y="382"/>
                    <a:pt x="4055" y="376"/>
                  </a:cubicBezTo>
                  <a:close/>
                  <a:moveTo>
                    <a:pt x="4229" y="392"/>
                  </a:moveTo>
                  <a:cubicBezTo>
                    <a:pt x="4227" y="393"/>
                    <a:pt x="4226" y="393"/>
                    <a:pt x="4223" y="393"/>
                  </a:cubicBezTo>
                  <a:lnTo>
                    <a:pt x="4229" y="393"/>
                  </a:lnTo>
                  <a:cubicBezTo>
                    <a:pt x="4229" y="393"/>
                    <a:pt x="4229" y="392"/>
                    <a:pt x="4229" y="392"/>
                  </a:cubicBezTo>
                  <a:close/>
                  <a:moveTo>
                    <a:pt x="3725" y="404"/>
                  </a:moveTo>
                  <a:cubicBezTo>
                    <a:pt x="3725" y="410"/>
                    <a:pt x="3730" y="410"/>
                    <a:pt x="3730" y="415"/>
                  </a:cubicBezTo>
                  <a:lnTo>
                    <a:pt x="3725" y="415"/>
                  </a:lnTo>
                  <a:cubicBezTo>
                    <a:pt x="3725" y="410"/>
                    <a:pt x="3725" y="404"/>
                    <a:pt x="3725" y="404"/>
                  </a:cubicBezTo>
                  <a:close/>
                  <a:moveTo>
                    <a:pt x="3688" y="417"/>
                  </a:moveTo>
                  <a:lnTo>
                    <a:pt x="3688" y="417"/>
                  </a:lnTo>
                  <a:cubicBezTo>
                    <a:pt x="3687" y="419"/>
                    <a:pt x="3687" y="420"/>
                    <a:pt x="3686" y="421"/>
                  </a:cubicBezTo>
                  <a:lnTo>
                    <a:pt x="3686" y="421"/>
                  </a:lnTo>
                  <a:cubicBezTo>
                    <a:pt x="3687" y="420"/>
                    <a:pt x="3688" y="421"/>
                    <a:pt x="3688" y="417"/>
                  </a:cubicBezTo>
                  <a:close/>
                  <a:moveTo>
                    <a:pt x="3799" y="414"/>
                  </a:moveTo>
                  <a:lnTo>
                    <a:pt x="3799" y="414"/>
                  </a:lnTo>
                  <a:cubicBezTo>
                    <a:pt x="3798" y="414"/>
                    <a:pt x="3798" y="415"/>
                    <a:pt x="3797" y="415"/>
                  </a:cubicBezTo>
                  <a:cubicBezTo>
                    <a:pt x="3797" y="419"/>
                    <a:pt x="3800" y="420"/>
                    <a:pt x="3802" y="422"/>
                  </a:cubicBezTo>
                  <a:lnTo>
                    <a:pt x="3802" y="422"/>
                  </a:lnTo>
                  <a:lnTo>
                    <a:pt x="3799" y="414"/>
                  </a:lnTo>
                  <a:close/>
                  <a:moveTo>
                    <a:pt x="3686" y="421"/>
                  </a:moveTo>
                  <a:lnTo>
                    <a:pt x="3686" y="421"/>
                  </a:lnTo>
                  <a:cubicBezTo>
                    <a:pt x="3686" y="422"/>
                    <a:pt x="3685" y="423"/>
                    <a:pt x="3685" y="426"/>
                  </a:cubicBezTo>
                  <a:cubicBezTo>
                    <a:pt x="3685" y="425"/>
                    <a:pt x="3686" y="423"/>
                    <a:pt x="3686" y="421"/>
                  </a:cubicBezTo>
                  <a:close/>
                  <a:moveTo>
                    <a:pt x="3802" y="422"/>
                  </a:moveTo>
                  <a:lnTo>
                    <a:pt x="3803" y="426"/>
                  </a:lnTo>
                  <a:cubicBezTo>
                    <a:pt x="3803" y="425"/>
                    <a:pt x="3802" y="423"/>
                    <a:pt x="3802" y="422"/>
                  </a:cubicBezTo>
                  <a:close/>
                  <a:moveTo>
                    <a:pt x="3810" y="424"/>
                  </a:moveTo>
                  <a:cubicBezTo>
                    <a:pt x="3810" y="424"/>
                    <a:pt x="3809" y="425"/>
                    <a:pt x="3809" y="426"/>
                  </a:cubicBezTo>
                  <a:cubicBezTo>
                    <a:pt x="3809" y="426"/>
                    <a:pt x="3810" y="426"/>
                    <a:pt x="3810" y="424"/>
                  </a:cubicBezTo>
                  <a:close/>
                  <a:moveTo>
                    <a:pt x="4554" y="432"/>
                  </a:moveTo>
                  <a:cubicBezTo>
                    <a:pt x="4559" y="432"/>
                    <a:pt x="4548" y="438"/>
                    <a:pt x="4542" y="438"/>
                  </a:cubicBezTo>
                  <a:cubicBezTo>
                    <a:pt x="4528" y="440"/>
                    <a:pt x="4530" y="440"/>
                    <a:pt x="4534" y="440"/>
                  </a:cubicBezTo>
                  <a:cubicBezTo>
                    <a:pt x="4538" y="440"/>
                    <a:pt x="4545" y="440"/>
                    <a:pt x="4542" y="443"/>
                  </a:cubicBezTo>
                  <a:cubicBezTo>
                    <a:pt x="4548" y="443"/>
                    <a:pt x="4554" y="443"/>
                    <a:pt x="4554" y="438"/>
                  </a:cubicBezTo>
                  <a:lnTo>
                    <a:pt x="4554" y="438"/>
                  </a:lnTo>
                  <a:cubicBezTo>
                    <a:pt x="4554" y="438"/>
                    <a:pt x="4549" y="440"/>
                    <a:pt x="4547" y="440"/>
                  </a:cubicBezTo>
                  <a:cubicBezTo>
                    <a:pt x="4546" y="440"/>
                    <a:pt x="4546" y="439"/>
                    <a:pt x="4548" y="438"/>
                  </a:cubicBezTo>
                  <a:cubicBezTo>
                    <a:pt x="4554" y="438"/>
                    <a:pt x="4559" y="438"/>
                    <a:pt x="4565" y="432"/>
                  </a:cubicBezTo>
                  <a:close/>
                  <a:moveTo>
                    <a:pt x="1490" y="443"/>
                  </a:moveTo>
                  <a:cubicBezTo>
                    <a:pt x="1490" y="443"/>
                    <a:pt x="1490" y="443"/>
                    <a:pt x="1490" y="443"/>
                  </a:cubicBezTo>
                  <a:cubicBezTo>
                    <a:pt x="1490" y="443"/>
                    <a:pt x="1490" y="443"/>
                    <a:pt x="1490" y="443"/>
                  </a:cubicBezTo>
                  <a:close/>
                  <a:moveTo>
                    <a:pt x="4542" y="443"/>
                  </a:moveTo>
                  <a:cubicBezTo>
                    <a:pt x="4537" y="443"/>
                    <a:pt x="4526" y="449"/>
                    <a:pt x="4526" y="449"/>
                  </a:cubicBezTo>
                  <a:cubicBezTo>
                    <a:pt x="4537" y="449"/>
                    <a:pt x="4542" y="443"/>
                    <a:pt x="4542" y="443"/>
                  </a:cubicBezTo>
                  <a:close/>
                  <a:moveTo>
                    <a:pt x="4514" y="454"/>
                  </a:moveTo>
                  <a:cubicBezTo>
                    <a:pt x="4511" y="456"/>
                    <a:pt x="4511" y="457"/>
                    <a:pt x="4512" y="457"/>
                  </a:cubicBezTo>
                  <a:cubicBezTo>
                    <a:pt x="4514" y="457"/>
                    <a:pt x="4522" y="454"/>
                    <a:pt x="4514" y="454"/>
                  </a:cubicBezTo>
                  <a:close/>
                  <a:moveTo>
                    <a:pt x="4531" y="460"/>
                  </a:moveTo>
                  <a:cubicBezTo>
                    <a:pt x="4527" y="460"/>
                    <a:pt x="4527" y="460"/>
                    <a:pt x="4527" y="460"/>
                  </a:cubicBezTo>
                  <a:lnTo>
                    <a:pt x="4527" y="460"/>
                  </a:lnTo>
                  <a:cubicBezTo>
                    <a:pt x="4528" y="460"/>
                    <a:pt x="4529" y="460"/>
                    <a:pt x="4531" y="460"/>
                  </a:cubicBezTo>
                  <a:close/>
                  <a:moveTo>
                    <a:pt x="4527" y="461"/>
                  </a:moveTo>
                  <a:cubicBezTo>
                    <a:pt x="4526" y="462"/>
                    <a:pt x="4526" y="462"/>
                    <a:pt x="4524" y="463"/>
                  </a:cubicBezTo>
                  <a:lnTo>
                    <a:pt x="4524" y="463"/>
                  </a:lnTo>
                  <a:cubicBezTo>
                    <a:pt x="4522" y="463"/>
                    <a:pt x="4521" y="463"/>
                    <a:pt x="4527" y="461"/>
                  </a:cubicBezTo>
                  <a:close/>
                  <a:moveTo>
                    <a:pt x="4546" y="463"/>
                  </a:moveTo>
                  <a:cubicBezTo>
                    <a:pt x="4546" y="463"/>
                    <a:pt x="4544" y="464"/>
                    <a:pt x="4537" y="466"/>
                  </a:cubicBezTo>
                  <a:cubicBezTo>
                    <a:pt x="4541" y="465"/>
                    <a:pt x="4544" y="464"/>
                    <a:pt x="4546" y="463"/>
                  </a:cubicBezTo>
                  <a:close/>
                  <a:moveTo>
                    <a:pt x="4542" y="466"/>
                  </a:moveTo>
                  <a:cubicBezTo>
                    <a:pt x="4546" y="469"/>
                    <a:pt x="4547" y="471"/>
                    <a:pt x="4548" y="471"/>
                  </a:cubicBezTo>
                  <a:lnTo>
                    <a:pt x="4548" y="471"/>
                  </a:lnTo>
                  <a:cubicBezTo>
                    <a:pt x="4542" y="471"/>
                    <a:pt x="4535" y="469"/>
                    <a:pt x="4542" y="466"/>
                  </a:cubicBezTo>
                  <a:close/>
                  <a:moveTo>
                    <a:pt x="4554" y="471"/>
                  </a:moveTo>
                  <a:cubicBezTo>
                    <a:pt x="4555" y="471"/>
                    <a:pt x="4557" y="471"/>
                    <a:pt x="4557" y="471"/>
                  </a:cubicBezTo>
                  <a:lnTo>
                    <a:pt x="4557" y="471"/>
                  </a:lnTo>
                  <a:cubicBezTo>
                    <a:pt x="4558" y="471"/>
                    <a:pt x="4559" y="471"/>
                    <a:pt x="4559" y="471"/>
                  </a:cubicBezTo>
                  <a:close/>
                  <a:moveTo>
                    <a:pt x="4557" y="471"/>
                  </a:moveTo>
                  <a:lnTo>
                    <a:pt x="4557" y="471"/>
                  </a:lnTo>
                  <a:cubicBezTo>
                    <a:pt x="4556" y="472"/>
                    <a:pt x="4554" y="472"/>
                    <a:pt x="4553" y="473"/>
                  </a:cubicBezTo>
                  <a:lnTo>
                    <a:pt x="4553" y="473"/>
                  </a:lnTo>
                  <a:cubicBezTo>
                    <a:pt x="4556" y="472"/>
                    <a:pt x="4559" y="472"/>
                    <a:pt x="4557" y="471"/>
                  </a:cubicBezTo>
                  <a:close/>
                  <a:moveTo>
                    <a:pt x="4514" y="488"/>
                  </a:moveTo>
                  <a:cubicBezTo>
                    <a:pt x="4514" y="491"/>
                    <a:pt x="4510" y="493"/>
                    <a:pt x="4506" y="493"/>
                  </a:cubicBezTo>
                  <a:lnTo>
                    <a:pt x="4506" y="493"/>
                  </a:lnTo>
                  <a:cubicBezTo>
                    <a:pt x="4510" y="492"/>
                    <a:pt x="4514" y="488"/>
                    <a:pt x="4514" y="488"/>
                  </a:cubicBezTo>
                  <a:close/>
                  <a:moveTo>
                    <a:pt x="1165" y="527"/>
                  </a:moveTo>
                  <a:lnTo>
                    <a:pt x="1165" y="527"/>
                  </a:lnTo>
                  <a:cubicBezTo>
                    <a:pt x="1162" y="530"/>
                    <a:pt x="1160" y="533"/>
                    <a:pt x="1160" y="533"/>
                  </a:cubicBezTo>
                  <a:cubicBezTo>
                    <a:pt x="1154" y="538"/>
                    <a:pt x="1154" y="538"/>
                    <a:pt x="1154" y="538"/>
                  </a:cubicBezTo>
                  <a:cubicBezTo>
                    <a:pt x="1154" y="533"/>
                    <a:pt x="1160" y="527"/>
                    <a:pt x="1165" y="527"/>
                  </a:cubicBezTo>
                  <a:close/>
                  <a:moveTo>
                    <a:pt x="1114" y="548"/>
                  </a:moveTo>
                  <a:cubicBezTo>
                    <a:pt x="1113" y="548"/>
                    <a:pt x="1111" y="549"/>
                    <a:pt x="1109" y="550"/>
                  </a:cubicBezTo>
                  <a:lnTo>
                    <a:pt x="1114" y="548"/>
                  </a:lnTo>
                  <a:close/>
                  <a:moveTo>
                    <a:pt x="4585" y="545"/>
                  </a:moveTo>
                  <a:cubicBezTo>
                    <a:pt x="4588" y="546"/>
                    <a:pt x="4591" y="548"/>
                    <a:pt x="4593" y="550"/>
                  </a:cubicBezTo>
                  <a:cubicBezTo>
                    <a:pt x="4590" y="547"/>
                    <a:pt x="4587" y="545"/>
                    <a:pt x="4585" y="545"/>
                  </a:cubicBezTo>
                  <a:close/>
                  <a:moveTo>
                    <a:pt x="1126" y="544"/>
                  </a:moveTo>
                  <a:lnTo>
                    <a:pt x="1114" y="548"/>
                  </a:lnTo>
                  <a:lnTo>
                    <a:pt x="1114" y="548"/>
                  </a:lnTo>
                  <a:cubicBezTo>
                    <a:pt x="1114" y="548"/>
                    <a:pt x="1114" y="548"/>
                    <a:pt x="1114" y="548"/>
                  </a:cubicBezTo>
                  <a:lnTo>
                    <a:pt x="1114" y="548"/>
                  </a:lnTo>
                  <a:cubicBezTo>
                    <a:pt x="1118" y="548"/>
                    <a:pt x="1114" y="556"/>
                    <a:pt x="1109" y="561"/>
                  </a:cubicBezTo>
                  <a:lnTo>
                    <a:pt x="1109" y="561"/>
                  </a:lnTo>
                  <a:cubicBezTo>
                    <a:pt x="1118" y="555"/>
                    <a:pt x="1124" y="550"/>
                    <a:pt x="1126" y="544"/>
                  </a:cubicBezTo>
                  <a:close/>
                  <a:moveTo>
                    <a:pt x="4481" y="555"/>
                  </a:moveTo>
                  <a:cubicBezTo>
                    <a:pt x="4492" y="555"/>
                    <a:pt x="4492" y="555"/>
                    <a:pt x="4503" y="561"/>
                  </a:cubicBezTo>
                  <a:lnTo>
                    <a:pt x="4492" y="555"/>
                  </a:lnTo>
                  <a:close/>
                  <a:moveTo>
                    <a:pt x="4492" y="555"/>
                  </a:moveTo>
                  <a:lnTo>
                    <a:pt x="4509" y="561"/>
                  </a:lnTo>
                  <a:cubicBezTo>
                    <a:pt x="4509" y="555"/>
                    <a:pt x="4503" y="555"/>
                    <a:pt x="4503" y="555"/>
                  </a:cubicBezTo>
                  <a:close/>
                  <a:moveTo>
                    <a:pt x="1109" y="561"/>
                  </a:moveTo>
                  <a:lnTo>
                    <a:pt x="1109" y="561"/>
                  </a:lnTo>
                  <a:cubicBezTo>
                    <a:pt x="1106" y="563"/>
                    <a:pt x="1101" y="565"/>
                    <a:pt x="1097" y="568"/>
                  </a:cubicBezTo>
                  <a:lnTo>
                    <a:pt x="1097" y="568"/>
                  </a:lnTo>
                  <a:cubicBezTo>
                    <a:pt x="1101" y="566"/>
                    <a:pt x="1105" y="564"/>
                    <a:pt x="1109" y="561"/>
                  </a:cubicBezTo>
                  <a:cubicBezTo>
                    <a:pt x="1109" y="561"/>
                    <a:pt x="1109" y="561"/>
                    <a:pt x="1109" y="561"/>
                  </a:cubicBezTo>
                  <a:close/>
                  <a:moveTo>
                    <a:pt x="4507" y="573"/>
                  </a:moveTo>
                  <a:cubicBezTo>
                    <a:pt x="4513" y="573"/>
                    <a:pt x="4520" y="575"/>
                    <a:pt x="4520" y="578"/>
                  </a:cubicBezTo>
                  <a:cubicBezTo>
                    <a:pt x="4514" y="575"/>
                    <a:pt x="4510" y="573"/>
                    <a:pt x="4507" y="573"/>
                  </a:cubicBezTo>
                  <a:close/>
                  <a:moveTo>
                    <a:pt x="3893" y="583"/>
                  </a:moveTo>
                  <a:cubicBezTo>
                    <a:pt x="3893" y="583"/>
                    <a:pt x="3893" y="583"/>
                    <a:pt x="3893" y="583"/>
                  </a:cubicBezTo>
                  <a:lnTo>
                    <a:pt x="3893" y="583"/>
                  </a:lnTo>
                  <a:close/>
                  <a:moveTo>
                    <a:pt x="3893" y="583"/>
                  </a:moveTo>
                  <a:cubicBezTo>
                    <a:pt x="3893" y="583"/>
                    <a:pt x="3893" y="583"/>
                    <a:pt x="3893" y="583"/>
                  </a:cubicBezTo>
                  <a:lnTo>
                    <a:pt x="3893" y="583"/>
                  </a:lnTo>
                  <a:close/>
                  <a:moveTo>
                    <a:pt x="3893" y="583"/>
                  </a:moveTo>
                  <a:cubicBezTo>
                    <a:pt x="3893" y="583"/>
                    <a:pt x="3893" y="583"/>
                    <a:pt x="3893" y="583"/>
                  </a:cubicBezTo>
                  <a:lnTo>
                    <a:pt x="3893" y="583"/>
                  </a:lnTo>
                  <a:close/>
                  <a:moveTo>
                    <a:pt x="3893" y="583"/>
                  </a:moveTo>
                  <a:cubicBezTo>
                    <a:pt x="3893" y="583"/>
                    <a:pt x="3893" y="583"/>
                    <a:pt x="3893" y="583"/>
                  </a:cubicBezTo>
                  <a:lnTo>
                    <a:pt x="3893" y="583"/>
                  </a:lnTo>
                  <a:close/>
                  <a:moveTo>
                    <a:pt x="4083" y="589"/>
                  </a:moveTo>
                  <a:cubicBezTo>
                    <a:pt x="4083" y="589"/>
                    <a:pt x="4083" y="589"/>
                    <a:pt x="4083" y="589"/>
                  </a:cubicBezTo>
                  <a:cubicBezTo>
                    <a:pt x="4083" y="589"/>
                    <a:pt x="4083" y="589"/>
                    <a:pt x="4083" y="589"/>
                  </a:cubicBezTo>
                  <a:close/>
                  <a:moveTo>
                    <a:pt x="4497" y="592"/>
                  </a:moveTo>
                  <a:cubicBezTo>
                    <a:pt x="4497" y="592"/>
                    <a:pt x="4498" y="592"/>
                    <a:pt x="4500" y="593"/>
                  </a:cubicBezTo>
                  <a:lnTo>
                    <a:pt x="4500" y="593"/>
                  </a:lnTo>
                  <a:cubicBezTo>
                    <a:pt x="4499" y="592"/>
                    <a:pt x="4497" y="592"/>
                    <a:pt x="4497" y="592"/>
                  </a:cubicBezTo>
                  <a:close/>
                  <a:moveTo>
                    <a:pt x="3904" y="594"/>
                  </a:moveTo>
                  <a:cubicBezTo>
                    <a:pt x="3904" y="594"/>
                    <a:pt x="3904" y="594"/>
                    <a:pt x="3904" y="594"/>
                  </a:cubicBezTo>
                  <a:cubicBezTo>
                    <a:pt x="3904" y="594"/>
                    <a:pt x="3904" y="594"/>
                    <a:pt x="3904" y="594"/>
                  </a:cubicBezTo>
                  <a:close/>
                  <a:moveTo>
                    <a:pt x="4178" y="594"/>
                  </a:moveTo>
                  <a:cubicBezTo>
                    <a:pt x="4178" y="594"/>
                    <a:pt x="4178" y="594"/>
                    <a:pt x="4178" y="594"/>
                  </a:cubicBezTo>
                  <a:cubicBezTo>
                    <a:pt x="4178" y="594"/>
                    <a:pt x="4178" y="594"/>
                    <a:pt x="4178" y="594"/>
                  </a:cubicBezTo>
                  <a:close/>
                  <a:moveTo>
                    <a:pt x="4189" y="594"/>
                  </a:moveTo>
                  <a:cubicBezTo>
                    <a:pt x="4189" y="594"/>
                    <a:pt x="4189" y="594"/>
                    <a:pt x="4189" y="594"/>
                  </a:cubicBezTo>
                  <a:cubicBezTo>
                    <a:pt x="4189" y="594"/>
                    <a:pt x="4189" y="594"/>
                    <a:pt x="4189" y="594"/>
                  </a:cubicBezTo>
                  <a:close/>
                  <a:moveTo>
                    <a:pt x="3904" y="594"/>
                  </a:moveTo>
                  <a:cubicBezTo>
                    <a:pt x="3904" y="594"/>
                    <a:pt x="3904" y="594"/>
                    <a:pt x="3904" y="594"/>
                  </a:cubicBezTo>
                  <a:cubicBezTo>
                    <a:pt x="3904" y="594"/>
                    <a:pt x="3904" y="594"/>
                    <a:pt x="3904" y="594"/>
                  </a:cubicBezTo>
                  <a:close/>
                  <a:moveTo>
                    <a:pt x="4178" y="594"/>
                  </a:moveTo>
                  <a:cubicBezTo>
                    <a:pt x="4178" y="594"/>
                    <a:pt x="4178" y="594"/>
                    <a:pt x="4178" y="594"/>
                  </a:cubicBezTo>
                  <a:cubicBezTo>
                    <a:pt x="4178" y="594"/>
                    <a:pt x="4178" y="594"/>
                    <a:pt x="4178" y="594"/>
                  </a:cubicBezTo>
                  <a:close/>
                  <a:moveTo>
                    <a:pt x="4189" y="594"/>
                  </a:moveTo>
                  <a:cubicBezTo>
                    <a:pt x="4189" y="594"/>
                    <a:pt x="4189" y="594"/>
                    <a:pt x="4189" y="594"/>
                  </a:cubicBezTo>
                  <a:cubicBezTo>
                    <a:pt x="4189" y="594"/>
                    <a:pt x="4189" y="594"/>
                    <a:pt x="4189" y="594"/>
                  </a:cubicBezTo>
                  <a:close/>
                  <a:moveTo>
                    <a:pt x="3904" y="594"/>
                  </a:moveTo>
                  <a:cubicBezTo>
                    <a:pt x="3904" y="594"/>
                    <a:pt x="3904" y="594"/>
                    <a:pt x="3904" y="594"/>
                  </a:cubicBezTo>
                  <a:cubicBezTo>
                    <a:pt x="3904" y="594"/>
                    <a:pt x="3904" y="594"/>
                    <a:pt x="3904" y="594"/>
                  </a:cubicBezTo>
                  <a:close/>
                  <a:moveTo>
                    <a:pt x="4178" y="594"/>
                  </a:moveTo>
                  <a:cubicBezTo>
                    <a:pt x="4178" y="594"/>
                    <a:pt x="4178" y="594"/>
                    <a:pt x="4178" y="594"/>
                  </a:cubicBezTo>
                  <a:cubicBezTo>
                    <a:pt x="4178" y="594"/>
                    <a:pt x="4178" y="594"/>
                    <a:pt x="4178" y="594"/>
                  </a:cubicBezTo>
                  <a:close/>
                  <a:moveTo>
                    <a:pt x="4189" y="594"/>
                  </a:moveTo>
                  <a:cubicBezTo>
                    <a:pt x="4189" y="594"/>
                    <a:pt x="4189" y="594"/>
                    <a:pt x="4189" y="594"/>
                  </a:cubicBezTo>
                  <a:cubicBezTo>
                    <a:pt x="4189" y="594"/>
                    <a:pt x="4189" y="594"/>
                    <a:pt x="4189" y="594"/>
                  </a:cubicBezTo>
                  <a:close/>
                  <a:moveTo>
                    <a:pt x="3904" y="594"/>
                  </a:moveTo>
                  <a:cubicBezTo>
                    <a:pt x="3904" y="594"/>
                    <a:pt x="3904" y="594"/>
                    <a:pt x="3904" y="594"/>
                  </a:cubicBezTo>
                  <a:cubicBezTo>
                    <a:pt x="3904" y="594"/>
                    <a:pt x="3904" y="594"/>
                    <a:pt x="3904" y="594"/>
                  </a:cubicBezTo>
                  <a:close/>
                  <a:moveTo>
                    <a:pt x="4178" y="594"/>
                  </a:moveTo>
                  <a:cubicBezTo>
                    <a:pt x="4178" y="594"/>
                    <a:pt x="4178" y="594"/>
                    <a:pt x="4178" y="594"/>
                  </a:cubicBezTo>
                  <a:cubicBezTo>
                    <a:pt x="4178" y="594"/>
                    <a:pt x="4178" y="594"/>
                    <a:pt x="4178" y="594"/>
                  </a:cubicBezTo>
                  <a:close/>
                  <a:moveTo>
                    <a:pt x="4189" y="594"/>
                  </a:moveTo>
                  <a:cubicBezTo>
                    <a:pt x="4189" y="594"/>
                    <a:pt x="4189" y="594"/>
                    <a:pt x="4189" y="594"/>
                  </a:cubicBezTo>
                  <a:cubicBezTo>
                    <a:pt x="4189" y="594"/>
                    <a:pt x="4189" y="594"/>
                    <a:pt x="4189" y="594"/>
                  </a:cubicBezTo>
                  <a:close/>
                  <a:moveTo>
                    <a:pt x="3904" y="594"/>
                  </a:moveTo>
                  <a:cubicBezTo>
                    <a:pt x="3904" y="594"/>
                    <a:pt x="3904" y="594"/>
                    <a:pt x="3904" y="594"/>
                  </a:cubicBezTo>
                  <a:cubicBezTo>
                    <a:pt x="3904" y="594"/>
                    <a:pt x="3904" y="594"/>
                    <a:pt x="3904" y="594"/>
                  </a:cubicBezTo>
                  <a:close/>
                  <a:moveTo>
                    <a:pt x="4178" y="594"/>
                  </a:moveTo>
                  <a:cubicBezTo>
                    <a:pt x="4178" y="594"/>
                    <a:pt x="4178" y="594"/>
                    <a:pt x="4178" y="594"/>
                  </a:cubicBezTo>
                  <a:cubicBezTo>
                    <a:pt x="4178" y="594"/>
                    <a:pt x="4178" y="594"/>
                    <a:pt x="4178" y="594"/>
                  </a:cubicBezTo>
                  <a:close/>
                  <a:moveTo>
                    <a:pt x="3904" y="594"/>
                  </a:moveTo>
                  <a:cubicBezTo>
                    <a:pt x="3904" y="594"/>
                    <a:pt x="3904" y="594"/>
                    <a:pt x="3904" y="594"/>
                  </a:cubicBezTo>
                  <a:cubicBezTo>
                    <a:pt x="3904" y="594"/>
                    <a:pt x="3904" y="594"/>
                    <a:pt x="3904" y="594"/>
                  </a:cubicBezTo>
                  <a:close/>
                  <a:moveTo>
                    <a:pt x="4178" y="594"/>
                  </a:moveTo>
                  <a:cubicBezTo>
                    <a:pt x="4178" y="594"/>
                    <a:pt x="4178" y="594"/>
                    <a:pt x="4178" y="594"/>
                  </a:cubicBezTo>
                  <a:cubicBezTo>
                    <a:pt x="4178" y="594"/>
                    <a:pt x="4178" y="594"/>
                    <a:pt x="4178" y="594"/>
                  </a:cubicBezTo>
                  <a:close/>
                  <a:moveTo>
                    <a:pt x="4178" y="594"/>
                  </a:moveTo>
                  <a:cubicBezTo>
                    <a:pt x="4178" y="594"/>
                    <a:pt x="4178" y="594"/>
                    <a:pt x="4178" y="594"/>
                  </a:cubicBezTo>
                  <a:cubicBezTo>
                    <a:pt x="4178" y="594"/>
                    <a:pt x="4178" y="594"/>
                    <a:pt x="4178" y="594"/>
                  </a:cubicBezTo>
                  <a:close/>
                  <a:moveTo>
                    <a:pt x="1176" y="594"/>
                  </a:moveTo>
                  <a:lnTo>
                    <a:pt x="1176" y="594"/>
                  </a:lnTo>
                  <a:cubicBezTo>
                    <a:pt x="1174" y="596"/>
                    <a:pt x="1172" y="597"/>
                    <a:pt x="1171" y="597"/>
                  </a:cubicBezTo>
                  <a:lnTo>
                    <a:pt x="1171" y="597"/>
                  </a:lnTo>
                  <a:cubicBezTo>
                    <a:pt x="1172" y="596"/>
                    <a:pt x="1173" y="594"/>
                    <a:pt x="1176" y="594"/>
                  </a:cubicBezTo>
                  <a:close/>
                  <a:moveTo>
                    <a:pt x="4223" y="594"/>
                  </a:moveTo>
                  <a:cubicBezTo>
                    <a:pt x="4223" y="597"/>
                    <a:pt x="4223" y="599"/>
                    <a:pt x="4222" y="599"/>
                  </a:cubicBezTo>
                  <a:cubicBezTo>
                    <a:pt x="4222" y="599"/>
                    <a:pt x="4220" y="597"/>
                    <a:pt x="4217" y="594"/>
                  </a:cubicBezTo>
                  <a:close/>
                  <a:moveTo>
                    <a:pt x="4597" y="600"/>
                  </a:moveTo>
                  <a:cubicBezTo>
                    <a:pt x="4602" y="600"/>
                    <a:pt x="4600" y="601"/>
                    <a:pt x="4603" y="604"/>
                  </a:cubicBezTo>
                  <a:lnTo>
                    <a:pt x="4603" y="604"/>
                  </a:lnTo>
                  <a:cubicBezTo>
                    <a:pt x="4599" y="603"/>
                    <a:pt x="4592" y="600"/>
                    <a:pt x="4597" y="600"/>
                  </a:cubicBezTo>
                  <a:close/>
                  <a:moveTo>
                    <a:pt x="4604" y="605"/>
                  </a:moveTo>
                  <a:cubicBezTo>
                    <a:pt x="4604" y="605"/>
                    <a:pt x="4604" y="605"/>
                    <a:pt x="4604" y="606"/>
                  </a:cubicBezTo>
                  <a:cubicBezTo>
                    <a:pt x="4605" y="606"/>
                    <a:pt x="4605" y="605"/>
                    <a:pt x="4604" y="605"/>
                  </a:cubicBezTo>
                  <a:close/>
                  <a:moveTo>
                    <a:pt x="3842" y="606"/>
                  </a:moveTo>
                  <a:cubicBezTo>
                    <a:pt x="3842" y="606"/>
                    <a:pt x="3842" y="606"/>
                    <a:pt x="3842" y="606"/>
                  </a:cubicBezTo>
                  <a:cubicBezTo>
                    <a:pt x="3842" y="606"/>
                    <a:pt x="3842" y="606"/>
                    <a:pt x="3842" y="606"/>
                  </a:cubicBezTo>
                  <a:close/>
                  <a:moveTo>
                    <a:pt x="4503" y="606"/>
                  </a:moveTo>
                  <a:lnTo>
                    <a:pt x="4503" y="606"/>
                  </a:lnTo>
                  <a:cubicBezTo>
                    <a:pt x="4503" y="606"/>
                    <a:pt x="4526" y="606"/>
                    <a:pt x="4526" y="611"/>
                  </a:cubicBezTo>
                  <a:cubicBezTo>
                    <a:pt x="4520" y="611"/>
                    <a:pt x="4514" y="611"/>
                    <a:pt x="4503" y="606"/>
                  </a:cubicBezTo>
                  <a:close/>
                  <a:moveTo>
                    <a:pt x="4587" y="606"/>
                  </a:moveTo>
                  <a:lnTo>
                    <a:pt x="4587" y="606"/>
                  </a:lnTo>
                  <a:cubicBezTo>
                    <a:pt x="4593" y="606"/>
                    <a:pt x="4598" y="611"/>
                    <a:pt x="4598" y="611"/>
                  </a:cubicBezTo>
                  <a:cubicBezTo>
                    <a:pt x="4610" y="611"/>
                    <a:pt x="4598" y="606"/>
                    <a:pt x="4587" y="606"/>
                  </a:cubicBezTo>
                  <a:close/>
                  <a:moveTo>
                    <a:pt x="3797" y="617"/>
                  </a:moveTo>
                  <a:cubicBezTo>
                    <a:pt x="3797" y="617"/>
                    <a:pt x="3797" y="617"/>
                    <a:pt x="3797" y="617"/>
                  </a:cubicBezTo>
                  <a:cubicBezTo>
                    <a:pt x="3797" y="617"/>
                    <a:pt x="3797" y="617"/>
                    <a:pt x="3797" y="617"/>
                  </a:cubicBezTo>
                  <a:close/>
                  <a:moveTo>
                    <a:pt x="3797" y="617"/>
                  </a:moveTo>
                  <a:cubicBezTo>
                    <a:pt x="3797" y="617"/>
                    <a:pt x="3797" y="617"/>
                    <a:pt x="3797" y="617"/>
                  </a:cubicBezTo>
                  <a:cubicBezTo>
                    <a:pt x="3797" y="617"/>
                    <a:pt x="3797" y="617"/>
                    <a:pt x="3797" y="617"/>
                  </a:cubicBezTo>
                  <a:close/>
                  <a:moveTo>
                    <a:pt x="1158" y="620"/>
                  </a:moveTo>
                  <a:cubicBezTo>
                    <a:pt x="1156" y="621"/>
                    <a:pt x="1154" y="622"/>
                    <a:pt x="1154" y="622"/>
                  </a:cubicBezTo>
                  <a:cubicBezTo>
                    <a:pt x="1154" y="622"/>
                    <a:pt x="1157" y="622"/>
                    <a:pt x="1158" y="620"/>
                  </a:cubicBezTo>
                  <a:close/>
                  <a:moveTo>
                    <a:pt x="4223" y="617"/>
                  </a:moveTo>
                  <a:cubicBezTo>
                    <a:pt x="4223" y="617"/>
                    <a:pt x="4223" y="622"/>
                    <a:pt x="4223" y="622"/>
                  </a:cubicBezTo>
                  <a:lnTo>
                    <a:pt x="4212" y="622"/>
                  </a:lnTo>
                  <a:cubicBezTo>
                    <a:pt x="4212" y="622"/>
                    <a:pt x="4217" y="617"/>
                    <a:pt x="4217" y="617"/>
                  </a:cubicBezTo>
                  <a:close/>
                  <a:moveTo>
                    <a:pt x="1804" y="622"/>
                  </a:moveTo>
                  <a:cubicBezTo>
                    <a:pt x="1804" y="622"/>
                    <a:pt x="1804" y="622"/>
                    <a:pt x="1804" y="622"/>
                  </a:cubicBezTo>
                  <a:cubicBezTo>
                    <a:pt x="1804" y="622"/>
                    <a:pt x="1804" y="622"/>
                    <a:pt x="1804" y="622"/>
                  </a:cubicBezTo>
                  <a:close/>
                  <a:moveTo>
                    <a:pt x="1921" y="622"/>
                  </a:moveTo>
                  <a:cubicBezTo>
                    <a:pt x="1921" y="622"/>
                    <a:pt x="1921" y="622"/>
                    <a:pt x="1921" y="622"/>
                  </a:cubicBezTo>
                  <a:cubicBezTo>
                    <a:pt x="1921" y="622"/>
                    <a:pt x="1921" y="622"/>
                    <a:pt x="1921" y="622"/>
                  </a:cubicBezTo>
                  <a:close/>
                  <a:moveTo>
                    <a:pt x="1927" y="622"/>
                  </a:moveTo>
                  <a:cubicBezTo>
                    <a:pt x="1927" y="622"/>
                    <a:pt x="1927" y="622"/>
                    <a:pt x="1927" y="622"/>
                  </a:cubicBezTo>
                  <a:cubicBezTo>
                    <a:pt x="1927" y="622"/>
                    <a:pt x="1927" y="622"/>
                    <a:pt x="1927" y="622"/>
                  </a:cubicBezTo>
                  <a:close/>
                  <a:moveTo>
                    <a:pt x="1955" y="622"/>
                  </a:moveTo>
                  <a:cubicBezTo>
                    <a:pt x="1955" y="622"/>
                    <a:pt x="1955" y="622"/>
                    <a:pt x="1955" y="622"/>
                  </a:cubicBezTo>
                  <a:lnTo>
                    <a:pt x="1955" y="622"/>
                  </a:lnTo>
                  <a:close/>
                  <a:moveTo>
                    <a:pt x="1804" y="622"/>
                  </a:moveTo>
                  <a:cubicBezTo>
                    <a:pt x="1804" y="622"/>
                    <a:pt x="1804" y="622"/>
                    <a:pt x="1804" y="622"/>
                  </a:cubicBezTo>
                  <a:cubicBezTo>
                    <a:pt x="1804" y="622"/>
                    <a:pt x="1804" y="622"/>
                    <a:pt x="1804" y="622"/>
                  </a:cubicBezTo>
                  <a:close/>
                  <a:moveTo>
                    <a:pt x="1921" y="622"/>
                  </a:moveTo>
                  <a:cubicBezTo>
                    <a:pt x="1921" y="622"/>
                    <a:pt x="1921" y="622"/>
                    <a:pt x="1921" y="622"/>
                  </a:cubicBezTo>
                  <a:cubicBezTo>
                    <a:pt x="1921" y="622"/>
                    <a:pt x="1921" y="622"/>
                    <a:pt x="1921" y="622"/>
                  </a:cubicBezTo>
                  <a:close/>
                  <a:moveTo>
                    <a:pt x="1927" y="622"/>
                  </a:moveTo>
                  <a:cubicBezTo>
                    <a:pt x="1927" y="622"/>
                    <a:pt x="1927" y="622"/>
                    <a:pt x="1927" y="622"/>
                  </a:cubicBezTo>
                  <a:cubicBezTo>
                    <a:pt x="1927" y="622"/>
                    <a:pt x="1927" y="622"/>
                    <a:pt x="1927" y="622"/>
                  </a:cubicBezTo>
                  <a:close/>
                  <a:moveTo>
                    <a:pt x="1955" y="622"/>
                  </a:moveTo>
                  <a:cubicBezTo>
                    <a:pt x="1955" y="622"/>
                    <a:pt x="1955" y="622"/>
                    <a:pt x="1955" y="622"/>
                  </a:cubicBezTo>
                  <a:lnTo>
                    <a:pt x="1955" y="622"/>
                  </a:lnTo>
                  <a:close/>
                  <a:moveTo>
                    <a:pt x="1776" y="617"/>
                  </a:moveTo>
                  <a:lnTo>
                    <a:pt x="1776" y="617"/>
                  </a:lnTo>
                  <a:cubicBezTo>
                    <a:pt x="1776" y="617"/>
                    <a:pt x="1778" y="619"/>
                    <a:pt x="1780" y="624"/>
                  </a:cubicBezTo>
                  <a:lnTo>
                    <a:pt x="1780" y="624"/>
                  </a:lnTo>
                  <a:cubicBezTo>
                    <a:pt x="1780" y="620"/>
                    <a:pt x="1778" y="617"/>
                    <a:pt x="1776" y="617"/>
                  </a:cubicBezTo>
                  <a:close/>
                  <a:moveTo>
                    <a:pt x="1759" y="628"/>
                  </a:moveTo>
                  <a:cubicBezTo>
                    <a:pt x="1759" y="628"/>
                    <a:pt x="1759" y="628"/>
                    <a:pt x="1759" y="628"/>
                  </a:cubicBezTo>
                  <a:cubicBezTo>
                    <a:pt x="1759" y="628"/>
                    <a:pt x="1759" y="628"/>
                    <a:pt x="1759" y="628"/>
                  </a:cubicBezTo>
                  <a:close/>
                  <a:moveTo>
                    <a:pt x="1866" y="626"/>
                  </a:moveTo>
                  <a:cubicBezTo>
                    <a:pt x="1866" y="626"/>
                    <a:pt x="1865" y="627"/>
                    <a:pt x="1865" y="628"/>
                  </a:cubicBezTo>
                  <a:lnTo>
                    <a:pt x="1870" y="633"/>
                  </a:lnTo>
                  <a:lnTo>
                    <a:pt x="1870" y="633"/>
                  </a:lnTo>
                  <a:cubicBezTo>
                    <a:pt x="1869" y="628"/>
                    <a:pt x="1867" y="626"/>
                    <a:pt x="1866" y="626"/>
                  </a:cubicBezTo>
                  <a:close/>
                  <a:moveTo>
                    <a:pt x="4099" y="617"/>
                  </a:moveTo>
                  <a:cubicBezTo>
                    <a:pt x="4101" y="624"/>
                    <a:pt x="4103" y="631"/>
                    <a:pt x="4100" y="634"/>
                  </a:cubicBezTo>
                  <a:cubicBezTo>
                    <a:pt x="4100" y="628"/>
                    <a:pt x="4095" y="618"/>
                    <a:pt x="4099" y="617"/>
                  </a:cubicBezTo>
                  <a:close/>
                  <a:moveTo>
                    <a:pt x="1870" y="633"/>
                  </a:moveTo>
                  <a:lnTo>
                    <a:pt x="1870" y="633"/>
                  </a:lnTo>
                  <a:cubicBezTo>
                    <a:pt x="1870" y="633"/>
                    <a:pt x="1870" y="634"/>
                    <a:pt x="1870" y="634"/>
                  </a:cubicBezTo>
                  <a:lnTo>
                    <a:pt x="1870" y="634"/>
                  </a:lnTo>
                  <a:cubicBezTo>
                    <a:pt x="1871" y="634"/>
                    <a:pt x="1871" y="634"/>
                    <a:pt x="1871" y="634"/>
                  </a:cubicBezTo>
                  <a:lnTo>
                    <a:pt x="1870" y="633"/>
                  </a:lnTo>
                  <a:close/>
                  <a:moveTo>
                    <a:pt x="796" y="634"/>
                  </a:moveTo>
                  <a:cubicBezTo>
                    <a:pt x="797" y="634"/>
                    <a:pt x="799" y="634"/>
                    <a:pt x="800" y="634"/>
                  </a:cubicBezTo>
                  <a:lnTo>
                    <a:pt x="800" y="634"/>
                  </a:lnTo>
                  <a:cubicBezTo>
                    <a:pt x="800" y="634"/>
                    <a:pt x="801" y="634"/>
                    <a:pt x="801" y="634"/>
                  </a:cubicBezTo>
                  <a:close/>
                  <a:moveTo>
                    <a:pt x="1167" y="637"/>
                  </a:moveTo>
                  <a:cubicBezTo>
                    <a:pt x="1165" y="638"/>
                    <a:pt x="1162" y="638"/>
                    <a:pt x="1160" y="639"/>
                  </a:cubicBezTo>
                  <a:lnTo>
                    <a:pt x="1165" y="639"/>
                  </a:lnTo>
                  <a:cubicBezTo>
                    <a:pt x="1166" y="639"/>
                    <a:pt x="1166" y="638"/>
                    <a:pt x="1167" y="637"/>
                  </a:cubicBezTo>
                  <a:close/>
                  <a:moveTo>
                    <a:pt x="4326" y="637"/>
                  </a:moveTo>
                  <a:lnTo>
                    <a:pt x="4326" y="637"/>
                  </a:lnTo>
                  <a:cubicBezTo>
                    <a:pt x="4328" y="638"/>
                    <a:pt x="4330" y="639"/>
                    <a:pt x="4330" y="639"/>
                  </a:cubicBezTo>
                  <a:cubicBezTo>
                    <a:pt x="4340" y="639"/>
                    <a:pt x="4331" y="637"/>
                    <a:pt x="4326" y="637"/>
                  </a:cubicBezTo>
                  <a:close/>
                  <a:moveTo>
                    <a:pt x="1731" y="639"/>
                  </a:moveTo>
                  <a:cubicBezTo>
                    <a:pt x="1731" y="639"/>
                    <a:pt x="1731" y="639"/>
                    <a:pt x="1731" y="639"/>
                  </a:cubicBezTo>
                  <a:cubicBezTo>
                    <a:pt x="1731" y="639"/>
                    <a:pt x="1731" y="639"/>
                    <a:pt x="1731" y="639"/>
                  </a:cubicBezTo>
                  <a:close/>
                  <a:moveTo>
                    <a:pt x="1882" y="639"/>
                  </a:moveTo>
                  <a:cubicBezTo>
                    <a:pt x="1882" y="639"/>
                    <a:pt x="1882" y="639"/>
                    <a:pt x="1882" y="639"/>
                  </a:cubicBezTo>
                  <a:cubicBezTo>
                    <a:pt x="1882" y="639"/>
                    <a:pt x="1882" y="639"/>
                    <a:pt x="1882" y="639"/>
                  </a:cubicBezTo>
                  <a:close/>
                  <a:moveTo>
                    <a:pt x="1893" y="639"/>
                  </a:moveTo>
                  <a:cubicBezTo>
                    <a:pt x="1893" y="639"/>
                    <a:pt x="1893" y="639"/>
                    <a:pt x="1893" y="639"/>
                  </a:cubicBezTo>
                  <a:lnTo>
                    <a:pt x="1893" y="639"/>
                  </a:lnTo>
                  <a:close/>
                  <a:moveTo>
                    <a:pt x="3764" y="639"/>
                  </a:moveTo>
                  <a:cubicBezTo>
                    <a:pt x="3764" y="639"/>
                    <a:pt x="3764" y="639"/>
                    <a:pt x="3764" y="639"/>
                  </a:cubicBezTo>
                  <a:cubicBezTo>
                    <a:pt x="3764" y="639"/>
                    <a:pt x="3764" y="639"/>
                    <a:pt x="3764" y="639"/>
                  </a:cubicBezTo>
                  <a:close/>
                  <a:moveTo>
                    <a:pt x="4475" y="643"/>
                  </a:moveTo>
                  <a:cubicBezTo>
                    <a:pt x="4477" y="644"/>
                    <a:pt x="4479" y="644"/>
                    <a:pt x="4481" y="645"/>
                  </a:cubicBezTo>
                  <a:cubicBezTo>
                    <a:pt x="4479" y="645"/>
                    <a:pt x="4477" y="644"/>
                    <a:pt x="4475" y="643"/>
                  </a:cubicBezTo>
                  <a:close/>
                  <a:moveTo>
                    <a:pt x="3680" y="645"/>
                  </a:moveTo>
                  <a:cubicBezTo>
                    <a:pt x="3680" y="645"/>
                    <a:pt x="3680" y="645"/>
                    <a:pt x="3680" y="645"/>
                  </a:cubicBezTo>
                  <a:cubicBezTo>
                    <a:pt x="3680" y="645"/>
                    <a:pt x="3680" y="645"/>
                    <a:pt x="3680" y="645"/>
                  </a:cubicBezTo>
                  <a:close/>
                  <a:moveTo>
                    <a:pt x="3680" y="645"/>
                  </a:moveTo>
                  <a:cubicBezTo>
                    <a:pt x="3680" y="645"/>
                    <a:pt x="3680" y="645"/>
                    <a:pt x="3680" y="645"/>
                  </a:cubicBezTo>
                  <a:cubicBezTo>
                    <a:pt x="3680" y="645"/>
                    <a:pt x="3680" y="645"/>
                    <a:pt x="3680" y="645"/>
                  </a:cubicBezTo>
                  <a:close/>
                  <a:moveTo>
                    <a:pt x="3680" y="645"/>
                  </a:moveTo>
                  <a:cubicBezTo>
                    <a:pt x="3680" y="645"/>
                    <a:pt x="3680" y="645"/>
                    <a:pt x="3680" y="645"/>
                  </a:cubicBezTo>
                  <a:cubicBezTo>
                    <a:pt x="3680" y="645"/>
                    <a:pt x="3680" y="645"/>
                    <a:pt x="3680" y="645"/>
                  </a:cubicBezTo>
                  <a:close/>
                  <a:moveTo>
                    <a:pt x="3758" y="645"/>
                  </a:moveTo>
                  <a:cubicBezTo>
                    <a:pt x="3758" y="645"/>
                    <a:pt x="3758" y="648"/>
                    <a:pt x="3761" y="650"/>
                  </a:cubicBezTo>
                  <a:lnTo>
                    <a:pt x="3761" y="650"/>
                  </a:lnTo>
                  <a:cubicBezTo>
                    <a:pt x="3761" y="648"/>
                    <a:pt x="3760" y="647"/>
                    <a:pt x="3758" y="645"/>
                  </a:cubicBezTo>
                  <a:close/>
                  <a:moveTo>
                    <a:pt x="4588" y="648"/>
                  </a:moveTo>
                  <a:cubicBezTo>
                    <a:pt x="4588" y="648"/>
                    <a:pt x="4590" y="649"/>
                    <a:pt x="4592" y="650"/>
                  </a:cubicBezTo>
                  <a:lnTo>
                    <a:pt x="4592" y="650"/>
                  </a:lnTo>
                  <a:cubicBezTo>
                    <a:pt x="4590" y="650"/>
                    <a:pt x="4589" y="649"/>
                    <a:pt x="4588" y="648"/>
                  </a:cubicBezTo>
                  <a:close/>
                  <a:moveTo>
                    <a:pt x="1714" y="645"/>
                  </a:moveTo>
                  <a:cubicBezTo>
                    <a:pt x="1714" y="645"/>
                    <a:pt x="1708" y="645"/>
                    <a:pt x="1714" y="650"/>
                  </a:cubicBezTo>
                  <a:cubicBezTo>
                    <a:pt x="1714" y="648"/>
                    <a:pt x="1714" y="647"/>
                    <a:pt x="1714" y="645"/>
                  </a:cubicBezTo>
                  <a:close/>
                  <a:moveTo>
                    <a:pt x="4184" y="645"/>
                  </a:moveTo>
                  <a:cubicBezTo>
                    <a:pt x="4184" y="650"/>
                    <a:pt x="4189" y="645"/>
                    <a:pt x="4189" y="656"/>
                  </a:cubicBezTo>
                  <a:cubicBezTo>
                    <a:pt x="4189" y="650"/>
                    <a:pt x="4189" y="650"/>
                    <a:pt x="4184" y="645"/>
                  </a:cubicBezTo>
                  <a:close/>
                  <a:moveTo>
                    <a:pt x="4464" y="650"/>
                  </a:moveTo>
                  <a:lnTo>
                    <a:pt x="4464" y="650"/>
                  </a:lnTo>
                  <a:cubicBezTo>
                    <a:pt x="4470" y="650"/>
                    <a:pt x="4475" y="656"/>
                    <a:pt x="4475" y="656"/>
                  </a:cubicBezTo>
                  <a:lnTo>
                    <a:pt x="4464" y="650"/>
                  </a:lnTo>
                  <a:close/>
                  <a:moveTo>
                    <a:pt x="4195" y="656"/>
                  </a:moveTo>
                  <a:cubicBezTo>
                    <a:pt x="4195" y="657"/>
                    <a:pt x="4196" y="658"/>
                    <a:pt x="4198" y="659"/>
                  </a:cubicBezTo>
                  <a:lnTo>
                    <a:pt x="4198" y="659"/>
                  </a:lnTo>
                  <a:lnTo>
                    <a:pt x="4195" y="656"/>
                  </a:lnTo>
                  <a:close/>
                  <a:moveTo>
                    <a:pt x="1188" y="656"/>
                  </a:moveTo>
                  <a:cubicBezTo>
                    <a:pt x="1188" y="658"/>
                    <a:pt x="1188" y="659"/>
                    <a:pt x="1190" y="660"/>
                  </a:cubicBezTo>
                  <a:lnTo>
                    <a:pt x="1190" y="660"/>
                  </a:lnTo>
                  <a:cubicBezTo>
                    <a:pt x="1190" y="658"/>
                    <a:pt x="1188" y="656"/>
                    <a:pt x="1188" y="656"/>
                  </a:cubicBezTo>
                  <a:close/>
                  <a:moveTo>
                    <a:pt x="1182" y="656"/>
                  </a:moveTo>
                  <a:cubicBezTo>
                    <a:pt x="1176" y="662"/>
                    <a:pt x="1188" y="662"/>
                    <a:pt x="1188" y="662"/>
                  </a:cubicBezTo>
                  <a:lnTo>
                    <a:pt x="1182" y="656"/>
                  </a:lnTo>
                  <a:close/>
                  <a:moveTo>
                    <a:pt x="1501" y="662"/>
                  </a:moveTo>
                  <a:cubicBezTo>
                    <a:pt x="1501" y="662"/>
                    <a:pt x="1501" y="662"/>
                    <a:pt x="1501" y="662"/>
                  </a:cubicBezTo>
                  <a:lnTo>
                    <a:pt x="1501" y="662"/>
                  </a:lnTo>
                  <a:close/>
                  <a:moveTo>
                    <a:pt x="1703" y="662"/>
                  </a:moveTo>
                  <a:cubicBezTo>
                    <a:pt x="1703" y="662"/>
                    <a:pt x="1703" y="662"/>
                    <a:pt x="1703" y="662"/>
                  </a:cubicBezTo>
                  <a:cubicBezTo>
                    <a:pt x="1703" y="662"/>
                    <a:pt x="1703" y="662"/>
                    <a:pt x="1703" y="662"/>
                  </a:cubicBezTo>
                  <a:close/>
                  <a:moveTo>
                    <a:pt x="2039" y="662"/>
                  </a:moveTo>
                  <a:cubicBezTo>
                    <a:pt x="2039" y="662"/>
                    <a:pt x="2039" y="662"/>
                    <a:pt x="2039" y="662"/>
                  </a:cubicBezTo>
                  <a:cubicBezTo>
                    <a:pt x="2039" y="662"/>
                    <a:pt x="2039" y="662"/>
                    <a:pt x="2039" y="662"/>
                  </a:cubicBezTo>
                  <a:close/>
                  <a:moveTo>
                    <a:pt x="3461" y="662"/>
                  </a:moveTo>
                  <a:cubicBezTo>
                    <a:pt x="3461" y="662"/>
                    <a:pt x="3461" y="662"/>
                    <a:pt x="3461" y="662"/>
                  </a:cubicBezTo>
                  <a:lnTo>
                    <a:pt x="3461" y="662"/>
                  </a:lnTo>
                  <a:close/>
                  <a:moveTo>
                    <a:pt x="3663" y="656"/>
                  </a:moveTo>
                  <a:lnTo>
                    <a:pt x="3663" y="656"/>
                  </a:lnTo>
                  <a:cubicBezTo>
                    <a:pt x="3663" y="656"/>
                    <a:pt x="3664" y="660"/>
                    <a:pt x="3665" y="665"/>
                  </a:cubicBezTo>
                  <a:lnTo>
                    <a:pt x="3665" y="665"/>
                  </a:lnTo>
                  <a:cubicBezTo>
                    <a:pt x="3666" y="663"/>
                    <a:pt x="3666" y="662"/>
                    <a:pt x="3663" y="656"/>
                  </a:cubicBezTo>
                  <a:close/>
                  <a:moveTo>
                    <a:pt x="1969" y="658"/>
                  </a:moveTo>
                  <a:cubicBezTo>
                    <a:pt x="1970" y="658"/>
                    <a:pt x="1971" y="659"/>
                    <a:pt x="1972" y="662"/>
                  </a:cubicBezTo>
                  <a:cubicBezTo>
                    <a:pt x="1972" y="667"/>
                    <a:pt x="1967" y="667"/>
                    <a:pt x="1966" y="667"/>
                  </a:cubicBezTo>
                  <a:lnTo>
                    <a:pt x="1966" y="667"/>
                  </a:lnTo>
                  <a:cubicBezTo>
                    <a:pt x="1967" y="663"/>
                    <a:pt x="1967" y="658"/>
                    <a:pt x="1969" y="658"/>
                  </a:cubicBezTo>
                  <a:close/>
                  <a:moveTo>
                    <a:pt x="1608" y="662"/>
                  </a:moveTo>
                  <a:cubicBezTo>
                    <a:pt x="1608" y="662"/>
                    <a:pt x="1608" y="662"/>
                    <a:pt x="1602" y="667"/>
                  </a:cubicBezTo>
                  <a:lnTo>
                    <a:pt x="1607" y="667"/>
                  </a:lnTo>
                  <a:cubicBezTo>
                    <a:pt x="1607" y="665"/>
                    <a:pt x="1608" y="663"/>
                    <a:pt x="1608" y="662"/>
                  </a:cubicBezTo>
                  <a:close/>
                  <a:moveTo>
                    <a:pt x="1938" y="652"/>
                  </a:moveTo>
                  <a:cubicBezTo>
                    <a:pt x="1940" y="659"/>
                    <a:pt x="1941" y="665"/>
                    <a:pt x="1938" y="667"/>
                  </a:cubicBezTo>
                  <a:cubicBezTo>
                    <a:pt x="1938" y="663"/>
                    <a:pt x="1935" y="656"/>
                    <a:pt x="1936" y="653"/>
                  </a:cubicBezTo>
                  <a:lnTo>
                    <a:pt x="1936" y="653"/>
                  </a:lnTo>
                  <a:cubicBezTo>
                    <a:pt x="1936" y="653"/>
                    <a:pt x="1936" y="653"/>
                    <a:pt x="1936" y="653"/>
                  </a:cubicBezTo>
                  <a:cubicBezTo>
                    <a:pt x="1937" y="653"/>
                    <a:pt x="1938" y="652"/>
                    <a:pt x="1938" y="652"/>
                  </a:cubicBezTo>
                  <a:close/>
                  <a:moveTo>
                    <a:pt x="1613" y="667"/>
                  </a:moveTo>
                  <a:cubicBezTo>
                    <a:pt x="1613" y="667"/>
                    <a:pt x="1613" y="667"/>
                    <a:pt x="1613" y="667"/>
                  </a:cubicBezTo>
                  <a:lnTo>
                    <a:pt x="1613" y="667"/>
                  </a:lnTo>
                  <a:close/>
                  <a:moveTo>
                    <a:pt x="2044" y="667"/>
                  </a:moveTo>
                  <a:lnTo>
                    <a:pt x="2044" y="667"/>
                  </a:lnTo>
                  <a:cubicBezTo>
                    <a:pt x="2043" y="669"/>
                    <a:pt x="2042" y="671"/>
                    <a:pt x="2041" y="672"/>
                  </a:cubicBezTo>
                  <a:lnTo>
                    <a:pt x="2041" y="672"/>
                  </a:lnTo>
                  <a:cubicBezTo>
                    <a:pt x="2042" y="672"/>
                    <a:pt x="2043" y="671"/>
                    <a:pt x="2044" y="667"/>
                  </a:cubicBezTo>
                  <a:close/>
                  <a:moveTo>
                    <a:pt x="1955" y="656"/>
                  </a:moveTo>
                  <a:cubicBezTo>
                    <a:pt x="1951" y="663"/>
                    <a:pt x="1952" y="670"/>
                    <a:pt x="1953" y="676"/>
                  </a:cubicBezTo>
                  <a:lnTo>
                    <a:pt x="1953" y="676"/>
                  </a:lnTo>
                  <a:cubicBezTo>
                    <a:pt x="1953" y="675"/>
                    <a:pt x="1951" y="675"/>
                    <a:pt x="1949" y="673"/>
                  </a:cubicBezTo>
                  <a:cubicBezTo>
                    <a:pt x="1949" y="662"/>
                    <a:pt x="1949" y="662"/>
                    <a:pt x="1955" y="656"/>
                  </a:cubicBezTo>
                  <a:close/>
                  <a:moveTo>
                    <a:pt x="2039" y="662"/>
                  </a:moveTo>
                  <a:cubicBezTo>
                    <a:pt x="2039" y="673"/>
                    <a:pt x="2039" y="678"/>
                    <a:pt x="2039" y="678"/>
                  </a:cubicBezTo>
                  <a:cubicBezTo>
                    <a:pt x="2039" y="678"/>
                    <a:pt x="2039" y="676"/>
                    <a:pt x="2041" y="672"/>
                  </a:cubicBezTo>
                  <a:lnTo>
                    <a:pt x="2041" y="672"/>
                  </a:lnTo>
                  <a:cubicBezTo>
                    <a:pt x="2041" y="672"/>
                    <a:pt x="2041" y="672"/>
                    <a:pt x="2041" y="672"/>
                  </a:cubicBezTo>
                  <a:cubicBezTo>
                    <a:pt x="2039" y="672"/>
                    <a:pt x="2039" y="665"/>
                    <a:pt x="2039" y="662"/>
                  </a:cubicBezTo>
                  <a:close/>
                  <a:moveTo>
                    <a:pt x="1607" y="667"/>
                  </a:moveTo>
                  <a:lnTo>
                    <a:pt x="1607" y="667"/>
                  </a:lnTo>
                  <a:cubicBezTo>
                    <a:pt x="1605" y="672"/>
                    <a:pt x="1603" y="677"/>
                    <a:pt x="1603" y="683"/>
                  </a:cubicBezTo>
                  <a:lnTo>
                    <a:pt x="1603" y="683"/>
                  </a:lnTo>
                  <a:cubicBezTo>
                    <a:pt x="1604" y="680"/>
                    <a:pt x="1605" y="675"/>
                    <a:pt x="1608" y="667"/>
                  </a:cubicBezTo>
                  <a:close/>
                  <a:moveTo>
                    <a:pt x="2035" y="647"/>
                  </a:moveTo>
                  <a:cubicBezTo>
                    <a:pt x="2033" y="647"/>
                    <a:pt x="2032" y="662"/>
                    <a:pt x="2028" y="662"/>
                  </a:cubicBezTo>
                  <a:cubicBezTo>
                    <a:pt x="2028" y="667"/>
                    <a:pt x="2028" y="667"/>
                    <a:pt x="2028" y="673"/>
                  </a:cubicBezTo>
                  <a:cubicBezTo>
                    <a:pt x="2032" y="673"/>
                    <a:pt x="2029" y="660"/>
                    <a:pt x="2032" y="660"/>
                  </a:cubicBezTo>
                  <a:lnTo>
                    <a:pt x="2032" y="660"/>
                  </a:lnTo>
                  <a:cubicBezTo>
                    <a:pt x="2032" y="660"/>
                    <a:pt x="2032" y="661"/>
                    <a:pt x="2033" y="662"/>
                  </a:cubicBezTo>
                  <a:cubicBezTo>
                    <a:pt x="2033" y="667"/>
                    <a:pt x="2033" y="678"/>
                    <a:pt x="2033" y="684"/>
                  </a:cubicBezTo>
                  <a:cubicBezTo>
                    <a:pt x="2033" y="678"/>
                    <a:pt x="2039" y="667"/>
                    <a:pt x="2039" y="662"/>
                  </a:cubicBezTo>
                  <a:lnTo>
                    <a:pt x="2039" y="656"/>
                  </a:lnTo>
                  <a:cubicBezTo>
                    <a:pt x="2037" y="650"/>
                    <a:pt x="2036" y="647"/>
                    <a:pt x="2035" y="647"/>
                  </a:cubicBezTo>
                  <a:close/>
                  <a:moveTo>
                    <a:pt x="3949" y="673"/>
                  </a:moveTo>
                  <a:lnTo>
                    <a:pt x="3949" y="684"/>
                  </a:lnTo>
                  <a:lnTo>
                    <a:pt x="3954" y="678"/>
                  </a:lnTo>
                  <a:lnTo>
                    <a:pt x="3949" y="673"/>
                  </a:lnTo>
                  <a:close/>
                  <a:moveTo>
                    <a:pt x="1972" y="684"/>
                  </a:moveTo>
                  <a:lnTo>
                    <a:pt x="1977" y="690"/>
                  </a:lnTo>
                  <a:lnTo>
                    <a:pt x="1977" y="684"/>
                  </a:lnTo>
                  <a:close/>
                  <a:moveTo>
                    <a:pt x="1861" y="687"/>
                  </a:moveTo>
                  <a:cubicBezTo>
                    <a:pt x="1862" y="687"/>
                    <a:pt x="1863" y="687"/>
                    <a:pt x="1865" y="690"/>
                  </a:cubicBezTo>
                  <a:cubicBezTo>
                    <a:pt x="1860" y="690"/>
                    <a:pt x="1864" y="690"/>
                    <a:pt x="1861" y="694"/>
                  </a:cubicBezTo>
                  <a:lnTo>
                    <a:pt x="1861" y="694"/>
                  </a:lnTo>
                  <a:cubicBezTo>
                    <a:pt x="1860" y="690"/>
                    <a:pt x="1859" y="687"/>
                    <a:pt x="1861" y="687"/>
                  </a:cubicBezTo>
                  <a:close/>
                  <a:moveTo>
                    <a:pt x="1994" y="695"/>
                  </a:moveTo>
                  <a:cubicBezTo>
                    <a:pt x="1994" y="695"/>
                    <a:pt x="1994" y="695"/>
                    <a:pt x="1994" y="695"/>
                  </a:cubicBezTo>
                  <a:cubicBezTo>
                    <a:pt x="1994" y="695"/>
                    <a:pt x="1994" y="695"/>
                    <a:pt x="1994" y="695"/>
                  </a:cubicBezTo>
                  <a:close/>
                  <a:moveTo>
                    <a:pt x="2000" y="684"/>
                  </a:moveTo>
                  <a:cubicBezTo>
                    <a:pt x="2000" y="690"/>
                    <a:pt x="2000" y="684"/>
                    <a:pt x="2000" y="695"/>
                  </a:cubicBezTo>
                  <a:cubicBezTo>
                    <a:pt x="2005" y="690"/>
                    <a:pt x="2000" y="690"/>
                    <a:pt x="2000" y="684"/>
                  </a:cubicBezTo>
                  <a:close/>
                  <a:moveTo>
                    <a:pt x="4223" y="701"/>
                  </a:moveTo>
                  <a:lnTo>
                    <a:pt x="4223" y="701"/>
                  </a:lnTo>
                  <a:cubicBezTo>
                    <a:pt x="4220" y="701"/>
                    <a:pt x="4222" y="703"/>
                    <a:pt x="4225" y="703"/>
                  </a:cubicBezTo>
                  <a:lnTo>
                    <a:pt x="4225" y="703"/>
                  </a:lnTo>
                  <a:cubicBezTo>
                    <a:pt x="4223" y="702"/>
                    <a:pt x="4221" y="701"/>
                    <a:pt x="4223" y="701"/>
                  </a:cubicBezTo>
                  <a:close/>
                  <a:moveTo>
                    <a:pt x="1305" y="706"/>
                  </a:moveTo>
                  <a:cubicBezTo>
                    <a:pt x="1305" y="706"/>
                    <a:pt x="1305" y="706"/>
                    <a:pt x="1305" y="706"/>
                  </a:cubicBezTo>
                  <a:cubicBezTo>
                    <a:pt x="1305" y="706"/>
                    <a:pt x="1305" y="706"/>
                    <a:pt x="1305" y="706"/>
                  </a:cubicBezTo>
                  <a:close/>
                  <a:moveTo>
                    <a:pt x="3204" y="706"/>
                  </a:moveTo>
                  <a:cubicBezTo>
                    <a:pt x="3204" y="706"/>
                    <a:pt x="3204" y="706"/>
                    <a:pt x="3204" y="706"/>
                  </a:cubicBezTo>
                  <a:lnTo>
                    <a:pt x="3204" y="706"/>
                  </a:lnTo>
                  <a:close/>
                  <a:moveTo>
                    <a:pt x="1305" y="706"/>
                  </a:moveTo>
                  <a:cubicBezTo>
                    <a:pt x="1305" y="706"/>
                    <a:pt x="1305" y="706"/>
                    <a:pt x="1305" y="706"/>
                  </a:cubicBezTo>
                  <a:cubicBezTo>
                    <a:pt x="1305" y="706"/>
                    <a:pt x="1305" y="706"/>
                    <a:pt x="1305" y="706"/>
                  </a:cubicBezTo>
                  <a:close/>
                  <a:moveTo>
                    <a:pt x="3204" y="706"/>
                  </a:moveTo>
                  <a:cubicBezTo>
                    <a:pt x="3204" y="706"/>
                    <a:pt x="3204" y="706"/>
                    <a:pt x="3204" y="706"/>
                  </a:cubicBezTo>
                  <a:lnTo>
                    <a:pt x="3204" y="706"/>
                  </a:lnTo>
                  <a:close/>
                  <a:moveTo>
                    <a:pt x="3204" y="706"/>
                  </a:moveTo>
                  <a:cubicBezTo>
                    <a:pt x="3204" y="706"/>
                    <a:pt x="3204" y="706"/>
                    <a:pt x="3204" y="706"/>
                  </a:cubicBezTo>
                  <a:lnTo>
                    <a:pt x="3204" y="706"/>
                  </a:lnTo>
                  <a:close/>
                  <a:moveTo>
                    <a:pt x="3204" y="706"/>
                  </a:moveTo>
                  <a:cubicBezTo>
                    <a:pt x="3204" y="706"/>
                    <a:pt x="3204" y="706"/>
                    <a:pt x="3204" y="706"/>
                  </a:cubicBezTo>
                  <a:lnTo>
                    <a:pt x="3204" y="706"/>
                  </a:lnTo>
                  <a:close/>
                  <a:moveTo>
                    <a:pt x="3204" y="706"/>
                  </a:moveTo>
                  <a:cubicBezTo>
                    <a:pt x="3204" y="706"/>
                    <a:pt x="3204" y="706"/>
                    <a:pt x="3204" y="706"/>
                  </a:cubicBezTo>
                  <a:lnTo>
                    <a:pt x="3204" y="706"/>
                  </a:lnTo>
                  <a:close/>
                  <a:moveTo>
                    <a:pt x="3204" y="706"/>
                  </a:moveTo>
                  <a:cubicBezTo>
                    <a:pt x="3204" y="706"/>
                    <a:pt x="3204" y="706"/>
                    <a:pt x="3204" y="706"/>
                  </a:cubicBezTo>
                  <a:lnTo>
                    <a:pt x="3204" y="706"/>
                  </a:lnTo>
                  <a:close/>
                  <a:moveTo>
                    <a:pt x="3204" y="706"/>
                  </a:moveTo>
                  <a:cubicBezTo>
                    <a:pt x="3204" y="706"/>
                    <a:pt x="3204" y="706"/>
                    <a:pt x="3204" y="706"/>
                  </a:cubicBezTo>
                  <a:lnTo>
                    <a:pt x="3204" y="706"/>
                  </a:lnTo>
                  <a:close/>
                  <a:moveTo>
                    <a:pt x="3204" y="706"/>
                  </a:moveTo>
                  <a:cubicBezTo>
                    <a:pt x="3204" y="706"/>
                    <a:pt x="3204" y="706"/>
                    <a:pt x="3204" y="706"/>
                  </a:cubicBezTo>
                  <a:lnTo>
                    <a:pt x="3204" y="706"/>
                  </a:lnTo>
                  <a:close/>
                  <a:moveTo>
                    <a:pt x="3204" y="706"/>
                  </a:moveTo>
                  <a:cubicBezTo>
                    <a:pt x="3204" y="706"/>
                    <a:pt x="3204" y="706"/>
                    <a:pt x="3204" y="706"/>
                  </a:cubicBezTo>
                  <a:lnTo>
                    <a:pt x="3204" y="706"/>
                  </a:lnTo>
                  <a:close/>
                  <a:moveTo>
                    <a:pt x="3204" y="706"/>
                  </a:moveTo>
                  <a:cubicBezTo>
                    <a:pt x="3204" y="706"/>
                    <a:pt x="3204" y="706"/>
                    <a:pt x="3204" y="706"/>
                  </a:cubicBezTo>
                  <a:lnTo>
                    <a:pt x="3204" y="706"/>
                  </a:lnTo>
                  <a:close/>
                  <a:moveTo>
                    <a:pt x="3204" y="706"/>
                  </a:moveTo>
                  <a:cubicBezTo>
                    <a:pt x="3204" y="706"/>
                    <a:pt x="3204" y="706"/>
                    <a:pt x="3204" y="706"/>
                  </a:cubicBezTo>
                  <a:lnTo>
                    <a:pt x="3204" y="706"/>
                  </a:lnTo>
                  <a:close/>
                  <a:moveTo>
                    <a:pt x="3204" y="706"/>
                  </a:moveTo>
                  <a:cubicBezTo>
                    <a:pt x="3204" y="706"/>
                    <a:pt x="3204" y="706"/>
                    <a:pt x="3204" y="706"/>
                  </a:cubicBezTo>
                  <a:lnTo>
                    <a:pt x="3204" y="706"/>
                  </a:lnTo>
                  <a:close/>
                  <a:moveTo>
                    <a:pt x="3204" y="706"/>
                  </a:moveTo>
                  <a:cubicBezTo>
                    <a:pt x="3204" y="706"/>
                    <a:pt x="3204" y="706"/>
                    <a:pt x="3204" y="706"/>
                  </a:cubicBezTo>
                  <a:lnTo>
                    <a:pt x="3204" y="706"/>
                  </a:lnTo>
                  <a:close/>
                  <a:moveTo>
                    <a:pt x="3204" y="706"/>
                  </a:moveTo>
                  <a:cubicBezTo>
                    <a:pt x="3204" y="706"/>
                    <a:pt x="3204" y="706"/>
                    <a:pt x="3204" y="706"/>
                  </a:cubicBezTo>
                  <a:lnTo>
                    <a:pt x="3204" y="706"/>
                  </a:lnTo>
                  <a:close/>
                  <a:moveTo>
                    <a:pt x="3204" y="706"/>
                  </a:moveTo>
                  <a:cubicBezTo>
                    <a:pt x="3204" y="706"/>
                    <a:pt x="3204" y="706"/>
                    <a:pt x="3204" y="706"/>
                  </a:cubicBezTo>
                  <a:lnTo>
                    <a:pt x="3204" y="706"/>
                  </a:lnTo>
                  <a:close/>
                  <a:moveTo>
                    <a:pt x="3204" y="706"/>
                  </a:moveTo>
                  <a:cubicBezTo>
                    <a:pt x="3204" y="706"/>
                    <a:pt x="3204" y="706"/>
                    <a:pt x="3204" y="706"/>
                  </a:cubicBezTo>
                  <a:lnTo>
                    <a:pt x="3204" y="706"/>
                  </a:lnTo>
                  <a:close/>
                  <a:moveTo>
                    <a:pt x="3204" y="706"/>
                  </a:moveTo>
                  <a:cubicBezTo>
                    <a:pt x="3204" y="706"/>
                    <a:pt x="3204" y="706"/>
                    <a:pt x="3204" y="706"/>
                  </a:cubicBezTo>
                  <a:lnTo>
                    <a:pt x="3204" y="706"/>
                  </a:lnTo>
                  <a:close/>
                  <a:moveTo>
                    <a:pt x="3204" y="706"/>
                  </a:moveTo>
                  <a:cubicBezTo>
                    <a:pt x="3204" y="706"/>
                    <a:pt x="3204" y="706"/>
                    <a:pt x="3204" y="706"/>
                  </a:cubicBezTo>
                  <a:lnTo>
                    <a:pt x="3204" y="706"/>
                  </a:lnTo>
                  <a:close/>
                  <a:moveTo>
                    <a:pt x="3204" y="706"/>
                  </a:moveTo>
                  <a:cubicBezTo>
                    <a:pt x="3204" y="706"/>
                    <a:pt x="3204" y="706"/>
                    <a:pt x="3204" y="706"/>
                  </a:cubicBezTo>
                  <a:lnTo>
                    <a:pt x="3204" y="706"/>
                  </a:lnTo>
                  <a:close/>
                  <a:moveTo>
                    <a:pt x="3881" y="701"/>
                  </a:moveTo>
                  <a:lnTo>
                    <a:pt x="3876" y="706"/>
                  </a:lnTo>
                  <a:cubicBezTo>
                    <a:pt x="3876" y="706"/>
                    <a:pt x="3877" y="708"/>
                    <a:pt x="3879" y="708"/>
                  </a:cubicBezTo>
                  <a:cubicBezTo>
                    <a:pt x="3880" y="708"/>
                    <a:pt x="3881" y="706"/>
                    <a:pt x="3881" y="701"/>
                  </a:cubicBezTo>
                  <a:close/>
                  <a:moveTo>
                    <a:pt x="1294" y="709"/>
                  </a:moveTo>
                  <a:lnTo>
                    <a:pt x="1294" y="709"/>
                  </a:lnTo>
                  <a:cubicBezTo>
                    <a:pt x="1294" y="710"/>
                    <a:pt x="1294" y="711"/>
                    <a:pt x="1294" y="712"/>
                  </a:cubicBezTo>
                  <a:cubicBezTo>
                    <a:pt x="1294" y="711"/>
                    <a:pt x="1294" y="710"/>
                    <a:pt x="1294" y="709"/>
                  </a:cubicBezTo>
                  <a:close/>
                  <a:moveTo>
                    <a:pt x="4307" y="707"/>
                  </a:moveTo>
                  <a:lnTo>
                    <a:pt x="4307" y="712"/>
                  </a:lnTo>
                  <a:lnTo>
                    <a:pt x="4307" y="712"/>
                  </a:lnTo>
                  <a:cubicBezTo>
                    <a:pt x="4311" y="710"/>
                    <a:pt x="4310" y="708"/>
                    <a:pt x="4307" y="707"/>
                  </a:cubicBezTo>
                  <a:close/>
                  <a:moveTo>
                    <a:pt x="1249" y="712"/>
                  </a:moveTo>
                  <a:cubicBezTo>
                    <a:pt x="1249" y="712"/>
                    <a:pt x="1249" y="712"/>
                    <a:pt x="1249" y="712"/>
                  </a:cubicBezTo>
                  <a:cubicBezTo>
                    <a:pt x="1249" y="712"/>
                    <a:pt x="1249" y="712"/>
                    <a:pt x="1249" y="712"/>
                  </a:cubicBezTo>
                  <a:close/>
                  <a:moveTo>
                    <a:pt x="3131" y="712"/>
                  </a:moveTo>
                  <a:cubicBezTo>
                    <a:pt x="3131" y="712"/>
                    <a:pt x="3131" y="712"/>
                    <a:pt x="3131" y="712"/>
                  </a:cubicBezTo>
                  <a:cubicBezTo>
                    <a:pt x="3131" y="712"/>
                    <a:pt x="3131" y="712"/>
                    <a:pt x="3131" y="712"/>
                  </a:cubicBezTo>
                  <a:close/>
                  <a:moveTo>
                    <a:pt x="1249" y="712"/>
                  </a:moveTo>
                  <a:cubicBezTo>
                    <a:pt x="1249" y="712"/>
                    <a:pt x="1249" y="712"/>
                    <a:pt x="1249" y="712"/>
                  </a:cubicBezTo>
                  <a:cubicBezTo>
                    <a:pt x="1249" y="712"/>
                    <a:pt x="1249" y="712"/>
                    <a:pt x="1249" y="712"/>
                  </a:cubicBezTo>
                  <a:close/>
                  <a:moveTo>
                    <a:pt x="3134" y="711"/>
                  </a:moveTo>
                  <a:cubicBezTo>
                    <a:pt x="3132" y="711"/>
                    <a:pt x="3131" y="712"/>
                    <a:pt x="3131" y="712"/>
                  </a:cubicBezTo>
                  <a:cubicBezTo>
                    <a:pt x="3134" y="712"/>
                    <a:pt x="3135" y="712"/>
                    <a:pt x="3136" y="713"/>
                  </a:cubicBezTo>
                  <a:lnTo>
                    <a:pt x="3136" y="713"/>
                  </a:lnTo>
                  <a:cubicBezTo>
                    <a:pt x="3136" y="711"/>
                    <a:pt x="3135" y="711"/>
                    <a:pt x="3134" y="711"/>
                  </a:cubicBezTo>
                  <a:close/>
                  <a:moveTo>
                    <a:pt x="4217" y="712"/>
                  </a:moveTo>
                  <a:lnTo>
                    <a:pt x="4217" y="712"/>
                  </a:lnTo>
                  <a:cubicBezTo>
                    <a:pt x="4220" y="713"/>
                    <a:pt x="4222" y="714"/>
                    <a:pt x="4224" y="714"/>
                  </a:cubicBezTo>
                  <a:lnTo>
                    <a:pt x="4224" y="714"/>
                  </a:lnTo>
                  <a:cubicBezTo>
                    <a:pt x="4222" y="713"/>
                    <a:pt x="4220" y="712"/>
                    <a:pt x="4217" y="712"/>
                  </a:cubicBezTo>
                  <a:close/>
                  <a:moveTo>
                    <a:pt x="4576" y="712"/>
                  </a:moveTo>
                  <a:cubicBezTo>
                    <a:pt x="4568" y="712"/>
                    <a:pt x="4578" y="715"/>
                    <a:pt x="4581" y="715"/>
                  </a:cubicBezTo>
                  <a:cubicBezTo>
                    <a:pt x="4582" y="715"/>
                    <a:pt x="4582" y="714"/>
                    <a:pt x="4576" y="712"/>
                  </a:cubicBezTo>
                  <a:close/>
                  <a:moveTo>
                    <a:pt x="4184" y="712"/>
                  </a:moveTo>
                  <a:lnTo>
                    <a:pt x="4184" y="712"/>
                  </a:lnTo>
                  <a:cubicBezTo>
                    <a:pt x="4192" y="715"/>
                    <a:pt x="4196" y="716"/>
                    <a:pt x="4200" y="717"/>
                  </a:cubicBezTo>
                  <a:lnTo>
                    <a:pt x="4200" y="717"/>
                  </a:lnTo>
                  <a:cubicBezTo>
                    <a:pt x="4195" y="714"/>
                    <a:pt x="4189" y="712"/>
                    <a:pt x="4184" y="712"/>
                  </a:cubicBezTo>
                  <a:close/>
                  <a:moveTo>
                    <a:pt x="1277" y="718"/>
                  </a:moveTo>
                  <a:cubicBezTo>
                    <a:pt x="1277" y="718"/>
                    <a:pt x="1277" y="718"/>
                    <a:pt x="1277" y="718"/>
                  </a:cubicBezTo>
                  <a:cubicBezTo>
                    <a:pt x="1277" y="718"/>
                    <a:pt x="1277" y="718"/>
                    <a:pt x="1277" y="718"/>
                  </a:cubicBezTo>
                  <a:close/>
                  <a:moveTo>
                    <a:pt x="4425" y="712"/>
                  </a:moveTo>
                  <a:lnTo>
                    <a:pt x="4425" y="712"/>
                  </a:lnTo>
                  <a:cubicBezTo>
                    <a:pt x="4430" y="715"/>
                    <a:pt x="4433" y="718"/>
                    <a:pt x="4436" y="720"/>
                  </a:cubicBezTo>
                  <a:lnTo>
                    <a:pt x="4436" y="720"/>
                  </a:lnTo>
                  <a:cubicBezTo>
                    <a:pt x="4433" y="717"/>
                    <a:pt x="4429" y="714"/>
                    <a:pt x="4425" y="712"/>
                  </a:cubicBezTo>
                  <a:close/>
                  <a:moveTo>
                    <a:pt x="1217" y="722"/>
                  </a:moveTo>
                  <a:cubicBezTo>
                    <a:pt x="1216" y="722"/>
                    <a:pt x="1216" y="723"/>
                    <a:pt x="1216" y="723"/>
                  </a:cubicBezTo>
                  <a:cubicBezTo>
                    <a:pt x="1217" y="723"/>
                    <a:pt x="1217" y="723"/>
                    <a:pt x="1217" y="722"/>
                  </a:cubicBezTo>
                  <a:close/>
                  <a:moveTo>
                    <a:pt x="1787" y="723"/>
                  </a:moveTo>
                  <a:cubicBezTo>
                    <a:pt x="1787" y="723"/>
                    <a:pt x="1787" y="723"/>
                    <a:pt x="1787" y="723"/>
                  </a:cubicBezTo>
                  <a:cubicBezTo>
                    <a:pt x="1787" y="723"/>
                    <a:pt x="1787" y="723"/>
                    <a:pt x="1787" y="723"/>
                  </a:cubicBezTo>
                  <a:close/>
                  <a:moveTo>
                    <a:pt x="3176" y="723"/>
                  </a:moveTo>
                  <a:cubicBezTo>
                    <a:pt x="3176" y="723"/>
                    <a:pt x="3176" y="723"/>
                    <a:pt x="3176" y="723"/>
                  </a:cubicBezTo>
                  <a:cubicBezTo>
                    <a:pt x="3176" y="723"/>
                    <a:pt x="3176" y="723"/>
                    <a:pt x="3176" y="723"/>
                  </a:cubicBezTo>
                  <a:close/>
                  <a:moveTo>
                    <a:pt x="3176" y="723"/>
                  </a:moveTo>
                  <a:cubicBezTo>
                    <a:pt x="3176" y="723"/>
                    <a:pt x="3176" y="723"/>
                    <a:pt x="3176" y="723"/>
                  </a:cubicBezTo>
                  <a:cubicBezTo>
                    <a:pt x="3176" y="723"/>
                    <a:pt x="3176" y="723"/>
                    <a:pt x="3176" y="723"/>
                  </a:cubicBezTo>
                  <a:close/>
                  <a:moveTo>
                    <a:pt x="3176" y="723"/>
                  </a:moveTo>
                  <a:cubicBezTo>
                    <a:pt x="3176" y="723"/>
                    <a:pt x="3176" y="723"/>
                    <a:pt x="3176" y="723"/>
                  </a:cubicBezTo>
                  <a:cubicBezTo>
                    <a:pt x="3176" y="723"/>
                    <a:pt x="3176" y="723"/>
                    <a:pt x="3176" y="723"/>
                  </a:cubicBezTo>
                  <a:close/>
                  <a:moveTo>
                    <a:pt x="3176" y="723"/>
                  </a:moveTo>
                  <a:cubicBezTo>
                    <a:pt x="3176" y="723"/>
                    <a:pt x="3176" y="723"/>
                    <a:pt x="3176" y="723"/>
                  </a:cubicBezTo>
                  <a:cubicBezTo>
                    <a:pt x="3176" y="723"/>
                    <a:pt x="3176" y="723"/>
                    <a:pt x="3176" y="723"/>
                  </a:cubicBezTo>
                  <a:close/>
                  <a:moveTo>
                    <a:pt x="3176" y="723"/>
                  </a:moveTo>
                  <a:cubicBezTo>
                    <a:pt x="3176" y="723"/>
                    <a:pt x="3176" y="723"/>
                    <a:pt x="3176" y="723"/>
                  </a:cubicBezTo>
                  <a:cubicBezTo>
                    <a:pt x="3176" y="723"/>
                    <a:pt x="3176" y="723"/>
                    <a:pt x="3176" y="723"/>
                  </a:cubicBezTo>
                  <a:close/>
                  <a:moveTo>
                    <a:pt x="4437" y="727"/>
                  </a:moveTo>
                  <a:cubicBezTo>
                    <a:pt x="4439" y="727"/>
                    <a:pt x="4440" y="728"/>
                    <a:pt x="4441" y="729"/>
                  </a:cubicBezTo>
                  <a:lnTo>
                    <a:pt x="4441" y="729"/>
                  </a:lnTo>
                  <a:cubicBezTo>
                    <a:pt x="4439" y="729"/>
                    <a:pt x="4438" y="728"/>
                    <a:pt x="4437" y="727"/>
                  </a:cubicBezTo>
                  <a:close/>
                  <a:moveTo>
                    <a:pt x="1804" y="729"/>
                  </a:moveTo>
                  <a:cubicBezTo>
                    <a:pt x="1804" y="729"/>
                    <a:pt x="1804" y="729"/>
                    <a:pt x="1804" y="729"/>
                  </a:cubicBezTo>
                  <a:cubicBezTo>
                    <a:pt x="1804" y="729"/>
                    <a:pt x="1804" y="729"/>
                    <a:pt x="1804" y="729"/>
                  </a:cubicBezTo>
                  <a:close/>
                  <a:moveTo>
                    <a:pt x="4442" y="725"/>
                  </a:moveTo>
                  <a:cubicBezTo>
                    <a:pt x="4443" y="727"/>
                    <a:pt x="4444" y="729"/>
                    <a:pt x="4442" y="729"/>
                  </a:cubicBezTo>
                  <a:cubicBezTo>
                    <a:pt x="4442" y="729"/>
                    <a:pt x="4442" y="729"/>
                    <a:pt x="4442" y="725"/>
                  </a:cubicBezTo>
                  <a:close/>
                  <a:moveTo>
                    <a:pt x="4206" y="729"/>
                  </a:moveTo>
                  <a:lnTo>
                    <a:pt x="4212" y="734"/>
                  </a:lnTo>
                  <a:lnTo>
                    <a:pt x="4212" y="734"/>
                  </a:lnTo>
                  <a:cubicBezTo>
                    <a:pt x="4212" y="734"/>
                    <a:pt x="4206" y="734"/>
                    <a:pt x="4206" y="729"/>
                  </a:cubicBezTo>
                  <a:close/>
                  <a:moveTo>
                    <a:pt x="3137" y="734"/>
                  </a:moveTo>
                  <a:cubicBezTo>
                    <a:pt x="3137" y="734"/>
                    <a:pt x="3137" y="734"/>
                    <a:pt x="3137" y="734"/>
                  </a:cubicBezTo>
                  <a:cubicBezTo>
                    <a:pt x="3137" y="734"/>
                    <a:pt x="3137" y="734"/>
                    <a:pt x="3137" y="734"/>
                  </a:cubicBezTo>
                  <a:close/>
                  <a:moveTo>
                    <a:pt x="3137" y="734"/>
                  </a:moveTo>
                  <a:cubicBezTo>
                    <a:pt x="3137" y="734"/>
                    <a:pt x="3137" y="734"/>
                    <a:pt x="3137" y="734"/>
                  </a:cubicBezTo>
                  <a:cubicBezTo>
                    <a:pt x="3137" y="734"/>
                    <a:pt x="3137" y="734"/>
                    <a:pt x="3137" y="734"/>
                  </a:cubicBezTo>
                  <a:close/>
                  <a:moveTo>
                    <a:pt x="4442" y="741"/>
                  </a:moveTo>
                  <a:lnTo>
                    <a:pt x="4442" y="741"/>
                  </a:lnTo>
                  <a:cubicBezTo>
                    <a:pt x="4446" y="745"/>
                    <a:pt x="4443" y="746"/>
                    <a:pt x="4445" y="746"/>
                  </a:cubicBezTo>
                  <a:lnTo>
                    <a:pt x="4445" y="746"/>
                  </a:lnTo>
                  <a:cubicBezTo>
                    <a:pt x="4444" y="744"/>
                    <a:pt x="4444" y="743"/>
                    <a:pt x="4442" y="741"/>
                  </a:cubicBezTo>
                  <a:close/>
                  <a:moveTo>
                    <a:pt x="4285" y="740"/>
                  </a:moveTo>
                  <a:cubicBezTo>
                    <a:pt x="4285" y="740"/>
                    <a:pt x="4285" y="746"/>
                    <a:pt x="4285" y="746"/>
                  </a:cubicBezTo>
                  <a:cubicBezTo>
                    <a:pt x="4279" y="746"/>
                    <a:pt x="4273" y="740"/>
                    <a:pt x="4273" y="740"/>
                  </a:cubicBezTo>
                  <a:close/>
                  <a:moveTo>
                    <a:pt x="1703" y="751"/>
                  </a:moveTo>
                  <a:cubicBezTo>
                    <a:pt x="1703" y="751"/>
                    <a:pt x="1703" y="751"/>
                    <a:pt x="1703" y="751"/>
                  </a:cubicBezTo>
                  <a:cubicBezTo>
                    <a:pt x="1703" y="751"/>
                    <a:pt x="1703" y="751"/>
                    <a:pt x="1703" y="751"/>
                  </a:cubicBezTo>
                  <a:close/>
                  <a:moveTo>
                    <a:pt x="1736" y="751"/>
                  </a:moveTo>
                  <a:cubicBezTo>
                    <a:pt x="1736" y="751"/>
                    <a:pt x="1736" y="751"/>
                    <a:pt x="1736" y="751"/>
                  </a:cubicBezTo>
                  <a:cubicBezTo>
                    <a:pt x="1736" y="751"/>
                    <a:pt x="1736" y="751"/>
                    <a:pt x="1736" y="751"/>
                  </a:cubicBezTo>
                  <a:close/>
                  <a:moveTo>
                    <a:pt x="1076" y="751"/>
                  </a:moveTo>
                  <a:cubicBezTo>
                    <a:pt x="1079" y="751"/>
                    <a:pt x="1082" y="751"/>
                    <a:pt x="1083" y="751"/>
                  </a:cubicBezTo>
                  <a:lnTo>
                    <a:pt x="1083" y="751"/>
                  </a:lnTo>
                  <a:cubicBezTo>
                    <a:pt x="1084" y="751"/>
                    <a:pt x="1086" y="751"/>
                    <a:pt x="1087" y="751"/>
                  </a:cubicBezTo>
                  <a:close/>
                  <a:moveTo>
                    <a:pt x="4531" y="762"/>
                  </a:moveTo>
                  <a:lnTo>
                    <a:pt x="4531" y="762"/>
                  </a:lnTo>
                  <a:cubicBezTo>
                    <a:pt x="4531" y="762"/>
                    <a:pt x="4537" y="768"/>
                    <a:pt x="4542" y="768"/>
                  </a:cubicBezTo>
                  <a:cubicBezTo>
                    <a:pt x="4537" y="768"/>
                    <a:pt x="4531" y="768"/>
                    <a:pt x="4531" y="762"/>
                  </a:cubicBezTo>
                  <a:close/>
                  <a:moveTo>
                    <a:pt x="4285" y="768"/>
                  </a:moveTo>
                  <a:cubicBezTo>
                    <a:pt x="4283" y="768"/>
                    <a:pt x="4282" y="768"/>
                    <a:pt x="4281" y="769"/>
                  </a:cubicBezTo>
                  <a:lnTo>
                    <a:pt x="4281" y="769"/>
                  </a:lnTo>
                  <a:cubicBezTo>
                    <a:pt x="4280" y="768"/>
                    <a:pt x="4279" y="768"/>
                    <a:pt x="4279" y="768"/>
                  </a:cubicBezTo>
                  <a:close/>
                  <a:moveTo>
                    <a:pt x="4286" y="770"/>
                  </a:moveTo>
                  <a:cubicBezTo>
                    <a:pt x="4289" y="774"/>
                    <a:pt x="4285" y="774"/>
                    <a:pt x="4290" y="774"/>
                  </a:cubicBezTo>
                  <a:cubicBezTo>
                    <a:pt x="4297" y="774"/>
                    <a:pt x="4292" y="772"/>
                    <a:pt x="4286" y="770"/>
                  </a:cubicBezTo>
                  <a:close/>
                  <a:moveTo>
                    <a:pt x="1406" y="779"/>
                  </a:moveTo>
                  <a:lnTo>
                    <a:pt x="1406" y="779"/>
                  </a:lnTo>
                  <a:cubicBezTo>
                    <a:pt x="1406" y="779"/>
                    <a:pt x="1406" y="779"/>
                    <a:pt x="1406" y="779"/>
                  </a:cubicBezTo>
                  <a:close/>
                  <a:moveTo>
                    <a:pt x="4195" y="779"/>
                  </a:moveTo>
                  <a:cubicBezTo>
                    <a:pt x="4196" y="780"/>
                    <a:pt x="4197" y="780"/>
                    <a:pt x="4198" y="780"/>
                  </a:cubicBezTo>
                  <a:lnTo>
                    <a:pt x="4198" y="780"/>
                  </a:lnTo>
                  <a:cubicBezTo>
                    <a:pt x="4198" y="780"/>
                    <a:pt x="4199" y="779"/>
                    <a:pt x="4201" y="779"/>
                  </a:cubicBezTo>
                  <a:close/>
                  <a:moveTo>
                    <a:pt x="1003" y="779"/>
                  </a:moveTo>
                  <a:lnTo>
                    <a:pt x="1003" y="779"/>
                  </a:lnTo>
                  <a:cubicBezTo>
                    <a:pt x="1008" y="785"/>
                    <a:pt x="1003" y="785"/>
                    <a:pt x="1003" y="785"/>
                  </a:cubicBezTo>
                  <a:lnTo>
                    <a:pt x="1008" y="785"/>
                  </a:lnTo>
                  <a:lnTo>
                    <a:pt x="1003" y="779"/>
                  </a:lnTo>
                  <a:close/>
                  <a:moveTo>
                    <a:pt x="1300" y="774"/>
                  </a:moveTo>
                  <a:cubicBezTo>
                    <a:pt x="1300" y="774"/>
                    <a:pt x="1300" y="779"/>
                    <a:pt x="1305" y="785"/>
                  </a:cubicBezTo>
                  <a:cubicBezTo>
                    <a:pt x="1300" y="779"/>
                    <a:pt x="1300" y="779"/>
                    <a:pt x="1300" y="779"/>
                  </a:cubicBezTo>
                  <a:cubicBezTo>
                    <a:pt x="1300" y="779"/>
                    <a:pt x="1300" y="774"/>
                    <a:pt x="1300" y="774"/>
                  </a:cubicBezTo>
                  <a:close/>
                  <a:moveTo>
                    <a:pt x="4832" y="120"/>
                  </a:moveTo>
                  <a:cubicBezTo>
                    <a:pt x="4834" y="120"/>
                    <a:pt x="4837" y="121"/>
                    <a:pt x="4839" y="124"/>
                  </a:cubicBezTo>
                  <a:lnTo>
                    <a:pt x="4839" y="141"/>
                  </a:lnTo>
                  <a:cubicBezTo>
                    <a:pt x="4849" y="141"/>
                    <a:pt x="4834" y="128"/>
                    <a:pt x="4843" y="128"/>
                  </a:cubicBezTo>
                  <a:cubicBezTo>
                    <a:pt x="4845" y="128"/>
                    <a:pt x="4847" y="129"/>
                    <a:pt x="4850" y="130"/>
                  </a:cubicBezTo>
                  <a:cubicBezTo>
                    <a:pt x="4863" y="142"/>
                    <a:pt x="4857" y="148"/>
                    <a:pt x="4848" y="148"/>
                  </a:cubicBezTo>
                  <a:cubicBezTo>
                    <a:pt x="4846" y="148"/>
                    <a:pt x="4845" y="148"/>
                    <a:pt x="4843" y="148"/>
                  </a:cubicBezTo>
                  <a:lnTo>
                    <a:pt x="4843" y="148"/>
                  </a:lnTo>
                  <a:cubicBezTo>
                    <a:pt x="4847" y="151"/>
                    <a:pt x="4853" y="159"/>
                    <a:pt x="4862" y="163"/>
                  </a:cubicBezTo>
                  <a:lnTo>
                    <a:pt x="4845" y="163"/>
                  </a:lnTo>
                  <a:cubicBezTo>
                    <a:pt x="4862" y="169"/>
                    <a:pt x="4856" y="208"/>
                    <a:pt x="4878" y="219"/>
                  </a:cubicBezTo>
                  <a:cubicBezTo>
                    <a:pt x="4901" y="281"/>
                    <a:pt x="4912" y="309"/>
                    <a:pt x="4923" y="365"/>
                  </a:cubicBezTo>
                  <a:cubicBezTo>
                    <a:pt x="4934" y="365"/>
                    <a:pt x="4934" y="387"/>
                    <a:pt x="4951" y="404"/>
                  </a:cubicBezTo>
                  <a:cubicBezTo>
                    <a:pt x="4951" y="449"/>
                    <a:pt x="4940" y="499"/>
                    <a:pt x="4940" y="550"/>
                  </a:cubicBezTo>
                  <a:cubicBezTo>
                    <a:pt x="4946" y="583"/>
                    <a:pt x="4951" y="561"/>
                    <a:pt x="4957" y="578"/>
                  </a:cubicBezTo>
                  <a:cubicBezTo>
                    <a:pt x="4948" y="582"/>
                    <a:pt x="4943" y="609"/>
                    <a:pt x="4938" y="609"/>
                  </a:cubicBezTo>
                  <a:cubicBezTo>
                    <a:pt x="4937" y="609"/>
                    <a:pt x="4936" y="607"/>
                    <a:pt x="4934" y="600"/>
                  </a:cubicBezTo>
                  <a:cubicBezTo>
                    <a:pt x="4934" y="628"/>
                    <a:pt x="4929" y="645"/>
                    <a:pt x="4923" y="656"/>
                  </a:cubicBezTo>
                  <a:cubicBezTo>
                    <a:pt x="4918" y="667"/>
                    <a:pt x="4912" y="684"/>
                    <a:pt x="4884" y="701"/>
                  </a:cubicBezTo>
                  <a:cubicBezTo>
                    <a:pt x="4887" y="704"/>
                    <a:pt x="4891" y="704"/>
                    <a:pt x="4894" y="704"/>
                  </a:cubicBezTo>
                  <a:cubicBezTo>
                    <a:pt x="4898" y="704"/>
                    <a:pt x="4901" y="704"/>
                    <a:pt x="4901" y="706"/>
                  </a:cubicBezTo>
                  <a:cubicBezTo>
                    <a:pt x="4894" y="713"/>
                    <a:pt x="4886" y="716"/>
                    <a:pt x="4880" y="716"/>
                  </a:cubicBezTo>
                  <a:cubicBezTo>
                    <a:pt x="4876" y="716"/>
                    <a:pt x="4873" y="714"/>
                    <a:pt x="4873" y="712"/>
                  </a:cubicBezTo>
                  <a:lnTo>
                    <a:pt x="4873" y="706"/>
                  </a:lnTo>
                  <a:cubicBezTo>
                    <a:pt x="4839" y="734"/>
                    <a:pt x="4783" y="734"/>
                    <a:pt x="4733" y="734"/>
                  </a:cubicBezTo>
                  <a:cubicBezTo>
                    <a:pt x="4682" y="734"/>
                    <a:pt x="4638" y="734"/>
                    <a:pt x="4598" y="751"/>
                  </a:cubicBezTo>
                  <a:lnTo>
                    <a:pt x="4604" y="751"/>
                  </a:lnTo>
                  <a:lnTo>
                    <a:pt x="4542" y="768"/>
                  </a:lnTo>
                  <a:cubicBezTo>
                    <a:pt x="4533" y="764"/>
                    <a:pt x="4524" y="755"/>
                    <a:pt x="4530" y="755"/>
                  </a:cubicBezTo>
                  <a:lnTo>
                    <a:pt x="4530" y="755"/>
                  </a:lnTo>
                  <a:cubicBezTo>
                    <a:pt x="4531" y="755"/>
                    <a:pt x="4534" y="756"/>
                    <a:pt x="4537" y="757"/>
                  </a:cubicBezTo>
                  <a:cubicBezTo>
                    <a:pt x="4542" y="757"/>
                    <a:pt x="4514" y="746"/>
                    <a:pt x="4526" y="746"/>
                  </a:cubicBezTo>
                  <a:lnTo>
                    <a:pt x="4526" y="746"/>
                  </a:lnTo>
                  <a:lnTo>
                    <a:pt x="4531" y="751"/>
                  </a:lnTo>
                  <a:lnTo>
                    <a:pt x="4531" y="751"/>
                  </a:lnTo>
                  <a:cubicBezTo>
                    <a:pt x="4535" y="747"/>
                    <a:pt x="4531" y="743"/>
                    <a:pt x="4536" y="743"/>
                  </a:cubicBezTo>
                  <a:cubicBezTo>
                    <a:pt x="4538" y="743"/>
                    <a:pt x="4541" y="744"/>
                    <a:pt x="4548" y="746"/>
                  </a:cubicBezTo>
                  <a:cubicBezTo>
                    <a:pt x="4540" y="740"/>
                    <a:pt x="4542" y="740"/>
                    <a:pt x="4544" y="740"/>
                  </a:cubicBezTo>
                  <a:cubicBezTo>
                    <a:pt x="4545" y="740"/>
                    <a:pt x="4545" y="740"/>
                    <a:pt x="4531" y="734"/>
                  </a:cubicBezTo>
                  <a:cubicBezTo>
                    <a:pt x="4548" y="734"/>
                    <a:pt x="4548" y="740"/>
                    <a:pt x="4559" y="740"/>
                  </a:cubicBezTo>
                  <a:cubicBezTo>
                    <a:pt x="4559" y="740"/>
                    <a:pt x="4542" y="729"/>
                    <a:pt x="4542" y="729"/>
                  </a:cubicBezTo>
                  <a:lnTo>
                    <a:pt x="4559" y="734"/>
                  </a:lnTo>
                  <a:lnTo>
                    <a:pt x="4554" y="729"/>
                  </a:lnTo>
                  <a:lnTo>
                    <a:pt x="4548" y="729"/>
                  </a:lnTo>
                  <a:cubicBezTo>
                    <a:pt x="4546" y="727"/>
                    <a:pt x="4547" y="726"/>
                    <a:pt x="4549" y="726"/>
                  </a:cubicBezTo>
                  <a:cubicBezTo>
                    <a:pt x="4552" y="726"/>
                    <a:pt x="4561" y="729"/>
                    <a:pt x="4565" y="729"/>
                  </a:cubicBezTo>
                  <a:cubicBezTo>
                    <a:pt x="4565" y="723"/>
                    <a:pt x="4559" y="723"/>
                    <a:pt x="4554" y="723"/>
                  </a:cubicBezTo>
                  <a:lnTo>
                    <a:pt x="4554" y="723"/>
                  </a:lnTo>
                  <a:cubicBezTo>
                    <a:pt x="4556" y="723"/>
                    <a:pt x="4558" y="725"/>
                    <a:pt x="4559" y="726"/>
                  </a:cubicBezTo>
                  <a:lnTo>
                    <a:pt x="4559" y="726"/>
                  </a:lnTo>
                  <a:lnTo>
                    <a:pt x="4554" y="723"/>
                  </a:lnTo>
                  <a:cubicBezTo>
                    <a:pt x="4565" y="723"/>
                    <a:pt x="4565" y="723"/>
                    <a:pt x="4565" y="718"/>
                  </a:cubicBezTo>
                  <a:lnTo>
                    <a:pt x="4570" y="723"/>
                  </a:lnTo>
                  <a:cubicBezTo>
                    <a:pt x="4576" y="723"/>
                    <a:pt x="4570" y="718"/>
                    <a:pt x="4570" y="712"/>
                  </a:cubicBezTo>
                  <a:cubicBezTo>
                    <a:pt x="4568" y="712"/>
                    <a:pt x="4565" y="711"/>
                    <a:pt x="4562" y="711"/>
                  </a:cubicBezTo>
                  <a:lnTo>
                    <a:pt x="4562" y="711"/>
                  </a:lnTo>
                  <a:cubicBezTo>
                    <a:pt x="4554" y="706"/>
                    <a:pt x="4558" y="706"/>
                    <a:pt x="4548" y="701"/>
                  </a:cubicBezTo>
                  <a:lnTo>
                    <a:pt x="4548" y="701"/>
                  </a:lnTo>
                  <a:cubicBezTo>
                    <a:pt x="4548" y="701"/>
                    <a:pt x="4565" y="706"/>
                    <a:pt x="4570" y="712"/>
                  </a:cubicBezTo>
                  <a:lnTo>
                    <a:pt x="4570" y="712"/>
                  </a:lnTo>
                  <a:lnTo>
                    <a:pt x="4565" y="707"/>
                  </a:lnTo>
                  <a:lnTo>
                    <a:pt x="4565" y="707"/>
                  </a:lnTo>
                  <a:cubicBezTo>
                    <a:pt x="4570" y="712"/>
                    <a:pt x="4570" y="712"/>
                    <a:pt x="4576" y="712"/>
                  </a:cubicBezTo>
                  <a:lnTo>
                    <a:pt x="4582" y="712"/>
                  </a:lnTo>
                  <a:cubicBezTo>
                    <a:pt x="4582" y="706"/>
                    <a:pt x="4576" y="706"/>
                    <a:pt x="4576" y="701"/>
                  </a:cubicBezTo>
                  <a:cubicBezTo>
                    <a:pt x="4565" y="695"/>
                    <a:pt x="4570" y="695"/>
                    <a:pt x="4559" y="695"/>
                  </a:cubicBezTo>
                  <a:cubicBezTo>
                    <a:pt x="4565" y="695"/>
                    <a:pt x="4570" y="695"/>
                    <a:pt x="4570" y="690"/>
                  </a:cubicBezTo>
                  <a:cubicBezTo>
                    <a:pt x="4565" y="690"/>
                    <a:pt x="4565" y="690"/>
                    <a:pt x="4554" y="684"/>
                  </a:cubicBezTo>
                  <a:lnTo>
                    <a:pt x="4554" y="684"/>
                  </a:lnTo>
                  <a:cubicBezTo>
                    <a:pt x="4559" y="687"/>
                    <a:pt x="4562" y="687"/>
                    <a:pt x="4565" y="687"/>
                  </a:cubicBezTo>
                  <a:cubicBezTo>
                    <a:pt x="4568" y="687"/>
                    <a:pt x="4570" y="687"/>
                    <a:pt x="4576" y="690"/>
                  </a:cubicBezTo>
                  <a:cubicBezTo>
                    <a:pt x="4570" y="684"/>
                    <a:pt x="4570" y="684"/>
                    <a:pt x="4565" y="678"/>
                  </a:cubicBezTo>
                  <a:lnTo>
                    <a:pt x="4554" y="678"/>
                  </a:lnTo>
                  <a:cubicBezTo>
                    <a:pt x="4554" y="677"/>
                    <a:pt x="4554" y="676"/>
                    <a:pt x="4555" y="676"/>
                  </a:cubicBezTo>
                  <a:cubicBezTo>
                    <a:pt x="4557" y="676"/>
                    <a:pt x="4561" y="678"/>
                    <a:pt x="4565" y="678"/>
                  </a:cubicBezTo>
                  <a:cubicBezTo>
                    <a:pt x="4556" y="673"/>
                    <a:pt x="4566" y="673"/>
                    <a:pt x="4575" y="673"/>
                  </a:cubicBezTo>
                  <a:cubicBezTo>
                    <a:pt x="4583" y="673"/>
                    <a:pt x="4590" y="673"/>
                    <a:pt x="4576" y="667"/>
                  </a:cubicBezTo>
                  <a:lnTo>
                    <a:pt x="4576" y="667"/>
                  </a:lnTo>
                  <a:lnTo>
                    <a:pt x="4570" y="662"/>
                  </a:lnTo>
                  <a:lnTo>
                    <a:pt x="4570" y="662"/>
                  </a:lnTo>
                  <a:cubicBezTo>
                    <a:pt x="4570" y="662"/>
                    <a:pt x="4576" y="667"/>
                    <a:pt x="4582" y="667"/>
                  </a:cubicBezTo>
                  <a:cubicBezTo>
                    <a:pt x="4565" y="662"/>
                    <a:pt x="4587" y="662"/>
                    <a:pt x="4576" y="656"/>
                  </a:cubicBezTo>
                  <a:lnTo>
                    <a:pt x="4576" y="656"/>
                  </a:lnTo>
                  <a:cubicBezTo>
                    <a:pt x="4583" y="657"/>
                    <a:pt x="4587" y="658"/>
                    <a:pt x="4589" y="658"/>
                  </a:cubicBezTo>
                  <a:cubicBezTo>
                    <a:pt x="4598" y="658"/>
                    <a:pt x="4580" y="650"/>
                    <a:pt x="4598" y="650"/>
                  </a:cubicBezTo>
                  <a:lnTo>
                    <a:pt x="4593" y="650"/>
                  </a:lnTo>
                  <a:cubicBezTo>
                    <a:pt x="4592" y="650"/>
                    <a:pt x="4592" y="650"/>
                    <a:pt x="4592" y="650"/>
                  </a:cubicBezTo>
                  <a:lnTo>
                    <a:pt x="4592" y="650"/>
                  </a:lnTo>
                  <a:cubicBezTo>
                    <a:pt x="4594" y="650"/>
                    <a:pt x="4596" y="650"/>
                    <a:pt x="4598" y="650"/>
                  </a:cubicBezTo>
                  <a:cubicBezTo>
                    <a:pt x="4595" y="650"/>
                    <a:pt x="4589" y="648"/>
                    <a:pt x="4588" y="648"/>
                  </a:cubicBezTo>
                  <a:lnTo>
                    <a:pt x="4588" y="648"/>
                  </a:lnTo>
                  <a:cubicBezTo>
                    <a:pt x="4588" y="648"/>
                    <a:pt x="4588" y="648"/>
                    <a:pt x="4588" y="648"/>
                  </a:cubicBezTo>
                  <a:lnTo>
                    <a:pt x="4588" y="648"/>
                  </a:lnTo>
                  <a:cubicBezTo>
                    <a:pt x="4588" y="648"/>
                    <a:pt x="4588" y="648"/>
                    <a:pt x="4588" y="648"/>
                  </a:cubicBezTo>
                  <a:lnTo>
                    <a:pt x="4588" y="648"/>
                  </a:lnTo>
                  <a:cubicBezTo>
                    <a:pt x="4588" y="648"/>
                    <a:pt x="4588" y="648"/>
                    <a:pt x="4588" y="648"/>
                  </a:cubicBezTo>
                  <a:lnTo>
                    <a:pt x="4588" y="648"/>
                  </a:lnTo>
                  <a:cubicBezTo>
                    <a:pt x="4587" y="647"/>
                    <a:pt x="4587" y="646"/>
                    <a:pt x="4587" y="645"/>
                  </a:cubicBezTo>
                  <a:cubicBezTo>
                    <a:pt x="4576" y="639"/>
                    <a:pt x="4598" y="634"/>
                    <a:pt x="4610" y="628"/>
                  </a:cubicBezTo>
                  <a:cubicBezTo>
                    <a:pt x="4610" y="628"/>
                    <a:pt x="4565" y="622"/>
                    <a:pt x="4587" y="622"/>
                  </a:cubicBezTo>
                  <a:lnTo>
                    <a:pt x="4604" y="622"/>
                  </a:lnTo>
                  <a:cubicBezTo>
                    <a:pt x="4587" y="617"/>
                    <a:pt x="4604" y="617"/>
                    <a:pt x="4587" y="606"/>
                  </a:cubicBezTo>
                  <a:lnTo>
                    <a:pt x="4604" y="606"/>
                  </a:lnTo>
                  <a:cubicBezTo>
                    <a:pt x="4603" y="605"/>
                    <a:pt x="4603" y="605"/>
                    <a:pt x="4603" y="604"/>
                  </a:cubicBezTo>
                  <a:lnTo>
                    <a:pt x="4603" y="604"/>
                  </a:lnTo>
                  <a:cubicBezTo>
                    <a:pt x="4603" y="604"/>
                    <a:pt x="4604" y="605"/>
                    <a:pt x="4604" y="605"/>
                  </a:cubicBezTo>
                  <a:lnTo>
                    <a:pt x="4604" y="605"/>
                  </a:lnTo>
                  <a:cubicBezTo>
                    <a:pt x="4604" y="600"/>
                    <a:pt x="4604" y="600"/>
                    <a:pt x="4598" y="600"/>
                  </a:cubicBezTo>
                  <a:cubicBezTo>
                    <a:pt x="4598" y="600"/>
                    <a:pt x="4597" y="600"/>
                    <a:pt x="4597" y="600"/>
                  </a:cubicBezTo>
                  <a:lnTo>
                    <a:pt x="4597" y="600"/>
                  </a:lnTo>
                  <a:cubicBezTo>
                    <a:pt x="4596" y="600"/>
                    <a:pt x="4595" y="600"/>
                    <a:pt x="4593" y="600"/>
                  </a:cubicBezTo>
                  <a:cubicBezTo>
                    <a:pt x="4598" y="600"/>
                    <a:pt x="4587" y="594"/>
                    <a:pt x="4593" y="594"/>
                  </a:cubicBezTo>
                  <a:cubicBezTo>
                    <a:pt x="4587" y="592"/>
                    <a:pt x="4590" y="592"/>
                    <a:pt x="4591" y="592"/>
                  </a:cubicBezTo>
                  <a:cubicBezTo>
                    <a:pt x="4593" y="592"/>
                    <a:pt x="4593" y="592"/>
                    <a:pt x="4582" y="589"/>
                  </a:cubicBezTo>
                  <a:cubicBezTo>
                    <a:pt x="4604" y="589"/>
                    <a:pt x="4598" y="589"/>
                    <a:pt x="4593" y="583"/>
                  </a:cubicBezTo>
                  <a:lnTo>
                    <a:pt x="4593" y="583"/>
                  </a:lnTo>
                  <a:cubicBezTo>
                    <a:pt x="4596" y="586"/>
                    <a:pt x="4597" y="586"/>
                    <a:pt x="4598" y="586"/>
                  </a:cubicBezTo>
                  <a:cubicBezTo>
                    <a:pt x="4600" y="586"/>
                    <a:pt x="4601" y="586"/>
                    <a:pt x="4604" y="589"/>
                  </a:cubicBezTo>
                  <a:cubicBezTo>
                    <a:pt x="4604" y="583"/>
                    <a:pt x="4604" y="583"/>
                    <a:pt x="4593" y="583"/>
                  </a:cubicBezTo>
                  <a:cubicBezTo>
                    <a:pt x="4615" y="583"/>
                    <a:pt x="4570" y="578"/>
                    <a:pt x="4604" y="578"/>
                  </a:cubicBezTo>
                  <a:cubicBezTo>
                    <a:pt x="4593" y="572"/>
                    <a:pt x="4587" y="566"/>
                    <a:pt x="4582" y="566"/>
                  </a:cubicBezTo>
                  <a:lnTo>
                    <a:pt x="4582" y="566"/>
                  </a:lnTo>
                  <a:cubicBezTo>
                    <a:pt x="4598" y="566"/>
                    <a:pt x="4582" y="566"/>
                    <a:pt x="4604" y="572"/>
                  </a:cubicBezTo>
                  <a:cubicBezTo>
                    <a:pt x="4593" y="566"/>
                    <a:pt x="4576" y="561"/>
                    <a:pt x="4582" y="561"/>
                  </a:cubicBezTo>
                  <a:lnTo>
                    <a:pt x="4593" y="561"/>
                  </a:lnTo>
                  <a:cubicBezTo>
                    <a:pt x="4587" y="555"/>
                    <a:pt x="4598" y="555"/>
                    <a:pt x="4587" y="550"/>
                  </a:cubicBezTo>
                  <a:lnTo>
                    <a:pt x="4593" y="550"/>
                  </a:lnTo>
                  <a:cubicBezTo>
                    <a:pt x="4588" y="549"/>
                    <a:pt x="4585" y="548"/>
                    <a:pt x="4582" y="548"/>
                  </a:cubicBezTo>
                  <a:lnTo>
                    <a:pt x="4582" y="548"/>
                  </a:lnTo>
                  <a:cubicBezTo>
                    <a:pt x="4582" y="548"/>
                    <a:pt x="4582" y="549"/>
                    <a:pt x="4582" y="550"/>
                  </a:cubicBezTo>
                  <a:lnTo>
                    <a:pt x="4554" y="550"/>
                  </a:lnTo>
                  <a:cubicBezTo>
                    <a:pt x="4572" y="550"/>
                    <a:pt x="4568" y="547"/>
                    <a:pt x="4574" y="547"/>
                  </a:cubicBezTo>
                  <a:cubicBezTo>
                    <a:pt x="4575" y="547"/>
                    <a:pt x="4578" y="547"/>
                    <a:pt x="4582" y="548"/>
                  </a:cubicBezTo>
                  <a:lnTo>
                    <a:pt x="4582" y="548"/>
                  </a:lnTo>
                  <a:cubicBezTo>
                    <a:pt x="4582" y="546"/>
                    <a:pt x="4583" y="545"/>
                    <a:pt x="4585" y="545"/>
                  </a:cubicBezTo>
                  <a:cubicBezTo>
                    <a:pt x="4585" y="545"/>
                    <a:pt x="4585" y="545"/>
                    <a:pt x="4585" y="545"/>
                  </a:cubicBezTo>
                  <a:lnTo>
                    <a:pt x="4585" y="545"/>
                  </a:lnTo>
                  <a:cubicBezTo>
                    <a:pt x="4580" y="544"/>
                    <a:pt x="4576" y="544"/>
                    <a:pt x="4576" y="544"/>
                  </a:cubicBezTo>
                  <a:lnTo>
                    <a:pt x="4593" y="544"/>
                  </a:lnTo>
                  <a:cubicBezTo>
                    <a:pt x="4582" y="544"/>
                    <a:pt x="4570" y="544"/>
                    <a:pt x="4576" y="538"/>
                  </a:cubicBezTo>
                  <a:lnTo>
                    <a:pt x="4582" y="538"/>
                  </a:lnTo>
                  <a:cubicBezTo>
                    <a:pt x="4582" y="538"/>
                    <a:pt x="4559" y="538"/>
                    <a:pt x="4565" y="533"/>
                  </a:cubicBezTo>
                  <a:lnTo>
                    <a:pt x="4576" y="533"/>
                  </a:lnTo>
                  <a:cubicBezTo>
                    <a:pt x="4576" y="527"/>
                    <a:pt x="4565" y="527"/>
                    <a:pt x="4570" y="527"/>
                  </a:cubicBezTo>
                  <a:lnTo>
                    <a:pt x="4548" y="527"/>
                  </a:lnTo>
                  <a:cubicBezTo>
                    <a:pt x="4554" y="527"/>
                    <a:pt x="4548" y="527"/>
                    <a:pt x="4559" y="522"/>
                  </a:cubicBezTo>
                  <a:lnTo>
                    <a:pt x="4576" y="522"/>
                  </a:lnTo>
                  <a:cubicBezTo>
                    <a:pt x="4565" y="522"/>
                    <a:pt x="4570" y="516"/>
                    <a:pt x="4559" y="516"/>
                  </a:cubicBezTo>
                  <a:lnTo>
                    <a:pt x="4565" y="516"/>
                  </a:lnTo>
                  <a:cubicBezTo>
                    <a:pt x="4570" y="510"/>
                    <a:pt x="4559" y="510"/>
                    <a:pt x="4565" y="510"/>
                  </a:cubicBezTo>
                  <a:cubicBezTo>
                    <a:pt x="4570" y="509"/>
                    <a:pt x="4572" y="508"/>
                    <a:pt x="4573" y="508"/>
                  </a:cubicBezTo>
                  <a:lnTo>
                    <a:pt x="4573" y="508"/>
                  </a:lnTo>
                  <a:cubicBezTo>
                    <a:pt x="4574" y="508"/>
                    <a:pt x="4570" y="510"/>
                    <a:pt x="4582" y="510"/>
                  </a:cubicBezTo>
                  <a:cubicBezTo>
                    <a:pt x="4576" y="505"/>
                    <a:pt x="4562" y="505"/>
                    <a:pt x="4564" y="500"/>
                  </a:cubicBezTo>
                  <a:lnTo>
                    <a:pt x="4564" y="500"/>
                  </a:lnTo>
                  <a:cubicBezTo>
                    <a:pt x="4567" y="500"/>
                    <a:pt x="4568" y="499"/>
                    <a:pt x="4565" y="499"/>
                  </a:cubicBezTo>
                  <a:lnTo>
                    <a:pt x="4570" y="499"/>
                  </a:lnTo>
                  <a:cubicBezTo>
                    <a:pt x="4576" y="494"/>
                    <a:pt x="4565" y="494"/>
                    <a:pt x="4559" y="494"/>
                  </a:cubicBezTo>
                  <a:lnTo>
                    <a:pt x="4565" y="494"/>
                  </a:lnTo>
                  <a:cubicBezTo>
                    <a:pt x="4570" y="488"/>
                    <a:pt x="4570" y="488"/>
                    <a:pt x="4570" y="488"/>
                  </a:cubicBezTo>
                  <a:lnTo>
                    <a:pt x="4554" y="488"/>
                  </a:lnTo>
                  <a:cubicBezTo>
                    <a:pt x="4593" y="477"/>
                    <a:pt x="4537" y="482"/>
                    <a:pt x="4565" y="477"/>
                  </a:cubicBezTo>
                  <a:lnTo>
                    <a:pt x="4570" y="477"/>
                  </a:lnTo>
                  <a:lnTo>
                    <a:pt x="4565" y="471"/>
                  </a:lnTo>
                  <a:cubicBezTo>
                    <a:pt x="4554" y="477"/>
                    <a:pt x="4559" y="477"/>
                    <a:pt x="4548" y="477"/>
                  </a:cubicBezTo>
                  <a:lnTo>
                    <a:pt x="4537" y="477"/>
                  </a:lnTo>
                  <a:cubicBezTo>
                    <a:pt x="4544" y="477"/>
                    <a:pt x="4549" y="475"/>
                    <a:pt x="4553" y="473"/>
                  </a:cubicBezTo>
                  <a:lnTo>
                    <a:pt x="4553" y="473"/>
                  </a:lnTo>
                  <a:cubicBezTo>
                    <a:pt x="4550" y="473"/>
                    <a:pt x="4546" y="474"/>
                    <a:pt x="4544" y="474"/>
                  </a:cubicBezTo>
                  <a:cubicBezTo>
                    <a:pt x="4540" y="474"/>
                    <a:pt x="4539" y="473"/>
                    <a:pt x="4542" y="471"/>
                  </a:cubicBezTo>
                  <a:lnTo>
                    <a:pt x="4554" y="471"/>
                  </a:lnTo>
                  <a:cubicBezTo>
                    <a:pt x="4554" y="471"/>
                    <a:pt x="4551" y="471"/>
                    <a:pt x="4548" y="471"/>
                  </a:cubicBezTo>
                  <a:lnTo>
                    <a:pt x="4548" y="471"/>
                  </a:lnTo>
                  <a:cubicBezTo>
                    <a:pt x="4565" y="466"/>
                    <a:pt x="4559" y="466"/>
                    <a:pt x="4565" y="466"/>
                  </a:cubicBezTo>
                  <a:lnTo>
                    <a:pt x="4570" y="460"/>
                  </a:lnTo>
                  <a:lnTo>
                    <a:pt x="4565" y="460"/>
                  </a:lnTo>
                  <a:cubicBezTo>
                    <a:pt x="4552" y="462"/>
                    <a:pt x="4548" y="463"/>
                    <a:pt x="4547" y="463"/>
                  </a:cubicBezTo>
                  <a:lnTo>
                    <a:pt x="4547" y="463"/>
                  </a:lnTo>
                  <a:cubicBezTo>
                    <a:pt x="4556" y="460"/>
                    <a:pt x="4551" y="460"/>
                    <a:pt x="4565" y="460"/>
                  </a:cubicBezTo>
                  <a:cubicBezTo>
                    <a:pt x="4565" y="454"/>
                    <a:pt x="4570" y="454"/>
                    <a:pt x="4576" y="454"/>
                  </a:cubicBezTo>
                  <a:cubicBezTo>
                    <a:pt x="4568" y="454"/>
                    <a:pt x="4573" y="452"/>
                    <a:pt x="4573" y="452"/>
                  </a:cubicBezTo>
                  <a:lnTo>
                    <a:pt x="4573" y="452"/>
                  </a:lnTo>
                  <a:cubicBezTo>
                    <a:pt x="4572" y="452"/>
                    <a:pt x="4572" y="452"/>
                    <a:pt x="4570" y="453"/>
                  </a:cubicBezTo>
                  <a:lnTo>
                    <a:pt x="4570" y="453"/>
                  </a:lnTo>
                  <a:cubicBezTo>
                    <a:pt x="4570" y="452"/>
                    <a:pt x="4570" y="451"/>
                    <a:pt x="4570" y="449"/>
                  </a:cubicBezTo>
                  <a:lnTo>
                    <a:pt x="4570" y="449"/>
                  </a:lnTo>
                  <a:cubicBezTo>
                    <a:pt x="4570" y="451"/>
                    <a:pt x="4569" y="452"/>
                    <a:pt x="4568" y="453"/>
                  </a:cubicBezTo>
                  <a:lnTo>
                    <a:pt x="4568" y="453"/>
                  </a:lnTo>
                  <a:cubicBezTo>
                    <a:pt x="4567" y="454"/>
                    <a:pt x="4566" y="454"/>
                    <a:pt x="4565" y="454"/>
                  </a:cubicBezTo>
                  <a:cubicBezTo>
                    <a:pt x="4551" y="454"/>
                    <a:pt x="4570" y="447"/>
                    <a:pt x="4567" y="447"/>
                  </a:cubicBezTo>
                  <a:lnTo>
                    <a:pt x="4567" y="447"/>
                  </a:lnTo>
                  <a:cubicBezTo>
                    <a:pt x="4566" y="447"/>
                    <a:pt x="4564" y="448"/>
                    <a:pt x="4559" y="449"/>
                  </a:cubicBezTo>
                  <a:lnTo>
                    <a:pt x="4526" y="449"/>
                  </a:lnTo>
                  <a:cubicBezTo>
                    <a:pt x="4520" y="454"/>
                    <a:pt x="4509" y="454"/>
                    <a:pt x="4514" y="454"/>
                  </a:cubicBezTo>
                  <a:lnTo>
                    <a:pt x="4542" y="454"/>
                  </a:lnTo>
                  <a:lnTo>
                    <a:pt x="4509" y="460"/>
                  </a:lnTo>
                  <a:lnTo>
                    <a:pt x="4531" y="460"/>
                  </a:lnTo>
                  <a:cubicBezTo>
                    <a:pt x="4529" y="460"/>
                    <a:pt x="4528" y="461"/>
                    <a:pt x="4527" y="461"/>
                  </a:cubicBezTo>
                  <a:lnTo>
                    <a:pt x="4527" y="461"/>
                  </a:lnTo>
                  <a:cubicBezTo>
                    <a:pt x="4527" y="461"/>
                    <a:pt x="4527" y="460"/>
                    <a:pt x="4527" y="460"/>
                  </a:cubicBezTo>
                  <a:lnTo>
                    <a:pt x="4527" y="460"/>
                  </a:lnTo>
                  <a:cubicBezTo>
                    <a:pt x="4524" y="461"/>
                    <a:pt x="4522" y="462"/>
                    <a:pt x="4514" y="466"/>
                  </a:cubicBezTo>
                  <a:cubicBezTo>
                    <a:pt x="4519" y="464"/>
                    <a:pt x="4522" y="464"/>
                    <a:pt x="4524" y="463"/>
                  </a:cubicBezTo>
                  <a:lnTo>
                    <a:pt x="4524" y="463"/>
                  </a:lnTo>
                  <a:cubicBezTo>
                    <a:pt x="4524" y="463"/>
                    <a:pt x="4524" y="463"/>
                    <a:pt x="4524" y="463"/>
                  </a:cubicBezTo>
                  <a:cubicBezTo>
                    <a:pt x="4527" y="463"/>
                    <a:pt x="4531" y="463"/>
                    <a:pt x="4526" y="466"/>
                  </a:cubicBezTo>
                  <a:cubicBezTo>
                    <a:pt x="4515" y="466"/>
                    <a:pt x="4519" y="466"/>
                    <a:pt x="4511" y="470"/>
                  </a:cubicBezTo>
                  <a:lnTo>
                    <a:pt x="4511" y="470"/>
                  </a:lnTo>
                  <a:cubicBezTo>
                    <a:pt x="4509" y="471"/>
                    <a:pt x="4507" y="471"/>
                    <a:pt x="4509" y="471"/>
                  </a:cubicBezTo>
                  <a:lnTo>
                    <a:pt x="4520" y="471"/>
                  </a:lnTo>
                  <a:cubicBezTo>
                    <a:pt x="4515" y="471"/>
                    <a:pt x="4514" y="476"/>
                    <a:pt x="4511" y="480"/>
                  </a:cubicBezTo>
                  <a:lnTo>
                    <a:pt x="4511" y="480"/>
                  </a:lnTo>
                  <a:cubicBezTo>
                    <a:pt x="4512" y="480"/>
                    <a:pt x="4514" y="480"/>
                    <a:pt x="4515" y="480"/>
                  </a:cubicBezTo>
                  <a:cubicBezTo>
                    <a:pt x="4520" y="480"/>
                    <a:pt x="4520" y="482"/>
                    <a:pt x="4520" y="482"/>
                  </a:cubicBezTo>
                  <a:lnTo>
                    <a:pt x="4509" y="482"/>
                  </a:lnTo>
                  <a:cubicBezTo>
                    <a:pt x="4509" y="482"/>
                    <a:pt x="4510" y="481"/>
                    <a:pt x="4511" y="480"/>
                  </a:cubicBezTo>
                  <a:lnTo>
                    <a:pt x="4511" y="480"/>
                  </a:lnTo>
                  <a:cubicBezTo>
                    <a:pt x="4509" y="481"/>
                    <a:pt x="4506" y="481"/>
                    <a:pt x="4503" y="482"/>
                  </a:cubicBezTo>
                  <a:lnTo>
                    <a:pt x="4498" y="482"/>
                  </a:lnTo>
                  <a:cubicBezTo>
                    <a:pt x="4500" y="485"/>
                    <a:pt x="4505" y="485"/>
                    <a:pt x="4507" y="485"/>
                  </a:cubicBezTo>
                  <a:cubicBezTo>
                    <a:pt x="4510" y="485"/>
                    <a:pt x="4512" y="485"/>
                    <a:pt x="4509" y="488"/>
                  </a:cubicBezTo>
                  <a:cubicBezTo>
                    <a:pt x="4514" y="488"/>
                    <a:pt x="4523" y="487"/>
                    <a:pt x="4531" y="485"/>
                  </a:cubicBezTo>
                  <a:lnTo>
                    <a:pt x="4531" y="485"/>
                  </a:lnTo>
                  <a:cubicBezTo>
                    <a:pt x="4531" y="486"/>
                    <a:pt x="4531" y="487"/>
                    <a:pt x="4531" y="488"/>
                  </a:cubicBezTo>
                  <a:lnTo>
                    <a:pt x="4514" y="488"/>
                  </a:lnTo>
                  <a:cubicBezTo>
                    <a:pt x="4514" y="488"/>
                    <a:pt x="4509" y="488"/>
                    <a:pt x="4503" y="493"/>
                  </a:cubicBezTo>
                  <a:lnTo>
                    <a:pt x="4503" y="493"/>
                  </a:lnTo>
                  <a:cubicBezTo>
                    <a:pt x="4501" y="494"/>
                    <a:pt x="4499" y="494"/>
                    <a:pt x="4498" y="494"/>
                  </a:cubicBezTo>
                  <a:lnTo>
                    <a:pt x="4503" y="494"/>
                  </a:lnTo>
                  <a:cubicBezTo>
                    <a:pt x="4507" y="494"/>
                    <a:pt x="4506" y="496"/>
                    <a:pt x="4509" y="496"/>
                  </a:cubicBezTo>
                  <a:cubicBezTo>
                    <a:pt x="4511" y="496"/>
                    <a:pt x="4514" y="495"/>
                    <a:pt x="4520" y="494"/>
                  </a:cubicBezTo>
                  <a:cubicBezTo>
                    <a:pt x="4537" y="494"/>
                    <a:pt x="4514" y="499"/>
                    <a:pt x="4520" y="505"/>
                  </a:cubicBezTo>
                  <a:lnTo>
                    <a:pt x="4531" y="505"/>
                  </a:lnTo>
                  <a:cubicBezTo>
                    <a:pt x="4531" y="505"/>
                    <a:pt x="4520" y="505"/>
                    <a:pt x="4514" y="510"/>
                  </a:cubicBezTo>
                  <a:lnTo>
                    <a:pt x="4509" y="510"/>
                  </a:lnTo>
                  <a:cubicBezTo>
                    <a:pt x="4498" y="510"/>
                    <a:pt x="4498" y="516"/>
                    <a:pt x="4498" y="516"/>
                  </a:cubicBezTo>
                  <a:lnTo>
                    <a:pt x="4492" y="516"/>
                  </a:lnTo>
                  <a:cubicBezTo>
                    <a:pt x="4475" y="522"/>
                    <a:pt x="4526" y="522"/>
                    <a:pt x="4492" y="522"/>
                  </a:cubicBezTo>
                  <a:lnTo>
                    <a:pt x="4514" y="522"/>
                  </a:lnTo>
                  <a:cubicBezTo>
                    <a:pt x="4514" y="522"/>
                    <a:pt x="4492" y="527"/>
                    <a:pt x="4492" y="527"/>
                  </a:cubicBezTo>
                  <a:lnTo>
                    <a:pt x="4531" y="527"/>
                  </a:lnTo>
                  <a:cubicBezTo>
                    <a:pt x="4531" y="527"/>
                    <a:pt x="4521" y="530"/>
                    <a:pt x="4513" y="530"/>
                  </a:cubicBezTo>
                  <a:cubicBezTo>
                    <a:pt x="4509" y="530"/>
                    <a:pt x="4505" y="529"/>
                    <a:pt x="4503" y="527"/>
                  </a:cubicBezTo>
                  <a:cubicBezTo>
                    <a:pt x="4498" y="527"/>
                    <a:pt x="4498" y="533"/>
                    <a:pt x="4486" y="533"/>
                  </a:cubicBezTo>
                  <a:lnTo>
                    <a:pt x="4503" y="533"/>
                  </a:lnTo>
                  <a:cubicBezTo>
                    <a:pt x="4500" y="536"/>
                    <a:pt x="4503" y="536"/>
                    <a:pt x="4507" y="536"/>
                  </a:cubicBezTo>
                  <a:cubicBezTo>
                    <a:pt x="4512" y="536"/>
                    <a:pt x="4517" y="536"/>
                    <a:pt x="4520" y="538"/>
                  </a:cubicBezTo>
                  <a:lnTo>
                    <a:pt x="4486" y="538"/>
                  </a:lnTo>
                  <a:cubicBezTo>
                    <a:pt x="4498" y="538"/>
                    <a:pt x="4481" y="538"/>
                    <a:pt x="4475" y="544"/>
                  </a:cubicBezTo>
                  <a:cubicBezTo>
                    <a:pt x="4464" y="544"/>
                    <a:pt x="4492" y="544"/>
                    <a:pt x="4492" y="550"/>
                  </a:cubicBezTo>
                  <a:lnTo>
                    <a:pt x="4509" y="550"/>
                  </a:lnTo>
                  <a:cubicBezTo>
                    <a:pt x="4526" y="555"/>
                    <a:pt x="4492" y="555"/>
                    <a:pt x="4503" y="555"/>
                  </a:cubicBezTo>
                  <a:lnTo>
                    <a:pt x="4520" y="555"/>
                  </a:lnTo>
                  <a:cubicBezTo>
                    <a:pt x="4503" y="555"/>
                    <a:pt x="4531" y="561"/>
                    <a:pt x="4520" y="561"/>
                  </a:cubicBezTo>
                  <a:lnTo>
                    <a:pt x="4492" y="561"/>
                  </a:lnTo>
                  <a:cubicBezTo>
                    <a:pt x="4481" y="561"/>
                    <a:pt x="4503" y="561"/>
                    <a:pt x="4498" y="566"/>
                  </a:cubicBezTo>
                  <a:lnTo>
                    <a:pt x="4492" y="566"/>
                  </a:lnTo>
                  <a:cubicBezTo>
                    <a:pt x="4498" y="566"/>
                    <a:pt x="4492" y="566"/>
                    <a:pt x="4509" y="572"/>
                  </a:cubicBezTo>
                  <a:lnTo>
                    <a:pt x="4498" y="572"/>
                  </a:lnTo>
                  <a:cubicBezTo>
                    <a:pt x="4497" y="572"/>
                    <a:pt x="4497" y="572"/>
                    <a:pt x="4497" y="572"/>
                  </a:cubicBezTo>
                  <a:lnTo>
                    <a:pt x="4497" y="572"/>
                  </a:lnTo>
                  <a:cubicBezTo>
                    <a:pt x="4493" y="572"/>
                    <a:pt x="4514" y="578"/>
                    <a:pt x="4503" y="578"/>
                  </a:cubicBezTo>
                  <a:lnTo>
                    <a:pt x="4509" y="578"/>
                  </a:lnTo>
                  <a:cubicBezTo>
                    <a:pt x="4513" y="578"/>
                    <a:pt x="4517" y="581"/>
                    <a:pt x="4522" y="583"/>
                  </a:cubicBezTo>
                  <a:lnTo>
                    <a:pt x="4522" y="583"/>
                  </a:lnTo>
                  <a:cubicBezTo>
                    <a:pt x="4518" y="582"/>
                    <a:pt x="4516" y="582"/>
                    <a:pt x="4515" y="582"/>
                  </a:cubicBezTo>
                  <a:cubicBezTo>
                    <a:pt x="4511" y="582"/>
                    <a:pt x="4518" y="585"/>
                    <a:pt x="4514" y="585"/>
                  </a:cubicBezTo>
                  <a:cubicBezTo>
                    <a:pt x="4512" y="585"/>
                    <a:pt x="4509" y="584"/>
                    <a:pt x="4503" y="583"/>
                  </a:cubicBezTo>
                  <a:lnTo>
                    <a:pt x="4503" y="583"/>
                  </a:lnTo>
                  <a:cubicBezTo>
                    <a:pt x="4509" y="589"/>
                    <a:pt x="4509" y="589"/>
                    <a:pt x="4509" y="589"/>
                  </a:cubicBezTo>
                  <a:cubicBezTo>
                    <a:pt x="4498" y="589"/>
                    <a:pt x="4531" y="594"/>
                    <a:pt x="4526" y="594"/>
                  </a:cubicBezTo>
                  <a:lnTo>
                    <a:pt x="4509" y="594"/>
                  </a:lnTo>
                  <a:cubicBezTo>
                    <a:pt x="4505" y="594"/>
                    <a:pt x="4502" y="593"/>
                    <a:pt x="4500" y="593"/>
                  </a:cubicBezTo>
                  <a:lnTo>
                    <a:pt x="4500" y="593"/>
                  </a:lnTo>
                  <a:cubicBezTo>
                    <a:pt x="4503" y="593"/>
                    <a:pt x="4505" y="594"/>
                    <a:pt x="4498" y="594"/>
                  </a:cubicBezTo>
                  <a:lnTo>
                    <a:pt x="4492" y="594"/>
                  </a:lnTo>
                  <a:cubicBezTo>
                    <a:pt x="4481" y="594"/>
                    <a:pt x="4503" y="600"/>
                    <a:pt x="4503" y="600"/>
                  </a:cubicBezTo>
                  <a:lnTo>
                    <a:pt x="4498" y="600"/>
                  </a:lnTo>
                  <a:cubicBezTo>
                    <a:pt x="4514" y="600"/>
                    <a:pt x="4520" y="606"/>
                    <a:pt x="4520" y="606"/>
                  </a:cubicBezTo>
                  <a:lnTo>
                    <a:pt x="4492" y="606"/>
                  </a:lnTo>
                  <a:cubicBezTo>
                    <a:pt x="4492" y="606"/>
                    <a:pt x="4509" y="611"/>
                    <a:pt x="4509" y="611"/>
                  </a:cubicBezTo>
                  <a:lnTo>
                    <a:pt x="4512" y="614"/>
                  </a:lnTo>
                  <a:lnTo>
                    <a:pt x="4512" y="614"/>
                  </a:lnTo>
                  <a:cubicBezTo>
                    <a:pt x="4511" y="615"/>
                    <a:pt x="4512" y="615"/>
                    <a:pt x="4514" y="617"/>
                  </a:cubicBezTo>
                  <a:lnTo>
                    <a:pt x="4498" y="611"/>
                  </a:lnTo>
                  <a:lnTo>
                    <a:pt x="4498" y="611"/>
                  </a:lnTo>
                  <a:cubicBezTo>
                    <a:pt x="4500" y="614"/>
                    <a:pt x="4505" y="617"/>
                    <a:pt x="4509" y="619"/>
                  </a:cubicBezTo>
                  <a:lnTo>
                    <a:pt x="4509" y="619"/>
                  </a:lnTo>
                  <a:cubicBezTo>
                    <a:pt x="4500" y="616"/>
                    <a:pt x="4496" y="615"/>
                    <a:pt x="4492" y="611"/>
                  </a:cubicBezTo>
                  <a:lnTo>
                    <a:pt x="4492" y="611"/>
                  </a:lnTo>
                  <a:cubicBezTo>
                    <a:pt x="4492" y="611"/>
                    <a:pt x="4492" y="617"/>
                    <a:pt x="4498" y="617"/>
                  </a:cubicBezTo>
                  <a:cubicBezTo>
                    <a:pt x="4506" y="620"/>
                    <a:pt x="4512" y="621"/>
                    <a:pt x="4516" y="622"/>
                  </a:cubicBezTo>
                  <a:lnTo>
                    <a:pt x="4516" y="622"/>
                  </a:lnTo>
                  <a:cubicBezTo>
                    <a:pt x="4510" y="621"/>
                    <a:pt x="4506" y="621"/>
                    <a:pt x="4503" y="621"/>
                  </a:cubicBezTo>
                  <a:cubicBezTo>
                    <a:pt x="4493" y="621"/>
                    <a:pt x="4498" y="624"/>
                    <a:pt x="4492" y="624"/>
                  </a:cubicBezTo>
                  <a:cubicBezTo>
                    <a:pt x="4490" y="624"/>
                    <a:pt x="4487" y="624"/>
                    <a:pt x="4481" y="622"/>
                  </a:cubicBezTo>
                  <a:lnTo>
                    <a:pt x="4481" y="622"/>
                  </a:lnTo>
                  <a:cubicBezTo>
                    <a:pt x="4492" y="628"/>
                    <a:pt x="4475" y="628"/>
                    <a:pt x="4475" y="628"/>
                  </a:cubicBezTo>
                  <a:cubicBezTo>
                    <a:pt x="4503" y="634"/>
                    <a:pt x="4475" y="628"/>
                    <a:pt x="4503" y="639"/>
                  </a:cubicBezTo>
                  <a:lnTo>
                    <a:pt x="4486" y="634"/>
                  </a:lnTo>
                  <a:lnTo>
                    <a:pt x="4475" y="634"/>
                  </a:lnTo>
                  <a:cubicBezTo>
                    <a:pt x="4479" y="635"/>
                    <a:pt x="4480" y="635"/>
                    <a:pt x="4479" y="635"/>
                  </a:cubicBezTo>
                  <a:cubicBezTo>
                    <a:pt x="4479" y="635"/>
                    <a:pt x="4476" y="634"/>
                    <a:pt x="4472" y="634"/>
                  </a:cubicBezTo>
                  <a:lnTo>
                    <a:pt x="4475" y="634"/>
                  </a:lnTo>
                  <a:cubicBezTo>
                    <a:pt x="4470" y="634"/>
                    <a:pt x="4464" y="628"/>
                    <a:pt x="4453" y="628"/>
                  </a:cubicBezTo>
                  <a:lnTo>
                    <a:pt x="4453" y="628"/>
                  </a:lnTo>
                  <a:cubicBezTo>
                    <a:pt x="4460" y="628"/>
                    <a:pt x="4465" y="630"/>
                    <a:pt x="4466" y="632"/>
                  </a:cubicBezTo>
                  <a:lnTo>
                    <a:pt x="4466" y="632"/>
                  </a:lnTo>
                  <a:cubicBezTo>
                    <a:pt x="4466" y="632"/>
                    <a:pt x="4465" y="632"/>
                    <a:pt x="4465" y="632"/>
                  </a:cubicBezTo>
                  <a:lnTo>
                    <a:pt x="4465" y="632"/>
                  </a:lnTo>
                  <a:cubicBezTo>
                    <a:pt x="4465" y="632"/>
                    <a:pt x="4465" y="632"/>
                    <a:pt x="4466" y="632"/>
                  </a:cubicBezTo>
                  <a:lnTo>
                    <a:pt x="4466" y="632"/>
                  </a:lnTo>
                  <a:cubicBezTo>
                    <a:pt x="4466" y="633"/>
                    <a:pt x="4466" y="634"/>
                    <a:pt x="4464" y="634"/>
                  </a:cubicBezTo>
                  <a:lnTo>
                    <a:pt x="4458" y="634"/>
                  </a:lnTo>
                  <a:cubicBezTo>
                    <a:pt x="4463" y="634"/>
                    <a:pt x="4460" y="637"/>
                    <a:pt x="4469" y="641"/>
                  </a:cubicBezTo>
                  <a:lnTo>
                    <a:pt x="4469" y="641"/>
                  </a:lnTo>
                  <a:cubicBezTo>
                    <a:pt x="4468" y="645"/>
                    <a:pt x="4479" y="652"/>
                    <a:pt x="4478" y="652"/>
                  </a:cubicBezTo>
                  <a:cubicBezTo>
                    <a:pt x="4478" y="652"/>
                    <a:pt x="4477" y="652"/>
                    <a:pt x="4475" y="650"/>
                  </a:cubicBezTo>
                  <a:lnTo>
                    <a:pt x="4475" y="650"/>
                  </a:lnTo>
                  <a:cubicBezTo>
                    <a:pt x="4475" y="650"/>
                    <a:pt x="4475" y="650"/>
                    <a:pt x="4475" y="650"/>
                  </a:cubicBezTo>
                  <a:lnTo>
                    <a:pt x="4464" y="650"/>
                  </a:lnTo>
                  <a:cubicBezTo>
                    <a:pt x="4458" y="650"/>
                    <a:pt x="4481" y="662"/>
                    <a:pt x="4486" y="667"/>
                  </a:cubicBezTo>
                  <a:cubicBezTo>
                    <a:pt x="4470" y="656"/>
                    <a:pt x="4458" y="656"/>
                    <a:pt x="4458" y="656"/>
                  </a:cubicBezTo>
                  <a:lnTo>
                    <a:pt x="4453" y="656"/>
                  </a:lnTo>
                  <a:cubicBezTo>
                    <a:pt x="4453" y="656"/>
                    <a:pt x="4470" y="667"/>
                    <a:pt x="4475" y="673"/>
                  </a:cubicBezTo>
                  <a:cubicBezTo>
                    <a:pt x="4468" y="671"/>
                    <a:pt x="4464" y="670"/>
                    <a:pt x="4462" y="670"/>
                  </a:cubicBezTo>
                  <a:cubicBezTo>
                    <a:pt x="4458" y="670"/>
                    <a:pt x="4460" y="673"/>
                    <a:pt x="4453" y="673"/>
                  </a:cubicBezTo>
                  <a:cubicBezTo>
                    <a:pt x="4453" y="673"/>
                    <a:pt x="4464" y="678"/>
                    <a:pt x="4470" y="678"/>
                  </a:cubicBezTo>
                  <a:cubicBezTo>
                    <a:pt x="4466" y="678"/>
                    <a:pt x="4472" y="683"/>
                    <a:pt x="4472" y="683"/>
                  </a:cubicBezTo>
                  <a:lnTo>
                    <a:pt x="4472" y="683"/>
                  </a:lnTo>
                  <a:cubicBezTo>
                    <a:pt x="4471" y="683"/>
                    <a:pt x="4470" y="682"/>
                    <a:pt x="4464" y="678"/>
                  </a:cubicBezTo>
                  <a:cubicBezTo>
                    <a:pt x="4458" y="677"/>
                    <a:pt x="4455" y="676"/>
                    <a:pt x="4453" y="676"/>
                  </a:cubicBezTo>
                  <a:cubicBezTo>
                    <a:pt x="4450" y="676"/>
                    <a:pt x="4451" y="678"/>
                    <a:pt x="4447" y="678"/>
                  </a:cubicBezTo>
                  <a:lnTo>
                    <a:pt x="4470" y="690"/>
                  </a:lnTo>
                  <a:cubicBezTo>
                    <a:pt x="4461" y="686"/>
                    <a:pt x="4458" y="684"/>
                    <a:pt x="4457" y="684"/>
                  </a:cubicBezTo>
                  <a:lnTo>
                    <a:pt x="4457" y="684"/>
                  </a:lnTo>
                  <a:cubicBezTo>
                    <a:pt x="4454" y="684"/>
                    <a:pt x="4466" y="692"/>
                    <a:pt x="4462" y="692"/>
                  </a:cubicBezTo>
                  <a:cubicBezTo>
                    <a:pt x="4460" y="692"/>
                    <a:pt x="4458" y="692"/>
                    <a:pt x="4453" y="690"/>
                  </a:cubicBezTo>
                  <a:lnTo>
                    <a:pt x="4453" y="690"/>
                  </a:lnTo>
                  <a:lnTo>
                    <a:pt x="4464" y="695"/>
                  </a:lnTo>
                  <a:lnTo>
                    <a:pt x="4447" y="690"/>
                  </a:lnTo>
                  <a:cubicBezTo>
                    <a:pt x="4447" y="690"/>
                    <a:pt x="4442" y="690"/>
                    <a:pt x="4447" y="695"/>
                  </a:cubicBezTo>
                  <a:cubicBezTo>
                    <a:pt x="4457" y="700"/>
                    <a:pt x="4470" y="706"/>
                    <a:pt x="4470" y="706"/>
                  </a:cubicBezTo>
                  <a:lnTo>
                    <a:pt x="4453" y="701"/>
                  </a:lnTo>
                  <a:cubicBezTo>
                    <a:pt x="4453" y="701"/>
                    <a:pt x="4449" y="699"/>
                    <a:pt x="4446" y="699"/>
                  </a:cubicBezTo>
                  <a:lnTo>
                    <a:pt x="4446" y="699"/>
                  </a:lnTo>
                  <a:cubicBezTo>
                    <a:pt x="4444" y="699"/>
                    <a:pt x="4444" y="701"/>
                    <a:pt x="4453" y="706"/>
                  </a:cubicBezTo>
                  <a:cubicBezTo>
                    <a:pt x="4447" y="706"/>
                    <a:pt x="4442" y="701"/>
                    <a:pt x="4442" y="701"/>
                  </a:cubicBezTo>
                  <a:lnTo>
                    <a:pt x="4442" y="701"/>
                  </a:lnTo>
                  <a:cubicBezTo>
                    <a:pt x="4441" y="701"/>
                    <a:pt x="4431" y="701"/>
                    <a:pt x="4450" y="711"/>
                  </a:cubicBezTo>
                  <a:lnTo>
                    <a:pt x="4450" y="711"/>
                  </a:lnTo>
                  <a:cubicBezTo>
                    <a:pt x="4453" y="713"/>
                    <a:pt x="4456" y="716"/>
                    <a:pt x="4458" y="718"/>
                  </a:cubicBezTo>
                  <a:lnTo>
                    <a:pt x="4447" y="712"/>
                  </a:lnTo>
                  <a:lnTo>
                    <a:pt x="4447" y="712"/>
                  </a:lnTo>
                  <a:cubicBezTo>
                    <a:pt x="4458" y="718"/>
                    <a:pt x="4464" y="723"/>
                    <a:pt x="4464" y="723"/>
                  </a:cubicBezTo>
                  <a:lnTo>
                    <a:pt x="4464" y="723"/>
                  </a:lnTo>
                  <a:cubicBezTo>
                    <a:pt x="4464" y="723"/>
                    <a:pt x="4461" y="721"/>
                    <a:pt x="4460" y="721"/>
                  </a:cubicBezTo>
                  <a:cubicBezTo>
                    <a:pt x="4459" y="721"/>
                    <a:pt x="4459" y="721"/>
                    <a:pt x="4458" y="722"/>
                  </a:cubicBezTo>
                  <a:lnTo>
                    <a:pt x="4458" y="722"/>
                  </a:lnTo>
                  <a:cubicBezTo>
                    <a:pt x="4458" y="722"/>
                    <a:pt x="4457" y="722"/>
                    <a:pt x="4457" y="722"/>
                  </a:cubicBezTo>
                  <a:lnTo>
                    <a:pt x="4457" y="722"/>
                  </a:lnTo>
                  <a:cubicBezTo>
                    <a:pt x="4457" y="722"/>
                    <a:pt x="4457" y="722"/>
                    <a:pt x="4458" y="723"/>
                  </a:cubicBezTo>
                  <a:cubicBezTo>
                    <a:pt x="4458" y="723"/>
                    <a:pt x="4458" y="722"/>
                    <a:pt x="4458" y="722"/>
                  </a:cubicBezTo>
                  <a:lnTo>
                    <a:pt x="4458" y="722"/>
                  </a:lnTo>
                  <a:cubicBezTo>
                    <a:pt x="4460" y="723"/>
                    <a:pt x="4462" y="724"/>
                    <a:pt x="4463" y="726"/>
                  </a:cubicBezTo>
                  <a:lnTo>
                    <a:pt x="4463" y="726"/>
                  </a:lnTo>
                  <a:cubicBezTo>
                    <a:pt x="4458" y="723"/>
                    <a:pt x="4458" y="723"/>
                    <a:pt x="4458" y="723"/>
                  </a:cubicBezTo>
                  <a:lnTo>
                    <a:pt x="4458" y="723"/>
                  </a:lnTo>
                  <a:lnTo>
                    <a:pt x="4464" y="729"/>
                  </a:lnTo>
                  <a:cubicBezTo>
                    <a:pt x="4466" y="729"/>
                    <a:pt x="4465" y="727"/>
                    <a:pt x="4463" y="726"/>
                  </a:cubicBezTo>
                  <a:lnTo>
                    <a:pt x="4463" y="726"/>
                  </a:lnTo>
                  <a:cubicBezTo>
                    <a:pt x="4465" y="726"/>
                    <a:pt x="4467" y="728"/>
                    <a:pt x="4470" y="729"/>
                  </a:cubicBezTo>
                  <a:cubicBezTo>
                    <a:pt x="4470" y="730"/>
                    <a:pt x="4469" y="731"/>
                    <a:pt x="4468" y="731"/>
                  </a:cubicBezTo>
                  <a:cubicBezTo>
                    <a:pt x="4466" y="731"/>
                    <a:pt x="4461" y="727"/>
                    <a:pt x="4453" y="723"/>
                  </a:cubicBezTo>
                  <a:lnTo>
                    <a:pt x="4453" y="723"/>
                  </a:lnTo>
                  <a:cubicBezTo>
                    <a:pt x="4458" y="729"/>
                    <a:pt x="4470" y="734"/>
                    <a:pt x="4464" y="734"/>
                  </a:cubicBezTo>
                  <a:cubicBezTo>
                    <a:pt x="4458" y="729"/>
                    <a:pt x="4458" y="729"/>
                    <a:pt x="4458" y="729"/>
                  </a:cubicBezTo>
                  <a:cubicBezTo>
                    <a:pt x="4457" y="728"/>
                    <a:pt x="4456" y="728"/>
                    <a:pt x="4455" y="728"/>
                  </a:cubicBezTo>
                  <a:lnTo>
                    <a:pt x="4455" y="728"/>
                  </a:lnTo>
                  <a:cubicBezTo>
                    <a:pt x="4453" y="728"/>
                    <a:pt x="4463" y="736"/>
                    <a:pt x="4461" y="736"/>
                  </a:cubicBezTo>
                  <a:cubicBezTo>
                    <a:pt x="4461" y="736"/>
                    <a:pt x="4460" y="735"/>
                    <a:pt x="4458" y="734"/>
                  </a:cubicBezTo>
                  <a:cubicBezTo>
                    <a:pt x="4453" y="729"/>
                    <a:pt x="4453" y="729"/>
                    <a:pt x="4447" y="729"/>
                  </a:cubicBezTo>
                  <a:lnTo>
                    <a:pt x="4453" y="729"/>
                  </a:lnTo>
                  <a:cubicBezTo>
                    <a:pt x="4445" y="725"/>
                    <a:pt x="4443" y="724"/>
                    <a:pt x="4436" y="720"/>
                  </a:cubicBezTo>
                  <a:lnTo>
                    <a:pt x="4436" y="720"/>
                  </a:lnTo>
                  <a:cubicBezTo>
                    <a:pt x="4438" y="721"/>
                    <a:pt x="4439" y="722"/>
                    <a:pt x="4440" y="723"/>
                  </a:cubicBezTo>
                  <a:lnTo>
                    <a:pt x="4440" y="723"/>
                  </a:lnTo>
                  <a:cubicBezTo>
                    <a:pt x="4437" y="723"/>
                    <a:pt x="4441" y="724"/>
                    <a:pt x="4442" y="729"/>
                  </a:cubicBezTo>
                  <a:lnTo>
                    <a:pt x="4442" y="729"/>
                  </a:lnTo>
                  <a:cubicBezTo>
                    <a:pt x="4441" y="723"/>
                    <a:pt x="4436" y="723"/>
                    <a:pt x="4436" y="723"/>
                  </a:cubicBezTo>
                  <a:lnTo>
                    <a:pt x="4430" y="723"/>
                  </a:lnTo>
                  <a:cubicBezTo>
                    <a:pt x="4433" y="724"/>
                    <a:pt x="4434" y="725"/>
                    <a:pt x="4436" y="726"/>
                  </a:cubicBezTo>
                  <a:lnTo>
                    <a:pt x="4436" y="726"/>
                  </a:lnTo>
                  <a:cubicBezTo>
                    <a:pt x="4436" y="727"/>
                    <a:pt x="4436" y="729"/>
                    <a:pt x="4436" y="729"/>
                  </a:cubicBezTo>
                  <a:lnTo>
                    <a:pt x="4441" y="729"/>
                  </a:lnTo>
                  <a:cubicBezTo>
                    <a:pt x="4443" y="730"/>
                    <a:pt x="4444" y="732"/>
                    <a:pt x="4447" y="734"/>
                  </a:cubicBezTo>
                  <a:cubicBezTo>
                    <a:pt x="4451" y="734"/>
                    <a:pt x="4455" y="737"/>
                    <a:pt x="4455" y="737"/>
                  </a:cubicBezTo>
                  <a:cubicBezTo>
                    <a:pt x="4455" y="737"/>
                    <a:pt x="4455" y="736"/>
                    <a:pt x="4453" y="735"/>
                  </a:cubicBezTo>
                  <a:lnTo>
                    <a:pt x="4453" y="735"/>
                  </a:lnTo>
                  <a:cubicBezTo>
                    <a:pt x="4456" y="738"/>
                    <a:pt x="4459" y="741"/>
                    <a:pt x="4463" y="743"/>
                  </a:cubicBezTo>
                  <a:lnTo>
                    <a:pt x="4463" y="743"/>
                  </a:lnTo>
                  <a:cubicBezTo>
                    <a:pt x="4450" y="738"/>
                    <a:pt x="4441" y="734"/>
                    <a:pt x="4436" y="729"/>
                  </a:cubicBezTo>
                  <a:lnTo>
                    <a:pt x="4436" y="729"/>
                  </a:lnTo>
                  <a:cubicBezTo>
                    <a:pt x="4442" y="734"/>
                    <a:pt x="4436" y="734"/>
                    <a:pt x="4458" y="751"/>
                  </a:cubicBezTo>
                  <a:lnTo>
                    <a:pt x="4458" y="751"/>
                  </a:lnTo>
                  <a:cubicBezTo>
                    <a:pt x="4458" y="751"/>
                    <a:pt x="4447" y="746"/>
                    <a:pt x="4447" y="746"/>
                  </a:cubicBezTo>
                  <a:cubicBezTo>
                    <a:pt x="4446" y="746"/>
                    <a:pt x="4446" y="746"/>
                    <a:pt x="4445" y="746"/>
                  </a:cubicBezTo>
                  <a:lnTo>
                    <a:pt x="4445" y="746"/>
                  </a:lnTo>
                  <a:cubicBezTo>
                    <a:pt x="4447" y="748"/>
                    <a:pt x="4449" y="751"/>
                    <a:pt x="4458" y="757"/>
                  </a:cubicBezTo>
                  <a:cubicBezTo>
                    <a:pt x="4450" y="753"/>
                    <a:pt x="4445" y="749"/>
                    <a:pt x="4445" y="749"/>
                  </a:cubicBezTo>
                  <a:lnTo>
                    <a:pt x="4445" y="749"/>
                  </a:lnTo>
                  <a:cubicBezTo>
                    <a:pt x="4445" y="749"/>
                    <a:pt x="4445" y="750"/>
                    <a:pt x="4447" y="751"/>
                  </a:cubicBezTo>
                  <a:lnTo>
                    <a:pt x="4447" y="751"/>
                  </a:lnTo>
                  <a:lnTo>
                    <a:pt x="4442" y="746"/>
                  </a:lnTo>
                  <a:cubicBezTo>
                    <a:pt x="4438" y="744"/>
                    <a:pt x="4436" y="744"/>
                    <a:pt x="4435" y="744"/>
                  </a:cubicBezTo>
                  <a:lnTo>
                    <a:pt x="4435" y="744"/>
                  </a:lnTo>
                  <a:cubicBezTo>
                    <a:pt x="4429" y="744"/>
                    <a:pt x="4455" y="761"/>
                    <a:pt x="4452" y="761"/>
                  </a:cubicBezTo>
                  <a:cubicBezTo>
                    <a:pt x="4451" y="761"/>
                    <a:pt x="4448" y="760"/>
                    <a:pt x="4442" y="757"/>
                  </a:cubicBezTo>
                  <a:lnTo>
                    <a:pt x="4442" y="757"/>
                  </a:lnTo>
                  <a:cubicBezTo>
                    <a:pt x="4442" y="759"/>
                    <a:pt x="4442" y="761"/>
                    <a:pt x="4442" y="762"/>
                  </a:cubicBezTo>
                  <a:lnTo>
                    <a:pt x="4442" y="762"/>
                  </a:lnTo>
                  <a:cubicBezTo>
                    <a:pt x="4437" y="762"/>
                    <a:pt x="4444" y="771"/>
                    <a:pt x="4439" y="771"/>
                  </a:cubicBezTo>
                  <a:cubicBezTo>
                    <a:pt x="4438" y="771"/>
                    <a:pt x="4435" y="770"/>
                    <a:pt x="4430" y="768"/>
                  </a:cubicBezTo>
                  <a:lnTo>
                    <a:pt x="4430" y="768"/>
                  </a:lnTo>
                  <a:lnTo>
                    <a:pt x="4430" y="768"/>
                  </a:lnTo>
                  <a:cubicBezTo>
                    <a:pt x="4427" y="768"/>
                    <a:pt x="4428" y="768"/>
                    <a:pt x="4430" y="769"/>
                  </a:cubicBezTo>
                  <a:lnTo>
                    <a:pt x="4430" y="769"/>
                  </a:lnTo>
                  <a:lnTo>
                    <a:pt x="4430" y="774"/>
                  </a:lnTo>
                  <a:lnTo>
                    <a:pt x="4414" y="774"/>
                  </a:lnTo>
                  <a:cubicBezTo>
                    <a:pt x="4386" y="779"/>
                    <a:pt x="4358" y="779"/>
                    <a:pt x="4330" y="785"/>
                  </a:cubicBezTo>
                  <a:cubicBezTo>
                    <a:pt x="4318" y="785"/>
                    <a:pt x="4307" y="779"/>
                    <a:pt x="4290" y="779"/>
                  </a:cubicBezTo>
                  <a:lnTo>
                    <a:pt x="4279" y="779"/>
                  </a:lnTo>
                  <a:cubicBezTo>
                    <a:pt x="4273" y="774"/>
                    <a:pt x="4268" y="774"/>
                    <a:pt x="4279" y="774"/>
                  </a:cubicBezTo>
                  <a:lnTo>
                    <a:pt x="4290" y="779"/>
                  </a:lnTo>
                  <a:cubicBezTo>
                    <a:pt x="4290" y="775"/>
                    <a:pt x="4279" y="770"/>
                    <a:pt x="4281" y="769"/>
                  </a:cubicBezTo>
                  <a:lnTo>
                    <a:pt x="4281" y="769"/>
                  </a:lnTo>
                  <a:cubicBezTo>
                    <a:pt x="4283" y="769"/>
                    <a:pt x="4284" y="769"/>
                    <a:pt x="4286" y="770"/>
                  </a:cubicBezTo>
                  <a:lnTo>
                    <a:pt x="4286" y="770"/>
                  </a:lnTo>
                  <a:cubicBezTo>
                    <a:pt x="4286" y="769"/>
                    <a:pt x="4285" y="769"/>
                    <a:pt x="4285" y="768"/>
                  </a:cubicBezTo>
                  <a:lnTo>
                    <a:pt x="4296" y="768"/>
                  </a:lnTo>
                  <a:cubicBezTo>
                    <a:pt x="4296" y="762"/>
                    <a:pt x="4285" y="757"/>
                    <a:pt x="4285" y="751"/>
                  </a:cubicBezTo>
                  <a:lnTo>
                    <a:pt x="4302" y="751"/>
                  </a:lnTo>
                  <a:cubicBezTo>
                    <a:pt x="4296" y="746"/>
                    <a:pt x="4307" y="740"/>
                    <a:pt x="4318" y="734"/>
                  </a:cubicBezTo>
                  <a:lnTo>
                    <a:pt x="4307" y="729"/>
                  </a:lnTo>
                  <a:lnTo>
                    <a:pt x="4302" y="729"/>
                  </a:lnTo>
                  <a:cubicBezTo>
                    <a:pt x="4302" y="727"/>
                    <a:pt x="4302" y="726"/>
                    <a:pt x="4303" y="726"/>
                  </a:cubicBezTo>
                  <a:cubicBezTo>
                    <a:pt x="4305" y="726"/>
                    <a:pt x="4309" y="729"/>
                    <a:pt x="4313" y="729"/>
                  </a:cubicBezTo>
                  <a:cubicBezTo>
                    <a:pt x="4302" y="723"/>
                    <a:pt x="4291" y="712"/>
                    <a:pt x="4307" y="707"/>
                  </a:cubicBezTo>
                  <a:lnTo>
                    <a:pt x="4307" y="707"/>
                  </a:lnTo>
                  <a:cubicBezTo>
                    <a:pt x="4307" y="707"/>
                    <a:pt x="4307" y="707"/>
                    <a:pt x="4307" y="707"/>
                  </a:cubicBezTo>
                  <a:lnTo>
                    <a:pt x="4307" y="707"/>
                  </a:lnTo>
                  <a:lnTo>
                    <a:pt x="4307" y="706"/>
                  </a:lnTo>
                  <a:lnTo>
                    <a:pt x="4307" y="706"/>
                  </a:lnTo>
                  <a:cubicBezTo>
                    <a:pt x="4307" y="706"/>
                    <a:pt x="4307" y="707"/>
                    <a:pt x="4307" y="707"/>
                  </a:cubicBezTo>
                  <a:lnTo>
                    <a:pt x="4307" y="707"/>
                  </a:lnTo>
                  <a:cubicBezTo>
                    <a:pt x="4301" y="703"/>
                    <a:pt x="4288" y="701"/>
                    <a:pt x="4296" y="701"/>
                  </a:cubicBezTo>
                  <a:cubicBezTo>
                    <a:pt x="4307" y="695"/>
                    <a:pt x="4296" y="684"/>
                    <a:pt x="4318" y="678"/>
                  </a:cubicBezTo>
                  <a:cubicBezTo>
                    <a:pt x="4296" y="678"/>
                    <a:pt x="4324" y="673"/>
                    <a:pt x="4296" y="667"/>
                  </a:cubicBezTo>
                  <a:cubicBezTo>
                    <a:pt x="4313" y="667"/>
                    <a:pt x="4318" y="667"/>
                    <a:pt x="4330" y="662"/>
                  </a:cubicBezTo>
                  <a:cubicBezTo>
                    <a:pt x="4330" y="662"/>
                    <a:pt x="4313" y="656"/>
                    <a:pt x="4307" y="656"/>
                  </a:cubicBezTo>
                  <a:lnTo>
                    <a:pt x="4324" y="656"/>
                  </a:lnTo>
                  <a:lnTo>
                    <a:pt x="4324" y="650"/>
                  </a:lnTo>
                  <a:lnTo>
                    <a:pt x="4313" y="650"/>
                  </a:lnTo>
                  <a:cubicBezTo>
                    <a:pt x="4307" y="650"/>
                    <a:pt x="4324" y="645"/>
                    <a:pt x="4330" y="645"/>
                  </a:cubicBezTo>
                  <a:lnTo>
                    <a:pt x="4318" y="639"/>
                  </a:lnTo>
                  <a:lnTo>
                    <a:pt x="4330" y="639"/>
                  </a:lnTo>
                  <a:cubicBezTo>
                    <a:pt x="4324" y="637"/>
                    <a:pt x="4324" y="637"/>
                    <a:pt x="4326" y="637"/>
                  </a:cubicBezTo>
                  <a:cubicBezTo>
                    <a:pt x="4326" y="637"/>
                    <a:pt x="4326" y="637"/>
                    <a:pt x="4326" y="637"/>
                  </a:cubicBezTo>
                  <a:lnTo>
                    <a:pt x="4326" y="637"/>
                  </a:lnTo>
                  <a:cubicBezTo>
                    <a:pt x="4324" y="635"/>
                    <a:pt x="4321" y="634"/>
                    <a:pt x="4318" y="634"/>
                  </a:cubicBezTo>
                  <a:cubicBezTo>
                    <a:pt x="4330" y="634"/>
                    <a:pt x="4330" y="628"/>
                    <a:pt x="4324" y="628"/>
                  </a:cubicBezTo>
                  <a:lnTo>
                    <a:pt x="4335" y="628"/>
                  </a:lnTo>
                  <a:cubicBezTo>
                    <a:pt x="4335" y="622"/>
                    <a:pt x="4330" y="617"/>
                    <a:pt x="4330" y="611"/>
                  </a:cubicBezTo>
                  <a:lnTo>
                    <a:pt x="4324" y="611"/>
                  </a:lnTo>
                  <a:cubicBezTo>
                    <a:pt x="4318" y="608"/>
                    <a:pt x="4317" y="608"/>
                    <a:pt x="4316" y="608"/>
                  </a:cubicBezTo>
                  <a:cubicBezTo>
                    <a:pt x="4314" y="608"/>
                    <a:pt x="4313" y="608"/>
                    <a:pt x="4307" y="606"/>
                  </a:cubicBezTo>
                  <a:lnTo>
                    <a:pt x="4307" y="606"/>
                  </a:lnTo>
                  <a:cubicBezTo>
                    <a:pt x="4307" y="606"/>
                    <a:pt x="4324" y="606"/>
                    <a:pt x="4330" y="611"/>
                  </a:cubicBezTo>
                  <a:lnTo>
                    <a:pt x="4324" y="606"/>
                  </a:lnTo>
                  <a:lnTo>
                    <a:pt x="4335" y="606"/>
                  </a:lnTo>
                  <a:cubicBezTo>
                    <a:pt x="4324" y="606"/>
                    <a:pt x="4352" y="606"/>
                    <a:pt x="4335" y="600"/>
                  </a:cubicBezTo>
                  <a:lnTo>
                    <a:pt x="4341" y="600"/>
                  </a:lnTo>
                  <a:cubicBezTo>
                    <a:pt x="4341" y="594"/>
                    <a:pt x="4335" y="589"/>
                    <a:pt x="4335" y="589"/>
                  </a:cubicBezTo>
                  <a:cubicBezTo>
                    <a:pt x="4318" y="583"/>
                    <a:pt x="4324" y="583"/>
                    <a:pt x="4313" y="583"/>
                  </a:cubicBezTo>
                  <a:cubicBezTo>
                    <a:pt x="4318" y="578"/>
                    <a:pt x="4330" y="578"/>
                    <a:pt x="4330" y="572"/>
                  </a:cubicBezTo>
                  <a:cubicBezTo>
                    <a:pt x="4324" y="569"/>
                    <a:pt x="4321" y="569"/>
                    <a:pt x="4318" y="569"/>
                  </a:cubicBezTo>
                  <a:cubicBezTo>
                    <a:pt x="4316" y="569"/>
                    <a:pt x="4313" y="569"/>
                    <a:pt x="4307" y="566"/>
                  </a:cubicBezTo>
                  <a:lnTo>
                    <a:pt x="4330" y="566"/>
                  </a:lnTo>
                  <a:cubicBezTo>
                    <a:pt x="4324" y="561"/>
                    <a:pt x="4324" y="561"/>
                    <a:pt x="4313" y="555"/>
                  </a:cubicBezTo>
                  <a:lnTo>
                    <a:pt x="4307" y="555"/>
                  </a:lnTo>
                  <a:cubicBezTo>
                    <a:pt x="4302" y="555"/>
                    <a:pt x="4307" y="550"/>
                    <a:pt x="4313" y="550"/>
                  </a:cubicBezTo>
                  <a:lnTo>
                    <a:pt x="4318" y="550"/>
                  </a:lnTo>
                  <a:cubicBezTo>
                    <a:pt x="4296" y="544"/>
                    <a:pt x="4352" y="533"/>
                    <a:pt x="4324" y="527"/>
                  </a:cubicBezTo>
                  <a:lnTo>
                    <a:pt x="4330" y="527"/>
                  </a:lnTo>
                  <a:lnTo>
                    <a:pt x="4313" y="522"/>
                  </a:lnTo>
                  <a:lnTo>
                    <a:pt x="4313" y="522"/>
                  </a:lnTo>
                  <a:cubicBezTo>
                    <a:pt x="4316" y="522"/>
                    <a:pt x="4320" y="524"/>
                    <a:pt x="4324" y="524"/>
                  </a:cubicBezTo>
                  <a:cubicBezTo>
                    <a:pt x="4326" y="524"/>
                    <a:pt x="4328" y="523"/>
                    <a:pt x="4330" y="522"/>
                  </a:cubicBezTo>
                  <a:cubicBezTo>
                    <a:pt x="4307" y="516"/>
                    <a:pt x="4330" y="510"/>
                    <a:pt x="4318" y="505"/>
                  </a:cubicBezTo>
                  <a:cubicBezTo>
                    <a:pt x="4346" y="500"/>
                    <a:pt x="4324" y="495"/>
                    <a:pt x="4328" y="487"/>
                  </a:cubicBezTo>
                  <a:lnTo>
                    <a:pt x="4328" y="487"/>
                  </a:lnTo>
                  <a:cubicBezTo>
                    <a:pt x="4329" y="488"/>
                    <a:pt x="4329" y="488"/>
                    <a:pt x="4330" y="488"/>
                  </a:cubicBezTo>
                  <a:lnTo>
                    <a:pt x="4335" y="482"/>
                  </a:lnTo>
                  <a:lnTo>
                    <a:pt x="4335" y="482"/>
                  </a:lnTo>
                  <a:cubicBezTo>
                    <a:pt x="4331" y="484"/>
                    <a:pt x="4329" y="486"/>
                    <a:pt x="4328" y="487"/>
                  </a:cubicBezTo>
                  <a:lnTo>
                    <a:pt x="4328" y="487"/>
                  </a:lnTo>
                  <a:cubicBezTo>
                    <a:pt x="4319" y="482"/>
                    <a:pt x="4335" y="482"/>
                    <a:pt x="4335" y="482"/>
                  </a:cubicBezTo>
                  <a:lnTo>
                    <a:pt x="4335" y="482"/>
                  </a:lnTo>
                  <a:cubicBezTo>
                    <a:pt x="4335" y="482"/>
                    <a:pt x="4335" y="482"/>
                    <a:pt x="4335" y="482"/>
                  </a:cubicBezTo>
                  <a:lnTo>
                    <a:pt x="4324" y="482"/>
                  </a:lnTo>
                  <a:cubicBezTo>
                    <a:pt x="4313" y="471"/>
                    <a:pt x="4335" y="460"/>
                    <a:pt x="4341" y="443"/>
                  </a:cubicBezTo>
                  <a:cubicBezTo>
                    <a:pt x="4341" y="442"/>
                    <a:pt x="4338" y="442"/>
                    <a:pt x="4335" y="442"/>
                  </a:cubicBezTo>
                  <a:cubicBezTo>
                    <a:pt x="4329" y="442"/>
                    <a:pt x="4320" y="443"/>
                    <a:pt x="4314" y="443"/>
                  </a:cubicBezTo>
                  <a:cubicBezTo>
                    <a:pt x="4309" y="443"/>
                    <a:pt x="4306" y="442"/>
                    <a:pt x="4313" y="438"/>
                  </a:cubicBezTo>
                  <a:lnTo>
                    <a:pt x="4330" y="438"/>
                  </a:lnTo>
                  <a:cubicBezTo>
                    <a:pt x="4307" y="432"/>
                    <a:pt x="4330" y="421"/>
                    <a:pt x="4313" y="410"/>
                  </a:cubicBezTo>
                  <a:lnTo>
                    <a:pt x="4318" y="410"/>
                  </a:lnTo>
                  <a:cubicBezTo>
                    <a:pt x="4330" y="410"/>
                    <a:pt x="4318" y="404"/>
                    <a:pt x="4307" y="404"/>
                  </a:cubicBezTo>
                  <a:lnTo>
                    <a:pt x="4324" y="404"/>
                  </a:lnTo>
                  <a:cubicBezTo>
                    <a:pt x="4330" y="398"/>
                    <a:pt x="4307" y="398"/>
                    <a:pt x="4318" y="398"/>
                  </a:cubicBezTo>
                  <a:lnTo>
                    <a:pt x="4324" y="398"/>
                  </a:lnTo>
                  <a:cubicBezTo>
                    <a:pt x="4318" y="398"/>
                    <a:pt x="4324" y="393"/>
                    <a:pt x="4307" y="393"/>
                  </a:cubicBezTo>
                  <a:cubicBezTo>
                    <a:pt x="4313" y="393"/>
                    <a:pt x="4302" y="387"/>
                    <a:pt x="4307" y="387"/>
                  </a:cubicBezTo>
                  <a:cubicBezTo>
                    <a:pt x="4298" y="387"/>
                    <a:pt x="4307" y="380"/>
                    <a:pt x="4302" y="380"/>
                  </a:cubicBezTo>
                  <a:lnTo>
                    <a:pt x="4302" y="380"/>
                  </a:lnTo>
                  <a:cubicBezTo>
                    <a:pt x="4301" y="380"/>
                    <a:pt x="4299" y="380"/>
                    <a:pt x="4296" y="382"/>
                  </a:cubicBezTo>
                  <a:cubicBezTo>
                    <a:pt x="4313" y="376"/>
                    <a:pt x="4307" y="370"/>
                    <a:pt x="4302" y="370"/>
                  </a:cubicBezTo>
                  <a:lnTo>
                    <a:pt x="4313" y="370"/>
                  </a:lnTo>
                  <a:cubicBezTo>
                    <a:pt x="4313" y="365"/>
                    <a:pt x="4307" y="365"/>
                    <a:pt x="4302" y="365"/>
                  </a:cubicBezTo>
                  <a:cubicBezTo>
                    <a:pt x="4324" y="359"/>
                    <a:pt x="4279" y="365"/>
                    <a:pt x="4307" y="354"/>
                  </a:cubicBezTo>
                  <a:cubicBezTo>
                    <a:pt x="4296" y="348"/>
                    <a:pt x="4285" y="342"/>
                    <a:pt x="4279" y="337"/>
                  </a:cubicBezTo>
                  <a:cubicBezTo>
                    <a:pt x="4281" y="336"/>
                    <a:pt x="4283" y="336"/>
                    <a:pt x="4284" y="336"/>
                  </a:cubicBezTo>
                  <a:lnTo>
                    <a:pt x="4284" y="336"/>
                  </a:lnTo>
                  <a:cubicBezTo>
                    <a:pt x="4287" y="336"/>
                    <a:pt x="4290" y="336"/>
                    <a:pt x="4293" y="337"/>
                  </a:cubicBezTo>
                  <a:lnTo>
                    <a:pt x="4293" y="337"/>
                  </a:lnTo>
                  <a:cubicBezTo>
                    <a:pt x="4292" y="336"/>
                    <a:pt x="4291" y="335"/>
                    <a:pt x="4289" y="335"/>
                  </a:cubicBezTo>
                  <a:cubicBezTo>
                    <a:pt x="4288" y="335"/>
                    <a:pt x="4286" y="335"/>
                    <a:pt x="4284" y="336"/>
                  </a:cubicBezTo>
                  <a:lnTo>
                    <a:pt x="4284" y="336"/>
                  </a:lnTo>
                  <a:cubicBezTo>
                    <a:pt x="4279" y="335"/>
                    <a:pt x="4277" y="334"/>
                    <a:pt x="4279" y="331"/>
                  </a:cubicBezTo>
                  <a:cubicBezTo>
                    <a:pt x="4279" y="326"/>
                    <a:pt x="4290" y="326"/>
                    <a:pt x="4290" y="326"/>
                  </a:cubicBezTo>
                  <a:cubicBezTo>
                    <a:pt x="4279" y="326"/>
                    <a:pt x="4290" y="314"/>
                    <a:pt x="4279" y="314"/>
                  </a:cubicBezTo>
                  <a:cubicBezTo>
                    <a:pt x="4273" y="317"/>
                    <a:pt x="4266" y="317"/>
                    <a:pt x="4260" y="317"/>
                  </a:cubicBezTo>
                  <a:cubicBezTo>
                    <a:pt x="4258" y="317"/>
                    <a:pt x="4255" y="317"/>
                    <a:pt x="4253" y="317"/>
                  </a:cubicBezTo>
                  <a:lnTo>
                    <a:pt x="4253" y="317"/>
                  </a:lnTo>
                  <a:cubicBezTo>
                    <a:pt x="4261" y="313"/>
                    <a:pt x="4255" y="310"/>
                    <a:pt x="4271" y="306"/>
                  </a:cubicBezTo>
                  <a:lnTo>
                    <a:pt x="4271" y="306"/>
                  </a:lnTo>
                  <a:cubicBezTo>
                    <a:pt x="4270" y="306"/>
                    <a:pt x="4269" y="307"/>
                    <a:pt x="4268" y="309"/>
                  </a:cubicBezTo>
                  <a:cubicBezTo>
                    <a:pt x="4269" y="307"/>
                    <a:pt x="4271" y="306"/>
                    <a:pt x="4273" y="305"/>
                  </a:cubicBezTo>
                  <a:lnTo>
                    <a:pt x="4273" y="305"/>
                  </a:lnTo>
                  <a:cubicBezTo>
                    <a:pt x="4272" y="305"/>
                    <a:pt x="4272" y="306"/>
                    <a:pt x="4271" y="306"/>
                  </a:cubicBezTo>
                  <a:lnTo>
                    <a:pt x="4271" y="306"/>
                  </a:lnTo>
                  <a:cubicBezTo>
                    <a:pt x="4274" y="303"/>
                    <a:pt x="4275" y="303"/>
                    <a:pt x="4279" y="303"/>
                  </a:cubicBezTo>
                  <a:cubicBezTo>
                    <a:pt x="4277" y="301"/>
                    <a:pt x="4275" y="301"/>
                    <a:pt x="4274" y="301"/>
                  </a:cubicBezTo>
                  <a:cubicBezTo>
                    <a:pt x="4270" y="301"/>
                    <a:pt x="4268" y="303"/>
                    <a:pt x="4268" y="303"/>
                  </a:cubicBezTo>
                  <a:cubicBezTo>
                    <a:pt x="4268" y="300"/>
                    <a:pt x="4269" y="299"/>
                    <a:pt x="4271" y="298"/>
                  </a:cubicBezTo>
                  <a:lnTo>
                    <a:pt x="4271" y="298"/>
                  </a:lnTo>
                  <a:cubicBezTo>
                    <a:pt x="4267" y="299"/>
                    <a:pt x="4263" y="300"/>
                    <a:pt x="4262" y="300"/>
                  </a:cubicBezTo>
                  <a:cubicBezTo>
                    <a:pt x="4260" y="300"/>
                    <a:pt x="4260" y="299"/>
                    <a:pt x="4262" y="298"/>
                  </a:cubicBezTo>
                  <a:cubicBezTo>
                    <a:pt x="4262" y="298"/>
                    <a:pt x="4263" y="297"/>
                    <a:pt x="4265" y="296"/>
                  </a:cubicBezTo>
                  <a:lnTo>
                    <a:pt x="4265" y="296"/>
                  </a:lnTo>
                  <a:cubicBezTo>
                    <a:pt x="4266" y="296"/>
                    <a:pt x="4267" y="297"/>
                    <a:pt x="4268" y="298"/>
                  </a:cubicBezTo>
                  <a:cubicBezTo>
                    <a:pt x="4268" y="296"/>
                    <a:pt x="4267" y="295"/>
                    <a:pt x="4266" y="295"/>
                  </a:cubicBezTo>
                  <a:cubicBezTo>
                    <a:pt x="4266" y="295"/>
                    <a:pt x="4265" y="295"/>
                    <a:pt x="4265" y="296"/>
                  </a:cubicBezTo>
                  <a:lnTo>
                    <a:pt x="4265" y="296"/>
                  </a:lnTo>
                  <a:cubicBezTo>
                    <a:pt x="4257" y="293"/>
                    <a:pt x="4242" y="296"/>
                    <a:pt x="4251" y="286"/>
                  </a:cubicBezTo>
                  <a:cubicBezTo>
                    <a:pt x="4268" y="281"/>
                    <a:pt x="4257" y="281"/>
                    <a:pt x="4268" y="275"/>
                  </a:cubicBezTo>
                  <a:lnTo>
                    <a:pt x="4262" y="275"/>
                  </a:lnTo>
                  <a:lnTo>
                    <a:pt x="4257" y="281"/>
                  </a:lnTo>
                  <a:cubicBezTo>
                    <a:pt x="4257" y="278"/>
                    <a:pt x="4254" y="278"/>
                    <a:pt x="4251" y="278"/>
                  </a:cubicBezTo>
                  <a:cubicBezTo>
                    <a:pt x="4248" y="278"/>
                    <a:pt x="4245" y="278"/>
                    <a:pt x="4245" y="275"/>
                  </a:cubicBezTo>
                  <a:cubicBezTo>
                    <a:pt x="4237" y="275"/>
                    <a:pt x="4228" y="282"/>
                    <a:pt x="4227" y="282"/>
                  </a:cubicBezTo>
                  <a:cubicBezTo>
                    <a:pt x="4227" y="282"/>
                    <a:pt x="4228" y="282"/>
                    <a:pt x="4229" y="281"/>
                  </a:cubicBezTo>
                  <a:cubicBezTo>
                    <a:pt x="4229" y="281"/>
                    <a:pt x="4229" y="275"/>
                    <a:pt x="4234" y="270"/>
                  </a:cubicBezTo>
                  <a:lnTo>
                    <a:pt x="4234" y="270"/>
                  </a:lnTo>
                  <a:cubicBezTo>
                    <a:pt x="4231" y="270"/>
                    <a:pt x="4227" y="272"/>
                    <a:pt x="4226" y="272"/>
                  </a:cubicBezTo>
                  <a:cubicBezTo>
                    <a:pt x="4226" y="272"/>
                    <a:pt x="4227" y="271"/>
                    <a:pt x="4229" y="270"/>
                  </a:cubicBezTo>
                  <a:cubicBezTo>
                    <a:pt x="4234" y="270"/>
                    <a:pt x="4245" y="264"/>
                    <a:pt x="4251" y="264"/>
                  </a:cubicBezTo>
                  <a:cubicBezTo>
                    <a:pt x="4240" y="264"/>
                    <a:pt x="4241" y="262"/>
                    <a:pt x="4238" y="262"/>
                  </a:cubicBezTo>
                  <a:cubicBezTo>
                    <a:pt x="4237" y="262"/>
                    <a:pt x="4234" y="262"/>
                    <a:pt x="4229" y="264"/>
                  </a:cubicBezTo>
                  <a:cubicBezTo>
                    <a:pt x="4234" y="258"/>
                    <a:pt x="4240" y="258"/>
                    <a:pt x="4245" y="258"/>
                  </a:cubicBezTo>
                  <a:lnTo>
                    <a:pt x="4230" y="258"/>
                  </a:lnTo>
                  <a:cubicBezTo>
                    <a:pt x="4229" y="259"/>
                    <a:pt x="4228" y="260"/>
                    <a:pt x="4228" y="260"/>
                  </a:cubicBezTo>
                  <a:cubicBezTo>
                    <a:pt x="4228" y="260"/>
                    <a:pt x="4228" y="259"/>
                    <a:pt x="4229" y="258"/>
                  </a:cubicBezTo>
                  <a:cubicBezTo>
                    <a:pt x="4229" y="258"/>
                    <a:pt x="4234" y="253"/>
                    <a:pt x="4234" y="253"/>
                  </a:cubicBezTo>
                  <a:cubicBezTo>
                    <a:pt x="4240" y="247"/>
                    <a:pt x="4223" y="253"/>
                    <a:pt x="4229" y="242"/>
                  </a:cubicBezTo>
                  <a:cubicBezTo>
                    <a:pt x="4233" y="240"/>
                    <a:pt x="4235" y="240"/>
                    <a:pt x="4236" y="240"/>
                  </a:cubicBezTo>
                  <a:cubicBezTo>
                    <a:pt x="4239" y="240"/>
                    <a:pt x="4239" y="241"/>
                    <a:pt x="4240" y="241"/>
                  </a:cubicBezTo>
                  <a:cubicBezTo>
                    <a:pt x="4240" y="241"/>
                    <a:pt x="4241" y="240"/>
                    <a:pt x="4245" y="236"/>
                  </a:cubicBezTo>
                  <a:cubicBezTo>
                    <a:pt x="4240" y="236"/>
                    <a:pt x="4223" y="236"/>
                    <a:pt x="4223" y="230"/>
                  </a:cubicBezTo>
                  <a:cubicBezTo>
                    <a:pt x="4217" y="233"/>
                    <a:pt x="4215" y="234"/>
                    <a:pt x="4215" y="234"/>
                  </a:cubicBezTo>
                  <a:cubicBezTo>
                    <a:pt x="4215" y="234"/>
                    <a:pt x="4231" y="225"/>
                    <a:pt x="4223" y="225"/>
                  </a:cubicBezTo>
                  <a:cubicBezTo>
                    <a:pt x="4223" y="225"/>
                    <a:pt x="4234" y="219"/>
                    <a:pt x="4229" y="219"/>
                  </a:cubicBezTo>
                  <a:cubicBezTo>
                    <a:pt x="4234" y="214"/>
                    <a:pt x="4223" y="214"/>
                    <a:pt x="4212" y="214"/>
                  </a:cubicBezTo>
                  <a:lnTo>
                    <a:pt x="4217" y="214"/>
                  </a:lnTo>
                  <a:cubicBezTo>
                    <a:pt x="4223" y="208"/>
                    <a:pt x="4217" y="208"/>
                    <a:pt x="4223" y="202"/>
                  </a:cubicBezTo>
                  <a:cubicBezTo>
                    <a:pt x="4217" y="202"/>
                    <a:pt x="4217" y="202"/>
                    <a:pt x="4206" y="208"/>
                  </a:cubicBezTo>
                  <a:cubicBezTo>
                    <a:pt x="4234" y="186"/>
                    <a:pt x="4184" y="202"/>
                    <a:pt x="4206" y="186"/>
                  </a:cubicBezTo>
                  <a:cubicBezTo>
                    <a:pt x="4206" y="186"/>
                    <a:pt x="4212" y="186"/>
                    <a:pt x="4212" y="180"/>
                  </a:cubicBezTo>
                  <a:lnTo>
                    <a:pt x="4206" y="180"/>
                  </a:lnTo>
                  <a:cubicBezTo>
                    <a:pt x="4195" y="186"/>
                    <a:pt x="4201" y="186"/>
                    <a:pt x="4195" y="191"/>
                  </a:cubicBezTo>
                  <a:lnTo>
                    <a:pt x="4178" y="191"/>
                  </a:lnTo>
                  <a:cubicBezTo>
                    <a:pt x="4186" y="191"/>
                    <a:pt x="4191" y="186"/>
                    <a:pt x="4195" y="183"/>
                  </a:cubicBezTo>
                  <a:lnTo>
                    <a:pt x="4195" y="183"/>
                  </a:lnTo>
                  <a:lnTo>
                    <a:pt x="4189" y="186"/>
                  </a:lnTo>
                  <a:cubicBezTo>
                    <a:pt x="4194" y="183"/>
                    <a:pt x="4195" y="182"/>
                    <a:pt x="4194" y="182"/>
                  </a:cubicBezTo>
                  <a:lnTo>
                    <a:pt x="4194" y="182"/>
                  </a:lnTo>
                  <a:cubicBezTo>
                    <a:pt x="4192" y="182"/>
                    <a:pt x="4182" y="187"/>
                    <a:pt x="4182" y="187"/>
                  </a:cubicBezTo>
                  <a:cubicBezTo>
                    <a:pt x="4182" y="187"/>
                    <a:pt x="4182" y="186"/>
                    <a:pt x="4184" y="186"/>
                  </a:cubicBezTo>
                  <a:lnTo>
                    <a:pt x="4189" y="180"/>
                  </a:lnTo>
                  <a:lnTo>
                    <a:pt x="4189" y="180"/>
                  </a:lnTo>
                  <a:cubicBezTo>
                    <a:pt x="4186" y="180"/>
                    <a:pt x="4182" y="182"/>
                    <a:pt x="4180" y="182"/>
                  </a:cubicBezTo>
                  <a:cubicBezTo>
                    <a:pt x="4179" y="182"/>
                    <a:pt x="4178" y="182"/>
                    <a:pt x="4178" y="180"/>
                  </a:cubicBezTo>
                  <a:cubicBezTo>
                    <a:pt x="4184" y="177"/>
                    <a:pt x="4185" y="177"/>
                    <a:pt x="4187" y="177"/>
                  </a:cubicBezTo>
                  <a:cubicBezTo>
                    <a:pt x="4188" y="177"/>
                    <a:pt x="4189" y="177"/>
                    <a:pt x="4195" y="174"/>
                  </a:cubicBezTo>
                  <a:lnTo>
                    <a:pt x="4195" y="174"/>
                  </a:lnTo>
                  <a:cubicBezTo>
                    <a:pt x="4191" y="174"/>
                    <a:pt x="4180" y="177"/>
                    <a:pt x="4176" y="177"/>
                  </a:cubicBezTo>
                  <a:cubicBezTo>
                    <a:pt x="4175" y="177"/>
                    <a:pt x="4175" y="176"/>
                    <a:pt x="4178" y="174"/>
                  </a:cubicBezTo>
                  <a:lnTo>
                    <a:pt x="4229" y="174"/>
                  </a:lnTo>
                  <a:cubicBezTo>
                    <a:pt x="4245" y="174"/>
                    <a:pt x="4257" y="152"/>
                    <a:pt x="4279" y="146"/>
                  </a:cubicBezTo>
                  <a:lnTo>
                    <a:pt x="4285" y="163"/>
                  </a:lnTo>
                  <a:lnTo>
                    <a:pt x="4318" y="141"/>
                  </a:lnTo>
                  <a:lnTo>
                    <a:pt x="4341" y="158"/>
                  </a:lnTo>
                  <a:lnTo>
                    <a:pt x="4363" y="152"/>
                  </a:lnTo>
                  <a:cubicBezTo>
                    <a:pt x="4352" y="152"/>
                    <a:pt x="4341" y="146"/>
                    <a:pt x="4341" y="146"/>
                  </a:cubicBezTo>
                  <a:cubicBezTo>
                    <a:pt x="4352" y="141"/>
                    <a:pt x="4365" y="139"/>
                    <a:pt x="4376" y="139"/>
                  </a:cubicBezTo>
                  <a:cubicBezTo>
                    <a:pt x="4388" y="139"/>
                    <a:pt x="4400" y="141"/>
                    <a:pt x="4408" y="141"/>
                  </a:cubicBezTo>
                  <a:lnTo>
                    <a:pt x="4414" y="141"/>
                  </a:lnTo>
                  <a:cubicBezTo>
                    <a:pt x="4419" y="141"/>
                    <a:pt x="4425" y="146"/>
                    <a:pt x="4425" y="146"/>
                  </a:cubicBezTo>
                  <a:cubicBezTo>
                    <a:pt x="4422" y="149"/>
                    <a:pt x="4421" y="151"/>
                    <a:pt x="4420" y="151"/>
                  </a:cubicBezTo>
                  <a:cubicBezTo>
                    <a:pt x="4419" y="151"/>
                    <a:pt x="4419" y="149"/>
                    <a:pt x="4419" y="146"/>
                  </a:cubicBezTo>
                  <a:cubicBezTo>
                    <a:pt x="4419" y="150"/>
                    <a:pt x="4416" y="153"/>
                    <a:pt x="4415" y="154"/>
                  </a:cubicBezTo>
                  <a:lnTo>
                    <a:pt x="4415" y="154"/>
                  </a:lnTo>
                  <a:lnTo>
                    <a:pt x="4408" y="158"/>
                  </a:lnTo>
                  <a:cubicBezTo>
                    <a:pt x="4404" y="160"/>
                    <a:pt x="4404" y="161"/>
                    <a:pt x="4404" y="161"/>
                  </a:cubicBezTo>
                  <a:cubicBezTo>
                    <a:pt x="4406" y="161"/>
                    <a:pt x="4416" y="157"/>
                    <a:pt x="4417" y="157"/>
                  </a:cubicBezTo>
                  <a:lnTo>
                    <a:pt x="4417" y="157"/>
                  </a:lnTo>
                  <a:cubicBezTo>
                    <a:pt x="4417" y="157"/>
                    <a:pt x="4417" y="157"/>
                    <a:pt x="4417" y="157"/>
                  </a:cubicBezTo>
                  <a:lnTo>
                    <a:pt x="4417" y="157"/>
                  </a:lnTo>
                  <a:cubicBezTo>
                    <a:pt x="4418" y="156"/>
                    <a:pt x="4420" y="154"/>
                    <a:pt x="4425" y="152"/>
                  </a:cubicBezTo>
                  <a:lnTo>
                    <a:pt x="4425" y="152"/>
                  </a:lnTo>
                  <a:cubicBezTo>
                    <a:pt x="4421" y="154"/>
                    <a:pt x="4417" y="155"/>
                    <a:pt x="4415" y="156"/>
                  </a:cubicBezTo>
                  <a:lnTo>
                    <a:pt x="4415" y="156"/>
                  </a:lnTo>
                  <a:lnTo>
                    <a:pt x="4417" y="154"/>
                  </a:lnTo>
                  <a:lnTo>
                    <a:pt x="4417" y="154"/>
                  </a:lnTo>
                  <a:cubicBezTo>
                    <a:pt x="4418" y="154"/>
                    <a:pt x="4421" y="153"/>
                    <a:pt x="4425" y="152"/>
                  </a:cubicBezTo>
                  <a:lnTo>
                    <a:pt x="4425" y="152"/>
                  </a:lnTo>
                  <a:cubicBezTo>
                    <a:pt x="4425" y="152"/>
                    <a:pt x="4425" y="152"/>
                    <a:pt x="4425" y="152"/>
                  </a:cubicBezTo>
                  <a:lnTo>
                    <a:pt x="4425" y="152"/>
                  </a:lnTo>
                  <a:cubicBezTo>
                    <a:pt x="4425" y="155"/>
                    <a:pt x="4421" y="159"/>
                    <a:pt x="4417" y="162"/>
                  </a:cubicBezTo>
                  <a:lnTo>
                    <a:pt x="4417" y="162"/>
                  </a:lnTo>
                  <a:cubicBezTo>
                    <a:pt x="4418" y="162"/>
                    <a:pt x="4419" y="162"/>
                    <a:pt x="4419" y="162"/>
                  </a:cubicBezTo>
                  <a:cubicBezTo>
                    <a:pt x="4420" y="162"/>
                    <a:pt x="4420" y="162"/>
                    <a:pt x="4419" y="163"/>
                  </a:cubicBezTo>
                  <a:cubicBezTo>
                    <a:pt x="4425" y="158"/>
                    <a:pt x="4442" y="152"/>
                    <a:pt x="4447" y="152"/>
                  </a:cubicBezTo>
                  <a:lnTo>
                    <a:pt x="4447" y="152"/>
                  </a:lnTo>
                  <a:cubicBezTo>
                    <a:pt x="4442" y="152"/>
                    <a:pt x="4425" y="163"/>
                    <a:pt x="4419" y="163"/>
                  </a:cubicBezTo>
                  <a:cubicBezTo>
                    <a:pt x="4414" y="163"/>
                    <a:pt x="4414" y="169"/>
                    <a:pt x="4408" y="169"/>
                  </a:cubicBezTo>
                  <a:cubicBezTo>
                    <a:pt x="4411" y="169"/>
                    <a:pt x="4412" y="169"/>
                    <a:pt x="4414" y="168"/>
                  </a:cubicBezTo>
                  <a:lnTo>
                    <a:pt x="4414" y="168"/>
                  </a:lnTo>
                  <a:cubicBezTo>
                    <a:pt x="4414" y="168"/>
                    <a:pt x="4414" y="168"/>
                    <a:pt x="4414" y="168"/>
                  </a:cubicBezTo>
                  <a:lnTo>
                    <a:pt x="4414" y="168"/>
                  </a:lnTo>
                  <a:cubicBezTo>
                    <a:pt x="4415" y="167"/>
                    <a:pt x="4418" y="164"/>
                    <a:pt x="4419" y="163"/>
                  </a:cubicBezTo>
                  <a:lnTo>
                    <a:pt x="4419" y="163"/>
                  </a:lnTo>
                  <a:cubicBezTo>
                    <a:pt x="4419" y="163"/>
                    <a:pt x="4419" y="163"/>
                    <a:pt x="4419" y="163"/>
                  </a:cubicBezTo>
                  <a:lnTo>
                    <a:pt x="4419" y="163"/>
                  </a:lnTo>
                  <a:cubicBezTo>
                    <a:pt x="4417" y="165"/>
                    <a:pt x="4418" y="166"/>
                    <a:pt x="4420" y="166"/>
                  </a:cubicBezTo>
                  <a:cubicBezTo>
                    <a:pt x="4421" y="166"/>
                    <a:pt x="4422" y="165"/>
                    <a:pt x="4424" y="165"/>
                  </a:cubicBezTo>
                  <a:lnTo>
                    <a:pt x="4424" y="165"/>
                  </a:lnTo>
                  <a:cubicBezTo>
                    <a:pt x="4419" y="167"/>
                    <a:pt x="4418" y="169"/>
                    <a:pt x="4425" y="169"/>
                  </a:cubicBezTo>
                  <a:cubicBezTo>
                    <a:pt x="4425" y="169"/>
                    <a:pt x="4425" y="169"/>
                    <a:pt x="4425" y="169"/>
                  </a:cubicBezTo>
                  <a:lnTo>
                    <a:pt x="4425" y="169"/>
                  </a:lnTo>
                  <a:cubicBezTo>
                    <a:pt x="4419" y="169"/>
                    <a:pt x="4408" y="174"/>
                    <a:pt x="4402" y="174"/>
                  </a:cubicBezTo>
                  <a:cubicBezTo>
                    <a:pt x="4414" y="174"/>
                    <a:pt x="4397" y="180"/>
                    <a:pt x="4397" y="180"/>
                  </a:cubicBezTo>
                  <a:cubicBezTo>
                    <a:pt x="4394" y="183"/>
                    <a:pt x="4394" y="184"/>
                    <a:pt x="4395" y="184"/>
                  </a:cubicBezTo>
                  <a:cubicBezTo>
                    <a:pt x="4398" y="184"/>
                    <a:pt x="4408" y="179"/>
                    <a:pt x="4412" y="179"/>
                  </a:cubicBezTo>
                  <a:cubicBezTo>
                    <a:pt x="4412" y="179"/>
                    <a:pt x="4413" y="179"/>
                    <a:pt x="4413" y="179"/>
                  </a:cubicBezTo>
                  <a:lnTo>
                    <a:pt x="4413" y="179"/>
                  </a:lnTo>
                  <a:cubicBezTo>
                    <a:pt x="4415" y="178"/>
                    <a:pt x="4417" y="176"/>
                    <a:pt x="4419" y="174"/>
                  </a:cubicBezTo>
                  <a:lnTo>
                    <a:pt x="4419" y="174"/>
                  </a:lnTo>
                  <a:cubicBezTo>
                    <a:pt x="4417" y="176"/>
                    <a:pt x="4417" y="177"/>
                    <a:pt x="4418" y="177"/>
                  </a:cubicBezTo>
                  <a:cubicBezTo>
                    <a:pt x="4420" y="177"/>
                    <a:pt x="4425" y="174"/>
                    <a:pt x="4425" y="174"/>
                  </a:cubicBezTo>
                  <a:lnTo>
                    <a:pt x="4425" y="174"/>
                  </a:lnTo>
                  <a:cubicBezTo>
                    <a:pt x="4425" y="174"/>
                    <a:pt x="4425" y="174"/>
                    <a:pt x="4425" y="174"/>
                  </a:cubicBezTo>
                  <a:cubicBezTo>
                    <a:pt x="4436" y="169"/>
                    <a:pt x="4436" y="169"/>
                    <a:pt x="4436" y="169"/>
                  </a:cubicBezTo>
                  <a:lnTo>
                    <a:pt x="4436" y="169"/>
                  </a:lnTo>
                  <a:cubicBezTo>
                    <a:pt x="4433" y="172"/>
                    <a:pt x="4431" y="173"/>
                    <a:pt x="4431" y="174"/>
                  </a:cubicBezTo>
                  <a:lnTo>
                    <a:pt x="4431" y="174"/>
                  </a:lnTo>
                  <a:cubicBezTo>
                    <a:pt x="4429" y="175"/>
                    <a:pt x="4426" y="176"/>
                    <a:pt x="4424" y="176"/>
                  </a:cubicBezTo>
                  <a:cubicBezTo>
                    <a:pt x="4424" y="176"/>
                    <a:pt x="4424" y="176"/>
                    <a:pt x="4425" y="174"/>
                  </a:cubicBezTo>
                  <a:lnTo>
                    <a:pt x="4425" y="174"/>
                  </a:lnTo>
                  <a:cubicBezTo>
                    <a:pt x="4419" y="180"/>
                    <a:pt x="4414" y="186"/>
                    <a:pt x="4408" y="186"/>
                  </a:cubicBezTo>
                  <a:cubicBezTo>
                    <a:pt x="4411" y="186"/>
                    <a:pt x="4413" y="186"/>
                    <a:pt x="4414" y="185"/>
                  </a:cubicBezTo>
                  <a:lnTo>
                    <a:pt x="4414" y="185"/>
                  </a:lnTo>
                  <a:lnTo>
                    <a:pt x="4414" y="186"/>
                  </a:lnTo>
                  <a:cubicBezTo>
                    <a:pt x="4411" y="187"/>
                    <a:pt x="4411" y="187"/>
                    <a:pt x="4411" y="187"/>
                  </a:cubicBezTo>
                  <a:cubicBezTo>
                    <a:pt x="4412" y="187"/>
                    <a:pt x="4421" y="184"/>
                    <a:pt x="4424" y="184"/>
                  </a:cubicBezTo>
                  <a:cubicBezTo>
                    <a:pt x="4426" y="184"/>
                    <a:pt x="4426" y="184"/>
                    <a:pt x="4425" y="186"/>
                  </a:cubicBezTo>
                  <a:cubicBezTo>
                    <a:pt x="4426" y="185"/>
                    <a:pt x="4427" y="184"/>
                    <a:pt x="4428" y="184"/>
                  </a:cubicBezTo>
                  <a:lnTo>
                    <a:pt x="4428" y="184"/>
                  </a:lnTo>
                  <a:cubicBezTo>
                    <a:pt x="4424" y="186"/>
                    <a:pt x="4423" y="187"/>
                    <a:pt x="4419" y="191"/>
                  </a:cubicBezTo>
                  <a:lnTo>
                    <a:pt x="4419" y="191"/>
                  </a:lnTo>
                  <a:cubicBezTo>
                    <a:pt x="4422" y="188"/>
                    <a:pt x="4422" y="188"/>
                    <a:pt x="4423" y="188"/>
                  </a:cubicBezTo>
                  <a:cubicBezTo>
                    <a:pt x="4424" y="188"/>
                    <a:pt x="4426" y="188"/>
                    <a:pt x="4430" y="187"/>
                  </a:cubicBezTo>
                  <a:lnTo>
                    <a:pt x="4430" y="187"/>
                  </a:lnTo>
                  <a:cubicBezTo>
                    <a:pt x="4425" y="189"/>
                    <a:pt x="4423" y="191"/>
                    <a:pt x="4425" y="191"/>
                  </a:cubicBezTo>
                  <a:lnTo>
                    <a:pt x="4436" y="186"/>
                  </a:lnTo>
                  <a:lnTo>
                    <a:pt x="4436" y="186"/>
                  </a:lnTo>
                  <a:cubicBezTo>
                    <a:pt x="4433" y="186"/>
                    <a:pt x="4431" y="187"/>
                    <a:pt x="4430" y="187"/>
                  </a:cubicBezTo>
                  <a:lnTo>
                    <a:pt x="4430" y="187"/>
                  </a:lnTo>
                  <a:cubicBezTo>
                    <a:pt x="4437" y="184"/>
                    <a:pt x="4447" y="180"/>
                    <a:pt x="4447" y="180"/>
                  </a:cubicBezTo>
                  <a:lnTo>
                    <a:pt x="4447" y="180"/>
                  </a:lnTo>
                  <a:cubicBezTo>
                    <a:pt x="4440" y="184"/>
                    <a:pt x="4435" y="187"/>
                    <a:pt x="4431" y="189"/>
                  </a:cubicBezTo>
                  <a:lnTo>
                    <a:pt x="4431" y="189"/>
                  </a:lnTo>
                  <a:cubicBezTo>
                    <a:pt x="4432" y="189"/>
                    <a:pt x="4433" y="189"/>
                    <a:pt x="4433" y="189"/>
                  </a:cubicBezTo>
                  <a:lnTo>
                    <a:pt x="4433" y="189"/>
                  </a:lnTo>
                  <a:cubicBezTo>
                    <a:pt x="4432" y="189"/>
                    <a:pt x="4431" y="190"/>
                    <a:pt x="4430" y="191"/>
                  </a:cubicBezTo>
                  <a:cubicBezTo>
                    <a:pt x="4434" y="189"/>
                    <a:pt x="4435" y="189"/>
                    <a:pt x="4434" y="189"/>
                  </a:cubicBezTo>
                  <a:lnTo>
                    <a:pt x="4434" y="189"/>
                  </a:lnTo>
                  <a:cubicBezTo>
                    <a:pt x="4434" y="189"/>
                    <a:pt x="4433" y="189"/>
                    <a:pt x="4433" y="189"/>
                  </a:cubicBezTo>
                  <a:lnTo>
                    <a:pt x="4433" y="189"/>
                  </a:lnTo>
                  <a:cubicBezTo>
                    <a:pt x="4438" y="186"/>
                    <a:pt x="4442" y="186"/>
                    <a:pt x="4442" y="186"/>
                  </a:cubicBezTo>
                  <a:cubicBezTo>
                    <a:pt x="4442" y="186"/>
                    <a:pt x="4443" y="186"/>
                    <a:pt x="4444" y="185"/>
                  </a:cubicBezTo>
                  <a:lnTo>
                    <a:pt x="4444" y="185"/>
                  </a:lnTo>
                  <a:cubicBezTo>
                    <a:pt x="4440" y="189"/>
                    <a:pt x="4454" y="187"/>
                    <a:pt x="4436" y="191"/>
                  </a:cubicBezTo>
                  <a:lnTo>
                    <a:pt x="4442" y="191"/>
                  </a:lnTo>
                  <a:cubicBezTo>
                    <a:pt x="4442" y="193"/>
                    <a:pt x="4441" y="194"/>
                    <a:pt x="4440" y="195"/>
                  </a:cubicBezTo>
                  <a:lnTo>
                    <a:pt x="4440" y="195"/>
                  </a:lnTo>
                  <a:cubicBezTo>
                    <a:pt x="4444" y="193"/>
                    <a:pt x="4453" y="190"/>
                    <a:pt x="4455" y="190"/>
                  </a:cubicBezTo>
                  <a:lnTo>
                    <a:pt x="4455" y="190"/>
                  </a:lnTo>
                  <a:cubicBezTo>
                    <a:pt x="4455" y="190"/>
                    <a:pt x="4455" y="190"/>
                    <a:pt x="4453" y="191"/>
                  </a:cubicBezTo>
                  <a:cubicBezTo>
                    <a:pt x="4447" y="194"/>
                    <a:pt x="4446" y="194"/>
                    <a:pt x="4445" y="194"/>
                  </a:cubicBezTo>
                  <a:cubicBezTo>
                    <a:pt x="4444" y="194"/>
                    <a:pt x="4444" y="194"/>
                    <a:pt x="4442" y="197"/>
                  </a:cubicBezTo>
                  <a:cubicBezTo>
                    <a:pt x="4431" y="201"/>
                    <a:pt x="4429" y="202"/>
                    <a:pt x="4430" y="202"/>
                  </a:cubicBezTo>
                  <a:cubicBezTo>
                    <a:pt x="4431" y="202"/>
                    <a:pt x="4435" y="201"/>
                    <a:pt x="4435" y="201"/>
                  </a:cubicBezTo>
                  <a:lnTo>
                    <a:pt x="4435" y="201"/>
                  </a:lnTo>
                  <a:cubicBezTo>
                    <a:pt x="4435" y="201"/>
                    <a:pt x="4434" y="201"/>
                    <a:pt x="4430" y="202"/>
                  </a:cubicBezTo>
                  <a:cubicBezTo>
                    <a:pt x="4427" y="204"/>
                    <a:pt x="4427" y="205"/>
                    <a:pt x="4428" y="205"/>
                  </a:cubicBezTo>
                  <a:cubicBezTo>
                    <a:pt x="4431" y="205"/>
                    <a:pt x="4440" y="202"/>
                    <a:pt x="4436" y="202"/>
                  </a:cubicBezTo>
                  <a:cubicBezTo>
                    <a:pt x="4447" y="197"/>
                    <a:pt x="4453" y="197"/>
                    <a:pt x="4458" y="197"/>
                  </a:cubicBezTo>
                  <a:lnTo>
                    <a:pt x="4458" y="197"/>
                  </a:lnTo>
                  <a:cubicBezTo>
                    <a:pt x="4457" y="198"/>
                    <a:pt x="4456" y="198"/>
                    <a:pt x="4455" y="198"/>
                  </a:cubicBezTo>
                  <a:lnTo>
                    <a:pt x="4455" y="198"/>
                  </a:lnTo>
                  <a:cubicBezTo>
                    <a:pt x="4458" y="198"/>
                    <a:pt x="4462" y="197"/>
                    <a:pt x="4464" y="197"/>
                  </a:cubicBezTo>
                  <a:lnTo>
                    <a:pt x="4464" y="197"/>
                  </a:lnTo>
                  <a:cubicBezTo>
                    <a:pt x="4459" y="197"/>
                    <a:pt x="4454" y="201"/>
                    <a:pt x="4446" y="206"/>
                  </a:cubicBezTo>
                  <a:lnTo>
                    <a:pt x="4446" y="206"/>
                  </a:lnTo>
                  <a:cubicBezTo>
                    <a:pt x="4446" y="206"/>
                    <a:pt x="4446" y="206"/>
                    <a:pt x="4445" y="206"/>
                  </a:cubicBezTo>
                  <a:cubicBezTo>
                    <a:pt x="4440" y="206"/>
                    <a:pt x="4430" y="208"/>
                    <a:pt x="4430" y="208"/>
                  </a:cubicBezTo>
                  <a:lnTo>
                    <a:pt x="4436" y="208"/>
                  </a:lnTo>
                  <a:cubicBezTo>
                    <a:pt x="4440" y="208"/>
                    <a:pt x="4433" y="210"/>
                    <a:pt x="4434" y="210"/>
                  </a:cubicBezTo>
                  <a:cubicBezTo>
                    <a:pt x="4434" y="210"/>
                    <a:pt x="4436" y="210"/>
                    <a:pt x="4442" y="208"/>
                  </a:cubicBezTo>
                  <a:cubicBezTo>
                    <a:pt x="4443" y="207"/>
                    <a:pt x="4445" y="206"/>
                    <a:pt x="4446" y="206"/>
                  </a:cubicBezTo>
                  <a:lnTo>
                    <a:pt x="4446" y="206"/>
                  </a:lnTo>
                  <a:cubicBezTo>
                    <a:pt x="4447" y="206"/>
                    <a:pt x="4447" y="206"/>
                    <a:pt x="4448" y="206"/>
                  </a:cubicBezTo>
                  <a:lnTo>
                    <a:pt x="4448" y="206"/>
                  </a:lnTo>
                  <a:lnTo>
                    <a:pt x="4442" y="208"/>
                  </a:lnTo>
                  <a:lnTo>
                    <a:pt x="4464" y="208"/>
                  </a:lnTo>
                  <a:cubicBezTo>
                    <a:pt x="4447" y="208"/>
                    <a:pt x="4442" y="214"/>
                    <a:pt x="4436" y="214"/>
                  </a:cubicBezTo>
                  <a:lnTo>
                    <a:pt x="4442" y="214"/>
                  </a:lnTo>
                  <a:cubicBezTo>
                    <a:pt x="4453" y="208"/>
                    <a:pt x="4464" y="208"/>
                    <a:pt x="4464" y="208"/>
                  </a:cubicBezTo>
                  <a:lnTo>
                    <a:pt x="4464" y="208"/>
                  </a:lnTo>
                  <a:cubicBezTo>
                    <a:pt x="4430" y="219"/>
                    <a:pt x="4453" y="214"/>
                    <a:pt x="4430" y="225"/>
                  </a:cubicBezTo>
                  <a:lnTo>
                    <a:pt x="4430" y="225"/>
                  </a:lnTo>
                  <a:cubicBezTo>
                    <a:pt x="4434" y="223"/>
                    <a:pt x="4434" y="222"/>
                    <a:pt x="4434" y="222"/>
                  </a:cubicBezTo>
                  <a:lnTo>
                    <a:pt x="4434" y="222"/>
                  </a:lnTo>
                  <a:cubicBezTo>
                    <a:pt x="4433" y="222"/>
                    <a:pt x="4425" y="226"/>
                    <a:pt x="4425" y="230"/>
                  </a:cubicBezTo>
                  <a:cubicBezTo>
                    <a:pt x="4429" y="229"/>
                    <a:pt x="4432" y="228"/>
                    <a:pt x="4434" y="227"/>
                  </a:cubicBezTo>
                  <a:lnTo>
                    <a:pt x="4434" y="227"/>
                  </a:lnTo>
                  <a:cubicBezTo>
                    <a:pt x="4430" y="230"/>
                    <a:pt x="4430" y="230"/>
                    <a:pt x="4425" y="230"/>
                  </a:cubicBezTo>
                  <a:cubicBezTo>
                    <a:pt x="4425" y="230"/>
                    <a:pt x="4414" y="236"/>
                    <a:pt x="4408" y="236"/>
                  </a:cubicBezTo>
                  <a:lnTo>
                    <a:pt x="4414" y="236"/>
                  </a:lnTo>
                  <a:cubicBezTo>
                    <a:pt x="4417" y="236"/>
                    <a:pt x="4416" y="238"/>
                    <a:pt x="4421" y="238"/>
                  </a:cubicBezTo>
                  <a:cubicBezTo>
                    <a:pt x="4422" y="238"/>
                    <a:pt x="4423" y="238"/>
                    <a:pt x="4425" y="238"/>
                  </a:cubicBezTo>
                  <a:lnTo>
                    <a:pt x="4425" y="238"/>
                  </a:lnTo>
                  <a:cubicBezTo>
                    <a:pt x="4426" y="239"/>
                    <a:pt x="4430" y="239"/>
                    <a:pt x="4432" y="239"/>
                  </a:cubicBezTo>
                  <a:cubicBezTo>
                    <a:pt x="4437" y="239"/>
                    <a:pt x="4442" y="239"/>
                    <a:pt x="4436" y="242"/>
                  </a:cubicBezTo>
                  <a:cubicBezTo>
                    <a:pt x="4438" y="240"/>
                    <a:pt x="4438" y="239"/>
                    <a:pt x="4437" y="239"/>
                  </a:cubicBezTo>
                  <a:lnTo>
                    <a:pt x="4437" y="239"/>
                  </a:lnTo>
                  <a:cubicBezTo>
                    <a:pt x="4435" y="239"/>
                    <a:pt x="4430" y="242"/>
                    <a:pt x="4430" y="242"/>
                  </a:cubicBezTo>
                  <a:cubicBezTo>
                    <a:pt x="4427" y="243"/>
                    <a:pt x="4427" y="244"/>
                    <a:pt x="4430" y="244"/>
                  </a:cubicBezTo>
                  <a:cubicBezTo>
                    <a:pt x="4435" y="244"/>
                    <a:pt x="4449" y="242"/>
                    <a:pt x="4453" y="242"/>
                  </a:cubicBezTo>
                  <a:lnTo>
                    <a:pt x="4453" y="242"/>
                  </a:lnTo>
                  <a:cubicBezTo>
                    <a:pt x="4431" y="247"/>
                    <a:pt x="4425" y="247"/>
                    <a:pt x="4425" y="253"/>
                  </a:cubicBezTo>
                  <a:lnTo>
                    <a:pt x="4425" y="253"/>
                  </a:lnTo>
                  <a:cubicBezTo>
                    <a:pt x="4431" y="252"/>
                    <a:pt x="4440" y="251"/>
                    <a:pt x="4447" y="247"/>
                  </a:cubicBezTo>
                  <a:lnTo>
                    <a:pt x="4447" y="247"/>
                  </a:lnTo>
                  <a:cubicBezTo>
                    <a:pt x="4425" y="258"/>
                    <a:pt x="4442" y="258"/>
                    <a:pt x="4425" y="258"/>
                  </a:cubicBezTo>
                  <a:lnTo>
                    <a:pt x="4442" y="258"/>
                  </a:lnTo>
                  <a:cubicBezTo>
                    <a:pt x="4425" y="264"/>
                    <a:pt x="4430" y="264"/>
                    <a:pt x="4430" y="264"/>
                  </a:cubicBezTo>
                  <a:lnTo>
                    <a:pt x="4453" y="258"/>
                  </a:lnTo>
                  <a:lnTo>
                    <a:pt x="4453" y="258"/>
                  </a:lnTo>
                  <a:cubicBezTo>
                    <a:pt x="4436" y="264"/>
                    <a:pt x="4439" y="264"/>
                    <a:pt x="4442" y="264"/>
                  </a:cubicBezTo>
                  <a:cubicBezTo>
                    <a:pt x="4446" y="264"/>
                    <a:pt x="4450" y="264"/>
                    <a:pt x="4436" y="270"/>
                  </a:cubicBezTo>
                  <a:cubicBezTo>
                    <a:pt x="4431" y="270"/>
                    <a:pt x="4430" y="270"/>
                    <a:pt x="4430" y="273"/>
                  </a:cubicBezTo>
                  <a:lnTo>
                    <a:pt x="4430" y="273"/>
                  </a:lnTo>
                  <a:cubicBezTo>
                    <a:pt x="4433" y="273"/>
                    <a:pt x="4437" y="271"/>
                    <a:pt x="4441" y="270"/>
                  </a:cubicBezTo>
                  <a:lnTo>
                    <a:pt x="4441" y="270"/>
                  </a:lnTo>
                  <a:cubicBezTo>
                    <a:pt x="4441" y="272"/>
                    <a:pt x="4439" y="274"/>
                    <a:pt x="4438" y="275"/>
                  </a:cubicBezTo>
                  <a:lnTo>
                    <a:pt x="4436" y="275"/>
                  </a:lnTo>
                  <a:cubicBezTo>
                    <a:pt x="4436" y="278"/>
                    <a:pt x="4433" y="279"/>
                    <a:pt x="4433" y="279"/>
                  </a:cubicBezTo>
                  <a:cubicBezTo>
                    <a:pt x="4433" y="279"/>
                    <a:pt x="4436" y="278"/>
                    <a:pt x="4447" y="275"/>
                  </a:cubicBezTo>
                  <a:lnTo>
                    <a:pt x="4447" y="275"/>
                  </a:lnTo>
                  <a:cubicBezTo>
                    <a:pt x="4439" y="278"/>
                    <a:pt x="4439" y="279"/>
                    <a:pt x="4442" y="279"/>
                  </a:cubicBezTo>
                  <a:cubicBezTo>
                    <a:pt x="4444" y="279"/>
                    <a:pt x="4445" y="279"/>
                    <a:pt x="4448" y="279"/>
                  </a:cubicBezTo>
                  <a:lnTo>
                    <a:pt x="4448" y="279"/>
                  </a:lnTo>
                  <a:lnTo>
                    <a:pt x="4442" y="281"/>
                  </a:lnTo>
                  <a:cubicBezTo>
                    <a:pt x="4444" y="280"/>
                    <a:pt x="4447" y="279"/>
                    <a:pt x="4449" y="279"/>
                  </a:cubicBezTo>
                  <a:lnTo>
                    <a:pt x="4449" y="279"/>
                  </a:lnTo>
                  <a:cubicBezTo>
                    <a:pt x="4450" y="278"/>
                    <a:pt x="4452" y="278"/>
                    <a:pt x="4453" y="277"/>
                  </a:cubicBezTo>
                  <a:lnTo>
                    <a:pt x="4453" y="277"/>
                  </a:lnTo>
                  <a:cubicBezTo>
                    <a:pt x="4458" y="276"/>
                    <a:pt x="4461" y="276"/>
                    <a:pt x="4464" y="275"/>
                  </a:cubicBezTo>
                  <a:lnTo>
                    <a:pt x="4464" y="275"/>
                  </a:lnTo>
                  <a:cubicBezTo>
                    <a:pt x="4458" y="278"/>
                    <a:pt x="4461" y="278"/>
                    <a:pt x="4465" y="278"/>
                  </a:cubicBezTo>
                  <a:cubicBezTo>
                    <a:pt x="4465" y="278"/>
                    <a:pt x="4466" y="278"/>
                    <a:pt x="4466" y="278"/>
                  </a:cubicBezTo>
                  <a:lnTo>
                    <a:pt x="4466" y="278"/>
                  </a:lnTo>
                  <a:cubicBezTo>
                    <a:pt x="4467" y="277"/>
                    <a:pt x="4468" y="276"/>
                    <a:pt x="4470" y="275"/>
                  </a:cubicBezTo>
                  <a:lnTo>
                    <a:pt x="4470" y="275"/>
                  </a:lnTo>
                  <a:cubicBezTo>
                    <a:pt x="4470" y="275"/>
                    <a:pt x="4465" y="278"/>
                    <a:pt x="4463" y="278"/>
                  </a:cubicBezTo>
                  <a:cubicBezTo>
                    <a:pt x="4462" y="278"/>
                    <a:pt x="4462" y="277"/>
                    <a:pt x="4464" y="275"/>
                  </a:cubicBezTo>
                  <a:lnTo>
                    <a:pt x="4464" y="275"/>
                  </a:lnTo>
                  <a:cubicBezTo>
                    <a:pt x="4466" y="275"/>
                    <a:pt x="4468" y="275"/>
                    <a:pt x="4470" y="275"/>
                  </a:cubicBezTo>
                  <a:cubicBezTo>
                    <a:pt x="4470" y="275"/>
                    <a:pt x="4470" y="275"/>
                    <a:pt x="4470" y="275"/>
                  </a:cubicBezTo>
                  <a:lnTo>
                    <a:pt x="4470" y="275"/>
                  </a:lnTo>
                  <a:cubicBezTo>
                    <a:pt x="4473" y="275"/>
                    <a:pt x="4472" y="277"/>
                    <a:pt x="4470" y="278"/>
                  </a:cubicBezTo>
                  <a:lnTo>
                    <a:pt x="4470" y="278"/>
                  </a:lnTo>
                  <a:cubicBezTo>
                    <a:pt x="4469" y="278"/>
                    <a:pt x="4467" y="278"/>
                    <a:pt x="4466" y="278"/>
                  </a:cubicBezTo>
                  <a:lnTo>
                    <a:pt x="4466" y="278"/>
                  </a:lnTo>
                  <a:cubicBezTo>
                    <a:pt x="4462" y="281"/>
                    <a:pt x="4458" y="281"/>
                    <a:pt x="4458" y="281"/>
                  </a:cubicBezTo>
                  <a:cubicBezTo>
                    <a:pt x="4463" y="281"/>
                    <a:pt x="4467" y="280"/>
                    <a:pt x="4470" y="278"/>
                  </a:cubicBezTo>
                  <a:lnTo>
                    <a:pt x="4470" y="278"/>
                  </a:lnTo>
                  <a:cubicBezTo>
                    <a:pt x="4471" y="279"/>
                    <a:pt x="4471" y="279"/>
                    <a:pt x="4470" y="281"/>
                  </a:cubicBezTo>
                  <a:lnTo>
                    <a:pt x="4464" y="281"/>
                  </a:lnTo>
                  <a:cubicBezTo>
                    <a:pt x="4458" y="284"/>
                    <a:pt x="4461" y="284"/>
                    <a:pt x="4464" y="284"/>
                  </a:cubicBezTo>
                  <a:cubicBezTo>
                    <a:pt x="4467" y="284"/>
                    <a:pt x="4470" y="284"/>
                    <a:pt x="4464" y="286"/>
                  </a:cubicBezTo>
                  <a:lnTo>
                    <a:pt x="4486" y="286"/>
                  </a:lnTo>
                  <a:cubicBezTo>
                    <a:pt x="4474" y="286"/>
                    <a:pt x="4466" y="288"/>
                    <a:pt x="4460" y="290"/>
                  </a:cubicBezTo>
                  <a:lnTo>
                    <a:pt x="4460" y="290"/>
                  </a:lnTo>
                  <a:cubicBezTo>
                    <a:pt x="4461" y="289"/>
                    <a:pt x="4462" y="288"/>
                    <a:pt x="4464" y="286"/>
                  </a:cubicBezTo>
                  <a:lnTo>
                    <a:pt x="4464" y="286"/>
                  </a:lnTo>
                  <a:cubicBezTo>
                    <a:pt x="4462" y="288"/>
                    <a:pt x="4460" y="288"/>
                    <a:pt x="4458" y="289"/>
                  </a:cubicBezTo>
                  <a:lnTo>
                    <a:pt x="4458" y="289"/>
                  </a:lnTo>
                  <a:cubicBezTo>
                    <a:pt x="4458" y="288"/>
                    <a:pt x="4458" y="288"/>
                    <a:pt x="4458" y="286"/>
                  </a:cubicBezTo>
                  <a:cubicBezTo>
                    <a:pt x="4456" y="286"/>
                    <a:pt x="4455" y="286"/>
                    <a:pt x="4453" y="286"/>
                  </a:cubicBezTo>
                  <a:lnTo>
                    <a:pt x="4453" y="286"/>
                  </a:lnTo>
                  <a:cubicBezTo>
                    <a:pt x="4453" y="286"/>
                    <a:pt x="4453" y="286"/>
                    <a:pt x="4453" y="286"/>
                  </a:cubicBezTo>
                  <a:lnTo>
                    <a:pt x="4453" y="286"/>
                  </a:lnTo>
                  <a:cubicBezTo>
                    <a:pt x="4453" y="286"/>
                    <a:pt x="4453" y="286"/>
                    <a:pt x="4453" y="286"/>
                  </a:cubicBezTo>
                  <a:lnTo>
                    <a:pt x="4453" y="286"/>
                  </a:lnTo>
                  <a:cubicBezTo>
                    <a:pt x="4446" y="287"/>
                    <a:pt x="4444" y="288"/>
                    <a:pt x="4430" y="292"/>
                  </a:cubicBezTo>
                  <a:cubicBezTo>
                    <a:pt x="4434" y="292"/>
                    <a:pt x="4447" y="289"/>
                    <a:pt x="4452" y="288"/>
                  </a:cubicBezTo>
                  <a:lnTo>
                    <a:pt x="4452" y="288"/>
                  </a:lnTo>
                  <a:cubicBezTo>
                    <a:pt x="4451" y="288"/>
                    <a:pt x="4449" y="290"/>
                    <a:pt x="4447" y="292"/>
                  </a:cubicBezTo>
                  <a:lnTo>
                    <a:pt x="4447" y="292"/>
                  </a:lnTo>
                  <a:cubicBezTo>
                    <a:pt x="4452" y="292"/>
                    <a:pt x="4454" y="291"/>
                    <a:pt x="4458" y="289"/>
                  </a:cubicBezTo>
                  <a:lnTo>
                    <a:pt x="4458" y="289"/>
                  </a:lnTo>
                  <a:cubicBezTo>
                    <a:pt x="4458" y="290"/>
                    <a:pt x="4458" y="290"/>
                    <a:pt x="4459" y="290"/>
                  </a:cubicBezTo>
                  <a:lnTo>
                    <a:pt x="4459" y="290"/>
                  </a:lnTo>
                  <a:cubicBezTo>
                    <a:pt x="4459" y="290"/>
                    <a:pt x="4460" y="290"/>
                    <a:pt x="4460" y="290"/>
                  </a:cubicBezTo>
                  <a:lnTo>
                    <a:pt x="4460" y="290"/>
                  </a:lnTo>
                  <a:cubicBezTo>
                    <a:pt x="4460" y="290"/>
                    <a:pt x="4459" y="291"/>
                    <a:pt x="4459" y="291"/>
                  </a:cubicBezTo>
                  <a:cubicBezTo>
                    <a:pt x="4459" y="291"/>
                    <a:pt x="4459" y="290"/>
                    <a:pt x="4459" y="290"/>
                  </a:cubicBezTo>
                  <a:lnTo>
                    <a:pt x="4459" y="290"/>
                  </a:lnTo>
                  <a:cubicBezTo>
                    <a:pt x="4455" y="291"/>
                    <a:pt x="4451" y="292"/>
                    <a:pt x="4447" y="292"/>
                  </a:cubicBezTo>
                  <a:cubicBezTo>
                    <a:pt x="4451" y="292"/>
                    <a:pt x="4452" y="294"/>
                    <a:pt x="4459" y="294"/>
                  </a:cubicBezTo>
                  <a:cubicBezTo>
                    <a:pt x="4460" y="294"/>
                    <a:pt x="4462" y="294"/>
                    <a:pt x="4464" y="294"/>
                  </a:cubicBezTo>
                  <a:lnTo>
                    <a:pt x="4464" y="294"/>
                  </a:lnTo>
                  <a:cubicBezTo>
                    <a:pt x="4464" y="294"/>
                    <a:pt x="4464" y="295"/>
                    <a:pt x="4464" y="295"/>
                  </a:cubicBezTo>
                  <a:lnTo>
                    <a:pt x="4464" y="295"/>
                  </a:lnTo>
                  <a:cubicBezTo>
                    <a:pt x="4464" y="295"/>
                    <a:pt x="4465" y="295"/>
                    <a:pt x="4465" y="295"/>
                  </a:cubicBezTo>
                  <a:cubicBezTo>
                    <a:pt x="4468" y="295"/>
                    <a:pt x="4472" y="295"/>
                    <a:pt x="4481" y="292"/>
                  </a:cubicBezTo>
                  <a:lnTo>
                    <a:pt x="4481" y="292"/>
                  </a:lnTo>
                  <a:cubicBezTo>
                    <a:pt x="4470" y="298"/>
                    <a:pt x="4464" y="298"/>
                    <a:pt x="4464" y="298"/>
                  </a:cubicBezTo>
                  <a:cubicBezTo>
                    <a:pt x="4458" y="299"/>
                    <a:pt x="4456" y="299"/>
                    <a:pt x="4457" y="299"/>
                  </a:cubicBezTo>
                  <a:cubicBezTo>
                    <a:pt x="4459" y="299"/>
                    <a:pt x="4470" y="298"/>
                    <a:pt x="4475" y="298"/>
                  </a:cubicBezTo>
                  <a:cubicBezTo>
                    <a:pt x="4481" y="298"/>
                    <a:pt x="4482" y="299"/>
                    <a:pt x="4470" y="303"/>
                  </a:cubicBezTo>
                  <a:lnTo>
                    <a:pt x="4475" y="303"/>
                  </a:lnTo>
                  <a:cubicBezTo>
                    <a:pt x="4464" y="309"/>
                    <a:pt x="4491" y="303"/>
                    <a:pt x="4471" y="314"/>
                  </a:cubicBezTo>
                  <a:lnTo>
                    <a:pt x="4471" y="314"/>
                  </a:lnTo>
                  <a:cubicBezTo>
                    <a:pt x="4471" y="314"/>
                    <a:pt x="4471" y="314"/>
                    <a:pt x="4471" y="314"/>
                  </a:cubicBezTo>
                  <a:lnTo>
                    <a:pt x="4471" y="314"/>
                  </a:lnTo>
                  <a:lnTo>
                    <a:pt x="4470" y="314"/>
                  </a:lnTo>
                  <a:lnTo>
                    <a:pt x="4479" y="314"/>
                  </a:lnTo>
                  <a:cubicBezTo>
                    <a:pt x="4471" y="317"/>
                    <a:pt x="4463" y="320"/>
                    <a:pt x="4475" y="320"/>
                  </a:cubicBezTo>
                  <a:lnTo>
                    <a:pt x="4481" y="314"/>
                  </a:lnTo>
                  <a:cubicBezTo>
                    <a:pt x="4481" y="314"/>
                    <a:pt x="4486" y="314"/>
                    <a:pt x="4481" y="320"/>
                  </a:cubicBezTo>
                  <a:lnTo>
                    <a:pt x="4498" y="320"/>
                  </a:lnTo>
                  <a:cubicBezTo>
                    <a:pt x="4516" y="320"/>
                    <a:pt x="4535" y="316"/>
                    <a:pt x="4551" y="311"/>
                  </a:cubicBezTo>
                  <a:lnTo>
                    <a:pt x="4551" y="311"/>
                  </a:lnTo>
                  <a:lnTo>
                    <a:pt x="4548" y="314"/>
                  </a:lnTo>
                  <a:lnTo>
                    <a:pt x="4559" y="309"/>
                  </a:lnTo>
                  <a:lnTo>
                    <a:pt x="4559" y="309"/>
                  </a:lnTo>
                  <a:cubicBezTo>
                    <a:pt x="4557" y="310"/>
                    <a:pt x="4554" y="311"/>
                    <a:pt x="4551" y="311"/>
                  </a:cubicBezTo>
                  <a:lnTo>
                    <a:pt x="4551" y="311"/>
                  </a:lnTo>
                  <a:lnTo>
                    <a:pt x="4554" y="309"/>
                  </a:lnTo>
                  <a:lnTo>
                    <a:pt x="4559" y="309"/>
                  </a:lnTo>
                  <a:cubicBezTo>
                    <a:pt x="4555" y="309"/>
                    <a:pt x="4554" y="306"/>
                    <a:pt x="4550" y="306"/>
                  </a:cubicBezTo>
                  <a:cubicBezTo>
                    <a:pt x="4550" y="306"/>
                    <a:pt x="4549" y="306"/>
                    <a:pt x="4548" y="307"/>
                  </a:cubicBezTo>
                  <a:lnTo>
                    <a:pt x="4548" y="307"/>
                  </a:lnTo>
                  <a:cubicBezTo>
                    <a:pt x="4555" y="303"/>
                    <a:pt x="4545" y="303"/>
                    <a:pt x="4559" y="303"/>
                  </a:cubicBezTo>
                  <a:lnTo>
                    <a:pt x="4542" y="303"/>
                  </a:lnTo>
                  <a:cubicBezTo>
                    <a:pt x="4570" y="303"/>
                    <a:pt x="4548" y="303"/>
                    <a:pt x="4570" y="298"/>
                  </a:cubicBezTo>
                  <a:lnTo>
                    <a:pt x="4570" y="298"/>
                  </a:lnTo>
                  <a:cubicBezTo>
                    <a:pt x="4563" y="299"/>
                    <a:pt x="4559" y="300"/>
                    <a:pt x="4557" y="300"/>
                  </a:cubicBezTo>
                  <a:cubicBezTo>
                    <a:pt x="4553" y="300"/>
                    <a:pt x="4555" y="298"/>
                    <a:pt x="4548" y="298"/>
                  </a:cubicBezTo>
                  <a:lnTo>
                    <a:pt x="4554" y="298"/>
                  </a:lnTo>
                  <a:cubicBezTo>
                    <a:pt x="4554" y="298"/>
                    <a:pt x="4562" y="298"/>
                    <a:pt x="4564" y="294"/>
                  </a:cubicBezTo>
                  <a:lnTo>
                    <a:pt x="4564" y="294"/>
                  </a:lnTo>
                  <a:cubicBezTo>
                    <a:pt x="4566" y="293"/>
                    <a:pt x="4568" y="293"/>
                    <a:pt x="4570" y="292"/>
                  </a:cubicBezTo>
                  <a:cubicBezTo>
                    <a:pt x="4568" y="292"/>
                    <a:pt x="4566" y="292"/>
                    <a:pt x="4565" y="292"/>
                  </a:cubicBezTo>
                  <a:lnTo>
                    <a:pt x="4565" y="292"/>
                  </a:lnTo>
                  <a:cubicBezTo>
                    <a:pt x="4565" y="292"/>
                    <a:pt x="4565" y="292"/>
                    <a:pt x="4565" y="292"/>
                  </a:cubicBezTo>
                  <a:cubicBezTo>
                    <a:pt x="4557" y="292"/>
                    <a:pt x="4554" y="292"/>
                    <a:pt x="4552" y="293"/>
                  </a:cubicBezTo>
                  <a:lnTo>
                    <a:pt x="4552" y="293"/>
                  </a:lnTo>
                  <a:cubicBezTo>
                    <a:pt x="4551" y="292"/>
                    <a:pt x="4550" y="292"/>
                    <a:pt x="4548" y="292"/>
                  </a:cubicBezTo>
                  <a:cubicBezTo>
                    <a:pt x="4542" y="292"/>
                    <a:pt x="4559" y="286"/>
                    <a:pt x="4570" y="286"/>
                  </a:cubicBezTo>
                  <a:lnTo>
                    <a:pt x="4542" y="286"/>
                  </a:lnTo>
                  <a:cubicBezTo>
                    <a:pt x="4537" y="286"/>
                    <a:pt x="4526" y="286"/>
                    <a:pt x="4520" y="292"/>
                  </a:cubicBezTo>
                  <a:cubicBezTo>
                    <a:pt x="4520" y="292"/>
                    <a:pt x="4526" y="286"/>
                    <a:pt x="4526" y="286"/>
                  </a:cubicBezTo>
                  <a:cubicBezTo>
                    <a:pt x="4534" y="284"/>
                    <a:pt x="4535" y="284"/>
                    <a:pt x="4536" y="284"/>
                  </a:cubicBezTo>
                  <a:cubicBezTo>
                    <a:pt x="4537" y="284"/>
                    <a:pt x="4537" y="284"/>
                    <a:pt x="4542" y="281"/>
                  </a:cubicBezTo>
                  <a:lnTo>
                    <a:pt x="4542" y="281"/>
                  </a:lnTo>
                  <a:lnTo>
                    <a:pt x="4537" y="286"/>
                  </a:lnTo>
                  <a:cubicBezTo>
                    <a:pt x="4551" y="284"/>
                    <a:pt x="4551" y="284"/>
                    <a:pt x="4551" y="284"/>
                  </a:cubicBezTo>
                  <a:cubicBezTo>
                    <a:pt x="4551" y="284"/>
                    <a:pt x="4551" y="284"/>
                    <a:pt x="4565" y="281"/>
                  </a:cubicBezTo>
                  <a:lnTo>
                    <a:pt x="4537" y="281"/>
                  </a:lnTo>
                  <a:lnTo>
                    <a:pt x="4543" y="279"/>
                  </a:lnTo>
                  <a:lnTo>
                    <a:pt x="4543" y="279"/>
                  </a:lnTo>
                  <a:cubicBezTo>
                    <a:pt x="4554" y="277"/>
                    <a:pt x="4566" y="275"/>
                    <a:pt x="4554" y="275"/>
                  </a:cubicBezTo>
                  <a:lnTo>
                    <a:pt x="4554" y="275"/>
                  </a:lnTo>
                  <a:cubicBezTo>
                    <a:pt x="4551" y="275"/>
                    <a:pt x="4546" y="276"/>
                    <a:pt x="4541" y="277"/>
                  </a:cubicBezTo>
                  <a:lnTo>
                    <a:pt x="4541" y="277"/>
                  </a:lnTo>
                  <a:cubicBezTo>
                    <a:pt x="4540" y="278"/>
                    <a:pt x="4539" y="278"/>
                    <a:pt x="4538" y="278"/>
                  </a:cubicBezTo>
                  <a:cubicBezTo>
                    <a:pt x="4536" y="278"/>
                    <a:pt x="4537" y="277"/>
                    <a:pt x="4542" y="275"/>
                  </a:cubicBezTo>
                  <a:lnTo>
                    <a:pt x="4548" y="275"/>
                  </a:lnTo>
                  <a:cubicBezTo>
                    <a:pt x="4552" y="273"/>
                    <a:pt x="4552" y="273"/>
                    <a:pt x="4550" y="273"/>
                  </a:cubicBezTo>
                  <a:lnTo>
                    <a:pt x="4550" y="273"/>
                  </a:lnTo>
                  <a:cubicBezTo>
                    <a:pt x="4547" y="273"/>
                    <a:pt x="4537" y="275"/>
                    <a:pt x="4537" y="275"/>
                  </a:cubicBezTo>
                  <a:lnTo>
                    <a:pt x="4554" y="270"/>
                  </a:lnTo>
                  <a:lnTo>
                    <a:pt x="4548" y="270"/>
                  </a:lnTo>
                  <a:cubicBezTo>
                    <a:pt x="4542" y="270"/>
                    <a:pt x="4554" y="264"/>
                    <a:pt x="4559" y="258"/>
                  </a:cubicBezTo>
                  <a:lnTo>
                    <a:pt x="4559" y="258"/>
                  </a:lnTo>
                  <a:lnTo>
                    <a:pt x="4548" y="264"/>
                  </a:lnTo>
                  <a:cubicBezTo>
                    <a:pt x="4548" y="264"/>
                    <a:pt x="4552" y="260"/>
                    <a:pt x="4553" y="259"/>
                  </a:cubicBezTo>
                  <a:lnTo>
                    <a:pt x="4553" y="259"/>
                  </a:lnTo>
                  <a:cubicBezTo>
                    <a:pt x="4551" y="259"/>
                    <a:pt x="4546" y="261"/>
                    <a:pt x="4543" y="263"/>
                  </a:cubicBezTo>
                  <a:lnTo>
                    <a:pt x="4543" y="263"/>
                  </a:lnTo>
                  <a:cubicBezTo>
                    <a:pt x="4545" y="262"/>
                    <a:pt x="4549" y="258"/>
                    <a:pt x="4554" y="258"/>
                  </a:cubicBezTo>
                  <a:lnTo>
                    <a:pt x="4554" y="258"/>
                  </a:lnTo>
                  <a:cubicBezTo>
                    <a:pt x="4554" y="258"/>
                    <a:pt x="4553" y="259"/>
                    <a:pt x="4553" y="259"/>
                  </a:cubicBezTo>
                  <a:lnTo>
                    <a:pt x="4553" y="259"/>
                  </a:lnTo>
                  <a:cubicBezTo>
                    <a:pt x="4555" y="258"/>
                    <a:pt x="4556" y="258"/>
                    <a:pt x="4554" y="258"/>
                  </a:cubicBezTo>
                  <a:lnTo>
                    <a:pt x="4542" y="258"/>
                  </a:lnTo>
                  <a:lnTo>
                    <a:pt x="4548" y="253"/>
                  </a:lnTo>
                  <a:lnTo>
                    <a:pt x="4548" y="253"/>
                  </a:lnTo>
                  <a:cubicBezTo>
                    <a:pt x="4548" y="253"/>
                    <a:pt x="4538" y="255"/>
                    <a:pt x="4533" y="256"/>
                  </a:cubicBezTo>
                  <a:lnTo>
                    <a:pt x="4533" y="256"/>
                  </a:lnTo>
                  <a:cubicBezTo>
                    <a:pt x="4534" y="253"/>
                    <a:pt x="4528" y="252"/>
                    <a:pt x="4542" y="247"/>
                  </a:cubicBezTo>
                  <a:lnTo>
                    <a:pt x="4542" y="247"/>
                  </a:lnTo>
                  <a:cubicBezTo>
                    <a:pt x="4539" y="248"/>
                    <a:pt x="4537" y="249"/>
                    <a:pt x="4537" y="249"/>
                  </a:cubicBezTo>
                  <a:cubicBezTo>
                    <a:pt x="4535" y="249"/>
                    <a:pt x="4542" y="246"/>
                    <a:pt x="4537" y="246"/>
                  </a:cubicBezTo>
                  <a:cubicBezTo>
                    <a:pt x="4535" y="246"/>
                    <a:pt x="4531" y="246"/>
                    <a:pt x="4526" y="247"/>
                  </a:cubicBezTo>
                  <a:cubicBezTo>
                    <a:pt x="4537" y="242"/>
                    <a:pt x="4542" y="242"/>
                    <a:pt x="4554" y="242"/>
                  </a:cubicBezTo>
                  <a:cubicBezTo>
                    <a:pt x="4554" y="240"/>
                    <a:pt x="4552" y="239"/>
                    <a:pt x="4549" y="239"/>
                  </a:cubicBezTo>
                  <a:cubicBezTo>
                    <a:pt x="4544" y="239"/>
                    <a:pt x="4535" y="242"/>
                    <a:pt x="4531" y="242"/>
                  </a:cubicBezTo>
                  <a:cubicBezTo>
                    <a:pt x="4534" y="242"/>
                    <a:pt x="4536" y="241"/>
                    <a:pt x="4538" y="239"/>
                  </a:cubicBezTo>
                  <a:lnTo>
                    <a:pt x="4538" y="239"/>
                  </a:lnTo>
                  <a:lnTo>
                    <a:pt x="4531" y="242"/>
                  </a:lnTo>
                  <a:cubicBezTo>
                    <a:pt x="4527" y="242"/>
                    <a:pt x="4534" y="239"/>
                    <a:pt x="4541" y="237"/>
                  </a:cubicBezTo>
                  <a:lnTo>
                    <a:pt x="4541" y="237"/>
                  </a:lnTo>
                  <a:cubicBezTo>
                    <a:pt x="4540" y="238"/>
                    <a:pt x="4539" y="239"/>
                    <a:pt x="4538" y="239"/>
                  </a:cubicBezTo>
                  <a:lnTo>
                    <a:pt x="4538" y="239"/>
                  </a:lnTo>
                  <a:lnTo>
                    <a:pt x="4548" y="236"/>
                  </a:lnTo>
                  <a:lnTo>
                    <a:pt x="4537" y="236"/>
                  </a:lnTo>
                  <a:cubicBezTo>
                    <a:pt x="4541" y="236"/>
                    <a:pt x="4546" y="236"/>
                    <a:pt x="4547" y="233"/>
                  </a:cubicBezTo>
                  <a:lnTo>
                    <a:pt x="4547" y="233"/>
                  </a:lnTo>
                  <a:cubicBezTo>
                    <a:pt x="4551" y="233"/>
                    <a:pt x="4558" y="230"/>
                    <a:pt x="4548" y="230"/>
                  </a:cubicBezTo>
                  <a:cubicBezTo>
                    <a:pt x="4548" y="230"/>
                    <a:pt x="4548" y="230"/>
                    <a:pt x="4548" y="230"/>
                  </a:cubicBezTo>
                  <a:lnTo>
                    <a:pt x="4548" y="230"/>
                  </a:lnTo>
                  <a:cubicBezTo>
                    <a:pt x="4548" y="230"/>
                    <a:pt x="4547" y="230"/>
                    <a:pt x="4546" y="231"/>
                  </a:cubicBezTo>
                  <a:lnTo>
                    <a:pt x="4546" y="231"/>
                  </a:lnTo>
                  <a:cubicBezTo>
                    <a:pt x="4546" y="230"/>
                    <a:pt x="4544" y="230"/>
                    <a:pt x="4542" y="230"/>
                  </a:cubicBezTo>
                  <a:lnTo>
                    <a:pt x="4554" y="225"/>
                  </a:lnTo>
                  <a:lnTo>
                    <a:pt x="4548" y="225"/>
                  </a:lnTo>
                  <a:cubicBezTo>
                    <a:pt x="4542" y="225"/>
                    <a:pt x="4526" y="230"/>
                    <a:pt x="4526" y="230"/>
                  </a:cubicBezTo>
                  <a:lnTo>
                    <a:pt x="4531" y="228"/>
                  </a:lnTo>
                  <a:lnTo>
                    <a:pt x="4531" y="228"/>
                  </a:lnTo>
                  <a:cubicBezTo>
                    <a:pt x="4535" y="226"/>
                    <a:pt x="4540" y="225"/>
                    <a:pt x="4542" y="225"/>
                  </a:cubicBezTo>
                  <a:lnTo>
                    <a:pt x="4537" y="225"/>
                  </a:lnTo>
                  <a:cubicBezTo>
                    <a:pt x="4542" y="225"/>
                    <a:pt x="4548" y="225"/>
                    <a:pt x="4554" y="219"/>
                  </a:cubicBezTo>
                  <a:lnTo>
                    <a:pt x="4554" y="219"/>
                  </a:lnTo>
                  <a:cubicBezTo>
                    <a:pt x="4551" y="220"/>
                    <a:pt x="4550" y="221"/>
                    <a:pt x="4550" y="221"/>
                  </a:cubicBezTo>
                  <a:cubicBezTo>
                    <a:pt x="4550" y="221"/>
                    <a:pt x="4552" y="220"/>
                    <a:pt x="4553" y="219"/>
                  </a:cubicBezTo>
                  <a:lnTo>
                    <a:pt x="4554" y="219"/>
                  </a:lnTo>
                  <a:cubicBezTo>
                    <a:pt x="4554" y="219"/>
                    <a:pt x="4554" y="219"/>
                    <a:pt x="4554" y="219"/>
                  </a:cubicBezTo>
                  <a:lnTo>
                    <a:pt x="4554" y="219"/>
                  </a:lnTo>
                  <a:cubicBezTo>
                    <a:pt x="4554" y="218"/>
                    <a:pt x="4555" y="218"/>
                    <a:pt x="4554" y="218"/>
                  </a:cubicBezTo>
                  <a:lnTo>
                    <a:pt x="4554" y="218"/>
                  </a:lnTo>
                  <a:cubicBezTo>
                    <a:pt x="4554" y="218"/>
                    <a:pt x="4554" y="218"/>
                    <a:pt x="4553" y="218"/>
                  </a:cubicBezTo>
                  <a:lnTo>
                    <a:pt x="4553" y="218"/>
                  </a:lnTo>
                  <a:cubicBezTo>
                    <a:pt x="4553" y="216"/>
                    <a:pt x="4552" y="216"/>
                    <a:pt x="4551" y="216"/>
                  </a:cubicBezTo>
                  <a:cubicBezTo>
                    <a:pt x="4549" y="216"/>
                    <a:pt x="4548" y="216"/>
                    <a:pt x="4548" y="214"/>
                  </a:cubicBezTo>
                  <a:cubicBezTo>
                    <a:pt x="4537" y="219"/>
                    <a:pt x="4537" y="219"/>
                    <a:pt x="4526" y="219"/>
                  </a:cubicBezTo>
                  <a:cubicBezTo>
                    <a:pt x="4531" y="219"/>
                    <a:pt x="4542" y="214"/>
                    <a:pt x="4537" y="214"/>
                  </a:cubicBezTo>
                  <a:cubicBezTo>
                    <a:pt x="4537" y="211"/>
                    <a:pt x="4537" y="209"/>
                    <a:pt x="4535" y="209"/>
                  </a:cubicBezTo>
                  <a:cubicBezTo>
                    <a:pt x="4534" y="209"/>
                    <a:pt x="4531" y="211"/>
                    <a:pt x="4526" y="214"/>
                  </a:cubicBezTo>
                  <a:lnTo>
                    <a:pt x="4526" y="208"/>
                  </a:lnTo>
                  <a:cubicBezTo>
                    <a:pt x="4523" y="209"/>
                    <a:pt x="4522" y="209"/>
                    <a:pt x="4522" y="209"/>
                  </a:cubicBezTo>
                  <a:cubicBezTo>
                    <a:pt x="4522" y="209"/>
                    <a:pt x="4545" y="201"/>
                    <a:pt x="4539" y="201"/>
                  </a:cubicBezTo>
                  <a:lnTo>
                    <a:pt x="4539" y="201"/>
                  </a:lnTo>
                  <a:cubicBezTo>
                    <a:pt x="4538" y="201"/>
                    <a:pt x="4535" y="202"/>
                    <a:pt x="4531" y="202"/>
                  </a:cubicBezTo>
                  <a:lnTo>
                    <a:pt x="4520" y="202"/>
                  </a:lnTo>
                  <a:cubicBezTo>
                    <a:pt x="4526" y="202"/>
                    <a:pt x="4531" y="202"/>
                    <a:pt x="4537" y="197"/>
                  </a:cubicBezTo>
                  <a:lnTo>
                    <a:pt x="4537" y="197"/>
                  </a:lnTo>
                  <a:cubicBezTo>
                    <a:pt x="4533" y="198"/>
                    <a:pt x="4531" y="198"/>
                    <a:pt x="4530" y="198"/>
                  </a:cubicBezTo>
                  <a:cubicBezTo>
                    <a:pt x="4527" y="198"/>
                    <a:pt x="4530" y="196"/>
                    <a:pt x="4530" y="195"/>
                  </a:cubicBezTo>
                  <a:lnTo>
                    <a:pt x="4530" y="195"/>
                  </a:lnTo>
                  <a:cubicBezTo>
                    <a:pt x="4556" y="186"/>
                    <a:pt x="4521" y="191"/>
                    <a:pt x="4542" y="186"/>
                  </a:cubicBezTo>
                  <a:lnTo>
                    <a:pt x="4531" y="186"/>
                  </a:lnTo>
                  <a:cubicBezTo>
                    <a:pt x="4521" y="186"/>
                    <a:pt x="4534" y="176"/>
                    <a:pt x="4541" y="170"/>
                  </a:cubicBezTo>
                  <a:lnTo>
                    <a:pt x="4541" y="170"/>
                  </a:lnTo>
                  <a:cubicBezTo>
                    <a:pt x="4535" y="173"/>
                    <a:pt x="4521" y="178"/>
                    <a:pt x="4517" y="178"/>
                  </a:cubicBezTo>
                  <a:cubicBezTo>
                    <a:pt x="4515" y="178"/>
                    <a:pt x="4516" y="177"/>
                    <a:pt x="4520" y="174"/>
                  </a:cubicBezTo>
                  <a:lnTo>
                    <a:pt x="4537" y="169"/>
                  </a:lnTo>
                  <a:lnTo>
                    <a:pt x="4537" y="169"/>
                  </a:lnTo>
                  <a:cubicBezTo>
                    <a:pt x="4533" y="170"/>
                    <a:pt x="4531" y="170"/>
                    <a:pt x="4530" y="170"/>
                  </a:cubicBezTo>
                  <a:cubicBezTo>
                    <a:pt x="4527" y="170"/>
                    <a:pt x="4530" y="167"/>
                    <a:pt x="4527" y="167"/>
                  </a:cubicBezTo>
                  <a:cubicBezTo>
                    <a:pt x="4526" y="167"/>
                    <a:pt x="4523" y="168"/>
                    <a:pt x="4520" y="169"/>
                  </a:cubicBezTo>
                  <a:cubicBezTo>
                    <a:pt x="4520" y="169"/>
                    <a:pt x="4526" y="163"/>
                    <a:pt x="4526" y="163"/>
                  </a:cubicBezTo>
                  <a:lnTo>
                    <a:pt x="4531" y="163"/>
                  </a:lnTo>
                  <a:cubicBezTo>
                    <a:pt x="4534" y="161"/>
                    <a:pt x="4531" y="160"/>
                    <a:pt x="4527" y="160"/>
                  </a:cubicBezTo>
                  <a:lnTo>
                    <a:pt x="4527" y="160"/>
                  </a:lnTo>
                  <a:cubicBezTo>
                    <a:pt x="4527" y="160"/>
                    <a:pt x="4525" y="161"/>
                    <a:pt x="4520" y="163"/>
                  </a:cubicBezTo>
                  <a:cubicBezTo>
                    <a:pt x="4523" y="160"/>
                    <a:pt x="4521" y="160"/>
                    <a:pt x="4520" y="160"/>
                  </a:cubicBezTo>
                  <a:cubicBezTo>
                    <a:pt x="4519" y="160"/>
                    <a:pt x="4517" y="160"/>
                    <a:pt x="4520" y="158"/>
                  </a:cubicBezTo>
                  <a:lnTo>
                    <a:pt x="4520" y="158"/>
                  </a:lnTo>
                  <a:cubicBezTo>
                    <a:pt x="4517" y="159"/>
                    <a:pt x="4516" y="159"/>
                    <a:pt x="4516" y="159"/>
                  </a:cubicBezTo>
                  <a:cubicBezTo>
                    <a:pt x="4515" y="159"/>
                    <a:pt x="4517" y="158"/>
                    <a:pt x="4517" y="158"/>
                  </a:cubicBezTo>
                  <a:lnTo>
                    <a:pt x="4517" y="158"/>
                  </a:lnTo>
                  <a:cubicBezTo>
                    <a:pt x="4517" y="158"/>
                    <a:pt x="4515" y="159"/>
                    <a:pt x="4509" y="163"/>
                  </a:cubicBezTo>
                  <a:cubicBezTo>
                    <a:pt x="4516" y="158"/>
                    <a:pt x="4519" y="155"/>
                    <a:pt x="4520" y="154"/>
                  </a:cubicBezTo>
                  <a:lnTo>
                    <a:pt x="4520" y="154"/>
                  </a:lnTo>
                  <a:cubicBezTo>
                    <a:pt x="4520" y="154"/>
                    <a:pt x="4521" y="153"/>
                    <a:pt x="4521" y="153"/>
                  </a:cubicBezTo>
                  <a:lnTo>
                    <a:pt x="4521" y="153"/>
                  </a:lnTo>
                  <a:cubicBezTo>
                    <a:pt x="4520" y="154"/>
                    <a:pt x="4519" y="154"/>
                    <a:pt x="4518" y="155"/>
                  </a:cubicBezTo>
                  <a:lnTo>
                    <a:pt x="4518" y="155"/>
                  </a:lnTo>
                  <a:cubicBezTo>
                    <a:pt x="4517" y="156"/>
                    <a:pt x="4515" y="156"/>
                    <a:pt x="4514" y="158"/>
                  </a:cubicBezTo>
                  <a:cubicBezTo>
                    <a:pt x="4517" y="154"/>
                    <a:pt x="4519" y="153"/>
                    <a:pt x="4520" y="152"/>
                  </a:cubicBezTo>
                  <a:lnTo>
                    <a:pt x="4520" y="152"/>
                  </a:lnTo>
                  <a:cubicBezTo>
                    <a:pt x="4521" y="153"/>
                    <a:pt x="4521" y="153"/>
                    <a:pt x="4521" y="153"/>
                  </a:cubicBezTo>
                  <a:lnTo>
                    <a:pt x="4521" y="153"/>
                  </a:lnTo>
                  <a:cubicBezTo>
                    <a:pt x="4524" y="152"/>
                    <a:pt x="4526" y="152"/>
                    <a:pt x="4526" y="152"/>
                  </a:cubicBezTo>
                  <a:lnTo>
                    <a:pt x="4526" y="152"/>
                  </a:lnTo>
                  <a:cubicBezTo>
                    <a:pt x="4523" y="152"/>
                    <a:pt x="4522" y="152"/>
                    <a:pt x="4520" y="152"/>
                  </a:cubicBezTo>
                  <a:lnTo>
                    <a:pt x="4520" y="152"/>
                  </a:lnTo>
                  <a:cubicBezTo>
                    <a:pt x="4519" y="152"/>
                    <a:pt x="4517" y="152"/>
                    <a:pt x="4515" y="152"/>
                  </a:cubicBezTo>
                  <a:cubicBezTo>
                    <a:pt x="4510" y="152"/>
                    <a:pt x="4506" y="152"/>
                    <a:pt x="4520" y="146"/>
                  </a:cubicBezTo>
                  <a:cubicBezTo>
                    <a:pt x="4509" y="146"/>
                    <a:pt x="4503" y="152"/>
                    <a:pt x="4498" y="152"/>
                  </a:cubicBezTo>
                  <a:cubicBezTo>
                    <a:pt x="4502" y="149"/>
                    <a:pt x="4504" y="148"/>
                    <a:pt x="4505" y="147"/>
                  </a:cubicBezTo>
                  <a:lnTo>
                    <a:pt x="4505" y="147"/>
                  </a:lnTo>
                  <a:cubicBezTo>
                    <a:pt x="4502" y="148"/>
                    <a:pt x="4499" y="149"/>
                    <a:pt x="4498" y="149"/>
                  </a:cubicBezTo>
                  <a:cubicBezTo>
                    <a:pt x="4496" y="149"/>
                    <a:pt x="4496" y="148"/>
                    <a:pt x="4498" y="146"/>
                  </a:cubicBezTo>
                  <a:cubicBezTo>
                    <a:pt x="4503" y="146"/>
                    <a:pt x="4509" y="141"/>
                    <a:pt x="4509" y="141"/>
                  </a:cubicBezTo>
                  <a:lnTo>
                    <a:pt x="4503" y="141"/>
                  </a:lnTo>
                  <a:cubicBezTo>
                    <a:pt x="4486" y="146"/>
                    <a:pt x="4475" y="152"/>
                    <a:pt x="4470" y="152"/>
                  </a:cubicBezTo>
                  <a:cubicBezTo>
                    <a:pt x="4489" y="142"/>
                    <a:pt x="4479" y="149"/>
                    <a:pt x="4494" y="141"/>
                  </a:cubicBezTo>
                  <a:lnTo>
                    <a:pt x="4494" y="141"/>
                  </a:lnTo>
                  <a:cubicBezTo>
                    <a:pt x="4493" y="141"/>
                    <a:pt x="4493" y="141"/>
                    <a:pt x="4492" y="141"/>
                  </a:cubicBezTo>
                  <a:cubicBezTo>
                    <a:pt x="4492" y="141"/>
                    <a:pt x="4492" y="141"/>
                    <a:pt x="4498" y="135"/>
                  </a:cubicBezTo>
                  <a:lnTo>
                    <a:pt x="4503" y="135"/>
                  </a:lnTo>
                  <a:lnTo>
                    <a:pt x="4526" y="130"/>
                  </a:lnTo>
                  <a:lnTo>
                    <a:pt x="4526" y="130"/>
                  </a:lnTo>
                  <a:cubicBezTo>
                    <a:pt x="4526" y="133"/>
                    <a:pt x="4521" y="136"/>
                    <a:pt x="4517" y="139"/>
                  </a:cubicBezTo>
                  <a:lnTo>
                    <a:pt x="4517" y="139"/>
                  </a:lnTo>
                  <a:cubicBezTo>
                    <a:pt x="4519" y="138"/>
                    <a:pt x="4520" y="138"/>
                    <a:pt x="4521" y="138"/>
                  </a:cubicBezTo>
                  <a:cubicBezTo>
                    <a:pt x="4531" y="138"/>
                    <a:pt x="4527" y="146"/>
                    <a:pt x="4535" y="146"/>
                  </a:cubicBezTo>
                  <a:cubicBezTo>
                    <a:pt x="4538" y="146"/>
                    <a:pt x="4544" y="145"/>
                    <a:pt x="4554" y="141"/>
                  </a:cubicBezTo>
                  <a:cubicBezTo>
                    <a:pt x="4548" y="141"/>
                    <a:pt x="4554" y="130"/>
                    <a:pt x="4554" y="130"/>
                  </a:cubicBezTo>
                  <a:cubicBezTo>
                    <a:pt x="4560" y="131"/>
                    <a:pt x="4569" y="132"/>
                    <a:pt x="4579" y="132"/>
                  </a:cubicBezTo>
                  <a:cubicBezTo>
                    <a:pt x="4604" y="132"/>
                    <a:pt x="4638" y="128"/>
                    <a:pt x="4666" y="124"/>
                  </a:cubicBezTo>
                  <a:lnTo>
                    <a:pt x="4666" y="124"/>
                  </a:lnTo>
                  <a:lnTo>
                    <a:pt x="4660" y="135"/>
                  </a:lnTo>
                  <a:cubicBezTo>
                    <a:pt x="4694" y="130"/>
                    <a:pt x="4727" y="124"/>
                    <a:pt x="4761" y="124"/>
                  </a:cubicBezTo>
                  <a:cubicBezTo>
                    <a:pt x="4766" y="123"/>
                    <a:pt x="4772" y="122"/>
                    <a:pt x="4778" y="122"/>
                  </a:cubicBezTo>
                  <a:cubicBezTo>
                    <a:pt x="4794" y="122"/>
                    <a:pt x="4811" y="128"/>
                    <a:pt x="4828" y="141"/>
                  </a:cubicBezTo>
                  <a:lnTo>
                    <a:pt x="4828" y="141"/>
                  </a:lnTo>
                  <a:cubicBezTo>
                    <a:pt x="4819" y="132"/>
                    <a:pt x="4824" y="120"/>
                    <a:pt x="4832" y="120"/>
                  </a:cubicBezTo>
                  <a:close/>
                  <a:moveTo>
                    <a:pt x="1406" y="779"/>
                  </a:moveTo>
                  <a:lnTo>
                    <a:pt x="1406" y="790"/>
                  </a:lnTo>
                  <a:lnTo>
                    <a:pt x="1412" y="790"/>
                  </a:lnTo>
                  <a:cubicBezTo>
                    <a:pt x="1406" y="785"/>
                    <a:pt x="1406" y="779"/>
                    <a:pt x="1406" y="779"/>
                  </a:cubicBezTo>
                  <a:close/>
                  <a:moveTo>
                    <a:pt x="1132" y="790"/>
                  </a:moveTo>
                  <a:cubicBezTo>
                    <a:pt x="1132" y="790"/>
                    <a:pt x="1132" y="796"/>
                    <a:pt x="1132" y="796"/>
                  </a:cubicBezTo>
                  <a:lnTo>
                    <a:pt x="1104" y="796"/>
                  </a:lnTo>
                  <a:cubicBezTo>
                    <a:pt x="1120" y="796"/>
                    <a:pt x="1126" y="790"/>
                    <a:pt x="1132" y="790"/>
                  </a:cubicBezTo>
                  <a:close/>
                  <a:moveTo>
                    <a:pt x="1238" y="796"/>
                  </a:moveTo>
                  <a:cubicBezTo>
                    <a:pt x="1238" y="796"/>
                    <a:pt x="1238" y="796"/>
                    <a:pt x="1238" y="796"/>
                  </a:cubicBezTo>
                  <a:cubicBezTo>
                    <a:pt x="1238" y="796"/>
                    <a:pt x="1238" y="796"/>
                    <a:pt x="1238" y="796"/>
                  </a:cubicBezTo>
                  <a:close/>
                  <a:moveTo>
                    <a:pt x="1238" y="796"/>
                  </a:moveTo>
                  <a:cubicBezTo>
                    <a:pt x="1238" y="796"/>
                    <a:pt x="1238" y="796"/>
                    <a:pt x="1238" y="796"/>
                  </a:cubicBezTo>
                  <a:cubicBezTo>
                    <a:pt x="1238" y="796"/>
                    <a:pt x="1238" y="796"/>
                    <a:pt x="1238" y="796"/>
                  </a:cubicBezTo>
                  <a:close/>
                  <a:moveTo>
                    <a:pt x="997" y="799"/>
                  </a:moveTo>
                  <a:lnTo>
                    <a:pt x="997" y="799"/>
                  </a:lnTo>
                  <a:cubicBezTo>
                    <a:pt x="995" y="800"/>
                    <a:pt x="993" y="800"/>
                    <a:pt x="992" y="802"/>
                  </a:cubicBezTo>
                  <a:cubicBezTo>
                    <a:pt x="992" y="802"/>
                    <a:pt x="994" y="801"/>
                    <a:pt x="997" y="799"/>
                  </a:cubicBezTo>
                  <a:close/>
                  <a:moveTo>
                    <a:pt x="3165" y="790"/>
                  </a:moveTo>
                  <a:cubicBezTo>
                    <a:pt x="3165" y="796"/>
                    <a:pt x="3165" y="796"/>
                    <a:pt x="3170" y="802"/>
                  </a:cubicBezTo>
                  <a:lnTo>
                    <a:pt x="3165" y="802"/>
                  </a:lnTo>
                  <a:cubicBezTo>
                    <a:pt x="3165" y="796"/>
                    <a:pt x="3165" y="790"/>
                    <a:pt x="3165" y="790"/>
                  </a:cubicBezTo>
                  <a:close/>
                  <a:moveTo>
                    <a:pt x="1324" y="798"/>
                  </a:moveTo>
                  <a:cubicBezTo>
                    <a:pt x="1325" y="803"/>
                    <a:pt x="1328" y="807"/>
                    <a:pt x="1328" y="807"/>
                  </a:cubicBezTo>
                  <a:cubicBezTo>
                    <a:pt x="1328" y="804"/>
                    <a:pt x="1325" y="800"/>
                    <a:pt x="1324" y="798"/>
                  </a:cubicBezTo>
                  <a:close/>
                  <a:moveTo>
                    <a:pt x="3200" y="815"/>
                  </a:moveTo>
                  <a:cubicBezTo>
                    <a:pt x="3200" y="816"/>
                    <a:pt x="3200" y="817"/>
                    <a:pt x="3200" y="818"/>
                  </a:cubicBezTo>
                  <a:lnTo>
                    <a:pt x="3200" y="818"/>
                  </a:lnTo>
                  <a:cubicBezTo>
                    <a:pt x="3201" y="817"/>
                    <a:pt x="3200" y="816"/>
                    <a:pt x="3200" y="815"/>
                  </a:cubicBezTo>
                  <a:close/>
                  <a:moveTo>
                    <a:pt x="1238" y="769"/>
                  </a:moveTo>
                  <a:cubicBezTo>
                    <a:pt x="1238" y="769"/>
                    <a:pt x="1238" y="770"/>
                    <a:pt x="1238" y="774"/>
                  </a:cubicBezTo>
                  <a:cubicBezTo>
                    <a:pt x="1238" y="774"/>
                    <a:pt x="1238" y="776"/>
                    <a:pt x="1238" y="779"/>
                  </a:cubicBezTo>
                  <a:cubicBezTo>
                    <a:pt x="1244" y="796"/>
                    <a:pt x="1238" y="785"/>
                    <a:pt x="1238" y="796"/>
                  </a:cubicBezTo>
                  <a:cubicBezTo>
                    <a:pt x="1244" y="790"/>
                    <a:pt x="1244" y="779"/>
                    <a:pt x="1249" y="779"/>
                  </a:cubicBezTo>
                  <a:lnTo>
                    <a:pt x="1249" y="779"/>
                  </a:lnTo>
                  <a:cubicBezTo>
                    <a:pt x="1249" y="796"/>
                    <a:pt x="1244" y="785"/>
                    <a:pt x="1249" y="802"/>
                  </a:cubicBezTo>
                  <a:lnTo>
                    <a:pt x="1244" y="796"/>
                  </a:lnTo>
                  <a:lnTo>
                    <a:pt x="1244" y="796"/>
                  </a:lnTo>
                  <a:cubicBezTo>
                    <a:pt x="1246" y="807"/>
                    <a:pt x="1245" y="807"/>
                    <a:pt x="1244" y="807"/>
                  </a:cubicBezTo>
                  <a:cubicBezTo>
                    <a:pt x="1242" y="807"/>
                    <a:pt x="1241" y="807"/>
                    <a:pt x="1243" y="816"/>
                  </a:cubicBezTo>
                  <a:lnTo>
                    <a:pt x="1243" y="816"/>
                  </a:lnTo>
                  <a:cubicBezTo>
                    <a:pt x="1242" y="815"/>
                    <a:pt x="1240" y="815"/>
                    <a:pt x="1237" y="815"/>
                  </a:cubicBezTo>
                  <a:cubicBezTo>
                    <a:pt x="1233" y="815"/>
                    <a:pt x="1229" y="816"/>
                    <a:pt x="1227" y="818"/>
                  </a:cubicBezTo>
                  <a:cubicBezTo>
                    <a:pt x="1227" y="818"/>
                    <a:pt x="1232" y="813"/>
                    <a:pt x="1232" y="807"/>
                  </a:cubicBezTo>
                  <a:cubicBezTo>
                    <a:pt x="1232" y="807"/>
                    <a:pt x="1238" y="807"/>
                    <a:pt x="1238" y="797"/>
                  </a:cubicBezTo>
                  <a:lnTo>
                    <a:pt x="1238" y="797"/>
                  </a:lnTo>
                  <a:cubicBezTo>
                    <a:pt x="1238" y="799"/>
                    <a:pt x="1238" y="800"/>
                    <a:pt x="1238" y="802"/>
                  </a:cubicBezTo>
                  <a:cubicBezTo>
                    <a:pt x="1238" y="796"/>
                    <a:pt x="1238" y="796"/>
                    <a:pt x="1238" y="796"/>
                  </a:cubicBezTo>
                  <a:cubicBezTo>
                    <a:pt x="1238" y="796"/>
                    <a:pt x="1238" y="797"/>
                    <a:pt x="1238" y="797"/>
                  </a:cubicBezTo>
                  <a:lnTo>
                    <a:pt x="1238" y="797"/>
                  </a:lnTo>
                  <a:cubicBezTo>
                    <a:pt x="1238" y="789"/>
                    <a:pt x="1237" y="783"/>
                    <a:pt x="1232" y="774"/>
                  </a:cubicBezTo>
                  <a:cubicBezTo>
                    <a:pt x="1236" y="774"/>
                    <a:pt x="1237" y="769"/>
                    <a:pt x="1238" y="769"/>
                  </a:cubicBezTo>
                  <a:close/>
                  <a:moveTo>
                    <a:pt x="3200" y="818"/>
                  </a:moveTo>
                  <a:cubicBezTo>
                    <a:pt x="3200" y="818"/>
                    <a:pt x="3199" y="818"/>
                    <a:pt x="3198" y="818"/>
                  </a:cubicBezTo>
                  <a:cubicBezTo>
                    <a:pt x="3199" y="820"/>
                    <a:pt x="3200" y="820"/>
                    <a:pt x="3200" y="820"/>
                  </a:cubicBezTo>
                  <a:cubicBezTo>
                    <a:pt x="3201" y="820"/>
                    <a:pt x="3201" y="819"/>
                    <a:pt x="3200" y="818"/>
                  </a:cubicBezTo>
                  <a:close/>
                  <a:moveTo>
                    <a:pt x="2358" y="835"/>
                  </a:moveTo>
                  <a:cubicBezTo>
                    <a:pt x="2356" y="836"/>
                    <a:pt x="2355" y="837"/>
                    <a:pt x="2355" y="839"/>
                  </a:cubicBezTo>
                  <a:lnTo>
                    <a:pt x="2355" y="839"/>
                  </a:lnTo>
                  <a:cubicBezTo>
                    <a:pt x="2356" y="838"/>
                    <a:pt x="2357" y="837"/>
                    <a:pt x="2358" y="835"/>
                  </a:cubicBezTo>
                  <a:close/>
                  <a:moveTo>
                    <a:pt x="1008" y="835"/>
                  </a:moveTo>
                  <a:lnTo>
                    <a:pt x="1008" y="841"/>
                  </a:lnTo>
                  <a:cubicBezTo>
                    <a:pt x="1012" y="838"/>
                    <a:pt x="1012" y="836"/>
                    <a:pt x="1010" y="835"/>
                  </a:cubicBezTo>
                  <a:close/>
                  <a:moveTo>
                    <a:pt x="2302" y="846"/>
                  </a:moveTo>
                  <a:cubicBezTo>
                    <a:pt x="2302" y="846"/>
                    <a:pt x="2302" y="846"/>
                    <a:pt x="2302" y="846"/>
                  </a:cubicBezTo>
                  <a:cubicBezTo>
                    <a:pt x="2302" y="846"/>
                    <a:pt x="2302" y="846"/>
                    <a:pt x="2302" y="846"/>
                  </a:cubicBezTo>
                  <a:close/>
                  <a:moveTo>
                    <a:pt x="2817" y="846"/>
                  </a:moveTo>
                  <a:cubicBezTo>
                    <a:pt x="2816" y="848"/>
                    <a:pt x="2815" y="850"/>
                    <a:pt x="2814" y="851"/>
                  </a:cubicBezTo>
                  <a:lnTo>
                    <a:pt x="2814" y="851"/>
                  </a:lnTo>
                  <a:cubicBezTo>
                    <a:pt x="2814" y="851"/>
                    <a:pt x="2816" y="850"/>
                    <a:pt x="2817" y="846"/>
                  </a:cubicBezTo>
                  <a:close/>
                  <a:moveTo>
                    <a:pt x="3043" y="845"/>
                  </a:moveTo>
                  <a:cubicBezTo>
                    <a:pt x="3043" y="847"/>
                    <a:pt x="3044" y="850"/>
                    <a:pt x="3044" y="851"/>
                  </a:cubicBezTo>
                  <a:lnTo>
                    <a:pt x="3044" y="851"/>
                  </a:lnTo>
                  <a:cubicBezTo>
                    <a:pt x="3044" y="850"/>
                    <a:pt x="3044" y="848"/>
                    <a:pt x="3043" y="845"/>
                  </a:cubicBezTo>
                  <a:close/>
                  <a:moveTo>
                    <a:pt x="2940" y="852"/>
                  </a:moveTo>
                  <a:lnTo>
                    <a:pt x="2940" y="852"/>
                  </a:lnTo>
                  <a:cubicBezTo>
                    <a:pt x="2940" y="852"/>
                    <a:pt x="2940" y="852"/>
                    <a:pt x="2940" y="852"/>
                  </a:cubicBezTo>
                  <a:lnTo>
                    <a:pt x="2941" y="852"/>
                  </a:lnTo>
                  <a:lnTo>
                    <a:pt x="2940" y="852"/>
                  </a:lnTo>
                  <a:close/>
                  <a:moveTo>
                    <a:pt x="4706" y="851"/>
                  </a:moveTo>
                  <a:cubicBezTo>
                    <a:pt x="4703" y="851"/>
                    <a:pt x="4701" y="852"/>
                    <a:pt x="4699" y="852"/>
                  </a:cubicBezTo>
                  <a:cubicBezTo>
                    <a:pt x="4702" y="852"/>
                    <a:pt x="4704" y="852"/>
                    <a:pt x="4706" y="851"/>
                  </a:cubicBezTo>
                  <a:close/>
                  <a:moveTo>
                    <a:pt x="2935" y="852"/>
                  </a:moveTo>
                  <a:cubicBezTo>
                    <a:pt x="2937" y="856"/>
                    <a:pt x="2938" y="857"/>
                    <a:pt x="2939" y="857"/>
                  </a:cubicBezTo>
                  <a:cubicBezTo>
                    <a:pt x="2940" y="857"/>
                    <a:pt x="2940" y="855"/>
                    <a:pt x="2940" y="852"/>
                  </a:cubicBezTo>
                  <a:close/>
                  <a:moveTo>
                    <a:pt x="2946" y="835"/>
                  </a:moveTo>
                  <a:cubicBezTo>
                    <a:pt x="2946" y="846"/>
                    <a:pt x="2946" y="852"/>
                    <a:pt x="2952" y="858"/>
                  </a:cubicBezTo>
                  <a:cubicBezTo>
                    <a:pt x="2952" y="846"/>
                    <a:pt x="2946" y="841"/>
                    <a:pt x="2946" y="835"/>
                  </a:cubicBezTo>
                  <a:close/>
                  <a:moveTo>
                    <a:pt x="3022" y="847"/>
                  </a:moveTo>
                  <a:cubicBezTo>
                    <a:pt x="3022" y="850"/>
                    <a:pt x="3023" y="853"/>
                    <a:pt x="3025" y="858"/>
                  </a:cubicBezTo>
                  <a:cubicBezTo>
                    <a:pt x="3023" y="854"/>
                    <a:pt x="3022" y="850"/>
                    <a:pt x="3022" y="847"/>
                  </a:cubicBezTo>
                  <a:close/>
                  <a:moveTo>
                    <a:pt x="3044" y="851"/>
                  </a:moveTo>
                  <a:lnTo>
                    <a:pt x="3044" y="851"/>
                  </a:lnTo>
                  <a:cubicBezTo>
                    <a:pt x="3043" y="856"/>
                    <a:pt x="3041" y="858"/>
                    <a:pt x="3041" y="858"/>
                  </a:cubicBezTo>
                  <a:cubicBezTo>
                    <a:pt x="3044" y="858"/>
                    <a:pt x="3044" y="855"/>
                    <a:pt x="3044" y="851"/>
                  </a:cubicBezTo>
                  <a:close/>
                  <a:moveTo>
                    <a:pt x="342" y="858"/>
                  </a:moveTo>
                  <a:cubicBezTo>
                    <a:pt x="342" y="858"/>
                    <a:pt x="342" y="863"/>
                    <a:pt x="348" y="863"/>
                  </a:cubicBezTo>
                  <a:cubicBezTo>
                    <a:pt x="348" y="863"/>
                    <a:pt x="342" y="858"/>
                    <a:pt x="342" y="858"/>
                  </a:cubicBezTo>
                  <a:close/>
                  <a:moveTo>
                    <a:pt x="2795" y="824"/>
                  </a:moveTo>
                  <a:lnTo>
                    <a:pt x="2789" y="841"/>
                  </a:lnTo>
                  <a:cubicBezTo>
                    <a:pt x="2789" y="846"/>
                    <a:pt x="2795" y="852"/>
                    <a:pt x="2795" y="852"/>
                  </a:cubicBezTo>
                  <a:cubicBezTo>
                    <a:pt x="2800" y="852"/>
                    <a:pt x="2796" y="840"/>
                    <a:pt x="2799" y="840"/>
                  </a:cubicBezTo>
                  <a:lnTo>
                    <a:pt x="2799" y="840"/>
                  </a:lnTo>
                  <a:cubicBezTo>
                    <a:pt x="2799" y="840"/>
                    <a:pt x="2800" y="840"/>
                    <a:pt x="2801" y="841"/>
                  </a:cubicBezTo>
                  <a:cubicBezTo>
                    <a:pt x="2801" y="846"/>
                    <a:pt x="2801" y="858"/>
                    <a:pt x="2801" y="863"/>
                  </a:cubicBezTo>
                  <a:cubicBezTo>
                    <a:pt x="2801" y="858"/>
                    <a:pt x="2806" y="846"/>
                    <a:pt x="2812" y="841"/>
                  </a:cubicBezTo>
                  <a:lnTo>
                    <a:pt x="2812" y="841"/>
                  </a:lnTo>
                  <a:cubicBezTo>
                    <a:pt x="2812" y="841"/>
                    <a:pt x="2812" y="841"/>
                    <a:pt x="2812" y="841"/>
                  </a:cubicBezTo>
                  <a:lnTo>
                    <a:pt x="2812" y="835"/>
                  </a:lnTo>
                  <a:cubicBezTo>
                    <a:pt x="2810" y="829"/>
                    <a:pt x="2809" y="827"/>
                    <a:pt x="2807" y="827"/>
                  </a:cubicBezTo>
                  <a:cubicBezTo>
                    <a:pt x="2803" y="827"/>
                    <a:pt x="2799" y="841"/>
                    <a:pt x="2795" y="841"/>
                  </a:cubicBezTo>
                  <a:lnTo>
                    <a:pt x="2795" y="824"/>
                  </a:lnTo>
                  <a:close/>
                  <a:moveTo>
                    <a:pt x="2812" y="841"/>
                  </a:moveTo>
                  <a:cubicBezTo>
                    <a:pt x="2812" y="852"/>
                    <a:pt x="2806" y="858"/>
                    <a:pt x="2806" y="863"/>
                  </a:cubicBezTo>
                  <a:cubicBezTo>
                    <a:pt x="2810" y="859"/>
                    <a:pt x="2811" y="855"/>
                    <a:pt x="2814" y="851"/>
                  </a:cubicBezTo>
                  <a:lnTo>
                    <a:pt x="2814" y="851"/>
                  </a:lnTo>
                  <a:cubicBezTo>
                    <a:pt x="2814" y="851"/>
                    <a:pt x="2814" y="851"/>
                    <a:pt x="2814" y="851"/>
                  </a:cubicBezTo>
                  <a:cubicBezTo>
                    <a:pt x="2812" y="851"/>
                    <a:pt x="2812" y="845"/>
                    <a:pt x="2812" y="841"/>
                  </a:cubicBezTo>
                  <a:close/>
                  <a:moveTo>
                    <a:pt x="2325" y="869"/>
                  </a:moveTo>
                  <a:cubicBezTo>
                    <a:pt x="2325" y="869"/>
                    <a:pt x="2325" y="869"/>
                    <a:pt x="2325" y="869"/>
                  </a:cubicBezTo>
                  <a:cubicBezTo>
                    <a:pt x="2325" y="869"/>
                    <a:pt x="2325" y="869"/>
                    <a:pt x="2325" y="869"/>
                  </a:cubicBezTo>
                  <a:close/>
                  <a:moveTo>
                    <a:pt x="2325" y="869"/>
                  </a:moveTo>
                  <a:cubicBezTo>
                    <a:pt x="2325" y="869"/>
                    <a:pt x="2325" y="869"/>
                    <a:pt x="2325" y="869"/>
                  </a:cubicBezTo>
                  <a:cubicBezTo>
                    <a:pt x="2325" y="869"/>
                    <a:pt x="2325" y="869"/>
                    <a:pt x="2325" y="869"/>
                  </a:cubicBezTo>
                  <a:close/>
                  <a:moveTo>
                    <a:pt x="454" y="874"/>
                  </a:moveTo>
                  <a:cubicBezTo>
                    <a:pt x="449" y="874"/>
                    <a:pt x="449" y="878"/>
                    <a:pt x="448" y="880"/>
                  </a:cubicBezTo>
                  <a:lnTo>
                    <a:pt x="448" y="880"/>
                  </a:lnTo>
                  <a:cubicBezTo>
                    <a:pt x="450" y="877"/>
                    <a:pt x="451" y="874"/>
                    <a:pt x="454" y="874"/>
                  </a:cubicBezTo>
                  <a:close/>
                  <a:moveTo>
                    <a:pt x="2733" y="869"/>
                  </a:moveTo>
                  <a:cubicBezTo>
                    <a:pt x="2733" y="875"/>
                    <a:pt x="2739" y="880"/>
                    <a:pt x="2739" y="880"/>
                  </a:cubicBezTo>
                  <a:cubicBezTo>
                    <a:pt x="2739" y="869"/>
                    <a:pt x="2733" y="874"/>
                    <a:pt x="2733" y="869"/>
                  </a:cubicBezTo>
                  <a:close/>
                  <a:moveTo>
                    <a:pt x="437" y="880"/>
                  </a:moveTo>
                  <a:cubicBezTo>
                    <a:pt x="435" y="885"/>
                    <a:pt x="434" y="887"/>
                    <a:pt x="435" y="887"/>
                  </a:cubicBezTo>
                  <a:cubicBezTo>
                    <a:pt x="435" y="887"/>
                    <a:pt x="437" y="883"/>
                    <a:pt x="437" y="880"/>
                  </a:cubicBezTo>
                  <a:close/>
                  <a:moveTo>
                    <a:pt x="443" y="887"/>
                  </a:moveTo>
                  <a:lnTo>
                    <a:pt x="443" y="887"/>
                  </a:lnTo>
                  <a:cubicBezTo>
                    <a:pt x="441" y="889"/>
                    <a:pt x="439" y="890"/>
                    <a:pt x="437" y="891"/>
                  </a:cubicBezTo>
                  <a:cubicBezTo>
                    <a:pt x="442" y="891"/>
                    <a:pt x="443" y="891"/>
                    <a:pt x="443" y="887"/>
                  </a:cubicBezTo>
                  <a:close/>
                  <a:moveTo>
                    <a:pt x="1204" y="891"/>
                  </a:moveTo>
                  <a:cubicBezTo>
                    <a:pt x="1193" y="897"/>
                    <a:pt x="1193" y="897"/>
                    <a:pt x="1188" y="902"/>
                  </a:cubicBezTo>
                  <a:cubicBezTo>
                    <a:pt x="1188" y="902"/>
                    <a:pt x="1204" y="891"/>
                    <a:pt x="1204" y="891"/>
                  </a:cubicBezTo>
                  <a:close/>
                  <a:moveTo>
                    <a:pt x="1972" y="908"/>
                  </a:moveTo>
                  <a:cubicBezTo>
                    <a:pt x="1972" y="908"/>
                    <a:pt x="1972" y="908"/>
                    <a:pt x="1972" y="908"/>
                  </a:cubicBezTo>
                  <a:cubicBezTo>
                    <a:pt x="1972" y="908"/>
                    <a:pt x="1972" y="908"/>
                    <a:pt x="1972" y="908"/>
                  </a:cubicBezTo>
                  <a:close/>
                  <a:moveTo>
                    <a:pt x="2078" y="908"/>
                  </a:moveTo>
                  <a:cubicBezTo>
                    <a:pt x="2078" y="908"/>
                    <a:pt x="2078" y="908"/>
                    <a:pt x="2078" y="908"/>
                  </a:cubicBezTo>
                  <a:cubicBezTo>
                    <a:pt x="2078" y="908"/>
                    <a:pt x="2078" y="908"/>
                    <a:pt x="2078" y="908"/>
                  </a:cubicBezTo>
                  <a:close/>
                  <a:moveTo>
                    <a:pt x="572" y="908"/>
                  </a:moveTo>
                  <a:cubicBezTo>
                    <a:pt x="570" y="910"/>
                    <a:pt x="569" y="912"/>
                    <a:pt x="568" y="914"/>
                  </a:cubicBezTo>
                  <a:lnTo>
                    <a:pt x="568" y="914"/>
                  </a:lnTo>
                  <a:cubicBezTo>
                    <a:pt x="572" y="913"/>
                    <a:pt x="572" y="913"/>
                    <a:pt x="572" y="908"/>
                  </a:cubicBezTo>
                  <a:close/>
                  <a:moveTo>
                    <a:pt x="84" y="914"/>
                  </a:moveTo>
                  <a:cubicBezTo>
                    <a:pt x="84" y="914"/>
                    <a:pt x="84" y="914"/>
                    <a:pt x="84" y="914"/>
                  </a:cubicBezTo>
                  <a:lnTo>
                    <a:pt x="84" y="914"/>
                  </a:lnTo>
                  <a:close/>
                  <a:moveTo>
                    <a:pt x="84" y="914"/>
                  </a:moveTo>
                  <a:cubicBezTo>
                    <a:pt x="84" y="914"/>
                    <a:pt x="84" y="914"/>
                    <a:pt x="84" y="914"/>
                  </a:cubicBezTo>
                  <a:lnTo>
                    <a:pt x="84" y="914"/>
                  </a:lnTo>
                  <a:close/>
                  <a:moveTo>
                    <a:pt x="84" y="914"/>
                  </a:moveTo>
                  <a:cubicBezTo>
                    <a:pt x="84" y="914"/>
                    <a:pt x="84" y="914"/>
                    <a:pt x="84" y="914"/>
                  </a:cubicBezTo>
                  <a:lnTo>
                    <a:pt x="84" y="914"/>
                  </a:lnTo>
                  <a:close/>
                  <a:moveTo>
                    <a:pt x="478" y="915"/>
                  </a:moveTo>
                  <a:cubicBezTo>
                    <a:pt x="477" y="915"/>
                    <a:pt x="477" y="916"/>
                    <a:pt x="477" y="916"/>
                  </a:cubicBezTo>
                  <a:cubicBezTo>
                    <a:pt x="476" y="916"/>
                    <a:pt x="476" y="916"/>
                    <a:pt x="476" y="915"/>
                  </a:cubicBezTo>
                  <a:lnTo>
                    <a:pt x="476" y="915"/>
                  </a:lnTo>
                  <a:cubicBezTo>
                    <a:pt x="477" y="915"/>
                    <a:pt x="478" y="915"/>
                    <a:pt x="478" y="915"/>
                  </a:cubicBezTo>
                  <a:close/>
                  <a:moveTo>
                    <a:pt x="2437" y="914"/>
                  </a:moveTo>
                  <a:lnTo>
                    <a:pt x="2431" y="919"/>
                  </a:lnTo>
                  <a:lnTo>
                    <a:pt x="2442" y="919"/>
                  </a:lnTo>
                  <a:lnTo>
                    <a:pt x="2437" y="914"/>
                  </a:lnTo>
                  <a:close/>
                  <a:moveTo>
                    <a:pt x="308" y="914"/>
                  </a:moveTo>
                  <a:cubicBezTo>
                    <a:pt x="308" y="919"/>
                    <a:pt x="308" y="925"/>
                    <a:pt x="308" y="925"/>
                  </a:cubicBezTo>
                  <a:cubicBezTo>
                    <a:pt x="308" y="925"/>
                    <a:pt x="303" y="919"/>
                    <a:pt x="303" y="914"/>
                  </a:cubicBezTo>
                  <a:close/>
                  <a:moveTo>
                    <a:pt x="1815" y="925"/>
                  </a:moveTo>
                  <a:cubicBezTo>
                    <a:pt x="1815" y="925"/>
                    <a:pt x="1815" y="925"/>
                    <a:pt x="1815" y="925"/>
                  </a:cubicBezTo>
                  <a:cubicBezTo>
                    <a:pt x="1815" y="925"/>
                    <a:pt x="1815" y="925"/>
                    <a:pt x="1815" y="925"/>
                  </a:cubicBezTo>
                  <a:close/>
                  <a:moveTo>
                    <a:pt x="1820" y="925"/>
                  </a:moveTo>
                  <a:cubicBezTo>
                    <a:pt x="1820" y="925"/>
                    <a:pt x="1820" y="925"/>
                    <a:pt x="1820" y="925"/>
                  </a:cubicBezTo>
                  <a:lnTo>
                    <a:pt x="1820" y="925"/>
                  </a:lnTo>
                  <a:close/>
                  <a:moveTo>
                    <a:pt x="1820" y="925"/>
                  </a:moveTo>
                  <a:cubicBezTo>
                    <a:pt x="1820" y="925"/>
                    <a:pt x="1820" y="925"/>
                    <a:pt x="1820" y="925"/>
                  </a:cubicBezTo>
                  <a:lnTo>
                    <a:pt x="1820" y="925"/>
                  </a:lnTo>
                  <a:close/>
                  <a:moveTo>
                    <a:pt x="1820" y="925"/>
                  </a:moveTo>
                  <a:cubicBezTo>
                    <a:pt x="1820" y="925"/>
                    <a:pt x="1820" y="925"/>
                    <a:pt x="1820" y="925"/>
                  </a:cubicBezTo>
                  <a:lnTo>
                    <a:pt x="1820" y="925"/>
                  </a:lnTo>
                  <a:close/>
                  <a:moveTo>
                    <a:pt x="129" y="925"/>
                  </a:moveTo>
                  <a:lnTo>
                    <a:pt x="129" y="925"/>
                  </a:lnTo>
                  <a:cubicBezTo>
                    <a:pt x="130" y="926"/>
                    <a:pt x="132" y="926"/>
                    <a:pt x="133" y="926"/>
                  </a:cubicBezTo>
                  <a:lnTo>
                    <a:pt x="133" y="926"/>
                  </a:lnTo>
                  <a:cubicBezTo>
                    <a:pt x="132" y="925"/>
                    <a:pt x="131" y="925"/>
                    <a:pt x="129" y="925"/>
                  </a:cubicBezTo>
                  <a:close/>
                  <a:moveTo>
                    <a:pt x="3801" y="927"/>
                  </a:moveTo>
                  <a:lnTo>
                    <a:pt x="3801" y="927"/>
                  </a:lnTo>
                  <a:cubicBezTo>
                    <a:pt x="3797" y="929"/>
                    <a:pt x="3792" y="931"/>
                    <a:pt x="3788" y="933"/>
                  </a:cubicBezTo>
                  <a:lnTo>
                    <a:pt x="3788" y="933"/>
                  </a:lnTo>
                  <a:cubicBezTo>
                    <a:pt x="3793" y="931"/>
                    <a:pt x="3797" y="929"/>
                    <a:pt x="3801" y="927"/>
                  </a:cubicBezTo>
                  <a:close/>
                  <a:moveTo>
                    <a:pt x="73" y="930"/>
                  </a:moveTo>
                  <a:cubicBezTo>
                    <a:pt x="72" y="932"/>
                    <a:pt x="72" y="934"/>
                    <a:pt x="72" y="935"/>
                  </a:cubicBezTo>
                  <a:lnTo>
                    <a:pt x="72" y="935"/>
                  </a:lnTo>
                  <a:cubicBezTo>
                    <a:pt x="73" y="935"/>
                    <a:pt x="73" y="933"/>
                    <a:pt x="73" y="930"/>
                  </a:cubicBezTo>
                  <a:close/>
                  <a:moveTo>
                    <a:pt x="488" y="931"/>
                  </a:moveTo>
                  <a:lnTo>
                    <a:pt x="488" y="931"/>
                  </a:lnTo>
                  <a:cubicBezTo>
                    <a:pt x="487" y="931"/>
                    <a:pt x="484" y="932"/>
                    <a:pt x="476" y="936"/>
                  </a:cubicBezTo>
                  <a:cubicBezTo>
                    <a:pt x="484" y="934"/>
                    <a:pt x="487" y="932"/>
                    <a:pt x="488" y="931"/>
                  </a:cubicBezTo>
                  <a:close/>
                  <a:moveTo>
                    <a:pt x="483" y="946"/>
                  </a:moveTo>
                  <a:cubicBezTo>
                    <a:pt x="481" y="947"/>
                    <a:pt x="478" y="947"/>
                    <a:pt x="476" y="947"/>
                  </a:cubicBezTo>
                  <a:cubicBezTo>
                    <a:pt x="480" y="947"/>
                    <a:pt x="481" y="947"/>
                    <a:pt x="483" y="946"/>
                  </a:cubicBezTo>
                  <a:close/>
                  <a:moveTo>
                    <a:pt x="498" y="951"/>
                  </a:moveTo>
                  <a:lnTo>
                    <a:pt x="498" y="951"/>
                  </a:lnTo>
                  <a:cubicBezTo>
                    <a:pt x="497" y="952"/>
                    <a:pt x="495" y="952"/>
                    <a:pt x="493" y="953"/>
                  </a:cubicBezTo>
                  <a:cubicBezTo>
                    <a:pt x="497" y="953"/>
                    <a:pt x="498" y="953"/>
                    <a:pt x="498" y="951"/>
                  </a:cubicBezTo>
                  <a:close/>
                  <a:moveTo>
                    <a:pt x="2341" y="953"/>
                  </a:moveTo>
                  <a:cubicBezTo>
                    <a:pt x="2341" y="953"/>
                    <a:pt x="2341" y="953"/>
                    <a:pt x="2341" y="953"/>
                  </a:cubicBezTo>
                  <a:cubicBezTo>
                    <a:pt x="2341" y="953"/>
                    <a:pt x="2341" y="953"/>
                    <a:pt x="2341" y="953"/>
                  </a:cubicBezTo>
                  <a:close/>
                  <a:moveTo>
                    <a:pt x="511" y="958"/>
                  </a:moveTo>
                  <a:cubicBezTo>
                    <a:pt x="510" y="958"/>
                    <a:pt x="510" y="958"/>
                    <a:pt x="510" y="958"/>
                  </a:cubicBezTo>
                  <a:lnTo>
                    <a:pt x="516" y="958"/>
                  </a:lnTo>
                  <a:cubicBezTo>
                    <a:pt x="514" y="958"/>
                    <a:pt x="512" y="958"/>
                    <a:pt x="511" y="958"/>
                  </a:cubicBezTo>
                  <a:close/>
                  <a:moveTo>
                    <a:pt x="3788" y="933"/>
                  </a:moveTo>
                  <a:cubicBezTo>
                    <a:pt x="3766" y="943"/>
                    <a:pt x="3738" y="951"/>
                    <a:pt x="3719" y="958"/>
                  </a:cubicBezTo>
                  <a:cubicBezTo>
                    <a:pt x="3741" y="958"/>
                    <a:pt x="3792" y="947"/>
                    <a:pt x="3803" y="936"/>
                  </a:cubicBezTo>
                  <a:lnTo>
                    <a:pt x="3803" y="936"/>
                  </a:lnTo>
                  <a:cubicBezTo>
                    <a:pt x="3795" y="940"/>
                    <a:pt x="3787" y="944"/>
                    <a:pt x="3781" y="944"/>
                  </a:cubicBezTo>
                  <a:cubicBezTo>
                    <a:pt x="3779" y="944"/>
                    <a:pt x="3777" y="943"/>
                    <a:pt x="3775" y="942"/>
                  </a:cubicBezTo>
                  <a:cubicBezTo>
                    <a:pt x="3779" y="939"/>
                    <a:pt x="3783" y="936"/>
                    <a:pt x="3788" y="933"/>
                  </a:cubicBezTo>
                  <a:close/>
                  <a:moveTo>
                    <a:pt x="2974" y="964"/>
                  </a:moveTo>
                  <a:cubicBezTo>
                    <a:pt x="2970" y="964"/>
                    <a:pt x="2962" y="964"/>
                    <a:pt x="2961" y="967"/>
                  </a:cubicBezTo>
                  <a:lnTo>
                    <a:pt x="2961" y="967"/>
                  </a:lnTo>
                  <a:cubicBezTo>
                    <a:pt x="2967" y="966"/>
                    <a:pt x="2971" y="965"/>
                    <a:pt x="2974" y="964"/>
                  </a:cubicBezTo>
                  <a:close/>
                  <a:moveTo>
                    <a:pt x="196" y="975"/>
                  </a:moveTo>
                  <a:lnTo>
                    <a:pt x="196" y="976"/>
                  </a:lnTo>
                  <a:lnTo>
                    <a:pt x="196" y="976"/>
                  </a:lnTo>
                  <a:cubicBezTo>
                    <a:pt x="196" y="975"/>
                    <a:pt x="196" y="975"/>
                    <a:pt x="196" y="975"/>
                  </a:cubicBezTo>
                  <a:lnTo>
                    <a:pt x="196" y="975"/>
                  </a:lnTo>
                  <a:cubicBezTo>
                    <a:pt x="196" y="975"/>
                    <a:pt x="196" y="975"/>
                    <a:pt x="196" y="975"/>
                  </a:cubicBezTo>
                  <a:close/>
                  <a:moveTo>
                    <a:pt x="62" y="975"/>
                  </a:moveTo>
                  <a:cubicBezTo>
                    <a:pt x="62" y="975"/>
                    <a:pt x="62" y="977"/>
                    <a:pt x="63" y="978"/>
                  </a:cubicBezTo>
                  <a:lnTo>
                    <a:pt x="63" y="978"/>
                  </a:lnTo>
                  <a:cubicBezTo>
                    <a:pt x="63" y="977"/>
                    <a:pt x="62" y="976"/>
                    <a:pt x="62" y="975"/>
                  </a:cubicBezTo>
                  <a:close/>
                  <a:moveTo>
                    <a:pt x="1496" y="981"/>
                  </a:moveTo>
                  <a:cubicBezTo>
                    <a:pt x="1496" y="981"/>
                    <a:pt x="1496" y="981"/>
                    <a:pt x="1496" y="981"/>
                  </a:cubicBezTo>
                  <a:lnTo>
                    <a:pt x="1496" y="981"/>
                  </a:lnTo>
                  <a:close/>
                  <a:moveTo>
                    <a:pt x="1496" y="981"/>
                  </a:moveTo>
                  <a:cubicBezTo>
                    <a:pt x="1496" y="981"/>
                    <a:pt x="1496" y="981"/>
                    <a:pt x="1496" y="981"/>
                  </a:cubicBezTo>
                  <a:lnTo>
                    <a:pt x="1496" y="981"/>
                  </a:lnTo>
                  <a:close/>
                  <a:moveTo>
                    <a:pt x="1496" y="981"/>
                  </a:moveTo>
                  <a:cubicBezTo>
                    <a:pt x="1496" y="981"/>
                    <a:pt x="1496" y="981"/>
                    <a:pt x="1496" y="981"/>
                  </a:cubicBezTo>
                  <a:lnTo>
                    <a:pt x="1496" y="981"/>
                  </a:lnTo>
                  <a:close/>
                  <a:moveTo>
                    <a:pt x="1496" y="981"/>
                  </a:moveTo>
                  <a:cubicBezTo>
                    <a:pt x="1496" y="981"/>
                    <a:pt x="1496" y="981"/>
                    <a:pt x="1496" y="981"/>
                  </a:cubicBezTo>
                  <a:lnTo>
                    <a:pt x="1496" y="981"/>
                  </a:lnTo>
                  <a:close/>
                  <a:moveTo>
                    <a:pt x="1496" y="981"/>
                  </a:moveTo>
                  <a:cubicBezTo>
                    <a:pt x="1496" y="981"/>
                    <a:pt x="1496" y="981"/>
                    <a:pt x="1496" y="981"/>
                  </a:cubicBezTo>
                  <a:lnTo>
                    <a:pt x="1496" y="981"/>
                  </a:lnTo>
                  <a:close/>
                  <a:moveTo>
                    <a:pt x="185" y="970"/>
                  </a:moveTo>
                  <a:cubicBezTo>
                    <a:pt x="185" y="975"/>
                    <a:pt x="185" y="981"/>
                    <a:pt x="185" y="986"/>
                  </a:cubicBezTo>
                  <a:lnTo>
                    <a:pt x="180" y="986"/>
                  </a:lnTo>
                  <a:cubicBezTo>
                    <a:pt x="180" y="986"/>
                    <a:pt x="180" y="986"/>
                    <a:pt x="180" y="981"/>
                  </a:cubicBezTo>
                  <a:cubicBezTo>
                    <a:pt x="174" y="981"/>
                    <a:pt x="174" y="986"/>
                    <a:pt x="174" y="986"/>
                  </a:cubicBezTo>
                  <a:lnTo>
                    <a:pt x="168" y="986"/>
                  </a:lnTo>
                  <a:cubicBezTo>
                    <a:pt x="168" y="981"/>
                    <a:pt x="174" y="981"/>
                    <a:pt x="174" y="975"/>
                  </a:cubicBezTo>
                  <a:cubicBezTo>
                    <a:pt x="174" y="981"/>
                    <a:pt x="174" y="981"/>
                    <a:pt x="180" y="981"/>
                  </a:cubicBezTo>
                  <a:cubicBezTo>
                    <a:pt x="180" y="975"/>
                    <a:pt x="180" y="975"/>
                    <a:pt x="180" y="975"/>
                  </a:cubicBezTo>
                  <a:cubicBezTo>
                    <a:pt x="180" y="970"/>
                    <a:pt x="180" y="970"/>
                    <a:pt x="185" y="970"/>
                  </a:cubicBezTo>
                  <a:close/>
                  <a:moveTo>
                    <a:pt x="196" y="976"/>
                  </a:moveTo>
                  <a:cubicBezTo>
                    <a:pt x="197" y="981"/>
                    <a:pt x="198" y="986"/>
                    <a:pt x="202" y="986"/>
                  </a:cubicBezTo>
                  <a:lnTo>
                    <a:pt x="196" y="976"/>
                  </a:lnTo>
                  <a:close/>
                  <a:moveTo>
                    <a:pt x="1487" y="1002"/>
                  </a:moveTo>
                  <a:cubicBezTo>
                    <a:pt x="1486" y="1002"/>
                    <a:pt x="1486" y="1002"/>
                    <a:pt x="1486" y="1004"/>
                  </a:cubicBezTo>
                  <a:lnTo>
                    <a:pt x="1486" y="1004"/>
                  </a:lnTo>
                  <a:cubicBezTo>
                    <a:pt x="1486" y="1003"/>
                    <a:pt x="1487" y="1002"/>
                    <a:pt x="1488" y="1002"/>
                  </a:cubicBezTo>
                  <a:cubicBezTo>
                    <a:pt x="1489" y="1002"/>
                    <a:pt x="1489" y="1002"/>
                    <a:pt x="1490" y="1003"/>
                  </a:cubicBezTo>
                  <a:cubicBezTo>
                    <a:pt x="1489" y="1002"/>
                    <a:pt x="1488" y="1002"/>
                    <a:pt x="1487" y="1002"/>
                  </a:cubicBezTo>
                  <a:close/>
                  <a:moveTo>
                    <a:pt x="1456" y="1009"/>
                  </a:moveTo>
                  <a:cubicBezTo>
                    <a:pt x="1456" y="1013"/>
                    <a:pt x="1455" y="1016"/>
                    <a:pt x="1453" y="1016"/>
                  </a:cubicBezTo>
                  <a:cubicBezTo>
                    <a:pt x="1453" y="1016"/>
                    <a:pt x="1452" y="1016"/>
                    <a:pt x="1451" y="1014"/>
                  </a:cubicBezTo>
                  <a:cubicBezTo>
                    <a:pt x="1451" y="1014"/>
                    <a:pt x="1451" y="1009"/>
                    <a:pt x="1456" y="1009"/>
                  </a:cubicBezTo>
                  <a:close/>
                  <a:moveTo>
                    <a:pt x="605" y="1009"/>
                  </a:moveTo>
                  <a:cubicBezTo>
                    <a:pt x="611" y="1014"/>
                    <a:pt x="611" y="1014"/>
                    <a:pt x="611" y="1020"/>
                  </a:cubicBezTo>
                  <a:cubicBezTo>
                    <a:pt x="600" y="1014"/>
                    <a:pt x="594" y="1014"/>
                    <a:pt x="605" y="1009"/>
                  </a:cubicBezTo>
                  <a:close/>
                  <a:moveTo>
                    <a:pt x="1137" y="1020"/>
                  </a:moveTo>
                  <a:lnTo>
                    <a:pt x="1142" y="1025"/>
                  </a:lnTo>
                  <a:lnTo>
                    <a:pt x="1142" y="1025"/>
                  </a:lnTo>
                  <a:cubicBezTo>
                    <a:pt x="1143" y="1023"/>
                    <a:pt x="1137" y="1020"/>
                    <a:pt x="1137" y="1020"/>
                  </a:cubicBezTo>
                  <a:close/>
                  <a:moveTo>
                    <a:pt x="544" y="1031"/>
                  </a:moveTo>
                  <a:cubicBezTo>
                    <a:pt x="538" y="1031"/>
                    <a:pt x="538" y="1037"/>
                    <a:pt x="532" y="1037"/>
                  </a:cubicBezTo>
                  <a:cubicBezTo>
                    <a:pt x="532" y="1037"/>
                    <a:pt x="532" y="1031"/>
                    <a:pt x="532" y="1031"/>
                  </a:cubicBezTo>
                  <a:close/>
                  <a:moveTo>
                    <a:pt x="117" y="1033"/>
                  </a:moveTo>
                  <a:cubicBezTo>
                    <a:pt x="118" y="1034"/>
                    <a:pt x="121" y="1036"/>
                    <a:pt x="126" y="1038"/>
                  </a:cubicBezTo>
                  <a:lnTo>
                    <a:pt x="126" y="1038"/>
                  </a:lnTo>
                  <a:cubicBezTo>
                    <a:pt x="123" y="1037"/>
                    <a:pt x="126" y="1035"/>
                    <a:pt x="117" y="1033"/>
                  </a:cubicBezTo>
                  <a:close/>
                  <a:moveTo>
                    <a:pt x="126" y="1038"/>
                  </a:moveTo>
                  <a:cubicBezTo>
                    <a:pt x="126" y="1039"/>
                    <a:pt x="127" y="1039"/>
                    <a:pt x="128" y="1039"/>
                  </a:cubicBezTo>
                  <a:lnTo>
                    <a:pt x="128" y="1039"/>
                  </a:lnTo>
                  <a:cubicBezTo>
                    <a:pt x="127" y="1039"/>
                    <a:pt x="126" y="1039"/>
                    <a:pt x="126" y="1038"/>
                  </a:cubicBezTo>
                  <a:close/>
                  <a:moveTo>
                    <a:pt x="128" y="1039"/>
                  </a:moveTo>
                  <a:cubicBezTo>
                    <a:pt x="132" y="1041"/>
                    <a:pt x="136" y="1042"/>
                    <a:pt x="140" y="1042"/>
                  </a:cubicBezTo>
                  <a:cubicBezTo>
                    <a:pt x="134" y="1041"/>
                    <a:pt x="130" y="1040"/>
                    <a:pt x="128" y="1039"/>
                  </a:cubicBezTo>
                  <a:close/>
                  <a:moveTo>
                    <a:pt x="1725" y="1037"/>
                  </a:moveTo>
                  <a:cubicBezTo>
                    <a:pt x="1725" y="1042"/>
                    <a:pt x="1727" y="1044"/>
                    <a:pt x="1728" y="1045"/>
                  </a:cubicBezTo>
                  <a:lnTo>
                    <a:pt x="1728" y="1045"/>
                  </a:lnTo>
                  <a:lnTo>
                    <a:pt x="1725" y="1037"/>
                  </a:lnTo>
                  <a:close/>
                  <a:moveTo>
                    <a:pt x="146" y="1054"/>
                  </a:moveTo>
                  <a:cubicBezTo>
                    <a:pt x="146" y="1054"/>
                    <a:pt x="146" y="1054"/>
                    <a:pt x="146" y="1054"/>
                  </a:cubicBezTo>
                  <a:lnTo>
                    <a:pt x="146" y="1054"/>
                  </a:lnTo>
                  <a:cubicBezTo>
                    <a:pt x="146" y="1054"/>
                    <a:pt x="146" y="1054"/>
                    <a:pt x="146" y="1054"/>
                  </a:cubicBezTo>
                  <a:close/>
                  <a:moveTo>
                    <a:pt x="2987" y="1059"/>
                  </a:moveTo>
                  <a:cubicBezTo>
                    <a:pt x="2987" y="1059"/>
                    <a:pt x="2986" y="1059"/>
                    <a:pt x="2985" y="1059"/>
                  </a:cubicBezTo>
                  <a:cubicBezTo>
                    <a:pt x="2986" y="1059"/>
                    <a:pt x="2987" y="1059"/>
                    <a:pt x="2987" y="1059"/>
                  </a:cubicBezTo>
                  <a:close/>
                  <a:moveTo>
                    <a:pt x="510" y="1076"/>
                  </a:moveTo>
                  <a:cubicBezTo>
                    <a:pt x="509" y="1077"/>
                    <a:pt x="509" y="1078"/>
                    <a:pt x="510" y="1080"/>
                  </a:cubicBezTo>
                  <a:lnTo>
                    <a:pt x="510" y="1080"/>
                  </a:lnTo>
                  <a:lnTo>
                    <a:pt x="510" y="1076"/>
                  </a:lnTo>
                  <a:close/>
                  <a:moveTo>
                    <a:pt x="1445" y="1070"/>
                  </a:moveTo>
                  <a:cubicBezTo>
                    <a:pt x="1445" y="1070"/>
                    <a:pt x="1445" y="1076"/>
                    <a:pt x="1451" y="1076"/>
                  </a:cubicBezTo>
                  <a:cubicBezTo>
                    <a:pt x="1451" y="1076"/>
                    <a:pt x="1445" y="1076"/>
                    <a:pt x="1445" y="1082"/>
                  </a:cubicBezTo>
                  <a:cubicBezTo>
                    <a:pt x="1445" y="1076"/>
                    <a:pt x="1445" y="1070"/>
                    <a:pt x="1445" y="1070"/>
                  </a:cubicBezTo>
                  <a:close/>
                  <a:moveTo>
                    <a:pt x="1529" y="1081"/>
                  </a:moveTo>
                  <a:cubicBezTo>
                    <a:pt x="1528" y="1081"/>
                    <a:pt x="1528" y="1081"/>
                    <a:pt x="1528" y="1082"/>
                  </a:cubicBezTo>
                  <a:lnTo>
                    <a:pt x="1529" y="1082"/>
                  </a:lnTo>
                  <a:cubicBezTo>
                    <a:pt x="1529" y="1081"/>
                    <a:pt x="1529" y="1081"/>
                    <a:pt x="1529" y="1081"/>
                  </a:cubicBezTo>
                  <a:close/>
                  <a:moveTo>
                    <a:pt x="1524" y="1082"/>
                  </a:moveTo>
                  <a:cubicBezTo>
                    <a:pt x="1525" y="1082"/>
                    <a:pt x="1525" y="1082"/>
                    <a:pt x="1526" y="1082"/>
                  </a:cubicBezTo>
                  <a:cubicBezTo>
                    <a:pt x="1527" y="1082"/>
                    <a:pt x="1527" y="1082"/>
                    <a:pt x="1528" y="1082"/>
                  </a:cubicBezTo>
                  <a:close/>
                  <a:moveTo>
                    <a:pt x="448" y="1104"/>
                  </a:moveTo>
                  <a:lnTo>
                    <a:pt x="448" y="1104"/>
                  </a:lnTo>
                  <a:cubicBezTo>
                    <a:pt x="448" y="1104"/>
                    <a:pt x="448" y="1104"/>
                    <a:pt x="448" y="1104"/>
                  </a:cubicBezTo>
                  <a:close/>
                  <a:moveTo>
                    <a:pt x="488" y="1104"/>
                  </a:moveTo>
                  <a:lnTo>
                    <a:pt x="488" y="1104"/>
                  </a:lnTo>
                  <a:lnTo>
                    <a:pt x="488" y="1104"/>
                  </a:lnTo>
                  <a:close/>
                  <a:moveTo>
                    <a:pt x="448" y="1104"/>
                  </a:moveTo>
                  <a:lnTo>
                    <a:pt x="448" y="1104"/>
                  </a:lnTo>
                  <a:cubicBezTo>
                    <a:pt x="448" y="1104"/>
                    <a:pt x="448" y="1104"/>
                    <a:pt x="448" y="1104"/>
                  </a:cubicBezTo>
                  <a:close/>
                  <a:moveTo>
                    <a:pt x="482" y="1104"/>
                  </a:moveTo>
                  <a:lnTo>
                    <a:pt x="482" y="1104"/>
                  </a:lnTo>
                  <a:cubicBezTo>
                    <a:pt x="483" y="1105"/>
                    <a:pt x="483" y="1106"/>
                    <a:pt x="484" y="1107"/>
                  </a:cubicBezTo>
                  <a:lnTo>
                    <a:pt x="484" y="1107"/>
                  </a:lnTo>
                  <a:cubicBezTo>
                    <a:pt x="485" y="1105"/>
                    <a:pt x="484" y="1104"/>
                    <a:pt x="482" y="1104"/>
                  </a:cubicBezTo>
                  <a:close/>
                  <a:moveTo>
                    <a:pt x="1060" y="1109"/>
                  </a:moveTo>
                  <a:cubicBezTo>
                    <a:pt x="1057" y="1109"/>
                    <a:pt x="1055" y="1110"/>
                    <a:pt x="1053" y="1110"/>
                  </a:cubicBezTo>
                  <a:lnTo>
                    <a:pt x="1059" y="1110"/>
                  </a:lnTo>
                  <a:cubicBezTo>
                    <a:pt x="1059" y="1109"/>
                    <a:pt x="1059" y="1109"/>
                    <a:pt x="1060" y="1109"/>
                  </a:cubicBezTo>
                  <a:close/>
                  <a:moveTo>
                    <a:pt x="454" y="874"/>
                  </a:moveTo>
                  <a:cubicBezTo>
                    <a:pt x="454" y="874"/>
                    <a:pt x="454" y="874"/>
                    <a:pt x="454" y="874"/>
                  </a:cubicBezTo>
                  <a:lnTo>
                    <a:pt x="454" y="874"/>
                  </a:lnTo>
                  <a:cubicBezTo>
                    <a:pt x="454" y="883"/>
                    <a:pt x="451" y="888"/>
                    <a:pt x="452" y="888"/>
                  </a:cubicBezTo>
                  <a:cubicBezTo>
                    <a:pt x="452" y="888"/>
                    <a:pt x="452" y="887"/>
                    <a:pt x="454" y="886"/>
                  </a:cubicBezTo>
                  <a:lnTo>
                    <a:pt x="454" y="886"/>
                  </a:lnTo>
                  <a:cubicBezTo>
                    <a:pt x="448" y="891"/>
                    <a:pt x="448" y="891"/>
                    <a:pt x="448" y="891"/>
                  </a:cubicBezTo>
                  <a:cubicBezTo>
                    <a:pt x="451" y="888"/>
                    <a:pt x="453" y="888"/>
                    <a:pt x="454" y="888"/>
                  </a:cubicBezTo>
                  <a:cubicBezTo>
                    <a:pt x="455" y="888"/>
                    <a:pt x="457" y="888"/>
                    <a:pt x="460" y="886"/>
                  </a:cubicBezTo>
                  <a:lnTo>
                    <a:pt x="460" y="886"/>
                  </a:lnTo>
                  <a:cubicBezTo>
                    <a:pt x="454" y="897"/>
                    <a:pt x="465" y="886"/>
                    <a:pt x="454" y="902"/>
                  </a:cubicBezTo>
                  <a:cubicBezTo>
                    <a:pt x="458" y="902"/>
                    <a:pt x="463" y="895"/>
                    <a:pt x="467" y="895"/>
                  </a:cubicBezTo>
                  <a:cubicBezTo>
                    <a:pt x="468" y="895"/>
                    <a:pt x="470" y="896"/>
                    <a:pt x="471" y="897"/>
                  </a:cubicBezTo>
                  <a:cubicBezTo>
                    <a:pt x="448" y="908"/>
                    <a:pt x="476" y="902"/>
                    <a:pt x="454" y="919"/>
                  </a:cubicBezTo>
                  <a:cubicBezTo>
                    <a:pt x="460" y="915"/>
                    <a:pt x="463" y="914"/>
                    <a:pt x="466" y="914"/>
                  </a:cubicBezTo>
                  <a:cubicBezTo>
                    <a:pt x="468" y="914"/>
                    <a:pt x="470" y="915"/>
                    <a:pt x="473" y="915"/>
                  </a:cubicBezTo>
                  <a:cubicBezTo>
                    <a:pt x="474" y="915"/>
                    <a:pt x="475" y="915"/>
                    <a:pt x="476" y="915"/>
                  </a:cubicBezTo>
                  <a:lnTo>
                    <a:pt x="476" y="915"/>
                  </a:lnTo>
                  <a:cubicBezTo>
                    <a:pt x="475" y="920"/>
                    <a:pt x="471" y="925"/>
                    <a:pt x="471" y="930"/>
                  </a:cubicBezTo>
                  <a:cubicBezTo>
                    <a:pt x="482" y="919"/>
                    <a:pt x="488" y="919"/>
                    <a:pt x="499" y="914"/>
                  </a:cubicBezTo>
                  <a:lnTo>
                    <a:pt x="499" y="914"/>
                  </a:lnTo>
                  <a:cubicBezTo>
                    <a:pt x="488" y="925"/>
                    <a:pt x="482" y="925"/>
                    <a:pt x="471" y="936"/>
                  </a:cubicBezTo>
                  <a:lnTo>
                    <a:pt x="471" y="936"/>
                  </a:lnTo>
                  <a:cubicBezTo>
                    <a:pt x="482" y="925"/>
                    <a:pt x="482" y="930"/>
                    <a:pt x="493" y="925"/>
                  </a:cubicBezTo>
                  <a:lnTo>
                    <a:pt x="493" y="925"/>
                  </a:lnTo>
                  <a:cubicBezTo>
                    <a:pt x="490" y="928"/>
                    <a:pt x="490" y="929"/>
                    <a:pt x="488" y="931"/>
                  </a:cubicBezTo>
                  <a:lnTo>
                    <a:pt x="488" y="931"/>
                  </a:lnTo>
                  <a:cubicBezTo>
                    <a:pt x="489" y="931"/>
                    <a:pt x="489" y="931"/>
                    <a:pt x="489" y="931"/>
                  </a:cubicBezTo>
                  <a:cubicBezTo>
                    <a:pt x="490" y="931"/>
                    <a:pt x="489" y="932"/>
                    <a:pt x="492" y="932"/>
                  </a:cubicBezTo>
                  <a:cubicBezTo>
                    <a:pt x="493" y="932"/>
                    <a:pt x="495" y="932"/>
                    <a:pt x="499" y="930"/>
                  </a:cubicBezTo>
                  <a:lnTo>
                    <a:pt x="499" y="930"/>
                  </a:lnTo>
                  <a:cubicBezTo>
                    <a:pt x="488" y="942"/>
                    <a:pt x="476" y="942"/>
                    <a:pt x="488" y="942"/>
                  </a:cubicBezTo>
                  <a:cubicBezTo>
                    <a:pt x="486" y="944"/>
                    <a:pt x="484" y="945"/>
                    <a:pt x="483" y="946"/>
                  </a:cubicBezTo>
                  <a:lnTo>
                    <a:pt x="483" y="946"/>
                  </a:lnTo>
                  <a:cubicBezTo>
                    <a:pt x="489" y="944"/>
                    <a:pt x="495" y="940"/>
                    <a:pt x="499" y="936"/>
                  </a:cubicBezTo>
                  <a:lnTo>
                    <a:pt x="499" y="936"/>
                  </a:lnTo>
                  <a:cubicBezTo>
                    <a:pt x="504" y="942"/>
                    <a:pt x="488" y="947"/>
                    <a:pt x="482" y="953"/>
                  </a:cubicBezTo>
                  <a:lnTo>
                    <a:pt x="482" y="953"/>
                  </a:lnTo>
                  <a:cubicBezTo>
                    <a:pt x="488" y="953"/>
                    <a:pt x="499" y="947"/>
                    <a:pt x="499" y="947"/>
                  </a:cubicBezTo>
                  <a:lnTo>
                    <a:pt x="499" y="947"/>
                  </a:lnTo>
                  <a:cubicBezTo>
                    <a:pt x="499" y="949"/>
                    <a:pt x="499" y="951"/>
                    <a:pt x="498" y="951"/>
                  </a:cubicBezTo>
                  <a:lnTo>
                    <a:pt x="498" y="951"/>
                  </a:lnTo>
                  <a:cubicBezTo>
                    <a:pt x="499" y="951"/>
                    <a:pt x="500" y="951"/>
                    <a:pt x="500" y="951"/>
                  </a:cubicBezTo>
                  <a:cubicBezTo>
                    <a:pt x="506" y="951"/>
                    <a:pt x="503" y="957"/>
                    <a:pt x="511" y="958"/>
                  </a:cubicBezTo>
                  <a:lnTo>
                    <a:pt x="511" y="958"/>
                  </a:lnTo>
                  <a:cubicBezTo>
                    <a:pt x="521" y="953"/>
                    <a:pt x="527" y="953"/>
                    <a:pt x="532" y="947"/>
                  </a:cubicBezTo>
                  <a:cubicBezTo>
                    <a:pt x="532" y="950"/>
                    <a:pt x="535" y="950"/>
                    <a:pt x="537" y="950"/>
                  </a:cubicBezTo>
                  <a:cubicBezTo>
                    <a:pt x="539" y="950"/>
                    <a:pt x="541" y="950"/>
                    <a:pt x="538" y="953"/>
                  </a:cubicBezTo>
                  <a:lnTo>
                    <a:pt x="532" y="953"/>
                  </a:lnTo>
                  <a:cubicBezTo>
                    <a:pt x="528" y="957"/>
                    <a:pt x="526" y="958"/>
                    <a:pt x="525" y="958"/>
                  </a:cubicBezTo>
                  <a:cubicBezTo>
                    <a:pt x="524" y="958"/>
                    <a:pt x="523" y="957"/>
                    <a:pt x="521" y="957"/>
                  </a:cubicBezTo>
                  <a:cubicBezTo>
                    <a:pt x="520" y="957"/>
                    <a:pt x="518" y="957"/>
                    <a:pt x="516" y="958"/>
                  </a:cubicBezTo>
                  <a:cubicBezTo>
                    <a:pt x="521" y="958"/>
                    <a:pt x="538" y="958"/>
                    <a:pt x="532" y="964"/>
                  </a:cubicBezTo>
                  <a:cubicBezTo>
                    <a:pt x="529" y="965"/>
                    <a:pt x="526" y="966"/>
                    <a:pt x="525" y="966"/>
                  </a:cubicBezTo>
                  <a:cubicBezTo>
                    <a:pt x="522" y="966"/>
                    <a:pt x="522" y="964"/>
                    <a:pt x="521" y="964"/>
                  </a:cubicBezTo>
                  <a:cubicBezTo>
                    <a:pt x="521" y="964"/>
                    <a:pt x="520" y="966"/>
                    <a:pt x="516" y="970"/>
                  </a:cubicBezTo>
                  <a:lnTo>
                    <a:pt x="516" y="964"/>
                  </a:lnTo>
                  <a:cubicBezTo>
                    <a:pt x="509" y="967"/>
                    <a:pt x="507" y="968"/>
                    <a:pt x="505" y="968"/>
                  </a:cubicBezTo>
                  <a:cubicBezTo>
                    <a:pt x="503" y="968"/>
                    <a:pt x="505" y="966"/>
                    <a:pt x="503" y="966"/>
                  </a:cubicBezTo>
                  <a:cubicBezTo>
                    <a:pt x="502" y="966"/>
                    <a:pt x="499" y="967"/>
                    <a:pt x="493" y="970"/>
                  </a:cubicBezTo>
                  <a:cubicBezTo>
                    <a:pt x="493" y="981"/>
                    <a:pt x="504" y="975"/>
                    <a:pt x="499" y="981"/>
                  </a:cubicBezTo>
                  <a:cubicBezTo>
                    <a:pt x="510" y="981"/>
                    <a:pt x="516" y="975"/>
                    <a:pt x="521" y="975"/>
                  </a:cubicBezTo>
                  <a:lnTo>
                    <a:pt x="521" y="975"/>
                  </a:lnTo>
                  <a:cubicBezTo>
                    <a:pt x="538" y="981"/>
                    <a:pt x="488" y="992"/>
                    <a:pt x="510" y="992"/>
                  </a:cubicBezTo>
                  <a:cubicBezTo>
                    <a:pt x="513" y="992"/>
                    <a:pt x="520" y="991"/>
                    <a:pt x="525" y="991"/>
                  </a:cubicBezTo>
                  <a:cubicBezTo>
                    <a:pt x="530" y="991"/>
                    <a:pt x="532" y="992"/>
                    <a:pt x="527" y="998"/>
                  </a:cubicBezTo>
                  <a:lnTo>
                    <a:pt x="510" y="998"/>
                  </a:lnTo>
                  <a:cubicBezTo>
                    <a:pt x="510" y="1000"/>
                    <a:pt x="517" y="1000"/>
                    <a:pt x="523" y="1000"/>
                  </a:cubicBezTo>
                  <a:cubicBezTo>
                    <a:pt x="528" y="1000"/>
                    <a:pt x="532" y="1000"/>
                    <a:pt x="527" y="1003"/>
                  </a:cubicBezTo>
                  <a:cubicBezTo>
                    <a:pt x="519" y="1003"/>
                    <a:pt x="519" y="1001"/>
                    <a:pt x="518" y="1001"/>
                  </a:cubicBezTo>
                  <a:cubicBezTo>
                    <a:pt x="518" y="1001"/>
                    <a:pt x="517" y="1001"/>
                    <a:pt x="516" y="1003"/>
                  </a:cubicBezTo>
                  <a:cubicBezTo>
                    <a:pt x="512" y="1005"/>
                    <a:pt x="512" y="1006"/>
                    <a:pt x="513" y="1006"/>
                  </a:cubicBezTo>
                  <a:cubicBezTo>
                    <a:pt x="517" y="1006"/>
                    <a:pt x="527" y="1003"/>
                    <a:pt x="527" y="1003"/>
                  </a:cubicBezTo>
                  <a:lnTo>
                    <a:pt x="527" y="1003"/>
                  </a:lnTo>
                  <a:lnTo>
                    <a:pt x="510" y="1009"/>
                  </a:lnTo>
                  <a:cubicBezTo>
                    <a:pt x="516" y="1014"/>
                    <a:pt x="527" y="1020"/>
                    <a:pt x="527" y="1026"/>
                  </a:cubicBezTo>
                  <a:lnTo>
                    <a:pt x="516" y="1026"/>
                  </a:lnTo>
                  <a:cubicBezTo>
                    <a:pt x="521" y="1037"/>
                    <a:pt x="510" y="1042"/>
                    <a:pt x="504" y="1048"/>
                  </a:cubicBezTo>
                  <a:lnTo>
                    <a:pt x="516" y="1054"/>
                  </a:lnTo>
                  <a:lnTo>
                    <a:pt x="504" y="1054"/>
                  </a:lnTo>
                  <a:cubicBezTo>
                    <a:pt x="502" y="1056"/>
                    <a:pt x="504" y="1056"/>
                    <a:pt x="509" y="1056"/>
                  </a:cubicBezTo>
                  <a:cubicBezTo>
                    <a:pt x="513" y="1056"/>
                    <a:pt x="518" y="1056"/>
                    <a:pt x="521" y="1059"/>
                  </a:cubicBezTo>
                  <a:lnTo>
                    <a:pt x="510" y="1059"/>
                  </a:lnTo>
                  <a:cubicBezTo>
                    <a:pt x="521" y="1065"/>
                    <a:pt x="526" y="1081"/>
                    <a:pt x="511" y="1082"/>
                  </a:cubicBezTo>
                  <a:lnTo>
                    <a:pt x="511" y="1082"/>
                  </a:lnTo>
                  <a:cubicBezTo>
                    <a:pt x="511" y="1081"/>
                    <a:pt x="510" y="1080"/>
                    <a:pt x="510" y="1080"/>
                  </a:cubicBezTo>
                  <a:lnTo>
                    <a:pt x="510" y="1080"/>
                  </a:lnTo>
                  <a:lnTo>
                    <a:pt x="510" y="1082"/>
                  </a:lnTo>
                  <a:cubicBezTo>
                    <a:pt x="510" y="1082"/>
                    <a:pt x="511" y="1082"/>
                    <a:pt x="511" y="1082"/>
                  </a:cubicBezTo>
                  <a:lnTo>
                    <a:pt x="511" y="1082"/>
                  </a:lnTo>
                  <a:cubicBezTo>
                    <a:pt x="517" y="1087"/>
                    <a:pt x="529" y="1093"/>
                    <a:pt x="521" y="1093"/>
                  </a:cubicBezTo>
                  <a:cubicBezTo>
                    <a:pt x="512" y="1097"/>
                    <a:pt x="514" y="1106"/>
                    <a:pt x="506" y="1106"/>
                  </a:cubicBezTo>
                  <a:cubicBezTo>
                    <a:pt x="504" y="1106"/>
                    <a:pt x="502" y="1105"/>
                    <a:pt x="499" y="1104"/>
                  </a:cubicBezTo>
                  <a:lnTo>
                    <a:pt x="499" y="1104"/>
                  </a:lnTo>
                  <a:cubicBezTo>
                    <a:pt x="504" y="1108"/>
                    <a:pt x="505" y="1108"/>
                    <a:pt x="504" y="1108"/>
                  </a:cubicBezTo>
                  <a:cubicBezTo>
                    <a:pt x="504" y="1108"/>
                    <a:pt x="503" y="1108"/>
                    <a:pt x="502" y="1108"/>
                  </a:cubicBezTo>
                  <a:lnTo>
                    <a:pt x="502" y="1108"/>
                  </a:lnTo>
                  <a:cubicBezTo>
                    <a:pt x="500" y="1108"/>
                    <a:pt x="499" y="1110"/>
                    <a:pt x="510" y="1121"/>
                  </a:cubicBezTo>
                  <a:cubicBezTo>
                    <a:pt x="499" y="1115"/>
                    <a:pt x="493" y="1110"/>
                    <a:pt x="488" y="1099"/>
                  </a:cubicBezTo>
                  <a:lnTo>
                    <a:pt x="488" y="1099"/>
                  </a:lnTo>
                  <a:cubicBezTo>
                    <a:pt x="488" y="1099"/>
                    <a:pt x="490" y="1104"/>
                    <a:pt x="493" y="1110"/>
                  </a:cubicBezTo>
                  <a:lnTo>
                    <a:pt x="493" y="1110"/>
                  </a:lnTo>
                  <a:cubicBezTo>
                    <a:pt x="493" y="1112"/>
                    <a:pt x="493" y="1114"/>
                    <a:pt x="493" y="1116"/>
                  </a:cubicBezTo>
                  <a:lnTo>
                    <a:pt x="493" y="1116"/>
                  </a:lnTo>
                  <a:lnTo>
                    <a:pt x="488" y="1104"/>
                  </a:lnTo>
                  <a:lnTo>
                    <a:pt x="488" y="1110"/>
                  </a:lnTo>
                  <a:cubicBezTo>
                    <a:pt x="488" y="1110"/>
                    <a:pt x="493" y="1115"/>
                    <a:pt x="493" y="1121"/>
                  </a:cubicBezTo>
                  <a:cubicBezTo>
                    <a:pt x="493" y="1122"/>
                    <a:pt x="493" y="1122"/>
                    <a:pt x="493" y="1122"/>
                  </a:cubicBezTo>
                  <a:cubicBezTo>
                    <a:pt x="492" y="1122"/>
                    <a:pt x="488" y="1113"/>
                    <a:pt x="484" y="1107"/>
                  </a:cubicBezTo>
                  <a:lnTo>
                    <a:pt x="484" y="1107"/>
                  </a:lnTo>
                  <a:cubicBezTo>
                    <a:pt x="484" y="1109"/>
                    <a:pt x="482" y="1112"/>
                    <a:pt x="482" y="1115"/>
                  </a:cubicBezTo>
                  <a:cubicBezTo>
                    <a:pt x="482" y="1104"/>
                    <a:pt x="482" y="1104"/>
                    <a:pt x="476" y="1104"/>
                  </a:cubicBezTo>
                  <a:lnTo>
                    <a:pt x="482" y="1098"/>
                  </a:lnTo>
                  <a:cubicBezTo>
                    <a:pt x="480" y="1097"/>
                    <a:pt x="477" y="1096"/>
                    <a:pt x="473" y="1096"/>
                  </a:cubicBezTo>
                  <a:cubicBezTo>
                    <a:pt x="466" y="1096"/>
                    <a:pt x="458" y="1098"/>
                    <a:pt x="454" y="1098"/>
                  </a:cubicBezTo>
                  <a:cubicBezTo>
                    <a:pt x="454" y="1104"/>
                    <a:pt x="454" y="1121"/>
                    <a:pt x="448" y="1121"/>
                  </a:cubicBezTo>
                  <a:cubicBezTo>
                    <a:pt x="454" y="1110"/>
                    <a:pt x="448" y="1115"/>
                    <a:pt x="448" y="1104"/>
                  </a:cubicBezTo>
                  <a:lnTo>
                    <a:pt x="448" y="1121"/>
                  </a:lnTo>
                  <a:cubicBezTo>
                    <a:pt x="443" y="1121"/>
                    <a:pt x="448" y="1104"/>
                    <a:pt x="448" y="1098"/>
                  </a:cubicBezTo>
                  <a:cubicBezTo>
                    <a:pt x="448" y="1097"/>
                    <a:pt x="448" y="1096"/>
                    <a:pt x="448" y="1093"/>
                  </a:cubicBezTo>
                  <a:cubicBezTo>
                    <a:pt x="447" y="1095"/>
                    <a:pt x="447" y="1096"/>
                    <a:pt x="446" y="1096"/>
                  </a:cubicBezTo>
                  <a:cubicBezTo>
                    <a:pt x="444" y="1096"/>
                    <a:pt x="442" y="1087"/>
                    <a:pt x="440" y="1087"/>
                  </a:cubicBezTo>
                  <a:cubicBezTo>
                    <a:pt x="440" y="1087"/>
                    <a:pt x="438" y="1089"/>
                    <a:pt x="437" y="1093"/>
                  </a:cubicBezTo>
                  <a:lnTo>
                    <a:pt x="437" y="1087"/>
                  </a:lnTo>
                  <a:cubicBezTo>
                    <a:pt x="426" y="1087"/>
                    <a:pt x="426" y="1093"/>
                    <a:pt x="415" y="1093"/>
                  </a:cubicBezTo>
                  <a:cubicBezTo>
                    <a:pt x="415" y="1104"/>
                    <a:pt x="409" y="1098"/>
                    <a:pt x="409" y="1110"/>
                  </a:cubicBezTo>
                  <a:cubicBezTo>
                    <a:pt x="404" y="1104"/>
                    <a:pt x="398" y="1093"/>
                    <a:pt x="392" y="1093"/>
                  </a:cubicBezTo>
                  <a:cubicBezTo>
                    <a:pt x="387" y="1098"/>
                    <a:pt x="387" y="1104"/>
                    <a:pt x="381" y="1115"/>
                  </a:cubicBezTo>
                  <a:cubicBezTo>
                    <a:pt x="387" y="1104"/>
                    <a:pt x="376" y="1104"/>
                    <a:pt x="381" y="1093"/>
                  </a:cubicBezTo>
                  <a:cubicBezTo>
                    <a:pt x="376" y="1093"/>
                    <a:pt x="370" y="1093"/>
                    <a:pt x="359" y="1104"/>
                  </a:cubicBezTo>
                  <a:cubicBezTo>
                    <a:pt x="357" y="1105"/>
                    <a:pt x="355" y="1106"/>
                    <a:pt x="354" y="1106"/>
                  </a:cubicBezTo>
                  <a:cubicBezTo>
                    <a:pt x="343" y="1106"/>
                    <a:pt x="338" y="1081"/>
                    <a:pt x="331" y="1081"/>
                  </a:cubicBezTo>
                  <a:cubicBezTo>
                    <a:pt x="329" y="1081"/>
                    <a:pt x="327" y="1083"/>
                    <a:pt x="325" y="1087"/>
                  </a:cubicBezTo>
                  <a:lnTo>
                    <a:pt x="314" y="1098"/>
                  </a:lnTo>
                  <a:cubicBezTo>
                    <a:pt x="308" y="1093"/>
                    <a:pt x="314" y="1087"/>
                    <a:pt x="314" y="1082"/>
                  </a:cubicBezTo>
                  <a:lnTo>
                    <a:pt x="314" y="1082"/>
                  </a:lnTo>
                  <a:cubicBezTo>
                    <a:pt x="311" y="1087"/>
                    <a:pt x="308" y="1088"/>
                    <a:pt x="305" y="1088"/>
                  </a:cubicBezTo>
                  <a:cubicBezTo>
                    <a:pt x="301" y="1088"/>
                    <a:pt x="297" y="1084"/>
                    <a:pt x="293" y="1084"/>
                  </a:cubicBezTo>
                  <a:cubicBezTo>
                    <a:pt x="291" y="1084"/>
                    <a:pt x="288" y="1085"/>
                    <a:pt x="286" y="1087"/>
                  </a:cubicBezTo>
                  <a:cubicBezTo>
                    <a:pt x="286" y="1074"/>
                    <a:pt x="283" y="1071"/>
                    <a:pt x="278" y="1071"/>
                  </a:cubicBezTo>
                  <a:cubicBezTo>
                    <a:pt x="274" y="1071"/>
                    <a:pt x="270" y="1073"/>
                    <a:pt x="266" y="1073"/>
                  </a:cubicBezTo>
                  <a:cubicBezTo>
                    <a:pt x="263" y="1073"/>
                    <a:pt x="260" y="1072"/>
                    <a:pt x="258" y="1065"/>
                  </a:cubicBezTo>
                  <a:lnTo>
                    <a:pt x="258" y="1070"/>
                  </a:lnTo>
                  <a:cubicBezTo>
                    <a:pt x="257" y="1073"/>
                    <a:pt x="255" y="1074"/>
                    <a:pt x="255" y="1074"/>
                  </a:cubicBezTo>
                  <a:cubicBezTo>
                    <a:pt x="252" y="1074"/>
                    <a:pt x="252" y="1065"/>
                    <a:pt x="252" y="1065"/>
                  </a:cubicBezTo>
                  <a:cubicBezTo>
                    <a:pt x="252" y="1070"/>
                    <a:pt x="252" y="1070"/>
                    <a:pt x="252" y="1076"/>
                  </a:cubicBezTo>
                  <a:cubicBezTo>
                    <a:pt x="250" y="1077"/>
                    <a:pt x="248" y="1077"/>
                    <a:pt x="245" y="1077"/>
                  </a:cubicBezTo>
                  <a:cubicBezTo>
                    <a:pt x="226" y="1077"/>
                    <a:pt x="211" y="1058"/>
                    <a:pt x="191" y="1048"/>
                  </a:cubicBezTo>
                  <a:cubicBezTo>
                    <a:pt x="186" y="1048"/>
                    <a:pt x="185" y="1077"/>
                    <a:pt x="179" y="1077"/>
                  </a:cubicBezTo>
                  <a:cubicBezTo>
                    <a:pt x="178" y="1077"/>
                    <a:pt x="176" y="1075"/>
                    <a:pt x="174" y="1070"/>
                  </a:cubicBezTo>
                  <a:lnTo>
                    <a:pt x="180" y="1054"/>
                  </a:lnTo>
                  <a:lnTo>
                    <a:pt x="180" y="1054"/>
                  </a:lnTo>
                  <a:cubicBezTo>
                    <a:pt x="174" y="1059"/>
                    <a:pt x="170" y="1060"/>
                    <a:pt x="165" y="1060"/>
                  </a:cubicBezTo>
                  <a:cubicBezTo>
                    <a:pt x="160" y="1060"/>
                    <a:pt x="156" y="1058"/>
                    <a:pt x="153" y="1058"/>
                  </a:cubicBezTo>
                  <a:cubicBezTo>
                    <a:pt x="152" y="1058"/>
                    <a:pt x="152" y="1058"/>
                    <a:pt x="152" y="1058"/>
                  </a:cubicBezTo>
                  <a:lnTo>
                    <a:pt x="152" y="1058"/>
                  </a:lnTo>
                  <a:cubicBezTo>
                    <a:pt x="154" y="1055"/>
                    <a:pt x="154" y="1053"/>
                    <a:pt x="154" y="1053"/>
                  </a:cubicBezTo>
                  <a:lnTo>
                    <a:pt x="154" y="1053"/>
                  </a:lnTo>
                  <a:cubicBezTo>
                    <a:pt x="153" y="1053"/>
                    <a:pt x="152" y="1054"/>
                    <a:pt x="151" y="1056"/>
                  </a:cubicBezTo>
                  <a:lnTo>
                    <a:pt x="151" y="1056"/>
                  </a:lnTo>
                  <a:cubicBezTo>
                    <a:pt x="151" y="1055"/>
                    <a:pt x="151" y="1054"/>
                    <a:pt x="151" y="1054"/>
                  </a:cubicBezTo>
                  <a:cubicBezTo>
                    <a:pt x="152" y="1053"/>
                    <a:pt x="153" y="1052"/>
                    <a:pt x="153" y="1052"/>
                  </a:cubicBezTo>
                  <a:lnTo>
                    <a:pt x="153" y="1052"/>
                  </a:lnTo>
                  <a:cubicBezTo>
                    <a:pt x="153" y="1052"/>
                    <a:pt x="152" y="1053"/>
                    <a:pt x="151" y="1054"/>
                  </a:cubicBezTo>
                  <a:lnTo>
                    <a:pt x="151" y="1054"/>
                  </a:lnTo>
                  <a:cubicBezTo>
                    <a:pt x="149" y="1054"/>
                    <a:pt x="149" y="1052"/>
                    <a:pt x="148" y="1052"/>
                  </a:cubicBezTo>
                  <a:cubicBezTo>
                    <a:pt x="148" y="1052"/>
                    <a:pt x="147" y="1053"/>
                    <a:pt x="146" y="1054"/>
                  </a:cubicBezTo>
                  <a:lnTo>
                    <a:pt x="151" y="1054"/>
                  </a:lnTo>
                  <a:cubicBezTo>
                    <a:pt x="150" y="1055"/>
                    <a:pt x="147" y="1058"/>
                    <a:pt x="145" y="1058"/>
                  </a:cubicBezTo>
                  <a:cubicBezTo>
                    <a:pt x="145" y="1058"/>
                    <a:pt x="144" y="1057"/>
                    <a:pt x="146" y="1054"/>
                  </a:cubicBezTo>
                  <a:lnTo>
                    <a:pt x="146" y="1054"/>
                  </a:lnTo>
                  <a:cubicBezTo>
                    <a:pt x="145" y="1055"/>
                    <a:pt x="143" y="1057"/>
                    <a:pt x="140" y="1059"/>
                  </a:cubicBezTo>
                  <a:lnTo>
                    <a:pt x="140" y="1059"/>
                  </a:lnTo>
                  <a:cubicBezTo>
                    <a:pt x="140" y="1059"/>
                    <a:pt x="140" y="1059"/>
                    <a:pt x="140" y="1059"/>
                  </a:cubicBezTo>
                  <a:lnTo>
                    <a:pt x="140" y="1059"/>
                  </a:lnTo>
                  <a:cubicBezTo>
                    <a:pt x="138" y="1060"/>
                    <a:pt x="136" y="1060"/>
                    <a:pt x="135" y="1060"/>
                  </a:cubicBezTo>
                  <a:cubicBezTo>
                    <a:pt x="132" y="1060"/>
                    <a:pt x="135" y="1057"/>
                    <a:pt x="134" y="1057"/>
                  </a:cubicBezTo>
                  <a:lnTo>
                    <a:pt x="134" y="1057"/>
                  </a:lnTo>
                  <a:cubicBezTo>
                    <a:pt x="134" y="1057"/>
                    <a:pt x="134" y="1057"/>
                    <a:pt x="132" y="1058"/>
                  </a:cubicBezTo>
                  <a:lnTo>
                    <a:pt x="132" y="1058"/>
                  </a:lnTo>
                  <a:cubicBezTo>
                    <a:pt x="138" y="1054"/>
                    <a:pt x="140" y="1053"/>
                    <a:pt x="138" y="1053"/>
                  </a:cubicBezTo>
                  <a:lnTo>
                    <a:pt x="138" y="1053"/>
                  </a:lnTo>
                  <a:cubicBezTo>
                    <a:pt x="138" y="1053"/>
                    <a:pt x="136" y="1053"/>
                    <a:pt x="134" y="1053"/>
                  </a:cubicBezTo>
                  <a:lnTo>
                    <a:pt x="134" y="1053"/>
                  </a:lnTo>
                  <a:cubicBezTo>
                    <a:pt x="136" y="1053"/>
                    <a:pt x="139" y="1051"/>
                    <a:pt x="146" y="1048"/>
                  </a:cubicBezTo>
                  <a:lnTo>
                    <a:pt x="146" y="1048"/>
                  </a:lnTo>
                  <a:cubicBezTo>
                    <a:pt x="146" y="1048"/>
                    <a:pt x="142" y="1048"/>
                    <a:pt x="135" y="1051"/>
                  </a:cubicBezTo>
                  <a:lnTo>
                    <a:pt x="135" y="1051"/>
                  </a:lnTo>
                  <a:cubicBezTo>
                    <a:pt x="138" y="1050"/>
                    <a:pt x="138" y="1049"/>
                    <a:pt x="137" y="1049"/>
                  </a:cubicBezTo>
                  <a:lnTo>
                    <a:pt x="137" y="1049"/>
                  </a:lnTo>
                  <a:cubicBezTo>
                    <a:pt x="138" y="1048"/>
                    <a:pt x="139" y="1048"/>
                    <a:pt x="140" y="1048"/>
                  </a:cubicBezTo>
                  <a:cubicBezTo>
                    <a:pt x="129" y="1048"/>
                    <a:pt x="118" y="1042"/>
                    <a:pt x="112" y="1037"/>
                  </a:cubicBezTo>
                  <a:cubicBezTo>
                    <a:pt x="112" y="1037"/>
                    <a:pt x="112" y="1037"/>
                    <a:pt x="112" y="1031"/>
                  </a:cubicBezTo>
                  <a:cubicBezTo>
                    <a:pt x="114" y="1032"/>
                    <a:pt x="116" y="1032"/>
                    <a:pt x="117" y="1033"/>
                  </a:cubicBezTo>
                  <a:lnTo>
                    <a:pt x="117" y="1033"/>
                  </a:lnTo>
                  <a:cubicBezTo>
                    <a:pt x="117" y="1032"/>
                    <a:pt x="117" y="1031"/>
                    <a:pt x="118" y="1031"/>
                  </a:cubicBezTo>
                  <a:cubicBezTo>
                    <a:pt x="123" y="1031"/>
                    <a:pt x="129" y="1031"/>
                    <a:pt x="135" y="1037"/>
                  </a:cubicBezTo>
                  <a:cubicBezTo>
                    <a:pt x="126" y="1028"/>
                    <a:pt x="134" y="1030"/>
                    <a:pt x="133" y="1025"/>
                  </a:cubicBezTo>
                  <a:lnTo>
                    <a:pt x="133" y="1025"/>
                  </a:lnTo>
                  <a:cubicBezTo>
                    <a:pt x="134" y="1026"/>
                    <a:pt x="135" y="1026"/>
                    <a:pt x="135" y="1026"/>
                  </a:cubicBezTo>
                  <a:cubicBezTo>
                    <a:pt x="135" y="1026"/>
                    <a:pt x="140" y="1026"/>
                    <a:pt x="129" y="1020"/>
                  </a:cubicBezTo>
                  <a:lnTo>
                    <a:pt x="129" y="1020"/>
                  </a:lnTo>
                  <a:cubicBezTo>
                    <a:pt x="129" y="1020"/>
                    <a:pt x="129" y="1020"/>
                    <a:pt x="129" y="1020"/>
                  </a:cubicBezTo>
                  <a:lnTo>
                    <a:pt x="129" y="1020"/>
                  </a:lnTo>
                  <a:cubicBezTo>
                    <a:pt x="129" y="1020"/>
                    <a:pt x="129" y="1020"/>
                    <a:pt x="129" y="1020"/>
                  </a:cubicBezTo>
                  <a:cubicBezTo>
                    <a:pt x="129" y="1020"/>
                    <a:pt x="129" y="1020"/>
                    <a:pt x="129" y="1014"/>
                  </a:cubicBezTo>
                  <a:cubicBezTo>
                    <a:pt x="135" y="1020"/>
                    <a:pt x="135" y="1020"/>
                    <a:pt x="140" y="1026"/>
                  </a:cubicBezTo>
                  <a:cubicBezTo>
                    <a:pt x="140" y="1020"/>
                    <a:pt x="135" y="1020"/>
                    <a:pt x="135" y="1015"/>
                  </a:cubicBezTo>
                  <a:lnTo>
                    <a:pt x="135" y="1015"/>
                  </a:lnTo>
                  <a:cubicBezTo>
                    <a:pt x="135" y="1015"/>
                    <a:pt x="135" y="1015"/>
                    <a:pt x="135" y="1014"/>
                  </a:cubicBezTo>
                  <a:lnTo>
                    <a:pt x="135" y="1014"/>
                  </a:lnTo>
                  <a:cubicBezTo>
                    <a:pt x="140" y="1014"/>
                    <a:pt x="140" y="1020"/>
                    <a:pt x="140" y="1020"/>
                  </a:cubicBezTo>
                  <a:cubicBezTo>
                    <a:pt x="140" y="1020"/>
                    <a:pt x="140" y="1014"/>
                    <a:pt x="140" y="1014"/>
                  </a:cubicBezTo>
                  <a:cubicBezTo>
                    <a:pt x="140" y="1014"/>
                    <a:pt x="146" y="1009"/>
                    <a:pt x="151" y="1009"/>
                  </a:cubicBezTo>
                  <a:lnTo>
                    <a:pt x="151" y="1009"/>
                  </a:lnTo>
                  <a:cubicBezTo>
                    <a:pt x="147" y="1013"/>
                    <a:pt x="142" y="1022"/>
                    <a:pt x="144" y="1022"/>
                  </a:cubicBezTo>
                  <a:cubicBezTo>
                    <a:pt x="144" y="1022"/>
                    <a:pt x="145" y="1021"/>
                    <a:pt x="146" y="1020"/>
                  </a:cubicBezTo>
                  <a:cubicBezTo>
                    <a:pt x="146" y="1020"/>
                    <a:pt x="151" y="1014"/>
                    <a:pt x="157" y="1014"/>
                  </a:cubicBezTo>
                  <a:lnTo>
                    <a:pt x="163" y="1009"/>
                  </a:lnTo>
                  <a:cubicBezTo>
                    <a:pt x="168" y="1003"/>
                    <a:pt x="180" y="998"/>
                    <a:pt x="185" y="992"/>
                  </a:cubicBezTo>
                  <a:lnTo>
                    <a:pt x="196" y="992"/>
                  </a:lnTo>
                  <a:cubicBezTo>
                    <a:pt x="191" y="986"/>
                    <a:pt x="191" y="986"/>
                    <a:pt x="191" y="986"/>
                  </a:cubicBezTo>
                  <a:cubicBezTo>
                    <a:pt x="191" y="981"/>
                    <a:pt x="196" y="981"/>
                    <a:pt x="196" y="970"/>
                  </a:cubicBezTo>
                  <a:cubicBezTo>
                    <a:pt x="196" y="971"/>
                    <a:pt x="196" y="973"/>
                    <a:pt x="196" y="975"/>
                  </a:cubicBezTo>
                  <a:lnTo>
                    <a:pt x="196" y="975"/>
                  </a:lnTo>
                  <a:cubicBezTo>
                    <a:pt x="202" y="975"/>
                    <a:pt x="202" y="981"/>
                    <a:pt x="202" y="986"/>
                  </a:cubicBezTo>
                  <a:cubicBezTo>
                    <a:pt x="206" y="986"/>
                    <a:pt x="200" y="972"/>
                    <a:pt x="203" y="972"/>
                  </a:cubicBezTo>
                  <a:lnTo>
                    <a:pt x="203" y="972"/>
                  </a:lnTo>
                  <a:cubicBezTo>
                    <a:pt x="204" y="972"/>
                    <a:pt x="205" y="973"/>
                    <a:pt x="208" y="975"/>
                  </a:cubicBezTo>
                  <a:cubicBezTo>
                    <a:pt x="208" y="977"/>
                    <a:pt x="208" y="978"/>
                    <a:pt x="209" y="978"/>
                  </a:cubicBezTo>
                  <a:cubicBezTo>
                    <a:pt x="211" y="978"/>
                    <a:pt x="215" y="974"/>
                    <a:pt x="219" y="970"/>
                  </a:cubicBezTo>
                  <a:lnTo>
                    <a:pt x="224" y="970"/>
                  </a:lnTo>
                  <a:cubicBezTo>
                    <a:pt x="230" y="986"/>
                    <a:pt x="219" y="975"/>
                    <a:pt x="224" y="986"/>
                  </a:cubicBezTo>
                  <a:cubicBezTo>
                    <a:pt x="236" y="981"/>
                    <a:pt x="241" y="964"/>
                    <a:pt x="252" y="964"/>
                  </a:cubicBezTo>
                  <a:lnTo>
                    <a:pt x="247" y="964"/>
                  </a:lnTo>
                  <a:cubicBezTo>
                    <a:pt x="245" y="955"/>
                    <a:pt x="245" y="953"/>
                    <a:pt x="247" y="953"/>
                  </a:cubicBezTo>
                  <a:cubicBezTo>
                    <a:pt x="249" y="953"/>
                    <a:pt x="255" y="961"/>
                    <a:pt x="257" y="961"/>
                  </a:cubicBezTo>
                  <a:cubicBezTo>
                    <a:pt x="258" y="961"/>
                    <a:pt x="258" y="960"/>
                    <a:pt x="258" y="958"/>
                  </a:cubicBezTo>
                  <a:cubicBezTo>
                    <a:pt x="258" y="958"/>
                    <a:pt x="264" y="970"/>
                    <a:pt x="264" y="970"/>
                  </a:cubicBezTo>
                  <a:cubicBezTo>
                    <a:pt x="269" y="970"/>
                    <a:pt x="275" y="958"/>
                    <a:pt x="280" y="947"/>
                  </a:cubicBezTo>
                  <a:lnTo>
                    <a:pt x="280" y="953"/>
                  </a:lnTo>
                  <a:cubicBezTo>
                    <a:pt x="282" y="955"/>
                    <a:pt x="284" y="955"/>
                    <a:pt x="286" y="955"/>
                  </a:cubicBezTo>
                  <a:cubicBezTo>
                    <a:pt x="290" y="955"/>
                    <a:pt x="293" y="953"/>
                    <a:pt x="297" y="953"/>
                  </a:cubicBezTo>
                  <a:cubicBezTo>
                    <a:pt x="297" y="947"/>
                    <a:pt x="297" y="947"/>
                    <a:pt x="292" y="942"/>
                  </a:cubicBezTo>
                  <a:lnTo>
                    <a:pt x="292" y="942"/>
                  </a:lnTo>
                  <a:cubicBezTo>
                    <a:pt x="297" y="948"/>
                    <a:pt x="302" y="950"/>
                    <a:pt x="305" y="950"/>
                  </a:cubicBezTo>
                  <a:cubicBezTo>
                    <a:pt x="314" y="950"/>
                    <a:pt x="314" y="931"/>
                    <a:pt x="322" y="931"/>
                  </a:cubicBezTo>
                  <a:cubicBezTo>
                    <a:pt x="324" y="931"/>
                    <a:pt x="327" y="932"/>
                    <a:pt x="331" y="936"/>
                  </a:cubicBezTo>
                  <a:cubicBezTo>
                    <a:pt x="331" y="936"/>
                    <a:pt x="331" y="942"/>
                    <a:pt x="331" y="942"/>
                  </a:cubicBezTo>
                  <a:lnTo>
                    <a:pt x="336" y="930"/>
                  </a:lnTo>
                  <a:cubicBezTo>
                    <a:pt x="331" y="925"/>
                    <a:pt x="331" y="925"/>
                    <a:pt x="325" y="919"/>
                  </a:cubicBezTo>
                  <a:cubicBezTo>
                    <a:pt x="325" y="919"/>
                    <a:pt x="325" y="919"/>
                    <a:pt x="325" y="914"/>
                  </a:cubicBezTo>
                  <a:lnTo>
                    <a:pt x="331" y="914"/>
                  </a:lnTo>
                  <a:cubicBezTo>
                    <a:pt x="331" y="919"/>
                    <a:pt x="336" y="925"/>
                    <a:pt x="336" y="930"/>
                  </a:cubicBezTo>
                  <a:lnTo>
                    <a:pt x="336" y="919"/>
                  </a:lnTo>
                  <a:cubicBezTo>
                    <a:pt x="338" y="922"/>
                    <a:pt x="338" y="923"/>
                    <a:pt x="339" y="923"/>
                  </a:cubicBezTo>
                  <a:cubicBezTo>
                    <a:pt x="340" y="923"/>
                    <a:pt x="336" y="912"/>
                    <a:pt x="336" y="908"/>
                  </a:cubicBezTo>
                  <a:lnTo>
                    <a:pt x="336" y="908"/>
                  </a:lnTo>
                  <a:lnTo>
                    <a:pt x="342" y="914"/>
                  </a:lnTo>
                  <a:cubicBezTo>
                    <a:pt x="342" y="908"/>
                    <a:pt x="342" y="902"/>
                    <a:pt x="342" y="902"/>
                  </a:cubicBezTo>
                  <a:cubicBezTo>
                    <a:pt x="348" y="914"/>
                    <a:pt x="342" y="908"/>
                    <a:pt x="348" y="919"/>
                  </a:cubicBezTo>
                  <a:cubicBezTo>
                    <a:pt x="348" y="914"/>
                    <a:pt x="348" y="908"/>
                    <a:pt x="348" y="902"/>
                  </a:cubicBezTo>
                  <a:lnTo>
                    <a:pt x="353" y="902"/>
                  </a:lnTo>
                  <a:cubicBezTo>
                    <a:pt x="353" y="908"/>
                    <a:pt x="353" y="908"/>
                    <a:pt x="353" y="914"/>
                  </a:cubicBezTo>
                  <a:cubicBezTo>
                    <a:pt x="356" y="919"/>
                    <a:pt x="357" y="921"/>
                    <a:pt x="359" y="921"/>
                  </a:cubicBezTo>
                  <a:cubicBezTo>
                    <a:pt x="360" y="921"/>
                    <a:pt x="362" y="919"/>
                    <a:pt x="364" y="919"/>
                  </a:cubicBezTo>
                  <a:lnTo>
                    <a:pt x="370" y="925"/>
                  </a:lnTo>
                  <a:lnTo>
                    <a:pt x="370" y="919"/>
                  </a:lnTo>
                  <a:cubicBezTo>
                    <a:pt x="364" y="908"/>
                    <a:pt x="364" y="902"/>
                    <a:pt x="364" y="902"/>
                  </a:cubicBezTo>
                  <a:lnTo>
                    <a:pt x="376" y="902"/>
                  </a:lnTo>
                  <a:cubicBezTo>
                    <a:pt x="376" y="902"/>
                    <a:pt x="376" y="902"/>
                    <a:pt x="381" y="914"/>
                  </a:cubicBezTo>
                  <a:cubicBezTo>
                    <a:pt x="387" y="914"/>
                    <a:pt x="387" y="919"/>
                    <a:pt x="392" y="919"/>
                  </a:cubicBezTo>
                  <a:cubicBezTo>
                    <a:pt x="391" y="916"/>
                    <a:pt x="390" y="915"/>
                    <a:pt x="391" y="915"/>
                  </a:cubicBezTo>
                  <a:lnTo>
                    <a:pt x="391" y="915"/>
                  </a:lnTo>
                  <a:cubicBezTo>
                    <a:pt x="391" y="915"/>
                    <a:pt x="392" y="916"/>
                    <a:pt x="393" y="916"/>
                  </a:cubicBezTo>
                  <a:cubicBezTo>
                    <a:pt x="394" y="916"/>
                    <a:pt x="394" y="915"/>
                    <a:pt x="392" y="908"/>
                  </a:cubicBezTo>
                  <a:lnTo>
                    <a:pt x="392" y="908"/>
                  </a:lnTo>
                  <a:cubicBezTo>
                    <a:pt x="398" y="914"/>
                    <a:pt x="398" y="908"/>
                    <a:pt x="404" y="919"/>
                  </a:cubicBezTo>
                  <a:cubicBezTo>
                    <a:pt x="404" y="914"/>
                    <a:pt x="398" y="914"/>
                    <a:pt x="398" y="908"/>
                  </a:cubicBezTo>
                  <a:cubicBezTo>
                    <a:pt x="396" y="902"/>
                    <a:pt x="398" y="901"/>
                    <a:pt x="401" y="901"/>
                  </a:cubicBezTo>
                  <a:cubicBezTo>
                    <a:pt x="404" y="901"/>
                    <a:pt x="407" y="902"/>
                    <a:pt x="410" y="902"/>
                  </a:cubicBezTo>
                  <a:cubicBezTo>
                    <a:pt x="414" y="902"/>
                    <a:pt x="417" y="900"/>
                    <a:pt x="415" y="891"/>
                  </a:cubicBezTo>
                  <a:cubicBezTo>
                    <a:pt x="415" y="891"/>
                    <a:pt x="415" y="886"/>
                    <a:pt x="415" y="886"/>
                  </a:cubicBezTo>
                  <a:lnTo>
                    <a:pt x="432" y="880"/>
                  </a:lnTo>
                  <a:lnTo>
                    <a:pt x="443" y="880"/>
                  </a:lnTo>
                  <a:cubicBezTo>
                    <a:pt x="437" y="886"/>
                    <a:pt x="437" y="886"/>
                    <a:pt x="437" y="891"/>
                  </a:cubicBezTo>
                  <a:lnTo>
                    <a:pt x="443" y="886"/>
                  </a:lnTo>
                  <a:lnTo>
                    <a:pt x="443" y="886"/>
                  </a:lnTo>
                  <a:cubicBezTo>
                    <a:pt x="443" y="886"/>
                    <a:pt x="443" y="887"/>
                    <a:pt x="443" y="887"/>
                  </a:cubicBezTo>
                  <a:lnTo>
                    <a:pt x="443" y="887"/>
                  </a:lnTo>
                  <a:cubicBezTo>
                    <a:pt x="445" y="885"/>
                    <a:pt x="447" y="882"/>
                    <a:pt x="448" y="880"/>
                  </a:cubicBezTo>
                  <a:lnTo>
                    <a:pt x="448" y="880"/>
                  </a:lnTo>
                  <a:cubicBezTo>
                    <a:pt x="448" y="880"/>
                    <a:pt x="448" y="880"/>
                    <a:pt x="448" y="880"/>
                  </a:cubicBezTo>
                  <a:cubicBezTo>
                    <a:pt x="448" y="880"/>
                    <a:pt x="448" y="880"/>
                    <a:pt x="448" y="880"/>
                  </a:cubicBezTo>
                  <a:lnTo>
                    <a:pt x="448" y="880"/>
                  </a:lnTo>
                  <a:cubicBezTo>
                    <a:pt x="448" y="880"/>
                    <a:pt x="448" y="880"/>
                    <a:pt x="448" y="880"/>
                  </a:cubicBezTo>
                  <a:lnTo>
                    <a:pt x="448" y="880"/>
                  </a:lnTo>
                  <a:cubicBezTo>
                    <a:pt x="448" y="879"/>
                    <a:pt x="448" y="878"/>
                    <a:pt x="448" y="874"/>
                  </a:cubicBezTo>
                  <a:close/>
                  <a:moveTo>
                    <a:pt x="1288" y="1115"/>
                  </a:moveTo>
                  <a:cubicBezTo>
                    <a:pt x="1294" y="1115"/>
                    <a:pt x="1294" y="1121"/>
                    <a:pt x="1300" y="1132"/>
                  </a:cubicBezTo>
                  <a:cubicBezTo>
                    <a:pt x="1294" y="1126"/>
                    <a:pt x="1294" y="1126"/>
                    <a:pt x="1288" y="1126"/>
                  </a:cubicBezTo>
                  <a:cubicBezTo>
                    <a:pt x="1288" y="1126"/>
                    <a:pt x="1288" y="1121"/>
                    <a:pt x="1288" y="1115"/>
                  </a:cubicBezTo>
                  <a:close/>
                  <a:moveTo>
                    <a:pt x="1837" y="1149"/>
                  </a:moveTo>
                  <a:lnTo>
                    <a:pt x="1837" y="1149"/>
                  </a:lnTo>
                  <a:cubicBezTo>
                    <a:pt x="1820" y="1154"/>
                    <a:pt x="1804" y="1154"/>
                    <a:pt x="1809" y="1160"/>
                  </a:cubicBezTo>
                  <a:lnTo>
                    <a:pt x="1820" y="1154"/>
                  </a:lnTo>
                  <a:lnTo>
                    <a:pt x="1820" y="1154"/>
                  </a:lnTo>
                  <a:cubicBezTo>
                    <a:pt x="1822" y="1155"/>
                    <a:pt x="1822" y="1156"/>
                    <a:pt x="1823" y="1156"/>
                  </a:cubicBezTo>
                  <a:lnTo>
                    <a:pt x="1823" y="1156"/>
                  </a:lnTo>
                  <a:cubicBezTo>
                    <a:pt x="1827" y="1154"/>
                    <a:pt x="1833" y="1153"/>
                    <a:pt x="1837" y="1149"/>
                  </a:cubicBezTo>
                  <a:close/>
                  <a:moveTo>
                    <a:pt x="1232" y="1171"/>
                  </a:moveTo>
                  <a:cubicBezTo>
                    <a:pt x="1232" y="1171"/>
                    <a:pt x="1228" y="1173"/>
                    <a:pt x="1226" y="1174"/>
                  </a:cubicBezTo>
                  <a:lnTo>
                    <a:pt x="1226" y="1174"/>
                  </a:lnTo>
                  <a:cubicBezTo>
                    <a:pt x="1225" y="1173"/>
                    <a:pt x="1225" y="1173"/>
                    <a:pt x="1226" y="1172"/>
                  </a:cubicBezTo>
                  <a:lnTo>
                    <a:pt x="1226" y="1172"/>
                  </a:lnTo>
                  <a:cubicBezTo>
                    <a:pt x="1226" y="1172"/>
                    <a:pt x="1226" y="1172"/>
                    <a:pt x="1226" y="1172"/>
                  </a:cubicBezTo>
                  <a:lnTo>
                    <a:pt x="1226" y="1172"/>
                  </a:lnTo>
                  <a:cubicBezTo>
                    <a:pt x="1226" y="1172"/>
                    <a:pt x="1227" y="1171"/>
                    <a:pt x="1227" y="1171"/>
                  </a:cubicBezTo>
                  <a:lnTo>
                    <a:pt x="1227" y="1171"/>
                  </a:lnTo>
                  <a:cubicBezTo>
                    <a:pt x="1227" y="1171"/>
                    <a:pt x="1226" y="1172"/>
                    <a:pt x="1226" y="1172"/>
                  </a:cubicBezTo>
                  <a:lnTo>
                    <a:pt x="1226" y="1172"/>
                  </a:lnTo>
                  <a:cubicBezTo>
                    <a:pt x="1229" y="1171"/>
                    <a:pt x="1230" y="1171"/>
                    <a:pt x="1232" y="1171"/>
                  </a:cubicBezTo>
                  <a:close/>
                  <a:moveTo>
                    <a:pt x="1300" y="1177"/>
                  </a:moveTo>
                  <a:cubicBezTo>
                    <a:pt x="1300" y="1177"/>
                    <a:pt x="1300" y="1177"/>
                    <a:pt x="1305" y="1182"/>
                  </a:cubicBezTo>
                  <a:lnTo>
                    <a:pt x="1294" y="1182"/>
                  </a:lnTo>
                  <a:cubicBezTo>
                    <a:pt x="1294" y="1182"/>
                    <a:pt x="1300" y="1177"/>
                    <a:pt x="1300" y="1177"/>
                  </a:cubicBezTo>
                  <a:close/>
                  <a:moveTo>
                    <a:pt x="1233" y="1184"/>
                  </a:moveTo>
                  <a:cubicBezTo>
                    <a:pt x="1231" y="1185"/>
                    <a:pt x="1229" y="1186"/>
                    <a:pt x="1227" y="1188"/>
                  </a:cubicBezTo>
                  <a:cubicBezTo>
                    <a:pt x="1229" y="1187"/>
                    <a:pt x="1231" y="1186"/>
                    <a:pt x="1233" y="1184"/>
                  </a:cubicBezTo>
                  <a:close/>
                  <a:moveTo>
                    <a:pt x="1574" y="1199"/>
                  </a:moveTo>
                  <a:cubicBezTo>
                    <a:pt x="1571" y="1199"/>
                    <a:pt x="1569" y="1200"/>
                    <a:pt x="1568" y="1200"/>
                  </a:cubicBezTo>
                  <a:lnTo>
                    <a:pt x="1568" y="1200"/>
                  </a:lnTo>
                  <a:cubicBezTo>
                    <a:pt x="1570" y="1200"/>
                    <a:pt x="1572" y="1200"/>
                    <a:pt x="1574" y="1199"/>
                  </a:cubicBezTo>
                  <a:close/>
                  <a:moveTo>
                    <a:pt x="353" y="1198"/>
                  </a:moveTo>
                  <a:cubicBezTo>
                    <a:pt x="351" y="1200"/>
                    <a:pt x="350" y="1202"/>
                    <a:pt x="348" y="1205"/>
                  </a:cubicBezTo>
                  <a:lnTo>
                    <a:pt x="353" y="1199"/>
                  </a:lnTo>
                  <a:cubicBezTo>
                    <a:pt x="353" y="1199"/>
                    <a:pt x="353" y="1199"/>
                    <a:pt x="353" y="1198"/>
                  </a:cubicBezTo>
                  <a:close/>
                  <a:moveTo>
                    <a:pt x="1212" y="1201"/>
                  </a:moveTo>
                  <a:lnTo>
                    <a:pt x="1212" y="1201"/>
                  </a:lnTo>
                  <a:cubicBezTo>
                    <a:pt x="1209" y="1202"/>
                    <a:pt x="1206" y="1203"/>
                    <a:pt x="1204" y="1205"/>
                  </a:cubicBezTo>
                  <a:cubicBezTo>
                    <a:pt x="1207" y="1203"/>
                    <a:pt x="1210" y="1202"/>
                    <a:pt x="1212" y="1201"/>
                  </a:cubicBezTo>
                  <a:close/>
                  <a:moveTo>
                    <a:pt x="1319" y="1219"/>
                  </a:moveTo>
                  <a:cubicBezTo>
                    <a:pt x="1322" y="1224"/>
                    <a:pt x="1322" y="1227"/>
                    <a:pt x="1322" y="1227"/>
                  </a:cubicBezTo>
                  <a:cubicBezTo>
                    <a:pt x="1332" y="1220"/>
                    <a:pt x="1326" y="1220"/>
                    <a:pt x="1319" y="1219"/>
                  </a:cubicBezTo>
                  <a:close/>
                  <a:moveTo>
                    <a:pt x="1311" y="1227"/>
                  </a:moveTo>
                  <a:lnTo>
                    <a:pt x="1322" y="1233"/>
                  </a:lnTo>
                  <a:lnTo>
                    <a:pt x="1339" y="1238"/>
                  </a:lnTo>
                  <a:cubicBezTo>
                    <a:pt x="1333" y="1238"/>
                    <a:pt x="1333" y="1244"/>
                    <a:pt x="1328" y="1244"/>
                  </a:cubicBezTo>
                  <a:cubicBezTo>
                    <a:pt x="1316" y="1238"/>
                    <a:pt x="1300" y="1233"/>
                    <a:pt x="1311" y="1227"/>
                  </a:cubicBezTo>
                  <a:close/>
                  <a:moveTo>
                    <a:pt x="1795" y="1272"/>
                  </a:moveTo>
                  <a:lnTo>
                    <a:pt x="1795" y="1272"/>
                  </a:lnTo>
                  <a:cubicBezTo>
                    <a:pt x="1796" y="1272"/>
                    <a:pt x="1797" y="1272"/>
                    <a:pt x="1798" y="1272"/>
                  </a:cubicBezTo>
                  <a:cubicBezTo>
                    <a:pt x="1797" y="1272"/>
                    <a:pt x="1796" y="1272"/>
                    <a:pt x="1795" y="1272"/>
                  </a:cubicBezTo>
                  <a:close/>
                  <a:moveTo>
                    <a:pt x="1678" y="1284"/>
                  </a:moveTo>
                  <a:cubicBezTo>
                    <a:pt x="1674" y="1285"/>
                    <a:pt x="1669" y="1286"/>
                    <a:pt x="1664" y="1289"/>
                  </a:cubicBezTo>
                  <a:cubicBezTo>
                    <a:pt x="1671" y="1287"/>
                    <a:pt x="1675" y="1286"/>
                    <a:pt x="1678" y="1284"/>
                  </a:cubicBezTo>
                  <a:close/>
                  <a:moveTo>
                    <a:pt x="1286" y="1337"/>
                  </a:moveTo>
                  <a:cubicBezTo>
                    <a:pt x="1288" y="1341"/>
                    <a:pt x="1288" y="1345"/>
                    <a:pt x="1288" y="1345"/>
                  </a:cubicBezTo>
                  <a:lnTo>
                    <a:pt x="1288" y="1345"/>
                  </a:lnTo>
                  <a:cubicBezTo>
                    <a:pt x="1288" y="1345"/>
                    <a:pt x="1288" y="1341"/>
                    <a:pt x="1286" y="1337"/>
                  </a:cubicBezTo>
                  <a:close/>
                  <a:moveTo>
                    <a:pt x="1242" y="1357"/>
                  </a:moveTo>
                  <a:cubicBezTo>
                    <a:pt x="1243" y="1358"/>
                    <a:pt x="1243" y="1360"/>
                    <a:pt x="1244" y="1362"/>
                  </a:cubicBezTo>
                  <a:cubicBezTo>
                    <a:pt x="1244" y="1360"/>
                    <a:pt x="1243" y="1358"/>
                    <a:pt x="1242" y="1357"/>
                  </a:cubicBezTo>
                  <a:close/>
                  <a:moveTo>
                    <a:pt x="1157" y="1348"/>
                  </a:moveTo>
                  <a:cubicBezTo>
                    <a:pt x="1152" y="1354"/>
                    <a:pt x="1149" y="1363"/>
                    <a:pt x="1154" y="1367"/>
                  </a:cubicBezTo>
                  <a:cubicBezTo>
                    <a:pt x="1157" y="1360"/>
                    <a:pt x="1157" y="1354"/>
                    <a:pt x="1157" y="1348"/>
                  </a:cubicBezTo>
                  <a:close/>
                  <a:moveTo>
                    <a:pt x="4682" y="1"/>
                  </a:moveTo>
                  <a:cubicBezTo>
                    <a:pt x="4694" y="1"/>
                    <a:pt x="4682" y="18"/>
                    <a:pt x="4666" y="18"/>
                  </a:cubicBezTo>
                  <a:cubicBezTo>
                    <a:pt x="4649" y="18"/>
                    <a:pt x="4627" y="29"/>
                    <a:pt x="4616" y="29"/>
                  </a:cubicBezTo>
                  <a:cubicBezTo>
                    <a:pt x="4612" y="29"/>
                    <a:pt x="4610" y="28"/>
                    <a:pt x="4610" y="23"/>
                  </a:cubicBezTo>
                  <a:lnTo>
                    <a:pt x="4621" y="23"/>
                  </a:lnTo>
                  <a:cubicBezTo>
                    <a:pt x="4612" y="15"/>
                    <a:pt x="4597" y="12"/>
                    <a:pt x="4580" y="12"/>
                  </a:cubicBezTo>
                  <a:cubicBezTo>
                    <a:pt x="4563" y="12"/>
                    <a:pt x="4545" y="15"/>
                    <a:pt x="4531" y="18"/>
                  </a:cubicBezTo>
                  <a:lnTo>
                    <a:pt x="4526" y="40"/>
                  </a:lnTo>
                  <a:cubicBezTo>
                    <a:pt x="4509" y="35"/>
                    <a:pt x="4492" y="33"/>
                    <a:pt x="4474" y="33"/>
                  </a:cubicBezTo>
                  <a:cubicBezTo>
                    <a:pt x="4410" y="33"/>
                    <a:pt x="4339" y="58"/>
                    <a:pt x="4291" y="58"/>
                  </a:cubicBezTo>
                  <a:cubicBezTo>
                    <a:pt x="4277" y="58"/>
                    <a:pt x="4266" y="56"/>
                    <a:pt x="4257" y="51"/>
                  </a:cubicBezTo>
                  <a:cubicBezTo>
                    <a:pt x="4234" y="57"/>
                    <a:pt x="4212" y="62"/>
                    <a:pt x="4189" y="68"/>
                  </a:cubicBezTo>
                  <a:lnTo>
                    <a:pt x="4189" y="57"/>
                  </a:lnTo>
                  <a:cubicBezTo>
                    <a:pt x="4133" y="57"/>
                    <a:pt x="4105" y="57"/>
                    <a:pt x="4038" y="68"/>
                  </a:cubicBezTo>
                  <a:lnTo>
                    <a:pt x="4049" y="57"/>
                  </a:lnTo>
                  <a:lnTo>
                    <a:pt x="4049" y="57"/>
                  </a:lnTo>
                  <a:cubicBezTo>
                    <a:pt x="4010" y="62"/>
                    <a:pt x="4005" y="102"/>
                    <a:pt x="3965" y="107"/>
                  </a:cubicBezTo>
                  <a:lnTo>
                    <a:pt x="3954" y="90"/>
                  </a:lnTo>
                  <a:cubicBezTo>
                    <a:pt x="3889" y="101"/>
                    <a:pt x="3818" y="91"/>
                    <a:pt x="3752" y="117"/>
                  </a:cubicBezTo>
                  <a:lnTo>
                    <a:pt x="3752" y="117"/>
                  </a:lnTo>
                  <a:cubicBezTo>
                    <a:pt x="3754" y="114"/>
                    <a:pt x="3757" y="111"/>
                    <a:pt x="3764" y="107"/>
                  </a:cubicBezTo>
                  <a:lnTo>
                    <a:pt x="3764" y="107"/>
                  </a:lnTo>
                  <a:cubicBezTo>
                    <a:pt x="3731" y="113"/>
                    <a:pt x="3642" y="113"/>
                    <a:pt x="3650" y="133"/>
                  </a:cubicBezTo>
                  <a:lnTo>
                    <a:pt x="3650" y="133"/>
                  </a:lnTo>
                  <a:cubicBezTo>
                    <a:pt x="3648" y="131"/>
                    <a:pt x="3645" y="130"/>
                    <a:pt x="3640" y="130"/>
                  </a:cubicBezTo>
                  <a:cubicBezTo>
                    <a:pt x="3618" y="130"/>
                    <a:pt x="3572" y="149"/>
                    <a:pt x="3545" y="158"/>
                  </a:cubicBezTo>
                  <a:lnTo>
                    <a:pt x="3551" y="141"/>
                  </a:lnTo>
                  <a:lnTo>
                    <a:pt x="3551" y="141"/>
                  </a:lnTo>
                  <a:cubicBezTo>
                    <a:pt x="3523" y="163"/>
                    <a:pt x="3517" y="169"/>
                    <a:pt x="3478" y="180"/>
                  </a:cubicBezTo>
                  <a:cubicBezTo>
                    <a:pt x="3467" y="180"/>
                    <a:pt x="3467" y="169"/>
                    <a:pt x="3478" y="169"/>
                  </a:cubicBezTo>
                  <a:cubicBezTo>
                    <a:pt x="3445" y="169"/>
                    <a:pt x="3456" y="186"/>
                    <a:pt x="3411" y="186"/>
                  </a:cubicBezTo>
                  <a:lnTo>
                    <a:pt x="3428" y="174"/>
                  </a:lnTo>
                  <a:lnTo>
                    <a:pt x="3428" y="174"/>
                  </a:lnTo>
                  <a:cubicBezTo>
                    <a:pt x="3394" y="180"/>
                    <a:pt x="3394" y="186"/>
                    <a:pt x="3377" y="197"/>
                  </a:cubicBezTo>
                  <a:cubicBezTo>
                    <a:pt x="3368" y="199"/>
                    <a:pt x="3355" y="200"/>
                    <a:pt x="3342" y="200"/>
                  </a:cubicBezTo>
                  <a:cubicBezTo>
                    <a:pt x="3325" y="200"/>
                    <a:pt x="3308" y="198"/>
                    <a:pt x="3305" y="191"/>
                  </a:cubicBezTo>
                  <a:cubicBezTo>
                    <a:pt x="3299" y="197"/>
                    <a:pt x="3282" y="208"/>
                    <a:pt x="3260" y="208"/>
                  </a:cubicBezTo>
                  <a:cubicBezTo>
                    <a:pt x="3254" y="208"/>
                    <a:pt x="3265" y="202"/>
                    <a:pt x="3265" y="202"/>
                  </a:cubicBezTo>
                  <a:cubicBezTo>
                    <a:pt x="3260" y="202"/>
                    <a:pt x="3255" y="202"/>
                    <a:pt x="3251" y="202"/>
                  </a:cubicBezTo>
                  <a:cubicBezTo>
                    <a:pt x="3209" y="202"/>
                    <a:pt x="3183" y="220"/>
                    <a:pt x="3149" y="220"/>
                  </a:cubicBezTo>
                  <a:cubicBezTo>
                    <a:pt x="3145" y="220"/>
                    <a:pt x="3141" y="220"/>
                    <a:pt x="3137" y="219"/>
                  </a:cubicBezTo>
                  <a:cubicBezTo>
                    <a:pt x="3137" y="214"/>
                    <a:pt x="3137" y="214"/>
                    <a:pt x="3131" y="214"/>
                  </a:cubicBezTo>
                  <a:cubicBezTo>
                    <a:pt x="3176" y="208"/>
                    <a:pt x="3215" y="202"/>
                    <a:pt x="3215" y="202"/>
                  </a:cubicBezTo>
                  <a:cubicBezTo>
                    <a:pt x="3209" y="191"/>
                    <a:pt x="3170" y="197"/>
                    <a:pt x="3198" y="174"/>
                  </a:cubicBezTo>
                  <a:lnTo>
                    <a:pt x="3198" y="174"/>
                  </a:lnTo>
                  <a:cubicBezTo>
                    <a:pt x="3170" y="186"/>
                    <a:pt x="3120" y="214"/>
                    <a:pt x="3086" y="214"/>
                  </a:cubicBezTo>
                  <a:cubicBezTo>
                    <a:pt x="3081" y="214"/>
                    <a:pt x="3081" y="214"/>
                    <a:pt x="3081" y="208"/>
                  </a:cubicBezTo>
                  <a:cubicBezTo>
                    <a:pt x="3075" y="208"/>
                    <a:pt x="3069" y="208"/>
                    <a:pt x="3058" y="214"/>
                  </a:cubicBezTo>
                  <a:lnTo>
                    <a:pt x="3030" y="214"/>
                  </a:lnTo>
                  <a:cubicBezTo>
                    <a:pt x="3028" y="210"/>
                    <a:pt x="3023" y="209"/>
                    <a:pt x="3015" y="209"/>
                  </a:cubicBezTo>
                  <a:cubicBezTo>
                    <a:pt x="3000" y="209"/>
                    <a:pt x="2978" y="214"/>
                    <a:pt x="2963" y="214"/>
                  </a:cubicBezTo>
                  <a:cubicBezTo>
                    <a:pt x="2969" y="230"/>
                    <a:pt x="2947" y="230"/>
                    <a:pt x="2968" y="236"/>
                  </a:cubicBezTo>
                  <a:lnTo>
                    <a:pt x="2968" y="236"/>
                  </a:lnTo>
                  <a:cubicBezTo>
                    <a:pt x="2970" y="235"/>
                    <a:pt x="2978" y="234"/>
                    <a:pt x="2985" y="230"/>
                  </a:cubicBezTo>
                  <a:lnTo>
                    <a:pt x="2991" y="230"/>
                  </a:lnTo>
                  <a:cubicBezTo>
                    <a:pt x="3002" y="230"/>
                    <a:pt x="3019" y="225"/>
                    <a:pt x="3036" y="225"/>
                  </a:cubicBezTo>
                  <a:cubicBezTo>
                    <a:pt x="3028" y="233"/>
                    <a:pt x="3016" y="238"/>
                    <a:pt x="3002" y="238"/>
                  </a:cubicBezTo>
                  <a:cubicBezTo>
                    <a:pt x="2997" y="238"/>
                    <a:pt x="2991" y="237"/>
                    <a:pt x="2985" y="236"/>
                  </a:cubicBezTo>
                  <a:cubicBezTo>
                    <a:pt x="2980" y="247"/>
                    <a:pt x="2969" y="258"/>
                    <a:pt x="2963" y="258"/>
                  </a:cubicBezTo>
                  <a:cubicBezTo>
                    <a:pt x="2935" y="247"/>
                    <a:pt x="2885" y="242"/>
                    <a:pt x="2873" y="230"/>
                  </a:cubicBezTo>
                  <a:cubicBezTo>
                    <a:pt x="2817" y="247"/>
                    <a:pt x="2739" y="258"/>
                    <a:pt x="2705" y="286"/>
                  </a:cubicBezTo>
                  <a:cubicBezTo>
                    <a:pt x="2702" y="287"/>
                    <a:pt x="2700" y="288"/>
                    <a:pt x="2697" y="288"/>
                  </a:cubicBezTo>
                  <a:cubicBezTo>
                    <a:pt x="2689" y="288"/>
                    <a:pt x="2688" y="280"/>
                    <a:pt x="2683" y="276"/>
                  </a:cubicBezTo>
                  <a:lnTo>
                    <a:pt x="2683" y="276"/>
                  </a:lnTo>
                  <a:cubicBezTo>
                    <a:pt x="2650" y="283"/>
                    <a:pt x="2609" y="290"/>
                    <a:pt x="2605" y="303"/>
                  </a:cubicBezTo>
                  <a:cubicBezTo>
                    <a:pt x="2571" y="299"/>
                    <a:pt x="2601" y="288"/>
                    <a:pt x="2591" y="288"/>
                  </a:cubicBezTo>
                  <a:cubicBezTo>
                    <a:pt x="2588" y="288"/>
                    <a:pt x="2580" y="289"/>
                    <a:pt x="2565" y="292"/>
                  </a:cubicBezTo>
                  <a:lnTo>
                    <a:pt x="2577" y="286"/>
                  </a:lnTo>
                  <a:cubicBezTo>
                    <a:pt x="2569" y="286"/>
                    <a:pt x="2561" y="285"/>
                    <a:pt x="2554" y="285"/>
                  </a:cubicBezTo>
                  <a:cubicBezTo>
                    <a:pt x="2461" y="285"/>
                    <a:pt x="2402" y="339"/>
                    <a:pt x="2304" y="339"/>
                  </a:cubicBezTo>
                  <a:cubicBezTo>
                    <a:pt x="2298" y="339"/>
                    <a:pt x="2290" y="339"/>
                    <a:pt x="2283" y="338"/>
                  </a:cubicBezTo>
                  <a:lnTo>
                    <a:pt x="2283" y="338"/>
                  </a:lnTo>
                  <a:cubicBezTo>
                    <a:pt x="2285" y="339"/>
                    <a:pt x="2285" y="340"/>
                    <a:pt x="2285" y="342"/>
                  </a:cubicBezTo>
                  <a:cubicBezTo>
                    <a:pt x="2153" y="342"/>
                    <a:pt x="2010" y="388"/>
                    <a:pt x="1876" y="388"/>
                  </a:cubicBezTo>
                  <a:cubicBezTo>
                    <a:pt x="1869" y="388"/>
                    <a:pt x="1861" y="388"/>
                    <a:pt x="1854" y="387"/>
                  </a:cubicBezTo>
                  <a:cubicBezTo>
                    <a:pt x="1815" y="387"/>
                    <a:pt x="1809" y="398"/>
                    <a:pt x="1787" y="410"/>
                  </a:cubicBezTo>
                  <a:lnTo>
                    <a:pt x="1776" y="398"/>
                  </a:lnTo>
                  <a:lnTo>
                    <a:pt x="1736" y="421"/>
                  </a:lnTo>
                  <a:cubicBezTo>
                    <a:pt x="1726" y="424"/>
                    <a:pt x="1715" y="425"/>
                    <a:pt x="1705" y="425"/>
                  </a:cubicBezTo>
                  <a:cubicBezTo>
                    <a:pt x="1678" y="425"/>
                    <a:pt x="1652" y="418"/>
                    <a:pt x="1623" y="418"/>
                  </a:cubicBezTo>
                  <a:cubicBezTo>
                    <a:pt x="1605" y="418"/>
                    <a:pt x="1585" y="421"/>
                    <a:pt x="1563" y="432"/>
                  </a:cubicBezTo>
                  <a:lnTo>
                    <a:pt x="1574" y="438"/>
                  </a:lnTo>
                  <a:cubicBezTo>
                    <a:pt x="1555" y="441"/>
                    <a:pt x="1522" y="448"/>
                    <a:pt x="1504" y="448"/>
                  </a:cubicBezTo>
                  <a:cubicBezTo>
                    <a:pt x="1495" y="448"/>
                    <a:pt x="1490" y="447"/>
                    <a:pt x="1490" y="443"/>
                  </a:cubicBezTo>
                  <a:cubicBezTo>
                    <a:pt x="1490" y="449"/>
                    <a:pt x="1484" y="454"/>
                    <a:pt x="1473" y="454"/>
                  </a:cubicBezTo>
                  <a:lnTo>
                    <a:pt x="1473" y="443"/>
                  </a:lnTo>
                  <a:lnTo>
                    <a:pt x="1406" y="466"/>
                  </a:lnTo>
                  <a:cubicBezTo>
                    <a:pt x="1402" y="466"/>
                    <a:pt x="1399" y="466"/>
                    <a:pt x="1396" y="466"/>
                  </a:cubicBezTo>
                  <a:cubicBezTo>
                    <a:pt x="1366" y="466"/>
                    <a:pt x="1399" y="443"/>
                    <a:pt x="1354" y="443"/>
                  </a:cubicBezTo>
                  <a:cubicBezTo>
                    <a:pt x="1349" y="443"/>
                    <a:pt x="1344" y="443"/>
                    <a:pt x="1339" y="443"/>
                  </a:cubicBezTo>
                  <a:cubicBezTo>
                    <a:pt x="1311" y="454"/>
                    <a:pt x="1260" y="477"/>
                    <a:pt x="1272" y="482"/>
                  </a:cubicBezTo>
                  <a:cubicBezTo>
                    <a:pt x="1275" y="481"/>
                    <a:pt x="1279" y="480"/>
                    <a:pt x="1282" y="480"/>
                  </a:cubicBezTo>
                  <a:cubicBezTo>
                    <a:pt x="1292" y="480"/>
                    <a:pt x="1301" y="484"/>
                    <a:pt x="1305" y="488"/>
                  </a:cubicBezTo>
                  <a:lnTo>
                    <a:pt x="1277" y="494"/>
                  </a:lnTo>
                  <a:cubicBezTo>
                    <a:pt x="1277" y="505"/>
                    <a:pt x="1277" y="516"/>
                    <a:pt x="1277" y="522"/>
                  </a:cubicBezTo>
                  <a:lnTo>
                    <a:pt x="1266" y="522"/>
                  </a:lnTo>
                  <a:lnTo>
                    <a:pt x="1255" y="538"/>
                  </a:lnTo>
                  <a:lnTo>
                    <a:pt x="1277" y="533"/>
                  </a:lnTo>
                  <a:cubicBezTo>
                    <a:pt x="1283" y="538"/>
                    <a:pt x="1294" y="544"/>
                    <a:pt x="1322" y="550"/>
                  </a:cubicBezTo>
                  <a:lnTo>
                    <a:pt x="1367" y="533"/>
                  </a:lnTo>
                  <a:lnTo>
                    <a:pt x="1378" y="538"/>
                  </a:lnTo>
                  <a:lnTo>
                    <a:pt x="1344" y="544"/>
                  </a:lnTo>
                  <a:cubicBezTo>
                    <a:pt x="1349" y="545"/>
                    <a:pt x="1353" y="546"/>
                    <a:pt x="1356" y="546"/>
                  </a:cubicBezTo>
                  <a:cubicBezTo>
                    <a:pt x="1371" y="546"/>
                    <a:pt x="1380" y="537"/>
                    <a:pt x="1389" y="533"/>
                  </a:cubicBezTo>
                  <a:cubicBezTo>
                    <a:pt x="1395" y="538"/>
                    <a:pt x="1400" y="544"/>
                    <a:pt x="1412" y="544"/>
                  </a:cubicBezTo>
                  <a:lnTo>
                    <a:pt x="1451" y="516"/>
                  </a:lnTo>
                  <a:lnTo>
                    <a:pt x="1451" y="516"/>
                  </a:lnTo>
                  <a:cubicBezTo>
                    <a:pt x="1456" y="522"/>
                    <a:pt x="1434" y="533"/>
                    <a:pt x="1462" y="538"/>
                  </a:cubicBezTo>
                  <a:cubicBezTo>
                    <a:pt x="1484" y="522"/>
                    <a:pt x="1440" y="522"/>
                    <a:pt x="1473" y="510"/>
                  </a:cubicBezTo>
                  <a:lnTo>
                    <a:pt x="1473" y="510"/>
                  </a:lnTo>
                  <a:cubicBezTo>
                    <a:pt x="1489" y="514"/>
                    <a:pt x="1491" y="521"/>
                    <a:pt x="1498" y="521"/>
                  </a:cubicBezTo>
                  <a:cubicBezTo>
                    <a:pt x="1501" y="521"/>
                    <a:pt x="1505" y="519"/>
                    <a:pt x="1512" y="516"/>
                  </a:cubicBezTo>
                  <a:lnTo>
                    <a:pt x="1512" y="516"/>
                  </a:lnTo>
                  <a:cubicBezTo>
                    <a:pt x="1518" y="516"/>
                    <a:pt x="1512" y="522"/>
                    <a:pt x="1507" y="527"/>
                  </a:cubicBezTo>
                  <a:cubicBezTo>
                    <a:pt x="1524" y="516"/>
                    <a:pt x="1563" y="516"/>
                    <a:pt x="1568" y="505"/>
                  </a:cubicBezTo>
                  <a:cubicBezTo>
                    <a:pt x="1571" y="505"/>
                    <a:pt x="1574" y="506"/>
                    <a:pt x="1577" y="506"/>
                  </a:cubicBezTo>
                  <a:cubicBezTo>
                    <a:pt x="1592" y="506"/>
                    <a:pt x="1613" y="500"/>
                    <a:pt x="1626" y="500"/>
                  </a:cubicBezTo>
                  <a:cubicBezTo>
                    <a:pt x="1635" y="500"/>
                    <a:pt x="1641" y="503"/>
                    <a:pt x="1641" y="510"/>
                  </a:cubicBezTo>
                  <a:cubicBezTo>
                    <a:pt x="1647" y="505"/>
                    <a:pt x="1680" y="488"/>
                    <a:pt x="1697" y="488"/>
                  </a:cubicBezTo>
                  <a:lnTo>
                    <a:pt x="1697" y="488"/>
                  </a:lnTo>
                  <a:cubicBezTo>
                    <a:pt x="1687" y="496"/>
                    <a:pt x="1690" y="499"/>
                    <a:pt x="1699" y="499"/>
                  </a:cubicBezTo>
                  <a:cubicBezTo>
                    <a:pt x="1711" y="499"/>
                    <a:pt x="1733" y="494"/>
                    <a:pt x="1749" y="494"/>
                  </a:cubicBezTo>
                  <a:cubicBezTo>
                    <a:pt x="1760" y="494"/>
                    <a:pt x="1768" y="497"/>
                    <a:pt x="1764" y="505"/>
                  </a:cubicBezTo>
                  <a:cubicBezTo>
                    <a:pt x="1791" y="483"/>
                    <a:pt x="1854" y="482"/>
                    <a:pt x="1904" y="468"/>
                  </a:cubicBezTo>
                  <a:lnTo>
                    <a:pt x="1904" y="468"/>
                  </a:lnTo>
                  <a:cubicBezTo>
                    <a:pt x="1901" y="469"/>
                    <a:pt x="1899" y="471"/>
                    <a:pt x="1899" y="471"/>
                  </a:cubicBezTo>
                  <a:cubicBezTo>
                    <a:pt x="1905" y="470"/>
                    <a:pt x="1911" y="469"/>
                    <a:pt x="1916" y="469"/>
                  </a:cubicBezTo>
                  <a:cubicBezTo>
                    <a:pt x="1928" y="469"/>
                    <a:pt x="1937" y="473"/>
                    <a:pt x="1949" y="477"/>
                  </a:cubicBezTo>
                  <a:cubicBezTo>
                    <a:pt x="1949" y="454"/>
                    <a:pt x="1994" y="449"/>
                    <a:pt x="2011" y="432"/>
                  </a:cubicBezTo>
                  <a:lnTo>
                    <a:pt x="2011" y="432"/>
                  </a:lnTo>
                  <a:cubicBezTo>
                    <a:pt x="2050" y="449"/>
                    <a:pt x="1994" y="460"/>
                    <a:pt x="2005" y="471"/>
                  </a:cubicBezTo>
                  <a:cubicBezTo>
                    <a:pt x="2005" y="460"/>
                    <a:pt x="2061" y="449"/>
                    <a:pt x="2050" y="438"/>
                  </a:cubicBezTo>
                  <a:lnTo>
                    <a:pt x="2050" y="438"/>
                  </a:lnTo>
                  <a:cubicBezTo>
                    <a:pt x="2078" y="449"/>
                    <a:pt x="2072" y="443"/>
                    <a:pt x="2089" y="454"/>
                  </a:cubicBezTo>
                  <a:cubicBezTo>
                    <a:pt x="2089" y="432"/>
                    <a:pt x="2112" y="449"/>
                    <a:pt x="2128" y="432"/>
                  </a:cubicBezTo>
                  <a:cubicBezTo>
                    <a:pt x="2155" y="436"/>
                    <a:pt x="2151" y="445"/>
                    <a:pt x="2158" y="445"/>
                  </a:cubicBezTo>
                  <a:cubicBezTo>
                    <a:pt x="2161" y="445"/>
                    <a:pt x="2166" y="443"/>
                    <a:pt x="2179" y="438"/>
                  </a:cubicBezTo>
                  <a:lnTo>
                    <a:pt x="2179" y="438"/>
                  </a:lnTo>
                  <a:cubicBezTo>
                    <a:pt x="2201" y="443"/>
                    <a:pt x="2168" y="454"/>
                    <a:pt x="2168" y="454"/>
                  </a:cubicBezTo>
                  <a:cubicBezTo>
                    <a:pt x="2207" y="454"/>
                    <a:pt x="2184" y="438"/>
                    <a:pt x="2190" y="426"/>
                  </a:cubicBezTo>
                  <a:cubicBezTo>
                    <a:pt x="2199" y="424"/>
                    <a:pt x="2205" y="423"/>
                    <a:pt x="2209" y="423"/>
                  </a:cubicBezTo>
                  <a:cubicBezTo>
                    <a:pt x="2228" y="423"/>
                    <a:pt x="2216" y="439"/>
                    <a:pt x="2229" y="443"/>
                  </a:cubicBezTo>
                  <a:cubicBezTo>
                    <a:pt x="2263" y="432"/>
                    <a:pt x="2280" y="415"/>
                    <a:pt x="2302" y="415"/>
                  </a:cubicBezTo>
                  <a:cubicBezTo>
                    <a:pt x="2308" y="415"/>
                    <a:pt x="2313" y="415"/>
                    <a:pt x="2308" y="421"/>
                  </a:cubicBezTo>
                  <a:cubicBezTo>
                    <a:pt x="2336" y="404"/>
                    <a:pt x="2403" y="410"/>
                    <a:pt x="2437" y="387"/>
                  </a:cubicBezTo>
                  <a:lnTo>
                    <a:pt x="2442" y="387"/>
                  </a:lnTo>
                  <a:cubicBezTo>
                    <a:pt x="2431" y="382"/>
                    <a:pt x="2431" y="370"/>
                    <a:pt x="2431" y="365"/>
                  </a:cubicBezTo>
                  <a:cubicBezTo>
                    <a:pt x="2444" y="365"/>
                    <a:pt x="2456" y="355"/>
                    <a:pt x="2464" y="355"/>
                  </a:cubicBezTo>
                  <a:cubicBezTo>
                    <a:pt x="2467" y="355"/>
                    <a:pt x="2469" y="356"/>
                    <a:pt x="2470" y="359"/>
                  </a:cubicBezTo>
                  <a:cubicBezTo>
                    <a:pt x="2459" y="359"/>
                    <a:pt x="2459" y="365"/>
                    <a:pt x="2459" y="370"/>
                  </a:cubicBezTo>
                  <a:lnTo>
                    <a:pt x="2476" y="365"/>
                  </a:lnTo>
                  <a:lnTo>
                    <a:pt x="2476" y="365"/>
                  </a:lnTo>
                  <a:cubicBezTo>
                    <a:pt x="2493" y="376"/>
                    <a:pt x="2448" y="370"/>
                    <a:pt x="2453" y="382"/>
                  </a:cubicBezTo>
                  <a:cubicBezTo>
                    <a:pt x="2487" y="376"/>
                    <a:pt x="2526" y="354"/>
                    <a:pt x="2560" y="354"/>
                  </a:cubicBezTo>
                  <a:cubicBezTo>
                    <a:pt x="2565" y="370"/>
                    <a:pt x="2493" y="370"/>
                    <a:pt x="2532" y="382"/>
                  </a:cubicBezTo>
                  <a:lnTo>
                    <a:pt x="2487" y="376"/>
                  </a:lnTo>
                  <a:lnTo>
                    <a:pt x="2487" y="376"/>
                  </a:lnTo>
                  <a:cubicBezTo>
                    <a:pt x="2526" y="398"/>
                    <a:pt x="2459" y="382"/>
                    <a:pt x="2493" y="404"/>
                  </a:cubicBezTo>
                  <a:cubicBezTo>
                    <a:pt x="2554" y="398"/>
                    <a:pt x="2560" y="387"/>
                    <a:pt x="2616" y="382"/>
                  </a:cubicBezTo>
                  <a:cubicBezTo>
                    <a:pt x="2627" y="370"/>
                    <a:pt x="2610" y="370"/>
                    <a:pt x="2621" y="359"/>
                  </a:cubicBezTo>
                  <a:cubicBezTo>
                    <a:pt x="2637" y="354"/>
                    <a:pt x="2649" y="352"/>
                    <a:pt x="2659" y="352"/>
                  </a:cubicBezTo>
                  <a:cubicBezTo>
                    <a:pt x="2690" y="352"/>
                    <a:pt x="2700" y="372"/>
                    <a:pt x="2723" y="372"/>
                  </a:cubicBezTo>
                  <a:cubicBezTo>
                    <a:pt x="2731" y="372"/>
                    <a:pt x="2739" y="370"/>
                    <a:pt x="2750" y="365"/>
                  </a:cubicBezTo>
                  <a:cubicBezTo>
                    <a:pt x="2761" y="348"/>
                    <a:pt x="2767" y="331"/>
                    <a:pt x="2812" y="331"/>
                  </a:cubicBezTo>
                  <a:lnTo>
                    <a:pt x="2801" y="354"/>
                  </a:lnTo>
                  <a:cubicBezTo>
                    <a:pt x="2857" y="348"/>
                    <a:pt x="2829" y="326"/>
                    <a:pt x="2890" y="326"/>
                  </a:cubicBezTo>
                  <a:cubicBezTo>
                    <a:pt x="2879" y="337"/>
                    <a:pt x="2845" y="342"/>
                    <a:pt x="2851" y="342"/>
                  </a:cubicBezTo>
                  <a:cubicBezTo>
                    <a:pt x="2856" y="343"/>
                    <a:pt x="2860" y="343"/>
                    <a:pt x="2864" y="343"/>
                  </a:cubicBezTo>
                  <a:cubicBezTo>
                    <a:pt x="2893" y="343"/>
                    <a:pt x="2882" y="326"/>
                    <a:pt x="2907" y="326"/>
                  </a:cubicBezTo>
                  <a:lnTo>
                    <a:pt x="2918" y="337"/>
                  </a:lnTo>
                  <a:cubicBezTo>
                    <a:pt x="2974" y="326"/>
                    <a:pt x="3041" y="309"/>
                    <a:pt x="3103" y="298"/>
                  </a:cubicBezTo>
                  <a:lnTo>
                    <a:pt x="3103" y="298"/>
                  </a:lnTo>
                  <a:cubicBezTo>
                    <a:pt x="3103" y="303"/>
                    <a:pt x="3092" y="309"/>
                    <a:pt x="3109" y="309"/>
                  </a:cubicBezTo>
                  <a:cubicBezTo>
                    <a:pt x="3193" y="292"/>
                    <a:pt x="3288" y="286"/>
                    <a:pt x="3366" y="286"/>
                  </a:cubicBezTo>
                  <a:lnTo>
                    <a:pt x="3394" y="270"/>
                  </a:lnTo>
                  <a:cubicBezTo>
                    <a:pt x="3405" y="270"/>
                    <a:pt x="3411" y="275"/>
                    <a:pt x="3405" y="275"/>
                  </a:cubicBezTo>
                  <a:cubicBezTo>
                    <a:pt x="3411" y="276"/>
                    <a:pt x="3414" y="277"/>
                    <a:pt x="3416" y="277"/>
                  </a:cubicBezTo>
                  <a:cubicBezTo>
                    <a:pt x="3424" y="277"/>
                    <a:pt x="3408" y="269"/>
                    <a:pt x="3417" y="264"/>
                  </a:cubicBezTo>
                  <a:cubicBezTo>
                    <a:pt x="3422" y="262"/>
                    <a:pt x="3426" y="262"/>
                    <a:pt x="3430" y="262"/>
                  </a:cubicBezTo>
                  <a:cubicBezTo>
                    <a:pt x="3438" y="262"/>
                    <a:pt x="3441" y="266"/>
                    <a:pt x="3433" y="270"/>
                  </a:cubicBezTo>
                  <a:cubicBezTo>
                    <a:pt x="3479" y="254"/>
                    <a:pt x="3567" y="230"/>
                    <a:pt x="3629" y="230"/>
                  </a:cubicBezTo>
                  <a:cubicBezTo>
                    <a:pt x="3635" y="230"/>
                    <a:pt x="3641" y="230"/>
                    <a:pt x="3646" y="230"/>
                  </a:cubicBezTo>
                  <a:lnTo>
                    <a:pt x="3635" y="236"/>
                  </a:lnTo>
                  <a:cubicBezTo>
                    <a:pt x="3676" y="236"/>
                    <a:pt x="3680" y="207"/>
                    <a:pt x="3715" y="207"/>
                  </a:cubicBezTo>
                  <a:cubicBezTo>
                    <a:pt x="3718" y="207"/>
                    <a:pt x="3721" y="208"/>
                    <a:pt x="3725" y="208"/>
                  </a:cubicBezTo>
                  <a:lnTo>
                    <a:pt x="3719" y="214"/>
                  </a:lnTo>
                  <a:cubicBezTo>
                    <a:pt x="3803" y="209"/>
                    <a:pt x="3892" y="189"/>
                    <a:pt x="3964" y="189"/>
                  </a:cubicBezTo>
                  <a:cubicBezTo>
                    <a:pt x="3978" y="189"/>
                    <a:pt x="3992" y="189"/>
                    <a:pt x="4005" y="191"/>
                  </a:cubicBezTo>
                  <a:cubicBezTo>
                    <a:pt x="4016" y="169"/>
                    <a:pt x="4100" y="186"/>
                    <a:pt x="4105" y="158"/>
                  </a:cubicBezTo>
                  <a:cubicBezTo>
                    <a:pt x="4122" y="163"/>
                    <a:pt x="4133" y="163"/>
                    <a:pt x="4139" y="163"/>
                  </a:cubicBezTo>
                  <a:cubicBezTo>
                    <a:pt x="4145" y="163"/>
                    <a:pt x="4150" y="169"/>
                    <a:pt x="4156" y="169"/>
                  </a:cubicBezTo>
                  <a:cubicBezTo>
                    <a:pt x="4153" y="172"/>
                    <a:pt x="4156" y="172"/>
                    <a:pt x="4158" y="172"/>
                  </a:cubicBezTo>
                  <a:cubicBezTo>
                    <a:pt x="4160" y="172"/>
                    <a:pt x="4161" y="172"/>
                    <a:pt x="4156" y="174"/>
                  </a:cubicBezTo>
                  <a:cubicBezTo>
                    <a:pt x="4154" y="176"/>
                    <a:pt x="4152" y="176"/>
                    <a:pt x="4151" y="177"/>
                  </a:cubicBezTo>
                  <a:lnTo>
                    <a:pt x="4151" y="177"/>
                  </a:lnTo>
                  <a:cubicBezTo>
                    <a:pt x="4151" y="176"/>
                    <a:pt x="4151" y="176"/>
                    <a:pt x="4151" y="176"/>
                  </a:cubicBezTo>
                  <a:lnTo>
                    <a:pt x="4151" y="176"/>
                  </a:lnTo>
                  <a:cubicBezTo>
                    <a:pt x="4151" y="176"/>
                    <a:pt x="4150" y="176"/>
                    <a:pt x="4149" y="177"/>
                  </a:cubicBezTo>
                  <a:lnTo>
                    <a:pt x="4149" y="177"/>
                  </a:lnTo>
                  <a:cubicBezTo>
                    <a:pt x="4150" y="177"/>
                    <a:pt x="4150" y="177"/>
                    <a:pt x="4151" y="177"/>
                  </a:cubicBezTo>
                  <a:lnTo>
                    <a:pt x="4151" y="177"/>
                  </a:lnTo>
                  <a:cubicBezTo>
                    <a:pt x="4149" y="179"/>
                    <a:pt x="4141" y="186"/>
                    <a:pt x="4145" y="186"/>
                  </a:cubicBezTo>
                  <a:cubicBezTo>
                    <a:pt x="4145" y="186"/>
                    <a:pt x="4139" y="191"/>
                    <a:pt x="4139" y="191"/>
                  </a:cubicBezTo>
                  <a:cubicBezTo>
                    <a:pt x="4139" y="191"/>
                    <a:pt x="4150" y="186"/>
                    <a:pt x="4156" y="180"/>
                  </a:cubicBezTo>
                  <a:cubicBezTo>
                    <a:pt x="4156" y="180"/>
                    <a:pt x="4156" y="186"/>
                    <a:pt x="4161" y="186"/>
                  </a:cubicBezTo>
                  <a:cubicBezTo>
                    <a:pt x="4156" y="191"/>
                    <a:pt x="4156" y="197"/>
                    <a:pt x="4150" y="202"/>
                  </a:cubicBezTo>
                  <a:cubicBezTo>
                    <a:pt x="4156" y="200"/>
                    <a:pt x="4159" y="198"/>
                    <a:pt x="4161" y="198"/>
                  </a:cubicBezTo>
                  <a:cubicBezTo>
                    <a:pt x="4163" y="198"/>
                    <a:pt x="4164" y="200"/>
                    <a:pt x="4167" y="202"/>
                  </a:cubicBezTo>
                  <a:cubicBezTo>
                    <a:pt x="4156" y="202"/>
                    <a:pt x="4156" y="208"/>
                    <a:pt x="4150" y="208"/>
                  </a:cubicBezTo>
                  <a:lnTo>
                    <a:pt x="4161" y="208"/>
                  </a:lnTo>
                  <a:lnTo>
                    <a:pt x="4150" y="214"/>
                  </a:lnTo>
                  <a:cubicBezTo>
                    <a:pt x="4150" y="214"/>
                    <a:pt x="4153" y="212"/>
                    <a:pt x="4155" y="212"/>
                  </a:cubicBezTo>
                  <a:cubicBezTo>
                    <a:pt x="4157" y="212"/>
                    <a:pt x="4159" y="214"/>
                    <a:pt x="4156" y="219"/>
                  </a:cubicBezTo>
                  <a:cubicBezTo>
                    <a:pt x="4167" y="214"/>
                    <a:pt x="4184" y="197"/>
                    <a:pt x="4195" y="197"/>
                  </a:cubicBezTo>
                  <a:lnTo>
                    <a:pt x="4195" y="197"/>
                  </a:lnTo>
                  <a:cubicBezTo>
                    <a:pt x="4189" y="202"/>
                    <a:pt x="4178" y="208"/>
                    <a:pt x="4178" y="208"/>
                  </a:cubicBezTo>
                  <a:cubicBezTo>
                    <a:pt x="4178" y="208"/>
                    <a:pt x="4178" y="208"/>
                    <a:pt x="4178" y="208"/>
                  </a:cubicBezTo>
                  <a:lnTo>
                    <a:pt x="4178" y="208"/>
                  </a:lnTo>
                  <a:cubicBezTo>
                    <a:pt x="4178" y="208"/>
                    <a:pt x="4167" y="214"/>
                    <a:pt x="4173" y="214"/>
                  </a:cubicBezTo>
                  <a:lnTo>
                    <a:pt x="4173" y="214"/>
                  </a:lnTo>
                  <a:cubicBezTo>
                    <a:pt x="4171" y="215"/>
                    <a:pt x="4170" y="216"/>
                    <a:pt x="4167" y="219"/>
                  </a:cubicBezTo>
                  <a:cubicBezTo>
                    <a:pt x="4167" y="219"/>
                    <a:pt x="4167" y="214"/>
                    <a:pt x="4167" y="214"/>
                  </a:cubicBezTo>
                  <a:cubicBezTo>
                    <a:pt x="4167" y="219"/>
                    <a:pt x="4161" y="219"/>
                    <a:pt x="4156" y="225"/>
                  </a:cubicBezTo>
                  <a:cubicBezTo>
                    <a:pt x="4157" y="225"/>
                    <a:pt x="4159" y="224"/>
                    <a:pt x="4160" y="224"/>
                  </a:cubicBezTo>
                  <a:lnTo>
                    <a:pt x="4160" y="224"/>
                  </a:lnTo>
                  <a:cubicBezTo>
                    <a:pt x="4158" y="226"/>
                    <a:pt x="4156" y="228"/>
                    <a:pt x="4156" y="230"/>
                  </a:cubicBezTo>
                  <a:cubicBezTo>
                    <a:pt x="4159" y="228"/>
                    <a:pt x="4159" y="228"/>
                    <a:pt x="4159" y="228"/>
                  </a:cubicBezTo>
                  <a:cubicBezTo>
                    <a:pt x="4160" y="228"/>
                    <a:pt x="4161" y="228"/>
                    <a:pt x="4167" y="225"/>
                  </a:cubicBezTo>
                  <a:lnTo>
                    <a:pt x="4167" y="225"/>
                  </a:lnTo>
                  <a:cubicBezTo>
                    <a:pt x="4167" y="225"/>
                    <a:pt x="4161" y="230"/>
                    <a:pt x="4161" y="230"/>
                  </a:cubicBezTo>
                  <a:cubicBezTo>
                    <a:pt x="4165" y="230"/>
                    <a:pt x="4164" y="233"/>
                    <a:pt x="4168" y="233"/>
                  </a:cubicBezTo>
                  <a:cubicBezTo>
                    <a:pt x="4170" y="233"/>
                    <a:pt x="4173" y="232"/>
                    <a:pt x="4178" y="230"/>
                  </a:cubicBezTo>
                  <a:lnTo>
                    <a:pt x="4178" y="225"/>
                  </a:lnTo>
                  <a:lnTo>
                    <a:pt x="4178" y="225"/>
                  </a:lnTo>
                  <a:cubicBezTo>
                    <a:pt x="4189" y="225"/>
                    <a:pt x="4173" y="242"/>
                    <a:pt x="4184" y="242"/>
                  </a:cubicBezTo>
                  <a:lnTo>
                    <a:pt x="4178" y="242"/>
                  </a:lnTo>
                  <a:cubicBezTo>
                    <a:pt x="4184" y="242"/>
                    <a:pt x="4184" y="247"/>
                    <a:pt x="4195" y="247"/>
                  </a:cubicBezTo>
                  <a:cubicBezTo>
                    <a:pt x="4195" y="247"/>
                    <a:pt x="4184" y="253"/>
                    <a:pt x="4178" y="253"/>
                  </a:cubicBezTo>
                  <a:cubicBezTo>
                    <a:pt x="4184" y="253"/>
                    <a:pt x="4189" y="253"/>
                    <a:pt x="4184" y="258"/>
                  </a:cubicBezTo>
                  <a:lnTo>
                    <a:pt x="4178" y="258"/>
                  </a:lnTo>
                  <a:cubicBezTo>
                    <a:pt x="4173" y="264"/>
                    <a:pt x="4167" y="264"/>
                    <a:pt x="4178" y="264"/>
                  </a:cubicBezTo>
                  <a:cubicBezTo>
                    <a:pt x="4178" y="264"/>
                    <a:pt x="4178" y="270"/>
                    <a:pt x="4178" y="270"/>
                  </a:cubicBezTo>
                  <a:lnTo>
                    <a:pt x="4167" y="275"/>
                  </a:lnTo>
                  <a:cubicBezTo>
                    <a:pt x="4156" y="281"/>
                    <a:pt x="4173" y="281"/>
                    <a:pt x="4178" y="281"/>
                  </a:cubicBezTo>
                  <a:lnTo>
                    <a:pt x="4189" y="281"/>
                  </a:lnTo>
                  <a:cubicBezTo>
                    <a:pt x="4189" y="281"/>
                    <a:pt x="4184" y="281"/>
                    <a:pt x="4184" y="286"/>
                  </a:cubicBezTo>
                  <a:lnTo>
                    <a:pt x="4178" y="286"/>
                  </a:lnTo>
                  <a:cubicBezTo>
                    <a:pt x="4173" y="292"/>
                    <a:pt x="4173" y="292"/>
                    <a:pt x="4167" y="292"/>
                  </a:cubicBezTo>
                  <a:cubicBezTo>
                    <a:pt x="4167" y="292"/>
                    <a:pt x="4167" y="292"/>
                    <a:pt x="4167" y="286"/>
                  </a:cubicBezTo>
                  <a:cubicBezTo>
                    <a:pt x="4167" y="303"/>
                    <a:pt x="4161" y="298"/>
                    <a:pt x="4161" y="303"/>
                  </a:cubicBezTo>
                  <a:cubicBezTo>
                    <a:pt x="4161" y="299"/>
                    <a:pt x="4161" y="295"/>
                    <a:pt x="4161" y="292"/>
                  </a:cubicBezTo>
                  <a:lnTo>
                    <a:pt x="4156" y="281"/>
                  </a:lnTo>
                  <a:cubicBezTo>
                    <a:pt x="4156" y="281"/>
                    <a:pt x="4156" y="290"/>
                    <a:pt x="4154" y="290"/>
                  </a:cubicBezTo>
                  <a:cubicBezTo>
                    <a:pt x="4153" y="290"/>
                    <a:pt x="4152" y="289"/>
                    <a:pt x="4150" y="286"/>
                  </a:cubicBezTo>
                  <a:lnTo>
                    <a:pt x="4150" y="286"/>
                  </a:lnTo>
                  <a:cubicBezTo>
                    <a:pt x="4150" y="292"/>
                    <a:pt x="4151" y="297"/>
                    <a:pt x="4152" y="302"/>
                  </a:cubicBezTo>
                  <a:lnTo>
                    <a:pt x="4152" y="302"/>
                  </a:lnTo>
                  <a:cubicBezTo>
                    <a:pt x="4151" y="302"/>
                    <a:pt x="4151" y="302"/>
                    <a:pt x="4151" y="302"/>
                  </a:cubicBezTo>
                  <a:lnTo>
                    <a:pt x="4151" y="302"/>
                  </a:lnTo>
                  <a:cubicBezTo>
                    <a:pt x="4151" y="302"/>
                    <a:pt x="4150" y="302"/>
                    <a:pt x="4150" y="303"/>
                  </a:cubicBezTo>
                  <a:cubicBezTo>
                    <a:pt x="4150" y="302"/>
                    <a:pt x="4150" y="300"/>
                    <a:pt x="4150" y="298"/>
                  </a:cubicBezTo>
                  <a:cubicBezTo>
                    <a:pt x="4150" y="298"/>
                    <a:pt x="4145" y="292"/>
                    <a:pt x="4145" y="281"/>
                  </a:cubicBezTo>
                  <a:cubicBezTo>
                    <a:pt x="4145" y="286"/>
                    <a:pt x="4139" y="281"/>
                    <a:pt x="4145" y="298"/>
                  </a:cubicBezTo>
                  <a:cubicBezTo>
                    <a:pt x="4139" y="298"/>
                    <a:pt x="4139" y="286"/>
                    <a:pt x="4139" y="286"/>
                  </a:cubicBezTo>
                  <a:cubicBezTo>
                    <a:pt x="4139" y="292"/>
                    <a:pt x="4133" y="286"/>
                    <a:pt x="4139" y="303"/>
                  </a:cubicBezTo>
                  <a:cubicBezTo>
                    <a:pt x="4139" y="308"/>
                    <a:pt x="4138" y="310"/>
                    <a:pt x="4137" y="310"/>
                  </a:cubicBezTo>
                  <a:cubicBezTo>
                    <a:pt x="4134" y="310"/>
                    <a:pt x="4130" y="302"/>
                    <a:pt x="4128" y="302"/>
                  </a:cubicBezTo>
                  <a:cubicBezTo>
                    <a:pt x="4128" y="302"/>
                    <a:pt x="4128" y="303"/>
                    <a:pt x="4128" y="303"/>
                  </a:cubicBezTo>
                  <a:lnTo>
                    <a:pt x="4128" y="298"/>
                  </a:lnTo>
                  <a:cubicBezTo>
                    <a:pt x="4122" y="303"/>
                    <a:pt x="4122" y="303"/>
                    <a:pt x="4122" y="314"/>
                  </a:cubicBezTo>
                  <a:cubicBezTo>
                    <a:pt x="4122" y="314"/>
                    <a:pt x="4117" y="303"/>
                    <a:pt x="4117" y="298"/>
                  </a:cubicBezTo>
                  <a:cubicBezTo>
                    <a:pt x="4117" y="301"/>
                    <a:pt x="4117" y="304"/>
                    <a:pt x="4116" y="304"/>
                  </a:cubicBezTo>
                  <a:cubicBezTo>
                    <a:pt x="4115" y="304"/>
                    <a:pt x="4113" y="302"/>
                    <a:pt x="4111" y="298"/>
                  </a:cubicBezTo>
                  <a:cubicBezTo>
                    <a:pt x="4107" y="289"/>
                    <a:pt x="4106" y="284"/>
                    <a:pt x="4106" y="284"/>
                  </a:cubicBezTo>
                  <a:cubicBezTo>
                    <a:pt x="4105" y="284"/>
                    <a:pt x="4105" y="285"/>
                    <a:pt x="4105" y="286"/>
                  </a:cubicBezTo>
                  <a:lnTo>
                    <a:pt x="4105" y="292"/>
                  </a:lnTo>
                  <a:lnTo>
                    <a:pt x="4100" y="281"/>
                  </a:lnTo>
                  <a:cubicBezTo>
                    <a:pt x="4099" y="276"/>
                    <a:pt x="4098" y="275"/>
                    <a:pt x="4098" y="275"/>
                  </a:cubicBezTo>
                  <a:cubicBezTo>
                    <a:pt x="4096" y="275"/>
                    <a:pt x="4097" y="290"/>
                    <a:pt x="4094" y="290"/>
                  </a:cubicBezTo>
                  <a:cubicBezTo>
                    <a:pt x="4093" y="290"/>
                    <a:pt x="4093" y="289"/>
                    <a:pt x="4091" y="287"/>
                  </a:cubicBezTo>
                  <a:lnTo>
                    <a:pt x="4091" y="287"/>
                  </a:lnTo>
                  <a:cubicBezTo>
                    <a:pt x="4090" y="281"/>
                    <a:pt x="4089" y="275"/>
                    <a:pt x="4089" y="275"/>
                  </a:cubicBezTo>
                  <a:cubicBezTo>
                    <a:pt x="4088" y="275"/>
                    <a:pt x="4088" y="274"/>
                    <a:pt x="4087" y="274"/>
                  </a:cubicBezTo>
                  <a:cubicBezTo>
                    <a:pt x="4084" y="274"/>
                    <a:pt x="4087" y="293"/>
                    <a:pt x="4084" y="293"/>
                  </a:cubicBezTo>
                  <a:cubicBezTo>
                    <a:pt x="4084" y="293"/>
                    <a:pt x="4084" y="293"/>
                    <a:pt x="4083" y="292"/>
                  </a:cubicBezTo>
                  <a:lnTo>
                    <a:pt x="4083" y="292"/>
                  </a:lnTo>
                  <a:cubicBezTo>
                    <a:pt x="4083" y="298"/>
                    <a:pt x="4089" y="314"/>
                    <a:pt x="4083" y="320"/>
                  </a:cubicBezTo>
                  <a:cubicBezTo>
                    <a:pt x="4083" y="320"/>
                    <a:pt x="4077" y="298"/>
                    <a:pt x="4077" y="292"/>
                  </a:cubicBezTo>
                  <a:cubicBezTo>
                    <a:pt x="4083" y="292"/>
                    <a:pt x="4083" y="292"/>
                    <a:pt x="4083" y="298"/>
                  </a:cubicBezTo>
                  <a:cubicBezTo>
                    <a:pt x="4083" y="292"/>
                    <a:pt x="4083" y="292"/>
                    <a:pt x="4083" y="292"/>
                  </a:cubicBezTo>
                  <a:cubicBezTo>
                    <a:pt x="4077" y="286"/>
                    <a:pt x="4077" y="286"/>
                    <a:pt x="4077" y="275"/>
                  </a:cubicBezTo>
                  <a:cubicBezTo>
                    <a:pt x="4077" y="281"/>
                    <a:pt x="4077" y="286"/>
                    <a:pt x="4077" y="286"/>
                  </a:cubicBezTo>
                  <a:cubicBezTo>
                    <a:pt x="4076" y="285"/>
                    <a:pt x="4075" y="285"/>
                    <a:pt x="4075" y="285"/>
                  </a:cubicBezTo>
                  <a:cubicBezTo>
                    <a:pt x="4073" y="285"/>
                    <a:pt x="4072" y="288"/>
                    <a:pt x="4072" y="288"/>
                  </a:cubicBezTo>
                  <a:cubicBezTo>
                    <a:pt x="4072" y="288"/>
                    <a:pt x="4072" y="288"/>
                    <a:pt x="4072" y="286"/>
                  </a:cubicBezTo>
                  <a:cubicBezTo>
                    <a:pt x="4072" y="286"/>
                    <a:pt x="4072" y="292"/>
                    <a:pt x="4072" y="292"/>
                  </a:cubicBezTo>
                  <a:cubicBezTo>
                    <a:pt x="4071" y="291"/>
                    <a:pt x="4071" y="291"/>
                    <a:pt x="4070" y="291"/>
                  </a:cubicBezTo>
                  <a:lnTo>
                    <a:pt x="4070" y="291"/>
                  </a:lnTo>
                  <a:cubicBezTo>
                    <a:pt x="4068" y="291"/>
                    <a:pt x="4071" y="304"/>
                    <a:pt x="4066" y="309"/>
                  </a:cubicBezTo>
                  <a:cubicBezTo>
                    <a:pt x="4066" y="302"/>
                    <a:pt x="4066" y="295"/>
                    <a:pt x="4066" y="292"/>
                  </a:cubicBezTo>
                  <a:cubicBezTo>
                    <a:pt x="4061" y="286"/>
                    <a:pt x="4061" y="281"/>
                    <a:pt x="4061" y="275"/>
                  </a:cubicBezTo>
                  <a:cubicBezTo>
                    <a:pt x="4061" y="278"/>
                    <a:pt x="4060" y="279"/>
                    <a:pt x="4060" y="279"/>
                  </a:cubicBezTo>
                  <a:cubicBezTo>
                    <a:pt x="4058" y="279"/>
                    <a:pt x="4055" y="270"/>
                    <a:pt x="4055" y="270"/>
                  </a:cubicBezTo>
                  <a:cubicBezTo>
                    <a:pt x="4055" y="275"/>
                    <a:pt x="4055" y="286"/>
                    <a:pt x="4055" y="298"/>
                  </a:cubicBezTo>
                  <a:cubicBezTo>
                    <a:pt x="4055" y="296"/>
                    <a:pt x="4055" y="296"/>
                    <a:pt x="4055" y="296"/>
                  </a:cubicBezTo>
                  <a:cubicBezTo>
                    <a:pt x="4055" y="296"/>
                    <a:pt x="4055" y="297"/>
                    <a:pt x="4054" y="297"/>
                  </a:cubicBezTo>
                  <a:cubicBezTo>
                    <a:pt x="4053" y="297"/>
                    <a:pt x="4052" y="296"/>
                    <a:pt x="4049" y="292"/>
                  </a:cubicBezTo>
                  <a:lnTo>
                    <a:pt x="4049" y="292"/>
                  </a:lnTo>
                  <a:cubicBezTo>
                    <a:pt x="4050" y="293"/>
                    <a:pt x="4051" y="293"/>
                    <a:pt x="4051" y="293"/>
                  </a:cubicBezTo>
                  <a:cubicBezTo>
                    <a:pt x="4054" y="293"/>
                    <a:pt x="4049" y="275"/>
                    <a:pt x="4049" y="275"/>
                  </a:cubicBezTo>
                  <a:cubicBezTo>
                    <a:pt x="4049" y="270"/>
                    <a:pt x="4049" y="270"/>
                    <a:pt x="4049" y="270"/>
                  </a:cubicBezTo>
                  <a:cubicBezTo>
                    <a:pt x="4049" y="268"/>
                    <a:pt x="4048" y="267"/>
                    <a:pt x="4048" y="267"/>
                  </a:cubicBezTo>
                  <a:lnTo>
                    <a:pt x="4048" y="267"/>
                  </a:lnTo>
                  <a:cubicBezTo>
                    <a:pt x="4046" y="267"/>
                    <a:pt x="4049" y="286"/>
                    <a:pt x="4049" y="286"/>
                  </a:cubicBezTo>
                  <a:cubicBezTo>
                    <a:pt x="4045" y="278"/>
                    <a:pt x="4044" y="273"/>
                    <a:pt x="4044" y="273"/>
                  </a:cubicBezTo>
                  <a:cubicBezTo>
                    <a:pt x="4044" y="273"/>
                    <a:pt x="4044" y="274"/>
                    <a:pt x="4044" y="275"/>
                  </a:cubicBezTo>
                  <a:cubicBezTo>
                    <a:pt x="4044" y="275"/>
                    <a:pt x="4044" y="286"/>
                    <a:pt x="4044" y="292"/>
                  </a:cubicBezTo>
                  <a:cubicBezTo>
                    <a:pt x="4044" y="294"/>
                    <a:pt x="4044" y="298"/>
                    <a:pt x="4044" y="298"/>
                  </a:cubicBezTo>
                  <a:cubicBezTo>
                    <a:pt x="4044" y="300"/>
                    <a:pt x="4044" y="302"/>
                    <a:pt x="4044" y="303"/>
                  </a:cubicBezTo>
                  <a:cubicBezTo>
                    <a:pt x="4044" y="307"/>
                    <a:pt x="4044" y="308"/>
                    <a:pt x="4043" y="308"/>
                  </a:cubicBezTo>
                  <a:cubicBezTo>
                    <a:pt x="4042" y="308"/>
                    <a:pt x="4040" y="295"/>
                    <a:pt x="4039" y="295"/>
                  </a:cubicBezTo>
                  <a:cubicBezTo>
                    <a:pt x="4038" y="295"/>
                    <a:pt x="4038" y="296"/>
                    <a:pt x="4038" y="298"/>
                  </a:cubicBezTo>
                  <a:cubicBezTo>
                    <a:pt x="4033" y="292"/>
                    <a:pt x="4033" y="281"/>
                    <a:pt x="4033" y="281"/>
                  </a:cubicBezTo>
                  <a:cubicBezTo>
                    <a:pt x="4033" y="283"/>
                    <a:pt x="4032" y="284"/>
                    <a:pt x="4032" y="284"/>
                  </a:cubicBezTo>
                  <a:cubicBezTo>
                    <a:pt x="4031" y="284"/>
                    <a:pt x="4028" y="274"/>
                    <a:pt x="4027" y="274"/>
                  </a:cubicBezTo>
                  <a:cubicBezTo>
                    <a:pt x="4027" y="274"/>
                    <a:pt x="4027" y="275"/>
                    <a:pt x="4027" y="275"/>
                  </a:cubicBezTo>
                  <a:cubicBezTo>
                    <a:pt x="4027" y="281"/>
                    <a:pt x="4027" y="284"/>
                    <a:pt x="4027" y="286"/>
                  </a:cubicBezTo>
                  <a:cubicBezTo>
                    <a:pt x="4026" y="284"/>
                    <a:pt x="4025" y="284"/>
                    <a:pt x="4025" y="284"/>
                  </a:cubicBezTo>
                  <a:cubicBezTo>
                    <a:pt x="4022" y="284"/>
                    <a:pt x="4021" y="295"/>
                    <a:pt x="4019" y="298"/>
                  </a:cubicBezTo>
                  <a:lnTo>
                    <a:pt x="4021" y="298"/>
                  </a:lnTo>
                  <a:cubicBezTo>
                    <a:pt x="4021" y="309"/>
                    <a:pt x="4016" y="303"/>
                    <a:pt x="4016" y="309"/>
                  </a:cubicBezTo>
                  <a:cubicBezTo>
                    <a:pt x="4016" y="298"/>
                    <a:pt x="4016" y="292"/>
                    <a:pt x="4010" y="286"/>
                  </a:cubicBezTo>
                  <a:lnTo>
                    <a:pt x="4010" y="286"/>
                  </a:lnTo>
                  <a:cubicBezTo>
                    <a:pt x="4016" y="298"/>
                    <a:pt x="4010" y="286"/>
                    <a:pt x="4010" y="309"/>
                  </a:cubicBezTo>
                  <a:lnTo>
                    <a:pt x="4010" y="292"/>
                  </a:lnTo>
                  <a:cubicBezTo>
                    <a:pt x="4005" y="292"/>
                    <a:pt x="4010" y="320"/>
                    <a:pt x="4005" y="320"/>
                  </a:cubicBezTo>
                  <a:cubicBezTo>
                    <a:pt x="4005" y="309"/>
                    <a:pt x="3999" y="303"/>
                    <a:pt x="4005" y="292"/>
                  </a:cubicBezTo>
                  <a:lnTo>
                    <a:pt x="4005" y="292"/>
                  </a:lnTo>
                  <a:cubicBezTo>
                    <a:pt x="4002" y="295"/>
                    <a:pt x="4000" y="295"/>
                    <a:pt x="4000" y="295"/>
                  </a:cubicBezTo>
                  <a:cubicBezTo>
                    <a:pt x="3999" y="295"/>
                    <a:pt x="3999" y="295"/>
                    <a:pt x="3999" y="298"/>
                  </a:cubicBezTo>
                  <a:cubicBezTo>
                    <a:pt x="3999" y="300"/>
                    <a:pt x="3999" y="306"/>
                    <a:pt x="3999" y="306"/>
                  </a:cubicBezTo>
                  <a:cubicBezTo>
                    <a:pt x="3999" y="311"/>
                    <a:pt x="3999" y="316"/>
                    <a:pt x="3999" y="316"/>
                  </a:cubicBezTo>
                  <a:cubicBezTo>
                    <a:pt x="3999" y="318"/>
                    <a:pt x="3999" y="323"/>
                    <a:pt x="3999" y="331"/>
                  </a:cubicBezTo>
                  <a:cubicBezTo>
                    <a:pt x="3997" y="320"/>
                    <a:pt x="3994" y="318"/>
                    <a:pt x="3992" y="318"/>
                  </a:cubicBezTo>
                  <a:cubicBezTo>
                    <a:pt x="3991" y="318"/>
                    <a:pt x="3990" y="318"/>
                    <a:pt x="3988" y="318"/>
                  </a:cubicBezTo>
                  <a:cubicBezTo>
                    <a:pt x="3986" y="318"/>
                    <a:pt x="3984" y="317"/>
                    <a:pt x="3982" y="309"/>
                  </a:cubicBezTo>
                  <a:cubicBezTo>
                    <a:pt x="3982" y="309"/>
                    <a:pt x="3977" y="314"/>
                    <a:pt x="3977" y="314"/>
                  </a:cubicBezTo>
                  <a:cubicBezTo>
                    <a:pt x="3976" y="313"/>
                    <a:pt x="3975" y="312"/>
                    <a:pt x="3975" y="312"/>
                  </a:cubicBezTo>
                  <a:lnTo>
                    <a:pt x="3975" y="312"/>
                  </a:lnTo>
                  <a:cubicBezTo>
                    <a:pt x="3973" y="312"/>
                    <a:pt x="3975" y="322"/>
                    <a:pt x="3976" y="328"/>
                  </a:cubicBezTo>
                  <a:lnTo>
                    <a:pt x="3976" y="328"/>
                  </a:lnTo>
                  <a:cubicBezTo>
                    <a:pt x="3972" y="315"/>
                    <a:pt x="3976" y="320"/>
                    <a:pt x="3971" y="314"/>
                  </a:cubicBezTo>
                  <a:cubicBezTo>
                    <a:pt x="3971" y="305"/>
                    <a:pt x="3971" y="303"/>
                    <a:pt x="3971" y="303"/>
                  </a:cubicBezTo>
                  <a:cubicBezTo>
                    <a:pt x="3971" y="303"/>
                    <a:pt x="3970" y="308"/>
                    <a:pt x="3968" y="308"/>
                  </a:cubicBezTo>
                  <a:cubicBezTo>
                    <a:pt x="3968" y="308"/>
                    <a:pt x="3967" y="307"/>
                    <a:pt x="3965" y="303"/>
                  </a:cubicBezTo>
                  <a:cubicBezTo>
                    <a:pt x="3964" y="301"/>
                    <a:pt x="3964" y="300"/>
                    <a:pt x="3963" y="300"/>
                  </a:cubicBezTo>
                  <a:lnTo>
                    <a:pt x="3963" y="300"/>
                  </a:lnTo>
                  <a:cubicBezTo>
                    <a:pt x="3962" y="300"/>
                    <a:pt x="3964" y="314"/>
                    <a:pt x="3960" y="314"/>
                  </a:cubicBezTo>
                  <a:cubicBezTo>
                    <a:pt x="3960" y="314"/>
                    <a:pt x="3960" y="309"/>
                    <a:pt x="3960" y="309"/>
                  </a:cubicBezTo>
                  <a:cubicBezTo>
                    <a:pt x="3960" y="320"/>
                    <a:pt x="3954" y="326"/>
                    <a:pt x="3954" y="331"/>
                  </a:cubicBezTo>
                  <a:cubicBezTo>
                    <a:pt x="3954" y="333"/>
                    <a:pt x="3954" y="335"/>
                    <a:pt x="3954" y="337"/>
                  </a:cubicBezTo>
                  <a:cubicBezTo>
                    <a:pt x="3954" y="331"/>
                    <a:pt x="3949" y="326"/>
                    <a:pt x="3949" y="314"/>
                  </a:cubicBezTo>
                  <a:cubicBezTo>
                    <a:pt x="3949" y="308"/>
                    <a:pt x="3949" y="307"/>
                    <a:pt x="3948" y="307"/>
                  </a:cubicBezTo>
                  <a:cubicBezTo>
                    <a:pt x="3948" y="307"/>
                    <a:pt x="3947" y="310"/>
                    <a:pt x="3945" y="310"/>
                  </a:cubicBezTo>
                  <a:cubicBezTo>
                    <a:pt x="3945" y="310"/>
                    <a:pt x="3944" y="310"/>
                    <a:pt x="3943" y="309"/>
                  </a:cubicBezTo>
                  <a:lnTo>
                    <a:pt x="3943" y="303"/>
                  </a:lnTo>
                  <a:cubicBezTo>
                    <a:pt x="3943" y="303"/>
                    <a:pt x="3943" y="326"/>
                    <a:pt x="3937" y="326"/>
                  </a:cubicBezTo>
                  <a:lnTo>
                    <a:pt x="3943" y="331"/>
                  </a:lnTo>
                  <a:cubicBezTo>
                    <a:pt x="3943" y="335"/>
                    <a:pt x="3943" y="337"/>
                    <a:pt x="3942" y="337"/>
                  </a:cubicBezTo>
                  <a:cubicBezTo>
                    <a:pt x="3941" y="337"/>
                    <a:pt x="3939" y="328"/>
                    <a:pt x="3938" y="328"/>
                  </a:cubicBezTo>
                  <a:cubicBezTo>
                    <a:pt x="3938" y="328"/>
                    <a:pt x="3937" y="329"/>
                    <a:pt x="3937" y="331"/>
                  </a:cubicBezTo>
                  <a:lnTo>
                    <a:pt x="3932" y="314"/>
                  </a:lnTo>
                  <a:cubicBezTo>
                    <a:pt x="3932" y="331"/>
                    <a:pt x="3926" y="337"/>
                    <a:pt x="3926" y="337"/>
                  </a:cubicBezTo>
                  <a:cubicBezTo>
                    <a:pt x="3921" y="303"/>
                    <a:pt x="3921" y="331"/>
                    <a:pt x="3909" y="303"/>
                  </a:cubicBezTo>
                  <a:cubicBezTo>
                    <a:pt x="3909" y="306"/>
                    <a:pt x="3909" y="307"/>
                    <a:pt x="3909" y="307"/>
                  </a:cubicBezTo>
                  <a:cubicBezTo>
                    <a:pt x="3907" y="307"/>
                    <a:pt x="3902" y="298"/>
                    <a:pt x="3898" y="298"/>
                  </a:cubicBezTo>
                  <a:lnTo>
                    <a:pt x="3898" y="298"/>
                  </a:lnTo>
                  <a:cubicBezTo>
                    <a:pt x="3904" y="326"/>
                    <a:pt x="3893" y="303"/>
                    <a:pt x="3898" y="331"/>
                  </a:cubicBezTo>
                  <a:lnTo>
                    <a:pt x="3893" y="314"/>
                  </a:lnTo>
                  <a:cubicBezTo>
                    <a:pt x="3887" y="303"/>
                    <a:pt x="3893" y="309"/>
                    <a:pt x="3893" y="298"/>
                  </a:cubicBezTo>
                  <a:cubicBezTo>
                    <a:pt x="3887" y="298"/>
                    <a:pt x="3887" y="286"/>
                    <a:pt x="3887" y="281"/>
                  </a:cubicBezTo>
                  <a:cubicBezTo>
                    <a:pt x="3887" y="289"/>
                    <a:pt x="3887" y="294"/>
                    <a:pt x="3885" y="294"/>
                  </a:cubicBezTo>
                  <a:cubicBezTo>
                    <a:pt x="3884" y="294"/>
                    <a:pt x="3883" y="293"/>
                    <a:pt x="3881" y="292"/>
                  </a:cubicBezTo>
                  <a:lnTo>
                    <a:pt x="3881" y="292"/>
                  </a:lnTo>
                  <a:lnTo>
                    <a:pt x="3887" y="303"/>
                  </a:lnTo>
                  <a:cubicBezTo>
                    <a:pt x="3887" y="306"/>
                    <a:pt x="3887" y="307"/>
                    <a:pt x="3887" y="307"/>
                  </a:cubicBezTo>
                  <a:cubicBezTo>
                    <a:pt x="3886" y="307"/>
                    <a:pt x="3883" y="293"/>
                    <a:pt x="3882" y="293"/>
                  </a:cubicBezTo>
                  <a:cubicBezTo>
                    <a:pt x="3882" y="293"/>
                    <a:pt x="3881" y="295"/>
                    <a:pt x="3881" y="298"/>
                  </a:cubicBezTo>
                  <a:lnTo>
                    <a:pt x="3881" y="286"/>
                  </a:lnTo>
                  <a:cubicBezTo>
                    <a:pt x="3876" y="292"/>
                    <a:pt x="3870" y="286"/>
                    <a:pt x="3876" y="309"/>
                  </a:cubicBezTo>
                  <a:cubicBezTo>
                    <a:pt x="3870" y="309"/>
                    <a:pt x="3870" y="303"/>
                    <a:pt x="3870" y="298"/>
                  </a:cubicBezTo>
                  <a:cubicBezTo>
                    <a:pt x="3866" y="298"/>
                    <a:pt x="3865" y="314"/>
                    <a:pt x="3862" y="314"/>
                  </a:cubicBezTo>
                  <a:cubicBezTo>
                    <a:pt x="3861" y="314"/>
                    <a:pt x="3860" y="313"/>
                    <a:pt x="3859" y="309"/>
                  </a:cubicBezTo>
                  <a:lnTo>
                    <a:pt x="3859" y="303"/>
                  </a:lnTo>
                  <a:cubicBezTo>
                    <a:pt x="3859" y="303"/>
                    <a:pt x="3859" y="310"/>
                    <a:pt x="3856" y="310"/>
                  </a:cubicBezTo>
                  <a:cubicBezTo>
                    <a:pt x="3855" y="310"/>
                    <a:pt x="3855" y="310"/>
                    <a:pt x="3853" y="309"/>
                  </a:cubicBezTo>
                  <a:cubicBezTo>
                    <a:pt x="3853" y="307"/>
                    <a:pt x="3853" y="303"/>
                    <a:pt x="3853" y="303"/>
                  </a:cubicBezTo>
                  <a:cubicBezTo>
                    <a:pt x="3853" y="303"/>
                    <a:pt x="3852" y="302"/>
                    <a:pt x="3852" y="302"/>
                  </a:cubicBezTo>
                  <a:cubicBezTo>
                    <a:pt x="3848" y="302"/>
                    <a:pt x="3847" y="326"/>
                    <a:pt x="3842" y="331"/>
                  </a:cubicBezTo>
                  <a:cubicBezTo>
                    <a:pt x="3842" y="309"/>
                    <a:pt x="3837" y="303"/>
                    <a:pt x="3837" y="298"/>
                  </a:cubicBezTo>
                  <a:cubicBezTo>
                    <a:pt x="3836" y="297"/>
                    <a:pt x="3835" y="297"/>
                    <a:pt x="3835" y="297"/>
                  </a:cubicBezTo>
                  <a:cubicBezTo>
                    <a:pt x="3830" y="297"/>
                    <a:pt x="3825" y="316"/>
                    <a:pt x="3825" y="326"/>
                  </a:cubicBezTo>
                  <a:cubicBezTo>
                    <a:pt x="3820" y="303"/>
                    <a:pt x="3814" y="314"/>
                    <a:pt x="3803" y="303"/>
                  </a:cubicBezTo>
                  <a:lnTo>
                    <a:pt x="3803" y="303"/>
                  </a:lnTo>
                  <a:cubicBezTo>
                    <a:pt x="3809" y="309"/>
                    <a:pt x="3809" y="320"/>
                    <a:pt x="3809" y="320"/>
                  </a:cubicBezTo>
                  <a:cubicBezTo>
                    <a:pt x="3805" y="320"/>
                    <a:pt x="3804" y="327"/>
                    <a:pt x="3803" y="327"/>
                  </a:cubicBezTo>
                  <a:cubicBezTo>
                    <a:pt x="3803" y="327"/>
                    <a:pt x="3803" y="326"/>
                    <a:pt x="3803" y="320"/>
                  </a:cubicBezTo>
                  <a:cubicBezTo>
                    <a:pt x="3799" y="305"/>
                    <a:pt x="3798" y="303"/>
                    <a:pt x="3798" y="303"/>
                  </a:cubicBezTo>
                  <a:cubicBezTo>
                    <a:pt x="3797" y="303"/>
                    <a:pt x="3797" y="303"/>
                    <a:pt x="3797" y="303"/>
                  </a:cubicBezTo>
                  <a:lnTo>
                    <a:pt x="3797" y="331"/>
                  </a:lnTo>
                  <a:cubicBezTo>
                    <a:pt x="3794" y="319"/>
                    <a:pt x="3792" y="316"/>
                    <a:pt x="3790" y="316"/>
                  </a:cubicBezTo>
                  <a:cubicBezTo>
                    <a:pt x="3787" y="316"/>
                    <a:pt x="3786" y="323"/>
                    <a:pt x="3784" y="323"/>
                  </a:cubicBezTo>
                  <a:cubicBezTo>
                    <a:pt x="3783" y="323"/>
                    <a:pt x="3782" y="321"/>
                    <a:pt x="3781" y="314"/>
                  </a:cubicBezTo>
                  <a:cubicBezTo>
                    <a:pt x="3781" y="320"/>
                    <a:pt x="3781" y="320"/>
                    <a:pt x="3781" y="326"/>
                  </a:cubicBezTo>
                  <a:lnTo>
                    <a:pt x="3775" y="314"/>
                  </a:lnTo>
                  <a:cubicBezTo>
                    <a:pt x="3775" y="312"/>
                    <a:pt x="3774" y="310"/>
                    <a:pt x="3772" y="310"/>
                  </a:cubicBezTo>
                  <a:cubicBezTo>
                    <a:pt x="3771" y="310"/>
                    <a:pt x="3769" y="312"/>
                    <a:pt x="3769" y="314"/>
                  </a:cubicBezTo>
                  <a:lnTo>
                    <a:pt x="3769" y="303"/>
                  </a:lnTo>
                  <a:cubicBezTo>
                    <a:pt x="3764" y="303"/>
                    <a:pt x="3769" y="342"/>
                    <a:pt x="3769" y="342"/>
                  </a:cubicBezTo>
                  <a:lnTo>
                    <a:pt x="3764" y="320"/>
                  </a:lnTo>
                  <a:cubicBezTo>
                    <a:pt x="3763" y="321"/>
                    <a:pt x="3762" y="321"/>
                    <a:pt x="3761" y="321"/>
                  </a:cubicBezTo>
                  <a:cubicBezTo>
                    <a:pt x="3759" y="321"/>
                    <a:pt x="3756" y="318"/>
                    <a:pt x="3755" y="318"/>
                  </a:cubicBezTo>
                  <a:cubicBezTo>
                    <a:pt x="3753" y="318"/>
                    <a:pt x="3753" y="320"/>
                    <a:pt x="3753" y="326"/>
                  </a:cubicBezTo>
                  <a:cubicBezTo>
                    <a:pt x="3753" y="320"/>
                    <a:pt x="3753" y="314"/>
                    <a:pt x="3753" y="314"/>
                  </a:cubicBezTo>
                  <a:cubicBezTo>
                    <a:pt x="3750" y="314"/>
                    <a:pt x="3748" y="312"/>
                    <a:pt x="3746" y="312"/>
                  </a:cubicBezTo>
                  <a:lnTo>
                    <a:pt x="3746" y="312"/>
                  </a:lnTo>
                  <a:cubicBezTo>
                    <a:pt x="3744" y="312"/>
                    <a:pt x="3744" y="316"/>
                    <a:pt x="3747" y="331"/>
                  </a:cubicBezTo>
                  <a:cubicBezTo>
                    <a:pt x="3745" y="326"/>
                    <a:pt x="3744" y="324"/>
                    <a:pt x="3743" y="324"/>
                  </a:cubicBezTo>
                  <a:cubicBezTo>
                    <a:pt x="3741" y="324"/>
                    <a:pt x="3741" y="333"/>
                    <a:pt x="3741" y="337"/>
                  </a:cubicBezTo>
                  <a:lnTo>
                    <a:pt x="3741" y="326"/>
                  </a:lnTo>
                  <a:cubicBezTo>
                    <a:pt x="3741" y="342"/>
                    <a:pt x="3741" y="342"/>
                    <a:pt x="3736" y="348"/>
                  </a:cubicBezTo>
                  <a:cubicBezTo>
                    <a:pt x="3736" y="347"/>
                    <a:pt x="3736" y="344"/>
                    <a:pt x="3736" y="342"/>
                  </a:cubicBezTo>
                  <a:cubicBezTo>
                    <a:pt x="3730" y="342"/>
                    <a:pt x="3730" y="342"/>
                    <a:pt x="3730" y="354"/>
                  </a:cubicBezTo>
                  <a:cubicBezTo>
                    <a:pt x="3730" y="355"/>
                    <a:pt x="3730" y="356"/>
                    <a:pt x="3730" y="356"/>
                  </a:cubicBezTo>
                  <a:cubicBezTo>
                    <a:pt x="3730" y="356"/>
                    <a:pt x="3729" y="351"/>
                    <a:pt x="3725" y="342"/>
                  </a:cubicBezTo>
                  <a:cubicBezTo>
                    <a:pt x="3724" y="342"/>
                    <a:pt x="3724" y="341"/>
                    <a:pt x="3723" y="341"/>
                  </a:cubicBezTo>
                  <a:cubicBezTo>
                    <a:pt x="3721" y="341"/>
                    <a:pt x="3723" y="351"/>
                    <a:pt x="3721" y="351"/>
                  </a:cubicBezTo>
                  <a:cubicBezTo>
                    <a:pt x="3721" y="351"/>
                    <a:pt x="3720" y="350"/>
                    <a:pt x="3719" y="348"/>
                  </a:cubicBezTo>
                  <a:cubicBezTo>
                    <a:pt x="3719" y="342"/>
                    <a:pt x="3719" y="342"/>
                    <a:pt x="3719" y="342"/>
                  </a:cubicBezTo>
                  <a:cubicBezTo>
                    <a:pt x="3719" y="331"/>
                    <a:pt x="3719" y="326"/>
                    <a:pt x="3719" y="309"/>
                  </a:cubicBezTo>
                  <a:cubicBezTo>
                    <a:pt x="3714" y="319"/>
                    <a:pt x="3714" y="338"/>
                    <a:pt x="3713" y="338"/>
                  </a:cubicBezTo>
                  <a:cubicBezTo>
                    <a:pt x="3713" y="338"/>
                    <a:pt x="3713" y="337"/>
                    <a:pt x="3713" y="337"/>
                  </a:cubicBezTo>
                  <a:cubicBezTo>
                    <a:pt x="3713" y="337"/>
                    <a:pt x="3713" y="331"/>
                    <a:pt x="3713" y="331"/>
                  </a:cubicBezTo>
                  <a:lnTo>
                    <a:pt x="3708" y="331"/>
                  </a:lnTo>
                  <a:cubicBezTo>
                    <a:pt x="3708" y="326"/>
                    <a:pt x="3708" y="324"/>
                    <a:pt x="3707" y="324"/>
                  </a:cubicBezTo>
                  <a:cubicBezTo>
                    <a:pt x="3706" y="324"/>
                    <a:pt x="3705" y="326"/>
                    <a:pt x="3702" y="326"/>
                  </a:cubicBezTo>
                  <a:cubicBezTo>
                    <a:pt x="3708" y="337"/>
                    <a:pt x="3702" y="337"/>
                    <a:pt x="3708" y="342"/>
                  </a:cubicBezTo>
                  <a:lnTo>
                    <a:pt x="3713" y="342"/>
                  </a:lnTo>
                  <a:cubicBezTo>
                    <a:pt x="3713" y="346"/>
                    <a:pt x="3711" y="350"/>
                    <a:pt x="3709" y="350"/>
                  </a:cubicBezTo>
                  <a:cubicBezTo>
                    <a:pt x="3708" y="350"/>
                    <a:pt x="3708" y="350"/>
                    <a:pt x="3708" y="348"/>
                  </a:cubicBezTo>
                  <a:cubicBezTo>
                    <a:pt x="3708" y="354"/>
                    <a:pt x="3708" y="365"/>
                    <a:pt x="3708" y="370"/>
                  </a:cubicBezTo>
                  <a:cubicBezTo>
                    <a:pt x="3708" y="348"/>
                    <a:pt x="3702" y="342"/>
                    <a:pt x="3697" y="331"/>
                  </a:cubicBezTo>
                  <a:cubicBezTo>
                    <a:pt x="3697" y="337"/>
                    <a:pt x="3691" y="337"/>
                    <a:pt x="3691" y="359"/>
                  </a:cubicBezTo>
                  <a:cubicBezTo>
                    <a:pt x="3691" y="357"/>
                    <a:pt x="3691" y="351"/>
                    <a:pt x="3691" y="348"/>
                  </a:cubicBezTo>
                  <a:cubicBezTo>
                    <a:pt x="3691" y="348"/>
                    <a:pt x="3691" y="348"/>
                    <a:pt x="3691" y="342"/>
                  </a:cubicBezTo>
                  <a:cubicBezTo>
                    <a:pt x="3691" y="348"/>
                    <a:pt x="3685" y="348"/>
                    <a:pt x="3685" y="365"/>
                  </a:cubicBezTo>
                  <a:cubicBezTo>
                    <a:pt x="3685" y="361"/>
                    <a:pt x="3685" y="356"/>
                    <a:pt x="3685" y="354"/>
                  </a:cubicBezTo>
                  <a:lnTo>
                    <a:pt x="3685" y="348"/>
                  </a:lnTo>
                  <a:cubicBezTo>
                    <a:pt x="3684" y="343"/>
                    <a:pt x="3682" y="341"/>
                    <a:pt x="3681" y="341"/>
                  </a:cubicBezTo>
                  <a:cubicBezTo>
                    <a:pt x="3677" y="341"/>
                    <a:pt x="3677" y="368"/>
                    <a:pt x="3674" y="368"/>
                  </a:cubicBezTo>
                  <a:cubicBezTo>
                    <a:pt x="3672" y="368"/>
                    <a:pt x="3671" y="366"/>
                    <a:pt x="3669" y="359"/>
                  </a:cubicBezTo>
                  <a:cubicBezTo>
                    <a:pt x="3669" y="359"/>
                    <a:pt x="3669" y="359"/>
                    <a:pt x="3669" y="365"/>
                  </a:cubicBezTo>
                  <a:cubicBezTo>
                    <a:pt x="3666" y="361"/>
                    <a:pt x="3664" y="360"/>
                    <a:pt x="3662" y="360"/>
                  </a:cubicBezTo>
                  <a:cubicBezTo>
                    <a:pt x="3657" y="360"/>
                    <a:pt x="3653" y="367"/>
                    <a:pt x="3649" y="367"/>
                  </a:cubicBezTo>
                  <a:cubicBezTo>
                    <a:pt x="3646" y="367"/>
                    <a:pt x="3644" y="365"/>
                    <a:pt x="3641" y="359"/>
                  </a:cubicBezTo>
                  <a:cubicBezTo>
                    <a:pt x="3641" y="362"/>
                    <a:pt x="3641" y="367"/>
                    <a:pt x="3641" y="370"/>
                  </a:cubicBezTo>
                  <a:lnTo>
                    <a:pt x="3635" y="359"/>
                  </a:lnTo>
                  <a:lnTo>
                    <a:pt x="3635" y="376"/>
                  </a:lnTo>
                  <a:cubicBezTo>
                    <a:pt x="3635" y="377"/>
                    <a:pt x="3635" y="378"/>
                    <a:pt x="3635" y="378"/>
                  </a:cubicBezTo>
                  <a:cubicBezTo>
                    <a:pt x="3633" y="378"/>
                    <a:pt x="3628" y="358"/>
                    <a:pt x="3625" y="358"/>
                  </a:cubicBezTo>
                  <a:cubicBezTo>
                    <a:pt x="3624" y="358"/>
                    <a:pt x="3624" y="360"/>
                    <a:pt x="3624" y="365"/>
                  </a:cubicBezTo>
                  <a:lnTo>
                    <a:pt x="3624" y="370"/>
                  </a:lnTo>
                  <a:cubicBezTo>
                    <a:pt x="3624" y="370"/>
                    <a:pt x="3624" y="375"/>
                    <a:pt x="3622" y="375"/>
                  </a:cubicBezTo>
                  <a:cubicBezTo>
                    <a:pt x="3622" y="375"/>
                    <a:pt x="3621" y="375"/>
                    <a:pt x="3621" y="374"/>
                  </a:cubicBezTo>
                  <a:lnTo>
                    <a:pt x="3621" y="374"/>
                  </a:lnTo>
                  <a:cubicBezTo>
                    <a:pt x="3621" y="375"/>
                    <a:pt x="3620" y="376"/>
                    <a:pt x="3618" y="376"/>
                  </a:cubicBezTo>
                  <a:lnTo>
                    <a:pt x="3618" y="382"/>
                  </a:lnTo>
                  <a:cubicBezTo>
                    <a:pt x="3613" y="376"/>
                    <a:pt x="3613" y="348"/>
                    <a:pt x="3607" y="348"/>
                  </a:cubicBezTo>
                  <a:cubicBezTo>
                    <a:pt x="3607" y="354"/>
                    <a:pt x="3607" y="370"/>
                    <a:pt x="3607" y="376"/>
                  </a:cubicBezTo>
                  <a:cubicBezTo>
                    <a:pt x="3607" y="376"/>
                    <a:pt x="3613" y="382"/>
                    <a:pt x="3613" y="387"/>
                  </a:cubicBezTo>
                  <a:lnTo>
                    <a:pt x="3613" y="393"/>
                  </a:lnTo>
                  <a:cubicBezTo>
                    <a:pt x="3613" y="415"/>
                    <a:pt x="3618" y="438"/>
                    <a:pt x="3624" y="449"/>
                  </a:cubicBezTo>
                  <a:cubicBezTo>
                    <a:pt x="3624" y="447"/>
                    <a:pt x="3624" y="445"/>
                    <a:pt x="3624" y="443"/>
                  </a:cubicBezTo>
                  <a:cubicBezTo>
                    <a:pt x="3624" y="449"/>
                    <a:pt x="3624" y="454"/>
                    <a:pt x="3629" y="454"/>
                  </a:cubicBezTo>
                  <a:cubicBezTo>
                    <a:pt x="3629" y="448"/>
                    <a:pt x="3629" y="443"/>
                    <a:pt x="3629" y="438"/>
                  </a:cubicBezTo>
                  <a:cubicBezTo>
                    <a:pt x="3635" y="443"/>
                    <a:pt x="3635" y="449"/>
                    <a:pt x="3635" y="449"/>
                  </a:cubicBezTo>
                  <a:cubicBezTo>
                    <a:pt x="3635" y="443"/>
                    <a:pt x="3635" y="449"/>
                    <a:pt x="3635" y="432"/>
                  </a:cubicBezTo>
                  <a:cubicBezTo>
                    <a:pt x="3635" y="440"/>
                    <a:pt x="3636" y="440"/>
                    <a:pt x="3638" y="440"/>
                  </a:cubicBezTo>
                  <a:cubicBezTo>
                    <a:pt x="3639" y="440"/>
                    <a:pt x="3641" y="440"/>
                    <a:pt x="3641" y="449"/>
                  </a:cubicBezTo>
                  <a:cubicBezTo>
                    <a:pt x="3641" y="449"/>
                    <a:pt x="3641" y="438"/>
                    <a:pt x="3641" y="432"/>
                  </a:cubicBezTo>
                  <a:cubicBezTo>
                    <a:pt x="3641" y="460"/>
                    <a:pt x="3646" y="438"/>
                    <a:pt x="3652" y="460"/>
                  </a:cubicBezTo>
                  <a:cubicBezTo>
                    <a:pt x="3646" y="438"/>
                    <a:pt x="3652" y="449"/>
                    <a:pt x="3657" y="438"/>
                  </a:cubicBezTo>
                  <a:cubicBezTo>
                    <a:pt x="3657" y="432"/>
                    <a:pt x="3657" y="427"/>
                    <a:pt x="3657" y="421"/>
                  </a:cubicBezTo>
                  <a:cubicBezTo>
                    <a:pt x="3663" y="438"/>
                    <a:pt x="3663" y="443"/>
                    <a:pt x="3663" y="460"/>
                  </a:cubicBezTo>
                  <a:cubicBezTo>
                    <a:pt x="3663" y="443"/>
                    <a:pt x="3663" y="443"/>
                    <a:pt x="3663" y="432"/>
                  </a:cubicBezTo>
                  <a:cubicBezTo>
                    <a:pt x="3669" y="443"/>
                    <a:pt x="3663" y="438"/>
                    <a:pt x="3669" y="449"/>
                  </a:cubicBezTo>
                  <a:cubicBezTo>
                    <a:pt x="3666" y="440"/>
                    <a:pt x="3666" y="438"/>
                    <a:pt x="3666" y="438"/>
                  </a:cubicBezTo>
                  <a:lnTo>
                    <a:pt x="3666" y="438"/>
                  </a:lnTo>
                  <a:cubicBezTo>
                    <a:pt x="3666" y="438"/>
                    <a:pt x="3667" y="439"/>
                    <a:pt x="3667" y="439"/>
                  </a:cubicBezTo>
                  <a:cubicBezTo>
                    <a:pt x="3668" y="439"/>
                    <a:pt x="3669" y="438"/>
                    <a:pt x="3669" y="432"/>
                  </a:cubicBezTo>
                  <a:cubicBezTo>
                    <a:pt x="3673" y="441"/>
                    <a:pt x="3670" y="450"/>
                    <a:pt x="3672" y="450"/>
                  </a:cubicBezTo>
                  <a:cubicBezTo>
                    <a:pt x="3673" y="450"/>
                    <a:pt x="3673" y="450"/>
                    <a:pt x="3674" y="449"/>
                  </a:cubicBezTo>
                  <a:cubicBezTo>
                    <a:pt x="3674" y="444"/>
                    <a:pt x="3674" y="440"/>
                    <a:pt x="3674" y="438"/>
                  </a:cubicBezTo>
                  <a:cubicBezTo>
                    <a:pt x="3674" y="437"/>
                    <a:pt x="3674" y="436"/>
                    <a:pt x="3674" y="436"/>
                  </a:cubicBezTo>
                  <a:cubicBezTo>
                    <a:pt x="3674" y="436"/>
                    <a:pt x="3675" y="450"/>
                    <a:pt x="3680" y="454"/>
                  </a:cubicBezTo>
                  <a:cubicBezTo>
                    <a:pt x="3680" y="451"/>
                    <a:pt x="3680" y="447"/>
                    <a:pt x="3680" y="443"/>
                  </a:cubicBezTo>
                  <a:cubicBezTo>
                    <a:pt x="3680" y="432"/>
                    <a:pt x="3685" y="443"/>
                    <a:pt x="3685" y="426"/>
                  </a:cubicBezTo>
                  <a:cubicBezTo>
                    <a:pt x="3685" y="421"/>
                    <a:pt x="3685" y="410"/>
                    <a:pt x="3680" y="404"/>
                  </a:cubicBezTo>
                  <a:cubicBezTo>
                    <a:pt x="3684" y="404"/>
                    <a:pt x="3685" y="399"/>
                    <a:pt x="3685" y="399"/>
                  </a:cubicBezTo>
                  <a:cubicBezTo>
                    <a:pt x="3685" y="399"/>
                    <a:pt x="3685" y="400"/>
                    <a:pt x="3685" y="404"/>
                  </a:cubicBezTo>
                  <a:cubicBezTo>
                    <a:pt x="3685" y="404"/>
                    <a:pt x="3685" y="406"/>
                    <a:pt x="3685" y="410"/>
                  </a:cubicBezTo>
                  <a:cubicBezTo>
                    <a:pt x="3687" y="413"/>
                    <a:pt x="3687" y="416"/>
                    <a:pt x="3688" y="417"/>
                  </a:cubicBezTo>
                  <a:lnTo>
                    <a:pt x="3688" y="417"/>
                  </a:lnTo>
                  <a:cubicBezTo>
                    <a:pt x="3689" y="413"/>
                    <a:pt x="3691" y="410"/>
                    <a:pt x="3691" y="410"/>
                  </a:cubicBezTo>
                  <a:lnTo>
                    <a:pt x="3691" y="410"/>
                  </a:lnTo>
                  <a:cubicBezTo>
                    <a:pt x="3691" y="426"/>
                    <a:pt x="3685" y="415"/>
                    <a:pt x="3691" y="432"/>
                  </a:cubicBezTo>
                  <a:lnTo>
                    <a:pt x="3691" y="426"/>
                  </a:lnTo>
                  <a:cubicBezTo>
                    <a:pt x="3693" y="434"/>
                    <a:pt x="3693" y="436"/>
                    <a:pt x="3692" y="436"/>
                  </a:cubicBezTo>
                  <a:cubicBezTo>
                    <a:pt x="3692" y="436"/>
                    <a:pt x="3691" y="435"/>
                    <a:pt x="3690" y="435"/>
                  </a:cubicBezTo>
                  <a:lnTo>
                    <a:pt x="3690" y="435"/>
                  </a:lnTo>
                  <a:cubicBezTo>
                    <a:pt x="3689" y="435"/>
                    <a:pt x="3689" y="437"/>
                    <a:pt x="3691" y="449"/>
                  </a:cubicBezTo>
                  <a:cubicBezTo>
                    <a:pt x="3692" y="450"/>
                    <a:pt x="3693" y="450"/>
                    <a:pt x="3694" y="450"/>
                  </a:cubicBezTo>
                  <a:cubicBezTo>
                    <a:pt x="3697" y="450"/>
                    <a:pt x="3697" y="443"/>
                    <a:pt x="3697" y="443"/>
                  </a:cubicBezTo>
                  <a:cubicBezTo>
                    <a:pt x="3697" y="438"/>
                    <a:pt x="3697" y="432"/>
                    <a:pt x="3697" y="421"/>
                  </a:cubicBezTo>
                  <a:cubicBezTo>
                    <a:pt x="3697" y="420"/>
                    <a:pt x="3697" y="419"/>
                    <a:pt x="3697" y="419"/>
                  </a:cubicBezTo>
                  <a:cubicBezTo>
                    <a:pt x="3699" y="419"/>
                    <a:pt x="3705" y="447"/>
                    <a:pt x="3707" y="447"/>
                  </a:cubicBezTo>
                  <a:cubicBezTo>
                    <a:pt x="3708" y="447"/>
                    <a:pt x="3708" y="446"/>
                    <a:pt x="3708" y="443"/>
                  </a:cubicBezTo>
                  <a:cubicBezTo>
                    <a:pt x="3708" y="434"/>
                    <a:pt x="3704" y="418"/>
                    <a:pt x="3706" y="418"/>
                  </a:cubicBezTo>
                  <a:lnTo>
                    <a:pt x="3706" y="418"/>
                  </a:lnTo>
                  <a:cubicBezTo>
                    <a:pt x="3706" y="418"/>
                    <a:pt x="3707" y="419"/>
                    <a:pt x="3708" y="421"/>
                  </a:cubicBezTo>
                  <a:lnTo>
                    <a:pt x="3708" y="438"/>
                  </a:lnTo>
                  <a:cubicBezTo>
                    <a:pt x="3712" y="438"/>
                    <a:pt x="3710" y="423"/>
                    <a:pt x="3711" y="423"/>
                  </a:cubicBezTo>
                  <a:lnTo>
                    <a:pt x="3711" y="423"/>
                  </a:lnTo>
                  <a:cubicBezTo>
                    <a:pt x="3712" y="423"/>
                    <a:pt x="3712" y="424"/>
                    <a:pt x="3713" y="426"/>
                  </a:cubicBezTo>
                  <a:lnTo>
                    <a:pt x="3713" y="438"/>
                  </a:lnTo>
                  <a:cubicBezTo>
                    <a:pt x="3719" y="432"/>
                    <a:pt x="3719" y="421"/>
                    <a:pt x="3725" y="421"/>
                  </a:cubicBezTo>
                  <a:cubicBezTo>
                    <a:pt x="3725" y="426"/>
                    <a:pt x="3725" y="426"/>
                    <a:pt x="3725" y="432"/>
                  </a:cubicBezTo>
                  <a:cubicBezTo>
                    <a:pt x="3726" y="431"/>
                    <a:pt x="3728" y="430"/>
                    <a:pt x="3729" y="430"/>
                  </a:cubicBezTo>
                  <a:cubicBezTo>
                    <a:pt x="3733" y="430"/>
                    <a:pt x="3737" y="435"/>
                    <a:pt x="3741" y="443"/>
                  </a:cubicBezTo>
                  <a:lnTo>
                    <a:pt x="3741" y="426"/>
                  </a:lnTo>
                  <a:cubicBezTo>
                    <a:pt x="3747" y="426"/>
                    <a:pt x="3747" y="438"/>
                    <a:pt x="3747" y="438"/>
                  </a:cubicBezTo>
                  <a:cubicBezTo>
                    <a:pt x="3747" y="426"/>
                    <a:pt x="3750" y="416"/>
                    <a:pt x="3754" y="416"/>
                  </a:cubicBezTo>
                  <a:cubicBezTo>
                    <a:pt x="3755" y="416"/>
                    <a:pt x="3757" y="418"/>
                    <a:pt x="3758" y="421"/>
                  </a:cubicBezTo>
                  <a:lnTo>
                    <a:pt x="3758" y="426"/>
                  </a:lnTo>
                  <a:cubicBezTo>
                    <a:pt x="3759" y="427"/>
                    <a:pt x="3759" y="427"/>
                    <a:pt x="3759" y="427"/>
                  </a:cubicBezTo>
                  <a:cubicBezTo>
                    <a:pt x="3762" y="427"/>
                    <a:pt x="3760" y="407"/>
                    <a:pt x="3762" y="407"/>
                  </a:cubicBezTo>
                  <a:lnTo>
                    <a:pt x="3762" y="407"/>
                  </a:lnTo>
                  <a:cubicBezTo>
                    <a:pt x="3762" y="407"/>
                    <a:pt x="3763" y="408"/>
                    <a:pt x="3764" y="410"/>
                  </a:cubicBezTo>
                  <a:lnTo>
                    <a:pt x="3764" y="415"/>
                  </a:lnTo>
                  <a:cubicBezTo>
                    <a:pt x="3765" y="416"/>
                    <a:pt x="3766" y="416"/>
                    <a:pt x="3767" y="416"/>
                  </a:cubicBezTo>
                  <a:cubicBezTo>
                    <a:pt x="3769" y="416"/>
                    <a:pt x="3771" y="414"/>
                    <a:pt x="3773" y="414"/>
                  </a:cubicBezTo>
                  <a:cubicBezTo>
                    <a:pt x="3776" y="414"/>
                    <a:pt x="3778" y="417"/>
                    <a:pt x="3781" y="426"/>
                  </a:cubicBezTo>
                  <a:cubicBezTo>
                    <a:pt x="3781" y="418"/>
                    <a:pt x="3781" y="417"/>
                    <a:pt x="3782" y="417"/>
                  </a:cubicBezTo>
                  <a:cubicBezTo>
                    <a:pt x="3783" y="417"/>
                    <a:pt x="3784" y="418"/>
                    <a:pt x="3784" y="418"/>
                  </a:cubicBezTo>
                  <a:cubicBezTo>
                    <a:pt x="3785" y="418"/>
                    <a:pt x="3786" y="415"/>
                    <a:pt x="3786" y="404"/>
                  </a:cubicBezTo>
                  <a:cubicBezTo>
                    <a:pt x="3786" y="421"/>
                    <a:pt x="3786" y="426"/>
                    <a:pt x="3797" y="432"/>
                  </a:cubicBezTo>
                  <a:cubicBezTo>
                    <a:pt x="3797" y="432"/>
                    <a:pt x="3792" y="415"/>
                    <a:pt x="3797" y="410"/>
                  </a:cubicBezTo>
                  <a:lnTo>
                    <a:pt x="3799" y="414"/>
                  </a:lnTo>
                  <a:lnTo>
                    <a:pt x="3799" y="414"/>
                  </a:lnTo>
                  <a:cubicBezTo>
                    <a:pt x="3799" y="414"/>
                    <a:pt x="3800" y="414"/>
                    <a:pt x="3801" y="414"/>
                  </a:cubicBezTo>
                  <a:cubicBezTo>
                    <a:pt x="3805" y="414"/>
                    <a:pt x="3809" y="423"/>
                    <a:pt x="3809" y="432"/>
                  </a:cubicBezTo>
                  <a:lnTo>
                    <a:pt x="3809" y="415"/>
                  </a:lnTo>
                  <a:cubicBezTo>
                    <a:pt x="3812" y="419"/>
                    <a:pt x="3811" y="422"/>
                    <a:pt x="3810" y="424"/>
                  </a:cubicBezTo>
                  <a:lnTo>
                    <a:pt x="3810" y="424"/>
                  </a:lnTo>
                  <a:cubicBezTo>
                    <a:pt x="3811" y="424"/>
                    <a:pt x="3811" y="424"/>
                    <a:pt x="3811" y="424"/>
                  </a:cubicBezTo>
                  <a:cubicBezTo>
                    <a:pt x="3814" y="424"/>
                    <a:pt x="3814" y="435"/>
                    <a:pt x="3814" y="435"/>
                  </a:cubicBezTo>
                  <a:cubicBezTo>
                    <a:pt x="3814" y="435"/>
                    <a:pt x="3814" y="434"/>
                    <a:pt x="3814" y="432"/>
                  </a:cubicBezTo>
                  <a:cubicBezTo>
                    <a:pt x="3814" y="426"/>
                    <a:pt x="3814" y="421"/>
                    <a:pt x="3814" y="421"/>
                  </a:cubicBezTo>
                  <a:cubicBezTo>
                    <a:pt x="3814" y="424"/>
                    <a:pt x="3816" y="425"/>
                    <a:pt x="3817" y="425"/>
                  </a:cubicBezTo>
                  <a:cubicBezTo>
                    <a:pt x="3818" y="425"/>
                    <a:pt x="3820" y="424"/>
                    <a:pt x="3820" y="421"/>
                  </a:cubicBezTo>
                  <a:lnTo>
                    <a:pt x="3820" y="432"/>
                  </a:lnTo>
                  <a:cubicBezTo>
                    <a:pt x="3821" y="433"/>
                    <a:pt x="3822" y="434"/>
                    <a:pt x="3823" y="434"/>
                  </a:cubicBezTo>
                  <a:cubicBezTo>
                    <a:pt x="3827" y="434"/>
                    <a:pt x="3831" y="426"/>
                    <a:pt x="3831" y="426"/>
                  </a:cubicBezTo>
                  <a:cubicBezTo>
                    <a:pt x="3831" y="421"/>
                    <a:pt x="3831" y="404"/>
                    <a:pt x="3831" y="404"/>
                  </a:cubicBezTo>
                  <a:cubicBezTo>
                    <a:pt x="3831" y="404"/>
                    <a:pt x="3837" y="421"/>
                    <a:pt x="3837" y="421"/>
                  </a:cubicBezTo>
                  <a:cubicBezTo>
                    <a:pt x="3837" y="425"/>
                    <a:pt x="3837" y="428"/>
                    <a:pt x="3837" y="432"/>
                  </a:cubicBezTo>
                  <a:cubicBezTo>
                    <a:pt x="3837" y="430"/>
                    <a:pt x="3837" y="429"/>
                    <a:pt x="3837" y="429"/>
                  </a:cubicBezTo>
                  <a:cubicBezTo>
                    <a:pt x="3838" y="429"/>
                    <a:pt x="3840" y="433"/>
                    <a:pt x="3841" y="433"/>
                  </a:cubicBezTo>
                  <a:cubicBezTo>
                    <a:pt x="3842" y="433"/>
                    <a:pt x="3842" y="431"/>
                    <a:pt x="3842" y="426"/>
                  </a:cubicBezTo>
                  <a:lnTo>
                    <a:pt x="3842" y="432"/>
                  </a:lnTo>
                  <a:cubicBezTo>
                    <a:pt x="3848" y="432"/>
                    <a:pt x="3848" y="426"/>
                    <a:pt x="3853" y="426"/>
                  </a:cubicBezTo>
                  <a:cubicBezTo>
                    <a:pt x="3848" y="415"/>
                    <a:pt x="3853" y="415"/>
                    <a:pt x="3853" y="404"/>
                  </a:cubicBezTo>
                  <a:cubicBezTo>
                    <a:pt x="3853" y="409"/>
                    <a:pt x="3857" y="417"/>
                    <a:pt x="3859" y="417"/>
                  </a:cubicBezTo>
                  <a:cubicBezTo>
                    <a:pt x="3859" y="417"/>
                    <a:pt x="3859" y="416"/>
                    <a:pt x="3859" y="415"/>
                  </a:cubicBezTo>
                  <a:cubicBezTo>
                    <a:pt x="3865" y="410"/>
                    <a:pt x="3859" y="404"/>
                    <a:pt x="3859" y="398"/>
                  </a:cubicBezTo>
                  <a:lnTo>
                    <a:pt x="3859" y="398"/>
                  </a:lnTo>
                  <a:cubicBezTo>
                    <a:pt x="3865" y="410"/>
                    <a:pt x="3865" y="410"/>
                    <a:pt x="3865" y="415"/>
                  </a:cubicBezTo>
                  <a:cubicBezTo>
                    <a:pt x="3870" y="415"/>
                    <a:pt x="3870" y="415"/>
                    <a:pt x="3876" y="404"/>
                  </a:cubicBezTo>
                  <a:cubicBezTo>
                    <a:pt x="3870" y="398"/>
                    <a:pt x="3870" y="398"/>
                    <a:pt x="3870" y="393"/>
                  </a:cubicBezTo>
                  <a:lnTo>
                    <a:pt x="3870" y="393"/>
                  </a:lnTo>
                  <a:cubicBezTo>
                    <a:pt x="3870" y="393"/>
                    <a:pt x="3876" y="398"/>
                    <a:pt x="3876" y="404"/>
                  </a:cubicBezTo>
                  <a:cubicBezTo>
                    <a:pt x="3876" y="402"/>
                    <a:pt x="3876" y="400"/>
                    <a:pt x="3877" y="400"/>
                  </a:cubicBezTo>
                  <a:cubicBezTo>
                    <a:pt x="3880" y="400"/>
                    <a:pt x="3887" y="418"/>
                    <a:pt x="3890" y="418"/>
                  </a:cubicBezTo>
                  <a:cubicBezTo>
                    <a:pt x="3892" y="418"/>
                    <a:pt x="3893" y="416"/>
                    <a:pt x="3893" y="410"/>
                  </a:cubicBezTo>
                  <a:lnTo>
                    <a:pt x="3893" y="398"/>
                  </a:lnTo>
                  <a:cubicBezTo>
                    <a:pt x="3898" y="404"/>
                    <a:pt x="3893" y="410"/>
                    <a:pt x="3898" y="415"/>
                  </a:cubicBezTo>
                  <a:cubicBezTo>
                    <a:pt x="3898" y="407"/>
                    <a:pt x="3899" y="405"/>
                    <a:pt x="3900" y="405"/>
                  </a:cubicBezTo>
                  <a:cubicBezTo>
                    <a:pt x="3902" y="405"/>
                    <a:pt x="3904" y="407"/>
                    <a:pt x="3906" y="407"/>
                  </a:cubicBezTo>
                  <a:cubicBezTo>
                    <a:pt x="3907" y="407"/>
                    <a:pt x="3908" y="407"/>
                    <a:pt x="3909" y="404"/>
                  </a:cubicBezTo>
                  <a:cubicBezTo>
                    <a:pt x="3911" y="415"/>
                    <a:pt x="3913" y="418"/>
                    <a:pt x="3915" y="418"/>
                  </a:cubicBezTo>
                  <a:cubicBezTo>
                    <a:pt x="3917" y="418"/>
                    <a:pt x="3920" y="413"/>
                    <a:pt x="3922" y="413"/>
                  </a:cubicBezTo>
                  <a:cubicBezTo>
                    <a:pt x="3923" y="413"/>
                    <a:pt x="3925" y="415"/>
                    <a:pt x="3926" y="421"/>
                  </a:cubicBezTo>
                  <a:cubicBezTo>
                    <a:pt x="3926" y="415"/>
                    <a:pt x="3926" y="410"/>
                    <a:pt x="3926" y="410"/>
                  </a:cubicBezTo>
                  <a:cubicBezTo>
                    <a:pt x="3928" y="407"/>
                    <a:pt x="3930" y="406"/>
                    <a:pt x="3932" y="406"/>
                  </a:cubicBezTo>
                  <a:cubicBezTo>
                    <a:pt x="3939" y="406"/>
                    <a:pt x="3950" y="417"/>
                    <a:pt x="3954" y="421"/>
                  </a:cubicBezTo>
                  <a:cubicBezTo>
                    <a:pt x="3955" y="421"/>
                    <a:pt x="3955" y="421"/>
                    <a:pt x="3955" y="421"/>
                  </a:cubicBezTo>
                  <a:cubicBezTo>
                    <a:pt x="3959" y="421"/>
                    <a:pt x="3956" y="395"/>
                    <a:pt x="3958" y="395"/>
                  </a:cubicBezTo>
                  <a:lnTo>
                    <a:pt x="3958" y="395"/>
                  </a:lnTo>
                  <a:cubicBezTo>
                    <a:pt x="3958" y="395"/>
                    <a:pt x="3959" y="396"/>
                    <a:pt x="3960" y="398"/>
                  </a:cubicBezTo>
                  <a:lnTo>
                    <a:pt x="3960" y="415"/>
                  </a:lnTo>
                  <a:cubicBezTo>
                    <a:pt x="3962" y="406"/>
                    <a:pt x="3965" y="404"/>
                    <a:pt x="3969" y="404"/>
                  </a:cubicBezTo>
                  <a:cubicBezTo>
                    <a:pt x="3971" y="404"/>
                    <a:pt x="3973" y="405"/>
                    <a:pt x="3975" y="405"/>
                  </a:cubicBezTo>
                  <a:cubicBezTo>
                    <a:pt x="3978" y="405"/>
                    <a:pt x="3980" y="404"/>
                    <a:pt x="3982" y="398"/>
                  </a:cubicBezTo>
                  <a:cubicBezTo>
                    <a:pt x="3982" y="398"/>
                    <a:pt x="3982" y="404"/>
                    <a:pt x="3982" y="404"/>
                  </a:cubicBezTo>
                  <a:cubicBezTo>
                    <a:pt x="3982" y="407"/>
                    <a:pt x="3983" y="409"/>
                    <a:pt x="3983" y="409"/>
                  </a:cubicBezTo>
                  <a:cubicBezTo>
                    <a:pt x="3985" y="409"/>
                    <a:pt x="3986" y="402"/>
                    <a:pt x="3982" y="398"/>
                  </a:cubicBezTo>
                  <a:lnTo>
                    <a:pt x="3982" y="398"/>
                  </a:lnTo>
                  <a:cubicBezTo>
                    <a:pt x="3988" y="398"/>
                    <a:pt x="3988" y="404"/>
                    <a:pt x="3988" y="410"/>
                  </a:cubicBezTo>
                  <a:cubicBezTo>
                    <a:pt x="3988" y="410"/>
                    <a:pt x="3988" y="411"/>
                    <a:pt x="3988" y="411"/>
                  </a:cubicBezTo>
                  <a:cubicBezTo>
                    <a:pt x="3988" y="411"/>
                    <a:pt x="3988" y="401"/>
                    <a:pt x="3991" y="401"/>
                  </a:cubicBezTo>
                  <a:cubicBezTo>
                    <a:pt x="3991" y="401"/>
                    <a:pt x="3992" y="402"/>
                    <a:pt x="3993" y="404"/>
                  </a:cubicBezTo>
                  <a:cubicBezTo>
                    <a:pt x="3993" y="403"/>
                    <a:pt x="3993" y="401"/>
                    <a:pt x="3993" y="398"/>
                  </a:cubicBezTo>
                  <a:cubicBezTo>
                    <a:pt x="3993" y="400"/>
                    <a:pt x="3994" y="400"/>
                    <a:pt x="3994" y="400"/>
                  </a:cubicBezTo>
                  <a:cubicBezTo>
                    <a:pt x="3995" y="400"/>
                    <a:pt x="3997" y="397"/>
                    <a:pt x="3998" y="397"/>
                  </a:cubicBezTo>
                  <a:cubicBezTo>
                    <a:pt x="3999" y="397"/>
                    <a:pt x="3999" y="397"/>
                    <a:pt x="3999" y="398"/>
                  </a:cubicBezTo>
                  <a:cubicBezTo>
                    <a:pt x="3999" y="393"/>
                    <a:pt x="4000" y="392"/>
                    <a:pt x="4001" y="392"/>
                  </a:cubicBezTo>
                  <a:cubicBezTo>
                    <a:pt x="4001" y="392"/>
                    <a:pt x="4002" y="392"/>
                    <a:pt x="4003" y="392"/>
                  </a:cubicBezTo>
                  <a:cubicBezTo>
                    <a:pt x="4004" y="392"/>
                    <a:pt x="4005" y="391"/>
                    <a:pt x="4005" y="382"/>
                  </a:cubicBezTo>
                  <a:cubicBezTo>
                    <a:pt x="4005" y="394"/>
                    <a:pt x="4006" y="398"/>
                    <a:pt x="4008" y="398"/>
                  </a:cubicBezTo>
                  <a:cubicBezTo>
                    <a:pt x="4009" y="398"/>
                    <a:pt x="4010" y="395"/>
                    <a:pt x="4010" y="393"/>
                  </a:cubicBezTo>
                  <a:cubicBezTo>
                    <a:pt x="4010" y="398"/>
                    <a:pt x="4010" y="398"/>
                    <a:pt x="4010" y="404"/>
                  </a:cubicBezTo>
                  <a:cubicBezTo>
                    <a:pt x="4016" y="404"/>
                    <a:pt x="4016" y="398"/>
                    <a:pt x="4016" y="393"/>
                  </a:cubicBezTo>
                  <a:cubicBezTo>
                    <a:pt x="4017" y="398"/>
                    <a:pt x="4018" y="399"/>
                    <a:pt x="4018" y="399"/>
                  </a:cubicBezTo>
                  <a:cubicBezTo>
                    <a:pt x="4019" y="399"/>
                    <a:pt x="4019" y="389"/>
                    <a:pt x="4021" y="389"/>
                  </a:cubicBezTo>
                  <a:cubicBezTo>
                    <a:pt x="4022" y="389"/>
                    <a:pt x="4024" y="391"/>
                    <a:pt x="4027" y="398"/>
                  </a:cubicBezTo>
                  <a:cubicBezTo>
                    <a:pt x="4027" y="387"/>
                    <a:pt x="4033" y="382"/>
                    <a:pt x="4038" y="376"/>
                  </a:cubicBezTo>
                  <a:lnTo>
                    <a:pt x="4038" y="376"/>
                  </a:lnTo>
                  <a:cubicBezTo>
                    <a:pt x="4038" y="387"/>
                    <a:pt x="4037" y="387"/>
                    <a:pt x="4035" y="387"/>
                  </a:cubicBezTo>
                  <a:cubicBezTo>
                    <a:pt x="4034" y="387"/>
                    <a:pt x="4033" y="387"/>
                    <a:pt x="4033" y="398"/>
                  </a:cubicBezTo>
                  <a:cubicBezTo>
                    <a:pt x="4038" y="393"/>
                    <a:pt x="4038" y="375"/>
                    <a:pt x="4042" y="375"/>
                  </a:cubicBezTo>
                  <a:cubicBezTo>
                    <a:pt x="4043" y="375"/>
                    <a:pt x="4043" y="375"/>
                    <a:pt x="4044" y="376"/>
                  </a:cubicBezTo>
                  <a:cubicBezTo>
                    <a:pt x="4044" y="382"/>
                    <a:pt x="4044" y="387"/>
                    <a:pt x="4044" y="387"/>
                  </a:cubicBezTo>
                  <a:cubicBezTo>
                    <a:pt x="4049" y="382"/>
                    <a:pt x="4055" y="387"/>
                    <a:pt x="4055" y="376"/>
                  </a:cubicBezTo>
                  <a:cubicBezTo>
                    <a:pt x="4055" y="361"/>
                    <a:pt x="4055" y="347"/>
                    <a:pt x="4055" y="342"/>
                  </a:cubicBezTo>
                  <a:cubicBezTo>
                    <a:pt x="4055" y="370"/>
                    <a:pt x="4061" y="348"/>
                    <a:pt x="4061" y="382"/>
                  </a:cubicBezTo>
                  <a:cubicBezTo>
                    <a:pt x="4061" y="382"/>
                    <a:pt x="4061" y="376"/>
                    <a:pt x="4061" y="370"/>
                  </a:cubicBezTo>
                  <a:cubicBezTo>
                    <a:pt x="4061" y="370"/>
                    <a:pt x="4066" y="376"/>
                    <a:pt x="4066" y="382"/>
                  </a:cubicBezTo>
                  <a:cubicBezTo>
                    <a:pt x="4066" y="370"/>
                    <a:pt x="4066" y="365"/>
                    <a:pt x="4072" y="365"/>
                  </a:cubicBezTo>
                  <a:cubicBezTo>
                    <a:pt x="4072" y="370"/>
                    <a:pt x="4072" y="370"/>
                    <a:pt x="4072" y="370"/>
                  </a:cubicBezTo>
                  <a:cubicBezTo>
                    <a:pt x="4072" y="370"/>
                    <a:pt x="4072" y="353"/>
                    <a:pt x="4076" y="353"/>
                  </a:cubicBezTo>
                  <a:cubicBezTo>
                    <a:pt x="4076" y="353"/>
                    <a:pt x="4077" y="353"/>
                    <a:pt x="4077" y="354"/>
                  </a:cubicBezTo>
                  <a:cubicBezTo>
                    <a:pt x="4083" y="376"/>
                    <a:pt x="4083" y="359"/>
                    <a:pt x="4083" y="382"/>
                  </a:cubicBezTo>
                  <a:lnTo>
                    <a:pt x="4089" y="376"/>
                  </a:lnTo>
                  <a:lnTo>
                    <a:pt x="4083" y="365"/>
                  </a:lnTo>
                  <a:cubicBezTo>
                    <a:pt x="4088" y="365"/>
                    <a:pt x="4088" y="358"/>
                    <a:pt x="4089" y="358"/>
                  </a:cubicBezTo>
                  <a:cubicBezTo>
                    <a:pt x="4089" y="358"/>
                    <a:pt x="4089" y="358"/>
                    <a:pt x="4089" y="359"/>
                  </a:cubicBezTo>
                  <a:lnTo>
                    <a:pt x="4089" y="354"/>
                  </a:lnTo>
                  <a:cubicBezTo>
                    <a:pt x="4089" y="349"/>
                    <a:pt x="4085" y="336"/>
                    <a:pt x="4087" y="336"/>
                  </a:cubicBezTo>
                  <a:lnTo>
                    <a:pt x="4087" y="336"/>
                  </a:lnTo>
                  <a:cubicBezTo>
                    <a:pt x="4087" y="336"/>
                    <a:pt x="4088" y="336"/>
                    <a:pt x="4089" y="337"/>
                  </a:cubicBezTo>
                  <a:cubicBezTo>
                    <a:pt x="4089" y="337"/>
                    <a:pt x="4089" y="337"/>
                    <a:pt x="4094" y="348"/>
                  </a:cubicBezTo>
                  <a:cubicBezTo>
                    <a:pt x="4094" y="346"/>
                    <a:pt x="4094" y="344"/>
                    <a:pt x="4094" y="342"/>
                  </a:cubicBezTo>
                  <a:cubicBezTo>
                    <a:pt x="4094" y="348"/>
                    <a:pt x="4100" y="359"/>
                    <a:pt x="4100" y="365"/>
                  </a:cubicBezTo>
                  <a:cubicBezTo>
                    <a:pt x="4100" y="348"/>
                    <a:pt x="4100" y="359"/>
                    <a:pt x="4100" y="342"/>
                  </a:cubicBezTo>
                  <a:cubicBezTo>
                    <a:pt x="4100" y="344"/>
                    <a:pt x="4101" y="346"/>
                    <a:pt x="4101" y="348"/>
                  </a:cubicBezTo>
                  <a:lnTo>
                    <a:pt x="4101" y="348"/>
                  </a:lnTo>
                  <a:cubicBezTo>
                    <a:pt x="4101" y="348"/>
                    <a:pt x="4100" y="348"/>
                    <a:pt x="4100" y="348"/>
                  </a:cubicBezTo>
                  <a:lnTo>
                    <a:pt x="4100" y="348"/>
                  </a:lnTo>
                  <a:lnTo>
                    <a:pt x="4105" y="359"/>
                  </a:lnTo>
                  <a:cubicBezTo>
                    <a:pt x="4105" y="356"/>
                    <a:pt x="4103" y="352"/>
                    <a:pt x="4101" y="348"/>
                  </a:cubicBezTo>
                  <a:lnTo>
                    <a:pt x="4101" y="348"/>
                  </a:lnTo>
                  <a:cubicBezTo>
                    <a:pt x="4105" y="349"/>
                    <a:pt x="4105" y="354"/>
                    <a:pt x="4105" y="359"/>
                  </a:cubicBezTo>
                  <a:cubicBezTo>
                    <a:pt x="4110" y="359"/>
                    <a:pt x="4104" y="345"/>
                    <a:pt x="4104" y="345"/>
                  </a:cubicBezTo>
                  <a:lnTo>
                    <a:pt x="4104" y="345"/>
                  </a:lnTo>
                  <a:cubicBezTo>
                    <a:pt x="4104" y="345"/>
                    <a:pt x="4104" y="346"/>
                    <a:pt x="4105" y="348"/>
                  </a:cubicBezTo>
                  <a:cubicBezTo>
                    <a:pt x="4107" y="349"/>
                    <a:pt x="4108" y="350"/>
                    <a:pt x="4108" y="350"/>
                  </a:cubicBezTo>
                  <a:cubicBezTo>
                    <a:pt x="4111" y="350"/>
                    <a:pt x="4112" y="346"/>
                    <a:pt x="4114" y="346"/>
                  </a:cubicBezTo>
                  <a:cubicBezTo>
                    <a:pt x="4115" y="346"/>
                    <a:pt x="4115" y="347"/>
                    <a:pt x="4117" y="348"/>
                  </a:cubicBezTo>
                  <a:cubicBezTo>
                    <a:pt x="4117" y="365"/>
                    <a:pt x="4111" y="354"/>
                    <a:pt x="4117" y="365"/>
                  </a:cubicBezTo>
                  <a:cubicBezTo>
                    <a:pt x="4122" y="365"/>
                    <a:pt x="4122" y="347"/>
                    <a:pt x="4126" y="347"/>
                  </a:cubicBezTo>
                  <a:cubicBezTo>
                    <a:pt x="4127" y="347"/>
                    <a:pt x="4127" y="347"/>
                    <a:pt x="4128" y="348"/>
                  </a:cubicBezTo>
                  <a:cubicBezTo>
                    <a:pt x="4126" y="340"/>
                    <a:pt x="4126" y="338"/>
                    <a:pt x="4126" y="338"/>
                  </a:cubicBezTo>
                  <a:lnTo>
                    <a:pt x="4126" y="338"/>
                  </a:lnTo>
                  <a:cubicBezTo>
                    <a:pt x="4127" y="338"/>
                    <a:pt x="4132" y="350"/>
                    <a:pt x="4133" y="350"/>
                  </a:cubicBezTo>
                  <a:cubicBezTo>
                    <a:pt x="4133" y="350"/>
                    <a:pt x="4133" y="349"/>
                    <a:pt x="4133" y="348"/>
                  </a:cubicBezTo>
                  <a:cubicBezTo>
                    <a:pt x="4133" y="348"/>
                    <a:pt x="4133" y="351"/>
                    <a:pt x="4133" y="354"/>
                  </a:cubicBezTo>
                  <a:cubicBezTo>
                    <a:pt x="4133" y="355"/>
                    <a:pt x="4134" y="355"/>
                    <a:pt x="4134" y="355"/>
                  </a:cubicBezTo>
                  <a:cubicBezTo>
                    <a:pt x="4135" y="355"/>
                    <a:pt x="4139" y="347"/>
                    <a:pt x="4139" y="342"/>
                  </a:cubicBezTo>
                  <a:lnTo>
                    <a:pt x="4139" y="348"/>
                  </a:lnTo>
                  <a:cubicBezTo>
                    <a:pt x="4142" y="351"/>
                    <a:pt x="4143" y="351"/>
                    <a:pt x="4145" y="351"/>
                  </a:cubicBezTo>
                  <a:cubicBezTo>
                    <a:pt x="4146" y="351"/>
                    <a:pt x="4147" y="351"/>
                    <a:pt x="4150" y="354"/>
                  </a:cubicBezTo>
                  <a:cubicBezTo>
                    <a:pt x="4150" y="348"/>
                    <a:pt x="4150" y="348"/>
                    <a:pt x="4150" y="337"/>
                  </a:cubicBezTo>
                  <a:cubicBezTo>
                    <a:pt x="4152" y="348"/>
                    <a:pt x="4153" y="351"/>
                    <a:pt x="4154" y="351"/>
                  </a:cubicBezTo>
                  <a:cubicBezTo>
                    <a:pt x="4156" y="351"/>
                    <a:pt x="4158" y="340"/>
                    <a:pt x="4161" y="340"/>
                  </a:cubicBezTo>
                  <a:cubicBezTo>
                    <a:pt x="4163" y="340"/>
                    <a:pt x="4165" y="342"/>
                    <a:pt x="4167" y="348"/>
                  </a:cubicBezTo>
                  <a:cubicBezTo>
                    <a:pt x="4167" y="337"/>
                    <a:pt x="4167" y="337"/>
                    <a:pt x="4167" y="331"/>
                  </a:cubicBezTo>
                  <a:cubicBezTo>
                    <a:pt x="4167" y="327"/>
                    <a:pt x="4167" y="323"/>
                    <a:pt x="4169" y="323"/>
                  </a:cubicBezTo>
                  <a:cubicBezTo>
                    <a:pt x="4170" y="323"/>
                    <a:pt x="4171" y="324"/>
                    <a:pt x="4173" y="326"/>
                  </a:cubicBezTo>
                  <a:cubicBezTo>
                    <a:pt x="4173" y="326"/>
                    <a:pt x="4173" y="326"/>
                    <a:pt x="4167" y="331"/>
                  </a:cubicBezTo>
                  <a:cubicBezTo>
                    <a:pt x="4167" y="337"/>
                    <a:pt x="4167" y="337"/>
                    <a:pt x="4173" y="337"/>
                  </a:cubicBezTo>
                  <a:cubicBezTo>
                    <a:pt x="4173" y="337"/>
                    <a:pt x="4173" y="331"/>
                    <a:pt x="4173" y="331"/>
                  </a:cubicBezTo>
                  <a:cubicBezTo>
                    <a:pt x="4178" y="331"/>
                    <a:pt x="4178" y="331"/>
                    <a:pt x="4173" y="337"/>
                  </a:cubicBezTo>
                  <a:lnTo>
                    <a:pt x="4178" y="337"/>
                  </a:lnTo>
                  <a:cubicBezTo>
                    <a:pt x="4178" y="342"/>
                    <a:pt x="4173" y="342"/>
                    <a:pt x="4173" y="342"/>
                  </a:cubicBezTo>
                  <a:lnTo>
                    <a:pt x="4184" y="342"/>
                  </a:lnTo>
                  <a:cubicBezTo>
                    <a:pt x="4184" y="341"/>
                    <a:pt x="4184" y="340"/>
                    <a:pt x="4184" y="337"/>
                  </a:cubicBezTo>
                  <a:lnTo>
                    <a:pt x="4189" y="337"/>
                  </a:lnTo>
                  <a:cubicBezTo>
                    <a:pt x="4189" y="337"/>
                    <a:pt x="4189" y="342"/>
                    <a:pt x="4189" y="342"/>
                  </a:cubicBezTo>
                  <a:cubicBezTo>
                    <a:pt x="4189" y="348"/>
                    <a:pt x="4189" y="348"/>
                    <a:pt x="4195" y="348"/>
                  </a:cubicBezTo>
                  <a:cubicBezTo>
                    <a:pt x="4198" y="342"/>
                    <a:pt x="4199" y="341"/>
                    <a:pt x="4200" y="341"/>
                  </a:cubicBezTo>
                  <a:cubicBezTo>
                    <a:pt x="4201" y="341"/>
                    <a:pt x="4201" y="342"/>
                    <a:pt x="4201" y="342"/>
                  </a:cubicBezTo>
                  <a:cubicBezTo>
                    <a:pt x="4201" y="348"/>
                    <a:pt x="4201" y="348"/>
                    <a:pt x="4201" y="348"/>
                  </a:cubicBezTo>
                  <a:lnTo>
                    <a:pt x="4195" y="348"/>
                  </a:lnTo>
                  <a:cubicBezTo>
                    <a:pt x="4189" y="354"/>
                    <a:pt x="4184" y="354"/>
                    <a:pt x="4184" y="354"/>
                  </a:cubicBezTo>
                  <a:cubicBezTo>
                    <a:pt x="4195" y="354"/>
                    <a:pt x="4173" y="359"/>
                    <a:pt x="4184" y="359"/>
                  </a:cubicBezTo>
                  <a:cubicBezTo>
                    <a:pt x="4195" y="359"/>
                    <a:pt x="4195" y="359"/>
                    <a:pt x="4201" y="354"/>
                  </a:cubicBezTo>
                  <a:lnTo>
                    <a:pt x="4212" y="354"/>
                  </a:lnTo>
                  <a:cubicBezTo>
                    <a:pt x="4212" y="348"/>
                    <a:pt x="4201" y="348"/>
                    <a:pt x="4206" y="348"/>
                  </a:cubicBezTo>
                  <a:lnTo>
                    <a:pt x="4212" y="348"/>
                  </a:lnTo>
                  <a:cubicBezTo>
                    <a:pt x="4217" y="348"/>
                    <a:pt x="4217" y="354"/>
                    <a:pt x="4217" y="354"/>
                  </a:cubicBezTo>
                  <a:lnTo>
                    <a:pt x="4217" y="348"/>
                  </a:lnTo>
                  <a:cubicBezTo>
                    <a:pt x="4217" y="348"/>
                    <a:pt x="4223" y="348"/>
                    <a:pt x="4217" y="354"/>
                  </a:cubicBezTo>
                  <a:lnTo>
                    <a:pt x="4201" y="359"/>
                  </a:lnTo>
                  <a:lnTo>
                    <a:pt x="4195" y="359"/>
                  </a:lnTo>
                  <a:cubicBezTo>
                    <a:pt x="4184" y="365"/>
                    <a:pt x="4206" y="365"/>
                    <a:pt x="4201" y="370"/>
                  </a:cubicBezTo>
                  <a:lnTo>
                    <a:pt x="4206" y="365"/>
                  </a:lnTo>
                  <a:cubicBezTo>
                    <a:pt x="4217" y="365"/>
                    <a:pt x="4212" y="370"/>
                    <a:pt x="4212" y="370"/>
                  </a:cubicBezTo>
                  <a:cubicBezTo>
                    <a:pt x="4206" y="370"/>
                    <a:pt x="4201" y="376"/>
                    <a:pt x="4195" y="376"/>
                  </a:cubicBezTo>
                  <a:cubicBezTo>
                    <a:pt x="4199" y="376"/>
                    <a:pt x="4198" y="378"/>
                    <a:pt x="4203" y="378"/>
                  </a:cubicBezTo>
                  <a:cubicBezTo>
                    <a:pt x="4206" y="378"/>
                    <a:pt x="4210" y="378"/>
                    <a:pt x="4217" y="376"/>
                  </a:cubicBezTo>
                  <a:lnTo>
                    <a:pt x="4217" y="376"/>
                  </a:lnTo>
                  <a:lnTo>
                    <a:pt x="4206" y="382"/>
                  </a:lnTo>
                  <a:cubicBezTo>
                    <a:pt x="4205" y="383"/>
                    <a:pt x="4205" y="383"/>
                    <a:pt x="4207" y="383"/>
                  </a:cubicBezTo>
                  <a:cubicBezTo>
                    <a:pt x="4210" y="383"/>
                    <a:pt x="4220" y="380"/>
                    <a:pt x="4226" y="380"/>
                  </a:cubicBezTo>
                  <a:cubicBezTo>
                    <a:pt x="4227" y="380"/>
                    <a:pt x="4229" y="380"/>
                    <a:pt x="4229" y="382"/>
                  </a:cubicBezTo>
                  <a:cubicBezTo>
                    <a:pt x="4217" y="382"/>
                    <a:pt x="4212" y="387"/>
                    <a:pt x="4206" y="387"/>
                  </a:cubicBezTo>
                  <a:lnTo>
                    <a:pt x="4212" y="387"/>
                  </a:lnTo>
                  <a:cubicBezTo>
                    <a:pt x="4206" y="387"/>
                    <a:pt x="4223" y="387"/>
                    <a:pt x="4212" y="393"/>
                  </a:cubicBezTo>
                  <a:cubicBezTo>
                    <a:pt x="4216" y="393"/>
                    <a:pt x="4222" y="390"/>
                    <a:pt x="4226" y="390"/>
                  </a:cubicBezTo>
                  <a:cubicBezTo>
                    <a:pt x="4227" y="390"/>
                    <a:pt x="4228" y="391"/>
                    <a:pt x="4229" y="392"/>
                  </a:cubicBezTo>
                  <a:lnTo>
                    <a:pt x="4229" y="392"/>
                  </a:lnTo>
                  <a:cubicBezTo>
                    <a:pt x="4229" y="392"/>
                    <a:pt x="4230" y="392"/>
                    <a:pt x="4231" y="391"/>
                  </a:cubicBezTo>
                  <a:lnTo>
                    <a:pt x="4231" y="391"/>
                  </a:lnTo>
                  <a:cubicBezTo>
                    <a:pt x="4220" y="399"/>
                    <a:pt x="4242" y="400"/>
                    <a:pt x="4217" y="410"/>
                  </a:cubicBezTo>
                  <a:cubicBezTo>
                    <a:pt x="4223" y="410"/>
                    <a:pt x="4229" y="415"/>
                    <a:pt x="4229" y="415"/>
                  </a:cubicBezTo>
                  <a:lnTo>
                    <a:pt x="4223" y="415"/>
                  </a:lnTo>
                  <a:cubicBezTo>
                    <a:pt x="4220" y="418"/>
                    <a:pt x="4227" y="418"/>
                    <a:pt x="4234" y="418"/>
                  </a:cubicBezTo>
                  <a:cubicBezTo>
                    <a:pt x="4241" y="418"/>
                    <a:pt x="4248" y="418"/>
                    <a:pt x="4245" y="421"/>
                  </a:cubicBezTo>
                  <a:cubicBezTo>
                    <a:pt x="4240" y="423"/>
                    <a:pt x="4237" y="423"/>
                    <a:pt x="4235" y="423"/>
                  </a:cubicBezTo>
                  <a:cubicBezTo>
                    <a:pt x="4231" y="423"/>
                    <a:pt x="4232" y="421"/>
                    <a:pt x="4229" y="421"/>
                  </a:cubicBezTo>
                  <a:lnTo>
                    <a:pt x="4229" y="421"/>
                  </a:lnTo>
                  <a:cubicBezTo>
                    <a:pt x="4201" y="426"/>
                    <a:pt x="4234" y="426"/>
                    <a:pt x="4217" y="432"/>
                  </a:cubicBezTo>
                  <a:cubicBezTo>
                    <a:pt x="4206" y="432"/>
                    <a:pt x="4229" y="432"/>
                    <a:pt x="4223" y="438"/>
                  </a:cubicBezTo>
                  <a:cubicBezTo>
                    <a:pt x="4234" y="438"/>
                    <a:pt x="4240" y="443"/>
                    <a:pt x="4245" y="443"/>
                  </a:cubicBezTo>
                  <a:lnTo>
                    <a:pt x="4229" y="443"/>
                  </a:lnTo>
                  <a:cubicBezTo>
                    <a:pt x="4229" y="445"/>
                    <a:pt x="4231" y="446"/>
                    <a:pt x="4233" y="446"/>
                  </a:cubicBezTo>
                  <a:cubicBezTo>
                    <a:pt x="4239" y="446"/>
                    <a:pt x="4247" y="443"/>
                    <a:pt x="4251" y="443"/>
                  </a:cubicBezTo>
                  <a:lnTo>
                    <a:pt x="4251" y="443"/>
                  </a:lnTo>
                  <a:cubicBezTo>
                    <a:pt x="4245" y="449"/>
                    <a:pt x="4240" y="449"/>
                    <a:pt x="4229" y="449"/>
                  </a:cubicBezTo>
                  <a:cubicBezTo>
                    <a:pt x="4212" y="454"/>
                    <a:pt x="4229" y="454"/>
                    <a:pt x="4223" y="454"/>
                  </a:cubicBezTo>
                  <a:lnTo>
                    <a:pt x="4217" y="454"/>
                  </a:lnTo>
                  <a:cubicBezTo>
                    <a:pt x="4220" y="457"/>
                    <a:pt x="4226" y="457"/>
                    <a:pt x="4231" y="457"/>
                  </a:cubicBezTo>
                  <a:cubicBezTo>
                    <a:pt x="4236" y="457"/>
                    <a:pt x="4240" y="457"/>
                    <a:pt x="4240" y="460"/>
                  </a:cubicBezTo>
                  <a:lnTo>
                    <a:pt x="4245" y="460"/>
                  </a:lnTo>
                  <a:cubicBezTo>
                    <a:pt x="4262" y="460"/>
                    <a:pt x="4234" y="466"/>
                    <a:pt x="4245" y="466"/>
                  </a:cubicBezTo>
                  <a:lnTo>
                    <a:pt x="4229" y="466"/>
                  </a:lnTo>
                  <a:cubicBezTo>
                    <a:pt x="4234" y="466"/>
                    <a:pt x="4245" y="471"/>
                    <a:pt x="4251" y="471"/>
                  </a:cubicBezTo>
                  <a:lnTo>
                    <a:pt x="4229" y="471"/>
                  </a:lnTo>
                  <a:cubicBezTo>
                    <a:pt x="4245" y="471"/>
                    <a:pt x="4251" y="477"/>
                    <a:pt x="4251" y="477"/>
                  </a:cubicBezTo>
                  <a:cubicBezTo>
                    <a:pt x="4217" y="482"/>
                    <a:pt x="4245" y="488"/>
                    <a:pt x="4217" y="494"/>
                  </a:cubicBezTo>
                  <a:cubicBezTo>
                    <a:pt x="4229" y="499"/>
                    <a:pt x="4212" y="505"/>
                    <a:pt x="4212" y="510"/>
                  </a:cubicBezTo>
                  <a:cubicBezTo>
                    <a:pt x="4221" y="509"/>
                    <a:pt x="4225" y="508"/>
                    <a:pt x="4227" y="508"/>
                  </a:cubicBezTo>
                  <a:cubicBezTo>
                    <a:pt x="4231" y="508"/>
                    <a:pt x="4227" y="510"/>
                    <a:pt x="4245" y="510"/>
                  </a:cubicBezTo>
                  <a:lnTo>
                    <a:pt x="4229" y="516"/>
                  </a:lnTo>
                  <a:cubicBezTo>
                    <a:pt x="4225" y="518"/>
                    <a:pt x="4222" y="519"/>
                    <a:pt x="4221" y="519"/>
                  </a:cubicBezTo>
                  <a:cubicBezTo>
                    <a:pt x="4217" y="519"/>
                    <a:pt x="4216" y="516"/>
                    <a:pt x="4212" y="516"/>
                  </a:cubicBezTo>
                  <a:cubicBezTo>
                    <a:pt x="4212" y="522"/>
                    <a:pt x="4201" y="522"/>
                    <a:pt x="4195" y="522"/>
                  </a:cubicBezTo>
                  <a:lnTo>
                    <a:pt x="4217" y="522"/>
                  </a:lnTo>
                  <a:cubicBezTo>
                    <a:pt x="4234" y="527"/>
                    <a:pt x="4195" y="527"/>
                    <a:pt x="4212" y="527"/>
                  </a:cubicBezTo>
                  <a:lnTo>
                    <a:pt x="4201" y="527"/>
                  </a:lnTo>
                  <a:cubicBezTo>
                    <a:pt x="4206" y="533"/>
                    <a:pt x="4201" y="538"/>
                    <a:pt x="4223" y="538"/>
                  </a:cubicBezTo>
                  <a:lnTo>
                    <a:pt x="4212" y="538"/>
                  </a:lnTo>
                  <a:cubicBezTo>
                    <a:pt x="4206" y="544"/>
                    <a:pt x="4234" y="550"/>
                    <a:pt x="4223" y="555"/>
                  </a:cubicBezTo>
                  <a:lnTo>
                    <a:pt x="4212" y="555"/>
                  </a:lnTo>
                  <a:cubicBezTo>
                    <a:pt x="4217" y="555"/>
                    <a:pt x="4229" y="555"/>
                    <a:pt x="4223" y="561"/>
                  </a:cubicBezTo>
                  <a:lnTo>
                    <a:pt x="4212" y="561"/>
                  </a:lnTo>
                  <a:cubicBezTo>
                    <a:pt x="4206" y="566"/>
                    <a:pt x="4234" y="572"/>
                    <a:pt x="4240" y="578"/>
                  </a:cubicBezTo>
                  <a:cubicBezTo>
                    <a:pt x="4217" y="578"/>
                    <a:pt x="4212" y="578"/>
                    <a:pt x="4206" y="583"/>
                  </a:cubicBezTo>
                  <a:cubicBezTo>
                    <a:pt x="4201" y="583"/>
                    <a:pt x="4206" y="589"/>
                    <a:pt x="4212" y="589"/>
                  </a:cubicBezTo>
                  <a:cubicBezTo>
                    <a:pt x="4209" y="592"/>
                    <a:pt x="4208" y="593"/>
                    <a:pt x="4207" y="593"/>
                  </a:cubicBezTo>
                  <a:cubicBezTo>
                    <a:pt x="4206" y="593"/>
                    <a:pt x="4206" y="592"/>
                    <a:pt x="4206" y="589"/>
                  </a:cubicBezTo>
                  <a:cubicBezTo>
                    <a:pt x="4195" y="594"/>
                    <a:pt x="4206" y="600"/>
                    <a:pt x="4201" y="617"/>
                  </a:cubicBezTo>
                  <a:lnTo>
                    <a:pt x="4195" y="583"/>
                  </a:lnTo>
                  <a:lnTo>
                    <a:pt x="4195" y="600"/>
                  </a:lnTo>
                  <a:cubicBezTo>
                    <a:pt x="4195" y="600"/>
                    <a:pt x="4189" y="600"/>
                    <a:pt x="4189" y="594"/>
                  </a:cubicBezTo>
                  <a:cubicBezTo>
                    <a:pt x="4189" y="600"/>
                    <a:pt x="4189" y="600"/>
                    <a:pt x="4189" y="606"/>
                  </a:cubicBezTo>
                  <a:cubicBezTo>
                    <a:pt x="4188" y="603"/>
                    <a:pt x="4187" y="602"/>
                    <a:pt x="4186" y="602"/>
                  </a:cubicBezTo>
                  <a:cubicBezTo>
                    <a:pt x="4184" y="602"/>
                    <a:pt x="4182" y="605"/>
                    <a:pt x="4180" y="605"/>
                  </a:cubicBezTo>
                  <a:cubicBezTo>
                    <a:pt x="4179" y="605"/>
                    <a:pt x="4178" y="603"/>
                    <a:pt x="4178" y="594"/>
                  </a:cubicBezTo>
                  <a:cubicBezTo>
                    <a:pt x="4178" y="606"/>
                    <a:pt x="4178" y="600"/>
                    <a:pt x="4178" y="611"/>
                  </a:cubicBezTo>
                  <a:cubicBezTo>
                    <a:pt x="4176" y="602"/>
                    <a:pt x="4175" y="599"/>
                    <a:pt x="4174" y="599"/>
                  </a:cubicBezTo>
                  <a:cubicBezTo>
                    <a:pt x="4172" y="599"/>
                    <a:pt x="4171" y="606"/>
                    <a:pt x="4169" y="606"/>
                  </a:cubicBezTo>
                  <a:cubicBezTo>
                    <a:pt x="4168" y="606"/>
                    <a:pt x="4168" y="606"/>
                    <a:pt x="4167" y="606"/>
                  </a:cubicBezTo>
                  <a:cubicBezTo>
                    <a:pt x="4167" y="589"/>
                    <a:pt x="4173" y="594"/>
                    <a:pt x="4167" y="589"/>
                  </a:cubicBezTo>
                  <a:cubicBezTo>
                    <a:pt x="4167" y="594"/>
                    <a:pt x="4166" y="595"/>
                    <a:pt x="4165" y="595"/>
                  </a:cubicBezTo>
                  <a:cubicBezTo>
                    <a:pt x="4162" y="595"/>
                    <a:pt x="4158" y="588"/>
                    <a:pt x="4156" y="588"/>
                  </a:cubicBezTo>
                  <a:cubicBezTo>
                    <a:pt x="4156" y="588"/>
                    <a:pt x="4156" y="588"/>
                    <a:pt x="4156" y="589"/>
                  </a:cubicBezTo>
                  <a:cubicBezTo>
                    <a:pt x="4156" y="583"/>
                    <a:pt x="4156" y="583"/>
                    <a:pt x="4150" y="578"/>
                  </a:cubicBezTo>
                  <a:lnTo>
                    <a:pt x="4150" y="578"/>
                  </a:lnTo>
                  <a:cubicBezTo>
                    <a:pt x="4150" y="578"/>
                    <a:pt x="4156" y="589"/>
                    <a:pt x="4156" y="594"/>
                  </a:cubicBezTo>
                  <a:cubicBezTo>
                    <a:pt x="4150" y="600"/>
                    <a:pt x="4145" y="600"/>
                    <a:pt x="4145" y="600"/>
                  </a:cubicBezTo>
                  <a:cubicBezTo>
                    <a:pt x="4145" y="594"/>
                    <a:pt x="4133" y="594"/>
                    <a:pt x="4128" y="589"/>
                  </a:cubicBezTo>
                  <a:lnTo>
                    <a:pt x="4122" y="589"/>
                  </a:lnTo>
                  <a:cubicBezTo>
                    <a:pt x="4128" y="606"/>
                    <a:pt x="4122" y="600"/>
                    <a:pt x="4117" y="606"/>
                  </a:cubicBezTo>
                  <a:cubicBezTo>
                    <a:pt x="4117" y="594"/>
                    <a:pt x="4117" y="589"/>
                    <a:pt x="4117" y="583"/>
                  </a:cubicBezTo>
                  <a:lnTo>
                    <a:pt x="4111" y="589"/>
                  </a:lnTo>
                  <a:lnTo>
                    <a:pt x="4111" y="583"/>
                  </a:lnTo>
                  <a:cubicBezTo>
                    <a:pt x="4107" y="588"/>
                    <a:pt x="4102" y="596"/>
                    <a:pt x="4097" y="596"/>
                  </a:cubicBezTo>
                  <a:cubicBezTo>
                    <a:pt x="4096" y="596"/>
                    <a:pt x="4095" y="595"/>
                    <a:pt x="4094" y="594"/>
                  </a:cubicBezTo>
                  <a:lnTo>
                    <a:pt x="4094" y="594"/>
                  </a:lnTo>
                  <a:cubicBezTo>
                    <a:pt x="4094" y="600"/>
                    <a:pt x="4097" y="609"/>
                    <a:pt x="4099" y="617"/>
                  </a:cubicBezTo>
                  <a:lnTo>
                    <a:pt x="4099" y="617"/>
                  </a:lnTo>
                  <a:cubicBezTo>
                    <a:pt x="4096" y="617"/>
                    <a:pt x="4095" y="619"/>
                    <a:pt x="4094" y="619"/>
                  </a:cubicBezTo>
                  <a:cubicBezTo>
                    <a:pt x="4094" y="619"/>
                    <a:pt x="4094" y="619"/>
                    <a:pt x="4094" y="617"/>
                  </a:cubicBezTo>
                  <a:cubicBezTo>
                    <a:pt x="4094" y="606"/>
                    <a:pt x="4089" y="611"/>
                    <a:pt x="4089" y="600"/>
                  </a:cubicBezTo>
                  <a:lnTo>
                    <a:pt x="4089" y="600"/>
                  </a:lnTo>
                  <a:cubicBezTo>
                    <a:pt x="4089" y="600"/>
                    <a:pt x="4091" y="603"/>
                    <a:pt x="4093" y="603"/>
                  </a:cubicBezTo>
                  <a:cubicBezTo>
                    <a:pt x="4094" y="603"/>
                    <a:pt x="4094" y="602"/>
                    <a:pt x="4094" y="600"/>
                  </a:cubicBezTo>
                  <a:cubicBezTo>
                    <a:pt x="4089" y="600"/>
                    <a:pt x="4083" y="594"/>
                    <a:pt x="4083" y="589"/>
                  </a:cubicBezTo>
                  <a:cubicBezTo>
                    <a:pt x="4083" y="594"/>
                    <a:pt x="4083" y="600"/>
                    <a:pt x="4083" y="600"/>
                  </a:cubicBezTo>
                  <a:cubicBezTo>
                    <a:pt x="4082" y="601"/>
                    <a:pt x="4082" y="601"/>
                    <a:pt x="4081" y="601"/>
                  </a:cubicBezTo>
                  <a:cubicBezTo>
                    <a:pt x="4079" y="601"/>
                    <a:pt x="4082" y="589"/>
                    <a:pt x="4077" y="589"/>
                  </a:cubicBezTo>
                  <a:cubicBezTo>
                    <a:pt x="4077" y="594"/>
                    <a:pt x="4072" y="589"/>
                    <a:pt x="4072" y="600"/>
                  </a:cubicBezTo>
                  <a:cubicBezTo>
                    <a:pt x="4072" y="600"/>
                    <a:pt x="4072" y="594"/>
                    <a:pt x="4072" y="589"/>
                  </a:cubicBezTo>
                  <a:cubicBezTo>
                    <a:pt x="4066" y="600"/>
                    <a:pt x="4061" y="594"/>
                    <a:pt x="4066" y="611"/>
                  </a:cubicBezTo>
                  <a:cubicBezTo>
                    <a:pt x="4065" y="616"/>
                    <a:pt x="4062" y="618"/>
                    <a:pt x="4059" y="618"/>
                  </a:cubicBezTo>
                  <a:cubicBezTo>
                    <a:pt x="4053" y="618"/>
                    <a:pt x="4045" y="610"/>
                    <a:pt x="4041" y="610"/>
                  </a:cubicBezTo>
                  <a:cubicBezTo>
                    <a:pt x="4040" y="610"/>
                    <a:pt x="4039" y="611"/>
                    <a:pt x="4038" y="611"/>
                  </a:cubicBezTo>
                  <a:lnTo>
                    <a:pt x="4038" y="606"/>
                  </a:lnTo>
                  <a:cubicBezTo>
                    <a:pt x="4033" y="611"/>
                    <a:pt x="4027" y="611"/>
                    <a:pt x="4027" y="622"/>
                  </a:cubicBezTo>
                  <a:cubicBezTo>
                    <a:pt x="4021" y="622"/>
                    <a:pt x="4021" y="617"/>
                    <a:pt x="4021" y="611"/>
                  </a:cubicBezTo>
                  <a:cubicBezTo>
                    <a:pt x="4018" y="611"/>
                    <a:pt x="4016" y="614"/>
                    <a:pt x="4014" y="614"/>
                  </a:cubicBezTo>
                  <a:cubicBezTo>
                    <a:pt x="4013" y="614"/>
                    <a:pt x="4012" y="613"/>
                    <a:pt x="4010" y="611"/>
                  </a:cubicBezTo>
                  <a:cubicBezTo>
                    <a:pt x="4016" y="606"/>
                    <a:pt x="4010" y="606"/>
                    <a:pt x="4016" y="606"/>
                  </a:cubicBezTo>
                  <a:cubicBezTo>
                    <a:pt x="4013" y="603"/>
                    <a:pt x="4010" y="600"/>
                    <a:pt x="4008" y="600"/>
                  </a:cubicBezTo>
                  <a:cubicBezTo>
                    <a:pt x="4006" y="600"/>
                    <a:pt x="4005" y="603"/>
                    <a:pt x="4005" y="611"/>
                  </a:cubicBezTo>
                  <a:cubicBezTo>
                    <a:pt x="4005" y="601"/>
                    <a:pt x="4002" y="597"/>
                    <a:pt x="3999" y="597"/>
                  </a:cubicBezTo>
                  <a:cubicBezTo>
                    <a:pt x="3998" y="597"/>
                    <a:pt x="3996" y="598"/>
                    <a:pt x="3993" y="600"/>
                  </a:cubicBezTo>
                  <a:lnTo>
                    <a:pt x="3999" y="606"/>
                  </a:lnTo>
                  <a:lnTo>
                    <a:pt x="3993" y="606"/>
                  </a:lnTo>
                  <a:lnTo>
                    <a:pt x="3993" y="589"/>
                  </a:lnTo>
                  <a:cubicBezTo>
                    <a:pt x="3991" y="587"/>
                    <a:pt x="3989" y="586"/>
                    <a:pt x="3987" y="586"/>
                  </a:cubicBezTo>
                  <a:cubicBezTo>
                    <a:pt x="3980" y="586"/>
                    <a:pt x="3977" y="605"/>
                    <a:pt x="3972" y="605"/>
                  </a:cubicBezTo>
                  <a:cubicBezTo>
                    <a:pt x="3970" y="605"/>
                    <a:pt x="3968" y="602"/>
                    <a:pt x="3965" y="594"/>
                  </a:cubicBezTo>
                  <a:lnTo>
                    <a:pt x="3965" y="594"/>
                  </a:lnTo>
                  <a:cubicBezTo>
                    <a:pt x="3965" y="606"/>
                    <a:pt x="3971" y="600"/>
                    <a:pt x="3971" y="617"/>
                  </a:cubicBezTo>
                  <a:cubicBezTo>
                    <a:pt x="3965" y="617"/>
                    <a:pt x="3960" y="594"/>
                    <a:pt x="3960" y="594"/>
                  </a:cubicBezTo>
                  <a:cubicBezTo>
                    <a:pt x="3958" y="593"/>
                    <a:pt x="3957" y="592"/>
                    <a:pt x="3956" y="592"/>
                  </a:cubicBezTo>
                  <a:cubicBezTo>
                    <a:pt x="3951" y="592"/>
                    <a:pt x="3953" y="612"/>
                    <a:pt x="3950" y="612"/>
                  </a:cubicBezTo>
                  <a:cubicBezTo>
                    <a:pt x="3949" y="612"/>
                    <a:pt x="3949" y="612"/>
                    <a:pt x="3949" y="611"/>
                  </a:cubicBezTo>
                  <a:lnTo>
                    <a:pt x="3949" y="611"/>
                  </a:lnTo>
                  <a:cubicBezTo>
                    <a:pt x="3949" y="617"/>
                    <a:pt x="3954" y="634"/>
                    <a:pt x="3949" y="639"/>
                  </a:cubicBezTo>
                  <a:cubicBezTo>
                    <a:pt x="3943" y="634"/>
                    <a:pt x="3937" y="617"/>
                    <a:pt x="3943" y="611"/>
                  </a:cubicBezTo>
                  <a:cubicBezTo>
                    <a:pt x="3943" y="611"/>
                    <a:pt x="3943" y="609"/>
                    <a:pt x="3943" y="606"/>
                  </a:cubicBezTo>
                  <a:cubicBezTo>
                    <a:pt x="3941" y="606"/>
                    <a:pt x="3939" y="606"/>
                    <a:pt x="3937" y="605"/>
                  </a:cubicBezTo>
                  <a:lnTo>
                    <a:pt x="3937" y="605"/>
                  </a:lnTo>
                  <a:cubicBezTo>
                    <a:pt x="3936" y="604"/>
                    <a:pt x="3935" y="604"/>
                    <a:pt x="3935" y="604"/>
                  </a:cubicBezTo>
                  <a:lnTo>
                    <a:pt x="3935" y="604"/>
                  </a:lnTo>
                  <a:cubicBezTo>
                    <a:pt x="3933" y="602"/>
                    <a:pt x="3932" y="599"/>
                    <a:pt x="3932" y="594"/>
                  </a:cubicBezTo>
                  <a:lnTo>
                    <a:pt x="3932" y="594"/>
                  </a:lnTo>
                  <a:cubicBezTo>
                    <a:pt x="3932" y="598"/>
                    <a:pt x="3932" y="601"/>
                    <a:pt x="3933" y="603"/>
                  </a:cubicBezTo>
                  <a:lnTo>
                    <a:pt x="3933" y="603"/>
                  </a:lnTo>
                  <a:cubicBezTo>
                    <a:pt x="3933" y="603"/>
                    <a:pt x="3932" y="603"/>
                    <a:pt x="3932" y="603"/>
                  </a:cubicBezTo>
                  <a:cubicBezTo>
                    <a:pt x="3928" y="603"/>
                    <a:pt x="3924" y="606"/>
                    <a:pt x="3921" y="606"/>
                  </a:cubicBezTo>
                  <a:cubicBezTo>
                    <a:pt x="3921" y="606"/>
                    <a:pt x="3926" y="611"/>
                    <a:pt x="3921" y="611"/>
                  </a:cubicBezTo>
                  <a:cubicBezTo>
                    <a:pt x="3920" y="610"/>
                    <a:pt x="3919" y="610"/>
                    <a:pt x="3919" y="610"/>
                  </a:cubicBezTo>
                  <a:lnTo>
                    <a:pt x="3919" y="610"/>
                  </a:lnTo>
                  <a:cubicBezTo>
                    <a:pt x="3916" y="610"/>
                    <a:pt x="3920" y="623"/>
                    <a:pt x="3915" y="628"/>
                  </a:cubicBezTo>
                  <a:cubicBezTo>
                    <a:pt x="3911" y="620"/>
                    <a:pt x="3913" y="612"/>
                    <a:pt x="3912" y="612"/>
                  </a:cubicBezTo>
                  <a:lnTo>
                    <a:pt x="3912" y="612"/>
                  </a:lnTo>
                  <a:cubicBezTo>
                    <a:pt x="3912" y="612"/>
                    <a:pt x="3911" y="614"/>
                    <a:pt x="3909" y="617"/>
                  </a:cubicBezTo>
                  <a:cubicBezTo>
                    <a:pt x="3904" y="611"/>
                    <a:pt x="3904" y="600"/>
                    <a:pt x="3904" y="594"/>
                  </a:cubicBezTo>
                  <a:cubicBezTo>
                    <a:pt x="3904" y="597"/>
                    <a:pt x="3903" y="598"/>
                    <a:pt x="3902" y="598"/>
                  </a:cubicBezTo>
                  <a:cubicBezTo>
                    <a:pt x="3899" y="598"/>
                    <a:pt x="3893" y="589"/>
                    <a:pt x="3893" y="589"/>
                  </a:cubicBezTo>
                  <a:lnTo>
                    <a:pt x="3893" y="583"/>
                  </a:lnTo>
                  <a:cubicBezTo>
                    <a:pt x="3893" y="589"/>
                    <a:pt x="3893" y="589"/>
                    <a:pt x="3887" y="589"/>
                  </a:cubicBezTo>
                  <a:lnTo>
                    <a:pt x="3890" y="595"/>
                  </a:lnTo>
                  <a:lnTo>
                    <a:pt x="3890" y="595"/>
                  </a:lnTo>
                  <a:cubicBezTo>
                    <a:pt x="3889" y="594"/>
                    <a:pt x="3887" y="594"/>
                    <a:pt x="3887" y="594"/>
                  </a:cubicBezTo>
                  <a:lnTo>
                    <a:pt x="3887" y="594"/>
                  </a:lnTo>
                  <a:cubicBezTo>
                    <a:pt x="3887" y="600"/>
                    <a:pt x="3893" y="611"/>
                    <a:pt x="3893" y="622"/>
                  </a:cubicBezTo>
                  <a:cubicBezTo>
                    <a:pt x="3891" y="621"/>
                    <a:pt x="3890" y="621"/>
                    <a:pt x="3889" y="621"/>
                  </a:cubicBezTo>
                  <a:cubicBezTo>
                    <a:pt x="3887" y="621"/>
                    <a:pt x="3886" y="621"/>
                    <a:pt x="3885" y="621"/>
                  </a:cubicBezTo>
                  <a:cubicBezTo>
                    <a:pt x="3883" y="621"/>
                    <a:pt x="3881" y="620"/>
                    <a:pt x="3881" y="611"/>
                  </a:cubicBezTo>
                  <a:lnTo>
                    <a:pt x="3881" y="611"/>
                  </a:lnTo>
                  <a:cubicBezTo>
                    <a:pt x="3882" y="612"/>
                    <a:pt x="3883" y="612"/>
                    <a:pt x="3883" y="612"/>
                  </a:cubicBezTo>
                  <a:cubicBezTo>
                    <a:pt x="3884" y="612"/>
                    <a:pt x="3877" y="599"/>
                    <a:pt x="3881" y="594"/>
                  </a:cubicBezTo>
                  <a:cubicBezTo>
                    <a:pt x="3879" y="591"/>
                    <a:pt x="3878" y="590"/>
                    <a:pt x="3877" y="590"/>
                  </a:cubicBezTo>
                  <a:lnTo>
                    <a:pt x="3877" y="590"/>
                  </a:lnTo>
                  <a:cubicBezTo>
                    <a:pt x="3874" y="590"/>
                    <a:pt x="3879" y="611"/>
                    <a:pt x="3870" y="611"/>
                  </a:cubicBezTo>
                  <a:cubicBezTo>
                    <a:pt x="3870" y="600"/>
                    <a:pt x="3870" y="594"/>
                    <a:pt x="3865" y="594"/>
                  </a:cubicBezTo>
                  <a:lnTo>
                    <a:pt x="3865" y="594"/>
                  </a:lnTo>
                  <a:cubicBezTo>
                    <a:pt x="3870" y="594"/>
                    <a:pt x="3870" y="611"/>
                    <a:pt x="3870" y="617"/>
                  </a:cubicBezTo>
                  <a:cubicBezTo>
                    <a:pt x="3869" y="616"/>
                    <a:pt x="3868" y="615"/>
                    <a:pt x="3867" y="615"/>
                  </a:cubicBezTo>
                  <a:cubicBezTo>
                    <a:pt x="3864" y="615"/>
                    <a:pt x="3864" y="622"/>
                    <a:pt x="3859" y="622"/>
                  </a:cubicBezTo>
                  <a:lnTo>
                    <a:pt x="3865" y="622"/>
                  </a:lnTo>
                  <a:cubicBezTo>
                    <a:pt x="3865" y="634"/>
                    <a:pt x="3865" y="634"/>
                    <a:pt x="3859" y="634"/>
                  </a:cubicBezTo>
                  <a:cubicBezTo>
                    <a:pt x="3859" y="628"/>
                    <a:pt x="3865" y="628"/>
                    <a:pt x="3859" y="628"/>
                  </a:cubicBezTo>
                  <a:cubicBezTo>
                    <a:pt x="3859" y="632"/>
                    <a:pt x="3859" y="633"/>
                    <a:pt x="3858" y="633"/>
                  </a:cubicBezTo>
                  <a:cubicBezTo>
                    <a:pt x="3855" y="633"/>
                    <a:pt x="3850" y="620"/>
                    <a:pt x="3849" y="620"/>
                  </a:cubicBezTo>
                  <a:cubicBezTo>
                    <a:pt x="3848" y="620"/>
                    <a:pt x="3848" y="621"/>
                    <a:pt x="3848" y="622"/>
                  </a:cubicBezTo>
                  <a:cubicBezTo>
                    <a:pt x="3842" y="617"/>
                    <a:pt x="3842" y="611"/>
                    <a:pt x="3842" y="606"/>
                  </a:cubicBezTo>
                  <a:cubicBezTo>
                    <a:pt x="3841" y="608"/>
                    <a:pt x="3840" y="609"/>
                    <a:pt x="3839" y="609"/>
                  </a:cubicBezTo>
                  <a:cubicBezTo>
                    <a:pt x="3837" y="609"/>
                    <a:pt x="3836" y="602"/>
                    <a:pt x="3834" y="602"/>
                  </a:cubicBezTo>
                  <a:cubicBezTo>
                    <a:pt x="3833" y="602"/>
                    <a:pt x="3832" y="603"/>
                    <a:pt x="3831" y="606"/>
                  </a:cubicBezTo>
                  <a:cubicBezTo>
                    <a:pt x="3831" y="617"/>
                    <a:pt x="3831" y="611"/>
                    <a:pt x="3831" y="622"/>
                  </a:cubicBezTo>
                  <a:lnTo>
                    <a:pt x="3837" y="617"/>
                  </a:lnTo>
                  <a:lnTo>
                    <a:pt x="3837" y="634"/>
                  </a:lnTo>
                  <a:cubicBezTo>
                    <a:pt x="3837" y="634"/>
                    <a:pt x="3840" y="626"/>
                    <a:pt x="3842" y="626"/>
                  </a:cubicBezTo>
                  <a:cubicBezTo>
                    <a:pt x="3842" y="626"/>
                    <a:pt x="3842" y="627"/>
                    <a:pt x="3842" y="628"/>
                  </a:cubicBezTo>
                  <a:cubicBezTo>
                    <a:pt x="3842" y="634"/>
                    <a:pt x="3842" y="634"/>
                    <a:pt x="3842" y="639"/>
                  </a:cubicBezTo>
                  <a:cubicBezTo>
                    <a:pt x="3841" y="635"/>
                    <a:pt x="3840" y="634"/>
                    <a:pt x="3839" y="634"/>
                  </a:cubicBezTo>
                  <a:cubicBezTo>
                    <a:pt x="3837" y="634"/>
                    <a:pt x="3836" y="642"/>
                    <a:pt x="3834" y="642"/>
                  </a:cubicBezTo>
                  <a:cubicBezTo>
                    <a:pt x="3833" y="642"/>
                    <a:pt x="3832" y="641"/>
                    <a:pt x="3831" y="639"/>
                  </a:cubicBezTo>
                  <a:lnTo>
                    <a:pt x="3825" y="617"/>
                  </a:lnTo>
                  <a:cubicBezTo>
                    <a:pt x="3824" y="615"/>
                    <a:pt x="3823" y="614"/>
                    <a:pt x="3822" y="614"/>
                  </a:cubicBezTo>
                  <a:cubicBezTo>
                    <a:pt x="3818" y="614"/>
                    <a:pt x="3814" y="623"/>
                    <a:pt x="3811" y="623"/>
                  </a:cubicBezTo>
                  <a:cubicBezTo>
                    <a:pt x="3810" y="623"/>
                    <a:pt x="3809" y="623"/>
                    <a:pt x="3809" y="622"/>
                  </a:cubicBezTo>
                  <a:lnTo>
                    <a:pt x="3809" y="628"/>
                  </a:lnTo>
                  <a:cubicBezTo>
                    <a:pt x="3809" y="634"/>
                    <a:pt x="3807" y="635"/>
                    <a:pt x="3806" y="635"/>
                  </a:cubicBezTo>
                  <a:cubicBezTo>
                    <a:pt x="3804" y="635"/>
                    <a:pt x="3803" y="634"/>
                    <a:pt x="3803" y="634"/>
                  </a:cubicBezTo>
                  <a:cubicBezTo>
                    <a:pt x="3803" y="628"/>
                    <a:pt x="3797" y="622"/>
                    <a:pt x="3797" y="617"/>
                  </a:cubicBezTo>
                  <a:cubicBezTo>
                    <a:pt x="3797" y="622"/>
                    <a:pt x="3792" y="617"/>
                    <a:pt x="3792" y="639"/>
                  </a:cubicBezTo>
                  <a:lnTo>
                    <a:pt x="3786" y="628"/>
                  </a:lnTo>
                  <a:cubicBezTo>
                    <a:pt x="3786" y="628"/>
                    <a:pt x="3785" y="627"/>
                    <a:pt x="3785" y="627"/>
                  </a:cubicBezTo>
                  <a:cubicBezTo>
                    <a:pt x="3781" y="627"/>
                    <a:pt x="3780" y="650"/>
                    <a:pt x="3775" y="650"/>
                  </a:cubicBezTo>
                  <a:cubicBezTo>
                    <a:pt x="3775" y="639"/>
                    <a:pt x="3769" y="634"/>
                    <a:pt x="3775" y="628"/>
                  </a:cubicBezTo>
                  <a:lnTo>
                    <a:pt x="3775" y="628"/>
                  </a:lnTo>
                  <a:cubicBezTo>
                    <a:pt x="3775" y="628"/>
                    <a:pt x="3769" y="628"/>
                    <a:pt x="3769" y="634"/>
                  </a:cubicBezTo>
                  <a:cubicBezTo>
                    <a:pt x="3769" y="633"/>
                    <a:pt x="3769" y="632"/>
                    <a:pt x="3769" y="632"/>
                  </a:cubicBezTo>
                  <a:cubicBezTo>
                    <a:pt x="3768" y="632"/>
                    <a:pt x="3765" y="640"/>
                    <a:pt x="3764" y="640"/>
                  </a:cubicBezTo>
                  <a:cubicBezTo>
                    <a:pt x="3764" y="640"/>
                    <a:pt x="3764" y="640"/>
                    <a:pt x="3764" y="639"/>
                  </a:cubicBezTo>
                  <a:cubicBezTo>
                    <a:pt x="3764" y="639"/>
                    <a:pt x="3764" y="650"/>
                    <a:pt x="3764" y="650"/>
                  </a:cubicBezTo>
                  <a:cubicBezTo>
                    <a:pt x="3763" y="650"/>
                    <a:pt x="3762" y="650"/>
                    <a:pt x="3761" y="650"/>
                  </a:cubicBezTo>
                  <a:lnTo>
                    <a:pt x="3761" y="650"/>
                  </a:lnTo>
                  <a:cubicBezTo>
                    <a:pt x="3761" y="652"/>
                    <a:pt x="3760" y="655"/>
                    <a:pt x="3764" y="662"/>
                  </a:cubicBezTo>
                  <a:cubicBezTo>
                    <a:pt x="3758" y="652"/>
                    <a:pt x="3754" y="650"/>
                    <a:pt x="3750" y="650"/>
                  </a:cubicBezTo>
                  <a:cubicBezTo>
                    <a:pt x="3746" y="650"/>
                    <a:pt x="3742" y="653"/>
                    <a:pt x="3739" y="653"/>
                  </a:cubicBezTo>
                  <a:cubicBezTo>
                    <a:pt x="3736" y="653"/>
                    <a:pt x="3733" y="651"/>
                    <a:pt x="3730" y="645"/>
                  </a:cubicBezTo>
                  <a:cubicBezTo>
                    <a:pt x="3725" y="650"/>
                    <a:pt x="3719" y="650"/>
                    <a:pt x="3719" y="650"/>
                  </a:cubicBezTo>
                  <a:cubicBezTo>
                    <a:pt x="3718" y="649"/>
                    <a:pt x="3717" y="648"/>
                    <a:pt x="3716" y="648"/>
                  </a:cubicBezTo>
                  <a:cubicBezTo>
                    <a:pt x="3711" y="648"/>
                    <a:pt x="3716" y="669"/>
                    <a:pt x="3711" y="669"/>
                  </a:cubicBezTo>
                  <a:cubicBezTo>
                    <a:pt x="3710" y="669"/>
                    <a:pt x="3709" y="669"/>
                    <a:pt x="3708" y="667"/>
                  </a:cubicBezTo>
                  <a:cubicBezTo>
                    <a:pt x="3702" y="656"/>
                    <a:pt x="3713" y="662"/>
                    <a:pt x="3708" y="656"/>
                  </a:cubicBezTo>
                  <a:cubicBezTo>
                    <a:pt x="3706" y="645"/>
                    <a:pt x="3705" y="642"/>
                    <a:pt x="3704" y="642"/>
                  </a:cubicBezTo>
                  <a:cubicBezTo>
                    <a:pt x="3702" y="642"/>
                    <a:pt x="3700" y="649"/>
                    <a:pt x="3696" y="649"/>
                  </a:cubicBezTo>
                  <a:cubicBezTo>
                    <a:pt x="3695" y="649"/>
                    <a:pt x="3693" y="648"/>
                    <a:pt x="3691" y="645"/>
                  </a:cubicBezTo>
                  <a:lnTo>
                    <a:pt x="3691" y="639"/>
                  </a:lnTo>
                  <a:cubicBezTo>
                    <a:pt x="3690" y="638"/>
                    <a:pt x="3690" y="638"/>
                    <a:pt x="3689" y="638"/>
                  </a:cubicBezTo>
                  <a:cubicBezTo>
                    <a:pt x="3685" y="638"/>
                    <a:pt x="3685" y="650"/>
                    <a:pt x="3680" y="650"/>
                  </a:cubicBezTo>
                  <a:cubicBezTo>
                    <a:pt x="3680" y="650"/>
                    <a:pt x="3680" y="650"/>
                    <a:pt x="3680" y="645"/>
                  </a:cubicBezTo>
                  <a:cubicBezTo>
                    <a:pt x="3680" y="659"/>
                    <a:pt x="3671" y="666"/>
                    <a:pt x="3666" y="671"/>
                  </a:cubicBezTo>
                  <a:lnTo>
                    <a:pt x="3666" y="671"/>
                  </a:lnTo>
                  <a:cubicBezTo>
                    <a:pt x="3666" y="669"/>
                    <a:pt x="3665" y="667"/>
                    <a:pt x="3665" y="665"/>
                  </a:cubicBezTo>
                  <a:lnTo>
                    <a:pt x="3665" y="665"/>
                  </a:lnTo>
                  <a:cubicBezTo>
                    <a:pt x="3664" y="666"/>
                    <a:pt x="3663" y="667"/>
                    <a:pt x="3663" y="673"/>
                  </a:cubicBezTo>
                  <a:cubicBezTo>
                    <a:pt x="3664" y="672"/>
                    <a:pt x="3665" y="671"/>
                    <a:pt x="3666" y="671"/>
                  </a:cubicBezTo>
                  <a:lnTo>
                    <a:pt x="3666" y="671"/>
                  </a:lnTo>
                  <a:cubicBezTo>
                    <a:pt x="3665" y="674"/>
                    <a:pt x="3665" y="677"/>
                    <a:pt x="3663" y="678"/>
                  </a:cubicBezTo>
                  <a:cubicBezTo>
                    <a:pt x="3657" y="673"/>
                    <a:pt x="3657" y="667"/>
                    <a:pt x="3652" y="656"/>
                  </a:cubicBezTo>
                  <a:lnTo>
                    <a:pt x="3657" y="656"/>
                  </a:lnTo>
                  <a:cubicBezTo>
                    <a:pt x="3656" y="650"/>
                    <a:pt x="3654" y="649"/>
                    <a:pt x="3653" y="649"/>
                  </a:cubicBezTo>
                  <a:cubicBezTo>
                    <a:pt x="3651" y="649"/>
                    <a:pt x="3650" y="656"/>
                    <a:pt x="3646" y="656"/>
                  </a:cubicBezTo>
                  <a:lnTo>
                    <a:pt x="3646" y="645"/>
                  </a:lnTo>
                  <a:cubicBezTo>
                    <a:pt x="3641" y="650"/>
                    <a:pt x="3641" y="667"/>
                    <a:pt x="3635" y="667"/>
                  </a:cubicBezTo>
                  <a:lnTo>
                    <a:pt x="3635" y="673"/>
                  </a:lnTo>
                  <a:cubicBezTo>
                    <a:pt x="3635" y="677"/>
                    <a:pt x="3635" y="678"/>
                    <a:pt x="3634" y="678"/>
                  </a:cubicBezTo>
                  <a:cubicBezTo>
                    <a:pt x="3633" y="678"/>
                    <a:pt x="3631" y="673"/>
                    <a:pt x="3630" y="673"/>
                  </a:cubicBezTo>
                  <a:cubicBezTo>
                    <a:pt x="3630" y="673"/>
                    <a:pt x="3629" y="674"/>
                    <a:pt x="3629" y="678"/>
                  </a:cubicBezTo>
                  <a:lnTo>
                    <a:pt x="3624" y="662"/>
                  </a:lnTo>
                  <a:cubicBezTo>
                    <a:pt x="3624" y="662"/>
                    <a:pt x="3618" y="678"/>
                    <a:pt x="3613" y="684"/>
                  </a:cubicBezTo>
                  <a:cubicBezTo>
                    <a:pt x="3613" y="667"/>
                    <a:pt x="3618" y="662"/>
                    <a:pt x="3624" y="650"/>
                  </a:cubicBezTo>
                  <a:lnTo>
                    <a:pt x="3624" y="650"/>
                  </a:lnTo>
                  <a:cubicBezTo>
                    <a:pt x="3618" y="650"/>
                    <a:pt x="3613" y="656"/>
                    <a:pt x="3613" y="662"/>
                  </a:cubicBezTo>
                  <a:cubicBezTo>
                    <a:pt x="3613" y="673"/>
                    <a:pt x="3607" y="684"/>
                    <a:pt x="3601" y="684"/>
                  </a:cubicBezTo>
                  <a:cubicBezTo>
                    <a:pt x="3601" y="650"/>
                    <a:pt x="3590" y="678"/>
                    <a:pt x="3579" y="650"/>
                  </a:cubicBezTo>
                  <a:cubicBezTo>
                    <a:pt x="3577" y="656"/>
                    <a:pt x="3574" y="658"/>
                    <a:pt x="3570" y="658"/>
                  </a:cubicBezTo>
                  <a:cubicBezTo>
                    <a:pt x="3563" y="658"/>
                    <a:pt x="3553" y="650"/>
                    <a:pt x="3545" y="650"/>
                  </a:cubicBezTo>
                  <a:lnTo>
                    <a:pt x="3545" y="650"/>
                  </a:lnTo>
                  <a:cubicBezTo>
                    <a:pt x="3551" y="664"/>
                    <a:pt x="3551" y="664"/>
                    <a:pt x="3550" y="664"/>
                  </a:cubicBezTo>
                  <a:cubicBezTo>
                    <a:pt x="3548" y="664"/>
                    <a:pt x="3545" y="664"/>
                    <a:pt x="3545" y="678"/>
                  </a:cubicBezTo>
                  <a:lnTo>
                    <a:pt x="3534" y="667"/>
                  </a:lnTo>
                  <a:cubicBezTo>
                    <a:pt x="3529" y="656"/>
                    <a:pt x="3534" y="662"/>
                    <a:pt x="3534" y="650"/>
                  </a:cubicBezTo>
                  <a:cubicBezTo>
                    <a:pt x="3529" y="650"/>
                    <a:pt x="3529" y="639"/>
                    <a:pt x="3523" y="634"/>
                  </a:cubicBezTo>
                  <a:lnTo>
                    <a:pt x="3523" y="634"/>
                  </a:lnTo>
                  <a:cubicBezTo>
                    <a:pt x="3527" y="642"/>
                    <a:pt x="3525" y="647"/>
                    <a:pt x="3522" y="647"/>
                  </a:cubicBezTo>
                  <a:cubicBezTo>
                    <a:pt x="3520" y="647"/>
                    <a:pt x="3519" y="646"/>
                    <a:pt x="3517" y="645"/>
                  </a:cubicBezTo>
                  <a:lnTo>
                    <a:pt x="3517" y="645"/>
                  </a:lnTo>
                  <a:lnTo>
                    <a:pt x="3529" y="656"/>
                  </a:lnTo>
                  <a:cubicBezTo>
                    <a:pt x="3528" y="659"/>
                    <a:pt x="3527" y="660"/>
                    <a:pt x="3526" y="660"/>
                  </a:cubicBezTo>
                  <a:cubicBezTo>
                    <a:pt x="3522" y="660"/>
                    <a:pt x="3518" y="646"/>
                    <a:pt x="3515" y="646"/>
                  </a:cubicBezTo>
                  <a:cubicBezTo>
                    <a:pt x="3514" y="646"/>
                    <a:pt x="3513" y="647"/>
                    <a:pt x="3512" y="650"/>
                  </a:cubicBezTo>
                  <a:lnTo>
                    <a:pt x="3512" y="645"/>
                  </a:lnTo>
                  <a:cubicBezTo>
                    <a:pt x="3506" y="650"/>
                    <a:pt x="3495" y="645"/>
                    <a:pt x="3495" y="667"/>
                  </a:cubicBezTo>
                  <a:cubicBezTo>
                    <a:pt x="3495" y="667"/>
                    <a:pt x="3489" y="656"/>
                    <a:pt x="3489" y="656"/>
                  </a:cubicBezTo>
                  <a:cubicBezTo>
                    <a:pt x="3489" y="656"/>
                    <a:pt x="3489" y="655"/>
                    <a:pt x="3488" y="655"/>
                  </a:cubicBezTo>
                  <a:cubicBezTo>
                    <a:pt x="3483" y="655"/>
                    <a:pt x="3476" y="672"/>
                    <a:pt x="3468" y="672"/>
                  </a:cubicBezTo>
                  <a:cubicBezTo>
                    <a:pt x="3466" y="672"/>
                    <a:pt x="3464" y="671"/>
                    <a:pt x="3461" y="667"/>
                  </a:cubicBezTo>
                  <a:lnTo>
                    <a:pt x="3461" y="662"/>
                  </a:lnTo>
                  <a:cubicBezTo>
                    <a:pt x="3461" y="665"/>
                    <a:pt x="3461" y="672"/>
                    <a:pt x="3460" y="672"/>
                  </a:cubicBezTo>
                  <a:cubicBezTo>
                    <a:pt x="3459" y="672"/>
                    <a:pt x="3458" y="671"/>
                    <a:pt x="3456" y="667"/>
                  </a:cubicBezTo>
                  <a:cubicBezTo>
                    <a:pt x="3456" y="667"/>
                    <a:pt x="3456" y="662"/>
                    <a:pt x="3456" y="662"/>
                  </a:cubicBezTo>
                  <a:cubicBezTo>
                    <a:pt x="3456" y="667"/>
                    <a:pt x="3450" y="673"/>
                    <a:pt x="3450" y="673"/>
                  </a:cubicBezTo>
                  <a:lnTo>
                    <a:pt x="3450" y="662"/>
                  </a:lnTo>
                  <a:cubicBezTo>
                    <a:pt x="3449" y="661"/>
                    <a:pt x="3448" y="661"/>
                    <a:pt x="3447" y="661"/>
                  </a:cubicBezTo>
                  <a:cubicBezTo>
                    <a:pt x="3439" y="661"/>
                    <a:pt x="3438" y="685"/>
                    <a:pt x="3428" y="690"/>
                  </a:cubicBezTo>
                  <a:cubicBezTo>
                    <a:pt x="3428" y="673"/>
                    <a:pt x="3417" y="667"/>
                    <a:pt x="3411" y="662"/>
                  </a:cubicBezTo>
                  <a:cubicBezTo>
                    <a:pt x="3410" y="661"/>
                    <a:pt x="3409" y="661"/>
                    <a:pt x="3408" y="661"/>
                  </a:cubicBezTo>
                  <a:cubicBezTo>
                    <a:pt x="3399" y="661"/>
                    <a:pt x="3393" y="680"/>
                    <a:pt x="3383" y="690"/>
                  </a:cubicBezTo>
                  <a:cubicBezTo>
                    <a:pt x="3380" y="678"/>
                    <a:pt x="3375" y="677"/>
                    <a:pt x="3368" y="677"/>
                  </a:cubicBezTo>
                  <a:cubicBezTo>
                    <a:pt x="3366" y="677"/>
                    <a:pt x="3364" y="677"/>
                    <a:pt x="3362" y="677"/>
                  </a:cubicBezTo>
                  <a:cubicBezTo>
                    <a:pt x="3357" y="677"/>
                    <a:pt x="3353" y="677"/>
                    <a:pt x="3349" y="673"/>
                  </a:cubicBezTo>
                  <a:cubicBezTo>
                    <a:pt x="3349" y="678"/>
                    <a:pt x="3349" y="690"/>
                    <a:pt x="3349" y="690"/>
                  </a:cubicBezTo>
                  <a:cubicBezTo>
                    <a:pt x="3346" y="690"/>
                    <a:pt x="3344" y="697"/>
                    <a:pt x="3344" y="697"/>
                  </a:cubicBezTo>
                  <a:cubicBezTo>
                    <a:pt x="3344" y="697"/>
                    <a:pt x="3344" y="695"/>
                    <a:pt x="3344" y="690"/>
                  </a:cubicBezTo>
                  <a:cubicBezTo>
                    <a:pt x="3340" y="675"/>
                    <a:pt x="3336" y="672"/>
                    <a:pt x="3333" y="672"/>
                  </a:cubicBezTo>
                  <a:cubicBezTo>
                    <a:pt x="3331" y="672"/>
                    <a:pt x="3329" y="673"/>
                    <a:pt x="3327" y="673"/>
                  </a:cubicBezTo>
                  <a:lnTo>
                    <a:pt x="3333" y="701"/>
                  </a:lnTo>
                  <a:cubicBezTo>
                    <a:pt x="3328" y="692"/>
                    <a:pt x="3324" y="689"/>
                    <a:pt x="3320" y="689"/>
                  </a:cubicBezTo>
                  <a:cubicBezTo>
                    <a:pt x="3314" y="689"/>
                    <a:pt x="3308" y="696"/>
                    <a:pt x="3303" y="696"/>
                  </a:cubicBezTo>
                  <a:cubicBezTo>
                    <a:pt x="3300" y="696"/>
                    <a:pt x="3296" y="693"/>
                    <a:pt x="3293" y="684"/>
                  </a:cubicBezTo>
                  <a:cubicBezTo>
                    <a:pt x="3293" y="695"/>
                    <a:pt x="3288" y="695"/>
                    <a:pt x="3288" y="701"/>
                  </a:cubicBezTo>
                  <a:lnTo>
                    <a:pt x="3288" y="684"/>
                  </a:lnTo>
                  <a:cubicBezTo>
                    <a:pt x="3277" y="684"/>
                    <a:pt x="3277" y="684"/>
                    <a:pt x="3265" y="690"/>
                  </a:cubicBezTo>
                  <a:lnTo>
                    <a:pt x="3265" y="678"/>
                  </a:lnTo>
                  <a:cubicBezTo>
                    <a:pt x="3260" y="678"/>
                    <a:pt x="3265" y="718"/>
                    <a:pt x="3260" y="718"/>
                  </a:cubicBezTo>
                  <a:lnTo>
                    <a:pt x="3254" y="701"/>
                  </a:lnTo>
                  <a:cubicBezTo>
                    <a:pt x="3251" y="701"/>
                    <a:pt x="3245" y="695"/>
                    <a:pt x="3240" y="695"/>
                  </a:cubicBezTo>
                  <a:cubicBezTo>
                    <a:pt x="3237" y="695"/>
                    <a:pt x="3234" y="697"/>
                    <a:pt x="3232" y="706"/>
                  </a:cubicBezTo>
                  <a:cubicBezTo>
                    <a:pt x="3232" y="701"/>
                    <a:pt x="3232" y="695"/>
                    <a:pt x="3232" y="695"/>
                  </a:cubicBezTo>
                  <a:cubicBezTo>
                    <a:pt x="3229" y="695"/>
                    <a:pt x="3226" y="693"/>
                    <a:pt x="3223" y="693"/>
                  </a:cubicBezTo>
                  <a:cubicBezTo>
                    <a:pt x="3220" y="693"/>
                    <a:pt x="3217" y="696"/>
                    <a:pt x="3221" y="712"/>
                  </a:cubicBezTo>
                  <a:cubicBezTo>
                    <a:pt x="3219" y="707"/>
                    <a:pt x="3217" y="705"/>
                    <a:pt x="3215" y="705"/>
                  </a:cubicBezTo>
                  <a:cubicBezTo>
                    <a:pt x="3211" y="705"/>
                    <a:pt x="3208" y="714"/>
                    <a:pt x="3204" y="718"/>
                  </a:cubicBezTo>
                  <a:lnTo>
                    <a:pt x="3204" y="706"/>
                  </a:lnTo>
                  <a:cubicBezTo>
                    <a:pt x="3204" y="723"/>
                    <a:pt x="3204" y="729"/>
                    <a:pt x="3198" y="734"/>
                  </a:cubicBezTo>
                  <a:cubicBezTo>
                    <a:pt x="3198" y="729"/>
                    <a:pt x="3198" y="723"/>
                    <a:pt x="3198" y="723"/>
                  </a:cubicBezTo>
                  <a:cubicBezTo>
                    <a:pt x="3198" y="723"/>
                    <a:pt x="3197" y="722"/>
                    <a:pt x="3197" y="722"/>
                  </a:cubicBezTo>
                  <a:cubicBezTo>
                    <a:pt x="3194" y="722"/>
                    <a:pt x="3196" y="732"/>
                    <a:pt x="3195" y="732"/>
                  </a:cubicBezTo>
                  <a:cubicBezTo>
                    <a:pt x="3194" y="732"/>
                    <a:pt x="3194" y="731"/>
                    <a:pt x="3193" y="729"/>
                  </a:cubicBezTo>
                  <a:lnTo>
                    <a:pt x="3193" y="723"/>
                  </a:lnTo>
                  <a:cubicBezTo>
                    <a:pt x="3187" y="723"/>
                    <a:pt x="3187" y="729"/>
                    <a:pt x="3187" y="734"/>
                  </a:cubicBezTo>
                  <a:cubicBezTo>
                    <a:pt x="3185" y="736"/>
                    <a:pt x="3184" y="737"/>
                    <a:pt x="3183" y="737"/>
                  </a:cubicBezTo>
                  <a:cubicBezTo>
                    <a:pt x="3179" y="737"/>
                    <a:pt x="3176" y="731"/>
                    <a:pt x="3176" y="723"/>
                  </a:cubicBezTo>
                  <a:cubicBezTo>
                    <a:pt x="3176" y="729"/>
                    <a:pt x="3176" y="740"/>
                    <a:pt x="3170" y="740"/>
                  </a:cubicBezTo>
                  <a:cubicBezTo>
                    <a:pt x="3170" y="734"/>
                    <a:pt x="3170" y="729"/>
                    <a:pt x="3170" y="729"/>
                  </a:cubicBezTo>
                  <a:cubicBezTo>
                    <a:pt x="3169" y="728"/>
                    <a:pt x="3168" y="728"/>
                    <a:pt x="3167" y="728"/>
                  </a:cubicBezTo>
                  <a:cubicBezTo>
                    <a:pt x="3166" y="728"/>
                    <a:pt x="3165" y="728"/>
                    <a:pt x="3165" y="728"/>
                  </a:cubicBezTo>
                  <a:lnTo>
                    <a:pt x="3165" y="728"/>
                  </a:lnTo>
                  <a:cubicBezTo>
                    <a:pt x="3164" y="727"/>
                    <a:pt x="3164" y="725"/>
                    <a:pt x="3163" y="725"/>
                  </a:cubicBezTo>
                  <a:lnTo>
                    <a:pt x="3163" y="725"/>
                  </a:lnTo>
                  <a:cubicBezTo>
                    <a:pt x="3163" y="726"/>
                    <a:pt x="3164" y="727"/>
                    <a:pt x="3164" y="728"/>
                  </a:cubicBezTo>
                  <a:lnTo>
                    <a:pt x="3164" y="728"/>
                  </a:lnTo>
                  <a:cubicBezTo>
                    <a:pt x="3164" y="728"/>
                    <a:pt x="3165" y="728"/>
                    <a:pt x="3165" y="728"/>
                  </a:cubicBezTo>
                  <a:lnTo>
                    <a:pt x="3165" y="728"/>
                  </a:lnTo>
                  <a:cubicBezTo>
                    <a:pt x="3165" y="729"/>
                    <a:pt x="3165" y="729"/>
                    <a:pt x="3165" y="729"/>
                  </a:cubicBezTo>
                  <a:cubicBezTo>
                    <a:pt x="3165" y="729"/>
                    <a:pt x="3164" y="729"/>
                    <a:pt x="3164" y="728"/>
                  </a:cubicBezTo>
                  <a:lnTo>
                    <a:pt x="3164" y="728"/>
                  </a:lnTo>
                  <a:cubicBezTo>
                    <a:pt x="3160" y="731"/>
                    <a:pt x="3159" y="738"/>
                    <a:pt x="3156" y="738"/>
                  </a:cubicBezTo>
                  <a:cubicBezTo>
                    <a:pt x="3155" y="738"/>
                    <a:pt x="3155" y="737"/>
                    <a:pt x="3153" y="734"/>
                  </a:cubicBezTo>
                  <a:cubicBezTo>
                    <a:pt x="3153" y="729"/>
                    <a:pt x="3153" y="729"/>
                    <a:pt x="3153" y="729"/>
                  </a:cubicBezTo>
                  <a:cubicBezTo>
                    <a:pt x="3156" y="726"/>
                    <a:pt x="3159" y="725"/>
                    <a:pt x="3161" y="725"/>
                  </a:cubicBezTo>
                  <a:cubicBezTo>
                    <a:pt x="3162" y="725"/>
                    <a:pt x="3162" y="725"/>
                    <a:pt x="3163" y="725"/>
                  </a:cubicBezTo>
                  <a:lnTo>
                    <a:pt x="3163" y="725"/>
                  </a:lnTo>
                  <a:cubicBezTo>
                    <a:pt x="3158" y="716"/>
                    <a:pt x="3154" y="710"/>
                    <a:pt x="3159" y="695"/>
                  </a:cubicBezTo>
                  <a:lnTo>
                    <a:pt x="3159" y="695"/>
                  </a:lnTo>
                  <a:cubicBezTo>
                    <a:pt x="3154" y="705"/>
                    <a:pt x="3153" y="724"/>
                    <a:pt x="3149" y="724"/>
                  </a:cubicBezTo>
                  <a:cubicBezTo>
                    <a:pt x="3149" y="724"/>
                    <a:pt x="3148" y="724"/>
                    <a:pt x="3148" y="723"/>
                  </a:cubicBezTo>
                  <a:cubicBezTo>
                    <a:pt x="3148" y="723"/>
                    <a:pt x="3142" y="718"/>
                    <a:pt x="3142" y="718"/>
                  </a:cubicBezTo>
                  <a:lnTo>
                    <a:pt x="3137" y="718"/>
                  </a:lnTo>
                  <a:cubicBezTo>
                    <a:pt x="3137" y="715"/>
                    <a:pt x="3137" y="714"/>
                    <a:pt x="3136" y="713"/>
                  </a:cubicBezTo>
                  <a:lnTo>
                    <a:pt x="3136" y="713"/>
                  </a:lnTo>
                  <a:cubicBezTo>
                    <a:pt x="3136" y="714"/>
                    <a:pt x="3137" y="716"/>
                    <a:pt x="3137" y="718"/>
                  </a:cubicBezTo>
                  <a:cubicBezTo>
                    <a:pt x="3137" y="718"/>
                    <a:pt x="3131" y="712"/>
                    <a:pt x="3131" y="712"/>
                  </a:cubicBezTo>
                  <a:cubicBezTo>
                    <a:pt x="3131" y="723"/>
                    <a:pt x="3125" y="723"/>
                    <a:pt x="3131" y="734"/>
                  </a:cubicBezTo>
                  <a:cubicBezTo>
                    <a:pt x="3131" y="734"/>
                    <a:pt x="3131" y="729"/>
                    <a:pt x="3131" y="729"/>
                  </a:cubicBezTo>
                  <a:lnTo>
                    <a:pt x="3142" y="729"/>
                  </a:lnTo>
                  <a:cubicBezTo>
                    <a:pt x="3138" y="733"/>
                    <a:pt x="3137" y="737"/>
                    <a:pt x="3137" y="737"/>
                  </a:cubicBezTo>
                  <a:cubicBezTo>
                    <a:pt x="3137" y="737"/>
                    <a:pt x="3137" y="736"/>
                    <a:pt x="3137" y="734"/>
                  </a:cubicBezTo>
                  <a:cubicBezTo>
                    <a:pt x="3137" y="740"/>
                    <a:pt x="3137" y="751"/>
                    <a:pt x="3137" y="757"/>
                  </a:cubicBezTo>
                  <a:cubicBezTo>
                    <a:pt x="3125" y="740"/>
                    <a:pt x="3120" y="729"/>
                    <a:pt x="3120" y="718"/>
                  </a:cubicBezTo>
                  <a:cubicBezTo>
                    <a:pt x="3109" y="729"/>
                    <a:pt x="3103" y="723"/>
                    <a:pt x="3097" y="751"/>
                  </a:cubicBezTo>
                  <a:cubicBezTo>
                    <a:pt x="3097" y="749"/>
                    <a:pt x="3097" y="743"/>
                    <a:pt x="3097" y="740"/>
                  </a:cubicBezTo>
                  <a:cubicBezTo>
                    <a:pt x="3097" y="740"/>
                    <a:pt x="3097" y="740"/>
                    <a:pt x="3097" y="734"/>
                  </a:cubicBezTo>
                  <a:cubicBezTo>
                    <a:pt x="3092" y="740"/>
                    <a:pt x="3086" y="740"/>
                    <a:pt x="3086" y="757"/>
                  </a:cubicBezTo>
                  <a:cubicBezTo>
                    <a:pt x="3082" y="752"/>
                    <a:pt x="3084" y="744"/>
                    <a:pt x="3083" y="744"/>
                  </a:cubicBezTo>
                  <a:lnTo>
                    <a:pt x="3083" y="744"/>
                  </a:lnTo>
                  <a:cubicBezTo>
                    <a:pt x="3082" y="744"/>
                    <a:pt x="3082" y="745"/>
                    <a:pt x="3081" y="746"/>
                  </a:cubicBezTo>
                  <a:lnTo>
                    <a:pt x="3081" y="740"/>
                  </a:lnTo>
                  <a:cubicBezTo>
                    <a:pt x="3078" y="735"/>
                    <a:pt x="3075" y="733"/>
                    <a:pt x="3073" y="733"/>
                  </a:cubicBezTo>
                  <a:cubicBezTo>
                    <a:pt x="3066" y="733"/>
                    <a:pt x="3062" y="760"/>
                    <a:pt x="3052" y="760"/>
                  </a:cubicBezTo>
                  <a:cubicBezTo>
                    <a:pt x="3050" y="760"/>
                    <a:pt x="3048" y="759"/>
                    <a:pt x="3046" y="757"/>
                  </a:cubicBezTo>
                  <a:lnTo>
                    <a:pt x="3046" y="757"/>
                  </a:lnTo>
                  <a:cubicBezTo>
                    <a:pt x="3046" y="757"/>
                    <a:pt x="3047" y="757"/>
                    <a:pt x="3047" y="757"/>
                  </a:cubicBezTo>
                  <a:cubicBezTo>
                    <a:pt x="3046" y="757"/>
                    <a:pt x="3046" y="756"/>
                    <a:pt x="3045" y="756"/>
                  </a:cubicBezTo>
                  <a:lnTo>
                    <a:pt x="3045" y="756"/>
                  </a:lnTo>
                  <a:cubicBezTo>
                    <a:pt x="3044" y="755"/>
                    <a:pt x="3043" y="753"/>
                    <a:pt x="3041" y="751"/>
                  </a:cubicBezTo>
                  <a:lnTo>
                    <a:pt x="3041" y="751"/>
                  </a:lnTo>
                  <a:cubicBezTo>
                    <a:pt x="3041" y="753"/>
                    <a:pt x="3042" y="754"/>
                    <a:pt x="3043" y="755"/>
                  </a:cubicBezTo>
                  <a:lnTo>
                    <a:pt x="3043" y="755"/>
                  </a:lnTo>
                  <a:cubicBezTo>
                    <a:pt x="3041" y="755"/>
                    <a:pt x="3039" y="754"/>
                    <a:pt x="3037" y="754"/>
                  </a:cubicBezTo>
                  <a:cubicBezTo>
                    <a:pt x="3025" y="754"/>
                    <a:pt x="3014" y="765"/>
                    <a:pt x="3004" y="765"/>
                  </a:cubicBezTo>
                  <a:cubicBezTo>
                    <a:pt x="3000" y="765"/>
                    <a:pt x="2995" y="763"/>
                    <a:pt x="2991" y="757"/>
                  </a:cubicBezTo>
                  <a:cubicBezTo>
                    <a:pt x="2989" y="756"/>
                    <a:pt x="2987" y="755"/>
                    <a:pt x="2986" y="755"/>
                  </a:cubicBezTo>
                  <a:cubicBezTo>
                    <a:pt x="2981" y="755"/>
                    <a:pt x="2984" y="764"/>
                    <a:pt x="2980" y="774"/>
                  </a:cubicBezTo>
                  <a:lnTo>
                    <a:pt x="2980" y="757"/>
                  </a:lnTo>
                  <a:lnTo>
                    <a:pt x="2974" y="774"/>
                  </a:lnTo>
                  <a:cubicBezTo>
                    <a:pt x="2973" y="776"/>
                    <a:pt x="2972" y="778"/>
                    <a:pt x="2971" y="778"/>
                  </a:cubicBezTo>
                  <a:cubicBezTo>
                    <a:pt x="2967" y="778"/>
                    <a:pt x="2961" y="762"/>
                    <a:pt x="2956" y="762"/>
                  </a:cubicBezTo>
                  <a:cubicBezTo>
                    <a:pt x="2954" y="762"/>
                    <a:pt x="2953" y="763"/>
                    <a:pt x="2952" y="768"/>
                  </a:cubicBezTo>
                  <a:lnTo>
                    <a:pt x="2952" y="774"/>
                  </a:lnTo>
                  <a:cubicBezTo>
                    <a:pt x="2952" y="774"/>
                    <a:pt x="2949" y="779"/>
                    <a:pt x="2946" y="779"/>
                  </a:cubicBezTo>
                  <a:cubicBezTo>
                    <a:pt x="2944" y="779"/>
                    <a:pt x="2942" y="777"/>
                    <a:pt x="2941" y="774"/>
                  </a:cubicBezTo>
                  <a:lnTo>
                    <a:pt x="2941" y="768"/>
                  </a:lnTo>
                  <a:lnTo>
                    <a:pt x="2935" y="785"/>
                  </a:lnTo>
                  <a:cubicBezTo>
                    <a:pt x="2924" y="779"/>
                    <a:pt x="2929" y="757"/>
                    <a:pt x="2918" y="757"/>
                  </a:cubicBezTo>
                  <a:cubicBezTo>
                    <a:pt x="2918" y="757"/>
                    <a:pt x="2913" y="779"/>
                    <a:pt x="2913" y="785"/>
                  </a:cubicBezTo>
                  <a:cubicBezTo>
                    <a:pt x="2918" y="785"/>
                    <a:pt x="2918" y="785"/>
                    <a:pt x="2918" y="796"/>
                  </a:cubicBezTo>
                  <a:cubicBezTo>
                    <a:pt x="2918" y="818"/>
                    <a:pt x="2924" y="841"/>
                    <a:pt x="2929" y="858"/>
                  </a:cubicBezTo>
                  <a:lnTo>
                    <a:pt x="2935" y="841"/>
                  </a:lnTo>
                  <a:lnTo>
                    <a:pt x="2940" y="852"/>
                  </a:lnTo>
                  <a:lnTo>
                    <a:pt x="2940" y="852"/>
                  </a:lnTo>
                  <a:cubicBezTo>
                    <a:pt x="2941" y="850"/>
                    <a:pt x="2941" y="848"/>
                    <a:pt x="2941" y="846"/>
                  </a:cubicBezTo>
                  <a:cubicBezTo>
                    <a:pt x="2941" y="852"/>
                    <a:pt x="2941" y="858"/>
                    <a:pt x="2946" y="858"/>
                  </a:cubicBezTo>
                  <a:lnTo>
                    <a:pt x="2946" y="835"/>
                  </a:lnTo>
                  <a:cubicBezTo>
                    <a:pt x="2946" y="835"/>
                    <a:pt x="2946" y="835"/>
                    <a:pt x="2946" y="835"/>
                  </a:cubicBezTo>
                  <a:lnTo>
                    <a:pt x="2946" y="835"/>
                  </a:lnTo>
                  <a:cubicBezTo>
                    <a:pt x="2950" y="839"/>
                    <a:pt x="2951" y="846"/>
                    <a:pt x="2953" y="846"/>
                  </a:cubicBezTo>
                  <a:cubicBezTo>
                    <a:pt x="2954" y="846"/>
                    <a:pt x="2956" y="844"/>
                    <a:pt x="2957" y="841"/>
                  </a:cubicBezTo>
                  <a:cubicBezTo>
                    <a:pt x="2957" y="846"/>
                    <a:pt x="2957" y="852"/>
                    <a:pt x="2957" y="852"/>
                  </a:cubicBezTo>
                  <a:cubicBezTo>
                    <a:pt x="2957" y="846"/>
                    <a:pt x="2963" y="852"/>
                    <a:pt x="2963" y="841"/>
                  </a:cubicBezTo>
                  <a:cubicBezTo>
                    <a:pt x="2965" y="844"/>
                    <a:pt x="2966" y="845"/>
                    <a:pt x="2967" y="845"/>
                  </a:cubicBezTo>
                  <a:cubicBezTo>
                    <a:pt x="2968" y="845"/>
                    <a:pt x="2969" y="844"/>
                    <a:pt x="2970" y="844"/>
                  </a:cubicBezTo>
                  <a:cubicBezTo>
                    <a:pt x="2971" y="844"/>
                    <a:pt x="2972" y="846"/>
                    <a:pt x="2974" y="852"/>
                  </a:cubicBezTo>
                  <a:cubicBezTo>
                    <a:pt x="2974" y="846"/>
                    <a:pt x="2974" y="835"/>
                    <a:pt x="2980" y="835"/>
                  </a:cubicBezTo>
                  <a:cubicBezTo>
                    <a:pt x="2980" y="849"/>
                    <a:pt x="2983" y="849"/>
                    <a:pt x="2985" y="849"/>
                  </a:cubicBezTo>
                  <a:cubicBezTo>
                    <a:pt x="2988" y="849"/>
                    <a:pt x="2991" y="849"/>
                    <a:pt x="2991" y="863"/>
                  </a:cubicBezTo>
                  <a:cubicBezTo>
                    <a:pt x="2991" y="841"/>
                    <a:pt x="3002" y="852"/>
                    <a:pt x="3008" y="835"/>
                  </a:cubicBezTo>
                  <a:cubicBezTo>
                    <a:pt x="3008" y="841"/>
                    <a:pt x="3008" y="841"/>
                    <a:pt x="3008" y="841"/>
                  </a:cubicBezTo>
                  <a:cubicBezTo>
                    <a:pt x="3008" y="841"/>
                    <a:pt x="3013" y="852"/>
                    <a:pt x="3013" y="852"/>
                  </a:cubicBezTo>
                  <a:cubicBezTo>
                    <a:pt x="3013" y="835"/>
                    <a:pt x="3019" y="830"/>
                    <a:pt x="3019" y="818"/>
                  </a:cubicBezTo>
                  <a:cubicBezTo>
                    <a:pt x="3023" y="831"/>
                    <a:pt x="3021" y="837"/>
                    <a:pt x="3022" y="847"/>
                  </a:cubicBezTo>
                  <a:lnTo>
                    <a:pt x="3022" y="847"/>
                  </a:lnTo>
                  <a:cubicBezTo>
                    <a:pt x="3022" y="840"/>
                    <a:pt x="3025" y="838"/>
                    <a:pt x="3025" y="830"/>
                  </a:cubicBezTo>
                  <a:cubicBezTo>
                    <a:pt x="3030" y="841"/>
                    <a:pt x="3030" y="835"/>
                    <a:pt x="3030" y="846"/>
                  </a:cubicBezTo>
                  <a:cubicBezTo>
                    <a:pt x="3030" y="837"/>
                    <a:pt x="3031" y="836"/>
                    <a:pt x="3032" y="836"/>
                  </a:cubicBezTo>
                  <a:cubicBezTo>
                    <a:pt x="3033" y="836"/>
                    <a:pt x="3034" y="836"/>
                    <a:pt x="3034" y="836"/>
                  </a:cubicBezTo>
                  <a:cubicBezTo>
                    <a:pt x="3035" y="836"/>
                    <a:pt x="3036" y="835"/>
                    <a:pt x="3036" y="830"/>
                  </a:cubicBezTo>
                  <a:cubicBezTo>
                    <a:pt x="3040" y="838"/>
                    <a:pt x="3041" y="845"/>
                    <a:pt x="3041" y="845"/>
                  </a:cubicBezTo>
                  <a:cubicBezTo>
                    <a:pt x="3041" y="845"/>
                    <a:pt x="3041" y="844"/>
                    <a:pt x="3041" y="841"/>
                  </a:cubicBezTo>
                  <a:cubicBezTo>
                    <a:pt x="3042" y="842"/>
                    <a:pt x="3043" y="844"/>
                    <a:pt x="3043" y="845"/>
                  </a:cubicBezTo>
                  <a:lnTo>
                    <a:pt x="3043" y="845"/>
                  </a:lnTo>
                  <a:cubicBezTo>
                    <a:pt x="3042" y="840"/>
                    <a:pt x="3041" y="834"/>
                    <a:pt x="3041" y="830"/>
                  </a:cubicBezTo>
                  <a:cubicBezTo>
                    <a:pt x="3042" y="829"/>
                    <a:pt x="3043" y="829"/>
                    <a:pt x="3043" y="829"/>
                  </a:cubicBezTo>
                  <a:cubicBezTo>
                    <a:pt x="3047" y="829"/>
                    <a:pt x="3048" y="847"/>
                    <a:pt x="3053" y="852"/>
                  </a:cubicBezTo>
                  <a:cubicBezTo>
                    <a:pt x="3053" y="846"/>
                    <a:pt x="3053" y="830"/>
                    <a:pt x="3058" y="830"/>
                  </a:cubicBezTo>
                  <a:cubicBezTo>
                    <a:pt x="3058" y="835"/>
                    <a:pt x="3058" y="835"/>
                    <a:pt x="3058" y="841"/>
                  </a:cubicBezTo>
                  <a:cubicBezTo>
                    <a:pt x="3058" y="824"/>
                    <a:pt x="3069" y="835"/>
                    <a:pt x="3075" y="819"/>
                  </a:cubicBezTo>
                  <a:lnTo>
                    <a:pt x="3075" y="819"/>
                  </a:lnTo>
                  <a:cubicBezTo>
                    <a:pt x="3075" y="821"/>
                    <a:pt x="3075" y="822"/>
                    <a:pt x="3075" y="824"/>
                  </a:cubicBezTo>
                  <a:cubicBezTo>
                    <a:pt x="3075" y="824"/>
                    <a:pt x="3075" y="818"/>
                    <a:pt x="3075" y="818"/>
                  </a:cubicBezTo>
                  <a:cubicBezTo>
                    <a:pt x="3075" y="819"/>
                    <a:pt x="3075" y="819"/>
                    <a:pt x="3075" y="819"/>
                  </a:cubicBezTo>
                  <a:lnTo>
                    <a:pt x="3075" y="819"/>
                  </a:lnTo>
                  <a:cubicBezTo>
                    <a:pt x="3073" y="811"/>
                    <a:pt x="3069" y="806"/>
                    <a:pt x="3069" y="802"/>
                  </a:cubicBezTo>
                  <a:cubicBezTo>
                    <a:pt x="3073" y="798"/>
                    <a:pt x="3074" y="795"/>
                    <a:pt x="3075" y="795"/>
                  </a:cubicBezTo>
                  <a:cubicBezTo>
                    <a:pt x="3075" y="795"/>
                    <a:pt x="3075" y="797"/>
                    <a:pt x="3075" y="802"/>
                  </a:cubicBezTo>
                  <a:cubicBezTo>
                    <a:pt x="3081" y="818"/>
                    <a:pt x="3075" y="807"/>
                    <a:pt x="3075" y="818"/>
                  </a:cubicBezTo>
                  <a:cubicBezTo>
                    <a:pt x="3081" y="813"/>
                    <a:pt x="3081" y="802"/>
                    <a:pt x="3086" y="802"/>
                  </a:cubicBezTo>
                  <a:lnTo>
                    <a:pt x="3086" y="802"/>
                  </a:lnTo>
                  <a:cubicBezTo>
                    <a:pt x="3092" y="818"/>
                    <a:pt x="3081" y="813"/>
                    <a:pt x="3086" y="824"/>
                  </a:cubicBezTo>
                  <a:lnTo>
                    <a:pt x="3081" y="818"/>
                  </a:lnTo>
                  <a:lnTo>
                    <a:pt x="3081" y="818"/>
                  </a:lnTo>
                  <a:cubicBezTo>
                    <a:pt x="3083" y="830"/>
                    <a:pt x="3082" y="830"/>
                    <a:pt x="3081" y="830"/>
                  </a:cubicBezTo>
                  <a:cubicBezTo>
                    <a:pt x="3081" y="830"/>
                    <a:pt x="3081" y="830"/>
                    <a:pt x="3086" y="841"/>
                  </a:cubicBezTo>
                  <a:cubicBezTo>
                    <a:pt x="3087" y="842"/>
                    <a:pt x="3088" y="842"/>
                    <a:pt x="3089" y="842"/>
                  </a:cubicBezTo>
                  <a:cubicBezTo>
                    <a:pt x="3092" y="842"/>
                    <a:pt x="3093" y="835"/>
                    <a:pt x="3097" y="835"/>
                  </a:cubicBezTo>
                  <a:cubicBezTo>
                    <a:pt x="3097" y="830"/>
                    <a:pt x="3097" y="824"/>
                    <a:pt x="3097" y="813"/>
                  </a:cubicBezTo>
                  <a:cubicBezTo>
                    <a:pt x="3098" y="811"/>
                    <a:pt x="3099" y="810"/>
                    <a:pt x="3100" y="810"/>
                  </a:cubicBezTo>
                  <a:cubicBezTo>
                    <a:pt x="3105" y="810"/>
                    <a:pt x="3111" y="835"/>
                    <a:pt x="3113" y="835"/>
                  </a:cubicBezTo>
                  <a:cubicBezTo>
                    <a:pt x="3114" y="835"/>
                    <a:pt x="3114" y="833"/>
                    <a:pt x="3114" y="830"/>
                  </a:cubicBezTo>
                  <a:cubicBezTo>
                    <a:pt x="3114" y="821"/>
                    <a:pt x="3114" y="809"/>
                    <a:pt x="3117" y="809"/>
                  </a:cubicBezTo>
                  <a:cubicBezTo>
                    <a:pt x="3117" y="809"/>
                    <a:pt x="3118" y="810"/>
                    <a:pt x="3120" y="813"/>
                  </a:cubicBezTo>
                  <a:lnTo>
                    <a:pt x="3120" y="830"/>
                  </a:lnTo>
                  <a:cubicBezTo>
                    <a:pt x="3129" y="830"/>
                    <a:pt x="3123" y="810"/>
                    <a:pt x="3127" y="810"/>
                  </a:cubicBezTo>
                  <a:lnTo>
                    <a:pt x="3127" y="810"/>
                  </a:lnTo>
                  <a:cubicBezTo>
                    <a:pt x="3128" y="810"/>
                    <a:pt x="3129" y="811"/>
                    <a:pt x="3131" y="813"/>
                  </a:cubicBezTo>
                  <a:cubicBezTo>
                    <a:pt x="3131" y="818"/>
                    <a:pt x="3125" y="818"/>
                    <a:pt x="3131" y="824"/>
                  </a:cubicBezTo>
                  <a:cubicBezTo>
                    <a:pt x="3132" y="826"/>
                    <a:pt x="3133" y="827"/>
                    <a:pt x="3133" y="827"/>
                  </a:cubicBezTo>
                  <a:cubicBezTo>
                    <a:pt x="3135" y="827"/>
                    <a:pt x="3132" y="813"/>
                    <a:pt x="3137" y="813"/>
                  </a:cubicBezTo>
                  <a:lnTo>
                    <a:pt x="3137" y="824"/>
                  </a:lnTo>
                  <a:cubicBezTo>
                    <a:pt x="3142" y="824"/>
                    <a:pt x="3153" y="807"/>
                    <a:pt x="3159" y="807"/>
                  </a:cubicBezTo>
                  <a:cubicBezTo>
                    <a:pt x="3159" y="813"/>
                    <a:pt x="3159" y="813"/>
                    <a:pt x="3159" y="818"/>
                  </a:cubicBezTo>
                  <a:cubicBezTo>
                    <a:pt x="3162" y="817"/>
                    <a:pt x="3166" y="816"/>
                    <a:pt x="3170" y="816"/>
                  </a:cubicBezTo>
                  <a:cubicBezTo>
                    <a:pt x="3180" y="816"/>
                    <a:pt x="3190" y="820"/>
                    <a:pt x="3198" y="824"/>
                  </a:cubicBezTo>
                  <a:lnTo>
                    <a:pt x="3198" y="813"/>
                  </a:lnTo>
                  <a:cubicBezTo>
                    <a:pt x="3198" y="813"/>
                    <a:pt x="3199" y="814"/>
                    <a:pt x="3200" y="815"/>
                  </a:cubicBezTo>
                  <a:lnTo>
                    <a:pt x="3200" y="815"/>
                  </a:lnTo>
                  <a:cubicBezTo>
                    <a:pt x="3199" y="812"/>
                    <a:pt x="3198" y="809"/>
                    <a:pt x="3198" y="807"/>
                  </a:cubicBezTo>
                  <a:lnTo>
                    <a:pt x="3198" y="807"/>
                  </a:lnTo>
                  <a:cubicBezTo>
                    <a:pt x="3204" y="807"/>
                    <a:pt x="3204" y="813"/>
                    <a:pt x="3204" y="818"/>
                  </a:cubicBezTo>
                  <a:cubicBezTo>
                    <a:pt x="3208" y="810"/>
                    <a:pt x="3216" y="798"/>
                    <a:pt x="3224" y="798"/>
                  </a:cubicBezTo>
                  <a:cubicBezTo>
                    <a:pt x="3227" y="798"/>
                    <a:pt x="3229" y="799"/>
                    <a:pt x="3232" y="802"/>
                  </a:cubicBezTo>
                  <a:lnTo>
                    <a:pt x="3232" y="807"/>
                  </a:lnTo>
                  <a:cubicBezTo>
                    <a:pt x="3232" y="808"/>
                    <a:pt x="3233" y="808"/>
                    <a:pt x="3233" y="808"/>
                  </a:cubicBezTo>
                  <a:cubicBezTo>
                    <a:pt x="3236" y="808"/>
                    <a:pt x="3233" y="788"/>
                    <a:pt x="3236" y="788"/>
                  </a:cubicBezTo>
                  <a:lnTo>
                    <a:pt x="3236" y="788"/>
                  </a:lnTo>
                  <a:cubicBezTo>
                    <a:pt x="3236" y="788"/>
                    <a:pt x="3237" y="789"/>
                    <a:pt x="3237" y="790"/>
                  </a:cubicBezTo>
                  <a:lnTo>
                    <a:pt x="3237" y="796"/>
                  </a:lnTo>
                  <a:cubicBezTo>
                    <a:pt x="3247" y="796"/>
                    <a:pt x="3255" y="792"/>
                    <a:pt x="3262" y="792"/>
                  </a:cubicBezTo>
                  <a:cubicBezTo>
                    <a:pt x="3267" y="792"/>
                    <a:pt x="3272" y="794"/>
                    <a:pt x="3277" y="802"/>
                  </a:cubicBezTo>
                  <a:cubicBezTo>
                    <a:pt x="3277" y="795"/>
                    <a:pt x="3279" y="795"/>
                    <a:pt x="3282" y="795"/>
                  </a:cubicBezTo>
                  <a:cubicBezTo>
                    <a:pt x="3283" y="795"/>
                    <a:pt x="3283" y="795"/>
                    <a:pt x="3284" y="795"/>
                  </a:cubicBezTo>
                  <a:cubicBezTo>
                    <a:pt x="3288" y="795"/>
                    <a:pt x="3291" y="793"/>
                    <a:pt x="3288" y="779"/>
                  </a:cubicBezTo>
                  <a:lnTo>
                    <a:pt x="3288" y="779"/>
                  </a:lnTo>
                  <a:cubicBezTo>
                    <a:pt x="3299" y="796"/>
                    <a:pt x="3293" y="802"/>
                    <a:pt x="3305" y="807"/>
                  </a:cubicBezTo>
                  <a:cubicBezTo>
                    <a:pt x="3310" y="807"/>
                    <a:pt x="3310" y="790"/>
                    <a:pt x="3310" y="785"/>
                  </a:cubicBezTo>
                  <a:lnTo>
                    <a:pt x="3316" y="802"/>
                  </a:lnTo>
                  <a:lnTo>
                    <a:pt x="3316" y="785"/>
                  </a:lnTo>
                  <a:lnTo>
                    <a:pt x="3321" y="802"/>
                  </a:lnTo>
                  <a:lnTo>
                    <a:pt x="3321" y="796"/>
                  </a:lnTo>
                  <a:cubicBezTo>
                    <a:pt x="3321" y="796"/>
                    <a:pt x="3321" y="790"/>
                    <a:pt x="3321" y="785"/>
                  </a:cubicBezTo>
                  <a:cubicBezTo>
                    <a:pt x="3321" y="784"/>
                    <a:pt x="3322" y="784"/>
                    <a:pt x="3322" y="784"/>
                  </a:cubicBezTo>
                  <a:cubicBezTo>
                    <a:pt x="3324" y="784"/>
                    <a:pt x="3333" y="797"/>
                    <a:pt x="3333" y="802"/>
                  </a:cubicBezTo>
                  <a:lnTo>
                    <a:pt x="3344" y="790"/>
                  </a:lnTo>
                  <a:cubicBezTo>
                    <a:pt x="3344" y="796"/>
                    <a:pt x="3344" y="796"/>
                    <a:pt x="3344" y="802"/>
                  </a:cubicBezTo>
                  <a:cubicBezTo>
                    <a:pt x="3344" y="798"/>
                    <a:pt x="3344" y="796"/>
                    <a:pt x="3344" y="796"/>
                  </a:cubicBezTo>
                  <a:cubicBezTo>
                    <a:pt x="3344" y="796"/>
                    <a:pt x="3345" y="804"/>
                    <a:pt x="3347" y="804"/>
                  </a:cubicBezTo>
                  <a:cubicBezTo>
                    <a:pt x="3348" y="804"/>
                    <a:pt x="3348" y="804"/>
                    <a:pt x="3349" y="802"/>
                  </a:cubicBezTo>
                  <a:cubicBezTo>
                    <a:pt x="3349" y="796"/>
                    <a:pt x="3349" y="790"/>
                    <a:pt x="3349" y="790"/>
                  </a:cubicBezTo>
                  <a:cubicBezTo>
                    <a:pt x="3349" y="793"/>
                    <a:pt x="3352" y="795"/>
                    <a:pt x="3355" y="795"/>
                  </a:cubicBezTo>
                  <a:cubicBezTo>
                    <a:pt x="3358" y="795"/>
                    <a:pt x="3361" y="793"/>
                    <a:pt x="3361" y="790"/>
                  </a:cubicBezTo>
                  <a:lnTo>
                    <a:pt x="3361" y="802"/>
                  </a:lnTo>
                  <a:cubicBezTo>
                    <a:pt x="3372" y="802"/>
                    <a:pt x="3383" y="796"/>
                    <a:pt x="3389" y="790"/>
                  </a:cubicBezTo>
                  <a:cubicBezTo>
                    <a:pt x="3389" y="790"/>
                    <a:pt x="3383" y="774"/>
                    <a:pt x="3389" y="768"/>
                  </a:cubicBezTo>
                  <a:cubicBezTo>
                    <a:pt x="3394" y="768"/>
                    <a:pt x="3394" y="785"/>
                    <a:pt x="3394" y="790"/>
                  </a:cubicBezTo>
                  <a:lnTo>
                    <a:pt x="3394" y="785"/>
                  </a:lnTo>
                  <a:cubicBezTo>
                    <a:pt x="3400" y="790"/>
                    <a:pt x="3394" y="790"/>
                    <a:pt x="3400" y="796"/>
                  </a:cubicBezTo>
                  <a:cubicBezTo>
                    <a:pt x="3400" y="794"/>
                    <a:pt x="3400" y="793"/>
                    <a:pt x="3400" y="793"/>
                  </a:cubicBezTo>
                  <a:cubicBezTo>
                    <a:pt x="3401" y="793"/>
                    <a:pt x="3403" y="802"/>
                    <a:pt x="3405" y="802"/>
                  </a:cubicBezTo>
                  <a:cubicBezTo>
                    <a:pt x="3405" y="802"/>
                    <a:pt x="3405" y="800"/>
                    <a:pt x="3405" y="796"/>
                  </a:cubicBezTo>
                  <a:cubicBezTo>
                    <a:pt x="3417" y="796"/>
                    <a:pt x="3422" y="790"/>
                    <a:pt x="3428" y="790"/>
                  </a:cubicBezTo>
                  <a:cubicBezTo>
                    <a:pt x="3428" y="774"/>
                    <a:pt x="3433" y="779"/>
                    <a:pt x="3433" y="768"/>
                  </a:cubicBezTo>
                  <a:cubicBezTo>
                    <a:pt x="3439" y="774"/>
                    <a:pt x="3445" y="779"/>
                    <a:pt x="3450" y="779"/>
                  </a:cubicBezTo>
                  <a:cubicBezTo>
                    <a:pt x="3456" y="768"/>
                    <a:pt x="3450" y="768"/>
                    <a:pt x="3456" y="757"/>
                  </a:cubicBezTo>
                  <a:cubicBezTo>
                    <a:pt x="3456" y="768"/>
                    <a:pt x="3461" y="768"/>
                    <a:pt x="3461" y="779"/>
                  </a:cubicBezTo>
                  <a:cubicBezTo>
                    <a:pt x="3467" y="774"/>
                    <a:pt x="3473" y="774"/>
                    <a:pt x="3478" y="762"/>
                  </a:cubicBezTo>
                  <a:cubicBezTo>
                    <a:pt x="3478" y="757"/>
                    <a:pt x="3478" y="757"/>
                    <a:pt x="3478" y="751"/>
                  </a:cubicBezTo>
                  <a:cubicBezTo>
                    <a:pt x="3478" y="751"/>
                    <a:pt x="3484" y="757"/>
                    <a:pt x="3484" y="762"/>
                  </a:cubicBezTo>
                  <a:cubicBezTo>
                    <a:pt x="3485" y="760"/>
                    <a:pt x="3486" y="759"/>
                    <a:pt x="3488" y="759"/>
                  </a:cubicBezTo>
                  <a:cubicBezTo>
                    <a:pt x="3494" y="759"/>
                    <a:pt x="3506" y="774"/>
                    <a:pt x="3515" y="774"/>
                  </a:cubicBezTo>
                  <a:cubicBezTo>
                    <a:pt x="3518" y="774"/>
                    <a:pt x="3521" y="773"/>
                    <a:pt x="3523" y="768"/>
                  </a:cubicBezTo>
                  <a:lnTo>
                    <a:pt x="3517" y="768"/>
                  </a:lnTo>
                  <a:lnTo>
                    <a:pt x="3529" y="751"/>
                  </a:lnTo>
                  <a:cubicBezTo>
                    <a:pt x="3534" y="757"/>
                    <a:pt x="3529" y="762"/>
                    <a:pt x="3529" y="768"/>
                  </a:cubicBezTo>
                  <a:cubicBezTo>
                    <a:pt x="3533" y="762"/>
                    <a:pt x="3537" y="760"/>
                    <a:pt x="3541" y="760"/>
                  </a:cubicBezTo>
                  <a:cubicBezTo>
                    <a:pt x="3545" y="760"/>
                    <a:pt x="3548" y="761"/>
                    <a:pt x="3550" y="761"/>
                  </a:cubicBezTo>
                  <a:cubicBezTo>
                    <a:pt x="3553" y="761"/>
                    <a:pt x="3555" y="760"/>
                    <a:pt x="3557" y="757"/>
                  </a:cubicBezTo>
                  <a:cubicBezTo>
                    <a:pt x="3560" y="768"/>
                    <a:pt x="3564" y="771"/>
                    <a:pt x="3567" y="771"/>
                  </a:cubicBezTo>
                  <a:cubicBezTo>
                    <a:pt x="3573" y="771"/>
                    <a:pt x="3578" y="764"/>
                    <a:pt x="3584" y="764"/>
                  </a:cubicBezTo>
                  <a:cubicBezTo>
                    <a:pt x="3586" y="764"/>
                    <a:pt x="3588" y="765"/>
                    <a:pt x="3590" y="768"/>
                  </a:cubicBezTo>
                  <a:lnTo>
                    <a:pt x="3590" y="762"/>
                  </a:lnTo>
                  <a:cubicBezTo>
                    <a:pt x="3590" y="761"/>
                    <a:pt x="3590" y="761"/>
                    <a:pt x="3590" y="761"/>
                  </a:cubicBezTo>
                  <a:cubicBezTo>
                    <a:pt x="3590" y="761"/>
                    <a:pt x="3591" y="768"/>
                    <a:pt x="3596" y="768"/>
                  </a:cubicBezTo>
                  <a:cubicBezTo>
                    <a:pt x="3596" y="762"/>
                    <a:pt x="3590" y="762"/>
                    <a:pt x="3590" y="757"/>
                  </a:cubicBezTo>
                  <a:cubicBezTo>
                    <a:pt x="3596" y="754"/>
                    <a:pt x="3601" y="753"/>
                    <a:pt x="3606" y="753"/>
                  </a:cubicBezTo>
                  <a:cubicBezTo>
                    <a:pt x="3623" y="753"/>
                    <a:pt x="3640" y="764"/>
                    <a:pt x="3657" y="768"/>
                  </a:cubicBezTo>
                  <a:cubicBezTo>
                    <a:pt x="3662" y="768"/>
                    <a:pt x="3659" y="736"/>
                    <a:pt x="3664" y="736"/>
                  </a:cubicBezTo>
                  <a:cubicBezTo>
                    <a:pt x="3666" y="736"/>
                    <a:pt x="3667" y="737"/>
                    <a:pt x="3669" y="740"/>
                  </a:cubicBezTo>
                  <a:lnTo>
                    <a:pt x="3669" y="757"/>
                  </a:lnTo>
                  <a:cubicBezTo>
                    <a:pt x="3680" y="734"/>
                    <a:pt x="3697" y="751"/>
                    <a:pt x="3708" y="734"/>
                  </a:cubicBezTo>
                  <a:cubicBezTo>
                    <a:pt x="3708" y="740"/>
                    <a:pt x="3708" y="746"/>
                    <a:pt x="3708" y="746"/>
                  </a:cubicBezTo>
                  <a:cubicBezTo>
                    <a:pt x="3709" y="748"/>
                    <a:pt x="3711" y="749"/>
                    <a:pt x="3712" y="749"/>
                  </a:cubicBezTo>
                  <a:cubicBezTo>
                    <a:pt x="3716" y="749"/>
                    <a:pt x="3719" y="739"/>
                    <a:pt x="3719" y="734"/>
                  </a:cubicBezTo>
                  <a:cubicBezTo>
                    <a:pt x="3725" y="734"/>
                    <a:pt x="3719" y="740"/>
                    <a:pt x="3725" y="746"/>
                  </a:cubicBezTo>
                  <a:cubicBezTo>
                    <a:pt x="3725" y="746"/>
                    <a:pt x="3726" y="747"/>
                    <a:pt x="3726" y="747"/>
                  </a:cubicBezTo>
                  <a:cubicBezTo>
                    <a:pt x="3729" y="747"/>
                    <a:pt x="3730" y="737"/>
                    <a:pt x="3730" y="737"/>
                  </a:cubicBezTo>
                  <a:cubicBezTo>
                    <a:pt x="3730" y="737"/>
                    <a:pt x="3730" y="738"/>
                    <a:pt x="3730" y="740"/>
                  </a:cubicBezTo>
                  <a:cubicBezTo>
                    <a:pt x="3730" y="746"/>
                    <a:pt x="3730" y="746"/>
                    <a:pt x="3730" y="746"/>
                  </a:cubicBezTo>
                  <a:cubicBezTo>
                    <a:pt x="3730" y="740"/>
                    <a:pt x="3741" y="746"/>
                    <a:pt x="3736" y="734"/>
                  </a:cubicBezTo>
                  <a:lnTo>
                    <a:pt x="3736" y="734"/>
                  </a:lnTo>
                  <a:cubicBezTo>
                    <a:pt x="3737" y="736"/>
                    <a:pt x="3738" y="736"/>
                    <a:pt x="3739" y="736"/>
                  </a:cubicBezTo>
                  <a:cubicBezTo>
                    <a:pt x="3743" y="736"/>
                    <a:pt x="3746" y="733"/>
                    <a:pt x="3749" y="733"/>
                  </a:cubicBezTo>
                  <a:cubicBezTo>
                    <a:pt x="3750" y="733"/>
                    <a:pt x="3751" y="733"/>
                    <a:pt x="3753" y="734"/>
                  </a:cubicBezTo>
                  <a:cubicBezTo>
                    <a:pt x="3753" y="729"/>
                    <a:pt x="3754" y="728"/>
                    <a:pt x="3756" y="728"/>
                  </a:cubicBezTo>
                  <a:cubicBezTo>
                    <a:pt x="3757" y="728"/>
                    <a:pt x="3758" y="728"/>
                    <a:pt x="3760" y="728"/>
                  </a:cubicBezTo>
                  <a:cubicBezTo>
                    <a:pt x="3762" y="728"/>
                    <a:pt x="3764" y="727"/>
                    <a:pt x="3764" y="718"/>
                  </a:cubicBezTo>
                  <a:cubicBezTo>
                    <a:pt x="3764" y="729"/>
                    <a:pt x="3767" y="733"/>
                    <a:pt x="3769" y="733"/>
                  </a:cubicBezTo>
                  <a:cubicBezTo>
                    <a:pt x="3772" y="733"/>
                    <a:pt x="3775" y="729"/>
                    <a:pt x="3775" y="723"/>
                  </a:cubicBezTo>
                  <a:cubicBezTo>
                    <a:pt x="3775" y="729"/>
                    <a:pt x="3781" y="729"/>
                    <a:pt x="3781" y="740"/>
                  </a:cubicBezTo>
                  <a:cubicBezTo>
                    <a:pt x="3786" y="740"/>
                    <a:pt x="3786" y="734"/>
                    <a:pt x="3786" y="723"/>
                  </a:cubicBezTo>
                  <a:cubicBezTo>
                    <a:pt x="3789" y="728"/>
                    <a:pt x="3791" y="730"/>
                    <a:pt x="3792" y="730"/>
                  </a:cubicBezTo>
                  <a:cubicBezTo>
                    <a:pt x="3796" y="730"/>
                    <a:pt x="3798" y="719"/>
                    <a:pt x="3800" y="719"/>
                  </a:cubicBezTo>
                  <a:cubicBezTo>
                    <a:pt x="3801" y="719"/>
                    <a:pt x="3802" y="722"/>
                    <a:pt x="3803" y="729"/>
                  </a:cubicBezTo>
                  <a:cubicBezTo>
                    <a:pt x="3814" y="718"/>
                    <a:pt x="3825" y="706"/>
                    <a:pt x="3837" y="701"/>
                  </a:cubicBezTo>
                  <a:lnTo>
                    <a:pt x="3837" y="701"/>
                  </a:lnTo>
                  <a:cubicBezTo>
                    <a:pt x="3837" y="723"/>
                    <a:pt x="3825" y="706"/>
                    <a:pt x="3825" y="729"/>
                  </a:cubicBezTo>
                  <a:cubicBezTo>
                    <a:pt x="3837" y="718"/>
                    <a:pt x="3842" y="701"/>
                    <a:pt x="3848" y="701"/>
                  </a:cubicBezTo>
                  <a:cubicBezTo>
                    <a:pt x="3853" y="706"/>
                    <a:pt x="3848" y="712"/>
                    <a:pt x="3848" y="718"/>
                  </a:cubicBezTo>
                  <a:cubicBezTo>
                    <a:pt x="3858" y="707"/>
                    <a:pt x="3869" y="717"/>
                    <a:pt x="3875" y="703"/>
                  </a:cubicBezTo>
                  <a:lnTo>
                    <a:pt x="3875" y="703"/>
                  </a:lnTo>
                  <a:cubicBezTo>
                    <a:pt x="3875" y="704"/>
                    <a:pt x="3875" y="705"/>
                    <a:pt x="3876" y="706"/>
                  </a:cubicBezTo>
                  <a:cubicBezTo>
                    <a:pt x="3876" y="706"/>
                    <a:pt x="3876" y="706"/>
                    <a:pt x="3876" y="701"/>
                  </a:cubicBezTo>
                  <a:cubicBezTo>
                    <a:pt x="3876" y="702"/>
                    <a:pt x="3875" y="702"/>
                    <a:pt x="3875" y="703"/>
                  </a:cubicBezTo>
                  <a:lnTo>
                    <a:pt x="3875" y="703"/>
                  </a:lnTo>
                  <a:cubicBezTo>
                    <a:pt x="3872" y="688"/>
                    <a:pt x="3881" y="672"/>
                    <a:pt x="3881" y="667"/>
                  </a:cubicBezTo>
                  <a:cubicBezTo>
                    <a:pt x="3881" y="695"/>
                    <a:pt x="3887" y="673"/>
                    <a:pt x="3893" y="706"/>
                  </a:cubicBezTo>
                  <a:cubicBezTo>
                    <a:pt x="3898" y="701"/>
                    <a:pt x="3893" y="690"/>
                    <a:pt x="3898" y="690"/>
                  </a:cubicBezTo>
                  <a:cubicBezTo>
                    <a:pt x="3904" y="695"/>
                    <a:pt x="3898" y="695"/>
                    <a:pt x="3898" y="701"/>
                  </a:cubicBezTo>
                  <a:cubicBezTo>
                    <a:pt x="3903" y="696"/>
                    <a:pt x="3904" y="688"/>
                    <a:pt x="3907" y="688"/>
                  </a:cubicBezTo>
                  <a:cubicBezTo>
                    <a:pt x="3908" y="688"/>
                    <a:pt x="3908" y="689"/>
                    <a:pt x="3909" y="690"/>
                  </a:cubicBezTo>
                  <a:cubicBezTo>
                    <a:pt x="3909" y="690"/>
                    <a:pt x="3909" y="695"/>
                    <a:pt x="3909" y="695"/>
                  </a:cubicBezTo>
                  <a:cubicBezTo>
                    <a:pt x="3914" y="690"/>
                    <a:pt x="3919" y="672"/>
                    <a:pt x="3928" y="672"/>
                  </a:cubicBezTo>
                  <a:cubicBezTo>
                    <a:pt x="3929" y="672"/>
                    <a:pt x="3931" y="672"/>
                    <a:pt x="3932" y="673"/>
                  </a:cubicBezTo>
                  <a:cubicBezTo>
                    <a:pt x="3932" y="695"/>
                    <a:pt x="3932" y="678"/>
                    <a:pt x="3937" y="695"/>
                  </a:cubicBezTo>
                  <a:lnTo>
                    <a:pt x="3943" y="690"/>
                  </a:lnTo>
                  <a:lnTo>
                    <a:pt x="3937" y="684"/>
                  </a:lnTo>
                  <a:cubicBezTo>
                    <a:pt x="3943" y="684"/>
                    <a:pt x="3943" y="673"/>
                    <a:pt x="3949" y="673"/>
                  </a:cubicBezTo>
                  <a:cubicBezTo>
                    <a:pt x="3953" y="664"/>
                    <a:pt x="3947" y="655"/>
                    <a:pt x="3950" y="655"/>
                  </a:cubicBezTo>
                  <a:lnTo>
                    <a:pt x="3950" y="655"/>
                  </a:lnTo>
                  <a:cubicBezTo>
                    <a:pt x="3951" y="655"/>
                    <a:pt x="3952" y="655"/>
                    <a:pt x="3954" y="656"/>
                  </a:cubicBezTo>
                  <a:cubicBezTo>
                    <a:pt x="3949" y="656"/>
                    <a:pt x="3954" y="656"/>
                    <a:pt x="3960" y="662"/>
                  </a:cubicBezTo>
                  <a:cubicBezTo>
                    <a:pt x="3960" y="658"/>
                    <a:pt x="3963" y="654"/>
                    <a:pt x="3964" y="654"/>
                  </a:cubicBezTo>
                  <a:cubicBezTo>
                    <a:pt x="3965" y="654"/>
                    <a:pt x="3965" y="654"/>
                    <a:pt x="3965" y="656"/>
                  </a:cubicBezTo>
                  <a:cubicBezTo>
                    <a:pt x="3971" y="662"/>
                    <a:pt x="3971" y="673"/>
                    <a:pt x="3971" y="678"/>
                  </a:cubicBezTo>
                  <a:cubicBezTo>
                    <a:pt x="3971" y="662"/>
                    <a:pt x="3982" y="673"/>
                    <a:pt x="3982" y="656"/>
                  </a:cubicBezTo>
                  <a:cubicBezTo>
                    <a:pt x="3982" y="658"/>
                    <a:pt x="3982" y="660"/>
                    <a:pt x="3982" y="662"/>
                  </a:cubicBezTo>
                  <a:cubicBezTo>
                    <a:pt x="3982" y="662"/>
                    <a:pt x="3982" y="667"/>
                    <a:pt x="3988" y="673"/>
                  </a:cubicBezTo>
                  <a:cubicBezTo>
                    <a:pt x="3992" y="673"/>
                    <a:pt x="3986" y="658"/>
                    <a:pt x="3986" y="658"/>
                  </a:cubicBezTo>
                  <a:lnTo>
                    <a:pt x="3986" y="658"/>
                  </a:lnTo>
                  <a:cubicBezTo>
                    <a:pt x="3986" y="658"/>
                    <a:pt x="3987" y="659"/>
                    <a:pt x="3988" y="662"/>
                  </a:cubicBezTo>
                  <a:cubicBezTo>
                    <a:pt x="3989" y="663"/>
                    <a:pt x="3990" y="663"/>
                    <a:pt x="3991" y="663"/>
                  </a:cubicBezTo>
                  <a:cubicBezTo>
                    <a:pt x="3995" y="663"/>
                    <a:pt x="3999" y="660"/>
                    <a:pt x="4004" y="660"/>
                  </a:cubicBezTo>
                  <a:cubicBezTo>
                    <a:pt x="4006" y="660"/>
                    <a:pt x="4008" y="660"/>
                    <a:pt x="4010" y="662"/>
                  </a:cubicBezTo>
                  <a:cubicBezTo>
                    <a:pt x="4010" y="678"/>
                    <a:pt x="4005" y="667"/>
                    <a:pt x="4010" y="678"/>
                  </a:cubicBezTo>
                  <a:cubicBezTo>
                    <a:pt x="4016" y="673"/>
                    <a:pt x="4021" y="656"/>
                    <a:pt x="4033" y="656"/>
                  </a:cubicBezTo>
                  <a:cubicBezTo>
                    <a:pt x="4031" y="650"/>
                    <a:pt x="4031" y="648"/>
                    <a:pt x="4031" y="648"/>
                  </a:cubicBezTo>
                  <a:lnTo>
                    <a:pt x="4031" y="648"/>
                  </a:lnTo>
                  <a:cubicBezTo>
                    <a:pt x="4032" y="648"/>
                    <a:pt x="4037" y="658"/>
                    <a:pt x="4041" y="658"/>
                  </a:cubicBezTo>
                  <a:cubicBezTo>
                    <a:pt x="4042" y="658"/>
                    <a:pt x="4043" y="658"/>
                    <a:pt x="4044" y="656"/>
                  </a:cubicBezTo>
                  <a:cubicBezTo>
                    <a:pt x="4044" y="656"/>
                    <a:pt x="4044" y="667"/>
                    <a:pt x="4044" y="667"/>
                  </a:cubicBezTo>
                  <a:cubicBezTo>
                    <a:pt x="4049" y="667"/>
                    <a:pt x="4055" y="656"/>
                    <a:pt x="4066" y="650"/>
                  </a:cubicBezTo>
                  <a:lnTo>
                    <a:pt x="4066" y="656"/>
                  </a:lnTo>
                  <a:cubicBezTo>
                    <a:pt x="4066" y="659"/>
                    <a:pt x="4069" y="659"/>
                    <a:pt x="4072" y="659"/>
                  </a:cubicBezTo>
                  <a:cubicBezTo>
                    <a:pt x="4075" y="659"/>
                    <a:pt x="4077" y="659"/>
                    <a:pt x="4077" y="662"/>
                  </a:cubicBezTo>
                  <a:cubicBezTo>
                    <a:pt x="4077" y="650"/>
                    <a:pt x="4083" y="656"/>
                    <a:pt x="4077" y="645"/>
                  </a:cubicBezTo>
                  <a:lnTo>
                    <a:pt x="4077" y="645"/>
                  </a:lnTo>
                  <a:cubicBezTo>
                    <a:pt x="4082" y="653"/>
                    <a:pt x="4085" y="656"/>
                    <a:pt x="4088" y="656"/>
                  </a:cubicBezTo>
                  <a:cubicBezTo>
                    <a:pt x="4095" y="656"/>
                    <a:pt x="4100" y="642"/>
                    <a:pt x="4107" y="642"/>
                  </a:cubicBezTo>
                  <a:cubicBezTo>
                    <a:pt x="4110" y="642"/>
                    <a:pt x="4113" y="644"/>
                    <a:pt x="4117" y="650"/>
                  </a:cubicBezTo>
                  <a:cubicBezTo>
                    <a:pt x="4117" y="650"/>
                    <a:pt x="4111" y="656"/>
                    <a:pt x="4117" y="656"/>
                  </a:cubicBezTo>
                  <a:lnTo>
                    <a:pt x="4122" y="650"/>
                  </a:lnTo>
                  <a:cubicBezTo>
                    <a:pt x="4122" y="639"/>
                    <a:pt x="4122" y="645"/>
                    <a:pt x="4117" y="634"/>
                  </a:cubicBezTo>
                  <a:cubicBezTo>
                    <a:pt x="4117" y="628"/>
                    <a:pt x="4117" y="622"/>
                    <a:pt x="4122" y="622"/>
                  </a:cubicBezTo>
                  <a:lnTo>
                    <a:pt x="4122" y="622"/>
                  </a:lnTo>
                  <a:cubicBezTo>
                    <a:pt x="4117" y="628"/>
                    <a:pt x="4122" y="639"/>
                    <a:pt x="4128" y="645"/>
                  </a:cubicBezTo>
                  <a:cubicBezTo>
                    <a:pt x="4128" y="639"/>
                    <a:pt x="4128" y="639"/>
                    <a:pt x="4128" y="634"/>
                  </a:cubicBezTo>
                  <a:cubicBezTo>
                    <a:pt x="4129" y="637"/>
                    <a:pt x="4129" y="638"/>
                    <a:pt x="4130" y="638"/>
                  </a:cubicBezTo>
                  <a:cubicBezTo>
                    <a:pt x="4130" y="638"/>
                    <a:pt x="4126" y="620"/>
                    <a:pt x="4130" y="620"/>
                  </a:cubicBezTo>
                  <a:cubicBezTo>
                    <a:pt x="4131" y="620"/>
                    <a:pt x="4132" y="621"/>
                    <a:pt x="4133" y="622"/>
                  </a:cubicBezTo>
                  <a:lnTo>
                    <a:pt x="4133" y="628"/>
                  </a:lnTo>
                  <a:cubicBezTo>
                    <a:pt x="4133" y="628"/>
                    <a:pt x="4133" y="621"/>
                    <a:pt x="4136" y="621"/>
                  </a:cubicBezTo>
                  <a:cubicBezTo>
                    <a:pt x="4137" y="621"/>
                    <a:pt x="4138" y="621"/>
                    <a:pt x="4139" y="622"/>
                  </a:cubicBezTo>
                  <a:cubicBezTo>
                    <a:pt x="4139" y="634"/>
                    <a:pt x="4139" y="628"/>
                    <a:pt x="4139" y="639"/>
                  </a:cubicBezTo>
                  <a:cubicBezTo>
                    <a:pt x="4139" y="635"/>
                    <a:pt x="4143" y="619"/>
                    <a:pt x="4144" y="619"/>
                  </a:cubicBezTo>
                  <a:cubicBezTo>
                    <a:pt x="4144" y="619"/>
                    <a:pt x="4145" y="620"/>
                    <a:pt x="4145" y="622"/>
                  </a:cubicBezTo>
                  <a:cubicBezTo>
                    <a:pt x="4145" y="628"/>
                    <a:pt x="4145" y="628"/>
                    <a:pt x="4145" y="634"/>
                  </a:cubicBezTo>
                  <a:cubicBezTo>
                    <a:pt x="4150" y="645"/>
                    <a:pt x="4150" y="645"/>
                    <a:pt x="4150" y="645"/>
                  </a:cubicBezTo>
                  <a:lnTo>
                    <a:pt x="4161" y="650"/>
                  </a:lnTo>
                  <a:lnTo>
                    <a:pt x="4156" y="645"/>
                  </a:lnTo>
                  <a:cubicBezTo>
                    <a:pt x="4156" y="628"/>
                    <a:pt x="4159" y="627"/>
                    <a:pt x="4161" y="627"/>
                  </a:cubicBezTo>
                  <a:cubicBezTo>
                    <a:pt x="4162" y="627"/>
                    <a:pt x="4163" y="627"/>
                    <a:pt x="4163" y="627"/>
                  </a:cubicBezTo>
                  <a:cubicBezTo>
                    <a:pt x="4165" y="627"/>
                    <a:pt x="4167" y="626"/>
                    <a:pt x="4167" y="617"/>
                  </a:cubicBezTo>
                  <a:cubicBezTo>
                    <a:pt x="4167" y="639"/>
                    <a:pt x="4167" y="628"/>
                    <a:pt x="4173" y="645"/>
                  </a:cubicBezTo>
                  <a:cubicBezTo>
                    <a:pt x="4173" y="645"/>
                    <a:pt x="4178" y="650"/>
                    <a:pt x="4178" y="656"/>
                  </a:cubicBezTo>
                  <a:cubicBezTo>
                    <a:pt x="4178" y="651"/>
                    <a:pt x="4179" y="649"/>
                    <a:pt x="4180" y="649"/>
                  </a:cubicBezTo>
                  <a:cubicBezTo>
                    <a:pt x="4180" y="649"/>
                    <a:pt x="4182" y="651"/>
                    <a:pt x="4183" y="651"/>
                  </a:cubicBezTo>
                  <a:cubicBezTo>
                    <a:pt x="4183" y="651"/>
                    <a:pt x="4184" y="650"/>
                    <a:pt x="4184" y="645"/>
                  </a:cubicBezTo>
                  <a:cubicBezTo>
                    <a:pt x="4185" y="641"/>
                    <a:pt x="4187" y="640"/>
                    <a:pt x="4188" y="640"/>
                  </a:cubicBezTo>
                  <a:cubicBezTo>
                    <a:pt x="4192" y="640"/>
                    <a:pt x="4197" y="647"/>
                    <a:pt x="4201" y="647"/>
                  </a:cubicBezTo>
                  <a:cubicBezTo>
                    <a:pt x="4203" y="647"/>
                    <a:pt x="4205" y="645"/>
                    <a:pt x="4206" y="639"/>
                  </a:cubicBezTo>
                  <a:cubicBezTo>
                    <a:pt x="4212" y="634"/>
                    <a:pt x="4212" y="628"/>
                    <a:pt x="4212" y="628"/>
                  </a:cubicBezTo>
                  <a:lnTo>
                    <a:pt x="4229" y="628"/>
                  </a:lnTo>
                  <a:cubicBezTo>
                    <a:pt x="4195" y="634"/>
                    <a:pt x="4240" y="645"/>
                    <a:pt x="4206" y="645"/>
                  </a:cubicBezTo>
                  <a:cubicBezTo>
                    <a:pt x="4212" y="645"/>
                    <a:pt x="4212" y="650"/>
                    <a:pt x="4217" y="650"/>
                  </a:cubicBezTo>
                  <a:lnTo>
                    <a:pt x="4206" y="650"/>
                  </a:lnTo>
                  <a:cubicBezTo>
                    <a:pt x="4201" y="650"/>
                    <a:pt x="4201" y="655"/>
                    <a:pt x="4201" y="660"/>
                  </a:cubicBezTo>
                  <a:lnTo>
                    <a:pt x="4201" y="660"/>
                  </a:lnTo>
                  <a:cubicBezTo>
                    <a:pt x="4200" y="660"/>
                    <a:pt x="4199" y="660"/>
                    <a:pt x="4198" y="659"/>
                  </a:cubicBezTo>
                  <a:lnTo>
                    <a:pt x="4198" y="659"/>
                  </a:lnTo>
                  <a:lnTo>
                    <a:pt x="4201" y="662"/>
                  </a:lnTo>
                  <a:cubicBezTo>
                    <a:pt x="4201" y="661"/>
                    <a:pt x="4201" y="661"/>
                    <a:pt x="4201" y="660"/>
                  </a:cubicBezTo>
                  <a:lnTo>
                    <a:pt x="4201" y="660"/>
                  </a:lnTo>
                  <a:cubicBezTo>
                    <a:pt x="4211" y="664"/>
                    <a:pt x="4230" y="667"/>
                    <a:pt x="4234" y="667"/>
                  </a:cubicBezTo>
                  <a:lnTo>
                    <a:pt x="4212" y="667"/>
                  </a:lnTo>
                  <a:cubicBezTo>
                    <a:pt x="4212" y="673"/>
                    <a:pt x="4195" y="673"/>
                    <a:pt x="4212" y="678"/>
                  </a:cubicBezTo>
                  <a:lnTo>
                    <a:pt x="4201" y="678"/>
                  </a:lnTo>
                  <a:cubicBezTo>
                    <a:pt x="4201" y="678"/>
                    <a:pt x="4192" y="683"/>
                    <a:pt x="4205" y="688"/>
                  </a:cubicBezTo>
                  <a:lnTo>
                    <a:pt x="4205" y="688"/>
                  </a:lnTo>
                  <a:cubicBezTo>
                    <a:pt x="4206" y="688"/>
                    <a:pt x="4214" y="692"/>
                    <a:pt x="4217" y="695"/>
                  </a:cubicBezTo>
                  <a:lnTo>
                    <a:pt x="4206" y="695"/>
                  </a:lnTo>
                  <a:cubicBezTo>
                    <a:pt x="4223" y="701"/>
                    <a:pt x="4223" y="701"/>
                    <a:pt x="4229" y="701"/>
                  </a:cubicBezTo>
                  <a:cubicBezTo>
                    <a:pt x="4229" y="703"/>
                    <a:pt x="4227" y="703"/>
                    <a:pt x="4226" y="703"/>
                  </a:cubicBezTo>
                  <a:cubicBezTo>
                    <a:pt x="4226" y="703"/>
                    <a:pt x="4225" y="703"/>
                    <a:pt x="4225" y="703"/>
                  </a:cubicBezTo>
                  <a:lnTo>
                    <a:pt x="4225" y="703"/>
                  </a:lnTo>
                  <a:cubicBezTo>
                    <a:pt x="4228" y="705"/>
                    <a:pt x="4232" y="706"/>
                    <a:pt x="4229" y="706"/>
                  </a:cubicBezTo>
                  <a:lnTo>
                    <a:pt x="4217" y="706"/>
                  </a:lnTo>
                  <a:cubicBezTo>
                    <a:pt x="4217" y="706"/>
                    <a:pt x="4223" y="706"/>
                    <a:pt x="4229" y="712"/>
                  </a:cubicBezTo>
                  <a:cubicBezTo>
                    <a:pt x="4232" y="712"/>
                    <a:pt x="4231" y="715"/>
                    <a:pt x="4227" y="715"/>
                  </a:cubicBezTo>
                  <a:cubicBezTo>
                    <a:pt x="4226" y="715"/>
                    <a:pt x="4225" y="714"/>
                    <a:pt x="4224" y="714"/>
                  </a:cubicBezTo>
                  <a:lnTo>
                    <a:pt x="4224" y="714"/>
                  </a:lnTo>
                  <a:cubicBezTo>
                    <a:pt x="4227" y="716"/>
                    <a:pt x="4229" y="718"/>
                    <a:pt x="4229" y="718"/>
                  </a:cubicBezTo>
                  <a:lnTo>
                    <a:pt x="4217" y="718"/>
                  </a:lnTo>
                  <a:cubicBezTo>
                    <a:pt x="4212" y="718"/>
                    <a:pt x="4234" y="723"/>
                    <a:pt x="4217" y="723"/>
                  </a:cubicBezTo>
                  <a:lnTo>
                    <a:pt x="4212" y="723"/>
                  </a:lnTo>
                  <a:cubicBezTo>
                    <a:pt x="4212" y="718"/>
                    <a:pt x="4212" y="718"/>
                    <a:pt x="4217" y="718"/>
                  </a:cubicBezTo>
                  <a:cubicBezTo>
                    <a:pt x="4209" y="718"/>
                    <a:pt x="4204" y="718"/>
                    <a:pt x="4200" y="717"/>
                  </a:cubicBezTo>
                  <a:lnTo>
                    <a:pt x="4200" y="717"/>
                  </a:lnTo>
                  <a:cubicBezTo>
                    <a:pt x="4206" y="720"/>
                    <a:pt x="4209" y="723"/>
                    <a:pt x="4206" y="723"/>
                  </a:cubicBezTo>
                  <a:lnTo>
                    <a:pt x="4195" y="723"/>
                  </a:lnTo>
                  <a:cubicBezTo>
                    <a:pt x="4189" y="723"/>
                    <a:pt x="4189" y="723"/>
                    <a:pt x="4189" y="729"/>
                  </a:cubicBezTo>
                  <a:cubicBezTo>
                    <a:pt x="4201" y="729"/>
                    <a:pt x="4201" y="734"/>
                    <a:pt x="4212" y="734"/>
                  </a:cubicBezTo>
                  <a:cubicBezTo>
                    <a:pt x="4212" y="729"/>
                    <a:pt x="4212" y="729"/>
                    <a:pt x="4212" y="729"/>
                  </a:cubicBezTo>
                  <a:cubicBezTo>
                    <a:pt x="4217" y="734"/>
                    <a:pt x="4223" y="734"/>
                    <a:pt x="4212" y="734"/>
                  </a:cubicBezTo>
                  <a:cubicBezTo>
                    <a:pt x="4223" y="734"/>
                    <a:pt x="4229" y="740"/>
                    <a:pt x="4234" y="740"/>
                  </a:cubicBezTo>
                  <a:cubicBezTo>
                    <a:pt x="4212" y="740"/>
                    <a:pt x="4206" y="734"/>
                    <a:pt x="4195" y="734"/>
                  </a:cubicBezTo>
                  <a:cubicBezTo>
                    <a:pt x="4200" y="740"/>
                    <a:pt x="4196" y="740"/>
                    <a:pt x="4213" y="753"/>
                  </a:cubicBezTo>
                  <a:lnTo>
                    <a:pt x="4213" y="753"/>
                  </a:lnTo>
                  <a:cubicBezTo>
                    <a:pt x="4211" y="752"/>
                    <a:pt x="4209" y="751"/>
                    <a:pt x="4206" y="751"/>
                  </a:cubicBezTo>
                  <a:cubicBezTo>
                    <a:pt x="4206" y="751"/>
                    <a:pt x="4206" y="751"/>
                    <a:pt x="4201" y="746"/>
                  </a:cubicBezTo>
                  <a:lnTo>
                    <a:pt x="4201" y="746"/>
                  </a:lnTo>
                  <a:cubicBezTo>
                    <a:pt x="4206" y="751"/>
                    <a:pt x="4201" y="757"/>
                    <a:pt x="4217" y="762"/>
                  </a:cubicBezTo>
                  <a:cubicBezTo>
                    <a:pt x="4206" y="762"/>
                    <a:pt x="4201" y="757"/>
                    <a:pt x="4206" y="757"/>
                  </a:cubicBezTo>
                  <a:lnTo>
                    <a:pt x="4201" y="757"/>
                  </a:lnTo>
                  <a:cubicBezTo>
                    <a:pt x="4199" y="756"/>
                    <a:pt x="4197" y="756"/>
                    <a:pt x="4196" y="756"/>
                  </a:cubicBezTo>
                  <a:cubicBezTo>
                    <a:pt x="4183" y="756"/>
                    <a:pt x="4219" y="781"/>
                    <a:pt x="4205" y="781"/>
                  </a:cubicBezTo>
                  <a:cubicBezTo>
                    <a:pt x="4204" y="781"/>
                    <a:pt x="4201" y="781"/>
                    <a:pt x="4198" y="780"/>
                  </a:cubicBezTo>
                  <a:lnTo>
                    <a:pt x="4198" y="780"/>
                  </a:lnTo>
                  <a:cubicBezTo>
                    <a:pt x="4195" y="781"/>
                    <a:pt x="4195" y="785"/>
                    <a:pt x="4195" y="785"/>
                  </a:cubicBezTo>
                  <a:cubicBezTo>
                    <a:pt x="4159" y="789"/>
                    <a:pt x="4119" y="798"/>
                    <a:pt x="4087" y="798"/>
                  </a:cubicBezTo>
                  <a:cubicBezTo>
                    <a:pt x="4080" y="798"/>
                    <a:pt x="4073" y="797"/>
                    <a:pt x="4066" y="796"/>
                  </a:cubicBezTo>
                  <a:lnTo>
                    <a:pt x="4066" y="796"/>
                  </a:lnTo>
                  <a:lnTo>
                    <a:pt x="4072" y="802"/>
                  </a:lnTo>
                  <a:cubicBezTo>
                    <a:pt x="4064" y="805"/>
                    <a:pt x="4059" y="807"/>
                    <a:pt x="4055" y="807"/>
                  </a:cubicBezTo>
                  <a:cubicBezTo>
                    <a:pt x="4048" y="807"/>
                    <a:pt x="4044" y="802"/>
                    <a:pt x="4033" y="802"/>
                  </a:cubicBezTo>
                  <a:lnTo>
                    <a:pt x="4033" y="802"/>
                  </a:lnTo>
                  <a:cubicBezTo>
                    <a:pt x="4038" y="807"/>
                    <a:pt x="4055" y="807"/>
                    <a:pt x="4044" y="813"/>
                  </a:cubicBezTo>
                  <a:cubicBezTo>
                    <a:pt x="3887" y="846"/>
                    <a:pt x="3719" y="846"/>
                    <a:pt x="3562" y="863"/>
                  </a:cubicBezTo>
                  <a:cubicBezTo>
                    <a:pt x="3507" y="868"/>
                    <a:pt x="3528" y="904"/>
                    <a:pt x="3478" y="904"/>
                  </a:cubicBezTo>
                  <a:cubicBezTo>
                    <a:pt x="3472" y="904"/>
                    <a:pt x="3464" y="904"/>
                    <a:pt x="3456" y="902"/>
                  </a:cubicBezTo>
                  <a:lnTo>
                    <a:pt x="3478" y="886"/>
                  </a:lnTo>
                  <a:lnTo>
                    <a:pt x="3478" y="886"/>
                  </a:lnTo>
                  <a:cubicBezTo>
                    <a:pt x="3361" y="919"/>
                    <a:pt x="3237" y="919"/>
                    <a:pt x="3125" y="953"/>
                  </a:cubicBezTo>
                  <a:cubicBezTo>
                    <a:pt x="3131" y="947"/>
                    <a:pt x="3131" y="942"/>
                    <a:pt x="3142" y="942"/>
                  </a:cubicBezTo>
                  <a:cubicBezTo>
                    <a:pt x="3138" y="941"/>
                    <a:pt x="3134" y="941"/>
                    <a:pt x="3129" y="941"/>
                  </a:cubicBezTo>
                  <a:cubicBezTo>
                    <a:pt x="3098" y="941"/>
                    <a:pt x="3053" y="954"/>
                    <a:pt x="3053" y="964"/>
                  </a:cubicBezTo>
                  <a:cubicBezTo>
                    <a:pt x="3036" y="964"/>
                    <a:pt x="3047" y="958"/>
                    <a:pt x="3036" y="953"/>
                  </a:cubicBezTo>
                  <a:cubicBezTo>
                    <a:pt x="3011" y="953"/>
                    <a:pt x="2982" y="971"/>
                    <a:pt x="2967" y="971"/>
                  </a:cubicBezTo>
                  <a:cubicBezTo>
                    <a:pt x="2966" y="971"/>
                    <a:pt x="2964" y="970"/>
                    <a:pt x="2963" y="970"/>
                  </a:cubicBezTo>
                  <a:cubicBezTo>
                    <a:pt x="2962" y="968"/>
                    <a:pt x="2961" y="967"/>
                    <a:pt x="2961" y="967"/>
                  </a:cubicBezTo>
                  <a:lnTo>
                    <a:pt x="2961" y="967"/>
                  </a:lnTo>
                  <a:cubicBezTo>
                    <a:pt x="2938" y="970"/>
                    <a:pt x="2899" y="972"/>
                    <a:pt x="2913" y="981"/>
                  </a:cubicBezTo>
                  <a:cubicBezTo>
                    <a:pt x="2878" y="981"/>
                    <a:pt x="2843" y="999"/>
                    <a:pt x="2812" y="999"/>
                  </a:cubicBezTo>
                  <a:cubicBezTo>
                    <a:pt x="2808" y="999"/>
                    <a:pt x="2804" y="998"/>
                    <a:pt x="2801" y="998"/>
                  </a:cubicBezTo>
                  <a:cubicBezTo>
                    <a:pt x="2778" y="1014"/>
                    <a:pt x="2722" y="1003"/>
                    <a:pt x="2717" y="1026"/>
                  </a:cubicBezTo>
                  <a:cubicBezTo>
                    <a:pt x="2717" y="1018"/>
                    <a:pt x="2706" y="1015"/>
                    <a:pt x="2692" y="1015"/>
                  </a:cubicBezTo>
                  <a:cubicBezTo>
                    <a:pt x="2667" y="1015"/>
                    <a:pt x="2630" y="1024"/>
                    <a:pt x="2616" y="1031"/>
                  </a:cubicBezTo>
                  <a:cubicBezTo>
                    <a:pt x="2621" y="1026"/>
                    <a:pt x="2588" y="1031"/>
                    <a:pt x="2599" y="1020"/>
                  </a:cubicBezTo>
                  <a:lnTo>
                    <a:pt x="2599" y="1020"/>
                  </a:lnTo>
                  <a:cubicBezTo>
                    <a:pt x="2571" y="1026"/>
                    <a:pt x="2543" y="1031"/>
                    <a:pt x="2549" y="1042"/>
                  </a:cubicBezTo>
                  <a:cubicBezTo>
                    <a:pt x="2540" y="1040"/>
                    <a:pt x="2532" y="1039"/>
                    <a:pt x="2524" y="1039"/>
                  </a:cubicBezTo>
                  <a:cubicBezTo>
                    <a:pt x="2486" y="1039"/>
                    <a:pt x="2452" y="1062"/>
                    <a:pt x="2423" y="1062"/>
                  </a:cubicBezTo>
                  <a:cubicBezTo>
                    <a:pt x="2414" y="1062"/>
                    <a:pt x="2405" y="1059"/>
                    <a:pt x="2397" y="1054"/>
                  </a:cubicBezTo>
                  <a:cubicBezTo>
                    <a:pt x="2308" y="1076"/>
                    <a:pt x="2224" y="1098"/>
                    <a:pt x="2140" y="1115"/>
                  </a:cubicBezTo>
                  <a:cubicBezTo>
                    <a:pt x="2140" y="1093"/>
                    <a:pt x="2235" y="1098"/>
                    <a:pt x="2224" y="1076"/>
                  </a:cubicBezTo>
                  <a:lnTo>
                    <a:pt x="2224" y="1076"/>
                  </a:lnTo>
                  <a:cubicBezTo>
                    <a:pt x="2151" y="1098"/>
                    <a:pt x="2106" y="1121"/>
                    <a:pt x="2028" y="1132"/>
                  </a:cubicBezTo>
                  <a:cubicBezTo>
                    <a:pt x="2005" y="1132"/>
                    <a:pt x="2039" y="1121"/>
                    <a:pt x="2044" y="1115"/>
                  </a:cubicBezTo>
                  <a:lnTo>
                    <a:pt x="2044" y="1115"/>
                  </a:lnTo>
                  <a:cubicBezTo>
                    <a:pt x="1968" y="1137"/>
                    <a:pt x="1896" y="1138"/>
                    <a:pt x="1825" y="1159"/>
                  </a:cubicBezTo>
                  <a:lnTo>
                    <a:pt x="1825" y="1159"/>
                  </a:lnTo>
                  <a:cubicBezTo>
                    <a:pt x="1824" y="1158"/>
                    <a:pt x="1824" y="1157"/>
                    <a:pt x="1823" y="1156"/>
                  </a:cubicBezTo>
                  <a:lnTo>
                    <a:pt x="1823" y="1156"/>
                  </a:lnTo>
                  <a:cubicBezTo>
                    <a:pt x="1821" y="1157"/>
                    <a:pt x="1820" y="1158"/>
                    <a:pt x="1820" y="1160"/>
                  </a:cubicBezTo>
                  <a:cubicBezTo>
                    <a:pt x="1822" y="1160"/>
                    <a:pt x="1823" y="1159"/>
                    <a:pt x="1825" y="1159"/>
                  </a:cubicBezTo>
                  <a:lnTo>
                    <a:pt x="1825" y="1159"/>
                  </a:lnTo>
                  <a:cubicBezTo>
                    <a:pt x="1827" y="1171"/>
                    <a:pt x="1777" y="1192"/>
                    <a:pt x="1771" y="1198"/>
                  </a:cubicBezTo>
                  <a:lnTo>
                    <a:pt x="1771" y="1198"/>
                  </a:lnTo>
                  <a:cubicBezTo>
                    <a:pt x="1776" y="1188"/>
                    <a:pt x="1765" y="1187"/>
                    <a:pt x="1752" y="1187"/>
                  </a:cubicBezTo>
                  <a:cubicBezTo>
                    <a:pt x="1750" y="1187"/>
                    <a:pt x="1747" y="1187"/>
                    <a:pt x="1744" y="1187"/>
                  </a:cubicBezTo>
                  <a:cubicBezTo>
                    <a:pt x="1728" y="1187"/>
                    <a:pt x="1714" y="1185"/>
                    <a:pt x="1731" y="1166"/>
                  </a:cubicBezTo>
                  <a:lnTo>
                    <a:pt x="1731" y="1166"/>
                  </a:lnTo>
                  <a:cubicBezTo>
                    <a:pt x="1720" y="1166"/>
                    <a:pt x="1708" y="1171"/>
                    <a:pt x="1714" y="1182"/>
                  </a:cubicBezTo>
                  <a:cubicBezTo>
                    <a:pt x="1697" y="1182"/>
                    <a:pt x="1697" y="1177"/>
                    <a:pt x="1708" y="1166"/>
                  </a:cubicBezTo>
                  <a:lnTo>
                    <a:pt x="1708" y="1166"/>
                  </a:lnTo>
                  <a:cubicBezTo>
                    <a:pt x="1658" y="1182"/>
                    <a:pt x="1680" y="1188"/>
                    <a:pt x="1636" y="1194"/>
                  </a:cubicBezTo>
                  <a:cubicBezTo>
                    <a:pt x="1630" y="1188"/>
                    <a:pt x="1641" y="1188"/>
                    <a:pt x="1647" y="1182"/>
                  </a:cubicBezTo>
                  <a:lnTo>
                    <a:pt x="1647" y="1182"/>
                  </a:lnTo>
                  <a:cubicBezTo>
                    <a:pt x="1624" y="1194"/>
                    <a:pt x="1602" y="1205"/>
                    <a:pt x="1563" y="1205"/>
                  </a:cubicBezTo>
                  <a:cubicBezTo>
                    <a:pt x="1567" y="1205"/>
                    <a:pt x="1565" y="1202"/>
                    <a:pt x="1568" y="1200"/>
                  </a:cubicBezTo>
                  <a:lnTo>
                    <a:pt x="1568" y="1200"/>
                  </a:lnTo>
                  <a:cubicBezTo>
                    <a:pt x="1504" y="1212"/>
                    <a:pt x="1465" y="1239"/>
                    <a:pt x="1395" y="1244"/>
                  </a:cubicBezTo>
                  <a:cubicBezTo>
                    <a:pt x="1412" y="1222"/>
                    <a:pt x="1367" y="1238"/>
                    <a:pt x="1361" y="1222"/>
                  </a:cubicBezTo>
                  <a:lnTo>
                    <a:pt x="1328" y="1233"/>
                  </a:lnTo>
                  <a:cubicBezTo>
                    <a:pt x="1322" y="1228"/>
                    <a:pt x="1308" y="1227"/>
                    <a:pt x="1314" y="1218"/>
                  </a:cubicBezTo>
                  <a:lnTo>
                    <a:pt x="1314" y="1218"/>
                  </a:lnTo>
                  <a:cubicBezTo>
                    <a:pt x="1316" y="1219"/>
                    <a:pt x="1317" y="1219"/>
                    <a:pt x="1319" y="1219"/>
                  </a:cubicBezTo>
                  <a:lnTo>
                    <a:pt x="1319" y="1219"/>
                  </a:lnTo>
                  <a:cubicBezTo>
                    <a:pt x="1318" y="1218"/>
                    <a:pt x="1317" y="1217"/>
                    <a:pt x="1316" y="1216"/>
                  </a:cubicBezTo>
                  <a:lnTo>
                    <a:pt x="1316" y="1216"/>
                  </a:lnTo>
                  <a:cubicBezTo>
                    <a:pt x="1316" y="1217"/>
                    <a:pt x="1315" y="1218"/>
                    <a:pt x="1314" y="1218"/>
                  </a:cubicBezTo>
                  <a:lnTo>
                    <a:pt x="1314" y="1218"/>
                  </a:lnTo>
                  <a:cubicBezTo>
                    <a:pt x="1312" y="1218"/>
                    <a:pt x="1311" y="1217"/>
                    <a:pt x="1311" y="1216"/>
                  </a:cubicBezTo>
                  <a:lnTo>
                    <a:pt x="1328" y="1216"/>
                  </a:lnTo>
                  <a:cubicBezTo>
                    <a:pt x="1328" y="1205"/>
                    <a:pt x="1311" y="1194"/>
                    <a:pt x="1311" y="1188"/>
                  </a:cubicBezTo>
                  <a:cubicBezTo>
                    <a:pt x="1311" y="1188"/>
                    <a:pt x="1316" y="1188"/>
                    <a:pt x="1322" y="1182"/>
                  </a:cubicBezTo>
                  <a:cubicBezTo>
                    <a:pt x="1311" y="1171"/>
                    <a:pt x="1316" y="1154"/>
                    <a:pt x="1322" y="1138"/>
                  </a:cubicBezTo>
                  <a:lnTo>
                    <a:pt x="1322" y="1138"/>
                  </a:lnTo>
                  <a:lnTo>
                    <a:pt x="1305" y="1143"/>
                  </a:lnTo>
                  <a:cubicBezTo>
                    <a:pt x="1305" y="1138"/>
                    <a:pt x="1311" y="1138"/>
                    <a:pt x="1311" y="1138"/>
                  </a:cubicBezTo>
                  <a:cubicBezTo>
                    <a:pt x="1313" y="1134"/>
                    <a:pt x="1313" y="1133"/>
                    <a:pt x="1312" y="1133"/>
                  </a:cubicBezTo>
                  <a:lnTo>
                    <a:pt x="1312" y="1133"/>
                  </a:lnTo>
                  <a:cubicBezTo>
                    <a:pt x="1310" y="1133"/>
                    <a:pt x="1303" y="1138"/>
                    <a:pt x="1300" y="1138"/>
                  </a:cubicBezTo>
                  <a:cubicBezTo>
                    <a:pt x="1300" y="1138"/>
                    <a:pt x="1305" y="1132"/>
                    <a:pt x="1311" y="1132"/>
                  </a:cubicBezTo>
                  <a:lnTo>
                    <a:pt x="1300" y="1132"/>
                  </a:lnTo>
                  <a:cubicBezTo>
                    <a:pt x="1305" y="1126"/>
                    <a:pt x="1305" y="1115"/>
                    <a:pt x="1311" y="1115"/>
                  </a:cubicBezTo>
                  <a:cubicBezTo>
                    <a:pt x="1311" y="1121"/>
                    <a:pt x="1311" y="1121"/>
                    <a:pt x="1311" y="1121"/>
                  </a:cubicBezTo>
                  <a:cubicBezTo>
                    <a:pt x="1311" y="1110"/>
                    <a:pt x="1328" y="1121"/>
                    <a:pt x="1328" y="1104"/>
                  </a:cubicBezTo>
                  <a:cubicBezTo>
                    <a:pt x="1328" y="1098"/>
                    <a:pt x="1328" y="1087"/>
                    <a:pt x="1328" y="1082"/>
                  </a:cubicBezTo>
                  <a:cubicBezTo>
                    <a:pt x="1328" y="1082"/>
                    <a:pt x="1328" y="1077"/>
                    <a:pt x="1329" y="1077"/>
                  </a:cubicBezTo>
                  <a:cubicBezTo>
                    <a:pt x="1330" y="1077"/>
                    <a:pt x="1331" y="1078"/>
                    <a:pt x="1333" y="1082"/>
                  </a:cubicBezTo>
                  <a:cubicBezTo>
                    <a:pt x="1328" y="1082"/>
                    <a:pt x="1333" y="1087"/>
                    <a:pt x="1328" y="1093"/>
                  </a:cubicBezTo>
                  <a:lnTo>
                    <a:pt x="1333" y="1087"/>
                  </a:lnTo>
                  <a:lnTo>
                    <a:pt x="1333" y="1087"/>
                  </a:lnTo>
                  <a:cubicBezTo>
                    <a:pt x="1339" y="1098"/>
                    <a:pt x="1328" y="1093"/>
                    <a:pt x="1333" y="1104"/>
                  </a:cubicBezTo>
                  <a:cubicBezTo>
                    <a:pt x="1338" y="1099"/>
                    <a:pt x="1339" y="1086"/>
                    <a:pt x="1342" y="1086"/>
                  </a:cubicBezTo>
                  <a:cubicBezTo>
                    <a:pt x="1343" y="1086"/>
                    <a:pt x="1344" y="1086"/>
                    <a:pt x="1344" y="1087"/>
                  </a:cubicBezTo>
                  <a:cubicBezTo>
                    <a:pt x="1350" y="1104"/>
                    <a:pt x="1339" y="1093"/>
                    <a:pt x="1344" y="1104"/>
                  </a:cubicBezTo>
                  <a:lnTo>
                    <a:pt x="1339" y="1104"/>
                  </a:lnTo>
                  <a:cubicBezTo>
                    <a:pt x="1341" y="1112"/>
                    <a:pt x="1341" y="1114"/>
                    <a:pt x="1340" y="1114"/>
                  </a:cubicBezTo>
                  <a:cubicBezTo>
                    <a:pt x="1340" y="1114"/>
                    <a:pt x="1339" y="1113"/>
                    <a:pt x="1339" y="1113"/>
                  </a:cubicBezTo>
                  <a:lnTo>
                    <a:pt x="1339" y="1113"/>
                  </a:lnTo>
                  <a:cubicBezTo>
                    <a:pt x="1339" y="1113"/>
                    <a:pt x="1340" y="1115"/>
                    <a:pt x="1344" y="1126"/>
                  </a:cubicBezTo>
                  <a:cubicBezTo>
                    <a:pt x="1345" y="1127"/>
                    <a:pt x="1346" y="1128"/>
                    <a:pt x="1347" y="1128"/>
                  </a:cubicBezTo>
                  <a:cubicBezTo>
                    <a:pt x="1350" y="1128"/>
                    <a:pt x="1351" y="1120"/>
                    <a:pt x="1357" y="1120"/>
                  </a:cubicBezTo>
                  <a:cubicBezTo>
                    <a:pt x="1358" y="1120"/>
                    <a:pt x="1360" y="1120"/>
                    <a:pt x="1361" y="1121"/>
                  </a:cubicBezTo>
                  <a:cubicBezTo>
                    <a:pt x="1361" y="1110"/>
                    <a:pt x="1356" y="1110"/>
                    <a:pt x="1361" y="1098"/>
                  </a:cubicBezTo>
                  <a:cubicBezTo>
                    <a:pt x="1363" y="1096"/>
                    <a:pt x="1364" y="1095"/>
                    <a:pt x="1365" y="1095"/>
                  </a:cubicBezTo>
                  <a:cubicBezTo>
                    <a:pt x="1372" y="1095"/>
                    <a:pt x="1377" y="1121"/>
                    <a:pt x="1381" y="1121"/>
                  </a:cubicBezTo>
                  <a:cubicBezTo>
                    <a:pt x="1382" y="1121"/>
                    <a:pt x="1383" y="1119"/>
                    <a:pt x="1384" y="1115"/>
                  </a:cubicBezTo>
                  <a:cubicBezTo>
                    <a:pt x="1384" y="1106"/>
                    <a:pt x="1384" y="1090"/>
                    <a:pt x="1387" y="1090"/>
                  </a:cubicBezTo>
                  <a:cubicBezTo>
                    <a:pt x="1387" y="1090"/>
                    <a:pt x="1388" y="1091"/>
                    <a:pt x="1389" y="1093"/>
                  </a:cubicBezTo>
                  <a:lnTo>
                    <a:pt x="1389" y="1110"/>
                  </a:lnTo>
                  <a:cubicBezTo>
                    <a:pt x="1399" y="1110"/>
                    <a:pt x="1392" y="1090"/>
                    <a:pt x="1396" y="1090"/>
                  </a:cubicBezTo>
                  <a:lnTo>
                    <a:pt x="1396" y="1090"/>
                  </a:lnTo>
                  <a:cubicBezTo>
                    <a:pt x="1397" y="1090"/>
                    <a:pt x="1399" y="1091"/>
                    <a:pt x="1400" y="1093"/>
                  </a:cubicBezTo>
                  <a:cubicBezTo>
                    <a:pt x="1400" y="1098"/>
                    <a:pt x="1395" y="1098"/>
                    <a:pt x="1400" y="1104"/>
                  </a:cubicBezTo>
                  <a:cubicBezTo>
                    <a:pt x="1402" y="1106"/>
                    <a:pt x="1402" y="1107"/>
                    <a:pt x="1403" y="1107"/>
                  </a:cubicBezTo>
                  <a:cubicBezTo>
                    <a:pt x="1404" y="1107"/>
                    <a:pt x="1402" y="1093"/>
                    <a:pt x="1406" y="1093"/>
                  </a:cubicBezTo>
                  <a:lnTo>
                    <a:pt x="1412" y="1104"/>
                  </a:lnTo>
                  <a:cubicBezTo>
                    <a:pt x="1417" y="1104"/>
                    <a:pt x="1428" y="1087"/>
                    <a:pt x="1440" y="1087"/>
                  </a:cubicBezTo>
                  <a:lnTo>
                    <a:pt x="1440" y="1087"/>
                  </a:lnTo>
                  <a:cubicBezTo>
                    <a:pt x="1440" y="1087"/>
                    <a:pt x="1434" y="1093"/>
                    <a:pt x="1440" y="1098"/>
                  </a:cubicBezTo>
                  <a:cubicBezTo>
                    <a:pt x="1443" y="1095"/>
                    <a:pt x="1447" y="1094"/>
                    <a:pt x="1451" y="1094"/>
                  </a:cubicBezTo>
                  <a:cubicBezTo>
                    <a:pt x="1461" y="1094"/>
                    <a:pt x="1473" y="1100"/>
                    <a:pt x="1484" y="1104"/>
                  </a:cubicBezTo>
                  <a:lnTo>
                    <a:pt x="1484" y="1087"/>
                  </a:lnTo>
                  <a:cubicBezTo>
                    <a:pt x="1490" y="1087"/>
                    <a:pt x="1490" y="1093"/>
                    <a:pt x="1490" y="1098"/>
                  </a:cubicBezTo>
                  <a:cubicBezTo>
                    <a:pt x="1491" y="1099"/>
                    <a:pt x="1491" y="1100"/>
                    <a:pt x="1492" y="1100"/>
                  </a:cubicBezTo>
                  <a:cubicBezTo>
                    <a:pt x="1494" y="1100"/>
                    <a:pt x="1490" y="1086"/>
                    <a:pt x="1490" y="1082"/>
                  </a:cubicBezTo>
                  <a:lnTo>
                    <a:pt x="1490" y="1082"/>
                  </a:lnTo>
                  <a:cubicBezTo>
                    <a:pt x="1490" y="1082"/>
                    <a:pt x="1496" y="1093"/>
                    <a:pt x="1496" y="1093"/>
                  </a:cubicBezTo>
                  <a:cubicBezTo>
                    <a:pt x="1500" y="1085"/>
                    <a:pt x="1506" y="1075"/>
                    <a:pt x="1515" y="1075"/>
                  </a:cubicBezTo>
                  <a:cubicBezTo>
                    <a:pt x="1519" y="1075"/>
                    <a:pt x="1524" y="1076"/>
                    <a:pt x="1529" y="1081"/>
                  </a:cubicBezTo>
                  <a:lnTo>
                    <a:pt x="1529" y="1081"/>
                  </a:lnTo>
                  <a:cubicBezTo>
                    <a:pt x="1532" y="1077"/>
                    <a:pt x="1532" y="1063"/>
                    <a:pt x="1537" y="1063"/>
                  </a:cubicBezTo>
                  <a:cubicBezTo>
                    <a:pt x="1538" y="1063"/>
                    <a:pt x="1539" y="1063"/>
                    <a:pt x="1540" y="1065"/>
                  </a:cubicBezTo>
                  <a:lnTo>
                    <a:pt x="1535" y="1070"/>
                  </a:lnTo>
                  <a:cubicBezTo>
                    <a:pt x="1544" y="1070"/>
                    <a:pt x="1554" y="1067"/>
                    <a:pt x="1564" y="1067"/>
                  </a:cubicBezTo>
                  <a:cubicBezTo>
                    <a:pt x="1571" y="1067"/>
                    <a:pt x="1578" y="1069"/>
                    <a:pt x="1585" y="1076"/>
                  </a:cubicBezTo>
                  <a:cubicBezTo>
                    <a:pt x="1585" y="1068"/>
                    <a:pt x="1587" y="1067"/>
                    <a:pt x="1590" y="1067"/>
                  </a:cubicBezTo>
                  <a:cubicBezTo>
                    <a:pt x="1592" y="1067"/>
                    <a:pt x="1594" y="1067"/>
                    <a:pt x="1596" y="1067"/>
                  </a:cubicBezTo>
                  <a:cubicBezTo>
                    <a:pt x="1599" y="1067"/>
                    <a:pt x="1602" y="1065"/>
                    <a:pt x="1602" y="1054"/>
                  </a:cubicBezTo>
                  <a:cubicBezTo>
                    <a:pt x="1613" y="1065"/>
                    <a:pt x="1608" y="1070"/>
                    <a:pt x="1624" y="1076"/>
                  </a:cubicBezTo>
                  <a:cubicBezTo>
                    <a:pt x="1624" y="1077"/>
                    <a:pt x="1624" y="1077"/>
                    <a:pt x="1624" y="1077"/>
                  </a:cubicBezTo>
                  <a:cubicBezTo>
                    <a:pt x="1625" y="1077"/>
                    <a:pt x="1625" y="1059"/>
                    <a:pt x="1630" y="1059"/>
                  </a:cubicBezTo>
                  <a:lnTo>
                    <a:pt x="1630" y="1070"/>
                  </a:lnTo>
                  <a:lnTo>
                    <a:pt x="1636" y="1054"/>
                  </a:lnTo>
                  <a:lnTo>
                    <a:pt x="1641" y="1070"/>
                  </a:lnTo>
                  <a:lnTo>
                    <a:pt x="1647" y="1070"/>
                  </a:lnTo>
                  <a:cubicBezTo>
                    <a:pt x="1641" y="1065"/>
                    <a:pt x="1641" y="1059"/>
                    <a:pt x="1641" y="1059"/>
                  </a:cubicBezTo>
                  <a:cubicBezTo>
                    <a:pt x="1643" y="1057"/>
                    <a:pt x="1644" y="1056"/>
                    <a:pt x="1646" y="1056"/>
                  </a:cubicBezTo>
                  <a:cubicBezTo>
                    <a:pt x="1652" y="1056"/>
                    <a:pt x="1658" y="1066"/>
                    <a:pt x="1658" y="1070"/>
                  </a:cubicBezTo>
                  <a:lnTo>
                    <a:pt x="1669" y="1059"/>
                  </a:lnTo>
                  <a:cubicBezTo>
                    <a:pt x="1669" y="1065"/>
                    <a:pt x="1669" y="1065"/>
                    <a:pt x="1669" y="1070"/>
                  </a:cubicBezTo>
                  <a:cubicBezTo>
                    <a:pt x="1670" y="1067"/>
                    <a:pt x="1671" y="1066"/>
                    <a:pt x="1672" y="1066"/>
                  </a:cubicBezTo>
                  <a:cubicBezTo>
                    <a:pt x="1673" y="1066"/>
                    <a:pt x="1672" y="1075"/>
                    <a:pt x="1673" y="1075"/>
                  </a:cubicBezTo>
                  <a:cubicBezTo>
                    <a:pt x="1673" y="1075"/>
                    <a:pt x="1674" y="1074"/>
                    <a:pt x="1675" y="1070"/>
                  </a:cubicBezTo>
                  <a:cubicBezTo>
                    <a:pt x="1675" y="1065"/>
                    <a:pt x="1675" y="1059"/>
                    <a:pt x="1675" y="1059"/>
                  </a:cubicBezTo>
                  <a:cubicBezTo>
                    <a:pt x="1678" y="1062"/>
                    <a:pt x="1680" y="1063"/>
                    <a:pt x="1683" y="1063"/>
                  </a:cubicBezTo>
                  <a:cubicBezTo>
                    <a:pt x="1686" y="1063"/>
                    <a:pt x="1689" y="1062"/>
                    <a:pt x="1692" y="1059"/>
                  </a:cubicBezTo>
                  <a:lnTo>
                    <a:pt x="1692" y="1070"/>
                  </a:lnTo>
                  <a:cubicBezTo>
                    <a:pt x="1703" y="1070"/>
                    <a:pt x="1714" y="1065"/>
                    <a:pt x="1731" y="1059"/>
                  </a:cubicBezTo>
                  <a:cubicBezTo>
                    <a:pt x="1725" y="1059"/>
                    <a:pt x="1720" y="1042"/>
                    <a:pt x="1725" y="1037"/>
                  </a:cubicBezTo>
                  <a:lnTo>
                    <a:pt x="1725" y="1037"/>
                  </a:lnTo>
                  <a:cubicBezTo>
                    <a:pt x="1729" y="1037"/>
                    <a:pt x="1730" y="1044"/>
                    <a:pt x="1731" y="1050"/>
                  </a:cubicBezTo>
                  <a:lnTo>
                    <a:pt x="1731" y="1050"/>
                  </a:lnTo>
                  <a:cubicBezTo>
                    <a:pt x="1730" y="1047"/>
                    <a:pt x="1729" y="1046"/>
                    <a:pt x="1728" y="1045"/>
                  </a:cubicBezTo>
                  <a:lnTo>
                    <a:pt x="1728" y="1045"/>
                  </a:lnTo>
                  <a:lnTo>
                    <a:pt x="1731" y="1053"/>
                  </a:lnTo>
                  <a:lnTo>
                    <a:pt x="1731" y="1053"/>
                  </a:lnTo>
                  <a:cubicBezTo>
                    <a:pt x="1731" y="1056"/>
                    <a:pt x="1731" y="1058"/>
                    <a:pt x="1731" y="1059"/>
                  </a:cubicBezTo>
                  <a:lnTo>
                    <a:pt x="1736" y="1054"/>
                  </a:lnTo>
                  <a:cubicBezTo>
                    <a:pt x="1736" y="1054"/>
                    <a:pt x="1736" y="1059"/>
                    <a:pt x="1736" y="1065"/>
                  </a:cubicBezTo>
                  <a:cubicBezTo>
                    <a:pt x="1736" y="1062"/>
                    <a:pt x="1737" y="1062"/>
                    <a:pt x="1738" y="1062"/>
                  </a:cubicBezTo>
                  <a:cubicBezTo>
                    <a:pt x="1740" y="1062"/>
                    <a:pt x="1743" y="1066"/>
                    <a:pt x="1745" y="1066"/>
                  </a:cubicBezTo>
                  <a:cubicBezTo>
                    <a:pt x="1747" y="1066"/>
                    <a:pt x="1748" y="1064"/>
                    <a:pt x="1748" y="1059"/>
                  </a:cubicBezTo>
                  <a:lnTo>
                    <a:pt x="1753" y="1065"/>
                  </a:lnTo>
                  <a:cubicBezTo>
                    <a:pt x="1764" y="1065"/>
                    <a:pt x="1770" y="1059"/>
                    <a:pt x="1776" y="1054"/>
                  </a:cubicBezTo>
                  <a:cubicBezTo>
                    <a:pt x="1776" y="1042"/>
                    <a:pt x="1781" y="1042"/>
                    <a:pt x="1781" y="1031"/>
                  </a:cubicBezTo>
                  <a:cubicBezTo>
                    <a:pt x="1787" y="1037"/>
                    <a:pt x="1798" y="1042"/>
                    <a:pt x="1809" y="1042"/>
                  </a:cubicBezTo>
                  <a:cubicBezTo>
                    <a:pt x="1813" y="1038"/>
                    <a:pt x="1811" y="1034"/>
                    <a:pt x="1810" y="1030"/>
                  </a:cubicBezTo>
                  <a:lnTo>
                    <a:pt x="1810" y="1030"/>
                  </a:lnTo>
                  <a:cubicBezTo>
                    <a:pt x="1813" y="1035"/>
                    <a:pt x="1819" y="1033"/>
                    <a:pt x="1815" y="1042"/>
                  </a:cubicBezTo>
                  <a:cubicBezTo>
                    <a:pt x="1826" y="1037"/>
                    <a:pt x="1832" y="1037"/>
                    <a:pt x="1843" y="1026"/>
                  </a:cubicBezTo>
                  <a:cubicBezTo>
                    <a:pt x="1843" y="1026"/>
                    <a:pt x="1843" y="1026"/>
                    <a:pt x="1843" y="1026"/>
                  </a:cubicBezTo>
                  <a:cubicBezTo>
                    <a:pt x="1837" y="1020"/>
                    <a:pt x="1837" y="1020"/>
                    <a:pt x="1837" y="1014"/>
                  </a:cubicBezTo>
                  <a:lnTo>
                    <a:pt x="1837" y="1014"/>
                  </a:lnTo>
                  <a:cubicBezTo>
                    <a:pt x="1843" y="1014"/>
                    <a:pt x="1843" y="1020"/>
                    <a:pt x="1843" y="1026"/>
                  </a:cubicBezTo>
                  <a:cubicBezTo>
                    <a:pt x="1845" y="1021"/>
                    <a:pt x="1848" y="1020"/>
                    <a:pt x="1851" y="1020"/>
                  </a:cubicBezTo>
                  <a:cubicBezTo>
                    <a:pt x="1860" y="1020"/>
                    <a:pt x="1873" y="1034"/>
                    <a:pt x="1883" y="1034"/>
                  </a:cubicBezTo>
                  <a:cubicBezTo>
                    <a:pt x="1887" y="1034"/>
                    <a:pt x="1891" y="1032"/>
                    <a:pt x="1893" y="1026"/>
                  </a:cubicBezTo>
                  <a:lnTo>
                    <a:pt x="1893" y="1031"/>
                  </a:lnTo>
                  <a:lnTo>
                    <a:pt x="1904" y="1014"/>
                  </a:lnTo>
                  <a:lnTo>
                    <a:pt x="1904" y="1014"/>
                  </a:lnTo>
                  <a:cubicBezTo>
                    <a:pt x="1910" y="1014"/>
                    <a:pt x="1899" y="1026"/>
                    <a:pt x="1904" y="1031"/>
                  </a:cubicBezTo>
                  <a:cubicBezTo>
                    <a:pt x="1909" y="1022"/>
                    <a:pt x="1913" y="1021"/>
                    <a:pt x="1918" y="1021"/>
                  </a:cubicBezTo>
                  <a:cubicBezTo>
                    <a:pt x="1921" y="1021"/>
                    <a:pt x="1924" y="1021"/>
                    <a:pt x="1927" y="1021"/>
                  </a:cubicBezTo>
                  <a:cubicBezTo>
                    <a:pt x="1931" y="1021"/>
                    <a:pt x="1934" y="1020"/>
                    <a:pt x="1938" y="1014"/>
                  </a:cubicBezTo>
                  <a:cubicBezTo>
                    <a:pt x="1942" y="1025"/>
                    <a:pt x="1946" y="1029"/>
                    <a:pt x="1950" y="1029"/>
                  </a:cubicBezTo>
                  <a:cubicBezTo>
                    <a:pt x="1957" y="1029"/>
                    <a:pt x="1965" y="1021"/>
                    <a:pt x="1973" y="1021"/>
                  </a:cubicBezTo>
                  <a:cubicBezTo>
                    <a:pt x="1976" y="1021"/>
                    <a:pt x="1980" y="1022"/>
                    <a:pt x="1983" y="1026"/>
                  </a:cubicBezTo>
                  <a:lnTo>
                    <a:pt x="1977" y="1020"/>
                  </a:lnTo>
                  <a:cubicBezTo>
                    <a:pt x="1979" y="1017"/>
                    <a:pt x="1980" y="1016"/>
                    <a:pt x="1981" y="1016"/>
                  </a:cubicBezTo>
                  <a:cubicBezTo>
                    <a:pt x="1983" y="1016"/>
                    <a:pt x="1984" y="1026"/>
                    <a:pt x="1988" y="1026"/>
                  </a:cubicBezTo>
                  <a:lnTo>
                    <a:pt x="1988" y="1026"/>
                  </a:lnTo>
                  <a:cubicBezTo>
                    <a:pt x="1983" y="1020"/>
                    <a:pt x="1983" y="1020"/>
                    <a:pt x="1983" y="1014"/>
                  </a:cubicBezTo>
                  <a:cubicBezTo>
                    <a:pt x="1989" y="1010"/>
                    <a:pt x="1996" y="1008"/>
                    <a:pt x="2003" y="1008"/>
                  </a:cubicBezTo>
                  <a:cubicBezTo>
                    <a:pt x="2023" y="1008"/>
                    <a:pt x="2047" y="1020"/>
                    <a:pt x="2067" y="1020"/>
                  </a:cubicBezTo>
                  <a:cubicBezTo>
                    <a:pt x="2071" y="1020"/>
                    <a:pt x="2065" y="991"/>
                    <a:pt x="2071" y="991"/>
                  </a:cubicBezTo>
                  <a:lnTo>
                    <a:pt x="2071" y="991"/>
                  </a:lnTo>
                  <a:cubicBezTo>
                    <a:pt x="2072" y="991"/>
                    <a:pt x="2075" y="993"/>
                    <a:pt x="2078" y="998"/>
                  </a:cubicBezTo>
                  <a:lnTo>
                    <a:pt x="2078" y="1009"/>
                  </a:lnTo>
                  <a:cubicBezTo>
                    <a:pt x="2095" y="992"/>
                    <a:pt x="2117" y="1003"/>
                    <a:pt x="2134" y="986"/>
                  </a:cubicBezTo>
                  <a:lnTo>
                    <a:pt x="2134" y="986"/>
                  </a:lnTo>
                  <a:cubicBezTo>
                    <a:pt x="2134" y="992"/>
                    <a:pt x="2134" y="998"/>
                    <a:pt x="2128" y="998"/>
                  </a:cubicBezTo>
                  <a:cubicBezTo>
                    <a:pt x="2130" y="999"/>
                    <a:pt x="2131" y="999"/>
                    <a:pt x="2132" y="999"/>
                  </a:cubicBezTo>
                  <a:cubicBezTo>
                    <a:pt x="2138" y="999"/>
                    <a:pt x="2145" y="991"/>
                    <a:pt x="2145" y="986"/>
                  </a:cubicBezTo>
                  <a:cubicBezTo>
                    <a:pt x="2145" y="986"/>
                    <a:pt x="2145" y="992"/>
                    <a:pt x="2151" y="998"/>
                  </a:cubicBezTo>
                  <a:cubicBezTo>
                    <a:pt x="2152" y="998"/>
                    <a:pt x="2152" y="999"/>
                    <a:pt x="2153" y="999"/>
                  </a:cubicBezTo>
                  <a:cubicBezTo>
                    <a:pt x="2156" y="999"/>
                    <a:pt x="2157" y="989"/>
                    <a:pt x="2159" y="989"/>
                  </a:cubicBezTo>
                  <a:cubicBezTo>
                    <a:pt x="2160" y="989"/>
                    <a:pt x="2161" y="990"/>
                    <a:pt x="2162" y="992"/>
                  </a:cubicBezTo>
                  <a:cubicBezTo>
                    <a:pt x="2162" y="992"/>
                    <a:pt x="2162" y="998"/>
                    <a:pt x="2162" y="998"/>
                  </a:cubicBezTo>
                  <a:cubicBezTo>
                    <a:pt x="2162" y="992"/>
                    <a:pt x="2173" y="998"/>
                    <a:pt x="2168" y="981"/>
                  </a:cubicBezTo>
                  <a:lnTo>
                    <a:pt x="2168" y="981"/>
                  </a:lnTo>
                  <a:cubicBezTo>
                    <a:pt x="2169" y="982"/>
                    <a:pt x="2170" y="982"/>
                    <a:pt x="2171" y="982"/>
                  </a:cubicBezTo>
                  <a:cubicBezTo>
                    <a:pt x="2174" y="982"/>
                    <a:pt x="2178" y="979"/>
                    <a:pt x="2181" y="979"/>
                  </a:cubicBezTo>
                  <a:cubicBezTo>
                    <a:pt x="2182" y="979"/>
                    <a:pt x="2183" y="980"/>
                    <a:pt x="2184" y="981"/>
                  </a:cubicBezTo>
                  <a:cubicBezTo>
                    <a:pt x="2186" y="977"/>
                    <a:pt x="2189" y="977"/>
                    <a:pt x="2191" y="977"/>
                  </a:cubicBezTo>
                  <a:cubicBezTo>
                    <a:pt x="2192" y="977"/>
                    <a:pt x="2193" y="977"/>
                    <a:pt x="2194" y="977"/>
                  </a:cubicBezTo>
                  <a:cubicBezTo>
                    <a:pt x="2197" y="977"/>
                    <a:pt x="2198" y="975"/>
                    <a:pt x="2196" y="964"/>
                  </a:cubicBezTo>
                  <a:lnTo>
                    <a:pt x="2196" y="964"/>
                  </a:lnTo>
                  <a:cubicBezTo>
                    <a:pt x="2199" y="975"/>
                    <a:pt x="2203" y="979"/>
                    <a:pt x="2207" y="979"/>
                  </a:cubicBezTo>
                  <a:cubicBezTo>
                    <a:pt x="2210" y="979"/>
                    <a:pt x="2213" y="977"/>
                    <a:pt x="2216" y="974"/>
                  </a:cubicBezTo>
                  <a:lnTo>
                    <a:pt x="2216" y="974"/>
                  </a:lnTo>
                  <a:cubicBezTo>
                    <a:pt x="2215" y="976"/>
                    <a:pt x="2218" y="979"/>
                    <a:pt x="2218" y="986"/>
                  </a:cubicBezTo>
                  <a:cubicBezTo>
                    <a:pt x="2224" y="986"/>
                    <a:pt x="2229" y="981"/>
                    <a:pt x="2224" y="970"/>
                  </a:cubicBezTo>
                  <a:lnTo>
                    <a:pt x="2224" y="970"/>
                  </a:lnTo>
                  <a:cubicBezTo>
                    <a:pt x="2227" y="974"/>
                    <a:pt x="2230" y="976"/>
                    <a:pt x="2232" y="976"/>
                  </a:cubicBezTo>
                  <a:cubicBezTo>
                    <a:pt x="2238" y="976"/>
                    <a:pt x="2241" y="966"/>
                    <a:pt x="2245" y="966"/>
                  </a:cubicBezTo>
                  <a:cubicBezTo>
                    <a:pt x="2247" y="966"/>
                    <a:pt x="2249" y="968"/>
                    <a:pt x="2252" y="975"/>
                  </a:cubicBezTo>
                  <a:cubicBezTo>
                    <a:pt x="2263" y="964"/>
                    <a:pt x="2280" y="953"/>
                    <a:pt x="2291" y="947"/>
                  </a:cubicBezTo>
                  <a:lnTo>
                    <a:pt x="2291" y="947"/>
                  </a:lnTo>
                  <a:cubicBezTo>
                    <a:pt x="2297" y="970"/>
                    <a:pt x="2274" y="953"/>
                    <a:pt x="2280" y="975"/>
                  </a:cubicBezTo>
                  <a:cubicBezTo>
                    <a:pt x="2290" y="965"/>
                    <a:pt x="2295" y="946"/>
                    <a:pt x="2304" y="946"/>
                  </a:cubicBezTo>
                  <a:cubicBezTo>
                    <a:pt x="2305" y="946"/>
                    <a:pt x="2306" y="947"/>
                    <a:pt x="2308" y="947"/>
                  </a:cubicBezTo>
                  <a:cubicBezTo>
                    <a:pt x="2313" y="947"/>
                    <a:pt x="2308" y="958"/>
                    <a:pt x="2308" y="958"/>
                  </a:cubicBezTo>
                  <a:cubicBezTo>
                    <a:pt x="2319" y="947"/>
                    <a:pt x="2336" y="958"/>
                    <a:pt x="2341" y="942"/>
                  </a:cubicBezTo>
                  <a:cubicBezTo>
                    <a:pt x="2341" y="947"/>
                    <a:pt x="2341" y="947"/>
                    <a:pt x="2341" y="953"/>
                  </a:cubicBezTo>
                  <a:cubicBezTo>
                    <a:pt x="2346" y="949"/>
                    <a:pt x="2347" y="951"/>
                    <a:pt x="2347" y="947"/>
                  </a:cubicBezTo>
                  <a:lnTo>
                    <a:pt x="2347" y="947"/>
                  </a:lnTo>
                  <a:cubicBezTo>
                    <a:pt x="2347" y="947"/>
                    <a:pt x="2347" y="947"/>
                    <a:pt x="2347" y="947"/>
                  </a:cubicBezTo>
                  <a:lnTo>
                    <a:pt x="2347" y="942"/>
                  </a:lnTo>
                  <a:cubicBezTo>
                    <a:pt x="2347" y="944"/>
                    <a:pt x="2347" y="946"/>
                    <a:pt x="2347" y="947"/>
                  </a:cubicBezTo>
                  <a:lnTo>
                    <a:pt x="2347" y="947"/>
                  </a:lnTo>
                  <a:cubicBezTo>
                    <a:pt x="2341" y="930"/>
                    <a:pt x="2347" y="914"/>
                    <a:pt x="2347" y="908"/>
                  </a:cubicBezTo>
                  <a:cubicBezTo>
                    <a:pt x="2347" y="936"/>
                    <a:pt x="2358" y="914"/>
                    <a:pt x="2358" y="947"/>
                  </a:cubicBezTo>
                  <a:cubicBezTo>
                    <a:pt x="2364" y="947"/>
                    <a:pt x="2364" y="942"/>
                    <a:pt x="2358" y="936"/>
                  </a:cubicBezTo>
                  <a:lnTo>
                    <a:pt x="2358" y="936"/>
                  </a:lnTo>
                  <a:cubicBezTo>
                    <a:pt x="2364" y="936"/>
                    <a:pt x="2364" y="942"/>
                    <a:pt x="2364" y="947"/>
                  </a:cubicBezTo>
                  <a:cubicBezTo>
                    <a:pt x="2369" y="942"/>
                    <a:pt x="2364" y="930"/>
                    <a:pt x="2375" y="930"/>
                  </a:cubicBezTo>
                  <a:cubicBezTo>
                    <a:pt x="2375" y="936"/>
                    <a:pt x="2375" y="936"/>
                    <a:pt x="2375" y="942"/>
                  </a:cubicBezTo>
                  <a:cubicBezTo>
                    <a:pt x="2375" y="936"/>
                    <a:pt x="2381" y="925"/>
                    <a:pt x="2386" y="925"/>
                  </a:cubicBezTo>
                  <a:cubicBezTo>
                    <a:pt x="2386" y="930"/>
                    <a:pt x="2386" y="936"/>
                    <a:pt x="2386" y="936"/>
                  </a:cubicBezTo>
                  <a:cubicBezTo>
                    <a:pt x="2391" y="931"/>
                    <a:pt x="2396" y="913"/>
                    <a:pt x="2409" y="913"/>
                  </a:cubicBezTo>
                  <a:cubicBezTo>
                    <a:pt x="2411" y="913"/>
                    <a:pt x="2412" y="913"/>
                    <a:pt x="2414" y="914"/>
                  </a:cubicBezTo>
                  <a:cubicBezTo>
                    <a:pt x="2409" y="936"/>
                    <a:pt x="2414" y="919"/>
                    <a:pt x="2420" y="936"/>
                  </a:cubicBezTo>
                  <a:lnTo>
                    <a:pt x="2425" y="930"/>
                  </a:lnTo>
                  <a:lnTo>
                    <a:pt x="2420" y="925"/>
                  </a:lnTo>
                  <a:cubicBezTo>
                    <a:pt x="2425" y="925"/>
                    <a:pt x="2429" y="913"/>
                    <a:pt x="2434" y="913"/>
                  </a:cubicBezTo>
                  <a:cubicBezTo>
                    <a:pt x="2435" y="913"/>
                    <a:pt x="2436" y="913"/>
                    <a:pt x="2437" y="914"/>
                  </a:cubicBezTo>
                  <a:cubicBezTo>
                    <a:pt x="2442" y="902"/>
                    <a:pt x="2431" y="891"/>
                    <a:pt x="2437" y="891"/>
                  </a:cubicBezTo>
                  <a:lnTo>
                    <a:pt x="2437" y="891"/>
                  </a:lnTo>
                  <a:cubicBezTo>
                    <a:pt x="2437" y="897"/>
                    <a:pt x="2442" y="891"/>
                    <a:pt x="2448" y="902"/>
                  </a:cubicBezTo>
                  <a:cubicBezTo>
                    <a:pt x="2453" y="897"/>
                    <a:pt x="2453" y="891"/>
                    <a:pt x="2459" y="891"/>
                  </a:cubicBezTo>
                  <a:cubicBezTo>
                    <a:pt x="2459" y="897"/>
                    <a:pt x="2459" y="914"/>
                    <a:pt x="2459" y="914"/>
                  </a:cubicBezTo>
                  <a:cubicBezTo>
                    <a:pt x="2459" y="902"/>
                    <a:pt x="2476" y="908"/>
                    <a:pt x="2476" y="897"/>
                  </a:cubicBezTo>
                  <a:cubicBezTo>
                    <a:pt x="2481" y="902"/>
                    <a:pt x="2481" y="902"/>
                    <a:pt x="2481" y="908"/>
                  </a:cubicBezTo>
                  <a:cubicBezTo>
                    <a:pt x="2486" y="908"/>
                    <a:pt x="2480" y="894"/>
                    <a:pt x="2483" y="894"/>
                  </a:cubicBezTo>
                  <a:lnTo>
                    <a:pt x="2483" y="894"/>
                  </a:lnTo>
                  <a:cubicBezTo>
                    <a:pt x="2483" y="894"/>
                    <a:pt x="2485" y="895"/>
                    <a:pt x="2487" y="897"/>
                  </a:cubicBezTo>
                  <a:cubicBezTo>
                    <a:pt x="2487" y="897"/>
                    <a:pt x="2487" y="897"/>
                    <a:pt x="2487" y="902"/>
                  </a:cubicBezTo>
                  <a:cubicBezTo>
                    <a:pt x="2491" y="902"/>
                    <a:pt x="2496" y="895"/>
                    <a:pt x="2503" y="895"/>
                  </a:cubicBezTo>
                  <a:cubicBezTo>
                    <a:pt x="2505" y="895"/>
                    <a:pt x="2507" y="896"/>
                    <a:pt x="2509" y="897"/>
                  </a:cubicBezTo>
                  <a:cubicBezTo>
                    <a:pt x="2515" y="914"/>
                    <a:pt x="2504" y="902"/>
                    <a:pt x="2509" y="914"/>
                  </a:cubicBezTo>
                  <a:cubicBezTo>
                    <a:pt x="2521" y="908"/>
                    <a:pt x="2532" y="891"/>
                    <a:pt x="2543" y="891"/>
                  </a:cubicBezTo>
                  <a:lnTo>
                    <a:pt x="2537" y="891"/>
                  </a:lnTo>
                  <a:cubicBezTo>
                    <a:pt x="2537" y="883"/>
                    <a:pt x="2538" y="881"/>
                    <a:pt x="2540" y="881"/>
                  </a:cubicBezTo>
                  <a:cubicBezTo>
                    <a:pt x="2542" y="881"/>
                    <a:pt x="2547" y="890"/>
                    <a:pt x="2550" y="890"/>
                  </a:cubicBezTo>
                  <a:cubicBezTo>
                    <a:pt x="2552" y="890"/>
                    <a:pt x="2553" y="889"/>
                    <a:pt x="2554" y="886"/>
                  </a:cubicBezTo>
                  <a:cubicBezTo>
                    <a:pt x="2554" y="889"/>
                    <a:pt x="2554" y="894"/>
                    <a:pt x="2554" y="897"/>
                  </a:cubicBezTo>
                  <a:cubicBezTo>
                    <a:pt x="2556" y="898"/>
                    <a:pt x="2558" y="898"/>
                    <a:pt x="2560" y="898"/>
                  </a:cubicBezTo>
                  <a:cubicBezTo>
                    <a:pt x="2568" y="898"/>
                    <a:pt x="2573" y="889"/>
                    <a:pt x="2582" y="880"/>
                  </a:cubicBezTo>
                  <a:lnTo>
                    <a:pt x="2582" y="886"/>
                  </a:lnTo>
                  <a:cubicBezTo>
                    <a:pt x="2588" y="891"/>
                    <a:pt x="2593" y="891"/>
                    <a:pt x="2599" y="891"/>
                  </a:cubicBezTo>
                  <a:cubicBezTo>
                    <a:pt x="2599" y="886"/>
                    <a:pt x="2605" y="886"/>
                    <a:pt x="2599" y="874"/>
                  </a:cubicBezTo>
                  <a:lnTo>
                    <a:pt x="2599" y="874"/>
                  </a:lnTo>
                  <a:cubicBezTo>
                    <a:pt x="2604" y="883"/>
                    <a:pt x="2609" y="886"/>
                    <a:pt x="2613" y="886"/>
                  </a:cubicBezTo>
                  <a:cubicBezTo>
                    <a:pt x="2621" y="886"/>
                    <a:pt x="2627" y="872"/>
                    <a:pt x="2634" y="872"/>
                  </a:cubicBezTo>
                  <a:cubicBezTo>
                    <a:pt x="2637" y="872"/>
                    <a:pt x="2640" y="874"/>
                    <a:pt x="2644" y="880"/>
                  </a:cubicBezTo>
                  <a:cubicBezTo>
                    <a:pt x="2644" y="880"/>
                    <a:pt x="2644" y="886"/>
                    <a:pt x="2644" y="886"/>
                  </a:cubicBezTo>
                  <a:lnTo>
                    <a:pt x="2655" y="880"/>
                  </a:lnTo>
                  <a:cubicBezTo>
                    <a:pt x="2649" y="869"/>
                    <a:pt x="2649" y="874"/>
                    <a:pt x="2649" y="863"/>
                  </a:cubicBezTo>
                  <a:cubicBezTo>
                    <a:pt x="2649" y="858"/>
                    <a:pt x="2649" y="852"/>
                    <a:pt x="2655" y="852"/>
                  </a:cubicBezTo>
                  <a:lnTo>
                    <a:pt x="2655" y="852"/>
                  </a:lnTo>
                  <a:cubicBezTo>
                    <a:pt x="2649" y="858"/>
                    <a:pt x="2655" y="869"/>
                    <a:pt x="2661" y="874"/>
                  </a:cubicBezTo>
                  <a:cubicBezTo>
                    <a:pt x="2661" y="869"/>
                    <a:pt x="2661" y="869"/>
                    <a:pt x="2661" y="863"/>
                  </a:cubicBezTo>
                  <a:cubicBezTo>
                    <a:pt x="2662" y="866"/>
                    <a:pt x="2662" y="868"/>
                    <a:pt x="2662" y="868"/>
                  </a:cubicBezTo>
                  <a:cubicBezTo>
                    <a:pt x="2663" y="868"/>
                    <a:pt x="2659" y="850"/>
                    <a:pt x="2663" y="850"/>
                  </a:cubicBezTo>
                  <a:cubicBezTo>
                    <a:pt x="2664" y="850"/>
                    <a:pt x="2665" y="851"/>
                    <a:pt x="2666" y="852"/>
                  </a:cubicBezTo>
                  <a:lnTo>
                    <a:pt x="2666" y="858"/>
                  </a:lnTo>
                  <a:cubicBezTo>
                    <a:pt x="2672" y="858"/>
                    <a:pt x="2672" y="846"/>
                    <a:pt x="2677" y="846"/>
                  </a:cubicBezTo>
                  <a:lnTo>
                    <a:pt x="2677" y="846"/>
                  </a:lnTo>
                  <a:cubicBezTo>
                    <a:pt x="2677" y="863"/>
                    <a:pt x="2672" y="858"/>
                    <a:pt x="2672" y="863"/>
                  </a:cubicBezTo>
                  <a:cubicBezTo>
                    <a:pt x="2676" y="863"/>
                    <a:pt x="2677" y="849"/>
                    <a:pt x="2683" y="849"/>
                  </a:cubicBezTo>
                  <a:cubicBezTo>
                    <a:pt x="2685" y="849"/>
                    <a:pt x="2686" y="850"/>
                    <a:pt x="2689" y="852"/>
                  </a:cubicBezTo>
                  <a:cubicBezTo>
                    <a:pt x="2683" y="858"/>
                    <a:pt x="2683" y="858"/>
                    <a:pt x="2677" y="858"/>
                  </a:cubicBezTo>
                  <a:cubicBezTo>
                    <a:pt x="2689" y="874"/>
                    <a:pt x="2689" y="869"/>
                    <a:pt x="2689" y="874"/>
                  </a:cubicBezTo>
                  <a:lnTo>
                    <a:pt x="2700" y="874"/>
                  </a:lnTo>
                  <a:cubicBezTo>
                    <a:pt x="2700" y="841"/>
                    <a:pt x="2711" y="863"/>
                    <a:pt x="2711" y="841"/>
                  </a:cubicBezTo>
                  <a:cubicBezTo>
                    <a:pt x="2711" y="863"/>
                    <a:pt x="2711" y="858"/>
                    <a:pt x="2717" y="869"/>
                  </a:cubicBezTo>
                  <a:cubicBezTo>
                    <a:pt x="2717" y="874"/>
                    <a:pt x="2722" y="874"/>
                    <a:pt x="2722" y="880"/>
                  </a:cubicBezTo>
                  <a:cubicBezTo>
                    <a:pt x="2722" y="877"/>
                    <a:pt x="2723" y="876"/>
                    <a:pt x="2723" y="876"/>
                  </a:cubicBezTo>
                  <a:cubicBezTo>
                    <a:pt x="2724" y="876"/>
                    <a:pt x="2726" y="877"/>
                    <a:pt x="2727" y="877"/>
                  </a:cubicBezTo>
                  <a:cubicBezTo>
                    <a:pt x="2729" y="877"/>
                    <a:pt x="2731" y="875"/>
                    <a:pt x="2733" y="869"/>
                  </a:cubicBezTo>
                  <a:cubicBezTo>
                    <a:pt x="2735" y="865"/>
                    <a:pt x="2736" y="864"/>
                    <a:pt x="2738" y="864"/>
                  </a:cubicBezTo>
                  <a:cubicBezTo>
                    <a:pt x="2743" y="864"/>
                    <a:pt x="2750" y="871"/>
                    <a:pt x="2755" y="871"/>
                  </a:cubicBezTo>
                  <a:cubicBezTo>
                    <a:pt x="2758" y="871"/>
                    <a:pt x="2760" y="869"/>
                    <a:pt x="2761" y="863"/>
                  </a:cubicBezTo>
                  <a:cubicBezTo>
                    <a:pt x="2773" y="852"/>
                    <a:pt x="2773" y="835"/>
                    <a:pt x="2778" y="830"/>
                  </a:cubicBezTo>
                  <a:cubicBezTo>
                    <a:pt x="2784" y="835"/>
                    <a:pt x="2778" y="846"/>
                    <a:pt x="2778" y="846"/>
                  </a:cubicBezTo>
                  <a:cubicBezTo>
                    <a:pt x="2780" y="848"/>
                    <a:pt x="2781" y="849"/>
                    <a:pt x="2783" y="849"/>
                  </a:cubicBezTo>
                  <a:cubicBezTo>
                    <a:pt x="2787" y="849"/>
                    <a:pt x="2789" y="845"/>
                    <a:pt x="2789" y="841"/>
                  </a:cubicBezTo>
                  <a:cubicBezTo>
                    <a:pt x="2789" y="835"/>
                    <a:pt x="2784" y="824"/>
                    <a:pt x="2789" y="824"/>
                  </a:cubicBezTo>
                  <a:cubicBezTo>
                    <a:pt x="2786" y="821"/>
                    <a:pt x="2784" y="820"/>
                    <a:pt x="2783" y="820"/>
                  </a:cubicBezTo>
                  <a:cubicBezTo>
                    <a:pt x="2782" y="820"/>
                    <a:pt x="2782" y="823"/>
                    <a:pt x="2781" y="823"/>
                  </a:cubicBezTo>
                  <a:cubicBezTo>
                    <a:pt x="2780" y="823"/>
                    <a:pt x="2780" y="822"/>
                    <a:pt x="2778" y="818"/>
                  </a:cubicBezTo>
                  <a:cubicBezTo>
                    <a:pt x="2778" y="818"/>
                    <a:pt x="2778" y="818"/>
                    <a:pt x="2778" y="813"/>
                  </a:cubicBezTo>
                  <a:lnTo>
                    <a:pt x="2773" y="824"/>
                  </a:lnTo>
                  <a:cubicBezTo>
                    <a:pt x="2773" y="821"/>
                    <a:pt x="2773" y="815"/>
                    <a:pt x="2773" y="813"/>
                  </a:cubicBezTo>
                  <a:cubicBezTo>
                    <a:pt x="2772" y="811"/>
                    <a:pt x="2771" y="810"/>
                    <a:pt x="2770" y="810"/>
                  </a:cubicBezTo>
                  <a:cubicBezTo>
                    <a:pt x="2766" y="810"/>
                    <a:pt x="2764" y="818"/>
                    <a:pt x="2762" y="818"/>
                  </a:cubicBezTo>
                  <a:cubicBezTo>
                    <a:pt x="2762" y="818"/>
                    <a:pt x="2761" y="817"/>
                    <a:pt x="2761" y="813"/>
                  </a:cubicBezTo>
                  <a:cubicBezTo>
                    <a:pt x="2750" y="818"/>
                    <a:pt x="2761" y="824"/>
                    <a:pt x="2756" y="846"/>
                  </a:cubicBezTo>
                  <a:lnTo>
                    <a:pt x="2745" y="813"/>
                  </a:lnTo>
                  <a:lnTo>
                    <a:pt x="2745" y="824"/>
                  </a:lnTo>
                  <a:cubicBezTo>
                    <a:pt x="2745" y="824"/>
                    <a:pt x="2739" y="824"/>
                    <a:pt x="2739" y="818"/>
                  </a:cubicBezTo>
                  <a:lnTo>
                    <a:pt x="2739" y="818"/>
                  </a:lnTo>
                  <a:cubicBezTo>
                    <a:pt x="2739" y="830"/>
                    <a:pt x="2745" y="824"/>
                    <a:pt x="2739" y="835"/>
                  </a:cubicBezTo>
                  <a:cubicBezTo>
                    <a:pt x="2737" y="832"/>
                    <a:pt x="2735" y="831"/>
                    <a:pt x="2733" y="831"/>
                  </a:cubicBezTo>
                  <a:cubicBezTo>
                    <a:pt x="2732" y="831"/>
                    <a:pt x="2731" y="831"/>
                    <a:pt x="2731" y="831"/>
                  </a:cubicBezTo>
                  <a:cubicBezTo>
                    <a:pt x="2728" y="831"/>
                    <a:pt x="2725" y="830"/>
                    <a:pt x="2722" y="818"/>
                  </a:cubicBezTo>
                  <a:lnTo>
                    <a:pt x="2722" y="818"/>
                  </a:lnTo>
                  <a:cubicBezTo>
                    <a:pt x="2722" y="830"/>
                    <a:pt x="2728" y="830"/>
                    <a:pt x="2722" y="835"/>
                  </a:cubicBezTo>
                  <a:cubicBezTo>
                    <a:pt x="2720" y="828"/>
                    <a:pt x="2719" y="826"/>
                    <a:pt x="2718" y="826"/>
                  </a:cubicBezTo>
                  <a:cubicBezTo>
                    <a:pt x="2717" y="826"/>
                    <a:pt x="2716" y="832"/>
                    <a:pt x="2713" y="832"/>
                  </a:cubicBezTo>
                  <a:cubicBezTo>
                    <a:pt x="2713" y="832"/>
                    <a:pt x="2712" y="832"/>
                    <a:pt x="2711" y="830"/>
                  </a:cubicBezTo>
                  <a:cubicBezTo>
                    <a:pt x="2711" y="818"/>
                    <a:pt x="2717" y="824"/>
                    <a:pt x="2711" y="813"/>
                  </a:cubicBezTo>
                  <a:cubicBezTo>
                    <a:pt x="2711" y="820"/>
                    <a:pt x="2710" y="823"/>
                    <a:pt x="2708" y="823"/>
                  </a:cubicBezTo>
                  <a:cubicBezTo>
                    <a:pt x="2704" y="823"/>
                    <a:pt x="2698" y="813"/>
                    <a:pt x="2694" y="813"/>
                  </a:cubicBezTo>
                  <a:cubicBezTo>
                    <a:pt x="2694" y="816"/>
                    <a:pt x="2694" y="821"/>
                    <a:pt x="2694" y="824"/>
                  </a:cubicBezTo>
                  <a:cubicBezTo>
                    <a:pt x="2694" y="827"/>
                    <a:pt x="2693" y="827"/>
                    <a:pt x="2691" y="827"/>
                  </a:cubicBezTo>
                  <a:cubicBezTo>
                    <a:pt x="2689" y="827"/>
                    <a:pt x="2686" y="827"/>
                    <a:pt x="2683" y="830"/>
                  </a:cubicBezTo>
                  <a:cubicBezTo>
                    <a:pt x="2683" y="824"/>
                    <a:pt x="2666" y="824"/>
                    <a:pt x="2661" y="818"/>
                  </a:cubicBezTo>
                  <a:lnTo>
                    <a:pt x="2661" y="813"/>
                  </a:lnTo>
                  <a:cubicBezTo>
                    <a:pt x="2661" y="830"/>
                    <a:pt x="2655" y="830"/>
                    <a:pt x="2649" y="835"/>
                  </a:cubicBezTo>
                  <a:cubicBezTo>
                    <a:pt x="2649" y="824"/>
                    <a:pt x="2649" y="818"/>
                    <a:pt x="2649" y="813"/>
                  </a:cubicBezTo>
                  <a:lnTo>
                    <a:pt x="2644" y="818"/>
                  </a:lnTo>
                  <a:cubicBezTo>
                    <a:pt x="2644" y="824"/>
                    <a:pt x="2644" y="824"/>
                    <a:pt x="2638" y="830"/>
                  </a:cubicBezTo>
                  <a:lnTo>
                    <a:pt x="2638" y="813"/>
                  </a:lnTo>
                  <a:cubicBezTo>
                    <a:pt x="2634" y="817"/>
                    <a:pt x="2633" y="826"/>
                    <a:pt x="2627" y="826"/>
                  </a:cubicBezTo>
                  <a:cubicBezTo>
                    <a:pt x="2625" y="826"/>
                    <a:pt x="2623" y="825"/>
                    <a:pt x="2621" y="824"/>
                  </a:cubicBezTo>
                  <a:lnTo>
                    <a:pt x="2621" y="824"/>
                  </a:lnTo>
                  <a:cubicBezTo>
                    <a:pt x="2621" y="835"/>
                    <a:pt x="2633" y="858"/>
                    <a:pt x="2627" y="863"/>
                  </a:cubicBezTo>
                  <a:cubicBezTo>
                    <a:pt x="2621" y="858"/>
                    <a:pt x="2621" y="846"/>
                    <a:pt x="2621" y="846"/>
                  </a:cubicBezTo>
                  <a:lnTo>
                    <a:pt x="2621" y="835"/>
                  </a:lnTo>
                  <a:cubicBezTo>
                    <a:pt x="2616" y="835"/>
                    <a:pt x="2621" y="846"/>
                    <a:pt x="2616" y="846"/>
                  </a:cubicBezTo>
                  <a:cubicBezTo>
                    <a:pt x="2616" y="835"/>
                    <a:pt x="2616" y="841"/>
                    <a:pt x="2616" y="830"/>
                  </a:cubicBezTo>
                  <a:cubicBezTo>
                    <a:pt x="2616" y="830"/>
                    <a:pt x="2610" y="824"/>
                    <a:pt x="2605" y="818"/>
                  </a:cubicBezTo>
                  <a:lnTo>
                    <a:pt x="2605" y="818"/>
                  </a:lnTo>
                  <a:cubicBezTo>
                    <a:pt x="2610" y="824"/>
                    <a:pt x="2610" y="830"/>
                    <a:pt x="2605" y="835"/>
                  </a:cubicBezTo>
                  <a:cubicBezTo>
                    <a:pt x="2599" y="835"/>
                    <a:pt x="2605" y="824"/>
                    <a:pt x="2599" y="818"/>
                  </a:cubicBezTo>
                  <a:cubicBezTo>
                    <a:pt x="2599" y="824"/>
                    <a:pt x="2593" y="818"/>
                    <a:pt x="2593" y="835"/>
                  </a:cubicBezTo>
                  <a:cubicBezTo>
                    <a:pt x="2593" y="835"/>
                    <a:pt x="2593" y="824"/>
                    <a:pt x="2588" y="824"/>
                  </a:cubicBezTo>
                  <a:cubicBezTo>
                    <a:pt x="2588" y="830"/>
                    <a:pt x="2577" y="830"/>
                    <a:pt x="2582" y="841"/>
                  </a:cubicBezTo>
                  <a:cubicBezTo>
                    <a:pt x="2578" y="847"/>
                    <a:pt x="2574" y="849"/>
                    <a:pt x="2570" y="849"/>
                  </a:cubicBezTo>
                  <a:cubicBezTo>
                    <a:pt x="2565" y="849"/>
                    <a:pt x="2559" y="845"/>
                    <a:pt x="2554" y="845"/>
                  </a:cubicBezTo>
                  <a:cubicBezTo>
                    <a:pt x="2552" y="845"/>
                    <a:pt x="2550" y="846"/>
                    <a:pt x="2549" y="846"/>
                  </a:cubicBezTo>
                  <a:lnTo>
                    <a:pt x="2549" y="841"/>
                  </a:lnTo>
                  <a:cubicBezTo>
                    <a:pt x="2543" y="846"/>
                    <a:pt x="2537" y="846"/>
                    <a:pt x="2532" y="858"/>
                  </a:cubicBezTo>
                  <a:cubicBezTo>
                    <a:pt x="2532" y="858"/>
                    <a:pt x="2526" y="852"/>
                    <a:pt x="2526" y="846"/>
                  </a:cubicBezTo>
                  <a:cubicBezTo>
                    <a:pt x="2522" y="846"/>
                    <a:pt x="2521" y="849"/>
                    <a:pt x="2519" y="849"/>
                  </a:cubicBezTo>
                  <a:cubicBezTo>
                    <a:pt x="2518" y="849"/>
                    <a:pt x="2517" y="848"/>
                    <a:pt x="2515" y="846"/>
                  </a:cubicBezTo>
                  <a:cubicBezTo>
                    <a:pt x="2521" y="841"/>
                    <a:pt x="2509" y="841"/>
                    <a:pt x="2521" y="841"/>
                  </a:cubicBezTo>
                  <a:cubicBezTo>
                    <a:pt x="2515" y="838"/>
                    <a:pt x="2512" y="835"/>
                    <a:pt x="2510" y="835"/>
                  </a:cubicBezTo>
                  <a:cubicBezTo>
                    <a:pt x="2508" y="835"/>
                    <a:pt x="2507" y="838"/>
                    <a:pt x="2504" y="846"/>
                  </a:cubicBezTo>
                  <a:cubicBezTo>
                    <a:pt x="2504" y="836"/>
                    <a:pt x="2501" y="832"/>
                    <a:pt x="2498" y="832"/>
                  </a:cubicBezTo>
                  <a:cubicBezTo>
                    <a:pt x="2497" y="832"/>
                    <a:pt x="2495" y="833"/>
                    <a:pt x="2493" y="835"/>
                  </a:cubicBezTo>
                  <a:lnTo>
                    <a:pt x="2498" y="841"/>
                  </a:lnTo>
                  <a:cubicBezTo>
                    <a:pt x="2498" y="843"/>
                    <a:pt x="2498" y="843"/>
                    <a:pt x="2497" y="843"/>
                  </a:cubicBezTo>
                  <a:cubicBezTo>
                    <a:pt x="2495" y="843"/>
                    <a:pt x="2493" y="841"/>
                    <a:pt x="2493" y="841"/>
                  </a:cubicBezTo>
                  <a:lnTo>
                    <a:pt x="2493" y="830"/>
                  </a:lnTo>
                  <a:cubicBezTo>
                    <a:pt x="2490" y="827"/>
                    <a:pt x="2488" y="826"/>
                    <a:pt x="2486" y="826"/>
                  </a:cubicBezTo>
                  <a:cubicBezTo>
                    <a:pt x="2477" y="826"/>
                    <a:pt x="2472" y="844"/>
                    <a:pt x="2466" y="844"/>
                  </a:cubicBezTo>
                  <a:cubicBezTo>
                    <a:pt x="2464" y="844"/>
                    <a:pt x="2461" y="842"/>
                    <a:pt x="2459" y="835"/>
                  </a:cubicBezTo>
                  <a:lnTo>
                    <a:pt x="2459" y="835"/>
                  </a:lnTo>
                  <a:cubicBezTo>
                    <a:pt x="2459" y="846"/>
                    <a:pt x="2465" y="841"/>
                    <a:pt x="2465" y="852"/>
                  </a:cubicBezTo>
                  <a:cubicBezTo>
                    <a:pt x="2459" y="852"/>
                    <a:pt x="2448" y="830"/>
                    <a:pt x="2448" y="830"/>
                  </a:cubicBezTo>
                  <a:cubicBezTo>
                    <a:pt x="2447" y="829"/>
                    <a:pt x="2446" y="829"/>
                    <a:pt x="2445" y="829"/>
                  </a:cubicBezTo>
                  <a:cubicBezTo>
                    <a:pt x="2437" y="829"/>
                    <a:pt x="2442" y="852"/>
                    <a:pt x="2437" y="852"/>
                  </a:cubicBezTo>
                  <a:cubicBezTo>
                    <a:pt x="2437" y="858"/>
                    <a:pt x="2442" y="869"/>
                    <a:pt x="2437" y="874"/>
                  </a:cubicBezTo>
                  <a:cubicBezTo>
                    <a:pt x="2431" y="874"/>
                    <a:pt x="2425" y="852"/>
                    <a:pt x="2425" y="846"/>
                  </a:cubicBezTo>
                  <a:lnTo>
                    <a:pt x="2425" y="846"/>
                  </a:lnTo>
                  <a:cubicBezTo>
                    <a:pt x="2425" y="846"/>
                    <a:pt x="2431" y="852"/>
                    <a:pt x="2431" y="852"/>
                  </a:cubicBezTo>
                  <a:cubicBezTo>
                    <a:pt x="2431" y="852"/>
                    <a:pt x="2431" y="850"/>
                    <a:pt x="2431" y="846"/>
                  </a:cubicBezTo>
                  <a:cubicBezTo>
                    <a:pt x="2425" y="841"/>
                    <a:pt x="2420" y="841"/>
                    <a:pt x="2420" y="835"/>
                  </a:cubicBezTo>
                  <a:cubicBezTo>
                    <a:pt x="2414" y="841"/>
                    <a:pt x="2420" y="841"/>
                    <a:pt x="2420" y="846"/>
                  </a:cubicBezTo>
                  <a:cubicBezTo>
                    <a:pt x="2417" y="844"/>
                    <a:pt x="2414" y="844"/>
                    <a:pt x="2411" y="844"/>
                  </a:cubicBezTo>
                  <a:cubicBezTo>
                    <a:pt x="2409" y="844"/>
                    <a:pt x="2406" y="844"/>
                    <a:pt x="2403" y="841"/>
                  </a:cubicBezTo>
                  <a:cubicBezTo>
                    <a:pt x="2403" y="846"/>
                    <a:pt x="2403" y="852"/>
                    <a:pt x="2403" y="852"/>
                  </a:cubicBezTo>
                  <a:cubicBezTo>
                    <a:pt x="2401" y="851"/>
                    <a:pt x="2400" y="851"/>
                    <a:pt x="2399" y="851"/>
                  </a:cubicBezTo>
                  <a:lnTo>
                    <a:pt x="2399" y="851"/>
                  </a:lnTo>
                  <a:cubicBezTo>
                    <a:pt x="2394" y="851"/>
                    <a:pt x="2401" y="864"/>
                    <a:pt x="2392" y="869"/>
                  </a:cubicBezTo>
                  <a:cubicBezTo>
                    <a:pt x="2388" y="861"/>
                    <a:pt x="2389" y="853"/>
                    <a:pt x="2389" y="853"/>
                  </a:cubicBezTo>
                  <a:lnTo>
                    <a:pt x="2389" y="853"/>
                  </a:lnTo>
                  <a:cubicBezTo>
                    <a:pt x="2388" y="853"/>
                    <a:pt x="2388" y="854"/>
                    <a:pt x="2386" y="858"/>
                  </a:cubicBezTo>
                  <a:cubicBezTo>
                    <a:pt x="2381" y="852"/>
                    <a:pt x="2381" y="841"/>
                    <a:pt x="2381" y="835"/>
                  </a:cubicBezTo>
                  <a:cubicBezTo>
                    <a:pt x="2379" y="838"/>
                    <a:pt x="2378" y="839"/>
                    <a:pt x="2376" y="839"/>
                  </a:cubicBezTo>
                  <a:cubicBezTo>
                    <a:pt x="2372" y="839"/>
                    <a:pt x="2368" y="830"/>
                    <a:pt x="2364" y="830"/>
                  </a:cubicBezTo>
                  <a:lnTo>
                    <a:pt x="2364" y="841"/>
                  </a:lnTo>
                  <a:cubicBezTo>
                    <a:pt x="2364" y="835"/>
                    <a:pt x="2364" y="835"/>
                    <a:pt x="2358" y="835"/>
                  </a:cubicBezTo>
                  <a:cubicBezTo>
                    <a:pt x="2358" y="841"/>
                    <a:pt x="2364" y="852"/>
                    <a:pt x="2364" y="863"/>
                  </a:cubicBezTo>
                  <a:cubicBezTo>
                    <a:pt x="2362" y="862"/>
                    <a:pt x="2361" y="862"/>
                    <a:pt x="2360" y="862"/>
                  </a:cubicBezTo>
                  <a:cubicBezTo>
                    <a:pt x="2358" y="862"/>
                    <a:pt x="2357" y="862"/>
                    <a:pt x="2356" y="862"/>
                  </a:cubicBezTo>
                  <a:cubicBezTo>
                    <a:pt x="2354" y="862"/>
                    <a:pt x="2353" y="860"/>
                    <a:pt x="2353" y="852"/>
                  </a:cubicBezTo>
                  <a:lnTo>
                    <a:pt x="2353" y="852"/>
                  </a:lnTo>
                  <a:cubicBezTo>
                    <a:pt x="2354" y="853"/>
                    <a:pt x="2355" y="853"/>
                    <a:pt x="2356" y="853"/>
                  </a:cubicBezTo>
                  <a:cubicBezTo>
                    <a:pt x="2359" y="853"/>
                    <a:pt x="2352" y="844"/>
                    <a:pt x="2355" y="839"/>
                  </a:cubicBezTo>
                  <a:lnTo>
                    <a:pt x="2355" y="839"/>
                  </a:lnTo>
                  <a:cubicBezTo>
                    <a:pt x="2354" y="839"/>
                    <a:pt x="2354" y="839"/>
                    <a:pt x="2353" y="839"/>
                  </a:cubicBezTo>
                  <a:cubicBezTo>
                    <a:pt x="2353" y="839"/>
                    <a:pt x="2353" y="838"/>
                    <a:pt x="2353" y="835"/>
                  </a:cubicBezTo>
                  <a:cubicBezTo>
                    <a:pt x="2351" y="833"/>
                    <a:pt x="2349" y="833"/>
                    <a:pt x="2348" y="833"/>
                  </a:cubicBezTo>
                  <a:cubicBezTo>
                    <a:pt x="2343" y="833"/>
                    <a:pt x="2346" y="852"/>
                    <a:pt x="2341" y="852"/>
                  </a:cubicBezTo>
                  <a:cubicBezTo>
                    <a:pt x="2341" y="844"/>
                    <a:pt x="2338" y="839"/>
                    <a:pt x="2337" y="839"/>
                  </a:cubicBezTo>
                  <a:cubicBezTo>
                    <a:pt x="2336" y="839"/>
                    <a:pt x="2336" y="839"/>
                    <a:pt x="2336" y="841"/>
                  </a:cubicBezTo>
                  <a:cubicBezTo>
                    <a:pt x="2336" y="844"/>
                    <a:pt x="2336" y="854"/>
                    <a:pt x="2336" y="858"/>
                  </a:cubicBezTo>
                  <a:cubicBezTo>
                    <a:pt x="2335" y="857"/>
                    <a:pt x="2334" y="856"/>
                    <a:pt x="2333" y="856"/>
                  </a:cubicBezTo>
                  <a:cubicBezTo>
                    <a:pt x="2330" y="856"/>
                    <a:pt x="2329" y="863"/>
                    <a:pt x="2325" y="863"/>
                  </a:cubicBezTo>
                  <a:lnTo>
                    <a:pt x="2330" y="869"/>
                  </a:lnTo>
                  <a:cubicBezTo>
                    <a:pt x="2330" y="874"/>
                    <a:pt x="2330" y="874"/>
                    <a:pt x="2325" y="880"/>
                  </a:cubicBezTo>
                  <a:cubicBezTo>
                    <a:pt x="2325" y="869"/>
                    <a:pt x="2325" y="874"/>
                    <a:pt x="2325" y="869"/>
                  </a:cubicBezTo>
                  <a:cubicBezTo>
                    <a:pt x="2325" y="873"/>
                    <a:pt x="2324" y="874"/>
                    <a:pt x="2323" y="874"/>
                  </a:cubicBezTo>
                  <a:cubicBezTo>
                    <a:pt x="2320" y="874"/>
                    <a:pt x="2315" y="866"/>
                    <a:pt x="2311" y="866"/>
                  </a:cubicBezTo>
                  <a:cubicBezTo>
                    <a:pt x="2310" y="866"/>
                    <a:pt x="2309" y="867"/>
                    <a:pt x="2308" y="869"/>
                  </a:cubicBezTo>
                  <a:cubicBezTo>
                    <a:pt x="2302" y="863"/>
                    <a:pt x="2308" y="852"/>
                    <a:pt x="2302" y="846"/>
                  </a:cubicBezTo>
                  <a:cubicBezTo>
                    <a:pt x="2301" y="851"/>
                    <a:pt x="2299" y="853"/>
                    <a:pt x="2297" y="853"/>
                  </a:cubicBezTo>
                  <a:cubicBezTo>
                    <a:pt x="2294" y="853"/>
                    <a:pt x="2291" y="846"/>
                    <a:pt x="2287" y="846"/>
                  </a:cubicBezTo>
                  <a:cubicBezTo>
                    <a:pt x="2287" y="846"/>
                    <a:pt x="2286" y="846"/>
                    <a:pt x="2285" y="846"/>
                  </a:cubicBezTo>
                  <a:cubicBezTo>
                    <a:pt x="2291" y="858"/>
                    <a:pt x="2291" y="858"/>
                    <a:pt x="2285" y="869"/>
                  </a:cubicBezTo>
                  <a:lnTo>
                    <a:pt x="2297" y="858"/>
                  </a:lnTo>
                  <a:lnTo>
                    <a:pt x="2291" y="874"/>
                  </a:lnTo>
                  <a:cubicBezTo>
                    <a:pt x="2297" y="874"/>
                    <a:pt x="2302" y="869"/>
                    <a:pt x="2302" y="869"/>
                  </a:cubicBezTo>
                  <a:cubicBezTo>
                    <a:pt x="2302" y="880"/>
                    <a:pt x="2302" y="874"/>
                    <a:pt x="2302" y="886"/>
                  </a:cubicBezTo>
                  <a:cubicBezTo>
                    <a:pt x="2301" y="882"/>
                    <a:pt x="2300" y="880"/>
                    <a:pt x="2299" y="880"/>
                  </a:cubicBezTo>
                  <a:cubicBezTo>
                    <a:pt x="2297" y="880"/>
                    <a:pt x="2295" y="888"/>
                    <a:pt x="2290" y="888"/>
                  </a:cubicBezTo>
                  <a:cubicBezTo>
                    <a:pt x="2289" y="888"/>
                    <a:pt x="2287" y="888"/>
                    <a:pt x="2285" y="886"/>
                  </a:cubicBezTo>
                  <a:lnTo>
                    <a:pt x="2285" y="858"/>
                  </a:lnTo>
                  <a:cubicBezTo>
                    <a:pt x="2283" y="856"/>
                    <a:pt x="2282" y="855"/>
                    <a:pt x="2280" y="855"/>
                  </a:cubicBezTo>
                  <a:cubicBezTo>
                    <a:pt x="2273" y="855"/>
                    <a:pt x="2268" y="870"/>
                    <a:pt x="2260" y="870"/>
                  </a:cubicBezTo>
                  <a:cubicBezTo>
                    <a:pt x="2259" y="870"/>
                    <a:pt x="2258" y="869"/>
                    <a:pt x="2257" y="869"/>
                  </a:cubicBezTo>
                  <a:lnTo>
                    <a:pt x="2257" y="869"/>
                  </a:lnTo>
                  <a:lnTo>
                    <a:pt x="2263" y="874"/>
                  </a:lnTo>
                  <a:cubicBezTo>
                    <a:pt x="2263" y="879"/>
                    <a:pt x="2262" y="880"/>
                    <a:pt x="2261" y="880"/>
                  </a:cubicBezTo>
                  <a:cubicBezTo>
                    <a:pt x="2260" y="880"/>
                    <a:pt x="2258" y="878"/>
                    <a:pt x="2255" y="878"/>
                  </a:cubicBezTo>
                  <a:cubicBezTo>
                    <a:pt x="2254" y="878"/>
                    <a:pt x="2253" y="879"/>
                    <a:pt x="2252" y="880"/>
                  </a:cubicBezTo>
                  <a:cubicBezTo>
                    <a:pt x="2252" y="874"/>
                    <a:pt x="2246" y="869"/>
                    <a:pt x="2246" y="863"/>
                  </a:cubicBezTo>
                  <a:cubicBezTo>
                    <a:pt x="2246" y="869"/>
                    <a:pt x="2235" y="863"/>
                    <a:pt x="2241" y="886"/>
                  </a:cubicBezTo>
                  <a:lnTo>
                    <a:pt x="2229" y="874"/>
                  </a:lnTo>
                  <a:cubicBezTo>
                    <a:pt x="2229" y="874"/>
                    <a:pt x="2228" y="874"/>
                    <a:pt x="2228" y="874"/>
                  </a:cubicBezTo>
                  <a:cubicBezTo>
                    <a:pt x="2224" y="874"/>
                    <a:pt x="2223" y="897"/>
                    <a:pt x="2218" y="897"/>
                  </a:cubicBezTo>
                  <a:cubicBezTo>
                    <a:pt x="2218" y="886"/>
                    <a:pt x="2212" y="880"/>
                    <a:pt x="2218" y="874"/>
                  </a:cubicBezTo>
                  <a:lnTo>
                    <a:pt x="2218" y="874"/>
                  </a:lnTo>
                  <a:cubicBezTo>
                    <a:pt x="2212" y="874"/>
                    <a:pt x="2212" y="874"/>
                    <a:pt x="2212" y="880"/>
                  </a:cubicBezTo>
                  <a:cubicBezTo>
                    <a:pt x="2212" y="879"/>
                    <a:pt x="2211" y="879"/>
                    <a:pt x="2210" y="879"/>
                  </a:cubicBezTo>
                  <a:cubicBezTo>
                    <a:pt x="2207" y="879"/>
                    <a:pt x="2206" y="887"/>
                    <a:pt x="2203" y="887"/>
                  </a:cubicBezTo>
                  <a:cubicBezTo>
                    <a:pt x="2203" y="887"/>
                    <a:pt x="2202" y="886"/>
                    <a:pt x="2201" y="886"/>
                  </a:cubicBezTo>
                  <a:cubicBezTo>
                    <a:pt x="2201" y="888"/>
                    <a:pt x="2201" y="890"/>
                    <a:pt x="2201" y="891"/>
                  </a:cubicBezTo>
                  <a:cubicBezTo>
                    <a:pt x="2201" y="896"/>
                    <a:pt x="2197" y="901"/>
                    <a:pt x="2200" y="906"/>
                  </a:cubicBezTo>
                  <a:lnTo>
                    <a:pt x="2200" y="906"/>
                  </a:lnTo>
                  <a:cubicBezTo>
                    <a:pt x="2195" y="900"/>
                    <a:pt x="2190" y="899"/>
                    <a:pt x="2186" y="899"/>
                  </a:cubicBezTo>
                  <a:cubicBezTo>
                    <a:pt x="2182" y="899"/>
                    <a:pt x="2177" y="901"/>
                    <a:pt x="2174" y="901"/>
                  </a:cubicBezTo>
                  <a:cubicBezTo>
                    <a:pt x="2170" y="901"/>
                    <a:pt x="2166" y="899"/>
                    <a:pt x="2162" y="891"/>
                  </a:cubicBezTo>
                  <a:cubicBezTo>
                    <a:pt x="2156" y="897"/>
                    <a:pt x="2151" y="902"/>
                    <a:pt x="2145" y="902"/>
                  </a:cubicBezTo>
                  <a:cubicBezTo>
                    <a:pt x="2145" y="902"/>
                    <a:pt x="2145" y="897"/>
                    <a:pt x="2145" y="897"/>
                  </a:cubicBezTo>
                  <a:cubicBezTo>
                    <a:pt x="2144" y="896"/>
                    <a:pt x="2144" y="896"/>
                    <a:pt x="2143" y="896"/>
                  </a:cubicBezTo>
                  <a:cubicBezTo>
                    <a:pt x="2136" y="896"/>
                    <a:pt x="2143" y="920"/>
                    <a:pt x="2136" y="920"/>
                  </a:cubicBezTo>
                  <a:cubicBezTo>
                    <a:pt x="2136" y="920"/>
                    <a:pt x="2135" y="920"/>
                    <a:pt x="2134" y="919"/>
                  </a:cubicBezTo>
                  <a:cubicBezTo>
                    <a:pt x="2123" y="902"/>
                    <a:pt x="2134" y="908"/>
                    <a:pt x="2134" y="902"/>
                  </a:cubicBezTo>
                  <a:cubicBezTo>
                    <a:pt x="2132" y="893"/>
                    <a:pt x="2130" y="891"/>
                    <a:pt x="2129" y="891"/>
                  </a:cubicBezTo>
                  <a:cubicBezTo>
                    <a:pt x="2126" y="891"/>
                    <a:pt x="2122" y="896"/>
                    <a:pt x="2118" y="896"/>
                  </a:cubicBezTo>
                  <a:cubicBezTo>
                    <a:pt x="2116" y="896"/>
                    <a:pt x="2114" y="895"/>
                    <a:pt x="2112" y="891"/>
                  </a:cubicBezTo>
                  <a:cubicBezTo>
                    <a:pt x="2111" y="889"/>
                    <a:pt x="2110" y="888"/>
                    <a:pt x="2109" y="888"/>
                  </a:cubicBezTo>
                  <a:cubicBezTo>
                    <a:pt x="2106" y="888"/>
                    <a:pt x="2104" y="902"/>
                    <a:pt x="2095" y="902"/>
                  </a:cubicBezTo>
                  <a:cubicBezTo>
                    <a:pt x="2095" y="902"/>
                    <a:pt x="2095" y="902"/>
                    <a:pt x="2095" y="897"/>
                  </a:cubicBezTo>
                  <a:cubicBezTo>
                    <a:pt x="2095" y="914"/>
                    <a:pt x="2084" y="925"/>
                    <a:pt x="2078" y="925"/>
                  </a:cubicBezTo>
                  <a:cubicBezTo>
                    <a:pt x="2078" y="914"/>
                    <a:pt x="2078" y="919"/>
                    <a:pt x="2078" y="908"/>
                  </a:cubicBezTo>
                  <a:cubicBezTo>
                    <a:pt x="2072" y="914"/>
                    <a:pt x="2078" y="930"/>
                    <a:pt x="2072" y="930"/>
                  </a:cubicBezTo>
                  <a:cubicBezTo>
                    <a:pt x="2072" y="925"/>
                    <a:pt x="2067" y="919"/>
                    <a:pt x="2061" y="908"/>
                  </a:cubicBezTo>
                  <a:lnTo>
                    <a:pt x="2067" y="908"/>
                  </a:lnTo>
                  <a:cubicBezTo>
                    <a:pt x="2065" y="902"/>
                    <a:pt x="2064" y="901"/>
                    <a:pt x="2063" y="901"/>
                  </a:cubicBezTo>
                  <a:cubicBezTo>
                    <a:pt x="2061" y="901"/>
                    <a:pt x="2059" y="908"/>
                    <a:pt x="2056" y="908"/>
                  </a:cubicBezTo>
                  <a:lnTo>
                    <a:pt x="2056" y="902"/>
                  </a:lnTo>
                  <a:cubicBezTo>
                    <a:pt x="2050" y="902"/>
                    <a:pt x="2050" y="919"/>
                    <a:pt x="2039" y="919"/>
                  </a:cubicBezTo>
                  <a:lnTo>
                    <a:pt x="2044" y="925"/>
                  </a:lnTo>
                  <a:cubicBezTo>
                    <a:pt x="2043" y="932"/>
                    <a:pt x="2041" y="934"/>
                    <a:pt x="2040" y="934"/>
                  </a:cubicBezTo>
                  <a:cubicBezTo>
                    <a:pt x="2037" y="934"/>
                    <a:pt x="2035" y="928"/>
                    <a:pt x="2034" y="928"/>
                  </a:cubicBezTo>
                  <a:cubicBezTo>
                    <a:pt x="2033" y="928"/>
                    <a:pt x="2033" y="928"/>
                    <a:pt x="2033" y="930"/>
                  </a:cubicBezTo>
                  <a:lnTo>
                    <a:pt x="2028" y="914"/>
                  </a:lnTo>
                  <a:cubicBezTo>
                    <a:pt x="2022" y="919"/>
                    <a:pt x="2016" y="936"/>
                    <a:pt x="2011" y="936"/>
                  </a:cubicBezTo>
                  <a:cubicBezTo>
                    <a:pt x="2011" y="925"/>
                    <a:pt x="2022" y="914"/>
                    <a:pt x="2022" y="908"/>
                  </a:cubicBezTo>
                  <a:lnTo>
                    <a:pt x="2022" y="908"/>
                  </a:lnTo>
                  <a:cubicBezTo>
                    <a:pt x="2022" y="908"/>
                    <a:pt x="2016" y="908"/>
                    <a:pt x="2011" y="914"/>
                  </a:cubicBezTo>
                  <a:lnTo>
                    <a:pt x="2016" y="914"/>
                  </a:lnTo>
                  <a:cubicBezTo>
                    <a:pt x="2011" y="930"/>
                    <a:pt x="2005" y="936"/>
                    <a:pt x="2000" y="942"/>
                  </a:cubicBezTo>
                  <a:cubicBezTo>
                    <a:pt x="1997" y="922"/>
                    <a:pt x="1991" y="921"/>
                    <a:pt x="1986" y="921"/>
                  </a:cubicBezTo>
                  <a:cubicBezTo>
                    <a:pt x="1985" y="921"/>
                    <a:pt x="1984" y="921"/>
                    <a:pt x="1983" y="921"/>
                  </a:cubicBezTo>
                  <a:cubicBezTo>
                    <a:pt x="1978" y="921"/>
                    <a:pt x="1974" y="920"/>
                    <a:pt x="1972" y="908"/>
                  </a:cubicBezTo>
                  <a:cubicBezTo>
                    <a:pt x="1968" y="914"/>
                    <a:pt x="1964" y="916"/>
                    <a:pt x="1959" y="916"/>
                  </a:cubicBezTo>
                  <a:cubicBezTo>
                    <a:pt x="1949" y="916"/>
                    <a:pt x="1938" y="908"/>
                    <a:pt x="1927" y="908"/>
                  </a:cubicBezTo>
                  <a:lnTo>
                    <a:pt x="1927" y="908"/>
                  </a:lnTo>
                  <a:cubicBezTo>
                    <a:pt x="1938" y="936"/>
                    <a:pt x="1927" y="914"/>
                    <a:pt x="1932" y="942"/>
                  </a:cubicBezTo>
                  <a:lnTo>
                    <a:pt x="1927" y="942"/>
                  </a:lnTo>
                  <a:lnTo>
                    <a:pt x="1910" y="925"/>
                  </a:lnTo>
                  <a:cubicBezTo>
                    <a:pt x="1910" y="919"/>
                    <a:pt x="1916" y="919"/>
                    <a:pt x="1910" y="914"/>
                  </a:cubicBezTo>
                  <a:cubicBezTo>
                    <a:pt x="1904" y="914"/>
                    <a:pt x="1910" y="902"/>
                    <a:pt x="1899" y="891"/>
                  </a:cubicBezTo>
                  <a:lnTo>
                    <a:pt x="1899" y="891"/>
                  </a:lnTo>
                  <a:cubicBezTo>
                    <a:pt x="1904" y="902"/>
                    <a:pt x="1899" y="908"/>
                    <a:pt x="1899" y="908"/>
                  </a:cubicBezTo>
                  <a:lnTo>
                    <a:pt x="1904" y="919"/>
                  </a:lnTo>
                  <a:cubicBezTo>
                    <a:pt x="1903" y="922"/>
                    <a:pt x="1902" y="924"/>
                    <a:pt x="1901" y="924"/>
                  </a:cubicBezTo>
                  <a:cubicBezTo>
                    <a:pt x="1898" y="924"/>
                    <a:pt x="1894" y="909"/>
                    <a:pt x="1888" y="909"/>
                  </a:cubicBezTo>
                  <a:cubicBezTo>
                    <a:pt x="1886" y="909"/>
                    <a:pt x="1884" y="911"/>
                    <a:pt x="1882" y="914"/>
                  </a:cubicBezTo>
                  <a:lnTo>
                    <a:pt x="1882" y="902"/>
                  </a:lnTo>
                  <a:cubicBezTo>
                    <a:pt x="1882" y="908"/>
                    <a:pt x="1865" y="908"/>
                    <a:pt x="1865" y="930"/>
                  </a:cubicBezTo>
                  <a:cubicBezTo>
                    <a:pt x="1860" y="925"/>
                    <a:pt x="1860" y="919"/>
                    <a:pt x="1860" y="914"/>
                  </a:cubicBezTo>
                  <a:cubicBezTo>
                    <a:pt x="1851" y="914"/>
                    <a:pt x="1842" y="935"/>
                    <a:pt x="1830" y="935"/>
                  </a:cubicBezTo>
                  <a:cubicBezTo>
                    <a:pt x="1827" y="935"/>
                    <a:pt x="1824" y="934"/>
                    <a:pt x="1820" y="930"/>
                  </a:cubicBezTo>
                  <a:lnTo>
                    <a:pt x="1820" y="925"/>
                  </a:lnTo>
                  <a:cubicBezTo>
                    <a:pt x="1820" y="929"/>
                    <a:pt x="1820" y="935"/>
                    <a:pt x="1819" y="935"/>
                  </a:cubicBezTo>
                  <a:cubicBezTo>
                    <a:pt x="1818" y="935"/>
                    <a:pt x="1817" y="934"/>
                    <a:pt x="1815" y="930"/>
                  </a:cubicBezTo>
                  <a:cubicBezTo>
                    <a:pt x="1815" y="930"/>
                    <a:pt x="1815" y="925"/>
                    <a:pt x="1815" y="925"/>
                  </a:cubicBezTo>
                  <a:cubicBezTo>
                    <a:pt x="1815" y="929"/>
                    <a:pt x="1811" y="938"/>
                    <a:pt x="1807" y="938"/>
                  </a:cubicBezTo>
                  <a:cubicBezTo>
                    <a:pt x="1806" y="938"/>
                    <a:pt x="1805" y="937"/>
                    <a:pt x="1804" y="936"/>
                  </a:cubicBezTo>
                  <a:lnTo>
                    <a:pt x="1809" y="925"/>
                  </a:lnTo>
                  <a:cubicBezTo>
                    <a:pt x="1808" y="924"/>
                    <a:pt x="1806" y="924"/>
                    <a:pt x="1805" y="924"/>
                  </a:cubicBezTo>
                  <a:cubicBezTo>
                    <a:pt x="1792" y="924"/>
                    <a:pt x="1791" y="948"/>
                    <a:pt x="1781" y="958"/>
                  </a:cubicBezTo>
                  <a:cubicBezTo>
                    <a:pt x="1776" y="936"/>
                    <a:pt x="1764" y="930"/>
                    <a:pt x="1759" y="930"/>
                  </a:cubicBezTo>
                  <a:lnTo>
                    <a:pt x="1759" y="925"/>
                  </a:lnTo>
                  <a:cubicBezTo>
                    <a:pt x="1748" y="925"/>
                    <a:pt x="1736" y="947"/>
                    <a:pt x="1725" y="958"/>
                  </a:cubicBezTo>
                  <a:cubicBezTo>
                    <a:pt x="1720" y="947"/>
                    <a:pt x="1713" y="946"/>
                    <a:pt x="1705" y="946"/>
                  </a:cubicBezTo>
                  <a:cubicBezTo>
                    <a:pt x="1702" y="946"/>
                    <a:pt x="1700" y="946"/>
                    <a:pt x="1697" y="946"/>
                  </a:cubicBezTo>
                  <a:cubicBezTo>
                    <a:pt x="1692" y="946"/>
                    <a:pt x="1686" y="945"/>
                    <a:pt x="1680" y="942"/>
                  </a:cubicBezTo>
                  <a:cubicBezTo>
                    <a:pt x="1680" y="947"/>
                    <a:pt x="1680" y="958"/>
                    <a:pt x="1680" y="958"/>
                  </a:cubicBezTo>
                  <a:cubicBezTo>
                    <a:pt x="1677" y="958"/>
                    <a:pt x="1673" y="966"/>
                    <a:pt x="1671" y="966"/>
                  </a:cubicBezTo>
                  <a:cubicBezTo>
                    <a:pt x="1670" y="966"/>
                    <a:pt x="1669" y="964"/>
                    <a:pt x="1669" y="958"/>
                  </a:cubicBezTo>
                  <a:cubicBezTo>
                    <a:pt x="1666" y="948"/>
                    <a:pt x="1663" y="946"/>
                    <a:pt x="1659" y="946"/>
                  </a:cubicBezTo>
                  <a:cubicBezTo>
                    <a:pt x="1657" y="946"/>
                    <a:pt x="1655" y="947"/>
                    <a:pt x="1652" y="947"/>
                  </a:cubicBezTo>
                  <a:lnTo>
                    <a:pt x="1658" y="970"/>
                  </a:lnTo>
                  <a:cubicBezTo>
                    <a:pt x="1652" y="961"/>
                    <a:pt x="1647" y="958"/>
                    <a:pt x="1642" y="958"/>
                  </a:cubicBezTo>
                  <a:cubicBezTo>
                    <a:pt x="1634" y="958"/>
                    <a:pt x="1627" y="967"/>
                    <a:pt x="1621" y="967"/>
                  </a:cubicBezTo>
                  <a:cubicBezTo>
                    <a:pt x="1619" y="967"/>
                    <a:pt x="1616" y="965"/>
                    <a:pt x="1613" y="958"/>
                  </a:cubicBezTo>
                  <a:cubicBezTo>
                    <a:pt x="1608" y="964"/>
                    <a:pt x="1602" y="964"/>
                    <a:pt x="1602" y="970"/>
                  </a:cubicBezTo>
                  <a:lnTo>
                    <a:pt x="1602" y="958"/>
                  </a:lnTo>
                  <a:lnTo>
                    <a:pt x="1574" y="958"/>
                  </a:lnTo>
                  <a:lnTo>
                    <a:pt x="1574" y="953"/>
                  </a:lnTo>
                  <a:cubicBezTo>
                    <a:pt x="1568" y="953"/>
                    <a:pt x="1574" y="992"/>
                    <a:pt x="1568" y="992"/>
                  </a:cubicBezTo>
                  <a:lnTo>
                    <a:pt x="1563" y="975"/>
                  </a:lnTo>
                  <a:cubicBezTo>
                    <a:pt x="1556" y="975"/>
                    <a:pt x="1549" y="969"/>
                    <a:pt x="1543" y="969"/>
                  </a:cubicBezTo>
                  <a:cubicBezTo>
                    <a:pt x="1538" y="969"/>
                    <a:pt x="1534" y="972"/>
                    <a:pt x="1529" y="981"/>
                  </a:cubicBezTo>
                  <a:cubicBezTo>
                    <a:pt x="1529" y="975"/>
                    <a:pt x="1529" y="970"/>
                    <a:pt x="1529" y="970"/>
                  </a:cubicBezTo>
                  <a:cubicBezTo>
                    <a:pt x="1527" y="970"/>
                    <a:pt x="1522" y="967"/>
                    <a:pt x="1518" y="967"/>
                  </a:cubicBezTo>
                  <a:cubicBezTo>
                    <a:pt x="1514" y="967"/>
                    <a:pt x="1510" y="970"/>
                    <a:pt x="1512" y="981"/>
                  </a:cubicBezTo>
                  <a:lnTo>
                    <a:pt x="1512" y="981"/>
                  </a:lnTo>
                  <a:cubicBezTo>
                    <a:pt x="1511" y="980"/>
                    <a:pt x="1510" y="979"/>
                    <a:pt x="1510" y="979"/>
                  </a:cubicBezTo>
                  <a:cubicBezTo>
                    <a:pt x="1506" y="979"/>
                    <a:pt x="1499" y="988"/>
                    <a:pt x="1496" y="992"/>
                  </a:cubicBezTo>
                  <a:lnTo>
                    <a:pt x="1496" y="981"/>
                  </a:lnTo>
                  <a:cubicBezTo>
                    <a:pt x="1496" y="998"/>
                    <a:pt x="1496" y="1003"/>
                    <a:pt x="1490" y="1009"/>
                  </a:cubicBezTo>
                  <a:cubicBezTo>
                    <a:pt x="1487" y="1009"/>
                    <a:pt x="1486" y="1006"/>
                    <a:pt x="1486" y="1004"/>
                  </a:cubicBezTo>
                  <a:lnTo>
                    <a:pt x="1486" y="1004"/>
                  </a:lnTo>
                  <a:cubicBezTo>
                    <a:pt x="1484" y="1006"/>
                    <a:pt x="1483" y="1010"/>
                    <a:pt x="1481" y="1010"/>
                  </a:cubicBezTo>
                  <a:cubicBezTo>
                    <a:pt x="1480" y="1010"/>
                    <a:pt x="1480" y="1010"/>
                    <a:pt x="1479" y="1009"/>
                  </a:cubicBezTo>
                  <a:lnTo>
                    <a:pt x="1479" y="1003"/>
                  </a:lnTo>
                  <a:cubicBezTo>
                    <a:pt x="1473" y="1003"/>
                    <a:pt x="1473" y="1003"/>
                    <a:pt x="1473" y="1014"/>
                  </a:cubicBezTo>
                  <a:cubicBezTo>
                    <a:pt x="1472" y="1016"/>
                    <a:pt x="1470" y="1017"/>
                    <a:pt x="1469" y="1017"/>
                  </a:cubicBezTo>
                  <a:cubicBezTo>
                    <a:pt x="1465" y="1017"/>
                    <a:pt x="1461" y="1011"/>
                    <a:pt x="1456" y="1003"/>
                  </a:cubicBezTo>
                  <a:cubicBezTo>
                    <a:pt x="1456" y="1005"/>
                    <a:pt x="1456" y="1007"/>
                    <a:pt x="1456" y="1009"/>
                  </a:cubicBezTo>
                  <a:lnTo>
                    <a:pt x="1456" y="1009"/>
                  </a:lnTo>
                  <a:cubicBezTo>
                    <a:pt x="1455" y="1008"/>
                    <a:pt x="1454" y="1008"/>
                    <a:pt x="1453" y="1008"/>
                  </a:cubicBezTo>
                  <a:cubicBezTo>
                    <a:pt x="1446" y="1008"/>
                    <a:pt x="1441" y="1018"/>
                    <a:pt x="1438" y="1018"/>
                  </a:cubicBezTo>
                  <a:cubicBezTo>
                    <a:pt x="1436" y="1018"/>
                    <a:pt x="1435" y="1017"/>
                    <a:pt x="1434" y="1014"/>
                  </a:cubicBezTo>
                  <a:cubicBezTo>
                    <a:pt x="1434" y="1009"/>
                    <a:pt x="1434" y="1009"/>
                    <a:pt x="1428" y="1003"/>
                  </a:cubicBezTo>
                  <a:lnTo>
                    <a:pt x="1445" y="1003"/>
                  </a:lnTo>
                  <a:cubicBezTo>
                    <a:pt x="1440" y="992"/>
                    <a:pt x="1434" y="992"/>
                    <a:pt x="1440" y="975"/>
                  </a:cubicBezTo>
                  <a:lnTo>
                    <a:pt x="1440" y="975"/>
                  </a:lnTo>
                  <a:cubicBezTo>
                    <a:pt x="1435" y="985"/>
                    <a:pt x="1430" y="1004"/>
                    <a:pt x="1425" y="1004"/>
                  </a:cubicBezTo>
                  <a:cubicBezTo>
                    <a:pt x="1424" y="1004"/>
                    <a:pt x="1423" y="1004"/>
                    <a:pt x="1423" y="1003"/>
                  </a:cubicBezTo>
                  <a:cubicBezTo>
                    <a:pt x="1423" y="998"/>
                    <a:pt x="1423" y="998"/>
                    <a:pt x="1423" y="998"/>
                  </a:cubicBezTo>
                  <a:lnTo>
                    <a:pt x="1412" y="998"/>
                  </a:lnTo>
                  <a:cubicBezTo>
                    <a:pt x="1412" y="995"/>
                    <a:pt x="1412" y="994"/>
                    <a:pt x="1411" y="993"/>
                  </a:cubicBezTo>
                  <a:lnTo>
                    <a:pt x="1411" y="993"/>
                  </a:lnTo>
                  <a:cubicBezTo>
                    <a:pt x="1411" y="994"/>
                    <a:pt x="1412" y="996"/>
                    <a:pt x="1412" y="998"/>
                  </a:cubicBezTo>
                  <a:lnTo>
                    <a:pt x="1406" y="998"/>
                  </a:lnTo>
                  <a:cubicBezTo>
                    <a:pt x="1406" y="998"/>
                    <a:pt x="1406" y="998"/>
                    <a:pt x="1406" y="992"/>
                  </a:cubicBezTo>
                  <a:cubicBezTo>
                    <a:pt x="1409" y="992"/>
                    <a:pt x="1410" y="992"/>
                    <a:pt x="1411" y="993"/>
                  </a:cubicBezTo>
                  <a:lnTo>
                    <a:pt x="1411" y="993"/>
                  </a:lnTo>
                  <a:cubicBezTo>
                    <a:pt x="1410" y="991"/>
                    <a:pt x="1409" y="991"/>
                    <a:pt x="1408" y="991"/>
                  </a:cubicBezTo>
                  <a:cubicBezTo>
                    <a:pt x="1406" y="991"/>
                    <a:pt x="1403" y="992"/>
                    <a:pt x="1400" y="992"/>
                  </a:cubicBezTo>
                  <a:cubicBezTo>
                    <a:pt x="1406" y="1003"/>
                    <a:pt x="1400" y="1003"/>
                    <a:pt x="1406" y="1014"/>
                  </a:cubicBezTo>
                  <a:cubicBezTo>
                    <a:pt x="1406" y="1014"/>
                    <a:pt x="1406" y="1014"/>
                    <a:pt x="1406" y="1009"/>
                  </a:cubicBezTo>
                  <a:lnTo>
                    <a:pt x="1417" y="1009"/>
                  </a:lnTo>
                  <a:cubicBezTo>
                    <a:pt x="1413" y="1013"/>
                    <a:pt x="1412" y="1017"/>
                    <a:pt x="1410" y="1017"/>
                  </a:cubicBezTo>
                  <a:cubicBezTo>
                    <a:pt x="1409" y="1017"/>
                    <a:pt x="1408" y="1016"/>
                    <a:pt x="1406" y="1014"/>
                  </a:cubicBezTo>
                  <a:cubicBezTo>
                    <a:pt x="1406" y="1026"/>
                    <a:pt x="1406" y="1031"/>
                    <a:pt x="1406" y="1037"/>
                  </a:cubicBezTo>
                  <a:cubicBezTo>
                    <a:pt x="1400" y="1020"/>
                    <a:pt x="1389" y="1009"/>
                    <a:pt x="1389" y="998"/>
                  </a:cubicBezTo>
                  <a:cubicBezTo>
                    <a:pt x="1378" y="1009"/>
                    <a:pt x="1367" y="1009"/>
                    <a:pt x="1361" y="1031"/>
                  </a:cubicBezTo>
                  <a:cubicBezTo>
                    <a:pt x="1361" y="1032"/>
                    <a:pt x="1361" y="1033"/>
                    <a:pt x="1361" y="1033"/>
                  </a:cubicBezTo>
                  <a:cubicBezTo>
                    <a:pt x="1361" y="1033"/>
                    <a:pt x="1360" y="1026"/>
                    <a:pt x="1356" y="1026"/>
                  </a:cubicBezTo>
                  <a:cubicBezTo>
                    <a:pt x="1361" y="1020"/>
                    <a:pt x="1361" y="1020"/>
                    <a:pt x="1361" y="1014"/>
                  </a:cubicBezTo>
                  <a:lnTo>
                    <a:pt x="1361" y="1014"/>
                  </a:lnTo>
                  <a:cubicBezTo>
                    <a:pt x="1356" y="1026"/>
                    <a:pt x="1344" y="1020"/>
                    <a:pt x="1350" y="1037"/>
                  </a:cubicBezTo>
                  <a:cubicBezTo>
                    <a:pt x="1341" y="1032"/>
                    <a:pt x="1347" y="1024"/>
                    <a:pt x="1343" y="1024"/>
                  </a:cubicBezTo>
                  <a:lnTo>
                    <a:pt x="1343" y="1024"/>
                  </a:lnTo>
                  <a:cubicBezTo>
                    <a:pt x="1342" y="1024"/>
                    <a:pt x="1341" y="1025"/>
                    <a:pt x="1339" y="1026"/>
                  </a:cubicBezTo>
                  <a:lnTo>
                    <a:pt x="1339" y="1020"/>
                  </a:lnTo>
                  <a:cubicBezTo>
                    <a:pt x="1336" y="1017"/>
                    <a:pt x="1333" y="1016"/>
                    <a:pt x="1331" y="1016"/>
                  </a:cubicBezTo>
                  <a:cubicBezTo>
                    <a:pt x="1319" y="1016"/>
                    <a:pt x="1315" y="1046"/>
                    <a:pt x="1305" y="1046"/>
                  </a:cubicBezTo>
                  <a:cubicBezTo>
                    <a:pt x="1302" y="1046"/>
                    <a:pt x="1298" y="1043"/>
                    <a:pt x="1294" y="1037"/>
                  </a:cubicBezTo>
                  <a:cubicBezTo>
                    <a:pt x="1294" y="1042"/>
                    <a:pt x="1294" y="1042"/>
                    <a:pt x="1294" y="1042"/>
                  </a:cubicBezTo>
                  <a:lnTo>
                    <a:pt x="1277" y="1042"/>
                  </a:lnTo>
                  <a:cubicBezTo>
                    <a:pt x="1277" y="1042"/>
                    <a:pt x="1277" y="1037"/>
                    <a:pt x="1272" y="1037"/>
                  </a:cubicBezTo>
                  <a:lnTo>
                    <a:pt x="1277" y="1037"/>
                  </a:lnTo>
                  <a:cubicBezTo>
                    <a:pt x="1272" y="1031"/>
                    <a:pt x="1272" y="1026"/>
                    <a:pt x="1266" y="1020"/>
                  </a:cubicBezTo>
                  <a:cubicBezTo>
                    <a:pt x="1267" y="1019"/>
                    <a:pt x="1268" y="1019"/>
                    <a:pt x="1269" y="1019"/>
                  </a:cubicBezTo>
                  <a:cubicBezTo>
                    <a:pt x="1274" y="1019"/>
                    <a:pt x="1278" y="1026"/>
                    <a:pt x="1283" y="1026"/>
                  </a:cubicBezTo>
                  <a:lnTo>
                    <a:pt x="1283" y="1026"/>
                  </a:lnTo>
                  <a:cubicBezTo>
                    <a:pt x="1266" y="1009"/>
                    <a:pt x="1294" y="1009"/>
                    <a:pt x="1283" y="992"/>
                  </a:cubicBezTo>
                  <a:cubicBezTo>
                    <a:pt x="1316" y="992"/>
                    <a:pt x="1283" y="964"/>
                    <a:pt x="1305" y="953"/>
                  </a:cubicBezTo>
                  <a:lnTo>
                    <a:pt x="1305" y="953"/>
                  </a:lnTo>
                  <a:lnTo>
                    <a:pt x="1294" y="958"/>
                  </a:lnTo>
                  <a:cubicBezTo>
                    <a:pt x="1288" y="953"/>
                    <a:pt x="1300" y="953"/>
                    <a:pt x="1305" y="947"/>
                  </a:cubicBezTo>
                  <a:lnTo>
                    <a:pt x="1305" y="947"/>
                  </a:lnTo>
                  <a:cubicBezTo>
                    <a:pt x="1294" y="953"/>
                    <a:pt x="1294" y="953"/>
                    <a:pt x="1288" y="953"/>
                  </a:cubicBezTo>
                  <a:cubicBezTo>
                    <a:pt x="1283" y="930"/>
                    <a:pt x="1300" y="902"/>
                    <a:pt x="1294" y="869"/>
                  </a:cubicBezTo>
                  <a:cubicBezTo>
                    <a:pt x="1293" y="867"/>
                    <a:pt x="1291" y="866"/>
                    <a:pt x="1288" y="866"/>
                  </a:cubicBezTo>
                  <a:cubicBezTo>
                    <a:pt x="1281" y="866"/>
                    <a:pt x="1268" y="872"/>
                    <a:pt x="1262" y="872"/>
                  </a:cubicBezTo>
                  <a:cubicBezTo>
                    <a:pt x="1258" y="872"/>
                    <a:pt x="1257" y="870"/>
                    <a:pt x="1260" y="863"/>
                  </a:cubicBezTo>
                  <a:lnTo>
                    <a:pt x="1277" y="863"/>
                  </a:lnTo>
                  <a:cubicBezTo>
                    <a:pt x="1255" y="852"/>
                    <a:pt x="1255" y="830"/>
                    <a:pt x="1232" y="824"/>
                  </a:cubicBezTo>
                  <a:lnTo>
                    <a:pt x="1244" y="824"/>
                  </a:lnTo>
                  <a:cubicBezTo>
                    <a:pt x="1245" y="822"/>
                    <a:pt x="1245" y="821"/>
                    <a:pt x="1245" y="819"/>
                  </a:cubicBezTo>
                  <a:lnTo>
                    <a:pt x="1245" y="819"/>
                  </a:lnTo>
                  <a:cubicBezTo>
                    <a:pt x="1245" y="820"/>
                    <a:pt x="1246" y="820"/>
                    <a:pt x="1246" y="820"/>
                  </a:cubicBezTo>
                  <a:cubicBezTo>
                    <a:pt x="1249" y="820"/>
                    <a:pt x="1250" y="813"/>
                    <a:pt x="1255" y="813"/>
                  </a:cubicBezTo>
                  <a:cubicBezTo>
                    <a:pt x="1255" y="807"/>
                    <a:pt x="1255" y="802"/>
                    <a:pt x="1255" y="796"/>
                  </a:cubicBezTo>
                  <a:cubicBezTo>
                    <a:pt x="1256" y="794"/>
                    <a:pt x="1256" y="793"/>
                    <a:pt x="1257" y="793"/>
                  </a:cubicBezTo>
                  <a:cubicBezTo>
                    <a:pt x="1261" y="793"/>
                    <a:pt x="1265" y="816"/>
                    <a:pt x="1266" y="816"/>
                  </a:cubicBezTo>
                  <a:cubicBezTo>
                    <a:pt x="1266" y="816"/>
                    <a:pt x="1266" y="815"/>
                    <a:pt x="1266" y="813"/>
                  </a:cubicBezTo>
                  <a:cubicBezTo>
                    <a:pt x="1266" y="804"/>
                    <a:pt x="1266" y="787"/>
                    <a:pt x="1269" y="787"/>
                  </a:cubicBezTo>
                  <a:cubicBezTo>
                    <a:pt x="1270" y="787"/>
                    <a:pt x="1271" y="788"/>
                    <a:pt x="1272" y="790"/>
                  </a:cubicBezTo>
                  <a:lnTo>
                    <a:pt x="1272" y="807"/>
                  </a:lnTo>
                  <a:cubicBezTo>
                    <a:pt x="1276" y="807"/>
                    <a:pt x="1273" y="793"/>
                    <a:pt x="1275" y="793"/>
                  </a:cubicBezTo>
                  <a:lnTo>
                    <a:pt x="1275" y="793"/>
                  </a:lnTo>
                  <a:cubicBezTo>
                    <a:pt x="1275" y="793"/>
                    <a:pt x="1276" y="794"/>
                    <a:pt x="1277" y="796"/>
                  </a:cubicBezTo>
                  <a:cubicBezTo>
                    <a:pt x="1277" y="802"/>
                    <a:pt x="1277" y="802"/>
                    <a:pt x="1277" y="802"/>
                  </a:cubicBezTo>
                  <a:cubicBezTo>
                    <a:pt x="1278" y="804"/>
                    <a:pt x="1279" y="805"/>
                    <a:pt x="1279" y="805"/>
                  </a:cubicBezTo>
                  <a:cubicBezTo>
                    <a:pt x="1281" y="805"/>
                    <a:pt x="1277" y="791"/>
                    <a:pt x="1277" y="790"/>
                  </a:cubicBezTo>
                  <a:lnTo>
                    <a:pt x="1277" y="790"/>
                  </a:lnTo>
                  <a:lnTo>
                    <a:pt x="1283" y="807"/>
                  </a:lnTo>
                  <a:cubicBezTo>
                    <a:pt x="1288" y="802"/>
                    <a:pt x="1288" y="790"/>
                    <a:pt x="1294" y="785"/>
                  </a:cubicBezTo>
                  <a:cubicBezTo>
                    <a:pt x="1294" y="790"/>
                    <a:pt x="1294" y="796"/>
                    <a:pt x="1300" y="802"/>
                  </a:cubicBezTo>
                  <a:cubicBezTo>
                    <a:pt x="1301" y="798"/>
                    <a:pt x="1303" y="797"/>
                    <a:pt x="1306" y="797"/>
                  </a:cubicBezTo>
                  <a:cubicBezTo>
                    <a:pt x="1311" y="797"/>
                    <a:pt x="1318" y="805"/>
                    <a:pt x="1322" y="813"/>
                  </a:cubicBezTo>
                  <a:lnTo>
                    <a:pt x="1322" y="796"/>
                  </a:lnTo>
                  <a:cubicBezTo>
                    <a:pt x="1322" y="796"/>
                    <a:pt x="1323" y="797"/>
                    <a:pt x="1324" y="798"/>
                  </a:cubicBezTo>
                  <a:lnTo>
                    <a:pt x="1324" y="798"/>
                  </a:lnTo>
                  <a:cubicBezTo>
                    <a:pt x="1323" y="795"/>
                    <a:pt x="1322" y="792"/>
                    <a:pt x="1322" y="790"/>
                  </a:cubicBezTo>
                  <a:lnTo>
                    <a:pt x="1322" y="790"/>
                  </a:lnTo>
                  <a:cubicBezTo>
                    <a:pt x="1328" y="790"/>
                    <a:pt x="1328" y="796"/>
                    <a:pt x="1328" y="802"/>
                  </a:cubicBezTo>
                  <a:cubicBezTo>
                    <a:pt x="1332" y="794"/>
                    <a:pt x="1335" y="783"/>
                    <a:pt x="1339" y="783"/>
                  </a:cubicBezTo>
                  <a:cubicBezTo>
                    <a:pt x="1341" y="783"/>
                    <a:pt x="1343" y="785"/>
                    <a:pt x="1344" y="790"/>
                  </a:cubicBezTo>
                  <a:lnTo>
                    <a:pt x="1344" y="796"/>
                  </a:lnTo>
                  <a:cubicBezTo>
                    <a:pt x="1349" y="796"/>
                    <a:pt x="1346" y="777"/>
                    <a:pt x="1348" y="777"/>
                  </a:cubicBezTo>
                  <a:lnTo>
                    <a:pt x="1348" y="777"/>
                  </a:lnTo>
                  <a:cubicBezTo>
                    <a:pt x="1348" y="777"/>
                    <a:pt x="1349" y="777"/>
                    <a:pt x="1350" y="779"/>
                  </a:cubicBezTo>
                  <a:cubicBezTo>
                    <a:pt x="1352" y="780"/>
                    <a:pt x="1353" y="780"/>
                    <a:pt x="1355" y="780"/>
                  </a:cubicBezTo>
                  <a:cubicBezTo>
                    <a:pt x="1359" y="780"/>
                    <a:pt x="1362" y="778"/>
                    <a:pt x="1366" y="778"/>
                  </a:cubicBezTo>
                  <a:cubicBezTo>
                    <a:pt x="1369" y="778"/>
                    <a:pt x="1373" y="781"/>
                    <a:pt x="1378" y="790"/>
                  </a:cubicBezTo>
                  <a:cubicBezTo>
                    <a:pt x="1378" y="782"/>
                    <a:pt x="1379" y="781"/>
                    <a:pt x="1381" y="781"/>
                  </a:cubicBezTo>
                  <a:cubicBezTo>
                    <a:pt x="1382" y="781"/>
                    <a:pt x="1383" y="782"/>
                    <a:pt x="1384" y="782"/>
                  </a:cubicBezTo>
                  <a:cubicBezTo>
                    <a:pt x="1385" y="782"/>
                    <a:pt x="1386" y="779"/>
                    <a:pt x="1384" y="768"/>
                  </a:cubicBezTo>
                  <a:lnTo>
                    <a:pt x="1384" y="768"/>
                  </a:lnTo>
                  <a:cubicBezTo>
                    <a:pt x="1389" y="785"/>
                    <a:pt x="1389" y="790"/>
                    <a:pt x="1400" y="796"/>
                  </a:cubicBezTo>
                  <a:cubicBezTo>
                    <a:pt x="1400" y="796"/>
                    <a:pt x="1400" y="794"/>
                    <a:pt x="1400" y="790"/>
                  </a:cubicBezTo>
                  <a:lnTo>
                    <a:pt x="1406" y="774"/>
                  </a:lnTo>
                  <a:lnTo>
                    <a:pt x="1406" y="779"/>
                  </a:lnTo>
                  <a:cubicBezTo>
                    <a:pt x="1406" y="777"/>
                    <a:pt x="1407" y="776"/>
                    <a:pt x="1408" y="776"/>
                  </a:cubicBezTo>
                  <a:cubicBezTo>
                    <a:pt x="1411" y="776"/>
                    <a:pt x="1417" y="787"/>
                    <a:pt x="1417" y="796"/>
                  </a:cubicBezTo>
                  <a:lnTo>
                    <a:pt x="1423" y="779"/>
                  </a:lnTo>
                  <a:cubicBezTo>
                    <a:pt x="1423" y="785"/>
                    <a:pt x="1423" y="790"/>
                    <a:pt x="1423" y="790"/>
                  </a:cubicBezTo>
                  <a:cubicBezTo>
                    <a:pt x="1423" y="788"/>
                    <a:pt x="1423" y="788"/>
                    <a:pt x="1423" y="788"/>
                  </a:cubicBezTo>
                  <a:cubicBezTo>
                    <a:pt x="1423" y="788"/>
                    <a:pt x="1423" y="796"/>
                    <a:pt x="1425" y="796"/>
                  </a:cubicBezTo>
                  <a:cubicBezTo>
                    <a:pt x="1426" y="796"/>
                    <a:pt x="1427" y="795"/>
                    <a:pt x="1428" y="790"/>
                  </a:cubicBezTo>
                  <a:cubicBezTo>
                    <a:pt x="1428" y="790"/>
                    <a:pt x="1428" y="785"/>
                    <a:pt x="1428" y="779"/>
                  </a:cubicBezTo>
                  <a:cubicBezTo>
                    <a:pt x="1428" y="786"/>
                    <a:pt x="1430" y="789"/>
                    <a:pt x="1432" y="789"/>
                  </a:cubicBezTo>
                  <a:cubicBezTo>
                    <a:pt x="1433" y="789"/>
                    <a:pt x="1434" y="787"/>
                    <a:pt x="1434" y="785"/>
                  </a:cubicBezTo>
                  <a:lnTo>
                    <a:pt x="1434" y="796"/>
                  </a:lnTo>
                  <a:cubicBezTo>
                    <a:pt x="1445" y="796"/>
                    <a:pt x="1451" y="790"/>
                    <a:pt x="1456" y="790"/>
                  </a:cubicBezTo>
                  <a:cubicBezTo>
                    <a:pt x="1451" y="785"/>
                    <a:pt x="1451" y="768"/>
                    <a:pt x="1451" y="762"/>
                  </a:cubicBezTo>
                  <a:lnTo>
                    <a:pt x="1451" y="762"/>
                  </a:lnTo>
                  <a:cubicBezTo>
                    <a:pt x="1451" y="768"/>
                    <a:pt x="1452" y="769"/>
                    <a:pt x="1454" y="771"/>
                  </a:cubicBezTo>
                  <a:lnTo>
                    <a:pt x="1454" y="771"/>
                  </a:lnTo>
                  <a:lnTo>
                    <a:pt x="1451" y="762"/>
                  </a:lnTo>
                  <a:lnTo>
                    <a:pt x="1451" y="762"/>
                  </a:lnTo>
                  <a:cubicBezTo>
                    <a:pt x="1451" y="762"/>
                    <a:pt x="1451" y="762"/>
                    <a:pt x="1451" y="762"/>
                  </a:cubicBezTo>
                  <a:lnTo>
                    <a:pt x="1451" y="762"/>
                  </a:lnTo>
                  <a:cubicBezTo>
                    <a:pt x="1454" y="762"/>
                    <a:pt x="1456" y="769"/>
                    <a:pt x="1456" y="776"/>
                  </a:cubicBezTo>
                  <a:lnTo>
                    <a:pt x="1456" y="776"/>
                  </a:lnTo>
                  <a:cubicBezTo>
                    <a:pt x="1456" y="773"/>
                    <a:pt x="1455" y="772"/>
                    <a:pt x="1454" y="771"/>
                  </a:cubicBezTo>
                  <a:lnTo>
                    <a:pt x="1454" y="771"/>
                  </a:lnTo>
                  <a:lnTo>
                    <a:pt x="1456" y="779"/>
                  </a:lnTo>
                  <a:lnTo>
                    <a:pt x="1456" y="779"/>
                  </a:lnTo>
                  <a:cubicBezTo>
                    <a:pt x="1456" y="781"/>
                    <a:pt x="1456" y="783"/>
                    <a:pt x="1456" y="785"/>
                  </a:cubicBezTo>
                  <a:lnTo>
                    <a:pt x="1456" y="779"/>
                  </a:lnTo>
                  <a:cubicBezTo>
                    <a:pt x="1462" y="785"/>
                    <a:pt x="1456" y="785"/>
                    <a:pt x="1462" y="790"/>
                  </a:cubicBezTo>
                  <a:cubicBezTo>
                    <a:pt x="1462" y="790"/>
                    <a:pt x="1462" y="790"/>
                    <a:pt x="1462" y="790"/>
                  </a:cubicBezTo>
                  <a:cubicBezTo>
                    <a:pt x="1463" y="790"/>
                    <a:pt x="1465" y="797"/>
                    <a:pt x="1467" y="797"/>
                  </a:cubicBezTo>
                  <a:cubicBezTo>
                    <a:pt x="1467" y="797"/>
                    <a:pt x="1468" y="795"/>
                    <a:pt x="1468" y="790"/>
                  </a:cubicBezTo>
                  <a:lnTo>
                    <a:pt x="1468" y="796"/>
                  </a:lnTo>
                  <a:cubicBezTo>
                    <a:pt x="1473" y="790"/>
                    <a:pt x="1479" y="785"/>
                    <a:pt x="1479" y="785"/>
                  </a:cubicBezTo>
                  <a:cubicBezTo>
                    <a:pt x="1479" y="774"/>
                    <a:pt x="1484" y="774"/>
                    <a:pt x="1484" y="762"/>
                  </a:cubicBezTo>
                  <a:cubicBezTo>
                    <a:pt x="1484" y="767"/>
                    <a:pt x="1492" y="775"/>
                    <a:pt x="1495" y="775"/>
                  </a:cubicBezTo>
                  <a:cubicBezTo>
                    <a:pt x="1495" y="775"/>
                    <a:pt x="1496" y="775"/>
                    <a:pt x="1496" y="774"/>
                  </a:cubicBezTo>
                  <a:cubicBezTo>
                    <a:pt x="1501" y="768"/>
                    <a:pt x="1496" y="768"/>
                    <a:pt x="1496" y="757"/>
                  </a:cubicBezTo>
                  <a:lnTo>
                    <a:pt x="1496" y="757"/>
                  </a:lnTo>
                  <a:cubicBezTo>
                    <a:pt x="1501" y="768"/>
                    <a:pt x="1501" y="768"/>
                    <a:pt x="1501" y="774"/>
                  </a:cubicBezTo>
                  <a:cubicBezTo>
                    <a:pt x="1507" y="774"/>
                    <a:pt x="1512" y="774"/>
                    <a:pt x="1518" y="762"/>
                  </a:cubicBezTo>
                  <a:cubicBezTo>
                    <a:pt x="1512" y="757"/>
                    <a:pt x="1512" y="757"/>
                    <a:pt x="1512" y="751"/>
                  </a:cubicBezTo>
                  <a:lnTo>
                    <a:pt x="1512" y="751"/>
                  </a:lnTo>
                  <a:cubicBezTo>
                    <a:pt x="1512" y="751"/>
                    <a:pt x="1518" y="757"/>
                    <a:pt x="1518" y="762"/>
                  </a:cubicBezTo>
                  <a:cubicBezTo>
                    <a:pt x="1519" y="760"/>
                    <a:pt x="1520" y="759"/>
                    <a:pt x="1521" y="759"/>
                  </a:cubicBezTo>
                  <a:cubicBezTo>
                    <a:pt x="1526" y="759"/>
                    <a:pt x="1535" y="777"/>
                    <a:pt x="1541" y="777"/>
                  </a:cubicBezTo>
                  <a:cubicBezTo>
                    <a:pt x="1543" y="777"/>
                    <a:pt x="1545" y="774"/>
                    <a:pt x="1546" y="768"/>
                  </a:cubicBezTo>
                  <a:lnTo>
                    <a:pt x="1546" y="757"/>
                  </a:lnTo>
                  <a:cubicBezTo>
                    <a:pt x="1552" y="757"/>
                    <a:pt x="1546" y="768"/>
                    <a:pt x="1552" y="774"/>
                  </a:cubicBezTo>
                  <a:cubicBezTo>
                    <a:pt x="1554" y="765"/>
                    <a:pt x="1556" y="763"/>
                    <a:pt x="1558" y="763"/>
                  </a:cubicBezTo>
                  <a:cubicBezTo>
                    <a:pt x="1560" y="763"/>
                    <a:pt x="1562" y="766"/>
                    <a:pt x="1565" y="766"/>
                  </a:cubicBezTo>
                  <a:cubicBezTo>
                    <a:pt x="1566" y="766"/>
                    <a:pt x="1567" y="765"/>
                    <a:pt x="1568" y="762"/>
                  </a:cubicBezTo>
                  <a:cubicBezTo>
                    <a:pt x="1570" y="774"/>
                    <a:pt x="1573" y="777"/>
                    <a:pt x="1575" y="777"/>
                  </a:cubicBezTo>
                  <a:cubicBezTo>
                    <a:pt x="1579" y="777"/>
                    <a:pt x="1583" y="772"/>
                    <a:pt x="1586" y="772"/>
                  </a:cubicBezTo>
                  <a:cubicBezTo>
                    <a:pt x="1588" y="772"/>
                    <a:pt x="1589" y="774"/>
                    <a:pt x="1591" y="779"/>
                  </a:cubicBezTo>
                  <a:lnTo>
                    <a:pt x="1591" y="768"/>
                  </a:lnTo>
                  <a:cubicBezTo>
                    <a:pt x="1591" y="767"/>
                    <a:pt x="1591" y="766"/>
                    <a:pt x="1591" y="766"/>
                  </a:cubicBezTo>
                  <a:cubicBezTo>
                    <a:pt x="1593" y="766"/>
                    <a:pt x="1596" y="774"/>
                    <a:pt x="1596" y="774"/>
                  </a:cubicBezTo>
                  <a:cubicBezTo>
                    <a:pt x="1596" y="768"/>
                    <a:pt x="1591" y="768"/>
                    <a:pt x="1591" y="762"/>
                  </a:cubicBezTo>
                  <a:cubicBezTo>
                    <a:pt x="1594" y="760"/>
                    <a:pt x="1597" y="759"/>
                    <a:pt x="1601" y="759"/>
                  </a:cubicBezTo>
                  <a:cubicBezTo>
                    <a:pt x="1614" y="759"/>
                    <a:pt x="1627" y="775"/>
                    <a:pt x="1636" y="779"/>
                  </a:cubicBezTo>
                  <a:cubicBezTo>
                    <a:pt x="1640" y="779"/>
                    <a:pt x="1637" y="747"/>
                    <a:pt x="1639" y="747"/>
                  </a:cubicBezTo>
                  <a:lnTo>
                    <a:pt x="1639" y="747"/>
                  </a:lnTo>
                  <a:cubicBezTo>
                    <a:pt x="1640" y="747"/>
                    <a:pt x="1640" y="749"/>
                    <a:pt x="1641" y="751"/>
                  </a:cubicBezTo>
                  <a:lnTo>
                    <a:pt x="1647" y="768"/>
                  </a:lnTo>
                  <a:cubicBezTo>
                    <a:pt x="1649" y="759"/>
                    <a:pt x="1652" y="757"/>
                    <a:pt x="1656" y="757"/>
                  </a:cubicBezTo>
                  <a:cubicBezTo>
                    <a:pt x="1658" y="757"/>
                    <a:pt x="1661" y="758"/>
                    <a:pt x="1664" y="758"/>
                  </a:cubicBezTo>
                  <a:cubicBezTo>
                    <a:pt x="1667" y="758"/>
                    <a:pt x="1671" y="757"/>
                    <a:pt x="1675" y="751"/>
                  </a:cubicBezTo>
                  <a:cubicBezTo>
                    <a:pt x="1675" y="751"/>
                    <a:pt x="1675" y="757"/>
                    <a:pt x="1675" y="757"/>
                  </a:cubicBezTo>
                  <a:cubicBezTo>
                    <a:pt x="1675" y="760"/>
                    <a:pt x="1675" y="761"/>
                    <a:pt x="1676" y="761"/>
                  </a:cubicBezTo>
                  <a:cubicBezTo>
                    <a:pt x="1678" y="761"/>
                    <a:pt x="1680" y="754"/>
                    <a:pt x="1680" y="746"/>
                  </a:cubicBezTo>
                  <a:cubicBezTo>
                    <a:pt x="1680" y="746"/>
                    <a:pt x="1680" y="757"/>
                    <a:pt x="1680" y="762"/>
                  </a:cubicBezTo>
                  <a:cubicBezTo>
                    <a:pt x="1681" y="763"/>
                    <a:pt x="1682" y="763"/>
                    <a:pt x="1682" y="763"/>
                  </a:cubicBezTo>
                  <a:cubicBezTo>
                    <a:pt x="1685" y="763"/>
                    <a:pt x="1686" y="754"/>
                    <a:pt x="1689" y="754"/>
                  </a:cubicBezTo>
                  <a:cubicBezTo>
                    <a:pt x="1690" y="754"/>
                    <a:pt x="1690" y="755"/>
                    <a:pt x="1692" y="757"/>
                  </a:cubicBezTo>
                  <a:cubicBezTo>
                    <a:pt x="1692" y="757"/>
                    <a:pt x="1692" y="757"/>
                    <a:pt x="1686" y="762"/>
                  </a:cubicBezTo>
                  <a:cubicBezTo>
                    <a:pt x="1692" y="757"/>
                    <a:pt x="1697" y="762"/>
                    <a:pt x="1692" y="746"/>
                  </a:cubicBezTo>
                  <a:lnTo>
                    <a:pt x="1692" y="746"/>
                  </a:lnTo>
                  <a:cubicBezTo>
                    <a:pt x="1693" y="747"/>
                    <a:pt x="1694" y="747"/>
                    <a:pt x="1695" y="747"/>
                  </a:cubicBezTo>
                  <a:cubicBezTo>
                    <a:pt x="1696" y="747"/>
                    <a:pt x="1697" y="746"/>
                    <a:pt x="1698" y="746"/>
                  </a:cubicBezTo>
                  <a:cubicBezTo>
                    <a:pt x="1699" y="746"/>
                    <a:pt x="1701" y="747"/>
                    <a:pt x="1703" y="751"/>
                  </a:cubicBezTo>
                  <a:cubicBezTo>
                    <a:pt x="1703" y="746"/>
                    <a:pt x="1703" y="744"/>
                    <a:pt x="1704" y="744"/>
                  </a:cubicBezTo>
                  <a:cubicBezTo>
                    <a:pt x="1705" y="744"/>
                    <a:pt x="1706" y="745"/>
                    <a:pt x="1706" y="745"/>
                  </a:cubicBezTo>
                  <a:cubicBezTo>
                    <a:pt x="1708" y="745"/>
                    <a:pt x="1708" y="743"/>
                    <a:pt x="1708" y="734"/>
                  </a:cubicBezTo>
                  <a:cubicBezTo>
                    <a:pt x="1708" y="746"/>
                    <a:pt x="1711" y="750"/>
                    <a:pt x="1714" y="750"/>
                  </a:cubicBezTo>
                  <a:cubicBezTo>
                    <a:pt x="1717" y="750"/>
                    <a:pt x="1720" y="746"/>
                    <a:pt x="1720" y="740"/>
                  </a:cubicBezTo>
                  <a:cubicBezTo>
                    <a:pt x="1720" y="746"/>
                    <a:pt x="1720" y="746"/>
                    <a:pt x="1720" y="757"/>
                  </a:cubicBezTo>
                  <a:cubicBezTo>
                    <a:pt x="1725" y="757"/>
                    <a:pt x="1725" y="751"/>
                    <a:pt x="1725" y="740"/>
                  </a:cubicBezTo>
                  <a:cubicBezTo>
                    <a:pt x="1726" y="745"/>
                    <a:pt x="1727" y="747"/>
                    <a:pt x="1728" y="747"/>
                  </a:cubicBezTo>
                  <a:cubicBezTo>
                    <a:pt x="1730" y="747"/>
                    <a:pt x="1731" y="738"/>
                    <a:pt x="1733" y="738"/>
                  </a:cubicBezTo>
                  <a:cubicBezTo>
                    <a:pt x="1734" y="738"/>
                    <a:pt x="1735" y="741"/>
                    <a:pt x="1736" y="751"/>
                  </a:cubicBezTo>
                  <a:cubicBezTo>
                    <a:pt x="1748" y="740"/>
                    <a:pt x="1753" y="729"/>
                    <a:pt x="1759" y="723"/>
                  </a:cubicBezTo>
                  <a:lnTo>
                    <a:pt x="1759" y="723"/>
                  </a:lnTo>
                  <a:cubicBezTo>
                    <a:pt x="1759" y="746"/>
                    <a:pt x="1753" y="729"/>
                    <a:pt x="1753" y="746"/>
                  </a:cubicBezTo>
                  <a:cubicBezTo>
                    <a:pt x="1758" y="741"/>
                    <a:pt x="1759" y="722"/>
                    <a:pt x="1767" y="722"/>
                  </a:cubicBezTo>
                  <a:cubicBezTo>
                    <a:pt x="1768" y="722"/>
                    <a:pt x="1769" y="723"/>
                    <a:pt x="1770" y="723"/>
                  </a:cubicBezTo>
                  <a:cubicBezTo>
                    <a:pt x="1770" y="729"/>
                    <a:pt x="1770" y="734"/>
                    <a:pt x="1770" y="734"/>
                  </a:cubicBezTo>
                  <a:cubicBezTo>
                    <a:pt x="1775" y="729"/>
                    <a:pt x="1781" y="734"/>
                    <a:pt x="1786" y="725"/>
                  </a:cubicBezTo>
                  <a:lnTo>
                    <a:pt x="1786" y="725"/>
                  </a:lnTo>
                  <a:cubicBezTo>
                    <a:pt x="1786" y="726"/>
                    <a:pt x="1786" y="728"/>
                    <a:pt x="1787" y="729"/>
                  </a:cubicBezTo>
                  <a:cubicBezTo>
                    <a:pt x="1787" y="729"/>
                    <a:pt x="1788" y="730"/>
                    <a:pt x="1789" y="730"/>
                  </a:cubicBezTo>
                  <a:cubicBezTo>
                    <a:pt x="1790" y="730"/>
                    <a:pt x="1790" y="729"/>
                    <a:pt x="1787" y="723"/>
                  </a:cubicBezTo>
                  <a:cubicBezTo>
                    <a:pt x="1787" y="724"/>
                    <a:pt x="1786" y="725"/>
                    <a:pt x="1786" y="725"/>
                  </a:cubicBezTo>
                  <a:lnTo>
                    <a:pt x="1786" y="725"/>
                  </a:lnTo>
                  <a:cubicBezTo>
                    <a:pt x="1782" y="710"/>
                    <a:pt x="1787" y="695"/>
                    <a:pt x="1787" y="690"/>
                  </a:cubicBezTo>
                  <a:cubicBezTo>
                    <a:pt x="1787" y="718"/>
                    <a:pt x="1792" y="695"/>
                    <a:pt x="1798" y="729"/>
                  </a:cubicBezTo>
                  <a:cubicBezTo>
                    <a:pt x="1804" y="723"/>
                    <a:pt x="1798" y="712"/>
                    <a:pt x="1804" y="712"/>
                  </a:cubicBezTo>
                  <a:cubicBezTo>
                    <a:pt x="1804" y="718"/>
                    <a:pt x="1804" y="723"/>
                    <a:pt x="1804" y="729"/>
                  </a:cubicBezTo>
                  <a:cubicBezTo>
                    <a:pt x="1804" y="720"/>
                    <a:pt x="1804" y="711"/>
                    <a:pt x="1807" y="711"/>
                  </a:cubicBezTo>
                  <a:cubicBezTo>
                    <a:pt x="1807" y="711"/>
                    <a:pt x="1808" y="711"/>
                    <a:pt x="1809" y="712"/>
                  </a:cubicBezTo>
                  <a:cubicBezTo>
                    <a:pt x="1809" y="712"/>
                    <a:pt x="1809" y="718"/>
                    <a:pt x="1809" y="718"/>
                  </a:cubicBezTo>
                  <a:cubicBezTo>
                    <a:pt x="1814" y="718"/>
                    <a:pt x="1815" y="700"/>
                    <a:pt x="1819" y="700"/>
                  </a:cubicBezTo>
                  <a:cubicBezTo>
                    <a:pt x="1819" y="700"/>
                    <a:pt x="1820" y="700"/>
                    <a:pt x="1820" y="701"/>
                  </a:cubicBezTo>
                  <a:cubicBezTo>
                    <a:pt x="1826" y="723"/>
                    <a:pt x="1826" y="706"/>
                    <a:pt x="1826" y="723"/>
                  </a:cubicBezTo>
                  <a:lnTo>
                    <a:pt x="1832" y="718"/>
                  </a:lnTo>
                  <a:lnTo>
                    <a:pt x="1832" y="712"/>
                  </a:lnTo>
                  <a:cubicBezTo>
                    <a:pt x="1832" y="712"/>
                    <a:pt x="1832" y="700"/>
                    <a:pt x="1835" y="700"/>
                  </a:cubicBezTo>
                  <a:cubicBezTo>
                    <a:pt x="1836" y="700"/>
                    <a:pt x="1836" y="700"/>
                    <a:pt x="1837" y="701"/>
                  </a:cubicBezTo>
                  <a:cubicBezTo>
                    <a:pt x="1837" y="692"/>
                    <a:pt x="1834" y="683"/>
                    <a:pt x="1835" y="683"/>
                  </a:cubicBezTo>
                  <a:lnTo>
                    <a:pt x="1835" y="683"/>
                  </a:lnTo>
                  <a:cubicBezTo>
                    <a:pt x="1836" y="683"/>
                    <a:pt x="1836" y="683"/>
                    <a:pt x="1837" y="684"/>
                  </a:cubicBezTo>
                  <a:cubicBezTo>
                    <a:pt x="1837" y="684"/>
                    <a:pt x="1843" y="684"/>
                    <a:pt x="1843" y="690"/>
                  </a:cubicBezTo>
                  <a:cubicBezTo>
                    <a:pt x="1843" y="686"/>
                    <a:pt x="1843" y="682"/>
                    <a:pt x="1845" y="682"/>
                  </a:cubicBezTo>
                  <a:cubicBezTo>
                    <a:pt x="1846" y="682"/>
                    <a:pt x="1847" y="682"/>
                    <a:pt x="1848" y="684"/>
                  </a:cubicBezTo>
                  <a:cubicBezTo>
                    <a:pt x="1848" y="690"/>
                    <a:pt x="1848" y="701"/>
                    <a:pt x="1848" y="706"/>
                  </a:cubicBezTo>
                  <a:cubicBezTo>
                    <a:pt x="1848" y="693"/>
                    <a:pt x="1856" y="697"/>
                    <a:pt x="1856" y="691"/>
                  </a:cubicBezTo>
                  <a:lnTo>
                    <a:pt x="1856" y="691"/>
                  </a:lnTo>
                  <a:cubicBezTo>
                    <a:pt x="1857" y="696"/>
                    <a:pt x="1860" y="701"/>
                    <a:pt x="1860" y="701"/>
                  </a:cubicBezTo>
                  <a:cubicBezTo>
                    <a:pt x="1862" y="701"/>
                    <a:pt x="1862" y="698"/>
                    <a:pt x="1861" y="695"/>
                  </a:cubicBezTo>
                  <a:lnTo>
                    <a:pt x="1861" y="695"/>
                  </a:lnTo>
                  <a:cubicBezTo>
                    <a:pt x="1865" y="694"/>
                    <a:pt x="1869" y="688"/>
                    <a:pt x="1873" y="688"/>
                  </a:cubicBezTo>
                  <a:cubicBezTo>
                    <a:pt x="1874" y="688"/>
                    <a:pt x="1875" y="689"/>
                    <a:pt x="1876" y="690"/>
                  </a:cubicBezTo>
                  <a:cubicBezTo>
                    <a:pt x="1882" y="706"/>
                    <a:pt x="1871" y="695"/>
                    <a:pt x="1876" y="706"/>
                  </a:cubicBezTo>
                  <a:cubicBezTo>
                    <a:pt x="1881" y="706"/>
                    <a:pt x="1886" y="689"/>
                    <a:pt x="1891" y="689"/>
                  </a:cubicBezTo>
                  <a:cubicBezTo>
                    <a:pt x="1892" y="689"/>
                    <a:pt x="1893" y="689"/>
                    <a:pt x="1893" y="690"/>
                  </a:cubicBezTo>
                  <a:cubicBezTo>
                    <a:pt x="1892" y="682"/>
                    <a:pt x="1891" y="679"/>
                    <a:pt x="1892" y="679"/>
                  </a:cubicBezTo>
                  <a:lnTo>
                    <a:pt x="1892" y="679"/>
                  </a:lnTo>
                  <a:cubicBezTo>
                    <a:pt x="1893" y="679"/>
                    <a:pt x="1897" y="692"/>
                    <a:pt x="1898" y="692"/>
                  </a:cubicBezTo>
                  <a:cubicBezTo>
                    <a:pt x="1899" y="692"/>
                    <a:pt x="1899" y="691"/>
                    <a:pt x="1899" y="690"/>
                  </a:cubicBezTo>
                  <a:cubicBezTo>
                    <a:pt x="1899" y="690"/>
                    <a:pt x="1899" y="693"/>
                    <a:pt x="1899" y="695"/>
                  </a:cubicBezTo>
                  <a:cubicBezTo>
                    <a:pt x="1900" y="696"/>
                    <a:pt x="1901" y="697"/>
                    <a:pt x="1902" y="697"/>
                  </a:cubicBezTo>
                  <a:cubicBezTo>
                    <a:pt x="1907" y="697"/>
                    <a:pt x="1911" y="689"/>
                    <a:pt x="1916" y="684"/>
                  </a:cubicBezTo>
                  <a:lnTo>
                    <a:pt x="1916" y="690"/>
                  </a:lnTo>
                  <a:cubicBezTo>
                    <a:pt x="1916" y="692"/>
                    <a:pt x="1917" y="692"/>
                    <a:pt x="1919" y="692"/>
                  </a:cubicBezTo>
                  <a:cubicBezTo>
                    <a:pt x="1921" y="692"/>
                    <a:pt x="1924" y="692"/>
                    <a:pt x="1927" y="695"/>
                  </a:cubicBezTo>
                  <a:cubicBezTo>
                    <a:pt x="1927" y="690"/>
                    <a:pt x="1927" y="690"/>
                    <a:pt x="1927" y="678"/>
                  </a:cubicBezTo>
                  <a:cubicBezTo>
                    <a:pt x="1930" y="687"/>
                    <a:pt x="1932" y="690"/>
                    <a:pt x="1933" y="690"/>
                  </a:cubicBezTo>
                  <a:cubicBezTo>
                    <a:pt x="1937" y="690"/>
                    <a:pt x="1939" y="676"/>
                    <a:pt x="1943" y="676"/>
                  </a:cubicBezTo>
                  <a:cubicBezTo>
                    <a:pt x="1945" y="676"/>
                    <a:pt x="1947" y="678"/>
                    <a:pt x="1949" y="684"/>
                  </a:cubicBezTo>
                  <a:cubicBezTo>
                    <a:pt x="1949" y="684"/>
                    <a:pt x="1949" y="690"/>
                    <a:pt x="1949" y="690"/>
                  </a:cubicBezTo>
                  <a:lnTo>
                    <a:pt x="1955" y="684"/>
                  </a:lnTo>
                  <a:cubicBezTo>
                    <a:pt x="1955" y="678"/>
                    <a:pt x="1955" y="673"/>
                    <a:pt x="1955" y="673"/>
                  </a:cubicBezTo>
                  <a:cubicBezTo>
                    <a:pt x="1956" y="676"/>
                    <a:pt x="1957" y="677"/>
                    <a:pt x="1957" y="677"/>
                  </a:cubicBezTo>
                  <a:cubicBezTo>
                    <a:pt x="1959" y="677"/>
                    <a:pt x="1957" y="660"/>
                    <a:pt x="1959" y="660"/>
                  </a:cubicBezTo>
                  <a:cubicBezTo>
                    <a:pt x="1959" y="660"/>
                    <a:pt x="1960" y="660"/>
                    <a:pt x="1960" y="662"/>
                  </a:cubicBezTo>
                  <a:lnTo>
                    <a:pt x="1960" y="667"/>
                  </a:lnTo>
                  <a:cubicBezTo>
                    <a:pt x="1960" y="667"/>
                    <a:pt x="1960" y="656"/>
                    <a:pt x="1966" y="656"/>
                  </a:cubicBezTo>
                  <a:cubicBezTo>
                    <a:pt x="1966" y="673"/>
                    <a:pt x="1966" y="662"/>
                    <a:pt x="1966" y="673"/>
                  </a:cubicBezTo>
                  <a:cubicBezTo>
                    <a:pt x="1966" y="673"/>
                    <a:pt x="1966" y="671"/>
                    <a:pt x="1966" y="668"/>
                  </a:cubicBezTo>
                  <a:lnTo>
                    <a:pt x="1966" y="668"/>
                  </a:lnTo>
                  <a:cubicBezTo>
                    <a:pt x="1972" y="684"/>
                    <a:pt x="1972" y="678"/>
                    <a:pt x="1977" y="684"/>
                  </a:cubicBezTo>
                  <a:cubicBezTo>
                    <a:pt x="1977" y="667"/>
                    <a:pt x="1979" y="666"/>
                    <a:pt x="1980" y="666"/>
                  </a:cubicBezTo>
                  <a:cubicBezTo>
                    <a:pt x="1980" y="666"/>
                    <a:pt x="1981" y="666"/>
                    <a:pt x="1981" y="666"/>
                  </a:cubicBezTo>
                  <a:cubicBezTo>
                    <a:pt x="1982" y="666"/>
                    <a:pt x="1983" y="665"/>
                    <a:pt x="1983" y="656"/>
                  </a:cubicBezTo>
                  <a:cubicBezTo>
                    <a:pt x="1983" y="678"/>
                    <a:pt x="1988" y="667"/>
                    <a:pt x="1988" y="684"/>
                  </a:cubicBezTo>
                  <a:cubicBezTo>
                    <a:pt x="1988" y="684"/>
                    <a:pt x="1994" y="690"/>
                    <a:pt x="1994" y="695"/>
                  </a:cubicBezTo>
                  <a:cubicBezTo>
                    <a:pt x="1994" y="692"/>
                    <a:pt x="1994" y="691"/>
                    <a:pt x="1994" y="691"/>
                  </a:cubicBezTo>
                  <a:cubicBezTo>
                    <a:pt x="1994" y="691"/>
                    <a:pt x="1995" y="692"/>
                    <a:pt x="1995" y="692"/>
                  </a:cubicBezTo>
                  <a:cubicBezTo>
                    <a:pt x="1996" y="692"/>
                    <a:pt x="1998" y="691"/>
                    <a:pt x="2000" y="684"/>
                  </a:cubicBezTo>
                  <a:cubicBezTo>
                    <a:pt x="2000" y="680"/>
                    <a:pt x="2000" y="679"/>
                    <a:pt x="2001" y="679"/>
                  </a:cubicBezTo>
                  <a:cubicBezTo>
                    <a:pt x="2003" y="679"/>
                    <a:pt x="2007" y="686"/>
                    <a:pt x="2009" y="686"/>
                  </a:cubicBezTo>
                  <a:cubicBezTo>
                    <a:pt x="2010" y="686"/>
                    <a:pt x="2011" y="684"/>
                    <a:pt x="2011" y="678"/>
                  </a:cubicBezTo>
                  <a:cubicBezTo>
                    <a:pt x="2016" y="667"/>
                    <a:pt x="2016" y="656"/>
                    <a:pt x="2022" y="645"/>
                  </a:cubicBezTo>
                  <a:cubicBezTo>
                    <a:pt x="2022" y="650"/>
                    <a:pt x="2022" y="662"/>
                    <a:pt x="2022" y="662"/>
                  </a:cubicBezTo>
                  <a:cubicBezTo>
                    <a:pt x="2022" y="664"/>
                    <a:pt x="2023" y="666"/>
                    <a:pt x="2025" y="666"/>
                  </a:cubicBezTo>
                  <a:cubicBezTo>
                    <a:pt x="2026" y="666"/>
                    <a:pt x="2028" y="664"/>
                    <a:pt x="2028" y="662"/>
                  </a:cubicBezTo>
                  <a:cubicBezTo>
                    <a:pt x="2028" y="656"/>
                    <a:pt x="2022" y="645"/>
                    <a:pt x="2022" y="639"/>
                  </a:cubicBezTo>
                  <a:cubicBezTo>
                    <a:pt x="2022" y="634"/>
                    <a:pt x="2022" y="634"/>
                    <a:pt x="2022" y="634"/>
                  </a:cubicBezTo>
                  <a:lnTo>
                    <a:pt x="2016" y="639"/>
                  </a:lnTo>
                  <a:cubicBezTo>
                    <a:pt x="2016" y="634"/>
                    <a:pt x="2016" y="628"/>
                    <a:pt x="2016" y="628"/>
                  </a:cubicBezTo>
                  <a:cubicBezTo>
                    <a:pt x="2015" y="626"/>
                    <a:pt x="2015" y="625"/>
                    <a:pt x="2014" y="625"/>
                  </a:cubicBezTo>
                  <a:cubicBezTo>
                    <a:pt x="2012" y="625"/>
                    <a:pt x="2011" y="634"/>
                    <a:pt x="2011" y="634"/>
                  </a:cubicBezTo>
                  <a:cubicBezTo>
                    <a:pt x="2011" y="634"/>
                    <a:pt x="2011" y="632"/>
                    <a:pt x="2011" y="628"/>
                  </a:cubicBezTo>
                  <a:cubicBezTo>
                    <a:pt x="2005" y="639"/>
                    <a:pt x="2011" y="645"/>
                    <a:pt x="2011" y="662"/>
                  </a:cubicBezTo>
                  <a:lnTo>
                    <a:pt x="2000" y="628"/>
                  </a:lnTo>
                  <a:lnTo>
                    <a:pt x="2000" y="639"/>
                  </a:lnTo>
                  <a:cubicBezTo>
                    <a:pt x="2000" y="643"/>
                    <a:pt x="2000" y="642"/>
                    <a:pt x="2000" y="650"/>
                  </a:cubicBezTo>
                  <a:cubicBezTo>
                    <a:pt x="1998" y="645"/>
                    <a:pt x="1997" y="644"/>
                    <a:pt x="1996" y="644"/>
                  </a:cubicBezTo>
                  <a:cubicBezTo>
                    <a:pt x="1995" y="644"/>
                    <a:pt x="1994" y="644"/>
                    <a:pt x="1993" y="644"/>
                  </a:cubicBezTo>
                  <a:cubicBezTo>
                    <a:pt x="1992" y="644"/>
                    <a:pt x="1991" y="643"/>
                    <a:pt x="1988" y="634"/>
                  </a:cubicBezTo>
                  <a:lnTo>
                    <a:pt x="1988" y="634"/>
                  </a:lnTo>
                  <a:cubicBezTo>
                    <a:pt x="1988" y="645"/>
                    <a:pt x="1994" y="639"/>
                    <a:pt x="1988" y="650"/>
                  </a:cubicBezTo>
                  <a:cubicBezTo>
                    <a:pt x="1988" y="642"/>
                    <a:pt x="1988" y="639"/>
                    <a:pt x="1988" y="639"/>
                  </a:cubicBezTo>
                  <a:cubicBezTo>
                    <a:pt x="1988" y="639"/>
                    <a:pt x="1987" y="647"/>
                    <a:pt x="1985" y="647"/>
                  </a:cubicBezTo>
                  <a:cubicBezTo>
                    <a:pt x="1984" y="647"/>
                    <a:pt x="1984" y="647"/>
                    <a:pt x="1983" y="645"/>
                  </a:cubicBezTo>
                  <a:cubicBezTo>
                    <a:pt x="1983" y="628"/>
                    <a:pt x="1988" y="634"/>
                    <a:pt x="1983" y="628"/>
                  </a:cubicBezTo>
                  <a:cubicBezTo>
                    <a:pt x="1983" y="633"/>
                    <a:pt x="1982" y="634"/>
                    <a:pt x="1982" y="634"/>
                  </a:cubicBezTo>
                  <a:cubicBezTo>
                    <a:pt x="1980" y="634"/>
                    <a:pt x="1977" y="627"/>
                    <a:pt x="1974" y="627"/>
                  </a:cubicBezTo>
                  <a:cubicBezTo>
                    <a:pt x="1973" y="627"/>
                    <a:pt x="1972" y="627"/>
                    <a:pt x="1972" y="628"/>
                  </a:cubicBezTo>
                  <a:cubicBezTo>
                    <a:pt x="1972" y="630"/>
                    <a:pt x="1972" y="632"/>
                    <a:pt x="1972" y="634"/>
                  </a:cubicBezTo>
                  <a:cubicBezTo>
                    <a:pt x="1972" y="636"/>
                    <a:pt x="1972" y="636"/>
                    <a:pt x="1971" y="636"/>
                  </a:cubicBezTo>
                  <a:cubicBezTo>
                    <a:pt x="1970" y="636"/>
                    <a:pt x="1969" y="636"/>
                    <a:pt x="1966" y="639"/>
                  </a:cubicBezTo>
                  <a:cubicBezTo>
                    <a:pt x="1966" y="634"/>
                    <a:pt x="1960" y="634"/>
                    <a:pt x="1955" y="628"/>
                  </a:cubicBezTo>
                  <a:lnTo>
                    <a:pt x="1955" y="622"/>
                  </a:lnTo>
                  <a:cubicBezTo>
                    <a:pt x="1955" y="639"/>
                    <a:pt x="1949" y="639"/>
                    <a:pt x="1949" y="639"/>
                  </a:cubicBezTo>
                  <a:cubicBezTo>
                    <a:pt x="1949" y="634"/>
                    <a:pt x="1949" y="628"/>
                    <a:pt x="1949" y="622"/>
                  </a:cubicBezTo>
                  <a:lnTo>
                    <a:pt x="1944" y="622"/>
                  </a:lnTo>
                  <a:cubicBezTo>
                    <a:pt x="1939" y="622"/>
                    <a:pt x="1938" y="632"/>
                    <a:pt x="1936" y="632"/>
                  </a:cubicBezTo>
                  <a:cubicBezTo>
                    <a:pt x="1935" y="632"/>
                    <a:pt x="1934" y="631"/>
                    <a:pt x="1932" y="628"/>
                  </a:cubicBezTo>
                  <a:lnTo>
                    <a:pt x="1932" y="628"/>
                  </a:lnTo>
                  <a:cubicBezTo>
                    <a:pt x="1932" y="634"/>
                    <a:pt x="1935" y="643"/>
                    <a:pt x="1938" y="650"/>
                  </a:cubicBezTo>
                  <a:lnTo>
                    <a:pt x="1938" y="650"/>
                  </a:lnTo>
                  <a:cubicBezTo>
                    <a:pt x="1938" y="650"/>
                    <a:pt x="1938" y="650"/>
                    <a:pt x="1938" y="650"/>
                  </a:cubicBezTo>
                  <a:lnTo>
                    <a:pt x="1938" y="650"/>
                  </a:lnTo>
                  <a:cubicBezTo>
                    <a:pt x="1938" y="650"/>
                    <a:pt x="1938" y="651"/>
                    <a:pt x="1938" y="652"/>
                  </a:cubicBezTo>
                  <a:lnTo>
                    <a:pt x="1938" y="652"/>
                  </a:lnTo>
                  <a:cubicBezTo>
                    <a:pt x="1938" y="651"/>
                    <a:pt x="1938" y="651"/>
                    <a:pt x="1938" y="650"/>
                  </a:cubicBezTo>
                  <a:lnTo>
                    <a:pt x="1938" y="650"/>
                  </a:lnTo>
                  <a:cubicBezTo>
                    <a:pt x="1936" y="651"/>
                    <a:pt x="1936" y="651"/>
                    <a:pt x="1936" y="653"/>
                  </a:cubicBezTo>
                  <a:lnTo>
                    <a:pt x="1936" y="653"/>
                  </a:lnTo>
                  <a:cubicBezTo>
                    <a:pt x="1935" y="652"/>
                    <a:pt x="1934" y="652"/>
                    <a:pt x="1932" y="650"/>
                  </a:cubicBezTo>
                  <a:cubicBezTo>
                    <a:pt x="1932" y="639"/>
                    <a:pt x="1932" y="645"/>
                    <a:pt x="1932" y="634"/>
                  </a:cubicBezTo>
                  <a:cubicBezTo>
                    <a:pt x="1932" y="634"/>
                    <a:pt x="1927" y="628"/>
                    <a:pt x="1927" y="622"/>
                  </a:cubicBezTo>
                  <a:cubicBezTo>
                    <a:pt x="1927" y="628"/>
                    <a:pt x="1927" y="634"/>
                    <a:pt x="1927" y="639"/>
                  </a:cubicBezTo>
                  <a:cubicBezTo>
                    <a:pt x="1921" y="639"/>
                    <a:pt x="1921" y="628"/>
                    <a:pt x="1921" y="622"/>
                  </a:cubicBezTo>
                  <a:cubicBezTo>
                    <a:pt x="1921" y="628"/>
                    <a:pt x="1916" y="622"/>
                    <a:pt x="1921" y="634"/>
                  </a:cubicBezTo>
                  <a:cubicBezTo>
                    <a:pt x="1921" y="634"/>
                    <a:pt x="1916" y="628"/>
                    <a:pt x="1916" y="628"/>
                  </a:cubicBezTo>
                  <a:cubicBezTo>
                    <a:pt x="1916" y="634"/>
                    <a:pt x="1910" y="628"/>
                    <a:pt x="1910" y="645"/>
                  </a:cubicBezTo>
                  <a:lnTo>
                    <a:pt x="1916" y="645"/>
                  </a:lnTo>
                  <a:cubicBezTo>
                    <a:pt x="1914" y="648"/>
                    <a:pt x="1912" y="649"/>
                    <a:pt x="1910" y="649"/>
                  </a:cubicBezTo>
                  <a:cubicBezTo>
                    <a:pt x="1906" y="649"/>
                    <a:pt x="1900" y="644"/>
                    <a:pt x="1896" y="644"/>
                  </a:cubicBezTo>
                  <a:cubicBezTo>
                    <a:pt x="1895" y="644"/>
                    <a:pt x="1894" y="644"/>
                    <a:pt x="1893" y="645"/>
                  </a:cubicBezTo>
                  <a:lnTo>
                    <a:pt x="1893" y="639"/>
                  </a:lnTo>
                  <a:cubicBezTo>
                    <a:pt x="1893" y="645"/>
                    <a:pt x="1888" y="645"/>
                    <a:pt x="1888" y="656"/>
                  </a:cubicBezTo>
                  <a:cubicBezTo>
                    <a:pt x="1888" y="656"/>
                    <a:pt x="1882" y="645"/>
                    <a:pt x="1882" y="639"/>
                  </a:cubicBezTo>
                  <a:cubicBezTo>
                    <a:pt x="1882" y="643"/>
                    <a:pt x="1882" y="647"/>
                    <a:pt x="1880" y="647"/>
                  </a:cubicBezTo>
                  <a:cubicBezTo>
                    <a:pt x="1879" y="647"/>
                    <a:pt x="1878" y="646"/>
                    <a:pt x="1876" y="645"/>
                  </a:cubicBezTo>
                  <a:cubicBezTo>
                    <a:pt x="1876" y="642"/>
                    <a:pt x="1876" y="641"/>
                    <a:pt x="1876" y="639"/>
                  </a:cubicBezTo>
                  <a:cubicBezTo>
                    <a:pt x="1876" y="636"/>
                    <a:pt x="1875" y="633"/>
                    <a:pt x="1873" y="633"/>
                  </a:cubicBezTo>
                  <a:cubicBezTo>
                    <a:pt x="1872" y="633"/>
                    <a:pt x="1871" y="634"/>
                    <a:pt x="1871" y="639"/>
                  </a:cubicBezTo>
                  <a:cubicBezTo>
                    <a:pt x="1871" y="637"/>
                    <a:pt x="1871" y="636"/>
                    <a:pt x="1870" y="634"/>
                  </a:cubicBezTo>
                  <a:lnTo>
                    <a:pt x="1870" y="634"/>
                  </a:lnTo>
                  <a:cubicBezTo>
                    <a:pt x="1865" y="639"/>
                    <a:pt x="1865" y="639"/>
                    <a:pt x="1865" y="639"/>
                  </a:cubicBezTo>
                  <a:lnTo>
                    <a:pt x="1860" y="622"/>
                  </a:lnTo>
                  <a:cubicBezTo>
                    <a:pt x="1859" y="620"/>
                    <a:pt x="1858" y="619"/>
                    <a:pt x="1857" y="619"/>
                  </a:cubicBezTo>
                  <a:cubicBezTo>
                    <a:pt x="1855" y="619"/>
                    <a:pt x="1853" y="634"/>
                    <a:pt x="1850" y="634"/>
                  </a:cubicBezTo>
                  <a:cubicBezTo>
                    <a:pt x="1848" y="634"/>
                    <a:pt x="1846" y="631"/>
                    <a:pt x="1843" y="622"/>
                  </a:cubicBezTo>
                  <a:lnTo>
                    <a:pt x="1843" y="622"/>
                  </a:lnTo>
                  <a:cubicBezTo>
                    <a:pt x="1843" y="634"/>
                    <a:pt x="1848" y="634"/>
                    <a:pt x="1848" y="645"/>
                  </a:cubicBezTo>
                  <a:cubicBezTo>
                    <a:pt x="1848" y="645"/>
                    <a:pt x="1837" y="622"/>
                    <a:pt x="1837" y="622"/>
                  </a:cubicBezTo>
                  <a:cubicBezTo>
                    <a:pt x="1836" y="621"/>
                    <a:pt x="1836" y="620"/>
                    <a:pt x="1835" y="620"/>
                  </a:cubicBezTo>
                  <a:lnTo>
                    <a:pt x="1835" y="620"/>
                  </a:lnTo>
                  <a:cubicBezTo>
                    <a:pt x="1833" y="620"/>
                    <a:pt x="1836" y="640"/>
                    <a:pt x="1833" y="640"/>
                  </a:cubicBezTo>
                  <a:cubicBezTo>
                    <a:pt x="1832" y="640"/>
                    <a:pt x="1832" y="640"/>
                    <a:pt x="1832" y="639"/>
                  </a:cubicBezTo>
                  <a:lnTo>
                    <a:pt x="1832" y="639"/>
                  </a:lnTo>
                  <a:cubicBezTo>
                    <a:pt x="1832" y="645"/>
                    <a:pt x="1837" y="656"/>
                    <a:pt x="1832" y="662"/>
                  </a:cubicBezTo>
                  <a:cubicBezTo>
                    <a:pt x="1832" y="662"/>
                    <a:pt x="1826" y="639"/>
                    <a:pt x="1826" y="639"/>
                  </a:cubicBezTo>
                  <a:cubicBezTo>
                    <a:pt x="1826" y="637"/>
                    <a:pt x="1827" y="637"/>
                    <a:pt x="1828" y="637"/>
                  </a:cubicBezTo>
                  <a:cubicBezTo>
                    <a:pt x="1829" y="637"/>
                    <a:pt x="1832" y="639"/>
                    <a:pt x="1832" y="639"/>
                  </a:cubicBezTo>
                  <a:cubicBezTo>
                    <a:pt x="1832" y="639"/>
                    <a:pt x="1832" y="634"/>
                    <a:pt x="1832" y="634"/>
                  </a:cubicBezTo>
                  <a:cubicBezTo>
                    <a:pt x="1826" y="628"/>
                    <a:pt x="1820" y="628"/>
                    <a:pt x="1820" y="622"/>
                  </a:cubicBezTo>
                  <a:lnTo>
                    <a:pt x="1820" y="622"/>
                  </a:lnTo>
                  <a:cubicBezTo>
                    <a:pt x="1820" y="626"/>
                    <a:pt x="1820" y="629"/>
                    <a:pt x="1821" y="631"/>
                  </a:cubicBezTo>
                  <a:lnTo>
                    <a:pt x="1821" y="631"/>
                  </a:lnTo>
                  <a:cubicBezTo>
                    <a:pt x="1821" y="631"/>
                    <a:pt x="1821" y="631"/>
                    <a:pt x="1820" y="631"/>
                  </a:cubicBezTo>
                  <a:cubicBezTo>
                    <a:pt x="1819" y="631"/>
                    <a:pt x="1818" y="631"/>
                    <a:pt x="1815" y="628"/>
                  </a:cubicBezTo>
                  <a:cubicBezTo>
                    <a:pt x="1815" y="634"/>
                    <a:pt x="1815" y="639"/>
                    <a:pt x="1815" y="639"/>
                  </a:cubicBezTo>
                  <a:cubicBezTo>
                    <a:pt x="1814" y="638"/>
                    <a:pt x="1813" y="638"/>
                    <a:pt x="1813" y="638"/>
                  </a:cubicBezTo>
                  <a:lnTo>
                    <a:pt x="1813" y="638"/>
                  </a:lnTo>
                  <a:cubicBezTo>
                    <a:pt x="1811" y="638"/>
                    <a:pt x="1814" y="650"/>
                    <a:pt x="1809" y="650"/>
                  </a:cubicBezTo>
                  <a:cubicBezTo>
                    <a:pt x="1809" y="646"/>
                    <a:pt x="1809" y="638"/>
                    <a:pt x="1806" y="638"/>
                  </a:cubicBezTo>
                  <a:cubicBezTo>
                    <a:pt x="1806" y="638"/>
                    <a:pt x="1805" y="638"/>
                    <a:pt x="1804" y="639"/>
                  </a:cubicBezTo>
                  <a:cubicBezTo>
                    <a:pt x="1804" y="634"/>
                    <a:pt x="1804" y="628"/>
                    <a:pt x="1804" y="622"/>
                  </a:cubicBezTo>
                  <a:cubicBezTo>
                    <a:pt x="1804" y="625"/>
                    <a:pt x="1803" y="626"/>
                    <a:pt x="1803" y="626"/>
                  </a:cubicBezTo>
                  <a:cubicBezTo>
                    <a:pt x="1801" y="626"/>
                    <a:pt x="1797" y="615"/>
                    <a:pt x="1792" y="611"/>
                  </a:cubicBezTo>
                  <a:lnTo>
                    <a:pt x="1792" y="622"/>
                  </a:lnTo>
                  <a:cubicBezTo>
                    <a:pt x="1792" y="628"/>
                    <a:pt x="1792" y="637"/>
                    <a:pt x="1792" y="645"/>
                  </a:cubicBezTo>
                  <a:cubicBezTo>
                    <a:pt x="1792" y="644"/>
                    <a:pt x="1792" y="643"/>
                    <a:pt x="1792" y="643"/>
                  </a:cubicBezTo>
                  <a:cubicBezTo>
                    <a:pt x="1791" y="643"/>
                    <a:pt x="1790" y="644"/>
                    <a:pt x="1789" y="644"/>
                  </a:cubicBezTo>
                  <a:cubicBezTo>
                    <a:pt x="1788" y="644"/>
                    <a:pt x="1787" y="643"/>
                    <a:pt x="1787" y="639"/>
                  </a:cubicBezTo>
                  <a:cubicBezTo>
                    <a:pt x="1792" y="639"/>
                    <a:pt x="1787" y="622"/>
                    <a:pt x="1787" y="617"/>
                  </a:cubicBezTo>
                  <a:cubicBezTo>
                    <a:pt x="1786" y="615"/>
                    <a:pt x="1785" y="614"/>
                    <a:pt x="1785" y="614"/>
                  </a:cubicBezTo>
                  <a:lnTo>
                    <a:pt x="1785" y="614"/>
                  </a:lnTo>
                  <a:cubicBezTo>
                    <a:pt x="1783" y="614"/>
                    <a:pt x="1786" y="634"/>
                    <a:pt x="1781" y="634"/>
                  </a:cubicBezTo>
                  <a:cubicBezTo>
                    <a:pt x="1781" y="630"/>
                    <a:pt x="1781" y="627"/>
                    <a:pt x="1780" y="624"/>
                  </a:cubicBezTo>
                  <a:lnTo>
                    <a:pt x="1780" y="624"/>
                  </a:lnTo>
                  <a:cubicBezTo>
                    <a:pt x="1780" y="630"/>
                    <a:pt x="1779" y="636"/>
                    <a:pt x="1776" y="639"/>
                  </a:cubicBezTo>
                  <a:cubicBezTo>
                    <a:pt x="1776" y="641"/>
                    <a:pt x="1776" y="645"/>
                    <a:pt x="1776" y="645"/>
                  </a:cubicBezTo>
                  <a:cubicBezTo>
                    <a:pt x="1776" y="656"/>
                    <a:pt x="1776" y="656"/>
                    <a:pt x="1776" y="656"/>
                  </a:cubicBezTo>
                  <a:cubicBezTo>
                    <a:pt x="1774" y="654"/>
                    <a:pt x="1773" y="653"/>
                    <a:pt x="1773" y="652"/>
                  </a:cubicBezTo>
                  <a:lnTo>
                    <a:pt x="1773" y="652"/>
                  </a:lnTo>
                  <a:cubicBezTo>
                    <a:pt x="1774" y="653"/>
                    <a:pt x="1774" y="653"/>
                    <a:pt x="1775" y="653"/>
                  </a:cubicBezTo>
                  <a:cubicBezTo>
                    <a:pt x="1775" y="653"/>
                    <a:pt x="1776" y="652"/>
                    <a:pt x="1776" y="650"/>
                  </a:cubicBezTo>
                  <a:lnTo>
                    <a:pt x="1776" y="650"/>
                  </a:lnTo>
                  <a:cubicBezTo>
                    <a:pt x="1776" y="650"/>
                    <a:pt x="1773" y="650"/>
                    <a:pt x="1773" y="652"/>
                  </a:cubicBezTo>
                  <a:lnTo>
                    <a:pt x="1773" y="652"/>
                  </a:lnTo>
                  <a:cubicBezTo>
                    <a:pt x="1771" y="649"/>
                    <a:pt x="1767" y="642"/>
                    <a:pt x="1765" y="642"/>
                  </a:cubicBezTo>
                  <a:cubicBezTo>
                    <a:pt x="1765" y="642"/>
                    <a:pt x="1764" y="643"/>
                    <a:pt x="1764" y="645"/>
                  </a:cubicBezTo>
                  <a:cubicBezTo>
                    <a:pt x="1759" y="639"/>
                    <a:pt x="1759" y="628"/>
                    <a:pt x="1759" y="628"/>
                  </a:cubicBezTo>
                  <a:cubicBezTo>
                    <a:pt x="1759" y="630"/>
                    <a:pt x="1759" y="631"/>
                    <a:pt x="1758" y="631"/>
                  </a:cubicBezTo>
                  <a:cubicBezTo>
                    <a:pt x="1757" y="631"/>
                    <a:pt x="1754" y="622"/>
                    <a:pt x="1753" y="622"/>
                  </a:cubicBezTo>
                  <a:cubicBezTo>
                    <a:pt x="1753" y="622"/>
                    <a:pt x="1753" y="622"/>
                    <a:pt x="1753" y="622"/>
                  </a:cubicBezTo>
                  <a:cubicBezTo>
                    <a:pt x="1753" y="634"/>
                    <a:pt x="1753" y="634"/>
                    <a:pt x="1753" y="645"/>
                  </a:cubicBezTo>
                  <a:lnTo>
                    <a:pt x="1759" y="634"/>
                  </a:lnTo>
                  <a:lnTo>
                    <a:pt x="1753" y="650"/>
                  </a:lnTo>
                  <a:cubicBezTo>
                    <a:pt x="1759" y="650"/>
                    <a:pt x="1759" y="645"/>
                    <a:pt x="1759" y="645"/>
                  </a:cubicBezTo>
                  <a:cubicBezTo>
                    <a:pt x="1759" y="653"/>
                    <a:pt x="1759" y="652"/>
                    <a:pt x="1761" y="656"/>
                  </a:cubicBezTo>
                  <a:lnTo>
                    <a:pt x="1761" y="656"/>
                  </a:lnTo>
                  <a:cubicBezTo>
                    <a:pt x="1761" y="656"/>
                    <a:pt x="1761" y="656"/>
                    <a:pt x="1761" y="656"/>
                  </a:cubicBezTo>
                  <a:cubicBezTo>
                    <a:pt x="1759" y="656"/>
                    <a:pt x="1758" y="664"/>
                    <a:pt x="1756" y="664"/>
                  </a:cubicBezTo>
                  <a:cubicBezTo>
                    <a:pt x="1755" y="664"/>
                    <a:pt x="1754" y="664"/>
                    <a:pt x="1753" y="662"/>
                  </a:cubicBezTo>
                  <a:lnTo>
                    <a:pt x="1748" y="634"/>
                  </a:lnTo>
                  <a:cubicBezTo>
                    <a:pt x="1747" y="632"/>
                    <a:pt x="1746" y="631"/>
                    <a:pt x="1745" y="631"/>
                  </a:cubicBezTo>
                  <a:cubicBezTo>
                    <a:pt x="1742" y="631"/>
                    <a:pt x="1741" y="646"/>
                    <a:pt x="1738" y="646"/>
                  </a:cubicBezTo>
                  <a:cubicBezTo>
                    <a:pt x="1737" y="646"/>
                    <a:pt x="1737" y="645"/>
                    <a:pt x="1736" y="645"/>
                  </a:cubicBezTo>
                  <a:lnTo>
                    <a:pt x="1736" y="650"/>
                  </a:lnTo>
                  <a:cubicBezTo>
                    <a:pt x="1736" y="655"/>
                    <a:pt x="1736" y="656"/>
                    <a:pt x="1736" y="656"/>
                  </a:cubicBezTo>
                  <a:cubicBezTo>
                    <a:pt x="1736" y="656"/>
                    <a:pt x="1735" y="654"/>
                    <a:pt x="1734" y="654"/>
                  </a:cubicBezTo>
                  <a:cubicBezTo>
                    <a:pt x="1733" y="654"/>
                    <a:pt x="1732" y="655"/>
                    <a:pt x="1731" y="656"/>
                  </a:cubicBezTo>
                  <a:cubicBezTo>
                    <a:pt x="1731" y="645"/>
                    <a:pt x="1731" y="645"/>
                    <a:pt x="1731" y="639"/>
                  </a:cubicBezTo>
                  <a:cubicBezTo>
                    <a:pt x="1731" y="645"/>
                    <a:pt x="1725" y="639"/>
                    <a:pt x="1725" y="656"/>
                  </a:cubicBezTo>
                  <a:lnTo>
                    <a:pt x="1720" y="645"/>
                  </a:lnTo>
                  <a:cubicBezTo>
                    <a:pt x="1719" y="644"/>
                    <a:pt x="1719" y="644"/>
                    <a:pt x="1719" y="644"/>
                  </a:cubicBezTo>
                  <a:cubicBezTo>
                    <a:pt x="1715" y="644"/>
                    <a:pt x="1719" y="668"/>
                    <a:pt x="1715" y="668"/>
                  </a:cubicBezTo>
                  <a:cubicBezTo>
                    <a:pt x="1715" y="668"/>
                    <a:pt x="1714" y="668"/>
                    <a:pt x="1714" y="667"/>
                  </a:cubicBezTo>
                  <a:cubicBezTo>
                    <a:pt x="1714" y="660"/>
                    <a:pt x="1714" y="655"/>
                    <a:pt x="1714" y="650"/>
                  </a:cubicBezTo>
                  <a:cubicBezTo>
                    <a:pt x="1713" y="650"/>
                    <a:pt x="1713" y="649"/>
                    <a:pt x="1712" y="649"/>
                  </a:cubicBezTo>
                  <a:cubicBezTo>
                    <a:pt x="1709" y="649"/>
                    <a:pt x="1709" y="657"/>
                    <a:pt x="1708" y="657"/>
                  </a:cubicBezTo>
                  <a:cubicBezTo>
                    <a:pt x="1708" y="657"/>
                    <a:pt x="1708" y="657"/>
                    <a:pt x="1708" y="656"/>
                  </a:cubicBezTo>
                  <a:cubicBezTo>
                    <a:pt x="1708" y="656"/>
                    <a:pt x="1708" y="667"/>
                    <a:pt x="1703" y="667"/>
                  </a:cubicBezTo>
                  <a:lnTo>
                    <a:pt x="1703" y="667"/>
                  </a:lnTo>
                  <a:cubicBezTo>
                    <a:pt x="1703" y="665"/>
                    <a:pt x="1703" y="664"/>
                    <a:pt x="1703" y="662"/>
                  </a:cubicBezTo>
                  <a:cubicBezTo>
                    <a:pt x="1703" y="662"/>
                    <a:pt x="1703" y="667"/>
                    <a:pt x="1703" y="667"/>
                  </a:cubicBezTo>
                  <a:cubicBezTo>
                    <a:pt x="1703" y="667"/>
                    <a:pt x="1703" y="667"/>
                    <a:pt x="1703" y="667"/>
                  </a:cubicBezTo>
                  <a:lnTo>
                    <a:pt x="1703" y="667"/>
                  </a:lnTo>
                  <a:cubicBezTo>
                    <a:pt x="1704" y="668"/>
                    <a:pt x="1704" y="669"/>
                    <a:pt x="1705" y="671"/>
                  </a:cubicBezTo>
                  <a:lnTo>
                    <a:pt x="1705" y="671"/>
                  </a:lnTo>
                  <a:cubicBezTo>
                    <a:pt x="1703" y="667"/>
                    <a:pt x="1700" y="666"/>
                    <a:pt x="1699" y="666"/>
                  </a:cubicBezTo>
                  <a:cubicBezTo>
                    <a:pt x="1696" y="666"/>
                    <a:pt x="1694" y="668"/>
                    <a:pt x="1692" y="668"/>
                  </a:cubicBezTo>
                  <a:cubicBezTo>
                    <a:pt x="1690" y="668"/>
                    <a:pt x="1688" y="666"/>
                    <a:pt x="1686" y="656"/>
                  </a:cubicBezTo>
                  <a:cubicBezTo>
                    <a:pt x="1680" y="662"/>
                    <a:pt x="1680" y="667"/>
                    <a:pt x="1675" y="667"/>
                  </a:cubicBezTo>
                  <a:cubicBezTo>
                    <a:pt x="1675" y="662"/>
                    <a:pt x="1675" y="662"/>
                    <a:pt x="1675" y="662"/>
                  </a:cubicBezTo>
                  <a:cubicBezTo>
                    <a:pt x="1674" y="661"/>
                    <a:pt x="1674" y="661"/>
                    <a:pt x="1674" y="661"/>
                  </a:cubicBezTo>
                  <a:cubicBezTo>
                    <a:pt x="1671" y="661"/>
                    <a:pt x="1673" y="681"/>
                    <a:pt x="1671" y="681"/>
                  </a:cubicBezTo>
                  <a:cubicBezTo>
                    <a:pt x="1671" y="681"/>
                    <a:pt x="1670" y="680"/>
                    <a:pt x="1669" y="678"/>
                  </a:cubicBezTo>
                  <a:cubicBezTo>
                    <a:pt x="1664" y="667"/>
                    <a:pt x="1669" y="673"/>
                    <a:pt x="1669" y="667"/>
                  </a:cubicBezTo>
                  <a:cubicBezTo>
                    <a:pt x="1667" y="658"/>
                    <a:pt x="1666" y="656"/>
                    <a:pt x="1665" y="656"/>
                  </a:cubicBezTo>
                  <a:cubicBezTo>
                    <a:pt x="1664" y="656"/>
                    <a:pt x="1663" y="661"/>
                    <a:pt x="1661" y="661"/>
                  </a:cubicBezTo>
                  <a:cubicBezTo>
                    <a:pt x="1660" y="661"/>
                    <a:pt x="1659" y="660"/>
                    <a:pt x="1658" y="656"/>
                  </a:cubicBezTo>
                  <a:lnTo>
                    <a:pt x="1658" y="650"/>
                  </a:lnTo>
                  <a:cubicBezTo>
                    <a:pt x="1657" y="650"/>
                    <a:pt x="1657" y="650"/>
                    <a:pt x="1656" y="650"/>
                  </a:cubicBezTo>
                  <a:cubicBezTo>
                    <a:pt x="1653" y="650"/>
                    <a:pt x="1652" y="663"/>
                    <a:pt x="1649" y="663"/>
                  </a:cubicBezTo>
                  <a:cubicBezTo>
                    <a:pt x="1648" y="663"/>
                    <a:pt x="1647" y="662"/>
                    <a:pt x="1647" y="662"/>
                  </a:cubicBezTo>
                  <a:cubicBezTo>
                    <a:pt x="1647" y="673"/>
                    <a:pt x="1641" y="678"/>
                    <a:pt x="1641" y="684"/>
                  </a:cubicBezTo>
                  <a:cubicBezTo>
                    <a:pt x="1641" y="673"/>
                    <a:pt x="1641" y="678"/>
                    <a:pt x="1641" y="667"/>
                  </a:cubicBezTo>
                  <a:cubicBezTo>
                    <a:pt x="1636" y="667"/>
                    <a:pt x="1641" y="684"/>
                    <a:pt x="1641" y="690"/>
                  </a:cubicBezTo>
                  <a:cubicBezTo>
                    <a:pt x="1636" y="684"/>
                    <a:pt x="1636" y="678"/>
                    <a:pt x="1630" y="667"/>
                  </a:cubicBezTo>
                  <a:lnTo>
                    <a:pt x="1636" y="667"/>
                  </a:lnTo>
                  <a:cubicBezTo>
                    <a:pt x="1634" y="661"/>
                    <a:pt x="1632" y="660"/>
                    <a:pt x="1632" y="660"/>
                  </a:cubicBezTo>
                  <a:cubicBezTo>
                    <a:pt x="1630" y="660"/>
                    <a:pt x="1630" y="663"/>
                    <a:pt x="1630" y="663"/>
                  </a:cubicBezTo>
                  <a:cubicBezTo>
                    <a:pt x="1630" y="663"/>
                    <a:pt x="1630" y="663"/>
                    <a:pt x="1630" y="662"/>
                  </a:cubicBezTo>
                  <a:lnTo>
                    <a:pt x="1630" y="656"/>
                  </a:lnTo>
                  <a:cubicBezTo>
                    <a:pt x="1624" y="662"/>
                    <a:pt x="1624" y="678"/>
                    <a:pt x="1619" y="678"/>
                  </a:cubicBezTo>
                  <a:lnTo>
                    <a:pt x="1619" y="684"/>
                  </a:lnTo>
                  <a:cubicBezTo>
                    <a:pt x="1619" y="688"/>
                    <a:pt x="1619" y="690"/>
                    <a:pt x="1619" y="690"/>
                  </a:cubicBezTo>
                  <a:cubicBezTo>
                    <a:pt x="1619" y="690"/>
                    <a:pt x="1618" y="681"/>
                    <a:pt x="1616" y="681"/>
                  </a:cubicBezTo>
                  <a:cubicBezTo>
                    <a:pt x="1615" y="681"/>
                    <a:pt x="1614" y="682"/>
                    <a:pt x="1613" y="684"/>
                  </a:cubicBezTo>
                  <a:lnTo>
                    <a:pt x="1613" y="667"/>
                  </a:lnTo>
                  <a:cubicBezTo>
                    <a:pt x="1613" y="673"/>
                    <a:pt x="1608" y="684"/>
                    <a:pt x="1602" y="690"/>
                  </a:cubicBezTo>
                  <a:cubicBezTo>
                    <a:pt x="1602" y="688"/>
                    <a:pt x="1602" y="685"/>
                    <a:pt x="1603" y="683"/>
                  </a:cubicBezTo>
                  <a:lnTo>
                    <a:pt x="1603" y="683"/>
                  </a:lnTo>
                  <a:cubicBezTo>
                    <a:pt x="1601" y="688"/>
                    <a:pt x="1600" y="690"/>
                    <a:pt x="1596" y="690"/>
                  </a:cubicBezTo>
                  <a:cubicBezTo>
                    <a:pt x="1596" y="656"/>
                    <a:pt x="1585" y="684"/>
                    <a:pt x="1580" y="656"/>
                  </a:cubicBezTo>
                  <a:cubicBezTo>
                    <a:pt x="1578" y="661"/>
                    <a:pt x="1576" y="662"/>
                    <a:pt x="1574" y="662"/>
                  </a:cubicBezTo>
                  <a:cubicBezTo>
                    <a:pt x="1569" y="662"/>
                    <a:pt x="1563" y="655"/>
                    <a:pt x="1559" y="655"/>
                  </a:cubicBezTo>
                  <a:cubicBezTo>
                    <a:pt x="1559" y="655"/>
                    <a:pt x="1558" y="655"/>
                    <a:pt x="1557" y="656"/>
                  </a:cubicBezTo>
                  <a:cubicBezTo>
                    <a:pt x="1560" y="670"/>
                    <a:pt x="1560" y="670"/>
                    <a:pt x="1559" y="670"/>
                  </a:cubicBezTo>
                  <a:cubicBezTo>
                    <a:pt x="1559" y="670"/>
                    <a:pt x="1557" y="670"/>
                    <a:pt x="1557" y="684"/>
                  </a:cubicBezTo>
                  <a:lnTo>
                    <a:pt x="1552" y="667"/>
                  </a:lnTo>
                  <a:cubicBezTo>
                    <a:pt x="1546" y="662"/>
                    <a:pt x="1552" y="662"/>
                    <a:pt x="1546" y="656"/>
                  </a:cubicBezTo>
                  <a:cubicBezTo>
                    <a:pt x="1546" y="656"/>
                    <a:pt x="1546" y="645"/>
                    <a:pt x="1541" y="639"/>
                  </a:cubicBezTo>
                  <a:lnTo>
                    <a:pt x="1541" y="639"/>
                  </a:lnTo>
                  <a:cubicBezTo>
                    <a:pt x="1546" y="645"/>
                    <a:pt x="1540" y="650"/>
                    <a:pt x="1540" y="650"/>
                  </a:cubicBezTo>
                  <a:lnTo>
                    <a:pt x="1546" y="662"/>
                  </a:lnTo>
                  <a:cubicBezTo>
                    <a:pt x="1545" y="665"/>
                    <a:pt x="1544" y="666"/>
                    <a:pt x="1543" y="666"/>
                  </a:cubicBezTo>
                  <a:cubicBezTo>
                    <a:pt x="1540" y="666"/>
                    <a:pt x="1537" y="652"/>
                    <a:pt x="1535" y="652"/>
                  </a:cubicBezTo>
                  <a:cubicBezTo>
                    <a:pt x="1535" y="652"/>
                    <a:pt x="1535" y="653"/>
                    <a:pt x="1535" y="656"/>
                  </a:cubicBezTo>
                  <a:lnTo>
                    <a:pt x="1535" y="645"/>
                  </a:lnTo>
                  <a:cubicBezTo>
                    <a:pt x="1529" y="650"/>
                    <a:pt x="1524" y="645"/>
                    <a:pt x="1524" y="667"/>
                  </a:cubicBezTo>
                  <a:cubicBezTo>
                    <a:pt x="1524" y="667"/>
                    <a:pt x="1518" y="656"/>
                    <a:pt x="1518" y="656"/>
                  </a:cubicBezTo>
                  <a:cubicBezTo>
                    <a:pt x="1514" y="656"/>
                    <a:pt x="1509" y="673"/>
                    <a:pt x="1505" y="673"/>
                  </a:cubicBezTo>
                  <a:cubicBezTo>
                    <a:pt x="1504" y="673"/>
                    <a:pt x="1503" y="671"/>
                    <a:pt x="1501" y="667"/>
                  </a:cubicBezTo>
                  <a:lnTo>
                    <a:pt x="1501" y="662"/>
                  </a:lnTo>
                  <a:cubicBezTo>
                    <a:pt x="1501" y="665"/>
                    <a:pt x="1501" y="672"/>
                    <a:pt x="1499" y="672"/>
                  </a:cubicBezTo>
                  <a:cubicBezTo>
                    <a:pt x="1499" y="672"/>
                    <a:pt x="1497" y="671"/>
                    <a:pt x="1496" y="667"/>
                  </a:cubicBezTo>
                  <a:cubicBezTo>
                    <a:pt x="1496" y="667"/>
                    <a:pt x="1496" y="662"/>
                    <a:pt x="1496" y="662"/>
                  </a:cubicBezTo>
                  <a:cubicBezTo>
                    <a:pt x="1496" y="662"/>
                    <a:pt x="1496" y="673"/>
                    <a:pt x="1490" y="673"/>
                  </a:cubicBezTo>
                  <a:lnTo>
                    <a:pt x="1490" y="662"/>
                  </a:lnTo>
                  <a:cubicBezTo>
                    <a:pt x="1490" y="661"/>
                    <a:pt x="1489" y="661"/>
                    <a:pt x="1489" y="661"/>
                  </a:cubicBezTo>
                  <a:cubicBezTo>
                    <a:pt x="1484" y="661"/>
                    <a:pt x="1484" y="685"/>
                    <a:pt x="1479" y="690"/>
                  </a:cubicBezTo>
                  <a:cubicBezTo>
                    <a:pt x="1473" y="667"/>
                    <a:pt x="1468" y="662"/>
                    <a:pt x="1468" y="662"/>
                  </a:cubicBezTo>
                  <a:lnTo>
                    <a:pt x="1468" y="656"/>
                  </a:lnTo>
                  <a:cubicBezTo>
                    <a:pt x="1456" y="656"/>
                    <a:pt x="1456" y="673"/>
                    <a:pt x="1445" y="684"/>
                  </a:cubicBezTo>
                  <a:cubicBezTo>
                    <a:pt x="1442" y="673"/>
                    <a:pt x="1438" y="671"/>
                    <a:pt x="1434" y="671"/>
                  </a:cubicBezTo>
                  <a:cubicBezTo>
                    <a:pt x="1433" y="671"/>
                    <a:pt x="1431" y="672"/>
                    <a:pt x="1430" y="672"/>
                  </a:cubicBezTo>
                  <a:cubicBezTo>
                    <a:pt x="1427" y="672"/>
                    <a:pt x="1425" y="671"/>
                    <a:pt x="1423" y="667"/>
                  </a:cubicBezTo>
                  <a:cubicBezTo>
                    <a:pt x="1423" y="667"/>
                    <a:pt x="1423" y="684"/>
                    <a:pt x="1423" y="684"/>
                  </a:cubicBezTo>
                  <a:cubicBezTo>
                    <a:pt x="1423" y="683"/>
                    <a:pt x="1423" y="683"/>
                    <a:pt x="1423" y="683"/>
                  </a:cubicBezTo>
                  <a:cubicBezTo>
                    <a:pt x="1422" y="683"/>
                    <a:pt x="1420" y="689"/>
                    <a:pt x="1419" y="689"/>
                  </a:cubicBezTo>
                  <a:cubicBezTo>
                    <a:pt x="1418" y="689"/>
                    <a:pt x="1417" y="686"/>
                    <a:pt x="1417" y="678"/>
                  </a:cubicBezTo>
                  <a:cubicBezTo>
                    <a:pt x="1414" y="668"/>
                    <a:pt x="1413" y="666"/>
                    <a:pt x="1411" y="666"/>
                  </a:cubicBezTo>
                  <a:cubicBezTo>
                    <a:pt x="1410" y="666"/>
                    <a:pt x="1408" y="667"/>
                    <a:pt x="1406" y="667"/>
                  </a:cubicBezTo>
                  <a:lnTo>
                    <a:pt x="1412" y="690"/>
                  </a:lnTo>
                  <a:cubicBezTo>
                    <a:pt x="1409" y="681"/>
                    <a:pt x="1406" y="678"/>
                    <a:pt x="1404" y="678"/>
                  </a:cubicBezTo>
                  <a:cubicBezTo>
                    <a:pt x="1399" y="678"/>
                    <a:pt x="1395" y="687"/>
                    <a:pt x="1391" y="687"/>
                  </a:cubicBezTo>
                  <a:cubicBezTo>
                    <a:pt x="1389" y="687"/>
                    <a:pt x="1386" y="685"/>
                    <a:pt x="1384" y="678"/>
                  </a:cubicBezTo>
                  <a:cubicBezTo>
                    <a:pt x="1384" y="684"/>
                    <a:pt x="1384" y="684"/>
                    <a:pt x="1384" y="690"/>
                  </a:cubicBezTo>
                  <a:lnTo>
                    <a:pt x="1378" y="678"/>
                  </a:lnTo>
                  <a:cubicBezTo>
                    <a:pt x="1375" y="676"/>
                    <a:pt x="1374" y="674"/>
                    <a:pt x="1372" y="674"/>
                  </a:cubicBezTo>
                  <a:cubicBezTo>
                    <a:pt x="1371" y="674"/>
                    <a:pt x="1370" y="676"/>
                    <a:pt x="1367" y="678"/>
                  </a:cubicBezTo>
                  <a:lnTo>
                    <a:pt x="1367" y="667"/>
                  </a:lnTo>
                  <a:cubicBezTo>
                    <a:pt x="1361" y="667"/>
                    <a:pt x="1367" y="706"/>
                    <a:pt x="1361" y="706"/>
                  </a:cubicBezTo>
                  <a:lnTo>
                    <a:pt x="1361" y="690"/>
                  </a:lnTo>
                  <a:cubicBezTo>
                    <a:pt x="1357" y="690"/>
                    <a:pt x="1351" y="682"/>
                    <a:pt x="1348" y="682"/>
                  </a:cubicBezTo>
                  <a:cubicBezTo>
                    <a:pt x="1346" y="682"/>
                    <a:pt x="1344" y="684"/>
                    <a:pt x="1344" y="690"/>
                  </a:cubicBezTo>
                  <a:cubicBezTo>
                    <a:pt x="1339" y="690"/>
                    <a:pt x="1339" y="684"/>
                    <a:pt x="1344" y="678"/>
                  </a:cubicBezTo>
                  <a:cubicBezTo>
                    <a:pt x="1342" y="678"/>
                    <a:pt x="1338" y="676"/>
                    <a:pt x="1336" y="676"/>
                  </a:cubicBezTo>
                  <a:cubicBezTo>
                    <a:pt x="1333" y="676"/>
                    <a:pt x="1331" y="679"/>
                    <a:pt x="1332" y="688"/>
                  </a:cubicBezTo>
                  <a:lnTo>
                    <a:pt x="1332" y="688"/>
                  </a:lnTo>
                  <a:cubicBezTo>
                    <a:pt x="1332" y="688"/>
                    <a:pt x="1332" y="688"/>
                    <a:pt x="1332" y="688"/>
                  </a:cubicBezTo>
                  <a:cubicBezTo>
                    <a:pt x="1330" y="688"/>
                    <a:pt x="1328" y="697"/>
                    <a:pt x="1328" y="701"/>
                  </a:cubicBezTo>
                  <a:lnTo>
                    <a:pt x="1322" y="690"/>
                  </a:lnTo>
                  <a:cubicBezTo>
                    <a:pt x="1322" y="706"/>
                    <a:pt x="1322" y="712"/>
                    <a:pt x="1322" y="718"/>
                  </a:cubicBezTo>
                  <a:cubicBezTo>
                    <a:pt x="1322" y="718"/>
                    <a:pt x="1318" y="710"/>
                    <a:pt x="1320" y="710"/>
                  </a:cubicBezTo>
                  <a:lnTo>
                    <a:pt x="1320" y="710"/>
                  </a:lnTo>
                  <a:cubicBezTo>
                    <a:pt x="1320" y="710"/>
                    <a:pt x="1321" y="711"/>
                    <a:pt x="1322" y="712"/>
                  </a:cubicBezTo>
                  <a:cubicBezTo>
                    <a:pt x="1321" y="710"/>
                    <a:pt x="1320" y="709"/>
                    <a:pt x="1320" y="709"/>
                  </a:cubicBezTo>
                  <a:lnTo>
                    <a:pt x="1320" y="709"/>
                  </a:lnTo>
                  <a:cubicBezTo>
                    <a:pt x="1318" y="709"/>
                    <a:pt x="1320" y="719"/>
                    <a:pt x="1318" y="719"/>
                  </a:cubicBezTo>
                  <a:cubicBezTo>
                    <a:pt x="1318" y="719"/>
                    <a:pt x="1317" y="718"/>
                    <a:pt x="1316" y="718"/>
                  </a:cubicBezTo>
                  <a:lnTo>
                    <a:pt x="1316" y="706"/>
                  </a:lnTo>
                  <a:cubicBezTo>
                    <a:pt x="1311" y="706"/>
                    <a:pt x="1311" y="712"/>
                    <a:pt x="1311" y="723"/>
                  </a:cubicBezTo>
                  <a:cubicBezTo>
                    <a:pt x="1311" y="724"/>
                    <a:pt x="1311" y="725"/>
                    <a:pt x="1310" y="725"/>
                  </a:cubicBezTo>
                  <a:cubicBezTo>
                    <a:pt x="1309" y="725"/>
                    <a:pt x="1305" y="716"/>
                    <a:pt x="1305" y="706"/>
                  </a:cubicBezTo>
                  <a:cubicBezTo>
                    <a:pt x="1305" y="712"/>
                    <a:pt x="1305" y="723"/>
                    <a:pt x="1300" y="723"/>
                  </a:cubicBezTo>
                  <a:cubicBezTo>
                    <a:pt x="1300" y="718"/>
                    <a:pt x="1300" y="712"/>
                    <a:pt x="1300" y="712"/>
                  </a:cubicBezTo>
                  <a:cubicBezTo>
                    <a:pt x="1299" y="711"/>
                    <a:pt x="1298" y="711"/>
                    <a:pt x="1298" y="711"/>
                  </a:cubicBezTo>
                  <a:cubicBezTo>
                    <a:pt x="1295" y="711"/>
                    <a:pt x="1294" y="721"/>
                    <a:pt x="1291" y="721"/>
                  </a:cubicBezTo>
                  <a:cubicBezTo>
                    <a:pt x="1290" y="721"/>
                    <a:pt x="1290" y="720"/>
                    <a:pt x="1288" y="718"/>
                  </a:cubicBezTo>
                  <a:cubicBezTo>
                    <a:pt x="1288" y="712"/>
                    <a:pt x="1288" y="712"/>
                    <a:pt x="1288" y="706"/>
                  </a:cubicBezTo>
                  <a:cubicBezTo>
                    <a:pt x="1293" y="706"/>
                    <a:pt x="1294" y="706"/>
                    <a:pt x="1294" y="709"/>
                  </a:cubicBezTo>
                  <a:lnTo>
                    <a:pt x="1294" y="709"/>
                  </a:lnTo>
                  <a:cubicBezTo>
                    <a:pt x="1293" y="695"/>
                    <a:pt x="1288" y="694"/>
                    <a:pt x="1288" y="678"/>
                  </a:cubicBezTo>
                  <a:cubicBezTo>
                    <a:pt x="1288" y="688"/>
                    <a:pt x="1288" y="702"/>
                    <a:pt x="1285" y="702"/>
                  </a:cubicBezTo>
                  <a:cubicBezTo>
                    <a:pt x="1284" y="702"/>
                    <a:pt x="1284" y="702"/>
                    <a:pt x="1283" y="701"/>
                  </a:cubicBezTo>
                  <a:cubicBezTo>
                    <a:pt x="1277" y="701"/>
                    <a:pt x="1277" y="695"/>
                    <a:pt x="1277" y="695"/>
                  </a:cubicBezTo>
                  <a:cubicBezTo>
                    <a:pt x="1277" y="690"/>
                    <a:pt x="1272" y="690"/>
                    <a:pt x="1272" y="690"/>
                  </a:cubicBezTo>
                  <a:lnTo>
                    <a:pt x="1272" y="690"/>
                  </a:lnTo>
                  <a:cubicBezTo>
                    <a:pt x="1272" y="706"/>
                    <a:pt x="1272" y="701"/>
                    <a:pt x="1277" y="712"/>
                  </a:cubicBezTo>
                  <a:lnTo>
                    <a:pt x="1283" y="712"/>
                  </a:lnTo>
                  <a:cubicBezTo>
                    <a:pt x="1279" y="716"/>
                    <a:pt x="1278" y="720"/>
                    <a:pt x="1277" y="720"/>
                  </a:cubicBezTo>
                  <a:cubicBezTo>
                    <a:pt x="1277" y="720"/>
                    <a:pt x="1277" y="719"/>
                    <a:pt x="1277" y="718"/>
                  </a:cubicBezTo>
                  <a:cubicBezTo>
                    <a:pt x="1277" y="723"/>
                    <a:pt x="1277" y="734"/>
                    <a:pt x="1277" y="734"/>
                  </a:cubicBezTo>
                  <a:cubicBezTo>
                    <a:pt x="1272" y="718"/>
                    <a:pt x="1266" y="712"/>
                    <a:pt x="1266" y="701"/>
                  </a:cubicBezTo>
                  <a:cubicBezTo>
                    <a:pt x="1260" y="706"/>
                    <a:pt x="1255" y="706"/>
                    <a:pt x="1255" y="729"/>
                  </a:cubicBezTo>
                  <a:cubicBezTo>
                    <a:pt x="1255" y="730"/>
                    <a:pt x="1255" y="730"/>
                    <a:pt x="1254" y="730"/>
                  </a:cubicBezTo>
                  <a:cubicBezTo>
                    <a:pt x="1253" y="730"/>
                    <a:pt x="1249" y="722"/>
                    <a:pt x="1249" y="718"/>
                  </a:cubicBezTo>
                  <a:cubicBezTo>
                    <a:pt x="1249" y="718"/>
                    <a:pt x="1249" y="718"/>
                    <a:pt x="1249" y="712"/>
                  </a:cubicBezTo>
                  <a:cubicBezTo>
                    <a:pt x="1249" y="718"/>
                    <a:pt x="1244" y="718"/>
                    <a:pt x="1244" y="734"/>
                  </a:cubicBezTo>
                  <a:cubicBezTo>
                    <a:pt x="1239" y="730"/>
                    <a:pt x="1242" y="722"/>
                    <a:pt x="1240" y="722"/>
                  </a:cubicBezTo>
                  <a:lnTo>
                    <a:pt x="1240" y="722"/>
                  </a:lnTo>
                  <a:cubicBezTo>
                    <a:pt x="1240" y="722"/>
                    <a:pt x="1239" y="722"/>
                    <a:pt x="1238" y="723"/>
                  </a:cubicBezTo>
                  <a:lnTo>
                    <a:pt x="1238" y="718"/>
                  </a:lnTo>
                  <a:cubicBezTo>
                    <a:pt x="1236" y="713"/>
                    <a:pt x="1235" y="711"/>
                    <a:pt x="1234" y="711"/>
                  </a:cubicBezTo>
                  <a:cubicBezTo>
                    <a:pt x="1229" y="711"/>
                    <a:pt x="1229" y="738"/>
                    <a:pt x="1223" y="738"/>
                  </a:cubicBezTo>
                  <a:cubicBezTo>
                    <a:pt x="1221" y="738"/>
                    <a:pt x="1219" y="735"/>
                    <a:pt x="1216" y="729"/>
                  </a:cubicBezTo>
                  <a:cubicBezTo>
                    <a:pt x="1216" y="729"/>
                    <a:pt x="1216" y="729"/>
                    <a:pt x="1216" y="734"/>
                  </a:cubicBezTo>
                  <a:cubicBezTo>
                    <a:pt x="1213" y="732"/>
                    <a:pt x="1210" y="730"/>
                    <a:pt x="1208" y="730"/>
                  </a:cubicBezTo>
                  <a:cubicBezTo>
                    <a:pt x="1206" y="730"/>
                    <a:pt x="1204" y="732"/>
                    <a:pt x="1204" y="734"/>
                  </a:cubicBezTo>
                  <a:cubicBezTo>
                    <a:pt x="1204" y="729"/>
                    <a:pt x="1204" y="729"/>
                    <a:pt x="1204" y="723"/>
                  </a:cubicBezTo>
                  <a:cubicBezTo>
                    <a:pt x="1196" y="719"/>
                    <a:pt x="1195" y="718"/>
                    <a:pt x="1198" y="718"/>
                  </a:cubicBezTo>
                  <a:lnTo>
                    <a:pt x="1198" y="718"/>
                  </a:lnTo>
                  <a:cubicBezTo>
                    <a:pt x="1200" y="718"/>
                    <a:pt x="1206" y="719"/>
                    <a:pt x="1209" y="719"/>
                  </a:cubicBezTo>
                  <a:cubicBezTo>
                    <a:pt x="1211" y="719"/>
                    <a:pt x="1211" y="719"/>
                    <a:pt x="1210" y="718"/>
                  </a:cubicBezTo>
                  <a:lnTo>
                    <a:pt x="1210" y="718"/>
                  </a:lnTo>
                  <a:cubicBezTo>
                    <a:pt x="1210" y="718"/>
                    <a:pt x="1215" y="720"/>
                    <a:pt x="1217" y="722"/>
                  </a:cubicBezTo>
                  <a:lnTo>
                    <a:pt x="1217" y="722"/>
                  </a:lnTo>
                  <a:cubicBezTo>
                    <a:pt x="1220" y="716"/>
                    <a:pt x="1215" y="706"/>
                    <a:pt x="1210" y="695"/>
                  </a:cubicBezTo>
                  <a:lnTo>
                    <a:pt x="1216" y="695"/>
                  </a:lnTo>
                  <a:cubicBezTo>
                    <a:pt x="1227" y="695"/>
                    <a:pt x="1221" y="690"/>
                    <a:pt x="1227" y="684"/>
                  </a:cubicBezTo>
                  <a:cubicBezTo>
                    <a:pt x="1221" y="684"/>
                    <a:pt x="1221" y="678"/>
                    <a:pt x="1216" y="678"/>
                  </a:cubicBezTo>
                  <a:cubicBezTo>
                    <a:pt x="1249" y="673"/>
                    <a:pt x="1193" y="656"/>
                    <a:pt x="1227" y="645"/>
                  </a:cubicBezTo>
                  <a:lnTo>
                    <a:pt x="1227" y="645"/>
                  </a:lnTo>
                  <a:cubicBezTo>
                    <a:pt x="1227" y="645"/>
                    <a:pt x="1229" y="647"/>
                    <a:pt x="1231" y="647"/>
                  </a:cubicBezTo>
                  <a:cubicBezTo>
                    <a:pt x="1232" y="647"/>
                    <a:pt x="1232" y="647"/>
                    <a:pt x="1232" y="645"/>
                  </a:cubicBezTo>
                  <a:cubicBezTo>
                    <a:pt x="1227" y="645"/>
                    <a:pt x="1227" y="639"/>
                    <a:pt x="1221" y="639"/>
                  </a:cubicBezTo>
                  <a:cubicBezTo>
                    <a:pt x="1216" y="639"/>
                    <a:pt x="1216" y="639"/>
                    <a:pt x="1210" y="645"/>
                  </a:cubicBezTo>
                  <a:cubicBezTo>
                    <a:pt x="1204" y="639"/>
                    <a:pt x="1199" y="639"/>
                    <a:pt x="1199" y="639"/>
                  </a:cubicBezTo>
                  <a:cubicBezTo>
                    <a:pt x="1204" y="639"/>
                    <a:pt x="1216" y="634"/>
                    <a:pt x="1221" y="634"/>
                  </a:cubicBezTo>
                  <a:lnTo>
                    <a:pt x="1210" y="634"/>
                  </a:lnTo>
                  <a:cubicBezTo>
                    <a:pt x="1214" y="632"/>
                    <a:pt x="1215" y="632"/>
                    <a:pt x="1214" y="632"/>
                  </a:cubicBezTo>
                  <a:lnTo>
                    <a:pt x="1214" y="632"/>
                  </a:lnTo>
                  <a:cubicBezTo>
                    <a:pt x="1213" y="632"/>
                    <a:pt x="1206" y="633"/>
                    <a:pt x="1202" y="633"/>
                  </a:cubicBezTo>
                  <a:cubicBezTo>
                    <a:pt x="1197" y="633"/>
                    <a:pt x="1195" y="632"/>
                    <a:pt x="1199" y="628"/>
                  </a:cubicBezTo>
                  <a:lnTo>
                    <a:pt x="1204" y="628"/>
                  </a:lnTo>
                  <a:cubicBezTo>
                    <a:pt x="1204" y="628"/>
                    <a:pt x="1193" y="628"/>
                    <a:pt x="1193" y="622"/>
                  </a:cubicBezTo>
                  <a:cubicBezTo>
                    <a:pt x="1197" y="621"/>
                    <a:pt x="1199" y="620"/>
                    <a:pt x="1201" y="620"/>
                  </a:cubicBezTo>
                  <a:cubicBezTo>
                    <a:pt x="1205" y="620"/>
                    <a:pt x="1206" y="622"/>
                    <a:pt x="1210" y="622"/>
                  </a:cubicBezTo>
                  <a:cubicBezTo>
                    <a:pt x="1210" y="620"/>
                    <a:pt x="1204" y="620"/>
                    <a:pt x="1200" y="620"/>
                  </a:cubicBezTo>
                  <a:cubicBezTo>
                    <a:pt x="1196" y="620"/>
                    <a:pt x="1193" y="620"/>
                    <a:pt x="1199" y="617"/>
                  </a:cubicBezTo>
                  <a:lnTo>
                    <a:pt x="1204" y="617"/>
                  </a:lnTo>
                  <a:cubicBezTo>
                    <a:pt x="1221" y="611"/>
                    <a:pt x="1216" y="611"/>
                    <a:pt x="1216" y="606"/>
                  </a:cubicBezTo>
                  <a:lnTo>
                    <a:pt x="1221" y="600"/>
                  </a:lnTo>
                  <a:lnTo>
                    <a:pt x="1216" y="600"/>
                  </a:lnTo>
                  <a:cubicBezTo>
                    <a:pt x="1208" y="603"/>
                    <a:pt x="1204" y="604"/>
                    <a:pt x="1202" y="604"/>
                  </a:cubicBezTo>
                  <a:cubicBezTo>
                    <a:pt x="1197" y="604"/>
                    <a:pt x="1202" y="599"/>
                    <a:pt x="1195" y="599"/>
                  </a:cubicBezTo>
                  <a:cubicBezTo>
                    <a:pt x="1193" y="599"/>
                    <a:pt x="1191" y="599"/>
                    <a:pt x="1188" y="600"/>
                  </a:cubicBezTo>
                  <a:cubicBezTo>
                    <a:pt x="1204" y="594"/>
                    <a:pt x="1199" y="594"/>
                    <a:pt x="1210" y="589"/>
                  </a:cubicBezTo>
                  <a:cubicBezTo>
                    <a:pt x="1210" y="583"/>
                    <a:pt x="1216" y="583"/>
                    <a:pt x="1221" y="578"/>
                  </a:cubicBezTo>
                  <a:lnTo>
                    <a:pt x="1221" y="578"/>
                  </a:lnTo>
                  <a:cubicBezTo>
                    <a:pt x="1219" y="579"/>
                    <a:pt x="1218" y="579"/>
                    <a:pt x="1217" y="579"/>
                  </a:cubicBezTo>
                  <a:cubicBezTo>
                    <a:pt x="1216" y="579"/>
                    <a:pt x="1220" y="576"/>
                    <a:pt x="1217" y="576"/>
                  </a:cubicBezTo>
                  <a:lnTo>
                    <a:pt x="1217" y="576"/>
                  </a:lnTo>
                  <a:cubicBezTo>
                    <a:pt x="1216" y="576"/>
                    <a:pt x="1214" y="576"/>
                    <a:pt x="1210" y="578"/>
                  </a:cubicBezTo>
                  <a:cubicBezTo>
                    <a:pt x="1210" y="572"/>
                    <a:pt x="1204" y="572"/>
                    <a:pt x="1216" y="566"/>
                  </a:cubicBezTo>
                  <a:lnTo>
                    <a:pt x="1216" y="566"/>
                  </a:lnTo>
                  <a:cubicBezTo>
                    <a:pt x="1210" y="566"/>
                    <a:pt x="1210" y="572"/>
                    <a:pt x="1204" y="572"/>
                  </a:cubicBezTo>
                  <a:cubicBezTo>
                    <a:pt x="1203" y="573"/>
                    <a:pt x="1202" y="573"/>
                    <a:pt x="1201" y="573"/>
                  </a:cubicBezTo>
                  <a:cubicBezTo>
                    <a:pt x="1192" y="573"/>
                    <a:pt x="1205" y="554"/>
                    <a:pt x="1193" y="554"/>
                  </a:cubicBezTo>
                  <a:cubicBezTo>
                    <a:pt x="1191" y="554"/>
                    <a:pt x="1190" y="555"/>
                    <a:pt x="1188" y="555"/>
                  </a:cubicBezTo>
                  <a:cubicBezTo>
                    <a:pt x="1176" y="555"/>
                    <a:pt x="1165" y="566"/>
                    <a:pt x="1154" y="566"/>
                  </a:cubicBezTo>
                  <a:cubicBezTo>
                    <a:pt x="1160" y="561"/>
                    <a:pt x="1171" y="555"/>
                    <a:pt x="1171" y="555"/>
                  </a:cubicBezTo>
                  <a:cubicBezTo>
                    <a:pt x="1171" y="550"/>
                    <a:pt x="1171" y="550"/>
                    <a:pt x="1165" y="550"/>
                  </a:cubicBezTo>
                  <a:cubicBezTo>
                    <a:pt x="1171" y="544"/>
                    <a:pt x="1176" y="538"/>
                    <a:pt x="1188" y="527"/>
                  </a:cubicBezTo>
                  <a:cubicBezTo>
                    <a:pt x="1193" y="526"/>
                    <a:pt x="1197" y="525"/>
                    <a:pt x="1201" y="525"/>
                  </a:cubicBezTo>
                  <a:cubicBezTo>
                    <a:pt x="1210" y="525"/>
                    <a:pt x="1216" y="529"/>
                    <a:pt x="1216" y="533"/>
                  </a:cubicBezTo>
                  <a:cubicBezTo>
                    <a:pt x="1221" y="527"/>
                    <a:pt x="1238" y="533"/>
                    <a:pt x="1244" y="522"/>
                  </a:cubicBezTo>
                  <a:cubicBezTo>
                    <a:pt x="1236" y="518"/>
                    <a:pt x="1228" y="516"/>
                    <a:pt x="1220" y="516"/>
                  </a:cubicBezTo>
                  <a:cubicBezTo>
                    <a:pt x="1205" y="516"/>
                    <a:pt x="1191" y="522"/>
                    <a:pt x="1176" y="533"/>
                  </a:cubicBezTo>
                  <a:lnTo>
                    <a:pt x="1176" y="527"/>
                  </a:lnTo>
                  <a:cubicBezTo>
                    <a:pt x="1176" y="527"/>
                    <a:pt x="1176" y="527"/>
                    <a:pt x="1171" y="533"/>
                  </a:cubicBezTo>
                  <a:cubicBezTo>
                    <a:pt x="1171" y="527"/>
                    <a:pt x="1171" y="522"/>
                    <a:pt x="1171" y="522"/>
                  </a:cubicBezTo>
                  <a:cubicBezTo>
                    <a:pt x="1169" y="524"/>
                    <a:pt x="1167" y="526"/>
                    <a:pt x="1165" y="527"/>
                  </a:cubicBezTo>
                  <a:lnTo>
                    <a:pt x="1154" y="527"/>
                  </a:lnTo>
                  <a:cubicBezTo>
                    <a:pt x="1160" y="527"/>
                    <a:pt x="1154" y="538"/>
                    <a:pt x="1148" y="538"/>
                  </a:cubicBezTo>
                  <a:cubicBezTo>
                    <a:pt x="1142" y="549"/>
                    <a:pt x="1141" y="551"/>
                    <a:pt x="1143" y="551"/>
                  </a:cubicBezTo>
                  <a:cubicBezTo>
                    <a:pt x="1144" y="551"/>
                    <a:pt x="1146" y="550"/>
                    <a:pt x="1148" y="550"/>
                  </a:cubicBezTo>
                  <a:cubicBezTo>
                    <a:pt x="1148" y="550"/>
                    <a:pt x="1148" y="555"/>
                    <a:pt x="1154" y="555"/>
                  </a:cubicBezTo>
                  <a:cubicBezTo>
                    <a:pt x="1154" y="561"/>
                    <a:pt x="1154" y="561"/>
                    <a:pt x="1154" y="561"/>
                  </a:cubicBezTo>
                  <a:cubicBezTo>
                    <a:pt x="1154" y="561"/>
                    <a:pt x="1148" y="566"/>
                    <a:pt x="1148" y="566"/>
                  </a:cubicBezTo>
                  <a:cubicBezTo>
                    <a:pt x="1147" y="568"/>
                    <a:pt x="1147" y="568"/>
                    <a:pt x="1147" y="568"/>
                  </a:cubicBezTo>
                  <a:cubicBezTo>
                    <a:pt x="1147" y="568"/>
                    <a:pt x="1149" y="567"/>
                    <a:pt x="1149" y="567"/>
                  </a:cubicBezTo>
                  <a:lnTo>
                    <a:pt x="1149" y="567"/>
                  </a:lnTo>
                  <a:cubicBezTo>
                    <a:pt x="1150" y="567"/>
                    <a:pt x="1150" y="568"/>
                    <a:pt x="1148" y="572"/>
                  </a:cubicBezTo>
                  <a:lnTo>
                    <a:pt x="1154" y="572"/>
                  </a:lnTo>
                  <a:cubicBezTo>
                    <a:pt x="1150" y="572"/>
                    <a:pt x="1145" y="579"/>
                    <a:pt x="1143" y="579"/>
                  </a:cubicBezTo>
                  <a:cubicBezTo>
                    <a:pt x="1143" y="579"/>
                    <a:pt x="1143" y="579"/>
                    <a:pt x="1143" y="578"/>
                  </a:cubicBezTo>
                  <a:lnTo>
                    <a:pt x="1143" y="578"/>
                  </a:lnTo>
                  <a:cubicBezTo>
                    <a:pt x="1141" y="581"/>
                    <a:pt x="1142" y="582"/>
                    <a:pt x="1143" y="582"/>
                  </a:cubicBezTo>
                  <a:cubicBezTo>
                    <a:pt x="1146" y="582"/>
                    <a:pt x="1150" y="579"/>
                    <a:pt x="1151" y="579"/>
                  </a:cubicBezTo>
                  <a:lnTo>
                    <a:pt x="1151" y="579"/>
                  </a:lnTo>
                  <a:cubicBezTo>
                    <a:pt x="1152" y="579"/>
                    <a:pt x="1151" y="580"/>
                    <a:pt x="1148" y="583"/>
                  </a:cubicBezTo>
                  <a:cubicBezTo>
                    <a:pt x="1151" y="584"/>
                    <a:pt x="1152" y="585"/>
                    <a:pt x="1154" y="585"/>
                  </a:cubicBezTo>
                  <a:cubicBezTo>
                    <a:pt x="1160" y="585"/>
                    <a:pt x="1163" y="577"/>
                    <a:pt x="1176" y="572"/>
                  </a:cubicBezTo>
                  <a:lnTo>
                    <a:pt x="1176" y="572"/>
                  </a:lnTo>
                  <a:lnTo>
                    <a:pt x="1148" y="594"/>
                  </a:lnTo>
                  <a:lnTo>
                    <a:pt x="1165" y="589"/>
                  </a:lnTo>
                  <a:lnTo>
                    <a:pt x="1165" y="589"/>
                  </a:lnTo>
                  <a:cubicBezTo>
                    <a:pt x="1167" y="587"/>
                    <a:pt x="1168" y="586"/>
                    <a:pt x="1171" y="583"/>
                  </a:cubicBezTo>
                  <a:lnTo>
                    <a:pt x="1171" y="583"/>
                  </a:lnTo>
                  <a:cubicBezTo>
                    <a:pt x="1165" y="594"/>
                    <a:pt x="1182" y="589"/>
                    <a:pt x="1165" y="600"/>
                  </a:cubicBezTo>
                  <a:lnTo>
                    <a:pt x="1165" y="600"/>
                  </a:lnTo>
                  <a:cubicBezTo>
                    <a:pt x="1166" y="600"/>
                    <a:pt x="1167" y="600"/>
                    <a:pt x="1168" y="600"/>
                  </a:cubicBezTo>
                  <a:lnTo>
                    <a:pt x="1168" y="600"/>
                  </a:lnTo>
                  <a:cubicBezTo>
                    <a:pt x="1168" y="600"/>
                    <a:pt x="1169" y="600"/>
                    <a:pt x="1170" y="600"/>
                  </a:cubicBezTo>
                  <a:cubicBezTo>
                    <a:pt x="1174" y="600"/>
                    <a:pt x="1179" y="600"/>
                    <a:pt x="1176" y="606"/>
                  </a:cubicBezTo>
                  <a:cubicBezTo>
                    <a:pt x="1171" y="608"/>
                    <a:pt x="1168" y="608"/>
                    <a:pt x="1166" y="608"/>
                  </a:cubicBezTo>
                  <a:cubicBezTo>
                    <a:pt x="1164" y="608"/>
                    <a:pt x="1162" y="608"/>
                    <a:pt x="1160" y="611"/>
                  </a:cubicBezTo>
                  <a:cubicBezTo>
                    <a:pt x="1163" y="610"/>
                    <a:pt x="1165" y="610"/>
                    <a:pt x="1166" y="610"/>
                  </a:cubicBezTo>
                  <a:lnTo>
                    <a:pt x="1166" y="610"/>
                  </a:lnTo>
                  <a:cubicBezTo>
                    <a:pt x="1170" y="610"/>
                    <a:pt x="1160" y="617"/>
                    <a:pt x="1160" y="617"/>
                  </a:cubicBezTo>
                  <a:cubicBezTo>
                    <a:pt x="1160" y="618"/>
                    <a:pt x="1159" y="620"/>
                    <a:pt x="1158" y="620"/>
                  </a:cubicBezTo>
                  <a:lnTo>
                    <a:pt x="1158" y="620"/>
                  </a:lnTo>
                  <a:cubicBezTo>
                    <a:pt x="1162" y="619"/>
                    <a:pt x="1167" y="617"/>
                    <a:pt x="1171" y="617"/>
                  </a:cubicBezTo>
                  <a:cubicBezTo>
                    <a:pt x="1176" y="617"/>
                    <a:pt x="1171" y="622"/>
                    <a:pt x="1176" y="622"/>
                  </a:cubicBezTo>
                  <a:cubicBezTo>
                    <a:pt x="1171" y="622"/>
                    <a:pt x="1171" y="631"/>
                    <a:pt x="1167" y="637"/>
                  </a:cubicBezTo>
                  <a:lnTo>
                    <a:pt x="1167" y="637"/>
                  </a:lnTo>
                  <a:cubicBezTo>
                    <a:pt x="1168" y="637"/>
                    <a:pt x="1170" y="637"/>
                    <a:pt x="1171" y="637"/>
                  </a:cubicBezTo>
                  <a:cubicBezTo>
                    <a:pt x="1177" y="637"/>
                    <a:pt x="1178" y="641"/>
                    <a:pt x="1182" y="645"/>
                  </a:cubicBezTo>
                  <a:lnTo>
                    <a:pt x="1171" y="645"/>
                  </a:lnTo>
                  <a:lnTo>
                    <a:pt x="1160" y="650"/>
                  </a:lnTo>
                  <a:cubicBezTo>
                    <a:pt x="1160" y="650"/>
                    <a:pt x="1176" y="656"/>
                    <a:pt x="1165" y="656"/>
                  </a:cubicBezTo>
                  <a:cubicBezTo>
                    <a:pt x="1171" y="656"/>
                    <a:pt x="1179" y="655"/>
                    <a:pt x="1188" y="655"/>
                  </a:cubicBezTo>
                  <a:cubicBezTo>
                    <a:pt x="1196" y="655"/>
                    <a:pt x="1204" y="656"/>
                    <a:pt x="1210" y="662"/>
                  </a:cubicBezTo>
                  <a:cubicBezTo>
                    <a:pt x="1202" y="662"/>
                    <a:pt x="1194" y="662"/>
                    <a:pt x="1190" y="660"/>
                  </a:cubicBezTo>
                  <a:lnTo>
                    <a:pt x="1190" y="660"/>
                  </a:lnTo>
                  <a:cubicBezTo>
                    <a:pt x="1190" y="661"/>
                    <a:pt x="1190" y="662"/>
                    <a:pt x="1188" y="662"/>
                  </a:cubicBezTo>
                  <a:lnTo>
                    <a:pt x="1160" y="662"/>
                  </a:lnTo>
                  <a:cubicBezTo>
                    <a:pt x="1165" y="662"/>
                    <a:pt x="1171" y="667"/>
                    <a:pt x="1171" y="667"/>
                  </a:cubicBezTo>
                  <a:lnTo>
                    <a:pt x="1160" y="667"/>
                  </a:lnTo>
                  <a:cubicBezTo>
                    <a:pt x="1165" y="667"/>
                    <a:pt x="1154" y="667"/>
                    <a:pt x="1171" y="673"/>
                  </a:cubicBezTo>
                  <a:lnTo>
                    <a:pt x="1160" y="673"/>
                  </a:lnTo>
                  <a:cubicBezTo>
                    <a:pt x="1165" y="673"/>
                    <a:pt x="1160" y="678"/>
                    <a:pt x="1176" y="678"/>
                  </a:cubicBezTo>
                  <a:cubicBezTo>
                    <a:pt x="1188" y="690"/>
                    <a:pt x="1165" y="690"/>
                    <a:pt x="1171" y="701"/>
                  </a:cubicBezTo>
                  <a:lnTo>
                    <a:pt x="1165" y="695"/>
                  </a:lnTo>
                  <a:lnTo>
                    <a:pt x="1165" y="695"/>
                  </a:lnTo>
                  <a:cubicBezTo>
                    <a:pt x="1165" y="701"/>
                    <a:pt x="1165" y="706"/>
                    <a:pt x="1171" y="712"/>
                  </a:cubicBezTo>
                  <a:lnTo>
                    <a:pt x="1171" y="712"/>
                  </a:lnTo>
                  <a:cubicBezTo>
                    <a:pt x="1171" y="712"/>
                    <a:pt x="1165" y="712"/>
                    <a:pt x="1160" y="706"/>
                  </a:cubicBezTo>
                  <a:lnTo>
                    <a:pt x="1160" y="706"/>
                  </a:lnTo>
                  <a:cubicBezTo>
                    <a:pt x="1160" y="712"/>
                    <a:pt x="1165" y="712"/>
                    <a:pt x="1154" y="712"/>
                  </a:cubicBezTo>
                  <a:cubicBezTo>
                    <a:pt x="1151" y="709"/>
                    <a:pt x="1150" y="709"/>
                    <a:pt x="1150" y="709"/>
                  </a:cubicBezTo>
                  <a:cubicBezTo>
                    <a:pt x="1150" y="709"/>
                    <a:pt x="1151" y="709"/>
                    <a:pt x="1154" y="706"/>
                  </a:cubicBezTo>
                  <a:cubicBezTo>
                    <a:pt x="1150" y="706"/>
                    <a:pt x="1145" y="706"/>
                    <a:pt x="1146" y="712"/>
                  </a:cubicBezTo>
                  <a:lnTo>
                    <a:pt x="1148" y="712"/>
                  </a:lnTo>
                  <a:cubicBezTo>
                    <a:pt x="1148" y="714"/>
                    <a:pt x="1148" y="715"/>
                    <a:pt x="1147" y="715"/>
                  </a:cubicBezTo>
                  <a:lnTo>
                    <a:pt x="1147" y="715"/>
                  </a:lnTo>
                  <a:cubicBezTo>
                    <a:pt x="1147" y="714"/>
                    <a:pt x="1146" y="713"/>
                    <a:pt x="1146" y="712"/>
                  </a:cubicBezTo>
                  <a:lnTo>
                    <a:pt x="1145" y="712"/>
                  </a:lnTo>
                  <a:cubicBezTo>
                    <a:pt x="1146" y="713"/>
                    <a:pt x="1146" y="714"/>
                    <a:pt x="1147" y="716"/>
                  </a:cubicBezTo>
                  <a:lnTo>
                    <a:pt x="1147" y="716"/>
                  </a:lnTo>
                  <a:cubicBezTo>
                    <a:pt x="1147" y="716"/>
                    <a:pt x="1147" y="716"/>
                    <a:pt x="1147" y="715"/>
                  </a:cubicBezTo>
                  <a:lnTo>
                    <a:pt x="1147" y="715"/>
                  </a:lnTo>
                  <a:cubicBezTo>
                    <a:pt x="1148" y="716"/>
                    <a:pt x="1148" y="717"/>
                    <a:pt x="1148" y="718"/>
                  </a:cubicBezTo>
                  <a:cubicBezTo>
                    <a:pt x="1148" y="717"/>
                    <a:pt x="1148" y="716"/>
                    <a:pt x="1147" y="716"/>
                  </a:cubicBezTo>
                  <a:lnTo>
                    <a:pt x="1147" y="716"/>
                  </a:lnTo>
                  <a:cubicBezTo>
                    <a:pt x="1146" y="718"/>
                    <a:pt x="1143" y="718"/>
                    <a:pt x="1143" y="718"/>
                  </a:cubicBezTo>
                  <a:lnTo>
                    <a:pt x="1137" y="712"/>
                  </a:lnTo>
                  <a:lnTo>
                    <a:pt x="1145" y="712"/>
                  </a:lnTo>
                  <a:cubicBezTo>
                    <a:pt x="1143" y="709"/>
                    <a:pt x="1141" y="708"/>
                    <a:pt x="1140" y="708"/>
                  </a:cubicBezTo>
                  <a:cubicBezTo>
                    <a:pt x="1138" y="708"/>
                    <a:pt x="1137" y="710"/>
                    <a:pt x="1137" y="712"/>
                  </a:cubicBezTo>
                  <a:lnTo>
                    <a:pt x="1132" y="706"/>
                  </a:lnTo>
                  <a:cubicBezTo>
                    <a:pt x="1131" y="706"/>
                    <a:pt x="1130" y="705"/>
                    <a:pt x="1129" y="705"/>
                  </a:cubicBezTo>
                  <a:cubicBezTo>
                    <a:pt x="1125" y="705"/>
                    <a:pt x="1121" y="718"/>
                    <a:pt x="1126" y="723"/>
                  </a:cubicBezTo>
                  <a:cubicBezTo>
                    <a:pt x="1126" y="727"/>
                    <a:pt x="1126" y="731"/>
                    <a:pt x="1118" y="731"/>
                  </a:cubicBezTo>
                  <a:cubicBezTo>
                    <a:pt x="1115" y="731"/>
                    <a:pt x="1110" y="730"/>
                    <a:pt x="1104" y="729"/>
                  </a:cubicBezTo>
                  <a:lnTo>
                    <a:pt x="1104" y="729"/>
                  </a:lnTo>
                  <a:cubicBezTo>
                    <a:pt x="1106" y="732"/>
                    <a:pt x="1111" y="732"/>
                    <a:pt x="1115" y="732"/>
                  </a:cubicBezTo>
                  <a:cubicBezTo>
                    <a:pt x="1119" y="732"/>
                    <a:pt x="1123" y="732"/>
                    <a:pt x="1126" y="734"/>
                  </a:cubicBezTo>
                  <a:cubicBezTo>
                    <a:pt x="1126" y="740"/>
                    <a:pt x="1126" y="740"/>
                    <a:pt x="1126" y="740"/>
                  </a:cubicBezTo>
                  <a:cubicBezTo>
                    <a:pt x="1120" y="740"/>
                    <a:pt x="1087" y="734"/>
                    <a:pt x="1087" y="734"/>
                  </a:cubicBezTo>
                  <a:cubicBezTo>
                    <a:pt x="1064" y="734"/>
                    <a:pt x="1109" y="751"/>
                    <a:pt x="1092" y="751"/>
                  </a:cubicBezTo>
                  <a:cubicBezTo>
                    <a:pt x="1104" y="751"/>
                    <a:pt x="1120" y="757"/>
                    <a:pt x="1126" y="762"/>
                  </a:cubicBezTo>
                  <a:cubicBezTo>
                    <a:pt x="1120" y="762"/>
                    <a:pt x="1087" y="757"/>
                    <a:pt x="1087" y="757"/>
                  </a:cubicBezTo>
                  <a:lnTo>
                    <a:pt x="1092" y="757"/>
                  </a:lnTo>
                  <a:cubicBezTo>
                    <a:pt x="1089" y="753"/>
                    <a:pt x="1087" y="752"/>
                    <a:pt x="1083" y="751"/>
                  </a:cubicBezTo>
                  <a:lnTo>
                    <a:pt x="1083" y="751"/>
                  </a:lnTo>
                  <a:cubicBezTo>
                    <a:pt x="1074" y="752"/>
                    <a:pt x="1069" y="757"/>
                    <a:pt x="1059" y="757"/>
                  </a:cubicBezTo>
                  <a:lnTo>
                    <a:pt x="1076" y="757"/>
                  </a:lnTo>
                  <a:cubicBezTo>
                    <a:pt x="1059" y="762"/>
                    <a:pt x="1064" y="762"/>
                    <a:pt x="1053" y="768"/>
                  </a:cubicBezTo>
                  <a:lnTo>
                    <a:pt x="1070" y="768"/>
                  </a:lnTo>
                  <a:cubicBezTo>
                    <a:pt x="1053" y="774"/>
                    <a:pt x="1081" y="774"/>
                    <a:pt x="1081" y="774"/>
                  </a:cubicBezTo>
                  <a:cubicBezTo>
                    <a:pt x="1064" y="774"/>
                    <a:pt x="1053" y="774"/>
                    <a:pt x="1059" y="779"/>
                  </a:cubicBezTo>
                  <a:cubicBezTo>
                    <a:pt x="1048" y="779"/>
                    <a:pt x="1036" y="774"/>
                    <a:pt x="1031" y="774"/>
                  </a:cubicBezTo>
                  <a:lnTo>
                    <a:pt x="1031" y="774"/>
                  </a:lnTo>
                  <a:cubicBezTo>
                    <a:pt x="1042" y="779"/>
                    <a:pt x="1014" y="779"/>
                    <a:pt x="1008" y="785"/>
                  </a:cubicBezTo>
                  <a:lnTo>
                    <a:pt x="1048" y="785"/>
                  </a:lnTo>
                  <a:cubicBezTo>
                    <a:pt x="1036" y="790"/>
                    <a:pt x="1053" y="790"/>
                    <a:pt x="1031" y="790"/>
                  </a:cubicBezTo>
                  <a:cubicBezTo>
                    <a:pt x="1035" y="789"/>
                    <a:pt x="1033" y="788"/>
                    <a:pt x="1030" y="788"/>
                  </a:cubicBezTo>
                  <a:cubicBezTo>
                    <a:pt x="1023" y="788"/>
                    <a:pt x="1008" y="790"/>
                    <a:pt x="1008" y="790"/>
                  </a:cubicBezTo>
                  <a:lnTo>
                    <a:pt x="1003" y="790"/>
                  </a:lnTo>
                  <a:cubicBezTo>
                    <a:pt x="989" y="793"/>
                    <a:pt x="993" y="793"/>
                    <a:pt x="1000" y="793"/>
                  </a:cubicBezTo>
                  <a:cubicBezTo>
                    <a:pt x="1007" y="793"/>
                    <a:pt x="1017" y="793"/>
                    <a:pt x="1014" y="796"/>
                  </a:cubicBezTo>
                  <a:cubicBezTo>
                    <a:pt x="1008" y="796"/>
                    <a:pt x="1002" y="798"/>
                    <a:pt x="997" y="799"/>
                  </a:cubicBezTo>
                  <a:lnTo>
                    <a:pt x="997" y="799"/>
                  </a:lnTo>
                  <a:cubicBezTo>
                    <a:pt x="998" y="799"/>
                    <a:pt x="999" y="799"/>
                    <a:pt x="1000" y="799"/>
                  </a:cubicBezTo>
                  <a:cubicBezTo>
                    <a:pt x="1007" y="799"/>
                    <a:pt x="1016" y="802"/>
                    <a:pt x="1020" y="802"/>
                  </a:cubicBezTo>
                  <a:cubicBezTo>
                    <a:pt x="1014" y="804"/>
                    <a:pt x="1015" y="804"/>
                    <a:pt x="1018" y="804"/>
                  </a:cubicBezTo>
                  <a:cubicBezTo>
                    <a:pt x="1021" y="804"/>
                    <a:pt x="1025" y="804"/>
                    <a:pt x="1025" y="807"/>
                  </a:cubicBezTo>
                  <a:lnTo>
                    <a:pt x="1031" y="802"/>
                  </a:lnTo>
                  <a:cubicBezTo>
                    <a:pt x="1042" y="802"/>
                    <a:pt x="1036" y="807"/>
                    <a:pt x="1036" y="807"/>
                  </a:cubicBezTo>
                  <a:lnTo>
                    <a:pt x="1031" y="807"/>
                  </a:lnTo>
                  <a:cubicBezTo>
                    <a:pt x="1048" y="807"/>
                    <a:pt x="1008" y="813"/>
                    <a:pt x="1020" y="813"/>
                  </a:cubicBezTo>
                  <a:cubicBezTo>
                    <a:pt x="1014" y="813"/>
                    <a:pt x="997" y="818"/>
                    <a:pt x="986" y="818"/>
                  </a:cubicBezTo>
                  <a:cubicBezTo>
                    <a:pt x="1008" y="818"/>
                    <a:pt x="969" y="824"/>
                    <a:pt x="980" y="824"/>
                  </a:cubicBezTo>
                  <a:cubicBezTo>
                    <a:pt x="992" y="821"/>
                    <a:pt x="996" y="821"/>
                    <a:pt x="1000" y="821"/>
                  </a:cubicBezTo>
                  <a:cubicBezTo>
                    <a:pt x="1004" y="821"/>
                    <a:pt x="1008" y="821"/>
                    <a:pt x="1020" y="818"/>
                  </a:cubicBezTo>
                  <a:lnTo>
                    <a:pt x="1036" y="818"/>
                  </a:lnTo>
                  <a:cubicBezTo>
                    <a:pt x="1034" y="816"/>
                    <a:pt x="1029" y="816"/>
                    <a:pt x="1027" y="816"/>
                  </a:cubicBezTo>
                  <a:cubicBezTo>
                    <a:pt x="1024" y="816"/>
                    <a:pt x="1022" y="816"/>
                    <a:pt x="1025" y="813"/>
                  </a:cubicBezTo>
                  <a:lnTo>
                    <a:pt x="1053" y="813"/>
                  </a:lnTo>
                  <a:cubicBezTo>
                    <a:pt x="1036" y="816"/>
                    <a:pt x="1042" y="816"/>
                    <a:pt x="1049" y="816"/>
                  </a:cubicBezTo>
                  <a:cubicBezTo>
                    <a:pt x="1056" y="816"/>
                    <a:pt x="1064" y="816"/>
                    <a:pt x="1053" y="818"/>
                  </a:cubicBezTo>
                  <a:lnTo>
                    <a:pt x="997" y="824"/>
                  </a:lnTo>
                  <a:cubicBezTo>
                    <a:pt x="976" y="833"/>
                    <a:pt x="1003" y="831"/>
                    <a:pt x="1010" y="835"/>
                  </a:cubicBezTo>
                  <a:lnTo>
                    <a:pt x="1020" y="835"/>
                  </a:lnTo>
                  <a:cubicBezTo>
                    <a:pt x="1031" y="830"/>
                    <a:pt x="1031" y="830"/>
                    <a:pt x="1031" y="830"/>
                  </a:cubicBezTo>
                  <a:cubicBezTo>
                    <a:pt x="1036" y="835"/>
                    <a:pt x="1036" y="835"/>
                    <a:pt x="1048" y="835"/>
                  </a:cubicBezTo>
                  <a:cubicBezTo>
                    <a:pt x="1025" y="841"/>
                    <a:pt x="1020" y="841"/>
                    <a:pt x="1008" y="846"/>
                  </a:cubicBezTo>
                  <a:cubicBezTo>
                    <a:pt x="1012" y="845"/>
                    <a:pt x="1015" y="845"/>
                    <a:pt x="1018" y="845"/>
                  </a:cubicBezTo>
                  <a:cubicBezTo>
                    <a:pt x="1023" y="845"/>
                    <a:pt x="1027" y="846"/>
                    <a:pt x="1034" y="846"/>
                  </a:cubicBezTo>
                  <a:cubicBezTo>
                    <a:pt x="1040" y="846"/>
                    <a:pt x="1047" y="845"/>
                    <a:pt x="1058" y="842"/>
                  </a:cubicBezTo>
                  <a:lnTo>
                    <a:pt x="1058" y="842"/>
                  </a:lnTo>
                  <a:cubicBezTo>
                    <a:pt x="1055" y="844"/>
                    <a:pt x="1051" y="846"/>
                    <a:pt x="1048" y="846"/>
                  </a:cubicBezTo>
                  <a:cubicBezTo>
                    <a:pt x="1048" y="847"/>
                    <a:pt x="1050" y="848"/>
                    <a:pt x="1053" y="848"/>
                  </a:cubicBezTo>
                  <a:cubicBezTo>
                    <a:pt x="1066" y="848"/>
                    <a:pt x="1096" y="840"/>
                    <a:pt x="1106" y="840"/>
                  </a:cubicBezTo>
                  <a:cubicBezTo>
                    <a:pt x="1108" y="840"/>
                    <a:pt x="1109" y="840"/>
                    <a:pt x="1109" y="841"/>
                  </a:cubicBezTo>
                  <a:cubicBezTo>
                    <a:pt x="1092" y="846"/>
                    <a:pt x="1092" y="852"/>
                    <a:pt x="1070" y="852"/>
                  </a:cubicBezTo>
                  <a:cubicBezTo>
                    <a:pt x="1074" y="852"/>
                    <a:pt x="1075" y="855"/>
                    <a:pt x="1079" y="855"/>
                  </a:cubicBezTo>
                  <a:cubicBezTo>
                    <a:pt x="1081" y="855"/>
                    <a:pt x="1083" y="854"/>
                    <a:pt x="1087" y="852"/>
                  </a:cubicBezTo>
                  <a:lnTo>
                    <a:pt x="1087" y="852"/>
                  </a:lnTo>
                  <a:cubicBezTo>
                    <a:pt x="1086" y="853"/>
                    <a:pt x="1086" y="854"/>
                    <a:pt x="1088" y="854"/>
                  </a:cubicBezTo>
                  <a:cubicBezTo>
                    <a:pt x="1092" y="854"/>
                    <a:pt x="1103" y="850"/>
                    <a:pt x="1105" y="850"/>
                  </a:cubicBezTo>
                  <a:lnTo>
                    <a:pt x="1105" y="850"/>
                  </a:lnTo>
                  <a:cubicBezTo>
                    <a:pt x="1106" y="850"/>
                    <a:pt x="1106" y="851"/>
                    <a:pt x="1104" y="852"/>
                  </a:cubicBezTo>
                  <a:cubicBezTo>
                    <a:pt x="1115" y="852"/>
                    <a:pt x="1126" y="846"/>
                    <a:pt x="1126" y="846"/>
                  </a:cubicBezTo>
                  <a:lnTo>
                    <a:pt x="1120" y="846"/>
                  </a:lnTo>
                  <a:cubicBezTo>
                    <a:pt x="1126" y="846"/>
                    <a:pt x="1132" y="846"/>
                    <a:pt x="1143" y="841"/>
                  </a:cubicBezTo>
                  <a:lnTo>
                    <a:pt x="1143" y="841"/>
                  </a:lnTo>
                  <a:cubicBezTo>
                    <a:pt x="1132" y="852"/>
                    <a:pt x="1137" y="852"/>
                    <a:pt x="1143" y="852"/>
                  </a:cubicBezTo>
                  <a:cubicBezTo>
                    <a:pt x="1148" y="858"/>
                    <a:pt x="1154" y="858"/>
                    <a:pt x="1148" y="869"/>
                  </a:cubicBezTo>
                  <a:cubicBezTo>
                    <a:pt x="1160" y="869"/>
                    <a:pt x="1165" y="869"/>
                    <a:pt x="1165" y="874"/>
                  </a:cubicBezTo>
                  <a:cubicBezTo>
                    <a:pt x="1164" y="876"/>
                    <a:pt x="1164" y="877"/>
                    <a:pt x="1165" y="877"/>
                  </a:cubicBezTo>
                  <a:cubicBezTo>
                    <a:pt x="1166" y="877"/>
                    <a:pt x="1176" y="866"/>
                    <a:pt x="1180" y="866"/>
                  </a:cubicBezTo>
                  <a:cubicBezTo>
                    <a:pt x="1181" y="866"/>
                    <a:pt x="1182" y="867"/>
                    <a:pt x="1182" y="869"/>
                  </a:cubicBezTo>
                  <a:cubicBezTo>
                    <a:pt x="1176" y="874"/>
                    <a:pt x="1174" y="876"/>
                    <a:pt x="1172" y="876"/>
                  </a:cubicBezTo>
                  <a:cubicBezTo>
                    <a:pt x="1171" y="876"/>
                    <a:pt x="1171" y="874"/>
                    <a:pt x="1171" y="874"/>
                  </a:cubicBezTo>
                  <a:cubicBezTo>
                    <a:pt x="1160" y="886"/>
                    <a:pt x="1161" y="887"/>
                    <a:pt x="1164" y="887"/>
                  </a:cubicBezTo>
                  <a:cubicBezTo>
                    <a:pt x="1165" y="887"/>
                    <a:pt x="1166" y="887"/>
                    <a:pt x="1167" y="887"/>
                  </a:cubicBezTo>
                  <a:lnTo>
                    <a:pt x="1167" y="887"/>
                  </a:lnTo>
                  <a:cubicBezTo>
                    <a:pt x="1168" y="887"/>
                    <a:pt x="1169" y="888"/>
                    <a:pt x="1165" y="891"/>
                  </a:cubicBezTo>
                  <a:cubicBezTo>
                    <a:pt x="1163" y="895"/>
                    <a:pt x="1164" y="896"/>
                    <a:pt x="1166" y="896"/>
                  </a:cubicBezTo>
                  <a:cubicBezTo>
                    <a:pt x="1168" y="896"/>
                    <a:pt x="1172" y="895"/>
                    <a:pt x="1174" y="895"/>
                  </a:cubicBezTo>
                  <a:cubicBezTo>
                    <a:pt x="1176" y="895"/>
                    <a:pt x="1176" y="896"/>
                    <a:pt x="1176" y="897"/>
                  </a:cubicBezTo>
                  <a:cubicBezTo>
                    <a:pt x="1188" y="891"/>
                    <a:pt x="1199" y="891"/>
                    <a:pt x="1204" y="891"/>
                  </a:cubicBezTo>
                  <a:cubicBezTo>
                    <a:pt x="1204" y="897"/>
                    <a:pt x="1199" y="902"/>
                    <a:pt x="1188" y="908"/>
                  </a:cubicBezTo>
                  <a:cubicBezTo>
                    <a:pt x="1181" y="912"/>
                    <a:pt x="1180" y="913"/>
                    <a:pt x="1180" y="913"/>
                  </a:cubicBezTo>
                  <a:cubicBezTo>
                    <a:pt x="1181" y="913"/>
                    <a:pt x="1184" y="912"/>
                    <a:pt x="1186" y="912"/>
                  </a:cubicBezTo>
                  <a:cubicBezTo>
                    <a:pt x="1187" y="912"/>
                    <a:pt x="1188" y="912"/>
                    <a:pt x="1188" y="914"/>
                  </a:cubicBezTo>
                  <a:lnTo>
                    <a:pt x="1182" y="919"/>
                  </a:lnTo>
                  <a:cubicBezTo>
                    <a:pt x="1182" y="919"/>
                    <a:pt x="1189" y="917"/>
                    <a:pt x="1194" y="917"/>
                  </a:cubicBezTo>
                  <a:cubicBezTo>
                    <a:pt x="1197" y="917"/>
                    <a:pt x="1199" y="917"/>
                    <a:pt x="1199" y="919"/>
                  </a:cubicBezTo>
                  <a:lnTo>
                    <a:pt x="1204" y="914"/>
                  </a:lnTo>
                  <a:lnTo>
                    <a:pt x="1204" y="914"/>
                  </a:lnTo>
                  <a:cubicBezTo>
                    <a:pt x="1227" y="914"/>
                    <a:pt x="1199" y="919"/>
                    <a:pt x="1210" y="919"/>
                  </a:cubicBezTo>
                  <a:lnTo>
                    <a:pt x="1193" y="925"/>
                  </a:lnTo>
                  <a:cubicBezTo>
                    <a:pt x="1199" y="925"/>
                    <a:pt x="1216" y="925"/>
                    <a:pt x="1216" y="930"/>
                  </a:cubicBezTo>
                  <a:lnTo>
                    <a:pt x="1193" y="930"/>
                  </a:lnTo>
                  <a:cubicBezTo>
                    <a:pt x="1210" y="930"/>
                    <a:pt x="1216" y="930"/>
                    <a:pt x="1221" y="936"/>
                  </a:cubicBezTo>
                  <a:cubicBezTo>
                    <a:pt x="1182" y="942"/>
                    <a:pt x="1210" y="947"/>
                    <a:pt x="1182" y="953"/>
                  </a:cubicBezTo>
                  <a:cubicBezTo>
                    <a:pt x="1199" y="958"/>
                    <a:pt x="1176" y="964"/>
                    <a:pt x="1182" y="970"/>
                  </a:cubicBezTo>
                  <a:cubicBezTo>
                    <a:pt x="1204" y="970"/>
                    <a:pt x="1182" y="970"/>
                    <a:pt x="1210" y="975"/>
                  </a:cubicBezTo>
                  <a:cubicBezTo>
                    <a:pt x="1210" y="981"/>
                    <a:pt x="1210" y="981"/>
                    <a:pt x="1204" y="981"/>
                  </a:cubicBezTo>
                  <a:lnTo>
                    <a:pt x="1188" y="981"/>
                  </a:lnTo>
                  <a:cubicBezTo>
                    <a:pt x="1182" y="981"/>
                    <a:pt x="1182" y="975"/>
                    <a:pt x="1176" y="975"/>
                  </a:cubicBezTo>
                  <a:cubicBezTo>
                    <a:pt x="1176" y="977"/>
                    <a:pt x="1175" y="978"/>
                    <a:pt x="1173" y="978"/>
                  </a:cubicBezTo>
                  <a:cubicBezTo>
                    <a:pt x="1170" y="978"/>
                    <a:pt x="1163" y="975"/>
                    <a:pt x="1160" y="975"/>
                  </a:cubicBezTo>
                  <a:lnTo>
                    <a:pt x="1160" y="975"/>
                  </a:lnTo>
                  <a:cubicBezTo>
                    <a:pt x="1165" y="975"/>
                    <a:pt x="1171" y="981"/>
                    <a:pt x="1165" y="981"/>
                  </a:cubicBezTo>
                  <a:lnTo>
                    <a:pt x="1182" y="981"/>
                  </a:lnTo>
                  <a:cubicBezTo>
                    <a:pt x="1185" y="984"/>
                    <a:pt x="1184" y="985"/>
                    <a:pt x="1182" y="985"/>
                  </a:cubicBezTo>
                  <a:cubicBezTo>
                    <a:pt x="1178" y="985"/>
                    <a:pt x="1170" y="982"/>
                    <a:pt x="1167" y="982"/>
                  </a:cubicBezTo>
                  <a:lnTo>
                    <a:pt x="1167" y="982"/>
                  </a:lnTo>
                  <a:cubicBezTo>
                    <a:pt x="1166" y="982"/>
                    <a:pt x="1166" y="983"/>
                    <a:pt x="1171" y="986"/>
                  </a:cubicBezTo>
                  <a:lnTo>
                    <a:pt x="1160" y="981"/>
                  </a:lnTo>
                  <a:lnTo>
                    <a:pt x="1160" y="981"/>
                  </a:lnTo>
                  <a:cubicBezTo>
                    <a:pt x="1164" y="986"/>
                    <a:pt x="1161" y="986"/>
                    <a:pt x="1170" y="993"/>
                  </a:cubicBezTo>
                  <a:lnTo>
                    <a:pt x="1170" y="993"/>
                  </a:lnTo>
                  <a:cubicBezTo>
                    <a:pt x="1169" y="993"/>
                    <a:pt x="1167" y="992"/>
                    <a:pt x="1165" y="992"/>
                  </a:cubicBezTo>
                  <a:cubicBezTo>
                    <a:pt x="1165" y="992"/>
                    <a:pt x="1165" y="998"/>
                    <a:pt x="1165" y="998"/>
                  </a:cubicBezTo>
                  <a:cubicBezTo>
                    <a:pt x="1165" y="1003"/>
                    <a:pt x="1165" y="1003"/>
                    <a:pt x="1165" y="1009"/>
                  </a:cubicBezTo>
                  <a:cubicBezTo>
                    <a:pt x="1165" y="1014"/>
                    <a:pt x="1160" y="1020"/>
                    <a:pt x="1143" y="1026"/>
                  </a:cubicBezTo>
                  <a:lnTo>
                    <a:pt x="1142" y="1025"/>
                  </a:lnTo>
                  <a:lnTo>
                    <a:pt x="1142" y="1025"/>
                  </a:lnTo>
                  <a:cubicBezTo>
                    <a:pt x="1141" y="1025"/>
                    <a:pt x="1140" y="1026"/>
                    <a:pt x="1137" y="1026"/>
                  </a:cubicBezTo>
                  <a:lnTo>
                    <a:pt x="1126" y="1026"/>
                  </a:lnTo>
                  <a:cubicBezTo>
                    <a:pt x="1126" y="1026"/>
                    <a:pt x="1137" y="1037"/>
                    <a:pt x="1126" y="1037"/>
                  </a:cubicBezTo>
                  <a:lnTo>
                    <a:pt x="1120" y="1031"/>
                  </a:lnTo>
                  <a:lnTo>
                    <a:pt x="1120" y="1031"/>
                  </a:lnTo>
                  <a:cubicBezTo>
                    <a:pt x="1092" y="1042"/>
                    <a:pt x="1132" y="1054"/>
                    <a:pt x="1132" y="1059"/>
                  </a:cubicBezTo>
                  <a:cubicBezTo>
                    <a:pt x="1126" y="1058"/>
                    <a:pt x="1121" y="1058"/>
                    <a:pt x="1116" y="1058"/>
                  </a:cubicBezTo>
                  <a:cubicBezTo>
                    <a:pt x="1097" y="1058"/>
                    <a:pt x="1086" y="1065"/>
                    <a:pt x="1081" y="1065"/>
                  </a:cubicBezTo>
                  <a:lnTo>
                    <a:pt x="1076" y="1065"/>
                  </a:lnTo>
                  <a:cubicBezTo>
                    <a:pt x="1064" y="1076"/>
                    <a:pt x="1092" y="1076"/>
                    <a:pt x="1092" y="1082"/>
                  </a:cubicBezTo>
                  <a:cubicBezTo>
                    <a:pt x="1081" y="1087"/>
                    <a:pt x="1076" y="1093"/>
                    <a:pt x="1070" y="1098"/>
                  </a:cubicBezTo>
                  <a:cubicBezTo>
                    <a:pt x="1065" y="1098"/>
                    <a:pt x="1064" y="1104"/>
                    <a:pt x="1060" y="1109"/>
                  </a:cubicBezTo>
                  <a:lnTo>
                    <a:pt x="1060" y="1109"/>
                  </a:lnTo>
                  <a:cubicBezTo>
                    <a:pt x="1064" y="1108"/>
                    <a:pt x="1068" y="1107"/>
                    <a:pt x="1073" y="1107"/>
                  </a:cubicBezTo>
                  <a:cubicBezTo>
                    <a:pt x="1076" y="1107"/>
                    <a:pt x="1078" y="1108"/>
                    <a:pt x="1080" y="1109"/>
                  </a:cubicBezTo>
                  <a:lnTo>
                    <a:pt x="1080" y="1109"/>
                  </a:lnTo>
                  <a:cubicBezTo>
                    <a:pt x="1082" y="1108"/>
                    <a:pt x="1087" y="1107"/>
                    <a:pt x="1087" y="1107"/>
                  </a:cubicBezTo>
                  <a:lnTo>
                    <a:pt x="1087" y="1107"/>
                  </a:lnTo>
                  <a:cubicBezTo>
                    <a:pt x="1087" y="1107"/>
                    <a:pt x="1086" y="1108"/>
                    <a:pt x="1080" y="1109"/>
                  </a:cubicBezTo>
                  <a:lnTo>
                    <a:pt x="1080" y="1109"/>
                  </a:lnTo>
                  <a:cubicBezTo>
                    <a:pt x="1080" y="1109"/>
                    <a:pt x="1080" y="1109"/>
                    <a:pt x="1080" y="1109"/>
                  </a:cubicBezTo>
                  <a:lnTo>
                    <a:pt x="1080" y="1109"/>
                  </a:lnTo>
                  <a:cubicBezTo>
                    <a:pt x="1080" y="1109"/>
                    <a:pt x="1080" y="1109"/>
                    <a:pt x="1080" y="1109"/>
                  </a:cubicBezTo>
                  <a:lnTo>
                    <a:pt x="1080" y="1109"/>
                  </a:lnTo>
                  <a:cubicBezTo>
                    <a:pt x="1080" y="1109"/>
                    <a:pt x="1080" y="1109"/>
                    <a:pt x="1080" y="1109"/>
                  </a:cubicBezTo>
                  <a:lnTo>
                    <a:pt x="1080" y="1109"/>
                  </a:lnTo>
                  <a:cubicBezTo>
                    <a:pt x="1080" y="1109"/>
                    <a:pt x="1081" y="1109"/>
                    <a:pt x="1081" y="1110"/>
                  </a:cubicBezTo>
                  <a:cubicBezTo>
                    <a:pt x="1078" y="1110"/>
                    <a:pt x="1078" y="1109"/>
                    <a:pt x="1080" y="1109"/>
                  </a:cubicBezTo>
                  <a:lnTo>
                    <a:pt x="1080" y="1109"/>
                  </a:lnTo>
                  <a:cubicBezTo>
                    <a:pt x="1078" y="1109"/>
                    <a:pt x="1077" y="1109"/>
                    <a:pt x="1076" y="1110"/>
                  </a:cubicBezTo>
                  <a:cubicBezTo>
                    <a:pt x="1048" y="1115"/>
                    <a:pt x="1053" y="1115"/>
                    <a:pt x="1048" y="1121"/>
                  </a:cubicBezTo>
                  <a:lnTo>
                    <a:pt x="1092" y="1110"/>
                  </a:lnTo>
                  <a:lnTo>
                    <a:pt x="1092" y="1110"/>
                  </a:lnTo>
                  <a:cubicBezTo>
                    <a:pt x="1064" y="1121"/>
                    <a:pt x="1064" y="1126"/>
                    <a:pt x="1070" y="1126"/>
                  </a:cubicBezTo>
                  <a:cubicBezTo>
                    <a:pt x="1070" y="1132"/>
                    <a:pt x="1081" y="1132"/>
                    <a:pt x="1070" y="1143"/>
                  </a:cubicBezTo>
                  <a:cubicBezTo>
                    <a:pt x="1070" y="1143"/>
                    <a:pt x="1064" y="1149"/>
                    <a:pt x="1059" y="1154"/>
                  </a:cubicBezTo>
                  <a:cubicBezTo>
                    <a:pt x="1081" y="1149"/>
                    <a:pt x="1092" y="1149"/>
                    <a:pt x="1109" y="1143"/>
                  </a:cubicBezTo>
                  <a:lnTo>
                    <a:pt x="1109" y="1143"/>
                  </a:lnTo>
                  <a:lnTo>
                    <a:pt x="1081" y="1154"/>
                  </a:lnTo>
                  <a:cubicBezTo>
                    <a:pt x="1098" y="1160"/>
                    <a:pt x="1109" y="1160"/>
                    <a:pt x="1137" y="1160"/>
                  </a:cubicBezTo>
                  <a:lnTo>
                    <a:pt x="1120" y="1166"/>
                  </a:lnTo>
                  <a:cubicBezTo>
                    <a:pt x="1132" y="1166"/>
                    <a:pt x="1148" y="1154"/>
                    <a:pt x="1165" y="1149"/>
                  </a:cubicBezTo>
                  <a:cubicBezTo>
                    <a:pt x="1165" y="1149"/>
                    <a:pt x="1171" y="1149"/>
                    <a:pt x="1171" y="1143"/>
                  </a:cubicBezTo>
                  <a:lnTo>
                    <a:pt x="1182" y="1143"/>
                  </a:lnTo>
                  <a:lnTo>
                    <a:pt x="1171" y="1154"/>
                  </a:lnTo>
                  <a:cubicBezTo>
                    <a:pt x="1180" y="1159"/>
                    <a:pt x="1185" y="1174"/>
                    <a:pt x="1193" y="1174"/>
                  </a:cubicBezTo>
                  <a:cubicBezTo>
                    <a:pt x="1195" y="1174"/>
                    <a:pt x="1197" y="1173"/>
                    <a:pt x="1199" y="1171"/>
                  </a:cubicBezTo>
                  <a:lnTo>
                    <a:pt x="1199" y="1171"/>
                  </a:lnTo>
                  <a:cubicBezTo>
                    <a:pt x="1198" y="1172"/>
                    <a:pt x="1193" y="1177"/>
                    <a:pt x="1193" y="1177"/>
                  </a:cubicBezTo>
                  <a:cubicBezTo>
                    <a:pt x="1193" y="1177"/>
                    <a:pt x="1191" y="1181"/>
                    <a:pt x="1194" y="1181"/>
                  </a:cubicBezTo>
                  <a:cubicBezTo>
                    <a:pt x="1196" y="1181"/>
                    <a:pt x="1199" y="1179"/>
                    <a:pt x="1205" y="1175"/>
                  </a:cubicBezTo>
                  <a:lnTo>
                    <a:pt x="1205" y="1175"/>
                  </a:lnTo>
                  <a:cubicBezTo>
                    <a:pt x="1202" y="1177"/>
                    <a:pt x="1202" y="1178"/>
                    <a:pt x="1203" y="1178"/>
                  </a:cubicBezTo>
                  <a:cubicBezTo>
                    <a:pt x="1205" y="1178"/>
                    <a:pt x="1212" y="1175"/>
                    <a:pt x="1216" y="1171"/>
                  </a:cubicBezTo>
                  <a:lnTo>
                    <a:pt x="1216" y="1171"/>
                  </a:lnTo>
                  <a:lnTo>
                    <a:pt x="1210" y="1182"/>
                  </a:lnTo>
                  <a:cubicBezTo>
                    <a:pt x="1217" y="1175"/>
                    <a:pt x="1222" y="1173"/>
                    <a:pt x="1226" y="1172"/>
                  </a:cubicBezTo>
                  <a:lnTo>
                    <a:pt x="1226" y="1172"/>
                  </a:lnTo>
                  <a:cubicBezTo>
                    <a:pt x="1225" y="1173"/>
                    <a:pt x="1225" y="1174"/>
                    <a:pt x="1226" y="1174"/>
                  </a:cubicBezTo>
                  <a:cubicBezTo>
                    <a:pt x="1226" y="1174"/>
                    <a:pt x="1226" y="1174"/>
                    <a:pt x="1226" y="1174"/>
                  </a:cubicBezTo>
                  <a:lnTo>
                    <a:pt x="1226" y="1174"/>
                  </a:lnTo>
                  <a:cubicBezTo>
                    <a:pt x="1227" y="1174"/>
                    <a:pt x="1228" y="1174"/>
                    <a:pt x="1230" y="1174"/>
                  </a:cubicBezTo>
                  <a:cubicBezTo>
                    <a:pt x="1232" y="1174"/>
                    <a:pt x="1235" y="1174"/>
                    <a:pt x="1232" y="1177"/>
                  </a:cubicBezTo>
                  <a:lnTo>
                    <a:pt x="1227" y="1177"/>
                  </a:lnTo>
                  <a:cubicBezTo>
                    <a:pt x="1227" y="1179"/>
                    <a:pt x="1227" y="1179"/>
                    <a:pt x="1227" y="1179"/>
                  </a:cubicBezTo>
                  <a:cubicBezTo>
                    <a:pt x="1228" y="1179"/>
                    <a:pt x="1231" y="1177"/>
                    <a:pt x="1238" y="1177"/>
                  </a:cubicBezTo>
                  <a:cubicBezTo>
                    <a:pt x="1242" y="1177"/>
                    <a:pt x="1240" y="1180"/>
                    <a:pt x="1233" y="1184"/>
                  </a:cubicBezTo>
                  <a:lnTo>
                    <a:pt x="1233" y="1184"/>
                  </a:lnTo>
                  <a:cubicBezTo>
                    <a:pt x="1235" y="1184"/>
                    <a:pt x="1236" y="1184"/>
                    <a:pt x="1237" y="1184"/>
                  </a:cubicBezTo>
                  <a:cubicBezTo>
                    <a:pt x="1241" y="1184"/>
                    <a:pt x="1244" y="1185"/>
                    <a:pt x="1244" y="1188"/>
                  </a:cubicBezTo>
                  <a:lnTo>
                    <a:pt x="1232" y="1188"/>
                  </a:lnTo>
                  <a:cubicBezTo>
                    <a:pt x="1227" y="1194"/>
                    <a:pt x="1249" y="1188"/>
                    <a:pt x="1238" y="1199"/>
                  </a:cubicBezTo>
                  <a:lnTo>
                    <a:pt x="1232" y="1199"/>
                  </a:lnTo>
                  <a:cubicBezTo>
                    <a:pt x="1232" y="1194"/>
                    <a:pt x="1232" y="1194"/>
                    <a:pt x="1232" y="1194"/>
                  </a:cubicBezTo>
                  <a:cubicBezTo>
                    <a:pt x="1224" y="1198"/>
                    <a:pt x="1219" y="1199"/>
                    <a:pt x="1212" y="1201"/>
                  </a:cubicBezTo>
                  <a:lnTo>
                    <a:pt x="1212" y="1201"/>
                  </a:lnTo>
                  <a:cubicBezTo>
                    <a:pt x="1215" y="1201"/>
                    <a:pt x="1217" y="1201"/>
                    <a:pt x="1220" y="1201"/>
                  </a:cubicBezTo>
                  <a:cubicBezTo>
                    <a:pt x="1225" y="1201"/>
                    <a:pt x="1230" y="1202"/>
                    <a:pt x="1227" y="1205"/>
                  </a:cubicBezTo>
                  <a:lnTo>
                    <a:pt x="1221" y="1205"/>
                  </a:lnTo>
                  <a:cubicBezTo>
                    <a:pt x="1221" y="1205"/>
                    <a:pt x="1221" y="1210"/>
                    <a:pt x="1221" y="1210"/>
                  </a:cubicBezTo>
                  <a:lnTo>
                    <a:pt x="1232" y="1210"/>
                  </a:lnTo>
                  <a:lnTo>
                    <a:pt x="1232" y="1205"/>
                  </a:lnTo>
                  <a:cubicBezTo>
                    <a:pt x="1238" y="1205"/>
                    <a:pt x="1244" y="1205"/>
                    <a:pt x="1238" y="1210"/>
                  </a:cubicBezTo>
                  <a:lnTo>
                    <a:pt x="1260" y="1210"/>
                  </a:lnTo>
                  <a:cubicBezTo>
                    <a:pt x="1238" y="1216"/>
                    <a:pt x="1232" y="1216"/>
                    <a:pt x="1221" y="1216"/>
                  </a:cubicBezTo>
                  <a:cubicBezTo>
                    <a:pt x="1225" y="1220"/>
                    <a:pt x="1223" y="1224"/>
                    <a:pt x="1232" y="1228"/>
                  </a:cubicBezTo>
                  <a:lnTo>
                    <a:pt x="1232" y="1228"/>
                  </a:lnTo>
                  <a:cubicBezTo>
                    <a:pt x="1232" y="1228"/>
                    <a:pt x="1232" y="1227"/>
                    <a:pt x="1232" y="1227"/>
                  </a:cubicBezTo>
                  <a:lnTo>
                    <a:pt x="1232" y="1227"/>
                  </a:lnTo>
                  <a:cubicBezTo>
                    <a:pt x="1233" y="1228"/>
                    <a:pt x="1233" y="1228"/>
                    <a:pt x="1234" y="1229"/>
                  </a:cubicBezTo>
                  <a:lnTo>
                    <a:pt x="1234" y="1229"/>
                  </a:lnTo>
                  <a:cubicBezTo>
                    <a:pt x="1233" y="1228"/>
                    <a:pt x="1233" y="1228"/>
                    <a:pt x="1232" y="1228"/>
                  </a:cubicBezTo>
                  <a:lnTo>
                    <a:pt x="1232" y="1228"/>
                  </a:lnTo>
                  <a:cubicBezTo>
                    <a:pt x="1233" y="1229"/>
                    <a:pt x="1233" y="1232"/>
                    <a:pt x="1236" y="1233"/>
                  </a:cubicBezTo>
                  <a:lnTo>
                    <a:pt x="1236" y="1233"/>
                  </a:lnTo>
                  <a:cubicBezTo>
                    <a:pt x="1235" y="1231"/>
                    <a:pt x="1235" y="1230"/>
                    <a:pt x="1234" y="1229"/>
                  </a:cubicBezTo>
                  <a:lnTo>
                    <a:pt x="1234" y="1229"/>
                  </a:lnTo>
                  <a:cubicBezTo>
                    <a:pt x="1237" y="1230"/>
                    <a:pt x="1242" y="1231"/>
                    <a:pt x="1249" y="1233"/>
                  </a:cubicBezTo>
                  <a:lnTo>
                    <a:pt x="1238" y="1233"/>
                  </a:lnTo>
                  <a:cubicBezTo>
                    <a:pt x="1237" y="1233"/>
                    <a:pt x="1237" y="1233"/>
                    <a:pt x="1236" y="1233"/>
                  </a:cubicBezTo>
                  <a:lnTo>
                    <a:pt x="1236" y="1233"/>
                  </a:lnTo>
                  <a:cubicBezTo>
                    <a:pt x="1237" y="1235"/>
                    <a:pt x="1239" y="1238"/>
                    <a:pt x="1249" y="1244"/>
                  </a:cubicBezTo>
                  <a:cubicBezTo>
                    <a:pt x="1240" y="1244"/>
                    <a:pt x="1235" y="1237"/>
                    <a:pt x="1233" y="1237"/>
                  </a:cubicBezTo>
                  <a:cubicBezTo>
                    <a:pt x="1233" y="1237"/>
                    <a:pt x="1232" y="1237"/>
                    <a:pt x="1232" y="1238"/>
                  </a:cubicBezTo>
                  <a:cubicBezTo>
                    <a:pt x="1228" y="1237"/>
                    <a:pt x="1225" y="1236"/>
                    <a:pt x="1224" y="1236"/>
                  </a:cubicBezTo>
                  <a:lnTo>
                    <a:pt x="1224" y="1236"/>
                  </a:lnTo>
                  <a:cubicBezTo>
                    <a:pt x="1221" y="1236"/>
                    <a:pt x="1228" y="1241"/>
                    <a:pt x="1232" y="1250"/>
                  </a:cubicBezTo>
                  <a:cubicBezTo>
                    <a:pt x="1227" y="1250"/>
                    <a:pt x="1221" y="1250"/>
                    <a:pt x="1216" y="1255"/>
                  </a:cubicBezTo>
                  <a:lnTo>
                    <a:pt x="1238" y="1255"/>
                  </a:lnTo>
                  <a:cubicBezTo>
                    <a:pt x="1238" y="1259"/>
                    <a:pt x="1238" y="1263"/>
                    <a:pt x="1234" y="1263"/>
                  </a:cubicBezTo>
                  <a:cubicBezTo>
                    <a:pt x="1232" y="1263"/>
                    <a:pt x="1230" y="1263"/>
                    <a:pt x="1227" y="1261"/>
                  </a:cubicBezTo>
                  <a:lnTo>
                    <a:pt x="1232" y="1261"/>
                  </a:lnTo>
                  <a:cubicBezTo>
                    <a:pt x="1231" y="1260"/>
                    <a:pt x="1230" y="1260"/>
                    <a:pt x="1229" y="1260"/>
                  </a:cubicBezTo>
                  <a:cubicBezTo>
                    <a:pt x="1219" y="1260"/>
                    <a:pt x="1219" y="1277"/>
                    <a:pt x="1209" y="1277"/>
                  </a:cubicBezTo>
                  <a:cubicBezTo>
                    <a:pt x="1207" y="1277"/>
                    <a:pt x="1203" y="1276"/>
                    <a:pt x="1199" y="1272"/>
                  </a:cubicBezTo>
                  <a:cubicBezTo>
                    <a:pt x="1199" y="1274"/>
                    <a:pt x="1199" y="1276"/>
                    <a:pt x="1199" y="1278"/>
                  </a:cubicBezTo>
                  <a:lnTo>
                    <a:pt x="1193" y="1272"/>
                  </a:lnTo>
                  <a:lnTo>
                    <a:pt x="1193" y="1278"/>
                  </a:lnTo>
                  <a:cubicBezTo>
                    <a:pt x="1193" y="1278"/>
                    <a:pt x="1188" y="1272"/>
                    <a:pt x="1188" y="1272"/>
                  </a:cubicBezTo>
                  <a:lnTo>
                    <a:pt x="1171" y="1272"/>
                  </a:lnTo>
                  <a:cubicBezTo>
                    <a:pt x="1171" y="1266"/>
                    <a:pt x="1171" y="1266"/>
                    <a:pt x="1171" y="1261"/>
                  </a:cubicBezTo>
                  <a:cubicBezTo>
                    <a:pt x="1165" y="1261"/>
                    <a:pt x="1160" y="1261"/>
                    <a:pt x="1160" y="1266"/>
                  </a:cubicBezTo>
                  <a:cubicBezTo>
                    <a:pt x="1160" y="1266"/>
                    <a:pt x="1165" y="1266"/>
                    <a:pt x="1171" y="1261"/>
                  </a:cubicBezTo>
                  <a:lnTo>
                    <a:pt x="1171" y="1261"/>
                  </a:lnTo>
                  <a:cubicBezTo>
                    <a:pt x="1171" y="1266"/>
                    <a:pt x="1165" y="1266"/>
                    <a:pt x="1165" y="1272"/>
                  </a:cubicBezTo>
                  <a:cubicBezTo>
                    <a:pt x="1165" y="1266"/>
                    <a:pt x="1160" y="1266"/>
                    <a:pt x="1160" y="1266"/>
                  </a:cubicBezTo>
                  <a:cubicBezTo>
                    <a:pt x="1148" y="1270"/>
                    <a:pt x="1133" y="1274"/>
                    <a:pt x="1118" y="1274"/>
                  </a:cubicBezTo>
                  <a:cubicBezTo>
                    <a:pt x="1111" y="1274"/>
                    <a:pt x="1105" y="1274"/>
                    <a:pt x="1098" y="1272"/>
                  </a:cubicBezTo>
                  <a:cubicBezTo>
                    <a:pt x="1092" y="1266"/>
                    <a:pt x="1104" y="1250"/>
                    <a:pt x="1104" y="1250"/>
                  </a:cubicBezTo>
                  <a:lnTo>
                    <a:pt x="1104" y="1250"/>
                  </a:lnTo>
                  <a:cubicBezTo>
                    <a:pt x="1097" y="1253"/>
                    <a:pt x="1089" y="1254"/>
                    <a:pt x="1079" y="1254"/>
                  </a:cubicBezTo>
                  <a:cubicBezTo>
                    <a:pt x="1063" y="1254"/>
                    <a:pt x="1044" y="1251"/>
                    <a:pt x="1028" y="1251"/>
                  </a:cubicBezTo>
                  <a:cubicBezTo>
                    <a:pt x="1019" y="1251"/>
                    <a:pt x="1011" y="1252"/>
                    <a:pt x="1006" y="1254"/>
                  </a:cubicBezTo>
                  <a:lnTo>
                    <a:pt x="1006" y="1254"/>
                  </a:lnTo>
                  <a:cubicBezTo>
                    <a:pt x="1008" y="1251"/>
                    <a:pt x="1008" y="1244"/>
                    <a:pt x="1008" y="1244"/>
                  </a:cubicBezTo>
                  <a:lnTo>
                    <a:pt x="1008" y="1244"/>
                  </a:lnTo>
                  <a:lnTo>
                    <a:pt x="992" y="1255"/>
                  </a:lnTo>
                  <a:cubicBezTo>
                    <a:pt x="980" y="1250"/>
                    <a:pt x="975" y="1244"/>
                    <a:pt x="980" y="1238"/>
                  </a:cubicBezTo>
                  <a:cubicBezTo>
                    <a:pt x="974" y="1237"/>
                    <a:pt x="969" y="1236"/>
                    <a:pt x="966" y="1236"/>
                  </a:cubicBezTo>
                  <a:cubicBezTo>
                    <a:pt x="954" y="1236"/>
                    <a:pt x="970" y="1249"/>
                    <a:pt x="958" y="1249"/>
                  </a:cubicBezTo>
                  <a:cubicBezTo>
                    <a:pt x="954" y="1249"/>
                    <a:pt x="947" y="1248"/>
                    <a:pt x="936" y="1244"/>
                  </a:cubicBezTo>
                  <a:cubicBezTo>
                    <a:pt x="941" y="1244"/>
                    <a:pt x="941" y="1244"/>
                    <a:pt x="947" y="1238"/>
                  </a:cubicBezTo>
                  <a:cubicBezTo>
                    <a:pt x="896" y="1227"/>
                    <a:pt x="840" y="1227"/>
                    <a:pt x="790" y="1210"/>
                  </a:cubicBezTo>
                  <a:cubicBezTo>
                    <a:pt x="786" y="1205"/>
                    <a:pt x="789" y="1204"/>
                    <a:pt x="795" y="1204"/>
                  </a:cubicBezTo>
                  <a:cubicBezTo>
                    <a:pt x="802" y="1204"/>
                    <a:pt x="812" y="1206"/>
                    <a:pt x="819" y="1206"/>
                  </a:cubicBezTo>
                  <a:cubicBezTo>
                    <a:pt x="824" y="1206"/>
                    <a:pt x="827" y="1205"/>
                    <a:pt x="824" y="1199"/>
                  </a:cubicBezTo>
                  <a:cubicBezTo>
                    <a:pt x="751" y="1188"/>
                    <a:pt x="667" y="1182"/>
                    <a:pt x="600" y="1166"/>
                  </a:cubicBezTo>
                  <a:lnTo>
                    <a:pt x="600" y="1166"/>
                  </a:lnTo>
                  <a:lnTo>
                    <a:pt x="611" y="1171"/>
                  </a:lnTo>
                  <a:cubicBezTo>
                    <a:pt x="609" y="1175"/>
                    <a:pt x="607" y="1176"/>
                    <a:pt x="603" y="1176"/>
                  </a:cubicBezTo>
                  <a:cubicBezTo>
                    <a:pt x="595" y="1176"/>
                    <a:pt x="583" y="1168"/>
                    <a:pt x="572" y="1160"/>
                  </a:cubicBezTo>
                  <a:cubicBezTo>
                    <a:pt x="566" y="1160"/>
                    <a:pt x="566" y="1154"/>
                    <a:pt x="566" y="1154"/>
                  </a:cubicBezTo>
                  <a:lnTo>
                    <a:pt x="566" y="1154"/>
                  </a:lnTo>
                  <a:lnTo>
                    <a:pt x="583" y="1166"/>
                  </a:lnTo>
                  <a:cubicBezTo>
                    <a:pt x="588" y="1154"/>
                    <a:pt x="616" y="1143"/>
                    <a:pt x="600" y="1126"/>
                  </a:cubicBezTo>
                  <a:lnTo>
                    <a:pt x="600" y="1126"/>
                  </a:lnTo>
                  <a:cubicBezTo>
                    <a:pt x="605" y="1126"/>
                    <a:pt x="611" y="1132"/>
                    <a:pt x="611" y="1132"/>
                  </a:cubicBezTo>
                  <a:cubicBezTo>
                    <a:pt x="611" y="1126"/>
                    <a:pt x="628" y="1121"/>
                    <a:pt x="600" y="1110"/>
                  </a:cubicBezTo>
                  <a:lnTo>
                    <a:pt x="600" y="1110"/>
                  </a:lnTo>
                  <a:cubicBezTo>
                    <a:pt x="603" y="1111"/>
                    <a:pt x="605" y="1111"/>
                    <a:pt x="606" y="1111"/>
                  </a:cubicBezTo>
                  <a:cubicBezTo>
                    <a:pt x="612" y="1111"/>
                    <a:pt x="604" y="1102"/>
                    <a:pt x="600" y="1093"/>
                  </a:cubicBezTo>
                  <a:lnTo>
                    <a:pt x="600" y="1093"/>
                  </a:lnTo>
                  <a:lnTo>
                    <a:pt x="611" y="1098"/>
                  </a:lnTo>
                  <a:cubicBezTo>
                    <a:pt x="600" y="1087"/>
                    <a:pt x="594" y="1087"/>
                    <a:pt x="588" y="1082"/>
                  </a:cubicBezTo>
                  <a:lnTo>
                    <a:pt x="600" y="1082"/>
                  </a:lnTo>
                  <a:cubicBezTo>
                    <a:pt x="605" y="1082"/>
                    <a:pt x="588" y="1076"/>
                    <a:pt x="594" y="1070"/>
                  </a:cubicBezTo>
                  <a:lnTo>
                    <a:pt x="594" y="1070"/>
                  </a:lnTo>
                  <a:lnTo>
                    <a:pt x="600" y="1076"/>
                  </a:lnTo>
                  <a:cubicBezTo>
                    <a:pt x="605" y="1070"/>
                    <a:pt x="600" y="1070"/>
                    <a:pt x="588" y="1065"/>
                  </a:cubicBezTo>
                  <a:cubicBezTo>
                    <a:pt x="588" y="1065"/>
                    <a:pt x="594" y="1059"/>
                    <a:pt x="605" y="1059"/>
                  </a:cubicBezTo>
                  <a:cubicBezTo>
                    <a:pt x="600" y="1059"/>
                    <a:pt x="588" y="1054"/>
                    <a:pt x="594" y="1048"/>
                  </a:cubicBezTo>
                  <a:lnTo>
                    <a:pt x="594" y="1048"/>
                  </a:lnTo>
                  <a:cubicBezTo>
                    <a:pt x="600" y="1048"/>
                    <a:pt x="600" y="1054"/>
                    <a:pt x="600" y="1054"/>
                  </a:cubicBezTo>
                  <a:cubicBezTo>
                    <a:pt x="611" y="1042"/>
                    <a:pt x="588" y="1037"/>
                    <a:pt x="600" y="1031"/>
                  </a:cubicBezTo>
                  <a:lnTo>
                    <a:pt x="611" y="1031"/>
                  </a:lnTo>
                  <a:cubicBezTo>
                    <a:pt x="611" y="1037"/>
                    <a:pt x="605" y="1042"/>
                    <a:pt x="605" y="1042"/>
                  </a:cubicBezTo>
                  <a:cubicBezTo>
                    <a:pt x="608" y="1044"/>
                    <a:pt x="610" y="1044"/>
                    <a:pt x="612" y="1044"/>
                  </a:cubicBezTo>
                  <a:cubicBezTo>
                    <a:pt x="617" y="1044"/>
                    <a:pt x="622" y="1041"/>
                    <a:pt x="629" y="1041"/>
                  </a:cubicBezTo>
                  <a:cubicBezTo>
                    <a:pt x="632" y="1041"/>
                    <a:pt x="635" y="1041"/>
                    <a:pt x="639" y="1042"/>
                  </a:cubicBezTo>
                  <a:cubicBezTo>
                    <a:pt x="628" y="1037"/>
                    <a:pt x="611" y="1031"/>
                    <a:pt x="616" y="1026"/>
                  </a:cubicBezTo>
                  <a:lnTo>
                    <a:pt x="622" y="1026"/>
                  </a:lnTo>
                  <a:cubicBezTo>
                    <a:pt x="622" y="1026"/>
                    <a:pt x="622" y="1020"/>
                    <a:pt x="616" y="1020"/>
                  </a:cubicBezTo>
                  <a:cubicBezTo>
                    <a:pt x="622" y="1020"/>
                    <a:pt x="622" y="1020"/>
                    <a:pt x="622" y="1014"/>
                  </a:cubicBezTo>
                  <a:cubicBezTo>
                    <a:pt x="633" y="1014"/>
                    <a:pt x="628" y="1009"/>
                    <a:pt x="628" y="1003"/>
                  </a:cubicBezTo>
                  <a:lnTo>
                    <a:pt x="628" y="1003"/>
                  </a:lnTo>
                  <a:cubicBezTo>
                    <a:pt x="622" y="1006"/>
                    <a:pt x="619" y="1006"/>
                    <a:pt x="616" y="1006"/>
                  </a:cubicBezTo>
                  <a:cubicBezTo>
                    <a:pt x="614" y="1006"/>
                    <a:pt x="611" y="1006"/>
                    <a:pt x="605" y="1009"/>
                  </a:cubicBezTo>
                  <a:lnTo>
                    <a:pt x="583" y="1009"/>
                  </a:lnTo>
                  <a:cubicBezTo>
                    <a:pt x="600" y="1003"/>
                    <a:pt x="611" y="992"/>
                    <a:pt x="622" y="992"/>
                  </a:cubicBezTo>
                  <a:cubicBezTo>
                    <a:pt x="611" y="986"/>
                    <a:pt x="611" y="970"/>
                    <a:pt x="588" y="970"/>
                  </a:cubicBezTo>
                  <a:cubicBezTo>
                    <a:pt x="583" y="970"/>
                    <a:pt x="594" y="970"/>
                    <a:pt x="594" y="964"/>
                  </a:cubicBezTo>
                  <a:cubicBezTo>
                    <a:pt x="600" y="964"/>
                    <a:pt x="600" y="970"/>
                    <a:pt x="605" y="970"/>
                  </a:cubicBezTo>
                  <a:cubicBezTo>
                    <a:pt x="596" y="965"/>
                    <a:pt x="594" y="957"/>
                    <a:pt x="585" y="957"/>
                  </a:cubicBezTo>
                  <a:cubicBezTo>
                    <a:pt x="583" y="957"/>
                    <a:pt x="580" y="957"/>
                    <a:pt x="577" y="958"/>
                  </a:cubicBezTo>
                  <a:cubicBezTo>
                    <a:pt x="580" y="953"/>
                    <a:pt x="584" y="953"/>
                    <a:pt x="587" y="953"/>
                  </a:cubicBezTo>
                  <a:cubicBezTo>
                    <a:pt x="590" y="953"/>
                    <a:pt x="591" y="953"/>
                    <a:pt x="588" y="947"/>
                  </a:cubicBezTo>
                  <a:lnTo>
                    <a:pt x="594" y="947"/>
                  </a:lnTo>
                  <a:cubicBezTo>
                    <a:pt x="615" y="921"/>
                    <a:pt x="557" y="939"/>
                    <a:pt x="568" y="914"/>
                  </a:cubicBezTo>
                  <a:lnTo>
                    <a:pt x="568" y="914"/>
                  </a:lnTo>
                  <a:cubicBezTo>
                    <a:pt x="568" y="914"/>
                    <a:pt x="567" y="914"/>
                    <a:pt x="566" y="914"/>
                  </a:cubicBezTo>
                  <a:cubicBezTo>
                    <a:pt x="572" y="886"/>
                    <a:pt x="532" y="886"/>
                    <a:pt x="538" y="858"/>
                  </a:cubicBezTo>
                  <a:cubicBezTo>
                    <a:pt x="538" y="856"/>
                    <a:pt x="537" y="855"/>
                    <a:pt x="536" y="855"/>
                  </a:cubicBezTo>
                  <a:cubicBezTo>
                    <a:pt x="534" y="855"/>
                    <a:pt x="529" y="858"/>
                    <a:pt x="521" y="858"/>
                  </a:cubicBezTo>
                  <a:lnTo>
                    <a:pt x="532" y="846"/>
                  </a:lnTo>
                  <a:lnTo>
                    <a:pt x="516" y="858"/>
                  </a:lnTo>
                  <a:cubicBezTo>
                    <a:pt x="506" y="858"/>
                    <a:pt x="522" y="828"/>
                    <a:pt x="511" y="828"/>
                  </a:cubicBezTo>
                  <a:lnTo>
                    <a:pt x="511" y="828"/>
                  </a:lnTo>
                  <a:cubicBezTo>
                    <a:pt x="509" y="828"/>
                    <a:pt x="507" y="828"/>
                    <a:pt x="504" y="830"/>
                  </a:cubicBezTo>
                  <a:lnTo>
                    <a:pt x="499" y="841"/>
                  </a:lnTo>
                  <a:cubicBezTo>
                    <a:pt x="499" y="835"/>
                    <a:pt x="488" y="835"/>
                    <a:pt x="493" y="830"/>
                  </a:cubicBezTo>
                  <a:lnTo>
                    <a:pt x="493" y="830"/>
                  </a:lnTo>
                  <a:cubicBezTo>
                    <a:pt x="493" y="830"/>
                    <a:pt x="491" y="832"/>
                    <a:pt x="489" y="832"/>
                  </a:cubicBezTo>
                  <a:cubicBezTo>
                    <a:pt x="488" y="832"/>
                    <a:pt x="488" y="832"/>
                    <a:pt x="488" y="830"/>
                  </a:cubicBezTo>
                  <a:lnTo>
                    <a:pt x="493" y="824"/>
                  </a:lnTo>
                  <a:cubicBezTo>
                    <a:pt x="504" y="818"/>
                    <a:pt x="521" y="807"/>
                    <a:pt x="532" y="796"/>
                  </a:cubicBezTo>
                  <a:lnTo>
                    <a:pt x="532" y="796"/>
                  </a:lnTo>
                  <a:cubicBezTo>
                    <a:pt x="516" y="816"/>
                    <a:pt x="516" y="818"/>
                    <a:pt x="520" y="818"/>
                  </a:cubicBezTo>
                  <a:cubicBezTo>
                    <a:pt x="522" y="818"/>
                    <a:pt x="525" y="818"/>
                    <a:pt x="528" y="818"/>
                  </a:cubicBezTo>
                  <a:cubicBezTo>
                    <a:pt x="532" y="818"/>
                    <a:pt x="536" y="819"/>
                    <a:pt x="538" y="824"/>
                  </a:cubicBezTo>
                  <a:cubicBezTo>
                    <a:pt x="546" y="820"/>
                    <a:pt x="557" y="816"/>
                    <a:pt x="562" y="816"/>
                  </a:cubicBezTo>
                  <a:cubicBezTo>
                    <a:pt x="564" y="816"/>
                    <a:pt x="566" y="817"/>
                    <a:pt x="566" y="818"/>
                  </a:cubicBezTo>
                  <a:cubicBezTo>
                    <a:pt x="583" y="796"/>
                    <a:pt x="605" y="807"/>
                    <a:pt x="628" y="779"/>
                  </a:cubicBezTo>
                  <a:cubicBezTo>
                    <a:pt x="628" y="780"/>
                    <a:pt x="628" y="780"/>
                    <a:pt x="629" y="780"/>
                  </a:cubicBezTo>
                  <a:cubicBezTo>
                    <a:pt x="632" y="780"/>
                    <a:pt x="641" y="775"/>
                    <a:pt x="646" y="775"/>
                  </a:cubicBezTo>
                  <a:cubicBezTo>
                    <a:pt x="648" y="775"/>
                    <a:pt x="650" y="776"/>
                    <a:pt x="650" y="779"/>
                  </a:cubicBezTo>
                  <a:cubicBezTo>
                    <a:pt x="659" y="773"/>
                    <a:pt x="659" y="771"/>
                    <a:pt x="656" y="771"/>
                  </a:cubicBezTo>
                  <a:cubicBezTo>
                    <a:pt x="654" y="771"/>
                    <a:pt x="649" y="772"/>
                    <a:pt x="645" y="772"/>
                  </a:cubicBezTo>
                  <a:cubicBezTo>
                    <a:pt x="642" y="772"/>
                    <a:pt x="639" y="771"/>
                    <a:pt x="639" y="768"/>
                  </a:cubicBezTo>
                  <a:cubicBezTo>
                    <a:pt x="672" y="734"/>
                    <a:pt x="745" y="734"/>
                    <a:pt x="796" y="690"/>
                  </a:cubicBezTo>
                  <a:cubicBezTo>
                    <a:pt x="846" y="656"/>
                    <a:pt x="852" y="639"/>
                    <a:pt x="896" y="606"/>
                  </a:cubicBezTo>
                  <a:cubicBezTo>
                    <a:pt x="919" y="606"/>
                    <a:pt x="891" y="628"/>
                    <a:pt x="891" y="628"/>
                  </a:cubicBezTo>
                  <a:cubicBezTo>
                    <a:pt x="919" y="622"/>
                    <a:pt x="941" y="617"/>
                    <a:pt x="964" y="600"/>
                  </a:cubicBezTo>
                  <a:lnTo>
                    <a:pt x="964" y="600"/>
                  </a:lnTo>
                  <a:cubicBezTo>
                    <a:pt x="958" y="606"/>
                    <a:pt x="964" y="606"/>
                    <a:pt x="975" y="606"/>
                  </a:cubicBezTo>
                  <a:cubicBezTo>
                    <a:pt x="997" y="600"/>
                    <a:pt x="986" y="589"/>
                    <a:pt x="1014" y="583"/>
                  </a:cubicBezTo>
                  <a:lnTo>
                    <a:pt x="1014" y="583"/>
                  </a:lnTo>
                  <a:cubicBezTo>
                    <a:pt x="1008" y="589"/>
                    <a:pt x="1008" y="600"/>
                    <a:pt x="997" y="606"/>
                  </a:cubicBezTo>
                  <a:cubicBezTo>
                    <a:pt x="1020" y="594"/>
                    <a:pt x="1042" y="578"/>
                    <a:pt x="1070" y="566"/>
                  </a:cubicBezTo>
                  <a:lnTo>
                    <a:pt x="1070" y="566"/>
                  </a:lnTo>
                  <a:cubicBezTo>
                    <a:pt x="1076" y="572"/>
                    <a:pt x="1059" y="583"/>
                    <a:pt x="1048" y="589"/>
                  </a:cubicBezTo>
                  <a:cubicBezTo>
                    <a:pt x="1062" y="583"/>
                    <a:pt x="1081" y="576"/>
                    <a:pt x="1097" y="568"/>
                  </a:cubicBezTo>
                  <a:lnTo>
                    <a:pt x="1097" y="568"/>
                  </a:lnTo>
                  <a:cubicBezTo>
                    <a:pt x="1093" y="569"/>
                    <a:pt x="1089" y="570"/>
                    <a:pt x="1086" y="570"/>
                  </a:cubicBezTo>
                  <a:cubicBezTo>
                    <a:pt x="1076" y="570"/>
                    <a:pt x="1070" y="564"/>
                    <a:pt x="1070" y="561"/>
                  </a:cubicBezTo>
                  <a:lnTo>
                    <a:pt x="1087" y="555"/>
                  </a:lnTo>
                  <a:cubicBezTo>
                    <a:pt x="1082" y="551"/>
                    <a:pt x="1076" y="550"/>
                    <a:pt x="1070" y="550"/>
                  </a:cubicBezTo>
                  <a:cubicBezTo>
                    <a:pt x="1043" y="550"/>
                    <a:pt x="1007" y="585"/>
                    <a:pt x="975" y="594"/>
                  </a:cubicBezTo>
                  <a:lnTo>
                    <a:pt x="986" y="572"/>
                  </a:lnTo>
                  <a:lnTo>
                    <a:pt x="952" y="600"/>
                  </a:lnTo>
                  <a:cubicBezTo>
                    <a:pt x="941" y="600"/>
                    <a:pt x="936" y="589"/>
                    <a:pt x="952" y="583"/>
                  </a:cubicBezTo>
                  <a:cubicBezTo>
                    <a:pt x="919" y="583"/>
                    <a:pt x="930" y="594"/>
                    <a:pt x="902" y="594"/>
                  </a:cubicBezTo>
                  <a:lnTo>
                    <a:pt x="880" y="611"/>
                  </a:lnTo>
                  <a:cubicBezTo>
                    <a:pt x="885" y="606"/>
                    <a:pt x="868" y="600"/>
                    <a:pt x="885" y="594"/>
                  </a:cubicBezTo>
                  <a:lnTo>
                    <a:pt x="885" y="594"/>
                  </a:lnTo>
                  <a:cubicBezTo>
                    <a:pt x="839" y="605"/>
                    <a:pt x="821" y="634"/>
                    <a:pt x="801" y="634"/>
                  </a:cubicBezTo>
                  <a:cubicBezTo>
                    <a:pt x="800" y="634"/>
                    <a:pt x="800" y="634"/>
                    <a:pt x="800" y="634"/>
                  </a:cubicBezTo>
                  <a:lnTo>
                    <a:pt x="800" y="634"/>
                  </a:lnTo>
                  <a:cubicBezTo>
                    <a:pt x="740" y="667"/>
                    <a:pt x="801" y="645"/>
                    <a:pt x="762" y="684"/>
                  </a:cubicBezTo>
                  <a:lnTo>
                    <a:pt x="712" y="667"/>
                  </a:lnTo>
                  <a:lnTo>
                    <a:pt x="717" y="684"/>
                  </a:lnTo>
                  <a:cubicBezTo>
                    <a:pt x="712" y="687"/>
                    <a:pt x="706" y="688"/>
                    <a:pt x="702" y="688"/>
                  </a:cubicBezTo>
                  <a:cubicBezTo>
                    <a:pt x="698" y="688"/>
                    <a:pt x="695" y="687"/>
                    <a:pt x="695" y="684"/>
                  </a:cubicBezTo>
                  <a:lnTo>
                    <a:pt x="695" y="684"/>
                  </a:lnTo>
                  <a:cubicBezTo>
                    <a:pt x="678" y="706"/>
                    <a:pt x="700" y="690"/>
                    <a:pt x="695" y="706"/>
                  </a:cubicBezTo>
                  <a:cubicBezTo>
                    <a:pt x="662" y="706"/>
                    <a:pt x="625" y="738"/>
                    <a:pt x="604" y="738"/>
                  </a:cubicBezTo>
                  <a:cubicBezTo>
                    <a:pt x="600" y="738"/>
                    <a:pt x="597" y="737"/>
                    <a:pt x="594" y="734"/>
                  </a:cubicBezTo>
                  <a:lnTo>
                    <a:pt x="594" y="734"/>
                  </a:lnTo>
                  <a:cubicBezTo>
                    <a:pt x="592" y="740"/>
                    <a:pt x="595" y="741"/>
                    <a:pt x="599" y="741"/>
                  </a:cubicBezTo>
                  <a:cubicBezTo>
                    <a:pt x="602" y="741"/>
                    <a:pt x="606" y="740"/>
                    <a:pt x="608" y="740"/>
                  </a:cubicBezTo>
                  <a:cubicBezTo>
                    <a:pt x="611" y="740"/>
                    <a:pt x="611" y="742"/>
                    <a:pt x="600" y="751"/>
                  </a:cubicBezTo>
                  <a:cubicBezTo>
                    <a:pt x="596" y="748"/>
                    <a:pt x="592" y="747"/>
                    <a:pt x="588" y="747"/>
                  </a:cubicBezTo>
                  <a:cubicBezTo>
                    <a:pt x="571" y="747"/>
                    <a:pt x="555" y="775"/>
                    <a:pt x="532" y="779"/>
                  </a:cubicBezTo>
                  <a:cubicBezTo>
                    <a:pt x="532" y="767"/>
                    <a:pt x="548" y="760"/>
                    <a:pt x="542" y="760"/>
                  </a:cubicBezTo>
                  <a:cubicBezTo>
                    <a:pt x="540" y="760"/>
                    <a:pt x="535" y="761"/>
                    <a:pt x="527" y="762"/>
                  </a:cubicBezTo>
                  <a:cubicBezTo>
                    <a:pt x="521" y="790"/>
                    <a:pt x="471" y="785"/>
                    <a:pt x="454" y="802"/>
                  </a:cubicBezTo>
                  <a:cubicBezTo>
                    <a:pt x="454" y="802"/>
                    <a:pt x="448" y="796"/>
                    <a:pt x="443" y="796"/>
                  </a:cubicBezTo>
                  <a:cubicBezTo>
                    <a:pt x="437" y="796"/>
                    <a:pt x="443" y="813"/>
                    <a:pt x="443" y="818"/>
                  </a:cubicBezTo>
                  <a:cubicBezTo>
                    <a:pt x="443" y="813"/>
                    <a:pt x="448" y="807"/>
                    <a:pt x="454" y="802"/>
                  </a:cubicBezTo>
                  <a:lnTo>
                    <a:pt x="454" y="802"/>
                  </a:lnTo>
                  <a:cubicBezTo>
                    <a:pt x="454" y="807"/>
                    <a:pt x="448" y="813"/>
                    <a:pt x="443" y="818"/>
                  </a:cubicBezTo>
                  <a:cubicBezTo>
                    <a:pt x="432" y="824"/>
                    <a:pt x="404" y="835"/>
                    <a:pt x="381" y="852"/>
                  </a:cubicBezTo>
                  <a:lnTo>
                    <a:pt x="376" y="858"/>
                  </a:lnTo>
                  <a:cubicBezTo>
                    <a:pt x="376" y="852"/>
                    <a:pt x="370" y="846"/>
                    <a:pt x="370" y="846"/>
                  </a:cubicBezTo>
                  <a:cubicBezTo>
                    <a:pt x="368" y="844"/>
                    <a:pt x="367" y="843"/>
                    <a:pt x="367" y="843"/>
                  </a:cubicBezTo>
                  <a:lnTo>
                    <a:pt x="367" y="843"/>
                  </a:lnTo>
                  <a:cubicBezTo>
                    <a:pt x="366" y="843"/>
                    <a:pt x="379" y="858"/>
                    <a:pt x="370" y="858"/>
                  </a:cubicBezTo>
                  <a:cubicBezTo>
                    <a:pt x="370" y="858"/>
                    <a:pt x="364" y="858"/>
                    <a:pt x="359" y="863"/>
                  </a:cubicBezTo>
                  <a:lnTo>
                    <a:pt x="348" y="863"/>
                  </a:lnTo>
                  <a:cubicBezTo>
                    <a:pt x="336" y="869"/>
                    <a:pt x="331" y="869"/>
                    <a:pt x="320" y="874"/>
                  </a:cubicBezTo>
                  <a:cubicBezTo>
                    <a:pt x="320" y="874"/>
                    <a:pt x="314" y="874"/>
                    <a:pt x="314" y="880"/>
                  </a:cubicBezTo>
                  <a:cubicBezTo>
                    <a:pt x="314" y="874"/>
                    <a:pt x="314" y="874"/>
                    <a:pt x="314" y="874"/>
                  </a:cubicBezTo>
                  <a:lnTo>
                    <a:pt x="308" y="874"/>
                  </a:lnTo>
                  <a:cubicBezTo>
                    <a:pt x="303" y="874"/>
                    <a:pt x="303" y="880"/>
                    <a:pt x="303" y="880"/>
                  </a:cubicBezTo>
                  <a:cubicBezTo>
                    <a:pt x="297" y="886"/>
                    <a:pt x="292" y="886"/>
                    <a:pt x="286" y="886"/>
                  </a:cubicBezTo>
                  <a:lnTo>
                    <a:pt x="280" y="886"/>
                  </a:lnTo>
                  <a:cubicBezTo>
                    <a:pt x="280" y="886"/>
                    <a:pt x="286" y="886"/>
                    <a:pt x="286" y="891"/>
                  </a:cubicBezTo>
                  <a:lnTo>
                    <a:pt x="280" y="891"/>
                  </a:lnTo>
                  <a:cubicBezTo>
                    <a:pt x="280" y="891"/>
                    <a:pt x="275" y="886"/>
                    <a:pt x="275" y="886"/>
                  </a:cubicBezTo>
                  <a:cubicBezTo>
                    <a:pt x="275" y="891"/>
                    <a:pt x="275" y="891"/>
                    <a:pt x="275" y="891"/>
                  </a:cubicBezTo>
                  <a:lnTo>
                    <a:pt x="269" y="891"/>
                  </a:lnTo>
                  <a:cubicBezTo>
                    <a:pt x="264" y="897"/>
                    <a:pt x="258" y="897"/>
                    <a:pt x="252" y="902"/>
                  </a:cubicBezTo>
                  <a:lnTo>
                    <a:pt x="252" y="897"/>
                  </a:lnTo>
                  <a:cubicBezTo>
                    <a:pt x="252" y="908"/>
                    <a:pt x="241" y="914"/>
                    <a:pt x="230" y="919"/>
                  </a:cubicBezTo>
                  <a:cubicBezTo>
                    <a:pt x="224" y="919"/>
                    <a:pt x="224" y="925"/>
                    <a:pt x="224" y="925"/>
                  </a:cubicBezTo>
                  <a:lnTo>
                    <a:pt x="219" y="925"/>
                  </a:lnTo>
                  <a:cubicBezTo>
                    <a:pt x="219" y="914"/>
                    <a:pt x="219" y="914"/>
                    <a:pt x="219" y="914"/>
                  </a:cubicBezTo>
                  <a:cubicBezTo>
                    <a:pt x="216" y="914"/>
                    <a:pt x="215" y="912"/>
                    <a:pt x="214" y="912"/>
                  </a:cubicBezTo>
                  <a:cubicBezTo>
                    <a:pt x="213" y="912"/>
                    <a:pt x="213" y="914"/>
                    <a:pt x="213" y="919"/>
                  </a:cubicBezTo>
                  <a:cubicBezTo>
                    <a:pt x="210" y="913"/>
                    <a:pt x="207" y="910"/>
                    <a:pt x="204" y="910"/>
                  </a:cubicBezTo>
                  <a:cubicBezTo>
                    <a:pt x="203" y="910"/>
                    <a:pt x="202" y="911"/>
                    <a:pt x="202" y="914"/>
                  </a:cubicBezTo>
                  <a:lnTo>
                    <a:pt x="208" y="919"/>
                  </a:lnTo>
                  <a:lnTo>
                    <a:pt x="202" y="919"/>
                  </a:lnTo>
                  <a:lnTo>
                    <a:pt x="196" y="902"/>
                  </a:lnTo>
                  <a:cubicBezTo>
                    <a:pt x="195" y="901"/>
                    <a:pt x="194" y="901"/>
                    <a:pt x="193" y="901"/>
                  </a:cubicBezTo>
                  <a:cubicBezTo>
                    <a:pt x="188" y="901"/>
                    <a:pt x="188" y="922"/>
                    <a:pt x="182" y="922"/>
                  </a:cubicBezTo>
                  <a:cubicBezTo>
                    <a:pt x="180" y="922"/>
                    <a:pt x="178" y="920"/>
                    <a:pt x="174" y="914"/>
                  </a:cubicBezTo>
                  <a:lnTo>
                    <a:pt x="174" y="914"/>
                  </a:lnTo>
                  <a:cubicBezTo>
                    <a:pt x="174" y="919"/>
                    <a:pt x="180" y="919"/>
                    <a:pt x="180" y="925"/>
                  </a:cubicBezTo>
                  <a:lnTo>
                    <a:pt x="180" y="930"/>
                  </a:lnTo>
                  <a:cubicBezTo>
                    <a:pt x="180" y="925"/>
                    <a:pt x="180" y="925"/>
                    <a:pt x="174" y="925"/>
                  </a:cubicBezTo>
                  <a:cubicBezTo>
                    <a:pt x="174" y="919"/>
                    <a:pt x="168" y="908"/>
                    <a:pt x="168" y="908"/>
                  </a:cubicBezTo>
                  <a:cubicBezTo>
                    <a:pt x="167" y="908"/>
                    <a:pt x="167" y="907"/>
                    <a:pt x="166" y="907"/>
                  </a:cubicBezTo>
                  <a:cubicBezTo>
                    <a:pt x="159" y="907"/>
                    <a:pt x="166" y="930"/>
                    <a:pt x="160" y="931"/>
                  </a:cubicBezTo>
                  <a:lnTo>
                    <a:pt x="160" y="931"/>
                  </a:lnTo>
                  <a:cubicBezTo>
                    <a:pt x="159" y="931"/>
                    <a:pt x="158" y="930"/>
                    <a:pt x="157" y="930"/>
                  </a:cubicBezTo>
                  <a:lnTo>
                    <a:pt x="157" y="930"/>
                  </a:lnTo>
                  <a:cubicBezTo>
                    <a:pt x="158" y="931"/>
                    <a:pt x="159" y="931"/>
                    <a:pt x="159" y="931"/>
                  </a:cubicBezTo>
                  <a:cubicBezTo>
                    <a:pt x="159" y="931"/>
                    <a:pt x="160" y="931"/>
                    <a:pt x="160" y="931"/>
                  </a:cubicBezTo>
                  <a:lnTo>
                    <a:pt x="160" y="931"/>
                  </a:lnTo>
                  <a:cubicBezTo>
                    <a:pt x="163" y="933"/>
                    <a:pt x="163" y="937"/>
                    <a:pt x="163" y="942"/>
                  </a:cubicBezTo>
                  <a:cubicBezTo>
                    <a:pt x="163" y="942"/>
                    <a:pt x="157" y="947"/>
                    <a:pt x="157" y="947"/>
                  </a:cubicBezTo>
                  <a:cubicBezTo>
                    <a:pt x="151" y="942"/>
                    <a:pt x="151" y="930"/>
                    <a:pt x="151" y="930"/>
                  </a:cubicBezTo>
                  <a:lnTo>
                    <a:pt x="157" y="930"/>
                  </a:lnTo>
                  <a:cubicBezTo>
                    <a:pt x="157" y="930"/>
                    <a:pt x="157" y="928"/>
                    <a:pt x="157" y="925"/>
                  </a:cubicBezTo>
                  <a:cubicBezTo>
                    <a:pt x="151" y="919"/>
                    <a:pt x="146" y="925"/>
                    <a:pt x="146" y="914"/>
                  </a:cubicBezTo>
                  <a:cubicBezTo>
                    <a:pt x="140" y="919"/>
                    <a:pt x="146" y="925"/>
                    <a:pt x="146" y="925"/>
                  </a:cubicBezTo>
                  <a:cubicBezTo>
                    <a:pt x="145" y="924"/>
                    <a:pt x="144" y="923"/>
                    <a:pt x="143" y="923"/>
                  </a:cubicBezTo>
                  <a:cubicBezTo>
                    <a:pt x="141" y="923"/>
                    <a:pt x="139" y="926"/>
                    <a:pt x="135" y="926"/>
                  </a:cubicBezTo>
                  <a:cubicBezTo>
                    <a:pt x="134" y="926"/>
                    <a:pt x="134" y="926"/>
                    <a:pt x="133" y="926"/>
                  </a:cubicBezTo>
                  <a:lnTo>
                    <a:pt x="133" y="926"/>
                  </a:lnTo>
                  <a:cubicBezTo>
                    <a:pt x="135" y="928"/>
                    <a:pt x="135" y="932"/>
                    <a:pt x="135" y="936"/>
                  </a:cubicBezTo>
                  <a:cubicBezTo>
                    <a:pt x="133" y="935"/>
                    <a:pt x="132" y="935"/>
                    <a:pt x="131" y="935"/>
                  </a:cubicBezTo>
                  <a:lnTo>
                    <a:pt x="131" y="935"/>
                  </a:lnTo>
                  <a:cubicBezTo>
                    <a:pt x="126" y="935"/>
                    <a:pt x="134" y="947"/>
                    <a:pt x="129" y="947"/>
                  </a:cubicBezTo>
                  <a:cubicBezTo>
                    <a:pt x="120" y="943"/>
                    <a:pt x="122" y="935"/>
                    <a:pt x="120" y="935"/>
                  </a:cubicBezTo>
                  <a:lnTo>
                    <a:pt x="120" y="935"/>
                  </a:lnTo>
                  <a:cubicBezTo>
                    <a:pt x="120" y="935"/>
                    <a:pt x="119" y="935"/>
                    <a:pt x="118" y="936"/>
                  </a:cubicBezTo>
                  <a:cubicBezTo>
                    <a:pt x="107" y="936"/>
                    <a:pt x="112" y="925"/>
                    <a:pt x="112" y="919"/>
                  </a:cubicBezTo>
                  <a:lnTo>
                    <a:pt x="112" y="919"/>
                  </a:lnTo>
                  <a:cubicBezTo>
                    <a:pt x="110" y="923"/>
                    <a:pt x="107" y="924"/>
                    <a:pt x="104" y="924"/>
                  </a:cubicBezTo>
                  <a:cubicBezTo>
                    <a:pt x="97" y="924"/>
                    <a:pt x="88" y="919"/>
                    <a:pt x="84" y="919"/>
                  </a:cubicBezTo>
                  <a:lnTo>
                    <a:pt x="84" y="914"/>
                  </a:lnTo>
                  <a:cubicBezTo>
                    <a:pt x="84" y="919"/>
                    <a:pt x="84" y="919"/>
                    <a:pt x="79" y="919"/>
                  </a:cubicBezTo>
                  <a:lnTo>
                    <a:pt x="90" y="930"/>
                  </a:lnTo>
                  <a:cubicBezTo>
                    <a:pt x="84" y="930"/>
                    <a:pt x="84" y="930"/>
                    <a:pt x="79" y="925"/>
                  </a:cubicBezTo>
                  <a:lnTo>
                    <a:pt x="79" y="925"/>
                  </a:lnTo>
                  <a:cubicBezTo>
                    <a:pt x="84" y="936"/>
                    <a:pt x="90" y="942"/>
                    <a:pt x="95" y="953"/>
                  </a:cubicBezTo>
                  <a:cubicBezTo>
                    <a:pt x="93" y="952"/>
                    <a:pt x="91" y="951"/>
                    <a:pt x="90" y="951"/>
                  </a:cubicBezTo>
                  <a:cubicBezTo>
                    <a:pt x="88" y="951"/>
                    <a:pt x="87" y="952"/>
                    <a:pt x="86" y="952"/>
                  </a:cubicBezTo>
                  <a:cubicBezTo>
                    <a:pt x="85" y="952"/>
                    <a:pt x="83" y="951"/>
                    <a:pt x="79" y="947"/>
                  </a:cubicBezTo>
                  <a:cubicBezTo>
                    <a:pt x="88" y="947"/>
                    <a:pt x="74" y="943"/>
                    <a:pt x="72" y="935"/>
                  </a:cubicBezTo>
                  <a:lnTo>
                    <a:pt x="72" y="935"/>
                  </a:lnTo>
                  <a:cubicBezTo>
                    <a:pt x="72" y="936"/>
                    <a:pt x="70" y="936"/>
                    <a:pt x="67" y="936"/>
                  </a:cubicBezTo>
                  <a:cubicBezTo>
                    <a:pt x="67" y="936"/>
                    <a:pt x="67" y="930"/>
                    <a:pt x="67" y="930"/>
                  </a:cubicBezTo>
                  <a:cubicBezTo>
                    <a:pt x="45" y="930"/>
                    <a:pt x="73" y="947"/>
                    <a:pt x="62" y="953"/>
                  </a:cubicBezTo>
                  <a:cubicBezTo>
                    <a:pt x="58" y="949"/>
                    <a:pt x="54" y="945"/>
                    <a:pt x="52" y="945"/>
                  </a:cubicBezTo>
                  <a:cubicBezTo>
                    <a:pt x="51" y="945"/>
                    <a:pt x="51" y="946"/>
                    <a:pt x="51" y="947"/>
                  </a:cubicBezTo>
                  <a:cubicBezTo>
                    <a:pt x="51" y="946"/>
                    <a:pt x="51" y="946"/>
                    <a:pt x="52" y="946"/>
                  </a:cubicBezTo>
                  <a:cubicBezTo>
                    <a:pt x="54" y="946"/>
                    <a:pt x="62" y="955"/>
                    <a:pt x="62" y="964"/>
                  </a:cubicBezTo>
                  <a:cubicBezTo>
                    <a:pt x="51" y="964"/>
                    <a:pt x="62" y="970"/>
                    <a:pt x="56" y="970"/>
                  </a:cubicBezTo>
                  <a:lnTo>
                    <a:pt x="62" y="970"/>
                  </a:lnTo>
                  <a:cubicBezTo>
                    <a:pt x="67" y="975"/>
                    <a:pt x="67" y="975"/>
                    <a:pt x="67" y="981"/>
                  </a:cubicBezTo>
                  <a:cubicBezTo>
                    <a:pt x="65" y="981"/>
                    <a:pt x="63" y="980"/>
                    <a:pt x="63" y="978"/>
                  </a:cubicBezTo>
                  <a:lnTo>
                    <a:pt x="63" y="978"/>
                  </a:lnTo>
                  <a:cubicBezTo>
                    <a:pt x="62" y="981"/>
                    <a:pt x="58" y="981"/>
                    <a:pt x="53" y="981"/>
                  </a:cubicBezTo>
                  <a:cubicBezTo>
                    <a:pt x="48" y="981"/>
                    <a:pt x="42" y="981"/>
                    <a:pt x="45" y="986"/>
                  </a:cubicBezTo>
                  <a:cubicBezTo>
                    <a:pt x="39" y="986"/>
                    <a:pt x="28" y="981"/>
                    <a:pt x="23" y="981"/>
                  </a:cubicBezTo>
                  <a:lnTo>
                    <a:pt x="23" y="981"/>
                  </a:lnTo>
                  <a:cubicBezTo>
                    <a:pt x="28" y="992"/>
                    <a:pt x="6" y="986"/>
                    <a:pt x="11" y="998"/>
                  </a:cubicBezTo>
                  <a:cubicBezTo>
                    <a:pt x="23" y="998"/>
                    <a:pt x="23" y="998"/>
                    <a:pt x="28" y="1003"/>
                  </a:cubicBezTo>
                  <a:cubicBezTo>
                    <a:pt x="28" y="1003"/>
                    <a:pt x="28" y="998"/>
                    <a:pt x="28" y="992"/>
                  </a:cubicBezTo>
                  <a:cubicBezTo>
                    <a:pt x="34" y="998"/>
                    <a:pt x="34" y="998"/>
                    <a:pt x="39" y="1003"/>
                  </a:cubicBezTo>
                  <a:cubicBezTo>
                    <a:pt x="39" y="1003"/>
                    <a:pt x="39" y="992"/>
                    <a:pt x="39" y="992"/>
                  </a:cubicBezTo>
                  <a:cubicBezTo>
                    <a:pt x="45" y="998"/>
                    <a:pt x="45" y="998"/>
                    <a:pt x="56" y="1003"/>
                  </a:cubicBezTo>
                  <a:cubicBezTo>
                    <a:pt x="53" y="1002"/>
                    <a:pt x="51" y="1002"/>
                    <a:pt x="49" y="1002"/>
                  </a:cubicBezTo>
                  <a:cubicBezTo>
                    <a:pt x="40" y="1002"/>
                    <a:pt x="55" y="1014"/>
                    <a:pt x="45" y="1014"/>
                  </a:cubicBezTo>
                  <a:lnTo>
                    <a:pt x="17" y="1003"/>
                  </a:lnTo>
                  <a:lnTo>
                    <a:pt x="17" y="1003"/>
                  </a:lnTo>
                  <a:cubicBezTo>
                    <a:pt x="0" y="1014"/>
                    <a:pt x="28" y="1026"/>
                    <a:pt x="17" y="1037"/>
                  </a:cubicBezTo>
                  <a:lnTo>
                    <a:pt x="23" y="1031"/>
                  </a:lnTo>
                  <a:cubicBezTo>
                    <a:pt x="34" y="1037"/>
                    <a:pt x="23" y="1042"/>
                    <a:pt x="28" y="1042"/>
                  </a:cubicBezTo>
                  <a:cubicBezTo>
                    <a:pt x="17" y="1042"/>
                    <a:pt x="17" y="1048"/>
                    <a:pt x="11" y="1048"/>
                  </a:cubicBezTo>
                  <a:cubicBezTo>
                    <a:pt x="17" y="1048"/>
                    <a:pt x="11" y="1059"/>
                    <a:pt x="28" y="1059"/>
                  </a:cubicBezTo>
                  <a:lnTo>
                    <a:pt x="23" y="1059"/>
                  </a:lnTo>
                  <a:lnTo>
                    <a:pt x="17" y="1065"/>
                  </a:lnTo>
                  <a:cubicBezTo>
                    <a:pt x="11" y="1076"/>
                    <a:pt x="45" y="1070"/>
                    <a:pt x="45" y="1082"/>
                  </a:cubicBezTo>
                  <a:cubicBezTo>
                    <a:pt x="38" y="1082"/>
                    <a:pt x="33" y="1084"/>
                    <a:pt x="28" y="1084"/>
                  </a:cubicBezTo>
                  <a:cubicBezTo>
                    <a:pt x="26" y="1084"/>
                    <a:pt x="25" y="1084"/>
                    <a:pt x="23" y="1082"/>
                  </a:cubicBezTo>
                  <a:lnTo>
                    <a:pt x="23" y="1082"/>
                  </a:lnTo>
                  <a:cubicBezTo>
                    <a:pt x="23" y="1087"/>
                    <a:pt x="23" y="1087"/>
                    <a:pt x="28" y="1087"/>
                  </a:cubicBezTo>
                  <a:cubicBezTo>
                    <a:pt x="25" y="1090"/>
                    <a:pt x="30" y="1090"/>
                    <a:pt x="33" y="1090"/>
                  </a:cubicBezTo>
                  <a:cubicBezTo>
                    <a:pt x="37" y="1090"/>
                    <a:pt x="39" y="1090"/>
                    <a:pt x="34" y="1093"/>
                  </a:cubicBezTo>
                  <a:lnTo>
                    <a:pt x="51" y="1093"/>
                  </a:lnTo>
                  <a:cubicBezTo>
                    <a:pt x="51" y="1093"/>
                    <a:pt x="45" y="1098"/>
                    <a:pt x="45" y="1098"/>
                  </a:cubicBezTo>
                  <a:cubicBezTo>
                    <a:pt x="48" y="1096"/>
                    <a:pt x="51" y="1096"/>
                    <a:pt x="53" y="1096"/>
                  </a:cubicBezTo>
                  <a:cubicBezTo>
                    <a:pt x="56" y="1096"/>
                    <a:pt x="59" y="1096"/>
                    <a:pt x="62" y="1093"/>
                  </a:cubicBezTo>
                  <a:lnTo>
                    <a:pt x="62" y="1093"/>
                  </a:lnTo>
                  <a:cubicBezTo>
                    <a:pt x="45" y="1110"/>
                    <a:pt x="79" y="1104"/>
                    <a:pt x="67" y="1126"/>
                  </a:cubicBezTo>
                  <a:cubicBezTo>
                    <a:pt x="79" y="1126"/>
                    <a:pt x="84" y="1126"/>
                    <a:pt x="90" y="1132"/>
                  </a:cubicBezTo>
                  <a:cubicBezTo>
                    <a:pt x="90" y="1134"/>
                    <a:pt x="90" y="1134"/>
                    <a:pt x="91" y="1134"/>
                  </a:cubicBezTo>
                  <a:cubicBezTo>
                    <a:pt x="93" y="1134"/>
                    <a:pt x="97" y="1130"/>
                    <a:pt x="101" y="1126"/>
                  </a:cubicBezTo>
                  <a:cubicBezTo>
                    <a:pt x="101" y="1132"/>
                    <a:pt x="107" y="1132"/>
                    <a:pt x="107" y="1132"/>
                  </a:cubicBezTo>
                  <a:cubicBezTo>
                    <a:pt x="107" y="1132"/>
                    <a:pt x="101" y="1132"/>
                    <a:pt x="101" y="1138"/>
                  </a:cubicBezTo>
                  <a:cubicBezTo>
                    <a:pt x="97" y="1148"/>
                    <a:pt x="98" y="1151"/>
                    <a:pt x="102" y="1151"/>
                  </a:cubicBezTo>
                  <a:cubicBezTo>
                    <a:pt x="105" y="1151"/>
                    <a:pt x="110" y="1149"/>
                    <a:pt x="113" y="1149"/>
                  </a:cubicBezTo>
                  <a:cubicBezTo>
                    <a:pt x="116" y="1149"/>
                    <a:pt x="118" y="1150"/>
                    <a:pt x="118" y="1154"/>
                  </a:cubicBezTo>
                  <a:lnTo>
                    <a:pt x="112" y="1154"/>
                  </a:lnTo>
                  <a:cubicBezTo>
                    <a:pt x="114" y="1157"/>
                    <a:pt x="115" y="1158"/>
                    <a:pt x="117" y="1158"/>
                  </a:cubicBezTo>
                  <a:cubicBezTo>
                    <a:pt x="123" y="1158"/>
                    <a:pt x="130" y="1149"/>
                    <a:pt x="135" y="1149"/>
                  </a:cubicBezTo>
                  <a:cubicBezTo>
                    <a:pt x="135" y="1149"/>
                    <a:pt x="135" y="1154"/>
                    <a:pt x="135" y="1154"/>
                  </a:cubicBezTo>
                  <a:cubicBezTo>
                    <a:pt x="140" y="1149"/>
                    <a:pt x="140" y="1149"/>
                    <a:pt x="146" y="1143"/>
                  </a:cubicBezTo>
                  <a:lnTo>
                    <a:pt x="157" y="1143"/>
                  </a:lnTo>
                  <a:cubicBezTo>
                    <a:pt x="163" y="1149"/>
                    <a:pt x="163" y="1149"/>
                    <a:pt x="168" y="1149"/>
                  </a:cubicBezTo>
                  <a:cubicBezTo>
                    <a:pt x="168" y="1149"/>
                    <a:pt x="168" y="1154"/>
                    <a:pt x="168" y="1154"/>
                  </a:cubicBezTo>
                  <a:lnTo>
                    <a:pt x="163" y="1154"/>
                  </a:lnTo>
                  <a:cubicBezTo>
                    <a:pt x="163" y="1160"/>
                    <a:pt x="163" y="1162"/>
                    <a:pt x="164" y="1162"/>
                  </a:cubicBezTo>
                  <a:cubicBezTo>
                    <a:pt x="166" y="1162"/>
                    <a:pt x="167" y="1159"/>
                    <a:pt x="168" y="1159"/>
                  </a:cubicBezTo>
                  <a:cubicBezTo>
                    <a:pt x="168" y="1159"/>
                    <a:pt x="168" y="1159"/>
                    <a:pt x="168" y="1160"/>
                  </a:cubicBezTo>
                  <a:lnTo>
                    <a:pt x="168" y="1166"/>
                  </a:lnTo>
                  <a:cubicBezTo>
                    <a:pt x="174" y="1166"/>
                    <a:pt x="174" y="1160"/>
                    <a:pt x="180" y="1154"/>
                  </a:cubicBezTo>
                  <a:cubicBezTo>
                    <a:pt x="180" y="1160"/>
                    <a:pt x="180" y="1160"/>
                    <a:pt x="185" y="1166"/>
                  </a:cubicBezTo>
                  <a:lnTo>
                    <a:pt x="191" y="1166"/>
                  </a:lnTo>
                  <a:cubicBezTo>
                    <a:pt x="191" y="1166"/>
                    <a:pt x="196" y="1160"/>
                    <a:pt x="202" y="1160"/>
                  </a:cubicBezTo>
                  <a:lnTo>
                    <a:pt x="202" y="1160"/>
                  </a:lnTo>
                  <a:cubicBezTo>
                    <a:pt x="196" y="1166"/>
                    <a:pt x="196" y="1166"/>
                    <a:pt x="196" y="1171"/>
                  </a:cubicBezTo>
                  <a:cubicBezTo>
                    <a:pt x="196" y="1171"/>
                    <a:pt x="202" y="1166"/>
                    <a:pt x="208" y="1166"/>
                  </a:cubicBezTo>
                  <a:lnTo>
                    <a:pt x="202" y="1166"/>
                  </a:lnTo>
                  <a:cubicBezTo>
                    <a:pt x="202" y="1160"/>
                    <a:pt x="202" y="1160"/>
                    <a:pt x="202" y="1160"/>
                  </a:cubicBezTo>
                  <a:lnTo>
                    <a:pt x="219" y="1160"/>
                  </a:lnTo>
                  <a:cubicBezTo>
                    <a:pt x="224" y="1171"/>
                    <a:pt x="236" y="1160"/>
                    <a:pt x="236" y="1182"/>
                  </a:cubicBezTo>
                  <a:cubicBezTo>
                    <a:pt x="238" y="1180"/>
                    <a:pt x="240" y="1179"/>
                    <a:pt x="242" y="1179"/>
                  </a:cubicBezTo>
                  <a:cubicBezTo>
                    <a:pt x="248" y="1179"/>
                    <a:pt x="253" y="1189"/>
                    <a:pt x="260" y="1189"/>
                  </a:cubicBezTo>
                  <a:cubicBezTo>
                    <a:pt x="261" y="1189"/>
                    <a:pt x="262" y="1189"/>
                    <a:pt x="264" y="1188"/>
                  </a:cubicBezTo>
                  <a:cubicBezTo>
                    <a:pt x="264" y="1177"/>
                    <a:pt x="265" y="1177"/>
                    <a:pt x="267" y="1177"/>
                  </a:cubicBezTo>
                  <a:cubicBezTo>
                    <a:pt x="269" y="1177"/>
                    <a:pt x="272" y="1177"/>
                    <a:pt x="275" y="1166"/>
                  </a:cubicBezTo>
                  <a:cubicBezTo>
                    <a:pt x="275" y="1166"/>
                    <a:pt x="275" y="1177"/>
                    <a:pt x="275" y="1182"/>
                  </a:cubicBezTo>
                  <a:cubicBezTo>
                    <a:pt x="275" y="1179"/>
                    <a:pt x="277" y="1176"/>
                    <a:pt x="277" y="1173"/>
                  </a:cubicBezTo>
                  <a:lnTo>
                    <a:pt x="277" y="1173"/>
                  </a:lnTo>
                  <a:lnTo>
                    <a:pt x="280" y="1182"/>
                  </a:lnTo>
                  <a:cubicBezTo>
                    <a:pt x="286" y="1188"/>
                    <a:pt x="280" y="1188"/>
                    <a:pt x="280" y="1194"/>
                  </a:cubicBezTo>
                  <a:cubicBezTo>
                    <a:pt x="286" y="1194"/>
                    <a:pt x="280" y="1205"/>
                    <a:pt x="280" y="1216"/>
                  </a:cubicBezTo>
                  <a:lnTo>
                    <a:pt x="280" y="1216"/>
                  </a:lnTo>
                  <a:cubicBezTo>
                    <a:pt x="280" y="1208"/>
                    <a:pt x="283" y="1203"/>
                    <a:pt x="287" y="1203"/>
                  </a:cubicBezTo>
                  <a:cubicBezTo>
                    <a:pt x="289" y="1203"/>
                    <a:pt x="290" y="1203"/>
                    <a:pt x="292" y="1205"/>
                  </a:cubicBezTo>
                  <a:lnTo>
                    <a:pt x="286" y="1188"/>
                  </a:lnTo>
                  <a:cubicBezTo>
                    <a:pt x="287" y="1187"/>
                    <a:pt x="289" y="1186"/>
                    <a:pt x="289" y="1186"/>
                  </a:cubicBezTo>
                  <a:cubicBezTo>
                    <a:pt x="295" y="1186"/>
                    <a:pt x="294" y="1204"/>
                    <a:pt x="298" y="1204"/>
                  </a:cubicBezTo>
                  <a:cubicBezTo>
                    <a:pt x="299" y="1204"/>
                    <a:pt x="301" y="1202"/>
                    <a:pt x="303" y="1199"/>
                  </a:cubicBezTo>
                  <a:lnTo>
                    <a:pt x="303" y="1199"/>
                  </a:lnTo>
                  <a:lnTo>
                    <a:pt x="297" y="1210"/>
                  </a:lnTo>
                  <a:cubicBezTo>
                    <a:pt x="303" y="1205"/>
                    <a:pt x="314" y="1210"/>
                    <a:pt x="320" y="1188"/>
                  </a:cubicBezTo>
                  <a:cubicBezTo>
                    <a:pt x="320" y="1194"/>
                    <a:pt x="320" y="1199"/>
                    <a:pt x="320" y="1205"/>
                  </a:cubicBezTo>
                  <a:cubicBezTo>
                    <a:pt x="328" y="1205"/>
                    <a:pt x="339" y="1193"/>
                    <a:pt x="346" y="1193"/>
                  </a:cubicBezTo>
                  <a:cubicBezTo>
                    <a:pt x="349" y="1193"/>
                    <a:pt x="351" y="1194"/>
                    <a:pt x="353" y="1198"/>
                  </a:cubicBezTo>
                  <a:lnTo>
                    <a:pt x="353" y="1198"/>
                  </a:lnTo>
                  <a:cubicBezTo>
                    <a:pt x="353" y="1197"/>
                    <a:pt x="354" y="1197"/>
                    <a:pt x="355" y="1197"/>
                  </a:cubicBezTo>
                  <a:cubicBezTo>
                    <a:pt x="356" y="1197"/>
                    <a:pt x="357" y="1198"/>
                    <a:pt x="359" y="1199"/>
                  </a:cubicBezTo>
                  <a:cubicBezTo>
                    <a:pt x="353" y="1199"/>
                    <a:pt x="353" y="1205"/>
                    <a:pt x="353" y="1205"/>
                  </a:cubicBezTo>
                  <a:cubicBezTo>
                    <a:pt x="358" y="1205"/>
                    <a:pt x="362" y="1198"/>
                    <a:pt x="364" y="1198"/>
                  </a:cubicBezTo>
                  <a:cubicBezTo>
                    <a:pt x="364" y="1198"/>
                    <a:pt x="364" y="1198"/>
                    <a:pt x="364" y="1199"/>
                  </a:cubicBezTo>
                  <a:lnTo>
                    <a:pt x="359" y="1205"/>
                  </a:lnTo>
                  <a:cubicBezTo>
                    <a:pt x="361" y="1207"/>
                    <a:pt x="362" y="1208"/>
                    <a:pt x="364" y="1208"/>
                  </a:cubicBezTo>
                  <a:cubicBezTo>
                    <a:pt x="373" y="1208"/>
                    <a:pt x="382" y="1188"/>
                    <a:pt x="387" y="1188"/>
                  </a:cubicBezTo>
                  <a:cubicBezTo>
                    <a:pt x="387" y="1205"/>
                    <a:pt x="392" y="1216"/>
                    <a:pt x="398" y="1216"/>
                  </a:cubicBezTo>
                  <a:lnTo>
                    <a:pt x="398" y="1222"/>
                  </a:lnTo>
                  <a:cubicBezTo>
                    <a:pt x="409" y="1222"/>
                    <a:pt x="420" y="1205"/>
                    <a:pt x="432" y="1199"/>
                  </a:cubicBezTo>
                  <a:cubicBezTo>
                    <a:pt x="432" y="1222"/>
                    <a:pt x="454" y="1210"/>
                    <a:pt x="460" y="1227"/>
                  </a:cubicBezTo>
                  <a:cubicBezTo>
                    <a:pt x="460" y="1222"/>
                    <a:pt x="465" y="1210"/>
                    <a:pt x="465" y="1210"/>
                  </a:cubicBezTo>
                  <a:cubicBezTo>
                    <a:pt x="468" y="1210"/>
                    <a:pt x="472" y="1204"/>
                    <a:pt x="474" y="1204"/>
                  </a:cubicBezTo>
                  <a:cubicBezTo>
                    <a:pt x="475" y="1204"/>
                    <a:pt x="476" y="1207"/>
                    <a:pt x="476" y="1216"/>
                  </a:cubicBezTo>
                  <a:cubicBezTo>
                    <a:pt x="476" y="1233"/>
                    <a:pt x="488" y="1227"/>
                    <a:pt x="493" y="1233"/>
                  </a:cubicBezTo>
                  <a:lnTo>
                    <a:pt x="493" y="1205"/>
                  </a:lnTo>
                  <a:cubicBezTo>
                    <a:pt x="501" y="1220"/>
                    <a:pt x="508" y="1222"/>
                    <a:pt x="516" y="1222"/>
                  </a:cubicBezTo>
                  <a:cubicBezTo>
                    <a:pt x="519" y="1222"/>
                    <a:pt x="523" y="1222"/>
                    <a:pt x="527" y="1222"/>
                  </a:cubicBezTo>
                  <a:cubicBezTo>
                    <a:pt x="530" y="1219"/>
                    <a:pt x="534" y="1217"/>
                    <a:pt x="538" y="1217"/>
                  </a:cubicBezTo>
                  <a:cubicBezTo>
                    <a:pt x="542" y="1217"/>
                    <a:pt x="546" y="1219"/>
                    <a:pt x="549" y="1222"/>
                  </a:cubicBezTo>
                  <a:cubicBezTo>
                    <a:pt x="549" y="1216"/>
                    <a:pt x="555" y="1210"/>
                    <a:pt x="555" y="1199"/>
                  </a:cubicBezTo>
                  <a:lnTo>
                    <a:pt x="560" y="1210"/>
                  </a:lnTo>
                  <a:cubicBezTo>
                    <a:pt x="566" y="1210"/>
                    <a:pt x="572" y="1205"/>
                    <a:pt x="572" y="1205"/>
                  </a:cubicBezTo>
                  <a:lnTo>
                    <a:pt x="616" y="1205"/>
                  </a:lnTo>
                  <a:cubicBezTo>
                    <a:pt x="628" y="1205"/>
                    <a:pt x="644" y="1222"/>
                    <a:pt x="633" y="1222"/>
                  </a:cubicBezTo>
                  <a:cubicBezTo>
                    <a:pt x="667" y="1227"/>
                    <a:pt x="667" y="1222"/>
                    <a:pt x="712" y="1238"/>
                  </a:cubicBezTo>
                  <a:cubicBezTo>
                    <a:pt x="689" y="1238"/>
                    <a:pt x="699" y="1243"/>
                    <a:pt x="697" y="1243"/>
                  </a:cubicBezTo>
                  <a:cubicBezTo>
                    <a:pt x="695" y="1243"/>
                    <a:pt x="691" y="1242"/>
                    <a:pt x="678" y="1239"/>
                  </a:cubicBezTo>
                  <a:lnTo>
                    <a:pt x="678" y="1239"/>
                  </a:lnTo>
                  <a:cubicBezTo>
                    <a:pt x="710" y="1248"/>
                    <a:pt x="720" y="1257"/>
                    <a:pt x="746" y="1257"/>
                  </a:cubicBezTo>
                  <a:cubicBezTo>
                    <a:pt x="752" y="1257"/>
                    <a:pt x="759" y="1256"/>
                    <a:pt x="768" y="1255"/>
                  </a:cubicBezTo>
                  <a:lnTo>
                    <a:pt x="768" y="1255"/>
                  </a:lnTo>
                  <a:cubicBezTo>
                    <a:pt x="751" y="1266"/>
                    <a:pt x="790" y="1278"/>
                    <a:pt x="807" y="1278"/>
                  </a:cubicBezTo>
                  <a:lnTo>
                    <a:pt x="784" y="1266"/>
                  </a:lnTo>
                  <a:cubicBezTo>
                    <a:pt x="807" y="1266"/>
                    <a:pt x="824" y="1272"/>
                    <a:pt x="840" y="1278"/>
                  </a:cubicBezTo>
                  <a:lnTo>
                    <a:pt x="829" y="1289"/>
                  </a:lnTo>
                  <a:cubicBezTo>
                    <a:pt x="856" y="1303"/>
                    <a:pt x="883" y="1306"/>
                    <a:pt x="909" y="1306"/>
                  </a:cubicBezTo>
                  <a:cubicBezTo>
                    <a:pt x="928" y="1306"/>
                    <a:pt x="945" y="1305"/>
                    <a:pt x="962" y="1305"/>
                  </a:cubicBezTo>
                  <a:cubicBezTo>
                    <a:pt x="987" y="1305"/>
                    <a:pt x="1010" y="1308"/>
                    <a:pt x="1031" y="1322"/>
                  </a:cubicBezTo>
                  <a:cubicBezTo>
                    <a:pt x="1053" y="1317"/>
                    <a:pt x="986" y="1311"/>
                    <a:pt x="1008" y="1300"/>
                  </a:cubicBezTo>
                  <a:lnTo>
                    <a:pt x="1008" y="1300"/>
                  </a:lnTo>
                  <a:cubicBezTo>
                    <a:pt x="1042" y="1311"/>
                    <a:pt x="1081" y="1334"/>
                    <a:pt x="1092" y="1334"/>
                  </a:cubicBezTo>
                  <a:cubicBezTo>
                    <a:pt x="1101" y="1336"/>
                    <a:pt x="1108" y="1338"/>
                    <a:pt x="1114" y="1338"/>
                  </a:cubicBezTo>
                  <a:cubicBezTo>
                    <a:pt x="1120" y="1338"/>
                    <a:pt x="1126" y="1336"/>
                    <a:pt x="1132" y="1334"/>
                  </a:cubicBezTo>
                  <a:cubicBezTo>
                    <a:pt x="1132" y="1339"/>
                    <a:pt x="1132" y="1345"/>
                    <a:pt x="1132" y="1351"/>
                  </a:cubicBezTo>
                  <a:cubicBezTo>
                    <a:pt x="1137" y="1351"/>
                    <a:pt x="1137" y="1345"/>
                    <a:pt x="1143" y="1345"/>
                  </a:cubicBezTo>
                  <a:lnTo>
                    <a:pt x="1143" y="1351"/>
                  </a:lnTo>
                  <a:cubicBezTo>
                    <a:pt x="1143" y="1352"/>
                    <a:pt x="1142" y="1354"/>
                    <a:pt x="1142" y="1355"/>
                  </a:cubicBezTo>
                  <a:lnTo>
                    <a:pt x="1142" y="1355"/>
                  </a:lnTo>
                  <a:lnTo>
                    <a:pt x="1137" y="1351"/>
                  </a:lnTo>
                  <a:lnTo>
                    <a:pt x="1137" y="1351"/>
                  </a:lnTo>
                  <a:cubicBezTo>
                    <a:pt x="1137" y="1355"/>
                    <a:pt x="1138" y="1357"/>
                    <a:pt x="1139" y="1357"/>
                  </a:cubicBezTo>
                  <a:cubicBezTo>
                    <a:pt x="1140" y="1357"/>
                    <a:pt x="1141" y="1356"/>
                    <a:pt x="1142" y="1355"/>
                  </a:cubicBezTo>
                  <a:lnTo>
                    <a:pt x="1142" y="1355"/>
                  </a:lnTo>
                  <a:lnTo>
                    <a:pt x="1143" y="1356"/>
                  </a:lnTo>
                  <a:cubicBezTo>
                    <a:pt x="1143" y="1359"/>
                    <a:pt x="1143" y="1362"/>
                    <a:pt x="1143" y="1362"/>
                  </a:cubicBezTo>
                  <a:cubicBezTo>
                    <a:pt x="1147" y="1357"/>
                    <a:pt x="1152" y="1352"/>
                    <a:pt x="1157" y="1348"/>
                  </a:cubicBezTo>
                  <a:lnTo>
                    <a:pt x="1157" y="1348"/>
                  </a:lnTo>
                  <a:cubicBezTo>
                    <a:pt x="1157" y="1348"/>
                    <a:pt x="1157" y="1348"/>
                    <a:pt x="1157" y="1348"/>
                  </a:cubicBezTo>
                  <a:lnTo>
                    <a:pt x="1157" y="1348"/>
                  </a:lnTo>
                  <a:cubicBezTo>
                    <a:pt x="1158" y="1347"/>
                    <a:pt x="1159" y="1346"/>
                    <a:pt x="1160" y="1345"/>
                  </a:cubicBezTo>
                  <a:lnTo>
                    <a:pt x="1160" y="1345"/>
                  </a:lnTo>
                  <a:cubicBezTo>
                    <a:pt x="1159" y="1346"/>
                    <a:pt x="1158" y="1347"/>
                    <a:pt x="1157" y="1348"/>
                  </a:cubicBezTo>
                  <a:lnTo>
                    <a:pt x="1157" y="1348"/>
                  </a:lnTo>
                  <a:cubicBezTo>
                    <a:pt x="1157" y="1344"/>
                    <a:pt x="1157" y="1341"/>
                    <a:pt x="1160" y="1339"/>
                  </a:cubicBezTo>
                  <a:cubicBezTo>
                    <a:pt x="1164" y="1347"/>
                    <a:pt x="1162" y="1355"/>
                    <a:pt x="1163" y="1355"/>
                  </a:cubicBezTo>
                  <a:cubicBezTo>
                    <a:pt x="1163" y="1355"/>
                    <a:pt x="1164" y="1354"/>
                    <a:pt x="1165" y="1351"/>
                  </a:cubicBezTo>
                  <a:cubicBezTo>
                    <a:pt x="1165" y="1356"/>
                    <a:pt x="1165" y="1362"/>
                    <a:pt x="1165" y="1362"/>
                  </a:cubicBezTo>
                  <a:cubicBezTo>
                    <a:pt x="1171" y="1356"/>
                    <a:pt x="1176" y="1362"/>
                    <a:pt x="1176" y="1351"/>
                  </a:cubicBezTo>
                  <a:cubicBezTo>
                    <a:pt x="1178" y="1354"/>
                    <a:pt x="1180" y="1355"/>
                    <a:pt x="1182" y="1355"/>
                  </a:cubicBezTo>
                  <a:cubicBezTo>
                    <a:pt x="1183" y="1355"/>
                    <a:pt x="1183" y="1355"/>
                    <a:pt x="1184" y="1355"/>
                  </a:cubicBezTo>
                  <a:cubicBezTo>
                    <a:pt x="1186" y="1355"/>
                    <a:pt x="1188" y="1356"/>
                    <a:pt x="1188" y="1367"/>
                  </a:cubicBezTo>
                  <a:cubicBezTo>
                    <a:pt x="1193" y="1362"/>
                    <a:pt x="1193" y="1351"/>
                    <a:pt x="1199" y="1351"/>
                  </a:cubicBezTo>
                  <a:lnTo>
                    <a:pt x="1199" y="1351"/>
                  </a:lnTo>
                  <a:cubicBezTo>
                    <a:pt x="1196" y="1362"/>
                    <a:pt x="1199" y="1362"/>
                    <a:pt x="1203" y="1362"/>
                  </a:cubicBezTo>
                  <a:cubicBezTo>
                    <a:pt x="1207" y="1362"/>
                    <a:pt x="1213" y="1362"/>
                    <a:pt x="1216" y="1373"/>
                  </a:cubicBezTo>
                  <a:cubicBezTo>
                    <a:pt x="1216" y="1351"/>
                    <a:pt x="1227" y="1362"/>
                    <a:pt x="1232" y="1345"/>
                  </a:cubicBezTo>
                  <a:cubicBezTo>
                    <a:pt x="1232" y="1351"/>
                    <a:pt x="1232" y="1351"/>
                    <a:pt x="1232" y="1351"/>
                  </a:cubicBezTo>
                  <a:cubicBezTo>
                    <a:pt x="1236" y="1351"/>
                    <a:pt x="1240" y="1353"/>
                    <a:pt x="1242" y="1357"/>
                  </a:cubicBezTo>
                  <a:lnTo>
                    <a:pt x="1242" y="1357"/>
                  </a:lnTo>
                  <a:cubicBezTo>
                    <a:pt x="1239" y="1344"/>
                    <a:pt x="1244" y="1338"/>
                    <a:pt x="1244" y="1328"/>
                  </a:cubicBezTo>
                  <a:cubicBezTo>
                    <a:pt x="1255" y="1339"/>
                    <a:pt x="1249" y="1345"/>
                    <a:pt x="1260" y="1362"/>
                  </a:cubicBezTo>
                  <a:cubicBezTo>
                    <a:pt x="1249" y="1345"/>
                    <a:pt x="1260" y="1339"/>
                    <a:pt x="1249" y="1334"/>
                  </a:cubicBezTo>
                  <a:lnTo>
                    <a:pt x="1249" y="1334"/>
                  </a:lnTo>
                  <a:cubicBezTo>
                    <a:pt x="1260" y="1339"/>
                    <a:pt x="1255" y="1334"/>
                    <a:pt x="1266" y="1345"/>
                  </a:cubicBezTo>
                  <a:cubicBezTo>
                    <a:pt x="1255" y="1328"/>
                    <a:pt x="1266" y="1339"/>
                    <a:pt x="1266" y="1328"/>
                  </a:cubicBezTo>
                  <a:cubicBezTo>
                    <a:pt x="1274" y="1332"/>
                    <a:pt x="1276" y="1336"/>
                    <a:pt x="1277" y="1336"/>
                  </a:cubicBezTo>
                  <a:cubicBezTo>
                    <a:pt x="1277" y="1336"/>
                    <a:pt x="1277" y="1335"/>
                    <a:pt x="1277" y="1334"/>
                  </a:cubicBezTo>
                  <a:cubicBezTo>
                    <a:pt x="1281" y="1334"/>
                    <a:pt x="1284" y="1335"/>
                    <a:pt x="1286" y="1337"/>
                  </a:cubicBezTo>
                  <a:lnTo>
                    <a:pt x="1286" y="1337"/>
                  </a:lnTo>
                  <a:cubicBezTo>
                    <a:pt x="1285" y="1336"/>
                    <a:pt x="1284" y="1335"/>
                    <a:pt x="1283" y="1334"/>
                  </a:cubicBezTo>
                  <a:lnTo>
                    <a:pt x="1294" y="1334"/>
                  </a:lnTo>
                  <a:cubicBezTo>
                    <a:pt x="1300" y="1328"/>
                    <a:pt x="1294" y="1328"/>
                    <a:pt x="1288" y="1328"/>
                  </a:cubicBezTo>
                  <a:cubicBezTo>
                    <a:pt x="1288" y="1322"/>
                    <a:pt x="1288" y="1322"/>
                    <a:pt x="1288" y="1322"/>
                  </a:cubicBezTo>
                  <a:cubicBezTo>
                    <a:pt x="1328" y="1322"/>
                    <a:pt x="1356" y="1317"/>
                    <a:pt x="1395" y="1317"/>
                  </a:cubicBezTo>
                  <a:cubicBezTo>
                    <a:pt x="1389" y="1311"/>
                    <a:pt x="1378" y="1306"/>
                    <a:pt x="1389" y="1306"/>
                  </a:cubicBezTo>
                  <a:cubicBezTo>
                    <a:pt x="1456" y="1300"/>
                    <a:pt x="1417" y="1289"/>
                    <a:pt x="1462" y="1283"/>
                  </a:cubicBezTo>
                  <a:cubicBezTo>
                    <a:pt x="1483" y="1283"/>
                    <a:pt x="1469" y="1293"/>
                    <a:pt x="1480" y="1293"/>
                  </a:cubicBezTo>
                  <a:cubicBezTo>
                    <a:pt x="1484" y="1293"/>
                    <a:pt x="1490" y="1292"/>
                    <a:pt x="1501" y="1289"/>
                  </a:cubicBezTo>
                  <a:cubicBezTo>
                    <a:pt x="1529" y="1289"/>
                    <a:pt x="1512" y="1300"/>
                    <a:pt x="1501" y="1306"/>
                  </a:cubicBezTo>
                  <a:cubicBezTo>
                    <a:pt x="1515" y="1300"/>
                    <a:pt x="1529" y="1298"/>
                    <a:pt x="1542" y="1298"/>
                  </a:cubicBezTo>
                  <a:cubicBezTo>
                    <a:pt x="1561" y="1298"/>
                    <a:pt x="1579" y="1301"/>
                    <a:pt x="1594" y="1301"/>
                  </a:cubicBezTo>
                  <a:cubicBezTo>
                    <a:pt x="1599" y="1301"/>
                    <a:pt x="1603" y="1301"/>
                    <a:pt x="1608" y="1300"/>
                  </a:cubicBezTo>
                  <a:lnTo>
                    <a:pt x="1608" y="1300"/>
                  </a:lnTo>
                  <a:lnTo>
                    <a:pt x="1585" y="1311"/>
                  </a:lnTo>
                  <a:cubicBezTo>
                    <a:pt x="1596" y="1306"/>
                    <a:pt x="1608" y="1306"/>
                    <a:pt x="1619" y="1300"/>
                  </a:cubicBezTo>
                  <a:lnTo>
                    <a:pt x="1608" y="1294"/>
                  </a:lnTo>
                  <a:cubicBezTo>
                    <a:pt x="1615" y="1294"/>
                    <a:pt x="1623" y="1292"/>
                    <a:pt x="1627" y="1292"/>
                  </a:cubicBezTo>
                  <a:cubicBezTo>
                    <a:pt x="1629" y="1292"/>
                    <a:pt x="1630" y="1293"/>
                    <a:pt x="1630" y="1294"/>
                  </a:cubicBezTo>
                  <a:cubicBezTo>
                    <a:pt x="1641" y="1283"/>
                    <a:pt x="1619" y="1278"/>
                    <a:pt x="1641" y="1266"/>
                  </a:cubicBezTo>
                  <a:cubicBezTo>
                    <a:pt x="1656" y="1266"/>
                    <a:pt x="1676" y="1259"/>
                    <a:pt x="1689" y="1259"/>
                  </a:cubicBezTo>
                  <a:cubicBezTo>
                    <a:pt x="1696" y="1259"/>
                    <a:pt x="1701" y="1261"/>
                    <a:pt x="1703" y="1266"/>
                  </a:cubicBezTo>
                  <a:cubicBezTo>
                    <a:pt x="1655" y="1266"/>
                    <a:pt x="1698" y="1275"/>
                    <a:pt x="1678" y="1284"/>
                  </a:cubicBezTo>
                  <a:lnTo>
                    <a:pt x="1678" y="1284"/>
                  </a:lnTo>
                  <a:cubicBezTo>
                    <a:pt x="1685" y="1283"/>
                    <a:pt x="1691" y="1283"/>
                    <a:pt x="1697" y="1283"/>
                  </a:cubicBezTo>
                  <a:cubicBezTo>
                    <a:pt x="1703" y="1283"/>
                    <a:pt x="1697" y="1283"/>
                    <a:pt x="1697" y="1289"/>
                  </a:cubicBezTo>
                  <a:cubicBezTo>
                    <a:pt x="1702" y="1289"/>
                    <a:pt x="1706" y="1290"/>
                    <a:pt x="1709" y="1290"/>
                  </a:cubicBezTo>
                  <a:cubicBezTo>
                    <a:pt x="1743" y="1290"/>
                    <a:pt x="1724" y="1266"/>
                    <a:pt x="1770" y="1261"/>
                  </a:cubicBezTo>
                  <a:lnTo>
                    <a:pt x="1770" y="1261"/>
                  </a:lnTo>
                  <a:cubicBezTo>
                    <a:pt x="1765" y="1266"/>
                    <a:pt x="1783" y="1271"/>
                    <a:pt x="1795" y="1272"/>
                  </a:cubicBezTo>
                  <a:lnTo>
                    <a:pt x="1795" y="1272"/>
                  </a:lnTo>
                  <a:cubicBezTo>
                    <a:pt x="1776" y="1270"/>
                    <a:pt x="1782" y="1255"/>
                    <a:pt x="1804" y="1250"/>
                  </a:cubicBezTo>
                  <a:cubicBezTo>
                    <a:pt x="1837" y="1250"/>
                    <a:pt x="1843" y="1238"/>
                    <a:pt x="1860" y="1233"/>
                  </a:cubicBezTo>
                  <a:lnTo>
                    <a:pt x="1837" y="1233"/>
                  </a:lnTo>
                  <a:cubicBezTo>
                    <a:pt x="1843" y="1227"/>
                    <a:pt x="1860" y="1227"/>
                    <a:pt x="1888" y="1216"/>
                  </a:cubicBezTo>
                  <a:lnTo>
                    <a:pt x="1888" y="1216"/>
                  </a:lnTo>
                  <a:cubicBezTo>
                    <a:pt x="1888" y="1222"/>
                    <a:pt x="1865" y="1227"/>
                    <a:pt x="1871" y="1227"/>
                  </a:cubicBezTo>
                  <a:cubicBezTo>
                    <a:pt x="1880" y="1222"/>
                    <a:pt x="1889" y="1221"/>
                    <a:pt x="1900" y="1221"/>
                  </a:cubicBezTo>
                  <a:cubicBezTo>
                    <a:pt x="1913" y="1221"/>
                    <a:pt x="1927" y="1223"/>
                    <a:pt x="1941" y="1223"/>
                  </a:cubicBezTo>
                  <a:cubicBezTo>
                    <a:pt x="1953" y="1223"/>
                    <a:pt x="1965" y="1221"/>
                    <a:pt x="1977" y="1216"/>
                  </a:cubicBezTo>
                  <a:cubicBezTo>
                    <a:pt x="1994" y="1222"/>
                    <a:pt x="1977" y="1233"/>
                    <a:pt x="1994" y="1233"/>
                  </a:cubicBezTo>
                  <a:cubicBezTo>
                    <a:pt x="2008" y="1228"/>
                    <a:pt x="2018" y="1226"/>
                    <a:pt x="2027" y="1226"/>
                  </a:cubicBezTo>
                  <a:cubicBezTo>
                    <a:pt x="2037" y="1226"/>
                    <a:pt x="2046" y="1228"/>
                    <a:pt x="2056" y="1228"/>
                  </a:cubicBezTo>
                  <a:cubicBezTo>
                    <a:pt x="2065" y="1228"/>
                    <a:pt x="2075" y="1227"/>
                    <a:pt x="2089" y="1222"/>
                  </a:cubicBezTo>
                  <a:cubicBezTo>
                    <a:pt x="2072" y="1216"/>
                    <a:pt x="2072" y="1216"/>
                    <a:pt x="2100" y="1199"/>
                  </a:cubicBezTo>
                  <a:lnTo>
                    <a:pt x="2100" y="1199"/>
                  </a:lnTo>
                  <a:lnTo>
                    <a:pt x="2028" y="1222"/>
                  </a:lnTo>
                  <a:lnTo>
                    <a:pt x="2072" y="1199"/>
                  </a:lnTo>
                  <a:cubicBezTo>
                    <a:pt x="2050" y="1199"/>
                    <a:pt x="2028" y="1210"/>
                    <a:pt x="2011" y="1210"/>
                  </a:cubicBezTo>
                  <a:cubicBezTo>
                    <a:pt x="2033" y="1199"/>
                    <a:pt x="2033" y="1199"/>
                    <a:pt x="2022" y="1194"/>
                  </a:cubicBezTo>
                  <a:lnTo>
                    <a:pt x="2022" y="1194"/>
                  </a:lnTo>
                  <a:cubicBezTo>
                    <a:pt x="2028" y="1196"/>
                    <a:pt x="2033" y="1196"/>
                    <a:pt x="2038" y="1196"/>
                  </a:cubicBezTo>
                  <a:cubicBezTo>
                    <a:pt x="2061" y="1196"/>
                    <a:pt x="2080" y="1182"/>
                    <a:pt x="2107" y="1182"/>
                  </a:cubicBezTo>
                  <a:cubicBezTo>
                    <a:pt x="2110" y="1182"/>
                    <a:pt x="2114" y="1182"/>
                    <a:pt x="2117" y="1182"/>
                  </a:cubicBezTo>
                  <a:lnTo>
                    <a:pt x="2117" y="1210"/>
                  </a:lnTo>
                  <a:cubicBezTo>
                    <a:pt x="2173" y="1210"/>
                    <a:pt x="2212" y="1182"/>
                    <a:pt x="2285" y="1177"/>
                  </a:cubicBezTo>
                  <a:lnTo>
                    <a:pt x="2257" y="1177"/>
                  </a:lnTo>
                  <a:cubicBezTo>
                    <a:pt x="2269" y="1166"/>
                    <a:pt x="2302" y="1166"/>
                    <a:pt x="2325" y="1160"/>
                  </a:cubicBezTo>
                  <a:cubicBezTo>
                    <a:pt x="2325" y="1171"/>
                    <a:pt x="2336" y="1171"/>
                    <a:pt x="2347" y="1177"/>
                  </a:cubicBezTo>
                  <a:cubicBezTo>
                    <a:pt x="2347" y="1166"/>
                    <a:pt x="2397" y="1166"/>
                    <a:pt x="2403" y="1149"/>
                  </a:cubicBezTo>
                  <a:lnTo>
                    <a:pt x="2437" y="1154"/>
                  </a:lnTo>
                  <a:cubicBezTo>
                    <a:pt x="2493" y="1154"/>
                    <a:pt x="2493" y="1121"/>
                    <a:pt x="2549" y="1115"/>
                  </a:cubicBezTo>
                  <a:lnTo>
                    <a:pt x="2549" y="1115"/>
                  </a:lnTo>
                  <a:cubicBezTo>
                    <a:pt x="2532" y="1126"/>
                    <a:pt x="2560" y="1132"/>
                    <a:pt x="2526" y="1143"/>
                  </a:cubicBezTo>
                  <a:cubicBezTo>
                    <a:pt x="2543" y="1138"/>
                    <a:pt x="2560" y="1138"/>
                    <a:pt x="2560" y="1132"/>
                  </a:cubicBezTo>
                  <a:cubicBezTo>
                    <a:pt x="2561" y="1133"/>
                    <a:pt x="2563" y="1133"/>
                    <a:pt x="2564" y="1133"/>
                  </a:cubicBezTo>
                  <a:cubicBezTo>
                    <a:pt x="2577" y="1133"/>
                    <a:pt x="2600" y="1120"/>
                    <a:pt x="2619" y="1120"/>
                  </a:cubicBezTo>
                  <a:cubicBezTo>
                    <a:pt x="2622" y="1120"/>
                    <a:pt x="2624" y="1120"/>
                    <a:pt x="2627" y="1121"/>
                  </a:cubicBezTo>
                  <a:cubicBezTo>
                    <a:pt x="2633" y="1115"/>
                    <a:pt x="2633" y="1104"/>
                    <a:pt x="2655" y="1104"/>
                  </a:cubicBezTo>
                  <a:cubicBezTo>
                    <a:pt x="2655" y="1104"/>
                    <a:pt x="2681" y="1094"/>
                    <a:pt x="2668" y="1088"/>
                  </a:cubicBezTo>
                  <a:lnTo>
                    <a:pt x="2668" y="1088"/>
                  </a:lnTo>
                  <a:cubicBezTo>
                    <a:pt x="2679" y="1092"/>
                    <a:pt x="2692" y="1094"/>
                    <a:pt x="2705" y="1094"/>
                  </a:cubicBezTo>
                  <a:cubicBezTo>
                    <a:pt x="2749" y="1094"/>
                    <a:pt x="2800" y="1078"/>
                    <a:pt x="2840" y="1078"/>
                  </a:cubicBezTo>
                  <a:cubicBezTo>
                    <a:pt x="2850" y="1078"/>
                    <a:pt x="2859" y="1079"/>
                    <a:pt x="2868" y="1082"/>
                  </a:cubicBezTo>
                  <a:cubicBezTo>
                    <a:pt x="2907" y="1070"/>
                    <a:pt x="2957" y="1059"/>
                    <a:pt x="2991" y="1054"/>
                  </a:cubicBezTo>
                  <a:lnTo>
                    <a:pt x="2991" y="1054"/>
                  </a:lnTo>
                  <a:cubicBezTo>
                    <a:pt x="2991" y="1058"/>
                    <a:pt x="2991" y="1059"/>
                    <a:pt x="2987" y="1059"/>
                  </a:cubicBezTo>
                  <a:lnTo>
                    <a:pt x="2987" y="1059"/>
                  </a:lnTo>
                  <a:cubicBezTo>
                    <a:pt x="3035" y="1058"/>
                    <a:pt x="3014" y="1031"/>
                    <a:pt x="3069" y="1031"/>
                  </a:cubicBezTo>
                  <a:cubicBezTo>
                    <a:pt x="3097" y="1042"/>
                    <a:pt x="3041" y="1042"/>
                    <a:pt x="3058" y="1042"/>
                  </a:cubicBezTo>
                  <a:cubicBezTo>
                    <a:pt x="3061" y="1052"/>
                    <a:pt x="3068" y="1055"/>
                    <a:pt x="3077" y="1055"/>
                  </a:cubicBezTo>
                  <a:cubicBezTo>
                    <a:pt x="3096" y="1055"/>
                    <a:pt x="3125" y="1041"/>
                    <a:pt x="3150" y="1041"/>
                  </a:cubicBezTo>
                  <a:cubicBezTo>
                    <a:pt x="3155" y="1041"/>
                    <a:pt x="3160" y="1041"/>
                    <a:pt x="3165" y="1042"/>
                  </a:cubicBezTo>
                  <a:lnTo>
                    <a:pt x="3159" y="1048"/>
                  </a:lnTo>
                  <a:cubicBezTo>
                    <a:pt x="3162" y="1049"/>
                    <a:pt x="3164" y="1049"/>
                    <a:pt x="3167" y="1049"/>
                  </a:cubicBezTo>
                  <a:cubicBezTo>
                    <a:pt x="3194" y="1049"/>
                    <a:pt x="3230" y="1025"/>
                    <a:pt x="3271" y="1020"/>
                  </a:cubicBezTo>
                  <a:cubicBezTo>
                    <a:pt x="3271" y="1020"/>
                    <a:pt x="3271" y="1020"/>
                    <a:pt x="3271" y="1026"/>
                  </a:cubicBezTo>
                  <a:cubicBezTo>
                    <a:pt x="3305" y="1003"/>
                    <a:pt x="3361" y="986"/>
                    <a:pt x="3405" y="975"/>
                  </a:cubicBezTo>
                  <a:lnTo>
                    <a:pt x="3405" y="975"/>
                  </a:lnTo>
                  <a:cubicBezTo>
                    <a:pt x="3394" y="992"/>
                    <a:pt x="3389" y="986"/>
                    <a:pt x="3400" y="998"/>
                  </a:cubicBezTo>
                  <a:cubicBezTo>
                    <a:pt x="3417" y="992"/>
                    <a:pt x="3389" y="981"/>
                    <a:pt x="3428" y="970"/>
                  </a:cubicBezTo>
                  <a:cubicBezTo>
                    <a:pt x="3445" y="975"/>
                    <a:pt x="3473" y="975"/>
                    <a:pt x="3478" y="986"/>
                  </a:cubicBezTo>
                  <a:lnTo>
                    <a:pt x="3439" y="992"/>
                  </a:lnTo>
                  <a:cubicBezTo>
                    <a:pt x="3445" y="997"/>
                    <a:pt x="3452" y="998"/>
                    <a:pt x="3458" y="998"/>
                  </a:cubicBezTo>
                  <a:cubicBezTo>
                    <a:pt x="3476" y="998"/>
                    <a:pt x="3496" y="986"/>
                    <a:pt x="3512" y="986"/>
                  </a:cubicBezTo>
                  <a:lnTo>
                    <a:pt x="3506" y="992"/>
                  </a:lnTo>
                  <a:cubicBezTo>
                    <a:pt x="3568" y="981"/>
                    <a:pt x="3562" y="964"/>
                    <a:pt x="3629" y="958"/>
                  </a:cubicBezTo>
                  <a:lnTo>
                    <a:pt x="3618" y="953"/>
                  </a:lnTo>
                  <a:cubicBezTo>
                    <a:pt x="3629" y="946"/>
                    <a:pt x="3636" y="944"/>
                    <a:pt x="3642" y="944"/>
                  </a:cubicBezTo>
                  <a:cubicBezTo>
                    <a:pt x="3650" y="944"/>
                    <a:pt x="3655" y="947"/>
                    <a:pt x="3663" y="947"/>
                  </a:cubicBezTo>
                  <a:cubicBezTo>
                    <a:pt x="3667" y="947"/>
                    <a:pt x="3673" y="946"/>
                    <a:pt x="3680" y="942"/>
                  </a:cubicBezTo>
                  <a:lnTo>
                    <a:pt x="3697" y="958"/>
                  </a:lnTo>
                  <a:cubicBezTo>
                    <a:pt x="3719" y="947"/>
                    <a:pt x="3769" y="925"/>
                    <a:pt x="3814" y="919"/>
                  </a:cubicBezTo>
                  <a:lnTo>
                    <a:pt x="3814" y="919"/>
                  </a:lnTo>
                  <a:cubicBezTo>
                    <a:pt x="3810" y="922"/>
                    <a:pt x="3806" y="925"/>
                    <a:pt x="3801" y="927"/>
                  </a:cubicBezTo>
                  <a:lnTo>
                    <a:pt x="3801" y="927"/>
                  </a:lnTo>
                  <a:cubicBezTo>
                    <a:pt x="3823" y="918"/>
                    <a:pt x="3851" y="912"/>
                    <a:pt x="3881" y="908"/>
                  </a:cubicBezTo>
                  <a:lnTo>
                    <a:pt x="3881" y="908"/>
                  </a:lnTo>
                  <a:cubicBezTo>
                    <a:pt x="3880" y="918"/>
                    <a:pt x="3889" y="921"/>
                    <a:pt x="3905" y="921"/>
                  </a:cubicBezTo>
                  <a:cubicBezTo>
                    <a:pt x="3930" y="921"/>
                    <a:pt x="3970" y="913"/>
                    <a:pt x="4000" y="913"/>
                  </a:cubicBezTo>
                  <a:cubicBezTo>
                    <a:pt x="4014" y="913"/>
                    <a:pt x="4025" y="914"/>
                    <a:pt x="4033" y="919"/>
                  </a:cubicBezTo>
                  <a:cubicBezTo>
                    <a:pt x="4111" y="897"/>
                    <a:pt x="4189" y="908"/>
                    <a:pt x="4279" y="897"/>
                  </a:cubicBezTo>
                  <a:cubicBezTo>
                    <a:pt x="4245" y="874"/>
                    <a:pt x="4307" y="891"/>
                    <a:pt x="4302" y="863"/>
                  </a:cubicBezTo>
                  <a:lnTo>
                    <a:pt x="4330" y="863"/>
                  </a:lnTo>
                  <a:lnTo>
                    <a:pt x="4397" y="874"/>
                  </a:lnTo>
                  <a:cubicBezTo>
                    <a:pt x="4414" y="880"/>
                    <a:pt x="4380" y="880"/>
                    <a:pt x="4380" y="886"/>
                  </a:cubicBezTo>
                  <a:cubicBezTo>
                    <a:pt x="4430" y="886"/>
                    <a:pt x="4402" y="897"/>
                    <a:pt x="4436" y="902"/>
                  </a:cubicBezTo>
                  <a:cubicBezTo>
                    <a:pt x="4425" y="891"/>
                    <a:pt x="4447" y="886"/>
                    <a:pt x="4475" y="886"/>
                  </a:cubicBezTo>
                  <a:lnTo>
                    <a:pt x="4436" y="880"/>
                  </a:lnTo>
                  <a:cubicBezTo>
                    <a:pt x="4452" y="875"/>
                    <a:pt x="4464" y="873"/>
                    <a:pt x="4474" y="873"/>
                  </a:cubicBezTo>
                  <a:cubicBezTo>
                    <a:pt x="4495" y="873"/>
                    <a:pt x="4506" y="882"/>
                    <a:pt x="4527" y="882"/>
                  </a:cubicBezTo>
                  <a:cubicBezTo>
                    <a:pt x="4537" y="882"/>
                    <a:pt x="4549" y="880"/>
                    <a:pt x="4565" y="874"/>
                  </a:cubicBezTo>
                  <a:lnTo>
                    <a:pt x="4565" y="874"/>
                  </a:lnTo>
                  <a:lnTo>
                    <a:pt x="4542" y="886"/>
                  </a:lnTo>
                  <a:cubicBezTo>
                    <a:pt x="4576" y="874"/>
                    <a:pt x="4671" y="869"/>
                    <a:pt x="4699" y="841"/>
                  </a:cubicBezTo>
                  <a:cubicBezTo>
                    <a:pt x="4704" y="841"/>
                    <a:pt x="4712" y="849"/>
                    <a:pt x="4706" y="851"/>
                  </a:cubicBezTo>
                  <a:lnTo>
                    <a:pt x="4706" y="851"/>
                  </a:lnTo>
                  <a:cubicBezTo>
                    <a:pt x="4788" y="839"/>
                    <a:pt x="4880" y="806"/>
                    <a:pt x="4957" y="768"/>
                  </a:cubicBezTo>
                  <a:lnTo>
                    <a:pt x="4957" y="768"/>
                  </a:lnTo>
                  <a:lnTo>
                    <a:pt x="4951" y="779"/>
                  </a:lnTo>
                  <a:cubicBezTo>
                    <a:pt x="4968" y="768"/>
                    <a:pt x="4974" y="751"/>
                    <a:pt x="4996" y="734"/>
                  </a:cubicBezTo>
                  <a:cubicBezTo>
                    <a:pt x="4996" y="734"/>
                    <a:pt x="4996" y="742"/>
                    <a:pt x="4999" y="742"/>
                  </a:cubicBezTo>
                  <a:cubicBezTo>
                    <a:pt x="5000" y="742"/>
                    <a:pt x="5000" y="741"/>
                    <a:pt x="5002" y="740"/>
                  </a:cubicBezTo>
                  <a:cubicBezTo>
                    <a:pt x="5007" y="729"/>
                    <a:pt x="5024" y="684"/>
                    <a:pt x="5030" y="662"/>
                  </a:cubicBezTo>
                  <a:cubicBezTo>
                    <a:pt x="5035" y="667"/>
                    <a:pt x="5035" y="678"/>
                    <a:pt x="5035" y="684"/>
                  </a:cubicBezTo>
                  <a:cubicBezTo>
                    <a:pt x="5058" y="634"/>
                    <a:pt x="5052" y="600"/>
                    <a:pt x="5046" y="566"/>
                  </a:cubicBezTo>
                  <a:cubicBezTo>
                    <a:pt x="5041" y="538"/>
                    <a:pt x="5035" y="510"/>
                    <a:pt x="5030" y="477"/>
                  </a:cubicBezTo>
                  <a:cubicBezTo>
                    <a:pt x="5052" y="477"/>
                    <a:pt x="5052" y="410"/>
                    <a:pt x="5052" y="376"/>
                  </a:cubicBezTo>
                  <a:lnTo>
                    <a:pt x="5058" y="376"/>
                  </a:lnTo>
                  <a:cubicBezTo>
                    <a:pt x="5041" y="275"/>
                    <a:pt x="5007" y="208"/>
                    <a:pt x="4951" y="130"/>
                  </a:cubicBezTo>
                  <a:cubicBezTo>
                    <a:pt x="4946" y="96"/>
                    <a:pt x="4918" y="46"/>
                    <a:pt x="4850" y="18"/>
                  </a:cubicBezTo>
                  <a:cubicBezTo>
                    <a:pt x="4834" y="12"/>
                    <a:pt x="4817" y="6"/>
                    <a:pt x="4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1"/>
            <p:cNvSpPr/>
            <p:nvPr/>
          </p:nvSpPr>
          <p:spPr>
            <a:xfrm>
              <a:off x="8523675" y="1194888"/>
              <a:ext cx="29025" cy="6200"/>
            </a:xfrm>
            <a:custGeom>
              <a:avLst/>
              <a:gdLst/>
              <a:ahLst/>
              <a:cxnLst/>
              <a:rect l="l" t="t" r="r" b="b"/>
              <a:pathLst>
                <a:path w="1161" h="248" extrusionOk="0">
                  <a:moveTo>
                    <a:pt x="847" y="1"/>
                  </a:moveTo>
                  <a:lnTo>
                    <a:pt x="847" y="1"/>
                  </a:lnTo>
                  <a:cubicBezTo>
                    <a:pt x="847" y="1"/>
                    <a:pt x="847" y="1"/>
                    <a:pt x="847" y="1"/>
                  </a:cubicBezTo>
                  <a:close/>
                  <a:moveTo>
                    <a:pt x="1009" y="6"/>
                  </a:moveTo>
                  <a:cubicBezTo>
                    <a:pt x="1009" y="6"/>
                    <a:pt x="1009" y="6"/>
                    <a:pt x="1009" y="6"/>
                  </a:cubicBezTo>
                  <a:cubicBezTo>
                    <a:pt x="1009" y="6"/>
                    <a:pt x="1009" y="6"/>
                    <a:pt x="1009" y="6"/>
                  </a:cubicBezTo>
                  <a:close/>
                  <a:moveTo>
                    <a:pt x="1015" y="6"/>
                  </a:moveTo>
                  <a:cubicBezTo>
                    <a:pt x="1015" y="6"/>
                    <a:pt x="1015" y="6"/>
                    <a:pt x="1015" y="6"/>
                  </a:cubicBezTo>
                  <a:cubicBezTo>
                    <a:pt x="1015" y="6"/>
                    <a:pt x="1015" y="6"/>
                    <a:pt x="1015" y="6"/>
                  </a:cubicBezTo>
                  <a:close/>
                  <a:moveTo>
                    <a:pt x="1110" y="6"/>
                  </a:moveTo>
                  <a:lnTo>
                    <a:pt x="1110" y="6"/>
                  </a:lnTo>
                  <a:lnTo>
                    <a:pt x="1110" y="6"/>
                  </a:lnTo>
                  <a:close/>
                  <a:moveTo>
                    <a:pt x="841" y="6"/>
                  </a:moveTo>
                  <a:cubicBezTo>
                    <a:pt x="840" y="7"/>
                    <a:pt x="840" y="9"/>
                    <a:pt x="839" y="10"/>
                  </a:cubicBezTo>
                  <a:lnTo>
                    <a:pt x="839" y="10"/>
                  </a:lnTo>
                  <a:cubicBezTo>
                    <a:pt x="840" y="9"/>
                    <a:pt x="841" y="8"/>
                    <a:pt x="841" y="6"/>
                  </a:cubicBezTo>
                  <a:close/>
                  <a:moveTo>
                    <a:pt x="858" y="12"/>
                  </a:moveTo>
                  <a:cubicBezTo>
                    <a:pt x="858" y="12"/>
                    <a:pt x="858" y="12"/>
                    <a:pt x="858" y="12"/>
                  </a:cubicBezTo>
                  <a:cubicBezTo>
                    <a:pt x="858" y="12"/>
                    <a:pt x="858" y="12"/>
                    <a:pt x="858" y="12"/>
                  </a:cubicBezTo>
                  <a:close/>
                  <a:moveTo>
                    <a:pt x="1104" y="12"/>
                  </a:moveTo>
                  <a:cubicBezTo>
                    <a:pt x="1104" y="12"/>
                    <a:pt x="1104" y="12"/>
                    <a:pt x="1104" y="12"/>
                  </a:cubicBezTo>
                  <a:cubicBezTo>
                    <a:pt x="1104" y="12"/>
                    <a:pt x="1104" y="12"/>
                    <a:pt x="1104" y="12"/>
                  </a:cubicBezTo>
                  <a:close/>
                  <a:moveTo>
                    <a:pt x="1104" y="12"/>
                  </a:moveTo>
                  <a:cubicBezTo>
                    <a:pt x="1104" y="12"/>
                    <a:pt x="1104" y="12"/>
                    <a:pt x="1104" y="12"/>
                  </a:cubicBezTo>
                  <a:cubicBezTo>
                    <a:pt x="1104" y="12"/>
                    <a:pt x="1104" y="12"/>
                    <a:pt x="1104" y="12"/>
                  </a:cubicBezTo>
                  <a:close/>
                  <a:moveTo>
                    <a:pt x="1104" y="12"/>
                  </a:moveTo>
                  <a:cubicBezTo>
                    <a:pt x="1104" y="12"/>
                    <a:pt x="1104" y="12"/>
                    <a:pt x="1104" y="12"/>
                  </a:cubicBezTo>
                  <a:cubicBezTo>
                    <a:pt x="1104" y="12"/>
                    <a:pt x="1104" y="12"/>
                    <a:pt x="1104" y="12"/>
                  </a:cubicBezTo>
                  <a:close/>
                  <a:moveTo>
                    <a:pt x="824" y="6"/>
                  </a:moveTo>
                  <a:cubicBezTo>
                    <a:pt x="824" y="6"/>
                    <a:pt x="827" y="9"/>
                    <a:pt x="828" y="14"/>
                  </a:cubicBezTo>
                  <a:lnTo>
                    <a:pt x="828" y="14"/>
                  </a:lnTo>
                  <a:cubicBezTo>
                    <a:pt x="828" y="10"/>
                    <a:pt x="827" y="6"/>
                    <a:pt x="824" y="6"/>
                  </a:cubicBezTo>
                  <a:close/>
                  <a:moveTo>
                    <a:pt x="1143" y="23"/>
                  </a:moveTo>
                  <a:lnTo>
                    <a:pt x="1143" y="23"/>
                  </a:lnTo>
                  <a:lnTo>
                    <a:pt x="1143" y="23"/>
                  </a:lnTo>
                  <a:close/>
                  <a:moveTo>
                    <a:pt x="1023" y="29"/>
                  </a:moveTo>
                  <a:lnTo>
                    <a:pt x="1020" y="34"/>
                  </a:lnTo>
                  <a:cubicBezTo>
                    <a:pt x="1023" y="34"/>
                    <a:pt x="1023" y="31"/>
                    <a:pt x="1023" y="29"/>
                  </a:cubicBezTo>
                  <a:close/>
                  <a:moveTo>
                    <a:pt x="1026" y="34"/>
                  </a:moveTo>
                  <a:cubicBezTo>
                    <a:pt x="1026" y="34"/>
                    <a:pt x="1026" y="34"/>
                    <a:pt x="1026" y="34"/>
                  </a:cubicBezTo>
                  <a:cubicBezTo>
                    <a:pt x="1026" y="34"/>
                    <a:pt x="1026" y="34"/>
                    <a:pt x="1026" y="34"/>
                  </a:cubicBezTo>
                  <a:close/>
                  <a:moveTo>
                    <a:pt x="819" y="40"/>
                  </a:moveTo>
                  <a:cubicBezTo>
                    <a:pt x="819" y="40"/>
                    <a:pt x="819" y="40"/>
                    <a:pt x="819" y="40"/>
                  </a:cubicBezTo>
                  <a:cubicBezTo>
                    <a:pt x="819" y="40"/>
                    <a:pt x="819" y="40"/>
                    <a:pt x="819" y="40"/>
                  </a:cubicBezTo>
                  <a:close/>
                  <a:moveTo>
                    <a:pt x="802" y="29"/>
                  </a:moveTo>
                  <a:lnTo>
                    <a:pt x="796" y="45"/>
                  </a:lnTo>
                  <a:cubicBezTo>
                    <a:pt x="802" y="45"/>
                    <a:pt x="802" y="34"/>
                    <a:pt x="802" y="34"/>
                  </a:cubicBezTo>
                  <a:cubicBezTo>
                    <a:pt x="802" y="41"/>
                    <a:pt x="802" y="44"/>
                    <a:pt x="803" y="46"/>
                  </a:cubicBezTo>
                  <a:lnTo>
                    <a:pt x="803" y="46"/>
                  </a:lnTo>
                  <a:cubicBezTo>
                    <a:pt x="803" y="46"/>
                    <a:pt x="802" y="45"/>
                    <a:pt x="802" y="45"/>
                  </a:cubicBezTo>
                  <a:cubicBezTo>
                    <a:pt x="799" y="45"/>
                    <a:pt x="800" y="54"/>
                    <a:pt x="798" y="54"/>
                  </a:cubicBezTo>
                  <a:cubicBezTo>
                    <a:pt x="798" y="54"/>
                    <a:pt x="797" y="53"/>
                    <a:pt x="796" y="51"/>
                  </a:cubicBezTo>
                  <a:lnTo>
                    <a:pt x="793" y="33"/>
                  </a:lnTo>
                  <a:lnTo>
                    <a:pt x="802" y="29"/>
                  </a:lnTo>
                  <a:close/>
                  <a:moveTo>
                    <a:pt x="1048" y="56"/>
                  </a:moveTo>
                  <a:lnTo>
                    <a:pt x="1048" y="56"/>
                  </a:lnTo>
                  <a:cubicBezTo>
                    <a:pt x="1049" y="60"/>
                    <a:pt x="1050" y="62"/>
                    <a:pt x="1054" y="62"/>
                  </a:cubicBezTo>
                  <a:cubicBezTo>
                    <a:pt x="1052" y="60"/>
                    <a:pt x="1050" y="58"/>
                    <a:pt x="1048" y="56"/>
                  </a:cubicBezTo>
                  <a:close/>
                  <a:moveTo>
                    <a:pt x="1151" y="26"/>
                  </a:moveTo>
                  <a:cubicBezTo>
                    <a:pt x="1149" y="26"/>
                    <a:pt x="1147" y="40"/>
                    <a:pt x="1143" y="40"/>
                  </a:cubicBezTo>
                  <a:cubicBezTo>
                    <a:pt x="1143" y="45"/>
                    <a:pt x="1143" y="45"/>
                    <a:pt x="1143" y="51"/>
                  </a:cubicBezTo>
                  <a:cubicBezTo>
                    <a:pt x="1143" y="51"/>
                    <a:pt x="1143" y="39"/>
                    <a:pt x="1147" y="39"/>
                  </a:cubicBezTo>
                  <a:cubicBezTo>
                    <a:pt x="1148" y="39"/>
                    <a:pt x="1148" y="39"/>
                    <a:pt x="1149" y="40"/>
                  </a:cubicBezTo>
                  <a:cubicBezTo>
                    <a:pt x="1149" y="45"/>
                    <a:pt x="1149" y="57"/>
                    <a:pt x="1149" y="62"/>
                  </a:cubicBezTo>
                  <a:cubicBezTo>
                    <a:pt x="1149" y="57"/>
                    <a:pt x="1149" y="45"/>
                    <a:pt x="1155" y="45"/>
                  </a:cubicBezTo>
                  <a:cubicBezTo>
                    <a:pt x="1155" y="51"/>
                    <a:pt x="1155" y="57"/>
                    <a:pt x="1155" y="62"/>
                  </a:cubicBezTo>
                  <a:cubicBezTo>
                    <a:pt x="1155" y="58"/>
                    <a:pt x="1157" y="54"/>
                    <a:pt x="1159" y="52"/>
                  </a:cubicBezTo>
                  <a:lnTo>
                    <a:pt x="1159" y="52"/>
                  </a:lnTo>
                  <a:cubicBezTo>
                    <a:pt x="1159" y="52"/>
                    <a:pt x="1160" y="53"/>
                    <a:pt x="1160" y="53"/>
                  </a:cubicBezTo>
                  <a:cubicBezTo>
                    <a:pt x="1160" y="53"/>
                    <a:pt x="1160" y="52"/>
                    <a:pt x="1160" y="51"/>
                  </a:cubicBezTo>
                  <a:lnTo>
                    <a:pt x="1160" y="51"/>
                  </a:lnTo>
                  <a:cubicBezTo>
                    <a:pt x="1160" y="51"/>
                    <a:pt x="1160" y="51"/>
                    <a:pt x="1159" y="52"/>
                  </a:cubicBezTo>
                  <a:lnTo>
                    <a:pt x="1159" y="52"/>
                  </a:lnTo>
                  <a:cubicBezTo>
                    <a:pt x="1157" y="51"/>
                    <a:pt x="1155" y="44"/>
                    <a:pt x="1155" y="40"/>
                  </a:cubicBezTo>
                  <a:lnTo>
                    <a:pt x="1155" y="34"/>
                  </a:lnTo>
                  <a:cubicBezTo>
                    <a:pt x="1153" y="28"/>
                    <a:pt x="1152" y="26"/>
                    <a:pt x="1151" y="26"/>
                  </a:cubicBezTo>
                  <a:close/>
                  <a:moveTo>
                    <a:pt x="1076" y="65"/>
                  </a:moveTo>
                  <a:lnTo>
                    <a:pt x="1076" y="65"/>
                  </a:lnTo>
                  <a:cubicBezTo>
                    <a:pt x="1076" y="66"/>
                    <a:pt x="1076" y="67"/>
                    <a:pt x="1076" y="68"/>
                  </a:cubicBezTo>
                  <a:lnTo>
                    <a:pt x="1082" y="68"/>
                  </a:lnTo>
                  <a:lnTo>
                    <a:pt x="1076" y="65"/>
                  </a:lnTo>
                  <a:close/>
                  <a:moveTo>
                    <a:pt x="466" y="62"/>
                  </a:moveTo>
                  <a:cubicBezTo>
                    <a:pt x="466" y="68"/>
                    <a:pt x="466" y="73"/>
                    <a:pt x="460" y="73"/>
                  </a:cubicBezTo>
                  <a:lnTo>
                    <a:pt x="466" y="62"/>
                  </a:lnTo>
                  <a:close/>
                  <a:moveTo>
                    <a:pt x="225" y="118"/>
                  </a:moveTo>
                  <a:cubicBezTo>
                    <a:pt x="225" y="118"/>
                    <a:pt x="225" y="118"/>
                    <a:pt x="225" y="118"/>
                  </a:cubicBezTo>
                  <a:cubicBezTo>
                    <a:pt x="225" y="118"/>
                    <a:pt x="225" y="118"/>
                    <a:pt x="225" y="118"/>
                  </a:cubicBezTo>
                  <a:close/>
                  <a:moveTo>
                    <a:pt x="245" y="117"/>
                  </a:moveTo>
                  <a:cubicBezTo>
                    <a:pt x="244" y="117"/>
                    <a:pt x="243" y="117"/>
                    <a:pt x="243" y="118"/>
                  </a:cubicBezTo>
                  <a:lnTo>
                    <a:pt x="243" y="118"/>
                  </a:lnTo>
                  <a:cubicBezTo>
                    <a:pt x="244" y="118"/>
                    <a:pt x="244" y="117"/>
                    <a:pt x="245" y="117"/>
                  </a:cubicBezTo>
                  <a:cubicBezTo>
                    <a:pt x="246" y="117"/>
                    <a:pt x="247" y="117"/>
                    <a:pt x="247" y="118"/>
                  </a:cubicBezTo>
                  <a:cubicBezTo>
                    <a:pt x="246" y="117"/>
                    <a:pt x="245" y="117"/>
                    <a:pt x="245" y="117"/>
                  </a:cubicBezTo>
                  <a:close/>
                  <a:moveTo>
                    <a:pt x="711" y="149"/>
                  </a:moveTo>
                  <a:cubicBezTo>
                    <a:pt x="709" y="150"/>
                    <a:pt x="708" y="150"/>
                    <a:pt x="707" y="152"/>
                  </a:cubicBezTo>
                  <a:lnTo>
                    <a:pt x="712" y="152"/>
                  </a:lnTo>
                  <a:cubicBezTo>
                    <a:pt x="712" y="151"/>
                    <a:pt x="711" y="150"/>
                    <a:pt x="711" y="149"/>
                  </a:cubicBezTo>
                  <a:close/>
                  <a:moveTo>
                    <a:pt x="410" y="169"/>
                  </a:moveTo>
                  <a:cubicBezTo>
                    <a:pt x="410" y="169"/>
                    <a:pt x="410" y="169"/>
                    <a:pt x="410" y="170"/>
                  </a:cubicBezTo>
                  <a:lnTo>
                    <a:pt x="410" y="170"/>
                  </a:lnTo>
                  <a:cubicBezTo>
                    <a:pt x="410" y="169"/>
                    <a:pt x="410" y="169"/>
                    <a:pt x="410" y="169"/>
                  </a:cubicBezTo>
                  <a:close/>
                  <a:moveTo>
                    <a:pt x="584" y="168"/>
                  </a:moveTo>
                  <a:lnTo>
                    <a:pt x="584" y="168"/>
                  </a:lnTo>
                  <a:cubicBezTo>
                    <a:pt x="584" y="168"/>
                    <a:pt x="584" y="168"/>
                    <a:pt x="583" y="169"/>
                  </a:cubicBezTo>
                  <a:lnTo>
                    <a:pt x="589" y="174"/>
                  </a:lnTo>
                  <a:cubicBezTo>
                    <a:pt x="587" y="171"/>
                    <a:pt x="586" y="169"/>
                    <a:pt x="584" y="168"/>
                  </a:cubicBezTo>
                  <a:close/>
                  <a:moveTo>
                    <a:pt x="214" y="191"/>
                  </a:moveTo>
                  <a:cubicBezTo>
                    <a:pt x="214" y="197"/>
                    <a:pt x="208" y="197"/>
                    <a:pt x="208" y="197"/>
                  </a:cubicBezTo>
                  <a:cubicBezTo>
                    <a:pt x="208" y="197"/>
                    <a:pt x="208" y="197"/>
                    <a:pt x="214" y="191"/>
                  </a:cubicBezTo>
                  <a:close/>
                  <a:moveTo>
                    <a:pt x="23" y="236"/>
                  </a:moveTo>
                  <a:lnTo>
                    <a:pt x="18" y="241"/>
                  </a:lnTo>
                  <a:cubicBezTo>
                    <a:pt x="19" y="243"/>
                    <a:pt x="21" y="244"/>
                    <a:pt x="21" y="244"/>
                  </a:cubicBezTo>
                  <a:cubicBezTo>
                    <a:pt x="23" y="244"/>
                    <a:pt x="23" y="240"/>
                    <a:pt x="23" y="236"/>
                  </a:cubicBezTo>
                  <a:close/>
                  <a:moveTo>
                    <a:pt x="94" y="236"/>
                  </a:moveTo>
                  <a:cubicBezTo>
                    <a:pt x="94" y="239"/>
                    <a:pt x="95" y="242"/>
                    <a:pt x="96" y="247"/>
                  </a:cubicBezTo>
                  <a:cubicBezTo>
                    <a:pt x="95" y="243"/>
                    <a:pt x="94" y="239"/>
                    <a:pt x="94" y="236"/>
                  </a:cubicBezTo>
                  <a:close/>
                  <a:moveTo>
                    <a:pt x="847" y="1"/>
                  </a:moveTo>
                  <a:lnTo>
                    <a:pt x="847" y="12"/>
                  </a:lnTo>
                  <a:cubicBezTo>
                    <a:pt x="847" y="12"/>
                    <a:pt x="847" y="12"/>
                    <a:pt x="841" y="6"/>
                  </a:cubicBezTo>
                  <a:lnTo>
                    <a:pt x="841" y="6"/>
                  </a:lnTo>
                  <a:cubicBezTo>
                    <a:pt x="841" y="12"/>
                    <a:pt x="847" y="23"/>
                    <a:pt x="847" y="34"/>
                  </a:cubicBezTo>
                  <a:cubicBezTo>
                    <a:pt x="845" y="33"/>
                    <a:pt x="844" y="32"/>
                    <a:pt x="843" y="32"/>
                  </a:cubicBezTo>
                  <a:cubicBezTo>
                    <a:pt x="842" y="32"/>
                    <a:pt x="842" y="33"/>
                    <a:pt x="841" y="33"/>
                  </a:cubicBezTo>
                  <a:cubicBezTo>
                    <a:pt x="840" y="33"/>
                    <a:pt x="838" y="31"/>
                    <a:pt x="835" y="23"/>
                  </a:cubicBezTo>
                  <a:lnTo>
                    <a:pt x="835" y="23"/>
                  </a:lnTo>
                  <a:cubicBezTo>
                    <a:pt x="837" y="24"/>
                    <a:pt x="838" y="24"/>
                    <a:pt x="839" y="24"/>
                  </a:cubicBezTo>
                  <a:cubicBezTo>
                    <a:pt x="843" y="24"/>
                    <a:pt x="839" y="16"/>
                    <a:pt x="839" y="10"/>
                  </a:cubicBezTo>
                  <a:lnTo>
                    <a:pt x="839" y="10"/>
                  </a:lnTo>
                  <a:cubicBezTo>
                    <a:pt x="839" y="10"/>
                    <a:pt x="839" y="10"/>
                    <a:pt x="838" y="10"/>
                  </a:cubicBezTo>
                  <a:cubicBezTo>
                    <a:pt x="837" y="10"/>
                    <a:pt x="835" y="9"/>
                    <a:pt x="835" y="6"/>
                  </a:cubicBezTo>
                  <a:cubicBezTo>
                    <a:pt x="834" y="4"/>
                    <a:pt x="834" y="4"/>
                    <a:pt x="833" y="4"/>
                  </a:cubicBezTo>
                  <a:lnTo>
                    <a:pt x="833" y="4"/>
                  </a:lnTo>
                  <a:cubicBezTo>
                    <a:pt x="831" y="4"/>
                    <a:pt x="834" y="23"/>
                    <a:pt x="830" y="23"/>
                  </a:cubicBezTo>
                  <a:cubicBezTo>
                    <a:pt x="830" y="19"/>
                    <a:pt x="829" y="16"/>
                    <a:pt x="828" y="14"/>
                  </a:cubicBezTo>
                  <a:lnTo>
                    <a:pt x="828" y="14"/>
                  </a:lnTo>
                  <a:cubicBezTo>
                    <a:pt x="829" y="19"/>
                    <a:pt x="827" y="25"/>
                    <a:pt x="824" y="29"/>
                  </a:cubicBezTo>
                  <a:cubicBezTo>
                    <a:pt x="824" y="27"/>
                    <a:pt x="824" y="27"/>
                    <a:pt x="824" y="27"/>
                  </a:cubicBezTo>
                  <a:cubicBezTo>
                    <a:pt x="824" y="27"/>
                    <a:pt x="823" y="34"/>
                    <a:pt x="819" y="34"/>
                  </a:cubicBezTo>
                  <a:lnTo>
                    <a:pt x="824" y="34"/>
                  </a:lnTo>
                  <a:cubicBezTo>
                    <a:pt x="824" y="45"/>
                    <a:pt x="824" y="45"/>
                    <a:pt x="819" y="45"/>
                  </a:cubicBezTo>
                  <a:cubicBezTo>
                    <a:pt x="819" y="40"/>
                    <a:pt x="819" y="40"/>
                    <a:pt x="819" y="40"/>
                  </a:cubicBezTo>
                  <a:cubicBezTo>
                    <a:pt x="819" y="43"/>
                    <a:pt x="818" y="45"/>
                    <a:pt x="818" y="45"/>
                  </a:cubicBezTo>
                  <a:cubicBezTo>
                    <a:pt x="817" y="45"/>
                    <a:pt x="813" y="32"/>
                    <a:pt x="810" y="32"/>
                  </a:cubicBezTo>
                  <a:cubicBezTo>
                    <a:pt x="809" y="32"/>
                    <a:pt x="808" y="33"/>
                    <a:pt x="807" y="34"/>
                  </a:cubicBezTo>
                  <a:cubicBezTo>
                    <a:pt x="807" y="29"/>
                    <a:pt x="807" y="23"/>
                    <a:pt x="802" y="17"/>
                  </a:cubicBezTo>
                  <a:cubicBezTo>
                    <a:pt x="802" y="20"/>
                    <a:pt x="802" y="21"/>
                    <a:pt x="801" y="21"/>
                  </a:cubicBezTo>
                  <a:cubicBezTo>
                    <a:pt x="800" y="21"/>
                    <a:pt x="797" y="14"/>
                    <a:pt x="794" y="14"/>
                  </a:cubicBezTo>
                  <a:cubicBezTo>
                    <a:pt x="793" y="14"/>
                    <a:pt x="792" y="15"/>
                    <a:pt x="791" y="17"/>
                  </a:cubicBezTo>
                  <a:cubicBezTo>
                    <a:pt x="796" y="27"/>
                    <a:pt x="796" y="24"/>
                    <a:pt x="792" y="31"/>
                  </a:cubicBezTo>
                  <a:lnTo>
                    <a:pt x="792" y="31"/>
                  </a:lnTo>
                  <a:lnTo>
                    <a:pt x="791" y="23"/>
                  </a:lnTo>
                  <a:cubicBezTo>
                    <a:pt x="790" y="21"/>
                    <a:pt x="789" y="20"/>
                    <a:pt x="788" y="20"/>
                  </a:cubicBezTo>
                  <a:cubicBezTo>
                    <a:pt x="784" y="20"/>
                    <a:pt x="779" y="35"/>
                    <a:pt x="775" y="35"/>
                  </a:cubicBezTo>
                  <a:cubicBezTo>
                    <a:pt x="775" y="35"/>
                    <a:pt x="774" y="35"/>
                    <a:pt x="774" y="34"/>
                  </a:cubicBezTo>
                  <a:lnTo>
                    <a:pt x="774" y="40"/>
                  </a:lnTo>
                  <a:cubicBezTo>
                    <a:pt x="774" y="44"/>
                    <a:pt x="774" y="45"/>
                    <a:pt x="773" y="45"/>
                  </a:cubicBezTo>
                  <a:cubicBezTo>
                    <a:pt x="773" y="45"/>
                    <a:pt x="773" y="44"/>
                    <a:pt x="771" y="44"/>
                  </a:cubicBezTo>
                  <a:cubicBezTo>
                    <a:pt x="770" y="44"/>
                    <a:pt x="769" y="44"/>
                    <a:pt x="768" y="45"/>
                  </a:cubicBezTo>
                  <a:cubicBezTo>
                    <a:pt x="768" y="40"/>
                    <a:pt x="768" y="34"/>
                    <a:pt x="763" y="29"/>
                  </a:cubicBezTo>
                  <a:cubicBezTo>
                    <a:pt x="763" y="34"/>
                    <a:pt x="757" y="29"/>
                    <a:pt x="763" y="45"/>
                  </a:cubicBezTo>
                  <a:lnTo>
                    <a:pt x="757" y="34"/>
                  </a:lnTo>
                  <a:cubicBezTo>
                    <a:pt x="756" y="34"/>
                    <a:pt x="755" y="34"/>
                    <a:pt x="755" y="34"/>
                  </a:cubicBezTo>
                  <a:cubicBezTo>
                    <a:pt x="747" y="34"/>
                    <a:pt x="751" y="62"/>
                    <a:pt x="746" y="62"/>
                  </a:cubicBezTo>
                  <a:cubicBezTo>
                    <a:pt x="746" y="51"/>
                    <a:pt x="740" y="45"/>
                    <a:pt x="746" y="34"/>
                  </a:cubicBezTo>
                  <a:lnTo>
                    <a:pt x="746" y="34"/>
                  </a:lnTo>
                  <a:cubicBezTo>
                    <a:pt x="746" y="34"/>
                    <a:pt x="740" y="34"/>
                    <a:pt x="740" y="40"/>
                  </a:cubicBezTo>
                  <a:cubicBezTo>
                    <a:pt x="740" y="39"/>
                    <a:pt x="740" y="39"/>
                    <a:pt x="740" y="39"/>
                  </a:cubicBezTo>
                  <a:cubicBezTo>
                    <a:pt x="740" y="39"/>
                    <a:pt x="740" y="49"/>
                    <a:pt x="737" y="49"/>
                  </a:cubicBezTo>
                  <a:cubicBezTo>
                    <a:pt x="737" y="49"/>
                    <a:pt x="736" y="48"/>
                    <a:pt x="735" y="45"/>
                  </a:cubicBezTo>
                  <a:cubicBezTo>
                    <a:pt x="735" y="49"/>
                    <a:pt x="735" y="54"/>
                    <a:pt x="735" y="57"/>
                  </a:cubicBezTo>
                  <a:cubicBezTo>
                    <a:pt x="735" y="57"/>
                    <a:pt x="730" y="61"/>
                    <a:pt x="733" y="70"/>
                  </a:cubicBezTo>
                  <a:lnTo>
                    <a:pt x="733" y="70"/>
                  </a:lnTo>
                  <a:cubicBezTo>
                    <a:pt x="729" y="62"/>
                    <a:pt x="726" y="60"/>
                    <a:pt x="723" y="60"/>
                  </a:cubicBezTo>
                  <a:cubicBezTo>
                    <a:pt x="721" y="60"/>
                    <a:pt x="719" y="61"/>
                    <a:pt x="717" y="61"/>
                  </a:cubicBezTo>
                  <a:cubicBezTo>
                    <a:pt x="714" y="61"/>
                    <a:pt x="711" y="59"/>
                    <a:pt x="707" y="51"/>
                  </a:cubicBezTo>
                  <a:cubicBezTo>
                    <a:pt x="707" y="57"/>
                    <a:pt x="701" y="62"/>
                    <a:pt x="695" y="62"/>
                  </a:cubicBezTo>
                  <a:cubicBezTo>
                    <a:pt x="695" y="57"/>
                    <a:pt x="695" y="57"/>
                    <a:pt x="695" y="57"/>
                  </a:cubicBezTo>
                  <a:cubicBezTo>
                    <a:pt x="695" y="56"/>
                    <a:pt x="695" y="56"/>
                    <a:pt x="694" y="56"/>
                  </a:cubicBezTo>
                  <a:cubicBezTo>
                    <a:pt x="691" y="56"/>
                    <a:pt x="694" y="76"/>
                    <a:pt x="692" y="76"/>
                  </a:cubicBezTo>
                  <a:cubicBezTo>
                    <a:pt x="691" y="76"/>
                    <a:pt x="691" y="75"/>
                    <a:pt x="690" y="73"/>
                  </a:cubicBezTo>
                  <a:cubicBezTo>
                    <a:pt x="684" y="62"/>
                    <a:pt x="690" y="68"/>
                    <a:pt x="690" y="62"/>
                  </a:cubicBezTo>
                  <a:cubicBezTo>
                    <a:pt x="688" y="53"/>
                    <a:pt x="686" y="51"/>
                    <a:pt x="684" y="51"/>
                  </a:cubicBezTo>
                  <a:cubicBezTo>
                    <a:pt x="682" y="51"/>
                    <a:pt x="679" y="56"/>
                    <a:pt x="677" y="56"/>
                  </a:cubicBezTo>
                  <a:cubicBezTo>
                    <a:pt x="675" y="56"/>
                    <a:pt x="674" y="55"/>
                    <a:pt x="673" y="51"/>
                  </a:cubicBezTo>
                  <a:lnTo>
                    <a:pt x="673" y="45"/>
                  </a:lnTo>
                  <a:cubicBezTo>
                    <a:pt x="672" y="45"/>
                    <a:pt x="672" y="45"/>
                    <a:pt x="671" y="45"/>
                  </a:cubicBezTo>
                  <a:cubicBezTo>
                    <a:pt x="668" y="45"/>
                    <a:pt x="667" y="58"/>
                    <a:pt x="663" y="58"/>
                  </a:cubicBezTo>
                  <a:cubicBezTo>
                    <a:pt x="663" y="58"/>
                    <a:pt x="662" y="57"/>
                    <a:pt x="662" y="57"/>
                  </a:cubicBezTo>
                  <a:cubicBezTo>
                    <a:pt x="662" y="68"/>
                    <a:pt x="656" y="73"/>
                    <a:pt x="651" y="79"/>
                  </a:cubicBezTo>
                  <a:cubicBezTo>
                    <a:pt x="651" y="68"/>
                    <a:pt x="651" y="73"/>
                    <a:pt x="651" y="62"/>
                  </a:cubicBezTo>
                  <a:cubicBezTo>
                    <a:pt x="645" y="62"/>
                    <a:pt x="651" y="85"/>
                    <a:pt x="651" y="85"/>
                  </a:cubicBezTo>
                  <a:cubicBezTo>
                    <a:pt x="645" y="79"/>
                    <a:pt x="639" y="73"/>
                    <a:pt x="639" y="62"/>
                  </a:cubicBezTo>
                  <a:lnTo>
                    <a:pt x="645" y="62"/>
                  </a:lnTo>
                  <a:cubicBezTo>
                    <a:pt x="643" y="56"/>
                    <a:pt x="642" y="55"/>
                    <a:pt x="641" y="55"/>
                  </a:cubicBezTo>
                  <a:cubicBezTo>
                    <a:pt x="639" y="55"/>
                    <a:pt x="638" y="58"/>
                    <a:pt x="636" y="58"/>
                  </a:cubicBezTo>
                  <a:cubicBezTo>
                    <a:pt x="635" y="58"/>
                    <a:pt x="635" y="57"/>
                    <a:pt x="634" y="57"/>
                  </a:cubicBezTo>
                  <a:lnTo>
                    <a:pt x="634" y="51"/>
                  </a:lnTo>
                  <a:cubicBezTo>
                    <a:pt x="628" y="57"/>
                    <a:pt x="634" y="73"/>
                    <a:pt x="623" y="73"/>
                  </a:cubicBezTo>
                  <a:lnTo>
                    <a:pt x="628" y="79"/>
                  </a:lnTo>
                  <a:cubicBezTo>
                    <a:pt x="627" y="83"/>
                    <a:pt x="626" y="85"/>
                    <a:pt x="625" y="85"/>
                  </a:cubicBezTo>
                  <a:cubicBezTo>
                    <a:pt x="623" y="85"/>
                    <a:pt x="622" y="79"/>
                    <a:pt x="620" y="79"/>
                  </a:cubicBezTo>
                  <a:cubicBezTo>
                    <a:pt x="619" y="79"/>
                    <a:pt x="618" y="80"/>
                    <a:pt x="617" y="85"/>
                  </a:cubicBezTo>
                  <a:lnTo>
                    <a:pt x="617" y="62"/>
                  </a:lnTo>
                  <a:cubicBezTo>
                    <a:pt x="611" y="68"/>
                    <a:pt x="611" y="85"/>
                    <a:pt x="606" y="90"/>
                  </a:cubicBezTo>
                  <a:cubicBezTo>
                    <a:pt x="606" y="73"/>
                    <a:pt x="611" y="68"/>
                    <a:pt x="611" y="57"/>
                  </a:cubicBezTo>
                  <a:lnTo>
                    <a:pt x="611" y="57"/>
                  </a:lnTo>
                  <a:cubicBezTo>
                    <a:pt x="611" y="57"/>
                    <a:pt x="606" y="62"/>
                    <a:pt x="606" y="68"/>
                  </a:cubicBezTo>
                  <a:cubicBezTo>
                    <a:pt x="606" y="79"/>
                    <a:pt x="600" y="90"/>
                    <a:pt x="595" y="90"/>
                  </a:cubicBezTo>
                  <a:cubicBezTo>
                    <a:pt x="595" y="51"/>
                    <a:pt x="583" y="79"/>
                    <a:pt x="578" y="57"/>
                  </a:cubicBezTo>
                  <a:cubicBezTo>
                    <a:pt x="575" y="60"/>
                    <a:pt x="572" y="61"/>
                    <a:pt x="569" y="61"/>
                  </a:cubicBezTo>
                  <a:cubicBezTo>
                    <a:pt x="563" y="61"/>
                    <a:pt x="557" y="55"/>
                    <a:pt x="553" y="55"/>
                  </a:cubicBezTo>
                  <a:cubicBezTo>
                    <a:pt x="552" y="55"/>
                    <a:pt x="551" y="56"/>
                    <a:pt x="550" y="57"/>
                  </a:cubicBezTo>
                  <a:cubicBezTo>
                    <a:pt x="555" y="79"/>
                    <a:pt x="544" y="57"/>
                    <a:pt x="550" y="85"/>
                  </a:cubicBezTo>
                  <a:lnTo>
                    <a:pt x="544" y="85"/>
                  </a:lnTo>
                  <a:lnTo>
                    <a:pt x="533" y="68"/>
                  </a:lnTo>
                  <a:cubicBezTo>
                    <a:pt x="533" y="62"/>
                    <a:pt x="539" y="62"/>
                    <a:pt x="539" y="57"/>
                  </a:cubicBezTo>
                  <a:cubicBezTo>
                    <a:pt x="533" y="57"/>
                    <a:pt x="533" y="45"/>
                    <a:pt x="527" y="34"/>
                  </a:cubicBezTo>
                  <a:cubicBezTo>
                    <a:pt x="527" y="42"/>
                    <a:pt x="527" y="48"/>
                    <a:pt x="525" y="48"/>
                  </a:cubicBezTo>
                  <a:cubicBezTo>
                    <a:pt x="524" y="48"/>
                    <a:pt x="523" y="47"/>
                    <a:pt x="522" y="45"/>
                  </a:cubicBezTo>
                  <a:lnTo>
                    <a:pt x="522" y="45"/>
                  </a:lnTo>
                  <a:lnTo>
                    <a:pt x="527" y="62"/>
                  </a:lnTo>
                  <a:cubicBezTo>
                    <a:pt x="527" y="65"/>
                    <a:pt x="527" y="66"/>
                    <a:pt x="527" y="66"/>
                  </a:cubicBezTo>
                  <a:cubicBezTo>
                    <a:pt x="526" y="66"/>
                    <a:pt x="522" y="49"/>
                    <a:pt x="518" y="49"/>
                  </a:cubicBezTo>
                  <a:cubicBezTo>
                    <a:pt x="518" y="49"/>
                    <a:pt x="517" y="50"/>
                    <a:pt x="516" y="51"/>
                  </a:cubicBezTo>
                  <a:lnTo>
                    <a:pt x="516" y="45"/>
                  </a:lnTo>
                  <a:cubicBezTo>
                    <a:pt x="511" y="51"/>
                    <a:pt x="499" y="45"/>
                    <a:pt x="499" y="68"/>
                  </a:cubicBezTo>
                  <a:cubicBezTo>
                    <a:pt x="499" y="68"/>
                    <a:pt x="499" y="57"/>
                    <a:pt x="499" y="57"/>
                  </a:cubicBezTo>
                  <a:cubicBezTo>
                    <a:pt x="491" y="57"/>
                    <a:pt x="485" y="73"/>
                    <a:pt x="478" y="73"/>
                  </a:cubicBezTo>
                  <a:cubicBezTo>
                    <a:pt x="476" y="73"/>
                    <a:pt x="474" y="72"/>
                    <a:pt x="471" y="68"/>
                  </a:cubicBezTo>
                  <a:cubicBezTo>
                    <a:pt x="471" y="68"/>
                    <a:pt x="471" y="62"/>
                    <a:pt x="466" y="62"/>
                  </a:cubicBezTo>
                  <a:cubicBezTo>
                    <a:pt x="465" y="62"/>
                    <a:pt x="464" y="61"/>
                    <a:pt x="463" y="61"/>
                  </a:cubicBezTo>
                  <a:cubicBezTo>
                    <a:pt x="454" y="61"/>
                    <a:pt x="454" y="85"/>
                    <a:pt x="443" y="90"/>
                  </a:cubicBezTo>
                  <a:cubicBezTo>
                    <a:pt x="443" y="68"/>
                    <a:pt x="438" y="62"/>
                    <a:pt x="432" y="62"/>
                  </a:cubicBezTo>
                  <a:lnTo>
                    <a:pt x="432" y="57"/>
                  </a:lnTo>
                  <a:cubicBezTo>
                    <a:pt x="421" y="57"/>
                    <a:pt x="415" y="79"/>
                    <a:pt x="410" y="90"/>
                  </a:cubicBezTo>
                  <a:cubicBezTo>
                    <a:pt x="399" y="68"/>
                    <a:pt x="387" y="79"/>
                    <a:pt x="376" y="68"/>
                  </a:cubicBezTo>
                  <a:cubicBezTo>
                    <a:pt x="376" y="73"/>
                    <a:pt x="376" y="85"/>
                    <a:pt x="376" y="90"/>
                  </a:cubicBezTo>
                  <a:cubicBezTo>
                    <a:pt x="375" y="89"/>
                    <a:pt x="375" y="89"/>
                    <a:pt x="374" y="89"/>
                  </a:cubicBezTo>
                  <a:cubicBezTo>
                    <a:pt x="372" y="89"/>
                    <a:pt x="371" y="92"/>
                    <a:pt x="371" y="92"/>
                  </a:cubicBezTo>
                  <a:cubicBezTo>
                    <a:pt x="371" y="92"/>
                    <a:pt x="371" y="91"/>
                    <a:pt x="371" y="85"/>
                  </a:cubicBezTo>
                  <a:cubicBezTo>
                    <a:pt x="367" y="75"/>
                    <a:pt x="364" y="73"/>
                    <a:pt x="362" y="73"/>
                  </a:cubicBezTo>
                  <a:cubicBezTo>
                    <a:pt x="360" y="73"/>
                    <a:pt x="359" y="73"/>
                    <a:pt x="359" y="73"/>
                  </a:cubicBezTo>
                  <a:lnTo>
                    <a:pt x="359" y="96"/>
                  </a:lnTo>
                  <a:cubicBezTo>
                    <a:pt x="356" y="87"/>
                    <a:pt x="353" y="84"/>
                    <a:pt x="350" y="84"/>
                  </a:cubicBezTo>
                  <a:cubicBezTo>
                    <a:pt x="345" y="84"/>
                    <a:pt x="339" y="93"/>
                    <a:pt x="334" y="93"/>
                  </a:cubicBezTo>
                  <a:cubicBezTo>
                    <a:pt x="331" y="93"/>
                    <a:pt x="328" y="91"/>
                    <a:pt x="326" y="85"/>
                  </a:cubicBezTo>
                  <a:cubicBezTo>
                    <a:pt x="326" y="90"/>
                    <a:pt x="326" y="90"/>
                    <a:pt x="320" y="96"/>
                  </a:cubicBezTo>
                  <a:lnTo>
                    <a:pt x="320" y="85"/>
                  </a:lnTo>
                  <a:cubicBezTo>
                    <a:pt x="317" y="82"/>
                    <a:pt x="315" y="80"/>
                    <a:pt x="312" y="80"/>
                  </a:cubicBezTo>
                  <a:cubicBezTo>
                    <a:pt x="309" y="80"/>
                    <a:pt x="306" y="82"/>
                    <a:pt x="303" y="85"/>
                  </a:cubicBezTo>
                  <a:lnTo>
                    <a:pt x="303" y="73"/>
                  </a:lnTo>
                  <a:cubicBezTo>
                    <a:pt x="298" y="73"/>
                    <a:pt x="303" y="113"/>
                    <a:pt x="298" y="113"/>
                  </a:cubicBezTo>
                  <a:lnTo>
                    <a:pt x="298" y="96"/>
                  </a:lnTo>
                  <a:cubicBezTo>
                    <a:pt x="290" y="96"/>
                    <a:pt x="283" y="88"/>
                    <a:pt x="279" y="88"/>
                  </a:cubicBezTo>
                  <a:cubicBezTo>
                    <a:pt x="277" y="88"/>
                    <a:pt x="275" y="90"/>
                    <a:pt x="275" y="96"/>
                  </a:cubicBezTo>
                  <a:cubicBezTo>
                    <a:pt x="275" y="96"/>
                    <a:pt x="270" y="90"/>
                    <a:pt x="275" y="90"/>
                  </a:cubicBezTo>
                  <a:cubicBezTo>
                    <a:pt x="273" y="90"/>
                    <a:pt x="268" y="87"/>
                    <a:pt x="266" y="87"/>
                  </a:cubicBezTo>
                  <a:cubicBezTo>
                    <a:pt x="263" y="87"/>
                    <a:pt x="261" y="90"/>
                    <a:pt x="264" y="101"/>
                  </a:cubicBezTo>
                  <a:cubicBezTo>
                    <a:pt x="262" y="96"/>
                    <a:pt x="261" y="94"/>
                    <a:pt x="259" y="94"/>
                  </a:cubicBezTo>
                  <a:cubicBezTo>
                    <a:pt x="256" y="94"/>
                    <a:pt x="253" y="105"/>
                    <a:pt x="253" y="113"/>
                  </a:cubicBezTo>
                  <a:lnTo>
                    <a:pt x="253" y="101"/>
                  </a:lnTo>
                  <a:cubicBezTo>
                    <a:pt x="247" y="118"/>
                    <a:pt x="247" y="118"/>
                    <a:pt x="247" y="124"/>
                  </a:cubicBezTo>
                  <a:cubicBezTo>
                    <a:pt x="244" y="124"/>
                    <a:pt x="243" y="121"/>
                    <a:pt x="243" y="118"/>
                  </a:cubicBezTo>
                  <a:lnTo>
                    <a:pt x="243" y="118"/>
                  </a:lnTo>
                  <a:cubicBezTo>
                    <a:pt x="242" y="121"/>
                    <a:pt x="240" y="125"/>
                    <a:pt x="238" y="125"/>
                  </a:cubicBezTo>
                  <a:cubicBezTo>
                    <a:pt x="238" y="125"/>
                    <a:pt x="237" y="125"/>
                    <a:pt x="236" y="124"/>
                  </a:cubicBezTo>
                  <a:cubicBezTo>
                    <a:pt x="236" y="125"/>
                    <a:pt x="236" y="127"/>
                    <a:pt x="236" y="129"/>
                  </a:cubicBezTo>
                  <a:cubicBezTo>
                    <a:pt x="235" y="131"/>
                    <a:pt x="233" y="132"/>
                    <a:pt x="232" y="132"/>
                  </a:cubicBezTo>
                  <a:cubicBezTo>
                    <a:pt x="228" y="132"/>
                    <a:pt x="225" y="126"/>
                    <a:pt x="225" y="118"/>
                  </a:cubicBezTo>
                  <a:cubicBezTo>
                    <a:pt x="225" y="123"/>
                    <a:pt x="225" y="131"/>
                    <a:pt x="222" y="131"/>
                  </a:cubicBezTo>
                  <a:cubicBezTo>
                    <a:pt x="221" y="131"/>
                    <a:pt x="220" y="130"/>
                    <a:pt x="219" y="129"/>
                  </a:cubicBezTo>
                  <a:cubicBezTo>
                    <a:pt x="219" y="124"/>
                    <a:pt x="219" y="124"/>
                    <a:pt x="219" y="124"/>
                  </a:cubicBezTo>
                  <a:cubicBezTo>
                    <a:pt x="218" y="122"/>
                    <a:pt x="218" y="121"/>
                    <a:pt x="217" y="121"/>
                  </a:cubicBezTo>
                  <a:cubicBezTo>
                    <a:pt x="215" y="121"/>
                    <a:pt x="213" y="129"/>
                    <a:pt x="211" y="129"/>
                  </a:cubicBezTo>
                  <a:cubicBezTo>
                    <a:pt x="211" y="129"/>
                    <a:pt x="209" y="128"/>
                    <a:pt x="208" y="124"/>
                  </a:cubicBezTo>
                  <a:cubicBezTo>
                    <a:pt x="208" y="124"/>
                    <a:pt x="208" y="118"/>
                    <a:pt x="203" y="118"/>
                  </a:cubicBezTo>
                  <a:lnTo>
                    <a:pt x="214" y="118"/>
                  </a:lnTo>
                  <a:cubicBezTo>
                    <a:pt x="214" y="107"/>
                    <a:pt x="208" y="107"/>
                    <a:pt x="208" y="90"/>
                  </a:cubicBezTo>
                  <a:cubicBezTo>
                    <a:pt x="208" y="95"/>
                    <a:pt x="204" y="114"/>
                    <a:pt x="199" y="114"/>
                  </a:cubicBezTo>
                  <a:cubicBezTo>
                    <a:pt x="198" y="114"/>
                    <a:pt x="198" y="113"/>
                    <a:pt x="197" y="113"/>
                  </a:cubicBezTo>
                  <a:cubicBezTo>
                    <a:pt x="197" y="107"/>
                    <a:pt x="191" y="107"/>
                    <a:pt x="191" y="107"/>
                  </a:cubicBezTo>
                  <a:cubicBezTo>
                    <a:pt x="191" y="101"/>
                    <a:pt x="190" y="100"/>
                    <a:pt x="189" y="100"/>
                  </a:cubicBezTo>
                  <a:cubicBezTo>
                    <a:pt x="187" y="100"/>
                    <a:pt x="186" y="101"/>
                    <a:pt x="186" y="101"/>
                  </a:cubicBezTo>
                  <a:cubicBezTo>
                    <a:pt x="186" y="118"/>
                    <a:pt x="186" y="113"/>
                    <a:pt x="186" y="124"/>
                  </a:cubicBezTo>
                  <a:lnTo>
                    <a:pt x="191" y="124"/>
                  </a:lnTo>
                  <a:cubicBezTo>
                    <a:pt x="191" y="124"/>
                    <a:pt x="191" y="118"/>
                    <a:pt x="197" y="118"/>
                  </a:cubicBezTo>
                  <a:lnTo>
                    <a:pt x="197" y="118"/>
                  </a:lnTo>
                  <a:cubicBezTo>
                    <a:pt x="193" y="125"/>
                    <a:pt x="192" y="130"/>
                    <a:pt x="192" y="130"/>
                  </a:cubicBezTo>
                  <a:cubicBezTo>
                    <a:pt x="191" y="130"/>
                    <a:pt x="191" y="128"/>
                    <a:pt x="191" y="124"/>
                  </a:cubicBezTo>
                  <a:cubicBezTo>
                    <a:pt x="191" y="135"/>
                    <a:pt x="191" y="141"/>
                    <a:pt x="191" y="146"/>
                  </a:cubicBezTo>
                  <a:cubicBezTo>
                    <a:pt x="186" y="129"/>
                    <a:pt x="180" y="118"/>
                    <a:pt x="175" y="107"/>
                  </a:cubicBezTo>
                  <a:cubicBezTo>
                    <a:pt x="169" y="118"/>
                    <a:pt x="158" y="118"/>
                    <a:pt x="158" y="141"/>
                  </a:cubicBezTo>
                  <a:cubicBezTo>
                    <a:pt x="158" y="138"/>
                    <a:pt x="158" y="133"/>
                    <a:pt x="158" y="129"/>
                  </a:cubicBezTo>
                  <a:cubicBezTo>
                    <a:pt x="158" y="129"/>
                    <a:pt x="158" y="129"/>
                    <a:pt x="158" y="124"/>
                  </a:cubicBezTo>
                  <a:cubicBezTo>
                    <a:pt x="158" y="129"/>
                    <a:pt x="147" y="129"/>
                    <a:pt x="147" y="146"/>
                  </a:cubicBezTo>
                  <a:cubicBezTo>
                    <a:pt x="142" y="142"/>
                    <a:pt x="145" y="133"/>
                    <a:pt x="143" y="133"/>
                  </a:cubicBezTo>
                  <a:lnTo>
                    <a:pt x="143" y="133"/>
                  </a:lnTo>
                  <a:cubicBezTo>
                    <a:pt x="143" y="133"/>
                    <a:pt x="142" y="134"/>
                    <a:pt x="141" y="135"/>
                  </a:cubicBezTo>
                  <a:lnTo>
                    <a:pt x="141" y="129"/>
                  </a:lnTo>
                  <a:cubicBezTo>
                    <a:pt x="138" y="125"/>
                    <a:pt x="136" y="123"/>
                    <a:pt x="134" y="123"/>
                  </a:cubicBezTo>
                  <a:cubicBezTo>
                    <a:pt x="127" y="123"/>
                    <a:pt x="127" y="150"/>
                    <a:pt x="121" y="150"/>
                  </a:cubicBezTo>
                  <a:cubicBezTo>
                    <a:pt x="119" y="150"/>
                    <a:pt x="116" y="147"/>
                    <a:pt x="113" y="141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110" y="145"/>
                    <a:pt x="108" y="144"/>
                    <a:pt x="106" y="144"/>
                  </a:cubicBezTo>
                  <a:cubicBezTo>
                    <a:pt x="97" y="144"/>
                    <a:pt x="88" y="154"/>
                    <a:pt x="78" y="154"/>
                  </a:cubicBezTo>
                  <a:cubicBezTo>
                    <a:pt x="73" y="154"/>
                    <a:pt x="68" y="152"/>
                    <a:pt x="63" y="146"/>
                  </a:cubicBezTo>
                  <a:cubicBezTo>
                    <a:pt x="61" y="145"/>
                    <a:pt x="61" y="145"/>
                    <a:pt x="60" y="145"/>
                  </a:cubicBezTo>
                  <a:cubicBezTo>
                    <a:pt x="57" y="145"/>
                    <a:pt x="57" y="153"/>
                    <a:pt x="57" y="157"/>
                  </a:cubicBezTo>
                  <a:lnTo>
                    <a:pt x="57" y="146"/>
                  </a:lnTo>
                  <a:lnTo>
                    <a:pt x="51" y="163"/>
                  </a:lnTo>
                  <a:cubicBezTo>
                    <a:pt x="51" y="164"/>
                    <a:pt x="50" y="165"/>
                    <a:pt x="49" y="165"/>
                  </a:cubicBezTo>
                  <a:cubicBezTo>
                    <a:pt x="45" y="165"/>
                    <a:pt x="38" y="145"/>
                    <a:pt x="33" y="145"/>
                  </a:cubicBezTo>
                  <a:cubicBezTo>
                    <a:pt x="31" y="145"/>
                    <a:pt x="30" y="147"/>
                    <a:pt x="29" y="152"/>
                  </a:cubicBezTo>
                  <a:lnTo>
                    <a:pt x="35" y="163"/>
                  </a:lnTo>
                  <a:cubicBezTo>
                    <a:pt x="32" y="163"/>
                    <a:pt x="29" y="164"/>
                    <a:pt x="27" y="164"/>
                  </a:cubicBezTo>
                  <a:cubicBezTo>
                    <a:pt x="25" y="164"/>
                    <a:pt x="23" y="163"/>
                    <a:pt x="23" y="157"/>
                  </a:cubicBezTo>
                  <a:lnTo>
                    <a:pt x="18" y="169"/>
                  </a:lnTo>
                  <a:cubicBezTo>
                    <a:pt x="7" y="169"/>
                    <a:pt x="12" y="141"/>
                    <a:pt x="7" y="141"/>
                  </a:cubicBezTo>
                  <a:cubicBezTo>
                    <a:pt x="1" y="146"/>
                    <a:pt x="1" y="163"/>
                    <a:pt x="1" y="169"/>
                  </a:cubicBezTo>
                  <a:cubicBezTo>
                    <a:pt x="1" y="169"/>
                    <a:pt x="7" y="174"/>
                    <a:pt x="7" y="180"/>
                  </a:cubicBezTo>
                  <a:lnTo>
                    <a:pt x="1" y="185"/>
                  </a:lnTo>
                  <a:cubicBezTo>
                    <a:pt x="7" y="208"/>
                    <a:pt x="7" y="230"/>
                    <a:pt x="18" y="241"/>
                  </a:cubicBezTo>
                  <a:lnTo>
                    <a:pt x="18" y="230"/>
                  </a:lnTo>
                  <a:lnTo>
                    <a:pt x="23" y="236"/>
                  </a:lnTo>
                  <a:cubicBezTo>
                    <a:pt x="23" y="241"/>
                    <a:pt x="23" y="241"/>
                    <a:pt x="23" y="247"/>
                  </a:cubicBezTo>
                  <a:lnTo>
                    <a:pt x="29" y="225"/>
                  </a:lnTo>
                  <a:cubicBezTo>
                    <a:pt x="29" y="230"/>
                    <a:pt x="29" y="241"/>
                    <a:pt x="29" y="247"/>
                  </a:cubicBezTo>
                  <a:cubicBezTo>
                    <a:pt x="35" y="236"/>
                    <a:pt x="29" y="225"/>
                    <a:pt x="29" y="219"/>
                  </a:cubicBezTo>
                  <a:lnTo>
                    <a:pt x="29" y="219"/>
                  </a:lnTo>
                  <a:cubicBezTo>
                    <a:pt x="33" y="227"/>
                    <a:pt x="34" y="232"/>
                    <a:pt x="34" y="232"/>
                  </a:cubicBezTo>
                  <a:cubicBezTo>
                    <a:pt x="35" y="232"/>
                    <a:pt x="35" y="232"/>
                    <a:pt x="35" y="230"/>
                  </a:cubicBezTo>
                  <a:cubicBezTo>
                    <a:pt x="35" y="236"/>
                    <a:pt x="35" y="236"/>
                    <a:pt x="35" y="241"/>
                  </a:cubicBezTo>
                  <a:cubicBezTo>
                    <a:pt x="35" y="236"/>
                    <a:pt x="40" y="236"/>
                    <a:pt x="40" y="225"/>
                  </a:cubicBezTo>
                  <a:cubicBezTo>
                    <a:pt x="42" y="228"/>
                    <a:pt x="44" y="229"/>
                    <a:pt x="46" y="229"/>
                  </a:cubicBezTo>
                  <a:cubicBezTo>
                    <a:pt x="46" y="229"/>
                    <a:pt x="47" y="229"/>
                    <a:pt x="48" y="229"/>
                  </a:cubicBezTo>
                  <a:cubicBezTo>
                    <a:pt x="50" y="229"/>
                    <a:pt x="51" y="230"/>
                    <a:pt x="51" y="241"/>
                  </a:cubicBezTo>
                  <a:cubicBezTo>
                    <a:pt x="51" y="236"/>
                    <a:pt x="51" y="225"/>
                    <a:pt x="57" y="225"/>
                  </a:cubicBezTo>
                  <a:cubicBezTo>
                    <a:pt x="57" y="236"/>
                    <a:pt x="58" y="236"/>
                    <a:pt x="60" y="236"/>
                  </a:cubicBezTo>
                  <a:cubicBezTo>
                    <a:pt x="63" y="236"/>
                    <a:pt x="65" y="236"/>
                    <a:pt x="68" y="247"/>
                  </a:cubicBezTo>
                  <a:cubicBezTo>
                    <a:pt x="68" y="225"/>
                    <a:pt x="74" y="236"/>
                    <a:pt x="79" y="225"/>
                  </a:cubicBezTo>
                  <a:cubicBezTo>
                    <a:pt x="79" y="225"/>
                    <a:pt x="79" y="230"/>
                    <a:pt x="79" y="230"/>
                  </a:cubicBezTo>
                  <a:cubicBezTo>
                    <a:pt x="85" y="230"/>
                    <a:pt x="85" y="236"/>
                    <a:pt x="85" y="241"/>
                  </a:cubicBezTo>
                  <a:cubicBezTo>
                    <a:pt x="85" y="225"/>
                    <a:pt x="91" y="219"/>
                    <a:pt x="91" y="208"/>
                  </a:cubicBezTo>
                  <a:cubicBezTo>
                    <a:pt x="95" y="220"/>
                    <a:pt x="93" y="227"/>
                    <a:pt x="94" y="236"/>
                  </a:cubicBezTo>
                  <a:lnTo>
                    <a:pt x="94" y="236"/>
                  </a:lnTo>
                  <a:cubicBezTo>
                    <a:pt x="93" y="229"/>
                    <a:pt x="96" y="227"/>
                    <a:pt x="96" y="219"/>
                  </a:cubicBezTo>
                  <a:cubicBezTo>
                    <a:pt x="102" y="230"/>
                    <a:pt x="96" y="225"/>
                    <a:pt x="102" y="236"/>
                  </a:cubicBezTo>
                  <a:cubicBezTo>
                    <a:pt x="99" y="227"/>
                    <a:pt x="99" y="225"/>
                    <a:pt x="99" y="225"/>
                  </a:cubicBezTo>
                  <a:lnTo>
                    <a:pt x="99" y="225"/>
                  </a:lnTo>
                  <a:cubicBezTo>
                    <a:pt x="99" y="225"/>
                    <a:pt x="100" y="226"/>
                    <a:pt x="100" y="226"/>
                  </a:cubicBezTo>
                  <a:cubicBezTo>
                    <a:pt x="101" y="226"/>
                    <a:pt x="102" y="225"/>
                    <a:pt x="102" y="219"/>
                  </a:cubicBezTo>
                  <a:cubicBezTo>
                    <a:pt x="106" y="227"/>
                    <a:pt x="107" y="235"/>
                    <a:pt x="109" y="235"/>
                  </a:cubicBezTo>
                  <a:cubicBezTo>
                    <a:pt x="110" y="235"/>
                    <a:pt x="111" y="234"/>
                    <a:pt x="113" y="230"/>
                  </a:cubicBezTo>
                  <a:cubicBezTo>
                    <a:pt x="113" y="241"/>
                    <a:pt x="113" y="247"/>
                    <a:pt x="113" y="247"/>
                  </a:cubicBezTo>
                  <a:cubicBezTo>
                    <a:pt x="119" y="247"/>
                    <a:pt x="113" y="230"/>
                    <a:pt x="113" y="219"/>
                  </a:cubicBezTo>
                  <a:cubicBezTo>
                    <a:pt x="114" y="218"/>
                    <a:pt x="114" y="218"/>
                    <a:pt x="115" y="218"/>
                  </a:cubicBezTo>
                  <a:lnTo>
                    <a:pt x="115" y="218"/>
                  </a:lnTo>
                  <a:cubicBezTo>
                    <a:pt x="117" y="218"/>
                    <a:pt x="114" y="232"/>
                    <a:pt x="119" y="241"/>
                  </a:cubicBezTo>
                  <a:cubicBezTo>
                    <a:pt x="119" y="236"/>
                    <a:pt x="124" y="219"/>
                    <a:pt x="124" y="219"/>
                  </a:cubicBezTo>
                  <a:cubicBezTo>
                    <a:pt x="124" y="225"/>
                    <a:pt x="124" y="225"/>
                    <a:pt x="124" y="230"/>
                  </a:cubicBezTo>
                  <a:cubicBezTo>
                    <a:pt x="130" y="213"/>
                    <a:pt x="135" y="225"/>
                    <a:pt x="135" y="208"/>
                  </a:cubicBezTo>
                  <a:cubicBezTo>
                    <a:pt x="135" y="208"/>
                    <a:pt x="141" y="213"/>
                    <a:pt x="141" y="213"/>
                  </a:cubicBezTo>
                  <a:cubicBezTo>
                    <a:pt x="135" y="202"/>
                    <a:pt x="135" y="197"/>
                    <a:pt x="135" y="191"/>
                  </a:cubicBezTo>
                  <a:cubicBezTo>
                    <a:pt x="135" y="191"/>
                    <a:pt x="135" y="186"/>
                    <a:pt x="137" y="186"/>
                  </a:cubicBezTo>
                  <a:cubicBezTo>
                    <a:pt x="138" y="186"/>
                    <a:pt x="139" y="187"/>
                    <a:pt x="141" y="191"/>
                  </a:cubicBezTo>
                  <a:cubicBezTo>
                    <a:pt x="135" y="191"/>
                    <a:pt x="141" y="191"/>
                    <a:pt x="141" y="197"/>
                  </a:cubicBezTo>
                  <a:lnTo>
                    <a:pt x="141" y="191"/>
                  </a:lnTo>
                  <a:lnTo>
                    <a:pt x="141" y="191"/>
                  </a:lnTo>
                  <a:cubicBezTo>
                    <a:pt x="147" y="208"/>
                    <a:pt x="135" y="197"/>
                    <a:pt x="141" y="208"/>
                  </a:cubicBezTo>
                  <a:cubicBezTo>
                    <a:pt x="141" y="202"/>
                    <a:pt x="147" y="191"/>
                    <a:pt x="152" y="191"/>
                  </a:cubicBezTo>
                  <a:lnTo>
                    <a:pt x="152" y="191"/>
                  </a:lnTo>
                  <a:cubicBezTo>
                    <a:pt x="152" y="208"/>
                    <a:pt x="141" y="202"/>
                    <a:pt x="147" y="213"/>
                  </a:cubicBezTo>
                  <a:lnTo>
                    <a:pt x="141" y="208"/>
                  </a:lnTo>
                  <a:lnTo>
                    <a:pt x="141" y="208"/>
                  </a:lnTo>
                  <a:cubicBezTo>
                    <a:pt x="147" y="219"/>
                    <a:pt x="147" y="219"/>
                    <a:pt x="146" y="219"/>
                  </a:cubicBezTo>
                  <a:cubicBezTo>
                    <a:pt x="145" y="219"/>
                    <a:pt x="144" y="219"/>
                    <a:pt x="147" y="230"/>
                  </a:cubicBezTo>
                  <a:cubicBezTo>
                    <a:pt x="148" y="231"/>
                    <a:pt x="149" y="232"/>
                    <a:pt x="149" y="232"/>
                  </a:cubicBezTo>
                  <a:cubicBezTo>
                    <a:pt x="152" y="232"/>
                    <a:pt x="153" y="229"/>
                    <a:pt x="158" y="229"/>
                  </a:cubicBezTo>
                  <a:cubicBezTo>
                    <a:pt x="159" y="229"/>
                    <a:pt x="161" y="229"/>
                    <a:pt x="163" y="230"/>
                  </a:cubicBezTo>
                  <a:cubicBezTo>
                    <a:pt x="163" y="219"/>
                    <a:pt x="158" y="213"/>
                    <a:pt x="158" y="208"/>
                  </a:cubicBezTo>
                  <a:cubicBezTo>
                    <a:pt x="159" y="205"/>
                    <a:pt x="159" y="204"/>
                    <a:pt x="160" y="204"/>
                  </a:cubicBezTo>
                  <a:cubicBezTo>
                    <a:pt x="164" y="204"/>
                    <a:pt x="168" y="228"/>
                    <a:pt x="172" y="228"/>
                  </a:cubicBezTo>
                  <a:cubicBezTo>
                    <a:pt x="173" y="228"/>
                    <a:pt x="174" y="227"/>
                    <a:pt x="175" y="225"/>
                  </a:cubicBezTo>
                  <a:cubicBezTo>
                    <a:pt x="175" y="216"/>
                    <a:pt x="175" y="199"/>
                    <a:pt x="177" y="199"/>
                  </a:cubicBezTo>
                  <a:cubicBezTo>
                    <a:pt x="178" y="199"/>
                    <a:pt x="179" y="200"/>
                    <a:pt x="180" y="202"/>
                  </a:cubicBezTo>
                  <a:lnTo>
                    <a:pt x="180" y="219"/>
                  </a:lnTo>
                  <a:cubicBezTo>
                    <a:pt x="185" y="219"/>
                    <a:pt x="182" y="200"/>
                    <a:pt x="184" y="200"/>
                  </a:cubicBezTo>
                  <a:lnTo>
                    <a:pt x="184" y="200"/>
                  </a:lnTo>
                  <a:cubicBezTo>
                    <a:pt x="184" y="200"/>
                    <a:pt x="185" y="200"/>
                    <a:pt x="186" y="202"/>
                  </a:cubicBezTo>
                  <a:cubicBezTo>
                    <a:pt x="186" y="213"/>
                    <a:pt x="186" y="213"/>
                    <a:pt x="186" y="213"/>
                  </a:cubicBezTo>
                  <a:cubicBezTo>
                    <a:pt x="187" y="216"/>
                    <a:pt x="188" y="217"/>
                    <a:pt x="188" y="217"/>
                  </a:cubicBezTo>
                  <a:cubicBezTo>
                    <a:pt x="190" y="217"/>
                    <a:pt x="187" y="202"/>
                    <a:pt x="191" y="202"/>
                  </a:cubicBezTo>
                  <a:lnTo>
                    <a:pt x="191" y="219"/>
                  </a:lnTo>
                  <a:cubicBezTo>
                    <a:pt x="203" y="213"/>
                    <a:pt x="208" y="202"/>
                    <a:pt x="214" y="197"/>
                  </a:cubicBezTo>
                  <a:cubicBezTo>
                    <a:pt x="214" y="202"/>
                    <a:pt x="214" y="208"/>
                    <a:pt x="214" y="213"/>
                  </a:cubicBezTo>
                  <a:cubicBezTo>
                    <a:pt x="217" y="210"/>
                    <a:pt x="221" y="209"/>
                    <a:pt x="224" y="209"/>
                  </a:cubicBezTo>
                  <a:cubicBezTo>
                    <a:pt x="232" y="209"/>
                    <a:pt x="240" y="215"/>
                    <a:pt x="247" y="219"/>
                  </a:cubicBezTo>
                  <a:lnTo>
                    <a:pt x="247" y="213"/>
                  </a:lnTo>
                  <a:cubicBezTo>
                    <a:pt x="248" y="214"/>
                    <a:pt x="249" y="215"/>
                    <a:pt x="249" y="215"/>
                  </a:cubicBezTo>
                  <a:cubicBezTo>
                    <a:pt x="251" y="215"/>
                    <a:pt x="247" y="207"/>
                    <a:pt x="247" y="202"/>
                  </a:cubicBezTo>
                  <a:cubicBezTo>
                    <a:pt x="247" y="201"/>
                    <a:pt x="248" y="201"/>
                    <a:pt x="248" y="201"/>
                  </a:cubicBezTo>
                  <a:cubicBezTo>
                    <a:pt x="249" y="201"/>
                    <a:pt x="253" y="209"/>
                    <a:pt x="253" y="213"/>
                  </a:cubicBezTo>
                  <a:cubicBezTo>
                    <a:pt x="257" y="201"/>
                    <a:pt x="261" y="192"/>
                    <a:pt x="267" y="192"/>
                  </a:cubicBezTo>
                  <a:cubicBezTo>
                    <a:pt x="270" y="192"/>
                    <a:pt x="272" y="194"/>
                    <a:pt x="275" y="197"/>
                  </a:cubicBezTo>
                  <a:lnTo>
                    <a:pt x="275" y="202"/>
                  </a:lnTo>
                  <a:cubicBezTo>
                    <a:pt x="276" y="203"/>
                    <a:pt x="276" y="203"/>
                    <a:pt x="276" y="203"/>
                  </a:cubicBezTo>
                  <a:cubicBezTo>
                    <a:pt x="280" y="203"/>
                    <a:pt x="277" y="183"/>
                    <a:pt x="279" y="183"/>
                  </a:cubicBezTo>
                  <a:lnTo>
                    <a:pt x="279" y="183"/>
                  </a:lnTo>
                  <a:cubicBezTo>
                    <a:pt x="280" y="183"/>
                    <a:pt x="280" y="184"/>
                    <a:pt x="281" y="185"/>
                  </a:cubicBezTo>
                  <a:cubicBezTo>
                    <a:pt x="284" y="187"/>
                    <a:pt x="287" y="187"/>
                    <a:pt x="289" y="187"/>
                  </a:cubicBezTo>
                  <a:cubicBezTo>
                    <a:pt x="292" y="187"/>
                    <a:pt x="295" y="187"/>
                    <a:pt x="298" y="187"/>
                  </a:cubicBezTo>
                  <a:cubicBezTo>
                    <a:pt x="303" y="187"/>
                    <a:pt x="309" y="188"/>
                    <a:pt x="315" y="197"/>
                  </a:cubicBezTo>
                  <a:cubicBezTo>
                    <a:pt x="315" y="191"/>
                    <a:pt x="316" y="190"/>
                    <a:pt x="317" y="190"/>
                  </a:cubicBezTo>
                  <a:cubicBezTo>
                    <a:pt x="319" y="190"/>
                    <a:pt x="320" y="191"/>
                    <a:pt x="322" y="191"/>
                  </a:cubicBezTo>
                  <a:cubicBezTo>
                    <a:pt x="324" y="191"/>
                    <a:pt x="326" y="189"/>
                    <a:pt x="326" y="180"/>
                  </a:cubicBezTo>
                  <a:cubicBezTo>
                    <a:pt x="331" y="191"/>
                    <a:pt x="331" y="197"/>
                    <a:pt x="343" y="202"/>
                  </a:cubicBezTo>
                  <a:cubicBezTo>
                    <a:pt x="343" y="202"/>
                    <a:pt x="343" y="185"/>
                    <a:pt x="343" y="180"/>
                  </a:cubicBezTo>
                  <a:lnTo>
                    <a:pt x="348" y="197"/>
                  </a:lnTo>
                  <a:lnTo>
                    <a:pt x="348" y="180"/>
                  </a:lnTo>
                  <a:lnTo>
                    <a:pt x="354" y="197"/>
                  </a:lnTo>
                  <a:lnTo>
                    <a:pt x="354" y="191"/>
                  </a:lnTo>
                  <a:cubicBezTo>
                    <a:pt x="354" y="191"/>
                    <a:pt x="354" y="185"/>
                    <a:pt x="354" y="185"/>
                  </a:cubicBezTo>
                  <a:cubicBezTo>
                    <a:pt x="354" y="183"/>
                    <a:pt x="354" y="182"/>
                    <a:pt x="355" y="182"/>
                  </a:cubicBezTo>
                  <a:cubicBezTo>
                    <a:pt x="358" y="182"/>
                    <a:pt x="365" y="192"/>
                    <a:pt x="365" y="197"/>
                  </a:cubicBezTo>
                  <a:lnTo>
                    <a:pt x="371" y="185"/>
                  </a:lnTo>
                  <a:cubicBezTo>
                    <a:pt x="371" y="191"/>
                    <a:pt x="371" y="191"/>
                    <a:pt x="371" y="197"/>
                  </a:cubicBezTo>
                  <a:cubicBezTo>
                    <a:pt x="372" y="193"/>
                    <a:pt x="373" y="192"/>
                    <a:pt x="373" y="192"/>
                  </a:cubicBezTo>
                  <a:cubicBezTo>
                    <a:pt x="375" y="192"/>
                    <a:pt x="376" y="201"/>
                    <a:pt x="376" y="201"/>
                  </a:cubicBezTo>
                  <a:cubicBezTo>
                    <a:pt x="376" y="201"/>
                    <a:pt x="376" y="200"/>
                    <a:pt x="376" y="197"/>
                  </a:cubicBezTo>
                  <a:cubicBezTo>
                    <a:pt x="376" y="197"/>
                    <a:pt x="376" y="191"/>
                    <a:pt x="376" y="185"/>
                  </a:cubicBezTo>
                  <a:cubicBezTo>
                    <a:pt x="379" y="192"/>
                    <a:pt x="383" y="195"/>
                    <a:pt x="385" y="195"/>
                  </a:cubicBezTo>
                  <a:cubicBezTo>
                    <a:pt x="386" y="195"/>
                    <a:pt x="387" y="193"/>
                    <a:pt x="387" y="191"/>
                  </a:cubicBezTo>
                  <a:lnTo>
                    <a:pt x="387" y="202"/>
                  </a:lnTo>
                  <a:cubicBezTo>
                    <a:pt x="399" y="202"/>
                    <a:pt x="404" y="191"/>
                    <a:pt x="415" y="191"/>
                  </a:cubicBezTo>
                  <a:cubicBezTo>
                    <a:pt x="411" y="186"/>
                    <a:pt x="410" y="174"/>
                    <a:pt x="410" y="170"/>
                  </a:cubicBezTo>
                  <a:lnTo>
                    <a:pt x="410" y="170"/>
                  </a:lnTo>
                  <a:cubicBezTo>
                    <a:pt x="410" y="174"/>
                    <a:pt x="411" y="176"/>
                    <a:pt x="413" y="177"/>
                  </a:cubicBezTo>
                  <a:lnTo>
                    <a:pt x="413" y="177"/>
                  </a:lnTo>
                  <a:lnTo>
                    <a:pt x="410" y="169"/>
                  </a:lnTo>
                  <a:lnTo>
                    <a:pt x="410" y="169"/>
                  </a:lnTo>
                  <a:cubicBezTo>
                    <a:pt x="410" y="169"/>
                    <a:pt x="410" y="169"/>
                    <a:pt x="410" y="169"/>
                  </a:cubicBezTo>
                  <a:lnTo>
                    <a:pt x="410" y="169"/>
                  </a:lnTo>
                  <a:cubicBezTo>
                    <a:pt x="413" y="169"/>
                    <a:pt x="415" y="175"/>
                    <a:pt x="415" y="182"/>
                  </a:cubicBezTo>
                  <a:lnTo>
                    <a:pt x="415" y="182"/>
                  </a:lnTo>
                  <a:cubicBezTo>
                    <a:pt x="415" y="179"/>
                    <a:pt x="414" y="178"/>
                    <a:pt x="413" y="177"/>
                  </a:cubicBezTo>
                  <a:lnTo>
                    <a:pt x="413" y="177"/>
                  </a:lnTo>
                  <a:lnTo>
                    <a:pt x="415" y="185"/>
                  </a:lnTo>
                  <a:lnTo>
                    <a:pt x="415" y="185"/>
                  </a:lnTo>
                  <a:cubicBezTo>
                    <a:pt x="415" y="188"/>
                    <a:pt x="415" y="190"/>
                    <a:pt x="415" y="191"/>
                  </a:cubicBezTo>
                  <a:lnTo>
                    <a:pt x="415" y="180"/>
                  </a:lnTo>
                  <a:cubicBezTo>
                    <a:pt x="421" y="185"/>
                    <a:pt x="421" y="191"/>
                    <a:pt x="421" y="197"/>
                  </a:cubicBezTo>
                  <a:cubicBezTo>
                    <a:pt x="421" y="194"/>
                    <a:pt x="421" y="193"/>
                    <a:pt x="422" y="193"/>
                  </a:cubicBezTo>
                  <a:cubicBezTo>
                    <a:pt x="423" y="193"/>
                    <a:pt x="424" y="198"/>
                    <a:pt x="425" y="198"/>
                  </a:cubicBezTo>
                  <a:cubicBezTo>
                    <a:pt x="426" y="198"/>
                    <a:pt x="427" y="196"/>
                    <a:pt x="427" y="191"/>
                  </a:cubicBezTo>
                  <a:lnTo>
                    <a:pt x="427" y="197"/>
                  </a:lnTo>
                  <a:cubicBezTo>
                    <a:pt x="438" y="197"/>
                    <a:pt x="438" y="191"/>
                    <a:pt x="449" y="191"/>
                  </a:cubicBezTo>
                  <a:cubicBezTo>
                    <a:pt x="443" y="174"/>
                    <a:pt x="449" y="180"/>
                    <a:pt x="449" y="169"/>
                  </a:cubicBezTo>
                  <a:cubicBezTo>
                    <a:pt x="455" y="169"/>
                    <a:pt x="460" y="180"/>
                    <a:pt x="466" y="180"/>
                  </a:cubicBezTo>
                  <a:cubicBezTo>
                    <a:pt x="471" y="169"/>
                    <a:pt x="466" y="169"/>
                    <a:pt x="466" y="157"/>
                  </a:cubicBezTo>
                  <a:lnTo>
                    <a:pt x="466" y="157"/>
                  </a:lnTo>
                  <a:cubicBezTo>
                    <a:pt x="471" y="169"/>
                    <a:pt x="477" y="169"/>
                    <a:pt x="471" y="180"/>
                  </a:cubicBezTo>
                  <a:cubicBezTo>
                    <a:pt x="483" y="174"/>
                    <a:pt x="483" y="174"/>
                    <a:pt x="488" y="163"/>
                  </a:cubicBezTo>
                  <a:cubicBezTo>
                    <a:pt x="488" y="157"/>
                    <a:pt x="488" y="157"/>
                    <a:pt x="488" y="152"/>
                  </a:cubicBezTo>
                  <a:cubicBezTo>
                    <a:pt x="488" y="152"/>
                    <a:pt x="494" y="157"/>
                    <a:pt x="494" y="163"/>
                  </a:cubicBezTo>
                  <a:cubicBezTo>
                    <a:pt x="495" y="161"/>
                    <a:pt x="496" y="160"/>
                    <a:pt x="497" y="160"/>
                  </a:cubicBezTo>
                  <a:cubicBezTo>
                    <a:pt x="503" y="160"/>
                    <a:pt x="514" y="177"/>
                    <a:pt x="521" y="177"/>
                  </a:cubicBezTo>
                  <a:cubicBezTo>
                    <a:pt x="524" y="177"/>
                    <a:pt x="526" y="175"/>
                    <a:pt x="527" y="169"/>
                  </a:cubicBezTo>
                  <a:lnTo>
                    <a:pt x="533" y="157"/>
                  </a:lnTo>
                  <a:cubicBezTo>
                    <a:pt x="539" y="157"/>
                    <a:pt x="533" y="163"/>
                    <a:pt x="533" y="174"/>
                  </a:cubicBezTo>
                  <a:cubicBezTo>
                    <a:pt x="535" y="165"/>
                    <a:pt x="538" y="163"/>
                    <a:pt x="542" y="163"/>
                  </a:cubicBezTo>
                  <a:cubicBezTo>
                    <a:pt x="544" y="163"/>
                    <a:pt x="546" y="164"/>
                    <a:pt x="548" y="164"/>
                  </a:cubicBezTo>
                  <a:cubicBezTo>
                    <a:pt x="551" y="164"/>
                    <a:pt x="553" y="163"/>
                    <a:pt x="555" y="157"/>
                  </a:cubicBezTo>
                  <a:cubicBezTo>
                    <a:pt x="559" y="169"/>
                    <a:pt x="563" y="172"/>
                    <a:pt x="567" y="172"/>
                  </a:cubicBezTo>
                  <a:cubicBezTo>
                    <a:pt x="571" y="172"/>
                    <a:pt x="576" y="167"/>
                    <a:pt x="581" y="167"/>
                  </a:cubicBezTo>
                  <a:cubicBezTo>
                    <a:pt x="582" y="167"/>
                    <a:pt x="583" y="167"/>
                    <a:pt x="584" y="168"/>
                  </a:cubicBezTo>
                  <a:lnTo>
                    <a:pt x="584" y="168"/>
                  </a:lnTo>
                  <a:cubicBezTo>
                    <a:pt x="585" y="165"/>
                    <a:pt x="586" y="164"/>
                    <a:pt x="587" y="164"/>
                  </a:cubicBezTo>
                  <a:cubicBezTo>
                    <a:pt x="589" y="164"/>
                    <a:pt x="589" y="170"/>
                    <a:pt x="589" y="174"/>
                  </a:cubicBezTo>
                  <a:cubicBezTo>
                    <a:pt x="589" y="169"/>
                    <a:pt x="589" y="163"/>
                    <a:pt x="589" y="163"/>
                  </a:cubicBezTo>
                  <a:cubicBezTo>
                    <a:pt x="593" y="159"/>
                    <a:pt x="598" y="157"/>
                    <a:pt x="602" y="157"/>
                  </a:cubicBezTo>
                  <a:cubicBezTo>
                    <a:pt x="615" y="157"/>
                    <a:pt x="628" y="170"/>
                    <a:pt x="645" y="174"/>
                  </a:cubicBezTo>
                  <a:cubicBezTo>
                    <a:pt x="650" y="174"/>
                    <a:pt x="642" y="142"/>
                    <a:pt x="647" y="142"/>
                  </a:cubicBezTo>
                  <a:lnTo>
                    <a:pt x="647" y="142"/>
                  </a:lnTo>
                  <a:cubicBezTo>
                    <a:pt x="648" y="142"/>
                    <a:pt x="649" y="144"/>
                    <a:pt x="651" y="146"/>
                  </a:cubicBezTo>
                  <a:lnTo>
                    <a:pt x="651" y="163"/>
                  </a:lnTo>
                  <a:cubicBezTo>
                    <a:pt x="662" y="146"/>
                    <a:pt x="679" y="163"/>
                    <a:pt x="690" y="141"/>
                  </a:cubicBezTo>
                  <a:cubicBezTo>
                    <a:pt x="690" y="146"/>
                    <a:pt x="690" y="152"/>
                    <a:pt x="690" y="152"/>
                  </a:cubicBezTo>
                  <a:cubicBezTo>
                    <a:pt x="691" y="155"/>
                    <a:pt x="693" y="156"/>
                    <a:pt x="695" y="156"/>
                  </a:cubicBezTo>
                  <a:cubicBezTo>
                    <a:pt x="698" y="156"/>
                    <a:pt x="701" y="149"/>
                    <a:pt x="701" y="141"/>
                  </a:cubicBezTo>
                  <a:cubicBezTo>
                    <a:pt x="701" y="141"/>
                    <a:pt x="701" y="152"/>
                    <a:pt x="701" y="152"/>
                  </a:cubicBezTo>
                  <a:cubicBezTo>
                    <a:pt x="702" y="153"/>
                    <a:pt x="703" y="153"/>
                    <a:pt x="703" y="153"/>
                  </a:cubicBezTo>
                  <a:cubicBezTo>
                    <a:pt x="706" y="153"/>
                    <a:pt x="707" y="148"/>
                    <a:pt x="709" y="148"/>
                  </a:cubicBezTo>
                  <a:cubicBezTo>
                    <a:pt x="709" y="148"/>
                    <a:pt x="710" y="148"/>
                    <a:pt x="711" y="149"/>
                  </a:cubicBezTo>
                  <a:lnTo>
                    <a:pt x="711" y="149"/>
                  </a:lnTo>
                  <a:cubicBezTo>
                    <a:pt x="714" y="148"/>
                    <a:pt x="716" y="149"/>
                    <a:pt x="712" y="141"/>
                  </a:cubicBezTo>
                  <a:lnTo>
                    <a:pt x="712" y="141"/>
                  </a:lnTo>
                  <a:cubicBezTo>
                    <a:pt x="713" y="142"/>
                    <a:pt x="715" y="142"/>
                    <a:pt x="716" y="142"/>
                  </a:cubicBezTo>
                  <a:cubicBezTo>
                    <a:pt x="719" y="142"/>
                    <a:pt x="722" y="139"/>
                    <a:pt x="725" y="139"/>
                  </a:cubicBezTo>
                  <a:cubicBezTo>
                    <a:pt x="727" y="139"/>
                    <a:pt x="728" y="139"/>
                    <a:pt x="729" y="141"/>
                  </a:cubicBezTo>
                  <a:cubicBezTo>
                    <a:pt x="729" y="137"/>
                    <a:pt x="729" y="136"/>
                    <a:pt x="730" y="136"/>
                  </a:cubicBezTo>
                  <a:cubicBezTo>
                    <a:pt x="731" y="136"/>
                    <a:pt x="732" y="137"/>
                    <a:pt x="733" y="137"/>
                  </a:cubicBezTo>
                  <a:cubicBezTo>
                    <a:pt x="734" y="137"/>
                    <a:pt x="735" y="136"/>
                    <a:pt x="735" y="129"/>
                  </a:cubicBezTo>
                  <a:cubicBezTo>
                    <a:pt x="735" y="138"/>
                    <a:pt x="737" y="141"/>
                    <a:pt x="740" y="141"/>
                  </a:cubicBezTo>
                  <a:cubicBezTo>
                    <a:pt x="743" y="141"/>
                    <a:pt x="746" y="138"/>
                    <a:pt x="746" y="135"/>
                  </a:cubicBezTo>
                  <a:cubicBezTo>
                    <a:pt x="746" y="141"/>
                    <a:pt x="751" y="141"/>
                    <a:pt x="751" y="146"/>
                  </a:cubicBezTo>
                  <a:cubicBezTo>
                    <a:pt x="751" y="146"/>
                    <a:pt x="757" y="141"/>
                    <a:pt x="757" y="129"/>
                  </a:cubicBezTo>
                  <a:cubicBezTo>
                    <a:pt x="758" y="137"/>
                    <a:pt x="760" y="139"/>
                    <a:pt x="761" y="139"/>
                  </a:cubicBezTo>
                  <a:cubicBezTo>
                    <a:pt x="762" y="139"/>
                    <a:pt x="764" y="131"/>
                    <a:pt x="767" y="131"/>
                  </a:cubicBezTo>
                  <a:cubicBezTo>
                    <a:pt x="769" y="131"/>
                    <a:pt x="771" y="133"/>
                    <a:pt x="774" y="141"/>
                  </a:cubicBezTo>
                  <a:cubicBezTo>
                    <a:pt x="779" y="129"/>
                    <a:pt x="791" y="118"/>
                    <a:pt x="796" y="113"/>
                  </a:cubicBezTo>
                  <a:lnTo>
                    <a:pt x="796" y="113"/>
                  </a:lnTo>
                  <a:cubicBezTo>
                    <a:pt x="802" y="135"/>
                    <a:pt x="791" y="118"/>
                    <a:pt x="791" y="141"/>
                  </a:cubicBezTo>
                  <a:cubicBezTo>
                    <a:pt x="802" y="129"/>
                    <a:pt x="802" y="113"/>
                    <a:pt x="813" y="113"/>
                  </a:cubicBezTo>
                  <a:cubicBezTo>
                    <a:pt x="813" y="118"/>
                    <a:pt x="813" y="124"/>
                    <a:pt x="813" y="129"/>
                  </a:cubicBezTo>
                  <a:cubicBezTo>
                    <a:pt x="818" y="119"/>
                    <a:pt x="829" y="128"/>
                    <a:pt x="834" y="115"/>
                  </a:cubicBezTo>
                  <a:lnTo>
                    <a:pt x="834" y="115"/>
                  </a:lnTo>
                  <a:cubicBezTo>
                    <a:pt x="835" y="116"/>
                    <a:pt x="835" y="117"/>
                    <a:pt x="835" y="118"/>
                  </a:cubicBezTo>
                  <a:cubicBezTo>
                    <a:pt x="835" y="117"/>
                    <a:pt x="835" y="115"/>
                    <a:pt x="835" y="113"/>
                  </a:cubicBezTo>
                  <a:cubicBezTo>
                    <a:pt x="835" y="114"/>
                    <a:pt x="835" y="114"/>
                    <a:pt x="834" y="115"/>
                  </a:cubicBezTo>
                  <a:lnTo>
                    <a:pt x="834" y="115"/>
                  </a:lnTo>
                  <a:cubicBezTo>
                    <a:pt x="830" y="99"/>
                    <a:pt x="835" y="84"/>
                    <a:pt x="835" y="79"/>
                  </a:cubicBezTo>
                  <a:cubicBezTo>
                    <a:pt x="835" y="107"/>
                    <a:pt x="847" y="85"/>
                    <a:pt x="847" y="118"/>
                  </a:cubicBezTo>
                  <a:cubicBezTo>
                    <a:pt x="852" y="113"/>
                    <a:pt x="852" y="101"/>
                    <a:pt x="858" y="101"/>
                  </a:cubicBezTo>
                  <a:cubicBezTo>
                    <a:pt x="858" y="107"/>
                    <a:pt x="858" y="107"/>
                    <a:pt x="858" y="113"/>
                  </a:cubicBezTo>
                  <a:cubicBezTo>
                    <a:pt x="858" y="108"/>
                    <a:pt x="858" y="100"/>
                    <a:pt x="861" y="100"/>
                  </a:cubicBezTo>
                  <a:cubicBezTo>
                    <a:pt x="861" y="100"/>
                    <a:pt x="862" y="100"/>
                    <a:pt x="863" y="101"/>
                  </a:cubicBezTo>
                  <a:cubicBezTo>
                    <a:pt x="863" y="101"/>
                    <a:pt x="863" y="107"/>
                    <a:pt x="863" y="107"/>
                  </a:cubicBezTo>
                  <a:cubicBezTo>
                    <a:pt x="868" y="103"/>
                    <a:pt x="869" y="87"/>
                    <a:pt x="875" y="87"/>
                  </a:cubicBezTo>
                  <a:cubicBezTo>
                    <a:pt x="876" y="87"/>
                    <a:pt x="878" y="88"/>
                    <a:pt x="880" y="90"/>
                  </a:cubicBezTo>
                  <a:cubicBezTo>
                    <a:pt x="880" y="107"/>
                    <a:pt x="886" y="96"/>
                    <a:pt x="886" y="113"/>
                  </a:cubicBezTo>
                  <a:lnTo>
                    <a:pt x="891" y="107"/>
                  </a:lnTo>
                  <a:lnTo>
                    <a:pt x="886" y="96"/>
                  </a:lnTo>
                  <a:cubicBezTo>
                    <a:pt x="890" y="96"/>
                    <a:pt x="891" y="89"/>
                    <a:pt x="894" y="89"/>
                  </a:cubicBezTo>
                  <a:cubicBezTo>
                    <a:pt x="895" y="89"/>
                    <a:pt x="896" y="89"/>
                    <a:pt x="897" y="90"/>
                  </a:cubicBezTo>
                  <a:lnTo>
                    <a:pt x="897" y="96"/>
                  </a:lnTo>
                  <a:lnTo>
                    <a:pt x="903" y="90"/>
                  </a:lnTo>
                  <a:lnTo>
                    <a:pt x="897" y="85"/>
                  </a:lnTo>
                  <a:cubicBezTo>
                    <a:pt x="897" y="79"/>
                    <a:pt x="891" y="68"/>
                    <a:pt x="897" y="68"/>
                  </a:cubicBezTo>
                  <a:cubicBezTo>
                    <a:pt x="897" y="73"/>
                    <a:pt x="903" y="68"/>
                    <a:pt x="908" y="79"/>
                  </a:cubicBezTo>
                  <a:cubicBezTo>
                    <a:pt x="908" y="75"/>
                    <a:pt x="908" y="71"/>
                    <a:pt x="910" y="71"/>
                  </a:cubicBezTo>
                  <a:cubicBezTo>
                    <a:pt x="911" y="71"/>
                    <a:pt x="912" y="72"/>
                    <a:pt x="914" y="73"/>
                  </a:cubicBezTo>
                  <a:cubicBezTo>
                    <a:pt x="914" y="79"/>
                    <a:pt x="914" y="90"/>
                    <a:pt x="914" y="96"/>
                  </a:cubicBezTo>
                  <a:cubicBezTo>
                    <a:pt x="914" y="79"/>
                    <a:pt x="925" y="90"/>
                    <a:pt x="925" y="73"/>
                  </a:cubicBezTo>
                  <a:cubicBezTo>
                    <a:pt x="925" y="79"/>
                    <a:pt x="931" y="79"/>
                    <a:pt x="931" y="90"/>
                  </a:cubicBezTo>
                  <a:cubicBezTo>
                    <a:pt x="936" y="90"/>
                    <a:pt x="927" y="73"/>
                    <a:pt x="929" y="73"/>
                  </a:cubicBezTo>
                  <a:lnTo>
                    <a:pt x="929" y="73"/>
                  </a:lnTo>
                  <a:cubicBezTo>
                    <a:pt x="930" y="73"/>
                    <a:pt x="930" y="73"/>
                    <a:pt x="931" y="73"/>
                  </a:cubicBezTo>
                  <a:cubicBezTo>
                    <a:pt x="931" y="73"/>
                    <a:pt x="931" y="79"/>
                    <a:pt x="931" y="79"/>
                  </a:cubicBezTo>
                  <a:cubicBezTo>
                    <a:pt x="931" y="80"/>
                    <a:pt x="932" y="80"/>
                    <a:pt x="933" y="80"/>
                  </a:cubicBezTo>
                  <a:cubicBezTo>
                    <a:pt x="937" y="80"/>
                    <a:pt x="941" y="72"/>
                    <a:pt x="945" y="72"/>
                  </a:cubicBezTo>
                  <a:cubicBezTo>
                    <a:pt x="946" y="72"/>
                    <a:pt x="947" y="73"/>
                    <a:pt x="947" y="73"/>
                  </a:cubicBezTo>
                  <a:cubicBezTo>
                    <a:pt x="953" y="90"/>
                    <a:pt x="942" y="79"/>
                    <a:pt x="947" y="96"/>
                  </a:cubicBezTo>
                  <a:cubicBezTo>
                    <a:pt x="953" y="90"/>
                    <a:pt x="964" y="73"/>
                    <a:pt x="970" y="73"/>
                  </a:cubicBezTo>
                  <a:cubicBezTo>
                    <a:pt x="968" y="66"/>
                    <a:pt x="968" y="63"/>
                    <a:pt x="969" y="63"/>
                  </a:cubicBezTo>
                  <a:lnTo>
                    <a:pt x="969" y="63"/>
                  </a:lnTo>
                  <a:cubicBezTo>
                    <a:pt x="970" y="63"/>
                    <a:pt x="975" y="75"/>
                    <a:pt x="979" y="75"/>
                  </a:cubicBezTo>
                  <a:cubicBezTo>
                    <a:pt x="979" y="75"/>
                    <a:pt x="980" y="75"/>
                    <a:pt x="981" y="73"/>
                  </a:cubicBezTo>
                  <a:cubicBezTo>
                    <a:pt x="981" y="73"/>
                    <a:pt x="981" y="85"/>
                    <a:pt x="981" y="85"/>
                  </a:cubicBezTo>
                  <a:cubicBezTo>
                    <a:pt x="987" y="85"/>
                    <a:pt x="992" y="73"/>
                    <a:pt x="998" y="68"/>
                  </a:cubicBezTo>
                  <a:lnTo>
                    <a:pt x="998" y="73"/>
                  </a:lnTo>
                  <a:cubicBezTo>
                    <a:pt x="1001" y="76"/>
                    <a:pt x="1002" y="76"/>
                    <a:pt x="1003" y="76"/>
                  </a:cubicBezTo>
                  <a:cubicBezTo>
                    <a:pt x="1005" y="76"/>
                    <a:pt x="1006" y="76"/>
                    <a:pt x="1009" y="79"/>
                  </a:cubicBezTo>
                  <a:cubicBezTo>
                    <a:pt x="1009" y="73"/>
                    <a:pt x="1015" y="73"/>
                    <a:pt x="1009" y="62"/>
                  </a:cubicBezTo>
                  <a:lnTo>
                    <a:pt x="1009" y="62"/>
                  </a:lnTo>
                  <a:cubicBezTo>
                    <a:pt x="1013" y="70"/>
                    <a:pt x="1016" y="73"/>
                    <a:pt x="1019" y="73"/>
                  </a:cubicBezTo>
                  <a:cubicBezTo>
                    <a:pt x="1025" y="73"/>
                    <a:pt x="1028" y="60"/>
                    <a:pt x="1034" y="60"/>
                  </a:cubicBezTo>
                  <a:cubicBezTo>
                    <a:pt x="1036" y="60"/>
                    <a:pt x="1039" y="62"/>
                    <a:pt x="1043" y="68"/>
                  </a:cubicBezTo>
                  <a:cubicBezTo>
                    <a:pt x="1043" y="68"/>
                    <a:pt x="1037" y="73"/>
                    <a:pt x="1043" y="73"/>
                  </a:cubicBezTo>
                  <a:lnTo>
                    <a:pt x="1048" y="68"/>
                  </a:lnTo>
                  <a:cubicBezTo>
                    <a:pt x="1048" y="57"/>
                    <a:pt x="1048" y="62"/>
                    <a:pt x="1043" y="51"/>
                  </a:cubicBezTo>
                  <a:cubicBezTo>
                    <a:pt x="1043" y="45"/>
                    <a:pt x="1043" y="40"/>
                    <a:pt x="1048" y="40"/>
                  </a:cubicBezTo>
                  <a:lnTo>
                    <a:pt x="1048" y="40"/>
                  </a:lnTo>
                  <a:cubicBezTo>
                    <a:pt x="1045" y="47"/>
                    <a:pt x="1046" y="52"/>
                    <a:pt x="1048" y="56"/>
                  </a:cubicBezTo>
                  <a:lnTo>
                    <a:pt x="1048" y="56"/>
                  </a:lnTo>
                  <a:cubicBezTo>
                    <a:pt x="1048" y="54"/>
                    <a:pt x="1048" y="53"/>
                    <a:pt x="1048" y="51"/>
                  </a:cubicBezTo>
                  <a:lnTo>
                    <a:pt x="1048" y="51"/>
                  </a:lnTo>
                  <a:cubicBezTo>
                    <a:pt x="1051" y="56"/>
                    <a:pt x="1052" y="58"/>
                    <a:pt x="1053" y="58"/>
                  </a:cubicBezTo>
                  <a:cubicBezTo>
                    <a:pt x="1055" y="58"/>
                    <a:pt x="1051" y="43"/>
                    <a:pt x="1052" y="43"/>
                  </a:cubicBezTo>
                  <a:lnTo>
                    <a:pt x="1052" y="43"/>
                  </a:lnTo>
                  <a:cubicBezTo>
                    <a:pt x="1053" y="43"/>
                    <a:pt x="1053" y="44"/>
                    <a:pt x="1054" y="45"/>
                  </a:cubicBezTo>
                  <a:lnTo>
                    <a:pt x="1054" y="51"/>
                  </a:lnTo>
                  <a:cubicBezTo>
                    <a:pt x="1059" y="45"/>
                    <a:pt x="1059" y="40"/>
                    <a:pt x="1059" y="40"/>
                  </a:cubicBezTo>
                  <a:cubicBezTo>
                    <a:pt x="1065" y="51"/>
                    <a:pt x="1059" y="45"/>
                    <a:pt x="1059" y="57"/>
                  </a:cubicBezTo>
                  <a:cubicBezTo>
                    <a:pt x="1064" y="57"/>
                    <a:pt x="1065" y="42"/>
                    <a:pt x="1068" y="42"/>
                  </a:cubicBezTo>
                  <a:cubicBezTo>
                    <a:pt x="1069" y="42"/>
                    <a:pt x="1069" y="43"/>
                    <a:pt x="1071" y="45"/>
                  </a:cubicBezTo>
                  <a:cubicBezTo>
                    <a:pt x="1071" y="45"/>
                    <a:pt x="1065" y="45"/>
                    <a:pt x="1065" y="51"/>
                  </a:cubicBezTo>
                  <a:cubicBezTo>
                    <a:pt x="1068" y="61"/>
                    <a:pt x="1070" y="63"/>
                    <a:pt x="1070" y="63"/>
                  </a:cubicBezTo>
                  <a:cubicBezTo>
                    <a:pt x="1071" y="63"/>
                    <a:pt x="1071" y="62"/>
                    <a:pt x="1071" y="62"/>
                  </a:cubicBezTo>
                  <a:lnTo>
                    <a:pt x="1076" y="65"/>
                  </a:lnTo>
                  <a:lnTo>
                    <a:pt x="1076" y="65"/>
                  </a:lnTo>
                  <a:cubicBezTo>
                    <a:pt x="1077" y="35"/>
                    <a:pt x="1087" y="56"/>
                    <a:pt x="1087" y="34"/>
                  </a:cubicBezTo>
                  <a:cubicBezTo>
                    <a:pt x="1087" y="57"/>
                    <a:pt x="1087" y="51"/>
                    <a:pt x="1087" y="62"/>
                  </a:cubicBezTo>
                  <a:cubicBezTo>
                    <a:pt x="1093" y="68"/>
                    <a:pt x="1093" y="68"/>
                    <a:pt x="1093" y="73"/>
                  </a:cubicBezTo>
                  <a:cubicBezTo>
                    <a:pt x="1093" y="71"/>
                    <a:pt x="1093" y="70"/>
                    <a:pt x="1094" y="70"/>
                  </a:cubicBezTo>
                  <a:cubicBezTo>
                    <a:pt x="1095" y="70"/>
                    <a:pt x="1096" y="74"/>
                    <a:pt x="1097" y="74"/>
                  </a:cubicBezTo>
                  <a:cubicBezTo>
                    <a:pt x="1098" y="74"/>
                    <a:pt x="1099" y="73"/>
                    <a:pt x="1099" y="68"/>
                  </a:cubicBezTo>
                  <a:cubicBezTo>
                    <a:pt x="1104" y="68"/>
                    <a:pt x="1104" y="68"/>
                    <a:pt x="1104" y="79"/>
                  </a:cubicBezTo>
                  <a:cubicBezTo>
                    <a:pt x="1110" y="73"/>
                    <a:pt x="1104" y="68"/>
                    <a:pt x="1104" y="62"/>
                  </a:cubicBezTo>
                  <a:cubicBezTo>
                    <a:pt x="1104" y="59"/>
                    <a:pt x="1105" y="57"/>
                    <a:pt x="1106" y="57"/>
                  </a:cubicBezTo>
                  <a:cubicBezTo>
                    <a:pt x="1108" y="57"/>
                    <a:pt x="1112" y="65"/>
                    <a:pt x="1116" y="65"/>
                  </a:cubicBezTo>
                  <a:cubicBezTo>
                    <a:pt x="1118" y="65"/>
                    <a:pt x="1120" y="63"/>
                    <a:pt x="1121" y="57"/>
                  </a:cubicBezTo>
                  <a:cubicBezTo>
                    <a:pt x="1127" y="51"/>
                    <a:pt x="1127" y="34"/>
                    <a:pt x="1132" y="23"/>
                  </a:cubicBezTo>
                  <a:cubicBezTo>
                    <a:pt x="1132" y="34"/>
                    <a:pt x="1132" y="40"/>
                    <a:pt x="1132" y="40"/>
                  </a:cubicBezTo>
                  <a:cubicBezTo>
                    <a:pt x="1135" y="43"/>
                    <a:pt x="1136" y="44"/>
                    <a:pt x="1138" y="44"/>
                  </a:cubicBezTo>
                  <a:cubicBezTo>
                    <a:pt x="1139" y="44"/>
                    <a:pt x="1141" y="43"/>
                    <a:pt x="1143" y="40"/>
                  </a:cubicBezTo>
                  <a:lnTo>
                    <a:pt x="1143" y="23"/>
                  </a:lnTo>
                  <a:lnTo>
                    <a:pt x="1138" y="40"/>
                  </a:lnTo>
                  <a:cubicBezTo>
                    <a:pt x="1138" y="34"/>
                    <a:pt x="1138" y="23"/>
                    <a:pt x="1138" y="17"/>
                  </a:cubicBezTo>
                  <a:cubicBezTo>
                    <a:pt x="1137" y="17"/>
                    <a:pt x="1136" y="16"/>
                    <a:pt x="1136" y="16"/>
                  </a:cubicBezTo>
                  <a:cubicBezTo>
                    <a:pt x="1134" y="16"/>
                    <a:pt x="1135" y="21"/>
                    <a:pt x="1135" y="21"/>
                  </a:cubicBezTo>
                  <a:cubicBezTo>
                    <a:pt x="1134" y="21"/>
                    <a:pt x="1134" y="20"/>
                    <a:pt x="1132" y="17"/>
                  </a:cubicBezTo>
                  <a:cubicBezTo>
                    <a:pt x="1132" y="17"/>
                    <a:pt x="1132" y="12"/>
                    <a:pt x="1132" y="12"/>
                  </a:cubicBezTo>
                  <a:lnTo>
                    <a:pt x="1127" y="17"/>
                  </a:lnTo>
                  <a:cubicBezTo>
                    <a:pt x="1127" y="17"/>
                    <a:pt x="1127" y="6"/>
                    <a:pt x="1127" y="6"/>
                  </a:cubicBezTo>
                  <a:cubicBezTo>
                    <a:pt x="1126" y="6"/>
                    <a:pt x="1125" y="5"/>
                    <a:pt x="1125" y="5"/>
                  </a:cubicBezTo>
                  <a:cubicBezTo>
                    <a:pt x="1122" y="5"/>
                    <a:pt x="1121" y="15"/>
                    <a:pt x="1118" y="15"/>
                  </a:cubicBezTo>
                  <a:cubicBezTo>
                    <a:pt x="1117" y="15"/>
                    <a:pt x="1117" y="14"/>
                    <a:pt x="1115" y="12"/>
                  </a:cubicBezTo>
                  <a:lnTo>
                    <a:pt x="1115" y="6"/>
                  </a:lnTo>
                  <a:lnTo>
                    <a:pt x="1115" y="6"/>
                  </a:lnTo>
                  <a:cubicBezTo>
                    <a:pt x="1110" y="17"/>
                    <a:pt x="1121" y="23"/>
                    <a:pt x="1115" y="40"/>
                  </a:cubicBezTo>
                  <a:lnTo>
                    <a:pt x="1110" y="6"/>
                  </a:lnTo>
                  <a:lnTo>
                    <a:pt x="1110" y="17"/>
                  </a:lnTo>
                  <a:cubicBezTo>
                    <a:pt x="1110" y="17"/>
                    <a:pt x="1104" y="17"/>
                    <a:pt x="1104" y="12"/>
                  </a:cubicBezTo>
                  <a:cubicBezTo>
                    <a:pt x="1104" y="23"/>
                    <a:pt x="1104" y="17"/>
                    <a:pt x="1104" y="29"/>
                  </a:cubicBezTo>
                  <a:cubicBezTo>
                    <a:pt x="1102" y="25"/>
                    <a:pt x="1101" y="24"/>
                    <a:pt x="1100" y="24"/>
                  </a:cubicBezTo>
                  <a:cubicBezTo>
                    <a:pt x="1100" y="24"/>
                    <a:pt x="1099" y="24"/>
                    <a:pt x="1099" y="24"/>
                  </a:cubicBezTo>
                  <a:cubicBezTo>
                    <a:pt x="1097" y="24"/>
                    <a:pt x="1096" y="23"/>
                    <a:pt x="1093" y="12"/>
                  </a:cubicBezTo>
                  <a:lnTo>
                    <a:pt x="1093" y="12"/>
                  </a:lnTo>
                  <a:cubicBezTo>
                    <a:pt x="1093" y="23"/>
                    <a:pt x="1099" y="23"/>
                    <a:pt x="1093" y="29"/>
                  </a:cubicBezTo>
                  <a:cubicBezTo>
                    <a:pt x="1091" y="22"/>
                    <a:pt x="1091" y="20"/>
                    <a:pt x="1090" y="20"/>
                  </a:cubicBezTo>
                  <a:lnTo>
                    <a:pt x="1090" y="20"/>
                  </a:lnTo>
                  <a:cubicBezTo>
                    <a:pt x="1090" y="20"/>
                    <a:pt x="1091" y="26"/>
                    <a:pt x="1089" y="26"/>
                  </a:cubicBezTo>
                  <a:cubicBezTo>
                    <a:pt x="1089" y="26"/>
                    <a:pt x="1088" y="25"/>
                    <a:pt x="1087" y="23"/>
                  </a:cubicBezTo>
                  <a:cubicBezTo>
                    <a:pt x="1087" y="12"/>
                    <a:pt x="1087" y="17"/>
                    <a:pt x="1082" y="6"/>
                  </a:cubicBezTo>
                  <a:lnTo>
                    <a:pt x="1082" y="6"/>
                  </a:lnTo>
                  <a:cubicBezTo>
                    <a:pt x="1083" y="13"/>
                    <a:pt x="1084" y="15"/>
                    <a:pt x="1083" y="15"/>
                  </a:cubicBezTo>
                  <a:cubicBezTo>
                    <a:pt x="1082" y="15"/>
                    <a:pt x="1078" y="5"/>
                    <a:pt x="1076" y="5"/>
                  </a:cubicBezTo>
                  <a:cubicBezTo>
                    <a:pt x="1076" y="5"/>
                    <a:pt x="1076" y="6"/>
                    <a:pt x="1076" y="6"/>
                  </a:cubicBezTo>
                  <a:cubicBezTo>
                    <a:pt x="1076" y="6"/>
                    <a:pt x="1076" y="1"/>
                    <a:pt x="1071" y="1"/>
                  </a:cubicBezTo>
                  <a:lnTo>
                    <a:pt x="1071" y="1"/>
                  </a:lnTo>
                  <a:cubicBezTo>
                    <a:pt x="1071" y="1"/>
                    <a:pt x="1076" y="12"/>
                    <a:pt x="1076" y="17"/>
                  </a:cubicBezTo>
                  <a:cubicBezTo>
                    <a:pt x="1071" y="17"/>
                    <a:pt x="1065" y="17"/>
                    <a:pt x="1065" y="23"/>
                  </a:cubicBezTo>
                  <a:cubicBezTo>
                    <a:pt x="1065" y="17"/>
                    <a:pt x="1054" y="12"/>
                    <a:pt x="1048" y="6"/>
                  </a:cubicBezTo>
                  <a:cubicBezTo>
                    <a:pt x="1048" y="23"/>
                    <a:pt x="1043" y="17"/>
                    <a:pt x="1043" y="23"/>
                  </a:cubicBezTo>
                  <a:cubicBezTo>
                    <a:pt x="1043" y="12"/>
                    <a:pt x="1043" y="12"/>
                    <a:pt x="1043" y="6"/>
                  </a:cubicBezTo>
                  <a:lnTo>
                    <a:pt x="1037" y="6"/>
                  </a:lnTo>
                  <a:cubicBezTo>
                    <a:pt x="1033" y="6"/>
                    <a:pt x="1032" y="13"/>
                    <a:pt x="1026" y="13"/>
                  </a:cubicBezTo>
                  <a:cubicBezTo>
                    <a:pt x="1024" y="13"/>
                    <a:pt x="1022" y="13"/>
                    <a:pt x="1020" y="12"/>
                  </a:cubicBezTo>
                  <a:lnTo>
                    <a:pt x="1020" y="12"/>
                  </a:lnTo>
                  <a:cubicBezTo>
                    <a:pt x="1022" y="15"/>
                    <a:pt x="1023" y="19"/>
                    <a:pt x="1025" y="23"/>
                  </a:cubicBezTo>
                  <a:lnTo>
                    <a:pt x="1025" y="23"/>
                  </a:lnTo>
                  <a:cubicBezTo>
                    <a:pt x="1023" y="24"/>
                    <a:pt x="1023" y="26"/>
                    <a:pt x="1023" y="29"/>
                  </a:cubicBezTo>
                  <a:lnTo>
                    <a:pt x="1025" y="25"/>
                  </a:lnTo>
                  <a:lnTo>
                    <a:pt x="1025" y="25"/>
                  </a:lnTo>
                  <a:cubicBezTo>
                    <a:pt x="1028" y="35"/>
                    <a:pt x="1030" y="47"/>
                    <a:pt x="1026" y="51"/>
                  </a:cubicBezTo>
                  <a:cubicBezTo>
                    <a:pt x="1026" y="45"/>
                    <a:pt x="1026" y="34"/>
                    <a:pt x="1026" y="34"/>
                  </a:cubicBezTo>
                  <a:cubicBezTo>
                    <a:pt x="1026" y="34"/>
                    <a:pt x="1026" y="37"/>
                    <a:pt x="1024" y="37"/>
                  </a:cubicBezTo>
                  <a:cubicBezTo>
                    <a:pt x="1023" y="37"/>
                    <a:pt x="1022" y="36"/>
                    <a:pt x="1020" y="34"/>
                  </a:cubicBezTo>
                  <a:cubicBezTo>
                    <a:pt x="1020" y="23"/>
                    <a:pt x="1020" y="29"/>
                    <a:pt x="1020" y="17"/>
                  </a:cubicBezTo>
                  <a:cubicBezTo>
                    <a:pt x="1020" y="17"/>
                    <a:pt x="1015" y="12"/>
                    <a:pt x="1015" y="6"/>
                  </a:cubicBezTo>
                  <a:cubicBezTo>
                    <a:pt x="1015" y="12"/>
                    <a:pt x="1015" y="17"/>
                    <a:pt x="1015" y="17"/>
                  </a:cubicBezTo>
                  <a:cubicBezTo>
                    <a:pt x="1014" y="18"/>
                    <a:pt x="1013" y="19"/>
                    <a:pt x="1012" y="19"/>
                  </a:cubicBezTo>
                  <a:cubicBezTo>
                    <a:pt x="1009" y="19"/>
                    <a:pt x="1009" y="11"/>
                    <a:pt x="1009" y="6"/>
                  </a:cubicBezTo>
                  <a:cubicBezTo>
                    <a:pt x="1009" y="12"/>
                    <a:pt x="1003" y="6"/>
                    <a:pt x="1003" y="17"/>
                  </a:cubicBezTo>
                  <a:cubicBezTo>
                    <a:pt x="1003" y="17"/>
                    <a:pt x="1003" y="12"/>
                    <a:pt x="1003" y="12"/>
                  </a:cubicBezTo>
                  <a:cubicBezTo>
                    <a:pt x="998" y="17"/>
                    <a:pt x="992" y="12"/>
                    <a:pt x="998" y="29"/>
                  </a:cubicBezTo>
                  <a:cubicBezTo>
                    <a:pt x="996" y="32"/>
                    <a:pt x="994" y="33"/>
                    <a:pt x="992" y="33"/>
                  </a:cubicBezTo>
                  <a:cubicBezTo>
                    <a:pt x="988" y="33"/>
                    <a:pt x="982" y="27"/>
                    <a:pt x="978" y="27"/>
                  </a:cubicBezTo>
                  <a:cubicBezTo>
                    <a:pt x="977" y="27"/>
                    <a:pt x="976" y="28"/>
                    <a:pt x="975" y="29"/>
                  </a:cubicBezTo>
                  <a:lnTo>
                    <a:pt x="975" y="23"/>
                  </a:lnTo>
                  <a:cubicBezTo>
                    <a:pt x="970" y="29"/>
                    <a:pt x="964" y="29"/>
                    <a:pt x="964" y="40"/>
                  </a:cubicBezTo>
                  <a:cubicBezTo>
                    <a:pt x="964" y="40"/>
                    <a:pt x="959" y="34"/>
                    <a:pt x="959" y="29"/>
                  </a:cubicBezTo>
                  <a:cubicBezTo>
                    <a:pt x="955" y="29"/>
                    <a:pt x="956" y="31"/>
                    <a:pt x="954" y="31"/>
                  </a:cubicBezTo>
                  <a:cubicBezTo>
                    <a:pt x="953" y="31"/>
                    <a:pt x="951" y="30"/>
                    <a:pt x="947" y="29"/>
                  </a:cubicBezTo>
                  <a:cubicBezTo>
                    <a:pt x="950" y="23"/>
                    <a:pt x="950" y="22"/>
                    <a:pt x="950" y="22"/>
                  </a:cubicBezTo>
                  <a:cubicBezTo>
                    <a:pt x="950" y="22"/>
                    <a:pt x="950" y="23"/>
                    <a:pt x="953" y="23"/>
                  </a:cubicBezTo>
                  <a:cubicBezTo>
                    <a:pt x="950" y="20"/>
                    <a:pt x="948" y="17"/>
                    <a:pt x="947" y="17"/>
                  </a:cubicBezTo>
                  <a:cubicBezTo>
                    <a:pt x="946" y="17"/>
                    <a:pt x="944" y="18"/>
                    <a:pt x="942" y="23"/>
                  </a:cubicBezTo>
                  <a:cubicBezTo>
                    <a:pt x="942" y="12"/>
                    <a:pt x="936" y="12"/>
                    <a:pt x="936" y="12"/>
                  </a:cubicBezTo>
                  <a:lnTo>
                    <a:pt x="936" y="12"/>
                  </a:lnTo>
                  <a:lnTo>
                    <a:pt x="942" y="23"/>
                  </a:lnTo>
                  <a:lnTo>
                    <a:pt x="936" y="23"/>
                  </a:lnTo>
                  <a:lnTo>
                    <a:pt x="931" y="6"/>
                  </a:lnTo>
                  <a:cubicBezTo>
                    <a:pt x="929" y="4"/>
                    <a:pt x="928" y="3"/>
                    <a:pt x="926" y="3"/>
                  </a:cubicBezTo>
                  <a:cubicBezTo>
                    <a:pt x="921" y="3"/>
                    <a:pt x="919" y="20"/>
                    <a:pt x="914" y="20"/>
                  </a:cubicBezTo>
                  <a:cubicBezTo>
                    <a:pt x="913" y="20"/>
                    <a:pt x="911" y="18"/>
                    <a:pt x="908" y="12"/>
                  </a:cubicBezTo>
                  <a:lnTo>
                    <a:pt x="908" y="12"/>
                  </a:lnTo>
                  <a:cubicBezTo>
                    <a:pt x="908" y="23"/>
                    <a:pt x="914" y="17"/>
                    <a:pt x="914" y="29"/>
                  </a:cubicBezTo>
                  <a:cubicBezTo>
                    <a:pt x="914" y="29"/>
                    <a:pt x="903" y="6"/>
                    <a:pt x="903" y="6"/>
                  </a:cubicBezTo>
                  <a:cubicBezTo>
                    <a:pt x="902" y="6"/>
                    <a:pt x="902" y="5"/>
                    <a:pt x="901" y="5"/>
                  </a:cubicBezTo>
                  <a:lnTo>
                    <a:pt x="901" y="5"/>
                  </a:lnTo>
                  <a:cubicBezTo>
                    <a:pt x="898" y="5"/>
                    <a:pt x="902" y="29"/>
                    <a:pt x="897" y="29"/>
                  </a:cubicBezTo>
                  <a:cubicBezTo>
                    <a:pt x="897" y="29"/>
                    <a:pt x="897" y="45"/>
                    <a:pt x="897" y="51"/>
                  </a:cubicBezTo>
                  <a:cubicBezTo>
                    <a:pt x="891" y="51"/>
                    <a:pt x="886" y="29"/>
                    <a:pt x="891" y="23"/>
                  </a:cubicBezTo>
                  <a:cubicBezTo>
                    <a:pt x="886" y="17"/>
                    <a:pt x="886" y="17"/>
                    <a:pt x="886" y="12"/>
                  </a:cubicBezTo>
                  <a:cubicBezTo>
                    <a:pt x="880" y="17"/>
                    <a:pt x="886" y="17"/>
                    <a:pt x="886" y="23"/>
                  </a:cubicBezTo>
                  <a:cubicBezTo>
                    <a:pt x="884" y="19"/>
                    <a:pt x="882" y="18"/>
                    <a:pt x="881" y="18"/>
                  </a:cubicBezTo>
                  <a:cubicBezTo>
                    <a:pt x="880" y="18"/>
                    <a:pt x="878" y="19"/>
                    <a:pt x="875" y="19"/>
                  </a:cubicBezTo>
                  <a:cubicBezTo>
                    <a:pt x="873" y="19"/>
                    <a:pt x="872" y="19"/>
                    <a:pt x="869" y="17"/>
                  </a:cubicBezTo>
                  <a:lnTo>
                    <a:pt x="869" y="17"/>
                  </a:lnTo>
                  <a:cubicBezTo>
                    <a:pt x="875" y="23"/>
                    <a:pt x="875" y="29"/>
                    <a:pt x="875" y="29"/>
                  </a:cubicBezTo>
                  <a:lnTo>
                    <a:pt x="875" y="29"/>
                  </a:lnTo>
                  <a:cubicBezTo>
                    <a:pt x="873" y="28"/>
                    <a:pt x="872" y="27"/>
                    <a:pt x="871" y="27"/>
                  </a:cubicBezTo>
                  <a:cubicBezTo>
                    <a:pt x="865" y="27"/>
                    <a:pt x="869" y="40"/>
                    <a:pt x="869" y="40"/>
                  </a:cubicBezTo>
                  <a:cubicBezTo>
                    <a:pt x="864" y="35"/>
                    <a:pt x="864" y="27"/>
                    <a:pt x="863" y="27"/>
                  </a:cubicBezTo>
                  <a:cubicBezTo>
                    <a:pt x="863" y="27"/>
                    <a:pt x="863" y="28"/>
                    <a:pt x="863" y="29"/>
                  </a:cubicBezTo>
                  <a:cubicBezTo>
                    <a:pt x="858" y="23"/>
                    <a:pt x="858" y="12"/>
                    <a:pt x="858" y="12"/>
                  </a:cubicBezTo>
                  <a:cubicBezTo>
                    <a:pt x="858" y="15"/>
                    <a:pt x="857" y="16"/>
                    <a:pt x="856" y="16"/>
                  </a:cubicBezTo>
                  <a:cubicBezTo>
                    <a:pt x="853" y="16"/>
                    <a:pt x="847" y="5"/>
                    <a:pt x="8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1"/>
            <p:cNvSpPr/>
            <p:nvPr/>
          </p:nvSpPr>
          <p:spPr>
            <a:xfrm>
              <a:off x="8541475" y="1195738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6"/>
                  </a:moveTo>
                  <a:lnTo>
                    <a:pt x="0" y="17"/>
                  </a:lnTo>
                  <a:cubicBezTo>
                    <a:pt x="0" y="17"/>
                    <a:pt x="0" y="0"/>
                    <a:pt x="0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41"/>
          <p:cNvSpPr/>
          <p:nvPr/>
        </p:nvSpPr>
        <p:spPr>
          <a:xfrm>
            <a:off x="1667075" y="1047790"/>
            <a:ext cx="467450" cy="382056"/>
          </a:xfrm>
          <a:custGeom>
            <a:avLst/>
            <a:gdLst/>
            <a:ahLst/>
            <a:cxnLst/>
            <a:rect l="l" t="t" r="r" b="b"/>
            <a:pathLst>
              <a:path w="5277" h="4313" extrusionOk="0">
                <a:moveTo>
                  <a:pt x="219" y="191"/>
                </a:moveTo>
                <a:cubicBezTo>
                  <a:pt x="219" y="191"/>
                  <a:pt x="213" y="196"/>
                  <a:pt x="213" y="196"/>
                </a:cubicBezTo>
                <a:cubicBezTo>
                  <a:pt x="213" y="196"/>
                  <a:pt x="213" y="196"/>
                  <a:pt x="213" y="191"/>
                </a:cubicBezTo>
                <a:close/>
                <a:moveTo>
                  <a:pt x="464" y="363"/>
                </a:moveTo>
                <a:lnTo>
                  <a:pt x="464" y="363"/>
                </a:lnTo>
                <a:cubicBezTo>
                  <a:pt x="472" y="369"/>
                  <a:pt x="480" y="375"/>
                  <a:pt x="487" y="381"/>
                </a:cubicBezTo>
                <a:lnTo>
                  <a:pt x="487" y="381"/>
                </a:lnTo>
                <a:cubicBezTo>
                  <a:pt x="480" y="375"/>
                  <a:pt x="472" y="369"/>
                  <a:pt x="464" y="363"/>
                </a:cubicBezTo>
                <a:close/>
                <a:moveTo>
                  <a:pt x="583" y="454"/>
                </a:moveTo>
                <a:lnTo>
                  <a:pt x="583" y="454"/>
                </a:lnTo>
                <a:cubicBezTo>
                  <a:pt x="587" y="457"/>
                  <a:pt x="593" y="461"/>
                  <a:pt x="598" y="465"/>
                </a:cubicBezTo>
                <a:lnTo>
                  <a:pt x="598" y="465"/>
                </a:lnTo>
                <a:cubicBezTo>
                  <a:pt x="593" y="462"/>
                  <a:pt x="588" y="458"/>
                  <a:pt x="583" y="454"/>
                </a:cubicBezTo>
                <a:close/>
                <a:moveTo>
                  <a:pt x="487" y="381"/>
                </a:moveTo>
                <a:lnTo>
                  <a:pt x="487" y="381"/>
                </a:lnTo>
                <a:cubicBezTo>
                  <a:pt x="527" y="411"/>
                  <a:pt x="568" y="441"/>
                  <a:pt x="606" y="471"/>
                </a:cubicBezTo>
                <a:lnTo>
                  <a:pt x="606" y="471"/>
                </a:lnTo>
                <a:cubicBezTo>
                  <a:pt x="604" y="469"/>
                  <a:pt x="601" y="467"/>
                  <a:pt x="598" y="465"/>
                </a:cubicBezTo>
                <a:lnTo>
                  <a:pt x="598" y="465"/>
                </a:lnTo>
                <a:cubicBezTo>
                  <a:pt x="604" y="469"/>
                  <a:pt x="609" y="473"/>
                  <a:pt x="614" y="476"/>
                </a:cubicBezTo>
                <a:lnTo>
                  <a:pt x="614" y="476"/>
                </a:lnTo>
                <a:cubicBezTo>
                  <a:pt x="611" y="474"/>
                  <a:pt x="609" y="472"/>
                  <a:pt x="606" y="471"/>
                </a:cubicBezTo>
                <a:lnTo>
                  <a:pt x="606" y="471"/>
                </a:lnTo>
                <a:cubicBezTo>
                  <a:pt x="622" y="482"/>
                  <a:pt x="638" y="492"/>
                  <a:pt x="639" y="492"/>
                </a:cubicBezTo>
                <a:cubicBezTo>
                  <a:pt x="639" y="492"/>
                  <a:pt x="638" y="491"/>
                  <a:pt x="633" y="488"/>
                </a:cubicBezTo>
                <a:cubicBezTo>
                  <a:pt x="581" y="449"/>
                  <a:pt x="534" y="416"/>
                  <a:pt x="487" y="381"/>
                </a:cubicBezTo>
                <a:close/>
                <a:moveTo>
                  <a:pt x="574" y="450"/>
                </a:moveTo>
                <a:cubicBezTo>
                  <a:pt x="607" y="475"/>
                  <a:pt x="636" y="496"/>
                  <a:pt x="656" y="510"/>
                </a:cubicBezTo>
                <a:lnTo>
                  <a:pt x="574" y="450"/>
                </a:lnTo>
                <a:close/>
                <a:moveTo>
                  <a:pt x="394" y="525"/>
                </a:moveTo>
                <a:lnTo>
                  <a:pt x="394" y="525"/>
                </a:lnTo>
                <a:cubicBezTo>
                  <a:pt x="390" y="525"/>
                  <a:pt x="394" y="534"/>
                  <a:pt x="395" y="538"/>
                </a:cubicBezTo>
                <a:lnTo>
                  <a:pt x="395" y="538"/>
                </a:lnTo>
                <a:lnTo>
                  <a:pt x="398" y="527"/>
                </a:lnTo>
                <a:cubicBezTo>
                  <a:pt x="396" y="526"/>
                  <a:pt x="395" y="525"/>
                  <a:pt x="394" y="525"/>
                </a:cubicBezTo>
                <a:close/>
                <a:moveTo>
                  <a:pt x="682" y="548"/>
                </a:moveTo>
                <a:lnTo>
                  <a:pt x="682" y="548"/>
                </a:lnTo>
                <a:cubicBezTo>
                  <a:pt x="685" y="549"/>
                  <a:pt x="688" y="551"/>
                  <a:pt x="691" y="553"/>
                </a:cubicBezTo>
                <a:lnTo>
                  <a:pt x="691" y="553"/>
                </a:lnTo>
                <a:cubicBezTo>
                  <a:pt x="688" y="551"/>
                  <a:pt x="685" y="549"/>
                  <a:pt x="682" y="548"/>
                </a:cubicBezTo>
                <a:close/>
                <a:moveTo>
                  <a:pt x="614" y="476"/>
                </a:moveTo>
                <a:cubicBezTo>
                  <a:pt x="651" y="504"/>
                  <a:pt x="686" y="531"/>
                  <a:pt x="717" y="555"/>
                </a:cubicBezTo>
                <a:cubicBezTo>
                  <a:pt x="712" y="550"/>
                  <a:pt x="690" y="532"/>
                  <a:pt x="614" y="476"/>
                </a:cubicBezTo>
                <a:close/>
                <a:moveTo>
                  <a:pt x="969" y="730"/>
                </a:moveTo>
                <a:lnTo>
                  <a:pt x="986" y="745"/>
                </a:lnTo>
                <a:cubicBezTo>
                  <a:pt x="983" y="742"/>
                  <a:pt x="981" y="739"/>
                  <a:pt x="979" y="738"/>
                </a:cubicBezTo>
                <a:lnTo>
                  <a:pt x="979" y="738"/>
                </a:lnTo>
                <a:cubicBezTo>
                  <a:pt x="985" y="743"/>
                  <a:pt x="992" y="748"/>
                  <a:pt x="999" y="753"/>
                </a:cubicBezTo>
                <a:lnTo>
                  <a:pt x="999" y="753"/>
                </a:lnTo>
                <a:cubicBezTo>
                  <a:pt x="986" y="742"/>
                  <a:pt x="979" y="735"/>
                  <a:pt x="978" y="735"/>
                </a:cubicBezTo>
                <a:lnTo>
                  <a:pt x="978" y="735"/>
                </a:lnTo>
                <a:cubicBezTo>
                  <a:pt x="977" y="735"/>
                  <a:pt x="978" y="736"/>
                  <a:pt x="979" y="738"/>
                </a:cubicBezTo>
                <a:lnTo>
                  <a:pt x="979" y="738"/>
                </a:lnTo>
                <a:cubicBezTo>
                  <a:pt x="976" y="735"/>
                  <a:pt x="973" y="732"/>
                  <a:pt x="969" y="730"/>
                </a:cubicBezTo>
                <a:close/>
                <a:moveTo>
                  <a:pt x="1550" y="957"/>
                </a:moveTo>
                <a:lnTo>
                  <a:pt x="1552" y="958"/>
                </a:lnTo>
                <a:cubicBezTo>
                  <a:pt x="1551" y="958"/>
                  <a:pt x="1551" y="957"/>
                  <a:pt x="1550" y="957"/>
                </a:cubicBezTo>
                <a:close/>
                <a:moveTo>
                  <a:pt x="657" y="998"/>
                </a:moveTo>
                <a:cubicBezTo>
                  <a:pt x="660" y="1003"/>
                  <a:pt x="665" y="1010"/>
                  <a:pt x="673" y="1020"/>
                </a:cubicBezTo>
                <a:cubicBezTo>
                  <a:pt x="668" y="1012"/>
                  <a:pt x="662" y="1004"/>
                  <a:pt x="657" y="998"/>
                </a:cubicBezTo>
                <a:close/>
                <a:moveTo>
                  <a:pt x="1829" y="1136"/>
                </a:moveTo>
                <a:cubicBezTo>
                  <a:pt x="1831" y="1138"/>
                  <a:pt x="1835" y="1141"/>
                  <a:pt x="1843" y="1143"/>
                </a:cubicBezTo>
                <a:cubicBezTo>
                  <a:pt x="1838" y="1140"/>
                  <a:pt x="1833" y="1138"/>
                  <a:pt x="1829" y="1136"/>
                </a:cubicBezTo>
                <a:close/>
                <a:moveTo>
                  <a:pt x="1527" y="1276"/>
                </a:moveTo>
                <a:lnTo>
                  <a:pt x="1527" y="1276"/>
                </a:lnTo>
                <a:cubicBezTo>
                  <a:pt x="1530" y="1278"/>
                  <a:pt x="1533" y="1280"/>
                  <a:pt x="1536" y="1282"/>
                </a:cubicBezTo>
                <a:lnTo>
                  <a:pt x="1536" y="1282"/>
                </a:lnTo>
                <a:cubicBezTo>
                  <a:pt x="1534" y="1279"/>
                  <a:pt x="1530" y="1276"/>
                  <a:pt x="1527" y="1276"/>
                </a:cubicBezTo>
                <a:close/>
                <a:moveTo>
                  <a:pt x="1536" y="1282"/>
                </a:moveTo>
                <a:lnTo>
                  <a:pt x="1536" y="1282"/>
                </a:lnTo>
                <a:cubicBezTo>
                  <a:pt x="1538" y="1283"/>
                  <a:pt x="1539" y="1284"/>
                  <a:pt x="1540" y="1284"/>
                </a:cubicBezTo>
                <a:cubicBezTo>
                  <a:pt x="1540" y="1284"/>
                  <a:pt x="1541" y="1284"/>
                  <a:pt x="1541" y="1283"/>
                </a:cubicBezTo>
                <a:cubicBezTo>
                  <a:pt x="1539" y="1283"/>
                  <a:pt x="1538" y="1282"/>
                  <a:pt x="1536" y="1282"/>
                </a:cubicBezTo>
                <a:close/>
                <a:moveTo>
                  <a:pt x="1502" y="1356"/>
                </a:moveTo>
                <a:lnTo>
                  <a:pt x="1502" y="1356"/>
                </a:lnTo>
                <a:cubicBezTo>
                  <a:pt x="1509" y="1364"/>
                  <a:pt x="1515" y="1372"/>
                  <a:pt x="1519" y="1372"/>
                </a:cubicBezTo>
                <a:cubicBezTo>
                  <a:pt x="1521" y="1372"/>
                  <a:pt x="1522" y="1370"/>
                  <a:pt x="1524" y="1367"/>
                </a:cubicBezTo>
                <a:lnTo>
                  <a:pt x="1513" y="1361"/>
                </a:lnTo>
                <a:cubicBezTo>
                  <a:pt x="1513" y="1361"/>
                  <a:pt x="1507" y="1361"/>
                  <a:pt x="1502" y="1356"/>
                </a:cubicBezTo>
                <a:close/>
                <a:moveTo>
                  <a:pt x="3691" y="1412"/>
                </a:moveTo>
                <a:cubicBezTo>
                  <a:pt x="3691" y="1412"/>
                  <a:pt x="3689" y="1412"/>
                  <a:pt x="3688" y="1413"/>
                </a:cubicBezTo>
                <a:lnTo>
                  <a:pt x="3688" y="1413"/>
                </a:lnTo>
                <a:cubicBezTo>
                  <a:pt x="3689" y="1413"/>
                  <a:pt x="3691" y="1412"/>
                  <a:pt x="3691" y="1412"/>
                </a:cubicBezTo>
                <a:close/>
                <a:moveTo>
                  <a:pt x="1744" y="1413"/>
                </a:moveTo>
                <a:cubicBezTo>
                  <a:pt x="1749" y="1417"/>
                  <a:pt x="1753" y="1420"/>
                  <a:pt x="1759" y="1423"/>
                </a:cubicBezTo>
                <a:lnTo>
                  <a:pt x="1744" y="1413"/>
                </a:lnTo>
                <a:close/>
                <a:moveTo>
                  <a:pt x="2314" y="1580"/>
                </a:moveTo>
                <a:cubicBezTo>
                  <a:pt x="2314" y="1580"/>
                  <a:pt x="2315" y="1581"/>
                  <a:pt x="2316" y="1581"/>
                </a:cubicBezTo>
                <a:lnTo>
                  <a:pt x="2316" y="1581"/>
                </a:lnTo>
                <a:cubicBezTo>
                  <a:pt x="2315" y="1581"/>
                  <a:pt x="2314" y="1580"/>
                  <a:pt x="2314" y="1580"/>
                </a:cubicBezTo>
                <a:close/>
                <a:moveTo>
                  <a:pt x="2795" y="1776"/>
                </a:moveTo>
                <a:cubicBezTo>
                  <a:pt x="2806" y="1781"/>
                  <a:pt x="2812" y="1787"/>
                  <a:pt x="2823" y="1793"/>
                </a:cubicBezTo>
                <a:cubicBezTo>
                  <a:pt x="2823" y="1796"/>
                  <a:pt x="2820" y="1800"/>
                  <a:pt x="2817" y="1800"/>
                </a:cubicBezTo>
                <a:cubicBezTo>
                  <a:pt x="2815" y="1800"/>
                  <a:pt x="2814" y="1800"/>
                  <a:pt x="2812" y="1798"/>
                </a:cubicBezTo>
                <a:cubicBezTo>
                  <a:pt x="2818" y="1798"/>
                  <a:pt x="2806" y="1787"/>
                  <a:pt x="2795" y="1776"/>
                </a:cubicBezTo>
                <a:close/>
                <a:moveTo>
                  <a:pt x="2857" y="1815"/>
                </a:moveTo>
                <a:lnTo>
                  <a:pt x="2857" y="1815"/>
                </a:lnTo>
                <a:cubicBezTo>
                  <a:pt x="2862" y="1815"/>
                  <a:pt x="2868" y="1821"/>
                  <a:pt x="2874" y="1821"/>
                </a:cubicBezTo>
                <a:cubicBezTo>
                  <a:pt x="2868" y="1821"/>
                  <a:pt x="2862" y="1821"/>
                  <a:pt x="2857" y="1815"/>
                </a:cubicBezTo>
                <a:close/>
                <a:moveTo>
                  <a:pt x="2734" y="1821"/>
                </a:moveTo>
                <a:lnTo>
                  <a:pt x="2734" y="1821"/>
                </a:lnTo>
                <a:cubicBezTo>
                  <a:pt x="2733" y="1821"/>
                  <a:pt x="2733" y="1821"/>
                  <a:pt x="2733" y="1821"/>
                </a:cubicBezTo>
                <a:lnTo>
                  <a:pt x="2733" y="1821"/>
                </a:lnTo>
                <a:cubicBezTo>
                  <a:pt x="2733" y="1821"/>
                  <a:pt x="2733" y="1821"/>
                  <a:pt x="2734" y="1821"/>
                </a:cubicBezTo>
                <a:close/>
                <a:moveTo>
                  <a:pt x="4744" y="1927"/>
                </a:moveTo>
                <a:lnTo>
                  <a:pt x="4744" y="1927"/>
                </a:lnTo>
                <a:cubicBezTo>
                  <a:pt x="4747" y="1930"/>
                  <a:pt x="4752" y="1931"/>
                  <a:pt x="4756" y="1932"/>
                </a:cubicBezTo>
                <a:lnTo>
                  <a:pt x="4756" y="1932"/>
                </a:lnTo>
                <a:cubicBezTo>
                  <a:pt x="4752" y="1930"/>
                  <a:pt x="4748" y="1928"/>
                  <a:pt x="4744" y="1927"/>
                </a:cubicBezTo>
                <a:close/>
                <a:moveTo>
                  <a:pt x="2862" y="1921"/>
                </a:moveTo>
                <a:lnTo>
                  <a:pt x="2862" y="1921"/>
                </a:lnTo>
                <a:cubicBezTo>
                  <a:pt x="2868" y="1921"/>
                  <a:pt x="2873" y="1926"/>
                  <a:pt x="2878" y="1931"/>
                </a:cubicBezTo>
                <a:lnTo>
                  <a:pt x="2878" y="1931"/>
                </a:lnTo>
                <a:cubicBezTo>
                  <a:pt x="2876" y="1933"/>
                  <a:pt x="2874" y="1933"/>
                  <a:pt x="2874" y="1933"/>
                </a:cubicBezTo>
                <a:cubicBezTo>
                  <a:pt x="2862" y="1927"/>
                  <a:pt x="2862" y="1921"/>
                  <a:pt x="2862" y="1921"/>
                </a:cubicBezTo>
                <a:close/>
                <a:moveTo>
                  <a:pt x="4756" y="1932"/>
                </a:moveTo>
                <a:cubicBezTo>
                  <a:pt x="4766" y="1937"/>
                  <a:pt x="4775" y="1942"/>
                  <a:pt x="4780" y="1942"/>
                </a:cubicBezTo>
                <a:cubicBezTo>
                  <a:pt x="4782" y="1942"/>
                  <a:pt x="4783" y="1941"/>
                  <a:pt x="4783" y="1938"/>
                </a:cubicBezTo>
                <a:lnTo>
                  <a:pt x="4767" y="1933"/>
                </a:lnTo>
                <a:cubicBezTo>
                  <a:pt x="4764" y="1933"/>
                  <a:pt x="4760" y="1933"/>
                  <a:pt x="4756" y="1932"/>
                </a:cubicBezTo>
                <a:close/>
                <a:moveTo>
                  <a:pt x="1081" y="1989"/>
                </a:moveTo>
                <a:lnTo>
                  <a:pt x="1081" y="1989"/>
                </a:lnTo>
                <a:cubicBezTo>
                  <a:pt x="1082" y="1989"/>
                  <a:pt x="1082" y="1990"/>
                  <a:pt x="1083" y="1991"/>
                </a:cubicBezTo>
                <a:lnTo>
                  <a:pt x="1083" y="1991"/>
                </a:lnTo>
                <a:cubicBezTo>
                  <a:pt x="1082" y="1990"/>
                  <a:pt x="1082" y="1989"/>
                  <a:pt x="1081" y="1989"/>
                </a:cubicBezTo>
                <a:close/>
                <a:moveTo>
                  <a:pt x="5179" y="1984"/>
                </a:moveTo>
                <a:cubicBezTo>
                  <a:pt x="5197" y="1991"/>
                  <a:pt x="5218" y="1998"/>
                  <a:pt x="5243" y="2005"/>
                </a:cubicBezTo>
                <a:lnTo>
                  <a:pt x="5179" y="1984"/>
                </a:lnTo>
                <a:close/>
                <a:moveTo>
                  <a:pt x="3425" y="2254"/>
                </a:moveTo>
                <a:cubicBezTo>
                  <a:pt x="3426" y="2255"/>
                  <a:pt x="3427" y="2256"/>
                  <a:pt x="3428" y="2257"/>
                </a:cubicBezTo>
                <a:cubicBezTo>
                  <a:pt x="3427" y="2256"/>
                  <a:pt x="3426" y="2255"/>
                  <a:pt x="3425" y="2254"/>
                </a:cubicBezTo>
                <a:close/>
                <a:moveTo>
                  <a:pt x="1317" y="2330"/>
                </a:moveTo>
                <a:cubicBezTo>
                  <a:pt x="1317" y="2332"/>
                  <a:pt x="1318" y="2333"/>
                  <a:pt x="1318" y="2334"/>
                </a:cubicBezTo>
                <a:lnTo>
                  <a:pt x="1318" y="2334"/>
                </a:lnTo>
                <a:cubicBezTo>
                  <a:pt x="1318" y="2333"/>
                  <a:pt x="1317" y="2331"/>
                  <a:pt x="1317" y="2330"/>
                </a:cubicBezTo>
                <a:close/>
                <a:moveTo>
                  <a:pt x="4414" y="2509"/>
                </a:moveTo>
                <a:cubicBezTo>
                  <a:pt x="4412" y="2510"/>
                  <a:pt x="4411" y="2511"/>
                  <a:pt x="4410" y="2512"/>
                </a:cubicBezTo>
                <a:lnTo>
                  <a:pt x="4410" y="2512"/>
                </a:lnTo>
                <a:cubicBezTo>
                  <a:pt x="4411" y="2511"/>
                  <a:pt x="4412" y="2510"/>
                  <a:pt x="4414" y="2509"/>
                </a:cubicBezTo>
                <a:close/>
                <a:moveTo>
                  <a:pt x="3038" y="2575"/>
                </a:moveTo>
                <a:cubicBezTo>
                  <a:pt x="3032" y="2575"/>
                  <a:pt x="3024" y="2582"/>
                  <a:pt x="3019" y="2582"/>
                </a:cubicBezTo>
                <a:lnTo>
                  <a:pt x="3036" y="2582"/>
                </a:lnTo>
                <a:cubicBezTo>
                  <a:pt x="3036" y="2582"/>
                  <a:pt x="3036" y="2582"/>
                  <a:pt x="3042" y="2577"/>
                </a:cubicBezTo>
                <a:cubicBezTo>
                  <a:pt x="3041" y="2575"/>
                  <a:pt x="3039" y="2575"/>
                  <a:pt x="3038" y="2575"/>
                </a:cubicBezTo>
                <a:close/>
                <a:moveTo>
                  <a:pt x="516" y="303"/>
                </a:moveTo>
                <a:lnTo>
                  <a:pt x="516" y="303"/>
                </a:lnTo>
                <a:cubicBezTo>
                  <a:pt x="538" y="308"/>
                  <a:pt x="566" y="314"/>
                  <a:pt x="594" y="325"/>
                </a:cubicBezTo>
                <a:cubicBezTo>
                  <a:pt x="589" y="314"/>
                  <a:pt x="572" y="308"/>
                  <a:pt x="583" y="308"/>
                </a:cubicBezTo>
                <a:lnTo>
                  <a:pt x="583" y="308"/>
                </a:lnTo>
                <a:cubicBezTo>
                  <a:pt x="605" y="314"/>
                  <a:pt x="628" y="331"/>
                  <a:pt x="622" y="331"/>
                </a:cubicBezTo>
                <a:lnTo>
                  <a:pt x="617" y="331"/>
                </a:lnTo>
                <a:cubicBezTo>
                  <a:pt x="751" y="359"/>
                  <a:pt x="897" y="471"/>
                  <a:pt x="1003" y="482"/>
                </a:cubicBezTo>
                <a:lnTo>
                  <a:pt x="997" y="482"/>
                </a:lnTo>
                <a:lnTo>
                  <a:pt x="1109" y="504"/>
                </a:lnTo>
                <a:cubicBezTo>
                  <a:pt x="1127" y="513"/>
                  <a:pt x="1126" y="515"/>
                  <a:pt x="1119" y="515"/>
                </a:cubicBezTo>
                <a:cubicBezTo>
                  <a:pt x="1115" y="515"/>
                  <a:pt x="1108" y="514"/>
                  <a:pt x="1105" y="514"/>
                </a:cubicBezTo>
                <a:cubicBezTo>
                  <a:pt x="1100" y="514"/>
                  <a:pt x="1098" y="516"/>
                  <a:pt x="1109" y="521"/>
                </a:cubicBezTo>
                <a:cubicBezTo>
                  <a:pt x="1227" y="544"/>
                  <a:pt x="1283" y="588"/>
                  <a:pt x="1384" y="611"/>
                </a:cubicBezTo>
                <a:cubicBezTo>
                  <a:pt x="1440" y="672"/>
                  <a:pt x="1636" y="700"/>
                  <a:pt x="1726" y="762"/>
                </a:cubicBezTo>
                <a:lnTo>
                  <a:pt x="1720" y="751"/>
                </a:lnTo>
                <a:cubicBezTo>
                  <a:pt x="1748" y="751"/>
                  <a:pt x="1748" y="768"/>
                  <a:pt x="1770" y="773"/>
                </a:cubicBezTo>
                <a:cubicBezTo>
                  <a:pt x="1765" y="768"/>
                  <a:pt x="1742" y="756"/>
                  <a:pt x="1759" y="756"/>
                </a:cubicBezTo>
                <a:cubicBezTo>
                  <a:pt x="1978" y="829"/>
                  <a:pt x="2190" y="936"/>
                  <a:pt x="2403" y="1020"/>
                </a:cubicBezTo>
                <a:cubicBezTo>
                  <a:pt x="2424" y="1029"/>
                  <a:pt x="2438" y="1031"/>
                  <a:pt x="2450" y="1031"/>
                </a:cubicBezTo>
                <a:cubicBezTo>
                  <a:pt x="2464" y="1031"/>
                  <a:pt x="2474" y="1027"/>
                  <a:pt x="2487" y="1027"/>
                </a:cubicBezTo>
                <a:cubicBezTo>
                  <a:pt x="2502" y="1027"/>
                  <a:pt x="2520" y="1032"/>
                  <a:pt x="2554" y="1053"/>
                </a:cubicBezTo>
                <a:lnTo>
                  <a:pt x="2521" y="1059"/>
                </a:lnTo>
                <a:cubicBezTo>
                  <a:pt x="2689" y="1104"/>
                  <a:pt x="2846" y="1188"/>
                  <a:pt x="3008" y="1232"/>
                </a:cubicBezTo>
                <a:cubicBezTo>
                  <a:pt x="2997" y="1232"/>
                  <a:pt x="2997" y="1232"/>
                  <a:pt x="2980" y="1227"/>
                </a:cubicBezTo>
                <a:lnTo>
                  <a:pt x="2980" y="1227"/>
                </a:lnTo>
                <a:cubicBezTo>
                  <a:pt x="3004" y="1246"/>
                  <a:pt x="3075" y="1269"/>
                  <a:pt x="3097" y="1269"/>
                </a:cubicBezTo>
                <a:cubicBezTo>
                  <a:pt x="3101" y="1269"/>
                  <a:pt x="3103" y="1268"/>
                  <a:pt x="3103" y="1266"/>
                </a:cubicBezTo>
                <a:cubicBezTo>
                  <a:pt x="3131" y="1277"/>
                  <a:pt x="3109" y="1277"/>
                  <a:pt x="3120" y="1288"/>
                </a:cubicBezTo>
                <a:cubicBezTo>
                  <a:pt x="3154" y="1305"/>
                  <a:pt x="3210" y="1305"/>
                  <a:pt x="3221" y="1322"/>
                </a:cubicBezTo>
                <a:cubicBezTo>
                  <a:pt x="3223" y="1324"/>
                  <a:pt x="3222" y="1325"/>
                  <a:pt x="3220" y="1325"/>
                </a:cubicBezTo>
                <a:cubicBezTo>
                  <a:pt x="3217" y="1325"/>
                  <a:pt x="3208" y="1322"/>
                  <a:pt x="3204" y="1322"/>
                </a:cubicBezTo>
                <a:lnTo>
                  <a:pt x="3204" y="1322"/>
                </a:lnTo>
                <a:cubicBezTo>
                  <a:pt x="3222" y="1327"/>
                  <a:pt x="3276" y="1349"/>
                  <a:pt x="3288" y="1349"/>
                </a:cubicBezTo>
                <a:cubicBezTo>
                  <a:pt x="3291" y="1349"/>
                  <a:pt x="3291" y="1348"/>
                  <a:pt x="3288" y="1344"/>
                </a:cubicBezTo>
                <a:lnTo>
                  <a:pt x="3288" y="1344"/>
                </a:lnTo>
                <a:cubicBezTo>
                  <a:pt x="3344" y="1372"/>
                  <a:pt x="3400" y="1384"/>
                  <a:pt x="3445" y="1406"/>
                </a:cubicBezTo>
                <a:cubicBezTo>
                  <a:pt x="3475" y="1406"/>
                  <a:pt x="3527" y="1441"/>
                  <a:pt x="3554" y="1441"/>
                </a:cubicBezTo>
                <a:cubicBezTo>
                  <a:pt x="3557" y="1441"/>
                  <a:pt x="3560" y="1441"/>
                  <a:pt x="3563" y="1440"/>
                </a:cubicBezTo>
                <a:lnTo>
                  <a:pt x="3563" y="1440"/>
                </a:lnTo>
                <a:cubicBezTo>
                  <a:pt x="3546" y="1457"/>
                  <a:pt x="3658" y="1496"/>
                  <a:pt x="3697" y="1501"/>
                </a:cubicBezTo>
                <a:cubicBezTo>
                  <a:pt x="3680" y="1501"/>
                  <a:pt x="3725" y="1518"/>
                  <a:pt x="3708" y="1524"/>
                </a:cubicBezTo>
                <a:cubicBezTo>
                  <a:pt x="3734" y="1535"/>
                  <a:pt x="3759" y="1543"/>
                  <a:pt x="3774" y="1543"/>
                </a:cubicBezTo>
                <a:cubicBezTo>
                  <a:pt x="3782" y="1543"/>
                  <a:pt x="3787" y="1541"/>
                  <a:pt x="3787" y="1535"/>
                </a:cubicBezTo>
                <a:cubicBezTo>
                  <a:pt x="3854" y="1591"/>
                  <a:pt x="3949" y="1580"/>
                  <a:pt x="3983" y="1630"/>
                </a:cubicBezTo>
                <a:cubicBezTo>
                  <a:pt x="4106" y="1669"/>
                  <a:pt x="4229" y="1709"/>
                  <a:pt x="4341" y="1748"/>
                </a:cubicBezTo>
                <a:cubicBezTo>
                  <a:pt x="4340" y="1750"/>
                  <a:pt x="4337" y="1751"/>
                  <a:pt x="4333" y="1751"/>
                </a:cubicBezTo>
                <a:cubicBezTo>
                  <a:pt x="4309" y="1751"/>
                  <a:pt x="4246" y="1720"/>
                  <a:pt x="4222" y="1720"/>
                </a:cubicBezTo>
                <a:cubicBezTo>
                  <a:pt x="4217" y="1720"/>
                  <a:pt x="4213" y="1722"/>
                  <a:pt x="4212" y="1725"/>
                </a:cubicBezTo>
                <a:cubicBezTo>
                  <a:pt x="4319" y="1759"/>
                  <a:pt x="4391" y="1765"/>
                  <a:pt x="4492" y="1815"/>
                </a:cubicBezTo>
                <a:cubicBezTo>
                  <a:pt x="4502" y="1819"/>
                  <a:pt x="4503" y="1820"/>
                  <a:pt x="4500" y="1820"/>
                </a:cubicBezTo>
                <a:cubicBezTo>
                  <a:pt x="4494" y="1820"/>
                  <a:pt x="4472" y="1815"/>
                  <a:pt x="4464" y="1815"/>
                </a:cubicBezTo>
                <a:lnTo>
                  <a:pt x="4464" y="1815"/>
                </a:lnTo>
                <a:cubicBezTo>
                  <a:pt x="4571" y="1854"/>
                  <a:pt x="4666" y="1905"/>
                  <a:pt x="4767" y="1933"/>
                </a:cubicBezTo>
                <a:cubicBezTo>
                  <a:pt x="4760" y="1926"/>
                  <a:pt x="4765" y="1924"/>
                  <a:pt x="4775" y="1924"/>
                </a:cubicBezTo>
                <a:cubicBezTo>
                  <a:pt x="4795" y="1924"/>
                  <a:pt x="4838" y="1933"/>
                  <a:pt x="4852" y="1933"/>
                </a:cubicBezTo>
                <a:cubicBezTo>
                  <a:pt x="4853" y="1933"/>
                  <a:pt x="4854" y="1933"/>
                  <a:pt x="4854" y="1933"/>
                </a:cubicBezTo>
                <a:lnTo>
                  <a:pt x="4854" y="1933"/>
                </a:lnTo>
                <a:cubicBezTo>
                  <a:pt x="4822" y="1945"/>
                  <a:pt x="4945" y="1978"/>
                  <a:pt x="4884" y="1989"/>
                </a:cubicBezTo>
                <a:cubicBezTo>
                  <a:pt x="4890" y="1991"/>
                  <a:pt x="4897" y="1993"/>
                  <a:pt x="4902" y="1993"/>
                </a:cubicBezTo>
                <a:cubicBezTo>
                  <a:pt x="4908" y="1993"/>
                  <a:pt x="4912" y="1991"/>
                  <a:pt x="4912" y="1989"/>
                </a:cubicBezTo>
                <a:cubicBezTo>
                  <a:pt x="4929" y="1994"/>
                  <a:pt x="4935" y="2000"/>
                  <a:pt x="4912" y="2000"/>
                </a:cubicBezTo>
                <a:cubicBezTo>
                  <a:pt x="4946" y="2011"/>
                  <a:pt x="4963" y="2017"/>
                  <a:pt x="4974" y="2017"/>
                </a:cubicBezTo>
                <a:lnTo>
                  <a:pt x="4991" y="2017"/>
                </a:lnTo>
                <a:cubicBezTo>
                  <a:pt x="4996" y="2022"/>
                  <a:pt x="5013" y="2028"/>
                  <a:pt x="5019" y="2028"/>
                </a:cubicBezTo>
                <a:cubicBezTo>
                  <a:pt x="5013" y="2033"/>
                  <a:pt x="5013" y="2033"/>
                  <a:pt x="5002" y="2033"/>
                </a:cubicBezTo>
                <a:lnTo>
                  <a:pt x="5030" y="2033"/>
                </a:lnTo>
                <a:cubicBezTo>
                  <a:pt x="5047" y="2039"/>
                  <a:pt x="5058" y="2039"/>
                  <a:pt x="5069" y="2050"/>
                </a:cubicBezTo>
                <a:lnTo>
                  <a:pt x="5052" y="2050"/>
                </a:lnTo>
                <a:cubicBezTo>
                  <a:pt x="5058" y="2050"/>
                  <a:pt x="5063" y="2050"/>
                  <a:pt x="5075" y="2056"/>
                </a:cubicBezTo>
                <a:cubicBezTo>
                  <a:pt x="5063" y="2061"/>
                  <a:pt x="5058" y="2073"/>
                  <a:pt x="5041" y="2089"/>
                </a:cubicBezTo>
                <a:cubicBezTo>
                  <a:pt x="5030" y="2101"/>
                  <a:pt x="4991" y="2129"/>
                  <a:pt x="4957" y="2145"/>
                </a:cubicBezTo>
                <a:cubicBezTo>
                  <a:pt x="4960" y="2137"/>
                  <a:pt x="4959" y="2134"/>
                  <a:pt x="4956" y="2134"/>
                </a:cubicBezTo>
                <a:cubicBezTo>
                  <a:pt x="4948" y="2134"/>
                  <a:pt x="4927" y="2153"/>
                  <a:pt x="4913" y="2153"/>
                </a:cubicBezTo>
                <a:cubicBezTo>
                  <a:pt x="4910" y="2153"/>
                  <a:pt x="4908" y="2152"/>
                  <a:pt x="4907" y="2151"/>
                </a:cubicBezTo>
                <a:lnTo>
                  <a:pt x="4862" y="2185"/>
                </a:lnTo>
                <a:lnTo>
                  <a:pt x="4890" y="2179"/>
                </a:lnTo>
                <a:lnTo>
                  <a:pt x="4890" y="2179"/>
                </a:lnTo>
                <a:cubicBezTo>
                  <a:pt x="4845" y="2207"/>
                  <a:pt x="4817" y="2241"/>
                  <a:pt x="4778" y="2257"/>
                </a:cubicBezTo>
                <a:lnTo>
                  <a:pt x="4806" y="2235"/>
                </a:lnTo>
                <a:lnTo>
                  <a:pt x="4806" y="2235"/>
                </a:lnTo>
                <a:lnTo>
                  <a:pt x="4733" y="2285"/>
                </a:lnTo>
                <a:lnTo>
                  <a:pt x="4778" y="2263"/>
                </a:lnTo>
                <a:lnTo>
                  <a:pt x="4778" y="2263"/>
                </a:lnTo>
                <a:cubicBezTo>
                  <a:pt x="4744" y="2297"/>
                  <a:pt x="4795" y="2280"/>
                  <a:pt x="4739" y="2308"/>
                </a:cubicBezTo>
                <a:cubicBezTo>
                  <a:pt x="4739" y="2307"/>
                  <a:pt x="4740" y="2307"/>
                  <a:pt x="4740" y="2307"/>
                </a:cubicBezTo>
                <a:lnTo>
                  <a:pt x="4740" y="2307"/>
                </a:lnTo>
                <a:cubicBezTo>
                  <a:pt x="4742" y="2307"/>
                  <a:pt x="4697" y="2336"/>
                  <a:pt x="4671" y="2341"/>
                </a:cubicBezTo>
                <a:cubicBezTo>
                  <a:pt x="4655" y="2358"/>
                  <a:pt x="4638" y="2381"/>
                  <a:pt x="4604" y="2397"/>
                </a:cubicBezTo>
                <a:cubicBezTo>
                  <a:pt x="4593" y="2397"/>
                  <a:pt x="4599" y="2375"/>
                  <a:pt x="4593" y="2375"/>
                </a:cubicBezTo>
                <a:cubicBezTo>
                  <a:pt x="4582" y="2397"/>
                  <a:pt x="4503" y="2439"/>
                  <a:pt x="4483" y="2468"/>
                </a:cubicBezTo>
                <a:lnTo>
                  <a:pt x="4483" y="2468"/>
                </a:lnTo>
                <a:cubicBezTo>
                  <a:pt x="4485" y="2462"/>
                  <a:pt x="4481" y="2453"/>
                  <a:pt x="4481" y="2453"/>
                </a:cubicBezTo>
                <a:lnTo>
                  <a:pt x="4470" y="2476"/>
                </a:lnTo>
                <a:cubicBezTo>
                  <a:pt x="4459" y="2481"/>
                  <a:pt x="4452" y="2484"/>
                  <a:pt x="4447" y="2484"/>
                </a:cubicBezTo>
                <a:cubicBezTo>
                  <a:pt x="4443" y="2484"/>
                  <a:pt x="4442" y="2481"/>
                  <a:pt x="4442" y="2476"/>
                </a:cubicBezTo>
                <a:lnTo>
                  <a:pt x="4442" y="2476"/>
                </a:lnTo>
                <a:cubicBezTo>
                  <a:pt x="4386" y="2509"/>
                  <a:pt x="4475" y="2481"/>
                  <a:pt x="4403" y="2521"/>
                </a:cubicBezTo>
                <a:cubicBezTo>
                  <a:pt x="4407" y="2516"/>
                  <a:pt x="4404" y="2515"/>
                  <a:pt x="4410" y="2512"/>
                </a:cubicBezTo>
                <a:lnTo>
                  <a:pt x="4410" y="2512"/>
                </a:lnTo>
                <a:cubicBezTo>
                  <a:pt x="4339" y="2550"/>
                  <a:pt x="4284" y="2600"/>
                  <a:pt x="4218" y="2633"/>
                </a:cubicBezTo>
                <a:cubicBezTo>
                  <a:pt x="4192" y="2633"/>
                  <a:pt x="4263" y="2598"/>
                  <a:pt x="4245" y="2598"/>
                </a:cubicBezTo>
                <a:cubicBezTo>
                  <a:pt x="4244" y="2598"/>
                  <a:pt x="4242" y="2599"/>
                  <a:pt x="4240" y="2599"/>
                </a:cubicBezTo>
                <a:cubicBezTo>
                  <a:pt x="4223" y="2610"/>
                  <a:pt x="4207" y="2627"/>
                  <a:pt x="4184" y="2638"/>
                </a:cubicBezTo>
                <a:cubicBezTo>
                  <a:pt x="4184" y="2638"/>
                  <a:pt x="4184" y="2633"/>
                  <a:pt x="4184" y="2633"/>
                </a:cubicBezTo>
                <a:lnTo>
                  <a:pt x="4145" y="2621"/>
                </a:lnTo>
                <a:lnTo>
                  <a:pt x="4139" y="2610"/>
                </a:lnTo>
                <a:lnTo>
                  <a:pt x="4167" y="2627"/>
                </a:lnTo>
                <a:cubicBezTo>
                  <a:pt x="4156" y="2605"/>
                  <a:pt x="4139" y="2610"/>
                  <a:pt x="4128" y="2605"/>
                </a:cubicBezTo>
                <a:cubicBezTo>
                  <a:pt x="4128" y="2599"/>
                  <a:pt x="4128" y="2593"/>
                  <a:pt x="4123" y="2588"/>
                </a:cubicBezTo>
                <a:lnTo>
                  <a:pt x="4078" y="2588"/>
                </a:lnTo>
                <a:cubicBezTo>
                  <a:pt x="4078" y="2577"/>
                  <a:pt x="4100" y="2582"/>
                  <a:pt x="4083" y="2565"/>
                </a:cubicBezTo>
                <a:cubicBezTo>
                  <a:pt x="4081" y="2565"/>
                  <a:pt x="4080" y="2565"/>
                  <a:pt x="4078" y="2565"/>
                </a:cubicBezTo>
                <a:cubicBezTo>
                  <a:pt x="4068" y="2565"/>
                  <a:pt x="4080" y="2579"/>
                  <a:pt x="4071" y="2579"/>
                </a:cubicBezTo>
                <a:cubicBezTo>
                  <a:pt x="4069" y="2579"/>
                  <a:pt x="4066" y="2579"/>
                  <a:pt x="4061" y="2577"/>
                </a:cubicBezTo>
                <a:cubicBezTo>
                  <a:pt x="4050" y="2560"/>
                  <a:pt x="4055" y="2554"/>
                  <a:pt x="4033" y="2554"/>
                </a:cubicBezTo>
                <a:cubicBezTo>
                  <a:pt x="4037" y="2550"/>
                  <a:pt x="4040" y="2547"/>
                  <a:pt x="4044" y="2546"/>
                </a:cubicBezTo>
                <a:lnTo>
                  <a:pt x="4044" y="2546"/>
                </a:lnTo>
                <a:cubicBezTo>
                  <a:pt x="4046" y="2547"/>
                  <a:pt x="4048" y="2548"/>
                  <a:pt x="4050" y="2549"/>
                </a:cubicBezTo>
                <a:cubicBezTo>
                  <a:pt x="4048" y="2547"/>
                  <a:pt x="4046" y="2546"/>
                  <a:pt x="4045" y="2546"/>
                </a:cubicBezTo>
                <a:cubicBezTo>
                  <a:pt x="4045" y="2546"/>
                  <a:pt x="4044" y="2546"/>
                  <a:pt x="4044" y="2546"/>
                </a:cubicBezTo>
                <a:lnTo>
                  <a:pt x="4044" y="2546"/>
                </a:lnTo>
                <a:cubicBezTo>
                  <a:pt x="4029" y="2540"/>
                  <a:pt x="4009" y="2525"/>
                  <a:pt x="3998" y="2525"/>
                </a:cubicBezTo>
                <a:cubicBezTo>
                  <a:pt x="3996" y="2525"/>
                  <a:pt x="3995" y="2526"/>
                  <a:pt x="3994" y="2526"/>
                </a:cubicBezTo>
                <a:cubicBezTo>
                  <a:pt x="3983" y="2509"/>
                  <a:pt x="3938" y="2498"/>
                  <a:pt x="3949" y="2481"/>
                </a:cubicBezTo>
                <a:cubicBezTo>
                  <a:pt x="3943" y="2481"/>
                  <a:pt x="3915" y="2476"/>
                  <a:pt x="3899" y="2470"/>
                </a:cubicBezTo>
                <a:cubicBezTo>
                  <a:pt x="3938" y="2465"/>
                  <a:pt x="3843" y="2431"/>
                  <a:pt x="3865" y="2414"/>
                </a:cubicBezTo>
                <a:lnTo>
                  <a:pt x="3865" y="2414"/>
                </a:lnTo>
                <a:cubicBezTo>
                  <a:pt x="3863" y="2415"/>
                  <a:pt x="3861" y="2415"/>
                  <a:pt x="3859" y="2415"/>
                </a:cubicBezTo>
                <a:cubicBezTo>
                  <a:pt x="3829" y="2415"/>
                  <a:pt x="3792" y="2382"/>
                  <a:pt x="3758" y="2368"/>
                </a:cubicBezTo>
                <a:lnTo>
                  <a:pt x="3758" y="2368"/>
                </a:lnTo>
                <a:cubicBezTo>
                  <a:pt x="3758" y="2368"/>
                  <a:pt x="3759" y="2369"/>
                  <a:pt x="3759" y="2369"/>
                </a:cubicBezTo>
                <a:cubicBezTo>
                  <a:pt x="3758" y="2368"/>
                  <a:pt x="3757" y="2368"/>
                  <a:pt x="3756" y="2367"/>
                </a:cubicBezTo>
                <a:lnTo>
                  <a:pt x="3756" y="2367"/>
                </a:lnTo>
                <a:cubicBezTo>
                  <a:pt x="3757" y="2367"/>
                  <a:pt x="3757" y="2367"/>
                  <a:pt x="3758" y="2368"/>
                </a:cubicBezTo>
                <a:lnTo>
                  <a:pt x="3758" y="2368"/>
                </a:lnTo>
                <a:cubicBezTo>
                  <a:pt x="3757" y="2366"/>
                  <a:pt x="3756" y="2365"/>
                  <a:pt x="3754" y="2365"/>
                </a:cubicBezTo>
                <a:lnTo>
                  <a:pt x="3754" y="2365"/>
                </a:lnTo>
                <a:cubicBezTo>
                  <a:pt x="3755" y="2365"/>
                  <a:pt x="3755" y="2366"/>
                  <a:pt x="3756" y="2367"/>
                </a:cubicBezTo>
                <a:lnTo>
                  <a:pt x="3756" y="2367"/>
                </a:lnTo>
                <a:cubicBezTo>
                  <a:pt x="3753" y="2366"/>
                  <a:pt x="3750" y="2365"/>
                  <a:pt x="3747" y="2364"/>
                </a:cubicBezTo>
                <a:lnTo>
                  <a:pt x="3747" y="2364"/>
                </a:lnTo>
                <a:cubicBezTo>
                  <a:pt x="3747" y="2364"/>
                  <a:pt x="3751" y="2364"/>
                  <a:pt x="3754" y="2365"/>
                </a:cubicBezTo>
                <a:lnTo>
                  <a:pt x="3754" y="2365"/>
                </a:lnTo>
                <a:cubicBezTo>
                  <a:pt x="3741" y="2351"/>
                  <a:pt x="3735" y="2340"/>
                  <a:pt x="3725" y="2330"/>
                </a:cubicBezTo>
                <a:cubicBezTo>
                  <a:pt x="3721" y="2336"/>
                  <a:pt x="3715" y="2338"/>
                  <a:pt x="3708" y="2338"/>
                </a:cubicBezTo>
                <a:cubicBezTo>
                  <a:pt x="3693" y="2338"/>
                  <a:pt x="3673" y="2330"/>
                  <a:pt x="3658" y="2330"/>
                </a:cubicBezTo>
                <a:cubicBezTo>
                  <a:pt x="3647" y="2297"/>
                  <a:pt x="3686" y="2319"/>
                  <a:pt x="3686" y="2302"/>
                </a:cubicBezTo>
                <a:lnTo>
                  <a:pt x="3686" y="2302"/>
                </a:lnTo>
                <a:cubicBezTo>
                  <a:pt x="3685" y="2304"/>
                  <a:pt x="3683" y="2305"/>
                  <a:pt x="3680" y="2305"/>
                </a:cubicBezTo>
                <a:cubicBezTo>
                  <a:pt x="3670" y="2305"/>
                  <a:pt x="3652" y="2297"/>
                  <a:pt x="3644" y="2297"/>
                </a:cubicBezTo>
                <a:cubicBezTo>
                  <a:pt x="3641" y="2297"/>
                  <a:pt x="3640" y="2298"/>
                  <a:pt x="3641" y="2302"/>
                </a:cubicBezTo>
                <a:cubicBezTo>
                  <a:pt x="3624" y="2280"/>
                  <a:pt x="3624" y="2285"/>
                  <a:pt x="3624" y="2269"/>
                </a:cubicBezTo>
                <a:cubicBezTo>
                  <a:pt x="3620" y="2273"/>
                  <a:pt x="3616" y="2275"/>
                  <a:pt x="3613" y="2275"/>
                </a:cubicBezTo>
                <a:cubicBezTo>
                  <a:pt x="3606" y="2275"/>
                  <a:pt x="3601" y="2263"/>
                  <a:pt x="3585" y="2263"/>
                </a:cubicBezTo>
                <a:cubicBezTo>
                  <a:pt x="3563" y="2235"/>
                  <a:pt x="3585" y="2241"/>
                  <a:pt x="3551" y="2229"/>
                </a:cubicBezTo>
                <a:cubicBezTo>
                  <a:pt x="3549" y="2222"/>
                  <a:pt x="3553" y="2220"/>
                  <a:pt x="3558" y="2220"/>
                </a:cubicBezTo>
                <a:cubicBezTo>
                  <a:pt x="3565" y="2220"/>
                  <a:pt x="3574" y="2224"/>
                  <a:pt x="3574" y="2224"/>
                </a:cubicBezTo>
                <a:cubicBezTo>
                  <a:pt x="3566" y="2219"/>
                  <a:pt x="3561" y="2218"/>
                  <a:pt x="3558" y="2218"/>
                </a:cubicBezTo>
                <a:cubicBezTo>
                  <a:pt x="3548" y="2218"/>
                  <a:pt x="3548" y="2231"/>
                  <a:pt x="3540" y="2235"/>
                </a:cubicBezTo>
                <a:cubicBezTo>
                  <a:pt x="3501" y="2213"/>
                  <a:pt x="3529" y="2213"/>
                  <a:pt x="3523" y="2196"/>
                </a:cubicBezTo>
                <a:cubicBezTo>
                  <a:pt x="3495" y="2185"/>
                  <a:pt x="3473" y="2190"/>
                  <a:pt x="3456" y="2179"/>
                </a:cubicBezTo>
                <a:cubicBezTo>
                  <a:pt x="3456" y="2173"/>
                  <a:pt x="3456" y="2173"/>
                  <a:pt x="3462" y="2173"/>
                </a:cubicBezTo>
                <a:cubicBezTo>
                  <a:pt x="3428" y="2168"/>
                  <a:pt x="3389" y="2129"/>
                  <a:pt x="3355" y="2123"/>
                </a:cubicBezTo>
                <a:cubicBezTo>
                  <a:pt x="3350" y="2123"/>
                  <a:pt x="3350" y="2117"/>
                  <a:pt x="3350" y="2117"/>
                </a:cubicBezTo>
                <a:cubicBezTo>
                  <a:pt x="3350" y="2129"/>
                  <a:pt x="3350" y="2134"/>
                  <a:pt x="3344" y="2140"/>
                </a:cubicBezTo>
                <a:cubicBezTo>
                  <a:pt x="3327" y="2134"/>
                  <a:pt x="3311" y="2134"/>
                  <a:pt x="3311" y="2123"/>
                </a:cubicBezTo>
                <a:lnTo>
                  <a:pt x="3311" y="2123"/>
                </a:lnTo>
                <a:cubicBezTo>
                  <a:pt x="3314" y="2125"/>
                  <a:pt x="3317" y="2125"/>
                  <a:pt x="3319" y="2125"/>
                </a:cubicBezTo>
                <a:cubicBezTo>
                  <a:pt x="3322" y="2125"/>
                  <a:pt x="3324" y="2123"/>
                  <a:pt x="3327" y="2123"/>
                </a:cubicBezTo>
                <a:lnTo>
                  <a:pt x="3316" y="2117"/>
                </a:lnTo>
                <a:cubicBezTo>
                  <a:pt x="3315" y="2112"/>
                  <a:pt x="3315" y="2109"/>
                  <a:pt x="3317" y="2109"/>
                </a:cubicBezTo>
                <a:cubicBezTo>
                  <a:pt x="3320" y="2109"/>
                  <a:pt x="3330" y="2120"/>
                  <a:pt x="3338" y="2120"/>
                </a:cubicBezTo>
                <a:cubicBezTo>
                  <a:pt x="3340" y="2120"/>
                  <a:pt x="3342" y="2119"/>
                  <a:pt x="3344" y="2117"/>
                </a:cubicBezTo>
                <a:cubicBezTo>
                  <a:pt x="3311" y="2101"/>
                  <a:pt x="3271" y="2095"/>
                  <a:pt x="3254" y="2078"/>
                </a:cubicBezTo>
                <a:cubicBezTo>
                  <a:pt x="3255" y="2075"/>
                  <a:pt x="3258" y="2074"/>
                  <a:pt x="3260" y="2074"/>
                </a:cubicBezTo>
                <a:cubicBezTo>
                  <a:pt x="3269" y="2074"/>
                  <a:pt x="3284" y="2085"/>
                  <a:pt x="3290" y="2085"/>
                </a:cubicBezTo>
                <a:cubicBezTo>
                  <a:pt x="3293" y="2085"/>
                  <a:pt x="3293" y="2082"/>
                  <a:pt x="3288" y="2073"/>
                </a:cubicBezTo>
                <a:lnTo>
                  <a:pt x="3288" y="2073"/>
                </a:lnTo>
                <a:lnTo>
                  <a:pt x="3316" y="2101"/>
                </a:lnTo>
                <a:cubicBezTo>
                  <a:pt x="3313" y="2088"/>
                  <a:pt x="3313" y="2085"/>
                  <a:pt x="3315" y="2085"/>
                </a:cubicBezTo>
                <a:lnTo>
                  <a:pt x="3315" y="2085"/>
                </a:lnTo>
                <a:cubicBezTo>
                  <a:pt x="3317" y="2085"/>
                  <a:pt x="3323" y="2090"/>
                  <a:pt x="3326" y="2090"/>
                </a:cubicBezTo>
                <a:cubicBezTo>
                  <a:pt x="3328" y="2090"/>
                  <a:pt x="3329" y="2088"/>
                  <a:pt x="3327" y="2078"/>
                </a:cubicBezTo>
                <a:cubicBezTo>
                  <a:pt x="3283" y="2045"/>
                  <a:pt x="3271" y="2056"/>
                  <a:pt x="3232" y="2022"/>
                </a:cubicBezTo>
                <a:cubicBezTo>
                  <a:pt x="3221" y="2022"/>
                  <a:pt x="3232" y="2033"/>
                  <a:pt x="3215" y="2039"/>
                </a:cubicBezTo>
                <a:cubicBezTo>
                  <a:pt x="3148" y="2011"/>
                  <a:pt x="3187" y="1972"/>
                  <a:pt x="3131" y="1961"/>
                </a:cubicBezTo>
                <a:cubicBezTo>
                  <a:pt x="3123" y="1963"/>
                  <a:pt x="3116" y="1968"/>
                  <a:pt x="3107" y="1968"/>
                </a:cubicBezTo>
                <a:cubicBezTo>
                  <a:pt x="3099" y="1968"/>
                  <a:pt x="3089" y="1963"/>
                  <a:pt x="3075" y="1949"/>
                </a:cubicBezTo>
                <a:lnTo>
                  <a:pt x="3098" y="1938"/>
                </a:lnTo>
                <a:cubicBezTo>
                  <a:pt x="3084" y="1931"/>
                  <a:pt x="3075" y="1930"/>
                  <a:pt x="3068" y="1930"/>
                </a:cubicBezTo>
                <a:cubicBezTo>
                  <a:pt x="3062" y="1930"/>
                  <a:pt x="3058" y="1931"/>
                  <a:pt x="3053" y="1931"/>
                </a:cubicBezTo>
                <a:cubicBezTo>
                  <a:pt x="3045" y="1931"/>
                  <a:pt x="3037" y="1927"/>
                  <a:pt x="3019" y="1910"/>
                </a:cubicBezTo>
                <a:lnTo>
                  <a:pt x="3019" y="1910"/>
                </a:lnTo>
                <a:cubicBezTo>
                  <a:pt x="3029" y="1910"/>
                  <a:pt x="3051" y="1922"/>
                  <a:pt x="3053" y="1922"/>
                </a:cubicBezTo>
                <a:cubicBezTo>
                  <a:pt x="3054" y="1922"/>
                  <a:pt x="3054" y="1922"/>
                  <a:pt x="3053" y="1921"/>
                </a:cubicBezTo>
                <a:cubicBezTo>
                  <a:pt x="3044" y="1908"/>
                  <a:pt x="3037" y="1904"/>
                  <a:pt x="3031" y="1904"/>
                </a:cubicBezTo>
                <a:cubicBezTo>
                  <a:pt x="3026" y="1904"/>
                  <a:pt x="3020" y="1907"/>
                  <a:pt x="3014" y="1907"/>
                </a:cubicBezTo>
                <a:cubicBezTo>
                  <a:pt x="3010" y="1907"/>
                  <a:pt x="3007" y="1907"/>
                  <a:pt x="3002" y="1905"/>
                </a:cubicBezTo>
                <a:lnTo>
                  <a:pt x="3008" y="1888"/>
                </a:lnTo>
                <a:cubicBezTo>
                  <a:pt x="2963" y="1860"/>
                  <a:pt x="2907" y="1837"/>
                  <a:pt x="2857" y="1809"/>
                </a:cubicBezTo>
                <a:cubicBezTo>
                  <a:pt x="2862" y="1809"/>
                  <a:pt x="2874" y="1809"/>
                  <a:pt x="2868" y="1798"/>
                </a:cubicBezTo>
                <a:cubicBezTo>
                  <a:pt x="2801" y="1765"/>
                  <a:pt x="2739" y="1714"/>
                  <a:pt x="2683" y="1669"/>
                </a:cubicBezTo>
                <a:lnTo>
                  <a:pt x="2655" y="1664"/>
                </a:lnTo>
                <a:cubicBezTo>
                  <a:pt x="2650" y="1664"/>
                  <a:pt x="2644" y="1653"/>
                  <a:pt x="2655" y="1653"/>
                </a:cubicBezTo>
                <a:cubicBezTo>
                  <a:pt x="2650" y="1649"/>
                  <a:pt x="2647" y="1647"/>
                  <a:pt x="2645" y="1647"/>
                </a:cubicBezTo>
                <a:cubicBezTo>
                  <a:pt x="2640" y="1647"/>
                  <a:pt x="2644" y="1659"/>
                  <a:pt x="2637" y="1659"/>
                </a:cubicBezTo>
                <a:cubicBezTo>
                  <a:pt x="2636" y="1659"/>
                  <a:pt x="2634" y="1659"/>
                  <a:pt x="2633" y="1658"/>
                </a:cubicBezTo>
                <a:cubicBezTo>
                  <a:pt x="2622" y="1653"/>
                  <a:pt x="2622" y="1641"/>
                  <a:pt x="2633" y="1641"/>
                </a:cubicBezTo>
                <a:cubicBezTo>
                  <a:pt x="2582" y="1625"/>
                  <a:pt x="2504" y="1591"/>
                  <a:pt x="2465" y="1552"/>
                </a:cubicBezTo>
                <a:lnTo>
                  <a:pt x="2476" y="1552"/>
                </a:lnTo>
                <a:cubicBezTo>
                  <a:pt x="2462" y="1538"/>
                  <a:pt x="2449" y="1538"/>
                  <a:pt x="2437" y="1538"/>
                </a:cubicBezTo>
                <a:cubicBezTo>
                  <a:pt x="2424" y="1538"/>
                  <a:pt x="2412" y="1538"/>
                  <a:pt x="2398" y="1524"/>
                </a:cubicBezTo>
                <a:lnTo>
                  <a:pt x="2409" y="1524"/>
                </a:lnTo>
                <a:cubicBezTo>
                  <a:pt x="2336" y="1473"/>
                  <a:pt x="2252" y="1434"/>
                  <a:pt x="2207" y="1378"/>
                </a:cubicBezTo>
                <a:cubicBezTo>
                  <a:pt x="2205" y="1379"/>
                  <a:pt x="2203" y="1379"/>
                  <a:pt x="2201" y="1379"/>
                </a:cubicBezTo>
                <a:cubicBezTo>
                  <a:pt x="2181" y="1379"/>
                  <a:pt x="2149" y="1342"/>
                  <a:pt x="2130" y="1342"/>
                </a:cubicBezTo>
                <a:cubicBezTo>
                  <a:pt x="2128" y="1342"/>
                  <a:pt x="2125" y="1342"/>
                  <a:pt x="2123" y="1344"/>
                </a:cubicBezTo>
                <a:cubicBezTo>
                  <a:pt x="2084" y="1311"/>
                  <a:pt x="2101" y="1311"/>
                  <a:pt x="2045" y="1266"/>
                </a:cubicBezTo>
                <a:cubicBezTo>
                  <a:pt x="2039" y="1260"/>
                  <a:pt x="2032" y="1260"/>
                  <a:pt x="2024" y="1260"/>
                </a:cubicBezTo>
                <a:cubicBezTo>
                  <a:pt x="2015" y="1260"/>
                  <a:pt x="2006" y="1260"/>
                  <a:pt x="1994" y="1255"/>
                </a:cubicBezTo>
                <a:lnTo>
                  <a:pt x="2000" y="1244"/>
                </a:lnTo>
                <a:lnTo>
                  <a:pt x="1966" y="1238"/>
                </a:lnTo>
                <a:lnTo>
                  <a:pt x="1961" y="1216"/>
                </a:lnTo>
                <a:lnTo>
                  <a:pt x="1944" y="1210"/>
                </a:lnTo>
                <a:lnTo>
                  <a:pt x="1944" y="1210"/>
                </a:lnTo>
                <a:cubicBezTo>
                  <a:pt x="1950" y="1216"/>
                  <a:pt x="1955" y="1227"/>
                  <a:pt x="1950" y="1227"/>
                </a:cubicBezTo>
                <a:cubicBezTo>
                  <a:pt x="1922" y="1216"/>
                  <a:pt x="1888" y="1176"/>
                  <a:pt x="1894" y="1171"/>
                </a:cubicBezTo>
                <a:lnTo>
                  <a:pt x="1815" y="1137"/>
                </a:lnTo>
                <a:cubicBezTo>
                  <a:pt x="1817" y="1136"/>
                  <a:pt x="1819" y="1135"/>
                  <a:pt x="1821" y="1135"/>
                </a:cubicBezTo>
                <a:cubicBezTo>
                  <a:pt x="1824" y="1135"/>
                  <a:pt x="1826" y="1135"/>
                  <a:pt x="1829" y="1136"/>
                </a:cubicBezTo>
                <a:lnTo>
                  <a:pt x="1829" y="1136"/>
                </a:lnTo>
                <a:cubicBezTo>
                  <a:pt x="1818" y="1127"/>
                  <a:pt x="1841" y="1119"/>
                  <a:pt x="1810" y="1115"/>
                </a:cubicBezTo>
                <a:lnTo>
                  <a:pt x="1810" y="1115"/>
                </a:lnTo>
                <a:cubicBezTo>
                  <a:pt x="1810" y="1120"/>
                  <a:pt x="1798" y="1120"/>
                  <a:pt x="1798" y="1120"/>
                </a:cubicBezTo>
                <a:cubicBezTo>
                  <a:pt x="1787" y="1104"/>
                  <a:pt x="1748" y="1081"/>
                  <a:pt x="1720" y="1064"/>
                </a:cubicBezTo>
                <a:lnTo>
                  <a:pt x="1731" y="1059"/>
                </a:lnTo>
                <a:cubicBezTo>
                  <a:pt x="1681" y="1025"/>
                  <a:pt x="1625" y="997"/>
                  <a:pt x="1569" y="964"/>
                </a:cubicBezTo>
                <a:lnTo>
                  <a:pt x="1569" y="964"/>
                </a:lnTo>
                <a:cubicBezTo>
                  <a:pt x="1581" y="976"/>
                  <a:pt x="1578" y="985"/>
                  <a:pt x="1570" y="985"/>
                </a:cubicBezTo>
                <a:cubicBezTo>
                  <a:pt x="1566" y="985"/>
                  <a:pt x="1562" y="984"/>
                  <a:pt x="1558" y="980"/>
                </a:cubicBezTo>
                <a:lnTo>
                  <a:pt x="1558" y="964"/>
                </a:lnTo>
                <a:lnTo>
                  <a:pt x="1558" y="964"/>
                </a:lnTo>
                <a:cubicBezTo>
                  <a:pt x="1544" y="968"/>
                  <a:pt x="1560" y="976"/>
                  <a:pt x="1551" y="976"/>
                </a:cubicBezTo>
                <a:cubicBezTo>
                  <a:pt x="1549" y="976"/>
                  <a:pt x="1546" y="976"/>
                  <a:pt x="1541" y="975"/>
                </a:cubicBezTo>
                <a:cubicBezTo>
                  <a:pt x="1527" y="966"/>
                  <a:pt x="1536" y="957"/>
                  <a:pt x="1545" y="957"/>
                </a:cubicBezTo>
                <a:cubicBezTo>
                  <a:pt x="1547" y="957"/>
                  <a:pt x="1548" y="957"/>
                  <a:pt x="1550" y="957"/>
                </a:cubicBezTo>
                <a:lnTo>
                  <a:pt x="1550" y="957"/>
                </a:lnTo>
                <a:lnTo>
                  <a:pt x="1524" y="947"/>
                </a:lnTo>
                <a:cubicBezTo>
                  <a:pt x="1524" y="941"/>
                  <a:pt x="1535" y="941"/>
                  <a:pt x="1535" y="936"/>
                </a:cubicBezTo>
                <a:lnTo>
                  <a:pt x="1535" y="936"/>
                </a:lnTo>
                <a:cubicBezTo>
                  <a:pt x="1534" y="936"/>
                  <a:pt x="1534" y="936"/>
                  <a:pt x="1533" y="936"/>
                </a:cubicBezTo>
                <a:cubicBezTo>
                  <a:pt x="1522" y="936"/>
                  <a:pt x="1503" y="902"/>
                  <a:pt x="1483" y="902"/>
                </a:cubicBezTo>
                <a:cubicBezTo>
                  <a:pt x="1482" y="902"/>
                  <a:pt x="1480" y="902"/>
                  <a:pt x="1479" y="902"/>
                </a:cubicBezTo>
                <a:lnTo>
                  <a:pt x="1479" y="896"/>
                </a:lnTo>
                <a:cubicBezTo>
                  <a:pt x="1423" y="863"/>
                  <a:pt x="1395" y="852"/>
                  <a:pt x="1350" y="824"/>
                </a:cubicBezTo>
                <a:cubicBezTo>
                  <a:pt x="1349" y="826"/>
                  <a:pt x="1347" y="827"/>
                  <a:pt x="1344" y="827"/>
                </a:cubicBezTo>
                <a:cubicBezTo>
                  <a:pt x="1336" y="827"/>
                  <a:pt x="1322" y="818"/>
                  <a:pt x="1306" y="818"/>
                </a:cubicBezTo>
                <a:cubicBezTo>
                  <a:pt x="1278" y="796"/>
                  <a:pt x="1244" y="762"/>
                  <a:pt x="1205" y="740"/>
                </a:cubicBezTo>
                <a:cubicBezTo>
                  <a:pt x="1193" y="736"/>
                  <a:pt x="1188" y="735"/>
                  <a:pt x="1185" y="735"/>
                </a:cubicBezTo>
                <a:cubicBezTo>
                  <a:pt x="1179" y="735"/>
                  <a:pt x="1182" y="740"/>
                  <a:pt x="1171" y="740"/>
                </a:cubicBezTo>
                <a:cubicBezTo>
                  <a:pt x="1176" y="730"/>
                  <a:pt x="1145" y="711"/>
                  <a:pt x="1155" y="711"/>
                </a:cubicBezTo>
                <a:lnTo>
                  <a:pt x="1155" y="711"/>
                </a:lnTo>
                <a:cubicBezTo>
                  <a:pt x="1156" y="711"/>
                  <a:pt x="1157" y="711"/>
                  <a:pt x="1160" y="712"/>
                </a:cubicBezTo>
                <a:cubicBezTo>
                  <a:pt x="1137" y="695"/>
                  <a:pt x="1121" y="689"/>
                  <a:pt x="1104" y="678"/>
                </a:cubicBezTo>
                <a:cubicBezTo>
                  <a:pt x="1076" y="661"/>
                  <a:pt x="1042" y="644"/>
                  <a:pt x="992" y="616"/>
                </a:cubicBezTo>
                <a:lnTo>
                  <a:pt x="992" y="616"/>
                </a:lnTo>
                <a:cubicBezTo>
                  <a:pt x="1003" y="633"/>
                  <a:pt x="1014" y="639"/>
                  <a:pt x="1014" y="644"/>
                </a:cubicBezTo>
                <a:cubicBezTo>
                  <a:pt x="997" y="633"/>
                  <a:pt x="975" y="611"/>
                  <a:pt x="975" y="605"/>
                </a:cubicBezTo>
                <a:cubicBezTo>
                  <a:pt x="930" y="588"/>
                  <a:pt x="863" y="538"/>
                  <a:pt x="785" y="476"/>
                </a:cubicBezTo>
                <a:cubicBezTo>
                  <a:pt x="712" y="419"/>
                  <a:pt x="625" y="358"/>
                  <a:pt x="608" y="358"/>
                </a:cubicBezTo>
                <a:cubicBezTo>
                  <a:pt x="607" y="358"/>
                  <a:pt x="606" y="358"/>
                  <a:pt x="605" y="359"/>
                </a:cubicBezTo>
                <a:cubicBezTo>
                  <a:pt x="589" y="353"/>
                  <a:pt x="572" y="348"/>
                  <a:pt x="561" y="342"/>
                </a:cubicBezTo>
                <a:cubicBezTo>
                  <a:pt x="521" y="314"/>
                  <a:pt x="533" y="320"/>
                  <a:pt x="516" y="303"/>
                </a:cubicBezTo>
                <a:close/>
                <a:moveTo>
                  <a:pt x="1518" y="2660"/>
                </a:moveTo>
                <a:cubicBezTo>
                  <a:pt x="1518" y="2660"/>
                  <a:pt x="1518" y="2660"/>
                  <a:pt x="1518" y="2661"/>
                </a:cubicBezTo>
                <a:lnTo>
                  <a:pt x="1518" y="2661"/>
                </a:lnTo>
                <a:cubicBezTo>
                  <a:pt x="1518" y="2661"/>
                  <a:pt x="1518" y="2661"/>
                  <a:pt x="1518" y="2661"/>
                </a:cubicBezTo>
                <a:cubicBezTo>
                  <a:pt x="1518" y="2660"/>
                  <a:pt x="1518" y="2660"/>
                  <a:pt x="1518" y="2660"/>
                </a:cubicBezTo>
                <a:close/>
                <a:moveTo>
                  <a:pt x="1608" y="2666"/>
                </a:moveTo>
                <a:cubicBezTo>
                  <a:pt x="1614" y="2677"/>
                  <a:pt x="1625" y="2694"/>
                  <a:pt x="1636" y="2711"/>
                </a:cubicBezTo>
                <a:cubicBezTo>
                  <a:pt x="1634" y="2713"/>
                  <a:pt x="1631" y="2715"/>
                  <a:pt x="1629" y="2715"/>
                </a:cubicBezTo>
                <a:cubicBezTo>
                  <a:pt x="1626" y="2715"/>
                  <a:pt x="1622" y="2712"/>
                  <a:pt x="1619" y="2705"/>
                </a:cubicBezTo>
                <a:lnTo>
                  <a:pt x="1619" y="2705"/>
                </a:lnTo>
                <a:cubicBezTo>
                  <a:pt x="1620" y="2706"/>
                  <a:pt x="1620" y="2706"/>
                  <a:pt x="1620" y="2706"/>
                </a:cubicBezTo>
                <a:cubicBezTo>
                  <a:pt x="1623" y="2706"/>
                  <a:pt x="1613" y="2682"/>
                  <a:pt x="1608" y="2666"/>
                </a:cubicBezTo>
                <a:close/>
                <a:moveTo>
                  <a:pt x="1653" y="2896"/>
                </a:moveTo>
                <a:lnTo>
                  <a:pt x="1653" y="2896"/>
                </a:lnTo>
                <a:cubicBezTo>
                  <a:pt x="1658" y="2901"/>
                  <a:pt x="1664" y="2913"/>
                  <a:pt x="1670" y="2924"/>
                </a:cubicBezTo>
                <a:lnTo>
                  <a:pt x="1664" y="2924"/>
                </a:lnTo>
                <a:cubicBezTo>
                  <a:pt x="1653" y="2907"/>
                  <a:pt x="1653" y="2901"/>
                  <a:pt x="1653" y="2896"/>
                </a:cubicBezTo>
                <a:close/>
                <a:moveTo>
                  <a:pt x="3439" y="2996"/>
                </a:moveTo>
                <a:cubicBezTo>
                  <a:pt x="3439" y="2997"/>
                  <a:pt x="3439" y="2997"/>
                  <a:pt x="3439" y="2998"/>
                </a:cubicBezTo>
                <a:lnTo>
                  <a:pt x="3439" y="2998"/>
                </a:lnTo>
                <a:cubicBezTo>
                  <a:pt x="3439" y="2997"/>
                  <a:pt x="3439" y="2997"/>
                  <a:pt x="3439" y="2997"/>
                </a:cubicBezTo>
                <a:cubicBezTo>
                  <a:pt x="3439" y="2997"/>
                  <a:pt x="3439" y="2996"/>
                  <a:pt x="3439" y="2996"/>
                </a:cubicBezTo>
                <a:close/>
                <a:moveTo>
                  <a:pt x="4139" y="3002"/>
                </a:moveTo>
                <a:cubicBezTo>
                  <a:pt x="4138" y="3002"/>
                  <a:pt x="4138" y="3002"/>
                  <a:pt x="4139" y="3003"/>
                </a:cubicBezTo>
                <a:lnTo>
                  <a:pt x="4139" y="3003"/>
                </a:lnTo>
                <a:cubicBezTo>
                  <a:pt x="4139" y="3002"/>
                  <a:pt x="4139" y="3002"/>
                  <a:pt x="4139" y="3002"/>
                </a:cubicBezTo>
                <a:close/>
                <a:moveTo>
                  <a:pt x="3467" y="3013"/>
                </a:moveTo>
                <a:lnTo>
                  <a:pt x="3472" y="3020"/>
                </a:lnTo>
                <a:lnTo>
                  <a:pt x="3472" y="3020"/>
                </a:lnTo>
                <a:cubicBezTo>
                  <a:pt x="3473" y="3018"/>
                  <a:pt x="3472" y="3016"/>
                  <a:pt x="3467" y="3013"/>
                </a:cubicBezTo>
                <a:close/>
                <a:moveTo>
                  <a:pt x="3411" y="2991"/>
                </a:moveTo>
                <a:lnTo>
                  <a:pt x="3411" y="2991"/>
                </a:lnTo>
                <a:cubicBezTo>
                  <a:pt x="3434" y="3008"/>
                  <a:pt x="3467" y="3030"/>
                  <a:pt x="3479" y="3030"/>
                </a:cubicBezTo>
                <a:lnTo>
                  <a:pt x="3472" y="3020"/>
                </a:lnTo>
                <a:lnTo>
                  <a:pt x="3472" y="3020"/>
                </a:lnTo>
                <a:cubicBezTo>
                  <a:pt x="3471" y="3021"/>
                  <a:pt x="3469" y="3021"/>
                  <a:pt x="3467" y="3021"/>
                </a:cubicBezTo>
                <a:cubicBezTo>
                  <a:pt x="3465" y="3021"/>
                  <a:pt x="3463" y="3021"/>
                  <a:pt x="3462" y="3019"/>
                </a:cubicBezTo>
                <a:cubicBezTo>
                  <a:pt x="3441" y="3015"/>
                  <a:pt x="3439" y="3005"/>
                  <a:pt x="3439" y="2998"/>
                </a:cubicBezTo>
                <a:lnTo>
                  <a:pt x="3439" y="2998"/>
                </a:lnTo>
                <a:cubicBezTo>
                  <a:pt x="3438" y="2998"/>
                  <a:pt x="3438" y="2998"/>
                  <a:pt x="3437" y="2998"/>
                </a:cubicBezTo>
                <a:cubicBezTo>
                  <a:pt x="3431" y="2998"/>
                  <a:pt x="3416" y="2991"/>
                  <a:pt x="3411" y="2991"/>
                </a:cubicBezTo>
                <a:close/>
                <a:moveTo>
                  <a:pt x="3512" y="3103"/>
                </a:moveTo>
                <a:cubicBezTo>
                  <a:pt x="3494" y="3110"/>
                  <a:pt x="3483" y="3120"/>
                  <a:pt x="3475" y="3130"/>
                </a:cubicBezTo>
                <a:lnTo>
                  <a:pt x="3475" y="3130"/>
                </a:lnTo>
                <a:lnTo>
                  <a:pt x="3512" y="3103"/>
                </a:lnTo>
                <a:close/>
                <a:moveTo>
                  <a:pt x="3475" y="3130"/>
                </a:moveTo>
                <a:lnTo>
                  <a:pt x="3473" y="3131"/>
                </a:lnTo>
                <a:lnTo>
                  <a:pt x="3474" y="3131"/>
                </a:lnTo>
                <a:cubicBezTo>
                  <a:pt x="3474" y="3131"/>
                  <a:pt x="3474" y="3130"/>
                  <a:pt x="3475" y="3130"/>
                </a:cubicBezTo>
                <a:close/>
                <a:moveTo>
                  <a:pt x="3322" y="3226"/>
                </a:moveTo>
                <a:cubicBezTo>
                  <a:pt x="3318" y="3228"/>
                  <a:pt x="3315" y="3231"/>
                  <a:pt x="3312" y="3233"/>
                </a:cubicBezTo>
                <a:lnTo>
                  <a:pt x="3312" y="3233"/>
                </a:lnTo>
                <a:cubicBezTo>
                  <a:pt x="3316" y="3231"/>
                  <a:pt x="3319" y="3229"/>
                  <a:pt x="3322" y="3226"/>
                </a:cubicBezTo>
                <a:close/>
                <a:moveTo>
                  <a:pt x="1922" y="3277"/>
                </a:moveTo>
                <a:cubicBezTo>
                  <a:pt x="1923" y="3279"/>
                  <a:pt x="1925" y="3281"/>
                  <a:pt x="1927" y="3284"/>
                </a:cubicBezTo>
                <a:lnTo>
                  <a:pt x="1927" y="3284"/>
                </a:lnTo>
                <a:cubicBezTo>
                  <a:pt x="1925" y="3281"/>
                  <a:pt x="1923" y="3279"/>
                  <a:pt x="1922" y="3277"/>
                </a:cubicBezTo>
                <a:close/>
                <a:moveTo>
                  <a:pt x="1927" y="3284"/>
                </a:moveTo>
                <a:cubicBezTo>
                  <a:pt x="1930" y="3288"/>
                  <a:pt x="1934" y="3293"/>
                  <a:pt x="1938" y="3298"/>
                </a:cubicBezTo>
                <a:lnTo>
                  <a:pt x="1938" y="3298"/>
                </a:lnTo>
                <a:cubicBezTo>
                  <a:pt x="1934" y="3293"/>
                  <a:pt x="1931" y="3288"/>
                  <a:pt x="1927" y="3284"/>
                </a:cubicBezTo>
                <a:close/>
                <a:moveTo>
                  <a:pt x="3757" y="3302"/>
                </a:moveTo>
                <a:lnTo>
                  <a:pt x="3757" y="3302"/>
                </a:lnTo>
                <a:cubicBezTo>
                  <a:pt x="3758" y="3303"/>
                  <a:pt x="3758" y="3304"/>
                  <a:pt x="3759" y="3305"/>
                </a:cubicBezTo>
                <a:lnTo>
                  <a:pt x="3757" y="3302"/>
                </a:lnTo>
                <a:close/>
                <a:moveTo>
                  <a:pt x="3361" y="3321"/>
                </a:moveTo>
                <a:cubicBezTo>
                  <a:pt x="3364" y="3321"/>
                  <a:pt x="3364" y="3325"/>
                  <a:pt x="3362" y="3328"/>
                </a:cubicBezTo>
                <a:lnTo>
                  <a:pt x="3362" y="3328"/>
                </a:lnTo>
                <a:cubicBezTo>
                  <a:pt x="3365" y="3326"/>
                  <a:pt x="3369" y="3325"/>
                  <a:pt x="3372" y="3321"/>
                </a:cubicBezTo>
                <a:close/>
                <a:moveTo>
                  <a:pt x="3362" y="3328"/>
                </a:moveTo>
                <a:cubicBezTo>
                  <a:pt x="3360" y="3329"/>
                  <a:pt x="3357" y="3331"/>
                  <a:pt x="3355" y="3333"/>
                </a:cubicBezTo>
                <a:cubicBezTo>
                  <a:pt x="3358" y="3333"/>
                  <a:pt x="3360" y="3331"/>
                  <a:pt x="3362" y="3328"/>
                </a:cubicBezTo>
                <a:close/>
                <a:moveTo>
                  <a:pt x="3356" y="3382"/>
                </a:moveTo>
                <a:lnTo>
                  <a:pt x="3356" y="3382"/>
                </a:lnTo>
                <a:cubicBezTo>
                  <a:pt x="3354" y="3383"/>
                  <a:pt x="3352" y="3383"/>
                  <a:pt x="3350" y="3383"/>
                </a:cubicBezTo>
                <a:lnTo>
                  <a:pt x="3355" y="3383"/>
                </a:lnTo>
                <a:cubicBezTo>
                  <a:pt x="3356" y="3383"/>
                  <a:pt x="3356" y="3382"/>
                  <a:pt x="3356" y="3382"/>
                </a:cubicBezTo>
                <a:close/>
                <a:moveTo>
                  <a:pt x="3445" y="3411"/>
                </a:moveTo>
                <a:cubicBezTo>
                  <a:pt x="3445" y="3411"/>
                  <a:pt x="3445" y="3411"/>
                  <a:pt x="3445" y="3411"/>
                </a:cubicBezTo>
                <a:lnTo>
                  <a:pt x="3445" y="3411"/>
                </a:lnTo>
                <a:close/>
                <a:moveTo>
                  <a:pt x="3377" y="3425"/>
                </a:moveTo>
                <a:cubicBezTo>
                  <a:pt x="3374" y="3427"/>
                  <a:pt x="3372" y="3428"/>
                  <a:pt x="3372" y="3428"/>
                </a:cubicBezTo>
                <a:cubicBezTo>
                  <a:pt x="3375" y="3428"/>
                  <a:pt x="3376" y="3427"/>
                  <a:pt x="3377" y="3425"/>
                </a:cubicBezTo>
                <a:close/>
                <a:moveTo>
                  <a:pt x="3451" y="3439"/>
                </a:moveTo>
                <a:lnTo>
                  <a:pt x="3451" y="3439"/>
                </a:lnTo>
                <a:cubicBezTo>
                  <a:pt x="3446" y="3444"/>
                  <a:pt x="3438" y="3448"/>
                  <a:pt x="3435" y="3450"/>
                </a:cubicBezTo>
                <a:lnTo>
                  <a:pt x="3435" y="3450"/>
                </a:lnTo>
                <a:cubicBezTo>
                  <a:pt x="3440" y="3444"/>
                  <a:pt x="3445" y="3439"/>
                  <a:pt x="3451" y="3439"/>
                </a:cubicBezTo>
                <a:close/>
                <a:moveTo>
                  <a:pt x="2829" y="3506"/>
                </a:moveTo>
                <a:lnTo>
                  <a:pt x="2829" y="3506"/>
                </a:lnTo>
                <a:cubicBezTo>
                  <a:pt x="2826" y="3506"/>
                  <a:pt x="2823" y="3508"/>
                  <a:pt x="2821" y="3510"/>
                </a:cubicBezTo>
                <a:lnTo>
                  <a:pt x="2821" y="3510"/>
                </a:lnTo>
                <a:cubicBezTo>
                  <a:pt x="2824" y="3509"/>
                  <a:pt x="2826" y="3508"/>
                  <a:pt x="2829" y="3506"/>
                </a:cubicBezTo>
                <a:close/>
                <a:moveTo>
                  <a:pt x="3563" y="3529"/>
                </a:moveTo>
                <a:lnTo>
                  <a:pt x="3563" y="3534"/>
                </a:lnTo>
                <a:lnTo>
                  <a:pt x="3568" y="3534"/>
                </a:lnTo>
                <a:lnTo>
                  <a:pt x="3563" y="3529"/>
                </a:lnTo>
                <a:close/>
                <a:moveTo>
                  <a:pt x="3563" y="3534"/>
                </a:moveTo>
                <a:lnTo>
                  <a:pt x="3563" y="3534"/>
                </a:lnTo>
                <a:cubicBezTo>
                  <a:pt x="3563" y="3534"/>
                  <a:pt x="3563" y="3534"/>
                  <a:pt x="3563" y="3534"/>
                </a:cubicBezTo>
                <a:close/>
                <a:moveTo>
                  <a:pt x="3563" y="3534"/>
                </a:moveTo>
                <a:lnTo>
                  <a:pt x="3563" y="3534"/>
                </a:lnTo>
                <a:cubicBezTo>
                  <a:pt x="3563" y="3534"/>
                  <a:pt x="3563" y="3534"/>
                  <a:pt x="3563" y="3534"/>
                </a:cubicBezTo>
                <a:close/>
                <a:moveTo>
                  <a:pt x="3479" y="3534"/>
                </a:moveTo>
                <a:lnTo>
                  <a:pt x="3479" y="3534"/>
                </a:lnTo>
                <a:cubicBezTo>
                  <a:pt x="3467" y="3540"/>
                  <a:pt x="3473" y="3546"/>
                  <a:pt x="3473" y="3546"/>
                </a:cubicBezTo>
                <a:lnTo>
                  <a:pt x="3479" y="3534"/>
                </a:lnTo>
                <a:close/>
                <a:moveTo>
                  <a:pt x="3613" y="3562"/>
                </a:moveTo>
                <a:cubicBezTo>
                  <a:pt x="3611" y="3562"/>
                  <a:pt x="3609" y="3562"/>
                  <a:pt x="3608" y="3563"/>
                </a:cubicBezTo>
                <a:lnTo>
                  <a:pt x="3608" y="3563"/>
                </a:lnTo>
                <a:cubicBezTo>
                  <a:pt x="3610" y="3562"/>
                  <a:pt x="3611" y="3562"/>
                  <a:pt x="3613" y="3562"/>
                </a:cubicBezTo>
                <a:close/>
                <a:moveTo>
                  <a:pt x="2218" y="3557"/>
                </a:moveTo>
                <a:cubicBezTo>
                  <a:pt x="2214" y="3557"/>
                  <a:pt x="2213" y="3559"/>
                  <a:pt x="2215" y="3563"/>
                </a:cubicBezTo>
                <a:lnTo>
                  <a:pt x="2215" y="3563"/>
                </a:lnTo>
                <a:cubicBezTo>
                  <a:pt x="2216" y="3561"/>
                  <a:pt x="2217" y="3559"/>
                  <a:pt x="2218" y="3557"/>
                </a:cubicBezTo>
                <a:close/>
                <a:moveTo>
                  <a:pt x="3629" y="3575"/>
                </a:moveTo>
                <a:cubicBezTo>
                  <a:pt x="3628" y="3575"/>
                  <a:pt x="3627" y="3576"/>
                  <a:pt x="3624" y="3579"/>
                </a:cubicBezTo>
                <a:lnTo>
                  <a:pt x="3630" y="3579"/>
                </a:lnTo>
                <a:cubicBezTo>
                  <a:pt x="3630" y="3576"/>
                  <a:pt x="3630" y="3575"/>
                  <a:pt x="3629" y="3575"/>
                </a:cubicBezTo>
                <a:close/>
                <a:moveTo>
                  <a:pt x="3646" y="3702"/>
                </a:moveTo>
                <a:lnTo>
                  <a:pt x="3646" y="3702"/>
                </a:lnTo>
                <a:cubicBezTo>
                  <a:pt x="3645" y="3702"/>
                  <a:pt x="3643" y="3702"/>
                  <a:pt x="3641" y="3702"/>
                </a:cubicBezTo>
                <a:lnTo>
                  <a:pt x="3647" y="3702"/>
                </a:lnTo>
                <a:cubicBezTo>
                  <a:pt x="3646" y="3702"/>
                  <a:pt x="3646" y="3702"/>
                  <a:pt x="3646" y="3702"/>
                </a:cubicBezTo>
                <a:close/>
                <a:moveTo>
                  <a:pt x="2308" y="3760"/>
                </a:moveTo>
                <a:cubicBezTo>
                  <a:pt x="2309" y="3764"/>
                  <a:pt x="2314" y="3764"/>
                  <a:pt x="2314" y="3764"/>
                </a:cubicBezTo>
                <a:cubicBezTo>
                  <a:pt x="2312" y="3763"/>
                  <a:pt x="2310" y="3761"/>
                  <a:pt x="2308" y="3760"/>
                </a:cubicBezTo>
                <a:close/>
                <a:moveTo>
                  <a:pt x="3746" y="3805"/>
                </a:moveTo>
                <a:lnTo>
                  <a:pt x="3746" y="3805"/>
                </a:lnTo>
                <a:cubicBezTo>
                  <a:pt x="3745" y="3806"/>
                  <a:pt x="3743" y="3806"/>
                  <a:pt x="3742" y="3807"/>
                </a:cubicBezTo>
                <a:lnTo>
                  <a:pt x="3742" y="3807"/>
                </a:lnTo>
                <a:cubicBezTo>
                  <a:pt x="3743" y="3806"/>
                  <a:pt x="3744" y="3806"/>
                  <a:pt x="3746" y="3805"/>
                </a:cubicBezTo>
                <a:close/>
                <a:moveTo>
                  <a:pt x="3742" y="3807"/>
                </a:moveTo>
                <a:cubicBezTo>
                  <a:pt x="3733" y="3809"/>
                  <a:pt x="3728" y="3810"/>
                  <a:pt x="3719" y="3814"/>
                </a:cubicBezTo>
                <a:lnTo>
                  <a:pt x="3731" y="3814"/>
                </a:lnTo>
                <a:cubicBezTo>
                  <a:pt x="3734" y="3811"/>
                  <a:pt x="3738" y="3808"/>
                  <a:pt x="3742" y="3807"/>
                </a:cubicBezTo>
                <a:close/>
                <a:moveTo>
                  <a:pt x="3821" y="3930"/>
                </a:moveTo>
                <a:cubicBezTo>
                  <a:pt x="3819" y="3931"/>
                  <a:pt x="3817" y="3932"/>
                  <a:pt x="3815" y="3932"/>
                </a:cubicBezTo>
                <a:lnTo>
                  <a:pt x="3820" y="3932"/>
                </a:lnTo>
                <a:cubicBezTo>
                  <a:pt x="3820" y="3931"/>
                  <a:pt x="3820" y="3931"/>
                  <a:pt x="3821" y="3930"/>
                </a:cubicBezTo>
                <a:close/>
                <a:moveTo>
                  <a:pt x="3960" y="3915"/>
                </a:moveTo>
                <a:cubicBezTo>
                  <a:pt x="3960" y="3921"/>
                  <a:pt x="3949" y="3932"/>
                  <a:pt x="3943" y="3932"/>
                </a:cubicBezTo>
                <a:cubicBezTo>
                  <a:pt x="3955" y="3926"/>
                  <a:pt x="3949" y="3926"/>
                  <a:pt x="3955" y="3921"/>
                </a:cubicBezTo>
                <a:lnTo>
                  <a:pt x="3955" y="3921"/>
                </a:lnTo>
                <a:lnTo>
                  <a:pt x="3943" y="3932"/>
                </a:lnTo>
                <a:cubicBezTo>
                  <a:pt x="3938" y="3926"/>
                  <a:pt x="3955" y="3921"/>
                  <a:pt x="3960" y="3915"/>
                </a:cubicBezTo>
                <a:close/>
                <a:moveTo>
                  <a:pt x="3943" y="4078"/>
                </a:moveTo>
                <a:cubicBezTo>
                  <a:pt x="3943" y="4078"/>
                  <a:pt x="3943" y="4078"/>
                  <a:pt x="3943" y="4078"/>
                </a:cubicBezTo>
                <a:lnTo>
                  <a:pt x="3943" y="4078"/>
                </a:lnTo>
                <a:lnTo>
                  <a:pt x="3943" y="4078"/>
                </a:lnTo>
                <a:cubicBezTo>
                  <a:pt x="3943" y="4078"/>
                  <a:pt x="3943" y="4078"/>
                  <a:pt x="3943" y="4078"/>
                </a:cubicBezTo>
                <a:close/>
                <a:moveTo>
                  <a:pt x="3943" y="4078"/>
                </a:moveTo>
                <a:lnTo>
                  <a:pt x="3932" y="4083"/>
                </a:lnTo>
                <a:cubicBezTo>
                  <a:pt x="3934" y="4083"/>
                  <a:pt x="3938" y="4081"/>
                  <a:pt x="3943" y="4078"/>
                </a:cubicBezTo>
                <a:close/>
                <a:moveTo>
                  <a:pt x="4089" y="4089"/>
                </a:moveTo>
                <a:cubicBezTo>
                  <a:pt x="4089" y="4089"/>
                  <a:pt x="4089" y="4094"/>
                  <a:pt x="4089" y="4094"/>
                </a:cubicBezTo>
                <a:cubicBezTo>
                  <a:pt x="4083" y="4094"/>
                  <a:pt x="4083" y="4100"/>
                  <a:pt x="4083" y="4100"/>
                </a:cubicBezTo>
                <a:lnTo>
                  <a:pt x="4083" y="4100"/>
                </a:lnTo>
                <a:cubicBezTo>
                  <a:pt x="4083" y="4100"/>
                  <a:pt x="4083" y="4094"/>
                  <a:pt x="4089" y="4089"/>
                </a:cubicBezTo>
                <a:close/>
                <a:moveTo>
                  <a:pt x="4128" y="4117"/>
                </a:moveTo>
                <a:cubicBezTo>
                  <a:pt x="4134" y="4117"/>
                  <a:pt x="4134" y="4117"/>
                  <a:pt x="4134" y="4122"/>
                </a:cubicBezTo>
                <a:cubicBezTo>
                  <a:pt x="4131" y="4125"/>
                  <a:pt x="4127" y="4127"/>
                  <a:pt x="4124" y="4127"/>
                </a:cubicBezTo>
                <a:cubicBezTo>
                  <a:pt x="4121" y="4127"/>
                  <a:pt x="4120" y="4125"/>
                  <a:pt x="4123" y="4122"/>
                </a:cubicBezTo>
                <a:lnTo>
                  <a:pt x="4128" y="4117"/>
                </a:lnTo>
                <a:close/>
                <a:moveTo>
                  <a:pt x="4139" y="4128"/>
                </a:moveTo>
                <a:cubicBezTo>
                  <a:pt x="4139" y="4128"/>
                  <a:pt x="4145" y="4128"/>
                  <a:pt x="4145" y="4134"/>
                </a:cubicBezTo>
                <a:cubicBezTo>
                  <a:pt x="4145" y="4134"/>
                  <a:pt x="4139" y="4139"/>
                  <a:pt x="4139" y="4139"/>
                </a:cubicBezTo>
                <a:cubicBezTo>
                  <a:pt x="4128" y="4139"/>
                  <a:pt x="4134" y="4134"/>
                  <a:pt x="4139" y="4128"/>
                </a:cubicBezTo>
                <a:close/>
                <a:moveTo>
                  <a:pt x="4151" y="4145"/>
                </a:moveTo>
                <a:lnTo>
                  <a:pt x="4151" y="4150"/>
                </a:lnTo>
                <a:cubicBezTo>
                  <a:pt x="4151" y="4150"/>
                  <a:pt x="4156" y="4150"/>
                  <a:pt x="4156" y="4156"/>
                </a:cubicBezTo>
                <a:lnTo>
                  <a:pt x="4145" y="4156"/>
                </a:lnTo>
                <a:cubicBezTo>
                  <a:pt x="4145" y="4156"/>
                  <a:pt x="4145" y="4158"/>
                  <a:pt x="4148" y="4158"/>
                </a:cubicBezTo>
                <a:cubicBezTo>
                  <a:pt x="4149" y="4158"/>
                  <a:pt x="4150" y="4158"/>
                  <a:pt x="4151" y="4158"/>
                </a:cubicBezTo>
                <a:lnTo>
                  <a:pt x="4151" y="4158"/>
                </a:lnTo>
                <a:cubicBezTo>
                  <a:pt x="4150" y="4160"/>
                  <a:pt x="4148" y="4162"/>
                  <a:pt x="4145" y="4162"/>
                </a:cubicBezTo>
                <a:cubicBezTo>
                  <a:pt x="4145" y="4162"/>
                  <a:pt x="4145" y="4162"/>
                  <a:pt x="4145" y="4156"/>
                </a:cubicBezTo>
                <a:lnTo>
                  <a:pt x="4134" y="4156"/>
                </a:lnTo>
                <a:cubicBezTo>
                  <a:pt x="4139" y="4150"/>
                  <a:pt x="4142" y="4150"/>
                  <a:pt x="4144" y="4150"/>
                </a:cubicBezTo>
                <a:cubicBezTo>
                  <a:pt x="4146" y="4150"/>
                  <a:pt x="4148" y="4150"/>
                  <a:pt x="4151" y="4145"/>
                </a:cubicBezTo>
                <a:close/>
                <a:moveTo>
                  <a:pt x="4201" y="4156"/>
                </a:moveTo>
                <a:cubicBezTo>
                  <a:pt x="4201" y="4156"/>
                  <a:pt x="4195" y="4156"/>
                  <a:pt x="4195" y="4162"/>
                </a:cubicBezTo>
                <a:cubicBezTo>
                  <a:pt x="4201" y="4162"/>
                  <a:pt x="4201" y="4156"/>
                  <a:pt x="4201" y="4156"/>
                </a:cubicBezTo>
                <a:close/>
                <a:moveTo>
                  <a:pt x="4139" y="4162"/>
                </a:moveTo>
                <a:cubicBezTo>
                  <a:pt x="4139" y="4167"/>
                  <a:pt x="4139" y="4167"/>
                  <a:pt x="4139" y="4167"/>
                </a:cubicBezTo>
                <a:cubicBezTo>
                  <a:pt x="4139" y="4167"/>
                  <a:pt x="4134" y="4170"/>
                  <a:pt x="4133" y="4170"/>
                </a:cubicBezTo>
                <a:cubicBezTo>
                  <a:pt x="4132" y="4170"/>
                  <a:pt x="4132" y="4169"/>
                  <a:pt x="4134" y="4167"/>
                </a:cubicBezTo>
                <a:cubicBezTo>
                  <a:pt x="4139" y="4167"/>
                  <a:pt x="4139" y="4167"/>
                  <a:pt x="4139" y="4162"/>
                </a:cubicBezTo>
                <a:close/>
                <a:moveTo>
                  <a:pt x="4212" y="4178"/>
                </a:moveTo>
                <a:lnTo>
                  <a:pt x="4212" y="4178"/>
                </a:lnTo>
                <a:cubicBezTo>
                  <a:pt x="4212" y="4178"/>
                  <a:pt x="4207" y="4184"/>
                  <a:pt x="4207" y="4190"/>
                </a:cubicBezTo>
                <a:cubicBezTo>
                  <a:pt x="4207" y="4184"/>
                  <a:pt x="4207" y="4184"/>
                  <a:pt x="4207" y="4184"/>
                </a:cubicBezTo>
                <a:cubicBezTo>
                  <a:pt x="4207" y="4184"/>
                  <a:pt x="4207" y="4178"/>
                  <a:pt x="4212" y="4178"/>
                </a:cubicBezTo>
                <a:close/>
                <a:moveTo>
                  <a:pt x="4258" y="4241"/>
                </a:moveTo>
                <a:cubicBezTo>
                  <a:pt x="4257" y="4241"/>
                  <a:pt x="4254" y="4243"/>
                  <a:pt x="4251" y="4246"/>
                </a:cubicBezTo>
                <a:lnTo>
                  <a:pt x="4257" y="4246"/>
                </a:lnTo>
                <a:cubicBezTo>
                  <a:pt x="4260" y="4243"/>
                  <a:pt x="4260" y="4241"/>
                  <a:pt x="4258" y="4241"/>
                </a:cubicBezTo>
                <a:close/>
                <a:moveTo>
                  <a:pt x="1" y="0"/>
                </a:moveTo>
                <a:cubicBezTo>
                  <a:pt x="12" y="28"/>
                  <a:pt x="23" y="56"/>
                  <a:pt x="34" y="73"/>
                </a:cubicBezTo>
                <a:lnTo>
                  <a:pt x="23" y="68"/>
                </a:lnTo>
                <a:lnTo>
                  <a:pt x="23" y="68"/>
                </a:lnTo>
                <a:cubicBezTo>
                  <a:pt x="51" y="124"/>
                  <a:pt x="79" y="180"/>
                  <a:pt x="107" y="224"/>
                </a:cubicBezTo>
                <a:cubicBezTo>
                  <a:pt x="124" y="252"/>
                  <a:pt x="135" y="275"/>
                  <a:pt x="152" y="297"/>
                </a:cubicBezTo>
                <a:cubicBezTo>
                  <a:pt x="163" y="320"/>
                  <a:pt x="163" y="325"/>
                  <a:pt x="174" y="336"/>
                </a:cubicBezTo>
                <a:cubicBezTo>
                  <a:pt x="202" y="387"/>
                  <a:pt x="236" y="432"/>
                  <a:pt x="269" y="482"/>
                </a:cubicBezTo>
                <a:cubicBezTo>
                  <a:pt x="286" y="560"/>
                  <a:pt x="381" y="717"/>
                  <a:pt x="432" y="835"/>
                </a:cubicBezTo>
                <a:cubicBezTo>
                  <a:pt x="430" y="827"/>
                  <a:pt x="431" y="824"/>
                  <a:pt x="433" y="824"/>
                </a:cubicBezTo>
                <a:cubicBezTo>
                  <a:pt x="438" y="824"/>
                  <a:pt x="449" y="835"/>
                  <a:pt x="460" y="846"/>
                </a:cubicBezTo>
                <a:cubicBezTo>
                  <a:pt x="465" y="874"/>
                  <a:pt x="510" y="908"/>
                  <a:pt x="488" y="913"/>
                </a:cubicBezTo>
                <a:lnTo>
                  <a:pt x="482" y="908"/>
                </a:lnTo>
                <a:lnTo>
                  <a:pt x="482" y="908"/>
                </a:lnTo>
                <a:cubicBezTo>
                  <a:pt x="477" y="936"/>
                  <a:pt x="510" y="986"/>
                  <a:pt x="533" y="1025"/>
                </a:cubicBezTo>
                <a:lnTo>
                  <a:pt x="561" y="1020"/>
                </a:lnTo>
                <a:cubicBezTo>
                  <a:pt x="583" y="1143"/>
                  <a:pt x="723" y="1294"/>
                  <a:pt x="729" y="1367"/>
                </a:cubicBezTo>
                <a:cubicBezTo>
                  <a:pt x="745" y="1389"/>
                  <a:pt x="768" y="1423"/>
                  <a:pt x="785" y="1445"/>
                </a:cubicBezTo>
                <a:lnTo>
                  <a:pt x="773" y="1451"/>
                </a:lnTo>
                <a:cubicBezTo>
                  <a:pt x="807" y="1524"/>
                  <a:pt x="829" y="1557"/>
                  <a:pt x="880" y="1641"/>
                </a:cubicBezTo>
                <a:lnTo>
                  <a:pt x="863" y="1630"/>
                </a:lnTo>
                <a:lnTo>
                  <a:pt x="863" y="1630"/>
                </a:lnTo>
                <a:cubicBezTo>
                  <a:pt x="891" y="1681"/>
                  <a:pt x="930" y="1675"/>
                  <a:pt x="958" y="1720"/>
                </a:cubicBezTo>
                <a:lnTo>
                  <a:pt x="947" y="1742"/>
                </a:lnTo>
                <a:cubicBezTo>
                  <a:pt x="997" y="1826"/>
                  <a:pt x="1031" y="1927"/>
                  <a:pt x="1098" y="2000"/>
                </a:cubicBezTo>
                <a:cubicBezTo>
                  <a:pt x="1098" y="2000"/>
                  <a:pt x="1088" y="2000"/>
                  <a:pt x="1083" y="1991"/>
                </a:cubicBezTo>
                <a:lnTo>
                  <a:pt x="1083" y="1991"/>
                </a:lnTo>
                <a:cubicBezTo>
                  <a:pt x="1103" y="2028"/>
                  <a:pt x="1149" y="2127"/>
                  <a:pt x="1171" y="2127"/>
                </a:cubicBezTo>
                <a:cubicBezTo>
                  <a:pt x="1172" y="2127"/>
                  <a:pt x="1173" y="2127"/>
                  <a:pt x="1174" y="2126"/>
                </a:cubicBezTo>
                <a:lnTo>
                  <a:pt x="1174" y="2126"/>
                </a:lnTo>
                <a:cubicBezTo>
                  <a:pt x="1171" y="2142"/>
                  <a:pt x="1230" y="2211"/>
                  <a:pt x="1261" y="2252"/>
                </a:cubicBezTo>
                <a:lnTo>
                  <a:pt x="1244" y="2252"/>
                </a:lnTo>
                <a:cubicBezTo>
                  <a:pt x="1283" y="2280"/>
                  <a:pt x="1289" y="2280"/>
                  <a:pt x="1322" y="2330"/>
                </a:cubicBezTo>
                <a:cubicBezTo>
                  <a:pt x="1328" y="2339"/>
                  <a:pt x="1328" y="2343"/>
                  <a:pt x="1326" y="2343"/>
                </a:cubicBezTo>
                <a:cubicBezTo>
                  <a:pt x="1324" y="2343"/>
                  <a:pt x="1321" y="2340"/>
                  <a:pt x="1318" y="2334"/>
                </a:cubicBezTo>
                <a:lnTo>
                  <a:pt x="1318" y="2334"/>
                </a:lnTo>
                <a:cubicBezTo>
                  <a:pt x="1334" y="2374"/>
                  <a:pt x="1346" y="2360"/>
                  <a:pt x="1373" y="2409"/>
                </a:cubicBezTo>
                <a:lnTo>
                  <a:pt x="1350" y="2397"/>
                </a:lnTo>
                <a:lnTo>
                  <a:pt x="1350" y="2397"/>
                </a:lnTo>
                <a:cubicBezTo>
                  <a:pt x="1378" y="2442"/>
                  <a:pt x="1378" y="2437"/>
                  <a:pt x="1406" y="2453"/>
                </a:cubicBezTo>
                <a:cubicBezTo>
                  <a:pt x="1423" y="2476"/>
                  <a:pt x="1451" y="2537"/>
                  <a:pt x="1446" y="2549"/>
                </a:cubicBezTo>
                <a:cubicBezTo>
                  <a:pt x="1457" y="2554"/>
                  <a:pt x="1479" y="2571"/>
                  <a:pt x="1490" y="2599"/>
                </a:cubicBezTo>
                <a:cubicBezTo>
                  <a:pt x="1490" y="2600"/>
                  <a:pt x="1490" y="2601"/>
                  <a:pt x="1490" y="2601"/>
                </a:cubicBezTo>
                <a:cubicBezTo>
                  <a:pt x="1488" y="2601"/>
                  <a:pt x="1484" y="2593"/>
                  <a:pt x="1479" y="2593"/>
                </a:cubicBezTo>
                <a:lnTo>
                  <a:pt x="1479" y="2593"/>
                </a:lnTo>
                <a:cubicBezTo>
                  <a:pt x="1518" y="2672"/>
                  <a:pt x="1558" y="2694"/>
                  <a:pt x="1580" y="2750"/>
                </a:cubicBezTo>
                <a:cubicBezTo>
                  <a:pt x="1580" y="2750"/>
                  <a:pt x="1580" y="2756"/>
                  <a:pt x="1580" y="2761"/>
                </a:cubicBezTo>
                <a:cubicBezTo>
                  <a:pt x="1546" y="2712"/>
                  <a:pt x="1520" y="2667"/>
                  <a:pt x="1518" y="2661"/>
                </a:cubicBezTo>
                <a:lnTo>
                  <a:pt x="1518" y="2661"/>
                </a:lnTo>
                <a:cubicBezTo>
                  <a:pt x="1510" y="2667"/>
                  <a:pt x="1525" y="2697"/>
                  <a:pt x="1513" y="2697"/>
                </a:cubicBezTo>
                <a:cubicBezTo>
                  <a:pt x="1510" y="2697"/>
                  <a:pt x="1504" y="2695"/>
                  <a:pt x="1496" y="2689"/>
                </a:cubicBezTo>
                <a:lnTo>
                  <a:pt x="1496" y="2689"/>
                </a:lnTo>
                <a:cubicBezTo>
                  <a:pt x="1530" y="2717"/>
                  <a:pt x="1586" y="2773"/>
                  <a:pt x="1608" y="2817"/>
                </a:cubicBezTo>
                <a:cubicBezTo>
                  <a:pt x="1614" y="2823"/>
                  <a:pt x="1614" y="2823"/>
                  <a:pt x="1614" y="2829"/>
                </a:cubicBezTo>
                <a:lnTo>
                  <a:pt x="1608" y="2823"/>
                </a:lnTo>
                <a:lnTo>
                  <a:pt x="1608" y="2823"/>
                </a:lnTo>
                <a:cubicBezTo>
                  <a:pt x="1614" y="2834"/>
                  <a:pt x="1619" y="2845"/>
                  <a:pt x="1625" y="2851"/>
                </a:cubicBezTo>
                <a:cubicBezTo>
                  <a:pt x="1636" y="2868"/>
                  <a:pt x="1642" y="2879"/>
                  <a:pt x="1647" y="2890"/>
                </a:cubicBezTo>
                <a:cubicBezTo>
                  <a:pt x="1642" y="2901"/>
                  <a:pt x="1675" y="2946"/>
                  <a:pt x="1692" y="2969"/>
                </a:cubicBezTo>
                <a:cubicBezTo>
                  <a:pt x="1693" y="2968"/>
                  <a:pt x="1694" y="2968"/>
                  <a:pt x="1695" y="2968"/>
                </a:cubicBezTo>
                <a:cubicBezTo>
                  <a:pt x="1701" y="2968"/>
                  <a:pt x="1708" y="2974"/>
                  <a:pt x="1711" y="2974"/>
                </a:cubicBezTo>
                <a:cubicBezTo>
                  <a:pt x="1713" y="2974"/>
                  <a:pt x="1713" y="2971"/>
                  <a:pt x="1709" y="2957"/>
                </a:cubicBezTo>
                <a:lnTo>
                  <a:pt x="1709" y="2957"/>
                </a:lnTo>
                <a:cubicBezTo>
                  <a:pt x="1710" y="2959"/>
                  <a:pt x="1711" y="2960"/>
                  <a:pt x="1711" y="2960"/>
                </a:cubicBezTo>
                <a:cubicBezTo>
                  <a:pt x="1711" y="2960"/>
                  <a:pt x="1706" y="2953"/>
                  <a:pt x="1698" y="2941"/>
                </a:cubicBezTo>
                <a:cubicBezTo>
                  <a:pt x="1692" y="2935"/>
                  <a:pt x="1692" y="2935"/>
                  <a:pt x="1686" y="2929"/>
                </a:cubicBezTo>
                <a:lnTo>
                  <a:pt x="1692" y="2929"/>
                </a:lnTo>
                <a:cubicBezTo>
                  <a:pt x="1681" y="2918"/>
                  <a:pt x="1670" y="2896"/>
                  <a:pt x="1653" y="2873"/>
                </a:cubicBezTo>
                <a:lnTo>
                  <a:pt x="1653" y="2873"/>
                </a:lnTo>
                <a:cubicBezTo>
                  <a:pt x="1670" y="2890"/>
                  <a:pt x="1686" y="2907"/>
                  <a:pt x="1698" y="2935"/>
                </a:cubicBezTo>
                <a:cubicBezTo>
                  <a:pt x="1714" y="2941"/>
                  <a:pt x="1726" y="2952"/>
                  <a:pt x="1737" y="2957"/>
                </a:cubicBezTo>
                <a:cubicBezTo>
                  <a:pt x="1742" y="2997"/>
                  <a:pt x="1776" y="3064"/>
                  <a:pt x="1770" y="3075"/>
                </a:cubicBezTo>
                <a:cubicBezTo>
                  <a:pt x="1821" y="3142"/>
                  <a:pt x="1882" y="3237"/>
                  <a:pt x="1933" y="3265"/>
                </a:cubicBezTo>
                <a:cubicBezTo>
                  <a:pt x="1950" y="3288"/>
                  <a:pt x="1944" y="3293"/>
                  <a:pt x="1944" y="3305"/>
                </a:cubicBezTo>
                <a:cubicBezTo>
                  <a:pt x="1942" y="3303"/>
                  <a:pt x="1940" y="3300"/>
                  <a:pt x="1938" y="3298"/>
                </a:cubicBezTo>
                <a:lnTo>
                  <a:pt x="1938" y="3298"/>
                </a:lnTo>
                <a:cubicBezTo>
                  <a:pt x="1965" y="3336"/>
                  <a:pt x="2001" y="3389"/>
                  <a:pt x="2020" y="3389"/>
                </a:cubicBezTo>
                <a:cubicBezTo>
                  <a:pt x="2021" y="3389"/>
                  <a:pt x="2022" y="3389"/>
                  <a:pt x="2022" y="3389"/>
                </a:cubicBezTo>
                <a:cubicBezTo>
                  <a:pt x="2032" y="3407"/>
                  <a:pt x="2031" y="3412"/>
                  <a:pt x="2028" y="3412"/>
                </a:cubicBezTo>
                <a:cubicBezTo>
                  <a:pt x="2025" y="3412"/>
                  <a:pt x="2021" y="3408"/>
                  <a:pt x="2019" y="3408"/>
                </a:cubicBezTo>
                <a:lnTo>
                  <a:pt x="2019" y="3408"/>
                </a:lnTo>
                <a:cubicBezTo>
                  <a:pt x="2017" y="3408"/>
                  <a:pt x="2020" y="3414"/>
                  <a:pt x="2039" y="3439"/>
                </a:cubicBezTo>
                <a:lnTo>
                  <a:pt x="2028" y="3433"/>
                </a:lnTo>
                <a:lnTo>
                  <a:pt x="2028" y="3433"/>
                </a:lnTo>
                <a:cubicBezTo>
                  <a:pt x="2062" y="3506"/>
                  <a:pt x="2112" y="3557"/>
                  <a:pt x="2157" y="3607"/>
                </a:cubicBezTo>
                <a:cubicBezTo>
                  <a:pt x="2179" y="3630"/>
                  <a:pt x="2202" y="3658"/>
                  <a:pt x="2230" y="3686"/>
                </a:cubicBezTo>
                <a:cubicBezTo>
                  <a:pt x="2251" y="3707"/>
                  <a:pt x="2272" y="3733"/>
                  <a:pt x="2308" y="3760"/>
                </a:cubicBezTo>
                <a:lnTo>
                  <a:pt x="2308" y="3760"/>
                </a:lnTo>
                <a:cubicBezTo>
                  <a:pt x="2308" y="3759"/>
                  <a:pt x="2308" y="3759"/>
                  <a:pt x="2308" y="3758"/>
                </a:cubicBezTo>
                <a:lnTo>
                  <a:pt x="2308" y="3758"/>
                </a:lnTo>
                <a:cubicBezTo>
                  <a:pt x="2331" y="3772"/>
                  <a:pt x="2354" y="3782"/>
                  <a:pt x="2380" y="3782"/>
                </a:cubicBezTo>
                <a:cubicBezTo>
                  <a:pt x="2386" y="3782"/>
                  <a:pt x="2392" y="3782"/>
                  <a:pt x="2398" y="3781"/>
                </a:cubicBezTo>
                <a:cubicBezTo>
                  <a:pt x="2426" y="3781"/>
                  <a:pt x="2454" y="3775"/>
                  <a:pt x="2482" y="3764"/>
                </a:cubicBezTo>
                <a:cubicBezTo>
                  <a:pt x="2532" y="3742"/>
                  <a:pt x="2577" y="3719"/>
                  <a:pt x="2627" y="3691"/>
                </a:cubicBezTo>
                <a:cubicBezTo>
                  <a:pt x="2717" y="3646"/>
                  <a:pt x="2812" y="3596"/>
                  <a:pt x="2907" y="3562"/>
                </a:cubicBezTo>
                <a:cubicBezTo>
                  <a:pt x="2963" y="3540"/>
                  <a:pt x="2963" y="3529"/>
                  <a:pt x="2991" y="3501"/>
                </a:cubicBezTo>
                <a:lnTo>
                  <a:pt x="3008" y="3506"/>
                </a:lnTo>
                <a:lnTo>
                  <a:pt x="3053" y="3467"/>
                </a:lnTo>
                <a:cubicBezTo>
                  <a:pt x="3120" y="3417"/>
                  <a:pt x="3198" y="3422"/>
                  <a:pt x="3277" y="3349"/>
                </a:cubicBezTo>
                <a:lnTo>
                  <a:pt x="3260" y="3349"/>
                </a:lnTo>
                <a:cubicBezTo>
                  <a:pt x="3295" y="3334"/>
                  <a:pt x="3354" y="3292"/>
                  <a:pt x="3365" y="3292"/>
                </a:cubicBezTo>
                <a:cubicBezTo>
                  <a:pt x="3366" y="3292"/>
                  <a:pt x="3367" y="3292"/>
                  <a:pt x="3367" y="3293"/>
                </a:cubicBezTo>
                <a:cubicBezTo>
                  <a:pt x="3367" y="3288"/>
                  <a:pt x="3372" y="3277"/>
                  <a:pt x="3383" y="3277"/>
                </a:cubicBezTo>
                <a:lnTo>
                  <a:pt x="3389" y="3282"/>
                </a:lnTo>
                <a:lnTo>
                  <a:pt x="3467" y="3221"/>
                </a:lnTo>
                <a:cubicBezTo>
                  <a:pt x="3483" y="3211"/>
                  <a:pt x="3491" y="3208"/>
                  <a:pt x="3496" y="3208"/>
                </a:cubicBezTo>
                <a:cubicBezTo>
                  <a:pt x="3504" y="3208"/>
                  <a:pt x="3503" y="3216"/>
                  <a:pt x="3512" y="3216"/>
                </a:cubicBezTo>
                <a:cubicBezTo>
                  <a:pt x="3520" y="3216"/>
                  <a:pt x="3533" y="3211"/>
                  <a:pt x="3563" y="3193"/>
                </a:cubicBezTo>
                <a:cubicBezTo>
                  <a:pt x="3595" y="3171"/>
                  <a:pt x="3642" y="3114"/>
                  <a:pt x="3632" y="3114"/>
                </a:cubicBezTo>
                <a:lnTo>
                  <a:pt x="3632" y="3114"/>
                </a:lnTo>
                <a:cubicBezTo>
                  <a:pt x="3631" y="3114"/>
                  <a:pt x="3630" y="3114"/>
                  <a:pt x="3630" y="3114"/>
                </a:cubicBezTo>
                <a:cubicBezTo>
                  <a:pt x="3621" y="3123"/>
                  <a:pt x="3604" y="3133"/>
                  <a:pt x="3595" y="3133"/>
                </a:cubicBezTo>
                <a:cubicBezTo>
                  <a:pt x="3593" y="3133"/>
                  <a:pt x="3592" y="3132"/>
                  <a:pt x="3591" y="3131"/>
                </a:cubicBezTo>
                <a:lnTo>
                  <a:pt x="3619" y="3103"/>
                </a:lnTo>
                <a:cubicBezTo>
                  <a:pt x="3614" y="3091"/>
                  <a:pt x="3616" y="3070"/>
                  <a:pt x="3592" y="3070"/>
                </a:cubicBezTo>
                <a:cubicBezTo>
                  <a:pt x="3583" y="3070"/>
                  <a:pt x="3570" y="3073"/>
                  <a:pt x="3551" y="3081"/>
                </a:cubicBezTo>
                <a:cubicBezTo>
                  <a:pt x="3546" y="3069"/>
                  <a:pt x="3535" y="3058"/>
                  <a:pt x="3512" y="3053"/>
                </a:cubicBezTo>
                <a:cubicBezTo>
                  <a:pt x="3512" y="3047"/>
                  <a:pt x="3518" y="3047"/>
                  <a:pt x="3523" y="3047"/>
                </a:cubicBezTo>
                <a:cubicBezTo>
                  <a:pt x="3517" y="3045"/>
                  <a:pt x="3510" y="3044"/>
                  <a:pt x="3504" y="3044"/>
                </a:cubicBezTo>
                <a:cubicBezTo>
                  <a:pt x="3493" y="3044"/>
                  <a:pt x="3484" y="3048"/>
                  <a:pt x="3484" y="3058"/>
                </a:cubicBezTo>
                <a:cubicBezTo>
                  <a:pt x="3495" y="3058"/>
                  <a:pt x="3499" y="3061"/>
                  <a:pt x="3507" y="3061"/>
                </a:cubicBezTo>
                <a:cubicBezTo>
                  <a:pt x="3511" y="3061"/>
                  <a:pt x="3516" y="3060"/>
                  <a:pt x="3523" y="3058"/>
                </a:cubicBezTo>
                <a:cubicBezTo>
                  <a:pt x="3535" y="3069"/>
                  <a:pt x="3540" y="3081"/>
                  <a:pt x="3535" y="3081"/>
                </a:cubicBezTo>
                <a:cubicBezTo>
                  <a:pt x="3535" y="3081"/>
                  <a:pt x="3540" y="3086"/>
                  <a:pt x="3540" y="3086"/>
                </a:cubicBezTo>
                <a:lnTo>
                  <a:pt x="3495" y="3131"/>
                </a:lnTo>
                <a:lnTo>
                  <a:pt x="3474" y="3131"/>
                </a:lnTo>
                <a:cubicBezTo>
                  <a:pt x="3469" y="3137"/>
                  <a:pt x="3465" y="3142"/>
                  <a:pt x="3462" y="3148"/>
                </a:cubicBezTo>
                <a:cubicBezTo>
                  <a:pt x="3458" y="3146"/>
                  <a:pt x="3456" y="3146"/>
                  <a:pt x="3453" y="3146"/>
                </a:cubicBezTo>
                <a:cubicBezTo>
                  <a:pt x="3446" y="3146"/>
                  <a:pt x="3440" y="3150"/>
                  <a:pt x="3428" y="3153"/>
                </a:cubicBezTo>
                <a:lnTo>
                  <a:pt x="3389" y="3198"/>
                </a:lnTo>
                <a:cubicBezTo>
                  <a:pt x="3380" y="3198"/>
                  <a:pt x="3395" y="3182"/>
                  <a:pt x="3384" y="3182"/>
                </a:cubicBezTo>
                <a:cubicBezTo>
                  <a:pt x="3381" y="3182"/>
                  <a:pt x="3376" y="3183"/>
                  <a:pt x="3367" y="3187"/>
                </a:cubicBezTo>
                <a:cubicBezTo>
                  <a:pt x="3350" y="3215"/>
                  <a:pt x="3400" y="3193"/>
                  <a:pt x="3367" y="3221"/>
                </a:cubicBezTo>
                <a:cubicBezTo>
                  <a:pt x="3333" y="3226"/>
                  <a:pt x="3339" y="3215"/>
                  <a:pt x="3311" y="3243"/>
                </a:cubicBezTo>
                <a:cubicBezTo>
                  <a:pt x="3307" y="3243"/>
                  <a:pt x="3308" y="3238"/>
                  <a:pt x="3312" y="3233"/>
                </a:cubicBezTo>
                <a:lnTo>
                  <a:pt x="3312" y="3233"/>
                </a:lnTo>
                <a:cubicBezTo>
                  <a:pt x="3285" y="3253"/>
                  <a:pt x="3248" y="3273"/>
                  <a:pt x="3243" y="3288"/>
                </a:cubicBezTo>
                <a:cubicBezTo>
                  <a:pt x="3216" y="3292"/>
                  <a:pt x="3173" y="3327"/>
                  <a:pt x="3156" y="3327"/>
                </a:cubicBezTo>
                <a:cubicBezTo>
                  <a:pt x="3152" y="3327"/>
                  <a:pt x="3149" y="3326"/>
                  <a:pt x="3148" y="3321"/>
                </a:cubicBezTo>
                <a:cubicBezTo>
                  <a:pt x="3142" y="3333"/>
                  <a:pt x="3109" y="3366"/>
                  <a:pt x="3081" y="3377"/>
                </a:cubicBezTo>
                <a:cubicBezTo>
                  <a:pt x="3087" y="3369"/>
                  <a:pt x="3088" y="3365"/>
                  <a:pt x="3085" y="3365"/>
                </a:cubicBezTo>
                <a:lnTo>
                  <a:pt x="3085" y="3365"/>
                </a:lnTo>
                <a:cubicBezTo>
                  <a:pt x="3073" y="3365"/>
                  <a:pt x="3015" y="3405"/>
                  <a:pt x="2993" y="3405"/>
                </a:cubicBezTo>
                <a:cubicBezTo>
                  <a:pt x="2989" y="3405"/>
                  <a:pt x="2986" y="3404"/>
                  <a:pt x="2986" y="3400"/>
                </a:cubicBezTo>
                <a:cubicBezTo>
                  <a:pt x="2963" y="3439"/>
                  <a:pt x="2868" y="3473"/>
                  <a:pt x="2818" y="3518"/>
                </a:cubicBezTo>
                <a:cubicBezTo>
                  <a:pt x="2818" y="3515"/>
                  <a:pt x="2819" y="3512"/>
                  <a:pt x="2821" y="3510"/>
                </a:cubicBezTo>
                <a:lnTo>
                  <a:pt x="2821" y="3510"/>
                </a:lnTo>
                <a:cubicBezTo>
                  <a:pt x="2792" y="3522"/>
                  <a:pt x="2777" y="3518"/>
                  <a:pt x="2756" y="3529"/>
                </a:cubicBezTo>
                <a:cubicBezTo>
                  <a:pt x="2762" y="3546"/>
                  <a:pt x="2711" y="3579"/>
                  <a:pt x="2683" y="3602"/>
                </a:cubicBezTo>
                <a:cubicBezTo>
                  <a:pt x="2680" y="3602"/>
                  <a:pt x="2677" y="3602"/>
                  <a:pt x="2675" y="3602"/>
                </a:cubicBezTo>
                <a:cubicBezTo>
                  <a:pt x="2641" y="3602"/>
                  <a:pt x="2699" y="3568"/>
                  <a:pt x="2678" y="3562"/>
                </a:cubicBezTo>
                <a:lnTo>
                  <a:pt x="2678" y="3562"/>
                </a:lnTo>
                <a:cubicBezTo>
                  <a:pt x="2689" y="3574"/>
                  <a:pt x="2616" y="3607"/>
                  <a:pt x="2633" y="3613"/>
                </a:cubicBezTo>
                <a:cubicBezTo>
                  <a:pt x="2605" y="3617"/>
                  <a:pt x="2603" y="3621"/>
                  <a:pt x="2594" y="3621"/>
                </a:cubicBezTo>
                <a:cubicBezTo>
                  <a:pt x="2590" y="3621"/>
                  <a:pt x="2585" y="3620"/>
                  <a:pt x="2577" y="3618"/>
                </a:cubicBezTo>
                <a:lnTo>
                  <a:pt x="2577" y="3618"/>
                </a:lnTo>
                <a:cubicBezTo>
                  <a:pt x="2582" y="3641"/>
                  <a:pt x="2549" y="3635"/>
                  <a:pt x="2532" y="3658"/>
                </a:cubicBezTo>
                <a:cubicBezTo>
                  <a:pt x="2519" y="3660"/>
                  <a:pt x="2511" y="3661"/>
                  <a:pt x="2505" y="3661"/>
                </a:cubicBezTo>
                <a:cubicBezTo>
                  <a:pt x="2497" y="3661"/>
                  <a:pt x="2495" y="3659"/>
                  <a:pt x="2492" y="3659"/>
                </a:cubicBezTo>
                <a:cubicBezTo>
                  <a:pt x="2487" y="3659"/>
                  <a:pt x="2481" y="3662"/>
                  <a:pt x="2459" y="3674"/>
                </a:cubicBezTo>
                <a:cubicBezTo>
                  <a:pt x="2457" y="3675"/>
                  <a:pt x="2456" y="3675"/>
                  <a:pt x="2455" y="3675"/>
                </a:cubicBezTo>
                <a:cubicBezTo>
                  <a:pt x="2444" y="3675"/>
                  <a:pt x="2476" y="3652"/>
                  <a:pt x="2476" y="3652"/>
                </a:cubicBezTo>
                <a:lnTo>
                  <a:pt x="2476" y="3652"/>
                </a:lnTo>
                <a:cubicBezTo>
                  <a:pt x="2426" y="3674"/>
                  <a:pt x="2459" y="3680"/>
                  <a:pt x="2454" y="3691"/>
                </a:cubicBezTo>
                <a:cubicBezTo>
                  <a:pt x="2438" y="3698"/>
                  <a:pt x="2428" y="3700"/>
                  <a:pt x="2422" y="3700"/>
                </a:cubicBezTo>
                <a:cubicBezTo>
                  <a:pt x="2407" y="3700"/>
                  <a:pt x="2415" y="3686"/>
                  <a:pt x="2403" y="3686"/>
                </a:cubicBezTo>
                <a:cubicBezTo>
                  <a:pt x="2384" y="3689"/>
                  <a:pt x="2370" y="3696"/>
                  <a:pt x="2356" y="3696"/>
                </a:cubicBezTo>
                <a:cubicBezTo>
                  <a:pt x="2349" y="3696"/>
                  <a:pt x="2343" y="3695"/>
                  <a:pt x="2336" y="3691"/>
                </a:cubicBezTo>
                <a:cubicBezTo>
                  <a:pt x="2336" y="3686"/>
                  <a:pt x="2336" y="3686"/>
                  <a:pt x="2342" y="3686"/>
                </a:cubicBezTo>
                <a:cubicBezTo>
                  <a:pt x="2302" y="3680"/>
                  <a:pt x="2263" y="3602"/>
                  <a:pt x="2218" y="3568"/>
                </a:cubicBezTo>
                <a:cubicBezTo>
                  <a:pt x="2217" y="3566"/>
                  <a:pt x="2216" y="3565"/>
                  <a:pt x="2215" y="3563"/>
                </a:cubicBezTo>
                <a:lnTo>
                  <a:pt x="2215" y="3563"/>
                </a:lnTo>
                <a:cubicBezTo>
                  <a:pt x="2210" y="3570"/>
                  <a:pt x="2206" y="3575"/>
                  <a:pt x="2202" y="3579"/>
                </a:cubicBezTo>
                <a:cubicBezTo>
                  <a:pt x="2185" y="3557"/>
                  <a:pt x="2162" y="3546"/>
                  <a:pt x="2168" y="3529"/>
                </a:cubicBezTo>
                <a:lnTo>
                  <a:pt x="2168" y="3529"/>
                </a:lnTo>
                <a:cubicBezTo>
                  <a:pt x="2179" y="3546"/>
                  <a:pt x="2179" y="3540"/>
                  <a:pt x="2190" y="3546"/>
                </a:cubicBezTo>
                <a:lnTo>
                  <a:pt x="2168" y="3523"/>
                </a:lnTo>
                <a:cubicBezTo>
                  <a:pt x="2168" y="3517"/>
                  <a:pt x="2169" y="3515"/>
                  <a:pt x="2171" y="3515"/>
                </a:cubicBezTo>
                <a:cubicBezTo>
                  <a:pt x="2178" y="3515"/>
                  <a:pt x="2196" y="3546"/>
                  <a:pt x="2205" y="3546"/>
                </a:cubicBezTo>
                <a:cubicBezTo>
                  <a:pt x="2206" y="3546"/>
                  <a:pt x="2207" y="3546"/>
                  <a:pt x="2207" y="3546"/>
                </a:cubicBezTo>
                <a:cubicBezTo>
                  <a:pt x="2168" y="3506"/>
                  <a:pt x="2123" y="3461"/>
                  <a:pt x="2101" y="3428"/>
                </a:cubicBezTo>
                <a:cubicBezTo>
                  <a:pt x="2102" y="3426"/>
                  <a:pt x="2103" y="3426"/>
                  <a:pt x="2105" y="3426"/>
                </a:cubicBezTo>
                <a:cubicBezTo>
                  <a:pt x="2116" y="3426"/>
                  <a:pt x="2142" y="3466"/>
                  <a:pt x="2145" y="3466"/>
                </a:cubicBezTo>
                <a:cubicBezTo>
                  <a:pt x="2146" y="3466"/>
                  <a:pt x="2145" y="3462"/>
                  <a:pt x="2140" y="3450"/>
                </a:cubicBezTo>
                <a:lnTo>
                  <a:pt x="2140" y="3450"/>
                </a:lnTo>
                <a:lnTo>
                  <a:pt x="2174" y="3506"/>
                </a:lnTo>
                <a:cubicBezTo>
                  <a:pt x="2172" y="3491"/>
                  <a:pt x="2173" y="3486"/>
                  <a:pt x="2175" y="3486"/>
                </a:cubicBezTo>
                <a:cubicBezTo>
                  <a:pt x="2179" y="3486"/>
                  <a:pt x="2186" y="3501"/>
                  <a:pt x="2189" y="3501"/>
                </a:cubicBezTo>
                <a:cubicBezTo>
                  <a:pt x="2191" y="3501"/>
                  <a:pt x="2192" y="3497"/>
                  <a:pt x="2190" y="3484"/>
                </a:cubicBezTo>
                <a:cubicBezTo>
                  <a:pt x="2146" y="3411"/>
                  <a:pt x="2129" y="3411"/>
                  <a:pt x="2090" y="3344"/>
                </a:cubicBezTo>
                <a:cubicBezTo>
                  <a:pt x="2085" y="3342"/>
                  <a:pt x="2082" y="3341"/>
                  <a:pt x="2079" y="3341"/>
                </a:cubicBezTo>
                <a:cubicBezTo>
                  <a:pt x="2073" y="3341"/>
                  <a:pt x="2074" y="3347"/>
                  <a:pt x="2069" y="3347"/>
                </a:cubicBezTo>
                <a:cubicBezTo>
                  <a:pt x="2067" y="3347"/>
                  <a:pt x="2065" y="3346"/>
                  <a:pt x="2062" y="3344"/>
                </a:cubicBezTo>
                <a:cubicBezTo>
                  <a:pt x="1983" y="3254"/>
                  <a:pt x="2045" y="3243"/>
                  <a:pt x="1978" y="3181"/>
                </a:cubicBezTo>
                <a:cubicBezTo>
                  <a:pt x="1955" y="3170"/>
                  <a:pt x="1933" y="3176"/>
                  <a:pt x="1905" y="3120"/>
                </a:cubicBezTo>
                <a:lnTo>
                  <a:pt x="1905" y="3120"/>
                </a:lnTo>
                <a:lnTo>
                  <a:pt x="1933" y="3125"/>
                </a:lnTo>
                <a:cubicBezTo>
                  <a:pt x="1888" y="3058"/>
                  <a:pt x="1888" y="3103"/>
                  <a:pt x="1849" y="3025"/>
                </a:cubicBezTo>
                <a:lnTo>
                  <a:pt x="1849" y="3025"/>
                </a:lnTo>
                <a:cubicBezTo>
                  <a:pt x="1864" y="3030"/>
                  <a:pt x="1883" y="3066"/>
                  <a:pt x="1883" y="3066"/>
                </a:cubicBezTo>
                <a:cubicBezTo>
                  <a:pt x="1883" y="3066"/>
                  <a:pt x="1883" y="3065"/>
                  <a:pt x="1882" y="3064"/>
                </a:cubicBezTo>
                <a:cubicBezTo>
                  <a:pt x="1866" y="3008"/>
                  <a:pt x="1854" y="3036"/>
                  <a:pt x="1832" y="3002"/>
                </a:cubicBezTo>
                <a:lnTo>
                  <a:pt x="1838" y="2985"/>
                </a:lnTo>
                <a:cubicBezTo>
                  <a:pt x="1787" y="2913"/>
                  <a:pt x="1731" y="2840"/>
                  <a:pt x="1675" y="2761"/>
                </a:cubicBezTo>
                <a:lnTo>
                  <a:pt x="1675" y="2761"/>
                </a:lnTo>
                <a:cubicBezTo>
                  <a:pt x="1678" y="2761"/>
                  <a:pt x="1683" y="2765"/>
                  <a:pt x="1686" y="2765"/>
                </a:cubicBezTo>
                <a:cubicBezTo>
                  <a:pt x="1688" y="2765"/>
                  <a:pt x="1689" y="2763"/>
                  <a:pt x="1686" y="2756"/>
                </a:cubicBezTo>
                <a:cubicBezTo>
                  <a:pt x="1614" y="2655"/>
                  <a:pt x="1546" y="2537"/>
                  <a:pt x="1496" y="2431"/>
                </a:cubicBezTo>
                <a:lnTo>
                  <a:pt x="1462" y="2403"/>
                </a:lnTo>
                <a:cubicBezTo>
                  <a:pt x="1458" y="2395"/>
                  <a:pt x="1457" y="2387"/>
                  <a:pt x="1459" y="2387"/>
                </a:cubicBezTo>
                <a:lnTo>
                  <a:pt x="1459" y="2387"/>
                </a:lnTo>
                <a:cubicBezTo>
                  <a:pt x="1460" y="2387"/>
                  <a:pt x="1461" y="2389"/>
                  <a:pt x="1462" y="2392"/>
                </a:cubicBezTo>
                <a:cubicBezTo>
                  <a:pt x="1456" y="2376"/>
                  <a:pt x="1454" y="2371"/>
                  <a:pt x="1452" y="2371"/>
                </a:cubicBezTo>
                <a:cubicBezTo>
                  <a:pt x="1451" y="2371"/>
                  <a:pt x="1451" y="2379"/>
                  <a:pt x="1446" y="2379"/>
                </a:cubicBezTo>
                <a:cubicBezTo>
                  <a:pt x="1445" y="2379"/>
                  <a:pt x="1443" y="2378"/>
                  <a:pt x="1440" y="2375"/>
                </a:cubicBezTo>
                <a:cubicBezTo>
                  <a:pt x="1428" y="2363"/>
                  <a:pt x="1427" y="2354"/>
                  <a:pt x="1432" y="2354"/>
                </a:cubicBezTo>
                <a:lnTo>
                  <a:pt x="1432" y="2354"/>
                </a:lnTo>
                <a:cubicBezTo>
                  <a:pt x="1434" y="2354"/>
                  <a:pt x="1437" y="2355"/>
                  <a:pt x="1440" y="2358"/>
                </a:cubicBezTo>
                <a:cubicBezTo>
                  <a:pt x="1390" y="2297"/>
                  <a:pt x="1300" y="2173"/>
                  <a:pt x="1272" y="2095"/>
                </a:cubicBezTo>
                <a:lnTo>
                  <a:pt x="1272" y="2095"/>
                </a:lnTo>
                <a:lnTo>
                  <a:pt x="1283" y="2106"/>
                </a:lnTo>
                <a:cubicBezTo>
                  <a:pt x="1255" y="2050"/>
                  <a:pt x="1222" y="2056"/>
                  <a:pt x="1199" y="2000"/>
                </a:cubicBezTo>
                <a:lnTo>
                  <a:pt x="1199" y="2000"/>
                </a:lnTo>
                <a:lnTo>
                  <a:pt x="1210" y="2005"/>
                </a:lnTo>
                <a:cubicBezTo>
                  <a:pt x="1143" y="1882"/>
                  <a:pt x="1053" y="1753"/>
                  <a:pt x="1014" y="1647"/>
                </a:cubicBezTo>
                <a:cubicBezTo>
                  <a:pt x="987" y="1641"/>
                  <a:pt x="954" y="1529"/>
                  <a:pt x="927" y="1529"/>
                </a:cubicBezTo>
                <a:cubicBezTo>
                  <a:pt x="926" y="1529"/>
                  <a:pt x="925" y="1529"/>
                  <a:pt x="925" y="1529"/>
                </a:cubicBezTo>
                <a:cubicBezTo>
                  <a:pt x="897" y="1451"/>
                  <a:pt x="913" y="1468"/>
                  <a:pt x="863" y="1361"/>
                </a:cubicBezTo>
                <a:cubicBezTo>
                  <a:pt x="852" y="1333"/>
                  <a:pt x="829" y="1333"/>
                  <a:pt x="807" y="1300"/>
                </a:cubicBezTo>
                <a:lnTo>
                  <a:pt x="818" y="1294"/>
                </a:lnTo>
                <a:lnTo>
                  <a:pt x="779" y="1255"/>
                </a:lnTo>
                <a:lnTo>
                  <a:pt x="779" y="1221"/>
                </a:lnTo>
                <a:lnTo>
                  <a:pt x="762" y="1193"/>
                </a:lnTo>
                <a:lnTo>
                  <a:pt x="762" y="1193"/>
                </a:lnTo>
                <a:cubicBezTo>
                  <a:pt x="768" y="1204"/>
                  <a:pt x="768" y="1221"/>
                  <a:pt x="768" y="1221"/>
                </a:cubicBezTo>
                <a:cubicBezTo>
                  <a:pt x="734" y="1176"/>
                  <a:pt x="712" y="1098"/>
                  <a:pt x="717" y="1092"/>
                </a:cubicBezTo>
                <a:lnTo>
                  <a:pt x="639" y="986"/>
                </a:lnTo>
                <a:lnTo>
                  <a:pt x="639" y="986"/>
                </a:lnTo>
                <a:cubicBezTo>
                  <a:pt x="645" y="986"/>
                  <a:pt x="651" y="991"/>
                  <a:pt x="657" y="998"/>
                </a:cubicBezTo>
                <a:lnTo>
                  <a:pt x="657" y="998"/>
                </a:lnTo>
                <a:cubicBezTo>
                  <a:pt x="642" y="973"/>
                  <a:pt x="672" y="989"/>
                  <a:pt x="639" y="947"/>
                </a:cubicBezTo>
                <a:lnTo>
                  <a:pt x="639" y="947"/>
                </a:lnTo>
                <a:cubicBezTo>
                  <a:pt x="639" y="951"/>
                  <a:pt x="638" y="952"/>
                  <a:pt x="636" y="952"/>
                </a:cubicBezTo>
                <a:cubicBezTo>
                  <a:pt x="632" y="952"/>
                  <a:pt x="626" y="947"/>
                  <a:pt x="622" y="947"/>
                </a:cubicBezTo>
                <a:cubicBezTo>
                  <a:pt x="617" y="919"/>
                  <a:pt x="583" y="852"/>
                  <a:pt x="555" y="807"/>
                </a:cubicBezTo>
                <a:lnTo>
                  <a:pt x="555" y="807"/>
                </a:lnTo>
                <a:lnTo>
                  <a:pt x="566" y="812"/>
                </a:lnTo>
                <a:cubicBezTo>
                  <a:pt x="521" y="723"/>
                  <a:pt x="465" y="633"/>
                  <a:pt x="415" y="538"/>
                </a:cubicBezTo>
                <a:lnTo>
                  <a:pt x="415" y="538"/>
                </a:lnTo>
                <a:cubicBezTo>
                  <a:pt x="421" y="556"/>
                  <a:pt x="419" y="564"/>
                  <a:pt x="414" y="564"/>
                </a:cubicBezTo>
                <a:cubicBezTo>
                  <a:pt x="409" y="564"/>
                  <a:pt x="401" y="557"/>
                  <a:pt x="393" y="544"/>
                </a:cubicBezTo>
                <a:lnTo>
                  <a:pt x="394" y="540"/>
                </a:lnTo>
                <a:lnTo>
                  <a:pt x="394" y="540"/>
                </a:lnTo>
                <a:cubicBezTo>
                  <a:pt x="394" y="540"/>
                  <a:pt x="394" y="540"/>
                  <a:pt x="394" y="540"/>
                </a:cubicBezTo>
                <a:cubicBezTo>
                  <a:pt x="395" y="540"/>
                  <a:pt x="395" y="539"/>
                  <a:pt x="395" y="538"/>
                </a:cubicBezTo>
                <a:lnTo>
                  <a:pt x="395" y="538"/>
                </a:lnTo>
                <a:lnTo>
                  <a:pt x="394" y="540"/>
                </a:lnTo>
                <a:lnTo>
                  <a:pt x="394" y="540"/>
                </a:lnTo>
                <a:cubicBezTo>
                  <a:pt x="393" y="539"/>
                  <a:pt x="389" y="536"/>
                  <a:pt x="381" y="527"/>
                </a:cubicBezTo>
                <a:cubicBezTo>
                  <a:pt x="372" y="508"/>
                  <a:pt x="373" y="500"/>
                  <a:pt x="379" y="500"/>
                </a:cubicBezTo>
                <a:lnTo>
                  <a:pt x="379" y="500"/>
                </a:lnTo>
                <a:cubicBezTo>
                  <a:pt x="383" y="500"/>
                  <a:pt x="391" y="506"/>
                  <a:pt x="398" y="516"/>
                </a:cubicBezTo>
                <a:lnTo>
                  <a:pt x="370" y="471"/>
                </a:lnTo>
                <a:cubicBezTo>
                  <a:pt x="371" y="470"/>
                  <a:pt x="372" y="469"/>
                  <a:pt x="374" y="469"/>
                </a:cubicBezTo>
                <a:cubicBezTo>
                  <a:pt x="378" y="469"/>
                  <a:pt x="383" y="476"/>
                  <a:pt x="387" y="476"/>
                </a:cubicBezTo>
                <a:cubicBezTo>
                  <a:pt x="370" y="465"/>
                  <a:pt x="359" y="392"/>
                  <a:pt x="331" y="376"/>
                </a:cubicBezTo>
                <a:lnTo>
                  <a:pt x="337" y="370"/>
                </a:lnTo>
                <a:cubicBezTo>
                  <a:pt x="331" y="359"/>
                  <a:pt x="325" y="353"/>
                  <a:pt x="320" y="348"/>
                </a:cubicBezTo>
                <a:lnTo>
                  <a:pt x="320" y="348"/>
                </a:lnTo>
                <a:cubicBezTo>
                  <a:pt x="353" y="376"/>
                  <a:pt x="393" y="404"/>
                  <a:pt x="437" y="437"/>
                </a:cubicBezTo>
                <a:cubicBezTo>
                  <a:pt x="409" y="420"/>
                  <a:pt x="387" y="404"/>
                  <a:pt x="376" y="392"/>
                </a:cubicBezTo>
                <a:cubicBezTo>
                  <a:pt x="375" y="392"/>
                  <a:pt x="375" y="392"/>
                  <a:pt x="374" y="392"/>
                </a:cubicBezTo>
                <a:lnTo>
                  <a:pt x="374" y="392"/>
                </a:lnTo>
                <a:cubicBezTo>
                  <a:pt x="360" y="392"/>
                  <a:pt x="483" y="488"/>
                  <a:pt x="516" y="504"/>
                </a:cubicBezTo>
                <a:cubicBezTo>
                  <a:pt x="520" y="508"/>
                  <a:pt x="520" y="510"/>
                  <a:pt x="519" y="510"/>
                </a:cubicBezTo>
                <a:cubicBezTo>
                  <a:pt x="514" y="510"/>
                  <a:pt x="487" y="493"/>
                  <a:pt x="482" y="493"/>
                </a:cubicBezTo>
                <a:lnTo>
                  <a:pt x="482" y="493"/>
                </a:lnTo>
                <a:cubicBezTo>
                  <a:pt x="493" y="509"/>
                  <a:pt x="603" y="578"/>
                  <a:pt x="586" y="578"/>
                </a:cubicBezTo>
                <a:cubicBezTo>
                  <a:pt x="585" y="578"/>
                  <a:pt x="584" y="577"/>
                  <a:pt x="583" y="577"/>
                </a:cubicBezTo>
                <a:cubicBezTo>
                  <a:pt x="583" y="577"/>
                  <a:pt x="566" y="566"/>
                  <a:pt x="555" y="560"/>
                </a:cubicBezTo>
                <a:lnTo>
                  <a:pt x="555" y="560"/>
                </a:lnTo>
                <a:cubicBezTo>
                  <a:pt x="594" y="583"/>
                  <a:pt x="645" y="639"/>
                  <a:pt x="661" y="639"/>
                </a:cubicBezTo>
                <a:cubicBezTo>
                  <a:pt x="695" y="672"/>
                  <a:pt x="768" y="723"/>
                  <a:pt x="796" y="751"/>
                </a:cubicBezTo>
                <a:cubicBezTo>
                  <a:pt x="818" y="762"/>
                  <a:pt x="835" y="779"/>
                  <a:pt x="852" y="796"/>
                </a:cubicBezTo>
                <a:cubicBezTo>
                  <a:pt x="869" y="812"/>
                  <a:pt x="885" y="829"/>
                  <a:pt x="902" y="829"/>
                </a:cubicBezTo>
                <a:cubicBezTo>
                  <a:pt x="885" y="829"/>
                  <a:pt x="908" y="852"/>
                  <a:pt x="930" y="874"/>
                </a:cubicBezTo>
                <a:cubicBezTo>
                  <a:pt x="936" y="880"/>
                  <a:pt x="947" y="885"/>
                  <a:pt x="953" y="891"/>
                </a:cubicBezTo>
                <a:lnTo>
                  <a:pt x="964" y="896"/>
                </a:lnTo>
                <a:cubicBezTo>
                  <a:pt x="969" y="902"/>
                  <a:pt x="981" y="908"/>
                  <a:pt x="986" y="913"/>
                </a:cubicBezTo>
                <a:cubicBezTo>
                  <a:pt x="985" y="913"/>
                  <a:pt x="984" y="912"/>
                  <a:pt x="984" y="912"/>
                </a:cubicBezTo>
                <a:lnTo>
                  <a:pt x="984" y="912"/>
                </a:lnTo>
                <a:cubicBezTo>
                  <a:pt x="980" y="912"/>
                  <a:pt x="996" y="930"/>
                  <a:pt x="986" y="930"/>
                </a:cubicBezTo>
                <a:cubicBezTo>
                  <a:pt x="998" y="942"/>
                  <a:pt x="1013" y="951"/>
                  <a:pt x="1023" y="951"/>
                </a:cubicBezTo>
                <a:cubicBezTo>
                  <a:pt x="1027" y="951"/>
                  <a:pt x="1030" y="950"/>
                  <a:pt x="1031" y="947"/>
                </a:cubicBezTo>
                <a:cubicBezTo>
                  <a:pt x="1053" y="1003"/>
                  <a:pt x="1121" y="997"/>
                  <a:pt x="1121" y="1042"/>
                </a:cubicBezTo>
                <a:cubicBezTo>
                  <a:pt x="1188" y="1087"/>
                  <a:pt x="1250" y="1132"/>
                  <a:pt x="1306" y="1176"/>
                </a:cubicBezTo>
                <a:cubicBezTo>
                  <a:pt x="1305" y="1177"/>
                  <a:pt x="1303" y="1178"/>
                  <a:pt x="1302" y="1178"/>
                </a:cubicBezTo>
                <a:cubicBezTo>
                  <a:pt x="1288" y="1178"/>
                  <a:pt x="1254" y="1140"/>
                  <a:pt x="1238" y="1140"/>
                </a:cubicBezTo>
                <a:cubicBezTo>
                  <a:pt x="1236" y="1140"/>
                  <a:pt x="1234" y="1141"/>
                  <a:pt x="1233" y="1143"/>
                </a:cubicBezTo>
                <a:cubicBezTo>
                  <a:pt x="1294" y="1182"/>
                  <a:pt x="1334" y="1193"/>
                  <a:pt x="1384" y="1244"/>
                </a:cubicBezTo>
                <a:cubicBezTo>
                  <a:pt x="1388" y="1247"/>
                  <a:pt x="1387" y="1249"/>
                  <a:pt x="1384" y="1249"/>
                </a:cubicBezTo>
                <a:cubicBezTo>
                  <a:pt x="1379" y="1249"/>
                  <a:pt x="1365" y="1244"/>
                  <a:pt x="1362" y="1244"/>
                </a:cubicBezTo>
                <a:lnTo>
                  <a:pt x="1362" y="1244"/>
                </a:lnTo>
                <a:cubicBezTo>
                  <a:pt x="1418" y="1277"/>
                  <a:pt x="1462" y="1328"/>
                  <a:pt x="1513" y="1361"/>
                </a:cubicBezTo>
                <a:cubicBezTo>
                  <a:pt x="1511" y="1356"/>
                  <a:pt x="1514" y="1354"/>
                  <a:pt x="1520" y="1354"/>
                </a:cubicBezTo>
                <a:cubicBezTo>
                  <a:pt x="1533" y="1354"/>
                  <a:pt x="1563" y="1368"/>
                  <a:pt x="1572" y="1368"/>
                </a:cubicBezTo>
                <a:cubicBezTo>
                  <a:pt x="1572" y="1368"/>
                  <a:pt x="1572" y="1368"/>
                  <a:pt x="1573" y="1368"/>
                </a:cubicBezTo>
                <a:lnTo>
                  <a:pt x="1573" y="1368"/>
                </a:lnTo>
                <a:cubicBezTo>
                  <a:pt x="1543" y="1379"/>
                  <a:pt x="1618" y="1412"/>
                  <a:pt x="1569" y="1417"/>
                </a:cubicBezTo>
                <a:cubicBezTo>
                  <a:pt x="1575" y="1421"/>
                  <a:pt x="1582" y="1424"/>
                  <a:pt x="1586" y="1424"/>
                </a:cubicBezTo>
                <a:cubicBezTo>
                  <a:pt x="1589" y="1424"/>
                  <a:pt x="1591" y="1422"/>
                  <a:pt x="1591" y="1417"/>
                </a:cubicBezTo>
                <a:lnTo>
                  <a:pt x="1591" y="1417"/>
                </a:lnTo>
                <a:cubicBezTo>
                  <a:pt x="1597" y="1429"/>
                  <a:pt x="1597" y="1434"/>
                  <a:pt x="1586" y="1434"/>
                </a:cubicBezTo>
                <a:cubicBezTo>
                  <a:pt x="1619" y="1457"/>
                  <a:pt x="1619" y="1440"/>
                  <a:pt x="1647" y="1462"/>
                </a:cubicBezTo>
                <a:cubicBezTo>
                  <a:pt x="1644" y="1465"/>
                  <a:pt x="1642" y="1465"/>
                  <a:pt x="1639" y="1465"/>
                </a:cubicBezTo>
                <a:cubicBezTo>
                  <a:pt x="1636" y="1465"/>
                  <a:pt x="1633" y="1465"/>
                  <a:pt x="1630" y="1468"/>
                </a:cubicBezTo>
                <a:cubicBezTo>
                  <a:pt x="1653" y="1473"/>
                  <a:pt x="1670" y="1479"/>
                  <a:pt x="1692" y="1501"/>
                </a:cubicBezTo>
                <a:cubicBezTo>
                  <a:pt x="1692" y="1501"/>
                  <a:pt x="1692" y="1504"/>
                  <a:pt x="1689" y="1504"/>
                </a:cubicBezTo>
                <a:cubicBezTo>
                  <a:pt x="1687" y="1504"/>
                  <a:pt x="1684" y="1503"/>
                  <a:pt x="1681" y="1501"/>
                </a:cubicBezTo>
                <a:lnTo>
                  <a:pt x="1681" y="1501"/>
                </a:lnTo>
                <a:cubicBezTo>
                  <a:pt x="1726" y="1541"/>
                  <a:pt x="1770" y="1546"/>
                  <a:pt x="1815" y="1597"/>
                </a:cubicBezTo>
                <a:cubicBezTo>
                  <a:pt x="1787" y="1597"/>
                  <a:pt x="1826" y="1613"/>
                  <a:pt x="1815" y="1630"/>
                </a:cubicBezTo>
                <a:lnTo>
                  <a:pt x="1843" y="1647"/>
                </a:lnTo>
                <a:lnTo>
                  <a:pt x="1843" y="1630"/>
                </a:lnTo>
                <a:cubicBezTo>
                  <a:pt x="1866" y="1653"/>
                  <a:pt x="1894" y="1658"/>
                  <a:pt x="1905" y="1681"/>
                </a:cubicBezTo>
                <a:lnTo>
                  <a:pt x="1882" y="1669"/>
                </a:lnTo>
                <a:lnTo>
                  <a:pt x="1927" y="1703"/>
                </a:lnTo>
                <a:lnTo>
                  <a:pt x="1910" y="1681"/>
                </a:lnTo>
                <a:lnTo>
                  <a:pt x="1910" y="1681"/>
                </a:lnTo>
                <a:cubicBezTo>
                  <a:pt x="1915" y="1682"/>
                  <a:pt x="1918" y="1683"/>
                  <a:pt x="1920" y="1683"/>
                </a:cubicBezTo>
                <a:cubicBezTo>
                  <a:pt x="1928" y="1683"/>
                  <a:pt x="1929" y="1676"/>
                  <a:pt x="1933" y="1676"/>
                </a:cubicBezTo>
                <a:cubicBezTo>
                  <a:pt x="1935" y="1676"/>
                  <a:pt x="1940" y="1680"/>
                  <a:pt x="1950" y="1692"/>
                </a:cubicBezTo>
                <a:cubicBezTo>
                  <a:pt x="1948" y="1691"/>
                  <a:pt x="1948" y="1691"/>
                  <a:pt x="1947" y="1691"/>
                </a:cubicBezTo>
                <a:lnTo>
                  <a:pt x="1947" y="1691"/>
                </a:lnTo>
                <a:cubicBezTo>
                  <a:pt x="1945" y="1691"/>
                  <a:pt x="1973" y="1710"/>
                  <a:pt x="1978" y="1725"/>
                </a:cubicBezTo>
                <a:cubicBezTo>
                  <a:pt x="1989" y="1731"/>
                  <a:pt x="2006" y="1737"/>
                  <a:pt x="2017" y="1753"/>
                </a:cubicBezTo>
                <a:cubicBezTo>
                  <a:pt x="2017" y="1765"/>
                  <a:pt x="2000" y="1765"/>
                  <a:pt x="2000" y="1770"/>
                </a:cubicBezTo>
                <a:cubicBezTo>
                  <a:pt x="2022" y="1770"/>
                  <a:pt x="2056" y="1815"/>
                  <a:pt x="2084" y="1815"/>
                </a:cubicBezTo>
                <a:cubicBezTo>
                  <a:pt x="2073" y="1815"/>
                  <a:pt x="2067" y="1821"/>
                  <a:pt x="2067" y="1821"/>
                </a:cubicBezTo>
                <a:lnTo>
                  <a:pt x="2084" y="1821"/>
                </a:lnTo>
                <a:cubicBezTo>
                  <a:pt x="2095" y="1832"/>
                  <a:pt x="2095" y="1837"/>
                  <a:pt x="2090" y="1843"/>
                </a:cubicBezTo>
                <a:cubicBezTo>
                  <a:pt x="2096" y="1849"/>
                  <a:pt x="2099" y="1851"/>
                  <a:pt x="2101" y="1851"/>
                </a:cubicBezTo>
                <a:cubicBezTo>
                  <a:pt x="2106" y="1851"/>
                  <a:pt x="2103" y="1840"/>
                  <a:pt x="2107" y="1840"/>
                </a:cubicBezTo>
                <a:cubicBezTo>
                  <a:pt x="2109" y="1840"/>
                  <a:pt x="2114" y="1843"/>
                  <a:pt x="2123" y="1854"/>
                </a:cubicBezTo>
                <a:cubicBezTo>
                  <a:pt x="2118" y="1854"/>
                  <a:pt x="2118" y="1854"/>
                  <a:pt x="2112" y="1849"/>
                </a:cubicBezTo>
                <a:lnTo>
                  <a:pt x="2112" y="1849"/>
                </a:lnTo>
                <a:cubicBezTo>
                  <a:pt x="2146" y="1888"/>
                  <a:pt x="2190" y="1905"/>
                  <a:pt x="2218" y="1938"/>
                </a:cubicBezTo>
                <a:cubicBezTo>
                  <a:pt x="2218" y="1943"/>
                  <a:pt x="2217" y="1945"/>
                  <a:pt x="2215" y="1945"/>
                </a:cubicBezTo>
                <a:cubicBezTo>
                  <a:pt x="2208" y="1945"/>
                  <a:pt x="2195" y="1932"/>
                  <a:pt x="2189" y="1932"/>
                </a:cubicBezTo>
                <a:cubicBezTo>
                  <a:pt x="2186" y="1932"/>
                  <a:pt x="2185" y="1933"/>
                  <a:pt x="2185" y="1938"/>
                </a:cubicBezTo>
                <a:cubicBezTo>
                  <a:pt x="2241" y="1977"/>
                  <a:pt x="2302" y="2011"/>
                  <a:pt x="2347" y="2056"/>
                </a:cubicBezTo>
                <a:lnTo>
                  <a:pt x="2342" y="2045"/>
                </a:lnTo>
                <a:cubicBezTo>
                  <a:pt x="2344" y="2043"/>
                  <a:pt x="2346" y="2043"/>
                  <a:pt x="2348" y="2043"/>
                </a:cubicBezTo>
                <a:cubicBezTo>
                  <a:pt x="2364" y="2043"/>
                  <a:pt x="2367" y="2082"/>
                  <a:pt x="2394" y="2098"/>
                </a:cubicBezTo>
                <a:lnTo>
                  <a:pt x="2394" y="2098"/>
                </a:lnTo>
                <a:cubicBezTo>
                  <a:pt x="2393" y="2098"/>
                  <a:pt x="2392" y="2098"/>
                  <a:pt x="2391" y="2098"/>
                </a:cubicBezTo>
                <a:cubicBezTo>
                  <a:pt x="2386" y="2098"/>
                  <a:pt x="2383" y="2101"/>
                  <a:pt x="2386" y="2101"/>
                </a:cubicBezTo>
                <a:cubicBezTo>
                  <a:pt x="2414" y="2134"/>
                  <a:pt x="2454" y="2157"/>
                  <a:pt x="2510" y="2190"/>
                </a:cubicBezTo>
                <a:lnTo>
                  <a:pt x="2498" y="2190"/>
                </a:lnTo>
                <a:cubicBezTo>
                  <a:pt x="2515" y="2213"/>
                  <a:pt x="2549" y="2235"/>
                  <a:pt x="2566" y="2257"/>
                </a:cubicBezTo>
                <a:cubicBezTo>
                  <a:pt x="2573" y="2257"/>
                  <a:pt x="2581" y="2262"/>
                  <a:pt x="2585" y="2262"/>
                </a:cubicBezTo>
                <a:cubicBezTo>
                  <a:pt x="2587" y="2262"/>
                  <a:pt x="2588" y="2261"/>
                  <a:pt x="2588" y="2257"/>
                </a:cubicBezTo>
                <a:cubicBezTo>
                  <a:pt x="2627" y="2336"/>
                  <a:pt x="2722" y="2347"/>
                  <a:pt x="2756" y="2420"/>
                </a:cubicBezTo>
                <a:cubicBezTo>
                  <a:pt x="2752" y="2416"/>
                  <a:pt x="2745" y="2412"/>
                  <a:pt x="2744" y="2412"/>
                </a:cubicBezTo>
                <a:lnTo>
                  <a:pt x="2744" y="2412"/>
                </a:lnTo>
                <a:cubicBezTo>
                  <a:pt x="2743" y="2412"/>
                  <a:pt x="2743" y="2413"/>
                  <a:pt x="2745" y="2414"/>
                </a:cubicBezTo>
                <a:lnTo>
                  <a:pt x="2795" y="2448"/>
                </a:lnTo>
                <a:cubicBezTo>
                  <a:pt x="2795" y="2437"/>
                  <a:pt x="2790" y="2437"/>
                  <a:pt x="2790" y="2425"/>
                </a:cubicBezTo>
                <a:lnTo>
                  <a:pt x="2790" y="2425"/>
                </a:lnTo>
                <a:cubicBezTo>
                  <a:pt x="2801" y="2425"/>
                  <a:pt x="2818" y="2431"/>
                  <a:pt x="2829" y="2442"/>
                </a:cubicBezTo>
                <a:cubicBezTo>
                  <a:pt x="2824" y="2440"/>
                  <a:pt x="2820" y="2439"/>
                  <a:pt x="2817" y="2439"/>
                </a:cubicBezTo>
                <a:cubicBezTo>
                  <a:pt x="2807" y="2439"/>
                  <a:pt x="2819" y="2457"/>
                  <a:pt x="2823" y="2470"/>
                </a:cubicBezTo>
                <a:cubicBezTo>
                  <a:pt x="2823" y="2465"/>
                  <a:pt x="2829" y="2465"/>
                  <a:pt x="2829" y="2459"/>
                </a:cubicBezTo>
                <a:cubicBezTo>
                  <a:pt x="2832" y="2472"/>
                  <a:pt x="2836" y="2475"/>
                  <a:pt x="2839" y="2475"/>
                </a:cubicBezTo>
                <a:cubicBezTo>
                  <a:pt x="2843" y="2475"/>
                  <a:pt x="2847" y="2471"/>
                  <a:pt x="2853" y="2471"/>
                </a:cubicBezTo>
                <a:cubicBezTo>
                  <a:pt x="2858" y="2471"/>
                  <a:pt x="2865" y="2474"/>
                  <a:pt x="2874" y="2487"/>
                </a:cubicBezTo>
                <a:lnTo>
                  <a:pt x="2868" y="2493"/>
                </a:lnTo>
                <a:cubicBezTo>
                  <a:pt x="2885" y="2498"/>
                  <a:pt x="2896" y="2504"/>
                  <a:pt x="2913" y="2515"/>
                </a:cubicBezTo>
                <a:cubicBezTo>
                  <a:pt x="2911" y="2520"/>
                  <a:pt x="2909" y="2521"/>
                  <a:pt x="2907" y="2521"/>
                </a:cubicBezTo>
                <a:cubicBezTo>
                  <a:pt x="2902" y="2521"/>
                  <a:pt x="2895" y="2514"/>
                  <a:pt x="2889" y="2514"/>
                </a:cubicBezTo>
                <a:cubicBezTo>
                  <a:pt x="2887" y="2514"/>
                  <a:pt x="2886" y="2514"/>
                  <a:pt x="2885" y="2515"/>
                </a:cubicBezTo>
                <a:cubicBezTo>
                  <a:pt x="2907" y="2532"/>
                  <a:pt x="2941" y="2532"/>
                  <a:pt x="2952" y="2560"/>
                </a:cubicBezTo>
                <a:cubicBezTo>
                  <a:pt x="2941" y="2554"/>
                  <a:pt x="2930" y="2543"/>
                  <a:pt x="2918" y="2537"/>
                </a:cubicBezTo>
                <a:lnTo>
                  <a:pt x="2918" y="2537"/>
                </a:lnTo>
                <a:cubicBezTo>
                  <a:pt x="2924" y="2565"/>
                  <a:pt x="2930" y="2565"/>
                  <a:pt x="2946" y="2577"/>
                </a:cubicBezTo>
                <a:lnTo>
                  <a:pt x="2941" y="2577"/>
                </a:lnTo>
                <a:lnTo>
                  <a:pt x="2969" y="2610"/>
                </a:lnTo>
                <a:lnTo>
                  <a:pt x="2963" y="2599"/>
                </a:lnTo>
                <a:cubicBezTo>
                  <a:pt x="3014" y="2599"/>
                  <a:pt x="3019" y="2638"/>
                  <a:pt x="3064" y="2649"/>
                </a:cubicBezTo>
                <a:cubicBezTo>
                  <a:pt x="3054" y="2647"/>
                  <a:pt x="3047" y="2646"/>
                  <a:pt x="3044" y="2646"/>
                </a:cubicBezTo>
                <a:cubicBezTo>
                  <a:pt x="3032" y="2646"/>
                  <a:pt x="3050" y="2658"/>
                  <a:pt x="3042" y="2666"/>
                </a:cubicBezTo>
                <a:cubicBezTo>
                  <a:pt x="3047" y="2672"/>
                  <a:pt x="3058" y="2689"/>
                  <a:pt x="3053" y="2689"/>
                </a:cubicBezTo>
                <a:cubicBezTo>
                  <a:pt x="3075" y="2694"/>
                  <a:pt x="3070" y="2717"/>
                  <a:pt x="3103" y="2722"/>
                </a:cubicBezTo>
                <a:cubicBezTo>
                  <a:pt x="3103" y="2728"/>
                  <a:pt x="3120" y="2739"/>
                  <a:pt x="3109" y="2745"/>
                </a:cubicBezTo>
                <a:cubicBezTo>
                  <a:pt x="3114" y="2749"/>
                  <a:pt x="3117" y="2750"/>
                  <a:pt x="3118" y="2750"/>
                </a:cubicBezTo>
                <a:cubicBezTo>
                  <a:pt x="3122" y="2750"/>
                  <a:pt x="3110" y="2733"/>
                  <a:pt x="3114" y="2733"/>
                </a:cubicBezTo>
                <a:lnTo>
                  <a:pt x="3114" y="2733"/>
                </a:lnTo>
                <a:cubicBezTo>
                  <a:pt x="3154" y="2745"/>
                  <a:pt x="3176" y="2812"/>
                  <a:pt x="3232" y="2834"/>
                </a:cubicBezTo>
                <a:cubicBezTo>
                  <a:pt x="3277" y="2857"/>
                  <a:pt x="3294" y="2851"/>
                  <a:pt x="3333" y="2879"/>
                </a:cubicBezTo>
                <a:cubicBezTo>
                  <a:pt x="3338" y="2886"/>
                  <a:pt x="3335" y="2888"/>
                  <a:pt x="3331" y="2888"/>
                </a:cubicBezTo>
                <a:cubicBezTo>
                  <a:pt x="3325" y="2888"/>
                  <a:pt x="3316" y="2885"/>
                  <a:pt x="3316" y="2885"/>
                </a:cubicBezTo>
                <a:lnTo>
                  <a:pt x="3316" y="2885"/>
                </a:lnTo>
                <a:cubicBezTo>
                  <a:pt x="3327" y="2901"/>
                  <a:pt x="3344" y="2918"/>
                  <a:pt x="3367" y="2929"/>
                </a:cubicBezTo>
                <a:cubicBezTo>
                  <a:pt x="3361" y="2929"/>
                  <a:pt x="3361" y="2935"/>
                  <a:pt x="3367" y="2941"/>
                </a:cubicBezTo>
                <a:cubicBezTo>
                  <a:pt x="3378" y="2952"/>
                  <a:pt x="3383" y="2941"/>
                  <a:pt x="3400" y="2957"/>
                </a:cubicBezTo>
                <a:cubicBezTo>
                  <a:pt x="3395" y="2963"/>
                  <a:pt x="3383" y="2963"/>
                  <a:pt x="3372" y="2963"/>
                </a:cubicBezTo>
                <a:cubicBezTo>
                  <a:pt x="3394" y="2974"/>
                  <a:pt x="3417" y="2980"/>
                  <a:pt x="3439" y="2996"/>
                </a:cubicBezTo>
                <a:lnTo>
                  <a:pt x="3439" y="2996"/>
                </a:lnTo>
                <a:cubicBezTo>
                  <a:pt x="3439" y="2994"/>
                  <a:pt x="3439" y="2992"/>
                  <a:pt x="3439" y="2991"/>
                </a:cubicBezTo>
                <a:lnTo>
                  <a:pt x="3439" y="2991"/>
                </a:lnTo>
                <a:lnTo>
                  <a:pt x="3456" y="3002"/>
                </a:lnTo>
                <a:cubicBezTo>
                  <a:pt x="3456" y="2969"/>
                  <a:pt x="3400" y="2957"/>
                  <a:pt x="3378" y="2935"/>
                </a:cubicBezTo>
                <a:lnTo>
                  <a:pt x="3400" y="2929"/>
                </a:lnTo>
                <a:lnTo>
                  <a:pt x="3361" y="2918"/>
                </a:lnTo>
                <a:cubicBezTo>
                  <a:pt x="3361" y="2914"/>
                  <a:pt x="3361" y="2906"/>
                  <a:pt x="3370" y="2906"/>
                </a:cubicBezTo>
                <a:cubicBezTo>
                  <a:pt x="3372" y="2906"/>
                  <a:pt x="3375" y="2906"/>
                  <a:pt x="3378" y="2907"/>
                </a:cubicBezTo>
                <a:cubicBezTo>
                  <a:pt x="3367" y="2885"/>
                  <a:pt x="3355" y="2901"/>
                  <a:pt x="3350" y="2879"/>
                </a:cubicBezTo>
                <a:lnTo>
                  <a:pt x="3327" y="2868"/>
                </a:lnTo>
                <a:cubicBezTo>
                  <a:pt x="3332" y="2868"/>
                  <a:pt x="3333" y="2858"/>
                  <a:pt x="3338" y="2858"/>
                </a:cubicBezTo>
                <a:cubicBezTo>
                  <a:pt x="3339" y="2858"/>
                  <a:pt x="3341" y="2859"/>
                  <a:pt x="3344" y="2862"/>
                </a:cubicBezTo>
                <a:cubicBezTo>
                  <a:pt x="3322" y="2829"/>
                  <a:pt x="3283" y="2829"/>
                  <a:pt x="3283" y="2806"/>
                </a:cubicBezTo>
                <a:lnTo>
                  <a:pt x="3283" y="2812"/>
                </a:lnTo>
                <a:cubicBezTo>
                  <a:pt x="3266" y="2801"/>
                  <a:pt x="3259" y="2798"/>
                  <a:pt x="3256" y="2798"/>
                </a:cubicBezTo>
                <a:cubicBezTo>
                  <a:pt x="3251" y="2798"/>
                  <a:pt x="3253" y="2805"/>
                  <a:pt x="3244" y="2805"/>
                </a:cubicBezTo>
                <a:cubicBezTo>
                  <a:pt x="3241" y="2805"/>
                  <a:pt x="3235" y="2804"/>
                  <a:pt x="3226" y="2801"/>
                </a:cubicBezTo>
                <a:lnTo>
                  <a:pt x="3226" y="2756"/>
                </a:lnTo>
                <a:lnTo>
                  <a:pt x="3210" y="2761"/>
                </a:lnTo>
                <a:cubicBezTo>
                  <a:pt x="3210" y="2756"/>
                  <a:pt x="3198" y="2750"/>
                  <a:pt x="3204" y="2745"/>
                </a:cubicBezTo>
                <a:cubicBezTo>
                  <a:pt x="3200" y="2744"/>
                  <a:pt x="3197" y="2743"/>
                  <a:pt x="3195" y="2743"/>
                </a:cubicBezTo>
                <a:cubicBezTo>
                  <a:pt x="3189" y="2743"/>
                  <a:pt x="3201" y="2750"/>
                  <a:pt x="3187" y="2750"/>
                </a:cubicBezTo>
                <a:cubicBezTo>
                  <a:pt x="3176" y="2722"/>
                  <a:pt x="3120" y="2700"/>
                  <a:pt x="3131" y="2677"/>
                </a:cubicBezTo>
                <a:lnTo>
                  <a:pt x="3131" y="2677"/>
                </a:lnTo>
                <a:cubicBezTo>
                  <a:pt x="3119" y="2682"/>
                  <a:pt x="3134" y="2695"/>
                  <a:pt x="3131" y="2695"/>
                </a:cubicBezTo>
                <a:cubicBezTo>
                  <a:pt x="3131" y="2695"/>
                  <a:pt x="3127" y="2693"/>
                  <a:pt x="3120" y="2689"/>
                </a:cubicBezTo>
                <a:cubicBezTo>
                  <a:pt x="3126" y="2666"/>
                  <a:pt x="3086" y="2672"/>
                  <a:pt x="3075" y="2644"/>
                </a:cubicBezTo>
                <a:cubicBezTo>
                  <a:pt x="3077" y="2643"/>
                  <a:pt x="3079" y="2643"/>
                  <a:pt x="3081" y="2643"/>
                </a:cubicBezTo>
                <a:cubicBezTo>
                  <a:pt x="3088" y="2643"/>
                  <a:pt x="3094" y="2647"/>
                  <a:pt x="3096" y="2647"/>
                </a:cubicBezTo>
                <a:cubicBezTo>
                  <a:pt x="3097" y="2647"/>
                  <a:pt x="3097" y="2644"/>
                  <a:pt x="3092" y="2633"/>
                </a:cubicBezTo>
                <a:cubicBezTo>
                  <a:pt x="3090" y="2633"/>
                  <a:pt x="3088" y="2633"/>
                  <a:pt x="3087" y="2633"/>
                </a:cubicBezTo>
                <a:cubicBezTo>
                  <a:pt x="3063" y="2633"/>
                  <a:pt x="3052" y="2598"/>
                  <a:pt x="3036" y="2582"/>
                </a:cubicBezTo>
                <a:cubicBezTo>
                  <a:pt x="3033" y="2585"/>
                  <a:pt x="3030" y="2586"/>
                  <a:pt x="3028" y="2586"/>
                </a:cubicBezTo>
                <a:cubicBezTo>
                  <a:pt x="3025" y="2586"/>
                  <a:pt x="3022" y="2585"/>
                  <a:pt x="3019" y="2582"/>
                </a:cubicBezTo>
                <a:cubicBezTo>
                  <a:pt x="3002" y="2577"/>
                  <a:pt x="2986" y="2554"/>
                  <a:pt x="2963" y="2537"/>
                </a:cubicBezTo>
                <a:cubicBezTo>
                  <a:pt x="2969" y="2532"/>
                  <a:pt x="2913" y="2481"/>
                  <a:pt x="2890" y="2453"/>
                </a:cubicBezTo>
                <a:cubicBezTo>
                  <a:pt x="2889" y="2455"/>
                  <a:pt x="2886" y="2456"/>
                  <a:pt x="2884" y="2456"/>
                </a:cubicBezTo>
                <a:cubicBezTo>
                  <a:pt x="2870" y="2456"/>
                  <a:pt x="2848" y="2434"/>
                  <a:pt x="2829" y="2420"/>
                </a:cubicBezTo>
                <a:cubicBezTo>
                  <a:pt x="2832" y="2417"/>
                  <a:pt x="2834" y="2416"/>
                  <a:pt x="2839" y="2416"/>
                </a:cubicBezTo>
                <a:cubicBezTo>
                  <a:pt x="2843" y="2416"/>
                  <a:pt x="2848" y="2417"/>
                  <a:pt x="2857" y="2420"/>
                </a:cubicBezTo>
                <a:lnTo>
                  <a:pt x="2840" y="2403"/>
                </a:lnTo>
                <a:cubicBezTo>
                  <a:pt x="2829" y="2403"/>
                  <a:pt x="2823" y="2403"/>
                  <a:pt x="2806" y="2392"/>
                </a:cubicBezTo>
                <a:lnTo>
                  <a:pt x="2823" y="2386"/>
                </a:lnTo>
                <a:cubicBezTo>
                  <a:pt x="2795" y="2364"/>
                  <a:pt x="2762" y="2353"/>
                  <a:pt x="2734" y="2319"/>
                </a:cubicBezTo>
                <a:cubicBezTo>
                  <a:pt x="2725" y="2323"/>
                  <a:pt x="2733" y="2351"/>
                  <a:pt x="2719" y="2351"/>
                </a:cubicBezTo>
                <a:cubicBezTo>
                  <a:pt x="2715" y="2351"/>
                  <a:pt x="2709" y="2348"/>
                  <a:pt x="2700" y="2341"/>
                </a:cubicBezTo>
                <a:cubicBezTo>
                  <a:pt x="2700" y="2337"/>
                  <a:pt x="2703" y="2333"/>
                  <a:pt x="2708" y="2333"/>
                </a:cubicBezTo>
                <a:cubicBezTo>
                  <a:pt x="2711" y="2333"/>
                  <a:pt x="2714" y="2334"/>
                  <a:pt x="2717" y="2336"/>
                </a:cubicBezTo>
                <a:cubicBezTo>
                  <a:pt x="2717" y="2330"/>
                  <a:pt x="2706" y="2330"/>
                  <a:pt x="2700" y="2319"/>
                </a:cubicBezTo>
                <a:lnTo>
                  <a:pt x="2700" y="2319"/>
                </a:lnTo>
                <a:lnTo>
                  <a:pt x="2722" y="2325"/>
                </a:lnTo>
                <a:cubicBezTo>
                  <a:pt x="2718" y="2318"/>
                  <a:pt x="2715" y="2317"/>
                  <a:pt x="2711" y="2317"/>
                </a:cubicBezTo>
                <a:cubicBezTo>
                  <a:pt x="2709" y="2317"/>
                  <a:pt x="2706" y="2318"/>
                  <a:pt x="2703" y="2318"/>
                </a:cubicBezTo>
                <a:cubicBezTo>
                  <a:pt x="2701" y="2318"/>
                  <a:pt x="2698" y="2317"/>
                  <a:pt x="2694" y="2313"/>
                </a:cubicBezTo>
                <a:cubicBezTo>
                  <a:pt x="2700" y="2308"/>
                  <a:pt x="2689" y="2302"/>
                  <a:pt x="2700" y="2297"/>
                </a:cubicBezTo>
                <a:cubicBezTo>
                  <a:pt x="2700" y="2297"/>
                  <a:pt x="2706" y="2308"/>
                  <a:pt x="2711" y="2308"/>
                </a:cubicBezTo>
                <a:cubicBezTo>
                  <a:pt x="2700" y="2297"/>
                  <a:pt x="2689" y="2280"/>
                  <a:pt x="2689" y="2269"/>
                </a:cubicBezTo>
                <a:cubicBezTo>
                  <a:pt x="2686" y="2272"/>
                  <a:pt x="2682" y="2275"/>
                  <a:pt x="2678" y="2275"/>
                </a:cubicBezTo>
                <a:cubicBezTo>
                  <a:pt x="2675" y="2275"/>
                  <a:pt x="2671" y="2273"/>
                  <a:pt x="2666" y="2269"/>
                </a:cubicBezTo>
                <a:cubicBezTo>
                  <a:pt x="2644" y="2252"/>
                  <a:pt x="2666" y="2257"/>
                  <a:pt x="2655" y="2241"/>
                </a:cubicBezTo>
                <a:cubicBezTo>
                  <a:pt x="2646" y="2241"/>
                  <a:pt x="2637" y="2226"/>
                  <a:pt x="2628" y="2226"/>
                </a:cubicBezTo>
                <a:cubicBezTo>
                  <a:pt x="2626" y="2226"/>
                  <a:pt x="2624" y="2227"/>
                  <a:pt x="2622" y="2229"/>
                </a:cubicBezTo>
                <a:cubicBezTo>
                  <a:pt x="2616" y="2224"/>
                  <a:pt x="2622" y="2218"/>
                  <a:pt x="2622" y="2213"/>
                </a:cubicBezTo>
                <a:cubicBezTo>
                  <a:pt x="2604" y="2208"/>
                  <a:pt x="2571" y="2178"/>
                  <a:pt x="2562" y="2178"/>
                </a:cubicBezTo>
                <a:cubicBezTo>
                  <a:pt x="2560" y="2178"/>
                  <a:pt x="2559" y="2180"/>
                  <a:pt x="2560" y="2185"/>
                </a:cubicBezTo>
                <a:cubicBezTo>
                  <a:pt x="2510" y="2162"/>
                  <a:pt x="2476" y="2106"/>
                  <a:pt x="2431" y="2073"/>
                </a:cubicBezTo>
                <a:lnTo>
                  <a:pt x="2437" y="2067"/>
                </a:lnTo>
                <a:cubicBezTo>
                  <a:pt x="2409" y="2050"/>
                  <a:pt x="2375" y="2022"/>
                  <a:pt x="2353" y="2011"/>
                </a:cubicBezTo>
                <a:cubicBezTo>
                  <a:pt x="2347" y="2005"/>
                  <a:pt x="2342" y="1994"/>
                  <a:pt x="2347" y="1989"/>
                </a:cubicBezTo>
                <a:cubicBezTo>
                  <a:pt x="2325" y="1977"/>
                  <a:pt x="2319" y="1977"/>
                  <a:pt x="2297" y="1949"/>
                </a:cubicBezTo>
                <a:lnTo>
                  <a:pt x="2297" y="1949"/>
                </a:lnTo>
                <a:cubicBezTo>
                  <a:pt x="2302" y="1952"/>
                  <a:pt x="2305" y="1953"/>
                  <a:pt x="2306" y="1953"/>
                </a:cubicBezTo>
                <a:cubicBezTo>
                  <a:pt x="2309" y="1953"/>
                  <a:pt x="2308" y="1950"/>
                  <a:pt x="2308" y="1950"/>
                </a:cubicBezTo>
                <a:lnTo>
                  <a:pt x="2308" y="1950"/>
                </a:lnTo>
                <a:cubicBezTo>
                  <a:pt x="2309" y="1950"/>
                  <a:pt x="2311" y="1952"/>
                  <a:pt x="2319" y="1961"/>
                </a:cubicBezTo>
                <a:cubicBezTo>
                  <a:pt x="2297" y="1938"/>
                  <a:pt x="2297" y="1927"/>
                  <a:pt x="2263" y="1910"/>
                </a:cubicBezTo>
                <a:cubicBezTo>
                  <a:pt x="2280" y="1910"/>
                  <a:pt x="2252" y="1882"/>
                  <a:pt x="2241" y="1877"/>
                </a:cubicBezTo>
                <a:lnTo>
                  <a:pt x="2241" y="1877"/>
                </a:lnTo>
                <a:lnTo>
                  <a:pt x="2252" y="1899"/>
                </a:lnTo>
                <a:cubicBezTo>
                  <a:pt x="2235" y="1888"/>
                  <a:pt x="2224" y="1877"/>
                  <a:pt x="2213" y="1865"/>
                </a:cubicBezTo>
                <a:lnTo>
                  <a:pt x="2230" y="1860"/>
                </a:lnTo>
                <a:cubicBezTo>
                  <a:pt x="2190" y="1798"/>
                  <a:pt x="2118" y="1804"/>
                  <a:pt x="2101" y="1748"/>
                </a:cubicBezTo>
                <a:cubicBezTo>
                  <a:pt x="2099" y="1747"/>
                  <a:pt x="2098" y="1747"/>
                  <a:pt x="2097" y="1747"/>
                </a:cubicBezTo>
                <a:lnTo>
                  <a:pt x="2097" y="1747"/>
                </a:lnTo>
                <a:cubicBezTo>
                  <a:pt x="2085" y="1747"/>
                  <a:pt x="2121" y="1776"/>
                  <a:pt x="2101" y="1776"/>
                </a:cubicBezTo>
                <a:cubicBezTo>
                  <a:pt x="2078" y="1753"/>
                  <a:pt x="2067" y="1714"/>
                  <a:pt x="2062" y="1709"/>
                </a:cubicBezTo>
                <a:cubicBezTo>
                  <a:pt x="2034" y="1675"/>
                  <a:pt x="2017" y="1697"/>
                  <a:pt x="1983" y="1664"/>
                </a:cubicBezTo>
                <a:lnTo>
                  <a:pt x="1983" y="1664"/>
                </a:lnTo>
                <a:cubicBezTo>
                  <a:pt x="1987" y="1671"/>
                  <a:pt x="1986" y="1678"/>
                  <a:pt x="1976" y="1678"/>
                </a:cubicBezTo>
                <a:cubicBezTo>
                  <a:pt x="1970" y="1678"/>
                  <a:pt x="1962" y="1675"/>
                  <a:pt x="1950" y="1669"/>
                </a:cubicBezTo>
                <a:cubicBezTo>
                  <a:pt x="1931" y="1651"/>
                  <a:pt x="1935" y="1633"/>
                  <a:pt x="1947" y="1633"/>
                </a:cubicBezTo>
                <a:cubicBezTo>
                  <a:pt x="1949" y="1633"/>
                  <a:pt x="1952" y="1634"/>
                  <a:pt x="1955" y="1636"/>
                </a:cubicBezTo>
                <a:cubicBezTo>
                  <a:pt x="1961" y="1641"/>
                  <a:pt x="1966" y="1647"/>
                  <a:pt x="1961" y="1647"/>
                </a:cubicBezTo>
                <a:cubicBezTo>
                  <a:pt x="1967" y="1650"/>
                  <a:pt x="1974" y="1653"/>
                  <a:pt x="1977" y="1653"/>
                </a:cubicBezTo>
                <a:cubicBezTo>
                  <a:pt x="1979" y="1653"/>
                  <a:pt x="1980" y="1652"/>
                  <a:pt x="1978" y="1647"/>
                </a:cubicBezTo>
                <a:lnTo>
                  <a:pt x="1972" y="1647"/>
                </a:lnTo>
                <a:cubicBezTo>
                  <a:pt x="1961" y="1630"/>
                  <a:pt x="1927" y="1602"/>
                  <a:pt x="1944" y="1602"/>
                </a:cubicBezTo>
                <a:cubicBezTo>
                  <a:pt x="1938" y="1599"/>
                  <a:pt x="1934" y="1598"/>
                  <a:pt x="1931" y="1598"/>
                </a:cubicBezTo>
                <a:lnTo>
                  <a:pt x="1931" y="1598"/>
                </a:lnTo>
                <a:cubicBezTo>
                  <a:pt x="1925" y="1598"/>
                  <a:pt x="1930" y="1607"/>
                  <a:pt x="1938" y="1619"/>
                </a:cubicBezTo>
                <a:cubicBezTo>
                  <a:pt x="1916" y="1585"/>
                  <a:pt x="1894" y="1574"/>
                  <a:pt x="1866" y="1546"/>
                </a:cubicBezTo>
                <a:lnTo>
                  <a:pt x="1866" y="1546"/>
                </a:lnTo>
                <a:cubicBezTo>
                  <a:pt x="1870" y="1551"/>
                  <a:pt x="1871" y="1559"/>
                  <a:pt x="1868" y="1559"/>
                </a:cubicBezTo>
                <a:cubicBezTo>
                  <a:pt x="1867" y="1559"/>
                  <a:pt x="1867" y="1558"/>
                  <a:pt x="1866" y="1557"/>
                </a:cubicBezTo>
                <a:cubicBezTo>
                  <a:pt x="1843" y="1535"/>
                  <a:pt x="1836" y="1532"/>
                  <a:pt x="1831" y="1532"/>
                </a:cubicBezTo>
                <a:cubicBezTo>
                  <a:pt x="1829" y="1532"/>
                  <a:pt x="1827" y="1532"/>
                  <a:pt x="1825" y="1532"/>
                </a:cubicBezTo>
                <a:cubicBezTo>
                  <a:pt x="1821" y="1532"/>
                  <a:pt x="1815" y="1531"/>
                  <a:pt x="1804" y="1524"/>
                </a:cubicBezTo>
                <a:cubicBezTo>
                  <a:pt x="1793" y="1501"/>
                  <a:pt x="1826" y="1513"/>
                  <a:pt x="1787" y="1490"/>
                </a:cubicBezTo>
                <a:cubicBezTo>
                  <a:pt x="1778" y="1478"/>
                  <a:pt x="1781" y="1474"/>
                  <a:pt x="1787" y="1474"/>
                </a:cubicBezTo>
                <a:cubicBezTo>
                  <a:pt x="1792" y="1474"/>
                  <a:pt x="1799" y="1476"/>
                  <a:pt x="1804" y="1479"/>
                </a:cubicBezTo>
                <a:cubicBezTo>
                  <a:pt x="1770" y="1462"/>
                  <a:pt x="1754" y="1429"/>
                  <a:pt x="1742" y="1412"/>
                </a:cubicBezTo>
                <a:lnTo>
                  <a:pt x="1742" y="1412"/>
                </a:lnTo>
                <a:lnTo>
                  <a:pt x="1744" y="1413"/>
                </a:lnTo>
                <a:lnTo>
                  <a:pt x="1744" y="1413"/>
                </a:lnTo>
                <a:cubicBezTo>
                  <a:pt x="1740" y="1409"/>
                  <a:pt x="1736" y="1406"/>
                  <a:pt x="1731" y="1400"/>
                </a:cubicBezTo>
                <a:lnTo>
                  <a:pt x="1731" y="1400"/>
                </a:lnTo>
                <a:lnTo>
                  <a:pt x="1737" y="1417"/>
                </a:lnTo>
                <a:cubicBezTo>
                  <a:pt x="1726" y="1412"/>
                  <a:pt x="1720" y="1400"/>
                  <a:pt x="1720" y="1400"/>
                </a:cubicBezTo>
                <a:cubicBezTo>
                  <a:pt x="1719" y="1400"/>
                  <a:pt x="1718" y="1400"/>
                  <a:pt x="1717" y="1400"/>
                </a:cubicBezTo>
                <a:cubicBezTo>
                  <a:pt x="1712" y="1400"/>
                  <a:pt x="1715" y="1413"/>
                  <a:pt x="1700" y="1413"/>
                </a:cubicBezTo>
                <a:cubicBezTo>
                  <a:pt x="1698" y="1413"/>
                  <a:pt x="1695" y="1412"/>
                  <a:pt x="1692" y="1412"/>
                </a:cubicBezTo>
                <a:cubicBezTo>
                  <a:pt x="1686" y="1395"/>
                  <a:pt x="1653" y="1384"/>
                  <a:pt x="1658" y="1372"/>
                </a:cubicBezTo>
                <a:lnTo>
                  <a:pt x="1658" y="1372"/>
                </a:lnTo>
                <a:cubicBezTo>
                  <a:pt x="1667" y="1382"/>
                  <a:pt x="1672" y="1385"/>
                  <a:pt x="1675" y="1385"/>
                </a:cubicBezTo>
                <a:cubicBezTo>
                  <a:pt x="1679" y="1385"/>
                  <a:pt x="1677" y="1375"/>
                  <a:pt x="1682" y="1375"/>
                </a:cubicBezTo>
                <a:cubicBezTo>
                  <a:pt x="1685" y="1375"/>
                  <a:pt x="1690" y="1377"/>
                  <a:pt x="1698" y="1384"/>
                </a:cubicBezTo>
                <a:cubicBezTo>
                  <a:pt x="1692" y="1378"/>
                  <a:pt x="1681" y="1372"/>
                  <a:pt x="1675" y="1361"/>
                </a:cubicBezTo>
                <a:lnTo>
                  <a:pt x="1681" y="1361"/>
                </a:lnTo>
                <a:cubicBezTo>
                  <a:pt x="1669" y="1345"/>
                  <a:pt x="1662" y="1342"/>
                  <a:pt x="1656" y="1342"/>
                </a:cubicBezTo>
                <a:cubicBezTo>
                  <a:pt x="1653" y="1342"/>
                  <a:pt x="1650" y="1343"/>
                  <a:pt x="1646" y="1343"/>
                </a:cubicBezTo>
                <a:cubicBezTo>
                  <a:pt x="1640" y="1343"/>
                  <a:pt x="1632" y="1341"/>
                  <a:pt x="1619" y="1328"/>
                </a:cubicBezTo>
                <a:cubicBezTo>
                  <a:pt x="1630" y="1328"/>
                  <a:pt x="1619" y="1311"/>
                  <a:pt x="1614" y="1305"/>
                </a:cubicBezTo>
                <a:lnTo>
                  <a:pt x="1614" y="1305"/>
                </a:lnTo>
                <a:cubicBezTo>
                  <a:pt x="1622" y="1314"/>
                  <a:pt x="1615" y="1319"/>
                  <a:pt x="1604" y="1319"/>
                </a:cubicBezTo>
                <a:cubicBezTo>
                  <a:pt x="1600" y="1319"/>
                  <a:pt x="1596" y="1318"/>
                  <a:pt x="1591" y="1316"/>
                </a:cubicBezTo>
                <a:cubicBezTo>
                  <a:pt x="1574" y="1288"/>
                  <a:pt x="1563" y="1294"/>
                  <a:pt x="1552" y="1283"/>
                </a:cubicBezTo>
                <a:lnTo>
                  <a:pt x="1552" y="1283"/>
                </a:lnTo>
                <a:lnTo>
                  <a:pt x="1563" y="1300"/>
                </a:lnTo>
                <a:cubicBezTo>
                  <a:pt x="1552" y="1300"/>
                  <a:pt x="1541" y="1288"/>
                  <a:pt x="1524" y="1277"/>
                </a:cubicBezTo>
                <a:cubicBezTo>
                  <a:pt x="1525" y="1276"/>
                  <a:pt x="1526" y="1276"/>
                  <a:pt x="1527" y="1276"/>
                </a:cubicBezTo>
                <a:cubicBezTo>
                  <a:pt x="1527" y="1276"/>
                  <a:pt x="1527" y="1276"/>
                  <a:pt x="1527" y="1276"/>
                </a:cubicBezTo>
                <a:lnTo>
                  <a:pt x="1527" y="1276"/>
                </a:lnTo>
                <a:cubicBezTo>
                  <a:pt x="1510" y="1262"/>
                  <a:pt x="1501" y="1230"/>
                  <a:pt x="1474" y="1221"/>
                </a:cubicBezTo>
                <a:cubicBezTo>
                  <a:pt x="1468" y="1204"/>
                  <a:pt x="1485" y="1204"/>
                  <a:pt x="1479" y="1193"/>
                </a:cubicBezTo>
                <a:cubicBezTo>
                  <a:pt x="1440" y="1176"/>
                  <a:pt x="1451" y="1160"/>
                  <a:pt x="1418" y="1137"/>
                </a:cubicBezTo>
                <a:lnTo>
                  <a:pt x="1418" y="1137"/>
                </a:lnTo>
                <a:cubicBezTo>
                  <a:pt x="1418" y="1147"/>
                  <a:pt x="1419" y="1151"/>
                  <a:pt x="1416" y="1151"/>
                </a:cubicBezTo>
                <a:cubicBezTo>
                  <a:pt x="1414" y="1151"/>
                  <a:pt x="1408" y="1148"/>
                  <a:pt x="1395" y="1143"/>
                </a:cubicBezTo>
                <a:lnTo>
                  <a:pt x="1395" y="1143"/>
                </a:lnTo>
                <a:lnTo>
                  <a:pt x="1451" y="1182"/>
                </a:lnTo>
                <a:lnTo>
                  <a:pt x="1406" y="1165"/>
                </a:lnTo>
                <a:lnTo>
                  <a:pt x="1406" y="1165"/>
                </a:lnTo>
                <a:cubicBezTo>
                  <a:pt x="1423" y="1182"/>
                  <a:pt x="1440" y="1188"/>
                  <a:pt x="1451" y="1199"/>
                </a:cubicBezTo>
                <a:cubicBezTo>
                  <a:pt x="1442" y="1197"/>
                  <a:pt x="1437" y="1195"/>
                  <a:pt x="1435" y="1195"/>
                </a:cubicBezTo>
                <a:cubicBezTo>
                  <a:pt x="1432" y="1195"/>
                  <a:pt x="1434" y="1198"/>
                  <a:pt x="1434" y="1204"/>
                </a:cubicBezTo>
                <a:cubicBezTo>
                  <a:pt x="1423" y="1176"/>
                  <a:pt x="1390" y="1176"/>
                  <a:pt x="1373" y="1148"/>
                </a:cubicBezTo>
                <a:lnTo>
                  <a:pt x="1390" y="1126"/>
                </a:lnTo>
                <a:cubicBezTo>
                  <a:pt x="1362" y="1087"/>
                  <a:pt x="1317" y="1081"/>
                  <a:pt x="1278" y="1036"/>
                </a:cubicBezTo>
                <a:lnTo>
                  <a:pt x="1278" y="1036"/>
                </a:lnTo>
                <a:lnTo>
                  <a:pt x="1289" y="1053"/>
                </a:lnTo>
                <a:cubicBezTo>
                  <a:pt x="1288" y="1054"/>
                  <a:pt x="1287" y="1054"/>
                  <a:pt x="1286" y="1054"/>
                </a:cubicBezTo>
                <a:cubicBezTo>
                  <a:pt x="1275" y="1054"/>
                  <a:pt x="1259" y="1030"/>
                  <a:pt x="1244" y="1020"/>
                </a:cubicBezTo>
                <a:cubicBezTo>
                  <a:pt x="1250" y="1014"/>
                  <a:pt x="1244" y="1008"/>
                  <a:pt x="1238" y="997"/>
                </a:cubicBezTo>
                <a:cubicBezTo>
                  <a:pt x="1238" y="998"/>
                  <a:pt x="1237" y="998"/>
                  <a:pt x="1237" y="998"/>
                </a:cubicBezTo>
                <a:cubicBezTo>
                  <a:pt x="1229" y="998"/>
                  <a:pt x="1207" y="974"/>
                  <a:pt x="1192" y="974"/>
                </a:cubicBezTo>
                <a:cubicBezTo>
                  <a:pt x="1191" y="974"/>
                  <a:pt x="1189" y="974"/>
                  <a:pt x="1188" y="975"/>
                </a:cubicBezTo>
                <a:lnTo>
                  <a:pt x="1177" y="952"/>
                </a:lnTo>
                <a:cubicBezTo>
                  <a:pt x="1143" y="913"/>
                  <a:pt x="1115" y="936"/>
                  <a:pt x="1087" y="902"/>
                </a:cubicBezTo>
                <a:cubicBezTo>
                  <a:pt x="1100" y="902"/>
                  <a:pt x="1093" y="893"/>
                  <a:pt x="1104" y="893"/>
                </a:cubicBezTo>
                <a:cubicBezTo>
                  <a:pt x="1107" y="893"/>
                  <a:pt x="1112" y="894"/>
                  <a:pt x="1121" y="896"/>
                </a:cubicBezTo>
                <a:cubicBezTo>
                  <a:pt x="1104" y="885"/>
                  <a:pt x="1098" y="880"/>
                  <a:pt x="1093" y="880"/>
                </a:cubicBezTo>
                <a:cubicBezTo>
                  <a:pt x="1087" y="874"/>
                  <a:pt x="1053" y="863"/>
                  <a:pt x="1048" y="846"/>
                </a:cubicBezTo>
                <a:cubicBezTo>
                  <a:pt x="1042" y="846"/>
                  <a:pt x="1038" y="847"/>
                  <a:pt x="1034" y="847"/>
                </a:cubicBezTo>
                <a:cubicBezTo>
                  <a:pt x="1030" y="847"/>
                  <a:pt x="1025" y="846"/>
                  <a:pt x="1020" y="840"/>
                </a:cubicBezTo>
                <a:cubicBezTo>
                  <a:pt x="1020" y="835"/>
                  <a:pt x="1020" y="835"/>
                  <a:pt x="1020" y="835"/>
                </a:cubicBezTo>
                <a:cubicBezTo>
                  <a:pt x="1020" y="836"/>
                  <a:pt x="1019" y="836"/>
                  <a:pt x="1018" y="836"/>
                </a:cubicBezTo>
                <a:cubicBezTo>
                  <a:pt x="1016" y="836"/>
                  <a:pt x="1009" y="833"/>
                  <a:pt x="1005" y="833"/>
                </a:cubicBezTo>
                <a:cubicBezTo>
                  <a:pt x="1003" y="833"/>
                  <a:pt x="1001" y="834"/>
                  <a:pt x="1003" y="840"/>
                </a:cubicBezTo>
                <a:cubicBezTo>
                  <a:pt x="992" y="812"/>
                  <a:pt x="981" y="807"/>
                  <a:pt x="964" y="790"/>
                </a:cubicBezTo>
                <a:cubicBezTo>
                  <a:pt x="941" y="773"/>
                  <a:pt x="919" y="756"/>
                  <a:pt x="941" y="756"/>
                </a:cubicBezTo>
                <a:cubicBezTo>
                  <a:pt x="919" y="745"/>
                  <a:pt x="891" y="723"/>
                  <a:pt x="874" y="712"/>
                </a:cubicBezTo>
                <a:lnTo>
                  <a:pt x="874" y="712"/>
                </a:lnTo>
                <a:cubicBezTo>
                  <a:pt x="885" y="717"/>
                  <a:pt x="891" y="717"/>
                  <a:pt x="891" y="717"/>
                </a:cubicBezTo>
                <a:cubicBezTo>
                  <a:pt x="902" y="717"/>
                  <a:pt x="779" y="661"/>
                  <a:pt x="785" y="650"/>
                </a:cubicBezTo>
                <a:lnTo>
                  <a:pt x="785" y="650"/>
                </a:lnTo>
                <a:cubicBezTo>
                  <a:pt x="835" y="672"/>
                  <a:pt x="835" y="684"/>
                  <a:pt x="846" y="689"/>
                </a:cubicBezTo>
                <a:cubicBezTo>
                  <a:pt x="879" y="704"/>
                  <a:pt x="893" y="710"/>
                  <a:pt x="895" y="710"/>
                </a:cubicBezTo>
                <a:cubicBezTo>
                  <a:pt x="897" y="710"/>
                  <a:pt x="890" y="706"/>
                  <a:pt x="880" y="700"/>
                </a:cubicBezTo>
                <a:cubicBezTo>
                  <a:pt x="868" y="693"/>
                  <a:pt x="851" y="680"/>
                  <a:pt x="855" y="680"/>
                </a:cubicBezTo>
                <a:lnTo>
                  <a:pt x="855" y="680"/>
                </a:lnTo>
                <a:cubicBezTo>
                  <a:pt x="856" y="680"/>
                  <a:pt x="862" y="682"/>
                  <a:pt x="874" y="689"/>
                </a:cubicBezTo>
                <a:lnTo>
                  <a:pt x="885" y="695"/>
                </a:lnTo>
                <a:cubicBezTo>
                  <a:pt x="892" y="698"/>
                  <a:pt x="895" y="700"/>
                  <a:pt x="895" y="700"/>
                </a:cubicBezTo>
                <a:cubicBezTo>
                  <a:pt x="896" y="700"/>
                  <a:pt x="825" y="658"/>
                  <a:pt x="801" y="639"/>
                </a:cubicBezTo>
                <a:cubicBezTo>
                  <a:pt x="801" y="638"/>
                  <a:pt x="801" y="637"/>
                  <a:pt x="801" y="637"/>
                </a:cubicBezTo>
                <a:lnTo>
                  <a:pt x="801" y="637"/>
                </a:lnTo>
                <a:cubicBezTo>
                  <a:pt x="807" y="640"/>
                  <a:pt x="817" y="646"/>
                  <a:pt x="824" y="650"/>
                </a:cubicBezTo>
                <a:cubicBezTo>
                  <a:pt x="738" y="593"/>
                  <a:pt x="676" y="548"/>
                  <a:pt x="629" y="511"/>
                </a:cubicBezTo>
                <a:lnTo>
                  <a:pt x="629" y="511"/>
                </a:lnTo>
                <a:cubicBezTo>
                  <a:pt x="647" y="524"/>
                  <a:pt x="666" y="536"/>
                  <a:pt x="682" y="548"/>
                </a:cubicBezTo>
                <a:lnTo>
                  <a:pt x="682" y="548"/>
                </a:lnTo>
                <a:cubicBezTo>
                  <a:pt x="667" y="537"/>
                  <a:pt x="660" y="530"/>
                  <a:pt x="605" y="493"/>
                </a:cubicBezTo>
                <a:lnTo>
                  <a:pt x="605" y="493"/>
                </a:lnTo>
                <a:cubicBezTo>
                  <a:pt x="613" y="499"/>
                  <a:pt x="621" y="505"/>
                  <a:pt x="629" y="511"/>
                </a:cubicBezTo>
                <a:lnTo>
                  <a:pt x="629" y="511"/>
                </a:lnTo>
                <a:cubicBezTo>
                  <a:pt x="602" y="493"/>
                  <a:pt x="577" y="474"/>
                  <a:pt x="561" y="460"/>
                </a:cubicBezTo>
                <a:lnTo>
                  <a:pt x="561" y="460"/>
                </a:lnTo>
                <a:cubicBezTo>
                  <a:pt x="600" y="488"/>
                  <a:pt x="628" y="504"/>
                  <a:pt x="723" y="572"/>
                </a:cubicBezTo>
                <a:lnTo>
                  <a:pt x="730" y="577"/>
                </a:lnTo>
                <a:lnTo>
                  <a:pt x="730" y="577"/>
                </a:lnTo>
                <a:cubicBezTo>
                  <a:pt x="711" y="565"/>
                  <a:pt x="699" y="558"/>
                  <a:pt x="691" y="553"/>
                </a:cubicBezTo>
                <a:lnTo>
                  <a:pt x="691" y="553"/>
                </a:lnTo>
                <a:cubicBezTo>
                  <a:pt x="708" y="564"/>
                  <a:pt x="724" y="574"/>
                  <a:pt x="733" y="579"/>
                </a:cubicBezTo>
                <a:lnTo>
                  <a:pt x="733" y="579"/>
                </a:lnTo>
                <a:lnTo>
                  <a:pt x="730" y="577"/>
                </a:lnTo>
                <a:lnTo>
                  <a:pt x="730" y="577"/>
                </a:lnTo>
                <a:cubicBezTo>
                  <a:pt x="733" y="579"/>
                  <a:pt x="737" y="581"/>
                  <a:pt x="740" y="583"/>
                </a:cubicBezTo>
                <a:cubicBezTo>
                  <a:pt x="738" y="582"/>
                  <a:pt x="736" y="581"/>
                  <a:pt x="733" y="579"/>
                </a:cubicBezTo>
                <a:lnTo>
                  <a:pt x="733" y="579"/>
                </a:lnTo>
                <a:lnTo>
                  <a:pt x="745" y="588"/>
                </a:lnTo>
                <a:cubicBezTo>
                  <a:pt x="777" y="610"/>
                  <a:pt x="790" y="618"/>
                  <a:pt x="793" y="619"/>
                </a:cubicBezTo>
                <a:lnTo>
                  <a:pt x="793" y="619"/>
                </a:lnTo>
                <a:lnTo>
                  <a:pt x="796" y="622"/>
                </a:lnTo>
                <a:cubicBezTo>
                  <a:pt x="795" y="621"/>
                  <a:pt x="794" y="620"/>
                  <a:pt x="793" y="619"/>
                </a:cubicBezTo>
                <a:lnTo>
                  <a:pt x="793" y="619"/>
                </a:lnTo>
                <a:cubicBezTo>
                  <a:pt x="793" y="620"/>
                  <a:pt x="793" y="620"/>
                  <a:pt x="793" y="620"/>
                </a:cubicBezTo>
                <a:cubicBezTo>
                  <a:pt x="793" y="620"/>
                  <a:pt x="791" y="618"/>
                  <a:pt x="787" y="615"/>
                </a:cubicBezTo>
                <a:lnTo>
                  <a:pt x="787" y="615"/>
                </a:lnTo>
                <a:cubicBezTo>
                  <a:pt x="787" y="615"/>
                  <a:pt x="786" y="614"/>
                  <a:pt x="785" y="614"/>
                </a:cubicBezTo>
                <a:lnTo>
                  <a:pt x="785" y="614"/>
                </a:lnTo>
                <a:lnTo>
                  <a:pt x="787" y="615"/>
                </a:lnTo>
                <a:lnTo>
                  <a:pt x="787" y="615"/>
                </a:lnTo>
                <a:cubicBezTo>
                  <a:pt x="775" y="606"/>
                  <a:pt x="749" y="587"/>
                  <a:pt x="741" y="580"/>
                </a:cubicBezTo>
                <a:lnTo>
                  <a:pt x="741" y="580"/>
                </a:lnTo>
                <a:cubicBezTo>
                  <a:pt x="759" y="593"/>
                  <a:pt x="774" y="605"/>
                  <a:pt x="785" y="614"/>
                </a:cubicBezTo>
                <a:lnTo>
                  <a:pt x="785" y="614"/>
                </a:lnTo>
                <a:lnTo>
                  <a:pt x="740" y="577"/>
                </a:lnTo>
                <a:cubicBezTo>
                  <a:pt x="739" y="577"/>
                  <a:pt x="739" y="577"/>
                  <a:pt x="739" y="577"/>
                </a:cubicBezTo>
                <a:lnTo>
                  <a:pt x="739" y="577"/>
                </a:lnTo>
                <a:cubicBezTo>
                  <a:pt x="738" y="577"/>
                  <a:pt x="739" y="578"/>
                  <a:pt x="741" y="580"/>
                </a:cubicBezTo>
                <a:lnTo>
                  <a:pt x="741" y="580"/>
                </a:lnTo>
                <a:cubicBezTo>
                  <a:pt x="682" y="536"/>
                  <a:pt x="600" y="477"/>
                  <a:pt x="589" y="465"/>
                </a:cubicBezTo>
                <a:lnTo>
                  <a:pt x="544" y="432"/>
                </a:lnTo>
                <a:cubicBezTo>
                  <a:pt x="491" y="393"/>
                  <a:pt x="475" y="381"/>
                  <a:pt x="475" y="381"/>
                </a:cubicBezTo>
                <a:lnTo>
                  <a:pt x="475" y="381"/>
                </a:lnTo>
                <a:cubicBezTo>
                  <a:pt x="476" y="381"/>
                  <a:pt x="523" y="415"/>
                  <a:pt x="525" y="415"/>
                </a:cubicBezTo>
                <a:cubicBezTo>
                  <a:pt x="526" y="415"/>
                  <a:pt x="516" y="407"/>
                  <a:pt x="482" y="381"/>
                </a:cubicBezTo>
                <a:lnTo>
                  <a:pt x="482" y="381"/>
                </a:lnTo>
                <a:lnTo>
                  <a:pt x="574" y="450"/>
                </a:lnTo>
                <a:lnTo>
                  <a:pt x="574" y="450"/>
                </a:lnTo>
                <a:cubicBezTo>
                  <a:pt x="514" y="404"/>
                  <a:pt x="441" y="346"/>
                  <a:pt x="387" y="303"/>
                </a:cubicBezTo>
                <a:lnTo>
                  <a:pt x="387" y="303"/>
                </a:lnTo>
                <a:cubicBezTo>
                  <a:pt x="412" y="322"/>
                  <a:pt x="438" y="342"/>
                  <a:pt x="464" y="363"/>
                </a:cubicBezTo>
                <a:lnTo>
                  <a:pt x="464" y="363"/>
                </a:lnTo>
                <a:cubicBezTo>
                  <a:pt x="444" y="347"/>
                  <a:pt x="424" y="331"/>
                  <a:pt x="404" y="314"/>
                </a:cubicBezTo>
                <a:lnTo>
                  <a:pt x="404" y="314"/>
                </a:lnTo>
                <a:cubicBezTo>
                  <a:pt x="589" y="454"/>
                  <a:pt x="622" y="476"/>
                  <a:pt x="650" y="493"/>
                </a:cubicBezTo>
                <a:cubicBezTo>
                  <a:pt x="673" y="510"/>
                  <a:pt x="695" y="521"/>
                  <a:pt x="818" y="622"/>
                </a:cubicBezTo>
                <a:cubicBezTo>
                  <a:pt x="799" y="606"/>
                  <a:pt x="792" y="599"/>
                  <a:pt x="793" y="599"/>
                </a:cubicBezTo>
                <a:lnTo>
                  <a:pt x="793" y="599"/>
                </a:lnTo>
                <a:cubicBezTo>
                  <a:pt x="794" y="599"/>
                  <a:pt x="810" y="611"/>
                  <a:pt x="829" y="628"/>
                </a:cubicBezTo>
                <a:cubicBezTo>
                  <a:pt x="846" y="639"/>
                  <a:pt x="863" y="650"/>
                  <a:pt x="880" y="661"/>
                </a:cubicBezTo>
                <a:cubicBezTo>
                  <a:pt x="891" y="672"/>
                  <a:pt x="902" y="678"/>
                  <a:pt x="902" y="678"/>
                </a:cubicBezTo>
                <a:cubicBezTo>
                  <a:pt x="815" y="606"/>
                  <a:pt x="808" y="600"/>
                  <a:pt x="808" y="600"/>
                </a:cubicBezTo>
                <a:lnTo>
                  <a:pt x="808" y="600"/>
                </a:lnTo>
                <a:cubicBezTo>
                  <a:pt x="808" y="600"/>
                  <a:pt x="809" y="600"/>
                  <a:pt x="809" y="600"/>
                </a:cubicBezTo>
                <a:cubicBezTo>
                  <a:pt x="809" y="600"/>
                  <a:pt x="803" y="595"/>
                  <a:pt x="727" y="530"/>
                </a:cubicBezTo>
                <a:lnTo>
                  <a:pt x="727" y="530"/>
                </a:lnTo>
                <a:cubicBezTo>
                  <a:pt x="730" y="532"/>
                  <a:pt x="734" y="535"/>
                  <a:pt x="740" y="538"/>
                </a:cubicBezTo>
                <a:lnTo>
                  <a:pt x="863" y="639"/>
                </a:lnTo>
                <a:cubicBezTo>
                  <a:pt x="902" y="672"/>
                  <a:pt x="902" y="672"/>
                  <a:pt x="930" y="695"/>
                </a:cubicBezTo>
                <a:cubicBezTo>
                  <a:pt x="939" y="703"/>
                  <a:pt x="953" y="716"/>
                  <a:pt x="969" y="730"/>
                </a:cubicBezTo>
                <a:lnTo>
                  <a:pt x="969" y="730"/>
                </a:lnTo>
                <a:lnTo>
                  <a:pt x="919" y="684"/>
                </a:lnTo>
                <a:cubicBezTo>
                  <a:pt x="909" y="675"/>
                  <a:pt x="906" y="672"/>
                  <a:pt x="906" y="672"/>
                </a:cubicBezTo>
                <a:lnTo>
                  <a:pt x="906" y="672"/>
                </a:lnTo>
                <a:cubicBezTo>
                  <a:pt x="907" y="672"/>
                  <a:pt x="933" y="692"/>
                  <a:pt x="953" y="712"/>
                </a:cubicBezTo>
                <a:cubicBezTo>
                  <a:pt x="972" y="727"/>
                  <a:pt x="989" y="743"/>
                  <a:pt x="990" y="743"/>
                </a:cubicBezTo>
                <a:cubicBezTo>
                  <a:pt x="990" y="743"/>
                  <a:pt x="988" y="741"/>
                  <a:pt x="982" y="735"/>
                </a:cubicBezTo>
                <a:lnTo>
                  <a:pt x="982" y="735"/>
                </a:lnTo>
                <a:lnTo>
                  <a:pt x="1004" y="757"/>
                </a:lnTo>
                <a:lnTo>
                  <a:pt x="1004" y="757"/>
                </a:lnTo>
                <a:cubicBezTo>
                  <a:pt x="1002" y="756"/>
                  <a:pt x="1000" y="755"/>
                  <a:pt x="999" y="753"/>
                </a:cubicBezTo>
                <a:lnTo>
                  <a:pt x="999" y="753"/>
                </a:lnTo>
                <a:cubicBezTo>
                  <a:pt x="1008" y="762"/>
                  <a:pt x="1021" y="775"/>
                  <a:pt x="1037" y="790"/>
                </a:cubicBezTo>
                <a:cubicBezTo>
                  <a:pt x="1031" y="784"/>
                  <a:pt x="1025" y="779"/>
                  <a:pt x="1025" y="773"/>
                </a:cubicBezTo>
                <a:cubicBezTo>
                  <a:pt x="1019" y="768"/>
                  <a:pt x="1012" y="763"/>
                  <a:pt x="1005" y="758"/>
                </a:cubicBezTo>
                <a:lnTo>
                  <a:pt x="1005" y="758"/>
                </a:lnTo>
                <a:cubicBezTo>
                  <a:pt x="1007" y="760"/>
                  <a:pt x="1009" y="762"/>
                  <a:pt x="1014" y="768"/>
                </a:cubicBezTo>
                <a:lnTo>
                  <a:pt x="1014" y="768"/>
                </a:lnTo>
                <a:lnTo>
                  <a:pt x="1004" y="757"/>
                </a:lnTo>
                <a:lnTo>
                  <a:pt x="1004" y="757"/>
                </a:lnTo>
                <a:cubicBezTo>
                  <a:pt x="1004" y="758"/>
                  <a:pt x="1005" y="758"/>
                  <a:pt x="1005" y="758"/>
                </a:cubicBezTo>
                <a:lnTo>
                  <a:pt x="1005" y="758"/>
                </a:lnTo>
                <a:cubicBezTo>
                  <a:pt x="1001" y="754"/>
                  <a:pt x="999" y="749"/>
                  <a:pt x="964" y="706"/>
                </a:cubicBezTo>
                <a:lnTo>
                  <a:pt x="964" y="706"/>
                </a:lnTo>
                <a:cubicBezTo>
                  <a:pt x="975" y="717"/>
                  <a:pt x="997" y="740"/>
                  <a:pt x="997" y="745"/>
                </a:cubicBezTo>
                <a:cubicBezTo>
                  <a:pt x="1000" y="746"/>
                  <a:pt x="1001" y="747"/>
                  <a:pt x="1002" y="747"/>
                </a:cubicBezTo>
                <a:cubicBezTo>
                  <a:pt x="1007" y="747"/>
                  <a:pt x="1004" y="740"/>
                  <a:pt x="1009" y="740"/>
                </a:cubicBezTo>
                <a:cubicBezTo>
                  <a:pt x="1009" y="738"/>
                  <a:pt x="1010" y="738"/>
                  <a:pt x="1011" y="738"/>
                </a:cubicBezTo>
                <a:cubicBezTo>
                  <a:pt x="1017" y="738"/>
                  <a:pt x="1028" y="744"/>
                  <a:pt x="1037" y="756"/>
                </a:cubicBezTo>
                <a:lnTo>
                  <a:pt x="1037" y="762"/>
                </a:lnTo>
                <a:cubicBezTo>
                  <a:pt x="1037" y="762"/>
                  <a:pt x="1039" y="757"/>
                  <a:pt x="1041" y="757"/>
                </a:cubicBezTo>
                <a:cubicBezTo>
                  <a:pt x="1042" y="757"/>
                  <a:pt x="1042" y="758"/>
                  <a:pt x="1042" y="762"/>
                </a:cubicBezTo>
                <a:cubicBezTo>
                  <a:pt x="1042" y="768"/>
                  <a:pt x="1042" y="768"/>
                  <a:pt x="1042" y="768"/>
                </a:cubicBezTo>
                <a:lnTo>
                  <a:pt x="1048" y="768"/>
                </a:lnTo>
                <a:cubicBezTo>
                  <a:pt x="1059" y="773"/>
                  <a:pt x="1070" y="779"/>
                  <a:pt x="1076" y="784"/>
                </a:cubicBezTo>
                <a:lnTo>
                  <a:pt x="1059" y="779"/>
                </a:lnTo>
                <a:lnTo>
                  <a:pt x="1059" y="779"/>
                </a:lnTo>
                <a:cubicBezTo>
                  <a:pt x="1115" y="824"/>
                  <a:pt x="1160" y="824"/>
                  <a:pt x="1210" y="852"/>
                </a:cubicBezTo>
                <a:cubicBezTo>
                  <a:pt x="1199" y="868"/>
                  <a:pt x="1244" y="902"/>
                  <a:pt x="1266" y="919"/>
                </a:cubicBezTo>
                <a:lnTo>
                  <a:pt x="1261" y="919"/>
                </a:lnTo>
                <a:cubicBezTo>
                  <a:pt x="1328" y="964"/>
                  <a:pt x="1384" y="980"/>
                  <a:pt x="1451" y="1014"/>
                </a:cubicBezTo>
                <a:cubicBezTo>
                  <a:pt x="1479" y="1059"/>
                  <a:pt x="1580" y="1104"/>
                  <a:pt x="1636" y="1154"/>
                </a:cubicBezTo>
                <a:cubicBezTo>
                  <a:pt x="1632" y="1150"/>
                  <a:pt x="1639" y="1146"/>
                  <a:pt x="1648" y="1146"/>
                </a:cubicBezTo>
                <a:cubicBezTo>
                  <a:pt x="1651" y="1146"/>
                  <a:pt x="1655" y="1147"/>
                  <a:pt x="1658" y="1148"/>
                </a:cubicBezTo>
                <a:cubicBezTo>
                  <a:pt x="1670" y="1160"/>
                  <a:pt x="1709" y="1160"/>
                  <a:pt x="1698" y="1176"/>
                </a:cubicBezTo>
                <a:lnTo>
                  <a:pt x="1692" y="1171"/>
                </a:lnTo>
                <a:lnTo>
                  <a:pt x="1692" y="1171"/>
                </a:lnTo>
                <a:cubicBezTo>
                  <a:pt x="1692" y="1193"/>
                  <a:pt x="1726" y="1210"/>
                  <a:pt x="1748" y="1227"/>
                </a:cubicBezTo>
                <a:lnTo>
                  <a:pt x="1765" y="1210"/>
                </a:lnTo>
                <a:cubicBezTo>
                  <a:pt x="1810" y="1277"/>
                  <a:pt x="1933" y="1300"/>
                  <a:pt x="1950" y="1350"/>
                </a:cubicBezTo>
                <a:cubicBezTo>
                  <a:pt x="1966" y="1356"/>
                  <a:pt x="1989" y="1367"/>
                  <a:pt x="2006" y="1367"/>
                </a:cubicBezTo>
                <a:lnTo>
                  <a:pt x="2000" y="1378"/>
                </a:lnTo>
                <a:cubicBezTo>
                  <a:pt x="2039" y="1406"/>
                  <a:pt x="2056" y="1423"/>
                  <a:pt x="2112" y="1451"/>
                </a:cubicBezTo>
                <a:lnTo>
                  <a:pt x="2095" y="1457"/>
                </a:lnTo>
                <a:cubicBezTo>
                  <a:pt x="2102" y="1461"/>
                  <a:pt x="2109" y="1462"/>
                  <a:pt x="2116" y="1462"/>
                </a:cubicBezTo>
                <a:cubicBezTo>
                  <a:pt x="2130" y="1462"/>
                  <a:pt x="2144" y="1457"/>
                  <a:pt x="2158" y="1457"/>
                </a:cubicBezTo>
                <a:cubicBezTo>
                  <a:pt x="2165" y="1457"/>
                  <a:pt x="2172" y="1458"/>
                  <a:pt x="2179" y="1462"/>
                </a:cubicBezTo>
                <a:lnTo>
                  <a:pt x="2174" y="1485"/>
                </a:lnTo>
                <a:cubicBezTo>
                  <a:pt x="2224" y="1518"/>
                  <a:pt x="2269" y="1563"/>
                  <a:pt x="2325" y="1580"/>
                </a:cubicBezTo>
                <a:cubicBezTo>
                  <a:pt x="2325" y="1580"/>
                  <a:pt x="2322" y="1582"/>
                  <a:pt x="2319" y="1582"/>
                </a:cubicBezTo>
                <a:cubicBezTo>
                  <a:pt x="2318" y="1582"/>
                  <a:pt x="2317" y="1582"/>
                  <a:pt x="2316" y="1581"/>
                </a:cubicBezTo>
                <a:lnTo>
                  <a:pt x="2316" y="1581"/>
                </a:lnTo>
                <a:cubicBezTo>
                  <a:pt x="2334" y="1596"/>
                  <a:pt x="2373" y="1629"/>
                  <a:pt x="2392" y="1629"/>
                </a:cubicBezTo>
                <a:cubicBezTo>
                  <a:pt x="2397" y="1629"/>
                  <a:pt x="2400" y="1628"/>
                  <a:pt x="2402" y="1623"/>
                </a:cubicBezTo>
                <a:lnTo>
                  <a:pt x="2402" y="1623"/>
                </a:lnTo>
                <a:cubicBezTo>
                  <a:pt x="2403" y="1640"/>
                  <a:pt x="2457" y="1659"/>
                  <a:pt x="2487" y="1669"/>
                </a:cubicBezTo>
                <a:lnTo>
                  <a:pt x="2476" y="1675"/>
                </a:lnTo>
                <a:cubicBezTo>
                  <a:pt x="2504" y="1675"/>
                  <a:pt x="2510" y="1675"/>
                  <a:pt x="2543" y="1686"/>
                </a:cubicBezTo>
                <a:cubicBezTo>
                  <a:pt x="2549" y="1692"/>
                  <a:pt x="2543" y="1697"/>
                  <a:pt x="2543" y="1697"/>
                </a:cubicBezTo>
                <a:cubicBezTo>
                  <a:pt x="2560" y="1709"/>
                  <a:pt x="2566" y="1697"/>
                  <a:pt x="2588" y="1720"/>
                </a:cubicBezTo>
                <a:lnTo>
                  <a:pt x="2571" y="1720"/>
                </a:lnTo>
                <a:cubicBezTo>
                  <a:pt x="2588" y="1730"/>
                  <a:pt x="2595" y="1732"/>
                  <a:pt x="2601" y="1732"/>
                </a:cubicBezTo>
                <a:cubicBezTo>
                  <a:pt x="2605" y="1732"/>
                  <a:pt x="2609" y="1731"/>
                  <a:pt x="2616" y="1731"/>
                </a:cubicBezTo>
                <a:cubicBezTo>
                  <a:pt x="2638" y="1737"/>
                  <a:pt x="2666" y="1765"/>
                  <a:pt x="2661" y="1781"/>
                </a:cubicBezTo>
                <a:cubicBezTo>
                  <a:pt x="2665" y="1779"/>
                  <a:pt x="2671" y="1778"/>
                  <a:pt x="2677" y="1778"/>
                </a:cubicBezTo>
                <a:cubicBezTo>
                  <a:pt x="2686" y="1778"/>
                  <a:pt x="2696" y="1780"/>
                  <a:pt x="2706" y="1787"/>
                </a:cubicBezTo>
                <a:cubicBezTo>
                  <a:pt x="2706" y="1793"/>
                  <a:pt x="2694" y="1793"/>
                  <a:pt x="2694" y="1793"/>
                </a:cubicBezTo>
                <a:cubicBezTo>
                  <a:pt x="2734" y="1826"/>
                  <a:pt x="2767" y="1821"/>
                  <a:pt x="2790" y="1849"/>
                </a:cubicBezTo>
                <a:cubicBezTo>
                  <a:pt x="2790" y="1854"/>
                  <a:pt x="2790" y="1860"/>
                  <a:pt x="2790" y="1860"/>
                </a:cubicBezTo>
                <a:cubicBezTo>
                  <a:pt x="2760" y="1840"/>
                  <a:pt x="2735" y="1825"/>
                  <a:pt x="2733" y="1821"/>
                </a:cubicBezTo>
                <a:lnTo>
                  <a:pt x="2733" y="1821"/>
                </a:lnTo>
                <a:cubicBezTo>
                  <a:pt x="2724" y="1832"/>
                  <a:pt x="2750" y="1849"/>
                  <a:pt x="2722" y="1849"/>
                </a:cubicBezTo>
                <a:cubicBezTo>
                  <a:pt x="2745" y="1854"/>
                  <a:pt x="2795" y="1865"/>
                  <a:pt x="2823" y="1888"/>
                </a:cubicBezTo>
                <a:cubicBezTo>
                  <a:pt x="2823" y="1888"/>
                  <a:pt x="2823" y="1888"/>
                  <a:pt x="2823" y="1893"/>
                </a:cubicBezTo>
                <a:lnTo>
                  <a:pt x="2818" y="1893"/>
                </a:lnTo>
                <a:cubicBezTo>
                  <a:pt x="2823" y="1899"/>
                  <a:pt x="2829" y="1899"/>
                  <a:pt x="2834" y="1899"/>
                </a:cubicBezTo>
                <a:cubicBezTo>
                  <a:pt x="2846" y="1910"/>
                  <a:pt x="2851" y="1916"/>
                  <a:pt x="2857" y="1916"/>
                </a:cubicBezTo>
                <a:cubicBezTo>
                  <a:pt x="2857" y="1927"/>
                  <a:pt x="2885" y="1944"/>
                  <a:pt x="2902" y="1955"/>
                </a:cubicBezTo>
                <a:cubicBezTo>
                  <a:pt x="2907" y="1938"/>
                  <a:pt x="2924" y="1955"/>
                  <a:pt x="2913" y="1933"/>
                </a:cubicBezTo>
                <a:lnTo>
                  <a:pt x="2913" y="1933"/>
                </a:lnTo>
                <a:cubicBezTo>
                  <a:pt x="2913" y="1934"/>
                  <a:pt x="2912" y="1935"/>
                  <a:pt x="2911" y="1935"/>
                </a:cubicBezTo>
                <a:cubicBezTo>
                  <a:pt x="2909" y="1935"/>
                  <a:pt x="2904" y="1931"/>
                  <a:pt x="2896" y="1927"/>
                </a:cubicBezTo>
                <a:cubicBezTo>
                  <a:pt x="2885" y="1921"/>
                  <a:pt x="2874" y="1910"/>
                  <a:pt x="2857" y="1905"/>
                </a:cubicBezTo>
                <a:cubicBezTo>
                  <a:pt x="2874" y="1905"/>
                  <a:pt x="2890" y="1910"/>
                  <a:pt x="2902" y="1921"/>
                </a:cubicBezTo>
                <a:lnTo>
                  <a:pt x="2930" y="1921"/>
                </a:lnTo>
                <a:cubicBezTo>
                  <a:pt x="2941" y="1944"/>
                  <a:pt x="2969" y="1977"/>
                  <a:pt x="2969" y="1989"/>
                </a:cubicBezTo>
                <a:cubicBezTo>
                  <a:pt x="3011" y="2009"/>
                  <a:pt x="3067" y="2045"/>
                  <a:pt x="3107" y="2045"/>
                </a:cubicBezTo>
                <a:cubicBezTo>
                  <a:pt x="3109" y="2045"/>
                  <a:pt x="3112" y="2045"/>
                  <a:pt x="3114" y="2045"/>
                </a:cubicBezTo>
                <a:cubicBezTo>
                  <a:pt x="3126" y="2050"/>
                  <a:pt x="3120" y="2061"/>
                  <a:pt x="3126" y="2067"/>
                </a:cubicBezTo>
                <a:cubicBezTo>
                  <a:pt x="3114" y="2067"/>
                  <a:pt x="3109" y="2061"/>
                  <a:pt x="3103" y="2061"/>
                </a:cubicBezTo>
                <a:lnTo>
                  <a:pt x="3103" y="2061"/>
                </a:lnTo>
                <a:cubicBezTo>
                  <a:pt x="3127" y="2071"/>
                  <a:pt x="3164" y="2097"/>
                  <a:pt x="3184" y="2097"/>
                </a:cubicBezTo>
                <a:cubicBezTo>
                  <a:pt x="3188" y="2097"/>
                  <a:pt x="3191" y="2097"/>
                  <a:pt x="3193" y="2095"/>
                </a:cubicBezTo>
                <a:cubicBezTo>
                  <a:pt x="3204" y="2106"/>
                  <a:pt x="3197" y="2106"/>
                  <a:pt x="3193" y="2106"/>
                </a:cubicBezTo>
                <a:cubicBezTo>
                  <a:pt x="3189" y="2106"/>
                  <a:pt x="3187" y="2106"/>
                  <a:pt x="3210" y="2117"/>
                </a:cubicBezTo>
                <a:lnTo>
                  <a:pt x="3198" y="2123"/>
                </a:lnTo>
                <a:cubicBezTo>
                  <a:pt x="3265" y="2195"/>
                  <a:pt x="3353" y="2168"/>
                  <a:pt x="3425" y="2254"/>
                </a:cubicBezTo>
                <a:lnTo>
                  <a:pt x="3425" y="2254"/>
                </a:lnTo>
                <a:cubicBezTo>
                  <a:pt x="3423" y="2250"/>
                  <a:pt x="3423" y="2246"/>
                  <a:pt x="3423" y="2246"/>
                </a:cubicBezTo>
                <a:lnTo>
                  <a:pt x="3423" y="2246"/>
                </a:lnTo>
                <a:cubicBezTo>
                  <a:pt x="3518" y="2325"/>
                  <a:pt x="3647" y="2369"/>
                  <a:pt x="3736" y="2453"/>
                </a:cubicBezTo>
                <a:cubicBezTo>
                  <a:pt x="3759" y="2476"/>
                  <a:pt x="3770" y="2470"/>
                  <a:pt x="3792" y="2476"/>
                </a:cubicBezTo>
                <a:lnTo>
                  <a:pt x="3792" y="2493"/>
                </a:lnTo>
                <a:lnTo>
                  <a:pt x="3831" y="2498"/>
                </a:lnTo>
                <a:cubicBezTo>
                  <a:pt x="3882" y="2515"/>
                  <a:pt x="3887" y="2571"/>
                  <a:pt x="3955" y="2588"/>
                </a:cubicBezTo>
                <a:lnTo>
                  <a:pt x="3949" y="2577"/>
                </a:lnTo>
                <a:lnTo>
                  <a:pt x="3949" y="2577"/>
                </a:lnTo>
                <a:cubicBezTo>
                  <a:pt x="3971" y="2588"/>
                  <a:pt x="4016" y="2610"/>
                  <a:pt x="4005" y="2616"/>
                </a:cubicBezTo>
                <a:cubicBezTo>
                  <a:pt x="4011" y="2616"/>
                  <a:pt x="4022" y="2616"/>
                  <a:pt x="4022" y="2621"/>
                </a:cubicBezTo>
                <a:lnTo>
                  <a:pt x="4022" y="2627"/>
                </a:lnTo>
                <a:lnTo>
                  <a:pt x="4078" y="2649"/>
                </a:lnTo>
                <a:cubicBezTo>
                  <a:pt x="4111" y="2677"/>
                  <a:pt x="4055" y="2672"/>
                  <a:pt x="4106" y="2705"/>
                </a:cubicBezTo>
                <a:cubicBezTo>
                  <a:pt x="4117" y="2711"/>
                  <a:pt x="4123" y="2711"/>
                  <a:pt x="4134" y="2717"/>
                </a:cubicBezTo>
                <a:lnTo>
                  <a:pt x="4139" y="2745"/>
                </a:lnTo>
                <a:cubicBezTo>
                  <a:pt x="4139" y="2801"/>
                  <a:pt x="4145" y="2851"/>
                  <a:pt x="4145" y="2907"/>
                </a:cubicBezTo>
                <a:lnTo>
                  <a:pt x="4145" y="2885"/>
                </a:lnTo>
                <a:lnTo>
                  <a:pt x="4145" y="2885"/>
                </a:lnTo>
                <a:cubicBezTo>
                  <a:pt x="4172" y="2901"/>
                  <a:pt x="4141" y="2960"/>
                  <a:pt x="4150" y="3010"/>
                </a:cubicBezTo>
                <a:lnTo>
                  <a:pt x="4150" y="3010"/>
                </a:lnTo>
                <a:cubicBezTo>
                  <a:pt x="4148" y="3005"/>
                  <a:pt x="4142" y="3003"/>
                  <a:pt x="4139" y="3003"/>
                </a:cubicBezTo>
                <a:lnTo>
                  <a:pt x="4139" y="3003"/>
                </a:lnTo>
                <a:cubicBezTo>
                  <a:pt x="4139" y="3075"/>
                  <a:pt x="4151" y="3148"/>
                  <a:pt x="4167" y="3254"/>
                </a:cubicBezTo>
                <a:lnTo>
                  <a:pt x="4162" y="3243"/>
                </a:lnTo>
                <a:cubicBezTo>
                  <a:pt x="4156" y="3288"/>
                  <a:pt x="4162" y="3355"/>
                  <a:pt x="4162" y="3400"/>
                </a:cubicBezTo>
                <a:cubicBezTo>
                  <a:pt x="4171" y="3409"/>
                  <a:pt x="4172" y="3428"/>
                  <a:pt x="4176" y="3428"/>
                </a:cubicBezTo>
                <a:cubicBezTo>
                  <a:pt x="4176" y="3428"/>
                  <a:pt x="4177" y="3426"/>
                  <a:pt x="4179" y="3422"/>
                </a:cubicBezTo>
                <a:lnTo>
                  <a:pt x="4179" y="3422"/>
                </a:lnTo>
                <a:cubicBezTo>
                  <a:pt x="4151" y="3562"/>
                  <a:pt x="4218" y="3686"/>
                  <a:pt x="4195" y="3814"/>
                </a:cubicBezTo>
                <a:cubicBezTo>
                  <a:pt x="4191" y="3801"/>
                  <a:pt x="4186" y="3783"/>
                  <a:pt x="4185" y="3783"/>
                </a:cubicBezTo>
                <a:cubicBezTo>
                  <a:pt x="4184" y="3783"/>
                  <a:pt x="4184" y="3784"/>
                  <a:pt x="4184" y="3786"/>
                </a:cubicBezTo>
                <a:lnTo>
                  <a:pt x="4195" y="3893"/>
                </a:lnTo>
                <a:cubicBezTo>
                  <a:pt x="4207" y="3887"/>
                  <a:pt x="4207" y="3882"/>
                  <a:pt x="4212" y="3859"/>
                </a:cubicBezTo>
                <a:cubicBezTo>
                  <a:pt x="4218" y="3870"/>
                  <a:pt x="4223" y="3898"/>
                  <a:pt x="4223" y="3926"/>
                </a:cubicBezTo>
                <a:cubicBezTo>
                  <a:pt x="4222" y="3911"/>
                  <a:pt x="4219" y="3905"/>
                  <a:pt x="4217" y="3905"/>
                </a:cubicBezTo>
                <a:cubicBezTo>
                  <a:pt x="4211" y="3905"/>
                  <a:pt x="4205" y="3933"/>
                  <a:pt x="4201" y="3949"/>
                </a:cubicBezTo>
                <a:cubicBezTo>
                  <a:pt x="4203" y="3947"/>
                  <a:pt x="4205" y="3946"/>
                  <a:pt x="4206" y="3946"/>
                </a:cubicBezTo>
                <a:cubicBezTo>
                  <a:pt x="4210" y="3946"/>
                  <a:pt x="4212" y="3949"/>
                  <a:pt x="4212" y="3949"/>
                </a:cubicBezTo>
                <a:cubicBezTo>
                  <a:pt x="4195" y="4005"/>
                  <a:pt x="4235" y="3960"/>
                  <a:pt x="4223" y="4033"/>
                </a:cubicBezTo>
                <a:lnTo>
                  <a:pt x="4218" y="4027"/>
                </a:lnTo>
                <a:lnTo>
                  <a:pt x="4218" y="4027"/>
                </a:lnTo>
                <a:cubicBezTo>
                  <a:pt x="4223" y="4055"/>
                  <a:pt x="4235" y="4083"/>
                  <a:pt x="4229" y="4111"/>
                </a:cubicBezTo>
                <a:cubicBezTo>
                  <a:pt x="4227" y="4114"/>
                  <a:pt x="4226" y="4115"/>
                  <a:pt x="4225" y="4115"/>
                </a:cubicBezTo>
                <a:cubicBezTo>
                  <a:pt x="4219" y="4115"/>
                  <a:pt x="4222" y="4083"/>
                  <a:pt x="4212" y="4083"/>
                </a:cubicBezTo>
                <a:lnTo>
                  <a:pt x="4212" y="4083"/>
                </a:lnTo>
                <a:cubicBezTo>
                  <a:pt x="4218" y="4122"/>
                  <a:pt x="4235" y="4162"/>
                  <a:pt x="4229" y="4201"/>
                </a:cubicBezTo>
                <a:cubicBezTo>
                  <a:pt x="4223" y="4184"/>
                  <a:pt x="4223" y="4162"/>
                  <a:pt x="4218" y="4145"/>
                </a:cubicBezTo>
                <a:cubicBezTo>
                  <a:pt x="4212" y="4156"/>
                  <a:pt x="4212" y="4167"/>
                  <a:pt x="4212" y="4178"/>
                </a:cubicBezTo>
                <a:lnTo>
                  <a:pt x="4207" y="4178"/>
                </a:lnTo>
                <a:cubicBezTo>
                  <a:pt x="4201" y="4178"/>
                  <a:pt x="4201" y="4178"/>
                  <a:pt x="4201" y="4173"/>
                </a:cubicBezTo>
                <a:cubicBezTo>
                  <a:pt x="4201" y="4167"/>
                  <a:pt x="4195" y="4167"/>
                  <a:pt x="4195" y="4162"/>
                </a:cubicBezTo>
                <a:cubicBezTo>
                  <a:pt x="4195" y="4162"/>
                  <a:pt x="4190" y="4156"/>
                  <a:pt x="4190" y="4156"/>
                </a:cubicBezTo>
                <a:cubicBezTo>
                  <a:pt x="4184" y="4139"/>
                  <a:pt x="4173" y="4128"/>
                  <a:pt x="4162" y="4111"/>
                </a:cubicBezTo>
                <a:lnTo>
                  <a:pt x="4162" y="4111"/>
                </a:lnTo>
                <a:cubicBezTo>
                  <a:pt x="4178" y="4131"/>
                  <a:pt x="4184" y="4138"/>
                  <a:pt x="4186" y="4138"/>
                </a:cubicBezTo>
                <a:cubicBezTo>
                  <a:pt x="4189" y="4138"/>
                  <a:pt x="4179" y="4117"/>
                  <a:pt x="4190" y="4117"/>
                </a:cubicBezTo>
                <a:cubicBezTo>
                  <a:pt x="4185" y="4101"/>
                  <a:pt x="4180" y="4077"/>
                  <a:pt x="4183" y="4077"/>
                </a:cubicBezTo>
                <a:lnTo>
                  <a:pt x="4183" y="4077"/>
                </a:lnTo>
                <a:cubicBezTo>
                  <a:pt x="4183" y="4077"/>
                  <a:pt x="4184" y="4077"/>
                  <a:pt x="4184" y="4078"/>
                </a:cubicBezTo>
                <a:cubicBezTo>
                  <a:pt x="4162" y="4050"/>
                  <a:pt x="4167" y="4022"/>
                  <a:pt x="4134" y="3988"/>
                </a:cubicBezTo>
                <a:cubicBezTo>
                  <a:pt x="4134" y="3982"/>
                  <a:pt x="4117" y="3954"/>
                  <a:pt x="4128" y="3954"/>
                </a:cubicBezTo>
                <a:cubicBezTo>
                  <a:pt x="4122" y="3943"/>
                  <a:pt x="4119" y="3939"/>
                  <a:pt x="4118" y="3939"/>
                </a:cubicBezTo>
                <a:lnTo>
                  <a:pt x="4118" y="3939"/>
                </a:lnTo>
                <a:cubicBezTo>
                  <a:pt x="4116" y="3939"/>
                  <a:pt x="4127" y="3966"/>
                  <a:pt x="4123" y="3966"/>
                </a:cubicBezTo>
                <a:cubicBezTo>
                  <a:pt x="4078" y="3910"/>
                  <a:pt x="4067" y="3814"/>
                  <a:pt x="4005" y="3736"/>
                </a:cubicBezTo>
                <a:cubicBezTo>
                  <a:pt x="3960" y="3663"/>
                  <a:pt x="3938" y="3658"/>
                  <a:pt x="3899" y="3590"/>
                </a:cubicBezTo>
                <a:cubicBezTo>
                  <a:pt x="3897" y="3583"/>
                  <a:pt x="3898" y="3580"/>
                  <a:pt x="3900" y="3580"/>
                </a:cubicBezTo>
                <a:cubicBezTo>
                  <a:pt x="3906" y="3580"/>
                  <a:pt x="3921" y="3602"/>
                  <a:pt x="3921" y="3602"/>
                </a:cubicBezTo>
                <a:cubicBezTo>
                  <a:pt x="3910" y="3562"/>
                  <a:pt x="3893" y="3534"/>
                  <a:pt x="3871" y="3501"/>
                </a:cubicBezTo>
                <a:lnTo>
                  <a:pt x="3871" y="3501"/>
                </a:lnTo>
                <a:cubicBezTo>
                  <a:pt x="3872" y="3502"/>
                  <a:pt x="3872" y="3502"/>
                  <a:pt x="3873" y="3502"/>
                </a:cubicBezTo>
                <a:cubicBezTo>
                  <a:pt x="3876" y="3502"/>
                  <a:pt x="3876" y="3493"/>
                  <a:pt x="3876" y="3484"/>
                </a:cubicBezTo>
                <a:cubicBezTo>
                  <a:pt x="3859" y="3456"/>
                  <a:pt x="3848" y="3473"/>
                  <a:pt x="3837" y="3428"/>
                </a:cubicBezTo>
                <a:lnTo>
                  <a:pt x="3837" y="3428"/>
                </a:lnTo>
                <a:cubicBezTo>
                  <a:pt x="3843" y="3433"/>
                  <a:pt x="3854" y="3439"/>
                  <a:pt x="3865" y="3450"/>
                </a:cubicBezTo>
                <a:cubicBezTo>
                  <a:pt x="3843" y="3417"/>
                  <a:pt x="3820" y="3389"/>
                  <a:pt x="3798" y="3355"/>
                </a:cubicBezTo>
                <a:cubicBezTo>
                  <a:pt x="3798" y="3353"/>
                  <a:pt x="3798" y="3352"/>
                  <a:pt x="3799" y="3352"/>
                </a:cubicBezTo>
                <a:cubicBezTo>
                  <a:pt x="3805" y="3352"/>
                  <a:pt x="3822" y="3374"/>
                  <a:pt x="3831" y="3383"/>
                </a:cubicBezTo>
                <a:cubicBezTo>
                  <a:pt x="3803" y="3344"/>
                  <a:pt x="3770" y="3282"/>
                  <a:pt x="3747" y="3277"/>
                </a:cubicBezTo>
                <a:lnTo>
                  <a:pt x="3747" y="3277"/>
                </a:lnTo>
                <a:lnTo>
                  <a:pt x="3757" y="3302"/>
                </a:lnTo>
                <a:lnTo>
                  <a:pt x="3757" y="3302"/>
                </a:lnTo>
                <a:cubicBezTo>
                  <a:pt x="3756" y="3298"/>
                  <a:pt x="3758" y="3296"/>
                  <a:pt x="3761" y="3296"/>
                </a:cubicBezTo>
                <a:cubicBezTo>
                  <a:pt x="3764" y="3296"/>
                  <a:pt x="3770" y="3299"/>
                  <a:pt x="3775" y="3305"/>
                </a:cubicBezTo>
                <a:cubicBezTo>
                  <a:pt x="3798" y="3333"/>
                  <a:pt x="3798" y="3349"/>
                  <a:pt x="3792" y="3355"/>
                </a:cubicBezTo>
                <a:lnTo>
                  <a:pt x="3775" y="3333"/>
                </a:lnTo>
                <a:lnTo>
                  <a:pt x="3775" y="3333"/>
                </a:lnTo>
                <a:cubicBezTo>
                  <a:pt x="3770" y="3372"/>
                  <a:pt x="3837" y="3428"/>
                  <a:pt x="3859" y="3478"/>
                </a:cubicBezTo>
                <a:lnTo>
                  <a:pt x="3831" y="3467"/>
                </a:lnTo>
                <a:lnTo>
                  <a:pt x="3871" y="3512"/>
                </a:lnTo>
                <a:cubicBezTo>
                  <a:pt x="3874" y="3522"/>
                  <a:pt x="3873" y="3530"/>
                  <a:pt x="3869" y="3530"/>
                </a:cubicBezTo>
                <a:cubicBezTo>
                  <a:pt x="3865" y="3530"/>
                  <a:pt x="3860" y="3526"/>
                  <a:pt x="3854" y="3518"/>
                </a:cubicBezTo>
                <a:lnTo>
                  <a:pt x="3854" y="3518"/>
                </a:lnTo>
                <a:cubicBezTo>
                  <a:pt x="3865" y="3557"/>
                  <a:pt x="3876" y="3546"/>
                  <a:pt x="3882" y="3579"/>
                </a:cubicBezTo>
                <a:cubicBezTo>
                  <a:pt x="3882" y="3582"/>
                  <a:pt x="3882" y="3583"/>
                  <a:pt x="3881" y="3583"/>
                </a:cubicBezTo>
                <a:cubicBezTo>
                  <a:pt x="3880" y="3583"/>
                  <a:pt x="3879" y="3582"/>
                  <a:pt x="3876" y="3579"/>
                </a:cubicBezTo>
                <a:lnTo>
                  <a:pt x="3876" y="3579"/>
                </a:lnTo>
                <a:lnTo>
                  <a:pt x="3904" y="3613"/>
                </a:lnTo>
                <a:cubicBezTo>
                  <a:pt x="3902" y="3612"/>
                  <a:pt x="3901" y="3611"/>
                  <a:pt x="3900" y="3611"/>
                </a:cubicBezTo>
                <a:cubicBezTo>
                  <a:pt x="3896" y="3611"/>
                  <a:pt x="3894" y="3614"/>
                  <a:pt x="3892" y="3614"/>
                </a:cubicBezTo>
                <a:cubicBezTo>
                  <a:pt x="3889" y="3614"/>
                  <a:pt x="3887" y="3611"/>
                  <a:pt x="3882" y="3602"/>
                </a:cubicBezTo>
                <a:lnTo>
                  <a:pt x="3882" y="3602"/>
                </a:lnTo>
                <a:cubicBezTo>
                  <a:pt x="3904" y="3669"/>
                  <a:pt x="3949" y="3697"/>
                  <a:pt x="3949" y="3730"/>
                </a:cubicBezTo>
                <a:lnTo>
                  <a:pt x="3943" y="3725"/>
                </a:lnTo>
                <a:lnTo>
                  <a:pt x="3943" y="3725"/>
                </a:lnTo>
                <a:cubicBezTo>
                  <a:pt x="3963" y="3758"/>
                  <a:pt x="3970" y="3765"/>
                  <a:pt x="3974" y="3765"/>
                </a:cubicBezTo>
                <a:cubicBezTo>
                  <a:pt x="3977" y="3765"/>
                  <a:pt x="3979" y="3762"/>
                  <a:pt x="3982" y="3762"/>
                </a:cubicBezTo>
                <a:cubicBezTo>
                  <a:pt x="3987" y="3762"/>
                  <a:pt x="3994" y="3766"/>
                  <a:pt x="4011" y="3786"/>
                </a:cubicBezTo>
                <a:lnTo>
                  <a:pt x="3999" y="3842"/>
                </a:lnTo>
                <a:lnTo>
                  <a:pt x="4016" y="3848"/>
                </a:lnTo>
                <a:cubicBezTo>
                  <a:pt x="4022" y="3854"/>
                  <a:pt x="4027" y="3876"/>
                  <a:pt x="4022" y="3876"/>
                </a:cubicBezTo>
                <a:cubicBezTo>
                  <a:pt x="4028" y="3884"/>
                  <a:pt x="4031" y="3886"/>
                  <a:pt x="4032" y="3886"/>
                </a:cubicBezTo>
                <a:cubicBezTo>
                  <a:pt x="4034" y="3886"/>
                  <a:pt x="4031" y="3877"/>
                  <a:pt x="4036" y="3877"/>
                </a:cubicBezTo>
                <a:cubicBezTo>
                  <a:pt x="4037" y="3877"/>
                  <a:pt x="4040" y="3878"/>
                  <a:pt x="4044" y="3882"/>
                </a:cubicBezTo>
                <a:cubicBezTo>
                  <a:pt x="4050" y="3932"/>
                  <a:pt x="4106" y="3999"/>
                  <a:pt x="4089" y="4022"/>
                </a:cubicBezTo>
                <a:cubicBezTo>
                  <a:pt x="4090" y="4023"/>
                  <a:pt x="4092" y="4023"/>
                  <a:pt x="4092" y="4023"/>
                </a:cubicBezTo>
                <a:cubicBezTo>
                  <a:pt x="4099" y="4023"/>
                  <a:pt x="4090" y="3999"/>
                  <a:pt x="4093" y="3999"/>
                </a:cubicBezTo>
                <a:lnTo>
                  <a:pt x="4093" y="3999"/>
                </a:lnTo>
                <a:cubicBezTo>
                  <a:pt x="4095" y="3999"/>
                  <a:pt x="4098" y="4004"/>
                  <a:pt x="4106" y="4016"/>
                </a:cubicBezTo>
                <a:cubicBezTo>
                  <a:pt x="4090" y="4043"/>
                  <a:pt x="4135" y="4069"/>
                  <a:pt x="4144" y="4111"/>
                </a:cubicBezTo>
                <a:lnTo>
                  <a:pt x="4144" y="4111"/>
                </a:lnTo>
                <a:cubicBezTo>
                  <a:pt x="4132" y="4106"/>
                  <a:pt x="4126" y="4091"/>
                  <a:pt x="4124" y="4091"/>
                </a:cubicBezTo>
                <a:cubicBezTo>
                  <a:pt x="4123" y="4091"/>
                  <a:pt x="4123" y="4094"/>
                  <a:pt x="4123" y="4100"/>
                </a:cubicBezTo>
                <a:cubicBezTo>
                  <a:pt x="4123" y="4106"/>
                  <a:pt x="4123" y="4106"/>
                  <a:pt x="4123" y="4106"/>
                </a:cubicBezTo>
                <a:cubicBezTo>
                  <a:pt x="4123" y="4111"/>
                  <a:pt x="4117" y="4111"/>
                  <a:pt x="4117" y="4111"/>
                </a:cubicBezTo>
                <a:lnTo>
                  <a:pt x="4128" y="4111"/>
                </a:lnTo>
                <a:cubicBezTo>
                  <a:pt x="4125" y="4114"/>
                  <a:pt x="4122" y="4118"/>
                  <a:pt x="4120" y="4118"/>
                </a:cubicBezTo>
                <a:cubicBezTo>
                  <a:pt x="4118" y="4118"/>
                  <a:pt x="4117" y="4116"/>
                  <a:pt x="4117" y="4111"/>
                </a:cubicBezTo>
                <a:lnTo>
                  <a:pt x="4123" y="4100"/>
                </a:lnTo>
                <a:cubicBezTo>
                  <a:pt x="4120" y="4097"/>
                  <a:pt x="4116" y="4097"/>
                  <a:pt x="4111" y="4097"/>
                </a:cubicBezTo>
                <a:cubicBezTo>
                  <a:pt x="4106" y="4097"/>
                  <a:pt x="4100" y="4097"/>
                  <a:pt x="4095" y="4094"/>
                </a:cubicBezTo>
                <a:cubicBezTo>
                  <a:pt x="4100" y="4094"/>
                  <a:pt x="4106" y="4089"/>
                  <a:pt x="4106" y="4083"/>
                </a:cubicBezTo>
                <a:cubicBezTo>
                  <a:pt x="4095" y="4083"/>
                  <a:pt x="4095" y="4066"/>
                  <a:pt x="4095" y="4055"/>
                </a:cubicBezTo>
                <a:lnTo>
                  <a:pt x="4083" y="4061"/>
                </a:lnTo>
                <a:cubicBezTo>
                  <a:pt x="4078" y="4061"/>
                  <a:pt x="4083" y="4055"/>
                  <a:pt x="4089" y="4055"/>
                </a:cubicBezTo>
                <a:cubicBezTo>
                  <a:pt x="4089" y="4052"/>
                  <a:pt x="4088" y="4051"/>
                  <a:pt x="4087" y="4051"/>
                </a:cubicBezTo>
                <a:cubicBezTo>
                  <a:pt x="4084" y="4051"/>
                  <a:pt x="4078" y="4061"/>
                  <a:pt x="4078" y="4061"/>
                </a:cubicBezTo>
                <a:cubicBezTo>
                  <a:pt x="4072" y="4061"/>
                  <a:pt x="4078" y="4055"/>
                  <a:pt x="4083" y="4050"/>
                </a:cubicBezTo>
                <a:lnTo>
                  <a:pt x="4083" y="4050"/>
                </a:lnTo>
                <a:cubicBezTo>
                  <a:pt x="4079" y="4052"/>
                  <a:pt x="4074" y="4053"/>
                  <a:pt x="4068" y="4053"/>
                </a:cubicBezTo>
                <a:cubicBezTo>
                  <a:pt x="4060" y="4053"/>
                  <a:pt x="4052" y="4049"/>
                  <a:pt x="4055" y="4038"/>
                </a:cubicBezTo>
                <a:lnTo>
                  <a:pt x="4061" y="4038"/>
                </a:lnTo>
                <a:cubicBezTo>
                  <a:pt x="4061" y="4036"/>
                  <a:pt x="4060" y="4035"/>
                  <a:pt x="4058" y="4035"/>
                </a:cubicBezTo>
                <a:cubicBezTo>
                  <a:pt x="4053" y="4035"/>
                  <a:pt x="4043" y="4042"/>
                  <a:pt x="4042" y="4042"/>
                </a:cubicBezTo>
                <a:cubicBezTo>
                  <a:pt x="4041" y="4042"/>
                  <a:pt x="4042" y="4041"/>
                  <a:pt x="4044" y="4038"/>
                </a:cubicBezTo>
                <a:cubicBezTo>
                  <a:pt x="4039" y="4027"/>
                  <a:pt x="4022" y="4022"/>
                  <a:pt x="4027" y="4005"/>
                </a:cubicBezTo>
                <a:lnTo>
                  <a:pt x="4027" y="4005"/>
                </a:lnTo>
                <a:cubicBezTo>
                  <a:pt x="4025" y="4007"/>
                  <a:pt x="4024" y="4007"/>
                  <a:pt x="4023" y="4007"/>
                </a:cubicBezTo>
                <a:cubicBezTo>
                  <a:pt x="4020" y="4007"/>
                  <a:pt x="4022" y="3999"/>
                  <a:pt x="4016" y="3999"/>
                </a:cubicBezTo>
                <a:cubicBezTo>
                  <a:pt x="4014" y="3999"/>
                  <a:pt x="4010" y="4001"/>
                  <a:pt x="4005" y="4005"/>
                </a:cubicBezTo>
                <a:cubicBezTo>
                  <a:pt x="4011" y="3994"/>
                  <a:pt x="4016" y="3988"/>
                  <a:pt x="4016" y="3977"/>
                </a:cubicBezTo>
                <a:cubicBezTo>
                  <a:pt x="4016" y="3976"/>
                  <a:pt x="4016" y="3975"/>
                  <a:pt x="4015" y="3975"/>
                </a:cubicBezTo>
                <a:cubicBezTo>
                  <a:pt x="4012" y="3975"/>
                  <a:pt x="4004" y="3982"/>
                  <a:pt x="3999" y="3982"/>
                </a:cubicBezTo>
                <a:lnTo>
                  <a:pt x="3999" y="3982"/>
                </a:lnTo>
                <a:lnTo>
                  <a:pt x="4011" y="3977"/>
                </a:lnTo>
                <a:lnTo>
                  <a:pt x="3994" y="3982"/>
                </a:lnTo>
                <a:lnTo>
                  <a:pt x="3994" y="3982"/>
                </a:lnTo>
                <a:lnTo>
                  <a:pt x="4005" y="3966"/>
                </a:lnTo>
                <a:lnTo>
                  <a:pt x="3999" y="3971"/>
                </a:lnTo>
                <a:cubicBezTo>
                  <a:pt x="3999" y="3971"/>
                  <a:pt x="3999" y="3977"/>
                  <a:pt x="3994" y="3977"/>
                </a:cubicBezTo>
                <a:cubicBezTo>
                  <a:pt x="3988" y="3977"/>
                  <a:pt x="3994" y="3960"/>
                  <a:pt x="3999" y="3954"/>
                </a:cubicBezTo>
                <a:lnTo>
                  <a:pt x="3994" y="3954"/>
                </a:lnTo>
                <a:cubicBezTo>
                  <a:pt x="3991" y="3955"/>
                  <a:pt x="3990" y="3955"/>
                  <a:pt x="3989" y="3955"/>
                </a:cubicBezTo>
                <a:cubicBezTo>
                  <a:pt x="3984" y="3955"/>
                  <a:pt x="4003" y="3943"/>
                  <a:pt x="3988" y="3943"/>
                </a:cubicBezTo>
                <a:lnTo>
                  <a:pt x="3988" y="3943"/>
                </a:lnTo>
                <a:cubicBezTo>
                  <a:pt x="3988" y="3947"/>
                  <a:pt x="3986" y="3948"/>
                  <a:pt x="3984" y="3950"/>
                </a:cubicBezTo>
                <a:lnTo>
                  <a:pt x="3984" y="3950"/>
                </a:lnTo>
                <a:cubicBezTo>
                  <a:pt x="3986" y="3943"/>
                  <a:pt x="3982" y="3942"/>
                  <a:pt x="3977" y="3938"/>
                </a:cubicBezTo>
                <a:lnTo>
                  <a:pt x="3983" y="3932"/>
                </a:lnTo>
                <a:cubicBezTo>
                  <a:pt x="3977" y="3926"/>
                  <a:pt x="3966" y="3926"/>
                  <a:pt x="3960" y="3915"/>
                </a:cubicBezTo>
                <a:lnTo>
                  <a:pt x="3949" y="3915"/>
                </a:lnTo>
                <a:cubicBezTo>
                  <a:pt x="3955" y="3915"/>
                  <a:pt x="3955" y="3915"/>
                  <a:pt x="3960" y="3910"/>
                </a:cubicBezTo>
                <a:lnTo>
                  <a:pt x="3960" y="3910"/>
                </a:lnTo>
                <a:cubicBezTo>
                  <a:pt x="3960" y="3910"/>
                  <a:pt x="3959" y="3910"/>
                  <a:pt x="3959" y="3910"/>
                </a:cubicBezTo>
                <a:cubicBezTo>
                  <a:pt x="3957" y="3910"/>
                  <a:pt x="3961" y="3901"/>
                  <a:pt x="3959" y="3901"/>
                </a:cubicBezTo>
                <a:lnTo>
                  <a:pt x="3959" y="3901"/>
                </a:lnTo>
                <a:cubicBezTo>
                  <a:pt x="3958" y="3901"/>
                  <a:pt x="3957" y="3902"/>
                  <a:pt x="3955" y="3904"/>
                </a:cubicBezTo>
                <a:lnTo>
                  <a:pt x="3955" y="3898"/>
                </a:lnTo>
                <a:cubicBezTo>
                  <a:pt x="3949" y="3893"/>
                  <a:pt x="3943" y="3893"/>
                  <a:pt x="3938" y="3887"/>
                </a:cubicBezTo>
                <a:cubicBezTo>
                  <a:pt x="3927" y="3898"/>
                  <a:pt x="3927" y="3893"/>
                  <a:pt x="3921" y="3898"/>
                </a:cubicBezTo>
                <a:cubicBezTo>
                  <a:pt x="3915" y="3893"/>
                  <a:pt x="3921" y="3882"/>
                  <a:pt x="3915" y="3876"/>
                </a:cubicBezTo>
                <a:cubicBezTo>
                  <a:pt x="3910" y="3876"/>
                  <a:pt x="3904" y="3882"/>
                  <a:pt x="3899" y="3887"/>
                </a:cubicBezTo>
                <a:cubicBezTo>
                  <a:pt x="3910" y="3876"/>
                  <a:pt x="3904" y="3876"/>
                  <a:pt x="3910" y="3870"/>
                </a:cubicBezTo>
                <a:cubicBezTo>
                  <a:pt x="3904" y="3865"/>
                  <a:pt x="3904" y="3865"/>
                  <a:pt x="3887" y="3865"/>
                </a:cubicBezTo>
                <a:cubicBezTo>
                  <a:pt x="3887" y="3865"/>
                  <a:pt x="3882" y="3870"/>
                  <a:pt x="3882" y="3870"/>
                </a:cubicBezTo>
                <a:cubicBezTo>
                  <a:pt x="3876" y="3870"/>
                  <a:pt x="3882" y="3865"/>
                  <a:pt x="3887" y="3859"/>
                </a:cubicBezTo>
                <a:lnTo>
                  <a:pt x="3887" y="3859"/>
                </a:lnTo>
                <a:cubicBezTo>
                  <a:pt x="3886" y="3859"/>
                  <a:pt x="3885" y="3860"/>
                  <a:pt x="3884" y="3860"/>
                </a:cubicBezTo>
                <a:cubicBezTo>
                  <a:pt x="3869" y="3860"/>
                  <a:pt x="3889" y="3825"/>
                  <a:pt x="3874" y="3825"/>
                </a:cubicBezTo>
                <a:cubicBezTo>
                  <a:pt x="3873" y="3825"/>
                  <a:pt x="3872" y="3825"/>
                  <a:pt x="3871" y="3826"/>
                </a:cubicBezTo>
                <a:lnTo>
                  <a:pt x="3854" y="3831"/>
                </a:lnTo>
                <a:cubicBezTo>
                  <a:pt x="3854" y="3826"/>
                  <a:pt x="3865" y="3826"/>
                  <a:pt x="3865" y="3820"/>
                </a:cubicBezTo>
                <a:lnTo>
                  <a:pt x="3865" y="3820"/>
                </a:lnTo>
                <a:cubicBezTo>
                  <a:pt x="3862" y="3821"/>
                  <a:pt x="3860" y="3821"/>
                  <a:pt x="3859" y="3821"/>
                </a:cubicBezTo>
                <a:cubicBezTo>
                  <a:pt x="3848" y="3821"/>
                  <a:pt x="3855" y="3808"/>
                  <a:pt x="3847" y="3808"/>
                </a:cubicBezTo>
                <a:cubicBezTo>
                  <a:pt x="3846" y="3808"/>
                  <a:pt x="3844" y="3808"/>
                  <a:pt x="3843" y="3809"/>
                </a:cubicBezTo>
                <a:cubicBezTo>
                  <a:pt x="3865" y="3775"/>
                  <a:pt x="3826" y="3792"/>
                  <a:pt x="3837" y="3770"/>
                </a:cubicBezTo>
                <a:lnTo>
                  <a:pt x="3837" y="3770"/>
                </a:lnTo>
                <a:lnTo>
                  <a:pt x="3831" y="3775"/>
                </a:lnTo>
                <a:cubicBezTo>
                  <a:pt x="3829" y="3776"/>
                  <a:pt x="3828" y="3777"/>
                  <a:pt x="3827" y="3777"/>
                </a:cubicBezTo>
                <a:cubicBezTo>
                  <a:pt x="3824" y="3777"/>
                  <a:pt x="3831" y="3770"/>
                  <a:pt x="3831" y="3770"/>
                </a:cubicBezTo>
                <a:lnTo>
                  <a:pt x="3831" y="3770"/>
                </a:lnTo>
                <a:cubicBezTo>
                  <a:pt x="3826" y="3770"/>
                  <a:pt x="3826" y="3775"/>
                  <a:pt x="3820" y="3775"/>
                </a:cubicBezTo>
                <a:cubicBezTo>
                  <a:pt x="3803" y="3770"/>
                  <a:pt x="3803" y="3736"/>
                  <a:pt x="3798" y="3719"/>
                </a:cubicBezTo>
                <a:cubicBezTo>
                  <a:pt x="3797" y="3719"/>
                  <a:pt x="3797" y="3718"/>
                  <a:pt x="3796" y="3718"/>
                </a:cubicBezTo>
                <a:cubicBezTo>
                  <a:pt x="3790" y="3718"/>
                  <a:pt x="3776" y="3733"/>
                  <a:pt x="3771" y="3733"/>
                </a:cubicBezTo>
                <a:cubicBezTo>
                  <a:pt x="3769" y="3733"/>
                  <a:pt x="3768" y="3730"/>
                  <a:pt x="3770" y="3725"/>
                </a:cubicBezTo>
                <a:lnTo>
                  <a:pt x="3781" y="3714"/>
                </a:lnTo>
                <a:lnTo>
                  <a:pt x="3781" y="3714"/>
                </a:lnTo>
                <a:cubicBezTo>
                  <a:pt x="3779" y="3714"/>
                  <a:pt x="3777" y="3714"/>
                  <a:pt x="3775" y="3714"/>
                </a:cubicBezTo>
                <a:cubicBezTo>
                  <a:pt x="3759" y="3714"/>
                  <a:pt x="3762" y="3691"/>
                  <a:pt x="3742" y="3691"/>
                </a:cubicBezTo>
                <a:lnTo>
                  <a:pt x="3747" y="3691"/>
                </a:lnTo>
                <a:cubicBezTo>
                  <a:pt x="3751" y="3685"/>
                  <a:pt x="3748" y="3682"/>
                  <a:pt x="3744" y="3682"/>
                </a:cubicBezTo>
                <a:cubicBezTo>
                  <a:pt x="3742" y="3682"/>
                  <a:pt x="3738" y="3683"/>
                  <a:pt x="3736" y="3686"/>
                </a:cubicBezTo>
                <a:cubicBezTo>
                  <a:pt x="3736" y="3686"/>
                  <a:pt x="3742" y="3680"/>
                  <a:pt x="3742" y="3680"/>
                </a:cubicBezTo>
                <a:cubicBezTo>
                  <a:pt x="3744" y="3676"/>
                  <a:pt x="3742" y="3675"/>
                  <a:pt x="3740" y="3675"/>
                </a:cubicBezTo>
                <a:cubicBezTo>
                  <a:pt x="3737" y="3675"/>
                  <a:pt x="3733" y="3676"/>
                  <a:pt x="3733" y="3676"/>
                </a:cubicBezTo>
                <a:cubicBezTo>
                  <a:pt x="3733" y="3676"/>
                  <a:pt x="3734" y="3676"/>
                  <a:pt x="3736" y="3674"/>
                </a:cubicBezTo>
                <a:cubicBezTo>
                  <a:pt x="3736" y="3669"/>
                  <a:pt x="3736" y="3669"/>
                  <a:pt x="3736" y="3669"/>
                </a:cubicBezTo>
                <a:cubicBezTo>
                  <a:pt x="3735" y="3670"/>
                  <a:pt x="3734" y="3670"/>
                  <a:pt x="3733" y="3670"/>
                </a:cubicBezTo>
                <a:cubicBezTo>
                  <a:pt x="3732" y="3670"/>
                  <a:pt x="3731" y="3669"/>
                  <a:pt x="3729" y="3669"/>
                </a:cubicBezTo>
                <a:cubicBezTo>
                  <a:pt x="3728" y="3669"/>
                  <a:pt x="3727" y="3670"/>
                  <a:pt x="3725" y="3674"/>
                </a:cubicBezTo>
                <a:cubicBezTo>
                  <a:pt x="3725" y="3663"/>
                  <a:pt x="3714" y="3669"/>
                  <a:pt x="3714" y="3663"/>
                </a:cubicBezTo>
                <a:cubicBezTo>
                  <a:pt x="3712" y="3664"/>
                  <a:pt x="3711" y="3664"/>
                  <a:pt x="3710" y="3664"/>
                </a:cubicBezTo>
                <a:cubicBezTo>
                  <a:pt x="3707" y="3664"/>
                  <a:pt x="3709" y="3659"/>
                  <a:pt x="3705" y="3659"/>
                </a:cubicBezTo>
                <a:cubicBezTo>
                  <a:pt x="3704" y="3659"/>
                  <a:pt x="3701" y="3660"/>
                  <a:pt x="3697" y="3663"/>
                </a:cubicBezTo>
                <a:cubicBezTo>
                  <a:pt x="3714" y="3646"/>
                  <a:pt x="3708" y="3646"/>
                  <a:pt x="3697" y="3646"/>
                </a:cubicBezTo>
                <a:cubicBezTo>
                  <a:pt x="3703" y="3646"/>
                  <a:pt x="3697" y="3641"/>
                  <a:pt x="3708" y="3635"/>
                </a:cubicBezTo>
                <a:cubicBezTo>
                  <a:pt x="3703" y="3635"/>
                  <a:pt x="3697" y="3635"/>
                  <a:pt x="3691" y="3641"/>
                </a:cubicBezTo>
                <a:cubicBezTo>
                  <a:pt x="3695" y="3633"/>
                  <a:pt x="3693" y="3631"/>
                  <a:pt x="3689" y="3631"/>
                </a:cubicBezTo>
                <a:cubicBezTo>
                  <a:pt x="3687" y="3631"/>
                  <a:pt x="3684" y="3632"/>
                  <a:pt x="3681" y="3632"/>
                </a:cubicBezTo>
                <a:cubicBezTo>
                  <a:pt x="3678" y="3632"/>
                  <a:pt x="3677" y="3630"/>
                  <a:pt x="3686" y="3618"/>
                </a:cubicBezTo>
                <a:cubicBezTo>
                  <a:pt x="3669" y="3618"/>
                  <a:pt x="3658" y="3618"/>
                  <a:pt x="3647" y="3613"/>
                </a:cubicBezTo>
                <a:cubicBezTo>
                  <a:pt x="3652" y="3607"/>
                  <a:pt x="3655" y="3606"/>
                  <a:pt x="3657" y="3606"/>
                </a:cubicBezTo>
                <a:cubicBezTo>
                  <a:pt x="3660" y="3606"/>
                  <a:pt x="3661" y="3608"/>
                  <a:pt x="3664" y="3608"/>
                </a:cubicBezTo>
                <a:cubicBezTo>
                  <a:pt x="3666" y="3608"/>
                  <a:pt x="3669" y="3607"/>
                  <a:pt x="3675" y="3602"/>
                </a:cubicBezTo>
                <a:cubicBezTo>
                  <a:pt x="3663" y="3602"/>
                  <a:pt x="3652" y="3606"/>
                  <a:pt x="3646" y="3606"/>
                </a:cubicBezTo>
                <a:cubicBezTo>
                  <a:pt x="3643" y="3606"/>
                  <a:pt x="3641" y="3605"/>
                  <a:pt x="3641" y="3602"/>
                </a:cubicBezTo>
                <a:cubicBezTo>
                  <a:pt x="3641" y="3596"/>
                  <a:pt x="3647" y="3596"/>
                  <a:pt x="3652" y="3596"/>
                </a:cubicBezTo>
                <a:cubicBezTo>
                  <a:pt x="3635" y="3590"/>
                  <a:pt x="3635" y="3579"/>
                  <a:pt x="3624" y="3579"/>
                </a:cubicBezTo>
                <a:cubicBezTo>
                  <a:pt x="3619" y="3589"/>
                  <a:pt x="3599" y="3590"/>
                  <a:pt x="3592" y="3595"/>
                </a:cubicBezTo>
                <a:lnTo>
                  <a:pt x="3592" y="3595"/>
                </a:lnTo>
                <a:cubicBezTo>
                  <a:pt x="3612" y="3579"/>
                  <a:pt x="3591" y="3584"/>
                  <a:pt x="3619" y="3568"/>
                </a:cubicBezTo>
                <a:lnTo>
                  <a:pt x="3619" y="3568"/>
                </a:lnTo>
                <a:cubicBezTo>
                  <a:pt x="3619" y="3568"/>
                  <a:pt x="3613" y="3568"/>
                  <a:pt x="3607" y="3574"/>
                </a:cubicBezTo>
                <a:cubicBezTo>
                  <a:pt x="3613" y="3568"/>
                  <a:pt x="3613" y="3568"/>
                  <a:pt x="3619" y="3562"/>
                </a:cubicBezTo>
                <a:lnTo>
                  <a:pt x="3619" y="3562"/>
                </a:lnTo>
                <a:cubicBezTo>
                  <a:pt x="3614" y="3562"/>
                  <a:pt x="3610" y="3569"/>
                  <a:pt x="3605" y="3569"/>
                </a:cubicBezTo>
                <a:cubicBezTo>
                  <a:pt x="3604" y="3569"/>
                  <a:pt x="3603" y="3569"/>
                  <a:pt x="3602" y="3568"/>
                </a:cubicBezTo>
                <a:cubicBezTo>
                  <a:pt x="3605" y="3564"/>
                  <a:pt x="3607" y="3563"/>
                  <a:pt x="3608" y="3563"/>
                </a:cubicBezTo>
                <a:lnTo>
                  <a:pt x="3608" y="3563"/>
                </a:lnTo>
                <a:cubicBezTo>
                  <a:pt x="3603" y="3563"/>
                  <a:pt x="3600" y="3565"/>
                  <a:pt x="3598" y="3565"/>
                </a:cubicBezTo>
                <a:cubicBezTo>
                  <a:pt x="3597" y="3565"/>
                  <a:pt x="3596" y="3564"/>
                  <a:pt x="3596" y="3562"/>
                </a:cubicBezTo>
                <a:cubicBezTo>
                  <a:pt x="3596" y="3562"/>
                  <a:pt x="3596" y="3557"/>
                  <a:pt x="3602" y="3557"/>
                </a:cubicBezTo>
                <a:cubicBezTo>
                  <a:pt x="3599" y="3555"/>
                  <a:pt x="3596" y="3555"/>
                  <a:pt x="3594" y="3555"/>
                </a:cubicBezTo>
                <a:cubicBezTo>
                  <a:pt x="3588" y="3555"/>
                  <a:pt x="3583" y="3556"/>
                  <a:pt x="3579" y="3556"/>
                </a:cubicBezTo>
                <a:cubicBezTo>
                  <a:pt x="3576" y="3556"/>
                  <a:pt x="3574" y="3555"/>
                  <a:pt x="3574" y="3551"/>
                </a:cubicBezTo>
                <a:cubicBezTo>
                  <a:pt x="3591" y="3540"/>
                  <a:pt x="3574" y="3546"/>
                  <a:pt x="3585" y="3534"/>
                </a:cubicBezTo>
                <a:lnTo>
                  <a:pt x="3579" y="3534"/>
                </a:lnTo>
                <a:lnTo>
                  <a:pt x="3574" y="3540"/>
                </a:lnTo>
                <a:cubicBezTo>
                  <a:pt x="3574" y="3540"/>
                  <a:pt x="3571" y="3541"/>
                  <a:pt x="3568" y="3541"/>
                </a:cubicBezTo>
                <a:cubicBezTo>
                  <a:pt x="3565" y="3541"/>
                  <a:pt x="3563" y="3540"/>
                  <a:pt x="3563" y="3534"/>
                </a:cubicBezTo>
                <a:lnTo>
                  <a:pt x="3563" y="3540"/>
                </a:lnTo>
                <a:cubicBezTo>
                  <a:pt x="3554" y="3540"/>
                  <a:pt x="3548" y="3547"/>
                  <a:pt x="3546" y="3547"/>
                </a:cubicBezTo>
                <a:cubicBezTo>
                  <a:pt x="3546" y="3547"/>
                  <a:pt x="3546" y="3547"/>
                  <a:pt x="3546" y="3546"/>
                </a:cubicBezTo>
                <a:cubicBezTo>
                  <a:pt x="3546" y="3546"/>
                  <a:pt x="3540" y="3546"/>
                  <a:pt x="3546" y="3534"/>
                </a:cubicBezTo>
                <a:lnTo>
                  <a:pt x="3546" y="3534"/>
                </a:lnTo>
                <a:cubicBezTo>
                  <a:pt x="3542" y="3534"/>
                  <a:pt x="3538" y="3537"/>
                  <a:pt x="3538" y="3537"/>
                </a:cubicBezTo>
                <a:cubicBezTo>
                  <a:pt x="3538" y="3537"/>
                  <a:pt x="3538" y="3536"/>
                  <a:pt x="3540" y="3534"/>
                </a:cubicBezTo>
                <a:cubicBezTo>
                  <a:pt x="3540" y="3529"/>
                  <a:pt x="3551" y="3523"/>
                  <a:pt x="3557" y="3518"/>
                </a:cubicBezTo>
                <a:lnTo>
                  <a:pt x="3557" y="3518"/>
                </a:lnTo>
                <a:cubicBezTo>
                  <a:pt x="3552" y="3521"/>
                  <a:pt x="3549" y="3522"/>
                  <a:pt x="3547" y="3522"/>
                </a:cubicBezTo>
                <a:cubicBezTo>
                  <a:pt x="3544" y="3522"/>
                  <a:pt x="3542" y="3519"/>
                  <a:pt x="3539" y="3519"/>
                </a:cubicBezTo>
                <a:cubicBezTo>
                  <a:pt x="3538" y="3519"/>
                  <a:pt x="3536" y="3519"/>
                  <a:pt x="3535" y="3520"/>
                </a:cubicBezTo>
                <a:lnTo>
                  <a:pt x="3535" y="3520"/>
                </a:lnTo>
                <a:cubicBezTo>
                  <a:pt x="3538" y="3517"/>
                  <a:pt x="3540" y="3512"/>
                  <a:pt x="3540" y="3512"/>
                </a:cubicBezTo>
                <a:lnTo>
                  <a:pt x="3540" y="3512"/>
                </a:lnTo>
                <a:lnTo>
                  <a:pt x="3535" y="3518"/>
                </a:lnTo>
                <a:cubicBezTo>
                  <a:pt x="3535" y="3518"/>
                  <a:pt x="3535" y="3512"/>
                  <a:pt x="3540" y="3512"/>
                </a:cubicBezTo>
                <a:lnTo>
                  <a:pt x="3540" y="3512"/>
                </a:lnTo>
                <a:cubicBezTo>
                  <a:pt x="3540" y="3512"/>
                  <a:pt x="3540" y="3512"/>
                  <a:pt x="3540" y="3512"/>
                </a:cubicBezTo>
                <a:cubicBezTo>
                  <a:pt x="3540" y="3511"/>
                  <a:pt x="3540" y="3511"/>
                  <a:pt x="3539" y="3511"/>
                </a:cubicBezTo>
                <a:cubicBezTo>
                  <a:pt x="3538" y="3511"/>
                  <a:pt x="3533" y="3516"/>
                  <a:pt x="3531" y="3516"/>
                </a:cubicBezTo>
                <a:cubicBezTo>
                  <a:pt x="3530" y="3516"/>
                  <a:pt x="3529" y="3515"/>
                  <a:pt x="3529" y="3512"/>
                </a:cubicBezTo>
                <a:lnTo>
                  <a:pt x="3535" y="3512"/>
                </a:lnTo>
                <a:cubicBezTo>
                  <a:pt x="3529" y="3506"/>
                  <a:pt x="3518" y="3506"/>
                  <a:pt x="3518" y="3501"/>
                </a:cubicBezTo>
                <a:cubicBezTo>
                  <a:pt x="3522" y="3494"/>
                  <a:pt x="3524" y="3493"/>
                  <a:pt x="3525" y="3493"/>
                </a:cubicBezTo>
                <a:cubicBezTo>
                  <a:pt x="3526" y="3493"/>
                  <a:pt x="3527" y="3494"/>
                  <a:pt x="3528" y="3494"/>
                </a:cubicBezTo>
                <a:cubicBezTo>
                  <a:pt x="3529" y="3494"/>
                  <a:pt x="3531" y="3493"/>
                  <a:pt x="3535" y="3490"/>
                </a:cubicBezTo>
                <a:cubicBezTo>
                  <a:pt x="3523" y="3484"/>
                  <a:pt x="3507" y="3490"/>
                  <a:pt x="3501" y="3478"/>
                </a:cubicBezTo>
                <a:lnTo>
                  <a:pt x="3501" y="3484"/>
                </a:lnTo>
                <a:cubicBezTo>
                  <a:pt x="3498" y="3486"/>
                  <a:pt x="3496" y="3487"/>
                  <a:pt x="3495" y="3487"/>
                </a:cubicBezTo>
                <a:cubicBezTo>
                  <a:pt x="3491" y="3487"/>
                  <a:pt x="3502" y="3472"/>
                  <a:pt x="3498" y="3472"/>
                </a:cubicBezTo>
                <a:lnTo>
                  <a:pt x="3498" y="3472"/>
                </a:lnTo>
                <a:cubicBezTo>
                  <a:pt x="3497" y="3472"/>
                  <a:pt x="3496" y="3472"/>
                  <a:pt x="3495" y="3473"/>
                </a:cubicBezTo>
                <a:cubicBezTo>
                  <a:pt x="3495" y="3473"/>
                  <a:pt x="3507" y="3467"/>
                  <a:pt x="3507" y="3467"/>
                </a:cubicBezTo>
                <a:cubicBezTo>
                  <a:pt x="3501" y="3461"/>
                  <a:pt x="3490" y="3461"/>
                  <a:pt x="3479" y="3461"/>
                </a:cubicBezTo>
                <a:lnTo>
                  <a:pt x="3484" y="3456"/>
                </a:lnTo>
                <a:cubicBezTo>
                  <a:pt x="3484" y="3450"/>
                  <a:pt x="3479" y="3445"/>
                  <a:pt x="3479" y="3445"/>
                </a:cubicBezTo>
                <a:cubicBezTo>
                  <a:pt x="3473" y="3445"/>
                  <a:pt x="3473" y="3445"/>
                  <a:pt x="3467" y="3450"/>
                </a:cubicBezTo>
                <a:cubicBezTo>
                  <a:pt x="3484" y="3417"/>
                  <a:pt x="3439" y="3445"/>
                  <a:pt x="3451" y="3417"/>
                </a:cubicBezTo>
                <a:lnTo>
                  <a:pt x="3456" y="3417"/>
                </a:lnTo>
                <a:lnTo>
                  <a:pt x="3445" y="3411"/>
                </a:lnTo>
                <a:cubicBezTo>
                  <a:pt x="3439" y="3422"/>
                  <a:pt x="3445" y="3417"/>
                  <a:pt x="3439" y="3428"/>
                </a:cubicBezTo>
                <a:cubicBezTo>
                  <a:pt x="3436" y="3428"/>
                  <a:pt x="3432" y="3430"/>
                  <a:pt x="3430" y="3430"/>
                </a:cubicBezTo>
                <a:cubicBezTo>
                  <a:pt x="3429" y="3430"/>
                  <a:pt x="3428" y="3430"/>
                  <a:pt x="3428" y="3428"/>
                </a:cubicBezTo>
                <a:cubicBezTo>
                  <a:pt x="3434" y="3428"/>
                  <a:pt x="3439" y="3417"/>
                  <a:pt x="3439" y="3411"/>
                </a:cubicBezTo>
                <a:lnTo>
                  <a:pt x="3439" y="3411"/>
                </a:lnTo>
                <a:cubicBezTo>
                  <a:pt x="3439" y="3417"/>
                  <a:pt x="3434" y="3417"/>
                  <a:pt x="3434" y="3417"/>
                </a:cubicBezTo>
                <a:cubicBezTo>
                  <a:pt x="3436" y="3413"/>
                  <a:pt x="3437" y="3412"/>
                  <a:pt x="3436" y="3412"/>
                </a:cubicBezTo>
                <a:lnTo>
                  <a:pt x="3436" y="3412"/>
                </a:lnTo>
                <a:cubicBezTo>
                  <a:pt x="3435" y="3412"/>
                  <a:pt x="3424" y="3425"/>
                  <a:pt x="3422" y="3425"/>
                </a:cubicBezTo>
                <a:cubicBezTo>
                  <a:pt x="3422" y="3425"/>
                  <a:pt x="3422" y="3424"/>
                  <a:pt x="3423" y="3422"/>
                </a:cubicBezTo>
                <a:lnTo>
                  <a:pt x="3428" y="3417"/>
                </a:lnTo>
                <a:lnTo>
                  <a:pt x="3428" y="3417"/>
                </a:lnTo>
                <a:cubicBezTo>
                  <a:pt x="3424" y="3417"/>
                  <a:pt x="3421" y="3419"/>
                  <a:pt x="3419" y="3419"/>
                </a:cubicBezTo>
                <a:cubicBezTo>
                  <a:pt x="3418" y="3419"/>
                  <a:pt x="3417" y="3419"/>
                  <a:pt x="3417" y="3417"/>
                </a:cubicBezTo>
                <a:cubicBezTo>
                  <a:pt x="3420" y="3411"/>
                  <a:pt x="3421" y="3411"/>
                  <a:pt x="3423" y="3411"/>
                </a:cubicBezTo>
                <a:cubicBezTo>
                  <a:pt x="3424" y="3411"/>
                  <a:pt x="3425" y="3411"/>
                  <a:pt x="3428" y="3405"/>
                </a:cubicBezTo>
                <a:lnTo>
                  <a:pt x="3428" y="3405"/>
                </a:lnTo>
                <a:cubicBezTo>
                  <a:pt x="3428" y="3406"/>
                  <a:pt x="3418" y="3410"/>
                  <a:pt x="3413" y="3410"/>
                </a:cubicBezTo>
                <a:cubicBezTo>
                  <a:pt x="3411" y="3410"/>
                  <a:pt x="3409" y="3409"/>
                  <a:pt x="3411" y="3405"/>
                </a:cubicBezTo>
                <a:lnTo>
                  <a:pt x="3423" y="3405"/>
                </a:lnTo>
                <a:cubicBezTo>
                  <a:pt x="3428" y="3394"/>
                  <a:pt x="3428" y="3394"/>
                  <a:pt x="3428" y="3394"/>
                </a:cubicBezTo>
                <a:lnTo>
                  <a:pt x="3428" y="3389"/>
                </a:lnTo>
                <a:cubicBezTo>
                  <a:pt x="3420" y="3394"/>
                  <a:pt x="3415" y="3395"/>
                  <a:pt x="3413" y="3395"/>
                </a:cubicBezTo>
                <a:cubicBezTo>
                  <a:pt x="3409" y="3395"/>
                  <a:pt x="3409" y="3391"/>
                  <a:pt x="3404" y="3391"/>
                </a:cubicBezTo>
                <a:cubicBezTo>
                  <a:pt x="3402" y="3391"/>
                  <a:pt x="3399" y="3392"/>
                  <a:pt x="3395" y="3394"/>
                </a:cubicBezTo>
                <a:cubicBezTo>
                  <a:pt x="3417" y="3383"/>
                  <a:pt x="3406" y="3389"/>
                  <a:pt x="3417" y="3377"/>
                </a:cubicBezTo>
                <a:cubicBezTo>
                  <a:pt x="3417" y="3372"/>
                  <a:pt x="3417" y="3372"/>
                  <a:pt x="3423" y="3366"/>
                </a:cubicBezTo>
                <a:lnTo>
                  <a:pt x="3423" y="3366"/>
                </a:lnTo>
                <a:cubicBezTo>
                  <a:pt x="3421" y="3367"/>
                  <a:pt x="3420" y="3367"/>
                  <a:pt x="3419" y="3367"/>
                </a:cubicBezTo>
                <a:cubicBezTo>
                  <a:pt x="3417" y="3367"/>
                  <a:pt x="3421" y="3362"/>
                  <a:pt x="3419" y="3362"/>
                </a:cubicBezTo>
                <a:lnTo>
                  <a:pt x="3419" y="3362"/>
                </a:lnTo>
                <a:cubicBezTo>
                  <a:pt x="3418" y="3362"/>
                  <a:pt x="3416" y="3363"/>
                  <a:pt x="3411" y="3366"/>
                </a:cubicBezTo>
                <a:cubicBezTo>
                  <a:pt x="3411" y="3361"/>
                  <a:pt x="3411" y="3366"/>
                  <a:pt x="3417" y="3355"/>
                </a:cubicBezTo>
                <a:lnTo>
                  <a:pt x="3417" y="3355"/>
                </a:lnTo>
                <a:cubicBezTo>
                  <a:pt x="3411" y="3355"/>
                  <a:pt x="3411" y="3361"/>
                  <a:pt x="3406" y="3366"/>
                </a:cubicBezTo>
                <a:cubicBezTo>
                  <a:pt x="3405" y="3367"/>
                  <a:pt x="3404" y="3367"/>
                  <a:pt x="3403" y="3367"/>
                </a:cubicBezTo>
                <a:cubicBezTo>
                  <a:pt x="3398" y="3367"/>
                  <a:pt x="3407" y="3349"/>
                  <a:pt x="3394" y="3349"/>
                </a:cubicBezTo>
                <a:cubicBezTo>
                  <a:pt x="3393" y="3349"/>
                  <a:pt x="3391" y="3349"/>
                  <a:pt x="3389" y="3349"/>
                </a:cubicBezTo>
                <a:cubicBezTo>
                  <a:pt x="3378" y="3349"/>
                  <a:pt x="3367" y="3361"/>
                  <a:pt x="3355" y="3361"/>
                </a:cubicBezTo>
                <a:cubicBezTo>
                  <a:pt x="3361" y="3355"/>
                  <a:pt x="3372" y="3349"/>
                  <a:pt x="3372" y="3349"/>
                </a:cubicBezTo>
                <a:cubicBezTo>
                  <a:pt x="3372" y="3344"/>
                  <a:pt x="3372" y="3344"/>
                  <a:pt x="3367" y="3344"/>
                </a:cubicBezTo>
                <a:cubicBezTo>
                  <a:pt x="3367" y="3344"/>
                  <a:pt x="3367" y="3338"/>
                  <a:pt x="3372" y="3333"/>
                </a:cubicBezTo>
                <a:lnTo>
                  <a:pt x="3372" y="3333"/>
                </a:lnTo>
                <a:cubicBezTo>
                  <a:pt x="3372" y="3333"/>
                  <a:pt x="3365" y="3340"/>
                  <a:pt x="3362" y="3340"/>
                </a:cubicBezTo>
                <a:cubicBezTo>
                  <a:pt x="3361" y="3340"/>
                  <a:pt x="3361" y="3339"/>
                  <a:pt x="3361" y="3338"/>
                </a:cubicBezTo>
                <a:cubicBezTo>
                  <a:pt x="3367" y="3333"/>
                  <a:pt x="3372" y="3327"/>
                  <a:pt x="3378" y="3327"/>
                </a:cubicBezTo>
                <a:lnTo>
                  <a:pt x="3378" y="3327"/>
                </a:lnTo>
                <a:cubicBezTo>
                  <a:pt x="3372" y="3327"/>
                  <a:pt x="3361" y="3333"/>
                  <a:pt x="3355" y="3333"/>
                </a:cubicBezTo>
                <a:lnTo>
                  <a:pt x="3350" y="3333"/>
                </a:lnTo>
                <a:cubicBezTo>
                  <a:pt x="3342" y="3342"/>
                  <a:pt x="3344" y="3345"/>
                  <a:pt x="3347" y="3345"/>
                </a:cubicBezTo>
                <a:cubicBezTo>
                  <a:pt x="3351" y="3345"/>
                  <a:pt x="3356" y="3343"/>
                  <a:pt x="3359" y="3343"/>
                </a:cubicBezTo>
                <a:cubicBezTo>
                  <a:pt x="3360" y="3343"/>
                  <a:pt x="3361" y="3343"/>
                  <a:pt x="3361" y="3344"/>
                </a:cubicBezTo>
                <a:cubicBezTo>
                  <a:pt x="3361" y="3349"/>
                  <a:pt x="3355" y="3361"/>
                  <a:pt x="3350" y="3361"/>
                </a:cubicBezTo>
                <a:cubicBezTo>
                  <a:pt x="3348" y="3362"/>
                  <a:pt x="3348" y="3362"/>
                  <a:pt x="3348" y="3362"/>
                </a:cubicBezTo>
                <a:cubicBezTo>
                  <a:pt x="3348" y="3362"/>
                  <a:pt x="3350" y="3361"/>
                  <a:pt x="3351" y="3361"/>
                </a:cubicBezTo>
                <a:lnTo>
                  <a:pt x="3351" y="3361"/>
                </a:lnTo>
                <a:cubicBezTo>
                  <a:pt x="3352" y="3361"/>
                  <a:pt x="3352" y="3362"/>
                  <a:pt x="3350" y="3366"/>
                </a:cubicBezTo>
                <a:lnTo>
                  <a:pt x="3355" y="3366"/>
                </a:lnTo>
                <a:cubicBezTo>
                  <a:pt x="3351" y="3370"/>
                  <a:pt x="3347" y="3374"/>
                  <a:pt x="3345" y="3374"/>
                </a:cubicBezTo>
                <a:cubicBezTo>
                  <a:pt x="3345" y="3374"/>
                  <a:pt x="3344" y="3374"/>
                  <a:pt x="3344" y="3372"/>
                </a:cubicBezTo>
                <a:lnTo>
                  <a:pt x="3344" y="3372"/>
                </a:lnTo>
                <a:cubicBezTo>
                  <a:pt x="3341" y="3377"/>
                  <a:pt x="3346" y="3377"/>
                  <a:pt x="3350" y="3377"/>
                </a:cubicBezTo>
                <a:cubicBezTo>
                  <a:pt x="3353" y="3377"/>
                  <a:pt x="3357" y="3377"/>
                  <a:pt x="3356" y="3382"/>
                </a:cubicBezTo>
                <a:lnTo>
                  <a:pt x="3356" y="3382"/>
                </a:lnTo>
                <a:cubicBezTo>
                  <a:pt x="3362" y="3378"/>
                  <a:pt x="3365" y="3371"/>
                  <a:pt x="3378" y="3366"/>
                </a:cubicBezTo>
                <a:lnTo>
                  <a:pt x="3378" y="3366"/>
                </a:lnTo>
                <a:lnTo>
                  <a:pt x="3355" y="3394"/>
                </a:lnTo>
                <a:lnTo>
                  <a:pt x="3367" y="3383"/>
                </a:lnTo>
                <a:cubicBezTo>
                  <a:pt x="3367" y="3383"/>
                  <a:pt x="3367" y="3389"/>
                  <a:pt x="3367" y="3394"/>
                </a:cubicBezTo>
                <a:cubicBezTo>
                  <a:pt x="3372" y="3389"/>
                  <a:pt x="3367" y="3389"/>
                  <a:pt x="3378" y="3383"/>
                </a:cubicBezTo>
                <a:lnTo>
                  <a:pt x="3378" y="3383"/>
                </a:lnTo>
                <a:cubicBezTo>
                  <a:pt x="3372" y="3394"/>
                  <a:pt x="3389" y="3389"/>
                  <a:pt x="3372" y="3400"/>
                </a:cubicBezTo>
                <a:cubicBezTo>
                  <a:pt x="3383" y="3394"/>
                  <a:pt x="3378" y="3394"/>
                  <a:pt x="3383" y="3394"/>
                </a:cubicBezTo>
                <a:cubicBezTo>
                  <a:pt x="3377" y="3401"/>
                  <a:pt x="3376" y="3402"/>
                  <a:pt x="3378" y="3402"/>
                </a:cubicBezTo>
                <a:cubicBezTo>
                  <a:pt x="3379" y="3402"/>
                  <a:pt x="3381" y="3401"/>
                  <a:pt x="3383" y="3401"/>
                </a:cubicBezTo>
                <a:cubicBezTo>
                  <a:pt x="3384" y="3401"/>
                  <a:pt x="3385" y="3402"/>
                  <a:pt x="3383" y="3405"/>
                </a:cubicBezTo>
                <a:cubicBezTo>
                  <a:pt x="3378" y="3411"/>
                  <a:pt x="3378" y="3405"/>
                  <a:pt x="3372" y="3417"/>
                </a:cubicBezTo>
                <a:cubicBezTo>
                  <a:pt x="3377" y="3412"/>
                  <a:pt x="3379" y="3410"/>
                  <a:pt x="3379" y="3410"/>
                </a:cubicBezTo>
                <a:lnTo>
                  <a:pt x="3379" y="3410"/>
                </a:lnTo>
                <a:cubicBezTo>
                  <a:pt x="3381" y="3410"/>
                  <a:pt x="3374" y="3422"/>
                  <a:pt x="3378" y="3422"/>
                </a:cubicBezTo>
                <a:cubicBezTo>
                  <a:pt x="3378" y="3422"/>
                  <a:pt x="3378" y="3424"/>
                  <a:pt x="3377" y="3425"/>
                </a:cubicBezTo>
                <a:lnTo>
                  <a:pt x="3377" y="3425"/>
                </a:lnTo>
                <a:cubicBezTo>
                  <a:pt x="3381" y="3423"/>
                  <a:pt x="3386" y="3420"/>
                  <a:pt x="3389" y="3417"/>
                </a:cubicBezTo>
                <a:cubicBezTo>
                  <a:pt x="3389" y="3417"/>
                  <a:pt x="3395" y="3422"/>
                  <a:pt x="3400" y="3422"/>
                </a:cubicBezTo>
                <a:cubicBezTo>
                  <a:pt x="3395" y="3428"/>
                  <a:pt x="3400" y="3439"/>
                  <a:pt x="3395" y="3445"/>
                </a:cubicBezTo>
                <a:cubicBezTo>
                  <a:pt x="3398" y="3441"/>
                  <a:pt x="3401" y="3440"/>
                  <a:pt x="3404" y="3440"/>
                </a:cubicBezTo>
                <a:cubicBezTo>
                  <a:pt x="3409" y="3440"/>
                  <a:pt x="3413" y="3445"/>
                  <a:pt x="3417" y="3445"/>
                </a:cubicBezTo>
                <a:cubicBezTo>
                  <a:pt x="3406" y="3450"/>
                  <a:pt x="3406" y="3450"/>
                  <a:pt x="3401" y="3455"/>
                </a:cubicBezTo>
                <a:lnTo>
                  <a:pt x="3401" y="3455"/>
                </a:lnTo>
                <a:cubicBezTo>
                  <a:pt x="3406" y="3450"/>
                  <a:pt x="3406" y="3450"/>
                  <a:pt x="3411" y="3450"/>
                </a:cubicBezTo>
                <a:lnTo>
                  <a:pt x="3400" y="3461"/>
                </a:lnTo>
                <a:cubicBezTo>
                  <a:pt x="3403" y="3461"/>
                  <a:pt x="3407" y="3460"/>
                  <a:pt x="3411" y="3460"/>
                </a:cubicBezTo>
                <a:cubicBezTo>
                  <a:pt x="3414" y="3460"/>
                  <a:pt x="3417" y="3461"/>
                  <a:pt x="3417" y="3467"/>
                </a:cubicBezTo>
                <a:cubicBezTo>
                  <a:pt x="3423" y="3464"/>
                  <a:pt x="3429" y="3457"/>
                  <a:pt x="3434" y="3450"/>
                </a:cubicBezTo>
                <a:lnTo>
                  <a:pt x="3434" y="3450"/>
                </a:lnTo>
                <a:cubicBezTo>
                  <a:pt x="3436" y="3451"/>
                  <a:pt x="3439" y="3451"/>
                  <a:pt x="3439" y="3456"/>
                </a:cubicBezTo>
                <a:lnTo>
                  <a:pt x="3432" y="3460"/>
                </a:lnTo>
                <a:lnTo>
                  <a:pt x="3432" y="3460"/>
                </a:lnTo>
                <a:cubicBezTo>
                  <a:pt x="3433" y="3458"/>
                  <a:pt x="3434" y="3456"/>
                  <a:pt x="3434" y="3456"/>
                </a:cubicBezTo>
                <a:lnTo>
                  <a:pt x="3434" y="3456"/>
                </a:lnTo>
                <a:cubicBezTo>
                  <a:pt x="3432" y="3458"/>
                  <a:pt x="3431" y="3459"/>
                  <a:pt x="3431" y="3460"/>
                </a:cubicBezTo>
                <a:lnTo>
                  <a:pt x="3431" y="3460"/>
                </a:lnTo>
                <a:lnTo>
                  <a:pt x="3428" y="3461"/>
                </a:lnTo>
                <a:cubicBezTo>
                  <a:pt x="3428" y="3463"/>
                  <a:pt x="3428" y="3463"/>
                  <a:pt x="3429" y="3463"/>
                </a:cubicBezTo>
                <a:cubicBezTo>
                  <a:pt x="3429" y="3463"/>
                  <a:pt x="3430" y="3462"/>
                  <a:pt x="3431" y="3461"/>
                </a:cubicBezTo>
                <a:lnTo>
                  <a:pt x="3431" y="3461"/>
                </a:lnTo>
                <a:cubicBezTo>
                  <a:pt x="3431" y="3462"/>
                  <a:pt x="3431" y="3464"/>
                  <a:pt x="3428" y="3467"/>
                </a:cubicBezTo>
                <a:cubicBezTo>
                  <a:pt x="3424" y="3467"/>
                  <a:pt x="3426" y="3465"/>
                  <a:pt x="3425" y="3465"/>
                </a:cubicBezTo>
                <a:lnTo>
                  <a:pt x="3425" y="3465"/>
                </a:lnTo>
                <a:cubicBezTo>
                  <a:pt x="3425" y="3465"/>
                  <a:pt x="3424" y="3465"/>
                  <a:pt x="3423" y="3467"/>
                </a:cubicBezTo>
                <a:cubicBezTo>
                  <a:pt x="3423" y="3467"/>
                  <a:pt x="3423" y="3473"/>
                  <a:pt x="3417" y="3478"/>
                </a:cubicBezTo>
                <a:cubicBezTo>
                  <a:pt x="3423" y="3473"/>
                  <a:pt x="3428" y="3473"/>
                  <a:pt x="3428" y="3473"/>
                </a:cubicBezTo>
                <a:lnTo>
                  <a:pt x="3428" y="3473"/>
                </a:lnTo>
                <a:cubicBezTo>
                  <a:pt x="3434" y="3473"/>
                  <a:pt x="3423" y="3478"/>
                  <a:pt x="3423" y="3484"/>
                </a:cubicBezTo>
                <a:cubicBezTo>
                  <a:pt x="3425" y="3484"/>
                  <a:pt x="3425" y="3485"/>
                  <a:pt x="3426" y="3485"/>
                </a:cubicBezTo>
                <a:cubicBezTo>
                  <a:pt x="3427" y="3485"/>
                  <a:pt x="3428" y="3484"/>
                  <a:pt x="3434" y="3478"/>
                </a:cubicBezTo>
                <a:lnTo>
                  <a:pt x="3434" y="3478"/>
                </a:lnTo>
                <a:cubicBezTo>
                  <a:pt x="3434" y="3478"/>
                  <a:pt x="3428" y="3484"/>
                  <a:pt x="3428" y="3490"/>
                </a:cubicBezTo>
                <a:cubicBezTo>
                  <a:pt x="3429" y="3488"/>
                  <a:pt x="3431" y="3488"/>
                  <a:pt x="3432" y="3488"/>
                </a:cubicBezTo>
                <a:cubicBezTo>
                  <a:pt x="3434" y="3488"/>
                  <a:pt x="3436" y="3489"/>
                  <a:pt x="3439" y="3489"/>
                </a:cubicBezTo>
                <a:cubicBezTo>
                  <a:pt x="3441" y="3489"/>
                  <a:pt x="3443" y="3488"/>
                  <a:pt x="3445" y="3484"/>
                </a:cubicBezTo>
                <a:cubicBezTo>
                  <a:pt x="3447" y="3483"/>
                  <a:pt x="3448" y="3483"/>
                  <a:pt x="3450" y="3483"/>
                </a:cubicBezTo>
                <a:cubicBezTo>
                  <a:pt x="3460" y="3483"/>
                  <a:pt x="3452" y="3501"/>
                  <a:pt x="3462" y="3501"/>
                </a:cubicBezTo>
                <a:lnTo>
                  <a:pt x="3462" y="3506"/>
                </a:lnTo>
                <a:cubicBezTo>
                  <a:pt x="3465" y="3506"/>
                  <a:pt x="3467" y="3509"/>
                  <a:pt x="3470" y="3509"/>
                </a:cubicBezTo>
                <a:cubicBezTo>
                  <a:pt x="3472" y="3509"/>
                  <a:pt x="3475" y="3508"/>
                  <a:pt x="3479" y="3506"/>
                </a:cubicBezTo>
                <a:lnTo>
                  <a:pt x="3479" y="3506"/>
                </a:lnTo>
                <a:cubicBezTo>
                  <a:pt x="3479" y="3506"/>
                  <a:pt x="3473" y="3512"/>
                  <a:pt x="3473" y="3518"/>
                </a:cubicBezTo>
                <a:cubicBezTo>
                  <a:pt x="3473" y="3518"/>
                  <a:pt x="3474" y="3516"/>
                  <a:pt x="3476" y="3516"/>
                </a:cubicBezTo>
                <a:cubicBezTo>
                  <a:pt x="3477" y="3516"/>
                  <a:pt x="3479" y="3518"/>
                  <a:pt x="3479" y="3523"/>
                </a:cubicBezTo>
                <a:cubicBezTo>
                  <a:pt x="3475" y="3525"/>
                  <a:pt x="3473" y="3526"/>
                  <a:pt x="3472" y="3527"/>
                </a:cubicBezTo>
                <a:lnTo>
                  <a:pt x="3472" y="3527"/>
                </a:lnTo>
                <a:cubicBezTo>
                  <a:pt x="3473" y="3526"/>
                  <a:pt x="3473" y="3524"/>
                  <a:pt x="3473" y="3523"/>
                </a:cubicBezTo>
                <a:lnTo>
                  <a:pt x="3473" y="3523"/>
                </a:lnTo>
                <a:cubicBezTo>
                  <a:pt x="3473" y="3526"/>
                  <a:pt x="3472" y="3527"/>
                  <a:pt x="3472" y="3527"/>
                </a:cubicBezTo>
                <a:cubicBezTo>
                  <a:pt x="3472" y="3527"/>
                  <a:pt x="3472" y="3527"/>
                  <a:pt x="3472" y="3527"/>
                </a:cubicBezTo>
                <a:lnTo>
                  <a:pt x="3472" y="3527"/>
                </a:lnTo>
                <a:cubicBezTo>
                  <a:pt x="3471" y="3531"/>
                  <a:pt x="3470" y="3534"/>
                  <a:pt x="3479" y="3534"/>
                </a:cubicBezTo>
                <a:cubicBezTo>
                  <a:pt x="3484" y="3534"/>
                  <a:pt x="3484" y="3540"/>
                  <a:pt x="3484" y="3540"/>
                </a:cubicBezTo>
                <a:lnTo>
                  <a:pt x="3473" y="3551"/>
                </a:lnTo>
                <a:cubicBezTo>
                  <a:pt x="3470" y="3558"/>
                  <a:pt x="3471" y="3559"/>
                  <a:pt x="3474" y="3559"/>
                </a:cubicBezTo>
                <a:cubicBezTo>
                  <a:pt x="3479" y="3559"/>
                  <a:pt x="3486" y="3556"/>
                  <a:pt x="3490" y="3556"/>
                </a:cubicBezTo>
                <a:cubicBezTo>
                  <a:pt x="3494" y="3556"/>
                  <a:pt x="3495" y="3559"/>
                  <a:pt x="3490" y="3568"/>
                </a:cubicBezTo>
                <a:cubicBezTo>
                  <a:pt x="3501" y="3562"/>
                  <a:pt x="3490" y="3562"/>
                  <a:pt x="3501" y="3551"/>
                </a:cubicBezTo>
                <a:lnTo>
                  <a:pt x="3501" y="3551"/>
                </a:lnTo>
                <a:cubicBezTo>
                  <a:pt x="3501" y="3557"/>
                  <a:pt x="3490" y="3574"/>
                  <a:pt x="3490" y="3579"/>
                </a:cubicBezTo>
                <a:cubicBezTo>
                  <a:pt x="3490" y="3581"/>
                  <a:pt x="3491" y="3582"/>
                  <a:pt x="3492" y="3582"/>
                </a:cubicBezTo>
                <a:cubicBezTo>
                  <a:pt x="3497" y="3582"/>
                  <a:pt x="3508" y="3573"/>
                  <a:pt x="3511" y="3573"/>
                </a:cubicBezTo>
                <a:cubicBezTo>
                  <a:pt x="3512" y="3573"/>
                  <a:pt x="3512" y="3573"/>
                  <a:pt x="3512" y="3574"/>
                </a:cubicBezTo>
                <a:cubicBezTo>
                  <a:pt x="3512" y="3568"/>
                  <a:pt x="3523" y="3562"/>
                  <a:pt x="3535" y="3562"/>
                </a:cubicBezTo>
                <a:cubicBezTo>
                  <a:pt x="3535" y="3562"/>
                  <a:pt x="3518" y="3579"/>
                  <a:pt x="3512" y="3579"/>
                </a:cubicBezTo>
                <a:lnTo>
                  <a:pt x="3518" y="3579"/>
                </a:lnTo>
                <a:cubicBezTo>
                  <a:pt x="3514" y="3579"/>
                  <a:pt x="3513" y="3579"/>
                  <a:pt x="3511" y="3581"/>
                </a:cubicBezTo>
                <a:lnTo>
                  <a:pt x="3511" y="3581"/>
                </a:lnTo>
                <a:cubicBezTo>
                  <a:pt x="3511" y="3580"/>
                  <a:pt x="3512" y="3580"/>
                  <a:pt x="3512" y="3579"/>
                </a:cubicBezTo>
                <a:lnTo>
                  <a:pt x="3512" y="3579"/>
                </a:lnTo>
                <a:lnTo>
                  <a:pt x="3507" y="3585"/>
                </a:lnTo>
                <a:cubicBezTo>
                  <a:pt x="3509" y="3583"/>
                  <a:pt x="3510" y="3581"/>
                  <a:pt x="3511" y="3581"/>
                </a:cubicBezTo>
                <a:lnTo>
                  <a:pt x="3511" y="3581"/>
                </a:lnTo>
                <a:cubicBezTo>
                  <a:pt x="3507" y="3586"/>
                  <a:pt x="3512" y="3591"/>
                  <a:pt x="3507" y="3596"/>
                </a:cubicBezTo>
                <a:cubicBezTo>
                  <a:pt x="3512" y="3596"/>
                  <a:pt x="3512" y="3590"/>
                  <a:pt x="3512" y="3585"/>
                </a:cubicBezTo>
                <a:cubicBezTo>
                  <a:pt x="3512" y="3596"/>
                  <a:pt x="3518" y="3590"/>
                  <a:pt x="3518" y="3602"/>
                </a:cubicBezTo>
                <a:cubicBezTo>
                  <a:pt x="3522" y="3598"/>
                  <a:pt x="3523" y="3594"/>
                  <a:pt x="3523" y="3594"/>
                </a:cubicBezTo>
                <a:cubicBezTo>
                  <a:pt x="3523" y="3594"/>
                  <a:pt x="3523" y="3594"/>
                  <a:pt x="3523" y="3596"/>
                </a:cubicBezTo>
                <a:cubicBezTo>
                  <a:pt x="3525" y="3599"/>
                  <a:pt x="3526" y="3600"/>
                  <a:pt x="3528" y="3600"/>
                </a:cubicBezTo>
                <a:cubicBezTo>
                  <a:pt x="3532" y="3600"/>
                  <a:pt x="3536" y="3590"/>
                  <a:pt x="3540" y="3590"/>
                </a:cubicBezTo>
                <a:lnTo>
                  <a:pt x="3540" y="3590"/>
                </a:lnTo>
                <a:cubicBezTo>
                  <a:pt x="3540" y="3597"/>
                  <a:pt x="3537" y="3601"/>
                  <a:pt x="3534" y="3603"/>
                </a:cubicBezTo>
                <a:lnTo>
                  <a:pt x="3534" y="3603"/>
                </a:lnTo>
                <a:cubicBezTo>
                  <a:pt x="3535" y="3602"/>
                  <a:pt x="3535" y="3602"/>
                  <a:pt x="3535" y="3602"/>
                </a:cubicBezTo>
                <a:lnTo>
                  <a:pt x="3535" y="3602"/>
                </a:lnTo>
                <a:cubicBezTo>
                  <a:pt x="3533" y="3603"/>
                  <a:pt x="3533" y="3604"/>
                  <a:pt x="3533" y="3604"/>
                </a:cubicBezTo>
                <a:cubicBezTo>
                  <a:pt x="3533" y="3604"/>
                  <a:pt x="3534" y="3603"/>
                  <a:pt x="3534" y="3603"/>
                </a:cubicBezTo>
                <a:lnTo>
                  <a:pt x="3534" y="3603"/>
                </a:lnTo>
                <a:cubicBezTo>
                  <a:pt x="3534" y="3613"/>
                  <a:pt x="3523" y="3613"/>
                  <a:pt x="3523" y="3618"/>
                </a:cubicBezTo>
                <a:cubicBezTo>
                  <a:pt x="3525" y="3618"/>
                  <a:pt x="3526" y="3617"/>
                  <a:pt x="3527" y="3617"/>
                </a:cubicBezTo>
                <a:lnTo>
                  <a:pt x="3527" y="3617"/>
                </a:lnTo>
                <a:cubicBezTo>
                  <a:pt x="3532" y="3617"/>
                  <a:pt x="3523" y="3630"/>
                  <a:pt x="3523" y="3635"/>
                </a:cubicBezTo>
                <a:lnTo>
                  <a:pt x="3529" y="3624"/>
                </a:lnTo>
                <a:cubicBezTo>
                  <a:pt x="3529" y="3630"/>
                  <a:pt x="3529" y="3630"/>
                  <a:pt x="3529" y="3635"/>
                </a:cubicBezTo>
                <a:cubicBezTo>
                  <a:pt x="3535" y="3630"/>
                  <a:pt x="3540" y="3618"/>
                  <a:pt x="3551" y="3613"/>
                </a:cubicBezTo>
                <a:lnTo>
                  <a:pt x="3551" y="3613"/>
                </a:lnTo>
                <a:cubicBezTo>
                  <a:pt x="3546" y="3618"/>
                  <a:pt x="3557" y="3618"/>
                  <a:pt x="3546" y="3624"/>
                </a:cubicBezTo>
                <a:cubicBezTo>
                  <a:pt x="3546" y="3623"/>
                  <a:pt x="3546" y="3623"/>
                  <a:pt x="3545" y="3623"/>
                </a:cubicBezTo>
                <a:cubicBezTo>
                  <a:pt x="3544" y="3623"/>
                  <a:pt x="3539" y="3635"/>
                  <a:pt x="3535" y="3635"/>
                </a:cubicBezTo>
                <a:cubicBezTo>
                  <a:pt x="3535" y="3641"/>
                  <a:pt x="3535" y="3641"/>
                  <a:pt x="3535" y="3641"/>
                </a:cubicBezTo>
                <a:cubicBezTo>
                  <a:pt x="3533" y="3643"/>
                  <a:pt x="3533" y="3644"/>
                  <a:pt x="3534" y="3644"/>
                </a:cubicBezTo>
                <a:cubicBezTo>
                  <a:pt x="3535" y="3644"/>
                  <a:pt x="3544" y="3634"/>
                  <a:pt x="3549" y="3634"/>
                </a:cubicBezTo>
                <a:cubicBezTo>
                  <a:pt x="3550" y="3634"/>
                  <a:pt x="3551" y="3634"/>
                  <a:pt x="3551" y="3635"/>
                </a:cubicBezTo>
                <a:cubicBezTo>
                  <a:pt x="3546" y="3641"/>
                  <a:pt x="3540" y="3646"/>
                  <a:pt x="3540" y="3646"/>
                </a:cubicBezTo>
                <a:cubicBezTo>
                  <a:pt x="3540" y="3646"/>
                  <a:pt x="3551" y="3635"/>
                  <a:pt x="3557" y="3635"/>
                </a:cubicBezTo>
                <a:cubicBezTo>
                  <a:pt x="3557" y="3637"/>
                  <a:pt x="3558" y="3638"/>
                  <a:pt x="3559" y="3638"/>
                </a:cubicBezTo>
                <a:cubicBezTo>
                  <a:pt x="3561" y="3638"/>
                  <a:pt x="3564" y="3635"/>
                  <a:pt x="3568" y="3635"/>
                </a:cubicBezTo>
                <a:cubicBezTo>
                  <a:pt x="3574" y="3630"/>
                  <a:pt x="3574" y="3630"/>
                  <a:pt x="3579" y="3630"/>
                </a:cubicBezTo>
                <a:cubicBezTo>
                  <a:pt x="3577" y="3632"/>
                  <a:pt x="3575" y="3632"/>
                  <a:pt x="3574" y="3632"/>
                </a:cubicBezTo>
                <a:cubicBezTo>
                  <a:pt x="3574" y="3632"/>
                  <a:pt x="3574" y="3632"/>
                  <a:pt x="3574" y="3635"/>
                </a:cubicBezTo>
                <a:cubicBezTo>
                  <a:pt x="3575" y="3634"/>
                  <a:pt x="3576" y="3634"/>
                  <a:pt x="3577" y="3634"/>
                </a:cubicBezTo>
                <a:lnTo>
                  <a:pt x="3577" y="3634"/>
                </a:lnTo>
                <a:cubicBezTo>
                  <a:pt x="3581" y="3634"/>
                  <a:pt x="3572" y="3647"/>
                  <a:pt x="3573" y="3647"/>
                </a:cubicBezTo>
                <a:cubicBezTo>
                  <a:pt x="3573" y="3647"/>
                  <a:pt x="3573" y="3647"/>
                  <a:pt x="3574" y="3646"/>
                </a:cubicBezTo>
                <a:lnTo>
                  <a:pt x="3574" y="3646"/>
                </a:lnTo>
                <a:cubicBezTo>
                  <a:pt x="3574" y="3652"/>
                  <a:pt x="3563" y="3658"/>
                  <a:pt x="3563" y="3663"/>
                </a:cubicBezTo>
                <a:cubicBezTo>
                  <a:pt x="3564" y="3662"/>
                  <a:pt x="3565" y="3662"/>
                  <a:pt x="3566" y="3662"/>
                </a:cubicBezTo>
                <a:lnTo>
                  <a:pt x="3566" y="3662"/>
                </a:lnTo>
                <a:cubicBezTo>
                  <a:pt x="3570" y="3662"/>
                  <a:pt x="3559" y="3674"/>
                  <a:pt x="3568" y="3674"/>
                </a:cubicBezTo>
                <a:cubicBezTo>
                  <a:pt x="3574" y="3663"/>
                  <a:pt x="3574" y="3663"/>
                  <a:pt x="3585" y="3663"/>
                </a:cubicBezTo>
                <a:lnTo>
                  <a:pt x="3574" y="3658"/>
                </a:lnTo>
                <a:lnTo>
                  <a:pt x="3591" y="3652"/>
                </a:lnTo>
                <a:lnTo>
                  <a:pt x="3579" y="3652"/>
                </a:lnTo>
                <a:cubicBezTo>
                  <a:pt x="3591" y="3646"/>
                  <a:pt x="3585" y="3646"/>
                  <a:pt x="3591" y="3641"/>
                </a:cubicBezTo>
                <a:lnTo>
                  <a:pt x="3591" y="3641"/>
                </a:lnTo>
                <a:cubicBezTo>
                  <a:pt x="3588" y="3647"/>
                  <a:pt x="3590" y="3649"/>
                  <a:pt x="3592" y="3649"/>
                </a:cubicBezTo>
                <a:cubicBezTo>
                  <a:pt x="3594" y="3649"/>
                  <a:pt x="3596" y="3648"/>
                  <a:pt x="3598" y="3648"/>
                </a:cubicBezTo>
                <a:cubicBezTo>
                  <a:pt x="3600" y="3648"/>
                  <a:pt x="3602" y="3649"/>
                  <a:pt x="3602" y="3652"/>
                </a:cubicBezTo>
                <a:lnTo>
                  <a:pt x="3579" y="3669"/>
                </a:lnTo>
                <a:cubicBezTo>
                  <a:pt x="3577" y="3675"/>
                  <a:pt x="3579" y="3677"/>
                  <a:pt x="3583" y="3677"/>
                </a:cubicBezTo>
                <a:cubicBezTo>
                  <a:pt x="3585" y="3677"/>
                  <a:pt x="3589" y="3676"/>
                  <a:pt x="3592" y="3676"/>
                </a:cubicBezTo>
                <a:cubicBezTo>
                  <a:pt x="3594" y="3676"/>
                  <a:pt x="3596" y="3677"/>
                  <a:pt x="3596" y="3680"/>
                </a:cubicBezTo>
                <a:lnTo>
                  <a:pt x="3602" y="3674"/>
                </a:lnTo>
                <a:cubicBezTo>
                  <a:pt x="3603" y="3673"/>
                  <a:pt x="3604" y="3673"/>
                  <a:pt x="3604" y="3673"/>
                </a:cubicBezTo>
                <a:cubicBezTo>
                  <a:pt x="3605" y="3673"/>
                  <a:pt x="3604" y="3676"/>
                  <a:pt x="3605" y="3676"/>
                </a:cubicBezTo>
                <a:cubicBezTo>
                  <a:pt x="3605" y="3676"/>
                  <a:pt x="3606" y="3676"/>
                  <a:pt x="3607" y="3674"/>
                </a:cubicBezTo>
                <a:lnTo>
                  <a:pt x="3607" y="3674"/>
                </a:lnTo>
                <a:cubicBezTo>
                  <a:pt x="3602" y="3686"/>
                  <a:pt x="3602" y="3686"/>
                  <a:pt x="3596" y="3691"/>
                </a:cubicBezTo>
                <a:cubicBezTo>
                  <a:pt x="3597" y="3690"/>
                  <a:pt x="3598" y="3689"/>
                  <a:pt x="3599" y="3689"/>
                </a:cubicBezTo>
                <a:cubicBezTo>
                  <a:pt x="3601" y="3689"/>
                  <a:pt x="3603" y="3691"/>
                  <a:pt x="3606" y="3691"/>
                </a:cubicBezTo>
                <a:cubicBezTo>
                  <a:pt x="3608" y="3691"/>
                  <a:pt x="3612" y="3690"/>
                  <a:pt x="3619" y="3686"/>
                </a:cubicBezTo>
                <a:lnTo>
                  <a:pt x="3619" y="3686"/>
                </a:lnTo>
                <a:lnTo>
                  <a:pt x="3607" y="3697"/>
                </a:lnTo>
                <a:cubicBezTo>
                  <a:pt x="3608" y="3698"/>
                  <a:pt x="3609" y="3698"/>
                  <a:pt x="3611" y="3698"/>
                </a:cubicBezTo>
                <a:cubicBezTo>
                  <a:pt x="3618" y="3698"/>
                  <a:pt x="3630" y="3690"/>
                  <a:pt x="3634" y="3690"/>
                </a:cubicBezTo>
                <a:cubicBezTo>
                  <a:pt x="3635" y="3690"/>
                  <a:pt x="3635" y="3690"/>
                  <a:pt x="3635" y="3691"/>
                </a:cubicBezTo>
                <a:cubicBezTo>
                  <a:pt x="3630" y="3697"/>
                  <a:pt x="3624" y="3702"/>
                  <a:pt x="3619" y="3702"/>
                </a:cubicBezTo>
                <a:cubicBezTo>
                  <a:pt x="3619" y="3705"/>
                  <a:pt x="3619" y="3707"/>
                  <a:pt x="3619" y="3707"/>
                </a:cubicBezTo>
                <a:cubicBezTo>
                  <a:pt x="3620" y="3707"/>
                  <a:pt x="3621" y="3705"/>
                  <a:pt x="3624" y="3702"/>
                </a:cubicBezTo>
                <a:lnTo>
                  <a:pt x="3624" y="3702"/>
                </a:lnTo>
                <a:cubicBezTo>
                  <a:pt x="3621" y="3705"/>
                  <a:pt x="3624" y="3705"/>
                  <a:pt x="3627" y="3705"/>
                </a:cubicBezTo>
                <a:cubicBezTo>
                  <a:pt x="3630" y="3705"/>
                  <a:pt x="3633" y="3705"/>
                  <a:pt x="3630" y="3708"/>
                </a:cubicBezTo>
                <a:cubicBezTo>
                  <a:pt x="3634" y="3708"/>
                  <a:pt x="3639" y="3701"/>
                  <a:pt x="3643" y="3701"/>
                </a:cubicBezTo>
                <a:cubicBezTo>
                  <a:pt x="3644" y="3701"/>
                  <a:pt x="3645" y="3701"/>
                  <a:pt x="3646" y="3702"/>
                </a:cubicBezTo>
                <a:lnTo>
                  <a:pt x="3646" y="3702"/>
                </a:lnTo>
                <a:cubicBezTo>
                  <a:pt x="3648" y="3701"/>
                  <a:pt x="3649" y="3700"/>
                  <a:pt x="3652" y="3697"/>
                </a:cubicBezTo>
                <a:lnTo>
                  <a:pt x="3652" y="3697"/>
                </a:lnTo>
                <a:cubicBezTo>
                  <a:pt x="3635" y="3719"/>
                  <a:pt x="3669" y="3708"/>
                  <a:pt x="3652" y="3730"/>
                </a:cubicBezTo>
                <a:cubicBezTo>
                  <a:pt x="3658" y="3730"/>
                  <a:pt x="3669" y="3730"/>
                  <a:pt x="3669" y="3736"/>
                </a:cubicBezTo>
                <a:cubicBezTo>
                  <a:pt x="3668" y="3738"/>
                  <a:pt x="3668" y="3739"/>
                  <a:pt x="3669" y="3739"/>
                </a:cubicBezTo>
                <a:cubicBezTo>
                  <a:pt x="3672" y="3739"/>
                  <a:pt x="3682" y="3733"/>
                  <a:pt x="3685" y="3733"/>
                </a:cubicBezTo>
                <a:cubicBezTo>
                  <a:pt x="3687" y="3733"/>
                  <a:pt x="3687" y="3734"/>
                  <a:pt x="3686" y="3736"/>
                </a:cubicBezTo>
                <a:cubicBezTo>
                  <a:pt x="3684" y="3740"/>
                  <a:pt x="3682" y="3741"/>
                  <a:pt x="3681" y="3741"/>
                </a:cubicBezTo>
                <a:cubicBezTo>
                  <a:pt x="3680" y="3741"/>
                  <a:pt x="3679" y="3740"/>
                  <a:pt x="3678" y="3740"/>
                </a:cubicBezTo>
                <a:cubicBezTo>
                  <a:pt x="3677" y="3740"/>
                  <a:pt x="3676" y="3740"/>
                  <a:pt x="3675" y="3742"/>
                </a:cubicBezTo>
                <a:cubicBezTo>
                  <a:pt x="3663" y="3753"/>
                  <a:pt x="3666" y="3754"/>
                  <a:pt x="3670" y="3754"/>
                </a:cubicBezTo>
                <a:cubicBezTo>
                  <a:pt x="3672" y="3754"/>
                  <a:pt x="3673" y="3754"/>
                  <a:pt x="3675" y="3754"/>
                </a:cubicBezTo>
                <a:cubicBezTo>
                  <a:pt x="3677" y="3754"/>
                  <a:pt x="3678" y="3755"/>
                  <a:pt x="3675" y="3758"/>
                </a:cubicBezTo>
                <a:lnTo>
                  <a:pt x="3675" y="3764"/>
                </a:lnTo>
                <a:cubicBezTo>
                  <a:pt x="3673" y="3765"/>
                  <a:pt x="3673" y="3766"/>
                  <a:pt x="3674" y="3766"/>
                </a:cubicBezTo>
                <a:cubicBezTo>
                  <a:pt x="3675" y="3766"/>
                  <a:pt x="3682" y="3762"/>
                  <a:pt x="3687" y="3762"/>
                </a:cubicBezTo>
                <a:cubicBezTo>
                  <a:pt x="3688" y="3762"/>
                  <a:pt x="3690" y="3763"/>
                  <a:pt x="3691" y="3764"/>
                </a:cubicBezTo>
                <a:cubicBezTo>
                  <a:pt x="3691" y="3764"/>
                  <a:pt x="3686" y="3770"/>
                  <a:pt x="3686" y="3770"/>
                </a:cubicBezTo>
                <a:cubicBezTo>
                  <a:pt x="3703" y="3764"/>
                  <a:pt x="3708" y="3764"/>
                  <a:pt x="3714" y="3764"/>
                </a:cubicBezTo>
                <a:cubicBezTo>
                  <a:pt x="3708" y="3770"/>
                  <a:pt x="3708" y="3770"/>
                  <a:pt x="3703" y="3775"/>
                </a:cubicBezTo>
                <a:cubicBezTo>
                  <a:pt x="3703" y="3775"/>
                  <a:pt x="3714" y="3764"/>
                  <a:pt x="3719" y="3764"/>
                </a:cubicBezTo>
                <a:lnTo>
                  <a:pt x="3719" y="3764"/>
                </a:lnTo>
                <a:cubicBezTo>
                  <a:pt x="3719" y="3770"/>
                  <a:pt x="3714" y="3775"/>
                  <a:pt x="3708" y="3786"/>
                </a:cubicBezTo>
                <a:lnTo>
                  <a:pt x="3703" y="3781"/>
                </a:lnTo>
                <a:cubicBezTo>
                  <a:pt x="3697" y="3789"/>
                  <a:pt x="3698" y="3791"/>
                  <a:pt x="3701" y="3791"/>
                </a:cubicBezTo>
                <a:cubicBezTo>
                  <a:pt x="3703" y="3791"/>
                  <a:pt x="3704" y="3790"/>
                  <a:pt x="3706" y="3790"/>
                </a:cubicBezTo>
                <a:cubicBezTo>
                  <a:pt x="3707" y="3790"/>
                  <a:pt x="3708" y="3791"/>
                  <a:pt x="3708" y="3792"/>
                </a:cubicBezTo>
                <a:lnTo>
                  <a:pt x="3703" y="3792"/>
                </a:lnTo>
                <a:cubicBezTo>
                  <a:pt x="3704" y="3793"/>
                  <a:pt x="3705" y="3794"/>
                  <a:pt x="3707" y="3794"/>
                </a:cubicBezTo>
                <a:cubicBezTo>
                  <a:pt x="3711" y="3794"/>
                  <a:pt x="3716" y="3790"/>
                  <a:pt x="3721" y="3790"/>
                </a:cubicBezTo>
                <a:cubicBezTo>
                  <a:pt x="3722" y="3790"/>
                  <a:pt x="3724" y="3791"/>
                  <a:pt x="3725" y="3792"/>
                </a:cubicBezTo>
                <a:lnTo>
                  <a:pt x="3731" y="3786"/>
                </a:lnTo>
                <a:cubicBezTo>
                  <a:pt x="3733" y="3786"/>
                  <a:pt x="3735" y="3785"/>
                  <a:pt x="3736" y="3785"/>
                </a:cubicBezTo>
                <a:lnTo>
                  <a:pt x="3736" y="3785"/>
                </a:lnTo>
                <a:cubicBezTo>
                  <a:pt x="3740" y="3785"/>
                  <a:pt x="3731" y="3793"/>
                  <a:pt x="3733" y="3793"/>
                </a:cubicBezTo>
                <a:cubicBezTo>
                  <a:pt x="3734" y="3793"/>
                  <a:pt x="3735" y="3793"/>
                  <a:pt x="3736" y="3792"/>
                </a:cubicBezTo>
                <a:lnTo>
                  <a:pt x="3736" y="3792"/>
                </a:lnTo>
                <a:lnTo>
                  <a:pt x="3725" y="3803"/>
                </a:lnTo>
                <a:lnTo>
                  <a:pt x="3753" y="3803"/>
                </a:lnTo>
                <a:cubicBezTo>
                  <a:pt x="3750" y="3804"/>
                  <a:pt x="3748" y="3805"/>
                  <a:pt x="3746" y="3805"/>
                </a:cubicBezTo>
                <a:lnTo>
                  <a:pt x="3746" y="3805"/>
                </a:lnTo>
                <a:cubicBezTo>
                  <a:pt x="3747" y="3805"/>
                  <a:pt x="3748" y="3805"/>
                  <a:pt x="3749" y="3805"/>
                </a:cubicBezTo>
                <a:cubicBezTo>
                  <a:pt x="3753" y="3805"/>
                  <a:pt x="3756" y="3806"/>
                  <a:pt x="3759" y="3809"/>
                </a:cubicBezTo>
                <a:cubicBezTo>
                  <a:pt x="3731" y="3831"/>
                  <a:pt x="3759" y="3826"/>
                  <a:pt x="3742" y="3848"/>
                </a:cubicBezTo>
                <a:cubicBezTo>
                  <a:pt x="3759" y="3848"/>
                  <a:pt x="3753" y="3865"/>
                  <a:pt x="3759" y="3870"/>
                </a:cubicBezTo>
                <a:cubicBezTo>
                  <a:pt x="3766" y="3863"/>
                  <a:pt x="3769" y="3861"/>
                  <a:pt x="3771" y="3861"/>
                </a:cubicBezTo>
                <a:cubicBezTo>
                  <a:pt x="3772" y="3861"/>
                  <a:pt x="3773" y="3863"/>
                  <a:pt x="3774" y="3863"/>
                </a:cubicBezTo>
                <a:cubicBezTo>
                  <a:pt x="3776" y="3863"/>
                  <a:pt x="3779" y="3861"/>
                  <a:pt x="3787" y="3854"/>
                </a:cubicBezTo>
                <a:cubicBezTo>
                  <a:pt x="3787" y="3854"/>
                  <a:pt x="3787" y="3854"/>
                  <a:pt x="3787" y="3859"/>
                </a:cubicBezTo>
                <a:lnTo>
                  <a:pt x="3781" y="3876"/>
                </a:lnTo>
                <a:cubicBezTo>
                  <a:pt x="3778" y="3879"/>
                  <a:pt x="3777" y="3879"/>
                  <a:pt x="3775" y="3879"/>
                </a:cubicBezTo>
                <a:cubicBezTo>
                  <a:pt x="3774" y="3879"/>
                  <a:pt x="3773" y="3879"/>
                  <a:pt x="3770" y="3882"/>
                </a:cubicBezTo>
                <a:cubicBezTo>
                  <a:pt x="3770" y="3887"/>
                  <a:pt x="3764" y="3893"/>
                  <a:pt x="3759" y="3898"/>
                </a:cubicBezTo>
                <a:cubicBezTo>
                  <a:pt x="3761" y="3896"/>
                  <a:pt x="3764" y="3894"/>
                  <a:pt x="3766" y="3894"/>
                </a:cubicBezTo>
                <a:cubicBezTo>
                  <a:pt x="3768" y="3894"/>
                  <a:pt x="3770" y="3896"/>
                  <a:pt x="3770" y="3898"/>
                </a:cubicBezTo>
                <a:lnTo>
                  <a:pt x="3775" y="3887"/>
                </a:lnTo>
                <a:cubicBezTo>
                  <a:pt x="3777" y="3887"/>
                  <a:pt x="3779" y="3886"/>
                  <a:pt x="3779" y="3886"/>
                </a:cubicBezTo>
                <a:lnTo>
                  <a:pt x="3779" y="3886"/>
                </a:lnTo>
                <a:cubicBezTo>
                  <a:pt x="3786" y="3886"/>
                  <a:pt x="3766" y="3904"/>
                  <a:pt x="3781" y="3904"/>
                </a:cubicBezTo>
                <a:lnTo>
                  <a:pt x="3770" y="3904"/>
                </a:lnTo>
                <a:cubicBezTo>
                  <a:pt x="3777" y="3904"/>
                  <a:pt x="3780" y="3909"/>
                  <a:pt x="3787" y="3909"/>
                </a:cubicBezTo>
                <a:cubicBezTo>
                  <a:pt x="3791" y="3909"/>
                  <a:pt x="3796" y="3908"/>
                  <a:pt x="3803" y="3904"/>
                </a:cubicBezTo>
                <a:lnTo>
                  <a:pt x="3803" y="3904"/>
                </a:lnTo>
                <a:cubicBezTo>
                  <a:pt x="3803" y="3910"/>
                  <a:pt x="3798" y="3915"/>
                  <a:pt x="3792" y="3915"/>
                </a:cubicBezTo>
                <a:cubicBezTo>
                  <a:pt x="3798" y="3926"/>
                  <a:pt x="3824" y="3916"/>
                  <a:pt x="3821" y="3930"/>
                </a:cubicBezTo>
                <a:lnTo>
                  <a:pt x="3821" y="3930"/>
                </a:lnTo>
                <a:cubicBezTo>
                  <a:pt x="3822" y="3930"/>
                  <a:pt x="3823" y="3929"/>
                  <a:pt x="3824" y="3929"/>
                </a:cubicBezTo>
                <a:cubicBezTo>
                  <a:pt x="3825" y="3929"/>
                  <a:pt x="3826" y="3930"/>
                  <a:pt x="3826" y="3932"/>
                </a:cubicBezTo>
                <a:cubicBezTo>
                  <a:pt x="3820" y="3938"/>
                  <a:pt x="3820" y="3938"/>
                  <a:pt x="3820" y="3938"/>
                </a:cubicBezTo>
                <a:cubicBezTo>
                  <a:pt x="3820" y="3938"/>
                  <a:pt x="3825" y="3935"/>
                  <a:pt x="3828" y="3935"/>
                </a:cubicBezTo>
                <a:cubicBezTo>
                  <a:pt x="3830" y="3935"/>
                  <a:pt x="3831" y="3936"/>
                  <a:pt x="3831" y="3938"/>
                </a:cubicBezTo>
                <a:lnTo>
                  <a:pt x="3820" y="3943"/>
                </a:lnTo>
                <a:cubicBezTo>
                  <a:pt x="3820" y="3947"/>
                  <a:pt x="3823" y="3948"/>
                  <a:pt x="3828" y="3948"/>
                </a:cubicBezTo>
                <a:cubicBezTo>
                  <a:pt x="3836" y="3948"/>
                  <a:pt x="3850" y="3943"/>
                  <a:pt x="3854" y="3943"/>
                </a:cubicBezTo>
                <a:lnTo>
                  <a:pt x="3854" y="3943"/>
                </a:lnTo>
                <a:cubicBezTo>
                  <a:pt x="3843" y="3960"/>
                  <a:pt x="3843" y="3966"/>
                  <a:pt x="3843" y="3971"/>
                </a:cubicBezTo>
                <a:lnTo>
                  <a:pt x="3837" y="3977"/>
                </a:lnTo>
                <a:cubicBezTo>
                  <a:pt x="3843" y="3980"/>
                  <a:pt x="3850" y="3980"/>
                  <a:pt x="3857" y="3980"/>
                </a:cubicBezTo>
                <a:cubicBezTo>
                  <a:pt x="3864" y="3980"/>
                  <a:pt x="3871" y="3980"/>
                  <a:pt x="3876" y="3982"/>
                </a:cubicBezTo>
                <a:cubicBezTo>
                  <a:pt x="3865" y="3999"/>
                  <a:pt x="3887" y="4005"/>
                  <a:pt x="3887" y="4022"/>
                </a:cubicBezTo>
                <a:cubicBezTo>
                  <a:pt x="3887" y="4016"/>
                  <a:pt x="3899" y="4010"/>
                  <a:pt x="3899" y="4010"/>
                </a:cubicBezTo>
                <a:cubicBezTo>
                  <a:pt x="3899" y="4012"/>
                  <a:pt x="3899" y="4012"/>
                  <a:pt x="3901" y="4012"/>
                </a:cubicBezTo>
                <a:cubicBezTo>
                  <a:pt x="3903" y="4012"/>
                  <a:pt x="3906" y="4011"/>
                  <a:pt x="3906" y="4011"/>
                </a:cubicBezTo>
                <a:lnTo>
                  <a:pt x="3906" y="4011"/>
                </a:lnTo>
                <a:cubicBezTo>
                  <a:pt x="3906" y="4011"/>
                  <a:pt x="3905" y="4012"/>
                  <a:pt x="3899" y="4016"/>
                </a:cubicBezTo>
                <a:cubicBezTo>
                  <a:pt x="3887" y="4027"/>
                  <a:pt x="3899" y="4033"/>
                  <a:pt x="3899" y="4033"/>
                </a:cubicBezTo>
                <a:lnTo>
                  <a:pt x="3915" y="4016"/>
                </a:lnTo>
                <a:lnTo>
                  <a:pt x="3915" y="4016"/>
                </a:lnTo>
                <a:cubicBezTo>
                  <a:pt x="3899" y="4050"/>
                  <a:pt x="3943" y="4027"/>
                  <a:pt x="3927" y="4055"/>
                </a:cubicBezTo>
                <a:cubicBezTo>
                  <a:pt x="3929" y="4052"/>
                  <a:pt x="3931" y="4052"/>
                  <a:pt x="3932" y="4052"/>
                </a:cubicBezTo>
                <a:cubicBezTo>
                  <a:pt x="3934" y="4052"/>
                  <a:pt x="3935" y="4052"/>
                  <a:pt x="3938" y="4050"/>
                </a:cubicBezTo>
                <a:lnTo>
                  <a:pt x="3938" y="4050"/>
                </a:lnTo>
                <a:lnTo>
                  <a:pt x="3932" y="4061"/>
                </a:lnTo>
                <a:cubicBezTo>
                  <a:pt x="3932" y="4066"/>
                  <a:pt x="3932" y="4072"/>
                  <a:pt x="3943" y="4078"/>
                </a:cubicBezTo>
                <a:lnTo>
                  <a:pt x="3943" y="4078"/>
                </a:lnTo>
                <a:cubicBezTo>
                  <a:pt x="3954" y="4071"/>
                  <a:pt x="3968" y="4061"/>
                  <a:pt x="3971" y="4061"/>
                </a:cubicBezTo>
                <a:lnTo>
                  <a:pt x="3971" y="4061"/>
                </a:lnTo>
                <a:lnTo>
                  <a:pt x="3955" y="4078"/>
                </a:lnTo>
                <a:cubicBezTo>
                  <a:pt x="3959" y="4082"/>
                  <a:pt x="3956" y="4095"/>
                  <a:pt x="3969" y="4095"/>
                </a:cubicBezTo>
                <a:cubicBezTo>
                  <a:pt x="3971" y="4095"/>
                  <a:pt x="3974" y="4095"/>
                  <a:pt x="3977" y="4094"/>
                </a:cubicBezTo>
                <a:lnTo>
                  <a:pt x="3977" y="4094"/>
                </a:lnTo>
                <a:cubicBezTo>
                  <a:pt x="3971" y="4100"/>
                  <a:pt x="3966" y="4100"/>
                  <a:pt x="3966" y="4100"/>
                </a:cubicBezTo>
                <a:cubicBezTo>
                  <a:pt x="3969" y="4103"/>
                  <a:pt x="3968" y="4111"/>
                  <a:pt x="3973" y="4111"/>
                </a:cubicBezTo>
                <a:cubicBezTo>
                  <a:pt x="3974" y="4111"/>
                  <a:pt x="3977" y="4110"/>
                  <a:pt x="3981" y="4106"/>
                </a:cubicBezTo>
                <a:lnTo>
                  <a:pt x="3981" y="4106"/>
                </a:lnTo>
                <a:cubicBezTo>
                  <a:pt x="3980" y="4108"/>
                  <a:pt x="3982" y="4109"/>
                  <a:pt x="3985" y="4109"/>
                </a:cubicBezTo>
                <a:cubicBezTo>
                  <a:pt x="3989" y="4109"/>
                  <a:pt x="3995" y="4108"/>
                  <a:pt x="3999" y="4106"/>
                </a:cubicBezTo>
                <a:lnTo>
                  <a:pt x="3999" y="4106"/>
                </a:lnTo>
                <a:lnTo>
                  <a:pt x="3988" y="4117"/>
                </a:lnTo>
                <a:cubicBezTo>
                  <a:pt x="4005" y="4106"/>
                  <a:pt x="4011" y="4106"/>
                  <a:pt x="4016" y="4106"/>
                </a:cubicBezTo>
                <a:cubicBezTo>
                  <a:pt x="4016" y="4106"/>
                  <a:pt x="4011" y="4111"/>
                  <a:pt x="4011" y="4111"/>
                </a:cubicBezTo>
                <a:cubicBezTo>
                  <a:pt x="4009" y="4112"/>
                  <a:pt x="4009" y="4113"/>
                  <a:pt x="4010" y="4113"/>
                </a:cubicBezTo>
                <a:cubicBezTo>
                  <a:pt x="4011" y="4113"/>
                  <a:pt x="4017" y="4110"/>
                  <a:pt x="4020" y="4110"/>
                </a:cubicBezTo>
                <a:cubicBezTo>
                  <a:pt x="4021" y="4110"/>
                  <a:pt x="4022" y="4110"/>
                  <a:pt x="4022" y="4111"/>
                </a:cubicBezTo>
                <a:lnTo>
                  <a:pt x="4011" y="4117"/>
                </a:lnTo>
                <a:cubicBezTo>
                  <a:pt x="4012" y="4118"/>
                  <a:pt x="4013" y="4119"/>
                  <a:pt x="4014" y="4119"/>
                </a:cubicBezTo>
                <a:cubicBezTo>
                  <a:pt x="4017" y="4119"/>
                  <a:pt x="4019" y="4115"/>
                  <a:pt x="4027" y="4111"/>
                </a:cubicBezTo>
                <a:lnTo>
                  <a:pt x="4027" y="4111"/>
                </a:lnTo>
                <a:cubicBezTo>
                  <a:pt x="4033" y="4111"/>
                  <a:pt x="4027" y="4122"/>
                  <a:pt x="4022" y="4128"/>
                </a:cubicBezTo>
                <a:cubicBezTo>
                  <a:pt x="4027" y="4122"/>
                  <a:pt x="4033" y="4122"/>
                  <a:pt x="4033" y="4122"/>
                </a:cubicBezTo>
                <a:lnTo>
                  <a:pt x="4033" y="4122"/>
                </a:lnTo>
                <a:cubicBezTo>
                  <a:pt x="4033" y="4128"/>
                  <a:pt x="4027" y="4128"/>
                  <a:pt x="4027" y="4128"/>
                </a:cubicBezTo>
                <a:cubicBezTo>
                  <a:pt x="4027" y="4134"/>
                  <a:pt x="4032" y="4134"/>
                  <a:pt x="4035" y="4134"/>
                </a:cubicBezTo>
                <a:cubicBezTo>
                  <a:pt x="4039" y="4134"/>
                  <a:pt x="4041" y="4134"/>
                  <a:pt x="4039" y="4139"/>
                </a:cubicBezTo>
                <a:cubicBezTo>
                  <a:pt x="4039" y="4145"/>
                  <a:pt x="4039" y="4145"/>
                  <a:pt x="4033" y="4145"/>
                </a:cubicBezTo>
                <a:cubicBezTo>
                  <a:pt x="4033" y="4139"/>
                  <a:pt x="4027" y="4139"/>
                  <a:pt x="4027" y="4139"/>
                </a:cubicBezTo>
                <a:cubicBezTo>
                  <a:pt x="4022" y="4145"/>
                  <a:pt x="4022" y="4150"/>
                  <a:pt x="4011" y="4156"/>
                </a:cubicBezTo>
                <a:cubicBezTo>
                  <a:pt x="4014" y="4156"/>
                  <a:pt x="4026" y="4151"/>
                  <a:pt x="4031" y="4151"/>
                </a:cubicBezTo>
                <a:cubicBezTo>
                  <a:pt x="4034" y="4151"/>
                  <a:pt x="4035" y="4152"/>
                  <a:pt x="4033" y="4156"/>
                </a:cubicBezTo>
                <a:cubicBezTo>
                  <a:pt x="4033" y="4162"/>
                  <a:pt x="4033" y="4162"/>
                  <a:pt x="4033" y="4162"/>
                </a:cubicBezTo>
                <a:cubicBezTo>
                  <a:pt x="4037" y="4162"/>
                  <a:pt x="4038" y="4164"/>
                  <a:pt x="4038" y="4166"/>
                </a:cubicBezTo>
                <a:lnTo>
                  <a:pt x="4038" y="4166"/>
                </a:lnTo>
                <a:cubicBezTo>
                  <a:pt x="4038" y="4167"/>
                  <a:pt x="4037" y="4167"/>
                  <a:pt x="4033" y="4167"/>
                </a:cubicBezTo>
                <a:cubicBezTo>
                  <a:pt x="4033" y="4167"/>
                  <a:pt x="4033" y="4173"/>
                  <a:pt x="4033" y="4173"/>
                </a:cubicBezTo>
                <a:cubicBezTo>
                  <a:pt x="4044" y="4162"/>
                  <a:pt x="4044" y="4167"/>
                  <a:pt x="4050" y="4156"/>
                </a:cubicBezTo>
                <a:lnTo>
                  <a:pt x="4044" y="4156"/>
                </a:lnTo>
                <a:cubicBezTo>
                  <a:pt x="4047" y="4153"/>
                  <a:pt x="4050" y="4152"/>
                  <a:pt x="4051" y="4152"/>
                </a:cubicBezTo>
                <a:lnTo>
                  <a:pt x="4051" y="4152"/>
                </a:lnTo>
                <a:cubicBezTo>
                  <a:pt x="4053" y="4152"/>
                  <a:pt x="4053" y="4153"/>
                  <a:pt x="4050" y="4156"/>
                </a:cubicBezTo>
                <a:cubicBezTo>
                  <a:pt x="4061" y="4150"/>
                  <a:pt x="4066" y="4145"/>
                  <a:pt x="4067" y="4145"/>
                </a:cubicBezTo>
                <a:lnTo>
                  <a:pt x="4067" y="4145"/>
                </a:lnTo>
                <a:cubicBezTo>
                  <a:pt x="4055" y="4156"/>
                  <a:pt x="4055" y="4167"/>
                  <a:pt x="4050" y="4178"/>
                </a:cubicBezTo>
                <a:cubicBezTo>
                  <a:pt x="4053" y="4178"/>
                  <a:pt x="4056" y="4182"/>
                  <a:pt x="4063" y="4182"/>
                </a:cubicBezTo>
                <a:cubicBezTo>
                  <a:pt x="4067" y="4182"/>
                  <a:pt x="4074" y="4180"/>
                  <a:pt x="4083" y="4173"/>
                </a:cubicBezTo>
                <a:lnTo>
                  <a:pt x="4083" y="4173"/>
                </a:lnTo>
                <a:cubicBezTo>
                  <a:pt x="4089" y="4173"/>
                  <a:pt x="4078" y="4178"/>
                  <a:pt x="4078" y="4184"/>
                </a:cubicBezTo>
                <a:lnTo>
                  <a:pt x="4072" y="4184"/>
                </a:lnTo>
                <a:cubicBezTo>
                  <a:pt x="4075" y="4184"/>
                  <a:pt x="4078" y="4185"/>
                  <a:pt x="4081" y="4185"/>
                </a:cubicBezTo>
                <a:cubicBezTo>
                  <a:pt x="4085" y="4185"/>
                  <a:pt x="4089" y="4184"/>
                  <a:pt x="4095" y="4178"/>
                </a:cubicBezTo>
                <a:lnTo>
                  <a:pt x="4095" y="4178"/>
                </a:lnTo>
                <a:cubicBezTo>
                  <a:pt x="4095" y="4190"/>
                  <a:pt x="4083" y="4190"/>
                  <a:pt x="4089" y="4195"/>
                </a:cubicBezTo>
                <a:lnTo>
                  <a:pt x="4083" y="4195"/>
                </a:lnTo>
                <a:cubicBezTo>
                  <a:pt x="4080" y="4204"/>
                  <a:pt x="4083" y="4206"/>
                  <a:pt x="4089" y="4206"/>
                </a:cubicBezTo>
                <a:cubicBezTo>
                  <a:pt x="4096" y="4206"/>
                  <a:pt x="4106" y="4203"/>
                  <a:pt x="4113" y="4203"/>
                </a:cubicBezTo>
                <a:cubicBezTo>
                  <a:pt x="4119" y="4203"/>
                  <a:pt x="4122" y="4206"/>
                  <a:pt x="4118" y="4215"/>
                </a:cubicBezTo>
                <a:lnTo>
                  <a:pt x="4118" y="4215"/>
                </a:lnTo>
                <a:cubicBezTo>
                  <a:pt x="4118" y="4214"/>
                  <a:pt x="4117" y="4213"/>
                  <a:pt x="4117" y="4212"/>
                </a:cubicBezTo>
                <a:cubicBezTo>
                  <a:pt x="4117" y="4212"/>
                  <a:pt x="4117" y="4218"/>
                  <a:pt x="4117" y="4218"/>
                </a:cubicBezTo>
                <a:cubicBezTo>
                  <a:pt x="4117" y="4217"/>
                  <a:pt x="4118" y="4216"/>
                  <a:pt x="4118" y="4215"/>
                </a:cubicBezTo>
                <a:lnTo>
                  <a:pt x="4118" y="4215"/>
                </a:lnTo>
                <a:cubicBezTo>
                  <a:pt x="4126" y="4234"/>
                  <a:pt x="4156" y="4230"/>
                  <a:pt x="4151" y="4257"/>
                </a:cubicBezTo>
                <a:cubicBezTo>
                  <a:pt x="4151" y="4261"/>
                  <a:pt x="4151" y="4262"/>
                  <a:pt x="4152" y="4262"/>
                </a:cubicBezTo>
                <a:cubicBezTo>
                  <a:pt x="4155" y="4262"/>
                  <a:pt x="4160" y="4257"/>
                  <a:pt x="4167" y="4257"/>
                </a:cubicBezTo>
                <a:lnTo>
                  <a:pt x="4167" y="4257"/>
                </a:lnTo>
                <a:lnTo>
                  <a:pt x="4156" y="4268"/>
                </a:lnTo>
                <a:lnTo>
                  <a:pt x="4173" y="4257"/>
                </a:lnTo>
                <a:lnTo>
                  <a:pt x="4173" y="4257"/>
                </a:lnTo>
                <a:cubicBezTo>
                  <a:pt x="4183" y="4257"/>
                  <a:pt x="4160" y="4285"/>
                  <a:pt x="4174" y="4285"/>
                </a:cubicBezTo>
                <a:cubicBezTo>
                  <a:pt x="4175" y="4285"/>
                  <a:pt x="4177" y="4285"/>
                  <a:pt x="4179" y="4285"/>
                </a:cubicBezTo>
                <a:lnTo>
                  <a:pt x="4184" y="4274"/>
                </a:lnTo>
                <a:cubicBezTo>
                  <a:pt x="4184" y="4279"/>
                  <a:pt x="4195" y="4279"/>
                  <a:pt x="4184" y="4285"/>
                </a:cubicBezTo>
                <a:cubicBezTo>
                  <a:pt x="4188" y="4285"/>
                  <a:pt x="4192" y="4282"/>
                  <a:pt x="4192" y="4282"/>
                </a:cubicBezTo>
                <a:lnTo>
                  <a:pt x="4192" y="4282"/>
                </a:lnTo>
                <a:cubicBezTo>
                  <a:pt x="4192" y="4282"/>
                  <a:pt x="4192" y="4283"/>
                  <a:pt x="4190" y="4285"/>
                </a:cubicBezTo>
                <a:lnTo>
                  <a:pt x="4184" y="4290"/>
                </a:lnTo>
                <a:lnTo>
                  <a:pt x="4201" y="4285"/>
                </a:lnTo>
                <a:lnTo>
                  <a:pt x="4201" y="4285"/>
                </a:lnTo>
                <a:cubicBezTo>
                  <a:pt x="4201" y="4296"/>
                  <a:pt x="4179" y="4307"/>
                  <a:pt x="4184" y="4313"/>
                </a:cubicBezTo>
                <a:cubicBezTo>
                  <a:pt x="4190" y="4313"/>
                  <a:pt x="4207" y="4307"/>
                  <a:pt x="4212" y="4302"/>
                </a:cubicBezTo>
                <a:cubicBezTo>
                  <a:pt x="4207" y="4302"/>
                  <a:pt x="4212" y="4296"/>
                  <a:pt x="4218" y="4290"/>
                </a:cubicBezTo>
                <a:lnTo>
                  <a:pt x="4223" y="4290"/>
                </a:lnTo>
                <a:cubicBezTo>
                  <a:pt x="4229" y="4285"/>
                  <a:pt x="4229" y="4285"/>
                  <a:pt x="4235" y="4279"/>
                </a:cubicBezTo>
                <a:lnTo>
                  <a:pt x="4251" y="4274"/>
                </a:lnTo>
                <a:cubicBezTo>
                  <a:pt x="4251" y="4268"/>
                  <a:pt x="4251" y="4268"/>
                  <a:pt x="4251" y="4262"/>
                </a:cubicBezTo>
                <a:lnTo>
                  <a:pt x="4263" y="4262"/>
                </a:lnTo>
                <a:cubicBezTo>
                  <a:pt x="4257" y="4257"/>
                  <a:pt x="4257" y="4257"/>
                  <a:pt x="4257" y="4257"/>
                </a:cubicBezTo>
                <a:cubicBezTo>
                  <a:pt x="4257" y="4251"/>
                  <a:pt x="4263" y="4251"/>
                  <a:pt x="4263" y="4246"/>
                </a:cubicBezTo>
                <a:lnTo>
                  <a:pt x="4263" y="4246"/>
                </a:lnTo>
                <a:lnTo>
                  <a:pt x="4251" y="4251"/>
                </a:lnTo>
                <a:cubicBezTo>
                  <a:pt x="4251" y="4251"/>
                  <a:pt x="4251" y="4251"/>
                  <a:pt x="4251" y="4246"/>
                </a:cubicBezTo>
                <a:cubicBezTo>
                  <a:pt x="4251" y="4240"/>
                  <a:pt x="4257" y="4240"/>
                  <a:pt x="4257" y="4234"/>
                </a:cubicBezTo>
                <a:lnTo>
                  <a:pt x="4257" y="4234"/>
                </a:lnTo>
                <a:lnTo>
                  <a:pt x="4251" y="4240"/>
                </a:lnTo>
                <a:cubicBezTo>
                  <a:pt x="4251" y="4240"/>
                  <a:pt x="4251" y="4234"/>
                  <a:pt x="4251" y="4234"/>
                </a:cubicBezTo>
                <a:cubicBezTo>
                  <a:pt x="4251" y="4223"/>
                  <a:pt x="4251" y="4206"/>
                  <a:pt x="4251" y="4195"/>
                </a:cubicBezTo>
                <a:cubicBezTo>
                  <a:pt x="4252" y="4195"/>
                  <a:pt x="4252" y="4195"/>
                  <a:pt x="4252" y="4195"/>
                </a:cubicBezTo>
                <a:cubicBezTo>
                  <a:pt x="4257" y="4195"/>
                  <a:pt x="4257" y="4083"/>
                  <a:pt x="4262" y="4021"/>
                </a:cubicBezTo>
                <a:lnTo>
                  <a:pt x="4262" y="4021"/>
                </a:lnTo>
                <a:cubicBezTo>
                  <a:pt x="4262" y="4021"/>
                  <a:pt x="4262" y="4021"/>
                  <a:pt x="4263" y="4022"/>
                </a:cubicBezTo>
                <a:lnTo>
                  <a:pt x="4263" y="4016"/>
                </a:lnTo>
                <a:cubicBezTo>
                  <a:pt x="4262" y="4018"/>
                  <a:pt x="4262" y="4019"/>
                  <a:pt x="4262" y="4021"/>
                </a:cubicBezTo>
                <a:lnTo>
                  <a:pt x="4262" y="4021"/>
                </a:lnTo>
                <a:cubicBezTo>
                  <a:pt x="4246" y="4009"/>
                  <a:pt x="4246" y="3948"/>
                  <a:pt x="4240" y="3904"/>
                </a:cubicBezTo>
                <a:lnTo>
                  <a:pt x="4240" y="3904"/>
                </a:lnTo>
                <a:cubicBezTo>
                  <a:pt x="4251" y="3904"/>
                  <a:pt x="4257" y="3915"/>
                  <a:pt x="4263" y="3938"/>
                </a:cubicBezTo>
                <a:lnTo>
                  <a:pt x="4263" y="3893"/>
                </a:lnTo>
                <a:cubicBezTo>
                  <a:pt x="4257" y="3887"/>
                  <a:pt x="4251" y="3870"/>
                  <a:pt x="4246" y="3848"/>
                </a:cubicBezTo>
                <a:lnTo>
                  <a:pt x="4246" y="3848"/>
                </a:lnTo>
                <a:lnTo>
                  <a:pt x="4263" y="3854"/>
                </a:lnTo>
                <a:cubicBezTo>
                  <a:pt x="4257" y="3798"/>
                  <a:pt x="4240" y="3747"/>
                  <a:pt x="4246" y="3674"/>
                </a:cubicBezTo>
                <a:cubicBezTo>
                  <a:pt x="4245" y="3674"/>
                  <a:pt x="4245" y="3674"/>
                  <a:pt x="4244" y="3674"/>
                </a:cubicBezTo>
                <a:cubicBezTo>
                  <a:pt x="4237" y="3674"/>
                  <a:pt x="4227" y="3693"/>
                  <a:pt x="4217" y="3693"/>
                </a:cubicBezTo>
                <a:cubicBezTo>
                  <a:pt x="4211" y="3693"/>
                  <a:pt x="4205" y="3685"/>
                  <a:pt x="4201" y="3658"/>
                </a:cubicBezTo>
                <a:cubicBezTo>
                  <a:pt x="4203" y="3655"/>
                  <a:pt x="4206" y="3654"/>
                  <a:pt x="4209" y="3654"/>
                </a:cubicBezTo>
                <a:cubicBezTo>
                  <a:pt x="4214" y="3654"/>
                  <a:pt x="4220" y="3658"/>
                  <a:pt x="4223" y="3669"/>
                </a:cubicBezTo>
                <a:cubicBezTo>
                  <a:pt x="4223" y="3663"/>
                  <a:pt x="4218" y="3646"/>
                  <a:pt x="4218" y="3635"/>
                </a:cubicBezTo>
                <a:lnTo>
                  <a:pt x="4218" y="3635"/>
                </a:lnTo>
                <a:lnTo>
                  <a:pt x="4229" y="3663"/>
                </a:lnTo>
                <a:cubicBezTo>
                  <a:pt x="4235" y="3630"/>
                  <a:pt x="4218" y="3646"/>
                  <a:pt x="4218" y="3618"/>
                </a:cubicBezTo>
                <a:cubicBezTo>
                  <a:pt x="4227" y="3618"/>
                  <a:pt x="4225" y="3606"/>
                  <a:pt x="4231" y="3606"/>
                </a:cubicBezTo>
                <a:cubicBezTo>
                  <a:pt x="4232" y="3606"/>
                  <a:pt x="4233" y="3606"/>
                  <a:pt x="4235" y="3607"/>
                </a:cubicBezTo>
                <a:cubicBezTo>
                  <a:pt x="4235" y="3613"/>
                  <a:pt x="4229" y="3630"/>
                  <a:pt x="4235" y="3635"/>
                </a:cubicBezTo>
                <a:cubicBezTo>
                  <a:pt x="4235" y="3607"/>
                  <a:pt x="4240" y="3574"/>
                  <a:pt x="4246" y="3562"/>
                </a:cubicBezTo>
                <a:cubicBezTo>
                  <a:pt x="4240" y="3562"/>
                  <a:pt x="4229" y="3562"/>
                  <a:pt x="4229" y="3540"/>
                </a:cubicBezTo>
                <a:cubicBezTo>
                  <a:pt x="4223" y="3484"/>
                  <a:pt x="4240" y="3518"/>
                  <a:pt x="4240" y="3490"/>
                </a:cubicBezTo>
                <a:cubicBezTo>
                  <a:pt x="4235" y="3473"/>
                  <a:pt x="4240" y="3439"/>
                  <a:pt x="4223" y="3439"/>
                </a:cubicBezTo>
                <a:cubicBezTo>
                  <a:pt x="4223" y="3422"/>
                  <a:pt x="4229" y="3417"/>
                  <a:pt x="4235" y="3411"/>
                </a:cubicBezTo>
                <a:cubicBezTo>
                  <a:pt x="4225" y="3387"/>
                  <a:pt x="4224" y="3304"/>
                  <a:pt x="4216" y="3304"/>
                </a:cubicBezTo>
                <a:cubicBezTo>
                  <a:pt x="4215" y="3304"/>
                  <a:pt x="4214" y="3306"/>
                  <a:pt x="4212" y="3310"/>
                </a:cubicBezTo>
                <a:lnTo>
                  <a:pt x="4207" y="3321"/>
                </a:lnTo>
                <a:cubicBezTo>
                  <a:pt x="4207" y="3316"/>
                  <a:pt x="4207" y="3316"/>
                  <a:pt x="4207" y="3316"/>
                </a:cubicBezTo>
                <a:cubicBezTo>
                  <a:pt x="4190" y="3221"/>
                  <a:pt x="4207" y="3120"/>
                  <a:pt x="4195" y="3030"/>
                </a:cubicBezTo>
                <a:lnTo>
                  <a:pt x="4201" y="3030"/>
                </a:lnTo>
                <a:cubicBezTo>
                  <a:pt x="4190" y="2974"/>
                  <a:pt x="4190" y="2907"/>
                  <a:pt x="4179" y="2868"/>
                </a:cubicBezTo>
                <a:cubicBezTo>
                  <a:pt x="4179" y="2853"/>
                  <a:pt x="4188" y="2833"/>
                  <a:pt x="4193" y="2833"/>
                </a:cubicBezTo>
                <a:cubicBezTo>
                  <a:pt x="4194" y="2833"/>
                  <a:pt x="4195" y="2834"/>
                  <a:pt x="4195" y="2834"/>
                </a:cubicBezTo>
                <a:cubicBezTo>
                  <a:pt x="4190" y="2795"/>
                  <a:pt x="4184" y="2784"/>
                  <a:pt x="4190" y="2728"/>
                </a:cubicBezTo>
                <a:lnTo>
                  <a:pt x="4190" y="2728"/>
                </a:lnTo>
                <a:cubicBezTo>
                  <a:pt x="4193" y="2738"/>
                  <a:pt x="4196" y="2741"/>
                  <a:pt x="4197" y="2741"/>
                </a:cubicBezTo>
                <a:cubicBezTo>
                  <a:pt x="4198" y="2741"/>
                  <a:pt x="4199" y="2739"/>
                  <a:pt x="4199" y="2739"/>
                </a:cubicBezTo>
                <a:lnTo>
                  <a:pt x="4199" y="2739"/>
                </a:lnTo>
                <a:cubicBezTo>
                  <a:pt x="4199" y="2739"/>
                  <a:pt x="4198" y="2743"/>
                  <a:pt x="4195" y="2767"/>
                </a:cubicBezTo>
                <a:cubicBezTo>
                  <a:pt x="4207" y="2705"/>
                  <a:pt x="4195" y="2728"/>
                  <a:pt x="4229" y="2689"/>
                </a:cubicBezTo>
                <a:lnTo>
                  <a:pt x="4229" y="2689"/>
                </a:lnTo>
                <a:cubicBezTo>
                  <a:pt x="4226" y="2694"/>
                  <a:pt x="4227" y="2696"/>
                  <a:pt x="4230" y="2696"/>
                </a:cubicBezTo>
                <a:cubicBezTo>
                  <a:pt x="4240" y="2696"/>
                  <a:pt x="4273" y="2673"/>
                  <a:pt x="4291" y="2661"/>
                </a:cubicBezTo>
                <a:lnTo>
                  <a:pt x="4291" y="2661"/>
                </a:lnTo>
                <a:lnTo>
                  <a:pt x="4251" y="2677"/>
                </a:lnTo>
                <a:cubicBezTo>
                  <a:pt x="4279" y="2661"/>
                  <a:pt x="4302" y="2644"/>
                  <a:pt x="4324" y="2633"/>
                </a:cubicBezTo>
                <a:lnTo>
                  <a:pt x="4324" y="2633"/>
                </a:lnTo>
                <a:lnTo>
                  <a:pt x="4319" y="2655"/>
                </a:lnTo>
                <a:cubicBezTo>
                  <a:pt x="4425" y="2605"/>
                  <a:pt x="4470" y="2515"/>
                  <a:pt x="4559" y="2493"/>
                </a:cubicBezTo>
                <a:cubicBezTo>
                  <a:pt x="4564" y="2488"/>
                  <a:pt x="4564" y="2487"/>
                  <a:pt x="4563" y="2487"/>
                </a:cubicBezTo>
                <a:lnTo>
                  <a:pt x="4563" y="2487"/>
                </a:lnTo>
                <a:cubicBezTo>
                  <a:pt x="4557" y="2487"/>
                  <a:pt x="4527" y="2504"/>
                  <a:pt x="4520" y="2504"/>
                </a:cubicBezTo>
                <a:cubicBezTo>
                  <a:pt x="4517" y="2504"/>
                  <a:pt x="4517" y="2502"/>
                  <a:pt x="4520" y="2498"/>
                </a:cubicBezTo>
                <a:cubicBezTo>
                  <a:pt x="4565" y="2470"/>
                  <a:pt x="4621" y="2459"/>
                  <a:pt x="4638" y="2448"/>
                </a:cubicBezTo>
                <a:cubicBezTo>
                  <a:pt x="4699" y="2420"/>
                  <a:pt x="4677" y="2392"/>
                  <a:pt x="4744" y="2358"/>
                </a:cubicBezTo>
                <a:cubicBezTo>
                  <a:pt x="4733" y="2358"/>
                  <a:pt x="4716" y="2353"/>
                  <a:pt x="4761" y="2313"/>
                </a:cubicBezTo>
                <a:cubicBezTo>
                  <a:pt x="4778" y="2305"/>
                  <a:pt x="4792" y="2301"/>
                  <a:pt x="4801" y="2301"/>
                </a:cubicBezTo>
                <a:cubicBezTo>
                  <a:pt x="4816" y="2301"/>
                  <a:pt x="4820" y="2311"/>
                  <a:pt x="4806" y="2325"/>
                </a:cubicBezTo>
                <a:cubicBezTo>
                  <a:pt x="4795" y="2330"/>
                  <a:pt x="4789" y="2330"/>
                  <a:pt x="4789" y="2330"/>
                </a:cubicBezTo>
                <a:cubicBezTo>
                  <a:pt x="4775" y="2339"/>
                  <a:pt x="4762" y="2348"/>
                  <a:pt x="4769" y="2348"/>
                </a:cubicBezTo>
                <a:cubicBezTo>
                  <a:pt x="4771" y="2348"/>
                  <a:pt x="4774" y="2348"/>
                  <a:pt x="4778" y="2347"/>
                </a:cubicBezTo>
                <a:lnTo>
                  <a:pt x="4778" y="2341"/>
                </a:lnTo>
                <a:cubicBezTo>
                  <a:pt x="4801" y="2332"/>
                  <a:pt x="4843" y="2304"/>
                  <a:pt x="4854" y="2304"/>
                </a:cubicBezTo>
                <a:cubicBezTo>
                  <a:pt x="4856" y="2304"/>
                  <a:pt x="4857" y="2305"/>
                  <a:pt x="4856" y="2308"/>
                </a:cubicBezTo>
                <a:cubicBezTo>
                  <a:pt x="4869" y="2295"/>
                  <a:pt x="4871" y="2290"/>
                  <a:pt x="4868" y="2290"/>
                </a:cubicBezTo>
                <a:lnTo>
                  <a:pt x="4868" y="2290"/>
                </a:lnTo>
                <a:cubicBezTo>
                  <a:pt x="4863" y="2290"/>
                  <a:pt x="4851" y="2296"/>
                  <a:pt x="4839" y="2302"/>
                </a:cubicBezTo>
                <a:cubicBezTo>
                  <a:pt x="4895" y="2274"/>
                  <a:pt x="4923" y="2246"/>
                  <a:pt x="4985" y="2213"/>
                </a:cubicBezTo>
                <a:lnTo>
                  <a:pt x="4985" y="2213"/>
                </a:lnTo>
                <a:cubicBezTo>
                  <a:pt x="4979" y="2215"/>
                  <a:pt x="4974" y="2217"/>
                  <a:pt x="4971" y="2217"/>
                </a:cubicBezTo>
                <a:cubicBezTo>
                  <a:pt x="4968" y="2217"/>
                  <a:pt x="4968" y="2215"/>
                  <a:pt x="4974" y="2213"/>
                </a:cubicBezTo>
                <a:cubicBezTo>
                  <a:pt x="5063" y="2162"/>
                  <a:pt x="5002" y="2179"/>
                  <a:pt x="5063" y="2140"/>
                </a:cubicBezTo>
                <a:cubicBezTo>
                  <a:pt x="5077" y="2132"/>
                  <a:pt x="5083" y="2130"/>
                  <a:pt x="5086" y="2130"/>
                </a:cubicBezTo>
                <a:cubicBezTo>
                  <a:pt x="5089" y="2130"/>
                  <a:pt x="5088" y="2133"/>
                  <a:pt x="5090" y="2133"/>
                </a:cubicBezTo>
                <a:cubicBezTo>
                  <a:pt x="5093" y="2133"/>
                  <a:pt x="5102" y="2128"/>
                  <a:pt x="5136" y="2101"/>
                </a:cubicBezTo>
                <a:cubicBezTo>
                  <a:pt x="5155" y="2090"/>
                  <a:pt x="5166" y="2086"/>
                  <a:pt x="5171" y="2086"/>
                </a:cubicBezTo>
                <a:cubicBezTo>
                  <a:pt x="5182" y="2086"/>
                  <a:pt x="5165" y="2106"/>
                  <a:pt x="5153" y="2117"/>
                </a:cubicBezTo>
                <a:cubicBezTo>
                  <a:pt x="5187" y="2084"/>
                  <a:pt x="5231" y="2061"/>
                  <a:pt x="5276" y="2033"/>
                </a:cubicBezTo>
                <a:cubicBezTo>
                  <a:pt x="5237" y="2017"/>
                  <a:pt x="5209" y="2000"/>
                  <a:pt x="5175" y="1983"/>
                </a:cubicBezTo>
                <a:lnTo>
                  <a:pt x="5175" y="1983"/>
                </a:lnTo>
                <a:lnTo>
                  <a:pt x="5179" y="1984"/>
                </a:lnTo>
                <a:lnTo>
                  <a:pt x="5179" y="1984"/>
                </a:lnTo>
                <a:cubicBezTo>
                  <a:pt x="5168" y="1980"/>
                  <a:pt x="5158" y="1976"/>
                  <a:pt x="5147" y="1972"/>
                </a:cubicBezTo>
                <a:lnTo>
                  <a:pt x="5147" y="1972"/>
                </a:lnTo>
                <a:cubicBezTo>
                  <a:pt x="5153" y="1977"/>
                  <a:pt x="5159" y="1983"/>
                  <a:pt x="5164" y="1989"/>
                </a:cubicBezTo>
                <a:cubicBezTo>
                  <a:pt x="5136" y="1977"/>
                  <a:pt x="5108" y="1966"/>
                  <a:pt x="5114" y="1961"/>
                </a:cubicBezTo>
                <a:cubicBezTo>
                  <a:pt x="5110" y="1960"/>
                  <a:pt x="5107" y="1960"/>
                  <a:pt x="5105" y="1960"/>
                </a:cubicBezTo>
                <a:cubicBezTo>
                  <a:pt x="5088" y="1960"/>
                  <a:pt x="5101" y="1972"/>
                  <a:pt x="5086" y="1972"/>
                </a:cubicBezTo>
                <a:cubicBezTo>
                  <a:pt x="5081" y="1972"/>
                  <a:pt x="5072" y="1970"/>
                  <a:pt x="5058" y="1966"/>
                </a:cubicBezTo>
                <a:cubicBezTo>
                  <a:pt x="5035" y="1955"/>
                  <a:pt x="5024" y="1955"/>
                  <a:pt x="5007" y="1944"/>
                </a:cubicBezTo>
                <a:cubicBezTo>
                  <a:pt x="4991" y="1938"/>
                  <a:pt x="4974" y="1933"/>
                  <a:pt x="4974" y="1921"/>
                </a:cubicBezTo>
                <a:lnTo>
                  <a:pt x="4974" y="1921"/>
                </a:lnTo>
                <a:cubicBezTo>
                  <a:pt x="4994" y="1932"/>
                  <a:pt x="5003" y="1936"/>
                  <a:pt x="5007" y="1936"/>
                </a:cubicBezTo>
                <a:cubicBezTo>
                  <a:pt x="5014" y="1936"/>
                  <a:pt x="5003" y="1924"/>
                  <a:pt x="5012" y="1924"/>
                </a:cubicBezTo>
                <a:cubicBezTo>
                  <a:pt x="5015" y="1924"/>
                  <a:pt x="5022" y="1926"/>
                  <a:pt x="5035" y="1933"/>
                </a:cubicBezTo>
                <a:cubicBezTo>
                  <a:pt x="5024" y="1927"/>
                  <a:pt x="5007" y="1921"/>
                  <a:pt x="4991" y="1910"/>
                </a:cubicBezTo>
                <a:lnTo>
                  <a:pt x="5002" y="1910"/>
                </a:lnTo>
                <a:cubicBezTo>
                  <a:pt x="4978" y="1896"/>
                  <a:pt x="4966" y="1893"/>
                  <a:pt x="4957" y="1893"/>
                </a:cubicBezTo>
                <a:cubicBezTo>
                  <a:pt x="4949" y="1893"/>
                  <a:pt x="4944" y="1896"/>
                  <a:pt x="4934" y="1896"/>
                </a:cubicBezTo>
                <a:cubicBezTo>
                  <a:pt x="4924" y="1896"/>
                  <a:pt x="4909" y="1893"/>
                  <a:pt x="4884" y="1882"/>
                </a:cubicBezTo>
                <a:cubicBezTo>
                  <a:pt x="4901" y="1877"/>
                  <a:pt x="4873" y="1860"/>
                  <a:pt x="4862" y="1854"/>
                </a:cubicBezTo>
                <a:lnTo>
                  <a:pt x="4862" y="1854"/>
                </a:lnTo>
                <a:cubicBezTo>
                  <a:pt x="4883" y="1867"/>
                  <a:pt x="4879" y="1873"/>
                  <a:pt x="4861" y="1873"/>
                </a:cubicBezTo>
                <a:cubicBezTo>
                  <a:pt x="4855" y="1873"/>
                  <a:pt x="4848" y="1872"/>
                  <a:pt x="4839" y="1871"/>
                </a:cubicBezTo>
                <a:cubicBezTo>
                  <a:pt x="4795" y="1843"/>
                  <a:pt x="4789" y="1854"/>
                  <a:pt x="4761" y="1843"/>
                </a:cubicBezTo>
                <a:lnTo>
                  <a:pt x="4761" y="1843"/>
                </a:lnTo>
                <a:lnTo>
                  <a:pt x="4789" y="1854"/>
                </a:lnTo>
                <a:cubicBezTo>
                  <a:pt x="4787" y="1855"/>
                  <a:pt x="4785" y="1856"/>
                  <a:pt x="4782" y="1856"/>
                </a:cubicBezTo>
                <a:cubicBezTo>
                  <a:pt x="4769" y="1856"/>
                  <a:pt x="4749" y="1846"/>
                  <a:pt x="4722" y="1837"/>
                </a:cubicBezTo>
                <a:cubicBezTo>
                  <a:pt x="4722" y="1836"/>
                  <a:pt x="4722" y="1836"/>
                  <a:pt x="4724" y="1836"/>
                </a:cubicBezTo>
                <a:cubicBezTo>
                  <a:pt x="4728" y="1836"/>
                  <a:pt x="4738" y="1841"/>
                  <a:pt x="4741" y="1841"/>
                </a:cubicBezTo>
                <a:cubicBezTo>
                  <a:pt x="4742" y="1841"/>
                  <a:pt x="4742" y="1840"/>
                  <a:pt x="4739" y="1837"/>
                </a:cubicBezTo>
                <a:cubicBezTo>
                  <a:pt x="4699" y="1837"/>
                  <a:pt x="4660" y="1787"/>
                  <a:pt x="4610" y="1776"/>
                </a:cubicBezTo>
                <a:cubicBezTo>
                  <a:pt x="4587" y="1765"/>
                  <a:pt x="4610" y="1765"/>
                  <a:pt x="4593" y="1748"/>
                </a:cubicBezTo>
                <a:cubicBezTo>
                  <a:pt x="4531" y="1737"/>
                  <a:pt x="4531" y="1714"/>
                  <a:pt x="4470" y="1697"/>
                </a:cubicBezTo>
                <a:lnTo>
                  <a:pt x="4470" y="1697"/>
                </a:lnTo>
                <a:cubicBezTo>
                  <a:pt x="4476" y="1707"/>
                  <a:pt x="4480" y="1711"/>
                  <a:pt x="4476" y="1711"/>
                </a:cubicBezTo>
                <a:cubicBezTo>
                  <a:pt x="4472" y="1711"/>
                  <a:pt x="4462" y="1708"/>
                  <a:pt x="4442" y="1703"/>
                </a:cubicBezTo>
                <a:lnTo>
                  <a:pt x="4442" y="1703"/>
                </a:lnTo>
                <a:lnTo>
                  <a:pt x="4543" y="1737"/>
                </a:lnTo>
                <a:lnTo>
                  <a:pt x="4475" y="1725"/>
                </a:lnTo>
                <a:lnTo>
                  <a:pt x="4475" y="1725"/>
                </a:lnTo>
                <a:cubicBezTo>
                  <a:pt x="4503" y="1742"/>
                  <a:pt x="4537" y="1748"/>
                  <a:pt x="4554" y="1759"/>
                </a:cubicBezTo>
                <a:cubicBezTo>
                  <a:pt x="4540" y="1757"/>
                  <a:pt x="4533" y="1755"/>
                  <a:pt x="4530" y="1755"/>
                </a:cubicBezTo>
                <a:cubicBezTo>
                  <a:pt x="4526" y="1755"/>
                  <a:pt x="4530" y="1758"/>
                  <a:pt x="4537" y="1765"/>
                </a:cubicBezTo>
                <a:cubicBezTo>
                  <a:pt x="4503" y="1731"/>
                  <a:pt x="4453" y="1742"/>
                  <a:pt x="4408" y="1709"/>
                </a:cubicBezTo>
                <a:lnTo>
                  <a:pt x="4419" y="1686"/>
                </a:lnTo>
                <a:cubicBezTo>
                  <a:pt x="4352" y="1647"/>
                  <a:pt x="4285" y="1647"/>
                  <a:pt x="4195" y="1602"/>
                </a:cubicBezTo>
                <a:lnTo>
                  <a:pt x="4195" y="1602"/>
                </a:lnTo>
                <a:lnTo>
                  <a:pt x="4223" y="1619"/>
                </a:lnTo>
                <a:cubicBezTo>
                  <a:pt x="4222" y="1619"/>
                  <a:pt x="4220" y="1620"/>
                  <a:pt x="4218" y="1620"/>
                </a:cubicBezTo>
                <a:cubicBezTo>
                  <a:pt x="4200" y="1620"/>
                  <a:pt x="4164" y="1596"/>
                  <a:pt x="4134" y="1591"/>
                </a:cubicBezTo>
                <a:cubicBezTo>
                  <a:pt x="4139" y="1580"/>
                  <a:pt x="4123" y="1569"/>
                  <a:pt x="4111" y="1563"/>
                </a:cubicBezTo>
                <a:cubicBezTo>
                  <a:pt x="4111" y="1563"/>
                  <a:pt x="4111" y="1563"/>
                  <a:pt x="4110" y="1563"/>
                </a:cubicBezTo>
                <a:cubicBezTo>
                  <a:pt x="4104" y="1563"/>
                  <a:pt x="4064" y="1542"/>
                  <a:pt x="4041" y="1542"/>
                </a:cubicBezTo>
                <a:cubicBezTo>
                  <a:pt x="4035" y="1542"/>
                  <a:pt x="4030" y="1543"/>
                  <a:pt x="4027" y="1546"/>
                </a:cubicBezTo>
                <a:lnTo>
                  <a:pt x="3994" y="1518"/>
                </a:lnTo>
                <a:cubicBezTo>
                  <a:pt x="3921" y="1485"/>
                  <a:pt x="3899" y="1507"/>
                  <a:pt x="3826" y="1473"/>
                </a:cubicBezTo>
                <a:cubicBezTo>
                  <a:pt x="3847" y="1473"/>
                  <a:pt x="3833" y="1464"/>
                  <a:pt x="3846" y="1464"/>
                </a:cubicBezTo>
                <a:cubicBezTo>
                  <a:pt x="3851" y="1464"/>
                  <a:pt x="3858" y="1465"/>
                  <a:pt x="3871" y="1468"/>
                </a:cubicBezTo>
                <a:cubicBezTo>
                  <a:pt x="3855" y="1460"/>
                  <a:pt x="3839" y="1452"/>
                  <a:pt x="3831" y="1452"/>
                </a:cubicBezTo>
                <a:cubicBezTo>
                  <a:pt x="3828" y="1452"/>
                  <a:pt x="3826" y="1453"/>
                  <a:pt x="3826" y="1457"/>
                </a:cubicBezTo>
                <a:cubicBezTo>
                  <a:pt x="3815" y="1445"/>
                  <a:pt x="3753" y="1440"/>
                  <a:pt x="3736" y="1423"/>
                </a:cubicBezTo>
                <a:cubicBezTo>
                  <a:pt x="3728" y="1423"/>
                  <a:pt x="3722" y="1424"/>
                  <a:pt x="3715" y="1424"/>
                </a:cubicBezTo>
                <a:cubicBezTo>
                  <a:pt x="3708" y="1424"/>
                  <a:pt x="3700" y="1423"/>
                  <a:pt x="3686" y="1417"/>
                </a:cubicBezTo>
                <a:cubicBezTo>
                  <a:pt x="3686" y="1415"/>
                  <a:pt x="3687" y="1414"/>
                  <a:pt x="3688" y="1413"/>
                </a:cubicBezTo>
                <a:lnTo>
                  <a:pt x="3688" y="1413"/>
                </a:lnTo>
                <a:cubicBezTo>
                  <a:pt x="3687" y="1413"/>
                  <a:pt x="3687" y="1413"/>
                  <a:pt x="3686" y="1413"/>
                </a:cubicBezTo>
                <a:cubicBezTo>
                  <a:pt x="3681" y="1413"/>
                  <a:pt x="3672" y="1411"/>
                  <a:pt x="3666" y="1411"/>
                </a:cubicBezTo>
                <a:cubicBezTo>
                  <a:pt x="3659" y="1411"/>
                  <a:pt x="3656" y="1413"/>
                  <a:pt x="3663" y="1423"/>
                </a:cubicBezTo>
                <a:cubicBezTo>
                  <a:pt x="3602" y="1361"/>
                  <a:pt x="3456" y="1339"/>
                  <a:pt x="3400" y="1288"/>
                </a:cubicBezTo>
                <a:cubicBezTo>
                  <a:pt x="3344" y="1272"/>
                  <a:pt x="3283" y="1249"/>
                  <a:pt x="3232" y="1232"/>
                </a:cubicBezTo>
                <a:cubicBezTo>
                  <a:pt x="3236" y="1232"/>
                  <a:pt x="3235" y="1230"/>
                  <a:pt x="3237" y="1230"/>
                </a:cubicBezTo>
                <a:cubicBezTo>
                  <a:pt x="3238" y="1230"/>
                  <a:pt x="3240" y="1231"/>
                  <a:pt x="3243" y="1232"/>
                </a:cubicBezTo>
                <a:cubicBezTo>
                  <a:pt x="3224" y="1222"/>
                  <a:pt x="3211" y="1219"/>
                  <a:pt x="3201" y="1219"/>
                </a:cubicBezTo>
                <a:cubicBezTo>
                  <a:pt x="3191" y="1219"/>
                  <a:pt x="3184" y="1222"/>
                  <a:pt x="3173" y="1222"/>
                </a:cubicBezTo>
                <a:cubicBezTo>
                  <a:pt x="3161" y="1222"/>
                  <a:pt x="3146" y="1218"/>
                  <a:pt x="3120" y="1204"/>
                </a:cubicBezTo>
                <a:cubicBezTo>
                  <a:pt x="3110" y="1194"/>
                  <a:pt x="3110" y="1191"/>
                  <a:pt x="3115" y="1191"/>
                </a:cubicBezTo>
                <a:cubicBezTo>
                  <a:pt x="3124" y="1191"/>
                  <a:pt x="3146" y="1201"/>
                  <a:pt x="3147" y="1201"/>
                </a:cubicBezTo>
                <a:cubicBezTo>
                  <a:pt x="3147" y="1201"/>
                  <a:pt x="3145" y="1200"/>
                  <a:pt x="3142" y="1199"/>
                </a:cubicBezTo>
                <a:cubicBezTo>
                  <a:pt x="3142" y="1165"/>
                  <a:pt x="3047" y="1165"/>
                  <a:pt x="3002" y="1126"/>
                </a:cubicBezTo>
                <a:lnTo>
                  <a:pt x="3002" y="1126"/>
                </a:lnTo>
                <a:lnTo>
                  <a:pt x="3019" y="1132"/>
                </a:lnTo>
                <a:cubicBezTo>
                  <a:pt x="2986" y="1104"/>
                  <a:pt x="2918" y="1104"/>
                  <a:pt x="2857" y="1076"/>
                </a:cubicBezTo>
                <a:cubicBezTo>
                  <a:pt x="2806" y="1070"/>
                  <a:pt x="2722" y="1042"/>
                  <a:pt x="2661" y="1025"/>
                </a:cubicBezTo>
                <a:cubicBezTo>
                  <a:pt x="2666" y="1024"/>
                  <a:pt x="2671" y="1024"/>
                  <a:pt x="2675" y="1024"/>
                </a:cubicBezTo>
                <a:cubicBezTo>
                  <a:pt x="2679" y="1024"/>
                  <a:pt x="2683" y="1024"/>
                  <a:pt x="2685" y="1024"/>
                </a:cubicBezTo>
                <a:cubicBezTo>
                  <a:pt x="2689" y="1024"/>
                  <a:pt x="2689" y="1022"/>
                  <a:pt x="2683" y="1014"/>
                </a:cubicBezTo>
                <a:cubicBezTo>
                  <a:pt x="2679" y="1012"/>
                  <a:pt x="2676" y="1012"/>
                  <a:pt x="2674" y="1012"/>
                </a:cubicBezTo>
                <a:cubicBezTo>
                  <a:pt x="2666" y="1012"/>
                  <a:pt x="2674" y="1024"/>
                  <a:pt x="2657" y="1024"/>
                </a:cubicBezTo>
                <a:cubicBezTo>
                  <a:pt x="2652" y="1024"/>
                  <a:pt x="2644" y="1023"/>
                  <a:pt x="2633" y="1020"/>
                </a:cubicBezTo>
                <a:cubicBezTo>
                  <a:pt x="2616" y="1003"/>
                  <a:pt x="2577" y="986"/>
                  <a:pt x="2577" y="969"/>
                </a:cubicBezTo>
                <a:lnTo>
                  <a:pt x="2577" y="969"/>
                </a:lnTo>
                <a:lnTo>
                  <a:pt x="2627" y="992"/>
                </a:lnTo>
                <a:cubicBezTo>
                  <a:pt x="2610" y="964"/>
                  <a:pt x="2560" y="964"/>
                  <a:pt x="2538" y="952"/>
                </a:cubicBezTo>
                <a:lnTo>
                  <a:pt x="2543" y="947"/>
                </a:lnTo>
                <a:cubicBezTo>
                  <a:pt x="2459" y="919"/>
                  <a:pt x="2454" y="936"/>
                  <a:pt x="2370" y="902"/>
                </a:cubicBezTo>
                <a:lnTo>
                  <a:pt x="2370" y="902"/>
                </a:lnTo>
                <a:lnTo>
                  <a:pt x="2375" y="908"/>
                </a:lnTo>
                <a:cubicBezTo>
                  <a:pt x="2325" y="908"/>
                  <a:pt x="2342" y="885"/>
                  <a:pt x="2291" y="880"/>
                </a:cubicBezTo>
                <a:lnTo>
                  <a:pt x="2280" y="857"/>
                </a:lnTo>
                <a:cubicBezTo>
                  <a:pt x="2252" y="852"/>
                  <a:pt x="2168" y="835"/>
                  <a:pt x="2112" y="818"/>
                </a:cubicBezTo>
                <a:cubicBezTo>
                  <a:pt x="2116" y="817"/>
                  <a:pt x="2120" y="817"/>
                  <a:pt x="2124" y="817"/>
                </a:cubicBezTo>
                <a:cubicBezTo>
                  <a:pt x="2160" y="817"/>
                  <a:pt x="2218" y="835"/>
                  <a:pt x="2258" y="840"/>
                </a:cubicBezTo>
                <a:cubicBezTo>
                  <a:pt x="2232" y="830"/>
                  <a:pt x="2165" y="806"/>
                  <a:pt x="2140" y="806"/>
                </a:cubicBezTo>
                <a:cubicBezTo>
                  <a:pt x="2138" y="806"/>
                  <a:pt x="2136" y="806"/>
                  <a:pt x="2134" y="807"/>
                </a:cubicBezTo>
                <a:cubicBezTo>
                  <a:pt x="2146" y="807"/>
                  <a:pt x="2162" y="807"/>
                  <a:pt x="2174" y="818"/>
                </a:cubicBezTo>
                <a:cubicBezTo>
                  <a:pt x="2134" y="818"/>
                  <a:pt x="2084" y="801"/>
                  <a:pt x="2022" y="779"/>
                </a:cubicBezTo>
                <a:cubicBezTo>
                  <a:pt x="2045" y="751"/>
                  <a:pt x="1866" y="712"/>
                  <a:pt x="1832" y="672"/>
                </a:cubicBezTo>
                <a:cubicBezTo>
                  <a:pt x="1720" y="644"/>
                  <a:pt x="1619" y="588"/>
                  <a:pt x="1496" y="544"/>
                </a:cubicBezTo>
                <a:lnTo>
                  <a:pt x="1496" y="544"/>
                </a:lnTo>
                <a:cubicBezTo>
                  <a:pt x="1505" y="555"/>
                  <a:pt x="1506" y="558"/>
                  <a:pt x="1503" y="558"/>
                </a:cubicBezTo>
                <a:cubicBezTo>
                  <a:pt x="1497" y="558"/>
                  <a:pt x="1480" y="549"/>
                  <a:pt x="1468" y="549"/>
                </a:cubicBezTo>
                <a:cubicBezTo>
                  <a:pt x="1461" y="549"/>
                  <a:pt x="1457" y="552"/>
                  <a:pt x="1457" y="560"/>
                </a:cubicBezTo>
                <a:cubicBezTo>
                  <a:pt x="1423" y="549"/>
                  <a:pt x="1412" y="544"/>
                  <a:pt x="1412" y="544"/>
                </a:cubicBezTo>
                <a:lnTo>
                  <a:pt x="1328" y="493"/>
                </a:lnTo>
                <a:cubicBezTo>
                  <a:pt x="1323" y="488"/>
                  <a:pt x="1323" y="487"/>
                  <a:pt x="1326" y="487"/>
                </a:cubicBezTo>
                <a:lnTo>
                  <a:pt x="1326" y="487"/>
                </a:lnTo>
                <a:cubicBezTo>
                  <a:pt x="1332" y="487"/>
                  <a:pt x="1349" y="494"/>
                  <a:pt x="1354" y="494"/>
                </a:cubicBezTo>
                <a:cubicBezTo>
                  <a:pt x="1355" y="494"/>
                  <a:pt x="1356" y="494"/>
                  <a:pt x="1356" y="493"/>
                </a:cubicBezTo>
                <a:cubicBezTo>
                  <a:pt x="1294" y="465"/>
                  <a:pt x="1334" y="471"/>
                  <a:pt x="1294" y="448"/>
                </a:cubicBezTo>
                <a:lnTo>
                  <a:pt x="1294" y="448"/>
                </a:lnTo>
                <a:cubicBezTo>
                  <a:pt x="1296" y="452"/>
                  <a:pt x="1293" y="454"/>
                  <a:pt x="1287" y="454"/>
                </a:cubicBezTo>
                <a:cubicBezTo>
                  <a:pt x="1276" y="454"/>
                  <a:pt x="1254" y="448"/>
                  <a:pt x="1233" y="437"/>
                </a:cubicBezTo>
                <a:lnTo>
                  <a:pt x="1233" y="437"/>
                </a:lnTo>
                <a:lnTo>
                  <a:pt x="1278" y="465"/>
                </a:lnTo>
                <a:cubicBezTo>
                  <a:pt x="1182" y="448"/>
                  <a:pt x="1210" y="415"/>
                  <a:pt x="1115" y="398"/>
                </a:cubicBezTo>
                <a:lnTo>
                  <a:pt x="1149" y="398"/>
                </a:lnTo>
                <a:cubicBezTo>
                  <a:pt x="1101" y="387"/>
                  <a:pt x="988" y="342"/>
                  <a:pt x="933" y="342"/>
                </a:cubicBezTo>
                <a:cubicBezTo>
                  <a:pt x="930" y="342"/>
                  <a:pt x="927" y="342"/>
                  <a:pt x="925" y="342"/>
                </a:cubicBezTo>
                <a:cubicBezTo>
                  <a:pt x="916" y="337"/>
                  <a:pt x="910" y="329"/>
                  <a:pt x="920" y="329"/>
                </a:cubicBezTo>
                <a:cubicBezTo>
                  <a:pt x="923" y="329"/>
                  <a:pt x="926" y="330"/>
                  <a:pt x="930" y="331"/>
                </a:cubicBezTo>
                <a:cubicBezTo>
                  <a:pt x="818" y="286"/>
                  <a:pt x="673" y="264"/>
                  <a:pt x="594" y="224"/>
                </a:cubicBezTo>
                <a:lnTo>
                  <a:pt x="600" y="219"/>
                </a:lnTo>
                <a:cubicBezTo>
                  <a:pt x="583" y="213"/>
                  <a:pt x="561" y="219"/>
                  <a:pt x="538" y="202"/>
                </a:cubicBezTo>
                <a:cubicBezTo>
                  <a:pt x="538" y="202"/>
                  <a:pt x="549" y="196"/>
                  <a:pt x="538" y="196"/>
                </a:cubicBezTo>
                <a:cubicBezTo>
                  <a:pt x="527" y="191"/>
                  <a:pt x="482" y="185"/>
                  <a:pt x="454" y="174"/>
                </a:cubicBezTo>
                <a:lnTo>
                  <a:pt x="482" y="174"/>
                </a:lnTo>
                <a:cubicBezTo>
                  <a:pt x="426" y="152"/>
                  <a:pt x="387" y="140"/>
                  <a:pt x="342" y="135"/>
                </a:cubicBezTo>
                <a:cubicBezTo>
                  <a:pt x="331" y="129"/>
                  <a:pt x="325" y="129"/>
                  <a:pt x="309" y="129"/>
                </a:cubicBezTo>
                <a:lnTo>
                  <a:pt x="264" y="118"/>
                </a:lnTo>
                <a:cubicBezTo>
                  <a:pt x="230" y="107"/>
                  <a:pt x="202" y="101"/>
                  <a:pt x="169" y="90"/>
                </a:cubicBezTo>
                <a:cubicBezTo>
                  <a:pt x="157" y="73"/>
                  <a:pt x="79" y="34"/>
                  <a:pt x="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41"/>
          <p:cNvGrpSpPr/>
          <p:nvPr/>
        </p:nvGrpSpPr>
        <p:grpSpPr>
          <a:xfrm>
            <a:off x="6878990" y="2325060"/>
            <a:ext cx="382687" cy="382054"/>
            <a:chOff x="7961550" y="1420263"/>
            <a:chExt cx="96900" cy="96725"/>
          </a:xfrm>
        </p:grpSpPr>
        <p:sp>
          <p:nvSpPr>
            <p:cNvPr id="380" name="Google Shape;380;p41"/>
            <p:cNvSpPr/>
            <p:nvPr/>
          </p:nvSpPr>
          <p:spPr>
            <a:xfrm>
              <a:off x="7999625" y="1462038"/>
              <a:ext cx="12050" cy="11775"/>
            </a:xfrm>
            <a:custGeom>
              <a:avLst/>
              <a:gdLst/>
              <a:ahLst/>
              <a:cxnLst/>
              <a:rect l="l" t="t" r="r" b="b"/>
              <a:pathLst>
                <a:path w="482" h="471" extrusionOk="0">
                  <a:moveTo>
                    <a:pt x="235" y="0"/>
                  </a:moveTo>
                  <a:cubicBezTo>
                    <a:pt x="202" y="0"/>
                    <a:pt x="174" y="6"/>
                    <a:pt x="146" y="23"/>
                  </a:cubicBezTo>
                  <a:cubicBezTo>
                    <a:pt x="112" y="34"/>
                    <a:pt x="90" y="45"/>
                    <a:pt x="67" y="73"/>
                  </a:cubicBezTo>
                  <a:cubicBezTo>
                    <a:pt x="45" y="90"/>
                    <a:pt x="28" y="118"/>
                    <a:pt x="22" y="146"/>
                  </a:cubicBezTo>
                  <a:cubicBezTo>
                    <a:pt x="6" y="174"/>
                    <a:pt x="0" y="202"/>
                    <a:pt x="0" y="236"/>
                  </a:cubicBezTo>
                  <a:cubicBezTo>
                    <a:pt x="0" y="258"/>
                    <a:pt x="6" y="275"/>
                    <a:pt x="6" y="297"/>
                  </a:cubicBezTo>
                  <a:cubicBezTo>
                    <a:pt x="17" y="336"/>
                    <a:pt x="39" y="370"/>
                    <a:pt x="67" y="398"/>
                  </a:cubicBezTo>
                  <a:cubicBezTo>
                    <a:pt x="84" y="415"/>
                    <a:pt x="101" y="426"/>
                    <a:pt x="118" y="437"/>
                  </a:cubicBezTo>
                  <a:cubicBezTo>
                    <a:pt x="151" y="460"/>
                    <a:pt x="190" y="471"/>
                    <a:pt x="235" y="471"/>
                  </a:cubicBezTo>
                  <a:lnTo>
                    <a:pt x="246" y="471"/>
                  </a:lnTo>
                  <a:cubicBezTo>
                    <a:pt x="280" y="471"/>
                    <a:pt x="308" y="465"/>
                    <a:pt x="336" y="448"/>
                  </a:cubicBezTo>
                  <a:cubicBezTo>
                    <a:pt x="364" y="443"/>
                    <a:pt x="392" y="426"/>
                    <a:pt x="415" y="404"/>
                  </a:cubicBezTo>
                  <a:cubicBezTo>
                    <a:pt x="437" y="381"/>
                    <a:pt x="454" y="353"/>
                    <a:pt x="459" y="325"/>
                  </a:cubicBezTo>
                  <a:cubicBezTo>
                    <a:pt x="476" y="297"/>
                    <a:pt x="482" y="269"/>
                    <a:pt x="482" y="236"/>
                  </a:cubicBezTo>
                  <a:cubicBezTo>
                    <a:pt x="476" y="213"/>
                    <a:pt x="476" y="196"/>
                    <a:pt x="471" y="174"/>
                  </a:cubicBezTo>
                  <a:cubicBezTo>
                    <a:pt x="459" y="135"/>
                    <a:pt x="443" y="101"/>
                    <a:pt x="415" y="73"/>
                  </a:cubicBezTo>
                  <a:cubicBezTo>
                    <a:pt x="398" y="56"/>
                    <a:pt x="381" y="45"/>
                    <a:pt x="364" y="34"/>
                  </a:cubicBezTo>
                  <a:cubicBezTo>
                    <a:pt x="331" y="12"/>
                    <a:pt x="291" y="0"/>
                    <a:pt x="246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1"/>
            <p:cNvSpPr/>
            <p:nvPr/>
          </p:nvSpPr>
          <p:spPr>
            <a:xfrm>
              <a:off x="7961550" y="1420263"/>
              <a:ext cx="96900" cy="96725"/>
            </a:xfrm>
            <a:custGeom>
              <a:avLst/>
              <a:gdLst/>
              <a:ahLst/>
              <a:cxnLst/>
              <a:rect l="l" t="t" r="r" b="b"/>
              <a:pathLst>
                <a:path w="3876" h="3869" extrusionOk="0">
                  <a:moveTo>
                    <a:pt x="1949" y="92"/>
                  </a:moveTo>
                  <a:cubicBezTo>
                    <a:pt x="1951" y="95"/>
                    <a:pt x="1954" y="96"/>
                    <a:pt x="1957" y="97"/>
                  </a:cubicBezTo>
                  <a:lnTo>
                    <a:pt x="1957" y="97"/>
                  </a:lnTo>
                  <a:cubicBezTo>
                    <a:pt x="1954" y="95"/>
                    <a:pt x="1951" y="93"/>
                    <a:pt x="1949" y="92"/>
                  </a:cubicBezTo>
                  <a:close/>
                  <a:moveTo>
                    <a:pt x="1806" y="156"/>
                  </a:moveTo>
                  <a:lnTo>
                    <a:pt x="1806" y="156"/>
                  </a:lnTo>
                  <a:cubicBezTo>
                    <a:pt x="1805" y="157"/>
                    <a:pt x="1804" y="158"/>
                    <a:pt x="1803" y="159"/>
                  </a:cubicBezTo>
                  <a:cubicBezTo>
                    <a:pt x="1805" y="158"/>
                    <a:pt x="1805" y="156"/>
                    <a:pt x="1806" y="156"/>
                  </a:cubicBezTo>
                  <a:close/>
                  <a:moveTo>
                    <a:pt x="1685" y="148"/>
                  </a:moveTo>
                  <a:lnTo>
                    <a:pt x="1685" y="148"/>
                  </a:lnTo>
                  <a:cubicBezTo>
                    <a:pt x="1683" y="155"/>
                    <a:pt x="1681" y="159"/>
                    <a:pt x="1681" y="162"/>
                  </a:cubicBezTo>
                  <a:lnTo>
                    <a:pt x="1681" y="162"/>
                  </a:lnTo>
                  <a:cubicBezTo>
                    <a:pt x="1684" y="158"/>
                    <a:pt x="1685" y="154"/>
                    <a:pt x="1685" y="148"/>
                  </a:cubicBezTo>
                  <a:close/>
                  <a:moveTo>
                    <a:pt x="2083" y="283"/>
                  </a:moveTo>
                  <a:cubicBezTo>
                    <a:pt x="2083" y="285"/>
                    <a:pt x="2083" y="285"/>
                    <a:pt x="2084" y="285"/>
                  </a:cubicBezTo>
                  <a:lnTo>
                    <a:pt x="2084" y="285"/>
                  </a:lnTo>
                  <a:cubicBezTo>
                    <a:pt x="2083" y="284"/>
                    <a:pt x="2083" y="283"/>
                    <a:pt x="2083" y="283"/>
                  </a:cubicBezTo>
                  <a:close/>
                  <a:moveTo>
                    <a:pt x="1637" y="315"/>
                  </a:moveTo>
                  <a:cubicBezTo>
                    <a:pt x="1636" y="315"/>
                    <a:pt x="1636" y="315"/>
                    <a:pt x="1635" y="316"/>
                  </a:cubicBezTo>
                  <a:cubicBezTo>
                    <a:pt x="1635" y="318"/>
                    <a:pt x="1635" y="319"/>
                    <a:pt x="1635" y="321"/>
                  </a:cubicBezTo>
                  <a:lnTo>
                    <a:pt x="1635" y="321"/>
                  </a:lnTo>
                  <a:cubicBezTo>
                    <a:pt x="1636" y="318"/>
                    <a:pt x="1637" y="315"/>
                    <a:pt x="1637" y="315"/>
                  </a:cubicBezTo>
                  <a:close/>
                  <a:moveTo>
                    <a:pt x="1635" y="321"/>
                  </a:moveTo>
                  <a:cubicBezTo>
                    <a:pt x="1634" y="322"/>
                    <a:pt x="1634" y="323"/>
                    <a:pt x="1634" y="325"/>
                  </a:cubicBezTo>
                  <a:lnTo>
                    <a:pt x="1634" y="325"/>
                  </a:lnTo>
                  <a:cubicBezTo>
                    <a:pt x="1634" y="323"/>
                    <a:pt x="1634" y="322"/>
                    <a:pt x="1635" y="321"/>
                  </a:cubicBezTo>
                  <a:close/>
                  <a:moveTo>
                    <a:pt x="3041" y="467"/>
                  </a:moveTo>
                  <a:lnTo>
                    <a:pt x="3028" y="472"/>
                  </a:lnTo>
                  <a:lnTo>
                    <a:pt x="3028" y="472"/>
                  </a:lnTo>
                  <a:cubicBezTo>
                    <a:pt x="3032" y="471"/>
                    <a:pt x="3036" y="470"/>
                    <a:pt x="3041" y="467"/>
                  </a:cubicBezTo>
                  <a:close/>
                  <a:moveTo>
                    <a:pt x="2974" y="490"/>
                  </a:moveTo>
                  <a:lnTo>
                    <a:pt x="2974" y="490"/>
                  </a:lnTo>
                  <a:cubicBezTo>
                    <a:pt x="2967" y="492"/>
                    <a:pt x="2964" y="493"/>
                    <a:pt x="2961" y="495"/>
                  </a:cubicBezTo>
                  <a:lnTo>
                    <a:pt x="2961" y="495"/>
                  </a:lnTo>
                  <a:cubicBezTo>
                    <a:pt x="2966" y="494"/>
                    <a:pt x="2971" y="493"/>
                    <a:pt x="2974" y="490"/>
                  </a:cubicBezTo>
                  <a:close/>
                  <a:moveTo>
                    <a:pt x="3054" y="579"/>
                  </a:moveTo>
                  <a:cubicBezTo>
                    <a:pt x="3053" y="579"/>
                    <a:pt x="3053" y="579"/>
                    <a:pt x="3052" y="579"/>
                  </a:cubicBezTo>
                  <a:cubicBezTo>
                    <a:pt x="3053" y="579"/>
                    <a:pt x="3054" y="579"/>
                    <a:pt x="3054" y="579"/>
                  </a:cubicBezTo>
                  <a:close/>
                  <a:moveTo>
                    <a:pt x="425" y="585"/>
                  </a:moveTo>
                  <a:cubicBezTo>
                    <a:pt x="425" y="587"/>
                    <a:pt x="426" y="588"/>
                    <a:pt x="426" y="590"/>
                  </a:cubicBezTo>
                  <a:lnTo>
                    <a:pt x="426" y="590"/>
                  </a:lnTo>
                  <a:cubicBezTo>
                    <a:pt x="426" y="588"/>
                    <a:pt x="426" y="587"/>
                    <a:pt x="425" y="585"/>
                  </a:cubicBezTo>
                  <a:close/>
                  <a:moveTo>
                    <a:pt x="2150" y="591"/>
                  </a:moveTo>
                  <a:cubicBezTo>
                    <a:pt x="2148" y="591"/>
                    <a:pt x="2149" y="591"/>
                    <a:pt x="2150" y="591"/>
                  </a:cubicBezTo>
                  <a:lnTo>
                    <a:pt x="2150" y="591"/>
                  </a:lnTo>
                  <a:cubicBezTo>
                    <a:pt x="2150" y="591"/>
                    <a:pt x="2150" y="591"/>
                    <a:pt x="2150" y="591"/>
                  </a:cubicBezTo>
                  <a:close/>
                  <a:moveTo>
                    <a:pt x="431" y="731"/>
                  </a:moveTo>
                  <a:lnTo>
                    <a:pt x="431" y="731"/>
                  </a:lnTo>
                  <a:cubicBezTo>
                    <a:pt x="433" y="737"/>
                    <a:pt x="435" y="740"/>
                    <a:pt x="437" y="742"/>
                  </a:cubicBezTo>
                  <a:lnTo>
                    <a:pt x="437" y="742"/>
                  </a:lnTo>
                  <a:cubicBezTo>
                    <a:pt x="436" y="737"/>
                    <a:pt x="434" y="734"/>
                    <a:pt x="431" y="731"/>
                  </a:cubicBezTo>
                  <a:close/>
                  <a:moveTo>
                    <a:pt x="460" y="822"/>
                  </a:moveTo>
                  <a:lnTo>
                    <a:pt x="460" y="822"/>
                  </a:lnTo>
                  <a:cubicBezTo>
                    <a:pt x="458" y="823"/>
                    <a:pt x="457" y="826"/>
                    <a:pt x="459" y="831"/>
                  </a:cubicBezTo>
                  <a:cubicBezTo>
                    <a:pt x="459" y="829"/>
                    <a:pt x="459" y="825"/>
                    <a:pt x="460" y="822"/>
                  </a:cubicBezTo>
                  <a:close/>
                  <a:moveTo>
                    <a:pt x="569" y="813"/>
                  </a:moveTo>
                  <a:cubicBezTo>
                    <a:pt x="568" y="813"/>
                    <a:pt x="567" y="814"/>
                    <a:pt x="565" y="815"/>
                  </a:cubicBezTo>
                  <a:lnTo>
                    <a:pt x="571" y="826"/>
                  </a:lnTo>
                  <a:cubicBezTo>
                    <a:pt x="571" y="826"/>
                    <a:pt x="571" y="826"/>
                    <a:pt x="571" y="826"/>
                  </a:cubicBezTo>
                  <a:lnTo>
                    <a:pt x="571" y="826"/>
                  </a:lnTo>
                  <a:cubicBezTo>
                    <a:pt x="577" y="826"/>
                    <a:pt x="577" y="831"/>
                    <a:pt x="582" y="831"/>
                  </a:cubicBezTo>
                  <a:cubicBezTo>
                    <a:pt x="577" y="827"/>
                    <a:pt x="577" y="813"/>
                    <a:pt x="569" y="813"/>
                  </a:cubicBezTo>
                  <a:close/>
                  <a:moveTo>
                    <a:pt x="510" y="881"/>
                  </a:moveTo>
                  <a:cubicBezTo>
                    <a:pt x="509" y="881"/>
                    <a:pt x="509" y="881"/>
                    <a:pt x="509" y="882"/>
                  </a:cubicBezTo>
                  <a:cubicBezTo>
                    <a:pt x="510" y="882"/>
                    <a:pt x="511" y="883"/>
                    <a:pt x="512" y="883"/>
                  </a:cubicBezTo>
                  <a:lnTo>
                    <a:pt x="512" y="883"/>
                  </a:lnTo>
                  <a:cubicBezTo>
                    <a:pt x="511" y="882"/>
                    <a:pt x="510" y="881"/>
                    <a:pt x="510" y="881"/>
                  </a:cubicBezTo>
                  <a:close/>
                  <a:moveTo>
                    <a:pt x="512" y="883"/>
                  </a:moveTo>
                  <a:cubicBezTo>
                    <a:pt x="513" y="885"/>
                    <a:pt x="515" y="888"/>
                    <a:pt x="517" y="888"/>
                  </a:cubicBezTo>
                  <a:lnTo>
                    <a:pt x="517" y="888"/>
                  </a:lnTo>
                  <a:cubicBezTo>
                    <a:pt x="516" y="886"/>
                    <a:pt x="514" y="885"/>
                    <a:pt x="512" y="883"/>
                  </a:cubicBezTo>
                  <a:close/>
                  <a:moveTo>
                    <a:pt x="1461" y="893"/>
                  </a:moveTo>
                  <a:cubicBezTo>
                    <a:pt x="1461" y="893"/>
                    <a:pt x="1463" y="894"/>
                    <a:pt x="1464" y="895"/>
                  </a:cubicBezTo>
                  <a:lnTo>
                    <a:pt x="1464" y="895"/>
                  </a:lnTo>
                  <a:cubicBezTo>
                    <a:pt x="1463" y="894"/>
                    <a:pt x="1462" y="893"/>
                    <a:pt x="1461" y="893"/>
                  </a:cubicBezTo>
                  <a:close/>
                  <a:moveTo>
                    <a:pt x="2138" y="1072"/>
                  </a:moveTo>
                  <a:cubicBezTo>
                    <a:pt x="2136" y="1074"/>
                    <a:pt x="2134" y="1076"/>
                    <a:pt x="2134" y="1078"/>
                  </a:cubicBezTo>
                  <a:cubicBezTo>
                    <a:pt x="2139" y="1078"/>
                    <a:pt x="2139" y="1072"/>
                    <a:pt x="2139" y="1072"/>
                  </a:cubicBezTo>
                  <a:cubicBezTo>
                    <a:pt x="2139" y="1072"/>
                    <a:pt x="2139" y="1072"/>
                    <a:pt x="2138" y="1072"/>
                  </a:cubicBezTo>
                  <a:close/>
                  <a:moveTo>
                    <a:pt x="1656" y="1110"/>
                  </a:moveTo>
                  <a:cubicBezTo>
                    <a:pt x="1653" y="1110"/>
                    <a:pt x="1645" y="1117"/>
                    <a:pt x="1641" y="1117"/>
                  </a:cubicBezTo>
                  <a:lnTo>
                    <a:pt x="1657" y="1117"/>
                  </a:lnTo>
                  <a:cubicBezTo>
                    <a:pt x="1657" y="1117"/>
                    <a:pt x="1657" y="1117"/>
                    <a:pt x="1657" y="1111"/>
                  </a:cubicBezTo>
                  <a:cubicBezTo>
                    <a:pt x="1657" y="1110"/>
                    <a:pt x="1657" y="1110"/>
                    <a:pt x="1656" y="1110"/>
                  </a:cubicBezTo>
                  <a:close/>
                  <a:moveTo>
                    <a:pt x="1417" y="1145"/>
                  </a:moveTo>
                  <a:cubicBezTo>
                    <a:pt x="1414" y="1148"/>
                    <a:pt x="1414" y="1149"/>
                    <a:pt x="1415" y="1150"/>
                  </a:cubicBezTo>
                  <a:lnTo>
                    <a:pt x="1415" y="1150"/>
                  </a:lnTo>
                  <a:cubicBezTo>
                    <a:pt x="1415" y="1148"/>
                    <a:pt x="1416" y="1147"/>
                    <a:pt x="1417" y="1145"/>
                  </a:cubicBezTo>
                  <a:close/>
                  <a:moveTo>
                    <a:pt x="1511" y="1153"/>
                  </a:moveTo>
                  <a:cubicBezTo>
                    <a:pt x="1511" y="1157"/>
                    <a:pt x="1511" y="1160"/>
                    <a:pt x="1512" y="1162"/>
                  </a:cubicBezTo>
                  <a:cubicBezTo>
                    <a:pt x="1512" y="1158"/>
                    <a:pt x="1512" y="1155"/>
                    <a:pt x="1511" y="1153"/>
                  </a:cubicBezTo>
                  <a:close/>
                  <a:moveTo>
                    <a:pt x="1887" y="75"/>
                  </a:moveTo>
                  <a:cubicBezTo>
                    <a:pt x="1884" y="86"/>
                    <a:pt x="1889" y="86"/>
                    <a:pt x="1893" y="86"/>
                  </a:cubicBezTo>
                  <a:cubicBezTo>
                    <a:pt x="1898" y="86"/>
                    <a:pt x="1904" y="86"/>
                    <a:pt x="1904" y="98"/>
                  </a:cubicBezTo>
                  <a:cubicBezTo>
                    <a:pt x="1910" y="92"/>
                    <a:pt x="1915" y="92"/>
                    <a:pt x="1921" y="92"/>
                  </a:cubicBezTo>
                  <a:lnTo>
                    <a:pt x="1915" y="81"/>
                  </a:lnTo>
                  <a:cubicBezTo>
                    <a:pt x="1932" y="81"/>
                    <a:pt x="1954" y="81"/>
                    <a:pt x="1966" y="98"/>
                  </a:cubicBezTo>
                  <a:cubicBezTo>
                    <a:pt x="1963" y="98"/>
                    <a:pt x="1960" y="98"/>
                    <a:pt x="1957" y="97"/>
                  </a:cubicBezTo>
                  <a:lnTo>
                    <a:pt x="1957" y="97"/>
                  </a:lnTo>
                  <a:cubicBezTo>
                    <a:pt x="1965" y="103"/>
                    <a:pt x="1974" y="110"/>
                    <a:pt x="1982" y="114"/>
                  </a:cubicBezTo>
                  <a:cubicBezTo>
                    <a:pt x="1977" y="109"/>
                    <a:pt x="1971" y="103"/>
                    <a:pt x="1966" y="98"/>
                  </a:cubicBezTo>
                  <a:lnTo>
                    <a:pt x="1966" y="98"/>
                  </a:lnTo>
                  <a:cubicBezTo>
                    <a:pt x="1968" y="98"/>
                    <a:pt x="1970" y="98"/>
                    <a:pt x="1971" y="98"/>
                  </a:cubicBezTo>
                  <a:cubicBezTo>
                    <a:pt x="1981" y="98"/>
                    <a:pt x="1984" y="91"/>
                    <a:pt x="1988" y="91"/>
                  </a:cubicBezTo>
                  <a:cubicBezTo>
                    <a:pt x="1990" y="91"/>
                    <a:pt x="1993" y="94"/>
                    <a:pt x="1999" y="103"/>
                  </a:cubicBezTo>
                  <a:cubicBezTo>
                    <a:pt x="1999" y="103"/>
                    <a:pt x="1998" y="102"/>
                    <a:pt x="1998" y="102"/>
                  </a:cubicBezTo>
                  <a:lnTo>
                    <a:pt x="1998" y="102"/>
                  </a:lnTo>
                  <a:cubicBezTo>
                    <a:pt x="1998" y="102"/>
                    <a:pt x="2016" y="122"/>
                    <a:pt x="2016" y="137"/>
                  </a:cubicBezTo>
                  <a:cubicBezTo>
                    <a:pt x="2027" y="148"/>
                    <a:pt x="2038" y="154"/>
                    <a:pt x="2044" y="171"/>
                  </a:cubicBezTo>
                  <a:cubicBezTo>
                    <a:pt x="2044" y="182"/>
                    <a:pt x="2027" y="176"/>
                    <a:pt x="2022" y="182"/>
                  </a:cubicBezTo>
                  <a:cubicBezTo>
                    <a:pt x="2043" y="187"/>
                    <a:pt x="2054" y="228"/>
                    <a:pt x="2070" y="242"/>
                  </a:cubicBezTo>
                  <a:lnTo>
                    <a:pt x="2070" y="242"/>
                  </a:lnTo>
                  <a:cubicBezTo>
                    <a:pt x="2069" y="241"/>
                    <a:pt x="2067" y="241"/>
                    <a:pt x="2066" y="241"/>
                  </a:cubicBezTo>
                  <a:cubicBezTo>
                    <a:pt x="2063" y="241"/>
                    <a:pt x="2059" y="243"/>
                    <a:pt x="2055" y="243"/>
                  </a:cubicBezTo>
                  <a:lnTo>
                    <a:pt x="2072" y="249"/>
                  </a:lnTo>
                  <a:cubicBezTo>
                    <a:pt x="2072" y="260"/>
                    <a:pt x="2072" y="260"/>
                    <a:pt x="2066" y="266"/>
                  </a:cubicBezTo>
                  <a:cubicBezTo>
                    <a:pt x="2069" y="274"/>
                    <a:pt x="2072" y="277"/>
                    <a:pt x="2074" y="277"/>
                  </a:cubicBezTo>
                  <a:cubicBezTo>
                    <a:pt x="2078" y="277"/>
                    <a:pt x="2081" y="270"/>
                    <a:pt x="2083" y="270"/>
                  </a:cubicBezTo>
                  <a:cubicBezTo>
                    <a:pt x="2085" y="270"/>
                    <a:pt x="2087" y="274"/>
                    <a:pt x="2089" y="288"/>
                  </a:cubicBezTo>
                  <a:cubicBezTo>
                    <a:pt x="2086" y="285"/>
                    <a:pt x="2085" y="285"/>
                    <a:pt x="2084" y="285"/>
                  </a:cubicBezTo>
                  <a:cubicBezTo>
                    <a:pt x="2084" y="285"/>
                    <a:pt x="2084" y="285"/>
                    <a:pt x="2084" y="285"/>
                  </a:cubicBezTo>
                  <a:lnTo>
                    <a:pt x="2084" y="285"/>
                  </a:lnTo>
                  <a:cubicBezTo>
                    <a:pt x="2090" y="323"/>
                    <a:pt x="2111" y="356"/>
                    <a:pt x="2117" y="395"/>
                  </a:cubicBezTo>
                  <a:cubicBezTo>
                    <a:pt x="2115" y="397"/>
                    <a:pt x="2114" y="398"/>
                    <a:pt x="2112" y="398"/>
                  </a:cubicBezTo>
                  <a:cubicBezTo>
                    <a:pt x="2107" y="398"/>
                    <a:pt x="2105" y="374"/>
                    <a:pt x="2099" y="374"/>
                  </a:cubicBezTo>
                  <a:cubicBezTo>
                    <a:pt x="2097" y="374"/>
                    <a:pt x="2096" y="375"/>
                    <a:pt x="2094" y="378"/>
                  </a:cubicBezTo>
                  <a:cubicBezTo>
                    <a:pt x="2111" y="434"/>
                    <a:pt x="2145" y="484"/>
                    <a:pt x="2150" y="540"/>
                  </a:cubicBezTo>
                  <a:lnTo>
                    <a:pt x="2150" y="529"/>
                  </a:lnTo>
                  <a:lnTo>
                    <a:pt x="2150" y="529"/>
                  </a:lnTo>
                  <a:cubicBezTo>
                    <a:pt x="2173" y="535"/>
                    <a:pt x="2145" y="574"/>
                    <a:pt x="2162" y="596"/>
                  </a:cubicBezTo>
                  <a:cubicBezTo>
                    <a:pt x="2158" y="593"/>
                    <a:pt x="2153" y="591"/>
                    <a:pt x="2150" y="591"/>
                  </a:cubicBezTo>
                  <a:lnTo>
                    <a:pt x="2150" y="591"/>
                  </a:lnTo>
                  <a:cubicBezTo>
                    <a:pt x="2150" y="630"/>
                    <a:pt x="2167" y="669"/>
                    <a:pt x="2184" y="719"/>
                  </a:cubicBezTo>
                  <a:lnTo>
                    <a:pt x="2178" y="714"/>
                  </a:lnTo>
                  <a:cubicBezTo>
                    <a:pt x="2173" y="736"/>
                    <a:pt x="2178" y="775"/>
                    <a:pt x="2178" y="798"/>
                  </a:cubicBezTo>
                  <a:cubicBezTo>
                    <a:pt x="2187" y="802"/>
                    <a:pt x="2189" y="813"/>
                    <a:pt x="2192" y="813"/>
                  </a:cubicBezTo>
                  <a:cubicBezTo>
                    <a:pt x="2193" y="813"/>
                    <a:pt x="2194" y="812"/>
                    <a:pt x="2195" y="809"/>
                  </a:cubicBezTo>
                  <a:lnTo>
                    <a:pt x="2195" y="809"/>
                  </a:lnTo>
                  <a:cubicBezTo>
                    <a:pt x="2178" y="848"/>
                    <a:pt x="2190" y="887"/>
                    <a:pt x="2201" y="921"/>
                  </a:cubicBezTo>
                  <a:cubicBezTo>
                    <a:pt x="2184" y="938"/>
                    <a:pt x="2167" y="943"/>
                    <a:pt x="2150" y="949"/>
                  </a:cubicBezTo>
                  <a:cubicBezTo>
                    <a:pt x="2128" y="966"/>
                    <a:pt x="2100" y="988"/>
                    <a:pt x="2078" y="1005"/>
                  </a:cubicBezTo>
                  <a:cubicBezTo>
                    <a:pt x="2078" y="1005"/>
                    <a:pt x="2072" y="1005"/>
                    <a:pt x="2078" y="999"/>
                  </a:cubicBezTo>
                  <a:lnTo>
                    <a:pt x="2078" y="999"/>
                  </a:lnTo>
                  <a:cubicBezTo>
                    <a:pt x="2044" y="1016"/>
                    <a:pt x="2072" y="1033"/>
                    <a:pt x="2033" y="1050"/>
                  </a:cubicBezTo>
                  <a:cubicBezTo>
                    <a:pt x="2030" y="1050"/>
                    <a:pt x="2028" y="1051"/>
                    <a:pt x="2027" y="1051"/>
                  </a:cubicBezTo>
                  <a:cubicBezTo>
                    <a:pt x="2020" y="1051"/>
                    <a:pt x="2041" y="1038"/>
                    <a:pt x="2036" y="1038"/>
                  </a:cubicBezTo>
                  <a:lnTo>
                    <a:pt x="2036" y="1038"/>
                  </a:lnTo>
                  <a:cubicBezTo>
                    <a:pt x="2036" y="1038"/>
                    <a:pt x="2035" y="1038"/>
                    <a:pt x="2033" y="1039"/>
                  </a:cubicBezTo>
                  <a:cubicBezTo>
                    <a:pt x="2029" y="1035"/>
                    <a:pt x="2025" y="1033"/>
                    <a:pt x="2022" y="1033"/>
                  </a:cubicBezTo>
                  <a:cubicBezTo>
                    <a:pt x="2004" y="1033"/>
                    <a:pt x="1988" y="1072"/>
                    <a:pt x="1960" y="1072"/>
                  </a:cubicBezTo>
                  <a:lnTo>
                    <a:pt x="1966" y="1067"/>
                  </a:lnTo>
                  <a:lnTo>
                    <a:pt x="1966" y="1067"/>
                  </a:lnTo>
                  <a:cubicBezTo>
                    <a:pt x="1943" y="1072"/>
                    <a:pt x="1926" y="1111"/>
                    <a:pt x="1898" y="1128"/>
                  </a:cubicBezTo>
                  <a:cubicBezTo>
                    <a:pt x="1887" y="1151"/>
                    <a:pt x="1854" y="1184"/>
                    <a:pt x="1825" y="1212"/>
                  </a:cubicBezTo>
                  <a:cubicBezTo>
                    <a:pt x="1831" y="1195"/>
                    <a:pt x="1837" y="1195"/>
                    <a:pt x="1825" y="1190"/>
                  </a:cubicBezTo>
                  <a:lnTo>
                    <a:pt x="1825" y="1190"/>
                  </a:lnTo>
                  <a:cubicBezTo>
                    <a:pt x="1814" y="1201"/>
                    <a:pt x="1837" y="1201"/>
                    <a:pt x="1814" y="1223"/>
                  </a:cubicBezTo>
                  <a:cubicBezTo>
                    <a:pt x="1805" y="1223"/>
                    <a:pt x="1793" y="1231"/>
                    <a:pt x="1782" y="1231"/>
                  </a:cubicBezTo>
                  <a:cubicBezTo>
                    <a:pt x="1780" y="1231"/>
                    <a:pt x="1777" y="1230"/>
                    <a:pt x="1775" y="1229"/>
                  </a:cubicBezTo>
                  <a:lnTo>
                    <a:pt x="1797" y="1207"/>
                  </a:lnTo>
                  <a:cubicBezTo>
                    <a:pt x="1781" y="1207"/>
                    <a:pt x="1769" y="1218"/>
                    <a:pt x="1764" y="1229"/>
                  </a:cubicBezTo>
                  <a:cubicBezTo>
                    <a:pt x="1758" y="1235"/>
                    <a:pt x="1758" y="1240"/>
                    <a:pt x="1753" y="1240"/>
                  </a:cubicBezTo>
                  <a:lnTo>
                    <a:pt x="1747" y="1235"/>
                  </a:lnTo>
                  <a:cubicBezTo>
                    <a:pt x="1736" y="1229"/>
                    <a:pt x="1730" y="1218"/>
                    <a:pt x="1736" y="1207"/>
                  </a:cubicBezTo>
                  <a:lnTo>
                    <a:pt x="1736" y="1207"/>
                  </a:lnTo>
                  <a:cubicBezTo>
                    <a:pt x="1723" y="1211"/>
                    <a:pt x="1736" y="1222"/>
                    <a:pt x="1731" y="1222"/>
                  </a:cubicBezTo>
                  <a:cubicBezTo>
                    <a:pt x="1729" y="1222"/>
                    <a:pt x="1726" y="1220"/>
                    <a:pt x="1719" y="1218"/>
                  </a:cubicBezTo>
                  <a:cubicBezTo>
                    <a:pt x="1730" y="1195"/>
                    <a:pt x="1697" y="1201"/>
                    <a:pt x="1685" y="1173"/>
                  </a:cubicBezTo>
                  <a:cubicBezTo>
                    <a:pt x="1687" y="1172"/>
                    <a:pt x="1689" y="1172"/>
                    <a:pt x="1691" y="1172"/>
                  </a:cubicBezTo>
                  <a:cubicBezTo>
                    <a:pt x="1699" y="1172"/>
                    <a:pt x="1705" y="1178"/>
                    <a:pt x="1707" y="1178"/>
                  </a:cubicBezTo>
                  <a:cubicBezTo>
                    <a:pt x="1707" y="1178"/>
                    <a:pt x="1706" y="1175"/>
                    <a:pt x="1702" y="1167"/>
                  </a:cubicBezTo>
                  <a:cubicBezTo>
                    <a:pt x="1701" y="1168"/>
                    <a:pt x="1700" y="1168"/>
                    <a:pt x="1699" y="1168"/>
                  </a:cubicBezTo>
                  <a:cubicBezTo>
                    <a:pt x="1679" y="1168"/>
                    <a:pt x="1673" y="1128"/>
                    <a:pt x="1657" y="1117"/>
                  </a:cubicBezTo>
                  <a:cubicBezTo>
                    <a:pt x="1655" y="1120"/>
                    <a:pt x="1652" y="1121"/>
                    <a:pt x="1649" y="1121"/>
                  </a:cubicBezTo>
                  <a:cubicBezTo>
                    <a:pt x="1646" y="1121"/>
                    <a:pt x="1643" y="1120"/>
                    <a:pt x="1641" y="1117"/>
                  </a:cubicBezTo>
                  <a:cubicBezTo>
                    <a:pt x="1629" y="1111"/>
                    <a:pt x="1613" y="1089"/>
                    <a:pt x="1590" y="1078"/>
                  </a:cubicBezTo>
                  <a:cubicBezTo>
                    <a:pt x="1596" y="1072"/>
                    <a:pt x="1551" y="1027"/>
                    <a:pt x="1529" y="999"/>
                  </a:cubicBezTo>
                  <a:lnTo>
                    <a:pt x="1523" y="999"/>
                  </a:lnTo>
                  <a:cubicBezTo>
                    <a:pt x="1529" y="983"/>
                    <a:pt x="1534" y="971"/>
                    <a:pt x="1523" y="966"/>
                  </a:cubicBezTo>
                  <a:lnTo>
                    <a:pt x="1523" y="966"/>
                  </a:lnTo>
                  <a:cubicBezTo>
                    <a:pt x="1524" y="966"/>
                    <a:pt x="1525" y="966"/>
                    <a:pt x="1526" y="966"/>
                  </a:cubicBezTo>
                  <a:cubicBezTo>
                    <a:pt x="1546" y="966"/>
                    <a:pt x="1551" y="914"/>
                    <a:pt x="1545" y="893"/>
                  </a:cubicBezTo>
                  <a:lnTo>
                    <a:pt x="1545" y="893"/>
                  </a:lnTo>
                  <a:cubicBezTo>
                    <a:pt x="1546" y="894"/>
                    <a:pt x="1547" y="894"/>
                    <a:pt x="1547" y="894"/>
                  </a:cubicBezTo>
                  <a:cubicBezTo>
                    <a:pt x="1552" y="894"/>
                    <a:pt x="1556" y="881"/>
                    <a:pt x="1560" y="881"/>
                  </a:cubicBezTo>
                  <a:cubicBezTo>
                    <a:pt x="1561" y="881"/>
                    <a:pt x="1562" y="881"/>
                    <a:pt x="1562" y="882"/>
                  </a:cubicBezTo>
                  <a:cubicBezTo>
                    <a:pt x="1567" y="862"/>
                    <a:pt x="1568" y="842"/>
                    <a:pt x="1560" y="842"/>
                  </a:cubicBezTo>
                  <a:cubicBezTo>
                    <a:pt x="1559" y="842"/>
                    <a:pt x="1558" y="842"/>
                    <a:pt x="1557" y="843"/>
                  </a:cubicBezTo>
                  <a:cubicBezTo>
                    <a:pt x="1590" y="803"/>
                    <a:pt x="1557" y="753"/>
                    <a:pt x="1596" y="736"/>
                  </a:cubicBezTo>
                  <a:cubicBezTo>
                    <a:pt x="1601" y="663"/>
                    <a:pt x="1613" y="602"/>
                    <a:pt x="1624" y="540"/>
                  </a:cubicBezTo>
                  <a:lnTo>
                    <a:pt x="1624" y="540"/>
                  </a:lnTo>
                  <a:cubicBezTo>
                    <a:pt x="1646" y="546"/>
                    <a:pt x="1607" y="607"/>
                    <a:pt x="1629" y="607"/>
                  </a:cubicBezTo>
                  <a:cubicBezTo>
                    <a:pt x="1635" y="551"/>
                    <a:pt x="1629" y="512"/>
                    <a:pt x="1657" y="456"/>
                  </a:cubicBezTo>
                  <a:cubicBezTo>
                    <a:pt x="1659" y="454"/>
                    <a:pt x="1659" y="453"/>
                    <a:pt x="1660" y="453"/>
                  </a:cubicBezTo>
                  <a:cubicBezTo>
                    <a:pt x="1663" y="453"/>
                    <a:pt x="1663" y="468"/>
                    <a:pt x="1663" y="473"/>
                  </a:cubicBezTo>
                  <a:cubicBezTo>
                    <a:pt x="1674" y="417"/>
                    <a:pt x="1702" y="373"/>
                    <a:pt x="1713" y="317"/>
                  </a:cubicBezTo>
                  <a:lnTo>
                    <a:pt x="1713" y="317"/>
                  </a:lnTo>
                  <a:cubicBezTo>
                    <a:pt x="1714" y="317"/>
                    <a:pt x="1714" y="317"/>
                    <a:pt x="1714" y="317"/>
                  </a:cubicBezTo>
                  <a:cubicBezTo>
                    <a:pt x="1715" y="317"/>
                    <a:pt x="1715" y="317"/>
                    <a:pt x="1716" y="317"/>
                  </a:cubicBezTo>
                  <a:lnTo>
                    <a:pt x="1716" y="317"/>
                  </a:lnTo>
                  <a:cubicBezTo>
                    <a:pt x="1716" y="319"/>
                    <a:pt x="1713" y="323"/>
                    <a:pt x="1713" y="327"/>
                  </a:cubicBezTo>
                  <a:cubicBezTo>
                    <a:pt x="1719" y="322"/>
                    <a:pt x="1730" y="311"/>
                    <a:pt x="1719" y="305"/>
                  </a:cubicBezTo>
                  <a:lnTo>
                    <a:pt x="1719" y="305"/>
                  </a:lnTo>
                  <a:lnTo>
                    <a:pt x="1719" y="316"/>
                  </a:lnTo>
                  <a:cubicBezTo>
                    <a:pt x="1718" y="317"/>
                    <a:pt x="1717" y="317"/>
                    <a:pt x="1716" y="317"/>
                  </a:cubicBezTo>
                  <a:lnTo>
                    <a:pt x="1716" y="317"/>
                  </a:lnTo>
                  <a:cubicBezTo>
                    <a:pt x="1716" y="317"/>
                    <a:pt x="1715" y="316"/>
                    <a:pt x="1713" y="316"/>
                  </a:cubicBezTo>
                  <a:cubicBezTo>
                    <a:pt x="1713" y="317"/>
                    <a:pt x="1713" y="317"/>
                    <a:pt x="1713" y="317"/>
                  </a:cubicBezTo>
                  <a:lnTo>
                    <a:pt x="1713" y="317"/>
                  </a:lnTo>
                  <a:cubicBezTo>
                    <a:pt x="1699" y="315"/>
                    <a:pt x="1707" y="270"/>
                    <a:pt x="1703" y="261"/>
                  </a:cubicBezTo>
                  <a:lnTo>
                    <a:pt x="1703" y="261"/>
                  </a:lnTo>
                  <a:cubicBezTo>
                    <a:pt x="1706" y="265"/>
                    <a:pt x="1709" y="267"/>
                    <a:pt x="1711" y="267"/>
                  </a:cubicBezTo>
                  <a:cubicBezTo>
                    <a:pt x="1721" y="267"/>
                    <a:pt x="1731" y="247"/>
                    <a:pt x="1741" y="247"/>
                  </a:cubicBezTo>
                  <a:cubicBezTo>
                    <a:pt x="1745" y="247"/>
                    <a:pt x="1749" y="251"/>
                    <a:pt x="1753" y="260"/>
                  </a:cubicBezTo>
                  <a:cubicBezTo>
                    <a:pt x="1753" y="255"/>
                    <a:pt x="1753" y="243"/>
                    <a:pt x="1747" y="243"/>
                  </a:cubicBezTo>
                  <a:cubicBezTo>
                    <a:pt x="1750" y="238"/>
                    <a:pt x="1753" y="235"/>
                    <a:pt x="1755" y="235"/>
                  </a:cubicBezTo>
                  <a:cubicBezTo>
                    <a:pt x="1757" y="235"/>
                    <a:pt x="1758" y="238"/>
                    <a:pt x="1758" y="243"/>
                  </a:cubicBezTo>
                  <a:cubicBezTo>
                    <a:pt x="1775" y="215"/>
                    <a:pt x="1758" y="215"/>
                    <a:pt x="1775" y="193"/>
                  </a:cubicBezTo>
                  <a:cubicBezTo>
                    <a:pt x="1781" y="193"/>
                    <a:pt x="1775" y="199"/>
                    <a:pt x="1781" y="204"/>
                  </a:cubicBezTo>
                  <a:cubicBezTo>
                    <a:pt x="1781" y="187"/>
                    <a:pt x="1781" y="171"/>
                    <a:pt x="1803" y="148"/>
                  </a:cubicBezTo>
                  <a:cubicBezTo>
                    <a:pt x="1803" y="152"/>
                    <a:pt x="1806" y="153"/>
                    <a:pt x="1806" y="156"/>
                  </a:cubicBezTo>
                  <a:lnTo>
                    <a:pt x="1806" y="156"/>
                  </a:lnTo>
                  <a:cubicBezTo>
                    <a:pt x="1816" y="139"/>
                    <a:pt x="1826" y="119"/>
                    <a:pt x="1837" y="109"/>
                  </a:cubicBezTo>
                  <a:cubicBezTo>
                    <a:pt x="1848" y="92"/>
                    <a:pt x="1865" y="75"/>
                    <a:pt x="1887" y="75"/>
                  </a:cubicBezTo>
                  <a:close/>
                  <a:moveTo>
                    <a:pt x="2212" y="1257"/>
                  </a:moveTo>
                  <a:lnTo>
                    <a:pt x="2212" y="1257"/>
                  </a:lnTo>
                  <a:cubicBezTo>
                    <a:pt x="2212" y="1257"/>
                    <a:pt x="2212" y="1257"/>
                    <a:pt x="2212" y="1257"/>
                  </a:cubicBezTo>
                  <a:close/>
                  <a:moveTo>
                    <a:pt x="1484" y="1285"/>
                  </a:moveTo>
                  <a:lnTo>
                    <a:pt x="1484" y="1285"/>
                  </a:lnTo>
                  <a:cubicBezTo>
                    <a:pt x="1484" y="1285"/>
                    <a:pt x="1484" y="1285"/>
                    <a:pt x="1484" y="1285"/>
                  </a:cubicBezTo>
                  <a:cubicBezTo>
                    <a:pt x="1484" y="1285"/>
                    <a:pt x="1484" y="1285"/>
                    <a:pt x="1484" y="1285"/>
                  </a:cubicBezTo>
                  <a:close/>
                  <a:moveTo>
                    <a:pt x="2265" y="1408"/>
                  </a:moveTo>
                  <a:cubicBezTo>
                    <a:pt x="2262" y="1408"/>
                    <a:pt x="2260" y="1412"/>
                    <a:pt x="2258" y="1415"/>
                  </a:cubicBezTo>
                  <a:lnTo>
                    <a:pt x="2258" y="1415"/>
                  </a:lnTo>
                  <a:cubicBezTo>
                    <a:pt x="2260" y="1412"/>
                    <a:pt x="2263" y="1409"/>
                    <a:pt x="2268" y="1408"/>
                  </a:cubicBezTo>
                  <a:cubicBezTo>
                    <a:pt x="2267" y="1408"/>
                    <a:pt x="2266" y="1408"/>
                    <a:pt x="2265" y="1408"/>
                  </a:cubicBezTo>
                  <a:close/>
                  <a:moveTo>
                    <a:pt x="2258" y="1415"/>
                  </a:moveTo>
                  <a:cubicBezTo>
                    <a:pt x="2257" y="1416"/>
                    <a:pt x="2257" y="1417"/>
                    <a:pt x="2257" y="1418"/>
                  </a:cubicBezTo>
                  <a:lnTo>
                    <a:pt x="2257" y="1418"/>
                  </a:lnTo>
                  <a:cubicBezTo>
                    <a:pt x="2257" y="1418"/>
                    <a:pt x="2258" y="1417"/>
                    <a:pt x="2258" y="1415"/>
                  </a:cubicBezTo>
                  <a:close/>
                  <a:moveTo>
                    <a:pt x="2807" y="1430"/>
                  </a:moveTo>
                  <a:lnTo>
                    <a:pt x="2807" y="1430"/>
                  </a:lnTo>
                  <a:cubicBezTo>
                    <a:pt x="2806" y="1432"/>
                    <a:pt x="2806" y="1434"/>
                    <a:pt x="2806" y="1436"/>
                  </a:cubicBezTo>
                  <a:cubicBezTo>
                    <a:pt x="2807" y="1434"/>
                    <a:pt x="2807" y="1432"/>
                    <a:pt x="2807" y="1430"/>
                  </a:cubicBezTo>
                  <a:close/>
                  <a:moveTo>
                    <a:pt x="608" y="471"/>
                  </a:moveTo>
                  <a:cubicBezTo>
                    <a:pt x="611" y="471"/>
                    <a:pt x="615" y="472"/>
                    <a:pt x="621" y="473"/>
                  </a:cubicBezTo>
                  <a:cubicBezTo>
                    <a:pt x="616" y="473"/>
                    <a:pt x="649" y="473"/>
                    <a:pt x="661" y="490"/>
                  </a:cubicBezTo>
                  <a:cubicBezTo>
                    <a:pt x="666" y="487"/>
                    <a:pt x="672" y="486"/>
                    <a:pt x="678" y="486"/>
                  </a:cubicBezTo>
                  <a:cubicBezTo>
                    <a:pt x="684" y="486"/>
                    <a:pt x="691" y="487"/>
                    <a:pt x="700" y="490"/>
                  </a:cubicBezTo>
                  <a:cubicBezTo>
                    <a:pt x="705" y="495"/>
                    <a:pt x="694" y="507"/>
                    <a:pt x="694" y="512"/>
                  </a:cubicBezTo>
                  <a:cubicBezTo>
                    <a:pt x="698" y="510"/>
                    <a:pt x="702" y="509"/>
                    <a:pt x="707" y="509"/>
                  </a:cubicBezTo>
                  <a:cubicBezTo>
                    <a:pt x="724" y="509"/>
                    <a:pt x="747" y="519"/>
                    <a:pt x="764" y="519"/>
                  </a:cubicBezTo>
                  <a:cubicBezTo>
                    <a:pt x="767" y="519"/>
                    <a:pt x="769" y="518"/>
                    <a:pt x="771" y="518"/>
                  </a:cubicBezTo>
                  <a:lnTo>
                    <a:pt x="771" y="518"/>
                  </a:lnTo>
                  <a:cubicBezTo>
                    <a:pt x="766" y="520"/>
                    <a:pt x="761" y="529"/>
                    <a:pt x="761" y="529"/>
                  </a:cubicBezTo>
                  <a:lnTo>
                    <a:pt x="778" y="523"/>
                  </a:lnTo>
                  <a:cubicBezTo>
                    <a:pt x="784" y="529"/>
                    <a:pt x="784" y="535"/>
                    <a:pt x="784" y="540"/>
                  </a:cubicBezTo>
                  <a:cubicBezTo>
                    <a:pt x="788" y="543"/>
                    <a:pt x="791" y="544"/>
                    <a:pt x="793" y="544"/>
                  </a:cubicBezTo>
                  <a:cubicBezTo>
                    <a:pt x="800" y="544"/>
                    <a:pt x="792" y="531"/>
                    <a:pt x="797" y="531"/>
                  </a:cubicBezTo>
                  <a:lnTo>
                    <a:pt x="797" y="531"/>
                  </a:lnTo>
                  <a:cubicBezTo>
                    <a:pt x="799" y="531"/>
                    <a:pt x="803" y="533"/>
                    <a:pt x="812" y="540"/>
                  </a:cubicBezTo>
                  <a:lnTo>
                    <a:pt x="806" y="540"/>
                  </a:lnTo>
                  <a:cubicBezTo>
                    <a:pt x="840" y="563"/>
                    <a:pt x="879" y="568"/>
                    <a:pt x="913" y="596"/>
                  </a:cubicBezTo>
                  <a:cubicBezTo>
                    <a:pt x="913" y="600"/>
                    <a:pt x="911" y="602"/>
                    <a:pt x="907" y="602"/>
                  </a:cubicBezTo>
                  <a:cubicBezTo>
                    <a:pt x="901" y="602"/>
                    <a:pt x="891" y="596"/>
                    <a:pt x="887" y="596"/>
                  </a:cubicBezTo>
                  <a:cubicBezTo>
                    <a:pt x="884" y="596"/>
                    <a:pt x="883" y="598"/>
                    <a:pt x="885" y="602"/>
                  </a:cubicBezTo>
                  <a:cubicBezTo>
                    <a:pt x="935" y="624"/>
                    <a:pt x="997" y="641"/>
                    <a:pt x="1036" y="675"/>
                  </a:cubicBezTo>
                  <a:lnTo>
                    <a:pt x="1030" y="669"/>
                  </a:lnTo>
                  <a:cubicBezTo>
                    <a:pt x="1033" y="667"/>
                    <a:pt x="1036" y="666"/>
                    <a:pt x="1039" y="666"/>
                  </a:cubicBezTo>
                  <a:cubicBezTo>
                    <a:pt x="1055" y="666"/>
                    <a:pt x="1062" y="703"/>
                    <a:pt x="1086" y="708"/>
                  </a:cubicBezTo>
                  <a:cubicBezTo>
                    <a:pt x="1081" y="708"/>
                    <a:pt x="1069" y="714"/>
                    <a:pt x="1075" y="714"/>
                  </a:cubicBezTo>
                  <a:cubicBezTo>
                    <a:pt x="1103" y="736"/>
                    <a:pt x="1137" y="753"/>
                    <a:pt x="1187" y="781"/>
                  </a:cubicBezTo>
                  <a:lnTo>
                    <a:pt x="1181" y="781"/>
                  </a:lnTo>
                  <a:cubicBezTo>
                    <a:pt x="1193" y="798"/>
                    <a:pt x="1226" y="820"/>
                    <a:pt x="1243" y="837"/>
                  </a:cubicBezTo>
                  <a:cubicBezTo>
                    <a:pt x="1246" y="837"/>
                    <a:pt x="1250" y="838"/>
                    <a:pt x="1254" y="838"/>
                  </a:cubicBezTo>
                  <a:cubicBezTo>
                    <a:pt x="1257" y="838"/>
                    <a:pt x="1260" y="837"/>
                    <a:pt x="1260" y="831"/>
                  </a:cubicBezTo>
                  <a:cubicBezTo>
                    <a:pt x="1293" y="904"/>
                    <a:pt x="1377" y="904"/>
                    <a:pt x="1411" y="971"/>
                  </a:cubicBezTo>
                  <a:cubicBezTo>
                    <a:pt x="1405" y="966"/>
                    <a:pt x="1394" y="966"/>
                    <a:pt x="1394" y="966"/>
                  </a:cubicBezTo>
                  <a:lnTo>
                    <a:pt x="1394" y="966"/>
                  </a:lnTo>
                  <a:lnTo>
                    <a:pt x="1445" y="999"/>
                  </a:lnTo>
                  <a:cubicBezTo>
                    <a:pt x="1445" y="988"/>
                    <a:pt x="1439" y="988"/>
                    <a:pt x="1439" y="977"/>
                  </a:cubicBezTo>
                  <a:lnTo>
                    <a:pt x="1450" y="977"/>
                  </a:lnTo>
                  <a:cubicBezTo>
                    <a:pt x="1445" y="1011"/>
                    <a:pt x="1445" y="1039"/>
                    <a:pt x="1428" y="1055"/>
                  </a:cubicBezTo>
                  <a:cubicBezTo>
                    <a:pt x="1422" y="1089"/>
                    <a:pt x="1422" y="1123"/>
                    <a:pt x="1417" y="1151"/>
                  </a:cubicBezTo>
                  <a:cubicBezTo>
                    <a:pt x="1417" y="1151"/>
                    <a:pt x="1415" y="1151"/>
                    <a:pt x="1415" y="1150"/>
                  </a:cubicBezTo>
                  <a:lnTo>
                    <a:pt x="1415" y="1150"/>
                  </a:lnTo>
                  <a:cubicBezTo>
                    <a:pt x="1404" y="1178"/>
                    <a:pt x="1438" y="1175"/>
                    <a:pt x="1422" y="1212"/>
                  </a:cubicBezTo>
                  <a:cubicBezTo>
                    <a:pt x="1418" y="1217"/>
                    <a:pt x="1415" y="1219"/>
                    <a:pt x="1413" y="1219"/>
                  </a:cubicBezTo>
                  <a:cubicBezTo>
                    <a:pt x="1407" y="1219"/>
                    <a:pt x="1413" y="1199"/>
                    <a:pt x="1412" y="1199"/>
                  </a:cubicBezTo>
                  <a:lnTo>
                    <a:pt x="1412" y="1199"/>
                  </a:lnTo>
                  <a:cubicBezTo>
                    <a:pt x="1412" y="1199"/>
                    <a:pt x="1412" y="1200"/>
                    <a:pt x="1411" y="1201"/>
                  </a:cubicBezTo>
                  <a:cubicBezTo>
                    <a:pt x="1377" y="1201"/>
                    <a:pt x="1405" y="1251"/>
                    <a:pt x="1383" y="1279"/>
                  </a:cubicBezTo>
                  <a:lnTo>
                    <a:pt x="1383" y="1274"/>
                  </a:lnTo>
                  <a:lnTo>
                    <a:pt x="1383" y="1274"/>
                  </a:lnTo>
                  <a:cubicBezTo>
                    <a:pt x="1372" y="1291"/>
                    <a:pt x="1389" y="1330"/>
                    <a:pt x="1377" y="1363"/>
                  </a:cubicBezTo>
                  <a:cubicBezTo>
                    <a:pt x="1383" y="1386"/>
                    <a:pt x="1389" y="1425"/>
                    <a:pt x="1389" y="1459"/>
                  </a:cubicBezTo>
                  <a:lnTo>
                    <a:pt x="1377" y="1459"/>
                  </a:lnTo>
                  <a:cubicBezTo>
                    <a:pt x="1377" y="1459"/>
                    <a:pt x="1377" y="1456"/>
                    <a:pt x="1376" y="1456"/>
                  </a:cubicBezTo>
                  <a:cubicBezTo>
                    <a:pt x="1375" y="1456"/>
                    <a:pt x="1374" y="1457"/>
                    <a:pt x="1372" y="1459"/>
                  </a:cubicBezTo>
                  <a:cubicBezTo>
                    <a:pt x="1372" y="1459"/>
                    <a:pt x="1372" y="1459"/>
                    <a:pt x="1372" y="1464"/>
                  </a:cubicBezTo>
                  <a:cubicBezTo>
                    <a:pt x="1366" y="1464"/>
                    <a:pt x="1361" y="1464"/>
                    <a:pt x="1355" y="1459"/>
                  </a:cubicBezTo>
                  <a:cubicBezTo>
                    <a:pt x="1361" y="1447"/>
                    <a:pt x="1383" y="1453"/>
                    <a:pt x="1361" y="1442"/>
                  </a:cubicBezTo>
                  <a:lnTo>
                    <a:pt x="1361" y="1442"/>
                  </a:lnTo>
                  <a:cubicBezTo>
                    <a:pt x="1356" y="1448"/>
                    <a:pt x="1349" y="1451"/>
                    <a:pt x="1342" y="1451"/>
                  </a:cubicBezTo>
                  <a:cubicBezTo>
                    <a:pt x="1328" y="1451"/>
                    <a:pt x="1311" y="1441"/>
                    <a:pt x="1299" y="1441"/>
                  </a:cubicBezTo>
                  <a:cubicBezTo>
                    <a:pt x="1297" y="1441"/>
                    <a:pt x="1295" y="1441"/>
                    <a:pt x="1293" y="1442"/>
                  </a:cubicBezTo>
                  <a:cubicBezTo>
                    <a:pt x="1293" y="1442"/>
                    <a:pt x="1293" y="1436"/>
                    <a:pt x="1288" y="1436"/>
                  </a:cubicBezTo>
                  <a:cubicBezTo>
                    <a:pt x="1282" y="1436"/>
                    <a:pt x="1282" y="1447"/>
                    <a:pt x="1282" y="1453"/>
                  </a:cubicBezTo>
                  <a:cubicBezTo>
                    <a:pt x="1282" y="1447"/>
                    <a:pt x="1288" y="1447"/>
                    <a:pt x="1293" y="1442"/>
                  </a:cubicBezTo>
                  <a:lnTo>
                    <a:pt x="1293" y="1442"/>
                  </a:lnTo>
                  <a:cubicBezTo>
                    <a:pt x="1293" y="1447"/>
                    <a:pt x="1288" y="1453"/>
                    <a:pt x="1282" y="1453"/>
                  </a:cubicBezTo>
                  <a:cubicBezTo>
                    <a:pt x="1274" y="1456"/>
                    <a:pt x="1263" y="1456"/>
                    <a:pt x="1251" y="1456"/>
                  </a:cubicBezTo>
                  <a:cubicBezTo>
                    <a:pt x="1239" y="1456"/>
                    <a:pt x="1226" y="1456"/>
                    <a:pt x="1215" y="1459"/>
                  </a:cubicBezTo>
                  <a:cubicBezTo>
                    <a:pt x="1221" y="1453"/>
                    <a:pt x="1153" y="1453"/>
                    <a:pt x="1120" y="1447"/>
                  </a:cubicBezTo>
                  <a:cubicBezTo>
                    <a:pt x="1114" y="1464"/>
                    <a:pt x="1086" y="1459"/>
                    <a:pt x="1064" y="1464"/>
                  </a:cubicBezTo>
                  <a:cubicBezTo>
                    <a:pt x="1064" y="1453"/>
                    <a:pt x="1064" y="1453"/>
                    <a:pt x="1081" y="1447"/>
                  </a:cubicBezTo>
                  <a:lnTo>
                    <a:pt x="1058" y="1447"/>
                  </a:lnTo>
                  <a:cubicBezTo>
                    <a:pt x="1053" y="1453"/>
                    <a:pt x="1047" y="1459"/>
                    <a:pt x="1030" y="1459"/>
                  </a:cubicBezTo>
                  <a:lnTo>
                    <a:pt x="1036" y="1447"/>
                  </a:lnTo>
                  <a:cubicBezTo>
                    <a:pt x="1012" y="1447"/>
                    <a:pt x="988" y="1460"/>
                    <a:pt x="960" y="1460"/>
                  </a:cubicBezTo>
                  <a:cubicBezTo>
                    <a:pt x="956" y="1460"/>
                    <a:pt x="951" y="1459"/>
                    <a:pt x="946" y="1459"/>
                  </a:cubicBezTo>
                  <a:lnTo>
                    <a:pt x="935" y="1442"/>
                  </a:lnTo>
                  <a:lnTo>
                    <a:pt x="935" y="1442"/>
                  </a:lnTo>
                  <a:cubicBezTo>
                    <a:pt x="935" y="1447"/>
                    <a:pt x="941" y="1453"/>
                    <a:pt x="941" y="1459"/>
                  </a:cubicBezTo>
                  <a:cubicBezTo>
                    <a:pt x="941" y="1459"/>
                    <a:pt x="941" y="1459"/>
                    <a:pt x="941" y="1464"/>
                  </a:cubicBezTo>
                  <a:cubicBezTo>
                    <a:pt x="920" y="1454"/>
                    <a:pt x="913" y="1419"/>
                    <a:pt x="899" y="1419"/>
                  </a:cubicBezTo>
                  <a:cubicBezTo>
                    <a:pt x="898" y="1419"/>
                    <a:pt x="897" y="1419"/>
                    <a:pt x="896" y="1419"/>
                  </a:cubicBezTo>
                  <a:cubicBezTo>
                    <a:pt x="913" y="1408"/>
                    <a:pt x="879" y="1363"/>
                    <a:pt x="857" y="1352"/>
                  </a:cubicBezTo>
                  <a:cubicBezTo>
                    <a:pt x="867" y="1352"/>
                    <a:pt x="854" y="1335"/>
                    <a:pt x="863" y="1335"/>
                  </a:cubicBezTo>
                  <a:cubicBezTo>
                    <a:pt x="864" y="1335"/>
                    <a:pt x="866" y="1335"/>
                    <a:pt x="868" y="1335"/>
                  </a:cubicBezTo>
                  <a:cubicBezTo>
                    <a:pt x="855" y="1318"/>
                    <a:pt x="845" y="1304"/>
                    <a:pt x="836" y="1304"/>
                  </a:cubicBezTo>
                  <a:cubicBezTo>
                    <a:pt x="834" y="1304"/>
                    <a:pt x="831" y="1305"/>
                    <a:pt x="829" y="1307"/>
                  </a:cubicBezTo>
                  <a:cubicBezTo>
                    <a:pt x="829" y="1257"/>
                    <a:pt x="767" y="1246"/>
                    <a:pt x="784" y="1207"/>
                  </a:cubicBezTo>
                  <a:cubicBezTo>
                    <a:pt x="739" y="1151"/>
                    <a:pt x="700" y="1100"/>
                    <a:pt x="666" y="1044"/>
                  </a:cubicBezTo>
                  <a:cubicBezTo>
                    <a:pt x="667" y="1044"/>
                    <a:pt x="668" y="1044"/>
                    <a:pt x="668" y="1044"/>
                  </a:cubicBezTo>
                  <a:cubicBezTo>
                    <a:pt x="683" y="1044"/>
                    <a:pt x="698" y="1096"/>
                    <a:pt x="713" y="1096"/>
                  </a:cubicBezTo>
                  <a:cubicBezTo>
                    <a:pt x="714" y="1096"/>
                    <a:pt x="715" y="1095"/>
                    <a:pt x="717" y="1095"/>
                  </a:cubicBezTo>
                  <a:cubicBezTo>
                    <a:pt x="683" y="1044"/>
                    <a:pt x="649" y="1022"/>
                    <a:pt x="627" y="966"/>
                  </a:cubicBezTo>
                  <a:cubicBezTo>
                    <a:pt x="627" y="963"/>
                    <a:pt x="628" y="962"/>
                    <a:pt x="629" y="962"/>
                  </a:cubicBezTo>
                  <a:cubicBezTo>
                    <a:pt x="632" y="962"/>
                    <a:pt x="640" y="971"/>
                    <a:pt x="644" y="971"/>
                  </a:cubicBezTo>
                  <a:cubicBezTo>
                    <a:pt x="610" y="927"/>
                    <a:pt x="599" y="871"/>
                    <a:pt x="571" y="826"/>
                  </a:cubicBezTo>
                  <a:cubicBezTo>
                    <a:pt x="570" y="828"/>
                    <a:pt x="569" y="829"/>
                    <a:pt x="567" y="829"/>
                  </a:cubicBezTo>
                  <a:cubicBezTo>
                    <a:pt x="557" y="829"/>
                    <a:pt x="534" y="797"/>
                    <a:pt x="527" y="793"/>
                  </a:cubicBezTo>
                  <a:lnTo>
                    <a:pt x="527" y="793"/>
                  </a:lnTo>
                  <a:cubicBezTo>
                    <a:pt x="529" y="793"/>
                    <a:pt x="531" y="794"/>
                    <a:pt x="532" y="794"/>
                  </a:cubicBezTo>
                  <a:cubicBezTo>
                    <a:pt x="546" y="794"/>
                    <a:pt x="526" y="756"/>
                    <a:pt x="547" y="756"/>
                  </a:cubicBezTo>
                  <a:cubicBezTo>
                    <a:pt x="550" y="756"/>
                    <a:pt x="554" y="757"/>
                    <a:pt x="560" y="759"/>
                  </a:cubicBezTo>
                  <a:cubicBezTo>
                    <a:pt x="556" y="755"/>
                    <a:pt x="552" y="751"/>
                    <a:pt x="548" y="751"/>
                  </a:cubicBezTo>
                  <a:cubicBezTo>
                    <a:pt x="546" y="751"/>
                    <a:pt x="545" y="751"/>
                    <a:pt x="543" y="753"/>
                  </a:cubicBezTo>
                  <a:cubicBezTo>
                    <a:pt x="539" y="745"/>
                    <a:pt x="541" y="740"/>
                    <a:pt x="546" y="740"/>
                  </a:cubicBezTo>
                  <a:cubicBezTo>
                    <a:pt x="549" y="740"/>
                    <a:pt x="551" y="740"/>
                    <a:pt x="554" y="742"/>
                  </a:cubicBezTo>
                  <a:cubicBezTo>
                    <a:pt x="537" y="708"/>
                    <a:pt x="532" y="725"/>
                    <a:pt x="526" y="691"/>
                  </a:cubicBezTo>
                  <a:lnTo>
                    <a:pt x="526" y="691"/>
                  </a:lnTo>
                  <a:cubicBezTo>
                    <a:pt x="532" y="691"/>
                    <a:pt x="532" y="697"/>
                    <a:pt x="537" y="703"/>
                  </a:cubicBezTo>
                  <a:cubicBezTo>
                    <a:pt x="526" y="686"/>
                    <a:pt x="515" y="675"/>
                    <a:pt x="515" y="647"/>
                  </a:cubicBezTo>
                  <a:cubicBezTo>
                    <a:pt x="515" y="647"/>
                    <a:pt x="516" y="645"/>
                    <a:pt x="518" y="645"/>
                  </a:cubicBezTo>
                  <a:cubicBezTo>
                    <a:pt x="519" y="645"/>
                    <a:pt x="521" y="647"/>
                    <a:pt x="521" y="652"/>
                  </a:cubicBezTo>
                  <a:lnTo>
                    <a:pt x="521" y="652"/>
                  </a:lnTo>
                  <a:cubicBezTo>
                    <a:pt x="521" y="630"/>
                    <a:pt x="509" y="607"/>
                    <a:pt x="509" y="591"/>
                  </a:cubicBezTo>
                  <a:cubicBezTo>
                    <a:pt x="504" y="568"/>
                    <a:pt x="504" y="551"/>
                    <a:pt x="521" y="535"/>
                  </a:cubicBezTo>
                  <a:cubicBezTo>
                    <a:pt x="523" y="539"/>
                    <a:pt x="525" y="540"/>
                    <a:pt x="527" y="540"/>
                  </a:cubicBezTo>
                  <a:cubicBezTo>
                    <a:pt x="531" y="540"/>
                    <a:pt x="534" y="532"/>
                    <a:pt x="541" y="532"/>
                  </a:cubicBezTo>
                  <a:cubicBezTo>
                    <a:pt x="543" y="532"/>
                    <a:pt x="546" y="533"/>
                    <a:pt x="549" y="535"/>
                  </a:cubicBezTo>
                  <a:cubicBezTo>
                    <a:pt x="549" y="529"/>
                    <a:pt x="554" y="523"/>
                    <a:pt x="560" y="518"/>
                  </a:cubicBezTo>
                  <a:lnTo>
                    <a:pt x="549" y="518"/>
                  </a:lnTo>
                  <a:cubicBezTo>
                    <a:pt x="558" y="508"/>
                    <a:pt x="568" y="494"/>
                    <a:pt x="585" y="494"/>
                  </a:cubicBezTo>
                  <a:cubicBezTo>
                    <a:pt x="587" y="494"/>
                    <a:pt x="590" y="495"/>
                    <a:pt x="593" y="495"/>
                  </a:cubicBezTo>
                  <a:cubicBezTo>
                    <a:pt x="588" y="495"/>
                    <a:pt x="582" y="501"/>
                    <a:pt x="577" y="501"/>
                  </a:cubicBezTo>
                  <a:cubicBezTo>
                    <a:pt x="588" y="501"/>
                    <a:pt x="605" y="495"/>
                    <a:pt x="616" y="495"/>
                  </a:cubicBezTo>
                  <a:cubicBezTo>
                    <a:pt x="610" y="495"/>
                    <a:pt x="605" y="495"/>
                    <a:pt x="593" y="490"/>
                  </a:cubicBezTo>
                  <a:cubicBezTo>
                    <a:pt x="612" y="481"/>
                    <a:pt x="596" y="471"/>
                    <a:pt x="608" y="471"/>
                  </a:cubicBezTo>
                  <a:close/>
                  <a:moveTo>
                    <a:pt x="1517" y="1044"/>
                  </a:moveTo>
                  <a:cubicBezTo>
                    <a:pt x="1529" y="1044"/>
                    <a:pt x="1540" y="1050"/>
                    <a:pt x="1545" y="1061"/>
                  </a:cubicBezTo>
                  <a:cubicBezTo>
                    <a:pt x="1544" y="1064"/>
                    <a:pt x="1542" y="1065"/>
                    <a:pt x="1540" y="1065"/>
                  </a:cubicBezTo>
                  <a:cubicBezTo>
                    <a:pt x="1536" y="1065"/>
                    <a:pt x="1530" y="1060"/>
                    <a:pt x="1526" y="1060"/>
                  </a:cubicBezTo>
                  <a:cubicBezTo>
                    <a:pt x="1525" y="1060"/>
                    <a:pt x="1524" y="1060"/>
                    <a:pt x="1523" y="1061"/>
                  </a:cubicBezTo>
                  <a:cubicBezTo>
                    <a:pt x="1540" y="1072"/>
                    <a:pt x="1573" y="1072"/>
                    <a:pt x="1579" y="1095"/>
                  </a:cubicBezTo>
                  <a:cubicBezTo>
                    <a:pt x="1568" y="1089"/>
                    <a:pt x="1557" y="1083"/>
                    <a:pt x="1551" y="1078"/>
                  </a:cubicBezTo>
                  <a:lnTo>
                    <a:pt x="1551" y="1078"/>
                  </a:lnTo>
                  <a:cubicBezTo>
                    <a:pt x="1557" y="1106"/>
                    <a:pt x="1562" y="1100"/>
                    <a:pt x="1568" y="1117"/>
                  </a:cubicBezTo>
                  <a:lnTo>
                    <a:pt x="1590" y="1145"/>
                  </a:lnTo>
                  <a:lnTo>
                    <a:pt x="1590" y="1134"/>
                  </a:lnTo>
                  <a:cubicBezTo>
                    <a:pt x="1629" y="1134"/>
                    <a:pt x="1635" y="1173"/>
                    <a:pt x="1674" y="1184"/>
                  </a:cubicBezTo>
                  <a:cubicBezTo>
                    <a:pt x="1663" y="1181"/>
                    <a:pt x="1657" y="1180"/>
                    <a:pt x="1654" y="1180"/>
                  </a:cubicBezTo>
                  <a:cubicBezTo>
                    <a:pt x="1648" y="1180"/>
                    <a:pt x="1660" y="1187"/>
                    <a:pt x="1652" y="1195"/>
                  </a:cubicBezTo>
                  <a:cubicBezTo>
                    <a:pt x="1657" y="1201"/>
                    <a:pt x="1663" y="1218"/>
                    <a:pt x="1657" y="1218"/>
                  </a:cubicBezTo>
                  <a:cubicBezTo>
                    <a:pt x="1680" y="1223"/>
                    <a:pt x="1674" y="1246"/>
                    <a:pt x="1702" y="1251"/>
                  </a:cubicBezTo>
                  <a:cubicBezTo>
                    <a:pt x="1702" y="1251"/>
                    <a:pt x="1713" y="1263"/>
                    <a:pt x="1702" y="1268"/>
                  </a:cubicBezTo>
                  <a:cubicBezTo>
                    <a:pt x="1707" y="1272"/>
                    <a:pt x="1711" y="1274"/>
                    <a:pt x="1712" y="1274"/>
                  </a:cubicBezTo>
                  <a:cubicBezTo>
                    <a:pt x="1718" y="1274"/>
                    <a:pt x="1709" y="1257"/>
                    <a:pt x="1713" y="1257"/>
                  </a:cubicBezTo>
                  <a:lnTo>
                    <a:pt x="1713" y="1257"/>
                  </a:lnTo>
                  <a:cubicBezTo>
                    <a:pt x="1719" y="1257"/>
                    <a:pt x="1719" y="1263"/>
                    <a:pt x="1725" y="1268"/>
                  </a:cubicBezTo>
                  <a:cubicBezTo>
                    <a:pt x="1719" y="1279"/>
                    <a:pt x="1713" y="1291"/>
                    <a:pt x="1691" y="1307"/>
                  </a:cubicBezTo>
                  <a:lnTo>
                    <a:pt x="1697" y="1307"/>
                  </a:lnTo>
                  <a:cubicBezTo>
                    <a:pt x="1685" y="1341"/>
                    <a:pt x="1674" y="1313"/>
                    <a:pt x="1663" y="1341"/>
                  </a:cubicBezTo>
                  <a:lnTo>
                    <a:pt x="1646" y="1335"/>
                  </a:lnTo>
                  <a:cubicBezTo>
                    <a:pt x="1635" y="1347"/>
                    <a:pt x="1607" y="1386"/>
                    <a:pt x="1585" y="1408"/>
                  </a:cubicBezTo>
                  <a:cubicBezTo>
                    <a:pt x="1590" y="1386"/>
                    <a:pt x="1613" y="1358"/>
                    <a:pt x="1629" y="1335"/>
                  </a:cubicBezTo>
                  <a:lnTo>
                    <a:pt x="1629" y="1335"/>
                  </a:lnTo>
                  <a:cubicBezTo>
                    <a:pt x="1613" y="1347"/>
                    <a:pt x="1585" y="1375"/>
                    <a:pt x="1585" y="1391"/>
                  </a:cubicBezTo>
                  <a:lnTo>
                    <a:pt x="1585" y="1391"/>
                  </a:lnTo>
                  <a:cubicBezTo>
                    <a:pt x="1585" y="1386"/>
                    <a:pt x="1590" y="1375"/>
                    <a:pt x="1596" y="1369"/>
                  </a:cubicBezTo>
                  <a:lnTo>
                    <a:pt x="1596" y="1369"/>
                  </a:lnTo>
                  <a:cubicBezTo>
                    <a:pt x="1590" y="1397"/>
                    <a:pt x="1573" y="1419"/>
                    <a:pt x="1545" y="1442"/>
                  </a:cubicBezTo>
                  <a:cubicBezTo>
                    <a:pt x="1544" y="1437"/>
                    <a:pt x="1541" y="1435"/>
                    <a:pt x="1537" y="1435"/>
                  </a:cubicBezTo>
                  <a:cubicBezTo>
                    <a:pt x="1529" y="1435"/>
                    <a:pt x="1516" y="1445"/>
                    <a:pt x="1501" y="1453"/>
                  </a:cubicBezTo>
                  <a:lnTo>
                    <a:pt x="1495" y="1453"/>
                  </a:lnTo>
                  <a:cubicBezTo>
                    <a:pt x="1484" y="1459"/>
                    <a:pt x="1489" y="1459"/>
                    <a:pt x="1489" y="1464"/>
                  </a:cubicBezTo>
                  <a:lnTo>
                    <a:pt x="1461" y="1464"/>
                  </a:lnTo>
                  <a:cubicBezTo>
                    <a:pt x="1461" y="1459"/>
                    <a:pt x="1461" y="1453"/>
                    <a:pt x="1461" y="1447"/>
                  </a:cubicBezTo>
                  <a:lnTo>
                    <a:pt x="1478" y="1447"/>
                  </a:lnTo>
                  <a:cubicBezTo>
                    <a:pt x="1473" y="1447"/>
                    <a:pt x="1467" y="1436"/>
                    <a:pt x="1484" y="1436"/>
                  </a:cubicBezTo>
                  <a:cubicBezTo>
                    <a:pt x="1473" y="1436"/>
                    <a:pt x="1467" y="1431"/>
                    <a:pt x="1467" y="1431"/>
                  </a:cubicBezTo>
                  <a:cubicBezTo>
                    <a:pt x="1473" y="1380"/>
                    <a:pt x="1484" y="1324"/>
                    <a:pt x="1478" y="1274"/>
                  </a:cubicBezTo>
                  <a:lnTo>
                    <a:pt x="1478" y="1274"/>
                  </a:lnTo>
                  <a:cubicBezTo>
                    <a:pt x="1484" y="1279"/>
                    <a:pt x="1489" y="1279"/>
                    <a:pt x="1484" y="1285"/>
                  </a:cubicBezTo>
                  <a:lnTo>
                    <a:pt x="1484" y="1285"/>
                  </a:lnTo>
                  <a:cubicBezTo>
                    <a:pt x="1501" y="1267"/>
                    <a:pt x="1495" y="1218"/>
                    <a:pt x="1489" y="1218"/>
                  </a:cubicBezTo>
                  <a:cubicBezTo>
                    <a:pt x="1489" y="1212"/>
                    <a:pt x="1491" y="1212"/>
                    <a:pt x="1493" y="1212"/>
                  </a:cubicBezTo>
                  <a:cubicBezTo>
                    <a:pt x="1495" y="1212"/>
                    <a:pt x="1498" y="1212"/>
                    <a:pt x="1501" y="1207"/>
                  </a:cubicBezTo>
                  <a:cubicBezTo>
                    <a:pt x="1512" y="1190"/>
                    <a:pt x="1495" y="1162"/>
                    <a:pt x="1506" y="1151"/>
                  </a:cubicBezTo>
                  <a:lnTo>
                    <a:pt x="1506" y="1151"/>
                  </a:lnTo>
                  <a:cubicBezTo>
                    <a:pt x="1509" y="1151"/>
                    <a:pt x="1510" y="1152"/>
                    <a:pt x="1511" y="1153"/>
                  </a:cubicBezTo>
                  <a:lnTo>
                    <a:pt x="1511" y="1153"/>
                  </a:lnTo>
                  <a:cubicBezTo>
                    <a:pt x="1511" y="1139"/>
                    <a:pt x="1518" y="1115"/>
                    <a:pt x="1511" y="1115"/>
                  </a:cubicBezTo>
                  <a:lnTo>
                    <a:pt x="1511" y="1115"/>
                  </a:lnTo>
                  <a:cubicBezTo>
                    <a:pt x="1510" y="1115"/>
                    <a:pt x="1508" y="1116"/>
                    <a:pt x="1506" y="1117"/>
                  </a:cubicBezTo>
                  <a:cubicBezTo>
                    <a:pt x="1517" y="1089"/>
                    <a:pt x="1512" y="1067"/>
                    <a:pt x="1517" y="1044"/>
                  </a:cubicBezTo>
                  <a:close/>
                  <a:moveTo>
                    <a:pt x="2201" y="1022"/>
                  </a:moveTo>
                  <a:lnTo>
                    <a:pt x="2206" y="1055"/>
                  </a:lnTo>
                  <a:cubicBezTo>
                    <a:pt x="2218" y="1050"/>
                    <a:pt x="2212" y="1050"/>
                    <a:pt x="2223" y="1039"/>
                  </a:cubicBezTo>
                  <a:cubicBezTo>
                    <a:pt x="2229" y="1044"/>
                    <a:pt x="2234" y="1061"/>
                    <a:pt x="2234" y="1072"/>
                  </a:cubicBezTo>
                  <a:cubicBezTo>
                    <a:pt x="2233" y="1065"/>
                    <a:pt x="2230" y="1063"/>
                    <a:pt x="2228" y="1063"/>
                  </a:cubicBezTo>
                  <a:cubicBezTo>
                    <a:pt x="2222" y="1063"/>
                    <a:pt x="2216" y="1076"/>
                    <a:pt x="2212" y="1083"/>
                  </a:cubicBezTo>
                  <a:cubicBezTo>
                    <a:pt x="2216" y="1083"/>
                    <a:pt x="2217" y="1086"/>
                    <a:pt x="2219" y="1086"/>
                  </a:cubicBezTo>
                  <a:cubicBezTo>
                    <a:pt x="2220" y="1086"/>
                    <a:pt x="2221" y="1085"/>
                    <a:pt x="2223" y="1083"/>
                  </a:cubicBezTo>
                  <a:lnTo>
                    <a:pt x="2223" y="1083"/>
                  </a:lnTo>
                  <a:cubicBezTo>
                    <a:pt x="2206" y="1117"/>
                    <a:pt x="2246" y="1089"/>
                    <a:pt x="2234" y="1128"/>
                  </a:cubicBezTo>
                  <a:lnTo>
                    <a:pt x="2229" y="1128"/>
                  </a:lnTo>
                  <a:cubicBezTo>
                    <a:pt x="2234" y="1139"/>
                    <a:pt x="2240" y="1156"/>
                    <a:pt x="2240" y="1173"/>
                  </a:cubicBezTo>
                  <a:cubicBezTo>
                    <a:pt x="2239" y="1174"/>
                    <a:pt x="2238" y="1174"/>
                    <a:pt x="2237" y="1174"/>
                  </a:cubicBezTo>
                  <a:cubicBezTo>
                    <a:pt x="2230" y="1174"/>
                    <a:pt x="2233" y="1156"/>
                    <a:pt x="2223" y="1156"/>
                  </a:cubicBezTo>
                  <a:lnTo>
                    <a:pt x="2223" y="1156"/>
                  </a:lnTo>
                  <a:cubicBezTo>
                    <a:pt x="2223" y="1179"/>
                    <a:pt x="2246" y="1201"/>
                    <a:pt x="2234" y="1218"/>
                  </a:cubicBezTo>
                  <a:cubicBezTo>
                    <a:pt x="2234" y="1212"/>
                    <a:pt x="2229" y="1195"/>
                    <a:pt x="2229" y="1190"/>
                  </a:cubicBezTo>
                  <a:cubicBezTo>
                    <a:pt x="2212" y="1212"/>
                    <a:pt x="2218" y="1212"/>
                    <a:pt x="2218" y="1229"/>
                  </a:cubicBezTo>
                  <a:lnTo>
                    <a:pt x="2213" y="1258"/>
                  </a:lnTo>
                  <a:lnTo>
                    <a:pt x="2213" y="1258"/>
                  </a:lnTo>
                  <a:cubicBezTo>
                    <a:pt x="2212" y="1257"/>
                    <a:pt x="2212" y="1257"/>
                    <a:pt x="2212" y="1257"/>
                  </a:cubicBezTo>
                  <a:lnTo>
                    <a:pt x="2212" y="1263"/>
                  </a:lnTo>
                  <a:lnTo>
                    <a:pt x="2213" y="1258"/>
                  </a:lnTo>
                  <a:lnTo>
                    <a:pt x="2213" y="1258"/>
                  </a:lnTo>
                  <a:cubicBezTo>
                    <a:pt x="2245" y="1285"/>
                    <a:pt x="2223" y="1313"/>
                    <a:pt x="2246" y="1352"/>
                  </a:cubicBezTo>
                  <a:cubicBezTo>
                    <a:pt x="2237" y="1337"/>
                    <a:pt x="2233" y="1333"/>
                    <a:pt x="2231" y="1333"/>
                  </a:cubicBezTo>
                  <a:cubicBezTo>
                    <a:pt x="2228" y="1333"/>
                    <a:pt x="2228" y="1342"/>
                    <a:pt x="2221" y="1342"/>
                  </a:cubicBezTo>
                  <a:cubicBezTo>
                    <a:pt x="2220" y="1342"/>
                    <a:pt x="2219" y="1341"/>
                    <a:pt x="2218" y="1341"/>
                  </a:cubicBezTo>
                  <a:cubicBezTo>
                    <a:pt x="2212" y="1352"/>
                    <a:pt x="2212" y="1363"/>
                    <a:pt x="2206" y="1363"/>
                  </a:cubicBezTo>
                  <a:cubicBezTo>
                    <a:pt x="2218" y="1380"/>
                    <a:pt x="2195" y="1391"/>
                    <a:pt x="2212" y="1419"/>
                  </a:cubicBezTo>
                  <a:cubicBezTo>
                    <a:pt x="2212" y="1419"/>
                    <a:pt x="2212" y="1432"/>
                    <a:pt x="2205" y="1432"/>
                  </a:cubicBezTo>
                  <a:cubicBezTo>
                    <a:pt x="2204" y="1432"/>
                    <a:pt x="2202" y="1431"/>
                    <a:pt x="2201" y="1431"/>
                  </a:cubicBezTo>
                  <a:lnTo>
                    <a:pt x="2201" y="1431"/>
                  </a:lnTo>
                  <a:cubicBezTo>
                    <a:pt x="2202" y="1437"/>
                    <a:pt x="2204" y="1439"/>
                    <a:pt x="2206" y="1439"/>
                  </a:cubicBezTo>
                  <a:cubicBezTo>
                    <a:pt x="2209" y="1439"/>
                    <a:pt x="2213" y="1430"/>
                    <a:pt x="2216" y="1430"/>
                  </a:cubicBezTo>
                  <a:cubicBezTo>
                    <a:pt x="2216" y="1430"/>
                    <a:pt x="2217" y="1430"/>
                    <a:pt x="2218" y="1431"/>
                  </a:cubicBezTo>
                  <a:cubicBezTo>
                    <a:pt x="2223" y="1442"/>
                    <a:pt x="2218" y="1453"/>
                    <a:pt x="2218" y="1470"/>
                  </a:cubicBezTo>
                  <a:lnTo>
                    <a:pt x="2184" y="1470"/>
                  </a:lnTo>
                  <a:lnTo>
                    <a:pt x="2190" y="1481"/>
                  </a:lnTo>
                  <a:cubicBezTo>
                    <a:pt x="2167" y="1475"/>
                    <a:pt x="2122" y="1481"/>
                    <a:pt x="2128" y="1470"/>
                  </a:cubicBezTo>
                  <a:lnTo>
                    <a:pt x="2128" y="1470"/>
                  </a:lnTo>
                  <a:cubicBezTo>
                    <a:pt x="2128" y="1470"/>
                    <a:pt x="2124" y="1477"/>
                    <a:pt x="2117" y="1477"/>
                  </a:cubicBezTo>
                  <a:cubicBezTo>
                    <a:pt x="2115" y="1477"/>
                    <a:pt x="2113" y="1477"/>
                    <a:pt x="2111" y="1475"/>
                  </a:cubicBezTo>
                  <a:lnTo>
                    <a:pt x="2111" y="1470"/>
                  </a:lnTo>
                  <a:lnTo>
                    <a:pt x="2061" y="1475"/>
                  </a:lnTo>
                  <a:cubicBezTo>
                    <a:pt x="2022" y="1470"/>
                    <a:pt x="2072" y="1447"/>
                    <a:pt x="2016" y="1442"/>
                  </a:cubicBezTo>
                  <a:cubicBezTo>
                    <a:pt x="1994" y="1442"/>
                    <a:pt x="1954" y="1459"/>
                    <a:pt x="1960" y="1464"/>
                  </a:cubicBezTo>
                  <a:cubicBezTo>
                    <a:pt x="1971" y="1464"/>
                    <a:pt x="1982" y="1470"/>
                    <a:pt x="1982" y="1475"/>
                  </a:cubicBezTo>
                  <a:lnTo>
                    <a:pt x="1966" y="1481"/>
                  </a:lnTo>
                  <a:lnTo>
                    <a:pt x="1960" y="1481"/>
                  </a:lnTo>
                  <a:cubicBezTo>
                    <a:pt x="1949" y="1470"/>
                    <a:pt x="1932" y="1464"/>
                    <a:pt x="1926" y="1453"/>
                  </a:cubicBezTo>
                  <a:lnTo>
                    <a:pt x="1949" y="1447"/>
                  </a:lnTo>
                  <a:lnTo>
                    <a:pt x="1915" y="1436"/>
                  </a:lnTo>
                  <a:cubicBezTo>
                    <a:pt x="1915" y="1432"/>
                    <a:pt x="1918" y="1426"/>
                    <a:pt x="1923" y="1426"/>
                  </a:cubicBezTo>
                  <a:cubicBezTo>
                    <a:pt x="1926" y="1426"/>
                    <a:pt x="1928" y="1427"/>
                    <a:pt x="1932" y="1431"/>
                  </a:cubicBezTo>
                  <a:cubicBezTo>
                    <a:pt x="1926" y="1408"/>
                    <a:pt x="1915" y="1419"/>
                    <a:pt x="1910" y="1397"/>
                  </a:cubicBezTo>
                  <a:lnTo>
                    <a:pt x="1893" y="1386"/>
                  </a:lnTo>
                  <a:cubicBezTo>
                    <a:pt x="1896" y="1386"/>
                    <a:pt x="1898" y="1381"/>
                    <a:pt x="1901" y="1381"/>
                  </a:cubicBezTo>
                  <a:cubicBezTo>
                    <a:pt x="1903" y="1381"/>
                    <a:pt x="1906" y="1382"/>
                    <a:pt x="1910" y="1386"/>
                  </a:cubicBezTo>
                  <a:cubicBezTo>
                    <a:pt x="1887" y="1352"/>
                    <a:pt x="1854" y="1352"/>
                    <a:pt x="1854" y="1330"/>
                  </a:cubicBezTo>
                  <a:lnTo>
                    <a:pt x="1859" y="1330"/>
                  </a:lnTo>
                  <a:cubicBezTo>
                    <a:pt x="1847" y="1319"/>
                    <a:pt x="1841" y="1316"/>
                    <a:pt x="1838" y="1316"/>
                  </a:cubicBezTo>
                  <a:cubicBezTo>
                    <a:pt x="1832" y="1316"/>
                    <a:pt x="1834" y="1326"/>
                    <a:pt x="1821" y="1326"/>
                  </a:cubicBezTo>
                  <a:cubicBezTo>
                    <a:pt x="1818" y="1326"/>
                    <a:pt x="1814" y="1326"/>
                    <a:pt x="1809" y="1324"/>
                  </a:cubicBezTo>
                  <a:lnTo>
                    <a:pt x="1809" y="1307"/>
                  </a:lnTo>
                  <a:cubicBezTo>
                    <a:pt x="1814" y="1302"/>
                    <a:pt x="1820" y="1296"/>
                    <a:pt x="1831" y="1291"/>
                  </a:cubicBezTo>
                  <a:lnTo>
                    <a:pt x="1831" y="1313"/>
                  </a:lnTo>
                  <a:cubicBezTo>
                    <a:pt x="1887" y="1246"/>
                    <a:pt x="1971" y="1201"/>
                    <a:pt x="2033" y="1134"/>
                  </a:cubicBezTo>
                  <a:lnTo>
                    <a:pt x="2033" y="1134"/>
                  </a:lnTo>
                  <a:cubicBezTo>
                    <a:pt x="2033" y="1145"/>
                    <a:pt x="2033" y="1145"/>
                    <a:pt x="2027" y="1151"/>
                  </a:cubicBezTo>
                  <a:cubicBezTo>
                    <a:pt x="2050" y="1151"/>
                    <a:pt x="2083" y="1111"/>
                    <a:pt x="2078" y="1106"/>
                  </a:cubicBezTo>
                  <a:cubicBezTo>
                    <a:pt x="2081" y="1102"/>
                    <a:pt x="2083" y="1101"/>
                    <a:pt x="2084" y="1101"/>
                  </a:cubicBezTo>
                  <a:cubicBezTo>
                    <a:pt x="2087" y="1101"/>
                    <a:pt x="2087" y="1106"/>
                    <a:pt x="2094" y="1106"/>
                  </a:cubicBezTo>
                  <a:cubicBezTo>
                    <a:pt x="2110" y="1101"/>
                    <a:pt x="2121" y="1072"/>
                    <a:pt x="2135" y="1072"/>
                  </a:cubicBezTo>
                  <a:cubicBezTo>
                    <a:pt x="2136" y="1072"/>
                    <a:pt x="2137" y="1072"/>
                    <a:pt x="2138" y="1072"/>
                  </a:cubicBezTo>
                  <a:lnTo>
                    <a:pt x="2138" y="1072"/>
                  </a:lnTo>
                  <a:cubicBezTo>
                    <a:pt x="2150" y="1061"/>
                    <a:pt x="2176" y="1049"/>
                    <a:pt x="2162" y="1044"/>
                  </a:cubicBezTo>
                  <a:cubicBezTo>
                    <a:pt x="2178" y="1039"/>
                    <a:pt x="2190" y="1027"/>
                    <a:pt x="2201" y="1022"/>
                  </a:cubicBezTo>
                  <a:close/>
                  <a:moveTo>
                    <a:pt x="1825" y="1487"/>
                  </a:moveTo>
                  <a:lnTo>
                    <a:pt x="1831" y="1488"/>
                  </a:lnTo>
                  <a:lnTo>
                    <a:pt x="1831" y="1488"/>
                  </a:lnTo>
                  <a:cubicBezTo>
                    <a:pt x="1830" y="1487"/>
                    <a:pt x="1828" y="1487"/>
                    <a:pt x="1825" y="1487"/>
                  </a:cubicBezTo>
                  <a:close/>
                  <a:moveTo>
                    <a:pt x="1831" y="1488"/>
                  </a:moveTo>
                  <a:cubicBezTo>
                    <a:pt x="1834" y="1492"/>
                    <a:pt x="1830" y="1499"/>
                    <a:pt x="1825" y="1503"/>
                  </a:cubicBezTo>
                  <a:cubicBezTo>
                    <a:pt x="1821" y="1505"/>
                    <a:pt x="1818" y="1505"/>
                    <a:pt x="1814" y="1505"/>
                  </a:cubicBezTo>
                  <a:cubicBezTo>
                    <a:pt x="1801" y="1505"/>
                    <a:pt x="1796" y="1497"/>
                    <a:pt x="1792" y="1492"/>
                  </a:cubicBezTo>
                  <a:lnTo>
                    <a:pt x="1792" y="1492"/>
                  </a:lnTo>
                  <a:cubicBezTo>
                    <a:pt x="1797" y="1503"/>
                    <a:pt x="1781" y="1503"/>
                    <a:pt x="1775" y="1509"/>
                  </a:cubicBezTo>
                  <a:cubicBezTo>
                    <a:pt x="1797" y="1509"/>
                    <a:pt x="1831" y="1509"/>
                    <a:pt x="1842" y="1492"/>
                  </a:cubicBezTo>
                  <a:lnTo>
                    <a:pt x="1831" y="1488"/>
                  </a:lnTo>
                  <a:close/>
                  <a:moveTo>
                    <a:pt x="1377" y="1509"/>
                  </a:moveTo>
                  <a:cubicBezTo>
                    <a:pt x="1372" y="1515"/>
                    <a:pt x="1366" y="1520"/>
                    <a:pt x="1361" y="1520"/>
                  </a:cubicBezTo>
                  <a:lnTo>
                    <a:pt x="1361" y="1509"/>
                  </a:lnTo>
                  <a:close/>
                  <a:moveTo>
                    <a:pt x="3108" y="563"/>
                  </a:moveTo>
                  <a:cubicBezTo>
                    <a:pt x="3130" y="563"/>
                    <a:pt x="3153" y="563"/>
                    <a:pt x="3170" y="579"/>
                  </a:cubicBezTo>
                  <a:cubicBezTo>
                    <a:pt x="3147" y="591"/>
                    <a:pt x="3175" y="591"/>
                    <a:pt x="3164" y="607"/>
                  </a:cubicBezTo>
                  <a:cubicBezTo>
                    <a:pt x="3170" y="607"/>
                    <a:pt x="3175" y="607"/>
                    <a:pt x="3181" y="613"/>
                  </a:cubicBezTo>
                  <a:lnTo>
                    <a:pt x="3181" y="602"/>
                  </a:lnTo>
                  <a:cubicBezTo>
                    <a:pt x="3192" y="613"/>
                    <a:pt x="3209" y="630"/>
                    <a:pt x="3209" y="647"/>
                  </a:cubicBezTo>
                  <a:cubicBezTo>
                    <a:pt x="3203" y="641"/>
                    <a:pt x="3203" y="641"/>
                    <a:pt x="3198" y="635"/>
                  </a:cubicBezTo>
                  <a:lnTo>
                    <a:pt x="3198" y="635"/>
                  </a:lnTo>
                  <a:cubicBezTo>
                    <a:pt x="3203" y="647"/>
                    <a:pt x="3203" y="658"/>
                    <a:pt x="3203" y="675"/>
                  </a:cubicBezTo>
                  <a:cubicBezTo>
                    <a:pt x="3209" y="663"/>
                    <a:pt x="3209" y="658"/>
                    <a:pt x="3209" y="652"/>
                  </a:cubicBezTo>
                  <a:cubicBezTo>
                    <a:pt x="3213" y="661"/>
                    <a:pt x="3218" y="662"/>
                    <a:pt x="3221" y="662"/>
                  </a:cubicBezTo>
                  <a:cubicBezTo>
                    <a:pt x="3222" y="662"/>
                    <a:pt x="3223" y="662"/>
                    <a:pt x="3224" y="662"/>
                  </a:cubicBezTo>
                  <a:cubicBezTo>
                    <a:pt x="3227" y="662"/>
                    <a:pt x="3228" y="663"/>
                    <a:pt x="3226" y="680"/>
                  </a:cubicBezTo>
                  <a:cubicBezTo>
                    <a:pt x="3226" y="679"/>
                    <a:pt x="3226" y="678"/>
                    <a:pt x="3226" y="678"/>
                  </a:cubicBezTo>
                  <a:cubicBezTo>
                    <a:pt x="3225" y="678"/>
                    <a:pt x="3224" y="704"/>
                    <a:pt x="3214" y="714"/>
                  </a:cubicBezTo>
                  <a:cubicBezTo>
                    <a:pt x="3214" y="725"/>
                    <a:pt x="3220" y="742"/>
                    <a:pt x="3209" y="759"/>
                  </a:cubicBezTo>
                  <a:cubicBezTo>
                    <a:pt x="3204" y="759"/>
                    <a:pt x="3196" y="751"/>
                    <a:pt x="3190" y="751"/>
                  </a:cubicBezTo>
                  <a:cubicBezTo>
                    <a:pt x="3189" y="751"/>
                    <a:pt x="3188" y="752"/>
                    <a:pt x="3186" y="753"/>
                  </a:cubicBezTo>
                  <a:cubicBezTo>
                    <a:pt x="3197" y="763"/>
                    <a:pt x="3178" y="803"/>
                    <a:pt x="3180" y="822"/>
                  </a:cubicBezTo>
                  <a:lnTo>
                    <a:pt x="3180" y="822"/>
                  </a:lnTo>
                  <a:cubicBezTo>
                    <a:pt x="3179" y="820"/>
                    <a:pt x="3177" y="818"/>
                    <a:pt x="3174" y="818"/>
                  </a:cubicBezTo>
                  <a:cubicBezTo>
                    <a:pt x="3173" y="818"/>
                    <a:pt x="3171" y="819"/>
                    <a:pt x="3170" y="820"/>
                  </a:cubicBezTo>
                  <a:lnTo>
                    <a:pt x="3175" y="831"/>
                  </a:lnTo>
                  <a:cubicBezTo>
                    <a:pt x="3172" y="838"/>
                    <a:pt x="3171" y="841"/>
                    <a:pt x="3168" y="841"/>
                  </a:cubicBezTo>
                  <a:cubicBezTo>
                    <a:pt x="3166" y="841"/>
                    <a:pt x="3163" y="839"/>
                    <a:pt x="3158" y="837"/>
                  </a:cubicBezTo>
                  <a:lnTo>
                    <a:pt x="3158" y="837"/>
                  </a:lnTo>
                  <a:cubicBezTo>
                    <a:pt x="3153" y="854"/>
                    <a:pt x="3160" y="854"/>
                    <a:pt x="3165" y="854"/>
                  </a:cubicBezTo>
                  <a:cubicBezTo>
                    <a:pt x="3170" y="854"/>
                    <a:pt x="3172" y="854"/>
                    <a:pt x="3158" y="871"/>
                  </a:cubicBezTo>
                  <a:cubicBezTo>
                    <a:pt x="3158" y="865"/>
                    <a:pt x="3158" y="865"/>
                    <a:pt x="3158" y="859"/>
                  </a:cubicBezTo>
                  <a:cubicBezTo>
                    <a:pt x="3136" y="899"/>
                    <a:pt x="3130" y="938"/>
                    <a:pt x="3108" y="966"/>
                  </a:cubicBezTo>
                  <a:cubicBezTo>
                    <a:pt x="3106" y="966"/>
                    <a:pt x="3105" y="966"/>
                    <a:pt x="3104" y="966"/>
                  </a:cubicBezTo>
                  <a:cubicBezTo>
                    <a:pt x="3090" y="966"/>
                    <a:pt x="3118" y="938"/>
                    <a:pt x="3097" y="938"/>
                  </a:cubicBezTo>
                  <a:lnTo>
                    <a:pt x="3097" y="938"/>
                  </a:lnTo>
                  <a:cubicBezTo>
                    <a:pt x="3076" y="985"/>
                    <a:pt x="3060" y="1041"/>
                    <a:pt x="3031" y="1085"/>
                  </a:cubicBezTo>
                  <a:lnTo>
                    <a:pt x="3031" y="1085"/>
                  </a:lnTo>
                  <a:cubicBezTo>
                    <a:pt x="3030" y="1085"/>
                    <a:pt x="3030" y="1084"/>
                    <a:pt x="3030" y="1083"/>
                  </a:cubicBezTo>
                  <a:lnTo>
                    <a:pt x="3030" y="1083"/>
                  </a:lnTo>
                  <a:lnTo>
                    <a:pt x="3024" y="1095"/>
                  </a:lnTo>
                  <a:cubicBezTo>
                    <a:pt x="3026" y="1091"/>
                    <a:pt x="3029" y="1088"/>
                    <a:pt x="3031" y="1085"/>
                  </a:cubicBezTo>
                  <a:lnTo>
                    <a:pt x="3031" y="1085"/>
                  </a:lnTo>
                  <a:cubicBezTo>
                    <a:pt x="3043" y="1105"/>
                    <a:pt x="3001" y="1111"/>
                    <a:pt x="2992" y="1135"/>
                  </a:cubicBezTo>
                  <a:lnTo>
                    <a:pt x="2992" y="1135"/>
                  </a:lnTo>
                  <a:cubicBezTo>
                    <a:pt x="2991" y="1131"/>
                    <a:pt x="2985" y="1128"/>
                    <a:pt x="2985" y="1128"/>
                  </a:cubicBezTo>
                  <a:cubicBezTo>
                    <a:pt x="2962" y="1156"/>
                    <a:pt x="2951" y="1195"/>
                    <a:pt x="2918" y="1246"/>
                  </a:cubicBezTo>
                  <a:lnTo>
                    <a:pt x="2918" y="1235"/>
                  </a:lnTo>
                  <a:cubicBezTo>
                    <a:pt x="2901" y="1251"/>
                    <a:pt x="2884" y="1279"/>
                    <a:pt x="2867" y="1296"/>
                  </a:cubicBezTo>
                  <a:cubicBezTo>
                    <a:pt x="2867" y="1307"/>
                    <a:pt x="2856" y="1313"/>
                    <a:pt x="2867" y="1313"/>
                  </a:cubicBezTo>
                  <a:cubicBezTo>
                    <a:pt x="2794" y="1352"/>
                    <a:pt x="2794" y="1436"/>
                    <a:pt x="2727" y="1464"/>
                  </a:cubicBezTo>
                  <a:cubicBezTo>
                    <a:pt x="2732" y="1460"/>
                    <a:pt x="2736" y="1452"/>
                    <a:pt x="2735" y="1452"/>
                  </a:cubicBezTo>
                  <a:lnTo>
                    <a:pt x="2735" y="1452"/>
                  </a:lnTo>
                  <a:cubicBezTo>
                    <a:pt x="2735" y="1452"/>
                    <a:pt x="2734" y="1452"/>
                    <a:pt x="2733" y="1453"/>
                  </a:cubicBezTo>
                  <a:lnTo>
                    <a:pt x="2699" y="1498"/>
                  </a:lnTo>
                  <a:cubicBezTo>
                    <a:pt x="2702" y="1499"/>
                    <a:pt x="2705" y="1500"/>
                    <a:pt x="2707" y="1500"/>
                  </a:cubicBezTo>
                  <a:cubicBezTo>
                    <a:pt x="2711" y="1500"/>
                    <a:pt x="2714" y="1496"/>
                    <a:pt x="2722" y="1492"/>
                  </a:cubicBezTo>
                  <a:lnTo>
                    <a:pt x="2722" y="1492"/>
                  </a:lnTo>
                  <a:cubicBezTo>
                    <a:pt x="2727" y="1503"/>
                    <a:pt x="2716" y="1520"/>
                    <a:pt x="2710" y="1531"/>
                  </a:cubicBezTo>
                  <a:cubicBezTo>
                    <a:pt x="2715" y="1519"/>
                    <a:pt x="2712" y="1515"/>
                    <a:pt x="2707" y="1515"/>
                  </a:cubicBezTo>
                  <a:cubicBezTo>
                    <a:pt x="2700" y="1515"/>
                    <a:pt x="2688" y="1520"/>
                    <a:pt x="2682" y="1520"/>
                  </a:cubicBezTo>
                  <a:cubicBezTo>
                    <a:pt x="2688" y="1520"/>
                    <a:pt x="2688" y="1526"/>
                    <a:pt x="2694" y="1531"/>
                  </a:cubicBezTo>
                  <a:cubicBezTo>
                    <a:pt x="2682" y="1531"/>
                    <a:pt x="2682" y="1531"/>
                    <a:pt x="2677" y="1537"/>
                  </a:cubicBezTo>
                  <a:cubicBezTo>
                    <a:pt x="2587" y="1520"/>
                    <a:pt x="2492" y="1520"/>
                    <a:pt x="2408" y="1492"/>
                  </a:cubicBezTo>
                  <a:cubicBezTo>
                    <a:pt x="2399" y="1489"/>
                    <a:pt x="2393" y="1487"/>
                    <a:pt x="2387" y="1487"/>
                  </a:cubicBezTo>
                  <a:cubicBezTo>
                    <a:pt x="2375" y="1487"/>
                    <a:pt x="2367" y="1494"/>
                    <a:pt x="2352" y="1498"/>
                  </a:cubicBezTo>
                  <a:lnTo>
                    <a:pt x="2352" y="1481"/>
                  </a:lnTo>
                  <a:lnTo>
                    <a:pt x="2318" y="1498"/>
                  </a:lnTo>
                  <a:cubicBezTo>
                    <a:pt x="2290" y="1498"/>
                    <a:pt x="2274" y="1487"/>
                    <a:pt x="2251" y="1481"/>
                  </a:cubicBezTo>
                  <a:cubicBezTo>
                    <a:pt x="2255" y="1460"/>
                    <a:pt x="2250" y="1433"/>
                    <a:pt x="2257" y="1418"/>
                  </a:cubicBezTo>
                  <a:lnTo>
                    <a:pt x="2257" y="1418"/>
                  </a:lnTo>
                  <a:cubicBezTo>
                    <a:pt x="2256" y="1419"/>
                    <a:pt x="2256" y="1420"/>
                    <a:pt x="2255" y="1420"/>
                  </a:cubicBezTo>
                  <a:cubicBezTo>
                    <a:pt x="2254" y="1420"/>
                    <a:pt x="2253" y="1417"/>
                    <a:pt x="2251" y="1408"/>
                  </a:cubicBezTo>
                  <a:cubicBezTo>
                    <a:pt x="2274" y="1397"/>
                    <a:pt x="2246" y="1375"/>
                    <a:pt x="2257" y="1352"/>
                  </a:cubicBezTo>
                  <a:lnTo>
                    <a:pt x="2257" y="1352"/>
                  </a:lnTo>
                  <a:cubicBezTo>
                    <a:pt x="2264" y="1356"/>
                    <a:pt x="2264" y="1368"/>
                    <a:pt x="2267" y="1368"/>
                  </a:cubicBezTo>
                  <a:cubicBezTo>
                    <a:pt x="2268" y="1368"/>
                    <a:pt x="2270" y="1365"/>
                    <a:pt x="2274" y="1358"/>
                  </a:cubicBezTo>
                  <a:cubicBezTo>
                    <a:pt x="2251" y="1341"/>
                    <a:pt x="2279" y="1313"/>
                    <a:pt x="2274" y="1291"/>
                  </a:cubicBezTo>
                  <a:cubicBezTo>
                    <a:pt x="2268" y="1291"/>
                    <a:pt x="2268" y="1285"/>
                    <a:pt x="2262" y="1279"/>
                  </a:cubicBezTo>
                  <a:lnTo>
                    <a:pt x="2262" y="1279"/>
                  </a:lnTo>
                  <a:cubicBezTo>
                    <a:pt x="2268" y="1285"/>
                    <a:pt x="2274" y="1285"/>
                    <a:pt x="2274" y="1291"/>
                  </a:cubicBezTo>
                  <a:lnTo>
                    <a:pt x="2285" y="1291"/>
                  </a:lnTo>
                  <a:cubicBezTo>
                    <a:pt x="2285" y="1285"/>
                    <a:pt x="2268" y="1279"/>
                    <a:pt x="2262" y="1279"/>
                  </a:cubicBezTo>
                  <a:lnTo>
                    <a:pt x="2262" y="1279"/>
                  </a:lnTo>
                  <a:cubicBezTo>
                    <a:pt x="2262" y="1279"/>
                    <a:pt x="2262" y="1279"/>
                    <a:pt x="2262" y="1279"/>
                  </a:cubicBezTo>
                  <a:cubicBezTo>
                    <a:pt x="2262" y="1263"/>
                    <a:pt x="2262" y="1240"/>
                    <a:pt x="2257" y="1212"/>
                  </a:cubicBezTo>
                  <a:lnTo>
                    <a:pt x="2257" y="1212"/>
                  </a:lnTo>
                  <a:cubicBezTo>
                    <a:pt x="2257" y="1212"/>
                    <a:pt x="2257" y="1213"/>
                    <a:pt x="2257" y="1213"/>
                  </a:cubicBezTo>
                  <a:cubicBezTo>
                    <a:pt x="2262" y="1213"/>
                    <a:pt x="2263" y="1149"/>
                    <a:pt x="2268" y="1123"/>
                  </a:cubicBezTo>
                  <a:lnTo>
                    <a:pt x="2274" y="1123"/>
                  </a:lnTo>
                  <a:cubicBezTo>
                    <a:pt x="2257" y="1117"/>
                    <a:pt x="2257" y="1083"/>
                    <a:pt x="2251" y="1061"/>
                  </a:cubicBezTo>
                  <a:lnTo>
                    <a:pt x="2251" y="1061"/>
                  </a:lnTo>
                  <a:cubicBezTo>
                    <a:pt x="2262" y="1061"/>
                    <a:pt x="2268" y="1067"/>
                    <a:pt x="2274" y="1078"/>
                  </a:cubicBezTo>
                  <a:lnTo>
                    <a:pt x="2268" y="1055"/>
                  </a:lnTo>
                  <a:cubicBezTo>
                    <a:pt x="2262" y="1050"/>
                    <a:pt x="2262" y="1044"/>
                    <a:pt x="2257" y="1027"/>
                  </a:cubicBezTo>
                  <a:lnTo>
                    <a:pt x="2257" y="1027"/>
                  </a:lnTo>
                  <a:lnTo>
                    <a:pt x="2274" y="1033"/>
                  </a:lnTo>
                  <a:cubicBezTo>
                    <a:pt x="2268" y="1016"/>
                    <a:pt x="2262" y="994"/>
                    <a:pt x="2257" y="977"/>
                  </a:cubicBezTo>
                  <a:cubicBezTo>
                    <a:pt x="2274" y="966"/>
                    <a:pt x="2285" y="960"/>
                    <a:pt x="2279" y="949"/>
                  </a:cubicBezTo>
                  <a:lnTo>
                    <a:pt x="2279" y="949"/>
                  </a:lnTo>
                  <a:cubicBezTo>
                    <a:pt x="2282" y="954"/>
                    <a:pt x="2286" y="956"/>
                    <a:pt x="2291" y="956"/>
                  </a:cubicBezTo>
                  <a:cubicBezTo>
                    <a:pt x="2309" y="956"/>
                    <a:pt x="2341" y="930"/>
                    <a:pt x="2351" y="917"/>
                  </a:cubicBezTo>
                  <a:lnTo>
                    <a:pt x="2351" y="917"/>
                  </a:lnTo>
                  <a:cubicBezTo>
                    <a:pt x="2351" y="917"/>
                    <a:pt x="2351" y="917"/>
                    <a:pt x="2352" y="917"/>
                  </a:cubicBezTo>
                  <a:cubicBezTo>
                    <a:pt x="2354" y="917"/>
                    <a:pt x="2358" y="916"/>
                    <a:pt x="2362" y="916"/>
                  </a:cubicBezTo>
                  <a:cubicBezTo>
                    <a:pt x="2366" y="916"/>
                    <a:pt x="2369" y="917"/>
                    <a:pt x="2369" y="921"/>
                  </a:cubicBezTo>
                  <a:cubicBezTo>
                    <a:pt x="2386" y="910"/>
                    <a:pt x="2402" y="893"/>
                    <a:pt x="2391" y="887"/>
                  </a:cubicBezTo>
                  <a:cubicBezTo>
                    <a:pt x="2437" y="882"/>
                    <a:pt x="2455" y="835"/>
                    <a:pt x="2483" y="835"/>
                  </a:cubicBezTo>
                  <a:cubicBezTo>
                    <a:pt x="2486" y="835"/>
                    <a:pt x="2489" y="836"/>
                    <a:pt x="2492" y="837"/>
                  </a:cubicBezTo>
                  <a:cubicBezTo>
                    <a:pt x="2548" y="792"/>
                    <a:pt x="2604" y="753"/>
                    <a:pt x="2654" y="719"/>
                  </a:cubicBezTo>
                  <a:lnTo>
                    <a:pt x="2654" y="719"/>
                  </a:lnTo>
                  <a:cubicBezTo>
                    <a:pt x="2666" y="742"/>
                    <a:pt x="2593" y="753"/>
                    <a:pt x="2610" y="775"/>
                  </a:cubicBezTo>
                  <a:cubicBezTo>
                    <a:pt x="2654" y="736"/>
                    <a:pt x="2677" y="708"/>
                    <a:pt x="2733" y="686"/>
                  </a:cubicBezTo>
                  <a:cubicBezTo>
                    <a:pt x="2735" y="685"/>
                    <a:pt x="2737" y="685"/>
                    <a:pt x="2738" y="685"/>
                  </a:cubicBezTo>
                  <a:lnTo>
                    <a:pt x="2738" y="685"/>
                  </a:lnTo>
                  <a:cubicBezTo>
                    <a:pt x="2744" y="685"/>
                    <a:pt x="2727" y="698"/>
                    <a:pt x="2727" y="703"/>
                  </a:cubicBezTo>
                  <a:cubicBezTo>
                    <a:pt x="2778" y="669"/>
                    <a:pt x="2828" y="658"/>
                    <a:pt x="2873" y="630"/>
                  </a:cubicBezTo>
                  <a:lnTo>
                    <a:pt x="2873" y="630"/>
                  </a:lnTo>
                  <a:cubicBezTo>
                    <a:pt x="2873" y="630"/>
                    <a:pt x="2873" y="635"/>
                    <a:pt x="2867" y="635"/>
                  </a:cubicBezTo>
                  <a:cubicBezTo>
                    <a:pt x="2878" y="635"/>
                    <a:pt x="2890" y="630"/>
                    <a:pt x="2884" y="624"/>
                  </a:cubicBezTo>
                  <a:lnTo>
                    <a:pt x="2884" y="624"/>
                  </a:lnTo>
                  <a:lnTo>
                    <a:pt x="2878" y="630"/>
                  </a:lnTo>
                  <a:cubicBezTo>
                    <a:pt x="2858" y="625"/>
                    <a:pt x="2899" y="596"/>
                    <a:pt x="2906" y="582"/>
                  </a:cubicBezTo>
                  <a:lnTo>
                    <a:pt x="2906" y="582"/>
                  </a:lnTo>
                  <a:cubicBezTo>
                    <a:pt x="2903" y="593"/>
                    <a:pt x="2909" y="594"/>
                    <a:pt x="2917" y="594"/>
                  </a:cubicBezTo>
                  <a:cubicBezTo>
                    <a:pt x="2922" y="594"/>
                    <a:pt x="2926" y="594"/>
                    <a:pt x="2931" y="594"/>
                  </a:cubicBezTo>
                  <a:cubicBezTo>
                    <a:pt x="2940" y="594"/>
                    <a:pt x="2947" y="596"/>
                    <a:pt x="2940" y="613"/>
                  </a:cubicBezTo>
                  <a:cubicBezTo>
                    <a:pt x="2946" y="607"/>
                    <a:pt x="2951" y="602"/>
                    <a:pt x="2951" y="596"/>
                  </a:cubicBezTo>
                  <a:cubicBezTo>
                    <a:pt x="2962" y="596"/>
                    <a:pt x="2962" y="596"/>
                    <a:pt x="2957" y="607"/>
                  </a:cubicBezTo>
                  <a:cubicBezTo>
                    <a:pt x="2990" y="596"/>
                    <a:pt x="2974" y="585"/>
                    <a:pt x="3007" y="579"/>
                  </a:cubicBezTo>
                  <a:lnTo>
                    <a:pt x="3007" y="579"/>
                  </a:lnTo>
                  <a:cubicBezTo>
                    <a:pt x="3007" y="585"/>
                    <a:pt x="3002" y="591"/>
                    <a:pt x="3002" y="596"/>
                  </a:cubicBezTo>
                  <a:cubicBezTo>
                    <a:pt x="3013" y="585"/>
                    <a:pt x="3030" y="568"/>
                    <a:pt x="3058" y="568"/>
                  </a:cubicBezTo>
                  <a:cubicBezTo>
                    <a:pt x="3053" y="573"/>
                    <a:pt x="3056" y="577"/>
                    <a:pt x="3054" y="579"/>
                  </a:cubicBezTo>
                  <a:lnTo>
                    <a:pt x="3054" y="579"/>
                  </a:lnTo>
                  <a:cubicBezTo>
                    <a:pt x="3075" y="573"/>
                    <a:pt x="3092" y="568"/>
                    <a:pt x="3108" y="563"/>
                  </a:cubicBezTo>
                  <a:close/>
                  <a:moveTo>
                    <a:pt x="2750" y="1537"/>
                  </a:moveTo>
                  <a:lnTo>
                    <a:pt x="2750" y="1537"/>
                  </a:lnTo>
                  <a:lnTo>
                    <a:pt x="2750" y="1537"/>
                  </a:lnTo>
                  <a:close/>
                  <a:moveTo>
                    <a:pt x="2722" y="1537"/>
                  </a:moveTo>
                  <a:lnTo>
                    <a:pt x="2722" y="1537"/>
                  </a:lnTo>
                  <a:cubicBezTo>
                    <a:pt x="2725" y="1541"/>
                    <a:pt x="2729" y="1542"/>
                    <a:pt x="2731" y="1542"/>
                  </a:cubicBezTo>
                  <a:lnTo>
                    <a:pt x="2731" y="1542"/>
                  </a:lnTo>
                  <a:cubicBezTo>
                    <a:pt x="2730" y="1541"/>
                    <a:pt x="2727" y="1540"/>
                    <a:pt x="2722" y="1537"/>
                  </a:cubicBezTo>
                  <a:close/>
                  <a:moveTo>
                    <a:pt x="2031" y="1541"/>
                  </a:moveTo>
                  <a:cubicBezTo>
                    <a:pt x="2030" y="1542"/>
                    <a:pt x="2029" y="1542"/>
                    <a:pt x="2027" y="1543"/>
                  </a:cubicBezTo>
                  <a:lnTo>
                    <a:pt x="2033" y="1543"/>
                  </a:lnTo>
                  <a:lnTo>
                    <a:pt x="2031" y="1541"/>
                  </a:lnTo>
                  <a:close/>
                  <a:moveTo>
                    <a:pt x="2005" y="1543"/>
                  </a:moveTo>
                  <a:cubicBezTo>
                    <a:pt x="2010" y="1544"/>
                    <a:pt x="2014" y="1545"/>
                    <a:pt x="2017" y="1545"/>
                  </a:cubicBezTo>
                  <a:cubicBezTo>
                    <a:pt x="2021" y="1545"/>
                    <a:pt x="2024" y="1544"/>
                    <a:pt x="2027" y="1543"/>
                  </a:cubicBezTo>
                  <a:close/>
                  <a:moveTo>
                    <a:pt x="2727" y="1531"/>
                  </a:moveTo>
                  <a:cubicBezTo>
                    <a:pt x="2733" y="1537"/>
                    <a:pt x="2733" y="1537"/>
                    <a:pt x="2733" y="1543"/>
                  </a:cubicBezTo>
                  <a:cubicBezTo>
                    <a:pt x="2733" y="1543"/>
                    <a:pt x="2732" y="1543"/>
                    <a:pt x="2731" y="1542"/>
                  </a:cubicBezTo>
                  <a:lnTo>
                    <a:pt x="2731" y="1542"/>
                  </a:lnTo>
                  <a:cubicBezTo>
                    <a:pt x="2733" y="1544"/>
                    <a:pt x="2733" y="1545"/>
                    <a:pt x="2733" y="1548"/>
                  </a:cubicBezTo>
                  <a:cubicBezTo>
                    <a:pt x="2727" y="1548"/>
                    <a:pt x="2727" y="1543"/>
                    <a:pt x="2722" y="1543"/>
                  </a:cubicBezTo>
                  <a:cubicBezTo>
                    <a:pt x="2722" y="1543"/>
                    <a:pt x="2722" y="1543"/>
                    <a:pt x="2722" y="1537"/>
                  </a:cubicBezTo>
                  <a:cubicBezTo>
                    <a:pt x="2727" y="1537"/>
                    <a:pt x="2727" y="1537"/>
                    <a:pt x="2727" y="1531"/>
                  </a:cubicBezTo>
                  <a:close/>
                  <a:moveTo>
                    <a:pt x="2750" y="1537"/>
                  </a:moveTo>
                  <a:lnTo>
                    <a:pt x="2744" y="1543"/>
                  </a:lnTo>
                  <a:cubicBezTo>
                    <a:pt x="2744" y="1543"/>
                    <a:pt x="2750" y="1548"/>
                    <a:pt x="2750" y="1548"/>
                  </a:cubicBezTo>
                  <a:lnTo>
                    <a:pt x="2750" y="1537"/>
                  </a:lnTo>
                  <a:close/>
                  <a:moveTo>
                    <a:pt x="1020" y="1561"/>
                  </a:moveTo>
                  <a:cubicBezTo>
                    <a:pt x="1022" y="1563"/>
                    <a:pt x="1023" y="1564"/>
                    <a:pt x="1025" y="1565"/>
                  </a:cubicBezTo>
                  <a:cubicBezTo>
                    <a:pt x="1025" y="1565"/>
                    <a:pt x="1023" y="1563"/>
                    <a:pt x="1020" y="1561"/>
                  </a:cubicBezTo>
                  <a:close/>
                  <a:moveTo>
                    <a:pt x="594" y="1565"/>
                  </a:moveTo>
                  <a:cubicBezTo>
                    <a:pt x="594" y="1565"/>
                    <a:pt x="594" y="1565"/>
                    <a:pt x="593" y="1565"/>
                  </a:cubicBezTo>
                  <a:cubicBezTo>
                    <a:pt x="593" y="1566"/>
                    <a:pt x="593" y="1567"/>
                    <a:pt x="593" y="1567"/>
                  </a:cubicBezTo>
                  <a:cubicBezTo>
                    <a:pt x="593" y="1567"/>
                    <a:pt x="594" y="1566"/>
                    <a:pt x="594" y="1565"/>
                  </a:cubicBezTo>
                  <a:close/>
                  <a:moveTo>
                    <a:pt x="2430" y="1576"/>
                  </a:moveTo>
                  <a:lnTo>
                    <a:pt x="2430" y="1576"/>
                  </a:lnTo>
                  <a:cubicBezTo>
                    <a:pt x="2430" y="1576"/>
                    <a:pt x="2429" y="1578"/>
                    <a:pt x="2426" y="1578"/>
                  </a:cubicBezTo>
                  <a:lnTo>
                    <a:pt x="2426" y="1578"/>
                  </a:lnTo>
                  <a:cubicBezTo>
                    <a:pt x="2425" y="1578"/>
                    <a:pt x="2424" y="1578"/>
                    <a:pt x="2422" y="1577"/>
                  </a:cubicBezTo>
                  <a:lnTo>
                    <a:pt x="2422" y="1577"/>
                  </a:lnTo>
                  <a:cubicBezTo>
                    <a:pt x="2422" y="1577"/>
                    <a:pt x="2421" y="1577"/>
                    <a:pt x="2420" y="1577"/>
                  </a:cubicBezTo>
                  <a:lnTo>
                    <a:pt x="2420" y="1577"/>
                  </a:lnTo>
                  <a:cubicBezTo>
                    <a:pt x="2420" y="1577"/>
                    <a:pt x="2420" y="1577"/>
                    <a:pt x="2419" y="1576"/>
                  </a:cubicBezTo>
                  <a:lnTo>
                    <a:pt x="2419" y="1576"/>
                  </a:lnTo>
                  <a:cubicBezTo>
                    <a:pt x="2420" y="1577"/>
                    <a:pt x="2421" y="1577"/>
                    <a:pt x="2422" y="1577"/>
                  </a:cubicBezTo>
                  <a:lnTo>
                    <a:pt x="2422" y="1577"/>
                  </a:lnTo>
                  <a:cubicBezTo>
                    <a:pt x="2425" y="1577"/>
                    <a:pt x="2428" y="1577"/>
                    <a:pt x="2430" y="1576"/>
                  </a:cubicBezTo>
                  <a:close/>
                  <a:moveTo>
                    <a:pt x="946" y="1621"/>
                  </a:moveTo>
                  <a:cubicBezTo>
                    <a:pt x="946" y="1625"/>
                    <a:pt x="946" y="1626"/>
                    <a:pt x="948" y="1626"/>
                  </a:cubicBezTo>
                  <a:lnTo>
                    <a:pt x="948" y="1626"/>
                  </a:lnTo>
                  <a:cubicBezTo>
                    <a:pt x="947" y="1625"/>
                    <a:pt x="947" y="1623"/>
                    <a:pt x="946" y="1621"/>
                  </a:cubicBezTo>
                  <a:close/>
                  <a:moveTo>
                    <a:pt x="2730" y="1626"/>
                  </a:moveTo>
                  <a:cubicBezTo>
                    <a:pt x="2729" y="1626"/>
                    <a:pt x="2728" y="1626"/>
                    <a:pt x="2727" y="1627"/>
                  </a:cubicBezTo>
                  <a:cubicBezTo>
                    <a:pt x="2730" y="1627"/>
                    <a:pt x="2730" y="1627"/>
                    <a:pt x="2730" y="1626"/>
                  </a:cubicBezTo>
                  <a:close/>
                  <a:moveTo>
                    <a:pt x="2621" y="1615"/>
                  </a:moveTo>
                  <a:cubicBezTo>
                    <a:pt x="2621" y="1627"/>
                    <a:pt x="2615" y="1632"/>
                    <a:pt x="2604" y="1632"/>
                  </a:cubicBezTo>
                  <a:cubicBezTo>
                    <a:pt x="2610" y="1627"/>
                    <a:pt x="2615" y="1621"/>
                    <a:pt x="2615" y="1615"/>
                  </a:cubicBezTo>
                  <a:close/>
                  <a:moveTo>
                    <a:pt x="3287" y="1638"/>
                  </a:moveTo>
                  <a:cubicBezTo>
                    <a:pt x="3293" y="1638"/>
                    <a:pt x="3298" y="1643"/>
                    <a:pt x="3298" y="1643"/>
                  </a:cubicBezTo>
                  <a:lnTo>
                    <a:pt x="3282" y="1643"/>
                  </a:lnTo>
                  <a:cubicBezTo>
                    <a:pt x="3282" y="1638"/>
                    <a:pt x="3282" y="1638"/>
                    <a:pt x="3287" y="1638"/>
                  </a:cubicBezTo>
                  <a:close/>
                  <a:moveTo>
                    <a:pt x="3252" y="1647"/>
                  </a:moveTo>
                  <a:lnTo>
                    <a:pt x="3252" y="1647"/>
                  </a:lnTo>
                  <a:cubicBezTo>
                    <a:pt x="3252" y="1647"/>
                    <a:pt x="3253" y="1648"/>
                    <a:pt x="3254" y="1649"/>
                  </a:cubicBezTo>
                  <a:cubicBezTo>
                    <a:pt x="3253" y="1648"/>
                    <a:pt x="3252" y="1648"/>
                    <a:pt x="3252" y="1647"/>
                  </a:cubicBezTo>
                  <a:close/>
                  <a:moveTo>
                    <a:pt x="2264" y="1649"/>
                  </a:moveTo>
                  <a:cubicBezTo>
                    <a:pt x="2263" y="1651"/>
                    <a:pt x="2263" y="1653"/>
                    <a:pt x="2262" y="1655"/>
                  </a:cubicBezTo>
                  <a:cubicBezTo>
                    <a:pt x="2264" y="1652"/>
                    <a:pt x="2264" y="1651"/>
                    <a:pt x="2264" y="1649"/>
                  </a:cubicBezTo>
                  <a:close/>
                  <a:moveTo>
                    <a:pt x="3136" y="1705"/>
                  </a:moveTo>
                  <a:lnTo>
                    <a:pt x="3136" y="1705"/>
                  </a:lnTo>
                  <a:cubicBezTo>
                    <a:pt x="3134" y="1705"/>
                    <a:pt x="3135" y="1705"/>
                    <a:pt x="3137" y="1706"/>
                  </a:cubicBezTo>
                  <a:lnTo>
                    <a:pt x="3137" y="1706"/>
                  </a:lnTo>
                  <a:cubicBezTo>
                    <a:pt x="3137" y="1706"/>
                    <a:pt x="3136" y="1705"/>
                    <a:pt x="3136" y="1705"/>
                  </a:cubicBezTo>
                  <a:close/>
                  <a:moveTo>
                    <a:pt x="2481" y="1711"/>
                  </a:moveTo>
                  <a:cubicBezTo>
                    <a:pt x="2481" y="1711"/>
                    <a:pt x="2481" y="1711"/>
                    <a:pt x="2481" y="1711"/>
                  </a:cubicBezTo>
                  <a:cubicBezTo>
                    <a:pt x="2481" y="1711"/>
                    <a:pt x="2481" y="1711"/>
                    <a:pt x="2481" y="1711"/>
                  </a:cubicBezTo>
                  <a:close/>
                  <a:moveTo>
                    <a:pt x="1208" y="1478"/>
                  </a:moveTo>
                  <a:cubicBezTo>
                    <a:pt x="1212" y="1478"/>
                    <a:pt x="1216" y="1479"/>
                    <a:pt x="1221" y="1481"/>
                  </a:cubicBezTo>
                  <a:cubicBezTo>
                    <a:pt x="1209" y="1487"/>
                    <a:pt x="1198" y="1487"/>
                    <a:pt x="1187" y="1492"/>
                  </a:cubicBezTo>
                  <a:cubicBezTo>
                    <a:pt x="1209" y="1503"/>
                    <a:pt x="1215" y="1498"/>
                    <a:pt x="1232" y="1503"/>
                  </a:cubicBezTo>
                  <a:lnTo>
                    <a:pt x="1226" y="1503"/>
                  </a:lnTo>
                  <a:lnTo>
                    <a:pt x="1265" y="1509"/>
                  </a:lnTo>
                  <a:lnTo>
                    <a:pt x="1254" y="1503"/>
                  </a:lnTo>
                  <a:cubicBezTo>
                    <a:pt x="1268" y="1487"/>
                    <a:pt x="1284" y="1485"/>
                    <a:pt x="1300" y="1485"/>
                  </a:cubicBezTo>
                  <a:cubicBezTo>
                    <a:pt x="1303" y="1485"/>
                    <a:pt x="1306" y="1485"/>
                    <a:pt x="1309" y="1485"/>
                  </a:cubicBezTo>
                  <a:cubicBezTo>
                    <a:pt x="1320" y="1485"/>
                    <a:pt x="1330" y="1485"/>
                    <a:pt x="1340" y="1480"/>
                  </a:cubicBezTo>
                  <a:lnTo>
                    <a:pt x="1340" y="1480"/>
                  </a:lnTo>
                  <a:cubicBezTo>
                    <a:pt x="1322" y="1491"/>
                    <a:pt x="1344" y="1488"/>
                    <a:pt x="1344" y="1498"/>
                  </a:cubicBezTo>
                  <a:cubicBezTo>
                    <a:pt x="1344" y="1503"/>
                    <a:pt x="1349" y="1503"/>
                    <a:pt x="1355" y="1503"/>
                  </a:cubicBezTo>
                  <a:cubicBezTo>
                    <a:pt x="1349" y="1515"/>
                    <a:pt x="1355" y="1531"/>
                    <a:pt x="1355" y="1543"/>
                  </a:cubicBezTo>
                  <a:lnTo>
                    <a:pt x="1349" y="1543"/>
                  </a:lnTo>
                  <a:cubicBezTo>
                    <a:pt x="1349" y="1554"/>
                    <a:pt x="1349" y="1565"/>
                    <a:pt x="1349" y="1571"/>
                  </a:cubicBezTo>
                  <a:cubicBezTo>
                    <a:pt x="1333" y="1582"/>
                    <a:pt x="1310" y="1599"/>
                    <a:pt x="1293" y="1615"/>
                  </a:cubicBezTo>
                  <a:cubicBezTo>
                    <a:pt x="1333" y="1621"/>
                    <a:pt x="1277" y="1632"/>
                    <a:pt x="1299" y="1649"/>
                  </a:cubicBezTo>
                  <a:cubicBezTo>
                    <a:pt x="1293" y="1660"/>
                    <a:pt x="1288" y="1666"/>
                    <a:pt x="1282" y="1666"/>
                  </a:cubicBezTo>
                  <a:lnTo>
                    <a:pt x="1237" y="1688"/>
                  </a:lnTo>
                  <a:cubicBezTo>
                    <a:pt x="1221" y="1688"/>
                    <a:pt x="1243" y="1671"/>
                    <a:pt x="1237" y="1671"/>
                  </a:cubicBezTo>
                  <a:lnTo>
                    <a:pt x="1237" y="1671"/>
                  </a:lnTo>
                  <a:cubicBezTo>
                    <a:pt x="1227" y="1680"/>
                    <a:pt x="1221" y="1682"/>
                    <a:pt x="1217" y="1682"/>
                  </a:cubicBezTo>
                  <a:cubicBezTo>
                    <a:pt x="1212" y="1682"/>
                    <a:pt x="1209" y="1679"/>
                    <a:pt x="1204" y="1679"/>
                  </a:cubicBezTo>
                  <a:cubicBezTo>
                    <a:pt x="1201" y="1679"/>
                    <a:pt x="1198" y="1680"/>
                    <a:pt x="1193" y="1683"/>
                  </a:cubicBezTo>
                  <a:cubicBezTo>
                    <a:pt x="1204" y="1688"/>
                    <a:pt x="1198" y="1699"/>
                    <a:pt x="1176" y="1711"/>
                  </a:cubicBezTo>
                  <a:lnTo>
                    <a:pt x="1209" y="1705"/>
                  </a:lnTo>
                  <a:lnTo>
                    <a:pt x="1209" y="1705"/>
                  </a:lnTo>
                  <a:cubicBezTo>
                    <a:pt x="1187" y="1739"/>
                    <a:pt x="1170" y="1727"/>
                    <a:pt x="1148" y="1744"/>
                  </a:cubicBezTo>
                  <a:cubicBezTo>
                    <a:pt x="1125" y="1716"/>
                    <a:pt x="1103" y="1688"/>
                    <a:pt x="1081" y="1666"/>
                  </a:cubicBezTo>
                  <a:cubicBezTo>
                    <a:pt x="1086" y="1666"/>
                    <a:pt x="1092" y="1666"/>
                    <a:pt x="1097" y="1671"/>
                  </a:cubicBezTo>
                  <a:cubicBezTo>
                    <a:pt x="1092" y="1651"/>
                    <a:pt x="1058" y="1620"/>
                    <a:pt x="1049" y="1620"/>
                  </a:cubicBezTo>
                  <a:cubicBezTo>
                    <a:pt x="1048" y="1620"/>
                    <a:pt x="1047" y="1621"/>
                    <a:pt x="1047" y="1621"/>
                  </a:cubicBezTo>
                  <a:cubicBezTo>
                    <a:pt x="1041" y="1610"/>
                    <a:pt x="1053" y="1615"/>
                    <a:pt x="1053" y="1604"/>
                  </a:cubicBezTo>
                  <a:cubicBezTo>
                    <a:pt x="1047" y="1587"/>
                    <a:pt x="1013" y="1576"/>
                    <a:pt x="1013" y="1559"/>
                  </a:cubicBezTo>
                  <a:lnTo>
                    <a:pt x="1013" y="1559"/>
                  </a:lnTo>
                  <a:cubicBezTo>
                    <a:pt x="1016" y="1559"/>
                    <a:pt x="1018" y="1560"/>
                    <a:pt x="1020" y="1561"/>
                  </a:cubicBezTo>
                  <a:lnTo>
                    <a:pt x="1020" y="1561"/>
                  </a:lnTo>
                  <a:cubicBezTo>
                    <a:pt x="1010" y="1553"/>
                    <a:pt x="998" y="1533"/>
                    <a:pt x="993" y="1533"/>
                  </a:cubicBezTo>
                  <a:cubicBezTo>
                    <a:pt x="992" y="1533"/>
                    <a:pt x="991" y="1534"/>
                    <a:pt x="991" y="1537"/>
                  </a:cubicBezTo>
                  <a:cubicBezTo>
                    <a:pt x="985" y="1526"/>
                    <a:pt x="974" y="1515"/>
                    <a:pt x="969" y="1509"/>
                  </a:cubicBezTo>
                  <a:cubicBezTo>
                    <a:pt x="974" y="1507"/>
                    <a:pt x="978" y="1507"/>
                    <a:pt x="983" y="1507"/>
                  </a:cubicBezTo>
                  <a:cubicBezTo>
                    <a:pt x="995" y="1507"/>
                    <a:pt x="1006" y="1511"/>
                    <a:pt x="1013" y="1515"/>
                  </a:cubicBezTo>
                  <a:cubicBezTo>
                    <a:pt x="1008" y="1515"/>
                    <a:pt x="997" y="1520"/>
                    <a:pt x="1002" y="1520"/>
                  </a:cubicBezTo>
                  <a:lnTo>
                    <a:pt x="1058" y="1509"/>
                  </a:lnTo>
                  <a:cubicBezTo>
                    <a:pt x="1053" y="1498"/>
                    <a:pt x="1053" y="1503"/>
                    <a:pt x="1036" y="1498"/>
                  </a:cubicBezTo>
                  <a:cubicBezTo>
                    <a:pt x="1047" y="1487"/>
                    <a:pt x="1058" y="1481"/>
                    <a:pt x="1075" y="1481"/>
                  </a:cubicBezTo>
                  <a:cubicBezTo>
                    <a:pt x="1047" y="1492"/>
                    <a:pt x="1075" y="1498"/>
                    <a:pt x="1086" y="1503"/>
                  </a:cubicBezTo>
                  <a:cubicBezTo>
                    <a:pt x="1086" y="1503"/>
                    <a:pt x="1086" y="1498"/>
                    <a:pt x="1086" y="1492"/>
                  </a:cubicBezTo>
                  <a:cubicBezTo>
                    <a:pt x="1093" y="1497"/>
                    <a:pt x="1096" y="1499"/>
                    <a:pt x="1099" y="1499"/>
                  </a:cubicBezTo>
                  <a:cubicBezTo>
                    <a:pt x="1107" y="1499"/>
                    <a:pt x="1102" y="1480"/>
                    <a:pt x="1124" y="1480"/>
                  </a:cubicBezTo>
                  <a:cubicBezTo>
                    <a:pt x="1126" y="1480"/>
                    <a:pt x="1128" y="1481"/>
                    <a:pt x="1131" y="1481"/>
                  </a:cubicBezTo>
                  <a:lnTo>
                    <a:pt x="1131" y="1487"/>
                  </a:lnTo>
                  <a:cubicBezTo>
                    <a:pt x="1140" y="1487"/>
                    <a:pt x="1153" y="1479"/>
                    <a:pt x="1163" y="1479"/>
                  </a:cubicBezTo>
                  <a:cubicBezTo>
                    <a:pt x="1166" y="1479"/>
                    <a:pt x="1168" y="1480"/>
                    <a:pt x="1170" y="1481"/>
                  </a:cubicBezTo>
                  <a:cubicBezTo>
                    <a:pt x="1181" y="1492"/>
                    <a:pt x="1159" y="1487"/>
                    <a:pt x="1159" y="1498"/>
                  </a:cubicBezTo>
                  <a:cubicBezTo>
                    <a:pt x="1177" y="1493"/>
                    <a:pt x="1191" y="1478"/>
                    <a:pt x="1208" y="1478"/>
                  </a:cubicBezTo>
                  <a:close/>
                  <a:moveTo>
                    <a:pt x="3310" y="1739"/>
                  </a:moveTo>
                  <a:lnTo>
                    <a:pt x="3310" y="1739"/>
                  </a:lnTo>
                  <a:cubicBezTo>
                    <a:pt x="3315" y="1739"/>
                    <a:pt x="3315" y="1744"/>
                    <a:pt x="3326" y="1744"/>
                  </a:cubicBezTo>
                  <a:cubicBezTo>
                    <a:pt x="3321" y="1744"/>
                    <a:pt x="3315" y="1744"/>
                    <a:pt x="3310" y="1739"/>
                  </a:cubicBezTo>
                  <a:close/>
                  <a:moveTo>
                    <a:pt x="3361" y="1748"/>
                  </a:moveTo>
                  <a:cubicBezTo>
                    <a:pt x="3362" y="1748"/>
                    <a:pt x="3364" y="1748"/>
                    <a:pt x="3366" y="1750"/>
                  </a:cubicBezTo>
                  <a:cubicBezTo>
                    <a:pt x="3360" y="1750"/>
                    <a:pt x="3371" y="1755"/>
                    <a:pt x="3382" y="1761"/>
                  </a:cubicBezTo>
                  <a:cubicBezTo>
                    <a:pt x="3377" y="1761"/>
                    <a:pt x="3366" y="1755"/>
                    <a:pt x="3354" y="1755"/>
                  </a:cubicBezTo>
                  <a:cubicBezTo>
                    <a:pt x="3354" y="1751"/>
                    <a:pt x="3357" y="1748"/>
                    <a:pt x="3361" y="1748"/>
                  </a:cubicBezTo>
                  <a:close/>
                  <a:moveTo>
                    <a:pt x="1349" y="1716"/>
                  </a:moveTo>
                  <a:cubicBezTo>
                    <a:pt x="1349" y="1739"/>
                    <a:pt x="1355" y="1761"/>
                    <a:pt x="1355" y="1778"/>
                  </a:cubicBezTo>
                  <a:cubicBezTo>
                    <a:pt x="1349" y="1767"/>
                    <a:pt x="1344" y="1744"/>
                    <a:pt x="1338" y="1722"/>
                  </a:cubicBezTo>
                  <a:cubicBezTo>
                    <a:pt x="1344" y="1722"/>
                    <a:pt x="1344" y="1722"/>
                    <a:pt x="1349" y="1716"/>
                  </a:cubicBezTo>
                  <a:close/>
                  <a:moveTo>
                    <a:pt x="2167" y="1783"/>
                  </a:moveTo>
                  <a:cubicBezTo>
                    <a:pt x="2169" y="1785"/>
                    <a:pt x="2170" y="1786"/>
                    <a:pt x="2172" y="1787"/>
                  </a:cubicBezTo>
                  <a:lnTo>
                    <a:pt x="2172" y="1787"/>
                  </a:lnTo>
                  <a:cubicBezTo>
                    <a:pt x="2170" y="1786"/>
                    <a:pt x="2169" y="1784"/>
                    <a:pt x="2167" y="1783"/>
                  </a:cubicBezTo>
                  <a:close/>
                  <a:moveTo>
                    <a:pt x="2489" y="1786"/>
                  </a:moveTo>
                  <a:cubicBezTo>
                    <a:pt x="2487" y="1786"/>
                    <a:pt x="2485" y="1787"/>
                    <a:pt x="2483" y="1787"/>
                  </a:cubicBezTo>
                  <a:lnTo>
                    <a:pt x="2483" y="1787"/>
                  </a:lnTo>
                  <a:cubicBezTo>
                    <a:pt x="2484" y="1787"/>
                    <a:pt x="2484" y="1787"/>
                    <a:pt x="2485" y="1787"/>
                  </a:cubicBezTo>
                  <a:cubicBezTo>
                    <a:pt x="2487" y="1787"/>
                    <a:pt x="2490" y="1788"/>
                    <a:pt x="2492" y="1789"/>
                  </a:cubicBezTo>
                  <a:cubicBezTo>
                    <a:pt x="2492" y="1787"/>
                    <a:pt x="2491" y="1786"/>
                    <a:pt x="2489" y="1786"/>
                  </a:cubicBezTo>
                  <a:close/>
                  <a:moveTo>
                    <a:pt x="2274" y="1554"/>
                  </a:moveTo>
                  <a:cubicBezTo>
                    <a:pt x="2246" y="1576"/>
                    <a:pt x="2330" y="1559"/>
                    <a:pt x="2318" y="1587"/>
                  </a:cubicBezTo>
                  <a:cubicBezTo>
                    <a:pt x="2328" y="1578"/>
                    <a:pt x="2343" y="1575"/>
                    <a:pt x="2360" y="1575"/>
                  </a:cubicBezTo>
                  <a:cubicBezTo>
                    <a:pt x="2376" y="1575"/>
                    <a:pt x="2394" y="1577"/>
                    <a:pt x="2411" y="1577"/>
                  </a:cubicBezTo>
                  <a:cubicBezTo>
                    <a:pt x="2414" y="1577"/>
                    <a:pt x="2417" y="1577"/>
                    <a:pt x="2420" y="1577"/>
                  </a:cubicBezTo>
                  <a:lnTo>
                    <a:pt x="2420" y="1577"/>
                  </a:lnTo>
                  <a:cubicBezTo>
                    <a:pt x="2422" y="1578"/>
                    <a:pt x="2423" y="1579"/>
                    <a:pt x="2425" y="1579"/>
                  </a:cubicBezTo>
                  <a:cubicBezTo>
                    <a:pt x="2425" y="1579"/>
                    <a:pt x="2426" y="1579"/>
                    <a:pt x="2426" y="1578"/>
                  </a:cubicBezTo>
                  <a:lnTo>
                    <a:pt x="2426" y="1578"/>
                  </a:lnTo>
                  <a:cubicBezTo>
                    <a:pt x="2443" y="1584"/>
                    <a:pt x="2448" y="1594"/>
                    <a:pt x="2458" y="1599"/>
                  </a:cubicBezTo>
                  <a:cubicBezTo>
                    <a:pt x="2464" y="1576"/>
                    <a:pt x="2498" y="1576"/>
                    <a:pt x="2514" y="1571"/>
                  </a:cubicBezTo>
                  <a:lnTo>
                    <a:pt x="2514" y="1571"/>
                  </a:lnTo>
                  <a:cubicBezTo>
                    <a:pt x="2537" y="1593"/>
                    <a:pt x="2498" y="1587"/>
                    <a:pt x="2503" y="1604"/>
                  </a:cubicBezTo>
                  <a:cubicBezTo>
                    <a:pt x="2503" y="1593"/>
                    <a:pt x="2548" y="1599"/>
                    <a:pt x="2537" y="1587"/>
                  </a:cubicBezTo>
                  <a:lnTo>
                    <a:pt x="2537" y="1587"/>
                  </a:lnTo>
                  <a:cubicBezTo>
                    <a:pt x="2559" y="1599"/>
                    <a:pt x="2554" y="1593"/>
                    <a:pt x="2565" y="1610"/>
                  </a:cubicBezTo>
                  <a:cubicBezTo>
                    <a:pt x="2567" y="1601"/>
                    <a:pt x="2570" y="1599"/>
                    <a:pt x="2574" y="1599"/>
                  </a:cubicBezTo>
                  <a:cubicBezTo>
                    <a:pt x="2577" y="1599"/>
                    <a:pt x="2580" y="1600"/>
                    <a:pt x="2583" y="1600"/>
                  </a:cubicBezTo>
                  <a:cubicBezTo>
                    <a:pt x="2588" y="1600"/>
                    <a:pt x="2593" y="1599"/>
                    <a:pt x="2598" y="1593"/>
                  </a:cubicBezTo>
                  <a:cubicBezTo>
                    <a:pt x="2610" y="1599"/>
                    <a:pt x="2610" y="1604"/>
                    <a:pt x="2610" y="1610"/>
                  </a:cubicBezTo>
                  <a:cubicBezTo>
                    <a:pt x="2598" y="1615"/>
                    <a:pt x="2593" y="1615"/>
                    <a:pt x="2587" y="1627"/>
                  </a:cubicBezTo>
                  <a:lnTo>
                    <a:pt x="2554" y="1649"/>
                  </a:lnTo>
                  <a:lnTo>
                    <a:pt x="2565" y="1643"/>
                  </a:lnTo>
                  <a:lnTo>
                    <a:pt x="2565" y="1643"/>
                  </a:lnTo>
                  <a:cubicBezTo>
                    <a:pt x="2570" y="1687"/>
                    <a:pt x="2534" y="1688"/>
                    <a:pt x="2521" y="1729"/>
                  </a:cubicBezTo>
                  <a:lnTo>
                    <a:pt x="2521" y="1729"/>
                  </a:lnTo>
                  <a:cubicBezTo>
                    <a:pt x="2525" y="1713"/>
                    <a:pt x="2524" y="1711"/>
                    <a:pt x="2521" y="1711"/>
                  </a:cubicBezTo>
                  <a:cubicBezTo>
                    <a:pt x="2519" y="1711"/>
                    <a:pt x="2518" y="1711"/>
                    <a:pt x="2516" y="1711"/>
                  </a:cubicBezTo>
                  <a:cubicBezTo>
                    <a:pt x="2513" y="1711"/>
                    <a:pt x="2510" y="1710"/>
                    <a:pt x="2509" y="1705"/>
                  </a:cubicBezTo>
                  <a:cubicBezTo>
                    <a:pt x="2501" y="1709"/>
                    <a:pt x="2491" y="1715"/>
                    <a:pt x="2485" y="1715"/>
                  </a:cubicBezTo>
                  <a:cubicBezTo>
                    <a:pt x="2482" y="1715"/>
                    <a:pt x="2481" y="1714"/>
                    <a:pt x="2481" y="1711"/>
                  </a:cubicBezTo>
                  <a:cubicBezTo>
                    <a:pt x="2481" y="1733"/>
                    <a:pt x="2458" y="1727"/>
                    <a:pt x="2453" y="1755"/>
                  </a:cubicBezTo>
                  <a:cubicBezTo>
                    <a:pt x="2449" y="1755"/>
                    <a:pt x="2441" y="1765"/>
                    <a:pt x="2435" y="1765"/>
                  </a:cubicBezTo>
                  <a:cubicBezTo>
                    <a:pt x="2434" y="1765"/>
                    <a:pt x="2432" y="1764"/>
                    <a:pt x="2430" y="1761"/>
                  </a:cubicBezTo>
                  <a:cubicBezTo>
                    <a:pt x="2426" y="1767"/>
                    <a:pt x="2427" y="1769"/>
                    <a:pt x="2429" y="1769"/>
                  </a:cubicBezTo>
                  <a:cubicBezTo>
                    <a:pt x="2431" y="1769"/>
                    <a:pt x="2437" y="1765"/>
                    <a:pt x="2440" y="1765"/>
                  </a:cubicBezTo>
                  <a:cubicBezTo>
                    <a:pt x="2441" y="1765"/>
                    <a:pt x="2442" y="1766"/>
                    <a:pt x="2442" y="1767"/>
                  </a:cubicBezTo>
                  <a:cubicBezTo>
                    <a:pt x="2430" y="1806"/>
                    <a:pt x="2369" y="1811"/>
                    <a:pt x="2346" y="1867"/>
                  </a:cubicBezTo>
                  <a:cubicBezTo>
                    <a:pt x="2346" y="1873"/>
                    <a:pt x="2341" y="1873"/>
                    <a:pt x="2341" y="1879"/>
                  </a:cubicBezTo>
                  <a:cubicBezTo>
                    <a:pt x="2307" y="1851"/>
                    <a:pt x="2318" y="1800"/>
                    <a:pt x="2268" y="1767"/>
                  </a:cubicBezTo>
                  <a:lnTo>
                    <a:pt x="2262" y="1778"/>
                  </a:lnTo>
                  <a:cubicBezTo>
                    <a:pt x="2257" y="1767"/>
                    <a:pt x="2240" y="1755"/>
                    <a:pt x="2229" y="1744"/>
                  </a:cubicBezTo>
                  <a:cubicBezTo>
                    <a:pt x="2229" y="1733"/>
                    <a:pt x="2229" y="1727"/>
                    <a:pt x="2229" y="1716"/>
                  </a:cubicBezTo>
                  <a:lnTo>
                    <a:pt x="2246" y="1733"/>
                  </a:lnTo>
                  <a:lnTo>
                    <a:pt x="2234" y="1699"/>
                  </a:lnTo>
                  <a:cubicBezTo>
                    <a:pt x="2237" y="1697"/>
                    <a:pt x="2240" y="1694"/>
                    <a:pt x="2243" y="1694"/>
                  </a:cubicBezTo>
                  <a:cubicBezTo>
                    <a:pt x="2246" y="1694"/>
                    <a:pt x="2248" y="1697"/>
                    <a:pt x="2251" y="1705"/>
                  </a:cubicBezTo>
                  <a:cubicBezTo>
                    <a:pt x="2262" y="1683"/>
                    <a:pt x="2246" y="1688"/>
                    <a:pt x="2257" y="1666"/>
                  </a:cubicBezTo>
                  <a:lnTo>
                    <a:pt x="2251" y="1649"/>
                  </a:lnTo>
                  <a:cubicBezTo>
                    <a:pt x="2254" y="1649"/>
                    <a:pt x="2258" y="1648"/>
                    <a:pt x="2261" y="1648"/>
                  </a:cubicBezTo>
                  <a:cubicBezTo>
                    <a:pt x="2263" y="1648"/>
                    <a:pt x="2264" y="1648"/>
                    <a:pt x="2264" y="1649"/>
                  </a:cubicBezTo>
                  <a:lnTo>
                    <a:pt x="2264" y="1649"/>
                  </a:lnTo>
                  <a:cubicBezTo>
                    <a:pt x="2271" y="1619"/>
                    <a:pt x="2253" y="1598"/>
                    <a:pt x="2267" y="1583"/>
                  </a:cubicBezTo>
                  <a:lnTo>
                    <a:pt x="2267" y="1583"/>
                  </a:lnTo>
                  <a:cubicBezTo>
                    <a:pt x="2267" y="1584"/>
                    <a:pt x="2268" y="1586"/>
                    <a:pt x="2268" y="1587"/>
                  </a:cubicBezTo>
                  <a:lnTo>
                    <a:pt x="2268" y="1582"/>
                  </a:lnTo>
                  <a:lnTo>
                    <a:pt x="2268" y="1582"/>
                  </a:lnTo>
                  <a:cubicBezTo>
                    <a:pt x="2268" y="1582"/>
                    <a:pt x="2267" y="1582"/>
                    <a:pt x="2267" y="1583"/>
                  </a:cubicBezTo>
                  <a:lnTo>
                    <a:pt x="2267" y="1583"/>
                  </a:lnTo>
                  <a:cubicBezTo>
                    <a:pt x="2264" y="1563"/>
                    <a:pt x="2261" y="1560"/>
                    <a:pt x="2256" y="1560"/>
                  </a:cubicBezTo>
                  <a:cubicBezTo>
                    <a:pt x="2255" y="1560"/>
                    <a:pt x="2253" y="1561"/>
                    <a:pt x="2251" y="1561"/>
                  </a:cubicBezTo>
                  <a:cubicBezTo>
                    <a:pt x="2249" y="1561"/>
                    <a:pt x="2248" y="1560"/>
                    <a:pt x="2246" y="1559"/>
                  </a:cubicBezTo>
                  <a:cubicBezTo>
                    <a:pt x="2257" y="1554"/>
                    <a:pt x="2268" y="1554"/>
                    <a:pt x="2274" y="1554"/>
                  </a:cubicBezTo>
                  <a:close/>
                  <a:moveTo>
                    <a:pt x="3828" y="1908"/>
                  </a:moveTo>
                  <a:cubicBezTo>
                    <a:pt x="3829" y="1910"/>
                    <a:pt x="3830" y="1911"/>
                    <a:pt x="3830" y="1912"/>
                  </a:cubicBezTo>
                  <a:cubicBezTo>
                    <a:pt x="3830" y="1911"/>
                    <a:pt x="3829" y="1909"/>
                    <a:pt x="3828" y="1908"/>
                  </a:cubicBezTo>
                  <a:close/>
                  <a:moveTo>
                    <a:pt x="1170" y="1895"/>
                  </a:moveTo>
                  <a:cubicBezTo>
                    <a:pt x="1176" y="1907"/>
                    <a:pt x="1176" y="1918"/>
                    <a:pt x="1170" y="1929"/>
                  </a:cubicBezTo>
                  <a:lnTo>
                    <a:pt x="1159" y="1912"/>
                  </a:lnTo>
                  <a:cubicBezTo>
                    <a:pt x="1165" y="1907"/>
                    <a:pt x="1170" y="1901"/>
                    <a:pt x="1170" y="1895"/>
                  </a:cubicBezTo>
                  <a:close/>
                  <a:moveTo>
                    <a:pt x="1333" y="1722"/>
                  </a:moveTo>
                  <a:cubicBezTo>
                    <a:pt x="1333" y="1744"/>
                    <a:pt x="1333" y="1761"/>
                    <a:pt x="1338" y="1772"/>
                  </a:cubicBezTo>
                  <a:cubicBezTo>
                    <a:pt x="1338" y="1761"/>
                    <a:pt x="1333" y="1755"/>
                    <a:pt x="1338" y="1750"/>
                  </a:cubicBezTo>
                  <a:cubicBezTo>
                    <a:pt x="1349" y="1767"/>
                    <a:pt x="1355" y="1800"/>
                    <a:pt x="1355" y="1834"/>
                  </a:cubicBezTo>
                  <a:cubicBezTo>
                    <a:pt x="1353" y="1833"/>
                    <a:pt x="1351" y="1833"/>
                    <a:pt x="1349" y="1833"/>
                  </a:cubicBezTo>
                  <a:cubicBezTo>
                    <a:pt x="1323" y="1833"/>
                    <a:pt x="1332" y="1903"/>
                    <a:pt x="1316" y="1935"/>
                  </a:cubicBezTo>
                  <a:cubicBezTo>
                    <a:pt x="1310" y="1929"/>
                    <a:pt x="1310" y="1923"/>
                    <a:pt x="1305" y="1918"/>
                  </a:cubicBezTo>
                  <a:cubicBezTo>
                    <a:pt x="1277" y="1879"/>
                    <a:pt x="1254" y="1923"/>
                    <a:pt x="1237" y="1867"/>
                  </a:cubicBezTo>
                  <a:lnTo>
                    <a:pt x="1237" y="1867"/>
                  </a:lnTo>
                  <a:lnTo>
                    <a:pt x="1260" y="1873"/>
                  </a:lnTo>
                  <a:cubicBezTo>
                    <a:pt x="1243" y="1856"/>
                    <a:pt x="1232" y="1845"/>
                    <a:pt x="1215" y="1828"/>
                  </a:cubicBezTo>
                  <a:lnTo>
                    <a:pt x="1221" y="1828"/>
                  </a:lnTo>
                  <a:cubicBezTo>
                    <a:pt x="1225" y="1823"/>
                    <a:pt x="1226" y="1821"/>
                    <a:pt x="1227" y="1821"/>
                  </a:cubicBezTo>
                  <a:lnTo>
                    <a:pt x="1227" y="1821"/>
                  </a:lnTo>
                  <a:cubicBezTo>
                    <a:pt x="1229" y="1821"/>
                    <a:pt x="1222" y="1836"/>
                    <a:pt x="1227" y="1836"/>
                  </a:cubicBezTo>
                  <a:cubicBezTo>
                    <a:pt x="1228" y="1836"/>
                    <a:pt x="1230" y="1835"/>
                    <a:pt x="1232" y="1834"/>
                  </a:cubicBezTo>
                  <a:cubicBezTo>
                    <a:pt x="1265" y="1778"/>
                    <a:pt x="1305" y="1767"/>
                    <a:pt x="1333" y="1722"/>
                  </a:cubicBezTo>
                  <a:close/>
                  <a:moveTo>
                    <a:pt x="2279" y="1918"/>
                  </a:moveTo>
                  <a:lnTo>
                    <a:pt x="2279" y="1918"/>
                  </a:lnTo>
                  <a:cubicBezTo>
                    <a:pt x="2274" y="1918"/>
                    <a:pt x="2268" y="1923"/>
                    <a:pt x="2262" y="1929"/>
                  </a:cubicBezTo>
                  <a:lnTo>
                    <a:pt x="2262" y="1935"/>
                  </a:lnTo>
                  <a:cubicBezTo>
                    <a:pt x="2262" y="1929"/>
                    <a:pt x="2274" y="1923"/>
                    <a:pt x="2279" y="1918"/>
                  </a:cubicBezTo>
                  <a:close/>
                  <a:moveTo>
                    <a:pt x="2305" y="1964"/>
                  </a:moveTo>
                  <a:lnTo>
                    <a:pt x="2302" y="1968"/>
                  </a:lnTo>
                  <a:cubicBezTo>
                    <a:pt x="2305" y="1968"/>
                    <a:pt x="2306" y="1966"/>
                    <a:pt x="2305" y="1964"/>
                  </a:cubicBezTo>
                  <a:close/>
                  <a:moveTo>
                    <a:pt x="313" y="1994"/>
                  </a:moveTo>
                  <a:cubicBezTo>
                    <a:pt x="311" y="1994"/>
                    <a:pt x="309" y="1995"/>
                    <a:pt x="308" y="1996"/>
                  </a:cubicBezTo>
                  <a:lnTo>
                    <a:pt x="319" y="2002"/>
                  </a:lnTo>
                  <a:lnTo>
                    <a:pt x="330" y="2002"/>
                  </a:lnTo>
                  <a:cubicBezTo>
                    <a:pt x="322" y="1998"/>
                    <a:pt x="317" y="1994"/>
                    <a:pt x="313" y="1994"/>
                  </a:cubicBezTo>
                  <a:close/>
                  <a:moveTo>
                    <a:pt x="89" y="1996"/>
                  </a:moveTo>
                  <a:lnTo>
                    <a:pt x="105" y="2007"/>
                  </a:lnTo>
                  <a:lnTo>
                    <a:pt x="105" y="2007"/>
                  </a:lnTo>
                  <a:cubicBezTo>
                    <a:pt x="101" y="2003"/>
                    <a:pt x="96" y="2000"/>
                    <a:pt x="89" y="1996"/>
                  </a:cubicBezTo>
                  <a:close/>
                  <a:moveTo>
                    <a:pt x="2358" y="2013"/>
                  </a:moveTo>
                  <a:cubicBezTo>
                    <a:pt x="2358" y="2016"/>
                    <a:pt x="2359" y="2017"/>
                    <a:pt x="2360" y="2018"/>
                  </a:cubicBezTo>
                  <a:lnTo>
                    <a:pt x="2360" y="2018"/>
                  </a:lnTo>
                  <a:cubicBezTo>
                    <a:pt x="2360" y="2016"/>
                    <a:pt x="2359" y="2015"/>
                    <a:pt x="2358" y="2013"/>
                  </a:cubicBezTo>
                  <a:close/>
                  <a:moveTo>
                    <a:pt x="812" y="1520"/>
                  </a:moveTo>
                  <a:lnTo>
                    <a:pt x="812" y="1520"/>
                  </a:lnTo>
                  <a:cubicBezTo>
                    <a:pt x="823" y="1526"/>
                    <a:pt x="840" y="1526"/>
                    <a:pt x="857" y="1526"/>
                  </a:cubicBezTo>
                  <a:cubicBezTo>
                    <a:pt x="857" y="1531"/>
                    <a:pt x="857" y="1531"/>
                    <a:pt x="862" y="1531"/>
                  </a:cubicBezTo>
                  <a:lnTo>
                    <a:pt x="862" y="1526"/>
                  </a:lnTo>
                  <a:lnTo>
                    <a:pt x="885" y="1526"/>
                  </a:lnTo>
                  <a:cubicBezTo>
                    <a:pt x="885" y="1531"/>
                    <a:pt x="890" y="1543"/>
                    <a:pt x="890" y="1554"/>
                  </a:cubicBezTo>
                  <a:cubicBezTo>
                    <a:pt x="913" y="1576"/>
                    <a:pt x="935" y="1604"/>
                    <a:pt x="952" y="1627"/>
                  </a:cubicBezTo>
                  <a:cubicBezTo>
                    <a:pt x="950" y="1627"/>
                    <a:pt x="949" y="1627"/>
                    <a:pt x="948" y="1626"/>
                  </a:cubicBezTo>
                  <a:lnTo>
                    <a:pt x="948" y="1626"/>
                  </a:lnTo>
                  <a:cubicBezTo>
                    <a:pt x="960" y="1657"/>
                    <a:pt x="981" y="1629"/>
                    <a:pt x="997" y="1666"/>
                  </a:cubicBezTo>
                  <a:cubicBezTo>
                    <a:pt x="997" y="1674"/>
                    <a:pt x="995" y="1676"/>
                    <a:pt x="993" y="1676"/>
                  </a:cubicBezTo>
                  <a:cubicBezTo>
                    <a:pt x="988" y="1676"/>
                    <a:pt x="979" y="1664"/>
                    <a:pt x="979" y="1664"/>
                  </a:cubicBezTo>
                  <a:lnTo>
                    <a:pt x="979" y="1664"/>
                  </a:lnTo>
                  <a:cubicBezTo>
                    <a:pt x="979" y="1664"/>
                    <a:pt x="979" y="1664"/>
                    <a:pt x="980" y="1666"/>
                  </a:cubicBezTo>
                  <a:cubicBezTo>
                    <a:pt x="957" y="1688"/>
                    <a:pt x="1013" y="1705"/>
                    <a:pt x="1019" y="1739"/>
                  </a:cubicBezTo>
                  <a:lnTo>
                    <a:pt x="1013" y="1733"/>
                  </a:lnTo>
                  <a:lnTo>
                    <a:pt x="1013" y="1733"/>
                  </a:lnTo>
                  <a:cubicBezTo>
                    <a:pt x="1019" y="1761"/>
                    <a:pt x="1053" y="1772"/>
                    <a:pt x="1075" y="1800"/>
                  </a:cubicBezTo>
                  <a:cubicBezTo>
                    <a:pt x="1075" y="1800"/>
                    <a:pt x="1069" y="1800"/>
                    <a:pt x="1069" y="1806"/>
                  </a:cubicBezTo>
                  <a:cubicBezTo>
                    <a:pt x="1075" y="1806"/>
                    <a:pt x="1081" y="1811"/>
                    <a:pt x="1086" y="1811"/>
                  </a:cubicBezTo>
                  <a:cubicBezTo>
                    <a:pt x="1075" y="1823"/>
                    <a:pt x="1069" y="1834"/>
                    <a:pt x="1069" y="1845"/>
                  </a:cubicBezTo>
                  <a:cubicBezTo>
                    <a:pt x="1068" y="1847"/>
                    <a:pt x="1066" y="1847"/>
                    <a:pt x="1064" y="1847"/>
                  </a:cubicBezTo>
                  <a:cubicBezTo>
                    <a:pt x="1059" y="1847"/>
                    <a:pt x="1054" y="1843"/>
                    <a:pt x="1058" y="1839"/>
                  </a:cubicBezTo>
                  <a:lnTo>
                    <a:pt x="1058" y="1839"/>
                  </a:lnTo>
                  <a:cubicBezTo>
                    <a:pt x="1013" y="1879"/>
                    <a:pt x="980" y="1957"/>
                    <a:pt x="935" y="1979"/>
                  </a:cubicBezTo>
                  <a:lnTo>
                    <a:pt x="935" y="1974"/>
                  </a:lnTo>
                  <a:cubicBezTo>
                    <a:pt x="929" y="1985"/>
                    <a:pt x="929" y="1996"/>
                    <a:pt x="918" y="2002"/>
                  </a:cubicBezTo>
                  <a:cubicBezTo>
                    <a:pt x="913" y="2002"/>
                    <a:pt x="913" y="1996"/>
                    <a:pt x="913" y="1996"/>
                  </a:cubicBezTo>
                  <a:cubicBezTo>
                    <a:pt x="907" y="2002"/>
                    <a:pt x="896" y="2030"/>
                    <a:pt x="885" y="2035"/>
                  </a:cubicBezTo>
                  <a:lnTo>
                    <a:pt x="890" y="2024"/>
                  </a:lnTo>
                  <a:lnTo>
                    <a:pt x="890" y="2024"/>
                  </a:lnTo>
                  <a:cubicBezTo>
                    <a:pt x="840" y="2063"/>
                    <a:pt x="840" y="2103"/>
                    <a:pt x="812" y="2147"/>
                  </a:cubicBezTo>
                  <a:cubicBezTo>
                    <a:pt x="778" y="2136"/>
                    <a:pt x="750" y="2147"/>
                    <a:pt x="739" y="2119"/>
                  </a:cubicBezTo>
                  <a:cubicBezTo>
                    <a:pt x="666" y="2114"/>
                    <a:pt x="599" y="2108"/>
                    <a:pt x="537" y="2091"/>
                  </a:cubicBezTo>
                  <a:cubicBezTo>
                    <a:pt x="540" y="2088"/>
                    <a:pt x="544" y="2087"/>
                    <a:pt x="550" y="2087"/>
                  </a:cubicBezTo>
                  <a:cubicBezTo>
                    <a:pt x="563" y="2087"/>
                    <a:pt x="583" y="2094"/>
                    <a:pt x="597" y="2094"/>
                  </a:cubicBezTo>
                  <a:cubicBezTo>
                    <a:pt x="604" y="2094"/>
                    <a:pt x="609" y="2092"/>
                    <a:pt x="610" y="2086"/>
                  </a:cubicBezTo>
                  <a:cubicBezTo>
                    <a:pt x="554" y="2080"/>
                    <a:pt x="515" y="2086"/>
                    <a:pt x="459" y="2063"/>
                  </a:cubicBezTo>
                  <a:cubicBezTo>
                    <a:pt x="448" y="2052"/>
                    <a:pt x="470" y="2058"/>
                    <a:pt x="476" y="2052"/>
                  </a:cubicBezTo>
                  <a:cubicBezTo>
                    <a:pt x="420" y="2041"/>
                    <a:pt x="369" y="2013"/>
                    <a:pt x="319" y="2002"/>
                  </a:cubicBezTo>
                  <a:lnTo>
                    <a:pt x="319" y="2002"/>
                  </a:lnTo>
                  <a:cubicBezTo>
                    <a:pt x="322" y="2010"/>
                    <a:pt x="309" y="2012"/>
                    <a:pt x="295" y="2012"/>
                  </a:cubicBezTo>
                  <a:cubicBezTo>
                    <a:pt x="288" y="2012"/>
                    <a:pt x="281" y="2011"/>
                    <a:pt x="275" y="2011"/>
                  </a:cubicBezTo>
                  <a:cubicBezTo>
                    <a:pt x="270" y="2011"/>
                    <a:pt x="266" y="2012"/>
                    <a:pt x="264" y="2012"/>
                  </a:cubicBezTo>
                  <a:lnTo>
                    <a:pt x="264" y="2012"/>
                  </a:lnTo>
                  <a:cubicBezTo>
                    <a:pt x="289" y="1996"/>
                    <a:pt x="219" y="1985"/>
                    <a:pt x="263" y="1968"/>
                  </a:cubicBezTo>
                  <a:cubicBezTo>
                    <a:pt x="260" y="1965"/>
                    <a:pt x="256" y="1964"/>
                    <a:pt x="252" y="1964"/>
                  </a:cubicBezTo>
                  <a:cubicBezTo>
                    <a:pt x="249" y="1964"/>
                    <a:pt x="246" y="1965"/>
                    <a:pt x="246" y="1968"/>
                  </a:cubicBezTo>
                  <a:cubicBezTo>
                    <a:pt x="235" y="1963"/>
                    <a:pt x="235" y="1957"/>
                    <a:pt x="246" y="1957"/>
                  </a:cubicBezTo>
                  <a:cubicBezTo>
                    <a:pt x="235" y="1953"/>
                    <a:pt x="228" y="1953"/>
                    <a:pt x="223" y="1953"/>
                  </a:cubicBezTo>
                  <a:cubicBezTo>
                    <a:pt x="220" y="1953"/>
                    <a:pt x="218" y="1953"/>
                    <a:pt x="216" y="1953"/>
                  </a:cubicBezTo>
                  <a:cubicBezTo>
                    <a:pt x="210" y="1953"/>
                    <a:pt x="204" y="1951"/>
                    <a:pt x="190" y="1940"/>
                  </a:cubicBezTo>
                  <a:lnTo>
                    <a:pt x="207" y="1940"/>
                  </a:lnTo>
                  <a:cubicBezTo>
                    <a:pt x="190" y="1935"/>
                    <a:pt x="168" y="1935"/>
                    <a:pt x="151" y="1912"/>
                  </a:cubicBezTo>
                  <a:cubicBezTo>
                    <a:pt x="151" y="1912"/>
                    <a:pt x="151" y="1910"/>
                    <a:pt x="154" y="1910"/>
                  </a:cubicBezTo>
                  <a:cubicBezTo>
                    <a:pt x="156" y="1910"/>
                    <a:pt x="158" y="1910"/>
                    <a:pt x="162" y="1912"/>
                  </a:cubicBezTo>
                  <a:cubicBezTo>
                    <a:pt x="140" y="1901"/>
                    <a:pt x="123" y="1890"/>
                    <a:pt x="106" y="1879"/>
                  </a:cubicBezTo>
                  <a:cubicBezTo>
                    <a:pt x="89" y="1867"/>
                    <a:pt x="78" y="1851"/>
                    <a:pt x="78" y="1828"/>
                  </a:cubicBezTo>
                  <a:lnTo>
                    <a:pt x="78" y="1828"/>
                  </a:lnTo>
                  <a:cubicBezTo>
                    <a:pt x="81" y="1829"/>
                    <a:pt x="84" y="1829"/>
                    <a:pt x="85" y="1829"/>
                  </a:cubicBezTo>
                  <a:cubicBezTo>
                    <a:pt x="95" y="1829"/>
                    <a:pt x="80" y="1816"/>
                    <a:pt x="95" y="1811"/>
                  </a:cubicBezTo>
                  <a:cubicBezTo>
                    <a:pt x="95" y="1806"/>
                    <a:pt x="95" y="1800"/>
                    <a:pt x="95" y="1795"/>
                  </a:cubicBezTo>
                  <a:lnTo>
                    <a:pt x="84" y="1800"/>
                  </a:lnTo>
                  <a:cubicBezTo>
                    <a:pt x="84" y="1783"/>
                    <a:pt x="84" y="1767"/>
                    <a:pt x="101" y="1750"/>
                  </a:cubicBezTo>
                  <a:lnTo>
                    <a:pt x="101" y="1750"/>
                  </a:lnTo>
                  <a:cubicBezTo>
                    <a:pt x="95" y="1755"/>
                    <a:pt x="95" y="1761"/>
                    <a:pt x="95" y="1767"/>
                  </a:cubicBezTo>
                  <a:cubicBezTo>
                    <a:pt x="101" y="1755"/>
                    <a:pt x="112" y="1750"/>
                    <a:pt x="117" y="1739"/>
                  </a:cubicBezTo>
                  <a:lnTo>
                    <a:pt x="117" y="1739"/>
                  </a:lnTo>
                  <a:cubicBezTo>
                    <a:pt x="112" y="1739"/>
                    <a:pt x="106" y="1744"/>
                    <a:pt x="95" y="1750"/>
                  </a:cubicBezTo>
                  <a:cubicBezTo>
                    <a:pt x="106" y="1727"/>
                    <a:pt x="78" y="1739"/>
                    <a:pt x="106" y="1716"/>
                  </a:cubicBezTo>
                  <a:lnTo>
                    <a:pt x="106" y="1716"/>
                  </a:lnTo>
                  <a:cubicBezTo>
                    <a:pt x="106" y="1717"/>
                    <a:pt x="105" y="1717"/>
                    <a:pt x="105" y="1717"/>
                  </a:cubicBezTo>
                  <a:cubicBezTo>
                    <a:pt x="105" y="1717"/>
                    <a:pt x="125" y="1699"/>
                    <a:pt x="140" y="1699"/>
                  </a:cubicBezTo>
                  <a:cubicBezTo>
                    <a:pt x="145" y="1688"/>
                    <a:pt x="157" y="1677"/>
                    <a:pt x="173" y="1671"/>
                  </a:cubicBezTo>
                  <a:cubicBezTo>
                    <a:pt x="179" y="1677"/>
                    <a:pt x="179" y="1694"/>
                    <a:pt x="185" y="1694"/>
                  </a:cubicBezTo>
                  <a:cubicBezTo>
                    <a:pt x="185" y="1677"/>
                    <a:pt x="235" y="1666"/>
                    <a:pt x="241" y="1643"/>
                  </a:cubicBezTo>
                  <a:cubicBezTo>
                    <a:pt x="241" y="1649"/>
                    <a:pt x="241" y="1660"/>
                    <a:pt x="246" y="1660"/>
                  </a:cubicBezTo>
                  <a:lnTo>
                    <a:pt x="246" y="1643"/>
                  </a:lnTo>
                  <a:cubicBezTo>
                    <a:pt x="263" y="1643"/>
                    <a:pt x="263" y="1643"/>
                    <a:pt x="263" y="1655"/>
                  </a:cubicBezTo>
                  <a:cubicBezTo>
                    <a:pt x="297" y="1643"/>
                    <a:pt x="246" y="1638"/>
                    <a:pt x="291" y="1627"/>
                  </a:cubicBezTo>
                  <a:lnTo>
                    <a:pt x="291" y="1627"/>
                  </a:lnTo>
                  <a:cubicBezTo>
                    <a:pt x="285" y="1632"/>
                    <a:pt x="285" y="1632"/>
                    <a:pt x="280" y="1638"/>
                  </a:cubicBezTo>
                  <a:cubicBezTo>
                    <a:pt x="325" y="1627"/>
                    <a:pt x="358" y="1604"/>
                    <a:pt x="397" y="1599"/>
                  </a:cubicBezTo>
                  <a:lnTo>
                    <a:pt x="397" y="1599"/>
                  </a:lnTo>
                  <a:cubicBezTo>
                    <a:pt x="409" y="1615"/>
                    <a:pt x="364" y="1610"/>
                    <a:pt x="381" y="1621"/>
                  </a:cubicBezTo>
                  <a:cubicBezTo>
                    <a:pt x="431" y="1604"/>
                    <a:pt x="487" y="1576"/>
                    <a:pt x="543" y="1565"/>
                  </a:cubicBezTo>
                  <a:lnTo>
                    <a:pt x="532" y="1565"/>
                  </a:lnTo>
                  <a:cubicBezTo>
                    <a:pt x="532" y="1558"/>
                    <a:pt x="536" y="1556"/>
                    <a:pt x="543" y="1556"/>
                  </a:cubicBezTo>
                  <a:cubicBezTo>
                    <a:pt x="552" y="1556"/>
                    <a:pt x="566" y="1560"/>
                    <a:pt x="578" y="1560"/>
                  </a:cubicBezTo>
                  <a:cubicBezTo>
                    <a:pt x="586" y="1560"/>
                    <a:pt x="593" y="1558"/>
                    <a:pt x="599" y="1554"/>
                  </a:cubicBezTo>
                  <a:lnTo>
                    <a:pt x="599" y="1554"/>
                  </a:lnTo>
                  <a:cubicBezTo>
                    <a:pt x="596" y="1557"/>
                    <a:pt x="594" y="1562"/>
                    <a:pt x="594" y="1565"/>
                  </a:cubicBezTo>
                  <a:lnTo>
                    <a:pt x="594" y="1565"/>
                  </a:lnTo>
                  <a:cubicBezTo>
                    <a:pt x="633" y="1565"/>
                    <a:pt x="666" y="1548"/>
                    <a:pt x="722" y="1531"/>
                  </a:cubicBezTo>
                  <a:lnTo>
                    <a:pt x="722" y="1531"/>
                  </a:lnTo>
                  <a:lnTo>
                    <a:pt x="717" y="1543"/>
                  </a:lnTo>
                  <a:cubicBezTo>
                    <a:pt x="739" y="1543"/>
                    <a:pt x="773" y="1537"/>
                    <a:pt x="801" y="1537"/>
                  </a:cubicBezTo>
                  <a:cubicBezTo>
                    <a:pt x="806" y="1531"/>
                    <a:pt x="817" y="1531"/>
                    <a:pt x="812" y="1520"/>
                  </a:cubicBezTo>
                  <a:close/>
                  <a:moveTo>
                    <a:pt x="2010" y="2147"/>
                  </a:moveTo>
                  <a:cubicBezTo>
                    <a:pt x="1998" y="2147"/>
                    <a:pt x="1992" y="2154"/>
                    <a:pt x="1989" y="2163"/>
                  </a:cubicBezTo>
                  <a:lnTo>
                    <a:pt x="1989" y="2163"/>
                  </a:lnTo>
                  <a:lnTo>
                    <a:pt x="2010" y="2147"/>
                  </a:lnTo>
                  <a:close/>
                  <a:moveTo>
                    <a:pt x="1989" y="2163"/>
                  </a:moveTo>
                  <a:lnTo>
                    <a:pt x="1988" y="2164"/>
                  </a:lnTo>
                  <a:lnTo>
                    <a:pt x="1989" y="2164"/>
                  </a:lnTo>
                  <a:cubicBezTo>
                    <a:pt x="1989" y="2164"/>
                    <a:pt x="1989" y="2164"/>
                    <a:pt x="1989" y="2163"/>
                  </a:cubicBezTo>
                  <a:close/>
                  <a:moveTo>
                    <a:pt x="1165" y="2204"/>
                  </a:moveTo>
                  <a:lnTo>
                    <a:pt x="1165" y="2204"/>
                  </a:lnTo>
                  <a:cubicBezTo>
                    <a:pt x="1163" y="2204"/>
                    <a:pt x="1162" y="2204"/>
                    <a:pt x="1160" y="2205"/>
                  </a:cubicBezTo>
                  <a:lnTo>
                    <a:pt x="1160" y="2205"/>
                  </a:lnTo>
                  <a:cubicBezTo>
                    <a:pt x="1162" y="2204"/>
                    <a:pt x="1163" y="2204"/>
                    <a:pt x="1165" y="2204"/>
                  </a:cubicBezTo>
                  <a:close/>
                  <a:moveTo>
                    <a:pt x="2598" y="2198"/>
                  </a:moveTo>
                  <a:cubicBezTo>
                    <a:pt x="2599" y="2199"/>
                    <a:pt x="2599" y="2199"/>
                    <a:pt x="2599" y="2200"/>
                  </a:cubicBezTo>
                  <a:lnTo>
                    <a:pt x="2599" y="2200"/>
                  </a:lnTo>
                  <a:cubicBezTo>
                    <a:pt x="2601" y="2203"/>
                    <a:pt x="2602" y="2206"/>
                    <a:pt x="2604" y="2209"/>
                  </a:cubicBezTo>
                  <a:cubicBezTo>
                    <a:pt x="2604" y="2209"/>
                    <a:pt x="2604" y="2204"/>
                    <a:pt x="2598" y="2198"/>
                  </a:cubicBezTo>
                  <a:close/>
                  <a:moveTo>
                    <a:pt x="1153" y="1912"/>
                  </a:moveTo>
                  <a:cubicBezTo>
                    <a:pt x="1159" y="1929"/>
                    <a:pt x="1176" y="1935"/>
                    <a:pt x="1181" y="1946"/>
                  </a:cubicBezTo>
                  <a:lnTo>
                    <a:pt x="1176" y="1951"/>
                  </a:lnTo>
                  <a:cubicBezTo>
                    <a:pt x="1209" y="1985"/>
                    <a:pt x="1221" y="1974"/>
                    <a:pt x="1254" y="2013"/>
                  </a:cubicBezTo>
                  <a:lnTo>
                    <a:pt x="1254" y="2002"/>
                  </a:lnTo>
                  <a:cubicBezTo>
                    <a:pt x="1282" y="2013"/>
                    <a:pt x="1260" y="2030"/>
                    <a:pt x="1288" y="2041"/>
                  </a:cubicBezTo>
                  <a:lnTo>
                    <a:pt x="1277" y="2058"/>
                  </a:lnTo>
                  <a:cubicBezTo>
                    <a:pt x="1282" y="2063"/>
                    <a:pt x="1293" y="2069"/>
                    <a:pt x="1299" y="2075"/>
                  </a:cubicBezTo>
                  <a:cubicBezTo>
                    <a:pt x="1299" y="2075"/>
                    <a:pt x="1299" y="2080"/>
                    <a:pt x="1299" y="2086"/>
                  </a:cubicBezTo>
                  <a:cubicBezTo>
                    <a:pt x="1293" y="2080"/>
                    <a:pt x="1288" y="2075"/>
                    <a:pt x="1282" y="2075"/>
                  </a:cubicBezTo>
                  <a:lnTo>
                    <a:pt x="1282" y="2075"/>
                  </a:lnTo>
                  <a:cubicBezTo>
                    <a:pt x="1288" y="2080"/>
                    <a:pt x="1293" y="2086"/>
                    <a:pt x="1299" y="2091"/>
                  </a:cubicBezTo>
                  <a:cubicBezTo>
                    <a:pt x="1299" y="2108"/>
                    <a:pt x="1299" y="2119"/>
                    <a:pt x="1299" y="2136"/>
                  </a:cubicBezTo>
                  <a:cubicBezTo>
                    <a:pt x="1305" y="2132"/>
                    <a:pt x="1308" y="2130"/>
                    <a:pt x="1310" y="2130"/>
                  </a:cubicBezTo>
                  <a:lnTo>
                    <a:pt x="1310" y="2130"/>
                  </a:lnTo>
                  <a:cubicBezTo>
                    <a:pt x="1317" y="2130"/>
                    <a:pt x="1307" y="2154"/>
                    <a:pt x="1323" y="2154"/>
                  </a:cubicBezTo>
                  <a:cubicBezTo>
                    <a:pt x="1324" y="2154"/>
                    <a:pt x="1325" y="2153"/>
                    <a:pt x="1327" y="2153"/>
                  </a:cubicBezTo>
                  <a:lnTo>
                    <a:pt x="1327" y="2153"/>
                  </a:lnTo>
                  <a:cubicBezTo>
                    <a:pt x="1327" y="2170"/>
                    <a:pt x="1327" y="2175"/>
                    <a:pt x="1321" y="2175"/>
                  </a:cubicBezTo>
                  <a:lnTo>
                    <a:pt x="1305" y="2226"/>
                  </a:lnTo>
                  <a:cubicBezTo>
                    <a:pt x="1304" y="2228"/>
                    <a:pt x="1303" y="2229"/>
                    <a:pt x="1302" y="2229"/>
                  </a:cubicBezTo>
                  <a:cubicBezTo>
                    <a:pt x="1299" y="2229"/>
                    <a:pt x="1298" y="2214"/>
                    <a:pt x="1295" y="2214"/>
                  </a:cubicBezTo>
                  <a:cubicBezTo>
                    <a:pt x="1294" y="2214"/>
                    <a:pt x="1294" y="2214"/>
                    <a:pt x="1293" y="2215"/>
                  </a:cubicBezTo>
                  <a:cubicBezTo>
                    <a:pt x="1293" y="2232"/>
                    <a:pt x="1288" y="2237"/>
                    <a:pt x="1282" y="2237"/>
                  </a:cubicBezTo>
                  <a:lnTo>
                    <a:pt x="1271" y="2237"/>
                  </a:lnTo>
                  <a:cubicBezTo>
                    <a:pt x="1277" y="2232"/>
                    <a:pt x="1282" y="2232"/>
                    <a:pt x="1288" y="2232"/>
                  </a:cubicBezTo>
                  <a:cubicBezTo>
                    <a:pt x="1279" y="2226"/>
                    <a:pt x="1263" y="2223"/>
                    <a:pt x="1248" y="2223"/>
                  </a:cubicBezTo>
                  <a:cubicBezTo>
                    <a:pt x="1233" y="2223"/>
                    <a:pt x="1221" y="2226"/>
                    <a:pt x="1221" y="2232"/>
                  </a:cubicBezTo>
                  <a:cubicBezTo>
                    <a:pt x="1204" y="2226"/>
                    <a:pt x="1215" y="2220"/>
                    <a:pt x="1209" y="2215"/>
                  </a:cubicBezTo>
                  <a:cubicBezTo>
                    <a:pt x="1205" y="2212"/>
                    <a:pt x="1199" y="2211"/>
                    <a:pt x="1193" y="2211"/>
                  </a:cubicBezTo>
                  <a:cubicBezTo>
                    <a:pt x="1182" y="2211"/>
                    <a:pt x="1171" y="2213"/>
                    <a:pt x="1164" y="2213"/>
                  </a:cubicBezTo>
                  <a:cubicBezTo>
                    <a:pt x="1159" y="2213"/>
                    <a:pt x="1155" y="2212"/>
                    <a:pt x="1153" y="2209"/>
                  </a:cubicBezTo>
                  <a:cubicBezTo>
                    <a:pt x="1153" y="2209"/>
                    <a:pt x="1156" y="2206"/>
                    <a:pt x="1160" y="2205"/>
                  </a:cubicBezTo>
                  <a:lnTo>
                    <a:pt x="1160" y="2205"/>
                  </a:lnTo>
                  <a:cubicBezTo>
                    <a:pt x="1157" y="2205"/>
                    <a:pt x="1154" y="2205"/>
                    <a:pt x="1151" y="2205"/>
                  </a:cubicBezTo>
                  <a:cubicBezTo>
                    <a:pt x="1141" y="2205"/>
                    <a:pt x="1130" y="2204"/>
                    <a:pt x="1123" y="2204"/>
                  </a:cubicBezTo>
                  <a:cubicBezTo>
                    <a:pt x="1116" y="2204"/>
                    <a:pt x="1112" y="2205"/>
                    <a:pt x="1114" y="2209"/>
                  </a:cubicBezTo>
                  <a:cubicBezTo>
                    <a:pt x="1086" y="2198"/>
                    <a:pt x="1053" y="2204"/>
                    <a:pt x="1030" y="2192"/>
                  </a:cubicBezTo>
                  <a:cubicBezTo>
                    <a:pt x="1026" y="2194"/>
                    <a:pt x="1022" y="2195"/>
                    <a:pt x="1018" y="2195"/>
                  </a:cubicBezTo>
                  <a:cubicBezTo>
                    <a:pt x="1003" y="2195"/>
                    <a:pt x="987" y="2187"/>
                    <a:pt x="977" y="2187"/>
                  </a:cubicBezTo>
                  <a:cubicBezTo>
                    <a:pt x="973" y="2187"/>
                    <a:pt x="970" y="2188"/>
                    <a:pt x="969" y="2192"/>
                  </a:cubicBezTo>
                  <a:cubicBezTo>
                    <a:pt x="974" y="2175"/>
                    <a:pt x="935" y="2170"/>
                    <a:pt x="907" y="2170"/>
                  </a:cubicBezTo>
                  <a:cubicBezTo>
                    <a:pt x="913" y="2170"/>
                    <a:pt x="913" y="2164"/>
                    <a:pt x="913" y="2164"/>
                  </a:cubicBezTo>
                  <a:cubicBezTo>
                    <a:pt x="929" y="2136"/>
                    <a:pt x="913" y="2147"/>
                    <a:pt x="913" y="2136"/>
                  </a:cubicBezTo>
                  <a:lnTo>
                    <a:pt x="913" y="2136"/>
                  </a:lnTo>
                  <a:cubicBezTo>
                    <a:pt x="913" y="2137"/>
                    <a:pt x="914" y="2137"/>
                    <a:pt x="916" y="2137"/>
                  </a:cubicBezTo>
                  <a:cubicBezTo>
                    <a:pt x="925" y="2137"/>
                    <a:pt x="939" y="2123"/>
                    <a:pt x="945" y="2123"/>
                  </a:cubicBezTo>
                  <a:cubicBezTo>
                    <a:pt x="947" y="2123"/>
                    <a:pt x="948" y="2125"/>
                    <a:pt x="946" y="2131"/>
                  </a:cubicBezTo>
                  <a:cubicBezTo>
                    <a:pt x="974" y="2091"/>
                    <a:pt x="985" y="2080"/>
                    <a:pt x="1019" y="2030"/>
                  </a:cubicBezTo>
                  <a:lnTo>
                    <a:pt x="1019" y="2030"/>
                  </a:lnTo>
                  <a:cubicBezTo>
                    <a:pt x="1015" y="2030"/>
                    <a:pt x="1012" y="2032"/>
                    <a:pt x="1009" y="2032"/>
                  </a:cubicBezTo>
                  <a:cubicBezTo>
                    <a:pt x="1008" y="2032"/>
                    <a:pt x="1008" y="2032"/>
                    <a:pt x="1008" y="2030"/>
                  </a:cubicBezTo>
                  <a:cubicBezTo>
                    <a:pt x="1012" y="2022"/>
                    <a:pt x="1019" y="2016"/>
                    <a:pt x="1025" y="2016"/>
                  </a:cubicBezTo>
                  <a:cubicBezTo>
                    <a:pt x="1027" y="2016"/>
                    <a:pt x="1029" y="2017"/>
                    <a:pt x="1030" y="2019"/>
                  </a:cubicBezTo>
                  <a:lnTo>
                    <a:pt x="1030" y="2024"/>
                  </a:lnTo>
                  <a:cubicBezTo>
                    <a:pt x="1053" y="1974"/>
                    <a:pt x="1114" y="1946"/>
                    <a:pt x="1153" y="1912"/>
                  </a:cubicBezTo>
                  <a:close/>
                  <a:moveTo>
                    <a:pt x="1400" y="2204"/>
                  </a:moveTo>
                  <a:cubicBezTo>
                    <a:pt x="1417" y="2220"/>
                    <a:pt x="1428" y="2237"/>
                    <a:pt x="1433" y="2254"/>
                  </a:cubicBezTo>
                  <a:cubicBezTo>
                    <a:pt x="1422" y="2248"/>
                    <a:pt x="1411" y="2248"/>
                    <a:pt x="1400" y="2248"/>
                  </a:cubicBezTo>
                  <a:cubicBezTo>
                    <a:pt x="1400" y="2232"/>
                    <a:pt x="1400" y="2220"/>
                    <a:pt x="1400" y="2204"/>
                  </a:cubicBezTo>
                  <a:close/>
                  <a:moveTo>
                    <a:pt x="1797" y="1347"/>
                  </a:moveTo>
                  <a:cubicBezTo>
                    <a:pt x="1803" y="1347"/>
                    <a:pt x="1803" y="1352"/>
                    <a:pt x="1809" y="1352"/>
                  </a:cubicBezTo>
                  <a:cubicBezTo>
                    <a:pt x="1848" y="1380"/>
                    <a:pt x="1865" y="1375"/>
                    <a:pt x="1898" y="1397"/>
                  </a:cubicBezTo>
                  <a:cubicBezTo>
                    <a:pt x="1901" y="1404"/>
                    <a:pt x="1897" y="1406"/>
                    <a:pt x="1892" y="1406"/>
                  </a:cubicBezTo>
                  <a:cubicBezTo>
                    <a:pt x="1885" y="1406"/>
                    <a:pt x="1876" y="1403"/>
                    <a:pt x="1876" y="1403"/>
                  </a:cubicBezTo>
                  <a:lnTo>
                    <a:pt x="1876" y="1403"/>
                  </a:lnTo>
                  <a:cubicBezTo>
                    <a:pt x="1887" y="1419"/>
                    <a:pt x="1897" y="1430"/>
                    <a:pt x="1918" y="1445"/>
                  </a:cubicBezTo>
                  <a:lnTo>
                    <a:pt x="1918" y="1445"/>
                  </a:lnTo>
                  <a:cubicBezTo>
                    <a:pt x="1918" y="1445"/>
                    <a:pt x="1918" y="1445"/>
                    <a:pt x="1917" y="1445"/>
                  </a:cubicBezTo>
                  <a:cubicBezTo>
                    <a:pt x="1915" y="1445"/>
                    <a:pt x="1915" y="1450"/>
                    <a:pt x="1915" y="1459"/>
                  </a:cubicBezTo>
                  <a:cubicBezTo>
                    <a:pt x="1919" y="1462"/>
                    <a:pt x="1922" y="1463"/>
                    <a:pt x="1925" y="1463"/>
                  </a:cubicBezTo>
                  <a:cubicBezTo>
                    <a:pt x="1926" y="1463"/>
                    <a:pt x="1928" y="1463"/>
                    <a:pt x="1929" y="1463"/>
                  </a:cubicBezTo>
                  <a:cubicBezTo>
                    <a:pt x="1933" y="1463"/>
                    <a:pt x="1938" y="1464"/>
                    <a:pt x="1943" y="1475"/>
                  </a:cubicBezTo>
                  <a:cubicBezTo>
                    <a:pt x="1939" y="1475"/>
                    <a:pt x="1933" y="1478"/>
                    <a:pt x="1928" y="1478"/>
                  </a:cubicBezTo>
                  <a:cubicBezTo>
                    <a:pt x="1925" y="1478"/>
                    <a:pt x="1923" y="1477"/>
                    <a:pt x="1921" y="1475"/>
                  </a:cubicBezTo>
                  <a:lnTo>
                    <a:pt x="1921" y="1475"/>
                  </a:lnTo>
                  <a:cubicBezTo>
                    <a:pt x="1932" y="1487"/>
                    <a:pt x="1943" y="1492"/>
                    <a:pt x="1954" y="1498"/>
                  </a:cubicBezTo>
                  <a:cubicBezTo>
                    <a:pt x="1954" y="1503"/>
                    <a:pt x="1954" y="1503"/>
                    <a:pt x="1954" y="1509"/>
                  </a:cubicBezTo>
                  <a:cubicBezTo>
                    <a:pt x="1954" y="1503"/>
                    <a:pt x="1954" y="1503"/>
                    <a:pt x="1949" y="1503"/>
                  </a:cubicBezTo>
                  <a:lnTo>
                    <a:pt x="1938" y="1520"/>
                  </a:lnTo>
                  <a:lnTo>
                    <a:pt x="1954" y="1515"/>
                  </a:lnTo>
                  <a:cubicBezTo>
                    <a:pt x="1960" y="1526"/>
                    <a:pt x="1966" y="1531"/>
                    <a:pt x="1988" y="1543"/>
                  </a:cubicBezTo>
                  <a:lnTo>
                    <a:pt x="1994" y="1537"/>
                  </a:lnTo>
                  <a:cubicBezTo>
                    <a:pt x="1999" y="1543"/>
                    <a:pt x="2005" y="1543"/>
                    <a:pt x="2005" y="1543"/>
                  </a:cubicBezTo>
                  <a:lnTo>
                    <a:pt x="2005" y="1537"/>
                  </a:lnTo>
                  <a:lnTo>
                    <a:pt x="2022" y="1531"/>
                  </a:lnTo>
                  <a:lnTo>
                    <a:pt x="2031" y="1541"/>
                  </a:lnTo>
                  <a:lnTo>
                    <a:pt x="2031" y="1541"/>
                  </a:lnTo>
                  <a:cubicBezTo>
                    <a:pt x="2033" y="1540"/>
                    <a:pt x="2036" y="1538"/>
                    <a:pt x="2038" y="1537"/>
                  </a:cubicBezTo>
                  <a:cubicBezTo>
                    <a:pt x="2044" y="1543"/>
                    <a:pt x="2044" y="1548"/>
                    <a:pt x="2055" y="1548"/>
                  </a:cubicBezTo>
                  <a:lnTo>
                    <a:pt x="2089" y="1531"/>
                  </a:lnTo>
                  <a:lnTo>
                    <a:pt x="2089" y="1531"/>
                  </a:lnTo>
                  <a:cubicBezTo>
                    <a:pt x="2089" y="1543"/>
                    <a:pt x="2072" y="1548"/>
                    <a:pt x="2094" y="1554"/>
                  </a:cubicBezTo>
                  <a:cubicBezTo>
                    <a:pt x="2106" y="1548"/>
                    <a:pt x="2078" y="1537"/>
                    <a:pt x="2106" y="1531"/>
                  </a:cubicBezTo>
                  <a:cubicBezTo>
                    <a:pt x="2114" y="1540"/>
                    <a:pt x="2116" y="1545"/>
                    <a:pt x="2123" y="1545"/>
                  </a:cubicBezTo>
                  <a:cubicBezTo>
                    <a:pt x="2126" y="1545"/>
                    <a:pt x="2129" y="1544"/>
                    <a:pt x="2134" y="1543"/>
                  </a:cubicBezTo>
                  <a:lnTo>
                    <a:pt x="2134" y="1543"/>
                  </a:lnTo>
                  <a:cubicBezTo>
                    <a:pt x="2134" y="1548"/>
                    <a:pt x="2134" y="1548"/>
                    <a:pt x="2122" y="1554"/>
                  </a:cubicBezTo>
                  <a:cubicBezTo>
                    <a:pt x="2139" y="1548"/>
                    <a:pt x="2167" y="1554"/>
                    <a:pt x="2178" y="1543"/>
                  </a:cubicBezTo>
                  <a:cubicBezTo>
                    <a:pt x="2184" y="1554"/>
                    <a:pt x="2201" y="1548"/>
                    <a:pt x="2218" y="1554"/>
                  </a:cubicBezTo>
                  <a:cubicBezTo>
                    <a:pt x="2218" y="1559"/>
                    <a:pt x="2218" y="1559"/>
                    <a:pt x="2218" y="1565"/>
                  </a:cubicBezTo>
                  <a:cubicBezTo>
                    <a:pt x="2223" y="1610"/>
                    <a:pt x="2240" y="1615"/>
                    <a:pt x="2246" y="1660"/>
                  </a:cubicBezTo>
                  <a:cubicBezTo>
                    <a:pt x="2244" y="1662"/>
                    <a:pt x="2243" y="1663"/>
                    <a:pt x="2242" y="1663"/>
                  </a:cubicBezTo>
                  <a:cubicBezTo>
                    <a:pt x="2236" y="1663"/>
                    <a:pt x="2229" y="1649"/>
                    <a:pt x="2229" y="1649"/>
                  </a:cubicBezTo>
                  <a:cubicBezTo>
                    <a:pt x="2223" y="1671"/>
                    <a:pt x="2223" y="1688"/>
                    <a:pt x="2229" y="1711"/>
                  </a:cubicBezTo>
                  <a:cubicBezTo>
                    <a:pt x="2227" y="1709"/>
                    <a:pt x="2226" y="1708"/>
                    <a:pt x="2225" y="1708"/>
                  </a:cubicBezTo>
                  <a:cubicBezTo>
                    <a:pt x="2223" y="1708"/>
                    <a:pt x="2221" y="1712"/>
                    <a:pt x="2218" y="1716"/>
                  </a:cubicBezTo>
                  <a:cubicBezTo>
                    <a:pt x="2218" y="1722"/>
                    <a:pt x="2223" y="1727"/>
                    <a:pt x="2223" y="1727"/>
                  </a:cubicBezTo>
                  <a:cubicBezTo>
                    <a:pt x="2223" y="1727"/>
                    <a:pt x="2218" y="1727"/>
                    <a:pt x="2212" y="1722"/>
                  </a:cubicBezTo>
                  <a:lnTo>
                    <a:pt x="2218" y="1716"/>
                  </a:lnTo>
                  <a:lnTo>
                    <a:pt x="2178" y="1688"/>
                  </a:lnTo>
                  <a:cubicBezTo>
                    <a:pt x="2156" y="1655"/>
                    <a:pt x="2201" y="1671"/>
                    <a:pt x="2167" y="1627"/>
                  </a:cubicBezTo>
                  <a:cubicBezTo>
                    <a:pt x="2153" y="1617"/>
                    <a:pt x="2121" y="1603"/>
                    <a:pt x="2113" y="1603"/>
                  </a:cubicBezTo>
                  <a:cubicBezTo>
                    <a:pt x="2112" y="1603"/>
                    <a:pt x="2111" y="1603"/>
                    <a:pt x="2111" y="1604"/>
                  </a:cubicBezTo>
                  <a:cubicBezTo>
                    <a:pt x="2117" y="1615"/>
                    <a:pt x="2122" y="1627"/>
                    <a:pt x="2117" y="1632"/>
                  </a:cubicBezTo>
                  <a:lnTo>
                    <a:pt x="2100" y="1621"/>
                  </a:lnTo>
                  <a:cubicBezTo>
                    <a:pt x="2094" y="1621"/>
                    <a:pt x="2089" y="1627"/>
                    <a:pt x="2083" y="1632"/>
                  </a:cubicBezTo>
                  <a:cubicBezTo>
                    <a:pt x="2083" y="1632"/>
                    <a:pt x="2078" y="1627"/>
                    <a:pt x="2078" y="1627"/>
                  </a:cubicBezTo>
                  <a:lnTo>
                    <a:pt x="2061" y="1627"/>
                  </a:lnTo>
                  <a:lnTo>
                    <a:pt x="2072" y="1638"/>
                  </a:lnTo>
                  <a:lnTo>
                    <a:pt x="2078" y="1638"/>
                  </a:lnTo>
                  <a:cubicBezTo>
                    <a:pt x="2072" y="1649"/>
                    <a:pt x="2066" y="1660"/>
                    <a:pt x="2078" y="1677"/>
                  </a:cubicBezTo>
                  <a:lnTo>
                    <a:pt x="2111" y="1694"/>
                  </a:lnTo>
                  <a:lnTo>
                    <a:pt x="2106" y="1711"/>
                  </a:lnTo>
                  <a:lnTo>
                    <a:pt x="2089" y="1688"/>
                  </a:lnTo>
                  <a:lnTo>
                    <a:pt x="2089" y="1688"/>
                  </a:lnTo>
                  <a:cubicBezTo>
                    <a:pt x="2094" y="1711"/>
                    <a:pt x="2106" y="1711"/>
                    <a:pt x="2117" y="1716"/>
                  </a:cubicBezTo>
                  <a:cubicBezTo>
                    <a:pt x="2117" y="1722"/>
                    <a:pt x="2117" y="1727"/>
                    <a:pt x="2117" y="1733"/>
                  </a:cubicBezTo>
                  <a:lnTo>
                    <a:pt x="2156" y="1744"/>
                  </a:lnTo>
                  <a:cubicBezTo>
                    <a:pt x="2150" y="1750"/>
                    <a:pt x="2134" y="1744"/>
                    <a:pt x="2145" y="1761"/>
                  </a:cubicBezTo>
                  <a:cubicBezTo>
                    <a:pt x="2146" y="1762"/>
                    <a:pt x="2148" y="1762"/>
                    <a:pt x="2149" y="1762"/>
                  </a:cubicBezTo>
                  <a:cubicBezTo>
                    <a:pt x="2156" y="1762"/>
                    <a:pt x="2152" y="1750"/>
                    <a:pt x="2157" y="1750"/>
                  </a:cubicBezTo>
                  <a:cubicBezTo>
                    <a:pt x="2159" y="1750"/>
                    <a:pt x="2162" y="1751"/>
                    <a:pt x="2167" y="1755"/>
                  </a:cubicBezTo>
                  <a:cubicBezTo>
                    <a:pt x="2173" y="1772"/>
                    <a:pt x="2162" y="1772"/>
                    <a:pt x="2178" y="1783"/>
                  </a:cubicBezTo>
                  <a:cubicBezTo>
                    <a:pt x="2178" y="1786"/>
                    <a:pt x="2177" y="1788"/>
                    <a:pt x="2175" y="1788"/>
                  </a:cubicBezTo>
                  <a:cubicBezTo>
                    <a:pt x="2174" y="1788"/>
                    <a:pt x="2173" y="1787"/>
                    <a:pt x="2172" y="1787"/>
                  </a:cubicBezTo>
                  <a:lnTo>
                    <a:pt x="2172" y="1787"/>
                  </a:lnTo>
                  <a:cubicBezTo>
                    <a:pt x="2186" y="1799"/>
                    <a:pt x="2197" y="1817"/>
                    <a:pt x="2212" y="1817"/>
                  </a:cubicBezTo>
                  <a:cubicBezTo>
                    <a:pt x="2212" y="1817"/>
                    <a:pt x="2212" y="1823"/>
                    <a:pt x="2212" y="1823"/>
                  </a:cubicBezTo>
                  <a:cubicBezTo>
                    <a:pt x="2218" y="1828"/>
                    <a:pt x="2218" y="1839"/>
                    <a:pt x="2223" y="1839"/>
                  </a:cubicBezTo>
                  <a:cubicBezTo>
                    <a:pt x="2234" y="1851"/>
                    <a:pt x="2240" y="1862"/>
                    <a:pt x="2229" y="1867"/>
                  </a:cubicBezTo>
                  <a:cubicBezTo>
                    <a:pt x="2240" y="1867"/>
                    <a:pt x="2262" y="1879"/>
                    <a:pt x="2274" y="1890"/>
                  </a:cubicBezTo>
                  <a:cubicBezTo>
                    <a:pt x="2271" y="1889"/>
                    <a:pt x="2268" y="1889"/>
                    <a:pt x="2267" y="1889"/>
                  </a:cubicBezTo>
                  <a:cubicBezTo>
                    <a:pt x="2256" y="1889"/>
                    <a:pt x="2269" y="1903"/>
                    <a:pt x="2279" y="1918"/>
                  </a:cubicBezTo>
                  <a:cubicBezTo>
                    <a:pt x="2285" y="1929"/>
                    <a:pt x="2290" y="1940"/>
                    <a:pt x="2279" y="1946"/>
                  </a:cubicBezTo>
                  <a:cubicBezTo>
                    <a:pt x="2274" y="1951"/>
                    <a:pt x="2268" y="1957"/>
                    <a:pt x="2262" y="1968"/>
                  </a:cubicBezTo>
                  <a:cubicBezTo>
                    <a:pt x="2257" y="1963"/>
                    <a:pt x="2257" y="1957"/>
                    <a:pt x="2251" y="1957"/>
                  </a:cubicBezTo>
                  <a:cubicBezTo>
                    <a:pt x="2251" y="1963"/>
                    <a:pt x="2251" y="1968"/>
                    <a:pt x="2251" y="1968"/>
                  </a:cubicBezTo>
                  <a:lnTo>
                    <a:pt x="2240" y="1968"/>
                  </a:lnTo>
                  <a:cubicBezTo>
                    <a:pt x="2240" y="1974"/>
                    <a:pt x="2240" y="1974"/>
                    <a:pt x="2240" y="1979"/>
                  </a:cubicBezTo>
                  <a:lnTo>
                    <a:pt x="2234" y="1963"/>
                  </a:lnTo>
                  <a:cubicBezTo>
                    <a:pt x="2229" y="1957"/>
                    <a:pt x="2218" y="1957"/>
                    <a:pt x="2212" y="1957"/>
                  </a:cubicBezTo>
                  <a:cubicBezTo>
                    <a:pt x="2212" y="1951"/>
                    <a:pt x="2212" y="1951"/>
                    <a:pt x="2212" y="1946"/>
                  </a:cubicBezTo>
                  <a:lnTo>
                    <a:pt x="2201" y="1935"/>
                  </a:lnTo>
                  <a:lnTo>
                    <a:pt x="2201" y="1957"/>
                  </a:lnTo>
                  <a:cubicBezTo>
                    <a:pt x="2195" y="1957"/>
                    <a:pt x="2184" y="1963"/>
                    <a:pt x="2173" y="1985"/>
                  </a:cubicBezTo>
                  <a:lnTo>
                    <a:pt x="2184" y="2013"/>
                  </a:lnTo>
                  <a:cubicBezTo>
                    <a:pt x="2184" y="2019"/>
                    <a:pt x="2178" y="2024"/>
                    <a:pt x="2173" y="2024"/>
                  </a:cubicBezTo>
                  <a:lnTo>
                    <a:pt x="2178" y="2002"/>
                  </a:lnTo>
                  <a:lnTo>
                    <a:pt x="2178" y="2002"/>
                  </a:lnTo>
                  <a:cubicBezTo>
                    <a:pt x="2167" y="2013"/>
                    <a:pt x="2173" y="2019"/>
                    <a:pt x="2173" y="2030"/>
                  </a:cubicBezTo>
                  <a:cubicBezTo>
                    <a:pt x="2162" y="2041"/>
                    <a:pt x="2156" y="2052"/>
                    <a:pt x="2156" y="2063"/>
                  </a:cubicBezTo>
                  <a:lnTo>
                    <a:pt x="2167" y="2058"/>
                  </a:lnTo>
                  <a:cubicBezTo>
                    <a:pt x="2167" y="2058"/>
                    <a:pt x="2162" y="2052"/>
                    <a:pt x="2162" y="2047"/>
                  </a:cubicBezTo>
                  <a:cubicBezTo>
                    <a:pt x="2167" y="2035"/>
                    <a:pt x="2173" y="2035"/>
                    <a:pt x="2178" y="2030"/>
                  </a:cubicBezTo>
                  <a:cubicBezTo>
                    <a:pt x="2178" y="2035"/>
                    <a:pt x="2178" y="2035"/>
                    <a:pt x="2178" y="2041"/>
                  </a:cubicBezTo>
                  <a:cubicBezTo>
                    <a:pt x="2173" y="2041"/>
                    <a:pt x="2167" y="2047"/>
                    <a:pt x="2167" y="2052"/>
                  </a:cubicBezTo>
                  <a:lnTo>
                    <a:pt x="2167" y="2058"/>
                  </a:lnTo>
                  <a:lnTo>
                    <a:pt x="2184" y="2086"/>
                  </a:lnTo>
                  <a:cubicBezTo>
                    <a:pt x="2181" y="2086"/>
                    <a:pt x="2175" y="2080"/>
                    <a:pt x="2170" y="2080"/>
                  </a:cubicBezTo>
                  <a:cubicBezTo>
                    <a:pt x="2167" y="2080"/>
                    <a:pt x="2164" y="2083"/>
                    <a:pt x="2162" y="2091"/>
                  </a:cubicBezTo>
                  <a:cubicBezTo>
                    <a:pt x="2164" y="2096"/>
                    <a:pt x="2167" y="2097"/>
                    <a:pt x="2170" y="2097"/>
                  </a:cubicBezTo>
                  <a:cubicBezTo>
                    <a:pt x="2175" y="2097"/>
                    <a:pt x="2179" y="2094"/>
                    <a:pt x="2183" y="2094"/>
                  </a:cubicBezTo>
                  <a:cubicBezTo>
                    <a:pt x="2185" y="2094"/>
                    <a:pt x="2188" y="2096"/>
                    <a:pt x="2190" y="2103"/>
                  </a:cubicBezTo>
                  <a:cubicBezTo>
                    <a:pt x="2178" y="2119"/>
                    <a:pt x="2167" y="2114"/>
                    <a:pt x="2173" y="2131"/>
                  </a:cubicBezTo>
                  <a:cubicBezTo>
                    <a:pt x="2171" y="2132"/>
                    <a:pt x="2170" y="2133"/>
                    <a:pt x="2169" y="2133"/>
                  </a:cubicBezTo>
                  <a:cubicBezTo>
                    <a:pt x="2167" y="2133"/>
                    <a:pt x="2165" y="2129"/>
                    <a:pt x="2162" y="2125"/>
                  </a:cubicBezTo>
                  <a:lnTo>
                    <a:pt x="2162" y="2125"/>
                  </a:lnTo>
                  <a:cubicBezTo>
                    <a:pt x="2167" y="2142"/>
                    <a:pt x="2162" y="2164"/>
                    <a:pt x="2173" y="2175"/>
                  </a:cubicBezTo>
                  <a:cubicBezTo>
                    <a:pt x="2162" y="2191"/>
                    <a:pt x="2171" y="2226"/>
                    <a:pt x="2154" y="2226"/>
                  </a:cubicBezTo>
                  <a:cubicBezTo>
                    <a:pt x="2153" y="2226"/>
                    <a:pt x="2152" y="2226"/>
                    <a:pt x="2150" y="2226"/>
                  </a:cubicBezTo>
                  <a:lnTo>
                    <a:pt x="2150" y="2226"/>
                  </a:lnTo>
                  <a:cubicBezTo>
                    <a:pt x="2156" y="2232"/>
                    <a:pt x="2167" y="2260"/>
                    <a:pt x="2162" y="2271"/>
                  </a:cubicBezTo>
                  <a:cubicBezTo>
                    <a:pt x="2159" y="2267"/>
                    <a:pt x="2157" y="2266"/>
                    <a:pt x="2156" y="2266"/>
                  </a:cubicBezTo>
                  <a:cubicBezTo>
                    <a:pt x="2150" y="2266"/>
                    <a:pt x="2149" y="2287"/>
                    <a:pt x="2145" y="2304"/>
                  </a:cubicBezTo>
                  <a:cubicBezTo>
                    <a:pt x="2130" y="2301"/>
                    <a:pt x="2112" y="2300"/>
                    <a:pt x="2093" y="2300"/>
                  </a:cubicBezTo>
                  <a:cubicBezTo>
                    <a:pt x="2083" y="2300"/>
                    <a:pt x="2074" y="2300"/>
                    <a:pt x="2064" y="2300"/>
                  </a:cubicBezTo>
                  <a:cubicBezTo>
                    <a:pt x="2036" y="2300"/>
                    <a:pt x="2008" y="2299"/>
                    <a:pt x="1988" y="2288"/>
                  </a:cubicBezTo>
                  <a:lnTo>
                    <a:pt x="1988" y="2299"/>
                  </a:lnTo>
                  <a:cubicBezTo>
                    <a:pt x="1986" y="2300"/>
                    <a:pt x="1984" y="2300"/>
                    <a:pt x="1983" y="2300"/>
                  </a:cubicBezTo>
                  <a:cubicBezTo>
                    <a:pt x="1976" y="2300"/>
                    <a:pt x="1975" y="2292"/>
                    <a:pt x="1966" y="2288"/>
                  </a:cubicBezTo>
                  <a:lnTo>
                    <a:pt x="1966" y="2288"/>
                  </a:lnTo>
                  <a:cubicBezTo>
                    <a:pt x="1966" y="2299"/>
                    <a:pt x="1977" y="2299"/>
                    <a:pt x="1971" y="2304"/>
                  </a:cubicBezTo>
                  <a:lnTo>
                    <a:pt x="1943" y="2304"/>
                  </a:lnTo>
                  <a:cubicBezTo>
                    <a:pt x="1952" y="2290"/>
                    <a:pt x="1962" y="2280"/>
                    <a:pt x="1968" y="2280"/>
                  </a:cubicBezTo>
                  <a:cubicBezTo>
                    <a:pt x="1969" y="2280"/>
                    <a:pt x="1970" y="2281"/>
                    <a:pt x="1971" y="2282"/>
                  </a:cubicBezTo>
                  <a:cubicBezTo>
                    <a:pt x="1971" y="2282"/>
                    <a:pt x="1971" y="2271"/>
                    <a:pt x="1977" y="2271"/>
                  </a:cubicBezTo>
                  <a:lnTo>
                    <a:pt x="1982" y="2276"/>
                  </a:lnTo>
                  <a:lnTo>
                    <a:pt x="2016" y="2232"/>
                  </a:lnTo>
                  <a:cubicBezTo>
                    <a:pt x="2023" y="2227"/>
                    <a:pt x="2027" y="2225"/>
                    <a:pt x="2030" y="2225"/>
                  </a:cubicBezTo>
                  <a:cubicBezTo>
                    <a:pt x="2038" y="2225"/>
                    <a:pt x="2039" y="2236"/>
                    <a:pt x="2046" y="2236"/>
                  </a:cubicBezTo>
                  <a:cubicBezTo>
                    <a:pt x="2051" y="2236"/>
                    <a:pt x="2058" y="2232"/>
                    <a:pt x="2072" y="2220"/>
                  </a:cubicBezTo>
                  <a:cubicBezTo>
                    <a:pt x="2088" y="2210"/>
                    <a:pt x="2104" y="2169"/>
                    <a:pt x="2096" y="2169"/>
                  </a:cubicBezTo>
                  <a:lnTo>
                    <a:pt x="2096" y="2169"/>
                  </a:lnTo>
                  <a:cubicBezTo>
                    <a:pt x="2096" y="2169"/>
                    <a:pt x="2095" y="2170"/>
                    <a:pt x="2094" y="2170"/>
                  </a:cubicBezTo>
                  <a:cubicBezTo>
                    <a:pt x="2090" y="2174"/>
                    <a:pt x="2084" y="2178"/>
                    <a:pt x="2078" y="2178"/>
                  </a:cubicBezTo>
                  <a:cubicBezTo>
                    <a:pt x="2076" y="2178"/>
                    <a:pt x="2074" y="2177"/>
                    <a:pt x="2072" y="2175"/>
                  </a:cubicBezTo>
                  <a:lnTo>
                    <a:pt x="2083" y="2159"/>
                  </a:lnTo>
                  <a:cubicBezTo>
                    <a:pt x="2078" y="2153"/>
                    <a:pt x="2072" y="2142"/>
                    <a:pt x="2066" y="2136"/>
                  </a:cubicBezTo>
                  <a:cubicBezTo>
                    <a:pt x="2072" y="2136"/>
                    <a:pt x="2072" y="2136"/>
                    <a:pt x="2078" y="2131"/>
                  </a:cubicBezTo>
                  <a:lnTo>
                    <a:pt x="2072" y="2114"/>
                  </a:lnTo>
                  <a:lnTo>
                    <a:pt x="2061" y="2131"/>
                  </a:lnTo>
                  <a:cubicBezTo>
                    <a:pt x="2058" y="2128"/>
                    <a:pt x="2054" y="2126"/>
                    <a:pt x="2047" y="2126"/>
                  </a:cubicBezTo>
                  <a:cubicBezTo>
                    <a:pt x="2041" y="2126"/>
                    <a:pt x="2033" y="2128"/>
                    <a:pt x="2022" y="2131"/>
                  </a:cubicBezTo>
                  <a:lnTo>
                    <a:pt x="2005" y="2164"/>
                  </a:lnTo>
                  <a:lnTo>
                    <a:pt x="1989" y="2164"/>
                  </a:lnTo>
                  <a:cubicBezTo>
                    <a:pt x="1988" y="2168"/>
                    <a:pt x="1988" y="2171"/>
                    <a:pt x="1988" y="2175"/>
                  </a:cubicBezTo>
                  <a:cubicBezTo>
                    <a:pt x="1985" y="2173"/>
                    <a:pt x="1982" y="2171"/>
                    <a:pt x="1979" y="2171"/>
                  </a:cubicBezTo>
                  <a:cubicBezTo>
                    <a:pt x="1975" y="2171"/>
                    <a:pt x="1971" y="2173"/>
                    <a:pt x="1966" y="2175"/>
                  </a:cubicBezTo>
                  <a:lnTo>
                    <a:pt x="1954" y="2209"/>
                  </a:lnTo>
                  <a:cubicBezTo>
                    <a:pt x="1950" y="2205"/>
                    <a:pt x="1952" y="2194"/>
                    <a:pt x="1946" y="2194"/>
                  </a:cubicBezTo>
                  <a:cubicBezTo>
                    <a:pt x="1944" y="2194"/>
                    <a:pt x="1942" y="2195"/>
                    <a:pt x="1938" y="2198"/>
                  </a:cubicBezTo>
                  <a:cubicBezTo>
                    <a:pt x="1932" y="2215"/>
                    <a:pt x="1960" y="2204"/>
                    <a:pt x="1949" y="2226"/>
                  </a:cubicBezTo>
                  <a:cubicBezTo>
                    <a:pt x="1940" y="2226"/>
                    <a:pt x="1934" y="2225"/>
                    <a:pt x="1930" y="2225"/>
                  </a:cubicBezTo>
                  <a:cubicBezTo>
                    <a:pt x="1925" y="2225"/>
                    <a:pt x="1922" y="2227"/>
                    <a:pt x="1915" y="2237"/>
                  </a:cubicBezTo>
                  <a:cubicBezTo>
                    <a:pt x="1910" y="2232"/>
                    <a:pt x="1915" y="2226"/>
                    <a:pt x="1915" y="2220"/>
                  </a:cubicBezTo>
                  <a:lnTo>
                    <a:pt x="1915" y="2220"/>
                  </a:lnTo>
                  <a:cubicBezTo>
                    <a:pt x="1910" y="2237"/>
                    <a:pt x="1887" y="2254"/>
                    <a:pt x="1887" y="2265"/>
                  </a:cubicBezTo>
                  <a:cubicBezTo>
                    <a:pt x="1869" y="2265"/>
                    <a:pt x="1854" y="2292"/>
                    <a:pt x="1840" y="2292"/>
                  </a:cubicBezTo>
                  <a:cubicBezTo>
                    <a:pt x="1837" y="2292"/>
                    <a:pt x="1834" y="2290"/>
                    <a:pt x="1831" y="2288"/>
                  </a:cubicBezTo>
                  <a:cubicBezTo>
                    <a:pt x="1831" y="2288"/>
                    <a:pt x="1831" y="2293"/>
                    <a:pt x="1831" y="2293"/>
                  </a:cubicBezTo>
                  <a:cubicBezTo>
                    <a:pt x="1758" y="2282"/>
                    <a:pt x="1680" y="2265"/>
                    <a:pt x="1607" y="2254"/>
                  </a:cubicBezTo>
                  <a:cubicBezTo>
                    <a:pt x="1596" y="2254"/>
                    <a:pt x="1590" y="2254"/>
                    <a:pt x="1585" y="2260"/>
                  </a:cubicBezTo>
                  <a:cubicBezTo>
                    <a:pt x="1568" y="2243"/>
                    <a:pt x="1557" y="2226"/>
                    <a:pt x="1551" y="2209"/>
                  </a:cubicBezTo>
                  <a:lnTo>
                    <a:pt x="1545" y="2215"/>
                  </a:lnTo>
                  <a:cubicBezTo>
                    <a:pt x="1529" y="2215"/>
                    <a:pt x="1534" y="2204"/>
                    <a:pt x="1529" y="2192"/>
                  </a:cubicBezTo>
                  <a:lnTo>
                    <a:pt x="1529" y="2192"/>
                  </a:lnTo>
                  <a:cubicBezTo>
                    <a:pt x="1529" y="2197"/>
                    <a:pt x="1532" y="2205"/>
                    <a:pt x="1531" y="2205"/>
                  </a:cubicBezTo>
                  <a:cubicBezTo>
                    <a:pt x="1530" y="2205"/>
                    <a:pt x="1530" y="2205"/>
                    <a:pt x="1529" y="2204"/>
                  </a:cubicBezTo>
                  <a:cubicBezTo>
                    <a:pt x="1484" y="2170"/>
                    <a:pt x="1450" y="2125"/>
                    <a:pt x="1417" y="2075"/>
                  </a:cubicBezTo>
                  <a:cubicBezTo>
                    <a:pt x="1417" y="2041"/>
                    <a:pt x="1417" y="2007"/>
                    <a:pt x="1428" y="1985"/>
                  </a:cubicBezTo>
                  <a:lnTo>
                    <a:pt x="1428" y="1985"/>
                  </a:lnTo>
                  <a:lnTo>
                    <a:pt x="1417" y="1991"/>
                  </a:lnTo>
                  <a:cubicBezTo>
                    <a:pt x="1411" y="1974"/>
                    <a:pt x="1422" y="1974"/>
                    <a:pt x="1428" y="1963"/>
                  </a:cubicBezTo>
                  <a:lnTo>
                    <a:pt x="1428" y="1963"/>
                  </a:lnTo>
                  <a:cubicBezTo>
                    <a:pt x="1424" y="1963"/>
                    <a:pt x="1419" y="1972"/>
                    <a:pt x="1418" y="1972"/>
                  </a:cubicBezTo>
                  <a:cubicBezTo>
                    <a:pt x="1417" y="1972"/>
                    <a:pt x="1417" y="1971"/>
                    <a:pt x="1417" y="1968"/>
                  </a:cubicBezTo>
                  <a:cubicBezTo>
                    <a:pt x="1411" y="1856"/>
                    <a:pt x="1439" y="1739"/>
                    <a:pt x="1461" y="1627"/>
                  </a:cubicBezTo>
                  <a:cubicBezTo>
                    <a:pt x="1467" y="1615"/>
                    <a:pt x="1478" y="1610"/>
                    <a:pt x="1489" y="1604"/>
                  </a:cubicBezTo>
                  <a:lnTo>
                    <a:pt x="1484" y="1599"/>
                  </a:lnTo>
                  <a:cubicBezTo>
                    <a:pt x="1489" y="1587"/>
                    <a:pt x="1501" y="1593"/>
                    <a:pt x="1506" y="1587"/>
                  </a:cubicBezTo>
                  <a:cubicBezTo>
                    <a:pt x="1505" y="1586"/>
                    <a:pt x="1503" y="1586"/>
                    <a:pt x="1502" y="1586"/>
                  </a:cubicBezTo>
                  <a:cubicBezTo>
                    <a:pt x="1499" y="1586"/>
                    <a:pt x="1496" y="1587"/>
                    <a:pt x="1495" y="1587"/>
                  </a:cubicBezTo>
                  <a:cubicBezTo>
                    <a:pt x="1493" y="1587"/>
                    <a:pt x="1493" y="1586"/>
                    <a:pt x="1495" y="1582"/>
                  </a:cubicBezTo>
                  <a:cubicBezTo>
                    <a:pt x="1529" y="1548"/>
                    <a:pt x="1568" y="1515"/>
                    <a:pt x="1607" y="1487"/>
                  </a:cubicBezTo>
                  <a:cubicBezTo>
                    <a:pt x="1624" y="1481"/>
                    <a:pt x="1635" y="1475"/>
                    <a:pt x="1663" y="1470"/>
                  </a:cubicBezTo>
                  <a:lnTo>
                    <a:pt x="1663" y="1470"/>
                  </a:lnTo>
                  <a:cubicBezTo>
                    <a:pt x="1674" y="1475"/>
                    <a:pt x="1646" y="1487"/>
                    <a:pt x="1646" y="1487"/>
                  </a:cubicBezTo>
                  <a:cubicBezTo>
                    <a:pt x="1657" y="1489"/>
                    <a:pt x="1667" y="1491"/>
                    <a:pt x="1677" y="1491"/>
                  </a:cubicBezTo>
                  <a:cubicBezTo>
                    <a:pt x="1687" y="1491"/>
                    <a:pt x="1697" y="1489"/>
                    <a:pt x="1708" y="1487"/>
                  </a:cubicBezTo>
                  <a:lnTo>
                    <a:pt x="1708" y="1487"/>
                  </a:lnTo>
                  <a:cubicBezTo>
                    <a:pt x="1702" y="1492"/>
                    <a:pt x="1708" y="1492"/>
                    <a:pt x="1713" y="1498"/>
                  </a:cubicBezTo>
                  <a:cubicBezTo>
                    <a:pt x="1727" y="1498"/>
                    <a:pt x="1726" y="1491"/>
                    <a:pt x="1737" y="1491"/>
                  </a:cubicBezTo>
                  <a:cubicBezTo>
                    <a:pt x="1739" y="1491"/>
                    <a:pt x="1743" y="1491"/>
                    <a:pt x="1747" y="1492"/>
                  </a:cubicBezTo>
                  <a:cubicBezTo>
                    <a:pt x="1747" y="1498"/>
                    <a:pt x="1741" y="1503"/>
                    <a:pt x="1730" y="1509"/>
                  </a:cubicBezTo>
                  <a:cubicBezTo>
                    <a:pt x="1753" y="1503"/>
                    <a:pt x="1769" y="1498"/>
                    <a:pt x="1792" y="1492"/>
                  </a:cubicBezTo>
                  <a:lnTo>
                    <a:pt x="1809" y="1492"/>
                  </a:lnTo>
                  <a:cubicBezTo>
                    <a:pt x="1805" y="1483"/>
                    <a:pt x="1796" y="1480"/>
                    <a:pt x="1786" y="1480"/>
                  </a:cubicBezTo>
                  <a:cubicBezTo>
                    <a:pt x="1768" y="1480"/>
                    <a:pt x="1745" y="1487"/>
                    <a:pt x="1728" y="1487"/>
                  </a:cubicBezTo>
                  <a:cubicBezTo>
                    <a:pt x="1725" y="1487"/>
                    <a:pt x="1722" y="1487"/>
                    <a:pt x="1719" y="1487"/>
                  </a:cubicBezTo>
                  <a:lnTo>
                    <a:pt x="1730" y="1470"/>
                  </a:lnTo>
                  <a:lnTo>
                    <a:pt x="1702" y="1487"/>
                  </a:lnTo>
                  <a:cubicBezTo>
                    <a:pt x="1697" y="1481"/>
                    <a:pt x="1691" y="1470"/>
                    <a:pt x="1708" y="1464"/>
                  </a:cubicBezTo>
                  <a:cubicBezTo>
                    <a:pt x="1705" y="1463"/>
                    <a:pt x="1702" y="1463"/>
                    <a:pt x="1699" y="1463"/>
                  </a:cubicBezTo>
                  <a:cubicBezTo>
                    <a:pt x="1689" y="1463"/>
                    <a:pt x="1685" y="1468"/>
                    <a:pt x="1679" y="1468"/>
                  </a:cubicBezTo>
                  <a:cubicBezTo>
                    <a:pt x="1676" y="1468"/>
                    <a:pt x="1673" y="1467"/>
                    <a:pt x="1669" y="1464"/>
                  </a:cubicBezTo>
                  <a:cubicBezTo>
                    <a:pt x="1669" y="1459"/>
                    <a:pt x="1669" y="1459"/>
                    <a:pt x="1669" y="1459"/>
                  </a:cubicBezTo>
                  <a:lnTo>
                    <a:pt x="1646" y="1464"/>
                  </a:lnTo>
                  <a:cubicBezTo>
                    <a:pt x="1652" y="1459"/>
                    <a:pt x="1646" y="1453"/>
                    <a:pt x="1652" y="1453"/>
                  </a:cubicBezTo>
                  <a:cubicBezTo>
                    <a:pt x="1697" y="1419"/>
                    <a:pt x="1741" y="1391"/>
                    <a:pt x="1786" y="1358"/>
                  </a:cubicBezTo>
                  <a:cubicBezTo>
                    <a:pt x="1792" y="1352"/>
                    <a:pt x="1797" y="1347"/>
                    <a:pt x="1797" y="1347"/>
                  </a:cubicBezTo>
                  <a:close/>
                  <a:moveTo>
                    <a:pt x="2852" y="1608"/>
                  </a:moveTo>
                  <a:cubicBezTo>
                    <a:pt x="2857" y="1608"/>
                    <a:pt x="2862" y="1610"/>
                    <a:pt x="2862" y="1615"/>
                  </a:cubicBezTo>
                  <a:cubicBezTo>
                    <a:pt x="2856" y="1615"/>
                    <a:pt x="2850" y="1615"/>
                    <a:pt x="2850" y="1621"/>
                  </a:cubicBezTo>
                  <a:lnTo>
                    <a:pt x="2862" y="1615"/>
                  </a:lnTo>
                  <a:lnTo>
                    <a:pt x="2862" y="1615"/>
                  </a:lnTo>
                  <a:cubicBezTo>
                    <a:pt x="2867" y="1627"/>
                    <a:pt x="2863" y="1628"/>
                    <a:pt x="2857" y="1628"/>
                  </a:cubicBezTo>
                  <a:cubicBezTo>
                    <a:pt x="2855" y="1628"/>
                    <a:pt x="2852" y="1628"/>
                    <a:pt x="2850" y="1628"/>
                  </a:cubicBezTo>
                  <a:cubicBezTo>
                    <a:pt x="2845" y="1628"/>
                    <a:pt x="2841" y="1629"/>
                    <a:pt x="2839" y="1632"/>
                  </a:cubicBezTo>
                  <a:cubicBezTo>
                    <a:pt x="2858" y="1632"/>
                    <a:pt x="2882" y="1630"/>
                    <a:pt x="2900" y="1630"/>
                  </a:cubicBezTo>
                  <a:cubicBezTo>
                    <a:pt x="2910" y="1630"/>
                    <a:pt x="2918" y="1630"/>
                    <a:pt x="2923" y="1632"/>
                  </a:cubicBezTo>
                  <a:cubicBezTo>
                    <a:pt x="2923" y="1638"/>
                    <a:pt x="2918" y="1639"/>
                    <a:pt x="2911" y="1639"/>
                  </a:cubicBezTo>
                  <a:cubicBezTo>
                    <a:pt x="2906" y="1639"/>
                    <a:pt x="2900" y="1638"/>
                    <a:pt x="2897" y="1638"/>
                  </a:cubicBezTo>
                  <a:cubicBezTo>
                    <a:pt x="2891" y="1638"/>
                    <a:pt x="2890" y="1640"/>
                    <a:pt x="2901" y="1649"/>
                  </a:cubicBezTo>
                  <a:lnTo>
                    <a:pt x="2867" y="1638"/>
                  </a:lnTo>
                  <a:lnTo>
                    <a:pt x="2867" y="1638"/>
                  </a:lnTo>
                  <a:cubicBezTo>
                    <a:pt x="2875" y="1648"/>
                    <a:pt x="2875" y="1650"/>
                    <a:pt x="2873" y="1650"/>
                  </a:cubicBezTo>
                  <a:cubicBezTo>
                    <a:pt x="2871" y="1650"/>
                    <a:pt x="2867" y="1648"/>
                    <a:pt x="2865" y="1648"/>
                  </a:cubicBezTo>
                  <a:lnTo>
                    <a:pt x="2865" y="1648"/>
                  </a:lnTo>
                  <a:cubicBezTo>
                    <a:pt x="2862" y="1648"/>
                    <a:pt x="2861" y="1650"/>
                    <a:pt x="2867" y="1660"/>
                  </a:cubicBezTo>
                  <a:cubicBezTo>
                    <a:pt x="2906" y="1671"/>
                    <a:pt x="2918" y="1660"/>
                    <a:pt x="2957" y="1677"/>
                  </a:cubicBezTo>
                  <a:cubicBezTo>
                    <a:pt x="2968" y="1671"/>
                    <a:pt x="2957" y="1660"/>
                    <a:pt x="2968" y="1655"/>
                  </a:cubicBezTo>
                  <a:cubicBezTo>
                    <a:pt x="3028" y="1655"/>
                    <a:pt x="3012" y="1695"/>
                    <a:pt x="3045" y="1695"/>
                  </a:cubicBezTo>
                  <a:cubicBezTo>
                    <a:pt x="3048" y="1695"/>
                    <a:pt x="3053" y="1695"/>
                    <a:pt x="3058" y="1694"/>
                  </a:cubicBezTo>
                  <a:cubicBezTo>
                    <a:pt x="3065" y="1690"/>
                    <a:pt x="3073" y="1681"/>
                    <a:pt x="3086" y="1681"/>
                  </a:cubicBezTo>
                  <a:cubicBezTo>
                    <a:pt x="3092" y="1681"/>
                    <a:pt x="3099" y="1683"/>
                    <a:pt x="3108" y="1688"/>
                  </a:cubicBezTo>
                  <a:lnTo>
                    <a:pt x="3091" y="1699"/>
                  </a:lnTo>
                  <a:cubicBezTo>
                    <a:pt x="3101" y="1703"/>
                    <a:pt x="3108" y="1704"/>
                    <a:pt x="3113" y="1704"/>
                  </a:cubicBezTo>
                  <a:cubicBezTo>
                    <a:pt x="3127" y="1704"/>
                    <a:pt x="3131" y="1697"/>
                    <a:pt x="3141" y="1697"/>
                  </a:cubicBezTo>
                  <a:cubicBezTo>
                    <a:pt x="3147" y="1697"/>
                    <a:pt x="3154" y="1699"/>
                    <a:pt x="3164" y="1705"/>
                  </a:cubicBezTo>
                  <a:cubicBezTo>
                    <a:pt x="3160" y="1707"/>
                    <a:pt x="3155" y="1708"/>
                    <a:pt x="3151" y="1708"/>
                  </a:cubicBezTo>
                  <a:cubicBezTo>
                    <a:pt x="3145" y="1708"/>
                    <a:pt x="3140" y="1707"/>
                    <a:pt x="3137" y="1706"/>
                  </a:cubicBezTo>
                  <a:lnTo>
                    <a:pt x="3137" y="1706"/>
                  </a:lnTo>
                  <a:cubicBezTo>
                    <a:pt x="3143" y="1712"/>
                    <a:pt x="3147" y="1714"/>
                    <a:pt x="3151" y="1714"/>
                  </a:cubicBezTo>
                  <a:cubicBezTo>
                    <a:pt x="3159" y="1714"/>
                    <a:pt x="3164" y="1704"/>
                    <a:pt x="3175" y="1704"/>
                  </a:cubicBezTo>
                  <a:cubicBezTo>
                    <a:pt x="3177" y="1704"/>
                    <a:pt x="3179" y="1705"/>
                    <a:pt x="3181" y="1705"/>
                  </a:cubicBezTo>
                  <a:lnTo>
                    <a:pt x="3181" y="1722"/>
                  </a:lnTo>
                  <a:cubicBezTo>
                    <a:pt x="3226" y="1733"/>
                    <a:pt x="3276" y="1739"/>
                    <a:pt x="3321" y="1750"/>
                  </a:cubicBezTo>
                  <a:cubicBezTo>
                    <a:pt x="3321" y="1750"/>
                    <a:pt x="3310" y="1755"/>
                    <a:pt x="3321" y="1761"/>
                  </a:cubicBezTo>
                  <a:cubicBezTo>
                    <a:pt x="3382" y="1772"/>
                    <a:pt x="3444" y="1806"/>
                    <a:pt x="3494" y="1839"/>
                  </a:cubicBezTo>
                  <a:lnTo>
                    <a:pt x="3522" y="1834"/>
                  </a:lnTo>
                  <a:cubicBezTo>
                    <a:pt x="3528" y="1839"/>
                    <a:pt x="3528" y="1845"/>
                    <a:pt x="3522" y="1845"/>
                  </a:cubicBezTo>
                  <a:cubicBezTo>
                    <a:pt x="3527" y="1848"/>
                    <a:pt x="3529" y="1849"/>
                    <a:pt x="3531" y="1849"/>
                  </a:cubicBezTo>
                  <a:cubicBezTo>
                    <a:pt x="3535" y="1849"/>
                    <a:pt x="3531" y="1839"/>
                    <a:pt x="3539" y="1839"/>
                  </a:cubicBezTo>
                  <a:cubicBezTo>
                    <a:pt x="3550" y="1839"/>
                    <a:pt x="3550" y="1851"/>
                    <a:pt x="3539" y="1851"/>
                  </a:cubicBezTo>
                  <a:cubicBezTo>
                    <a:pt x="3584" y="1856"/>
                    <a:pt x="3657" y="1884"/>
                    <a:pt x="3679" y="1918"/>
                  </a:cubicBezTo>
                  <a:lnTo>
                    <a:pt x="3674" y="1918"/>
                  </a:lnTo>
                  <a:cubicBezTo>
                    <a:pt x="3696" y="1940"/>
                    <a:pt x="3718" y="1918"/>
                    <a:pt x="3730" y="1946"/>
                  </a:cubicBezTo>
                  <a:lnTo>
                    <a:pt x="3724" y="1946"/>
                  </a:lnTo>
                  <a:cubicBezTo>
                    <a:pt x="3746" y="1968"/>
                    <a:pt x="3769" y="1996"/>
                    <a:pt x="3774" y="2019"/>
                  </a:cubicBezTo>
                  <a:cubicBezTo>
                    <a:pt x="3780" y="2041"/>
                    <a:pt x="3763" y="2063"/>
                    <a:pt x="3746" y="2069"/>
                  </a:cubicBezTo>
                  <a:cubicBezTo>
                    <a:pt x="3758" y="2091"/>
                    <a:pt x="3696" y="2103"/>
                    <a:pt x="3707" y="2131"/>
                  </a:cubicBezTo>
                  <a:cubicBezTo>
                    <a:pt x="3668" y="2136"/>
                    <a:pt x="3674" y="2131"/>
                    <a:pt x="3623" y="2142"/>
                  </a:cubicBezTo>
                  <a:cubicBezTo>
                    <a:pt x="3606" y="2147"/>
                    <a:pt x="3606" y="2170"/>
                    <a:pt x="3590" y="2181"/>
                  </a:cubicBezTo>
                  <a:lnTo>
                    <a:pt x="3584" y="2164"/>
                  </a:lnTo>
                  <a:lnTo>
                    <a:pt x="3567" y="2187"/>
                  </a:lnTo>
                  <a:lnTo>
                    <a:pt x="3550" y="2175"/>
                  </a:lnTo>
                  <a:lnTo>
                    <a:pt x="3534" y="2187"/>
                  </a:lnTo>
                  <a:cubicBezTo>
                    <a:pt x="3539" y="2187"/>
                    <a:pt x="3550" y="2187"/>
                    <a:pt x="3550" y="2192"/>
                  </a:cubicBezTo>
                  <a:cubicBezTo>
                    <a:pt x="3536" y="2201"/>
                    <a:pt x="3518" y="2204"/>
                    <a:pt x="3504" y="2204"/>
                  </a:cubicBezTo>
                  <a:cubicBezTo>
                    <a:pt x="3489" y="2204"/>
                    <a:pt x="3478" y="2201"/>
                    <a:pt x="3478" y="2198"/>
                  </a:cubicBezTo>
                  <a:cubicBezTo>
                    <a:pt x="3455" y="2204"/>
                    <a:pt x="3438" y="2215"/>
                    <a:pt x="3416" y="2226"/>
                  </a:cubicBezTo>
                  <a:cubicBezTo>
                    <a:pt x="3416" y="2220"/>
                    <a:pt x="3427" y="2215"/>
                    <a:pt x="3433" y="2209"/>
                  </a:cubicBezTo>
                  <a:lnTo>
                    <a:pt x="3433" y="2209"/>
                  </a:lnTo>
                  <a:cubicBezTo>
                    <a:pt x="3425" y="2215"/>
                    <a:pt x="3421" y="2217"/>
                    <a:pt x="3419" y="2217"/>
                  </a:cubicBezTo>
                  <a:cubicBezTo>
                    <a:pt x="3415" y="2217"/>
                    <a:pt x="3416" y="2210"/>
                    <a:pt x="3409" y="2210"/>
                  </a:cubicBezTo>
                  <a:cubicBezTo>
                    <a:pt x="3406" y="2210"/>
                    <a:pt x="3401" y="2211"/>
                    <a:pt x="3394" y="2215"/>
                  </a:cubicBezTo>
                  <a:cubicBezTo>
                    <a:pt x="3399" y="2220"/>
                    <a:pt x="3394" y="2226"/>
                    <a:pt x="3394" y="2226"/>
                  </a:cubicBezTo>
                  <a:cubicBezTo>
                    <a:pt x="3377" y="2226"/>
                    <a:pt x="3343" y="2232"/>
                    <a:pt x="3315" y="2243"/>
                  </a:cubicBezTo>
                  <a:lnTo>
                    <a:pt x="3315" y="2232"/>
                  </a:lnTo>
                  <a:cubicBezTo>
                    <a:pt x="3270" y="2237"/>
                    <a:pt x="3214" y="2254"/>
                    <a:pt x="3158" y="2260"/>
                  </a:cubicBezTo>
                  <a:cubicBezTo>
                    <a:pt x="3181" y="2265"/>
                    <a:pt x="3175" y="2282"/>
                    <a:pt x="3158" y="2282"/>
                  </a:cubicBezTo>
                  <a:lnTo>
                    <a:pt x="3153" y="2271"/>
                  </a:lnTo>
                  <a:lnTo>
                    <a:pt x="3153" y="2271"/>
                  </a:lnTo>
                  <a:cubicBezTo>
                    <a:pt x="3142" y="2282"/>
                    <a:pt x="3170" y="2271"/>
                    <a:pt x="3147" y="2288"/>
                  </a:cubicBezTo>
                  <a:cubicBezTo>
                    <a:pt x="3130" y="2288"/>
                    <a:pt x="3130" y="2271"/>
                    <a:pt x="3142" y="2265"/>
                  </a:cubicBezTo>
                  <a:lnTo>
                    <a:pt x="3142" y="2265"/>
                  </a:lnTo>
                  <a:lnTo>
                    <a:pt x="3119" y="2276"/>
                  </a:lnTo>
                  <a:cubicBezTo>
                    <a:pt x="3119" y="2271"/>
                    <a:pt x="3125" y="2265"/>
                    <a:pt x="3125" y="2260"/>
                  </a:cubicBezTo>
                  <a:lnTo>
                    <a:pt x="3125" y="2260"/>
                  </a:lnTo>
                  <a:cubicBezTo>
                    <a:pt x="3121" y="2263"/>
                    <a:pt x="3116" y="2264"/>
                    <a:pt x="3110" y="2264"/>
                  </a:cubicBezTo>
                  <a:cubicBezTo>
                    <a:pt x="3103" y="2264"/>
                    <a:pt x="3096" y="2263"/>
                    <a:pt x="3088" y="2263"/>
                  </a:cubicBezTo>
                  <a:cubicBezTo>
                    <a:pt x="3079" y="2263"/>
                    <a:pt x="3070" y="2264"/>
                    <a:pt x="3063" y="2271"/>
                  </a:cubicBezTo>
                  <a:lnTo>
                    <a:pt x="3063" y="2265"/>
                  </a:lnTo>
                  <a:cubicBezTo>
                    <a:pt x="3007" y="2271"/>
                    <a:pt x="2979" y="2282"/>
                    <a:pt x="2934" y="2282"/>
                  </a:cubicBezTo>
                  <a:cubicBezTo>
                    <a:pt x="2934" y="2299"/>
                    <a:pt x="2918" y="2299"/>
                    <a:pt x="2906" y="2310"/>
                  </a:cubicBezTo>
                  <a:cubicBezTo>
                    <a:pt x="2879" y="2306"/>
                    <a:pt x="2854" y="2302"/>
                    <a:pt x="2826" y="2302"/>
                  </a:cubicBezTo>
                  <a:cubicBezTo>
                    <a:pt x="2814" y="2302"/>
                    <a:pt x="2802" y="2303"/>
                    <a:pt x="2789" y="2304"/>
                  </a:cubicBezTo>
                  <a:cubicBezTo>
                    <a:pt x="2761" y="2310"/>
                    <a:pt x="2783" y="2316"/>
                    <a:pt x="2772" y="2321"/>
                  </a:cubicBezTo>
                  <a:cubicBezTo>
                    <a:pt x="2766" y="2310"/>
                    <a:pt x="2727" y="2316"/>
                    <a:pt x="2744" y="2304"/>
                  </a:cubicBezTo>
                  <a:lnTo>
                    <a:pt x="2744" y="2304"/>
                  </a:lnTo>
                  <a:cubicBezTo>
                    <a:pt x="2722" y="2310"/>
                    <a:pt x="2705" y="2310"/>
                    <a:pt x="2688" y="2310"/>
                  </a:cubicBezTo>
                  <a:cubicBezTo>
                    <a:pt x="2655" y="2282"/>
                    <a:pt x="2616" y="2260"/>
                    <a:pt x="2599" y="2200"/>
                  </a:cubicBezTo>
                  <a:lnTo>
                    <a:pt x="2599" y="2200"/>
                  </a:lnTo>
                  <a:cubicBezTo>
                    <a:pt x="2547" y="2109"/>
                    <a:pt x="2457" y="2038"/>
                    <a:pt x="2414" y="1940"/>
                  </a:cubicBezTo>
                  <a:cubicBezTo>
                    <a:pt x="2397" y="1918"/>
                    <a:pt x="2386" y="1918"/>
                    <a:pt x="2374" y="1912"/>
                  </a:cubicBezTo>
                  <a:cubicBezTo>
                    <a:pt x="2397" y="1879"/>
                    <a:pt x="2363" y="1901"/>
                    <a:pt x="2380" y="1862"/>
                  </a:cubicBezTo>
                  <a:lnTo>
                    <a:pt x="2380" y="1862"/>
                  </a:lnTo>
                  <a:lnTo>
                    <a:pt x="2425" y="1867"/>
                  </a:lnTo>
                  <a:lnTo>
                    <a:pt x="2414" y="1856"/>
                  </a:lnTo>
                  <a:cubicBezTo>
                    <a:pt x="2418" y="1852"/>
                    <a:pt x="2424" y="1848"/>
                    <a:pt x="2428" y="1848"/>
                  </a:cubicBezTo>
                  <a:cubicBezTo>
                    <a:pt x="2429" y="1848"/>
                    <a:pt x="2430" y="1849"/>
                    <a:pt x="2430" y="1851"/>
                  </a:cubicBezTo>
                  <a:cubicBezTo>
                    <a:pt x="2433" y="1842"/>
                    <a:pt x="2432" y="1840"/>
                    <a:pt x="2431" y="1840"/>
                  </a:cubicBezTo>
                  <a:lnTo>
                    <a:pt x="2431" y="1840"/>
                  </a:lnTo>
                  <a:cubicBezTo>
                    <a:pt x="2430" y="1840"/>
                    <a:pt x="2429" y="1841"/>
                    <a:pt x="2427" y="1841"/>
                  </a:cubicBezTo>
                  <a:cubicBezTo>
                    <a:pt x="2426" y="1841"/>
                    <a:pt x="2425" y="1839"/>
                    <a:pt x="2425" y="1834"/>
                  </a:cubicBezTo>
                  <a:cubicBezTo>
                    <a:pt x="2447" y="1825"/>
                    <a:pt x="2462" y="1794"/>
                    <a:pt x="2479" y="1788"/>
                  </a:cubicBezTo>
                  <a:lnTo>
                    <a:pt x="2479" y="1788"/>
                  </a:lnTo>
                  <a:cubicBezTo>
                    <a:pt x="2479" y="1788"/>
                    <a:pt x="2479" y="1788"/>
                    <a:pt x="2479" y="1788"/>
                  </a:cubicBezTo>
                  <a:cubicBezTo>
                    <a:pt x="2480" y="1788"/>
                    <a:pt x="2482" y="1788"/>
                    <a:pt x="2483" y="1787"/>
                  </a:cubicBezTo>
                  <a:lnTo>
                    <a:pt x="2483" y="1787"/>
                  </a:lnTo>
                  <a:cubicBezTo>
                    <a:pt x="2482" y="1788"/>
                    <a:pt x="2480" y="1788"/>
                    <a:pt x="2479" y="1788"/>
                  </a:cubicBezTo>
                  <a:lnTo>
                    <a:pt x="2479" y="1788"/>
                  </a:lnTo>
                  <a:cubicBezTo>
                    <a:pt x="2477" y="1788"/>
                    <a:pt x="2477" y="1786"/>
                    <a:pt x="2481" y="1778"/>
                  </a:cubicBezTo>
                  <a:cubicBezTo>
                    <a:pt x="2484" y="1779"/>
                    <a:pt x="2487" y="1780"/>
                    <a:pt x="2490" y="1780"/>
                  </a:cubicBezTo>
                  <a:cubicBezTo>
                    <a:pt x="2508" y="1780"/>
                    <a:pt x="2506" y="1749"/>
                    <a:pt x="2526" y="1744"/>
                  </a:cubicBezTo>
                  <a:lnTo>
                    <a:pt x="2526" y="1744"/>
                  </a:lnTo>
                  <a:cubicBezTo>
                    <a:pt x="2530" y="1753"/>
                    <a:pt x="2516" y="1763"/>
                    <a:pt x="2526" y="1763"/>
                  </a:cubicBezTo>
                  <a:cubicBezTo>
                    <a:pt x="2528" y="1763"/>
                    <a:pt x="2532" y="1762"/>
                    <a:pt x="2537" y="1761"/>
                  </a:cubicBezTo>
                  <a:cubicBezTo>
                    <a:pt x="2531" y="1733"/>
                    <a:pt x="2570" y="1727"/>
                    <a:pt x="2582" y="1711"/>
                  </a:cubicBezTo>
                  <a:cubicBezTo>
                    <a:pt x="2576" y="1705"/>
                    <a:pt x="2582" y="1705"/>
                    <a:pt x="2582" y="1699"/>
                  </a:cubicBezTo>
                  <a:cubicBezTo>
                    <a:pt x="2582" y="1705"/>
                    <a:pt x="2582" y="1705"/>
                    <a:pt x="2582" y="1711"/>
                  </a:cubicBezTo>
                  <a:cubicBezTo>
                    <a:pt x="2582" y="1711"/>
                    <a:pt x="2587" y="1716"/>
                    <a:pt x="2587" y="1716"/>
                  </a:cubicBezTo>
                  <a:cubicBezTo>
                    <a:pt x="2593" y="1711"/>
                    <a:pt x="2587" y="1699"/>
                    <a:pt x="2582" y="1694"/>
                  </a:cubicBezTo>
                  <a:cubicBezTo>
                    <a:pt x="2593" y="1683"/>
                    <a:pt x="2610" y="1666"/>
                    <a:pt x="2626" y="1649"/>
                  </a:cubicBezTo>
                  <a:cubicBezTo>
                    <a:pt x="2626" y="1649"/>
                    <a:pt x="2643" y="1632"/>
                    <a:pt x="2666" y="1615"/>
                  </a:cubicBezTo>
                  <a:cubicBezTo>
                    <a:pt x="2666" y="1621"/>
                    <a:pt x="2666" y="1627"/>
                    <a:pt x="2671" y="1632"/>
                  </a:cubicBezTo>
                  <a:cubicBezTo>
                    <a:pt x="2690" y="1632"/>
                    <a:pt x="2705" y="1620"/>
                    <a:pt x="2720" y="1620"/>
                  </a:cubicBezTo>
                  <a:cubicBezTo>
                    <a:pt x="2722" y="1620"/>
                    <a:pt x="2725" y="1620"/>
                    <a:pt x="2727" y="1621"/>
                  </a:cubicBezTo>
                  <a:cubicBezTo>
                    <a:pt x="2727" y="1624"/>
                    <a:pt x="2729" y="1626"/>
                    <a:pt x="2730" y="1626"/>
                  </a:cubicBezTo>
                  <a:lnTo>
                    <a:pt x="2730" y="1626"/>
                  </a:lnTo>
                  <a:cubicBezTo>
                    <a:pt x="2733" y="1626"/>
                    <a:pt x="2737" y="1625"/>
                    <a:pt x="2741" y="1625"/>
                  </a:cubicBezTo>
                  <a:cubicBezTo>
                    <a:pt x="2760" y="1625"/>
                    <a:pt x="2783" y="1631"/>
                    <a:pt x="2803" y="1631"/>
                  </a:cubicBezTo>
                  <a:cubicBezTo>
                    <a:pt x="2812" y="1631"/>
                    <a:pt x="2821" y="1630"/>
                    <a:pt x="2828" y="1627"/>
                  </a:cubicBezTo>
                  <a:cubicBezTo>
                    <a:pt x="2834" y="1632"/>
                    <a:pt x="2834" y="1632"/>
                    <a:pt x="2834" y="1632"/>
                  </a:cubicBezTo>
                  <a:cubicBezTo>
                    <a:pt x="2828" y="1621"/>
                    <a:pt x="2828" y="1615"/>
                    <a:pt x="2834" y="1610"/>
                  </a:cubicBezTo>
                  <a:cubicBezTo>
                    <a:pt x="2839" y="1610"/>
                    <a:pt x="2846" y="1608"/>
                    <a:pt x="2852" y="1608"/>
                  </a:cubicBezTo>
                  <a:close/>
                  <a:moveTo>
                    <a:pt x="2307" y="1963"/>
                  </a:moveTo>
                  <a:cubicBezTo>
                    <a:pt x="2330" y="1979"/>
                    <a:pt x="2346" y="2002"/>
                    <a:pt x="2369" y="2019"/>
                  </a:cubicBezTo>
                  <a:cubicBezTo>
                    <a:pt x="2366" y="2019"/>
                    <a:pt x="2363" y="2019"/>
                    <a:pt x="2360" y="2018"/>
                  </a:cubicBezTo>
                  <a:lnTo>
                    <a:pt x="2360" y="2018"/>
                  </a:lnTo>
                  <a:cubicBezTo>
                    <a:pt x="2369" y="2032"/>
                    <a:pt x="2369" y="2042"/>
                    <a:pt x="2369" y="2052"/>
                  </a:cubicBezTo>
                  <a:cubicBezTo>
                    <a:pt x="2372" y="2050"/>
                    <a:pt x="2376" y="2049"/>
                    <a:pt x="2379" y="2049"/>
                  </a:cubicBezTo>
                  <a:cubicBezTo>
                    <a:pt x="2394" y="2049"/>
                    <a:pt x="2412" y="2065"/>
                    <a:pt x="2430" y="2069"/>
                  </a:cubicBezTo>
                  <a:cubicBezTo>
                    <a:pt x="2430" y="2084"/>
                    <a:pt x="2425" y="2087"/>
                    <a:pt x="2418" y="2087"/>
                  </a:cubicBezTo>
                  <a:cubicBezTo>
                    <a:pt x="2414" y="2087"/>
                    <a:pt x="2410" y="2086"/>
                    <a:pt x="2406" y="2086"/>
                  </a:cubicBezTo>
                  <a:cubicBezTo>
                    <a:pt x="2402" y="2086"/>
                    <a:pt x="2398" y="2087"/>
                    <a:pt x="2397" y="2091"/>
                  </a:cubicBezTo>
                  <a:cubicBezTo>
                    <a:pt x="2398" y="2090"/>
                    <a:pt x="2400" y="2089"/>
                    <a:pt x="2402" y="2089"/>
                  </a:cubicBezTo>
                  <a:cubicBezTo>
                    <a:pt x="2412" y="2089"/>
                    <a:pt x="2425" y="2105"/>
                    <a:pt x="2433" y="2105"/>
                  </a:cubicBezTo>
                  <a:cubicBezTo>
                    <a:pt x="2434" y="2105"/>
                    <a:pt x="2435" y="2104"/>
                    <a:pt x="2436" y="2103"/>
                  </a:cubicBezTo>
                  <a:cubicBezTo>
                    <a:pt x="2442" y="2119"/>
                    <a:pt x="2442" y="2119"/>
                    <a:pt x="2436" y="2136"/>
                  </a:cubicBezTo>
                  <a:cubicBezTo>
                    <a:pt x="2440" y="2134"/>
                    <a:pt x="2444" y="2133"/>
                    <a:pt x="2446" y="2133"/>
                  </a:cubicBezTo>
                  <a:cubicBezTo>
                    <a:pt x="2457" y="2133"/>
                    <a:pt x="2456" y="2147"/>
                    <a:pt x="2470" y="2147"/>
                  </a:cubicBezTo>
                  <a:cubicBezTo>
                    <a:pt x="2481" y="2181"/>
                    <a:pt x="2458" y="2170"/>
                    <a:pt x="2481" y="2187"/>
                  </a:cubicBezTo>
                  <a:cubicBezTo>
                    <a:pt x="2483" y="2192"/>
                    <a:pt x="2481" y="2194"/>
                    <a:pt x="2479" y="2194"/>
                  </a:cubicBezTo>
                  <a:cubicBezTo>
                    <a:pt x="2474" y="2194"/>
                    <a:pt x="2464" y="2187"/>
                    <a:pt x="2464" y="2187"/>
                  </a:cubicBezTo>
                  <a:lnTo>
                    <a:pt x="2464" y="2187"/>
                  </a:lnTo>
                  <a:cubicBezTo>
                    <a:pt x="2470" y="2196"/>
                    <a:pt x="2474" y="2199"/>
                    <a:pt x="2478" y="2199"/>
                  </a:cubicBezTo>
                  <a:cubicBezTo>
                    <a:pt x="2485" y="2199"/>
                    <a:pt x="2490" y="2187"/>
                    <a:pt x="2498" y="2187"/>
                  </a:cubicBezTo>
                  <a:cubicBezTo>
                    <a:pt x="2520" y="2215"/>
                    <a:pt x="2498" y="2209"/>
                    <a:pt x="2498" y="2226"/>
                  </a:cubicBezTo>
                  <a:cubicBezTo>
                    <a:pt x="2514" y="2243"/>
                    <a:pt x="2537" y="2248"/>
                    <a:pt x="2548" y="2260"/>
                  </a:cubicBezTo>
                  <a:cubicBezTo>
                    <a:pt x="2542" y="2265"/>
                    <a:pt x="2542" y="2265"/>
                    <a:pt x="2542" y="2265"/>
                  </a:cubicBezTo>
                  <a:cubicBezTo>
                    <a:pt x="2559" y="2276"/>
                    <a:pt x="2576" y="2304"/>
                    <a:pt x="2593" y="2327"/>
                  </a:cubicBezTo>
                  <a:cubicBezTo>
                    <a:pt x="2588" y="2327"/>
                    <a:pt x="2584" y="2327"/>
                    <a:pt x="2579" y="2327"/>
                  </a:cubicBezTo>
                  <a:cubicBezTo>
                    <a:pt x="2530" y="2327"/>
                    <a:pt x="2474" y="2309"/>
                    <a:pt x="2430" y="2309"/>
                  </a:cubicBezTo>
                  <a:cubicBezTo>
                    <a:pt x="2416" y="2309"/>
                    <a:pt x="2403" y="2310"/>
                    <a:pt x="2391" y="2316"/>
                  </a:cubicBezTo>
                  <a:lnTo>
                    <a:pt x="2397" y="2316"/>
                  </a:lnTo>
                  <a:lnTo>
                    <a:pt x="2335" y="2327"/>
                  </a:lnTo>
                  <a:cubicBezTo>
                    <a:pt x="2313" y="2327"/>
                    <a:pt x="2352" y="2316"/>
                    <a:pt x="2335" y="2310"/>
                  </a:cubicBezTo>
                  <a:lnTo>
                    <a:pt x="2335" y="2310"/>
                  </a:lnTo>
                  <a:cubicBezTo>
                    <a:pt x="2314" y="2317"/>
                    <a:pt x="2296" y="2319"/>
                    <a:pt x="2280" y="2319"/>
                  </a:cubicBezTo>
                  <a:cubicBezTo>
                    <a:pt x="2260" y="2319"/>
                    <a:pt x="2242" y="2316"/>
                    <a:pt x="2223" y="2316"/>
                  </a:cubicBezTo>
                  <a:cubicBezTo>
                    <a:pt x="2212" y="2271"/>
                    <a:pt x="2262" y="2243"/>
                    <a:pt x="2246" y="2181"/>
                  </a:cubicBezTo>
                  <a:lnTo>
                    <a:pt x="2246" y="2181"/>
                  </a:lnTo>
                  <a:lnTo>
                    <a:pt x="2234" y="2187"/>
                  </a:lnTo>
                  <a:cubicBezTo>
                    <a:pt x="2240" y="2170"/>
                    <a:pt x="2234" y="2125"/>
                    <a:pt x="2246" y="2125"/>
                  </a:cubicBezTo>
                  <a:cubicBezTo>
                    <a:pt x="2246" y="2125"/>
                    <a:pt x="2234" y="2119"/>
                    <a:pt x="2240" y="2114"/>
                  </a:cubicBezTo>
                  <a:lnTo>
                    <a:pt x="2251" y="2114"/>
                  </a:lnTo>
                  <a:lnTo>
                    <a:pt x="2240" y="2063"/>
                  </a:lnTo>
                  <a:cubicBezTo>
                    <a:pt x="2251" y="2024"/>
                    <a:pt x="2268" y="2069"/>
                    <a:pt x="2274" y="2013"/>
                  </a:cubicBezTo>
                  <a:cubicBezTo>
                    <a:pt x="2274" y="2002"/>
                    <a:pt x="2268" y="1985"/>
                    <a:pt x="2262" y="1974"/>
                  </a:cubicBezTo>
                  <a:cubicBezTo>
                    <a:pt x="2265" y="1972"/>
                    <a:pt x="2268" y="1972"/>
                    <a:pt x="2270" y="1972"/>
                  </a:cubicBezTo>
                  <a:cubicBezTo>
                    <a:pt x="2276" y="1972"/>
                    <a:pt x="2278" y="1977"/>
                    <a:pt x="2274" y="1985"/>
                  </a:cubicBezTo>
                  <a:cubicBezTo>
                    <a:pt x="2296" y="1979"/>
                    <a:pt x="2279" y="1968"/>
                    <a:pt x="2302" y="1963"/>
                  </a:cubicBezTo>
                  <a:cubicBezTo>
                    <a:pt x="2304" y="1963"/>
                    <a:pt x="2305" y="1963"/>
                    <a:pt x="2305" y="1964"/>
                  </a:cubicBezTo>
                  <a:lnTo>
                    <a:pt x="2305" y="1964"/>
                  </a:lnTo>
                  <a:lnTo>
                    <a:pt x="2307" y="1963"/>
                  </a:lnTo>
                  <a:close/>
                  <a:moveTo>
                    <a:pt x="2632" y="2327"/>
                  </a:moveTo>
                  <a:cubicBezTo>
                    <a:pt x="2632" y="2332"/>
                    <a:pt x="2632" y="2332"/>
                    <a:pt x="2632" y="2332"/>
                  </a:cubicBezTo>
                  <a:lnTo>
                    <a:pt x="2621" y="2332"/>
                  </a:lnTo>
                  <a:cubicBezTo>
                    <a:pt x="2621" y="2332"/>
                    <a:pt x="2626" y="2327"/>
                    <a:pt x="2626" y="2327"/>
                  </a:cubicBezTo>
                  <a:close/>
                  <a:moveTo>
                    <a:pt x="1471" y="2332"/>
                  </a:moveTo>
                  <a:lnTo>
                    <a:pt x="1471" y="2332"/>
                  </a:lnTo>
                  <a:cubicBezTo>
                    <a:pt x="1471" y="2333"/>
                    <a:pt x="1470" y="2334"/>
                    <a:pt x="1470" y="2335"/>
                  </a:cubicBezTo>
                  <a:lnTo>
                    <a:pt x="1470" y="2335"/>
                  </a:lnTo>
                  <a:cubicBezTo>
                    <a:pt x="1471" y="2334"/>
                    <a:pt x="1472" y="2333"/>
                    <a:pt x="1473" y="2332"/>
                  </a:cubicBezTo>
                  <a:close/>
                  <a:moveTo>
                    <a:pt x="1470" y="2335"/>
                  </a:moveTo>
                  <a:cubicBezTo>
                    <a:pt x="1461" y="2342"/>
                    <a:pt x="1456" y="2334"/>
                    <a:pt x="1461" y="2349"/>
                  </a:cubicBezTo>
                  <a:lnTo>
                    <a:pt x="1461" y="2349"/>
                  </a:lnTo>
                  <a:cubicBezTo>
                    <a:pt x="1471" y="2349"/>
                    <a:pt x="1468" y="2341"/>
                    <a:pt x="1470" y="2335"/>
                  </a:cubicBezTo>
                  <a:close/>
                  <a:moveTo>
                    <a:pt x="1680" y="2355"/>
                  </a:moveTo>
                  <a:lnTo>
                    <a:pt x="1685" y="2372"/>
                  </a:lnTo>
                  <a:cubicBezTo>
                    <a:pt x="1697" y="2372"/>
                    <a:pt x="1719" y="2366"/>
                    <a:pt x="1741" y="2366"/>
                  </a:cubicBezTo>
                  <a:cubicBezTo>
                    <a:pt x="1736" y="2372"/>
                    <a:pt x="1730" y="2372"/>
                    <a:pt x="1730" y="2377"/>
                  </a:cubicBezTo>
                  <a:cubicBezTo>
                    <a:pt x="1719" y="2377"/>
                    <a:pt x="1708" y="2383"/>
                    <a:pt x="1702" y="2383"/>
                  </a:cubicBezTo>
                  <a:lnTo>
                    <a:pt x="1719" y="2383"/>
                  </a:lnTo>
                  <a:cubicBezTo>
                    <a:pt x="1713" y="2388"/>
                    <a:pt x="1708" y="2394"/>
                    <a:pt x="1702" y="2400"/>
                  </a:cubicBezTo>
                  <a:cubicBezTo>
                    <a:pt x="1691" y="2388"/>
                    <a:pt x="1680" y="2377"/>
                    <a:pt x="1669" y="2366"/>
                  </a:cubicBezTo>
                  <a:cubicBezTo>
                    <a:pt x="1669" y="2366"/>
                    <a:pt x="1663" y="2360"/>
                    <a:pt x="1663" y="2355"/>
                  </a:cubicBezTo>
                  <a:lnTo>
                    <a:pt x="1663" y="2355"/>
                  </a:lnTo>
                  <a:cubicBezTo>
                    <a:pt x="1666" y="2358"/>
                    <a:pt x="1669" y="2359"/>
                    <a:pt x="1671" y="2359"/>
                  </a:cubicBezTo>
                  <a:cubicBezTo>
                    <a:pt x="1674" y="2359"/>
                    <a:pt x="1677" y="2358"/>
                    <a:pt x="1680" y="2355"/>
                  </a:cubicBezTo>
                  <a:close/>
                  <a:moveTo>
                    <a:pt x="2229" y="2411"/>
                  </a:moveTo>
                  <a:cubicBezTo>
                    <a:pt x="2234" y="2416"/>
                    <a:pt x="2229" y="2416"/>
                    <a:pt x="2223" y="2416"/>
                  </a:cubicBezTo>
                  <a:cubicBezTo>
                    <a:pt x="2223" y="2416"/>
                    <a:pt x="2223" y="2411"/>
                    <a:pt x="2223" y="2411"/>
                  </a:cubicBezTo>
                  <a:close/>
                  <a:moveTo>
                    <a:pt x="2785" y="2462"/>
                  </a:moveTo>
                  <a:cubicBezTo>
                    <a:pt x="2786" y="2463"/>
                    <a:pt x="2787" y="2464"/>
                    <a:pt x="2788" y="2465"/>
                  </a:cubicBezTo>
                  <a:lnTo>
                    <a:pt x="2788" y="2465"/>
                  </a:lnTo>
                  <a:cubicBezTo>
                    <a:pt x="2787" y="2464"/>
                    <a:pt x="2786" y="2463"/>
                    <a:pt x="2785" y="2462"/>
                  </a:cubicBezTo>
                  <a:close/>
                  <a:moveTo>
                    <a:pt x="2788" y="2465"/>
                  </a:moveTo>
                  <a:cubicBezTo>
                    <a:pt x="2790" y="2468"/>
                    <a:pt x="2791" y="2472"/>
                    <a:pt x="2794" y="2472"/>
                  </a:cubicBezTo>
                  <a:cubicBezTo>
                    <a:pt x="2792" y="2470"/>
                    <a:pt x="2790" y="2468"/>
                    <a:pt x="2788" y="2465"/>
                  </a:cubicBezTo>
                  <a:close/>
                  <a:moveTo>
                    <a:pt x="1618" y="2467"/>
                  </a:moveTo>
                  <a:cubicBezTo>
                    <a:pt x="1624" y="2478"/>
                    <a:pt x="1624" y="2484"/>
                    <a:pt x="1624" y="2484"/>
                  </a:cubicBezTo>
                  <a:cubicBezTo>
                    <a:pt x="1613" y="2484"/>
                    <a:pt x="1613" y="2478"/>
                    <a:pt x="1618" y="2467"/>
                  </a:cubicBezTo>
                  <a:close/>
                  <a:moveTo>
                    <a:pt x="1489" y="2327"/>
                  </a:moveTo>
                  <a:cubicBezTo>
                    <a:pt x="1495" y="2332"/>
                    <a:pt x="1501" y="2332"/>
                    <a:pt x="1506" y="2338"/>
                  </a:cubicBezTo>
                  <a:cubicBezTo>
                    <a:pt x="1506" y="2344"/>
                    <a:pt x="1512" y="2349"/>
                    <a:pt x="1517" y="2355"/>
                  </a:cubicBezTo>
                  <a:lnTo>
                    <a:pt x="1495" y="2355"/>
                  </a:lnTo>
                  <a:cubicBezTo>
                    <a:pt x="1501" y="2366"/>
                    <a:pt x="1512" y="2366"/>
                    <a:pt x="1523" y="2366"/>
                  </a:cubicBezTo>
                  <a:cubicBezTo>
                    <a:pt x="1534" y="2377"/>
                    <a:pt x="1545" y="2394"/>
                    <a:pt x="1562" y="2405"/>
                  </a:cubicBezTo>
                  <a:cubicBezTo>
                    <a:pt x="1562" y="2396"/>
                    <a:pt x="1563" y="2393"/>
                    <a:pt x="1565" y="2393"/>
                  </a:cubicBezTo>
                  <a:cubicBezTo>
                    <a:pt x="1568" y="2393"/>
                    <a:pt x="1574" y="2405"/>
                    <a:pt x="1584" y="2405"/>
                  </a:cubicBezTo>
                  <a:cubicBezTo>
                    <a:pt x="1588" y="2405"/>
                    <a:pt x="1592" y="2404"/>
                    <a:pt x="1596" y="2400"/>
                  </a:cubicBezTo>
                  <a:cubicBezTo>
                    <a:pt x="1607" y="2411"/>
                    <a:pt x="1607" y="2416"/>
                    <a:pt x="1613" y="2416"/>
                  </a:cubicBezTo>
                  <a:lnTo>
                    <a:pt x="1635" y="2467"/>
                  </a:lnTo>
                  <a:cubicBezTo>
                    <a:pt x="1635" y="2470"/>
                    <a:pt x="1634" y="2472"/>
                    <a:pt x="1632" y="2472"/>
                  </a:cubicBezTo>
                  <a:cubicBezTo>
                    <a:pt x="1629" y="2472"/>
                    <a:pt x="1622" y="2465"/>
                    <a:pt x="1618" y="2461"/>
                  </a:cubicBezTo>
                  <a:cubicBezTo>
                    <a:pt x="1618" y="2461"/>
                    <a:pt x="1618" y="2456"/>
                    <a:pt x="1613" y="2450"/>
                  </a:cubicBezTo>
                  <a:lnTo>
                    <a:pt x="1613" y="2450"/>
                  </a:lnTo>
                  <a:cubicBezTo>
                    <a:pt x="1624" y="2461"/>
                    <a:pt x="1585" y="2489"/>
                    <a:pt x="1601" y="2495"/>
                  </a:cubicBezTo>
                  <a:cubicBezTo>
                    <a:pt x="1587" y="2495"/>
                    <a:pt x="1584" y="2497"/>
                    <a:pt x="1579" y="2497"/>
                  </a:cubicBezTo>
                  <a:cubicBezTo>
                    <a:pt x="1577" y="2497"/>
                    <a:pt x="1573" y="2497"/>
                    <a:pt x="1568" y="2495"/>
                  </a:cubicBezTo>
                  <a:lnTo>
                    <a:pt x="1568" y="2495"/>
                  </a:lnTo>
                  <a:cubicBezTo>
                    <a:pt x="1579" y="2512"/>
                    <a:pt x="1557" y="2506"/>
                    <a:pt x="1551" y="2528"/>
                  </a:cubicBezTo>
                  <a:cubicBezTo>
                    <a:pt x="1548" y="2529"/>
                    <a:pt x="1545" y="2529"/>
                    <a:pt x="1543" y="2529"/>
                  </a:cubicBezTo>
                  <a:cubicBezTo>
                    <a:pt x="1533" y="2529"/>
                    <a:pt x="1531" y="2525"/>
                    <a:pt x="1527" y="2525"/>
                  </a:cubicBezTo>
                  <a:cubicBezTo>
                    <a:pt x="1525" y="2525"/>
                    <a:pt x="1521" y="2528"/>
                    <a:pt x="1512" y="2540"/>
                  </a:cubicBezTo>
                  <a:cubicBezTo>
                    <a:pt x="1495" y="2540"/>
                    <a:pt x="1512" y="2517"/>
                    <a:pt x="1512" y="2517"/>
                  </a:cubicBezTo>
                  <a:lnTo>
                    <a:pt x="1512" y="2517"/>
                  </a:lnTo>
                  <a:cubicBezTo>
                    <a:pt x="1489" y="2534"/>
                    <a:pt x="1512" y="2540"/>
                    <a:pt x="1512" y="2551"/>
                  </a:cubicBezTo>
                  <a:cubicBezTo>
                    <a:pt x="1503" y="2560"/>
                    <a:pt x="1497" y="2563"/>
                    <a:pt x="1493" y="2563"/>
                  </a:cubicBezTo>
                  <a:cubicBezTo>
                    <a:pt x="1486" y="2563"/>
                    <a:pt x="1486" y="2551"/>
                    <a:pt x="1478" y="2551"/>
                  </a:cubicBezTo>
                  <a:cubicBezTo>
                    <a:pt x="1461" y="2568"/>
                    <a:pt x="1456" y="2590"/>
                    <a:pt x="1439" y="2601"/>
                  </a:cubicBezTo>
                  <a:cubicBezTo>
                    <a:pt x="1439" y="2601"/>
                    <a:pt x="1433" y="2601"/>
                    <a:pt x="1433" y="2596"/>
                  </a:cubicBezTo>
                  <a:cubicBezTo>
                    <a:pt x="1428" y="2607"/>
                    <a:pt x="1411" y="2618"/>
                    <a:pt x="1400" y="2635"/>
                  </a:cubicBezTo>
                  <a:cubicBezTo>
                    <a:pt x="1394" y="2629"/>
                    <a:pt x="1394" y="2624"/>
                    <a:pt x="1394" y="2618"/>
                  </a:cubicBezTo>
                  <a:cubicBezTo>
                    <a:pt x="1390" y="2626"/>
                    <a:pt x="1389" y="2631"/>
                    <a:pt x="1387" y="2631"/>
                  </a:cubicBezTo>
                  <a:cubicBezTo>
                    <a:pt x="1386" y="2631"/>
                    <a:pt x="1385" y="2631"/>
                    <a:pt x="1383" y="2629"/>
                  </a:cubicBezTo>
                  <a:cubicBezTo>
                    <a:pt x="1383" y="2618"/>
                    <a:pt x="1389" y="2607"/>
                    <a:pt x="1394" y="2607"/>
                  </a:cubicBezTo>
                  <a:cubicBezTo>
                    <a:pt x="1377" y="2540"/>
                    <a:pt x="1428" y="2444"/>
                    <a:pt x="1400" y="2388"/>
                  </a:cubicBezTo>
                  <a:lnTo>
                    <a:pt x="1400" y="2388"/>
                  </a:lnTo>
                  <a:lnTo>
                    <a:pt x="1405" y="2394"/>
                  </a:lnTo>
                  <a:lnTo>
                    <a:pt x="1389" y="2338"/>
                  </a:lnTo>
                  <a:cubicBezTo>
                    <a:pt x="1389" y="2338"/>
                    <a:pt x="1389" y="2338"/>
                    <a:pt x="1389" y="2332"/>
                  </a:cubicBezTo>
                  <a:lnTo>
                    <a:pt x="1400" y="2332"/>
                  </a:lnTo>
                  <a:cubicBezTo>
                    <a:pt x="1400" y="2335"/>
                    <a:pt x="1401" y="2337"/>
                    <a:pt x="1403" y="2337"/>
                  </a:cubicBezTo>
                  <a:cubicBezTo>
                    <a:pt x="1404" y="2337"/>
                    <a:pt x="1405" y="2335"/>
                    <a:pt x="1405" y="2332"/>
                  </a:cubicBezTo>
                  <a:lnTo>
                    <a:pt x="1471" y="2332"/>
                  </a:lnTo>
                  <a:cubicBezTo>
                    <a:pt x="1473" y="2329"/>
                    <a:pt x="1479" y="2327"/>
                    <a:pt x="1489" y="2327"/>
                  </a:cubicBezTo>
                  <a:close/>
                  <a:moveTo>
                    <a:pt x="2929" y="2663"/>
                  </a:moveTo>
                  <a:cubicBezTo>
                    <a:pt x="2934" y="2674"/>
                    <a:pt x="2934" y="2680"/>
                    <a:pt x="2934" y="2680"/>
                  </a:cubicBezTo>
                  <a:cubicBezTo>
                    <a:pt x="2929" y="2674"/>
                    <a:pt x="2929" y="2674"/>
                    <a:pt x="2923" y="2663"/>
                  </a:cubicBezTo>
                  <a:close/>
                  <a:moveTo>
                    <a:pt x="1305" y="2708"/>
                  </a:moveTo>
                  <a:cubicBezTo>
                    <a:pt x="1305" y="2713"/>
                    <a:pt x="1305" y="2719"/>
                    <a:pt x="1305" y="2724"/>
                  </a:cubicBezTo>
                  <a:lnTo>
                    <a:pt x="1299" y="2713"/>
                  </a:lnTo>
                  <a:cubicBezTo>
                    <a:pt x="1299" y="2713"/>
                    <a:pt x="1305" y="2713"/>
                    <a:pt x="1305" y="2708"/>
                  </a:cubicBezTo>
                  <a:close/>
                  <a:moveTo>
                    <a:pt x="1299" y="2719"/>
                  </a:moveTo>
                  <a:cubicBezTo>
                    <a:pt x="1299" y="2724"/>
                    <a:pt x="1299" y="2724"/>
                    <a:pt x="1299" y="2730"/>
                  </a:cubicBezTo>
                  <a:lnTo>
                    <a:pt x="1293" y="2730"/>
                  </a:lnTo>
                  <a:cubicBezTo>
                    <a:pt x="1288" y="2730"/>
                    <a:pt x="1293" y="2724"/>
                    <a:pt x="1299" y="2719"/>
                  </a:cubicBezTo>
                  <a:close/>
                  <a:moveTo>
                    <a:pt x="1842" y="2383"/>
                  </a:moveTo>
                  <a:cubicBezTo>
                    <a:pt x="1865" y="2394"/>
                    <a:pt x="1926" y="2388"/>
                    <a:pt x="1943" y="2411"/>
                  </a:cubicBezTo>
                  <a:cubicBezTo>
                    <a:pt x="1955" y="2408"/>
                    <a:pt x="1968" y="2408"/>
                    <a:pt x="1980" y="2408"/>
                  </a:cubicBezTo>
                  <a:cubicBezTo>
                    <a:pt x="2030" y="2408"/>
                    <a:pt x="2081" y="2422"/>
                    <a:pt x="2139" y="2422"/>
                  </a:cubicBezTo>
                  <a:cubicBezTo>
                    <a:pt x="2122" y="2405"/>
                    <a:pt x="2134" y="2405"/>
                    <a:pt x="2139" y="2405"/>
                  </a:cubicBezTo>
                  <a:cubicBezTo>
                    <a:pt x="2139" y="2413"/>
                    <a:pt x="2139" y="2418"/>
                    <a:pt x="2139" y="2422"/>
                  </a:cubicBezTo>
                  <a:cubicBezTo>
                    <a:pt x="2134" y="2439"/>
                    <a:pt x="2128" y="2444"/>
                    <a:pt x="2122" y="2456"/>
                  </a:cubicBezTo>
                  <a:cubicBezTo>
                    <a:pt x="2139" y="2461"/>
                    <a:pt x="2139" y="2495"/>
                    <a:pt x="2145" y="2512"/>
                  </a:cubicBezTo>
                  <a:cubicBezTo>
                    <a:pt x="2141" y="2517"/>
                    <a:pt x="2138" y="2519"/>
                    <a:pt x="2136" y="2519"/>
                  </a:cubicBezTo>
                  <a:cubicBezTo>
                    <a:pt x="2128" y="2519"/>
                    <a:pt x="2125" y="2500"/>
                    <a:pt x="2114" y="2500"/>
                  </a:cubicBezTo>
                  <a:cubicBezTo>
                    <a:pt x="2113" y="2500"/>
                    <a:pt x="2112" y="2500"/>
                    <a:pt x="2111" y="2500"/>
                  </a:cubicBezTo>
                  <a:cubicBezTo>
                    <a:pt x="2127" y="2500"/>
                    <a:pt x="2118" y="2540"/>
                    <a:pt x="2131" y="2540"/>
                  </a:cubicBezTo>
                  <a:cubicBezTo>
                    <a:pt x="2132" y="2540"/>
                    <a:pt x="2133" y="2540"/>
                    <a:pt x="2134" y="2540"/>
                  </a:cubicBezTo>
                  <a:lnTo>
                    <a:pt x="2134" y="2540"/>
                  </a:lnTo>
                  <a:cubicBezTo>
                    <a:pt x="2117" y="2556"/>
                    <a:pt x="2122" y="2551"/>
                    <a:pt x="2111" y="2562"/>
                  </a:cubicBezTo>
                  <a:cubicBezTo>
                    <a:pt x="2128" y="2568"/>
                    <a:pt x="2111" y="2579"/>
                    <a:pt x="2122" y="2596"/>
                  </a:cubicBezTo>
                  <a:cubicBezTo>
                    <a:pt x="2106" y="2624"/>
                    <a:pt x="2100" y="2601"/>
                    <a:pt x="2100" y="2629"/>
                  </a:cubicBezTo>
                  <a:cubicBezTo>
                    <a:pt x="2099" y="2633"/>
                    <a:pt x="2097" y="2635"/>
                    <a:pt x="2096" y="2635"/>
                  </a:cubicBezTo>
                  <a:cubicBezTo>
                    <a:pt x="2092" y="2635"/>
                    <a:pt x="2089" y="2618"/>
                    <a:pt x="2089" y="2618"/>
                  </a:cubicBezTo>
                  <a:lnTo>
                    <a:pt x="2089" y="2618"/>
                  </a:lnTo>
                  <a:cubicBezTo>
                    <a:pt x="2083" y="2646"/>
                    <a:pt x="2106" y="2635"/>
                    <a:pt x="2111" y="2640"/>
                  </a:cubicBezTo>
                  <a:cubicBezTo>
                    <a:pt x="2111" y="2662"/>
                    <a:pt x="2106" y="2665"/>
                    <a:pt x="2100" y="2665"/>
                  </a:cubicBezTo>
                  <a:cubicBezTo>
                    <a:pt x="2098" y="2665"/>
                    <a:pt x="2097" y="2665"/>
                    <a:pt x="2095" y="2665"/>
                  </a:cubicBezTo>
                  <a:cubicBezTo>
                    <a:pt x="2093" y="2665"/>
                    <a:pt x="2090" y="2665"/>
                    <a:pt x="2089" y="2668"/>
                  </a:cubicBezTo>
                  <a:cubicBezTo>
                    <a:pt x="2089" y="2691"/>
                    <a:pt x="2100" y="2708"/>
                    <a:pt x="2094" y="2724"/>
                  </a:cubicBezTo>
                  <a:cubicBezTo>
                    <a:pt x="2094" y="2727"/>
                    <a:pt x="2094" y="2729"/>
                    <a:pt x="2094" y="2729"/>
                  </a:cubicBezTo>
                  <a:cubicBezTo>
                    <a:pt x="2093" y="2729"/>
                    <a:pt x="2092" y="2727"/>
                    <a:pt x="2089" y="2724"/>
                  </a:cubicBezTo>
                  <a:lnTo>
                    <a:pt x="2089" y="2724"/>
                  </a:lnTo>
                  <a:cubicBezTo>
                    <a:pt x="2094" y="2741"/>
                    <a:pt x="2089" y="2764"/>
                    <a:pt x="2089" y="2780"/>
                  </a:cubicBezTo>
                  <a:cubicBezTo>
                    <a:pt x="2083" y="2786"/>
                    <a:pt x="2083" y="2786"/>
                    <a:pt x="2078" y="2786"/>
                  </a:cubicBezTo>
                  <a:cubicBezTo>
                    <a:pt x="2082" y="2777"/>
                    <a:pt x="2063" y="2755"/>
                    <a:pt x="2067" y="2755"/>
                  </a:cubicBezTo>
                  <a:lnTo>
                    <a:pt x="2067" y="2755"/>
                  </a:lnTo>
                  <a:cubicBezTo>
                    <a:pt x="2068" y="2755"/>
                    <a:pt x="2069" y="2756"/>
                    <a:pt x="2072" y="2758"/>
                  </a:cubicBezTo>
                  <a:cubicBezTo>
                    <a:pt x="2038" y="2724"/>
                    <a:pt x="2027" y="2713"/>
                    <a:pt x="1971" y="2680"/>
                  </a:cubicBezTo>
                  <a:lnTo>
                    <a:pt x="1971" y="2680"/>
                  </a:lnTo>
                  <a:cubicBezTo>
                    <a:pt x="1977" y="2691"/>
                    <a:pt x="1977" y="2696"/>
                    <a:pt x="1971" y="2696"/>
                  </a:cubicBezTo>
                  <a:cubicBezTo>
                    <a:pt x="1967" y="2692"/>
                    <a:pt x="1962" y="2680"/>
                    <a:pt x="1963" y="2673"/>
                  </a:cubicBezTo>
                  <a:lnTo>
                    <a:pt x="1963" y="2673"/>
                  </a:lnTo>
                  <a:cubicBezTo>
                    <a:pt x="1964" y="2673"/>
                    <a:pt x="1965" y="2674"/>
                    <a:pt x="1966" y="2674"/>
                  </a:cubicBezTo>
                  <a:lnTo>
                    <a:pt x="1966" y="2668"/>
                  </a:lnTo>
                  <a:lnTo>
                    <a:pt x="1966" y="2668"/>
                  </a:lnTo>
                  <a:cubicBezTo>
                    <a:pt x="1964" y="2669"/>
                    <a:pt x="1964" y="2671"/>
                    <a:pt x="1963" y="2673"/>
                  </a:cubicBezTo>
                  <a:lnTo>
                    <a:pt x="1963" y="2673"/>
                  </a:lnTo>
                  <a:cubicBezTo>
                    <a:pt x="1903" y="2632"/>
                    <a:pt x="1875" y="2534"/>
                    <a:pt x="1814" y="2512"/>
                  </a:cubicBezTo>
                  <a:lnTo>
                    <a:pt x="1820" y="2512"/>
                  </a:lnTo>
                  <a:lnTo>
                    <a:pt x="1769" y="2484"/>
                  </a:lnTo>
                  <a:cubicBezTo>
                    <a:pt x="1764" y="2476"/>
                    <a:pt x="1764" y="2474"/>
                    <a:pt x="1766" y="2474"/>
                  </a:cubicBezTo>
                  <a:lnTo>
                    <a:pt x="1766" y="2474"/>
                  </a:lnTo>
                  <a:cubicBezTo>
                    <a:pt x="1768" y="2474"/>
                    <a:pt x="1773" y="2476"/>
                    <a:pt x="1777" y="2476"/>
                  </a:cubicBezTo>
                  <a:cubicBezTo>
                    <a:pt x="1780" y="2476"/>
                    <a:pt x="1783" y="2474"/>
                    <a:pt x="1781" y="2467"/>
                  </a:cubicBezTo>
                  <a:cubicBezTo>
                    <a:pt x="1775" y="2467"/>
                    <a:pt x="1769" y="2461"/>
                    <a:pt x="1769" y="2461"/>
                  </a:cubicBezTo>
                  <a:cubicBezTo>
                    <a:pt x="1786" y="2450"/>
                    <a:pt x="1786" y="2439"/>
                    <a:pt x="1792" y="2422"/>
                  </a:cubicBezTo>
                  <a:lnTo>
                    <a:pt x="1803" y="2428"/>
                  </a:lnTo>
                  <a:lnTo>
                    <a:pt x="1820" y="2400"/>
                  </a:lnTo>
                  <a:cubicBezTo>
                    <a:pt x="1825" y="2388"/>
                    <a:pt x="1831" y="2383"/>
                    <a:pt x="1842" y="2383"/>
                  </a:cubicBezTo>
                  <a:close/>
                  <a:moveTo>
                    <a:pt x="2903" y="2793"/>
                  </a:moveTo>
                  <a:cubicBezTo>
                    <a:pt x="2905" y="2793"/>
                    <a:pt x="2906" y="2794"/>
                    <a:pt x="2906" y="2797"/>
                  </a:cubicBezTo>
                  <a:cubicBezTo>
                    <a:pt x="2901" y="2797"/>
                    <a:pt x="2906" y="2814"/>
                    <a:pt x="2906" y="2820"/>
                  </a:cubicBezTo>
                  <a:cubicBezTo>
                    <a:pt x="2901" y="2814"/>
                    <a:pt x="2901" y="2808"/>
                    <a:pt x="2895" y="2797"/>
                  </a:cubicBezTo>
                  <a:cubicBezTo>
                    <a:pt x="2898" y="2794"/>
                    <a:pt x="2901" y="2793"/>
                    <a:pt x="2903" y="2793"/>
                  </a:cubicBezTo>
                  <a:close/>
                  <a:moveTo>
                    <a:pt x="1092" y="2829"/>
                  </a:moveTo>
                  <a:cubicBezTo>
                    <a:pt x="1092" y="2829"/>
                    <a:pt x="1090" y="2830"/>
                    <a:pt x="1089" y="2831"/>
                  </a:cubicBezTo>
                  <a:lnTo>
                    <a:pt x="1089" y="2831"/>
                  </a:lnTo>
                  <a:cubicBezTo>
                    <a:pt x="1090" y="2831"/>
                    <a:pt x="1091" y="2831"/>
                    <a:pt x="1092" y="2831"/>
                  </a:cubicBezTo>
                  <a:cubicBezTo>
                    <a:pt x="1093" y="2830"/>
                    <a:pt x="1093" y="2829"/>
                    <a:pt x="1092" y="2829"/>
                  </a:cubicBezTo>
                  <a:close/>
                  <a:moveTo>
                    <a:pt x="2078" y="2881"/>
                  </a:moveTo>
                  <a:cubicBezTo>
                    <a:pt x="2078" y="2887"/>
                    <a:pt x="2083" y="2887"/>
                    <a:pt x="2089" y="2887"/>
                  </a:cubicBezTo>
                  <a:cubicBezTo>
                    <a:pt x="2089" y="2904"/>
                    <a:pt x="2089" y="2915"/>
                    <a:pt x="2083" y="2926"/>
                  </a:cubicBezTo>
                  <a:cubicBezTo>
                    <a:pt x="2070" y="2926"/>
                    <a:pt x="2081" y="2890"/>
                    <a:pt x="2075" y="2890"/>
                  </a:cubicBezTo>
                  <a:lnTo>
                    <a:pt x="2075" y="2890"/>
                  </a:lnTo>
                  <a:cubicBezTo>
                    <a:pt x="2073" y="2890"/>
                    <a:pt x="2071" y="2892"/>
                    <a:pt x="2066" y="2898"/>
                  </a:cubicBezTo>
                  <a:lnTo>
                    <a:pt x="2078" y="2881"/>
                  </a:lnTo>
                  <a:close/>
                  <a:moveTo>
                    <a:pt x="946" y="2926"/>
                  </a:moveTo>
                  <a:cubicBezTo>
                    <a:pt x="941" y="2932"/>
                    <a:pt x="941" y="2932"/>
                    <a:pt x="935" y="2937"/>
                  </a:cubicBezTo>
                  <a:lnTo>
                    <a:pt x="929" y="2937"/>
                  </a:lnTo>
                  <a:cubicBezTo>
                    <a:pt x="935" y="2932"/>
                    <a:pt x="941" y="2932"/>
                    <a:pt x="946" y="2926"/>
                  </a:cubicBezTo>
                  <a:close/>
                  <a:moveTo>
                    <a:pt x="901" y="2954"/>
                  </a:moveTo>
                  <a:cubicBezTo>
                    <a:pt x="907" y="2954"/>
                    <a:pt x="907" y="2960"/>
                    <a:pt x="901" y="2960"/>
                  </a:cubicBezTo>
                  <a:cubicBezTo>
                    <a:pt x="901" y="2960"/>
                    <a:pt x="890" y="2960"/>
                    <a:pt x="879" y="2965"/>
                  </a:cubicBezTo>
                  <a:cubicBezTo>
                    <a:pt x="885" y="2960"/>
                    <a:pt x="896" y="2954"/>
                    <a:pt x="901" y="2954"/>
                  </a:cubicBezTo>
                  <a:close/>
                  <a:moveTo>
                    <a:pt x="705" y="3016"/>
                  </a:moveTo>
                  <a:cubicBezTo>
                    <a:pt x="704" y="3016"/>
                    <a:pt x="703" y="3017"/>
                    <a:pt x="702" y="3018"/>
                  </a:cubicBezTo>
                  <a:lnTo>
                    <a:pt x="702" y="3018"/>
                  </a:lnTo>
                  <a:cubicBezTo>
                    <a:pt x="703" y="3017"/>
                    <a:pt x="704" y="3016"/>
                    <a:pt x="705" y="3016"/>
                  </a:cubicBezTo>
                  <a:close/>
                  <a:moveTo>
                    <a:pt x="2386" y="3016"/>
                  </a:moveTo>
                  <a:lnTo>
                    <a:pt x="2386" y="3016"/>
                  </a:lnTo>
                  <a:cubicBezTo>
                    <a:pt x="2376" y="3019"/>
                    <a:pt x="2381" y="3024"/>
                    <a:pt x="2382" y="3027"/>
                  </a:cubicBezTo>
                  <a:lnTo>
                    <a:pt x="2382" y="3027"/>
                  </a:lnTo>
                  <a:lnTo>
                    <a:pt x="2386" y="3016"/>
                  </a:lnTo>
                  <a:close/>
                  <a:moveTo>
                    <a:pt x="2382" y="3027"/>
                  </a:moveTo>
                  <a:lnTo>
                    <a:pt x="2381" y="3028"/>
                  </a:lnTo>
                  <a:lnTo>
                    <a:pt x="2381" y="3028"/>
                  </a:lnTo>
                  <a:cubicBezTo>
                    <a:pt x="2382" y="3028"/>
                    <a:pt x="2382" y="3027"/>
                    <a:pt x="2382" y="3027"/>
                  </a:cubicBezTo>
                  <a:close/>
                  <a:moveTo>
                    <a:pt x="885" y="3038"/>
                  </a:moveTo>
                  <a:cubicBezTo>
                    <a:pt x="885" y="3039"/>
                    <a:pt x="885" y="3039"/>
                    <a:pt x="885" y="3039"/>
                  </a:cubicBezTo>
                  <a:lnTo>
                    <a:pt x="885" y="3039"/>
                  </a:lnTo>
                  <a:cubicBezTo>
                    <a:pt x="885" y="3039"/>
                    <a:pt x="885" y="3038"/>
                    <a:pt x="885" y="3038"/>
                  </a:cubicBezTo>
                  <a:close/>
                  <a:moveTo>
                    <a:pt x="907" y="2237"/>
                  </a:moveTo>
                  <a:cubicBezTo>
                    <a:pt x="946" y="2276"/>
                    <a:pt x="1025" y="2260"/>
                    <a:pt x="1058" y="2293"/>
                  </a:cubicBezTo>
                  <a:cubicBezTo>
                    <a:pt x="1086" y="2293"/>
                    <a:pt x="1125" y="2299"/>
                    <a:pt x="1153" y="2299"/>
                  </a:cubicBezTo>
                  <a:cubicBezTo>
                    <a:pt x="1148" y="2304"/>
                    <a:pt x="1148" y="2304"/>
                    <a:pt x="1148" y="2304"/>
                  </a:cubicBezTo>
                  <a:cubicBezTo>
                    <a:pt x="1153" y="2306"/>
                    <a:pt x="1157" y="2307"/>
                    <a:pt x="1160" y="2307"/>
                  </a:cubicBezTo>
                  <a:cubicBezTo>
                    <a:pt x="1175" y="2307"/>
                    <a:pt x="1177" y="2294"/>
                    <a:pt x="1194" y="2294"/>
                  </a:cubicBezTo>
                  <a:cubicBezTo>
                    <a:pt x="1199" y="2294"/>
                    <a:pt x="1206" y="2295"/>
                    <a:pt x="1215" y="2299"/>
                  </a:cubicBezTo>
                  <a:cubicBezTo>
                    <a:pt x="1222" y="2305"/>
                    <a:pt x="1219" y="2307"/>
                    <a:pt x="1214" y="2307"/>
                  </a:cubicBezTo>
                  <a:cubicBezTo>
                    <a:pt x="1210" y="2307"/>
                    <a:pt x="1205" y="2306"/>
                    <a:pt x="1202" y="2306"/>
                  </a:cubicBezTo>
                  <a:cubicBezTo>
                    <a:pt x="1199" y="2306"/>
                    <a:pt x="1199" y="2307"/>
                    <a:pt x="1204" y="2310"/>
                  </a:cubicBezTo>
                  <a:cubicBezTo>
                    <a:pt x="1204" y="2321"/>
                    <a:pt x="1212" y="2323"/>
                    <a:pt x="1224" y="2323"/>
                  </a:cubicBezTo>
                  <a:cubicBezTo>
                    <a:pt x="1231" y="2323"/>
                    <a:pt x="1239" y="2323"/>
                    <a:pt x="1247" y="2323"/>
                  </a:cubicBezTo>
                  <a:cubicBezTo>
                    <a:pt x="1259" y="2323"/>
                    <a:pt x="1272" y="2324"/>
                    <a:pt x="1282" y="2332"/>
                  </a:cubicBezTo>
                  <a:lnTo>
                    <a:pt x="1271" y="2332"/>
                  </a:lnTo>
                  <a:cubicBezTo>
                    <a:pt x="1277" y="2338"/>
                    <a:pt x="1277" y="2338"/>
                    <a:pt x="1277" y="2338"/>
                  </a:cubicBezTo>
                  <a:lnTo>
                    <a:pt x="1282" y="2338"/>
                  </a:lnTo>
                  <a:cubicBezTo>
                    <a:pt x="1282" y="2344"/>
                    <a:pt x="1282" y="2344"/>
                    <a:pt x="1288" y="2349"/>
                  </a:cubicBezTo>
                  <a:lnTo>
                    <a:pt x="1277" y="2338"/>
                  </a:lnTo>
                  <a:lnTo>
                    <a:pt x="1277" y="2338"/>
                  </a:lnTo>
                  <a:cubicBezTo>
                    <a:pt x="1282" y="2366"/>
                    <a:pt x="1277" y="2433"/>
                    <a:pt x="1299" y="2456"/>
                  </a:cubicBezTo>
                  <a:cubicBezTo>
                    <a:pt x="1299" y="2459"/>
                    <a:pt x="1295" y="2462"/>
                    <a:pt x="1292" y="2462"/>
                  </a:cubicBezTo>
                  <a:cubicBezTo>
                    <a:pt x="1290" y="2462"/>
                    <a:pt x="1288" y="2460"/>
                    <a:pt x="1288" y="2456"/>
                  </a:cubicBezTo>
                  <a:lnTo>
                    <a:pt x="1288" y="2456"/>
                  </a:lnTo>
                  <a:cubicBezTo>
                    <a:pt x="1282" y="2517"/>
                    <a:pt x="1316" y="2596"/>
                    <a:pt x="1299" y="2646"/>
                  </a:cubicBezTo>
                  <a:lnTo>
                    <a:pt x="1293" y="2640"/>
                  </a:lnTo>
                  <a:lnTo>
                    <a:pt x="1293" y="2640"/>
                  </a:lnTo>
                  <a:cubicBezTo>
                    <a:pt x="1299" y="2652"/>
                    <a:pt x="1310" y="2657"/>
                    <a:pt x="1299" y="2674"/>
                  </a:cubicBezTo>
                  <a:cubicBezTo>
                    <a:pt x="1299" y="2674"/>
                    <a:pt x="1297" y="2671"/>
                    <a:pt x="1295" y="2671"/>
                  </a:cubicBezTo>
                  <a:cubicBezTo>
                    <a:pt x="1294" y="2671"/>
                    <a:pt x="1293" y="2672"/>
                    <a:pt x="1293" y="2674"/>
                  </a:cubicBezTo>
                  <a:cubicBezTo>
                    <a:pt x="1293" y="2674"/>
                    <a:pt x="1293" y="2680"/>
                    <a:pt x="1299" y="2680"/>
                  </a:cubicBezTo>
                  <a:cubicBezTo>
                    <a:pt x="1277" y="2696"/>
                    <a:pt x="1271" y="2708"/>
                    <a:pt x="1237" y="2724"/>
                  </a:cubicBezTo>
                  <a:cubicBezTo>
                    <a:pt x="1237" y="2736"/>
                    <a:pt x="1249" y="2736"/>
                    <a:pt x="1243" y="2747"/>
                  </a:cubicBezTo>
                  <a:cubicBezTo>
                    <a:pt x="1229" y="2763"/>
                    <a:pt x="1217" y="2767"/>
                    <a:pt x="1206" y="2767"/>
                  </a:cubicBezTo>
                  <a:cubicBezTo>
                    <a:pt x="1197" y="2767"/>
                    <a:pt x="1189" y="2764"/>
                    <a:pt x="1180" y="2764"/>
                  </a:cubicBezTo>
                  <a:cubicBezTo>
                    <a:pt x="1171" y="2764"/>
                    <a:pt x="1163" y="2767"/>
                    <a:pt x="1153" y="2780"/>
                  </a:cubicBezTo>
                  <a:cubicBezTo>
                    <a:pt x="1153" y="2797"/>
                    <a:pt x="1159" y="2814"/>
                    <a:pt x="1125" y="2825"/>
                  </a:cubicBezTo>
                  <a:lnTo>
                    <a:pt x="1125" y="2803"/>
                  </a:lnTo>
                  <a:cubicBezTo>
                    <a:pt x="1086" y="2825"/>
                    <a:pt x="1120" y="2836"/>
                    <a:pt x="1075" y="2848"/>
                  </a:cubicBezTo>
                  <a:cubicBezTo>
                    <a:pt x="1075" y="2841"/>
                    <a:pt x="1083" y="2834"/>
                    <a:pt x="1089" y="2831"/>
                  </a:cubicBezTo>
                  <a:lnTo>
                    <a:pt x="1089" y="2831"/>
                  </a:lnTo>
                  <a:cubicBezTo>
                    <a:pt x="1060" y="2832"/>
                    <a:pt x="1080" y="2848"/>
                    <a:pt x="1058" y="2859"/>
                  </a:cubicBezTo>
                  <a:lnTo>
                    <a:pt x="1047" y="2848"/>
                  </a:lnTo>
                  <a:cubicBezTo>
                    <a:pt x="1013" y="2870"/>
                    <a:pt x="974" y="2904"/>
                    <a:pt x="929" y="2932"/>
                  </a:cubicBezTo>
                  <a:cubicBezTo>
                    <a:pt x="929" y="2926"/>
                    <a:pt x="935" y="2920"/>
                    <a:pt x="924" y="2920"/>
                  </a:cubicBezTo>
                  <a:cubicBezTo>
                    <a:pt x="873" y="2954"/>
                    <a:pt x="801" y="2976"/>
                    <a:pt x="745" y="2988"/>
                  </a:cubicBezTo>
                  <a:lnTo>
                    <a:pt x="728" y="3010"/>
                  </a:lnTo>
                  <a:cubicBezTo>
                    <a:pt x="722" y="3010"/>
                    <a:pt x="717" y="3010"/>
                    <a:pt x="722" y="3004"/>
                  </a:cubicBezTo>
                  <a:lnTo>
                    <a:pt x="722" y="3004"/>
                  </a:lnTo>
                  <a:cubicBezTo>
                    <a:pt x="700" y="3010"/>
                    <a:pt x="722" y="3010"/>
                    <a:pt x="717" y="3021"/>
                  </a:cubicBezTo>
                  <a:cubicBezTo>
                    <a:pt x="713" y="3023"/>
                    <a:pt x="710" y="3024"/>
                    <a:pt x="707" y="3024"/>
                  </a:cubicBezTo>
                  <a:cubicBezTo>
                    <a:pt x="702" y="3024"/>
                    <a:pt x="699" y="3021"/>
                    <a:pt x="702" y="3018"/>
                  </a:cubicBezTo>
                  <a:lnTo>
                    <a:pt x="702" y="3018"/>
                  </a:lnTo>
                  <a:cubicBezTo>
                    <a:pt x="670" y="3038"/>
                    <a:pt x="608" y="3067"/>
                    <a:pt x="565" y="3067"/>
                  </a:cubicBezTo>
                  <a:cubicBezTo>
                    <a:pt x="561" y="3067"/>
                    <a:pt x="558" y="3066"/>
                    <a:pt x="554" y="3066"/>
                  </a:cubicBezTo>
                  <a:lnTo>
                    <a:pt x="565" y="3060"/>
                  </a:lnTo>
                  <a:cubicBezTo>
                    <a:pt x="537" y="3060"/>
                    <a:pt x="532" y="3085"/>
                    <a:pt x="514" y="3085"/>
                  </a:cubicBezTo>
                  <a:cubicBezTo>
                    <a:pt x="511" y="3085"/>
                    <a:pt x="508" y="3084"/>
                    <a:pt x="504" y="3083"/>
                  </a:cubicBezTo>
                  <a:lnTo>
                    <a:pt x="509" y="3077"/>
                  </a:lnTo>
                  <a:cubicBezTo>
                    <a:pt x="476" y="3077"/>
                    <a:pt x="442" y="3072"/>
                    <a:pt x="420" y="3060"/>
                  </a:cubicBezTo>
                  <a:cubicBezTo>
                    <a:pt x="403" y="3049"/>
                    <a:pt x="397" y="3021"/>
                    <a:pt x="403" y="2999"/>
                  </a:cubicBezTo>
                  <a:cubicBezTo>
                    <a:pt x="381" y="2993"/>
                    <a:pt x="414" y="2943"/>
                    <a:pt x="386" y="2937"/>
                  </a:cubicBezTo>
                  <a:cubicBezTo>
                    <a:pt x="409" y="2898"/>
                    <a:pt x="414" y="2915"/>
                    <a:pt x="437" y="2864"/>
                  </a:cubicBezTo>
                  <a:cubicBezTo>
                    <a:pt x="448" y="2848"/>
                    <a:pt x="431" y="2836"/>
                    <a:pt x="437" y="2820"/>
                  </a:cubicBezTo>
                  <a:lnTo>
                    <a:pt x="437" y="2820"/>
                  </a:lnTo>
                  <a:lnTo>
                    <a:pt x="448" y="2825"/>
                  </a:lnTo>
                  <a:lnTo>
                    <a:pt x="448" y="2792"/>
                  </a:lnTo>
                  <a:lnTo>
                    <a:pt x="470" y="2786"/>
                  </a:lnTo>
                  <a:lnTo>
                    <a:pt x="470" y="2769"/>
                  </a:lnTo>
                  <a:cubicBezTo>
                    <a:pt x="470" y="2775"/>
                    <a:pt x="459" y="2780"/>
                    <a:pt x="459" y="2780"/>
                  </a:cubicBezTo>
                  <a:cubicBezTo>
                    <a:pt x="465" y="2752"/>
                    <a:pt x="498" y="2724"/>
                    <a:pt x="504" y="2724"/>
                  </a:cubicBezTo>
                  <a:cubicBezTo>
                    <a:pt x="509" y="2702"/>
                    <a:pt x="521" y="2680"/>
                    <a:pt x="526" y="2663"/>
                  </a:cubicBezTo>
                  <a:cubicBezTo>
                    <a:pt x="532" y="2663"/>
                    <a:pt x="526" y="2674"/>
                    <a:pt x="526" y="2685"/>
                  </a:cubicBezTo>
                  <a:cubicBezTo>
                    <a:pt x="529" y="2669"/>
                    <a:pt x="532" y="2666"/>
                    <a:pt x="535" y="2666"/>
                  </a:cubicBezTo>
                  <a:cubicBezTo>
                    <a:pt x="537" y="2666"/>
                    <a:pt x="539" y="2667"/>
                    <a:pt x="540" y="2667"/>
                  </a:cubicBezTo>
                  <a:cubicBezTo>
                    <a:pt x="543" y="2667"/>
                    <a:pt x="546" y="2664"/>
                    <a:pt x="549" y="2652"/>
                  </a:cubicBezTo>
                  <a:cubicBezTo>
                    <a:pt x="543" y="2652"/>
                    <a:pt x="543" y="2646"/>
                    <a:pt x="537" y="2646"/>
                  </a:cubicBezTo>
                  <a:cubicBezTo>
                    <a:pt x="554" y="2635"/>
                    <a:pt x="577" y="2601"/>
                    <a:pt x="588" y="2579"/>
                  </a:cubicBezTo>
                  <a:lnTo>
                    <a:pt x="593" y="2590"/>
                  </a:lnTo>
                  <a:cubicBezTo>
                    <a:pt x="621" y="2545"/>
                    <a:pt x="649" y="2500"/>
                    <a:pt x="683" y="2450"/>
                  </a:cubicBezTo>
                  <a:lnTo>
                    <a:pt x="683" y="2450"/>
                  </a:lnTo>
                  <a:cubicBezTo>
                    <a:pt x="678" y="2455"/>
                    <a:pt x="673" y="2457"/>
                    <a:pt x="670" y="2457"/>
                  </a:cubicBezTo>
                  <a:cubicBezTo>
                    <a:pt x="661" y="2457"/>
                    <a:pt x="658" y="2447"/>
                    <a:pt x="666" y="2439"/>
                  </a:cubicBezTo>
                  <a:lnTo>
                    <a:pt x="683" y="2439"/>
                  </a:lnTo>
                  <a:cubicBezTo>
                    <a:pt x="683" y="2436"/>
                    <a:pt x="682" y="2435"/>
                    <a:pt x="681" y="2435"/>
                  </a:cubicBezTo>
                  <a:cubicBezTo>
                    <a:pt x="679" y="2435"/>
                    <a:pt x="675" y="2438"/>
                    <a:pt x="673" y="2438"/>
                  </a:cubicBezTo>
                  <a:cubicBezTo>
                    <a:pt x="671" y="2438"/>
                    <a:pt x="670" y="2436"/>
                    <a:pt x="672" y="2428"/>
                  </a:cubicBezTo>
                  <a:cubicBezTo>
                    <a:pt x="677" y="2422"/>
                    <a:pt x="681" y="2420"/>
                    <a:pt x="684" y="2420"/>
                  </a:cubicBezTo>
                  <a:cubicBezTo>
                    <a:pt x="691" y="2420"/>
                    <a:pt x="692" y="2431"/>
                    <a:pt x="689" y="2439"/>
                  </a:cubicBezTo>
                  <a:lnTo>
                    <a:pt x="700" y="2416"/>
                  </a:lnTo>
                  <a:cubicBezTo>
                    <a:pt x="705" y="2416"/>
                    <a:pt x="705" y="2422"/>
                    <a:pt x="711" y="2428"/>
                  </a:cubicBezTo>
                  <a:cubicBezTo>
                    <a:pt x="705" y="2416"/>
                    <a:pt x="750" y="2400"/>
                    <a:pt x="745" y="2383"/>
                  </a:cubicBezTo>
                  <a:lnTo>
                    <a:pt x="750" y="2383"/>
                  </a:lnTo>
                  <a:cubicBezTo>
                    <a:pt x="784" y="2338"/>
                    <a:pt x="795" y="2316"/>
                    <a:pt x="823" y="2276"/>
                  </a:cubicBezTo>
                  <a:cubicBezTo>
                    <a:pt x="817" y="2271"/>
                    <a:pt x="823" y="2265"/>
                    <a:pt x="829" y="2254"/>
                  </a:cubicBezTo>
                  <a:cubicBezTo>
                    <a:pt x="836" y="2254"/>
                    <a:pt x="849" y="2251"/>
                    <a:pt x="858" y="2251"/>
                  </a:cubicBezTo>
                  <a:cubicBezTo>
                    <a:pt x="862" y="2251"/>
                    <a:pt x="866" y="2252"/>
                    <a:pt x="868" y="2254"/>
                  </a:cubicBezTo>
                  <a:cubicBezTo>
                    <a:pt x="877" y="2254"/>
                    <a:pt x="879" y="2247"/>
                    <a:pt x="888" y="2247"/>
                  </a:cubicBezTo>
                  <a:cubicBezTo>
                    <a:pt x="890" y="2247"/>
                    <a:pt x="892" y="2247"/>
                    <a:pt x="896" y="2248"/>
                  </a:cubicBezTo>
                  <a:cubicBezTo>
                    <a:pt x="896" y="2248"/>
                    <a:pt x="896" y="2254"/>
                    <a:pt x="896" y="2254"/>
                  </a:cubicBezTo>
                  <a:cubicBezTo>
                    <a:pt x="896" y="2248"/>
                    <a:pt x="918" y="2254"/>
                    <a:pt x="907" y="2237"/>
                  </a:cubicBezTo>
                  <a:close/>
                  <a:moveTo>
                    <a:pt x="2076" y="3281"/>
                  </a:moveTo>
                  <a:cubicBezTo>
                    <a:pt x="2078" y="3283"/>
                    <a:pt x="2078" y="3284"/>
                    <a:pt x="2078" y="3284"/>
                  </a:cubicBezTo>
                  <a:cubicBezTo>
                    <a:pt x="2078" y="3296"/>
                    <a:pt x="2078" y="3296"/>
                    <a:pt x="2072" y="3296"/>
                  </a:cubicBezTo>
                  <a:cubicBezTo>
                    <a:pt x="2072" y="3296"/>
                    <a:pt x="2072" y="3291"/>
                    <a:pt x="2076" y="3281"/>
                  </a:cubicBezTo>
                  <a:close/>
                  <a:moveTo>
                    <a:pt x="2616" y="2415"/>
                  </a:moveTo>
                  <a:cubicBezTo>
                    <a:pt x="2622" y="2415"/>
                    <a:pt x="2627" y="2416"/>
                    <a:pt x="2632" y="2416"/>
                  </a:cubicBezTo>
                  <a:cubicBezTo>
                    <a:pt x="2638" y="2416"/>
                    <a:pt x="2638" y="2422"/>
                    <a:pt x="2643" y="2422"/>
                  </a:cubicBezTo>
                  <a:cubicBezTo>
                    <a:pt x="2649" y="2433"/>
                    <a:pt x="2660" y="2439"/>
                    <a:pt x="2666" y="2461"/>
                  </a:cubicBezTo>
                  <a:cubicBezTo>
                    <a:pt x="2668" y="2462"/>
                    <a:pt x="2670" y="2462"/>
                    <a:pt x="2672" y="2462"/>
                  </a:cubicBezTo>
                  <a:cubicBezTo>
                    <a:pt x="2679" y="2462"/>
                    <a:pt x="2679" y="2454"/>
                    <a:pt x="2684" y="2454"/>
                  </a:cubicBezTo>
                  <a:cubicBezTo>
                    <a:pt x="2685" y="2454"/>
                    <a:pt x="2686" y="2455"/>
                    <a:pt x="2688" y="2456"/>
                  </a:cubicBezTo>
                  <a:cubicBezTo>
                    <a:pt x="2738" y="2500"/>
                    <a:pt x="2682" y="2517"/>
                    <a:pt x="2727" y="2545"/>
                  </a:cubicBezTo>
                  <a:cubicBezTo>
                    <a:pt x="2738" y="2551"/>
                    <a:pt x="2761" y="2545"/>
                    <a:pt x="2766" y="2573"/>
                  </a:cubicBezTo>
                  <a:lnTo>
                    <a:pt x="2744" y="2573"/>
                  </a:lnTo>
                  <a:cubicBezTo>
                    <a:pt x="2766" y="2612"/>
                    <a:pt x="2783" y="2584"/>
                    <a:pt x="2794" y="2629"/>
                  </a:cubicBezTo>
                  <a:cubicBezTo>
                    <a:pt x="2784" y="2624"/>
                    <a:pt x="2774" y="2606"/>
                    <a:pt x="2772" y="2606"/>
                  </a:cubicBezTo>
                  <a:cubicBezTo>
                    <a:pt x="2772" y="2606"/>
                    <a:pt x="2772" y="2606"/>
                    <a:pt x="2772" y="2607"/>
                  </a:cubicBezTo>
                  <a:cubicBezTo>
                    <a:pt x="2778" y="2640"/>
                    <a:pt x="2794" y="2624"/>
                    <a:pt x="2800" y="2640"/>
                  </a:cubicBezTo>
                  <a:lnTo>
                    <a:pt x="2789" y="2652"/>
                  </a:lnTo>
                  <a:cubicBezTo>
                    <a:pt x="2817" y="2691"/>
                    <a:pt x="2850" y="2730"/>
                    <a:pt x="2873" y="2769"/>
                  </a:cubicBezTo>
                  <a:cubicBezTo>
                    <a:pt x="2873" y="2769"/>
                    <a:pt x="2870" y="2768"/>
                    <a:pt x="2867" y="2768"/>
                  </a:cubicBezTo>
                  <a:cubicBezTo>
                    <a:pt x="2864" y="2768"/>
                    <a:pt x="2862" y="2769"/>
                    <a:pt x="2862" y="2775"/>
                  </a:cubicBezTo>
                  <a:cubicBezTo>
                    <a:pt x="2901" y="2831"/>
                    <a:pt x="2918" y="2898"/>
                    <a:pt x="2934" y="2954"/>
                  </a:cubicBezTo>
                  <a:lnTo>
                    <a:pt x="2957" y="2971"/>
                  </a:lnTo>
                  <a:cubicBezTo>
                    <a:pt x="2957" y="2975"/>
                    <a:pt x="2954" y="2979"/>
                    <a:pt x="2950" y="2979"/>
                  </a:cubicBezTo>
                  <a:cubicBezTo>
                    <a:pt x="2949" y="2979"/>
                    <a:pt x="2947" y="2978"/>
                    <a:pt x="2946" y="2976"/>
                  </a:cubicBezTo>
                  <a:lnTo>
                    <a:pt x="2946" y="2976"/>
                  </a:lnTo>
                  <a:cubicBezTo>
                    <a:pt x="2948" y="2986"/>
                    <a:pt x="2950" y="2989"/>
                    <a:pt x="2952" y="2989"/>
                  </a:cubicBezTo>
                  <a:cubicBezTo>
                    <a:pt x="2955" y="2989"/>
                    <a:pt x="2958" y="2985"/>
                    <a:pt x="2962" y="2985"/>
                  </a:cubicBezTo>
                  <a:cubicBezTo>
                    <a:pt x="2964" y="2985"/>
                    <a:pt x="2966" y="2986"/>
                    <a:pt x="2968" y="2988"/>
                  </a:cubicBezTo>
                  <a:cubicBezTo>
                    <a:pt x="2972" y="2996"/>
                    <a:pt x="2967" y="3001"/>
                    <a:pt x="2962" y="3001"/>
                  </a:cubicBezTo>
                  <a:cubicBezTo>
                    <a:pt x="2960" y="3001"/>
                    <a:pt x="2958" y="3000"/>
                    <a:pt x="2957" y="2999"/>
                  </a:cubicBezTo>
                  <a:lnTo>
                    <a:pt x="2957" y="2999"/>
                  </a:lnTo>
                  <a:cubicBezTo>
                    <a:pt x="2985" y="3032"/>
                    <a:pt x="3018" y="3100"/>
                    <a:pt x="3007" y="3144"/>
                  </a:cubicBezTo>
                  <a:lnTo>
                    <a:pt x="3002" y="3139"/>
                  </a:lnTo>
                  <a:lnTo>
                    <a:pt x="3002" y="3139"/>
                  </a:lnTo>
                  <a:cubicBezTo>
                    <a:pt x="3002" y="3167"/>
                    <a:pt x="3035" y="3167"/>
                    <a:pt x="3024" y="3200"/>
                  </a:cubicBezTo>
                  <a:lnTo>
                    <a:pt x="3024" y="3195"/>
                  </a:lnTo>
                  <a:cubicBezTo>
                    <a:pt x="3018" y="3228"/>
                    <a:pt x="3018" y="3262"/>
                    <a:pt x="3002" y="3279"/>
                  </a:cubicBezTo>
                  <a:cubicBezTo>
                    <a:pt x="2994" y="3294"/>
                    <a:pt x="2982" y="3301"/>
                    <a:pt x="2968" y="3301"/>
                  </a:cubicBezTo>
                  <a:cubicBezTo>
                    <a:pt x="2961" y="3301"/>
                    <a:pt x="2953" y="3299"/>
                    <a:pt x="2946" y="3296"/>
                  </a:cubicBezTo>
                  <a:cubicBezTo>
                    <a:pt x="2944" y="3302"/>
                    <a:pt x="2939" y="3304"/>
                    <a:pt x="2932" y="3304"/>
                  </a:cubicBezTo>
                  <a:cubicBezTo>
                    <a:pt x="2923" y="3304"/>
                    <a:pt x="2910" y="3301"/>
                    <a:pt x="2900" y="3301"/>
                  </a:cubicBezTo>
                  <a:cubicBezTo>
                    <a:pt x="2890" y="3301"/>
                    <a:pt x="2882" y="3303"/>
                    <a:pt x="2878" y="3312"/>
                  </a:cubicBezTo>
                  <a:cubicBezTo>
                    <a:pt x="2845" y="3290"/>
                    <a:pt x="2856" y="3290"/>
                    <a:pt x="2806" y="3262"/>
                  </a:cubicBezTo>
                  <a:cubicBezTo>
                    <a:pt x="2803" y="3261"/>
                    <a:pt x="2801" y="3260"/>
                    <a:pt x="2798" y="3260"/>
                  </a:cubicBezTo>
                  <a:cubicBezTo>
                    <a:pt x="2790" y="3260"/>
                    <a:pt x="2781" y="3264"/>
                    <a:pt x="2771" y="3264"/>
                  </a:cubicBezTo>
                  <a:cubicBezTo>
                    <a:pt x="2768" y="3264"/>
                    <a:pt x="2764" y="3263"/>
                    <a:pt x="2761" y="3262"/>
                  </a:cubicBezTo>
                  <a:lnTo>
                    <a:pt x="2766" y="3251"/>
                  </a:lnTo>
                  <a:lnTo>
                    <a:pt x="2738" y="3256"/>
                  </a:lnTo>
                  <a:lnTo>
                    <a:pt x="2733" y="3234"/>
                  </a:lnTo>
                  <a:lnTo>
                    <a:pt x="2716" y="3228"/>
                  </a:lnTo>
                  <a:lnTo>
                    <a:pt x="2716" y="3228"/>
                  </a:lnTo>
                  <a:cubicBezTo>
                    <a:pt x="2722" y="3234"/>
                    <a:pt x="2727" y="3240"/>
                    <a:pt x="2722" y="3245"/>
                  </a:cubicBezTo>
                  <a:cubicBezTo>
                    <a:pt x="2694" y="3240"/>
                    <a:pt x="2666" y="3200"/>
                    <a:pt x="2671" y="3195"/>
                  </a:cubicBezTo>
                  <a:cubicBezTo>
                    <a:pt x="2649" y="3189"/>
                    <a:pt x="2626" y="3184"/>
                    <a:pt x="2604" y="3172"/>
                  </a:cubicBezTo>
                  <a:cubicBezTo>
                    <a:pt x="2606" y="3171"/>
                    <a:pt x="2608" y="3170"/>
                    <a:pt x="2611" y="3170"/>
                  </a:cubicBezTo>
                  <a:cubicBezTo>
                    <a:pt x="2616" y="3170"/>
                    <a:pt x="2623" y="3172"/>
                    <a:pt x="2626" y="3172"/>
                  </a:cubicBezTo>
                  <a:cubicBezTo>
                    <a:pt x="2593" y="3167"/>
                    <a:pt x="2632" y="3161"/>
                    <a:pt x="2598" y="3150"/>
                  </a:cubicBezTo>
                  <a:lnTo>
                    <a:pt x="2598" y="3150"/>
                  </a:lnTo>
                  <a:cubicBezTo>
                    <a:pt x="2598" y="3156"/>
                    <a:pt x="2587" y="3161"/>
                    <a:pt x="2587" y="3161"/>
                  </a:cubicBezTo>
                  <a:cubicBezTo>
                    <a:pt x="2576" y="3144"/>
                    <a:pt x="2548" y="3122"/>
                    <a:pt x="2520" y="3111"/>
                  </a:cubicBezTo>
                  <a:lnTo>
                    <a:pt x="2531" y="3105"/>
                  </a:lnTo>
                  <a:cubicBezTo>
                    <a:pt x="2492" y="3077"/>
                    <a:pt x="2442" y="3049"/>
                    <a:pt x="2397" y="3016"/>
                  </a:cubicBezTo>
                  <a:lnTo>
                    <a:pt x="2397" y="3016"/>
                  </a:lnTo>
                  <a:cubicBezTo>
                    <a:pt x="2405" y="3028"/>
                    <a:pt x="2401" y="3037"/>
                    <a:pt x="2392" y="3037"/>
                  </a:cubicBezTo>
                  <a:cubicBezTo>
                    <a:pt x="2389" y="3037"/>
                    <a:pt x="2385" y="3036"/>
                    <a:pt x="2380" y="3032"/>
                  </a:cubicBezTo>
                  <a:lnTo>
                    <a:pt x="2381" y="3028"/>
                  </a:lnTo>
                  <a:lnTo>
                    <a:pt x="2381" y="3028"/>
                  </a:lnTo>
                  <a:cubicBezTo>
                    <a:pt x="2381" y="3028"/>
                    <a:pt x="2380" y="3028"/>
                    <a:pt x="2379" y="3028"/>
                  </a:cubicBezTo>
                  <a:cubicBezTo>
                    <a:pt x="2377" y="3028"/>
                    <a:pt x="2374" y="3028"/>
                    <a:pt x="2369" y="3027"/>
                  </a:cubicBezTo>
                  <a:cubicBezTo>
                    <a:pt x="2360" y="3018"/>
                    <a:pt x="2365" y="3008"/>
                    <a:pt x="2377" y="3008"/>
                  </a:cubicBezTo>
                  <a:cubicBezTo>
                    <a:pt x="2380" y="3008"/>
                    <a:pt x="2382" y="3009"/>
                    <a:pt x="2386" y="3010"/>
                  </a:cubicBezTo>
                  <a:lnTo>
                    <a:pt x="2358" y="2999"/>
                  </a:lnTo>
                  <a:cubicBezTo>
                    <a:pt x="2363" y="2993"/>
                    <a:pt x="2369" y="2993"/>
                    <a:pt x="2374" y="2993"/>
                  </a:cubicBezTo>
                  <a:cubicBezTo>
                    <a:pt x="2358" y="2993"/>
                    <a:pt x="2346" y="2954"/>
                    <a:pt x="2324" y="2954"/>
                  </a:cubicBezTo>
                  <a:cubicBezTo>
                    <a:pt x="2279" y="2915"/>
                    <a:pt x="2257" y="2904"/>
                    <a:pt x="2223" y="2876"/>
                  </a:cubicBezTo>
                  <a:cubicBezTo>
                    <a:pt x="2220" y="2878"/>
                    <a:pt x="2218" y="2879"/>
                    <a:pt x="2215" y="2879"/>
                  </a:cubicBezTo>
                  <a:cubicBezTo>
                    <a:pt x="2206" y="2879"/>
                    <a:pt x="2197" y="2870"/>
                    <a:pt x="2184" y="2870"/>
                  </a:cubicBezTo>
                  <a:cubicBezTo>
                    <a:pt x="2173" y="2859"/>
                    <a:pt x="2167" y="2848"/>
                    <a:pt x="2156" y="2842"/>
                  </a:cubicBezTo>
                  <a:cubicBezTo>
                    <a:pt x="2156" y="2806"/>
                    <a:pt x="2156" y="2771"/>
                    <a:pt x="2173" y="2735"/>
                  </a:cubicBezTo>
                  <a:lnTo>
                    <a:pt x="2173" y="2735"/>
                  </a:lnTo>
                  <a:cubicBezTo>
                    <a:pt x="2173" y="2735"/>
                    <a:pt x="2173" y="2735"/>
                    <a:pt x="2173" y="2736"/>
                  </a:cubicBezTo>
                  <a:cubicBezTo>
                    <a:pt x="2173" y="2735"/>
                    <a:pt x="2173" y="2735"/>
                    <a:pt x="2173" y="2734"/>
                  </a:cubicBezTo>
                  <a:lnTo>
                    <a:pt x="2173" y="2734"/>
                  </a:lnTo>
                  <a:cubicBezTo>
                    <a:pt x="2175" y="2731"/>
                    <a:pt x="2176" y="2728"/>
                    <a:pt x="2178" y="2724"/>
                  </a:cubicBezTo>
                  <a:lnTo>
                    <a:pt x="2178" y="2724"/>
                  </a:lnTo>
                  <a:cubicBezTo>
                    <a:pt x="2177" y="2726"/>
                    <a:pt x="2176" y="2727"/>
                    <a:pt x="2175" y="2728"/>
                  </a:cubicBezTo>
                  <a:lnTo>
                    <a:pt x="2175" y="2728"/>
                  </a:lnTo>
                  <a:cubicBezTo>
                    <a:pt x="2200" y="2629"/>
                    <a:pt x="2190" y="2520"/>
                    <a:pt x="2223" y="2428"/>
                  </a:cubicBezTo>
                  <a:cubicBezTo>
                    <a:pt x="2246" y="2428"/>
                    <a:pt x="2229" y="2439"/>
                    <a:pt x="2251" y="2444"/>
                  </a:cubicBezTo>
                  <a:cubicBezTo>
                    <a:pt x="2247" y="2436"/>
                    <a:pt x="2255" y="2431"/>
                    <a:pt x="2268" y="2431"/>
                  </a:cubicBezTo>
                  <a:cubicBezTo>
                    <a:pt x="2273" y="2431"/>
                    <a:pt x="2279" y="2432"/>
                    <a:pt x="2285" y="2433"/>
                  </a:cubicBezTo>
                  <a:lnTo>
                    <a:pt x="2257" y="2422"/>
                  </a:lnTo>
                  <a:cubicBezTo>
                    <a:pt x="2266" y="2419"/>
                    <a:pt x="2273" y="2418"/>
                    <a:pt x="2279" y="2418"/>
                  </a:cubicBezTo>
                  <a:cubicBezTo>
                    <a:pt x="2303" y="2418"/>
                    <a:pt x="2309" y="2435"/>
                    <a:pt x="2335" y="2435"/>
                  </a:cubicBezTo>
                  <a:cubicBezTo>
                    <a:pt x="2340" y="2435"/>
                    <a:pt x="2345" y="2435"/>
                    <a:pt x="2352" y="2433"/>
                  </a:cubicBezTo>
                  <a:lnTo>
                    <a:pt x="2352" y="2433"/>
                  </a:lnTo>
                  <a:lnTo>
                    <a:pt x="2335" y="2439"/>
                  </a:lnTo>
                  <a:cubicBezTo>
                    <a:pt x="2363" y="2433"/>
                    <a:pt x="2430" y="2439"/>
                    <a:pt x="2458" y="2416"/>
                  </a:cubicBezTo>
                  <a:cubicBezTo>
                    <a:pt x="2464" y="2422"/>
                    <a:pt x="2470" y="2428"/>
                    <a:pt x="2458" y="2428"/>
                  </a:cubicBezTo>
                  <a:cubicBezTo>
                    <a:pt x="2465" y="2428"/>
                    <a:pt x="2471" y="2428"/>
                    <a:pt x="2478" y="2428"/>
                  </a:cubicBezTo>
                  <a:cubicBezTo>
                    <a:pt x="2524" y="2428"/>
                    <a:pt x="2577" y="2415"/>
                    <a:pt x="2616" y="2415"/>
                  </a:cubicBezTo>
                  <a:close/>
                  <a:moveTo>
                    <a:pt x="1966" y="3357"/>
                  </a:moveTo>
                  <a:cubicBezTo>
                    <a:pt x="1966" y="3357"/>
                    <a:pt x="1971" y="3357"/>
                    <a:pt x="1971" y="3363"/>
                  </a:cubicBezTo>
                  <a:cubicBezTo>
                    <a:pt x="1966" y="3363"/>
                    <a:pt x="1960" y="3374"/>
                    <a:pt x="1954" y="3380"/>
                  </a:cubicBezTo>
                  <a:cubicBezTo>
                    <a:pt x="1954" y="3374"/>
                    <a:pt x="1960" y="3363"/>
                    <a:pt x="1966" y="3357"/>
                  </a:cubicBezTo>
                  <a:close/>
                  <a:moveTo>
                    <a:pt x="1499" y="3419"/>
                  </a:moveTo>
                  <a:cubicBezTo>
                    <a:pt x="1499" y="3422"/>
                    <a:pt x="1500" y="3427"/>
                    <a:pt x="1506" y="3436"/>
                  </a:cubicBezTo>
                  <a:cubicBezTo>
                    <a:pt x="1503" y="3429"/>
                    <a:pt x="1502" y="3423"/>
                    <a:pt x="1499" y="3419"/>
                  </a:cubicBezTo>
                  <a:close/>
                  <a:moveTo>
                    <a:pt x="1529" y="3531"/>
                  </a:moveTo>
                  <a:lnTo>
                    <a:pt x="1530" y="3533"/>
                  </a:lnTo>
                  <a:lnTo>
                    <a:pt x="1530" y="3533"/>
                  </a:lnTo>
                  <a:cubicBezTo>
                    <a:pt x="1530" y="3532"/>
                    <a:pt x="1529" y="3532"/>
                    <a:pt x="1529" y="3531"/>
                  </a:cubicBezTo>
                  <a:close/>
                  <a:moveTo>
                    <a:pt x="1674" y="2523"/>
                  </a:moveTo>
                  <a:cubicBezTo>
                    <a:pt x="1680" y="2534"/>
                    <a:pt x="1680" y="2551"/>
                    <a:pt x="1708" y="2568"/>
                  </a:cubicBezTo>
                  <a:lnTo>
                    <a:pt x="1691" y="2562"/>
                  </a:lnTo>
                  <a:lnTo>
                    <a:pt x="1691" y="2562"/>
                  </a:lnTo>
                  <a:cubicBezTo>
                    <a:pt x="1708" y="2579"/>
                    <a:pt x="1758" y="2629"/>
                    <a:pt x="1792" y="2629"/>
                  </a:cubicBezTo>
                  <a:cubicBezTo>
                    <a:pt x="1792" y="2634"/>
                    <a:pt x="1792" y="2642"/>
                    <a:pt x="1786" y="2642"/>
                  </a:cubicBezTo>
                  <a:cubicBezTo>
                    <a:pt x="1785" y="2642"/>
                    <a:pt x="1783" y="2641"/>
                    <a:pt x="1781" y="2640"/>
                  </a:cubicBezTo>
                  <a:lnTo>
                    <a:pt x="1781" y="2640"/>
                  </a:lnTo>
                  <a:cubicBezTo>
                    <a:pt x="1825" y="2685"/>
                    <a:pt x="1898" y="2719"/>
                    <a:pt x="1926" y="2764"/>
                  </a:cubicBezTo>
                  <a:lnTo>
                    <a:pt x="1915" y="2764"/>
                  </a:lnTo>
                  <a:cubicBezTo>
                    <a:pt x="1926" y="2769"/>
                    <a:pt x="1938" y="2769"/>
                    <a:pt x="1949" y="2786"/>
                  </a:cubicBezTo>
                  <a:cubicBezTo>
                    <a:pt x="1943" y="2786"/>
                    <a:pt x="1938" y="2786"/>
                    <a:pt x="1943" y="2792"/>
                  </a:cubicBezTo>
                  <a:cubicBezTo>
                    <a:pt x="1949" y="2792"/>
                    <a:pt x="1971" y="2803"/>
                    <a:pt x="1982" y="2814"/>
                  </a:cubicBezTo>
                  <a:lnTo>
                    <a:pt x="1966" y="2814"/>
                  </a:lnTo>
                  <a:cubicBezTo>
                    <a:pt x="1994" y="2848"/>
                    <a:pt x="2027" y="2859"/>
                    <a:pt x="2055" y="2870"/>
                  </a:cubicBezTo>
                  <a:cubicBezTo>
                    <a:pt x="2044" y="2909"/>
                    <a:pt x="2055" y="2915"/>
                    <a:pt x="2038" y="2954"/>
                  </a:cubicBezTo>
                  <a:cubicBezTo>
                    <a:pt x="2044" y="2960"/>
                    <a:pt x="2048" y="2960"/>
                    <a:pt x="2052" y="2960"/>
                  </a:cubicBezTo>
                  <a:cubicBezTo>
                    <a:pt x="2055" y="2960"/>
                    <a:pt x="2058" y="2960"/>
                    <a:pt x="2061" y="2965"/>
                  </a:cubicBezTo>
                  <a:cubicBezTo>
                    <a:pt x="2061" y="3032"/>
                    <a:pt x="2010" y="3004"/>
                    <a:pt x="2022" y="3055"/>
                  </a:cubicBezTo>
                  <a:cubicBezTo>
                    <a:pt x="2027" y="3072"/>
                    <a:pt x="2050" y="3077"/>
                    <a:pt x="2027" y="3105"/>
                  </a:cubicBezTo>
                  <a:lnTo>
                    <a:pt x="2016" y="3094"/>
                  </a:lnTo>
                  <a:lnTo>
                    <a:pt x="2016" y="3094"/>
                  </a:lnTo>
                  <a:cubicBezTo>
                    <a:pt x="2005" y="3133"/>
                    <a:pt x="2033" y="3122"/>
                    <a:pt x="2010" y="3161"/>
                  </a:cubicBezTo>
                  <a:cubicBezTo>
                    <a:pt x="2005" y="3156"/>
                    <a:pt x="2014" y="3132"/>
                    <a:pt x="2011" y="3132"/>
                  </a:cubicBezTo>
                  <a:lnTo>
                    <a:pt x="2011" y="3132"/>
                  </a:lnTo>
                  <a:cubicBezTo>
                    <a:pt x="2011" y="3132"/>
                    <a:pt x="2011" y="3133"/>
                    <a:pt x="2010" y="3133"/>
                  </a:cubicBezTo>
                  <a:cubicBezTo>
                    <a:pt x="1988" y="3161"/>
                    <a:pt x="2016" y="3156"/>
                    <a:pt x="2010" y="3178"/>
                  </a:cubicBezTo>
                  <a:lnTo>
                    <a:pt x="1994" y="3178"/>
                  </a:lnTo>
                  <a:cubicBezTo>
                    <a:pt x="1982" y="3223"/>
                    <a:pt x="1982" y="3273"/>
                    <a:pt x="1971" y="3324"/>
                  </a:cubicBezTo>
                  <a:cubicBezTo>
                    <a:pt x="1967" y="3320"/>
                    <a:pt x="1966" y="3313"/>
                    <a:pt x="1962" y="3313"/>
                  </a:cubicBezTo>
                  <a:cubicBezTo>
                    <a:pt x="1960" y="3313"/>
                    <a:pt x="1958" y="3315"/>
                    <a:pt x="1954" y="3318"/>
                  </a:cubicBezTo>
                  <a:cubicBezTo>
                    <a:pt x="1943" y="3380"/>
                    <a:pt x="1910" y="3441"/>
                    <a:pt x="1876" y="3492"/>
                  </a:cubicBezTo>
                  <a:lnTo>
                    <a:pt x="1882" y="3520"/>
                  </a:lnTo>
                  <a:cubicBezTo>
                    <a:pt x="1882" y="3522"/>
                    <a:pt x="1879" y="3524"/>
                    <a:pt x="1876" y="3524"/>
                  </a:cubicBezTo>
                  <a:cubicBezTo>
                    <a:pt x="1873" y="3524"/>
                    <a:pt x="1870" y="3522"/>
                    <a:pt x="1870" y="3520"/>
                  </a:cubicBezTo>
                  <a:lnTo>
                    <a:pt x="1870" y="3520"/>
                  </a:lnTo>
                  <a:cubicBezTo>
                    <a:pt x="1865" y="3531"/>
                    <a:pt x="1868" y="3532"/>
                    <a:pt x="1872" y="3532"/>
                  </a:cubicBezTo>
                  <a:cubicBezTo>
                    <a:pt x="1873" y="3532"/>
                    <a:pt x="1875" y="3532"/>
                    <a:pt x="1876" y="3532"/>
                  </a:cubicBezTo>
                  <a:cubicBezTo>
                    <a:pt x="1879" y="3532"/>
                    <a:pt x="1882" y="3533"/>
                    <a:pt x="1882" y="3536"/>
                  </a:cubicBezTo>
                  <a:cubicBezTo>
                    <a:pt x="1878" y="3543"/>
                    <a:pt x="1873" y="3546"/>
                    <a:pt x="1869" y="3546"/>
                  </a:cubicBezTo>
                  <a:cubicBezTo>
                    <a:pt x="1867" y="3546"/>
                    <a:pt x="1865" y="3544"/>
                    <a:pt x="1865" y="3542"/>
                  </a:cubicBezTo>
                  <a:cubicBezTo>
                    <a:pt x="1859" y="3581"/>
                    <a:pt x="1837" y="3654"/>
                    <a:pt x="1797" y="3682"/>
                  </a:cubicBezTo>
                  <a:lnTo>
                    <a:pt x="1797" y="3671"/>
                  </a:lnTo>
                  <a:lnTo>
                    <a:pt x="1797" y="3671"/>
                  </a:lnTo>
                  <a:cubicBezTo>
                    <a:pt x="1775" y="3693"/>
                    <a:pt x="1803" y="3716"/>
                    <a:pt x="1769" y="3732"/>
                  </a:cubicBezTo>
                  <a:lnTo>
                    <a:pt x="1775" y="3727"/>
                  </a:lnTo>
                  <a:lnTo>
                    <a:pt x="1775" y="3727"/>
                  </a:lnTo>
                  <a:cubicBezTo>
                    <a:pt x="1747" y="3749"/>
                    <a:pt x="1725" y="3766"/>
                    <a:pt x="1697" y="3772"/>
                  </a:cubicBezTo>
                  <a:cubicBezTo>
                    <a:pt x="1693" y="3773"/>
                    <a:pt x="1689" y="3773"/>
                    <a:pt x="1685" y="3773"/>
                  </a:cubicBezTo>
                  <a:cubicBezTo>
                    <a:pt x="1667" y="3773"/>
                    <a:pt x="1651" y="3762"/>
                    <a:pt x="1646" y="3744"/>
                  </a:cubicBezTo>
                  <a:cubicBezTo>
                    <a:pt x="1644" y="3745"/>
                    <a:pt x="1643" y="3745"/>
                    <a:pt x="1641" y="3745"/>
                  </a:cubicBezTo>
                  <a:cubicBezTo>
                    <a:pt x="1624" y="3745"/>
                    <a:pt x="1613" y="3703"/>
                    <a:pt x="1596" y="3703"/>
                  </a:cubicBezTo>
                  <a:cubicBezTo>
                    <a:pt x="1594" y="3703"/>
                    <a:pt x="1592" y="3704"/>
                    <a:pt x="1590" y="3704"/>
                  </a:cubicBezTo>
                  <a:cubicBezTo>
                    <a:pt x="1579" y="3665"/>
                    <a:pt x="1590" y="3676"/>
                    <a:pt x="1573" y="3620"/>
                  </a:cubicBezTo>
                  <a:cubicBezTo>
                    <a:pt x="1568" y="3604"/>
                    <a:pt x="1545" y="3609"/>
                    <a:pt x="1540" y="3592"/>
                  </a:cubicBezTo>
                  <a:lnTo>
                    <a:pt x="1551" y="3587"/>
                  </a:lnTo>
                  <a:lnTo>
                    <a:pt x="1529" y="3564"/>
                  </a:lnTo>
                  <a:lnTo>
                    <a:pt x="1540" y="3548"/>
                  </a:lnTo>
                  <a:lnTo>
                    <a:pt x="1530" y="3533"/>
                  </a:lnTo>
                  <a:lnTo>
                    <a:pt x="1530" y="3533"/>
                  </a:lnTo>
                  <a:cubicBezTo>
                    <a:pt x="1533" y="3539"/>
                    <a:pt x="1528" y="3548"/>
                    <a:pt x="1523" y="3548"/>
                  </a:cubicBezTo>
                  <a:cubicBezTo>
                    <a:pt x="1512" y="3525"/>
                    <a:pt x="1512" y="3480"/>
                    <a:pt x="1523" y="3475"/>
                  </a:cubicBezTo>
                  <a:cubicBezTo>
                    <a:pt x="1512" y="3458"/>
                    <a:pt x="1501" y="3436"/>
                    <a:pt x="1489" y="3413"/>
                  </a:cubicBezTo>
                  <a:lnTo>
                    <a:pt x="1489" y="3413"/>
                  </a:lnTo>
                  <a:cubicBezTo>
                    <a:pt x="1494" y="3413"/>
                    <a:pt x="1497" y="3415"/>
                    <a:pt x="1499" y="3419"/>
                  </a:cubicBezTo>
                  <a:lnTo>
                    <a:pt x="1499" y="3419"/>
                  </a:lnTo>
                  <a:cubicBezTo>
                    <a:pt x="1500" y="3410"/>
                    <a:pt x="1517" y="3417"/>
                    <a:pt x="1501" y="3396"/>
                  </a:cubicBezTo>
                  <a:lnTo>
                    <a:pt x="1501" y="3396"/>
                  </a:lnTo>
                  <a:cubicBezTo>
                    <a:pt x="1501" y="3398"/>
                    <a:pt x="1499" y="3399"/>
                    <a:pt x="1498" y="3399"/>
                  </a:cubicBezTo>
                  <a:cubicBezTo>
                    <a:pt x="1494" y="3399"/>
                    <a:pt x="1489" y="3396"/>
                    <a:pt x="1489" y="3396"/>
                  </a:cubicBezTo>
                  <a:cubicBezTo>
                    <a:pt x="1495" y="3374"/>
                    <a:pt x="1484" y="3340"/>
                    <a:pt x="1478" y="3312"/>
                  </a:cubicBezTo>
                  <a:lnTo>
                    <a:pt x="1478" y="3312"/>
                  </a:lnTo>
                  <a:lnTo>
                    <a:pt x="1489" y="3318"/>
                  </a:lnTo>
                  <a:cubicBezTo>
                    <a:pt x="1478" y="3268"/>
                    <a:pt x="1461" y="3212"/>
                    <a:pt x="1456" y="3156"/>
                  </a:cubicBezTo>
                  <a:cubicBezTo>
                    <a:pt x="1456" y="3168"/>
                    <a:pt x="1451" y="3173"/>
                    <a:pt x="1446" y="3173"/>
                  </a:cubicBezTo>
                  <a:cubicBezTo>
                    <a:pt x="1441" y="3173"/>
                    <a:pt x="1436" y="3169"/>
                    <a:pt x="1433" y="3161"/>
                  </a:cubicBezTo>
                  <a:lnTo>
                    <a:pt x="1445" y="3150"/>
                  </a:lnTo>
                  <a:cubicBezTo>
                    <a:pt x="1443" y="3148"/>
                    <a:pt x="1441" y="3147"/>
                    <a:pt x="1441" y="3147"/>
                  </a:cubicBezTo>
                  <a:cubicBezTo>
                    <a:pt x="1438" y="3147"/>
                    <a:pt x="1439" y="3156"/>
                    <a:pt x="1436" y="3156"/>
                  </a:cubicBezTo>
                  <a:cubicBezTo>
                    <a:pt x="1434" y="3156"/>
                    <a:pt x="1432" y="3154"/>
                    <a:pt x="1428" y="3150"/>
                  </a:cubicBezTo>
                  <a:cubicBezTo>
                    <a:pt x="1428" y="3139"/>
                    <a:pt x="1432" y="3135"/>
                    <a:pt x="1437" y="3135"/>
                  </a:cubicBezTo>
                  <a:cubicBezTo>
                    <a:pt x="1442" y="3135"/>
                    <a:pt x="1447" y="3139"/>
                    <a:pt x="1450" y="3144"/>
                  </a:cubicBezTo>
                  <a:lnTo>
                    <a:pt x="1445" y="3116"/>
                  </a:lnTo>
                  <a:lnTo>
                    <a:pt x="1445" y="3116"/>
                  </a:lnTo>
                  <a:cubicBezTo>
                    <a:pt x="1445" y="3116"/>
                    <a:pt x="1450" y="3122"/>
                    <a:pt x="1456" y="3122"/>
                  </a:cubicBezTo>
                  <a:cubicBezTo>
                    <a:pt x="1445" y="3111"/>
                    <a:pt x="1467" y="3077"/>
                    <a:pt x="1445" y="3066"/>
                  </a:cubicBezTo>
                  <a:lnTo>
                    <a:pt x="1450" y="3060"/>
                  </a:lnTo>
                  <a:cubicBezTo>
                    <a:pt x="1445" y="3004"/>
                    <a:pt x="1439" y="2982"/>
                    <a:pt x="1433" y="2932"/>
                  </a:cubicBezTo>
                  <a:cubicBezTo>
                    <a:pt x="1417" y="2932"/>
                    <a:pt x="1422" y="2915"/>
                    <a:pt x="1411" y="2904"/>
                  </a:cubicBezTo>
                  <a:cubicBezTo>
                    <a:pt x="1411" y="2870"/>
                    <a:pt x="1417" y="2831"/>
                    <a:pt x="1417" y="2786"/>
                  </a:cubicBezTo>
                  <a:cubicBezTo>
                    <a:pt x="1412" y="2774"/>
                    <a:pt x="1408" y="2771"/>
                    <a:pt x="1405" y="2771"/>
                  </a:cubicBezTo>
                  <a:cubicBezTo>
                    <a:pt x="1402" y="2771"/>
                    <a:pt x="1400" y="2773"/>
                    <a:pt x="1398" y="2773"/>
                  </a:cubicBezTo>
                  <a:cubicBezTo>
                    <a:pt x="1397" y="2773"/>
                    <a:pt x="1396" y="2772"/>
                    <a:pt x="1394" y="2769"/>
                  </a:cubicBezTo>
                  <a:cubicBezTo>
                    <a:pt x="1403" y="2765"/>
                    <a:pt x="1402" y="2740"/>
                    <a:pt x="1406" y="2740"/>
                  </a:cubicBezTo>
                  <a:cubicBezTo>
                    <a:pt x="1407" y="2740"/>
                    <a:pt x="1409" y="2742"/>
                    <a:pt x="1411" y="2747"/>
                  </a:cubicBezTo>
                  <a:cubicBezTo>
                    <a:pt x="1411" y="2736"/>
                    <a:pt x="1411" y="2724"/>
                    <a:pt x="1411" y="2719"/>
                  </a:cubicBezTo>
                  <a:cubicBezTo>
                    <a:pt x="1433" y="2691"/>
                    <a:pt x="1456" y="2668"/>
                    <a:pt x="1501" y="2657"/>
                  </a:cubicBezTo>
                  <a:lnTo>
                    <a:pt x="1489" y="2657"/>
                  </a:lnTo>
                  <a:cubicBezTo>
                    <a:pt x="1557" y="2624"/>
                    <a:pt x="1613" y="2568"/>
                    <a:pt x="1674" y="2523"/>
                  </a:cubicBezTo>
                  <a:close/>
                  <a:moveTo>
                    <a:pt x="1906" y="1"/>
                  </a:moveTo>
                  <a:cubicBezTo>
                    <a:pt x="1897" y="1"/>
                    <a:pt x="1887" y="1"/>
                    <a:pt x="1876" y="2"/>
                  </a:cubicBezTo>
                  <a:cubicBezTo>
                    <a:pt x="1887" y="2"/>
                    <a:pt x="1893" y="8"/>
                    <a:pt x="1887" y="8"/>
                  </a:cubicBezTo>
                  <a:cubicBezTo>
                    <a:pt x="1848" y="14"/>
                    <a:pt x="1848" y="25"/>
                    <a:pt x="1842" y="30"/>
                  </a:cubicBezTo>
                  <a:cubicBezTo>
                    <a:pt x="1842" y="36"/>
                    <a:pt x="1842" y="36"/>
                    <a:pt x="1825" y="53"/>
                  </a:cubicBezTo>
                  <a:cubicBezTo>
                    <a:pt x="1823" y="53"/>
                    <a:pt x="1822" y="54"/>
                    <a:pt x="1820" y="54"/>
                  </a:cubicBezTo>
                  <a:cubicBezTo>
                    <a:pt x="1811" y="54"/>
                    <a:pt x="1812" y="46"/>
                    <a:pt x="1808" y="46"/>
                  </a:cubicBezTo>
                  <a:cubicBezTo>
                    <a:pt x="1806" y="46"/>
                    <a:pt x="1802" y="49"/>
                    <a:pt x="1792" y="58"/>
                  </a:cubicBezTo>
                  <a:cubicBezTo>
                    <a:pt x="1787" y="61"/>
                    <a:pt x="1783" y="62"/>
                    <a:pt x="1780" y="62"/>
                  </a:cubicBezTo>
                  <a:cubicBezTo>
                    <a:pt x="1772" y="62"/>
                    <a:pt x="1776" y="50"/>
                    <a:pt x="1781" y="42"/>
                  </a:cubicBezTo>
                  <a:lnTo>
                    <a:pt x="1781" y="42"/>
                  </a:lnTo>
                  <a:cubicBezTo>
                    <a:pt x="1758" y="75"/>
                    <a:pt x="1725" y="86"/>
                    <a:pt x="1713" y="103"/>
                  </a:cubicBezTo>
                  <a:lnTo>
                    <a:pt x="1719" y="86"/>
                  </a:lnTo>
                  <a:lnTo>
                    <a:pt x="1719" y="86"/>
                  </a:lnTo>
                  <a:cubicBezTo>
                    <a:pt x="1713" y="98"/>
                    <a:pt x="1708" y="103"/>
                    <a:pt x="1702" y="114"/>
                  </a:cubicBezTo>
                  <a:lnTo>
                    <a:pt x="1719" y="109"/>
                  </a:lnTo>
                  <a:lnTo>
                    <a:pt x="1719" y="109"/>
                  </a:lnTo>
                  <a:cubicBezTo>
                    <a:pt x="1708" y="120"/>
                    <a:pt x="1702" y="126"/>
                    <a:pt x="1702" y="126"/>
                  </a:cubicBezTo>
                  <a:cubicBezTo>
                    <a:pt x="1702" y="137"/>
                    <a:pt x="1719" y="126"/>
                    <a:pt x="1713" y="154"/>
                  </a:cubicBezTo>
                  <a:cubicBezTo>
                    <a:pt x="1703" y="159"/>
                    <a:pt x="1698" y="188"/>
                    <a:pt x="1688" y="188"/>
                  </a:cubicBezTo>
                  <a:cubicBezTo>
                    <a:pt x="1687" y="188"/>
                    <a:pt x="1686" y="188"/>
                    <a:pt x="1685" y="187"/>
                  </a:cubicBezTo>
                  <a:cubicBezTo>
                    <a:pt x="1704" y="159"/>
                    <a:pt x="1680" y="178"/>
                    <a:pt x="1681" y="162"/>
                  </a:cubicBezTo>
                  <a:lnTo>
                    <a:pt x="1681" y="162"/>
                  </a:lnTo>
                  <a:cubicBezTo>
                    <a:pt x="1678" y="166"/>
                    <a:pt x="1674" y="171"/>
                    <a:pt x="1669" y="176"/>
                  </a:cubicBezTo>
                  <a:cubicBezTo>
                    <a:pt x="1669" y="176"/>
                    <a:pt x="1669" y="171"/>
                    <a:pt x="1669" y="171"/>
                  </a:cubicBezTo>
                  <a:lnTo>
                    <a:pt x="1669" y="171"/>
                  </a:lnTo>
                  <a:cubicBezTo>
                    <a:pt x="1635" y="199"/>
                    <a:pt x="1674" y="193"/>
                    <a:pt x="1652" y="232"/>
                  </a:cubicBezTo>
                  <a:cubicBezTo>
                    <a:pt x="1651" y="231"/>
                    <a:pt x="1650" y="231"/>
                    <a:pt x="1648" y="231"/>
                  </a:cubicBezTo>
                  <a:cubicBezTo>
                    <a:pt x="1642" y="231"/>
                    <a:pt x="1635" y="239"/>
                    <a:pt x="1635" y="243"/>
                  </a:cubicBezTo>
                  <a:cubicBezTo>
                    <a:pt x="1637" y="238"/>
                    <a:pt x="1638" y="236"/>
                    <a:pt x="1640" y="236"/>
                  </a:cubicBezTo>
                  <a:cubicBezTo>
                    <a:pt x="1643" y="236"/>
                    <a:pt x="1646" y="248"/>
                    <a:pt x="1646" y="260"/>
                  </a:cubicBezTo>
                  <a:cubicBezTo>
                    <a:pt x="1629" y="283"/>
                    <a:pt x="1641" y="288"/>
                    <a:pt x="1635" y="299"/>
                  </a:cubicBezTo>
                  <a:lnTo>
                    <a:pt x="1641" y="288"/>
                  </a:lnTo>
                  <a:lnTo>
                    <a:pt x="1641" y="288"/>
                  </a:lnTo>
                  <a:cubicBezTo>
                    <a:pt x="1646" y="294"/>
                    <a:pt x="1641" y="311"/>
                    <a:pt x="1635" y="327"/>
                  </a:cubicBezTo>
                  <a:cubicBezTo>
                    <a:pt x="1634" y="327"/>
                    <a:pt x="1633" y="326"/>
                    <a:pt x="1634" y="325"/>
                  </a:cubicBezTo>
                  <a:lnTo>
                    <a:pt x="1634" y="325"/>
                  </a:lnTo>
                  <a:cubicBezTo>
                    <a:pt x="1627" y="343"/>
                    <a:pt x="1601" y="359"/>
                    <a:pt x="1596" y="383"/>
                  </a:cubicBezTo>
                  <a:cubicBezTo>
                    <a:pt x="1594" y="387"/>
                    <a:pt x="1592" y="389"/>
                    <a:pt x="1589" y="389"/>
                  </a:cubicBezTo>
                  <a:cubicBezTo>
                    <a:pt x="1587" y="389"/>
                    <a:pt x="1584" y="387"/>
                    <a:pt x="1580" y="387"/>
                  </a:cubicBezTo>
                  <a:cubicBezTo>
                    <a:pt x="1578" y="387"/>
                    <a:pt x="1576" y="388"/>
                    <a:pt x="1573" y="389"/>
                  </a:cubicBezTo>
                  <a:cubicBezTo>
                    <a:pt x="1573" y="428"/>
                    <a:pt x="1551" y="423"/>
                    <a:pt x="1551" y="456"/>
                  </a:cubicBezTo>
                  <a:cubicBezTo>
                    <a:pt x="1555" y="454"/>
                    <a:pt x="1557" y="453"/>
                    <a:pt x="1559" y="453"/>
                  </a:cubicBezTo>
                  <a:cubicBezTo>
                    <a:pt x="1562" y="453"/>
                    <a:pt x="1562" y="459"/>
                    <a:pt x="1562" y="479"/>
                  </a:cubicBezTo>
                  <a:lnTo>
                    <a:pt x="1573" y="417"/>
                  </a:lnTo>
                  <a:lnTo>
                    <a:pt x="1579" y="462"/>
                  </a:lnTo>
                  <a:cubicBezTo>
                    <a:pt x="1585" y="445"/>
                    <a:pt x="1585" y="423"/>
                    <a:pt x="1590" y="411"/>
                  </a:cubicBezTo>
                  <a:cubicBezTo>
                    <a:pt x="1590" y="426"/>
                    <a:pt x="1590" y="429"/>
                    <a:pt x="1594" y="429"/>
                  </a:cubicBezTo>
                  <a:cubicBezTo>
                    <a:pt x="1595" y="429"/>
                    <a:pt x="1598" y="428"/>
                    <a:pt x="1601" y="428"/>
                  </a:cubicBezTo>
                  <a:cubicBezTo>
                    <a:pt x="1579" y="445"/>
                    <a:pt x="1596" y="473"/>
                    <a:pt x="1573" y="495"/>
                  </a:cubicBezTo>
                  <a:lnTo>
                    <a:pt x="1551" y="484"/>
                  </a:lnTo>
                  <a:cubicBezTo>
                    <a:pt x="1523" y="523"/>
                    <a:pt x="1540" y="563"/>
                    <a:pt x="1517" y="613"/>
                  </a:cubicBezTo>
                  <a:lnTo>
                    <a:pt x="1529" y="596"/>
                  </a:lnTo>
                  <a:lnTo>
                    <a:pt x="1529" y="596"/>
                  </a:lnTo>
                  <a:cubicBezTo>
                    <a:pt x="1534" y="607"/>
                    <a:pt x="1523" y="630"/>
                    <a:pt x="1517" y="647"/>
                  </a:cubicBezTo>
                  <a:cubicBezTo>
                    <a:pt x="1516" y="645"/>
                    <a:pt x="1515" y="645"/>
                    <a:pt x="1514" y="645"/>
                  </a:cubicBezTo>
                  <a:cubicBezTo>
                    <a:pt x="1510" y="645"/>
                    <a:pt x="1505" y="653"/>
                    <a:pt x="1501" y="658"/>
                  </a:cubicBezTo>
                  <a:cubicBezTo>
                    <a:pt x="1506" y="658"/>
                    <a:pt x="1489" y="697"/>
                    <a:pt x="1506" y="703"/>
                  </a:cubicBezTo>
                  <a:lnTo>
                    <a:pt x="1489" y="725"/>
                  </a:lnTo>
                  <a:cubicBezTo>
                    <a:pt x="1473" y="764"/>
                    <a:pt x="1501" y="775"/>
                    <a:pt x="1489" y="820"/>
                  </a:cubicBezTo>
                  <a:cubicBezTo>
                    <a:pt x="1484" y="803"/>
                    <a:pt x="1473" y="820"/>
                    <a:pt x="1467" y="792"/>
                  </a:cubicBezTo>
                  <a:cubicBezTo>
                    <a:pt x="1467" y="803"/>
                    <a:pt x="1461" y="815"/>
                    <a:pt x="1467" y="820"/>
                  </a:cubicBezTo>
                  <a:cubicBezTo>
                    <a:pt x="1461" y="826"/>
                    <a:pt x="1473" y="859"/>
                    <a:pt x="1461" y="871"/>
                  </a:cubicBezTo>
                  <a:cubicBezTo>
                    <a:pt x="1461" y="876"/>
                    <a:pt x="1473" y="882"/>
                    <a:pt x="1467" y="893"/>
                  </a:cubicBezTo>
                  <a:cubicBezTo>
                    <a:pt x="1467" y="895"/>
                    <a:pt x="1466" y="895"/>
                    <a:pt x="1466" y="895"/>
                  </a:cubicBezTo>
                  <a:cubicBezTo>
                    <a:pt x="1465" y="895"/>
                    <a:pt x="1464" y="895"/>
                    <a:pt x="1464" y="895"/>
                  </a:cubicBezTo>
                  <a:lnTo>
                    <a:pt x="1464" y="895"/>
                  </a:lnTo>
                  <a:cubicBezTo>
                    <a:pt x="1467" y="900"/>
                    <a:pt x="1468" y="912"/>
                    <a:pt x="1474" y="912"/>
                  </a:cubicBezTo>
                  <a:cubicBezTo>
                    <a:pt x="1475" y="912"/>
                    <a:pt x="1476" y="912"/>
                    <a:pt x="1478" y="910"/>
                  </a:cubicBezTo>
                  <a:lnTo>
                    <a:pt x="1478" y="910"/>
                  </a:lnTo>
                  <a:cubicBezTo>
                    <a:pt x="1473" y="915"/>
                    <a:pt x="1467" y="927"/>
                    <a:pt x="1461" y="932"/>
                  </a:cubicBezTo>
                  <a:cubicBezTo>
                    <a:pt x="1439" y="915"/>
                    <a:pt x="1417" y="910"/>
                    <a:pt x="1394" y="882"/>
                  </a:cubicBezTo>
                  <a:cubicBezTo>
                    <a:pt x="1386" y="886"/>
                    <a:pt x="1390" y="911"/>
                    <a:pt x="1377" y="911"/>
                  </a:cubicBezTo>
                  <a:cubicBezTo>
                    <a:pt x="1373" y="911"/>
                    <a:pt x="1368" y="909"/>
                    <a:pt x="1361" y="904"/>
                  </a:cubicBezTo>
                  <a:cubicBezTo>
                    <a:pt x="1361" y="899"/>
                    <a:pt x="1366" y="893"/>
                    <a:pt x="1377" y="893"/>
                  </a:cubicBezTo>
                  <a:cubicBezTo>
                    <a:pt x="1377" y="893"/>
                    <a:pt x="1366" y="893"/>
                    <a:pt x="1361" y="887"/>
                  </a:cubicBezTo>
                  <a:lnTo>
                    <a:pt x="1383" y="887"/>
                  </a:lnTo>
                  <a:cubicBezTo>
                    <a:pt x="1379" y="881"/>
                    <a:pt x="1375" y="879"/>
                    <a:pt x="1372" y="879"/>
                  </a:cubicBezTo>
                  <a:cubicBezTo>
                    <a:pt x="1370" y="879"/>
                    <a:pt x="1368" y="880"/>
                    <a:pt x="1366" y="880"/>
                  </a:cubicBezTo>
                  <a:cubicBezTo>
                    <a:pt x="1364" y="880"/>
                    <a:pt x="1362" y="879"/>
                    <a:pt x="1361" y="876"/>
                  </a:cubicBezTo>
                  <a:cubicBezTo>
                    <a:pt x="1366" y="871"/>
                    <a:pt x="1355" y="865"/>
                    <a:pt x="1361" y="865"/>
                  </a:cubicBezTo>
                  <a:cubicBezTo>
                    <a:pt x="1366" y="865"/>
                    <a:pt x="1366" y="871"/>
                    <a:pt x="1372" y="876"/>
                  </a:cubicBezTo>
                  <a:cubicBezTo>
                    <a:pt x="1366" y="865"/>
                    <a:pt x="1355" y="848"/>
                    <a:pt x="1349" y="837"/>
                  </a:cubicBezTo>
                  <a:cubicBezTo>
                    <a:pt x="1349" y="841"/>
                    <a:pt x="1347" y="845"/>
                    <a:pt x="1341" y="845"/>
                  </a:cubicBezTo>
                  <a:cubicBezTo>
                    <a:pt x="1339" y="845"/>
                    <a:pt x="1336" y="844"/>
                    <a:pt x="1333" y="843"/>
                  </a:cubicBezTo>
                  <a:cubicBezTo>
                    <a:pt x="1310" y="820"/>
                    <a:pt x="1333" y="826"/>
                    <a:pt x="1321" y="809"/>
                  </a:cubicBezTo>
                  <a:cubicBezTo>
                    <a:pt x="1317" y="809"/>
                    <a:pt x="1310" y="800"/>
                    <a:pt x="1302" y="800"/>
                  </a:cubicBezTo>
                  <a:cubicBezTo>
                    <a:pt x="1299" y="800"/>
                    <a:pt x="1296" y="801"/>
                    <a:pt x="1293" y="803"/>
                  </a:cubicBezTo>
                  <a:cubicBezTo>
                    <a:pt x="1288" y="798"/>
                    <a:pt x="1288" y="792"/>
                    <a:pt x="1288" y="787"/>
                  </a:cubicBezTo>
                  <a:cubicBezTo>
                    <a:pt x="1279" y="782"/>
                    <a:pt x="1252" y="762"/>
                    <a:pt x="1241" y="762"/>
                  </a:cubicBezTo>
                  <a:cubicBezTo>
                    <a:pt x="1238" y="762"/>
                    <a:pt x="1236" y="764"/>
                    <a:pt x="1237" y="770"/>
                  </a:cubicBezTo>
                  <a:cubicBezTo>
                    <a:pt x="1193" y="753"/>
                    <a:pt x="1159" y="703"/>
                    <a:pt x="1114" y="675"/>
                  </a:cubicBezTo>
                  <a:lnTo>
                    <a:pt x="1120" y="675"/>
                  </a:lnTo>
                  <a:cubicBezTo>
                    <a:pt x="1092" y="663"/>
                    <a:pt x="1064" y="641"/>
                    <a:pt x="1041" y="635"/>
                  </a:cubicBezTo>
                  <a:cubicBezTo>
                    <a:pt x="1030" y="630"/>
                    <a:pt x="1025" y="619"/>
                    <a:pt x="1036" y="613"/>
                  </a:cubicBezTo>
                  <a:cubicBezTo>
                    <a:pt x="1013" y="607"/>
                    <a:pt x="1008" y="607"/>
                    <a:pt x="985" y="585"/>
                  </a:cubicBezTo>
                  <a:lnTo>
                    <a:pt x="985" y="585"/>
                  </a:lnTo>
                  <a:cubicBezTo>
                    <a:pt x="989" y="586"/>
                    <a:pt x="991" y="586"/>
                    <a:pt x="993" y="586"/>
                  </a:cubicBezTo>
                  <a:cubicBezTo>
                    <a:pt x="997" y="586"/>
                    <a:pt x="994" y="583"/>
                    <a:pt x="994" y="583"/>
                  </a:cubicBezTo>
                  <a:lnTo>
                    <a:pt x="994" y="583"/>
                  </a:lnTo>
                  <a:cubicBezTo>
                    <a:pt x="995" y="583"/>
                    <a:pt x="998" y="585"/>
                    <a:pt x="1008" y="591"/>
                  </a:cubicBezTo>
                  <a:cubicBezTo>
                    <a:pt x="985" y="574"/>
                    <a:pt x="980" y="563"/>
                    <a:pt x="946" y="557"/>
                  </a:cubicBezTo>
                  <a:cubicBezTo>
                    <a:pt x="963" y="551"/>
                    <a:pt x="935" y="535"/>
                    <a:pt x="924" y="529"/>
                  </a:cubicBezTo>
                  <a:lnTo>
                    <a:pt x="924" y="529"/>
                  </a:lnTo>
                  <a:lnTo>
                    <a:pt x="935" y="546"/>
                  </a:lnTo>
                  <a:cubicBezTo>
                    <a:pt x="924" y="540"/>
                    <a:pt x="907" y="535"/>
                    <a:pt x="896" y="523"/>
                  </a:cubicBezTo>
                  <a:lnTo>
                    <a:pt x="913" y="518"/>
                  </a:lnTo>
                  <a:cubicBezTo>
                    <a:pt x="868" y="467"/>
                    <a:pt x="801" y="495"/>
                    <a:pt x="767" y="451"/>
                  </a:cubicBezTo>
                  <a:cubicBezTo>
                    <a:pt x="750" y="451"/>
                    <a:pt x="795" y="467"/>
                    <a:pt x="778" y="473"/>
                  </a:cubicBezTo>
                  <a:cubicBezTo>
                    <a:pt x="750" y="462"/>
                    <a:pt x="728" y="434"/>
                    <a:pt x="722" y="428"/>
                  </a:cubicBezTo>
                  <a:cubicBezTo>
                    <a:pt x="713" y="424"/>
                    <a:pt x="705" y="423"/>
                    <a:pt x="699" y="423"/>
                  </a:cubicBezTo>
                  <a:cubicBezTo>
                    <a:pt x="683" y="423"/>
                    <a:pt x="673" y="431"/>
                    <a:pt x="656" y="431"/>
                  </a:cubicBezTo>
                  <a:cubicBezTo>
                    <a:pt x="651" y="431"/>
                    <a:pt x="645" y="430"/>
                    <a:pt x="638" y="428"/>
                  </a:cubicBezTo>
                  <a:lnTo>
                    <a:pt x="638" y="428"/>
                  </a:lnTo>
                  <a:cubicBezTo>
                    <a:pt x="644" y="434"/>
                    <a:pt x="644" y="451"/>
                    <a:pt x="616" y="456"/>
                  </a:cubicBezTo>
                  <a:cubicBezTo>
                    <a:pt x="588" y="451"/>
                    <a:pt x="577" y="434"/>
                    <a:pt x="593" y="428"/>
                  </a:cubicBezTo>
                  <a:lnTo>
                    <a:pt x="605" y="428"/>
                  </a:lnTo>
                  <a:cubicBezTo>
                    <a:pt x="616" y="428"/>
                    <a:pt x="627" y="428"/>
                    <a:pt x="616" y="417"/>
                  </a:cubicBezTo>
                  <a:lnTo>
                    <a:pt x="616" y="417"/>
                  </a:lnTo>
                  <a:lnTo>
                    <a:pt x="616" y="423"/>
                  </a:lnTo>
                  <a:cubicBezTo>
                    <a:pt x="612" y="421"/>
                    <a:pt x="606" y="421"/>
                    <a:pt x="600" y="421"/>
                  </a:cubicBezTo>
                  <a:cubicBezTo>
                    <a:pt x="589" y="421"/>
                    <a:pt x="576" y="422"/>
                    <a:pt x="568" y="422"/>
                  </a:cubicBezTo>
                  <a:cubicBezTo>
                    <a:pt x="560" y="422"/>
                    <a:pt x="556" y="421"/>
                    <a:pt x="560" y="417"/>
                  </a:cubicBezTo>
                  <a:lnTo>
                    <a:pt x="560" y="417"/>
                  </a:lnTo>
                  <a:cubicBezTo>
                    <a:pt x="532" y="428"/>
                    <a:pt x="549" y="428"/>
                    <a:pt x="571" y="428"/>
                  </a:cubicBezTo>
                  <a:cubicBezTo>
                    <a:pt x="526" y="428"/>
                    <a:pt x="498" y="451"/>
                    <a:pt x="465" y="490"/>
                  </a:cubicBezTo>
                  <a:cubicBezTo>
                    <a:pt x="467" y="487"/>
                    <a:pt x="472" y="486"/>
                    <a:pt x="474" y="486"/>
                  </a:cubicBezTo>
                  <a:cubicBezTo>
                    <a:pt x="477" y="486"/>
                    <a:pt x="479" y="487"/>
                    <a:pt x="476" y="490"/>
                  </a:cubicBezTo>
                  <a:cubicBezTo>
                    <a:pt x="453" y="518"/>
                    <a:pt x="453" y="523"/>
                    <a:pt x="459" y="529"/>
                  </a:cubicBezTo>
                  <a:cubicBezTo>
                    <a:pt x="459" y="535"/>
                    <a:pt x="465" y="540"/>
                    <a:pt x="459" y="557"/>
                  </a:cubicBezTo>
                  <a:cubicBezTo>
                    <a:pt x="455" y="564"/>
                    <a:pt x="452" y="566"/>
                    <a:pt x="450" y="566"/>
                  </a:cubicBezTo>
                  <a:cubicBezTo>
                    <a:pt x="448" y="566"/>
                    <a:pt x="447" y="565"/>
                    <a:pt x="446" y="565"/>
                  </a:cubicBezTo>
                  <a:cubicBezTo>
                    <a:pt x="444" y="565"/>
                    <a:pt x="442" y="568"/>
                    <a:pt x="442" y="591"/>
                  </a:cubicBezTo>
                  <a:cubicBezTo>
                    <a:pt x="440" y="599"/>
                    <a:pt x="437" y="602"/>
                    <a:pt x="435" y="602"/>
                  </a:cubicBezTo>
                  <a:cubicBezTo>
                    <a:pt x="431" y="602"/>
                    <a:pt x="427" y="596"/>
                    <a:pt x="426" y="590"/>
                  </a:cubicBezTo>
                  <a:lnTo>
                    <a:pt x="426" y="590"/>
                  </a:lnTo>
                  <a:cubicBezTo>
                    <a:pt x="430" y="627"/>
                    <a:pt x="420" y="659"/>
                    <a:pt x="420" y="680"/>
                  </a:cubicBezTo>
                  <a:lnTo>
                    <a:pt x="414" y="658"/>
                  </a:lnTo>
                  <a:lnTo>
                    <a:pt x="414" y="658"/>
                  </a:lnTo>
                  <a:cubicBezTo>
                    <a:pt x="414" y="669"/>
                    <a:pt x="420" y="680"/>
                    <a:pt x="420" y="691"/>
                  </a:cubicBezTo>
                  <a:lnTo>
                    <a:pt x="425" y="680"/>
                  </a:lnTo>
                  <a:cubicBezTo>
                    <a:pt x="425" y="691"/>
                    <a:pt x="431" y="697"/>
                    <a:pt x="425" y="697"/>
                  </a:cubicBezTo>
                  <a:cubicBezTo>
                    <a:pt x="428" y="699"/>
                    <a:pt x="430" y="700"/>
                    <a:pt x="432" y="700"/>
                  </a:cubicBezTo>
                  <a:cubicBezTo>
                    <a:pt x="436" y="700"/>
                    <a:pt x="439" y="698"/>
                    <a:pt x="443" y="698"/>
                  </a:cubicBezTo>
                  <a:cubicBezTo>
                    <a:pt x="446" y="698"/>
                    <a:pt x="449" y="700"/>
                    <a:pt x="453" y="708"/>
                  </a:cubicBezTo>
                  <a:cubicBezTo>
                    <a:pt x="453" y="725"/>
                    <a:pt x="470" y="747"/>
                    <a:pt x="459" y="759"/>
                  </a:cubicBezTo>
                  <a:cubicBezTo>
                    <a:pt x="457" y="743"/>
                    <a:pt x="454" y="739"/>
                    <a:pt x="451" y="739"/>
                  </a:cubicBezTo>
                  <a:cubicBezTo>
                    <a:pt x="448" y="739"/>
                    <a:pt x="444" y="743"/>
                    <a:pt x="441" y="743"/>
                  </a:cubicBezTo>
                  <a:cubicBezTo>
                    <a:pt x="440" y="743"/>
                    <a:pt x="438" y="743"/>
                    <a:pt x="437" y="742"/>
                  </a:cubicBezTo>
                  <a:lnTo>
                    <a:pt x="437" y="742"/>
                  </a:lnTo>
                  <a:cubicBezTo>
                    <a:pt x="439" y="745"/>
                    <a:pt x="440" y="749"/>
                    <a:pt x="442" y="753"/>
                  </a:cubicBezTo>
                  <a:cubicBezTo>
                    <a:pt x="440" y="755"/>
                    <a:pt x="439" y="755"/>
                    <a:pt x="438" y="755"/>
                  </a:cubicBezTo>
                  <a:cubicBezTo>
                    <a:pt x="437" y="755"/>
                    <a:pt x="437" y="753"/>
                    <a:pt x="437" y="753"/>
                  </a:cubicBezTo>
                  <a:lnTo>
                    <a:pt x="437" y="753"/>
                  </a:lnTo>
                  <a:cubicBezTo>
                    <a:pt x="431" y="798"/>
                    <a:pt x="453" y="764"/>
                    <a:pt x="470" y="809"/>
                  </a:cubicBezTo>
                  <a:cubicBezTo>
                    <a:pt x="463" y="809"/>
                    <a:pt x="461" y="815"/>
                    <a:pt x="460" y="822"/>
                  </a:cubicBezTo>
                  <a:lnTo>
                    <a:pt x="460" y="822"/>
                  </a:lnTo>
                  <a:cubicBezTo>
                    <a:pt x="460" y="821"/>
                    <a:pt x="461" y="821"/>
                    <a:pt x="463" y="821"/>
                  </a:cubicBezTo>
                  <a:cubicBezTo>
                    <a:pt x="467" y="821"/>
                    <a:pt x="475" y="825"/>
                    <a:pt x="481" y="831"/>
                  </a:cubicBezTo>
                  <a:cubicBezTo>
                    <a:pt x="487" y="859"/>
                    <a:pt x="498" y="859"/>
                    <a:pt x="504" y="871"/>
                  </a:cubicBezTo>
                  <a:lnTo>
                    <a:pt x="498" y="854"/>
                  </a:lnTo>
                  <a:lnTo>
                    <a:pt x="498" y="854"/>
                  </a:lnTo>
                  <a:cubicBezTo>
                    <a:pt x="509" y="859"/>
                    <a:pt x="515" y="871"/>
                    <a:pt x="521" y="887"/>
                  </a:cubicBezTo>
                  <a:cubicBezTo>
                    <a:pt x="520" y="888"/>
                    <a:pt x="519" y="889"/>
                    <a:pt x="518" y="889"/>
                  </a:cubicBezTo>
                  <a:cubicBezTo>
                    <a:pt x="518" y="889"/>
                    <a:pt x="517" y="888"/>
                    <a:pt x="517" y="888"/>
                  </a:cubicBezTo>
                  <a:lnTo>
                    <a:pt x="517" y="888"/>
                  </a:lnTo>
                  <a:cubicBezTo>
                    <a:pt x="528" y="904"/>
                    <a:pt x="518" y="935"/>
                    <a:pt x="537" y="955"/>
                  </a:cubicBezTo>
                  <a:cubicBezTo>
                    <a:pt x="537" y="971"/>
                    <a:pt x="521" y="966"/>
                    <a:pt x="526" y="977"/>
                  </a:cubicBezTo>
                  <a:cubicBezTo>
                    <a:pt x="549" y="999"/>
                    <a:pt x="532" y="1016"/>
                    <a:pt x="554" y="1044"/>
                  </a:cubicBezTo>
                  <a:cubicBezTo>
                    <a:pt x="557" y="1036"/>
                    <a:pt x="557" y="1032"/>
                    <a:pt x="559" y="1032"/>
                  </a:cubicBezTo>
                  <a:cubicBezTo>
                    <a:pt x="561" y="1032"/>
                    <a:pt x="565" y="1036"/>
                    <a:pt x="577" y="1044"/>
                  </a:cubicBezTo>
                  <a:lnTo>
                    <a:pt x="543" y="994"/>
                  </a:lnTo>
                  <a:lnTo>
                    <a:pt x="577" y="1022"/>
                  </a:lnTo>
                  <a:cubicBezTo>
                    <a:pt x="565" y="1005"/>
                    <a:pt x="554" y="994"/>
                    <a:pt x="549" y="983"/>
                  </a:cubicBezTo>
                  <a:lnTo>
                    <a:pt x="549" y="983"/>
                  </a:lnTo>
                  <a:cubicBezTo>
                    <a:pt x="557" y="988"/>
                    <a:pt x="561" y="991"/>
                    <a:pt x="563" y="991"/>
                  </a:cubicBezTo>
                  <a:cubicBezTo>
                    <a:pt x="564" y="991"/>
                    <a:pt x="565" y="991"/>
                    <a:pt x="565" y="990"/>
                  </a:cubicBezTo>
                  <a:lnTo>
                    <a:pt x="565" y="990"/>
                  </a:lnTo>
                  <a:cubicBezTo>
                    <a:pt x="566" y="1013"/>
                    <a:pt x="599" y="1024"/>
                    <a:pt x="599" y="1050"/>
                  </a:cubicBezTo>
                  <a:lnTo>
                    <a:pt x="571" y="1061"/>
                  </a:lnTo>
                  <a:cubicBezTo>
                    <a:pt x="582" y="1106"/>
                    <a:pt x="621" y="1123"/>
                    <a:pt x="638" y="1173"/>
                  </a:cubicBezTo>
                  <a:lnTo>
                    <a:pt x="638" y="1156"/>
                  </a:lnTo>
                  <a:cubicBezTo>
                    <a:pt x="649" y="1156"/>
                    <a:pt x="655" y="1184"/>
                    <a:pt x="666" y="1195"/>
                  </a:cubicBezTo>
                  <a:cubicBezTo>
                    <a:pt x="655" y="1195"/>
                    <a:pt x="661" y="1207"/>
                    <a:pt x="661" y="1218"/>
                  </a:cubicBezTo>
                  <a:cubicBezTo>
                    <a:pt x="661" y="1217"/>
                    <a:pt x="661" y="1217"/>
                    <a:pt x="662" y="1217"/>
                  </a:cubicBezTo>
                  <a:cubicBezTo>
                    <a:pt x="667" y="1217"/>
                    <a:pt x="677" y="1246"/>
                    <a:pt x="691" y="1246"/>
                  </a:cubicBezTo>
                  <a:cubicBezTo>
                    <a:pt x="692" y="1246"/>
                    <a:pt x="693" y="1246"/>
                    <a:pt x="694" y="1246"/>
                  </a:cubicBezTo>
                  <a:lnTo>
                    <a:pt x="700" y="1274"/>
                  </a:lnTo>
                  <a:cubicBezTo>
                    <a:pt x="717" y="1313"/>
                    <a:pt x="745" y="1302"/>
                    <a:pt x="767" y="1341"/>
                  </a:cubicBezTo>
                  <a:cubicBezTo>
                    <a:pt x="764" y="1340"/>
                    <a:pt x="762" y="1340"/>
                    <a:pt x="761" y="1340"/>
                  </a:cubicBezTo>
                  <a:cubicBezTo>
                    <a:pt x="755" y="1340"/>
                    <a:pt x="753" y="1343"/>
                    <a:pt x="749" y="1343"/>
                  </a:cubicBezTo>
                  <a:cubicBezTo>
                    <a:pt x="746" y="1343"/>
                    <a:pt x="741" y="1341"/>
                    <a:pt x="733" y="1335"/>
                  </a:cubicBezTo>
                  <a:lnTo>
                    <a:pt x="733" y="1335"/>
                  </a:lnTo>
                  <a:cubicBezTo>
                    <a:pt x="738" y="1345"/>
                    <a:pt x="743" y="1354"/>
                    <a:pt x="747" y="1354"/>
                  </a:cubicBezTo>
                  <a:cubicBezTo>
                    <a:pt x="748" y="1354"/>
                    <a:pt x="749" y="1353"/>
                    <a:pt x="750" y="1352"/>
                  </a:cubicBezTo>
                  <a:cubicBezTo>
                    <a:pt x="750" y="1363"/>
                    <a:pt x="784" y="1380"/>
                    <a:pt x="784" y="1397"/>
                  </a:cubicBezTo>
                  <a:cubicBezTo>
                    <a:pt x="789" y="1397"/>
                    <a:pt x="801" y="1397"/>
                    <a:pt x="806" y="1408"/>
                  </a:cubicBezTo>
                  <a:lnTo>
                    <a:pt x="801" y="1408"/>
                  </a:lnTo>
                  <a:cubicBezTo>
                    <a:pt x="804" y="1408"/>
                    <a:pt x="813" y="1416"/>
                    <a:pt x="818" y="1416"/>
                  </a:cubicBezTo>
                  <a:cubicBezTo>
                    <a:pt x="821" y="1416"/>
                    <a:pt x="823" y="1414"/>
                    <a:pt x="823" y="1408"/>
                  </a:cubicBezTo>
                  <a:cubicBezTo>
                    <a:pt x="823" y="1425"/>
                    <a:pt x="829" y="1442"/>
                    <a:pt x="840" y="1459"/>
                  </a:cubicBezTo>
                  <a:cubicBezTo>
                    <a:pt x="834" y="1464"/>
                    <a:pt x="812" y="1464"/>
                    <a:pt x="817" y="1475"/>
                  </a:cubicBezTo>
                  <a:cubicBezTo>
                    <a:pt x="806" y="1475"/>
                    <a:pt x="806" y="1470"/>
                    <a:pt x="801" y="1470"/>
                  </a:cubicBezTo>
                  <a:cubicBezTo>
                    <a:pt x="784" y="1475"/>
                    <a:pt x="728" y="1475"/>
                    <a:pt x="750" y="1492"/>
                  </a:cubicBezTo>
                  <a:cubicBezTo>
                    <a:pt x="705" y="1509"/>
                    <a:pt x="649" y="1498"/>
                    <a:pt x="599" y="1515"/>
                  </a:cubicBezTo>
                  <a:lnTo>
                    <a:pt x="599" y="1509"/>
                  </a:lnTo>
                  <a:cubicBezTo>
                    <a:pt x="571" y="1520"/>
                    <a:pt x="532" y="1520"/>
                    <a:pt x="515" y="1537"/>
                  </a:cubicBezTo>
                  <a:cubicBezTo>
                    <a:pt x="504" y="1537"/>
                    <a:pt x="493" y="1531"/>
                    <a:pt x="498" y="1526"/>
                  </a:cubicBezTo>
                  <a:lnTo>
                    <a:pt x="498" y="1526"/>
                  </a:lnTo>
                  <a:cubicBezTo>
                    <a:pt x="476" y="1537"/>
                    <a:pt x="470" y="1543"/>
                    <a:pt x="437" y="1543"/>
                  </a:cubicBezTo>
                  <a:cubicBezTo>
                    <a:pt x="445" y="1536"/>
                    <a:pt x="446" y="1534"/>
                    <a:pt x="446" y="1533"/>
                  </a:cubicBezTo>
                  <a:lnTo>
                    <a:pt x="446" y="1533"/>
                  </a:lnTo>
                  <a:cubicBezTo>
                    <a:pt x="446" y="1533"/>
                    <a:pt x="447" y="1533"/>
                    <a:pt x="447" y="1533"/>
                  </a:cubicBezTo>
                  <a:cubicBezTo>
                    <a:pt x="448" y="1533"/>
                    <a:pt x="452" y="1533"/>
                    <a:pt x="459" y="1531"/>
                  </a:cubicBezTo>
                  <a:cubicBezTo>
                    <a:pt x="450" y="1531"/>
                    <a:pt x="442" y="1531"/>
                    <a:pt x="436" y="1531"/>
                  </a:cubicBezTo>
                  <a:cubicBezTo>
                    <a:pt x="422" y="1531"/>
                    <a:pt x="412" y="1533"/>
                    <a:pt x="397" y="1548"/>
                  </a:cubicBezTo>
                  <a:cubicBezTo>
                    <a:pt x="400" y="1540"/>
                    <a:pt x="393" y="1537"/>
                    <a:pt x="384" y="1537"/>
                  </a:cubicBezTo>
                  <a:cubicBezTo>
                    <a:pt x="375" y="1537"/>
                    <a:pt x="364" y="1540"/>
                    <a:pt x="358" y="1543"/>
                  </a:cubicBezTo>
                  <a:lnTo>
                    <a:pt x="381" y="1548"/>
                  </a:lnTo>
                  <a:cubicBezTo>
                    <a:pt x="364" y="1554"/>
                    <a:pt x="353" y="1554"/>
                    <a:pt x="336" y="1559"/>
                  </a:cubicBezTo>
                  <a:lnTo>
                    <a:pt x="341" y="1543"/>
                  </a:lnTo>
                  <a:cubicBezTo>
                    <a:pt x="277" y="1543"/>
                    <a:pt x="249" y="1599"/>
                    <a:pt x="197" y="1599"/>
                  </a:cubicBezTo>
                  <a:cubicBezTo>
                    <a:pt x="195" y="1599"/>
                    <a:pt x="193" y="1599"/>
                    <a:pt x="190" y="1599"/>
                  </a:cubicBezTo>
                  <a:lnTo>
                    <a:pt x="190" y="1599"/>
                  </a:lnTo>
                  <a:cubicBezTo>
                    <a:pt x="187" y="1604"/>
                    <a:pt x="189" y="1605"/>
                    <a:pt x="193" y="1605"/>
                  </a:cubicBezTo>
                  <a:cubicBezTo>
                    <a:pt x="198" y="1605"/>
                    <a:pt x="206" y="1603"/>
                    <a:pt x="212" y="1603"/>
                  </a:cubicBezTo>
                  <a:cubicBezTo>
                    <a:pt x="217" y="1603"/>
                    <a:pt x="220" y="1605"/>
                    <a:pt x="218" y="1610"/>
                  </a:cubicBezTo>
                  <a:cubicBezTo>
                    <a:pt x="204" y="1613"/>
                    <a:pt x="187" y="1613"/>
                    <a:pt x="173" y="1613"/>
                  </a:cubicBezTo>
                  <a:cubicBezTo>
                    <a:pt x="159" y="1613"/>
                    <a:pt x="148" y="1613"/>
                    <a:pt x="145" y="1615"/>
                  </a:cubicBezTo>
                  <a:cubicBezTo>
                    <a:pt x="101" y="1632"/>
                    <a:pt x="123" y="1655"/>
                    <a:pt x="84" y="1677"/>
                  </a:cubicBezTo>
                  <a:cubicBezTo>
                    <a:pt x="95" y="1677"/>
                    <a:pt x="106" y="1688"/>
                    <a:pt x="84" y="1711"/>
                  </a:cubicBezTo>
                  <a:cubicBezTo>
                    <a:pt x="77" y="1718"/>
                    <a:pt x="69" y="1721"/>
                    <a:pt x="63" y="1721"/>
                  </a:cubicBezTo>
                  <a:cubicBezTo>
                    <a:pt x="54" y="1721"/>
                    <a:pt x="49" y="1715"/>
                    <a:pt x="56" y="1705"/>
                  </a:cubicBezTo>
                  <a:cubicBezTo>
                    <a:pt x="56" y="1701"/>
                    <a:pt x="59" y="1697"/>
                    <a:pt x="60" y="1697"/>
                  </a:cubicBezTo>
                  <a:cubicBezTo>
                    <a:pt x="61" y="1697"/>
                    <a:pt x="61" y="1698"/>
                    <a:pt x="61" y="1699"/>
                  </a:cubicBezTo>
                  <a:cubicBezTo>
                    <a:pt x="66" y="1690"/>
                    <a:pt x="74" y="1681"/>
                    <a:pt x="68" y="1681"/>
                  </a:cubicBezTo>
                  <a:cubicBezTo>
                    <a:pt x="67" y="1681"/>
                    <a:pt x="64" y="1682"/>
                    <a:pt x="61" y="1683"/>
                  </a:cubicBezTo>
                  <a:lnTo>
                    <a:pt x="67" y="1688"/>
                  </a:lnTo>
                  <a:cubicBezTo>
                    <a:pt x="53" y="1693"/>
                    <a:pt x="31" y="1726"/>
                    <a:pt x="24" y="1726"/>
                  </a:cubicBezTo>
                  <a:cubicBezTo>
                    <a:pt x="23" y="1726"/>
                    <a:pt x="22" y="1724"/>
                    <a:pt x="22" y="1722"/>
                  </a:cubicBezTo>
                  <a:cubicBezTo>
                    <a:pt x="17" y="1734"/>
                    <a:pt x="17" y="1739"/>
                    <a:pt x="18" y="1739"/>
                  </a:cubicBezTo>
                  <a:cubicBezTo>
                    <a:pt x="20" y="1739"/>
                    <a:pt x="21" y="1737"/>
                    <a:pt x="24" y="1735"/>
                  </a:cubicBezTo>
                  <a:lnTo>
                    <a:pt x="24" y="1735"/>
                  </a:lnTo>
                  <a:cubicBezTo>
                    <a:pt x="4" y="1764"/>
                    <a:pt x="0" y="1795"/>
                    <a:pt x="5" y="1839"/>
                  </a:cubicBezTo>
                  <a:cubicBezTo>
                    <a:pt x="5" y="1836"/>
                    <a:pt x="8" y="1829"/>
                    <a:pt x="10" y="1829"/>
                  </a:cubicBezTo>
                  <a:cubicBezTo>
                    <a:pt x="10" y="1829"/>
                    <a:pt x="11" y="1830"/>
                    <a:pt x="11" y="1834"/>
                  </a:cubicBezTo>
                  <a:cubicBezTo>
                    <a:pt x="17" y="1867"/>
                    <a:pt x="22" y="1873"/>
                    <a:pt x="28" y="1873"/>
                  </a:cubicBezTo>
                  <a:cubicBezTo>
                    <a:pt x="33" y="1879"/>
                    <a:pt x="39" y="1879"/>
                    <a:pt x="50" y="1895"/>
                  </a:cubicBezTo>
                  <a:cubicBezTo>
                    <a:pt x="56" y="1918"/>
                    <a:pt x="28" y="1901"/>
                    <a:pt x="61" y="1929"/>
                  </a:cubicBezTo>
                  <a:cubicBezTo>
                    <a:pt x="66" y="1939"/>
                    <a:pt x="66" y="1942"/>
                    <a:pt x="62" y="1942"/>
                  </a:cubicBezTo>
                  <a:cubicBezTo>
                    <a:pt x="58" y="1942"/>
                    <a:pt x="51" y="1938"/>
                    <a:pt x="45" y="1935"/>
                  </a:cubicBezTo>
                  <a:lnTo>
                    <a:pt x="45" y="1935"/>
                  </a:lnTo>
                  <a:cubicBezTo>
                    <a:pt x="78" y="1957"/>
                    <a:pt x="89" y="1991"/>
                    <a:pt x="106" y="2007"/>
                  </a:cubicBezTo>
                  <a:lnTo>
                    <a:pt x="105" y="2007"/>
                  </a:lnTo>
                  <a:lnTo>
                    <a:pt x="105" y="2007"/>
                  </a:lnTo>
                  <a:cubicBezTo>
                    <a:pt x="108" y="2009"/>
                    <a:pt x="110" y="2011"/>
                    <a:pt x="112" y="2013"/>
                  </a:cubicBezTo>
                  <a:lnTo>
                    <a:pt x="112" y="1996"/>
                  </a:lnTo>
                  <a:cubicBezTo>
                    <a:pt x="117" y="2007"/>
                    <a:pt x="129" y="2013"/>
                    <a:pt x="123" y="2019"/>
                  </a:cubicBezTo>
                  <a:cubicBezTo>
                    <a:pt x="138" y="2019"/>
                    <a:pt x="131" y="2001"/>
                    <a:pt x="145" y="2001"/>
                  </a:cubicBezTo>
                  <a:cubicBezTo>
                    <a:pt x="146" y="2001"/>
                    <a:pt x="148" y="2001"/>
                    <a:pt x="151" y="2002"/>
                  </a:cubicBezTo>
                  <a:cubicBezTo>
                    <a:pt x="162" y="2013"/>
                    <a:pt x="190" y="2019"/>
                    <a:pt x="190" y="2035"/>
                  </a:cubicBezTo>
                  <a:cubicBezTo>
                    <a:pt x="179" y="2028"/>
                    <a:pt x="174" y="2025"/>
                    <a:pt x="171" y="2025"/>
                  </a:cubicBezTo>
                  <a:cubicBezTo>
                    <a:pt x="166" y="2025"/>
                    <a:pt x="171" y="2034"/>
                    <a:pt x="164" y="2034"/>
                  </a:cubicBezTo>
                  <a:cubicBezTo>
                    <a:pt x="161" y="2034"/>
                    <a:pt x="157" y="2033"/>
                    <a:pt x="151" y="2030"/>
                  </a:cubicBezTo>
                  <a:lnTo>
                    <a:pt x="151" y="2030"/>
                  </a:lnTo>
                  <a:cubicBezTo>
                    <a:pt x="157" y="2035"/>
                    <a:pt x="168" y="2041"/>
                    <a:pt x="173" y="2047"/>
                  </a:cubicBezTo>
                  <a:lnTo>
                    <a:pt x="168" y="2047"/>
                  </a:lnTo>
                  <a:cubicBezTo>
                    <a:pt x="179" y="2058"/>
                    <a:pt x="186" y="2061"/>
                    <a:pt x="191" y="2061"/>
                  </a:cubicBezTo>
                  <a:cubicBezTo>
                    <a:pt x="198" y="2061"/>
                    <a:pt x="203" y="2056"/>
                    <a:pt x="213" y="2056"/>
                  </a:cubicBezTo>
                  <a:cubicBezTo>
                    <a:pt x="218" y="2056"/>
                    <a:pt x="225" y="2058"/>
                    <a:pt x="235" y="2063"/>
                  </a:cubicBezTo>
                  <a:cubicBezTo>
                    <a:pt x="224" y="2069"/>
                    <a:pt x="235" y="2080"/>
                    <a:pt x="246" y="2086"/>
                  </a:cubicBezTo>
                  <a:cubicBezTo>
                    <a:pt x="229" y="2075"/>
                    <a:pt x="241" y="2069"/>
                    <a:pt x="257" y="2069"/>
                  </a:cubicBezTo>
                  <a:cubicBezTo>
                    <a:pt x="280" y="2086"/>
                    <a:pt x="291" y="2080"/>
                    <a:pt x="302" y="2086"/>
                  </a:cubicBezTo>
                  <a:lnTo>
                    <a:pt x="291" y="2075"/>
                  </a:lnTo>
                  <a:cubicBezTo>
                    <a:pt x="293" y="2073"/>
                    <a:pt x="295" y="2072"/>
                    <a:pt x="297" y="2072"/>
                  </a:cubicBezTo>
                  <a:cubicBezTo>
                    <a:pt x="304" y="2072"/>
                    <a:pt x="314" y="2076"/>
                    <a:pt x="330" y="2080"/>
                  </a:cubicBezTo>
                  <a:cubicBezTo>
                    <a:pt x="327" y="2083"/>
                    <a:pt x="322" y="2083"/>
                    <a:pt x="318" y="2083"/>
                  </a:cubicBezTo>
                  <a:cubicBezTo>
                    <a:pt x="313" y="2083"/>
                    <a:pt x="311" y="2083"/>
                    <a:pt x="313" y="2086"/>
                  </a:cubicBezTo>
                  <a:cubicBezTo>
                    <a:pt x="315" y="2086"/>
                    <a:pt x="317" y="2085"/>
                    <a:pt x="319" y="2085"/>
                  </a:cubicBezTo>
                  <a:cubicBezTo>
                    <a:pt x="343" y="2085"/>
                    <a:pt x="355" y="2119"/>
                    <a:pt x="386" y="2119"/>
                  </a:cubicBezTo>
                  <a:cubicBezTo>
                    <a:pt x="397" y="2131"/>
                    <a:pt x="381" y="2136"/>
                    <a:pt x="392" y="2142"/>
                  </a:cubicBezTo>
                  <a:cubicBezTo>
                    <a:pt x="425" y="2142"/>
                    <a:pt x="420" y="2164"/>
                    <a:pt x="459" y="2170"/>
                  </a:cubicBezTo>
                  <a:cubicBezTo>
                    <a:pt x="453" y="2153"/>
                    <a:pt x="448" y="2159"/>
                    <a:pt x="476" y="2153"/>
                  </a:cubicBezTo>
                  <a:lnTo>
                    <a:pt x="420" y="2142"/>
                  </a:lnTo>
                  <a:lnTo>
                    <a:pt x="459" y="2142"/>
                  </a:lnTo>
                  <a:cubicBezTo>
                    <a:pt x="442" y="2136"/>
                    <a:pt x="425" y="2136"/>
                    <a:pt x="414" y="2131"/>
                  </a:cubicBezTo>
                  <a:cubicBezTo>
                    <a:pt x="437" y="2125"/>
                    <a:pt x="431" y="2125"/>
                    <a:pt x="425" y="2114"/>
                  </a:cubicBezTo>
                  <a:lnTo>
                    <a:pt x="425" y="2114"/>
                  </a:lnTo>
                  <a:cubicBezTo>
                    <a:pt x="442" y="2142"/>
                    <a:pt x="476" y="2125"/>
                    <a:pt x="498" y="2142"/>
                  </a:cubicBezTo>
                  <a:lnTo>
                    <a:pt x="487" y="2170"/>
                  </a:lnTo>
                  <a:cubicBezTo>
                    <a:pt x="521" y="2192"/>
                    <a:pt x="560" y="2175"/>
                    <a:pt x="610" y="2198"/>
                  </a:cubicBezTo>
                  <a:lnTo>
                    <a:pt x="599" y="2187"/>
                  </a:lnTo>
                  <a:cubicBezTo>
                    <a:pt x="600" y="2186"/>
                    <a:pt x="601" y="2186"/>
                    <a:pt x="602" y="2186"/>
                  </a:cubicBezTo>
                  <a:cubicBezTo>
                    <a:pt x="611" y="2186"/>
                    <a:pt x="629" y="2198"/>
                    <a:pt x="644" y="2198"/>
                  </a:cubicBezTo>
                  <a:cubicBezTo>
                    <a:pt x="644" y="2204"/>
                    <a:pt x="649" y="2209"/>
                    <a:pt x="655" y="2220"/>
                  </a:cubicBezTo>
                  <a:cubicBezTo>
                    <a:pt x="656" y="2219"/>
                    <a:pt x="657" y="2219"/>
                    <a:pt x="659" y="2219"/>
                  </a:cubicBezTo>
                  <a:cubicBezTo>
                    <a:pt x="666" y="2219"/>
                    <a:pt x="677" y="2222"/>
                    <a:pt x="687" y="2222"/>
                  </a:cubicBezTo>
                  <a:cubicBezTo>
                    <a:pt x="695" y="2222"/>
                    <a:pt x="701" y="2221"/>
                    <a:pt x="705" y="2215"/>
                  </a:cubicBezTo>
                  <a:lnTo>
                    <a:pt x="711" y="2215"/>
                  </a:lnTo>
                  <a:cubicBezTo>
                    <a:pt x="683" y="2260"/>
                    <a:pt x="666" y="2299"/>
                    <a:pt x="638" y="2344"/>
                  </a:cubicBezTo>
                  <a:cubicBezTo>
                    <a:pt x="599" y="2360"/>
                    <a:pt x="549" y="2444"/>
                    <a:pt x="498" y="2495"/>
                  </a:cubicBezTo>
                  <a:cubicBezTo>
                    <a:pt x="500" y="2494"/>
                    <a:pt x="501" y="2494"/>
                    <a:pt x="502" y="2494"/>
                  </a:cubicBezTo>
                  <a:cubicBezTo>
                    <a:pt x="509" y="2494"/>
                    <a:pt x="509" y="2507"/>
                    <a:pt x="509" y="2517"/>
                  </a:cubicBezTo>
                  <a:cubicBezTo>
                    <a:pt x="496" y="2526"/>
                    <a:pt x="493" y="2550"/>
                    <a:pt x="487" y="2550"/>
                  </a:cubicBezTo>
                  <a:cubicBezTo>
                    <a:pt x="485" y="2550"/>
                    <a:pt x="484" y="2548"/>
                    <a:pt x="481" y="2545"/>
                  </a:cubicBezTo>
                  <a:lnTo>
                    <a:pt x="487" y="2545"/>
                  </a:lnTo>
                  <a:cubicBezTo>
                    <a:pt x="485" y="2545"/>
                    <a:pt x="484" y="2545"/>
                    <a:pt x="482" y="2545"/>
                  </a:cubicBezTo>
                  <a:cubicBezTo>
                    <a:pt x="462" y="2545"/>
                    <a:pt x="447" y="2575"/>
                    <a:pt x="437" y="2596"/>
                  </a:cubicBezTo>
                  <a:lnTo>
                    <a:pt x="453" y="2612"/>
                  </a:lnTo>
                  <a:cubicBezTo>
                    <a:pt x="386" y="2646"/>
                    <a:pt x="381" y="2769"/>
                    <a:pt x="341" y="2786"/>
                  </a:cubicBezTo>
                  <a:cubicBezTo>
                    <a:pt x="341" y="2803"/>
                    <a:pt x="330" y="2825"/>
                    <a:pt x="330" y="2842"/>
                  </a:cubicBezTo>
                  <a:lnTo>
                    <a:pt x="319" y="2836"/>
                  </a:lnTo>
                  <a:cubicBezTo>
                    <a:pt x="302" y="2881"/>
                    <a:pt x="291" y="2904"/>
                    <a:pt x="291" y="2965"/>
                  </a:cubicBezTo>
                  <a:lnTo>
                    <a:pt x="280" y="2954"/>
                  </a:lnTo>
                  <a:lnTo>
                    <a:pt x="280" y="2954"/>
                  </a:lnTo>
                  <a:cubicBezTo>
                    <a:pt x="274" y="2993"/>
                    <a:pt x="313" y="2999"/>
                    <a:pt x="325" y="3032"/>
                  </a:cubicBezTo>
                  <a:cubicBezTo>
                    <a:pt x="319" y="3038"/>
                    <a:pt x="313" y="3044"/>
                    <a:pt x="308" y="3049"/>
                  </a:cubicBezTo>
                  <a:cubicBezTo>
                    <a:pt x="313" y="3083"/>
                    <a:pt x="336" y="3122"/>
                    <a:pt x="369" y="3144"/>
                  </a:cubicBezTo>
                  <a:cubicBezTo>
                    <a:pt x="395" y="3162"/>
                    <a:pt x="421" y="3169"/>
                    <a:pt x="446" y="3169"/>
                  </a:cubicBezTo>
                  <a:cubicBezTo>
                    <a:pt x="454" y="3169"/>
                    <a:pt x="462" y="3168"/>
                    <a:pt x="470" y="3167"/>
                  </a:cubicBezTo>
                  <a:lnTo>
                    <a:pt x="470" y="3167"/>
                  </a:lnTo>
                  <a:cubicBezTo>
                    <a:pt x="470" y="3172"/>
                    <a:pt x="465" y="3178"/>
                    <a:pt x="459" y="3178"/>
                  </a:cubicBezTo>
                  <a:cubicBezTo>
                    <a:pt x="468" y="3180"/>
                    <a:pt x="484" y="3181"/>
                    <a:pt x="500" y="3181"/>
                  </a:cubicBezTo>
                  <a:cubicBezTo>
                    <a:pt x="530" y="3181"/>
                    <a:pt x="561" y="3177"/>
                    <a:pt x="556" y="3164"/>
                  </a:cubicBezTo>
                  <a:lnTo>
                    <a:pt x="556" y="3164"/>
                  </a:lnTo>
                  <a:cubicBezTo>
                    <a:pt x="558" y="3166"/>
                    <a:pt x="561" y="3166"/>
                    <a:pt x="564" y="3166"/>
                  </a:cubicBezTo>
                  <a:cubicBezTo>
                    <a:pt x="583" y="3166"/>
                    <a:pt x="621" y="3148"/>
                    <a:pt x="638" y="3139"/>
                  </a:cubicBezTo>
                  <a:lnTo>
                    <a:pt x="638" y="3150"/>
                  </a:lnTo>
                  <a:cubicBezTo>
                    <a:pt x="661" y="3128"/>
                    <a:pt x="661" y="3122"/>
                    <a:pt x="689" y="3111"/>
                  </a:cubicBezTo>
                  <a:cubicBezTo>
                    <a:pt x="691" y="3110"/>
                    <a:pt x="693" y="3109"/>
                    <a:pt x="694" y="3109"/>
                  </a:cubicBezTo>
                  <a:cubicBezTo>
                    <a:pt x="699" y="3109"/>
                    <a:pt x="698" y="3116"/>
                    <a:pt x="689" y="3116"/>
                  </a:cubicBezTo>
                  <a:cubicBezTo>
                    <a:pt x="717" y="3116"/>
                    <a:pt x="705" y="3100"/>
                    <a:pt x="739" y="3094"/>
                  </a:cubicBezTo>
                  <a:lnTo>
                    <a:pt x="739" y="3094"/>
                  </a:lnTo>
                  <a:lnTo>
                    <a:pt x="728" y="3105"/>
                  </a:lnTo>
                  <a:cubicBezTo>
                    <a:pt x="756" y="3100"/>
                    <a:pt x="750" y="3094"/>
                    <a:pt x="761" y="3077"/>
                  </a:cubicBezTo>
                  <a:cubicBezTo>
                    <a:pt x="772" y="3070"/>
                    <a:pt x="789" y="3065"/>
                    <a:pt x="803" y="3065"/>
                  </a:cubicBezTo>
                  <a:cubicBezTo>
                    <a:pt x="811" y="3065"/>
                    <a:pt x="819" y="3067"/>
                    <a:pt x="823" y="3072"/>
                  </a:cubicBezTo>
                  <a:cubicBezTo>
                    <a:pt x="823" y="3060"/>
                    <a:pt x="829" y="3049"/>
                    <a:pt x="845" y="3044"/>
                  </a:cubicBezTo>
                  <a:cubicBezTo>
                    <a:pt x="851" y="3049"/>
                    <a:pt x="845" y="3055"/>
                    <a:pt x="845" y="3055"/>
                  </a:cubicBezTo>
                  <a:cubicBezTo>
                    <a:pt x="890" y="3044"/>
                    <a:pt x="901" y="3016"/>
                    <a:pt x="935" y="3010"/>
                  </a:cubicBezTo>
                  <a:cubicBezTo>
                    <a:pt x="935" y="3016"/>
                    <a:pt x="941" y="3016"/>
                    <a:pt x="941" y="3016"/>
                  </a:cubicBezTo>
                  <a:cubicBezTo>
                    <a:pt x="913" y="3029"/>
                    <a:pt x="893" y="3039"/>
                    <a:pt x="887" y="3039"/>
                  </a:cubicBezTo>
                  <a:cubicBezTo>
                    <a:pt x="886" y="3039"/>
                    <a:pt x="886" y="3039"/>
                    <a:pt x="885" y="3039"/>
                  </a:cubicBezTo>
                  <a:lnTo>
                    <a:pt x="885" y="3039"/>
                  </a:lnTo>
                  <a:cubicBezTo>
                    <a:pt x="892" y="3049"/>
                    <a:pt x="918" y="3044"/>
                    <a:pt x="901" y="3066"/>
                  </a:cubicBezTo>
                  <a:cubicBezTo>
                    <a:pt x="918" y="3049"/>
                    <a:pt x="946" y="3010"/>
                    <a:pt x="974" y="3004"/>
                  </a:cubicBezTo>
                  <a:lnTo>
                    <a:pt x="980" y="3004"/>
                  </a:lnTo>
                  <a:lnTo>
                    <a:pt x="980" y="3010"/>
                  </a:lnTo>
                  <a:cubicBezTo>
                    <a:pt x="985" y="3004"/>
                    <a:pt x="991" y="3004"/>
                    <a:pt x="997" y="2999"/>
                  </a:cubicBezTo>
                  <a:cubicBezTo>
                    <a:pt x="1002" y="2993"/>
                    <a:pt x="1008" y="2993"/>
                    <a:pt x="1019" y="2988"/>
                  </a:cubicBezTo>
                  <a:cubicBezTo>
                    <a:pt x="1025" y="2988"/>
                    <a:pt x="1030" y="2982"/>
                    <a:pt x="1036" y="2976"/>
                  </a:cubicBezTo>
                  <a:cubicBezTo>
                    <a:pt x="1036" y="2976"/>
                    <a:pt x="1036" y="2982"/>
                    <a:pt x="1036" y="2982"/>
                  </a:cubicBezTo>
                  <a:cubicBezTo>
                    <a:pt x="1030" y="2988"/>
                    <a:pt x="1025" y="2988"/>
                    <a:pt x="1019" y="2988"/>
                  </a:cubicBezTo>
                  <a:cubicBezTo>
                    <a:pt x="1020" y="2990"/>
                    <a:pt x="1022" y="2991"/>
                    <a:pt x="1024" y="2991"/>
                  </a:cubicBezTo>
                  <a:cubicBezTo>
                    <a:pt x="1033" y="2991"/>
                    <a:pt x="1050" y="2975"/>
                    <a:pt x="1064" y="2971"/>
                  </a:cubicBezTo>
                  <a:cubicBezTo>
                    <a:pt x="1053" y="2960"/>
                    <a:pt x="1075" y="2954"/>
                    <a:pt x="1053" y="2954"/>
                  </a:cubicBezTo>
                  <a:cubicBezTo>
                    <a:pt x="1053" y="2954"/>
                    <a:pt x="1053" y="2954"/>
                    <a:pt x="1041" y="2960"/>
                  </a:cubicBezTo>
                  <a:cubicBezTo>
                    <a:pt x="1041" y="2960"/>
                    <a:pt x="1036" y="2965"/>
                    <a:pt x="1036" y="2965"/>
                  </a:cubicBezTo>
                  <a:cubicBezTo>
                    <a:pt x="1030" y="2965"/>
                    <a:pt x="1019" y="2976"/>
                    <a:pt x="1008" y="2982"/>
                  </a:cubicBezTo>
                  <a:cubicBezTo>
                    <a:pt x="1013" y="2971"/>
                    <a:pt x="1019" y="2960"/>
                    <a:pt x="1041" y="2960"/>
                  </a:cubicBezTo>
                  <a:cubicBezTo>
                    <a:pt x="1041" y="2948"/>
                    <a:pt x="1041" y="2937"/>
                    <a:pt x="1047" y="2932"/>
                  </a:cubicBezTo>
                  <a:cubicBezTo>
                    <a:pt x="1053" y="2933"/>
                    <a:pt x="1059" y="2933"/>
                    <a:pt x="1065" y="2933"/>
                  </a:cubicBezTo>
                  <a:cubicBezTo>
                    <a:pt x="1082" y="2933"/>
                    <a:pt x="1099" y="2930"/>
                    <a:pt x="1110" y="2930"/>
                  </a:cubicBezTo>
                  <a:cubicBezTo>
                    <a:pt x="1114" y="2930"/>
                    <a:pt x="1117" y="2930"/>
                    <a:pt x="1120" y="2932"/>
                  </a:cubicBezTo>
                  <a:cubicBezTo>
                    <a:pt x="1159" y="2904"/>
                    <a:pt x="1209" y="2876"/>
                    <a:pt x="1221" y="2836"/>
                  </a:cubicBezTo>
                  <a:cubicBezTo>
                    <a:pt x="1223" y="2834"/>
                    <a:pt x="1225" y="2834"/>
                    <a:pt x="1228" y="2834"/>
                  </a:cubicBezTo>
                  <a:cubicBezTo>
                    <a:pt x="1233" y="2834"/>
                    <a:pt x="1239" y="2836"/>
                    <a:pt x="1243" y="2836"/>
                  </a:cubicBezTo>
                  <a:cubicBezTo>
                    <a:pt x="1237" y="2842"/>
                    <a:pt x="1232" y="2848"/>
                    <a:pt x="1226" y="2853"/>
                  </a:cubicBezTo>
                  <a:cubicBezTo>
                    <a:pt x="1249" y="2831"/>
                    <a:pt x="1288" y="2808"/>
                    <a:pt x="1288" y="2792"/>
                  </a:cubicBezTo>
                  <a:cubicBezTo>
                    <a:pt x="1293" y="2790"/>
                    <a:pt x="1296" y="2789"/>
                    <a:pt x="1298" y="2789"/>
                  </a:cubicBezTo>
                  <a:cubicBezTo>
                    <a:pt x="1303" y="2789"/>
                    <a:pt x="1296" y="2797"/>
                    <a:pt x="1299" y="2797"/>
                  </a:cubicBezTo>
                  <a:cubicBezTo>
                    <a:pt x="1300" y="2797"/>
                    <a:pt x="1303" y="2796"/>
                    <a:pt x="1310" y="2792"/>
                  </a:cubicBezTo>
                  <a:cubicBezTo>
                    <a:pt x="1316" y="2814"/>
                    <a:pt x="1327" y="2831"/>
                    <a:pt x="1327" y="2853"/>
                  </a:cubicBezTo>
                  <a:cubicBezTo>
                    <a:pt x="1310" y="2853"/>
                    <a:pt x="1305" y="2904"/>
                    <a:pt x="1305" y="2926"/>
                  </a:cubicBezTo>
                  <a:lnTo>
                    <a:pt x="1299" y="2926"/>
                  </a:lnTo>
                  <a:cubicBezTo>
                    <a:pt x="1305" y="2999"/>
                    <a:pt x="1327" y="3044"/>
                    <a:pt x="1344" y="3111"/>
                  </a:cubicBezTo>
                  <a:cubicBezTo>
                    <a:pt x="1327" y="3156"/>
                    <a:pt x="1355" y="3251"/>
                    <a:pt x="1355" y="3318"/>
                  </a:cubicBezTo>
                  <a:cubicBezTo>
                    <a:pt x="1355" y="3315"/>
                    <a:pt x="1356" y="3313"/>
                    <a:pt x="1359" y="3313"/>
                  </a:cubicBezTo>
                  <a:cubicBezTo>
                    <a:pt x="1364" y="3313"/>
                    <a:pt x="1373" y="3321"/>
                    <a:pt x="1377" y="3329"/>
                  </a:cubicBezTo>
                  <a:cubicBezTo>
                    <a:pt x="1372" y="3340"/>
                    <a:pt x="1400" y="3368"/>
                    <a:pt x="1377" y="3368"/>
                  </a:cubicBezTo>
                  <a:lnTo>
                    <a:pt x="1377" y="3363"/>
                  </a:lnTo>
                  <a:cubicBezTo>
                    <a:pt x="1361" y="3380"/>
                    <a:pt x="1372" y="3408"/>
                    <a:pt x="1377" y="3430"/>
                  </a:cubicBezTo>
                  <a:lnTo>
                    <a:pt x="1405" y="3430"/>
                  </a:lnTo>
                  <a:cubicBezTo>
                    <a:pt x="1383" y="3503"/>
                    <a:pt x="1461" y="3592"/>
                    <a:pt x="1450" y="3637"/>
                  </a:cubicBezTo>
                  <a:cubicBezTo>
                    <a:pt x="1461" y="3648"/>
                    <a:pt x="1467" y="3671"/>
                    <a:pt x="1484" y="3682"/>
                  </a:cubicBezTo>
                  <a:lnTo>
                    <a:pt x="1467" y="3688"/>
                  </a:lnTo>
                  <a:cubicBezTo>
                    <a:pt x="1489" y="3732"/>
                    <a:pt x="1495" y="3755"/>
                    <a:pt x="1540" y="3800"/>
                  </a:cubicBezTo>
                  <a:lnTo>
                    <a:pt x="1523" y="3794"/>
                  </a:lnTo>
                  <a:lnTo>
                    <a:pt x="1523" y="3794"/>
                  </a:lnTo>
                  <a:cubicBezTo>
                    <a:pt x="1551" y="3828"/>
                    <a:pt x="1585" y="3805"/>
                    <a:pt x="1613" y="3822"/>
                  </a:cubicBezTo>
                  <a:cubicBezTo>
                    <a:pt x="1607" y="3828"/>
                    <a:pt x="1607" y="3839"/>
                    <a:pt x="1607" y="3844"/>
                  </a:cubicBezTo>
                  <a:cubicBezTo>
                    <a:pt x="1635" y="3858"/>
                    <a:pt x="1666" y="3868"/>
                    <a:pt x="1701" y="3868"/>
                  </a:cubicBezTo>
                  <a:cubicBezTo>
                    <a:pt x="1709" y="3868"/>
                    <a:pt x="1717" y="3868"/>
                    <a:pt x="1725" y="3867"/>
                  </a:cubicBezTo>
                  <a:cubicBezTo>
                    <a:pt x="1764" y="3861"/>
                    <a:pt x="1792" y="3839"/>
                    <a:pt x="1809" y="3811"/>
                  </a:cubicBezTo>
                  <a:cubicBezTo>
                    <a:pt x="1814" y="3816"/>
                    <a:pt x="1814" y="3822"/>
                    <a:pt x="1809" y="3828"/>
                  </a:cubicBezTo>
                  <a:cubicBezTo>
                    <a:pt x="1830" y="3812"/>
                    <a:pt x="1886" y="3761"/>
                    <a:pt x="1868" y="3751"/>
                  </a:cubicBezTo>
                  <a:lnTo>
                    <a:pt x="1868" y="3751"/>
                  </a:lnTo>
                  <a:cubicBezTo>
                    <a:pt x="1869" y="3751"/>
                    <a:pt x="1869" y="3751"/>
                    <a:pt x="1869" y="3751"/>
                  </a:cubicBezTo>
                  <a:cubicBezTo>
                    <a:pt x="1885" y="3751"/>
                    <a:pt x="1904" y="3697"/>
                    <a:pt x="1910" y="3671"/>
                  </a:cubicBezTo>
                  <a:lnTo>
                    <a:pt x="1921" y="3682"/>
                  </a:lnTo>
                  <a:cubicBezTo>
                    <a:pt x="1915" y="3654"/>
                    <a:pt x="1910" y="3648"/>
                    <a:pt x="1926" y="3615"/>
                  </a:cubicBezTo>
                  <a:cubicBezTo>
                    <a:pt x="1926" y="3613"/>
                    <a:pt x="1927" y="3612"/>
                    <a:pt x="1928" y="3612"/>
                  </a:cubicBezTo>
                  <a:cubicBezTo>
                    <a:pt x="1929" y="3612"/>
                    <a:pt x="1932" y="3615"/>
                    <a:pt x="1932" y="3615"/>
                  </a:cubicBezTo>
                  <a:cubicBezTo>
                    <a:pt x="1943" y="3604"/>
                    <a:pt x="1932" y="3598"/>
                    <a:pt x="1949" y="3570"/>
                  </a:cubicBezTo>
                  <a:lnTo>
                    <a:pt x="1949" y="3587"/>
                  </a:lnTo>
                  <a:cubicBezTo>
                    <a:pt x="1960" y="3564"/>
                    <a:pt x="1960" y="3564"/>
                    <a:pt x="1954" y="3542"/>
                  </a:cubicBezTo>
                  <a:cubicBezTo>
                    <a:pt x="1954" y="3525"/>
                    <a:pt x="1977" y="3497"/>
                    <a:pt x="1988" y="3497"/>
                  </a:cubicBezTo>
                  <a:cubicBezTo>
                    <a:pt x="1982" y="3492"/>
                    <a:pt x="1982" y="3475"/>
                    <a:pt x="1988" y="3458"/>
                  </a:cubicBezTo>
                  <a:cubicBezTo>
                    <a:pt x="1994" y="3458"/>
                    <a:pt x="1994" y="3469"/>
                    <a:pt x="1994" y="3469"/>
                  </a:cubicBezTo>
                  <a:cubicBezTo>
                    <a:pt x="2022" y="3430"/>
                    <a:pt x="2005" y="3402"/>
                    <a:pt x="2027" y="3374"/>
                  </a:cubicBezTo>
                  <a:lnTo>
                    <a:pt x="2038" y="3374"/>
                  </a:lnTo>
                  <a:cubicBezTo>
                    <a:pt x="2024" y="3402"/>
                    <a:pt x="2018" y="3426"/>
                    <a:pt x="2016" y="3430"/>
                  </a:cubicBezTo>
                  <a:lnTo>
                    <a:pt x="2016" y="3430"/>
                  </a:lnTo>
                  <a:cubicBezTo>
                    <a:pt x="2016" y="3430"/>
                    <a:pt x="2016" y="3430"/>
                    <a:pt x="2016" y="3430"/>
                  </a:cubicBezTo>
                  <a:lnTo>
                    <a:pt x="2016" y="3430"/>
                  </a:lnTo>
                  <a:cubicBezTo>
                    <a:pt x="2016" y="3431"/>
                    <a:pt x="2016" y="3431"/>
                    <a:pt x="2016" y="3431"/>
                  </a:cubicBezTo>
                  <a:cubicBezTo>
                    <a:pt x="2016" y="3431"/>
                    <a:pt x="2016" y="3431"/>
                    <a:pt x="2016" y="3430"/>
                  </a:cubicBezTo>
                  <a:lnTo>
                    <a:pt x="2016" y="3430"/>
                  </a:lnTo>
                  <a:cubicBezTo>
                    <a:pt x="2017" y="3431"/>
                    <a:pt x="2018" y="3431"/>
                    <a:pt x="2019" y="3431"/>
                  </a:cubicBezTo>
                  <a:cubicBezTo>
                    <a:pt x="2025" y="3431"/>
                    <a:pt x="2031" y="3423"/>
                    <a:pt x="2036" y="3423"/>
                  </a:cubicBezTo>
                  <a:cubicBezTo>
                    <a:pt x="2039" y="3423"/>
                    <a:pt x="2042" y="3426"/>
                    <a:pt x="2044" y="3436"/>
                  </a:cubicBezTo>
                  <a:cubicBezTo>
                    <a:pt x="2044" y="3408"/>
                    <a:pt x="2038" y="3368"/>
                    <a:pt x="2050" y="3340"/>
                  </a:cubicBezTo>
                  <a:lnTo>
                    <a:pt x="2055" y="3340"/>
                  </a:lnTo>
                  <a:cubicBezTo>
                    <a:pt x="2061" y="3335"/>
                    <a:pt x="2061" y="3329"/>
                    <a:pt x="2061" y="3324"/>
                  </a:cubicBezTo>
                  <a:cubicBezTo>
                    <a:pt x="2066" y="3312"/>
                    <a:pt x="2066" y="3307"/>
                    <a:pt x="2072" y="3301"/>
                  </a:cubicBezTo>
                  <a:cubicBezTo>
                    <a:pt x="2083" y="3301"/>
                    <a:pt x="2089" y="3268"/>
                    <a:pt x="2089" y="3256"/>
                  </a:cubicBezTo>
                  <a:cubicBezTo>
                    <a:pt x="2081" y="3256"/>
                    <a:pt x="2081" y="3245"/>
                    <a:pt x="2078" y="3245"/>
                  </a:cubicBezTo>
                  <a:cubicBezTo>
                    <a:pt x="2077" y="3245"/>
                    <a:pt x="2075" y="3246"/>
                    <a:pt x="2072" y="3251"/>
                  </a:cubicBezTo>
                  <a:cubicBezTo>
                    <a:pt x="2072" y="3251"/>
                    <a:pt x="2072" y="3251"/>
                    <a:pt x="2066" y="3262"/>
                  </a:cubicBezTo>
                  <a:cubicBezTo>
                    <a:pt x="2066" y="3268"/>
                    <a:pt x="2066" y="3268"/>
                    <a:pt x="2066" y="3268"/>
                  </a:cubicBezTo>
                  <a:cubicBezTo>
                    <a:pt x="2066" y="3279"/>
                    <a:pt x="2061" y="3290"/>
                    <a:pt x="2055" y="3301"/>
                  </a:cubicBezTo>
                  <a:cubicBezTo>
                    <a:pt x="2055" y="3290"/>
                    <a:pt x="2055" y="3279"/>
                    <a:pt x="2066" y="3262"/>
                  </a:cubicBezTo>
                  <a:cubicBezTo>
                    <a:pt x="2061" y="3256"/>
                    <a:pt x="2050" y="3245"/>
                    <a:pt x="2050" y="3240"/>
                  </a:cubicBezTo>
                  <a:cubicBezTo>
                    <a:pt x="2072" y="3223"/>
                    <a:pt x="2094" y="3189"/>
                    <a:pt x="2106" y="3189"/>
                  </a:cubicBezTo>
                  <a:cubicBezTo>
                    <a:pt x="2111" y="3144"/>
                    <a:pt x="2122" y="3083"/>
                    <a:pt x="2106" y="3049"/>
                  </a:cubicBezTo>
                  <a:cubicBezTo>
                    <a:pt x="2106" y="3038"/>
                    <a:pt x="2117" y="3038"/>
                    <a:pt x="2122" y="3032"/>
                  </a:cubicBezTo>
                  <a:cubicBezTo>
                    <a:pt x="2122" y="3044"/>
                    <a:pt x="2122" y="3049"/>
                    <a:pt x="2122" y="3055"/>
                  </a:cubicBezTo>
                  <a:cubicBezTo>
                    <a:pt x="2122" y="3027"/>
                    <a:pt x="2139" y="2982"/>
                    <a:pt x="2122" y="2971"/>
                  </a:cubicBezTo>
                  <a:cubicBezTo>
                    <a:pt x="2122" y="2971"/>
                    <a:pt x="2122" y="2965"/>
                    <a:pt x="2128" y="2965"/>
                  </a:cubicBezTo>
                  <a:cubicBezTo>
                    <a:pt x="2178" y="3010"/>
                    <a:pt x="2229" y="3027"/>
                    <a:pt x="2285" y="3060"/>
                  </a:cubicBezTo>
                  <a:cubicBezTo>
                    <a:pt x="2302" y="3105"/>
                    <a:pt x="2391" y="3156"/>
                    <a:pt x="2436" y="3200"/>
                  </a:cubicBezTo>
                  <a:cubicBezTo>
                    <a:pt x="2433" y="3194"/>
                    <a:pt x="2437" y="3191"/>
                    <a:pt x="2444" y="3191"/>
                  </a:cubicBezTo>
                  <a:cubicBezTo>
                    <a:pt x="2448" y="3191"/>
                    <a:pt x="2454" y="3192"/>
                    <a:pt x="2458" y="3195"/>
                  </a:cubicBezTo>
                  <a:cubicBezTo>
                    <a:pt x="2470" y="3206"/>
                    <a:pt x="2503" y="3206"/>
                    <a:pt x="2492" y="3217"/>
                  </a:cubicBezTo>
                  <a:lnTo>
                    <a:pt x="2486" y="3217"/>
                  </a:lnTo>
                  <a:cubicBezTo>
                    <a:pt x="2486" y="3240"/>
                    <a:pt x="2514" y="3251"/>
                    <a:pt x="2537" y="3268"/>
                  </a:cubicBezTo>
                  <a:lnTo>
                    <a:pt x="2554" y="3245"/>
                  </a:lnTo>
                  <a:cubicBezTo>
                    <a:pt x="2593" y="3312"/>
                    <a:pt x="2710" y="3318"/>
                    <a:pt x="2733" y="3363"/>
                  </a:cubicBezTo>
                  <a:cubicBezTo>
                    <a:pt x="2750" y="3363"/>
                    <a:pt x="2766" y="3368"/>
                    <a:pt x="2783" y="3368"/>
                  </a:cubicBezTo>
                  <a:lnTo>
                    <a:pt x="2783" y="3380"/>
                  </a:lnTo>
                  <a:cubicBezTo>
                    <a:pt x="2822" y="3396"/>
                    <a:pt x="2845" y="3408"/>
                    <a:pt x="2912" y="3413"/>
                  </a:cubicBezTo>
                  <a:lnTo>
                    <a:pt x="2895" y="3419"/>
                  </a:lnTo>
                  <a:cubicBezTo>
                    <a:pt x="2898" y="3419"/>
                    <a:pt x="2900" y="3419"/>
                    <a:pt x="2903" y="3419"/>
                  </a:cubicBezTo>
                  <a:cubicBezTo>
                    <a:pt x="2936" y="3419"/>
                    <a:pt x="2947" y="3385"/>
                    <a:pt x="2974" y="3380"/>
                  </a:cubicBezTo>
                  <a:cubicBezTo>
                    <a:pt x="2979" y="3385"/>
                    <a:pt x="2985" y="3391"/>
                    <a:pt x="2990" y="3396"/>
                  </a:cubicBezTo>
                  <a:cubicBezTo>
                    <a:pt x="3024" y="3385"/>
                    <a:pt x="3063" y="3363"/>
                    <a:pt x="3086" y="3329"/>
                  </a:cubicBezTo>
                  <a:cubicBezTo>
                    <a:pt x="3114" y="3296"/>
                    <a:pt x="3119" y="3262"/>
                    <a:pt x="3114" y="3228"/>
                  </a:cubicBezTo>
                  <a:lnTo>
                    <a:pt x="3114" y="3228"/>
                  </a:lnTo>
                  <a:cubicBezTo>
                    <a:pt x="3114" y="3228"/>
                    <a:pt x="3119" y="3234"/>
                    <a:pt x="3119" y="3245"/>
                  </a:cubicBezTo>
                  <a:cubicBezTo>
                    <a:pt x="3124" y="3215"/>
                    <a:pt x="3129" y="3142"/>
                    <a:pt x="3109" y="3142"/>
                  </a:cubicBezTo>
                  <a:cubicBezTo>
                    <a:pt x="3108" y="3142"/>
                    <a:pt x="3107" y="3142"/>
                    <a:pt x="3106" y="3143"/>
                  </a:cubicBezTo>
                  <a:lnTo>
                    <a:pt x="3106" y="3143"/>
                  </a:lnTo>
                  <a:cubicBezTo>
                    <a:pt x="3121" y="3132"/>
                    <a:pt x="3096" y="3081"/>
                    <a:pt x="3080" y="3060"/>
                  </a:cubicBezTo>
                  <a:lnTo>
                    <a:pt x="3097" y="3060"/>
                  </a:lnTo>
                  <a:cubicBezTo>
                    <a:pt x="3074" y="3038"/>
                    <a:pt x="3069" y="3044"/>
                    <a:pt x="3052" y="3010"/>
                  </a:cubicBezTo>
                  <a:cubicBezTo>
                    <a:pt x="3052" y="3007"/>
                    <a:pt x="3054" y="3004"/>
                    <a:pt x="3055" y="3004"/>
                  </a:cubicBezTo>
                  <a:cubicBezTo>
                    <a:pt x="3057" y="3004"/>
                    <a:pt x="3058" y="3005"/>
                    <a:pt x="3058" y="3010"/>
                  </a:cubicBezTo>
                  <a:lnTo>
                    <a:pt x="3058" y="3010"/>
                  </a:lnTo>
                  <a:cubicBezTo>
                    <a:pt x="3058" y="2982"/>
                    <a:pt x="3041" y="2993"/>
                    <a:pt x="3035" y="2965"/>
                  </a:cubicBezTo>
                  <a:lnTo>
                    <a:pt x="3035" y="2965"/>
                  </a:lnTo>
                  <a:lnTo>
                    <a:pt x="3052" y="2971"/>
                  </a:lnTo>
                  <a:cubicBezTo>
                    <a:pt x="3041" y="2943"/>
                    <a:pt x="3035" y="2948"/>
                    <a:pt x="3024" y="2937"/>
                  </a:cubicBezTo>
                  <a:cubicBezTo>
                    <a:pt x="3013" y="2926"/>
                    <a:pt x="3007" y="2887"/>
                    <a:pt x="3013" y="2881"/>
                  </a:cubicBezTo>
                  <a:cubicBezTo>
                    <a:pt x="3007" y="2881"/>
                    <a:pt x="2990" y="2870"/>
                    <a:pt x="2990" y="2853"/>
                  </a:cubicBezTo>
                  <a:cubicBezTo>
                    <a:pt x="2990" y="2851"/>
                    <a:pt x="2991" y="2851"/>
                    <a:pt x="2992" y="2851"/>
                  </a:cubicBezTo>
                  <a:cubicBezTo>
                    <a:pt x="2994" y="2851"/>
                    <a:pt x="2998" y="2853"/>
                    <a:pt x="3002" y="2853"/>
                  </a:cubicBezTo>
                  <a:cubicBezTo>
                    <a:pt x="2990" y="2808"/>
                    <a:pt x="2957" y="2803"/>
                    <a:pt x="2957" y="2769"/>
                  </a:cubicBezTo>
                  <a:cubicBezTo>
                    <a:pt x="2957" y="2764"/>
                    <a:pt x="2957" y="2764"/>
                    <a:pt x="2957" y="2758"/>
                  </a:cubicBezTo>
                  <a:cubicBezTo>
                    <a:pt x="2972" y="2789"/>
                    <a:pt x="2983" y="2815"/>
                    <a:pt x="2985" y="2815"/>
                  </a:cubicBezTo>
                  <a:cubicBezTo>
                    <a:pt x="2985" y="2815"/>
                    <a:pt x="2985" y="2814"/>
                    <a:pt x="2985" y="2814"/>
                  </a:cubicBezTo>
                  <a:cubicBezTo>
                    <a:pt x="2994" y="2814"/>
                    <a:pt x="2988" y="2795"/>
                    <a:pt x="2999" y="2795"/>
                  </a:cubicBezTo>
                  <a:cubicBezTo>
                    <a:pt x="3001" y="2795"/>
                    <a:pt x="3003" y="2795"/>
                    <a:pt x="3007" y="2797"/>
                  </a:cubicBezTo>
                  <a:cubicBezTo>
                    <a:pt x="2990" y="2780"/>
                    <a:pt x="2957" y="2752"/>
                    <a:pt x="2946" y="2724"/>
                  </a:cubicBezTo>
                  <a:cubicBezTo>
                    <a:pt x="2946" y="2724"/>
                    <a:pt x="2946" y="2719"/>
                    <a:pt x="2951" y="2719"/>
                  </a:cubicBezTo>
                  <a:cubicBezTo>
                    <a:pt x="2951" y="2713"/>
                    <a:pt x="2946" y="2708"/>
                    <a:pt x="2940" y="2708"/>
                  </a:cubicBezTo>
                  <a:cubicBezTo>
                    <a:pt x="2940" y="2696"/>
                    <a:pt x="2940" y="2691"/>
                    <a:pt x="2934" y="2685"/>
                  </a:cubicBezTo>
                  <a:cubicBezTo>
                    <a:pt x="2940" y="2674"/>
                    <a:pt x="2923" y="2652"/>
                    <a:pt x="2918" y="2640"/>
                  </a:cubicBezTo>
                  <a:cubicBezTo>
                    <a:pt x="2916" y="2641"/>
                    <a:pt x="2914" y="2642"/>
                    <a:pt x="2912" y="2642"/>
                  </a:cubicBezTo>
                  <a:cubicBezTo>
                    <a:pt x="2907" y="2642"/>
                    <a:pt x="2902" y="2638"/>
                    <a:pt x="2899" y="2638"/>
                  </a:cubicBezTo>
                  <a:cubicBezTo>
                    <a:pt x="2897" y="2638"/>
                    <a:pt x="2895" y="2640"/>
                    <a:pt x="2895" y="2646"/>
                  </a:cubicBezTo>
                  <a:cubicBezTo>
                    <a:pt x="2895" y="2646"/>
                    <a:pt x="2901" y="2652"/>
                    <a:pt x="2906" y="2657"/>
                  </a:cubicBezTo>
                  <a:cubicBezTo>
                    <a:pt x="2906" y="2663"/>
                    <a:pt x="2906" y="2663"/>
                    <a:pt x="2906" y="2663"/>
                  </a:cubicBezTo>
                  <a:cubicBezTo>
                    <a:pt x="2912" y="2674"/>
                    <a:pt x="2918" y="2680"/>
                    <a:pt x="2923" y="2696"/>
                  </a:cubicBezTo>
                  <a:cubicBezTo>
                    <a:pt x="2912" y="2685"/>
                    <a:pt x="2901" y="2680"/>
                    <a:pt x="2901" y="2663"/>
                  </a:cubicBezTo>
                  <a:cubicBezTo>
                    <a:pt x="2890" y="2657"/>
                    <a:pt x="2878" y="2657"/>
                    <a:pt x="2873" y="2652"/>
                  </a:cubicBezTo>
                  <a:cubicBezTo>
                    <a:pt x="2878" y="2629"/>
                    <a:pt x="2867" y="2590"/>
                    <a:pt x="2878" y="2579"/>
                  </a:cubicBezTo>
                  <a:cubicBezTo>
                    <a:pt x="2845" y="2545"/>
                    <a:pt x="2817" y="2489"/>
                    <a:pt x="2783" y="2484"/>
                  </a:cubicBezTo>
                  <a:cubicBezTo>
                    <a:pt x="2772" y="2472"/>
                    <a:pt x="2778" y="2467"/>
                    <a:pt x="2783" y="2461"/>
                  </a:cubicBezTo>
                  <a:cubicBezTo>
                    <a:pt x="2784" y="2461"/>
                    <a:pt x="2785" y="2461"/>
                    <a:pt x="2785" y="2462"/>
                  </a:cubicBezTo>
                  <a:lnTo>
                    <a:pt x="2785" y="2462"/>
                  </a:lnTo>
                  <a:cubicBezTo>
                    <a:pt x="2775" y="2449"/>
                    <a:pt x="2762" y="2430"/>
                    <a:pt x="2750" y="2422"/>
                  </a:cubicBezTo>
                  <a:cubicBezTo>
                    <a:pt x="2789" y="2411"/>
                    <a:pt x="2817" y="2394"/>
                    <a:pt x="2856" y="2388"/>
                  </a:cubicBezTo>
                  <a:cubicBezTo>
                    <a:pt x="2856" y="2411"/>
                    <a:pt x="2901" y="2411"/>
                    <a:pt x="2929" y="2411"/>
                  </a:cubicBezTo>
                  <a:lnTo>
                    <a:pt x="2929" y="2416"/>
                  </a:lnTo>
                  <a:cubicBezTo>
                    <a:pt x="2996" y="2411"/>
                    <a:pt x="3046" y="2388"/>
                    <a:pt x="3114" y="2372"/>
                  </a:cubicBezTo>
                  <a:cubicBezTo>
                    <a:pt x="3123" y="2375"/>
                    <a:pt x="3135" y="2377"/>
                    <a:pt x="3149" y="2377"/>
                  </a:cubicBezTo>
                  <a:cubicBezTo>
                    <a:pt x="3195" y="2377"/>
                    <a:pt x="3264" y="2360"/>
                    <a:pt x="3315" y="2360"/>
                  </a:cubicBezTo>
                  <a:cubicBezTo>
                    <a:pt x="3310" y="2360"/>
                    <a:pt x="3315" y="2344"/>
                    <a:pt x="3326" y="2344"/>
                  </a:cubicBezTo>
                  <a:cubicBezTo>
                    <a:pt x="3339" y="2344"/>
                    <a:pt x="3354" y="2332"/>
                    <a:pt x="3363" y="2332"/>
                  </a:cubicBezTo>
                  <a:cubicBezTo>
                    <a:pt x="3367" y="2332"/>
                    <a:pt x="3370" y="2333"/>
                    <a:pt x="3371" y="2338"/>
                  </a:cubicBezTo>
                  <a:lnTo>
                    <a:pt x="3366" y="2338"/>
                  </a:lnTo>
                  <a:cubicBezTo>
                    <a:pt x="3370" y="2345"/>
                    <a:pt x="3378" y="2347"/>
                    <a:pt x="3387" y="2347"/>
                  </a:cubicBezTo>
                  <a:cubicBezTo>
                    <a:pt x="3401" y="2347"/>
                    <a:pt x="3419" y="2341"/>
                    <a:pt x="3433" y="2338"/>
                  </a:cubicBezTo>
                  <a:lnTo>
                    <a:pt x="3433" y="2310"/>
                  </a:lnTo>
                  <a:cubicBezTo>
                    <a:pt x="3442" y="2313"/>
                    <a:pt x="3452" y="2314"/>
                    <a:pt x="3461" y="2314"/>
                  </a:cubicBezTo>
                  <a:cubicBezTo>
                    <a:pt x="3520" y="2314"/>
                    <a:pt x="3585" y="2268"/>
                    <a:pt x="3626" y="2268"/>
                  </a:cubicBezTo>
                  <a:cubicBezTo>
                    <a:pt x="3631" y="2268"/>
                    <a:pt x="3636" y="2269"/>
                    <a:pt x="3640" y="2271"/>
                  </a:cubicBezTo>
                  <a:cubicBezTo>
                    <a:pt x="3651" y="2254"/>
                    <a:pt x="3668" y="2248"/>
                    <a:pt x="3685" y="2237"/>
                  </a:cubicBezTo>
                  <a:lnTo>
                    <a:pt x="3690" y="2248"/>
                  </a:lnTo>
                  <a:cubicBezTo>
                    <a:pt x="3730" y="2232"/>
                    <a:pt x="3752" y="2220"/>
                    <a:pt x="3802" y="2175"/>
                  </a:cubicBezTo>
                  <a:lnTo>
                    <a:pt x="3802" y="2175"/>
                  </a:lnTo>
                  <a:lnTo>
                    <a:pt x="3797" y="2192"/>
                  </a:lnTo>
                  <a:cubicBezTo>
                    <a:pt x="3825" y="2170"/>
                    <a:pt x="3808" y="2136"/>
                    <a:pt x="3825" y="2108"/>
                  </a:cubicBezTo>
                  <a:lnTo>
                    <a:pt x="3847" y="2108"/>
                  </a:lnTo>
                  <a:cubicBezTo>
                    <a:pt x="3864" y="2075"/>
                    <a:pt x="3875" y="2035"/>
                    <a:pt x="3870" y="1996"/>
                  </a:cubicBezTo>
                  <a:cubicBezTo>
                    <a:pt x="3864" y="1957"/>
                    <a:pt x="3842" y="1923"/>
                    <a:pt x="3814" y="1907"/>
                  </a:cubicBezTo>
                  <a:cubicBezTo>
                    <a:pt x="3816" y="1907"/>
                    <a:pt x="3819" y="1905"/>
                    <a:pt x="3822" y="1905"/>
                  </a:cubicBezTo>
                  <a:cubicBezTo>
                    <a:pt x="3824" y="1905"/>
                    <a:pt x="3826" y="1906"/>
                    <a:pt x="3828" y="1908"/>
                  </a:cubicBezTo>
                  <a:lnTo>
                    <a:pt x="3828" y="1908"/>
                  </a:lnTo>
                  <a:cubicBezTo>
                    <a:pt x="3812" y="1884"/>
                    <a:pt x="3775" y="1844"/>
                    <a:pt x="3756" y="1844"/>
                  </a:cubicBezTo>
                  <a:cubicBezTo>
                    <a:pt x="3753" y="1844"/>
                    <a:pt x="3750" y="1845"/>
                    <a:pt x="3748" y="1848"/>
                  </a:cubicBezTo>
                  <a:lnTo>
                    <a:pt x="3748" y="1848"/>
                  </a:lnTo>
                  <a:cubicBezTo>
                    <a:pt x="3753" y="1832"/>
                    <a:pt x="3700" y="1817"/>
                    <a:pt x="3674" y="1806"/>
                  </a:cubicBezTo>
                  <a:lnTo>
                    <a:pt x="3685" y="1800"/>
                  </a:lnTo>
                  <a:cubicBezTo>
                    <a:pt x="3668" y="1800"/>
                    <a:pt x="3660" y="1802"/>
                    <a:pt x="3651" y="1802"/>
                  </a:cubicBezTo>
                  <a:cubicBezTo>
                    <a:pt x="3643" y="1802"/>
                    <a:pt x="3634" y="1800"/>
                    <a:pt x="3618" y="1795"/>
                  </a:cubicBezTo>
                  <a:cubicBezTo>
                    <a:pt x="3612" y="1789"/>
                    <a:pt x="3612" y="1783"/>
                    <a:pt x="3618" y="1783"/>
                  </a:cubicBezTo>
                  <a:cubicBezTo>
                    <a:pt x="3613" y="1780"/>
                    <a:pt x="3609" y="1779"/>
                    <a:pt x="3605" y="1779"/>
                  </a:cubicBezTo>
                  <a:cubicBezTo>
                    <a:pt x="3601" y="1779"/>
                    <a:pt x="3597" y="1780"/>
                    <a:pt x="3593" y="1780"/>
                  </a:cubicBezTo>
                  <a:cubicBezTo>
                    <a:pt x="3588" y="1780"/>
                    <a:pt x="3582" y="1779"/>
                    <a:pt x="3573" y="1772"/>
                  </a:cubicBezTo>
                  <a:lnTo>
                    <a:pt x="3590" y="1767"/>
                  </a:lnTo>
                  <a:cubicBezTo>
                    <a:pt x="3576" y="1761"/>
                    <a:pt x="3569" y="1760"/>
                    <a:pt x="3563" y="1760"/>
                  </a:cubicBezTo>
                  <a:cubicBezTo>
                    <a:pt x="3557" y="1760"/>
                    <a:pt x="3553" y="1761"/>
                    <a:pt x="3545" y="1761"/>
                  </a:cubicBezTo>
                  <a:cubicBezTo>
                    <a:pt x="3528" y="1761"/>
                    <a:pt x="3500" y="1739"/>
                    <a:pt x="3500" y="1727"/>
                  </a:cubicBezTo>
                  <a:cubicBezTo>
                    <a:pt x="3497" y="1730"/>
                    <a:pt x="3492" y="1732"/>
                    <a:pt x="3485" y="1732"/>
                  </a:cubicBezTo>
                  <a:cubicBezTo>
                    <a:pt x="3478" y="1732"/>
                    <a:pt x="3469" y="1730"/>
                    <a:pt x="3461" y="1727"/>
                  </a:cubicBezTo>
                  <a:cubicBezTo>
                    <a:pt x="3461" y="1722"/>
                    <a:pt x="3466" y="1722"/>
                    <a:pt x="3472" y="1722"/>
                  </a:cubicBezTo>
                  <a:cubicBezTo>
                    <a:pt x="3433" y="1699"/>
                    <a:pt x="3399" y="1711"/>
                    <a:pt x="3377" y="1688"/>
                  </a:cubicBezTo>
                  <a:cubicBezTo>
                    <a:pt x="3377" y="1688"/>
                    <a:pt x="3377" y="1685"/>
                    <a:pt x="3375" y="1684"/>
                  </a:cubicBezTo>
                  <a:lnTo>
                    <a:pt x="3375" y="1684"/>
                  </a:lnTo>
                  <a:cubicBezTo>
                    <a:pt x="3412" y="1694"/>
                    <a:pt x="3433" y="1705"/>
                    <a:pt x="3433" y="1705"/>
                  </a:cubicBezTo>
                  <a:cubicBezTo>
                    <a:pt x="3438" y="1694"/>
                    <a:pt x="3410" y="1683"/>
                    <a:pt x="3438" y="1671"/>
                  </a:cubicBezTo>
                  <a:lnTo>
                    <a:pt x="3438" y="1671"/>
                  </a:lnTo>
                  <a:cubicBezTo>
                    <a:pt x="3424" y="1671"/>
                    <a:pt x="3406" y="1673"/>
                    <a:pt x="3389" y="1673"/>
                  </a:cubicBezTo>
                  <a:cubicBezTo>
                    <a:pt x="3371" y="1673"/>
                    <a:pt x="3354" y="1671"/>
                    <a:pt x="3343" y="1666"/>
                  </a:cubicBezTo>
                  <a:cubicBezTo>
                    <a:pt x="3338" y="1666"/>
                    <a:pt x="3338" y="1660"/>
                    <a:pt x="3338" y="1660"/>
                  </a:cubicBezTo>
                  <a:lnTo>
                    <a:pt x="3343" y="1660"/>
                  </a:lnTo>
                  <a:cubicBezTo>
                    <a:pt x="3338" y="1655"/>
                    <a:pt x="3332" y="1655"/>
                    <a:pt x="3326" y="1655"/>
                  </a:cubicBezTo>
                  <a:cubicBezTo>
                    <a:pt x="3315" y="1649"/>
                    <a:pt x="3310" y="1649"/>
                    <a:pt x="3304" y="1643"/>
                  </a:cubicBezTo>
                  <a:cubicBezTo>
                    <a:pt x="3304" y="1632"/>
                    <a:pt x="3270" y="1632"/>
                    <a:pt x="3259" y="1627"/>
                  </a:cubicBezTo>
                  <a:cubicBezTo>
                    <a:pt x="3254" y="1637"/>
                    <a:pt x="3238" y="1633"/>
                    <a:pt x="3252" y="1647"/>
                  </a:cubicBezTo>
                  <a:lnTo>
                    <a:pt x="3252" y="1647"/>
                  </a:lnTo>
                  <a:cubicBezTo>
                    <a:pt x="3251" y="1647"/>
                    <a:pt x="3251" y="1647"/>
                    <a:pt x="3252" y="1647"/>
                  </a:cubicBezTo>
                  <a:lnTo>
                    <a:pt x="3252" y="1647"/>
                  </a:lnTo>
                  <a:cubicBezTo>
                    <a:pt x="3252" y="1647"/>
                    <a:pt x="3257" y="1649"/>
                    <a:pt x="3265" y="1649"/>
                  </a:cubicBezTo>
                  <a:lnTo>
                    <a:pt x="3270" y="1649"/>
                  </a:lnTo>
                  <a:cubicBezTo>
                    <a:pt x="3276" y="1655"/>
                    <a:pt x="3293" y="1655"/>
                    <a:pt x="3304" y="1660"/>
                  </a:cubicBezTo>
                  <a:cubicBezTo>
                    <a:pt x="3298" y="1660"/>
                    <a:pt x="3291" y="1662"/>
                    <a:pt x="3284" y="1662"/>
                  </a:cubicBezTo>
                  <a:cubicBezTo>
                    <a:pt x="3277" y="1662"/>
                    <a:pt x="3270" y="1660"/>
                    <a:pt x="3265" y="1655"/>
                  </a:cubicBezTo>
                  <a:cubicBezTo>
                    <a:pt x="3254" y="1660"/>
                    <a:pt x="3242" y="1666"/>
                    <a:pt x="3237" y="1666"/>
                  </a:cubicBezTo>
                  <a:cubicBezTo>
                    <a:pt x="3226" y="1643"/>
                    <a:pt x="3192" y="1627"/>
                    <a:pt x="3186" y="1615"/>
                  </a:cubicBezTo>
                  <a:cubicBezTo>
                    <a:pt x="3156" y="1612"/>
                    <a:pt x="3120" y="1603"/>
                    <a:pt x="3090" y="1603"/>
                  </a:cubicBezTo>
                  <a:cubicBezTo>
                    <a:pt x="3076" y="1603"/>
                    <a:pt x="3063" y="1605"/>
                    <a:pt x="3052" y="1610"/>
                  </a:cubicBezTo>
                  <a:cubicBezTo>
                    <a:pt x="3041" y="1610"/>
                    <a:pt x="3041" y="1599"/>
                    <a:pt x="3035" y="1593"/>
                  </a:cubicBezTo>
                  <a:lnTo>
                    <a:pt x="3035" y="1593"/>
                  </a:lnTo>
                  <a:cubicBezTo>
                    <a:pt x="3039" y="1593"/>
                    <a:pt x="3045" y="1596"/>
                    <a:pt x="3051" y="1596"/>
                  </a:cubicBezTo>
                  <a:cubicBezTo>
                    <a:pt x="3053" y="1596"/>
                    <a:pt x="3056" y="1595"/>
                    <a:pt x="3058" y="1593"/>
                  </a:cubicBezTo>
                  <a:cubicBezTo>
                    <a:pt x="3039" y="1593"/>
                    <a:pt x="3013" y="1588"/>
                    <a:pt x="2994" y="1588"/>
                  </a:cubicBezTo>
                  <a:cubicBezTo>
                    <a:pt x="2985" y="1588"/>
                    <a:pt x="2977" y="1589"/>
                    <a:pt x="2974" y="1593"/>
                  </a:cubicBezTo>
                  <a:cubicBezTo>
                    <a:pt x="2946" y="1582"/>
                    <a:pt x="2996" y="1582"/>
                    <a:pt x="2951" y="1576"/>
                  </a:cubicBezTo>
                  <a:lnTo>
                    <a:pt x="2957" y="1576"/>
                  </a:lnTo>
                  <a:cubicBezTo>
                    <a:pt x="2929" y="1559"/>
                    <a:pt x="2903" y="1555"/>
                    <a:pt x="2877" y="1555"/>
                  </a:cubicBezTo>
                  <a:cubicBezTo>
                    <a:pt x="2854" y="1555"/>
                    <a:pt x="2832" y="1558"/>
                    <a:pt x="2808" y="1558"/>
                  </a:cubicBezTo>
                  <a:cubicBezTo>
                    <a:pt x="2789" y="1558"/>
                    <a:pt x="2770" y="1556"/>
                    <a:pt x="2750" y="1548"/>
                  </a:cubicBezTo>
                  <a:lnTo>
                    <a:pt x="2744" y="1548"/>
                  </a:lnTo>
                  <a:lnTo>
                    <a:pt x="2744" y="1543"/>
                  </a:lnTo>
                  <a:cubicBezTo>
                    <a:pt x="2744" y="1531"/>
                    <a:pt x="2750" y="1526"/>
                    <a:pt x="2755" y="1515"/>
                  </a:cubicBezTo>
                  <a:lnTo>
                    <a:pt x="2761" y="1526"/>
                  </a:lnTo>
                  <a:cubicBezTo>
                    <a:pt x="2783" y="1503"/>
                    <a:pt x="2789" y="1475"/>
                    <a:pt x="2822" y="1447"/>
                  </a:cubicBezTo>
                  <a:cubicBezTo>
                    <a:pt x="2811" y="1442"/>
                    <a:pt x="2778" y="1453"/>
                    <a:pt x="2794" y="1414"/>
                  </a:cubicBezTo>
                  <a:lnTo>
                    <a:pt x="2794" y="1414"/>
                  </a:lnTo>
                  <a:cubicBezTo>
                    <a:pt x="2799" y="1418"/>
                    <a:pt x="2807" y="1423"/>
                    <a:pt x="2807" y="1430"/>
                  </a:cubicBezTo>
                  <a:lnTo>
                    <a:pt x="2807" y="1430"/>
                  </a:lnTo>
                  <a:cubicBezTo>
                    <a:pt x="2809" y="1425"/>
                    <a:pt x="2813" y="1419"/>
                    <a:pt x="2817" y="1419"/>
                  </a:cubicBezTo>
                  <a:lnTo>
                    <a:pt x="2817" y="1419"/>
                  </a:lnTo>
                  <a:lnTo>
                    <a:pt x="2811" y="1436"/>
                  </a:lnTo>
                  <a:cubicBezTo>
                    <a:pt x="2828" y="1425"/>
                    <a:pt x="2811" y="1425"/>
                    <a:pt x="2822" y="1414"/>
                  </a:cubicBezTo>
                  <a:lnTo>
                    <a:pt x="2822" y="1414"/>
                  </a:lnTo>
                  <a:cubicBezTo>
                    <a:pt x="2824" y="1415"/>
                    <a:pt x="2825" y="1415"/>
                    <a:pt x="2826" y="1415"/>
                  </a:cubicBezTo>
                  <a:cubicBezTo>
                    <a:pt x="2828" y="1415"/>
                    <a:pt x="2831" y="1414"/>
                    <a:pt x="2833" y="1414"/>
                  </a:cubicBezTo>
                  <a:cubicBezTo>
                    <a:pt x="2835" y="1414"/>
                    <a:pt x="2837" y="1415"/>
                    <a:pt x="2839" y="1419"/>
                  </a:cubicBezTo>
                  <a:cubicBezTo>
                    <a:pt x="2839" y="1419"/>
                    <a:pt x="2828" y="1425"/>
                    <a:pt x="2828" y="1431"/>
                  </a:cubicBezTo>
                  <a:cubicBezTo>
                    <a:pt x="2839" y="1419"/>
                    <a:pt x="2856" y="1408"/>
                    <a:pt x="2862" y="1408"/>
                  </a:cubicBezTo>
                  <a:cubicBezTo>
                    <a:pt x="2862" y="1408"/>
                    <a:pt x="2856" y="1403"/>
                    <a:pt x="2862" y="1391"/>
                  </a:cubicBezTo>
                  <a:cubicBezTo>
                    <a:pt x="2868" y="1383"/>
                    <a:pt x="2871" y="1381"/>
                    <a:pt x="2873" y="1381"/>
                  </a:cubicBezTo>
                  <a:cubicBezTo>
                    <a:pt x="2876" y="1381"/>
                    <a:pt x="2877" y="1384"/>
                    <a:pt x="2881" y="1384"/>
                  </a:cubicBezTo>
                  <a:cubicBezTo>
                    <a:pt x="2883" y="1384"/>
                    <a:pt x="2886" y="1383"/>
                    <a:pt x="2890" y="1380"/>
                  </a:cubicBezTo>
                  <a:cubicBezTo>
                    <a:pt x="2890" y="1369"/>
                    <a:pt x="2906" y="1358"/>
                    <a:pt x="2895" y="1352"/>
                  </a:cubicBezTo>
                  <a:cubicBezTo>
                    <a:pt x="2898" y="1347"/>
                    <a:pt x="2901" y="1345"/>
                    <a:pt x="2904" y="1345"/>
                  </a:cubicBezTo>
                  <a:cubicBezTo>
                    <a:pt x="2906" y="1345"/>
                    <a:pt x="2909" y="1347"/>
                    <a:pt x="2912" y="1347"/>
                  </a:cubicBezTo>
                  <a:cubicBezTo>
                    <a:pt x="2917" y="1331"/>
                    <a:pt x="2952" y="1296"/>
                    <a:pt x="2938" y="1296"/>
                  </a:cubicBezTo>
                  <a:cubicBezTo>
                    <a:pt x="2937" y="1296"/>
                    <a:pt x="2936" y="1296"/>
                    <a:pt x="2934" y="1296"/>
                  </a:cubicBezTo>
                  <a:lnTo>
                    <a:pt x="2929" y="1296"/>
                  </a:lnTo>
                  <a:cubicBezTo>
                    <a:pt x="2951" y="1246"/>
                    <a:pt x="3002" y="1218"/>
                    <a:pt x="3024" y="1173"/>
                  </a:cubicBezTo>
                  <a:lnTo>
                    <a:pt x="3030" y="1173"/>
                  </a:lnTo>
                  <a:cubicBezTo>
                    <a:pt x="3041" y="1145"/>
                    <a:pt x="3063" y="1117"/>
                    <a:pt x="3063" y="1095"/>
                  </a:cubicBezTo>
                  <a:cubicBezTo>
                    <a:pt x="3067" y="1091"/>
                    <a:pt x="3077" y="1087"/>
                    <a:pt x="3082" y="1087"/>
                  </a:cubicBezTo>
                  <a:cubicBezTo>
                    <a:pt x="3084" y="1087"/>
                    <a:pt x="3086" y="1087"/>
                    <a:pt x="3086" y="1089"/>
                  </a:cubicBezTo>
                  <a:cubicBezTo>
                    <a:pt x="3097" y="1067"/>
                    <a:pt x="3091" y="1061"/>
                    <a:pt x="3119" y="1039"/>
                  </a:cubicBezTo>
                  <a:lnTo>
                    <a:pt x="3119" y="1039"/>
                  </a:lnTo>
                  <a:cubicBezTo>
                    <a:pt x="3116" y="1050"/>
                    <a:pt x="3118" y="1050"/>
                    <a:pt x="3118" y="1050"/>
                  </a:cubicBezTo>
                  <a:cubicBezTo>
                    <a:pt x="3118" y="1050"/>
                    <a:pt x="3116" y="1050"/>
                    <a:pt x="3108" y="1061"/>
                  </a:cubicBezTo>
                  <a:cubicBezTo>
                    <a:pt x="3130" y="1039"/>
                    <a:pt x="3136" y="1039"/>
                    <a:pt x="3142" y="1005"/>
                  </a:cubicBezTo>
                  <a:cubicBezTo>
                    <a:pt x="3143" y="1009"/>
                    <a:pt x="3145" y="1010"/>
                    <a:pt x="3147" y="1010"/>
                  </a:cubicBezTo>
                  <a:cubicBezTo>
                    <a:pt x="3156" y="1010"/>
                    <a:pt x="3170" y="990"/>
                    <a:pt x="3170" y="977"/>
                  </a:cubicBezTo>
                  <a:lnTo>
                    <a:pt x="3170" y="977"/>
                  </a:lnTo>
                  <a:lnTo>
                    <a:pt x="3153" y="994"/>
                  </a:lnTo>
                  <a:cubicBezTo>
                    <a:pt x="3158" y="977"/>
                    <a:pt x="3170" y="966"/>
                    <a:pt x="3175" y="955"/>
                  </a:cubicBezTo>
                  <a:lnTo>
                    <a:pt x="3186" y="966"/>
                  </a:lnTo>
                  <a:cubicBezTo>
                    <a:pt x="3231" y="921"/>
                    <a:pt x="3209" y="854"/>
                    <a:pt x="3254" y="820"/>
                  </a:cubicBezTo>
                  <a:cubicBezTo>
                    <a:pt x="3253" y="818"/>
                    <a:pt x="3252" y="817"/>
                    <a:pt x="3250" y="817"/>
                  </a:cubicBezTo>
                  <a:cubicBezTo>
                    <a:pt x="3245" y="817"/>
                    <a:pt x="3236" y="837"/>
                    <a:pt x="3230" y="837"/>
                  </a:cubicBezTo>
                  <a:cubicBezTo>
                    <a:pt x="3228" y="837"/>
                    <a:pt x="3227" y="836"/>
                    <a:pt x="3226" y="831"/>
                  </a:cubicBezTo>
                  <a:cubicBezTo>
                    <a:pt x="3237" y="809"/>
                    <a:pt x="3270" y="787"/>
                    <a:pt x="3270" y="775"/>
                  </a:cubicBezTo>
                  <a:cubicBezTo>
                    <a:pt x="3293" y="736"/>
                    <a:pt x="3259" y="736"/>
                    <a:pt x="3270" y="691"/>
                  </a:cubicBezTo>
                  <a:lnTo>
                    <a:pt x="3270" y="691"/>
                  </a:lnTo>
                  <a:cubicBezTo>
                    <a:pt x="3268" y="693"/>
                    <a:pt x="3265" y="696"/>
                    <a:pt x="3261" y="696"/>
                  </a:cubicBezTo>
                  <a:cubicBezTo>
                    <a:pt x="3255" y="696"/>
                    <a:pt x="3248" y="690"/>
                    <a:pt x="3248" y="669"/>
                  </a:cubicBezTo>
                  <a:cubicBezTo>
                    <a:pt x="3248" y="651"/>
                    <a:pt x="3255" y="640"/>
                    <a:pt x="3261" y="640"/>
                  </a:cubicBezTo>
                  <a:cubicBezTo>
                    <a:pt x="3265" y="640"/>
                    <a:pt x="3268" y="644"/>
                    <a:pt x="3270" y="652"/>
                  </a:cubicBezTo>
                  <a:cubicBezTo>
                    <a:pt x="3276" y="658"/>
                    <a:pt x="3270" y="663"/>
                    <a:pt x="3270" y="663"/>
                  </a:cubicBezTo>
                  <a:cubicBezTo>
                    <a:pt x="3274" y="671"/>
                    <a:pt x="3276" y="679"/>
                    <a:pt x="3278" y="679"/>
                  </a:cubicBezTo>
                  <a:cubicBezTo>
                    <a:pt x="3279" y="679"/>
                    <a:pt x="3280" y="678"/>
                    <a:pt x="3282" y="675"/>
                  </a:cubicBezTo>
                  <a:lnTo>
                    <a:pt x="3276" y="669"/>
                  </a:lnTo>
                  <a:cubicBezTo>
                    <a:pt x="3281" y="653"/>
                    <a:pt x="3277" y="612"/>
                    <a:pt x="3281" y="612"/>
                  </a:cubicBezTo>
                  <a:lnTo>
                    <a:pt x="3281" y="612"/>
                  </a:lnTo>
                  <a:cubicBezTo>
                    <a:pt x="3281" y="612"/>
                    <a:pt x="3281" y="613"/>
                    <a:pt x="3282" y="613"/>
                  </a:cubicBezTo>
                  <a:cubicBezTo>
                    <a:pt x="3278" y="605"/>
                    <a:pt x="3275" y="602"/>
                    <a:pt x="3274" y="602"/>
                  </a:cubicBezTo>
                  <a:lnTo>
                    <a:pt x="3274" y="602"/>
                  </a:lnTo>
                  <a:cubicBezTo>
                    <a:pt x="3273" y="602"/>
                    <a:pt x="3273" y="603"/>
                    <a:pt x="3272" y="605"/>
                  </a:cubicBezTo>
                  <a:lnTo>
                    <a:pt x="3272" y="605"/>
                  </a:lnTo>
                  <a:cubicBezTo>
                    <a:pt x="3263" y="571"/>
                    <a:pt x="3243" y="546"/>
                    <a:pt x="3214" y="518"/>
                  </a:cubicBezTo>
                  <a:lnTo>
                    <a:pt x="3214" y="518"/>
                  </a:lnTo>
                  <a:cubicBezTo>
                    <a:pt x="3214" y="526"/>
                    <a:pt x="3217" y="531"/>
                    <a:pt x="3217" y="531"/>
                  </a:cubicBezTo>
                  <a:cubicBezTo>
                    <a:pt x="3217" y="531"/>
                    <a:pt x="3216" y="530"/>
                    <a:pt x="3214" y="529"/>
                  </a:cubicBezTo>
                  <a:cubicBezTo>
                    <a:pt x="3186" y="512"/>
                    <a:pt x="3175" y="512"/>
                    <a:pt x="3170" y="512"/>
                  </a:cubicBezTo>
                  <a:cubicBezTo>
                    <a:pt x="3164" y="518"/>
                    <a:pt x="3158" y="518"/>
                    <a:pt x="3142" y="518"/>
                  </a:cubicBezTo>
                  <a:cubicBezTo>
                    <a:pt x="3123" y="509"/>
                    <a:pt x="3142" y="499"/>
                    <a:pt x="3126" y="499"/>
                  </a:cubicBezTo>
                  <a:cubicBezTo>
                    <a:pt x="3122" y="499"/>
                    <a:pt x="3116" y="500"/>
                    <a:pt x="3108" y="501"/>
                  </a:cubicBezTo>
                  <a:cubicBezTo>
                    <a:pt x="3086" y="490"/>
                    <a:pt x="3102" y="484"/>
                    <a:pt x="3119" y="479"/>
                  </a:cubicBezTo>
                  <a:lnTo>
                    <a:pt x="3119" y="479"/>
                  </a:lnTo>
                  <a:cubicBezTo>
                    <a:pt x="3110" y="480"/>
                    <a:pt x="3102" y="480"/>
                    <a:pt x="3094" y="480"/>
                  </a:cubicBezTo>
                  <a:cubicBezTo>
                    <a:pt x="3063" y="480"/>
                    <a:pt x="3042" y="473"/>
                    <a:pt x="3024" y="473"/>
                  </a:cubicBezTo>
                  <a:lnTo>
                    <a:pt x="3028" y="472"/>
                  </a:lnTo>
                  <a:lnTo>
                    <a:pt x="3028" y="472"/>
                  </a:lnTo>
                  <a:cubicBezTo>
                    <a:pt x="3021" y="473"/>
                    <a:pt x="3016" y="473"/>
                    <a:pt x="3013" y="473"/>
                  </a:cubicBezTo>
                  <a:lnTo>
                    <a:pt x="3024" y="484"/>
                  </a:lnTo>
                  <a:cubicBezTo>
                    <a:pt x="3013" y="484"/>
                    <a:pt x="3002" y="484"/>
                    <a:pt x="3002" y="479"/>
                  </a:cubicBezTo>
                  <a:lnTo>
                    <a:pt x="3002" y="479"/>
                  </a:lnTo>
                  <a:cubicBezTo>
                    <a:pt x="2990" y="490"/>
                    <a:pt x="3013" y="495"/>
                    <a:pt x="2996" y="512"/>
                  </a:cubicBezTo>
                  <a:cubicBezTo>
                    <a:pt x="2994" y="511"/>
                    <a:pt x="2992" y="511"/>
                    <a:pt x="2990" y="511"/>
                  </a:cubicBezTo>
                  <a:cubicBezTo>
                    <a:pt x="2978" y="511"/>
                    <a:pt x="2964" y="519"/>
                    <a:pt x="2955" y="519"/>
                  </a:cubicBezTo>
                  <a:cubicBezTo>
                    <a:pt x="2951" y="519"/>
                    <a:pt x="2947" y="517"/>
                    <a:pt x="2946" y="512"/>
                  </a:cubicBezTo>
                  <a:cubicBezTo>
                    <a:pt x="2983" y="507"/>
                    <a:pt x="2950" y="503"/>
                    <a:pt x="2961" y="495"/>
                  </a:cubicBezTo>
                  <a:lnTo>
                    <a:pt x="2961" y="495"/>
                  </a:lnTo>
                  <a:cubicBezTo>
                    <a:pt x="2957" y="495"/>
                    <a:pt x="2951" y="495"/>
                    <a:pt x="2946" y="495"/>
                  </a:cubicBezTo>
                  <a:cubicBezTo>
                    <a:pt x="2946" y="495"/>
                    <a:pt x="2946" y="490"/>
                    <a:pt x="2951" y="490"/>
                  </a:cubicBezTo>
                  <a:cubicBezTo>
                    <a:pt x="2901" y="490"/>
                    <a:pt x="2934" y="512"/>
                    <a:pt x="2890" y="523"/>
                  </a:cubicBezTo>
                  <a:cubicBezTo>
                    <a:pt x="2893" y="517"/>
                    <a:pt x="2888" y="514"/>
                    <a:pt x="2883" y="514"/>
                  </a:cubicBezTo>
                  <a:cubicBezTo>
                    <a:pt x="2879" y="514"/>
                    <a:pt x="2875" y="515"/>
                    <a:pt x="2873" y="518"/>
                  </a:cubicBezTo>
                  <a:cubicBezTo>
                    <a:pt x="2875" y="517"/>
                    <a:pt x="2877" y="517"/>
                    <a:pt x="2878" y="517"/>
                  </a:cubicBezTo>
                  <a:cubicBezTo>
                    <a:pt x="2888" y="517"/>
                    <a:pt x="2882" y="530"/>
                    <a:pt x="2867" y="540"/>
                  </a:cubicBezTo>
                  <a:cubicBezTo>
                    <a:pt x="2839" y="540"/>
                    <a:pt x="2839" y="551"/>
                    <a:pt x="2828" y="557"/>
                  </a:cubicBezTo>
                  <a:lnTo>
                    <a:pt x="2845" y="557"/>
                  </a:lnTo>
                  <a:cubicBezTo>
                    <a:pt x="2845" y="563"/>
                    <a:pt x="2828" y="568"/>
                    <a:pt x="2811" y="579"/>
                  </a:cubicBezTo>
                  <a:cubicBezTo>
                    <a:pt x="2806" y="574"/>
                    <a:pt x="2828" y="568"/>
                    <a:pt x="2817" y="568"/>
                  </a:cubicBezTo>
                  <a:cubicBezTo>
                    <a:pt x="2806" y="591"/>
                    <a:pt x="2766" y="574"/>
                    <a:pt x="2744" y="591"/>
                  </a:cubicBezTo>
                  <a:cubicBezTo>
                    <a:pt x="2742" y="591"/>
                    <a:pt x="2740" y="592"/>
                    <a:pt x="2738" y="592"/>
                  </a:cubicBezTo>
                  <a:cubicBezTo>
                    <a:pt x="2730" y="592"/>
                    <a:pt x="2737" y="579"/>
                    <a:pt x="2727" y="579"/>
                  </a:cubicBezTo>
                  <a:cubicBezTo>
                    <a:pt x="2699" y="607"/>
                    <a:pt x="2688" y="585"/>
                    <a:pt x="2660" y="607"/>
                  </a:cubicBezTo>
                  <a:cubicBezTo>
                    <a:pt x="2671" y="613"/>
                    <a:pt x="2671" y="613"/>
                    <a:pt x="2654" y="635"/>
                  </a:cubicBezTo>
                  <a:lnTo>
                    <a:pt x="2705" y="602"/>
                  </a:lnTo>
                  <a:lnTo>
                    <a:pt x="2677" y="630"/>
                  </a:lnTo>
                  <a:cubicBezTo>
                    <a:pt x="2694" y="624"/>
                    <a:pt x="2710" y="607"/>
                    <a:pt x="2716" y="607"/>
                  </a:cubicBezTo>
                  <a:lnTo>
                    <a:pt x="2716" y="607"/>
                  </a:lnTo>
                  <a:cubicBezTo>
                    <a:pt x="2705" y="624"/>
                    <a:pt x="2705" y="619"/>
                    <a:pt x="2716" y="624"/>
                  </a:cubicBezTo>
                  <a:cubicBezTo>
                    <a:pt x="2714" y="624"/>
                    <a:pt x="2712" y="624"/>
                    <a:pt x="2710" y="624"/>
                  </a:cubicBezTo>
                  <a:cubicBezTo>
                    <a:pt x="2687" y="624"/>
                    <a:pt x="2680" y="652"/>
                    <a:pt x="2649" y="652"/>
                  </a:cubicBezTo>
                  <a:lnTo>
                    <a:pt x="2638" y="630"/>
                  </a:lnTo>
                  <a:cubicBezTo>
                    <a:pt x="2598" y="635"/>
                    <a:pt x="2582" y="675"/>
                    <a:pt x="2531" y="697"/>
                  </a:cubicBezTo>
                  <a:lnTo>
                    <a:pt x="2548" y="691"/>
                  </a:lnTo>
                  <a:lnTo>
                    <a:pt x="2548" y="691"/>
                  </a:lnTo>
                  <a:cubicBezTo>
                    <a:pt x="2548" y="703"/>
                    <a:pt x="2520" y="708"/>
                    <a:pt x="2503" y="719"/>
                  </a:cubicBezTo>
                  <a:cubicBezTo>
                    <a:pt x="2503" y="714"/>
                    <a:pt x="2492" y="714"/>
                    <a:pt x="2481" y="714"/>
                  </a:cubicBezTo>
                  <a:cubicBezTo>
                    <a:pt x="2486" y="719"/>
                    <a:pt x="2447" y="736"/>
                    <a:pt x="2453" y="753"/>
                  </a:cubicBezTo>
                  <a:lnTo>
                    <a:pt x="2425" y="753"/>
                  </a:lnTo>
                  <a:cubicBezTo>
                    <a:pt x="2386" y="770"/>
                    <a:pt x="2397" y="803"/>
                    <a:pt x="2363" y="820"/>
                  </a:cubicBezTo>
                  <a:cubicBezTo>
                    <a:pt x="2369" y="803"/>
                    <a:pt x="2346" y="809"/>
                    <a:pt x="2369" y="792"/>
                  </a:cubicBezTo>
                  <a:lnTo>
                    <a:pt x="2369" y="792"/>
                  </a:lnTo>
                  <a:cubicBezTo>
                    <a:pt x="2352" y="798"/>
                    <a:pt x="2341" y="803"/>
                    <a:pt x="2346" y="809"/>
                  </a:cubicBezTo>
                  <a:cubicBezTo>
                    <a:pt x="2335" y="809"/>
                    <a:pt x="2318" y="837"/>
                    <a:pt x="2307" y="837"/>
                  </a:cubicBezTo>
                  <a:cubicBezTo>
                    <a:pt x="2302" y="843"/>
                    <a:pt x="2307" y="854"/>
                    <a:pt x="2290" y="859"/>
                  </a:cubicBezTo>
                  <a:cubicBezTo>
                    <a:pt x="2290" y="859"/>
                    <a:pt x="2274" y="876"/>
                    <a:pt x="2290" y="876"/>
                  </a:cubicBezTo>
                  <a:cubicBezTo>
                    <a:pt x="2279" y="876"/>
                    <a:pt x="2268" y="882"/>
                    <a:pt x="2257" y="887"/>
                  </a:cubicBezTo>
                  <a:cubicBezTo>
                    <a:pt x="2257" y="882"/>
                    <a:pt x="2257" y="882"/>
                    <a:pt x="2257" y="876"/>
                  </a:cubicBezTo>
                  <a:cubicBezTo>
                    <a:pt x="2255" y="878"/>
                    <a:pt x="2254" y="878"/>
                    <a:pt x="2252" y="878"/>
                  </a:cubicBezTo>
                  <a:cubicBezTo>
                    <a:pt x="2249" y="878"/>
                    <a:pt x="2246" y="873"/>
                    <a:pt x="2246" y="865"/>
                  </a:cubicBezTo>
                  <a:cubicBezTo>
                    <a:pt x="2240" y="837"/>
                    <a:pt x="2257" y="854"/>
                    <a:pt x="2257" y="837"/>
                  </a:cubicBezTo>
                  <a:cubicBezTo>
                    <a:pt x="2251" y="831"/>
                    <a:pt x="2257" y="815"/>
                    <a:pt x="2240" y="815"/>
                  </a:cubicBezTo>
                  <a:cubicBezTo>
                    <a:pt x="2240" y="803"/>
                    <a:pt x="2246" y="803"/>
                    <a:pt x="2251" y="798"/>
                  </a:cubicBezTo>
                  <a:cubicBezTo>
                    <a:pt x="2241" y="788"/>
                    <a:pt x="2240" y="744"/>
                    <a:pt x="2233" y="744"/>
                  </a:cubicBezTo>
                  <a:cubicBezTo>
                    <a:pt x="2231" y="744"/>
                    <a:pt x="2230" y="745"/>
                    <a:pt x="2229" y="747"/>
                  </a:cubicBezTo>
                  <a:lnTo>
                    <a:pt x="2229" y="753"/>
                  </a:lnTo>
                  <a:lnTo>
                    <a:pt x="2223" y="747"/>
                  </a:lnTo>
                  <a:cubicBezTo>
                    <a:pt x="2206" y="703"/>
                    <a:pt x="2218" y="647"/>
                    <a:pt x="2206" y="596"/>
                  </a:cubicBezTo>
                  <a:lnTo>
                    <a:pt x="2212" y="596"/>
                  </a:lnTo>
                  <a:cubicBezTo>
                    <a:pt x="2201" y="568"/>
                    <a:pt x="2195" y="535"/>
                    <a:pt x="2178" y="512"/>
                  </a:cubicBezTo>
                  <a:cubicBezTo>
                    <a:pt x="2178" y="507"/>
                    <a:pt x="2182" y="494"/>
                    <a:pt x="2187" y="494"/>
                  </a:cubicBezTo>
                  <a:cubicBezTo>
                    <a:pt x="2188" y="494"/>
                    <a:pt x="2189" y="495"/>
                    <a:pt x="2190" y="495"/>
                  </a:cubicBezTo>
                  <a:cubicBezTo>
                    <a:pt x="2184" y="473"/>
                    <a:pt x="2178" y="473"/>
                    <a:pt x="2178" y="439"/>
                  </a:cubicBezTo>
                  <a:lnTo>
                    <a:pt x="2178" y="439"/>
                  </a:lnTo>
                  <a:cubicBezTo>
                    <a:pt x="2181" y="444"/>
                    <a:pt x="2183" y="445"/>
                    <a:pt x="2184" y="445"/>
                  </a:cubicBezTo>
                  <a:cubicBezTo>
                    <a:pt x="2186" y="445"/>
                    <a:pt x="2186" y="444"/>
                    <a:pt x="2186" y="444"/>
                  </a:cubicBezTo>
                  <a:cubicBezTo>
                    <a:pt x="2187" y="444"/>
                    <a:pt x="2187" y="447"/>
                    <a:pt x="2190" y="462"/>
                  </a:cubicBezTo>
                  <a:cubicBezTo>
                    <a:pt x="2184" y="428"/>
                    <a:pt x="2190" y="423"/>
                    <a:pt x="2173" y="395"/>
                  </a:cubicBezTo>
                  <a:lnTo>
                    <a:pt x="2173" y="395"/>
                  </a:lnTo>
                  <a:cubicBezTo>
                    <a:pt x="2174" y="395"/>
                    <a:pt x="2174" y="395"/>
                    <a:pt x="2175" y="395"/>
                  </a:cubicBezTo>
                  <a:cubicBezTo>
                    <a:pt x="2183" y="395"/>
                    <a:pt x="2178" y="366"/>
                    <a:pt x="2173" y="355"/>
                  </a:cubicBezTo>
                  <a:lnTo>
                    <a:pt x="2167" y="378"/>
                  </a:lnTo>
                  <a:cubicBezTo>
                    <a:pt x="2162" y="361"/>
                    <a:pt x="2162" y="350"/>
                    <a:pt x="2156" y="333"/>
                  </a:cubicBezTo>
                  <a:lnTo>
                    <a:pt x="2156" y="333"/>
                  </a:lnTo>
                  <a:lnTo>
                    <a:pt x="2173" y="339"/>
                  </a:lnTo>
                  <a:cubicBezTo>
                    <a:pt x="2173" y="271"/>
                    <a:pt x="2111" y="243"/>
                    <a:pt x="2117" y="187"/>
                  </a:cubicBezTo>
                  <a:cubicBezTo>
                    <a:pt x="2115" y="186"/>
                    <a:pt x="2114" y="185"/>
                    <a:pt x="2113" y="185"/>
                  </a:cubicBezTo>
                  <a:lnTo>
                    <a:pt x="2113" y="185"/>
                  </a:lnTo>
                  <a:cubicBezTo>
                    <a:pt x="2106" y="185"/>
                    <a:pt x="2123" y="216"/>
                    <a:pt x="2109" y="216"/>
                  </a:cubicBezTo>
                  <a:cubicBezTo>
                    <a:pt x="2108" y="216"/>
                    <a:pt x="2107" y="216"/>
                    <a:pt x="2106" y="215"/>
                  </a:cubicBezTo>
                  <a:cubicBezTo>
                    <a:pt x="2100" y="187"/>
                    <a:pt x="2106" y="148"/>
                    <a:pt x="2100" y="143"/>
                  </a:cubicBezTo>
                  <a:cubicBezTo>
                    <a:pt x="2089" y="103"/>
                    <a:pt x="2061" y="120"/>
                    <a:pt x="2038" y="81"/>
                  </a:cubicBezTo>
                  <a:cubicBezTo>
                    <a:pt x="2038" y="88"/>
                    <a:pt x="2036" y="95"/>
                    <a:pt x="2027" y="95"/>
                  </a:cubicBezTo>
                  <a:cubicBezTo>
                    <a:pt x="2022" y="95"/>
                    <a:pt x="2015" y="93"/>
                    <a:pt x="2005" y="86"/>
                  </a:cubicBezTo>
                  <a:cubicBezTo>
                    <a:pt x="1991" y="68"/>
                    <a:pt x="1992" y="50"/>
                    <a:pt x="2002" y="50"/>
                  </a:cubicBezTo>
                  <a:cubicBezTo>
                    <a:pt x="2005" y="50"/>
                    <a:pt x="2007" y="51"/>
                    <a:pt x="2010" y="53"/>
                  </a:cubicBezTo>
                  <a:cubicBezTo>
                    <a:pt x="2022" y="58"/>
                    <a:pt x="2022" y="58"/>
                    <a:pt x="2022" y="64"/>
                  </a:cubicBezTo>
                  <a:cubicBezTo>
                    <a:pt x="2025" y="67"/>
                    <a:pt x="2030" y="71"/>
                    <a:pt x="2033" y="71"/>
                  </a:cubicBezTo>
                  <a:cubicBezTo>
                    <a:pt x="2034" y="71"/>
                    <a:pt x="2035" y="69"/>
                    <a:pt x="2033" y="64"/>
                  </a:cubicBezTo>
                  <a:lnTo>
                    <a:pt x="2027" y="64"/>
                  </a:lnTo>
                  <a:cubicBezTo>
                    <a:pt x="2022" y="47"/>
                    <a:pt x="1982" y="19"/>
                    <a:pt x="1994" y="19"/>
                  </a:cubicBezTo>
                  <a:cubicBezTo>
                    <a:pt x="1986" y="16"/>
                    <a:pt x="1981" y="15"/>
                    <a:pt x="1979" y="15"/>
                  </a:cubicBezTo>
                  <a:lnTo>
                    <a:pt x="1979" y="15"/>
                  </a:lnTo>
                  <a:cubicBezTo>
                    <a:pt x="1974" y="15"/>
                    <a:pt x="1985" y="24"/>
                    <a:pt x="1994" y="36"/>
                  </a:cubicBezTo>
                  <a:cubicBezTo>
                    <a:pt x="1967" y="10"/>
                    <a:pt x="1941" y="1"/>
                    <a:pt x="190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" name="Google Shape;382;p41"/>
          <p:cNvSpPr txBox="1">
            <a:spLocks noGrp="1"/>
          </p:cNvSpPr>
          <p:nvPr>
            <p:ph type="ctrTitle"/>
          </p:nvPr>
        </p:nvSpPr>
        <p:spPr>
          <a:xfrm>
            <a:off x="1811376" y="389841"/>
            <a:ext cx="5624771" cy="16436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LEY GENERAL DE LA EDUCACIÓN.</a:t>
            </a:r>
          </a:p>
        </p:txBody>
      </p:sp>
      <p:sp>
        <p:nvSpPr>
          <p:cNvPr id="383" name="Google Shape;383;p41"/>
          <p:cNvSpPr/>
          <p:nvPr/>
        </p:nvSpPr>
        <p:spPr>
          <a:xfrm rot="-9501406">
            <a:off x="7586834" y="974710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4" name="Google Shape;38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38" y="1803763"/>
            <a:ext cx="1854319" cy="3096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8170" y="1600199"/>
            <a:ext cx="1853082" cy="32059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50E9E2F-F420-19EB-365E-8EE23104C5FA}"/>
              </a:ext>
            </a:extLst>
          </p:cNvPr>
          <p:cNvSpPr/>
          <p:nvPr/>
        </p:nvSpPr>
        <p:spPr>
          <a:xfrm>
            <a:off x="2258877" y="1881345"/>
            <a:ext cx="4744309" cy="1335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Materia: </a:t>
            </a:r>
            <a:r>
              <a:rPr lang="es-MX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Optativa Filosofía de la Educación.</a:t>
            </a:r>
          </a:p>
          <a:p>
            <a:pPr algn="ctr"/>
            <a:r>
              <a:rPr lang="es-MX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Docente: </a:t>
            </a:r>
            <a:r>
              <a:rPr lang="es-MX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Roberto Acosta Robles.</a:t>
            </a:r>
          </a:p>
          <a:p>
            <a:pPr algn="ctr"/>
            <a:r>
              <a:rPr lang="es-MX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Grado y sección: </a:t>
            </a:r>
            <a:r>
              <a:rPr lang="es-MX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“C.”</a:t>
            </a:r>
          </a:p>
          <a:p>
            <a:pPr algn="ctr"/>
            <a:r>
              <a:rPr lang="es-MX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Alumna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Daisy Carolina Perez Nuncio.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50"/>
          <p:cNvSpPr/>
          <p:nvPr/>
        </p:nvSpPr>
        <p:spPr>
          <a:xfrm>
            <a:off x="339226" y="1235473"/>
            <a:ext cx="121514" cy="114884"/>
          </a:xfrm>
          <a:custGeom>
            <a:avLst/>
            <a:gdLst/>
            <a:ahLst/>
            <a:cxnLst/>
            <a:rect l="l" t="t" r="r" b="b"/>
            <a:pathLst>
              <a:path w="1008" h="953" extrusionOk="0">
                <a:moveTo>
                  <a:pt x="504" y="1"/>
                </a:moveTo>
                <a:lnTo>
                  <a:pt x="348" y="313"/>
                </a:lnTo>
                <a:lnTo>
                  <a:pt x="1" y="363"/>
                </a:lnTo>
                <a:lnTo>
                  <a:pt x="253" y="610"/>
                </a:lnTo>
                <a:lnTo>
                  <a:pt x="197" y="953"/>
                </a:lnTo>
                <a:lnTo>
                  <a:pt x="504" y="791"/>
                </a:lnTo>
                <a:lnTo>
                  <a:pt x="817" y="953"/>
                </a:lnTo>
                <a:lnTo>
                  <a:pt x="756" y="610"/>
                </a:lnTo>
                <a:lnTo>
                  <a:pt x="1008" y="363"/>
                </a:lnTo>
                <a:lnTo>
                  <a:pt x="660" y="313"/>
                </a:lnTo>
                <a:lnTo>
                  <a:pt x="5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50"/>
          <p:cNvSpPr/>
          <p:nvPr/>
        </p:nvSpPr>
        <p:spPr>
          <a:xfrm>
            <a:off x="8478301" y="214473"/>
            <a:ext cx="121514" cy="114884"/>
          </a:xfrm>
          <a:custGeom>
            <a:avLst/>
            <a:gdLst/>
            <a:ahLst/>
            <a:cxnLst/>
            <a:rect l="l" t="t" r="r" b="b"/>
            <a:pathLst>
              <a:path w="1008" h="953" extrusionOk="0">
                <a:moveTo>
                  <a:pt x="504" y="1"/>
                </a:moveTo>
                <a:lnTo>
                  <a:pt x="348" y="313"/>
                </a:lnTo>
                <a:lnTo>
                  <a:pt x="1" y="363"/>
                </a:lnTo>
                <a:lnTo>
                  <a:pt x="253" y="610"/>
                </a:lnTo>
                <a:lnTo>
                  <a:pt x="197" y="953"/>
                </a:lnTo>
                <a:lnTo>
                  <a:pt x="504" y="791"/>
                </a:lnTo>
                <a:lnTo>
                  <a:pt x="817" y="953"/>
                </a:lnTo>
                <a:lnTo>
                  <a:pt x="756" y="610"/>
                </a:lnTo>
                <a:lnTo>
                  <a:pt x="1008" y="363"/>
                </a:lnTo>
                <a:lnTo>
                  <a:pt x="660" y="313"/>
                </a:lnTo>
                <a:lnTo>
                  <a:pt x="5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50"/>
          <p:cNvSpPr/>
          <p:nvPr/>
        </p:nvSpPr>
        <p:spPr>
          <a:xfrm>
            <a:off x="8748547" y="1112098"/>
            <a:ext cx="158440" cy="183471"/>
          </a:xfrm>
          <a:custGeom>
            <a:avLst/>
            <a:gdLst/>
            <a:ahLst/>
            <a:cxnLst/>
            <a:rect l="l" t="t" r="r" b="b"/>
            <a:pathLst>
              <a:path w="1070" h="1239" extrusionOk="0">
                <a:moveTo>
                  <a:pt x="504" y="281"/>
                </a:moveTo>
                <a:cubicBezTo>
                  <a:pt x="504" y="281"/>
                  <a:pt x="504" y="281"/>
                  <a:pt x="504" y="286"/>
                </a:cubicBezTo>
                <a:cubicBezTo>
                  <a:pt x="506" y="284"/>
                  <a:pt x="507" y="284"/>
                  <a:pt x="507" y="284"/>
                </a:cubicBezTo>
                <a:lnTo>
                  <a:pt x="507" y="284"/>
                </a:lnTo>
                <a:cubicBezTo>
                  <a:pt x="507" y="284"/>
                  <a:pt x="506" y="286"/>
                  <a:pt x="510" y="286"/>
                </a:cubicBezTo>
                <a:lnTo>
                  <a:pt x="504" y="281"/>
                </a:lnTo>
                <a:close/>
                <a:moveTo>
                  <a:pt x="617" y="444"/>
                </a:moveTo>
                <a:cubicBezTo>
                  <a:pt x="614" y="444"/>
                  <a:pt x="612" y="445"/>
                  <a:pt x="611" y="447"/>
                </a:cubicBezTo>
                <a:lnTo>
                  <a:pt x="611" y="447"/>
                </a:lnTo>
                <a:cubicBezTo>
                  <a:pt x="611" y="447"/>
                  <a:pt x="611" y="447"/>
                  <a:pt x="610" y="447"/>
                </a:cubicBezTo>
                <a:lnTo>
                  <a:pt x="610" y="447"/>
                </a:lnTo>
                <a:cubicBezTo>
                  <a:pt x="610" y="447"/>
                  <a:pt x="611" y="448"/>
                  <a:pt x="611" y="449"/>
                </a:cubicBezTo>
                <a:cubicBezTo>
                  <a:pt x="611" y="448"/>
                  <a:pt x="611" y="447"/>
                  <a:pt x="611" y="447"/>
                </a:cubicBezTo>
                <a:lnTo>
                  <a:pt x="611" y="447"/>
                </a:lnTo>
                <a:cubicBezTo>
                  <a:pt x="615" y="449"/>
                  <a:pt x="620" y="449"/>
                  <a:pt x="627" y="449"/>
                </a:cubicBezTo>
                <a:cubicBezTo>
                  <a:pt x="625" y="446"/>
                  <a:pt x="620" y="444"/>
                  <a:pt x="617" y="444"/>
                </a:cubicBezTo>
                <a:close/>
                <a:moveTo>
                  <a:pt x="588" y="505"/>
                </a:moveTo>
                <a:lnTo>
                  <a:pt x="583" y="510"/>
                </a:lnTo>
                <a:lnTo>
                  <a:pt x="588" y="510"/>
                </a:lnTo>
                <a:cubicBezTo>
                  <a:pt x="588" y="510"/>
                  <a:pt x="583" y="516"/>
                  <a:pt x="577" y="516"/>
                </a:cubicBezTo>
                <a:cubicBezTo>
                  <a:pt x="571" y="510"/>
                  <a:pt x="583" y="505"/>
                  <a:pt x="588" y="505"/>
                </a:cubicBezTo>
                <a:close/>
                <a:moveTo>
                  <a:pt x="599" y="527"/>
                </a:moveTo>
                <a:cubicBezTo>
                  <a:pt x="594" y="533"/>
                  <a:pt x="611" y="533"/>
                  <a:pt x="599" y="538"/>
                </a:cubicBezTo>
                <a:lnTo>
                  <a:pt x="611" y="538"/>
                </a:lnTo>
                <a:cubicBezTo>
                  <a:pt x="605" y="538"/>
                  <a:pt x="605" y="533"/>
                  <a:pt x="605" y="527"/>
                </a:cubicBezTo>
                <a:close/>
                <a:moveTo>
                  <a:pt x="583" y="544"/>
                </a:moveTo>
                <a:cubicBezTo>
                  <a:pt x="585" y="544"/>
                  <a:pt x="586" y="544"/>
                  <a:pt x="587" y="544"/>
                </a:cubicBezTo>
                <a:lnTo>
                  <a:pt x="587" y="544"/>
                </a:lnTo>
                <a:cubicBezTo>
                  <a:pt x="588" y="544"/>
                  <a:pt x="588" y="544"/>
                  <a:pt x="588" y="544"/>
                </a:cubicBezTo>
                <a:close/>
                <a:moveTo>
                  <a:pt x="637" y="568"/>
                </a:moveTo>
                <a:cubicBezTo>
                  <a:pt x="637" y="568"/>
                  <a:pt x="638" y="569"/>
                  <a:pt x="639" y="569"/>
                </a:cubicBezTo>
                <a:lnTo>
                  <a:pt x="639" y="569"/>
                </a:lnTo>
                <a:cubicBezTo>
                  <a:pt x="638" y="568"/>
                  <a:pt x="638" y="568"/>
                  <a:pt x="637" y="568"/>
                </a:cubicBezTo>
                <a:close/>
                <a:moveTo>
                  <a:pt x="639" y="569"/>
                </a:moveTo>
                <a:lnTo>
                  <a:pt x="639" y="569"/>
                </a:lnTo>
                <a:cubicBezTo>
                  <a:pt x="641" y="570"/>
                  <a:pt x="644" y="572"/>
                  <a:pt x="650" y="572"/>
                </a:cubicBezTo>
                <a:cubicBezTo>
                  <a:pt x="650" y="569"/>
                  <a:pt x="646" y="569"/>
                  <a:pt x="642" y="569"/>
                </a:cubicBezTo>
                <a:cubicBezTo>
                  <a:pt x="641" y="569"/>
                  <a:pt x="640" y="569"/>
                  <a:pt x="639" y="569"/>
                </a:cubicBezTo>
                <a:close/>
                <a:moveTo>
                  <a:pt x="622" y="533"/>
                </a:moveTo>
                <a:cubicBezTo>
                  <a:pt x="622" y="535"/>
                  <a:pt x="619" y="535"/>
                  <a:pt x="616" y="535"/>
                </a:cubicBezTo>
                <a:cubicBezTo>
                  <a:pt x="613" y="535"/>
                  <a:pt x="611" y="535"/>
                  <a:pt x="611" y="538"/>
                </a:cubicBezTo>
                <a:cubicBezTo>
                  <a:pt x="607" y="542"/>
                  <a:pt x="603" y="546"/>
                  <a:pt x="599" y="546"/>
                </a:cubicBezTo>
                <a:cubicBezTo>
                  <a:pt x="597" y="546"/>
                  <a:pt x="595" y="545"/>
                  <a:pt x="594" y="544"/>
                </a:cubicBezTo>
                <a:cubicBezTo>
                  <a:pt x="594" y="544"/>
                  <a:pt x="594" y="549"/>
                  <a:pt x="594" y="549"/>
                </a:cubicBezTo>
                <a:lnTo>
                  <a:pt x="611" y="549"/>
                </a:lnTo>
                <a:cubicBezTo>
                  <a:pt x="605" y="549"/>
                  <a:pt x="611" y="555"/>
                  <a:pt x="611" y="555"/>
                </a:cubicBezTo>
                <a:cubicBezTo>
                  <a:pt x="616" y="561"/>
                  <a:pt x="633" y="566"/>
                  <a:pt x="627" y="577"/>
                </a:cubicBezTo>
                <a:cubicBezTo>
                  <a:pt x="650" y="577"/>
                  <a:pt x="627" y="572"/>
                  <a:pt x="633" y="566"/>
                </a:cubicBezTo>
                <a:lnTo>
                  <a:pt x="633" y="566"/>
                </a:lnTo>
                <a:cubicBezTo>
                  <a:pt x="635" y="566"/>
                  <a:pt x="636" y="567"/>
                  <a:pt x="637" y="568"/>
                </a:cubicBezTo>
                <a:lnTo>
                  <a:pt x="637" y="568"/>
                </a:lnTo>
                <a:cubicBezTo>
                  <a:pt x="638" y="567"/>
                  <a:pt x="638" y="567"/>
                  <a:pt x="639" y="566"/>
                </a:cubicBezTo>
                <a:cubicBezTo>
                  <a:pt x="633" y="561"/>
                  <a:pt x="650" y="555"/>
                  <a:pt x="650" y="549"/>
                </a:cubicBezTo>
                <a:cubicBezTo>
                  <a:pt x="639" y="549"/>
                  <a:pt x="627" y="549"/>
                  <a:pt x="627" y="544"/>
                </a:cubicBezTo>
                <a:lnTo>
                  <a:pt x="639" y="544"/>
                </a:lnTo>
                <a:cubicBezTo>
                  <a:pt x="639" y="538"/>
                  <a:pt x="622" y="544"/>
                  <a:pt x="622" y="533"/>
                </a:cubicBezTo>
                <a:close/>
                <a:moveTo>
                  <a:pt x="420" y="594"/>
                </a:moveTo>
                <a:cubicBezTo>
                  <a:pt x="421" y="596"/>
                  <a:pt x="422" y="597"/>
                  <a:pt x="423" y="598"/>
                </a:cubicBezTo>
                <a:lnTo>
                  <a:pt x="423" y="598"/>
                </a:lnTo>
                <a:cubicBezTo>
                  <a:pt x="422" y="596"/>
                  <a:pt x="421" y="595"/>
                  <a:pt x="420" y="594"/>
                </a:cubicBezTo>
                <a:close/>
                <a:moveTo>
                  <a:pt x="734" y="600"/>
                </a:moveTo>
                <a:cubicBezTo>
                  <a:pt x="734" y="600"/>
                  <a:pt x="734" y="600"/>
                  <a:pt x="734" y="600"/>
                </a:cubicBezTo>
                <a:cubicBezTo>
                  <a:pt x="734" y="600"/>
                  <a:pt x="734" y="600"/>
                  <a:pt x="734" y="600"/>
                </a:cubicBezTo>
                <a:close/>
                <a:moveTo>
                  <a:pt x="493" y="594"/>
                </a:moveTo>
                <a:cubicBezTo>
                  <a:pt x="493" y="594"/>
                  <a:pt x="493" y="598"/>
                  <a:pt x="492" y="602"/>
                </a:cubicBezTo>
                <a:lnTo>
                  <a:pt x="492" y="602"/>
                </a:lnTo>
                <a:cubicBezTo>
                  <a:pt x="493" y="600"/>
                  <a:pt x="493" y="597"/>
                  <a:pt x="493" y="594"/>
                </a:cubicBezTo>
                <a:close/>
                <a:moveTo>
                  <a:pt x="492" y="602"/>
                </a:moveTo>
                <a:cubicBezTo>
                  <a:pt x="491" y="604"/>
                  <a:pt x="490" y="605"/>
                  <a:pt x="487" y="605"/>
                </a:cubicBezTo>
                <a:cubicBezTo>
                  <a:pt x="488" y="606"/>
                  <a:pt x="489" y="606"/>
                  <a:pt x="489" y="606"/>
                </a:cubicBezTo>
                <a:cubicBezTo>
                  <a:pt x="491" y="606"/>
                  <a:pt x="492" y="604"/>
                  <a:pt x="492" y="602"/>
                </a:cubicBezTo>
                <a:close/>
                <a:moveTo>
                  <a:pt x="325" y="617"/>
                </a:moveTo>
                <a:cubicBezTo>
                  <a:pt x="325" y="617"/>
                  <a:pt x="325" y="617"/>
                  <a:pt x="325" y="617"/>
                </a:cubicBezTo>
                <a:cubicBezTo>
                  <a:pt x="325" y="617"/>
                  <a:pt x="325" y="617"/>
                  <a:pt x="325" y="617"/>
                </a:cubicBezTo>
                <a:close/>
                <a:moveTo>
                  <a:pt x="947" y="617"/>
                </a:moveTo>
                <a:cubicBezTo>
                  <a:pt x="947" y="617"/>
                  <a:pt x="947" y="617"/>
                  <a:pt x="947" y="617"/>
                </a:cubicBezTo>
                <a:cubicBezTo>
                  <a:pt x="947" y="617"/>
                  <a:pt x="947" y="617"/>
                  <a:pt x="947" y="617"/>
                </a:cubicBezTo>
                <a:close/>
                <a:moveTo>
                  <a:pt x="386" y="605"/>
                </a:moveTo>
                <a:lnTo>
                  <a:pt x="386" y="605"/>
                </a:lnTo>
                <a:cubicBezTo>
                  <a:pt x="381" y="611"/>
                  <a:pt x="381" y="621"/>
                  <a:pt x="386" y="622"/>
                </a:cubicBezTo>
                <a:lnTo>
                  <a:pt x="386" y="622"/>
                </a:lnTo>
                <a:cubicBezTo>
                  <a:pt x="386" y="618"/>
                  <a:pt x="386" y="612"/>
                  <a:pt x="386" y="605"/>
                </a:cubicBezTo>
                <a:close/>
                <a:moveTo>
                  <a:pt x="403" y="622"/>
                </a:moveTo>
                <a:cubicBezTo>
                  <a:pt x="403" y="622"/>
                  <a:pt x="403" y="622"/>
                  <a:pt x="403" y="622"/>
                </a:cubicBezTo>
                <a:cubicBezTo>
                  <a:pt x="403" y="622"/>
                  <a:pt x="403" y="622"/>
                  <a:pt x="403" y="622"/>
                </a:cubicBezTo>
                <a:close/>
                <a:moveTo>
                  <a:pt x="386" y="622"/>
                </a:moveTo>
                <a:cubicBezTo>
                  <a:pt x="386" y="622"/>
                  <a:pt x="386" y="622"/>
                  <a:pt x="385" y="622"/>
                </a:cubicBezTo>
                <a:lnTo>
                  <a:pt x="385" y="622"/>
                </a:lnTo>
                <a:cubicBezTo>
                  <a:pt x="386" y="622"/>
                  <a:pt x="386" y="622"/>
                  <a:pt x="386" y="622"/>
                </a:cubicBezTo>
                <a:cubicBezTo>
                  <a:pt x="386" y="622"/>
                  <a:pt x="386" y="622"/>
                  <a:pt x="386" y="622"/>
                </a:cubicBezTo>
                <a:close/>
                <a:moveTo>
                  <a:pt x="879" y="622"/>
                </a:moveTo>
                <a:lnTo>
                  <a:pt x="879" y="622"/>
                </a:lnTo>
                <a:cubicBezTo>
                  <a:pt x="880" y="623"/>
                  <a:pt x="881" y="624"/>
                  <a:pt x="882" y="624"/>
                </a:cubicBezTo>
                <a:lnTo>
                  <a:pt x="882" y="624"/>
                </a:lnTo>
                <a:cubicBezTo>
                  <a:pt x="882" y="623"/>
                  <a:pt x="882" y="622"/>
                  <a:pt x="879" y="622"/>
                </a:cubicBezTo>
                <a:close/>
                <a:moveTo>
                  <a:pt x="140" y="628"/>
                </a:moveTo>
                <a:cubicBezTo>
                  <a:pt x="140" y="628"/>
                  <a:pt x="140" y="628"/>
                  <a:pt x="140" y="628"/>
                </a:cubicBezTo>
                <a:cubicBezTo>
                  <a:pt x="140" y="628"/>
                  <a:pt x="140" y="628"/>
                  <a:pt x="140" y="628"/>
                </a:cubicBezTo>
                <a:close/>
                <a:moveTo>
                  <a:pt x="465" y="628"/>
                </a:moveTo>
                <a:cubicBezTo>
                  <a:pt x="465" y="628"/>
                  <a:pt x="465" y="628"/>
                  <a:pt x="465" y="628"/>
                </a:cubicBezTo>
                <a:lnTo>
                  <a:pt x="465" y="628"/>
                </a:lnTo>
                <a:close/>
                <a:moveTo>
                  <a:pt x="986" y="628"/>
                </a:moveTo>
                <a:cubicBezTo>
                  <a:pt x="986" y="628"/>
                  <a:pt x="986" y="628"/>
                  <a:pt x="986" y="628"/>
                </a:cubicBezTo>
                <a:cubicBezTo>
                  <a:pt x="986" y="628"/>
                  <a:pt x="986" y="628"/>
                  <a:pt x="986" y="628"/>
                </a:cubicBezTo>
                <a:close/>
                <a:moveTo>
                  <a:pt x="991" y="628"/>
                </a:moveTo>
                <a:lnTo>
                  <a:pt x="991" y="628"/>
                </a:lnTo>
                <a:cubicBezTo>
                  <a:pt x="991" y="628"/>
                  <a:pt x="991" y="628"/>
                  <a:pt x="991" y="628"/>
                </a:cubicBezTo>
                <a:close/>
                <a:moveTo>
                  <a:pt x="140" y="628"/>
                </a:moveTo>
                <a:cubicBezTo>
                  <a:pt x="140" y="628"/>
                  <a:pt x="140" y="628"/>
                  <a:pt x="140" y="628"/>
                </a:cubicBezTo>
                <a:cubicBezTo>
                  <a:pt x="140" y="628"/>
                  <a:pt x="140" y="628"/>
                  <a:pt x="140" y="628"/>
                </a:cubicBezTo>
                <a:close/>
                <a:moveTo>
                  <a:pt x="986" y="628"/>
                </a:moveTo>
                <a:cubicBezTo>
                  <a:pt x="986" y="628"/>
                  <a:pt x="986" y="628"/>
                  <a:pt x="986" y="628"/>
                </a:cubicBezTo>
                <a:cubicBezTo>
                  <a:pt x="986" y="628"/>
                  <a:pt x="986" y="628"/>
                  <a:pt x="986" y="628"/>
                </a:cubicBezTo>
                <a:close/>
                <a:moveTo>
                  <a:pt x="140" y="628"/>
                </a:moveTo>
                <a:cubicBezTo>
                  <a:pt x="140" y="628"/>
                  <a:pt x="140" y="628"/>
                  <a:pt x="140" y="628"/>
                </a:cubicBezTo>
                <a:cubicBezTo>
                  <a:pt x="140" y="628"/>
                  <a:pt x="140" y="628"/>
                  <a:pt x="140" y="628"/>
                </a:cubicBezTo>
                <a:close/>
                <a:moveTo>
                  <a:pt x="986" y="628"/>
                </a:moveTo>
                <a:cubicBezTo>
                  <a:pt x="986" y="628"/>
                  <a:pt x="986" y="628"/>
                  <a:pt x="986" y="628"/>
                </a:cubicBezTo>
                <a:cubicBezTo>
                  <a:pt x="986" y="628"/>
                  <a:pt x="986" y="628"/>
                  <a:pt x="986" y="628"/>
                </a:cubicBezTo>
                <a:close/>
                <a:moveTo>
                  <a:pt x="437" y="622"/>
                </a:moveTo>
                <a:cubicBezTo>
                  <a:pt x="434" y="622"/>
                  <a:pt x="432" y="626"/>
                  <a:pt x="430" y="628"/>
                </a:cubicBezTo>
                <a:lnTo>
                  <a:pt x="430" y="628"/>
                </a:lnTo>
                <a:cubicBezTo>
                  <a:pt x="432" y="628"/>
                  <a:pt x="433" y="628"/>
                  <a:pt x="433" y="628"/>
                </a:cubicBezTo>
                <a:cubicBezTo>
                  <a:pt x="435" y="628"/>
                  <a:pt x="437" y="628"/>
                  <a:pt x="437" y="622"/>
                </a:cubicBezTo>
                <a:close/>
                <a:moveTo>
                  <a:pt x="430" y="628"/>
                </a:moveTo>
                <a:cubicBezTo>
                  <a:pt x="430" y="628"/>
                  <a:pt x="429" y="629"/>
                  <a:pt x="429" y="629"/>
                </a:cubicBezTo>
                <a:lnTo>
                  <a:pt x="429" y="629"/>
                </a:lnTo>
                <a:cubicBezTo>
                  <a:pt x="429" y="629"/>
                  <a:pt x="430" y="629"/>
                  <a:pt x="430" y="628"/>
                </a:cubicBezTo>
                <a:close/>
                <a:moveTo>
                  <a:pt x="465" y="628"/>
                </a:moveTo>
                <a:cubicBezTo>
                  <a:pt x="465" y="633"/>
                  <a:pt x="459" y="633"/>
                  <a:pt x="454" y="633"/>
                </a:cubicBezTo>
                <a:cubicBezTo>
                  <a:pt x="454" y="633"/>
                  <a:pt x="454" y="633"/>
                  <a:pt x="454" y="639"/>
                </a:cubicBezTo>
                <a:cubicBezTo>
                  <a:pt x="455" y="640"/>
                  <a:pt x="456" y="641"/>
                  <a:pt x="457" y="641"/>
                </a:cubicBezTo>
                <a:cubicBezTo>
                  <a:pt x="459" y="641"/>
                  <a:pt x="460" y="637"/>
                  <a:pt x="462" y="637"/>
                </a:cubicBezTo>
                <a:cubicBezTo>
                  <a:pt x="463" y="637"/>
                  <a:pt x="464" y="638"/>
                  <a:pt x="465" y="639"/>
                </a:cubicBezTo>
                <a:lnTo>
                  <a:pt x="465" y="628"/>
                </a:lnTo>
                <a:close/>
                <a:moveTo>
                  <a:pt x="84" y="645"/>
                </a:moveTo>
                <a:cubicBezTo>
                  <a:pt x="82" y="646"/>
                  <a:pt x="82" y="648"/>
                  <a:pt x="82" y="650"/>
                </a:cubicBezTo>
                <a:lnTo>
                  <a:pt x="82" y="650"/>
                </a:lnTo>
                <a:cubicBezTo>
                  <a:pt x="82" y="649"/>
                  <a:pt x="83" y="647"/>
                  <a:pt x="84" y="645"/>
                </a:cubicBezTo>
                <a:close/>
                <a:moveTo>
                  <a:pt x="1038" y="674"/>
                </a:moveTo>
                <a:cubicBezTo>
                  <a:pt x="1037" y="675"/>
                  <a:pt x="1037" y="675"/>
                  <a:pt x="1036" y="676"/>
                </a:cubicBezTo>
                <a:lnTo>
                  <a:pt x="1036" y="676"/>
                </a:lnTo>
                <a:cubicBezTo>
                  <a:pt x="1037" y="676"/>
                  <a:pt x="1037" y="675"/>
                  <a:pt x="1038" y="674"/>
                </a:cubicBezTo>
                <a:close/>
                <a:moveTo>
                  <a:pt x="1036" y="676"/>
                </a:moveTo>
                <a:cubicBezTo>
                  <a:pt x="1034" y="677"/>
                  <a:pt x="1033" y="678"/>
                  <a:pt x="1031" y="678"/>
                </a:cubicBezTo>
                <a:cubicBezTo>
                  <a:pt x="1031" y="679"/>
                  <a:pt x="1032" y="679"/>
                  <a:pt x="1033" y="679"/>
                </a:cubicBezTo>
                <a:cubicBezTo>
                  <a:pt x="1034" y="679"/>
                  <a:pt x="1035" y="678"/>
                  <a:pt x="1036" y="676"/>
                </a:cubicBezTo>
                <a:close/>
                <a:moveTo>
                  <a:pt x="876" y="674"/>
                </a:moveTo>
                <a:cubicBezTo>
                  <a:pt x="878" y="674"/>
                  <a:pt x="883" y="679"/>
                  <a:pt x="884" y="679"/>
                </a:cubicBezTo>
                <a:cubicBezTo>
                  <a:pt x="885" y="679"/>
                  <a:pt x="885" y="679"/>
                  <a:pt x="885" y="678"/>
                </a:cubicBezTo>
                <a:cubicBezTo>
                  <a:pt x="887" y="677"/>
                  <a:pt x="887" y="676"/>
                  <a:pt x="887" y="676"/>
                </a:cubicBezTo>
                <a:lnTo>
                  <a:pt x="887" y="676"/>
                </a:lnTo>
                <a:cubicBezTo>
                  <a:pt x="888" y="676"/>
                  <a:pt x="885" y="680"/>
                  <a:pt x="885" y="684"/>
                </a:cubicBezTo>
                <a:cubicBezTo>
                  <a:pt x="885" y="681"/>
                  <a:pt x="884" y="681"/>
                  <a:pt x="881" y="681"/>
                </a:cubicBezTo>
                <a:cubicBezTo>
                  <a:pt x="879" y="681"/>
                  <a:pt x="877" y="681"/>
                  <a:pt x="874" y="678"/>
                </a:cubicBezTo>
                <a:cubicBezTo>
                  <a:pt x="874" y="675"/>
                  <a:pt x="874" y="674"/>
                  <a:pt x="876" y="674"/>
                </a:cubicBezTo>
                <a:close/>
                <a:moveTo>
                  <a:pt x="1014" y="633"/>
                </a:moveTo>
                <a:cubicBezTo>
                  <a:pt x="1019" y="650"/>
                  <a:pt x="1003" y="650"/>
                  <a:pt x="1008" y="661"/>
                </a:cubicBezTo>
                <a:lnTo>
                  <a:pt x="1003" y="673"/>
                </a:lnTo>
                <a:cubicBezTo>
                  <a:pt x="1003" y="678"/>
                  <a:pt x="1003" y="678"/>
                  <a:pt x="1003" y="684"/>
                </a:cubicBezTo>
                <a:cubicBezTo>
                  <a:pt x="1003" y="680"/>
                  <a:pt x="1005" y="676"/>
                  <a:pt x="1007" y="676"/>
                </a:cubicBezTo>
                <a:cubicBezTo>
                  <a:pt x="1008" y="676"/>
                  <a:pt x="1008" y="677"/>
                  <a:pt x="1008" y="678"/>
                </a:cubicBezTo>
                <a:cubicBezTo>
                  <a:pt x="1008" y="676"/>
                  <a:pt x="1009" y="676"/>
                  <a:pt x="1010" y="676"/>
                </a:cubicBezTo>
                <a:cubicBezTo>
                  <a:pt x="1011" y="676"/>
                  <a:pt x="1014" y="678"/>
                  <a:pt x="1014" y="678"/>
                </a:cubicBezTo>
                <a:cubicBezTo>
                  <a:pt x="1014" y="678"/>
                  <a:pt x="1008" y="673"/>
                  <a:pt x="1008" y="667"/>
                </a:cubicBezTo>
                <a:cubicBezTo>
                  <a:pt x="1014" y="661"/>
                  <a:pt x="1014" y="661"/>
                  <a:pt x="1019" y="661"/>
                </a:cubicBezTo>
                <a:lnTo>
                  <a:pt x="1014" y="661"/>
                </a:lnTo>
                <a:cubicBezTo>
                  <a:pt x="1015" y="659"/>
                  <a:pt x="1016" y="657"/>
                  <a:pt x="1017" y="657"/>
                </a:cubicBezTo>
                <a:cubicBezTo>
                  <a:pt x="1020" y="657"/>
                  <a:pt x="1021" y="667"/>
                  <a:pt x="1025" y="667"/>
                </a:cubicBezTo>
                <a:cubicBezTo>
                  <a:pt x="1025" y="667"/>
                  <a:pt x="1019" y="667"/>
                  <a:pt x="1019" y="673"/>
                </a:cubicBezTo>
                <a:cubicBezTo>
                  <a:pt x="1025" y="673"/>
                  <a:pt x="1025" y="667"/>
                  <a:pt x="1031" y="661"/>
                </a:cubicBezTo>
                <a:cubicBezTo>
                  <a:pt x="1031" y="654"/>
                  <a:pt x="1032" y="652"/>
                  <a:pt x="1033" y="652"/>
                </a:cubicBezTo>
                <a:cubicBezTo>
                  <a:pt x="1036" y="652"/>
                  <a:pt x="1039" y="656"/>
                  <a:pt x="1042" y="656"/>
                </a:cubicBezTo>
                <a:cubicBezTo>
                  <a:pt x="1044" y="656"/>
                  <a:pt x="1046" y="654"/>
                  <a:pt x="1047" y="650"/>
                </a:cubicBezTo>
                <a:lnTo>
                  <a:pt x="1047" y="650"/>
                </a:lnTo>
                <a:cubicBezTo>
                  <a:pt x="1047" y="656"/>
                  <a:pt x="1042" y="656"/>
                  <a:pt x="1042" y="667"/>
                </a:cubicBezTo>
                <a:cubicBezTo>
                  <a:pt x="1042" y="663"/>
                  <a:pt x="1041" y="662"/>
                  <a:pt x="1040" y="662"/>
                </a:cubicBezTo>
                <a:cubicBezTo>
                  <a:pt x="1038" y="662"/>
                  <a:pt x="1036" y="663"/>
                  <a:pt x="1034" y="663"/>
                </a:cubicBezTo>
                <a:cubicBezTo>
                  <a:pt x="1033" y="663"/>
                  <a:pt x="1032" y="663"/>
                  <a:pt x="1031" y="661"/>
                </a:cubicBezTo>
                <a:lnTo>
                  <a:pt x="1031" y="661"/>
                </a:lnTo>
                <a:lnTo>
                  <a:pt x="1036" y="673"/>
                </a:lnTo>
                <a:cubicBezTo>
                  <a:pt x="1036" y="670"/>
                  <a:pt x="1036" y="670"/>
                  <a:pt x="1036" y="670"/>
                </a:cubicBezTo>
                <a:cubicBezTo>
                  <a:pt x="1036" y="670"/>
                  <a:pt x="1036" y="670"/>
                  <a:pt x="1036" y="667"/>
                </a:cubicBezTo>
                <a:lnTo>
                  <a:pt x="1036" y="667"/>
                </a:lnTo>
                <a:cubicBezTo>
                  <a:pt x="1039" y="670"/>
                  <a:pt x="1039" y="672"/>
                  <a:pt x="1038" y="674"/>
                </a:cubicBezTo>
                <a:lnTo>
                  <a:pt x="1038" y="674"/>
                </a:lnTo>
                <a:cubicBezTo>
                  <a:pt x="1038" y="674"/>
                  <a:pt x="1038" y="674"/>
                  <a:pt x="1038" y="674"/>
                </a:cubicBezTo>
                <a:cubicBezTo>
                  <a:pt x="1039" y="674"/>
                  <a:pt x="1040" y="675"/>
                  <a:pt x="1042" y="678"/>
                </a:cubicBezTo>
                <a:lnTo>
                  <a:pt x="1042" y="689"/>
                </a:lnTo>
                <a:cubicBezTo>
                  <a:pt x="1042" y="689"/>
                  <a:pt x="1044" y="687"/>
                  <a:pt x="1046" y="687"/>
                </a:cubicBezTo>
                <a:cubicBezTo>
                  <a:pt x="1047" y="687"/>
                  <a:pt x="1047" y="687"/>
                  <a:pt x="1047" y="689"/>
                </a:cubicBezTo>
                <a:cubicBezTo>
                  <a:pt x="1047" y="684"/>
                  <a:pt x="1047" y="684"/>
                  <a:pt x="1047" y="684"/>
                </a:cubicBezTo>
                <a:cubicBezTo>
                  <a:pt x="1047" y="673"/>
                  <a:pt x="1053" y="678"/>
                  <a:pt x="1053" y="661"/>
                </a:cubicBezTo>
                <a:cubicBezTo>
                  <a:pt x="1057" y="657"/>
                  <a:pt x="1058" y="649"/>
                  <a:pt x="1061" y="649"/>
                </a:cubicBezTo>
                <a:cubicBezTo>
                  <a:pt x="1062" y="649"/>
                  <a:pt x="1063" y="649"/>
                  <a:pt x="1064" y="650"/>
                </a:cubicBezTo>
                <a:cubicBezTo>
                  <a:pt x="1064" y="656"/>
                  <a:pt x="1059" y="661"/>
                  <a:pt x="1059" y="667"/>
                </a:cubicBezTo>
                <a:cubicBezTo>
                  <a:pt x="1064" y="667"/>
                  <a:pt x="1064" y="650"/>
                  <a:pt x="1070" y="650"/>
                </a:cubicBezTo>
                <a:cubicBezTo>
                  <a:pt x="1064" y="650"/>
                  <a:pt x="1064" y="645"/>
                  <a:pt x="1070" y="639"/>
                </a:cubicBezTo>
                <a:cubicBezTo>
                  <a:pt x="1066" y="639"/>
                  <a:pt x="1062" y="636"/>
                  <a:pt x="1060" y="636"/>
                </a:cubicBezTo>
                <a:cubicBezTo>
                  <a:pt x="1059" y="636"/>
                  <a:pt x="1059" y="637"/>
                  <a:pt x="1059" y="639"/>
                </a:cubicBezTo>
                <a:lnTo>
                  <a:pt x="1059" y="645"/>
                </a:lnTo>
                <a:cubicBezTo>
                  <a:pt x="1059" y="645"/>
                  <a:pt x="1059" y="650"/>
                  <a:pt x="1059" y="650"/>
                </a:cubicBezTo>
                <a:cubicBezTo>
                  <a:pt x="1053" y="650"/>
                  <a:pt x="1059" y="645"/>
                  <a:pt x="1059" y="639"/>
                </a:cubicBezTo>
                <a:lnTo>
                  <a:pt x="1059" y="639"/>
                </a:lnTo>
                <a:cubicBezTo>
                  <a:pt x="1053" y="639"/>
                  <a:pt x="1053" y="656"/>
                  <a:pt x="1047" y="656"/>
                </a:cubicBezTo>
                <a:lnTo>
                  <a:pt x="1047" y="650"/>
                </a:lnTo>
                <a:cubicBezTo>
                  <a:pt x="1042" y="650"/>
                  <a:pt x="1047" y="645"/>
                  <a:pt x="1047" y="639"/>
                </a:cubicBezTo>
                <a:lnTo>
                  <a:pt x="1047" y="639"/>
                </a:lnTo>
                <a:lnTo>
                  <a:pt x="1042" y="645"/>
                </a:lnTo>
                <a:cubicBezTo>
                  <a:pt x="1037" y="645"/>
                  <a:pt x="1036" y="637"/>
                  <a:pt x="1036" y="637"/>
                </a:cubicBezTo>
                <a:cubicBezTo>
                  <a:pt x="1036" y="637"/>
                  <a:pt x="1036" y="638"/>
                  <a:pt x="1036" y="639"/>
                </a:cubicBezTo>
                <a:cubicBezTo>
                  <a:pt x="1031" y="645"/>
                  <a:pt x="1031" y="650"/>
                  <a:pt x="1031" y="650"/>
                </a:cubicBezTo>
                <a:cubicBezTo>
                  <a:pt x="1031" y="645"/>
                  <a:pt x="1031" y="645"/>
                  <a:pt x="1031" y="645"/>
                </a:cubicBezTo>
                <a:cubicBezTo>
                  <a:pt x="1029" y="643"/>
                  <a:pt x="1028" y="642"/>
                  <a:pt x="1027" y="642"/>
                </a:cubicBezTo>
                <a:cubicBezTo>
                  <a:pt x="1025" y="642"/>
                  <a:pt x="1025" y="646"/>
                  <a:pt x="1025" y="650"/>
                </a:cubicBezTo>
                <a:cubicBezTo>
                  <a:pt x="1025" y="645"/>
                  <a:pt x="1025" y="639"/>
                  <a:pt x="1025" y="639"/>
                </a:cubicBezTo>
                <a:cubicBezTo>
                  <a:pt x="1024" y="640"/>
                  <a:pt x="1023" y="641"/>
                  <a:pt x="1022" y="641"/>
                </a:cubicBezTo>
                <a:cubicBezTo>
                  <a:pt x="1019" y="641"/>
                  <a:pt x="1018" y="633"/>
                  <a:pt x="1014" y="633"/>
                </a:cubicBezTo>
                <a:close/>
                <a:moveTo>
                  <a:pt x="801" y="712"/>
                </a:moveTo>
                <a:cubicBezTo>
                  <a:pt x="795" y="712"/>
                  <a:pt x="795" y="717"/>
                  <a:pt x="790" y="717"/>
                </a:cubicBezTo>
                <a:cubicBezTo>
                  <a:pt x="794" y="721"/>
                  <a:pt x="798" y="725"/>
                  <a:pt x="800" y="725"/>
                </a:cubicBezTo>
                <a:cubicBezTo>
                  <a:pt x="800" y="725"/>
                  <a:pt x="801" y="725"/>
                  <a:pt x="801" y="723"/>
                </a:cubicBezTo>
                <a:lnTo>
                  <a:pt x="801" y="712"/>
                </a:lnTo>
                <a:close/>
                <a:moveTo>
                  <a:pt x="719" y="724"/>
                </a:moveTo>
                <a:cubicBezTo>
                  <a:pt x="719" y="725"/>
                  <a:pt x="718" y="727"/>
                  <a:pt x="717" y="729"/>
                </a:cubicBezTo>
                <a:cubicBezTo>
                  <a:pt x="718" y="727"/>
                  <a:pt x="719" y="726"/>
                  <a:pt x="719" y="724"/>
                </a:cubicBezTo>
                <a:close/>
                <a:moveTo>
                  <a:pt x="375" y="729"/>
                </a:moveTo>
                <a:lnTo>
                  <a:pt x="375" y="734"/>
                </a:lnTo>
                <a:cubicBezTo>
                  <a:pt x="376" y="735"/>
                  <a:pt x="377" y="736"/>
                  <a:pt x="377" y="736"/>
                </a:cubicBezTo>
                <a:cubicBezTo>
                  <a:pt x="379" y="736"/>
                  <a:pt x="375" y="729"/>
                  <a:pt x="375" y="729"/>
                </a:cubicBezTo>
                <a:close/>
                <a:moveTo>
                  <a:pt x="570" y="917"/>
                </a:moveTo>
                <a:cubicBezTo>
                  <a:pt x="572" y="917"/>
                  <a:pt x="575" y="918"/>
                  <a:pt x="577" y="919"/>
                </a:cubicBezTo>
                <a:lnTo>
                  <a:pt x="577" y="919"/>
                </a:lnTo>
                <a:cubicBezTo>
                  <a:pt x="577" y="923"/>
                  <a:pt x="577" y="924"/>
                  <a:pt x="576" y="924"/>
                </a:cubicBezTo>
                <a:cubicBezTo>
                  <a:pt x="576" y="924"/>
                  <a:pt x="573" y="919"/>
                  <a:pt x="566" y="919"/>
                </a:cubicBezTo>
                <a:cubicBezTo>
                  <a:pt x="567" y="918"/>
                  <a:pt x="568" y="917"/>
                  <a:pt x="570" y="917"/>
                </a:cubicBezTo>
                <a:close/>
                <a:moveTo>
                  <a:pt x="571" y="947"/>
                </a:moveTo>
                <a:cubicBezTo>
                  <a:pt x="569" y="948"/>
                  <a:pt x="568" y="949"/>
                  <a:pt x="571" y="953"/>
                </a:cubicBezTo>
                <a:cubicBezTo>
                  <a:pt x="571" y="949"/>
                  <a:pt x="571" y="948"/>
                  <a:pt x="571" y="947"/>
                </a:cubicBezTo>
                <a:close/>
                <a:moveTo>
                  <a:pt x="560" y="925"/>
                </a:moveTo>
                <a:cubicBezTo>
                  <a:pt x="554" y="930"/>
                  <a:pt x="549" y="936"/>
                  <a:pt x="554" y="941"/>
                </a:cubicBezTo>
                <a:lnTo>
                  <a:pt x="566" y="941"/>
                </a:lnTo>
                <a:cubicBezTo>
                  <a:pt x="571" y="941"/>
                  <a:pt x="577" y="941"/>
                  <a:pt x="577" y="947"/>
                </a:cubicBezTo>
                <a:cubicBezTo>
                  <a:pt x="575" y="947"/>
                  <a:pt x="573" y="947"/>
                  <a:pt x="572" y="947"/>
                </a:cubicBezTo>
                <a:lnTo>
                  <a:pt x="572" y="947"/>
                </a:lnTo>
                <a:cubicBezTo>
                  <a:pt x="571" y="947"/>
                  <a:pt x="571" y="947"/>
                  <a:pt x="571" y="947"/>
                </a:cubicBezTo>
                <a:cubicBezTo>
                  <a:pt x="571" y="947"/>
                  <a:pt x="571" y="947"/>
                  <a:pt x="571" y="947"/>
                </a:cubicBezTo>
                <a:lnTo>
                  <a:pt x="571" y="947"/>
                </a:lnTo>
                <a:cubicBezTo>
                  <a:pt x="571" y="947"/>
                  <a:pt x="571" y="947"/>
                  <a:pt x="572" y="947"/>
                </a:cubicBezTo>
                <a:lnTo>
                  <a:pt x="572" y="947"/>
                </a:lnTo>
                <a:cubicBezTo>
                  <a:pt x="577" y="953"/>
                  <a:pt x="583" y="953"/>
                  <a:pt x="588" y="958"/>
                </a:cubicBezTo>
                <a:cubicBezTo>
                  <a:pt x="588" y="953"/>
                  <a:pt x="594" y="953"/>
                  <a:pt x="599" y="947"/>
                </a:cubicBezTo>
                <a:lnTo>
                  <a:pt x="599" y="947"/>
                </a:lnTo>
                <a:cubicBezTo>
                  <a:pt x="597" y="949"/>
                  <a:pt x="596" y="949"/>
                  <a:pt x="594" y="949"/>
                </a:cubicBezTo>
                <a:cubicBezTo>
                  <a:pt x="590" y="949"/>
                  <a:pt x="586" y="947"/>
                  <a:pt x="583" y="947"/>
                </a:cubicBezTo>
                <a:cubicBezTo>
                  <a:pt x="578" y="947"/>
                  <a:pt x="589" y="935"/>
                  <a:pt x="575" y="935"/>
                </a:cubicBezTo>
                <a:cubicBezTo>
                  <a:pt x="573" y="935"/>
                  <a:pt x="570" y="935"/>
                  <a:pt x="566" y="936"/>
                </a:cubicBezTo>
                <a:cubicBezTo>
                  <a:pt x="566" y="930"/>
                  <a:pt x="560" y="930"/>
                  <a:pt x="560" y="925"/>
                </a:cubicBezTo>
                <a:close/>
                <a:moveTo>
                  <a:pt x="661" y="975"/>
                </a:moveTo>
                <a:cubicBezTo>
                  <a:pt x="665" y="975"/>
                  <a:pt x="663" y="978"/>
                  <a:pt x="664" y="980"/>
                </a:cubicBezTo>
                <a:lnTo>
                  <a:pt x="664" y="980"/>
                </a:lnTo>
                <a:cubicBezTo>
                  <a:pt x="662" y="978"/>
                  <a:pt x="661" y="976"/>
                  <a:pt x="661" y="975"/>
                </a:cubicBezTo>
                <a:close/>
                <a:moveTo>
                  <a:pt x="678" y="1104"/>
                </a:moveTo>
                <a:cubicBezTo>
                  <a:pt x="679" y="1105"/>
                  <a:pt x="683" y="1109"/>
                  <a:pt x="683" y="1109"/>
                </a:cubicBezTo>
                <a:cubicBezTo>
                  <a:pt x="687" y="1105"/>
                  <a:pt x="683" y="1104"/>
                  <a:pt x="678" y="1104"/>
                </a:cubicBezTo>
                <a:close/>
                <a:moveTo>
                  <a:pt x="619" y="1121"/>
                </a:moveTo>
                <a:lnTo>
                  <a:pt x="619" y="1121"/>
                </a:lnTo>
                <a:cubicBezTo>
                  <a:pt x="617" y="1122"/>
                  <a:pt x="614" y="1124"/>
                  <a:pt x="612" y="1125"/>
                </a:cubicBezTo>
                <a:lnTo>
                  <a:pt x="612" y="1125"/>
                </a:lnTo>
                <a:cubicBezTo>
                  <a:pt x="614" y="1124"/>
                  <a:pt x="617" y="1123"/>
                  <a:pt x="619" y="1121"/>
                </a:cubicBezTo>
                <a:close/>
                <a:moveTo>
                  <a:pt x="612" y="1125"/>
                </a:moveTo>
                <a:lnTo>
                  <a:pt x="612" y="1125"/>
                </a:lnTo>
                <a:cubicBezTo>
                  <a:pt x="610" y="1126"/>
                  <a:pt x="607" y="1126"/>
                  <a:pt x="605" y="1126"/>
                </a:cubicBezTo>
                <a:cubicBezTo>
                  <a:pt x="605" y="1127"/>
                  <a:pt x="605" y="1128"/>
                  <a:pt x="606" y="1128"/>
                </a:cubicBezTo>
                <a:cubicBezTo>
                  <a:pt x="607" y="1128"/>
                  <a:pt x="609" y="1127"/>
                  <a:pt x="612" y="1125"/>
                </a:cubicBezTo>
                <a:close/>
                <a:moveTo>
                  <a:pt x="622" y="1154"/>
                </a:moveTo>
                <a:cubicBezTo>
                  <a:pt x="622" y="1160"/>
                  <a:pt x="633" y="1160"/>
                  <a:pt x="622" y="1160"/>
                </a:cubicBezTo>
                <a:cubicBezTo>
                  <a:pt x="632" y="1160"/>
                  <a:pt x="628" y="1160"/>
                  <a:pt x="627" y="1156"/>
                </a:cubicBezTo>
                <a:lnTo>
                  <a:pt x="627" y="1156"/>
                </a:lnTo>
                <a:cubicBezTo>
                  <a:pt x="627" y="1156"/>
                  <a:pt x="627" y="1156"/>
                  <a:pt x="627" y="1156"/>
                </a:cubicBezTo>
                <a:cubicBezTo>
                  <a:pt x="626" y="1156"/>
                  <a:pt x="624" y="1155"/>
                  <a:pt x="622" y="1154"/>
                </a:cubicBezTo>
                <a:close/>
                <a:moveTo>
                  <a:pt x="532" y="0"/>
                </a:moveTo>
                <a:cubicBezTo>
                  <a:pt x="532" y="6"/>
                  <a:pt x="526" y="12"/>
                  <a:pt x="532" y="17"/>
                </a:cubicBezTo>
                <a:cubicBezTo>
                  <a:pt x="531" y="16"/>
                  <a:pt x="530" y="16"/>
                  <a:pt x="528" y="16"/>
                </a:cubicBezTo>
                <a:cubicBezTo>
                  <a:pt x="522" y="16"/>
                  <a:pt x="513" y="23"/>
                  <a:pt x="504" y="23"/>
                </a:cubicBezTo>
                <a:lnTo>
                  <a:pt x="510" y="23"/>
                </a:lnTo>
                <a:cubicBezTo>
                  <a:pt x="493" y="34"/>
                  <a:pt x="493" y="51"/>
                  <a:pt x="487" y="62"/>
                </a:cubicBezTo>
                <a:cubicBezTo>
                  <a:pt x="504" y="68"/>
                  <a:pt x="487" y="79"/>
                  <a:pt x="493" y="84"/>
                </a:cubicBezTo>
                <a:cubicBezTo>
                  <a:pt x="510" y="84"/>
                  <a:pt x="498" y="90"/>
                  <a:pt x="504" y="96"/>
                </a:cubicBezTo>
                <a:cubicBezTo>
                  <a:pt x="502" y="94"/>
                  <a:pt x="501" y="93"/>
                  <a:pt x="499" y="93"/>
                </a:cubicBezTo>
                <a:cubicBezTo>
                  <a:pt x="495" y="93"/>
                  <a:pt x="491" y="97"/>
                  <a:pt x="487" y="101"/>
                </a:cubicBezTo>
                <a:lnTo>
                  <a:pt x="498" y="101"/>
                </a:lnTo>
                <a:cubicBezTo>
                  <a:pt x="493" y="107"/>
                  <a:pt x="482" y="118"/>
                  <a:pt x="493" y="118"/>
                </a:cubicBezTo>
                <a:cubicBezTo>
                  <a:pt x="491" y="120"/>
                  <a:pt x="490" y="121"/>
                  <a:pt x="489" y="121"/>
                </a:cubicBezTo>
                <a:cubicBezTo>
                  <a:pt x="487" y="121"/>
                  <a:pt x="485" y="118"/>
                  <a:pt x="482" y="118"/>
                </a:cubicBezTo>
                <a:cubicBezTo>
                  <a:pt x="476" y="118"/>
                  <a:pt x="487" y="118"/>
                  <a:pt x="482" y="124"/>
                </a:cubicBezTo>
                <a:cubicBezTo>
                  <a:pt x="482" y="129"/>
                  <a:pt x="482" y="135"/>
                  <a:pt x="482" y="140"/>
                </a:cubicBezTo>
                <a:cubicBezTo>
                  <a:pt x="493" y="140"/>
                  <a:pt x="487" y="146"/>
                  <a:pt x="493" y="152"/>
                </a:cubicBezTo>
                <a:cubicBezTo>
                  <a:pt x="487" y="152"/>
                  <a:pt x="487" y="157"/>
                  <a:pt x="482" y="157"/>
                </a:cubicBezTo>
                <a:lnTo>
                  <a:pt x="493" y="163"/>
                </a:lnTo>
                <a:cubicBezTo>
                  <a:pt x="504" y="163"/>
                  <a:pt x="487" y="168"/>
                  <a:pt x="493" y="174"/>
                </a:cubicBezTo>
                <a:lnTo>
                  <a:pt x="498" y="168"/>
                </a:lnTo>
                <a:lnTo>
                  <a:pt x="498" y="168"/>
                </a:lnTo>
                <a:cubicBezTo>
                  <a:pt x="504" y="174"/>
                  <a:pt x="493" y="185"/>
                  <a:pt x="487" y="191"/>
                </a:cubicBezTo>
                <a:cubicBezTo>
                  <a:pt x="521" y="219"/>
                  <a:pt x="476" y="247"/>
                  <a:pt x="493" y="281"/>
                </a:cubicBezTo>
                <a:lnTo>
                  <a:pt x="510" y="281"/>
                </a:lnTo>
                <a:cubicBezTo>
                  <a:pt x="504" y="275"/>
                  <a:pt x="504" y="275"/>
                  <a:pt x="504" y="275"/>
                </a:cubicBezTo>
                <a:cubicBezTo>
                  <a:pt x="510" y="275"/>
                  <a:pt x="515" y="275"/>
                  <a:pt x="515" y="281"/>
                </a:cubicBezTo>
                <a:lnTo>
                  <a:pt x="510" y="281"/>
                </a:lnTo>
                <a:cubicBezTo>
                  <a:pt x="510" y="281"/>
                  <a:pt x="515" y="281"/>
                  <a:pt x="515" y="286"/>
                </a:cubicBezTo>
                <a:lnTo>
                  <a:pt x="510" y="286"/>
                </a:lnTo>
                <a:lnTo>
                  <a:pt x="504" y="297"/>
                </a:lnTo>
                <a:cubicBezTo>
                  <a:pt x="521" y="303"/>
                  <a:pt x="510" y="309"/>
                  <a:pt x="510" y="314"/>
                </a:cubicBezTo>
                <a:cubicBezTo>
                  <a:pt x="498" y="314"/>
                  <a:pt x="504" y="309"/>
                  <a:pt x="493" y="303"/>
                </a:cubicBezTo>
                <a:lnTo>
                  <a:pt x="487" y="309"/>
                </a:lnTo>
                <a:lnTo>
                  <a:pt x="493" y="309"/>
                </a:lnTo>
                <a:lnTo>
                  <a:pt x="493" y="314"/>
                </a:lnTo>
                <a:lnTo>
                  <a:pt x="498" y="320"/>
                </a:lnTo>
                <a:cubicBezTo>
                  <a:pt x="487" y="320"/>
                  <a:pt x="493" y="325"/>
                  <a:pt x="487" y="325"/>
                </a:cubicBezTo>
                <a:cubicBezTo>
                  <a:pt x="482" y="337"/>
                  <a:pt x="498" y="337"/>
                  <a:pt x="487" y="353"/>
                </a:cubicBezTo>
                <a:cubicBezTo>
                  <a:pt x="489" y="351"/>
                  <a:pt x="492" y="351"/>
                  <a:pt x="494" y="351"/>
                </a:cubicBezTo>
                <a:cubicBezTo>
                  <a:pt x="499" y="351"/>
                  <a:pt x="504" y="353"/>
                  <a:pt x="504" y="353"/>
                </a:cubicBezTo>
                <a:cubicBezTo>
                  <a:pt x="498" y="359"/>
                  <a:pt x="498" y="359"/>
                  <a:pt x="493" y="359"/>
                </a:cubicBezTo>
                <a:lnTo>
                  <a:pt x="498" y="365"/>
                </a:lnTo>
                <a:cubicBezTo>
                  <a:pt x="487" y="370"/>
                  <a:pt x="498" y="376"/>
                  <a:pt x="493" y="381"/>
                </a:cubicBezTo>
                <a:lnTo>
                  <a:pt x="487" y="381"/>
                </a:lnTo>
                <a:cubicBezTo>
                  <a:pt x="493" y="387"/>
                  <a:pt x="498" y="387"/>
                  <a:pt x="498" y="393"/>
                </a:cubicBezTo>
                <a:lnTo>
                  <a:pt x="487" y="393"/>
                </a:lnTo>
                <a:cubicBezTo>
                  <a:pt x="484" y="395"/>
                  <a:pt x="489" y="395"/>
                  <a:pt x="494" y="395"/>
                </a:cubicBezTo>
                <a:cubicBezTo>
                  <a:pt x="498" y="395"/>
                  <a:pt x="504" y="395"/>
                  <a:pt x="504" y="398"/>
                </a:cubicBezTo>
                <a:cubicBezTo>
                  <a:pt x="510" y="398"/>
                  <a:pt x="515" y="393"/>
                  <a:pt x="521" y="393"/>
                </a:cubicBezTo>
                <a:lnTo>
                  <a:pt x="521" y="393"/>
                </a:lnTo>
                <a:cubicBezTo>
                  <a:pt x="517" y="396"/>
                  <a:pt x="516" y="400"/>
                  <a:pt x="517" y="400"/>
                </a:cubicBezTo>
                <a:cubicBezTo>
                  <a:pt x="518" y="400"/>
                  <a:pt x="519" y="400"/>
                  <a:pt x="521" y="398"/>
                </a:cubicBezTo>
                <a:lnTo>
                  <a:pt x="521" y="398"/>
                </a:lnTo>
                <a:cubicBezTo>
                  <a:pt x="521" y="404"/>
                  <a:pt x="521" y="404"/>
                  <a:pt x="515" y="404"/>
                </a:cubicBezTo>
                <a:lnTo>
                  <a:pt x="521" y="409"/>
                </a:lnTo>
                <a:cubicBezTo>
                  <a:pt x="521" y="411"/>
                  <a:pt x="520" y="412"/>
                  <a:pt x="518" y="412"/>
                </a:cubicBezTo>
                <a:cubicBezTo>
                  <a:pt x="514" y="412"/>
                  <a:pt x="508" y="409"/>
                  <a:pt x="504" y="409"/>
                </a:cubicBezTo>
                <a:lnTo>
                  <a:pt x="504" y="409"/>
                </a:lnTo>
                <a:cubicBezTo>
                  <a:pt x="515" y="415"/>
                  <a:pt x="510" y="421"/>
                  <a:pt x="510" y="421"/>
                </a:cubicBezTo>
                <a:lnTo>
                  <a:pt x="504" y="421"/>
                </a:lnTo>
                <a:lnTo>
                  <a:pt x="504" y="426"/>
                </a:lnTo>
                <a:cubicBezTo>
                  <a:pt x="510" y="432"/>
                  <a:pt x="515" y="437"/>
                  <a:pt x="510" y="443"/>
                </a:cubicBezTo>
                <a:lnTo>
                  <a:pt x="498" y="437"/>
                </a:lnTo>
                <a:lnTo>
                  <a:pt x="498" y="437"/>
                </a:lnTo>
                <a:cubicBezTo>
                  <a:pt x="493" y="443"/>
                  <a:pt x="504" y="443"/>
                  <a:pt x="504" y="443"/>
                </a:cubicBezTo>
                <a:cubicBezTo>
                  <a:pt x="510" y="449"/>
                  <a:pt x="504" y="449"/>
                  <a:pt x="498" y="454"/>
                </a:cubicBezTo>
                <a:cubicBezTo>
                  <a:pt x="510" y="460"/>
                  <a:pt x="482" y="471"/>
                  <a:pt x="498" y="477"/>
                </a:cubicBezTo>
                <a:lnTo>
                  <a:pt x="493" y="477"/>
                </a:lnTo>
                <a:cubicBezTo>
                  <a:pt x="510" y="488"/>
                  <a:pt x="487" y="499"/>
                  <a:pt x="510" y="505"/>
                </a:cubicBezTo>
                <a:cubicBezTo>
                  <a:pt x="487" y="521"/>
                  <a:pt x="532" y="510"/>
                  <a:pt x="510" y="527"/>
                </a:cubicBezTo>
                <a:lnTo>
                  <a:pt x="515" y="527"/>
                </a:lnTo>
                <a:cubicBezTo>
                  <a:pt x="515" y="549"/>
                  <a:pt x="515" y="577"/>
                  <a:pt x="515" y="600"/>
                </a:cubicBezTo>
                <a:cubicBezTo>
                  <a:pt x="515" y="605"/>
                  <a:pt x="521" y="617"/>
                  <a:pt x="510" y="617"/>
                </a:cubicBezTo>
                <a:cubicBezTo>
                  <a:pt x="512" y="618"/>
                  <a:pt x="513" y="619"/>
                  <a:pt x="514" y="619"/>
                </a:cubicBezTo>
                <a:cubicBezTo>
                  <a:pt x="515" y="619"/>
                  <a:pt x="515" y="617"/>
                  <a:pt x="515" y="617"/>
                </a:cubicBezTo>
                <a:cubicBezTo>
                  <a:pt x="515" y="617"/>
                  <a:pt x="521" y="622"/>
                  <a:pt x="521" y="628"/>
                </a:cubicBezTo>
                <a:cubicBezTo>
                  <a:pt x="521" y="628"/>
                  <a:pt x="515" y="633"/>
                  <a:pt x="515" y="633"/>
                </a:cubicBezTo>
                <a:cubicBezTo>
                  <a:pt x="515" y="628"/>
                  <a:pt x="510" y="628"/>
                  <a:pt x="510" y="622"/>
                </a:cubicBezTo>
                <a:lnTo>
                  <a:pt x="510" y="611"/>
                </a:lnTo>
                <a:cubicBezTo>
                  <a:pt x="510" y="613"/>
                  <a:pt x="509" y="613"/>
                  <a:pt x="509" y="613"/>
                </a:cubicBezTo>
                <a:cubicBezTo>
                  <a:pt x="507" y="613"/>
                  <a:pt x="504" y="609"/>
                  <a:pt x="504" y="605"/>
                </a:cubicBezTo>
                <a:cubicBezTo>
                  <a:pt x="504" y="617"/>
                  <a:pt x="498" y="617"/>
                  <a:pt x="493" y="622"/>
                </a:cubicBezTo>
                <a:lnTo>
                  <a:pt x="493" y="628"/>
                </a:lnTo>
                <a:cubicBezTo>
                  <a:pt x="493" y="632"/>
                  <a:pt x="490" y="636"/>
                  <a:pt x="486" y="636"/>
                </a:cubicBezTo>
                <a:cubicBezTo>
                  <a:pt x="485" y="636"/>
                  <a:pt x="483" y="635"/>
                  <a:pt x="482" y="633"/>
                </a:cubicBezTo>
                <a:cubicBezTo>
                  <a:pt x="476" y="639"/>
                  <a:pt x="476" y="645"/>
                  <a:pt x="476" y="650"/>
                </a:cubicBezTo>
                <a:cubicBezTo>
                  <a:pt x="470" y="645"/>
                  <a:pt x="470" y="639"/>
                  <a:pt x="470" y="628"/>
                </a:cubicBezTo>
                <a:lnTo>
                  <a:pt x="470" y="628"/>
                </a:lnTo>
                <a:cubicBezTo>
                  <a:pt x="476" y="633"/>
                  <a:pt x="476" y="633"/>
                  <a:pt x="476" y="633"/>
                </a:cubicBezTo>
                <a:cubicBezTo>
                  <a:pt x="487" y="628"/>
                  <a:pt x="493" y="611"/>
                  <a:pt x="498" y="611"/>
                </a:cubicBezTo>
                <a:cubicBezTo>
                  <a:pt x="498" y="606"/>
                  <a:pt x="498" y="605"/>
                  <a:pt x="497" y="605"/>
                </a:cubicBezTo>
                <a:cubicBezTo>
                  <a:pt x="496" y="605"/>
                  <a:pt x="493" y="612"/>
                  <a:pt x="489" y="612"/>
                </a:cubicBezTo>
                <a:cubicBezTo>
                  <a:pt x="489" y="612"/>
                  <a:pt x="488" y="612"/>
                  <a:pt x="487" y="611"/>
                </a:cubicBezTo>
                <a:cubicBezTo>
                  <a:pt x="487" y="605"/>
                  <a:pt x="487" y="605"/>
                  <a:pt x="487" y="605"/>
                </a:cubicBezTo>
                <a:cubicBezTo>
                  <a:pt x="482" y="605"/>
                  <a:pt x="482" y="594"/>
                  <a:pt x="476" y="594"/>
                </a:cubicBezTo>
                <a:cubicBezTo>
                  <a:pt x="476" y="599"/>
                  <a:pt x="476" y="612"/>
                  <a:pt x="473" y="612"/>
                </a:cubicBezTo>
                <a:cubicBezTo>
                  <a:pt x="472" y="612"/>
                  <a:pt x="471" y="612"/>
                  <a:pt x="470" y="611"/>
                </a:cubicBezTo>
                <a:lnTo>
                  <a:pt x="470" y="600"/>
                </a:lnTo>
                <a:cubicBezTo>
                  <a:pt x="465" y="600"/>
                  <a:pt x="470" y="617"/>
                  <a:pt x="459" y="617"/>
                </a:cubicBezTo>
                <a:cubicBezTo>
                  <a:pt x="465" y="617"/>
                  <a:pt x="459" y="628"/>
                  <a:pt x="465" y="628"/>
                </a:cubicBezTo>
                <a:cubicBezTo>
                  <a:pt x="470" y="633"/>
                  <a:pt x="470" y="645"/>
                  <a:pt x="470" y="645"/>
                </a:cubicBezTo>
                <a:cubicBezTo>
                  <a:pt x="472" y="650"/>
                  <a:pt x="472" y="651"/>
                  <a:pt x="472" y="651"/>
                </a:cubicBezTo>
                <a:cubicBezTo>
                  <a:pt x="471" y="651"/>
                  <a:pt x="469" y="649"/>
                  <a:pt x="467" y="649"/>
                </a:cubicBezTo>
                <a:cubicBezTo>
                  <a:pt x="466" y="649"/>
                  <a:pt x="465" y="651"/>
                  <a:pt x="465" y="656"/>
                </a:cubicBezTo>
                <a:lnTo>
                  <a:pt x="470" y="656"/>
                </a:lnTo>
                <a:cubicBezTo>
                  <a:pt x="470" y="662"/>
                  <a:pt x="469" y="665"/>
                  <a:pt x="466" y="665"/>
                </a:cubicBezTo>
                <a:cubicBezTo>
                  <a:pt x="464" y="665"/>
                  <a:pt x="462" y="664"/>
                  <a:pt x="459" y="661"/>
                </a:cubicBezTo>
                <a:cubicBezTo>
                  <a:pt x="454" y="661"/>
                  <a:pt x="454" y="656"/>
                  <a:pt x="454" y="650"/>
                </a:cubicBezTo>
                <a:lnTo>
                  <a:pt x="454" y="645"/>
                </a:lnTo>
                <a:cubicBezTo>
                  <a:pt x="454" y="643"/>
                  <a:pt x="453" y="643"/>
                  <a:pt x="453" y="643"/>
                </a:cubicBezTo>
                <a:cubicBezTo>
                  <a:pt x="452" y="643"/>
                  <a:pt x="448" y="650"/>
                  <a:pt x="448" y="650"/>
                </a:cubicBezTo>
                <a:cubicBezTo>
                  <a:pt x="448" y="650"/>
                  <a:pt x="442" y="650"/>
                  <a:pt x="442" y="645"/>
                </a:cubicBezTo>
                <a:cubicBezTo>
                  <a:pt x="442" y="645"/>
                  <a:pt x="437" y="650"/>
                  <a:pt x="437" y="650"/>
                </a:cubicBezTo>
                <a:cubicBezTo>
                  <a:pt x="437" y="650"/>
                  <a:pt x="442" y="656"/>
                  <a:pt x="442" y="661"/>
                </a:cubicBezTo>
                <a:cubicBezTo>
                  <a:pt x="441" y="662"/>
                  <a:pt x="440" y="663"/>
                  <a:pt x="439" y="663"/>
                </a:cubicBezTo>
                <a:cubicBezTo>
                  <a:pt x="435" y="663"/>
                  <a:pt x="431" y="654"/>
                  <a:pt x="431" y="645"/>
                </a:cubicBezTo>
                <a:cubicBezTo>
                  <a:pt x="431" y="641"/>
                  <a:pt x="432" y="640"/>
                  <a:pt x="433" y="640"/>
                </a:cubicBezTo>
                <a:cubicBezTo>
                  <a:pt x="435" y="640"/>
                  <a:pt x="439" y="645"/>
                  <a:pt x="442" y="645"/>
                </a:cubicBezTo>
                <a:cubicBezTo>
                  <a:pt x="440" y="639"/>
                  <a:pt x="438" y="639"/>
                  <a:pt x="436" y="639"/>
                </a:cubicBezTo>
                <a:cubicBezTo>
                  <a:pt x="434" y="639"/>
                  <a:pt x="431" y="639"/>
                  <a:pt x="426" y="633"/>
                </a:cubicBezTo>
                <a:cubicBezTo>
                  <a:pt x="427" y="631"/>
                  <a:pt x="428" y="630"/>
                  <a:pt x="429" y="629"/>
                </a:cubicBezTo>
                <a:lnTo>
                  <a:pt x="429" y="629"/>
                </a:lnTo>
                <a:cubicBezTo>
                  <a:pt x="429" y="629"/>
                  <a:pt x="428" y="629"/>
                  <a:pt x="428" y="629"/>
                </a:cubicBezTo>
                <a:cubicBezTo>
                  <a:pt x="428" y="629"/>
                  <a:pt x="427" y="629"/>
                  <a:pt x="426" y="628"/>
                </a:cubicBezTo>
                <a:cubicBezTo>
                  <a:pt x="426" y="622"/>
                  <a:pt x="431" y="622"/>
                  <a:pt x="431" y="617"/>
                </a:cubicBezTo>
                <a:lnTo>
                  <a:pt x="426" y="611"/>
                </a:lnTo>
                <a:cubicBezTo>
                  <a:pt x="431" y="611"/>
                  <a:pt x="426" y="600"/>
                  <a:pt x="431" y="594"/>
                </a:cubicBezTo>
                <a:cubicBezTo>
                  <a:pt x="430" y="593"/>
                  <a:pt x="430" y="593"/>
                  <a:pt x="429" y="593"/>
                </a:cubicBezTo>
                <a:cubicBezTo>
                  <a:pt x="427" y="593"/>
                  <a:pt x="426" y="598"/>
                  <a:pt x="424" y="598"/>
                </a:cubicBezTo>
                <a:cubicBezTo>
                  <a:pt x="423" y="598"/>
                  <a:pt x="423" y="598"/>
                  <a:pt x="423" y="598"/>
                </a:cubicBezTo>
                <a:lnTo>
                  <a:pt x="423" y="598"/>
                </a:lnTo>
                <a:cubicBezTo>
                  <a:pt x="426" y="604"/>
                  <a:pt x="426" y="612"/>
                  <a:pt x="426" y="617"/>
                </a:cubicBezTo>
                <a:lnTo>
                  <a:pt x="420" y="611"/>
                </a:lnTo>
                <a:cubicBezTo>
                  <a:pt x="414" y="605"/>
                  <a:pt x="420" y="600"/>
                  <a:pt x="420" y="594"/>
                </a:cubicBezTo>
                <a:lnTo>
                  <a:pt x="420" y="594"/>
                </a:lnTo>
                <a:lnTo>
                  <a:pt x="414" y="600"/>
                </a:lnTo>
                <a:cubicBezTo>
                  <a:pt x="414" y="605"/>
                  <a:pt x="420" y="605"/>
                  <a:pt x="414" y="611"/>
                </a:cubicBezTo>
                <a:cubicBezTo>
                  <a:pt x="414" y="610"/>
                  <a:pt x="414" y="610"/>
                  <a:pt x="414" y="610"/>
                </a:cubicBezTo>
                <a:cubicBezTo>
                  <a:pt x="414" y="610"/>
                  <a:pt x="414" y="623"/>
                  <a:pt x="409" y="628"/>
                </a:cubicBezTo>
                <a:cubicBezTo>
                  <a:pt x="409" y="628"/>
                  <a:pt x="409" y="628"/>
                  <a:pt x="403" y="622"/>
                </a:cubicBezTo>
                <a:cubicBezTo>
                  <a:pt x="398" y="632"/>
                  <a:pt x="394" y="633"/>
                  <a:pt x="389" y="641"/>
                </a:cubicBezTo>
                <a:lnTo>
                  <a:pt x="389" y="641"/>
                </a:lnTo>
                <a:cubicBezTo>
                  <a:pt x="389" y="636"/>
                  <a:pt x="385" y="632"/>
                  <a:pt x="381" y="628"/>
                </a:cubicBezTo>
                <a:cubicBezTo>
                  <a:pt x="383" y="628"/>
                  <a:pt x="385" y="626"/>
                  <a:pt x="385" y="622"/>
                </a:cubicBezTo>
                <a:lnTo>
                  <a:pt x="385" y="622"/>
                </a:lnTo>
                <a:cubicBezTo>
                  <a:pt x="382" y="623"/>
                  <a:pt x="381" y="629"/>
                  <a:pt x="378" y="629"/>
                </a:cubicBezTo>
                <a:cubicBezTo>
                  <a:pt x="377" y="629"/>
                  <a:pt x="376" y="629"/>
                  <a:pt x="375" y="628"/>
                </a:cubicBezTo>
                <a:cubicBezTo>
                  <a:pt x="375" y="622"/>
                  <a:pt x="375" y="617"/>
                  <a:pt x="375" y="611"/>
                </a:cubicBezTo>
                <a:cubicBezTo>
                  <a:pt x="370" y="611"/>
                  <a:pt x="375" y="622"/>
                  <a:pt x="370" y="622"/>
                </a:cubicBezTo>
                <a:cubicBezTo>
                  <a:pt x="370" y="622"/>
                  <a:pt x="370" y="622"/>
                  <a:pt x="370" y="617"/>
                </a:cubicBezTo>
                <a:cubicBezTo>
                  <a:pt x="370" y="617"/>
                  <a:pt x="364" y="622"/>
                  <a:pt x="364" y="628"/>
                </a:cubicBezTo>
                <a:cubicBezTo>
                  <a:pt x="362" y="621"/>
                  <a:pt x="361" y="620"/>
                  <a:pt x="359" y="620"/>
                </a:cubicBezTo>
                <a:cubicBezTo>
                  <a:pt x="359" y="620"/>
                  <a:pt x="358" y="621"/>
                  <a:pt x="357" y="621"/>
                </a:cubicBezTo>
                <a:cubicBezTo>
                  <a:pt x="356" y="621"/>
                  <a:pt x="355" y="620"/>
                  <a:pt x="353" y="617"/>
                </a:cubicBezTo>
                <a:lnTo>
                  <a:pt x="353" y="617"/>
                </a:lnTo>
                <a:cubicBezTo>
                  <a:pt x="347" y="617"/>
                  <a:pt x="358" y="622"/>
                  <a:pt x="358" y="628"/>
                </a:cubicBezTo>
                <a:cubicBezTo>
                  <a:pt x="357" y="630"/>
                  <a:pt x="355" y="630"/>
                  <a:pt x="353" y="630"/>
                </a:cubicBezTo>
                <a:cubicBezTo>
                  <a:pt x="350" y="630"/>
                  <a:pt x="347" y="628"/>
                  <a:pt x="347" y="628"/>
                </a:cubicBezTo>
                <a:cubicBezTo>
                  <a:pt x="347" y="628"/>
                  <a:pt x="347" y="622"/>
                  <a:pt x="353" y="622"/>
                </a:cubicBezTo>
                <a:lnTo>
                  <a:pt x="347" y="617"/>
                </a:lnTo>
                <a:cubicBezTo>
                  <a:pt x="347" y="616"/>
                  <a:pt x="346" y="616"/>
                  <a:pt x="346" y="616"/>
                </a:cubicBezTo>
                <a:cubicBezTo>
                  <a:pt x="343" y="616"/>
                  <a:pt x="345" y="630"/>
                  <a:pt x="340" y="630"/>
                </a:cubicBezTo>
                <a:cubicBezTo>
                  <a:pt x="339" y="630"/>
                  <a:pt x="338" y="630"/>
                  <a:pt x="336" y="628"/>
                </a:cubicBezTo>
                <a:cubicBezTo>
                  <a:pt x="342" y="622"/>
                  <a:pt x="336" y="622"/>
                  <a:pt x="336" y="617"/>
                </a:cubicBezTo>
                <a:cubicBezTo>
                  <a:pt x="336" y="617"/>
                  <a:pt x="330" y="617"/>
                  <a:pt x="336" y="622"/>
                </a:cubicBezTo>
                <a:cubicBezTo>
                  <a:pt x="330" y="622"/>
                  <a:pt x="330" y="622"/>
                  <a:pt x="325" y="617"/>
                </a:cubicBezTo>
                <a:cubicBezTo>
                  <a:pt x="325" y="622"/>
                  <a:pt x="325" y="628"/>
                  <a:pt x="319" y="633"/>
                </a:cubicBezTo>
                <a:cubicBezTo>
                  <a:pt x="319" y="633"/>
                  <a:pt x="314" y="622"/>
                  <a:pt x="308" y="622"/>
                </a:cubicBezTo>
                <a:cubicBezTo>
                  <a:pt x="307" y="623"/>
                  <a:pt x="305" y="624"/>
                  <a:pt x="304" y="624"/>
                </a:cubicBezTo>
                <a:cubicBezTo>
                  <a:pt x="300" y="624"/>
                  <a:pt x="297" y="623"/>
                  <a:pt x="294" y="623"/>
                </a:cubicBezTo>
                <a:cubicBezTo>
                  <a:pt x="291" y="623"/>
                  <a:pt x="288" y="624"/>
                  <a:pt x="286" y="628"/>
                </a:cubicBezTo>
                <a:cubicBezTo>
                  <a:pt x="274" y="628"/>
                  <a:pt x="286" y="639"/>
                  <a:pt x="280" y="639"/>
                </a:cubicBezTo>
                <a:cubicBezTo>
                  <a:pt x="280" y="628"/>
                  <a:pt x="274" y="633"/>
                  <a:pt x="274" y="628"/>
                </a:cubicBezTo>
                <a:cubicBezTo>
                  <a:pt x="272" y="627"/>
                  <a:pt x="270" y="626"/>
                  <a:pt x="268" y="626"/>
                </a:cubicBezTo>
                <a:cubicBezTo>
                  <a:pt x="263" y="626"/>
                  <a:pt x="258" y="629"/>
                  <a:pt x="253" y="629"/>
                </a:cubicBezTo>
                <a:cubicBezTo>
                  <a:pt x="251" y="629"/>
                  <a:pt x="249" y="629"/>
                  <a:pt x="246" y="628"/>
                </a:cubicBezTo>
                <a:cubicBezTo>
                  <a:pt x="246" y="628"/>
                  <a:pt x="246" y="622"/>
                  <a:pt x="246" y="622"/>
                </a:cubicBezTo>
                <a:lnTo>
                  <a:pt x="230" y="622"/>
                </a:lnTo>
                <a:cubicBezTo>
                  <a:pt x="227" y="619"/>
                  <a:pt x="224" y="618"/>
                  <a:pt x="222" y="618"/>
                </a:cubicBezTo>
                <a:cubicBezTo>
                  <a:pt x="215" y="618"/>
                  <a:pt x="210" y="628"/>
                  <a:pt x="202" y="628"/>
                </a:cubicBezTo>
                <a:cubicBezTo>
                  <a:pt x="202" y="628"/>
                  <a:pt x="202" y="622"/>
                  <a:pt x="202" y="622"/>
                </a:cubicBezTo>
                <a:cubicBezTo>
                  <a:pt x="199" y="620"/>
                  <a:pt x="197" y="618"/>
                  <a:pt x="195" y="618"/>
                </a:cubicBezTo>
                <a:cubicBezTo>
                  <a:pt x="191" y="618"/>
                  <a:pt x="188" y="621"/>
                  <a:pt x="185" y="628"/>
                </a:cubicBezTo>
                <a:cubicBezTo>
                  <a:pt x="183" y="625"/>
                  <a:pt x="183" y="624"/>
                  <a:pt x="182" y="624"/>
                </a:cubicBezTo>
                <a:cubicBezTo>
                  <a:pt x="182" y="624"/>
                  <a:pt x="182" y="626"/>
                  <a:pt x="180" y="626"/>
                </a:cubicBezTo>
                <a:cubicBezTo>
                  <a:pt x="179" y="626"/>
                  <a:pt x="177" y="625"/>
                  <a:pt x="174" y="622"/>
                </a:cubicBezTo>
                <a:cubicBezTo>
                  <a:pt x="168" y="617"/>
                  <a:pt x="168" y="617"/>
                  <a:pt x="162" y="617"/>
                </a:cubicBezTo>
                <a:cubicBezTo>
                  <a:pt x="157" y="628"/>
                  <a:pt x="157" y="639"/>
                  <a:pt x="146" y="639"/>
                </a:cubicBezTo>
                <a:cubicBezTo>
                  <a:pt x="146" y="622"/>
                  <a:pt x="151" y="633"/>
                  <a:pt x="151" y="622"/>
                </a:cubicBezTo>
                <a:lnTo>
                  <a:pt x="151" y="622"/>
                </a:lnTo>
                <a:cubicBezTo>
                  <a:pt x="148" y="622"/>
                  <a:pt x="146" y="625"/>
                  <a:pt x="146" y="625"/>
                </a:cubicBezTo>
                <a:cubicBezTo>
                  <a:pt x="146" y="625"/>
                  <a:pt x="146" y="624"/>
                  <a:pt x="146" y="622"/>
                </a:cubicBezTo>
                <a:cubicBezTo>
                  <a:pt x="146" y="617"/>
                  <a:pt x="146" y="622"/>
                  <a:pt x="146" y="611"/>
                </a:cubicBezTo>
                <a:cubicBezTo>
                  <a:pt x="141" y="611"/>
                  <a:pt x="140" y="629"/>
                  <a:pt x="140" y="629"/>
                </a:cubicBezTo>
                <a:cubicBezTo>
                  <a:pt x="140" y="629"/>
                  <a:pt x="140" y="628"/>
                  <a:pt x="140" y="628"/>
                </a:cubicBezTo>
                <a:cubicBezTo>
                  <a:pt x="140" y="633"/>
                  <a:pt x="140" y="633"/>
                  <a:pt x="140" y="633"/>
                </a:cubicBezTo>
                <a:cubicBezTo>
                  <a:pt x="140" y="637"/>
                  <a:pt x="139" y="639"/>
                  <a:pt x="137" y="639"/>
                </a:cubicBezTo>
                <a:cubicBezTo>
                  <a:pt x="134" y="639"/>
                  <a:pt x="132" y="637"/>
                  <a:pt x="130" y="637"/>
                </a:cubicBezTo>
                <a:cubicBezTo>
                  <a:pt x="129" y="637"/>
                  <a:pt x="129" y="638"/>
                  <a:pt x="129" y="639"/>
                </a:cubicBezTo>
                <a:cubicBezTo>
                  <a:pt x="129" y="639"/>
                  <a:pt x="134" y="645"/>
                  <a:pt x="134" y="650"/>
                </a:cubicBezTo>
                <a:cubicBezTo>
                  <a:pt x="123" y="650"/>
                  <a:pt x="123" y="661"/>
                  <a:pt x="123" y="673"/>
                </a:cubicBezTo>
                <a:cubicBezTo>
                  <a:pt x="118" y="667"/>
                  <a:pt x="123" y="656"/>
                  <a:pt x="123" y="645"/>
                </a:cubicBezTo>
                <a:cubicBezTo>
                  <a:pt x="123" y="639"/>
                  <a:pt x="118" y="633"/>
                  <a:pt x="118" y="628"/>
                </a:cubicBezTo>
                <a:cubicBezTo>
                  <a:pt x="112" y="628"/>
                  <a:pt x="112" y="639"/>
                  <a:pt x="106" y="639"/>
                </a:cubicBezTo>
                <a:cubicBezTo>
                  <a:pt x="102" y="639"/>
                  <a:pt x="97" y="651"/>
                  <a:pt x="92" y="651"/>
                </a:cubicBezTo>
                <a:cubicBezTo>
                  <a:pt x="91" y="651"/>
                  <a:pt x="90" y="651"/>
                  <a:pt x="90" y="650"/>
                </a:cubicBezTo>
                <a:cubicBezTo>
                  <a:pt x="90" y="656"/>
                  <a:pt x="90" y="650"/>
                  <a:pt x="84" y="661"/>
                </a:cubicBezTo>
                <a:cubicBezTo>
                  <a:pt x="84" y="658"/>
                  <a:pt x="82" y="654"/>
                  <a:pt x="82" y="650"/>
                </a:cubicBezTo>
                <a:lnTo>
                  <a:pt x="82" y="650"/>
                </a:lnTo>
                <a:cubicBezTo>
                  <a:pt x="76" y="660"/>
                  <a:pt x="67" y="658"/>
                  <a:pt x="67" y="673"/>
                </a:cubicBezTo>
                <a:cubicBezTo>
                  <a:pt x="67" y="673"/>
                  <a:pt x="67" y="661"/>
                  <a:pt x="67" y="661"/>
                </a:cubicBezTo>
                <a:cubicBezTo>
                  <a:pt x="67" y="661"/>
                  <a:pt x="73" y="661"/>
                  <a:pt x="73" y="656"/>
                </a:cubicBezTo>
                <a:cubicBezTo>
                  <a:pt x="67" y="656"/>
                  <a:pt x="67" y="650"/>
                  <a:pt x="67" y="650"/>
                </a:cubicBezTo>
                <a:cubicBezTo>
                  <a:pt x="62" y="661"/>
                  <a:pt x="56" y="667"/>
                  <a:pt x="56" y="678"/>
                </a:cubicBezTo>
                <a:cubicBezTo>
                  <a:pt x="50" y="673"/>
                  <a:pt x="50" y="667"/>
                  <a:pt x="50" y="661"/>
                </a:cubicBezTo>
                <a:lnTo>
                  <a:pt x="50" y="661"/>
                </a:lnTo>
                <a:cubicBezTo>
                  <a:pt x="39" y="667"/>
                  <a:pt x="56" y="684"/>
                  <a:pt x="45" y="689"/>
                </a:cubicBezTo>
                <a:cubicBezTo>
                  <a:pt x="39" y="678"/>
                  <a:pt x="50" y="673"/>
                  <a:pt x="45" y="673"/>
                </a:cubicBezTo>
                <a:cubicBezTo>
                  <a:pt x="42" y="668"/>
                  <a:pt x="41" y="666"/>
                  <a:pt x="40" y="666"/>
                </a:cubicBezTo>
                <a:lnTo>
                  <a:pt x="40" y="666"/>
                </a:lnTo>
                <a:cubicBezTo>
                  <a:pt x="38" y="666"/>
                  <a:pt x="42" y="689"/>
                  <a:pt x="34" y="689"/>
                </a:cubicBezTo>
                <a:cubicBezTo>
                  <a:pt x="34" y="678"/>
                  <a:pt x="39" y="678"/>
                  <a:pt x="34" y="673"/>
                </a:cubicBezTo>
                <a:cubicBezTo>
                  <a:pt x="29" y="673"/>
                  <a:pt x="28" y="690"/>
                  <a:pt x="24" y="690"/>
                </a:cubicBezTo>
                <a:cubicBezTo>
                  <a:pt x="24" y="690"/>
                  <a:pt x="23" y="690"/>
                  <a:pt x="22" y="689"/>
                </a:cubicBezTo>
                <a:lnTo>
                  <a:pt x="22" y="684"/>
                </a:lnTo>
                <a:lnTo>
                  <a:pt x="11" y="684"/>
                </a:lnTo>
                <a:cubicBezTo>
                  <a:pt x="9" y="683"/>
                  <a:pt x="7" y="682"/>
                  <a:pt x="6" y="682"/>
                </a:cubicBezTo>
                <a:cubicBezTo>
                  <a:pt x="3" y="682"/>
                  <a:pt x="4" y="685"/>
                  <a:pt x="2" y="685"/>
                </a:cubicBezTo>
                <a:cubicBezTo>
                  <a:pt x="2" y="685"/>
                  <a:pt x="1" y="685"/>
                  <a:pt x="0" y="684"/>
                </a:cubicBezTo>
                <a:lnTo>
                  <a:pt x="0" y="689"/>
                </a:lnTo>
                <a:cubicBezTo>
                  <a:pt x="3" y="692"/>
                  <a:pt x="6" y="694"/>
                  <a:pt x="8" y="694"/>
                </a:cubicBezTo>
                <a:cubicBezTo>
                  <a:pt x="10" y="694"/>
                  <a:pt x="11" y="692"/>
                  <a:pt x="11" y="689"/>
                </a:cubicBezTo>
                <a:cubicBezTo>
                  <a:pt x="11" y="695"/>
                  <a:pt x="17" y="706"/>
                  <a:pt x="17" y="717"/>
                </a:cubicBezTo>
                <a:lnTo>
                  <a:pt x="17" y="712"/>
                </a:lnTo>
                <a:cubicBezTo>
                  <a:pt x="28" y="729"/>
                  <a:pt x="45" y="729"/>
                  <a:pt x="56" y="734"/>
                </a:cubicBezTo>
                <a:cubicBezTo>
                  <a:pt x="58" y="731"/>
                  <a:pt x="59" y="730"/>
                  <a:pt x="61" y="730"/>
                </a:cubicBezTo>
                <a:cubicBezTo>
                  <a:pt x="63" y="730"/>
                  <a:pt x="66" y="733"/>
                  <a:pt x="68" y="733"/>
                </a:cubicBezTo>
                <a:cubicBezTo>
                  <a:pt x="70" y="733"/>
                  <a:pt x="71" y="732"/>
                  <a:pt x="73" y="729"/>
                </a:cubicBezTo>
                <a:cubicBezTo>
                  <a:pt x="73" y="721"/>
                  <a:pt x="73" y="719"/>
                  <a:pt x="73" y="719"/>
                </a:cubicBezTo>
                <a:cubicBezTo>
                  <a:pt x="74" y="719"/>
                  <a:pt x="75" y="723"/>
                  <a:pt x="78" y="723"/>
                </a:cubicBezTo>
                <a:cubicBezTo>
                  <a:pt x="78" y="723"/>
                  <a:pt x="84" y="734"/>
                  <a:pt x="84" y="734"/>
                </a:cubicBezTo>
                <a:cubicBezTo>
                  <a:pt x="84" y="729"/>
                  <a:pt x="90" y="729"/>
                  <a:pt x="90" y="729"/>
                </a:cubicBezTo>
                <a:cubicBezTo>
                  <a:pt x="90" y="729"/>
                  <a:pt x="97" y="736"/>
                  <a:pt x="100" y="736"/>
                </a:cubicBezTo>
                <a:cubicBezTo>
                  <a:pt x="100" y="736"/>
                  <a:pt x="101" y="735"/>
                  <a:pt x="101" y="734"/>
                </a:cubicBezTo>
                <a:cubicBezTo>
                  <a:pt x="106" y="734"/>
                  <a:pt x="101" y="734"/>
                  <a:pt x="101" y="740"/>
                </a:cubicBezTo>
                <a:cubicBezTo>
                  <a:pt x="101" y="741"/>
                  <a:pt x="101" y="741"/>
                  <a:pt x="101" y="741"/>
                </a:cubicBezTo>
                <a:cubicBezTo>
                  <a:pt x="101" y="741"/>
                  <a:pt x="102" y="738"/>
                  <a:pt x="104" y="738"/>
                </a:cubicBezTo>
                <a:cubicBezTo>
                  <a:pt x="104" y="738"/>
                  <a:pt x="105" y="739"/>
                  <a:pt x="106" y="740"/>
                </a:cubicBezTo>
                <a:cubicBezTo>
                  <a:pt x="112" y="740"/>
                  <a:pt x="118" y="740"/>
                  <a:pt x="123" y="745"/>
                </a:cubicBezTo>
                <a:cubicBezTo>
                  <a:pt x="123" y="735"/>
                  <a:pt x="125" y="733"/>
                  <a:pt x="127" y="733"/>
                </a:cubicBezTo>
                <a:cubicBezTo>
                  <a:pt x="128" y="733"/>
                  <a:pt x="129" y="734"/>
                  <a:pt x="129" y="734"/>
                </a:cubicBezTo>
                <a:cubicBezTo>
                  <a:pt x="129" y="734"/>
                  <a:pt x="134" y="734"/>
                  <a:pt x="134" y="740"/>
                </a:cubicBezTo>
                <a:lnTo>
                  <a:pt x="140" y="729"/>
                </a:lnTo>
                <a:cubicBezTo>
                  <a:pt x="140" y="726"/>
                  <a:pt x="140" y="725"/>
                  <a:pt x="141" y="725"/>
                </a:cubicBezTo>
                <a:cubicBezTo>
                  <a:pt x="142" y="725"/>
                  <a:pt x="144" y="730"/>
                  <a:pt x="145" y="730"/>
                </a:cubicBezTo>
                <a:cubicBezTo>
                  <a:pt x="146" y="730"/>
                  <a:pt x="146" y="729"/>
                  <a:pt x="146" y="729"/>
                </a:cubicBezTo>
                <a:cubicBezTo>
                  <a:pt x="147" y="727"/>
                  <a:pt x="149" y="726"/>
                  <a:pt x="151" y="726"/>
                </a:cubicBezTo>
                <a:cubicBezTo>
                  <a:pt x="155" y="726"/>
                  <a:pt x="159" y="730"/>
                  <a:pt x="162" y="734"/>
                </a:cubicBezTo>
                <a:cubicBezTo>
                  <a:pt x="170" y="726"/>
                  <a:pt x="177" y="724"/>
                  <a:pt x="184" y="724"/>
                </a:cubicBezTo>
                <a:cubicBezTo>
                  <a:pt x="198" y="724"/>
                  <a:pt x="211" y="736"/>
                  <a:pt x="228" y="736"/>
                </a:cubicBezTo>
                <a:cubicBezTo>
                  <a:pt x="232" y="736"/>
                  <a:pt x="236" y="736"/>
                  <a:pt x="241" y="734"/>
                </a:cubicBezTo>
                <a:cubicBezTo>
                  <a:pt x="241" y="729"/>
                  <a:pt x="235" y="729"/>
                  <a:pt x="241" y="723"/>
                </a:cubicBezTo>
                <a:lnTo>
                  <a:pt x="246" y="723"/>
                </a:lnTo>
                <a:cubicBezTo>
                  <a:pt x="244" y="720"/>
                  <a:pt x="242" y="720"/>
                  <a:pt x="242" y="720"/>
                </a:cubicBezTo>
                <a:cubicBezTo>
                  <a:pt x="241" y="720"/>
                  <a:pt x="241" y="720"/>
                  <a:pt x="241" y="717"/>
                </a:cubicBezTo>
                <a:cubicBezTo>
                  <a:pt x="235" y="717"/>
                  <a:pt x="235" y="723"/>
                  <a:pt x="235" y="723"/>
                </a:cubicBezTo>
                <a:cubicBezTo>
                  <a:pt x="235" y="718"/>
                  <a:pt x="235" y="710"/>
                  <a:pt x="238" y="710"/>
                </a:cubicBezTo>
                <a:cubicBezTo>
                  <a:pt x="239" y="710"/>
                  <a:pt x="240" y="711"/>
                  <a:pt x="241" y="712"/>
                </a:cubicBezTo>
                <a:cubicBezTo>
                  <a:pt x="241" y="714"/>
                  <a:pt x="241" y="714"/>
                  <a:pt x="241" y="714"/>
                </a:cubicBezTo>
                <a:cubicBezTo>
                  <a:pt x="241" y="714"/>
                  <a:pt x="243" y="712"/>
                  <a:pt x="246" y="712"/>
                </a:cubicBezTo>
                <a:cubicBezTo>
                  <a:pt x="246" y="712"/>
                  <a:pt x="246" y="712"/>
                  <a:pt x="246" y="717"/>
                </a:cubicBezTo>
                <a:lnTo>
                  <a:pt x="258" y="723"/>
                </a:lnTo>
                <a:cubicBezTo>
                  <a:pt x="258" y="716"/>
                  <a:pt x="259" y="714"/>
                  <a:pt x="260" y="714"/>
                </a:cubicBezTo>
                <a:cubicBezTo>
                  <a:pt x="262" y="714"/>
                  <a:pt x="266" y="717"/>
                  <a:pt x="269" y="717"/>
                </a:cubicBezTo>
                <a:cubicBezTo>
                  <a:pt x="269" y="729"/>
                  <a:pt x="263" y="723"/>
                  <a:pt x="263" y="734"/>
                </a:cubicBezTo>
                <a:lnTo>
                  <a:pt x="269" y="734"/>
                </a:lnTo>
                <a:lnTo>
                  <a:pt x="274" y="729"/>
                </a:lnTo>
                <a:cubicBezTo>
                  <a:pt x="274" y="740"/>
                  <a:pt x="274" y="734"/>
                  <a:pt x="274" y="740"/>
                </a:cubicBezTo>
                <a:cubicBezTo>
                  <a:pt x="276" y="741"/>
                  <a:pt x="278" y="741"/>
                  <a:pt x="279" y="741"/>
                </a:cubicBezTo>
                <a:cubicBezTo>
                  <a:pt x="285" y="741"/>
                  <a:pt x="289" y="736"/>
                  <a:pt x="295" y="736"/>
                </a:cubicBezTo>
                <a:cubicBezTo>
                  <a:pt x="297" y="736"/>
                  <a:pt x="300" y="737"/>
                  <a:pt x="302" y="740"/>
                </a:cubicBezTo>
                <a:cubicBezTo>
                  <a:pt x="298" y="735"/>
                  <a:pt x="301" y="727"/>
                  <a:pt x="302" y="727"/>
                </a:cubicBezTo>
                <a:lnTo>
                  <a:pt x="302" y="727"/>
                </a:lnTo>
                <a:cubicBezTo>
                  <a:pt x="302" y="727"/>
                  <a:pt x="302" y="727"/>
                  <a:pt x="302" y="729"/>
                </a:cubicBezTo>
                <a:cubicBezTo>
                  <a:pt x="308" y="729"/>
                  <a:pt x="308" y="729"/>
                  <a:pt x="308" y="734"/>
                </a:cubicBezTo>
                <a:lnTo>
                  <a:pt x="308" y="729"/>
                </a:lnTo>
                <a:cubicBezTo>
                  <a:pt x="311" y="737"/>
                  <a:pt x="314" y="738"/>
                  <a:pt x="316" y="738"/>
                </a:cubicBezTo>
                <a:cubicBezTo>
                  <a:pt x="318" y="738"/>
                  <a:pt x="319" y="738"/>
                  <a:pt x="321" y="738"/>
                </a:cubicBezTo>
                <a:cubicBezTo>
                  <a:pt x="322" y="738"/>
                  <a:pt x="323" y="738"/>
                  <a:pt x="325" y="740"/>
                </a:cubicBezTo>
                <a:cubicBezTo>
                  <a:pt x="330" y="734"/>
                  <a:pt x="330" y="734"/>
                  <a:pt x="336" y="734"/>
                </a:cubicBezTo>
                <a:lnTo>
                  <a:pt x="336" y="740"/>
                </a:lnTo>
                <a:cubicBezTo>
                  <a:pt x="337" y="740"/>
                  <a:pt x="337" y="741"/>
                  <a:pt x="338" y="741"/>
                </a:cubicBezTo>
                <a:cubicBezTo>
                  <a:pt x="340" y="741"/>
                  <a:pt x="338" y="728"/>
                  <a:pt x="340" y="728"/>
                </a:cubicBezTo>
                <a:cubicBezTo>
                  <a:pt x="341" y="728"/>
                  <a:pt x="341" y="728"/>
                  <a:pt x="342" y="729"/>
                </a:cubicBezTo>
                <a:cubicBezTo>
                  <a:pt x="342" y="723"/>
                  <a:pt x="336" y="717"/>
                  <a:pt x="336" y="712"/>
                </a:cubicBezTo>
                <a:lnTo>
                  <a:pt x="336" y="712"/>
                </a:lnTo>
                <a:cubicBezTo>
                  <a:pt x="336" y="715"/>
                  <a:pt x="338" y="716"/>
                  <a:pt x="339" y="716"/>
                </a:cubicBezTo>
                <a:cubicBezTo>
                  <a:pt x="340" y="716"/>
                  <a:pt x="342" y="715"/>
                  <a:pt x="342" y="712"/>
                </a:cubicBezTo>
                <a:cubicBezTo>
                  <a:pt x="344" y="710"/>
                  <a:pt x="345" y="709"/>
                  <a:pt x="346" y="709"/>
                </a:cubicBezTo>
                <a:cubicBezTo>
                  <a:pt x="347" y="709"/>
                  <a:pt x="347" y="712"/>
                  <a:pt x="347" y="712"/>
                </a:cubicBezTo>
                <a:lnTo>
                  <a:pt x="347" y="706"/>
                </a:lnTo>
                <a:cubicBezTo>
                  <a:pt x="353" y="712"/>
                  <a:pt x="353" y="717"/>
                  <a:pt x="353" y="723"/>
                </a:cubicBezTo>
                <a:cubicBezTo>
                  <a:pt x="353" y="721"/>
                  <a:pt x="354" y="720"/>
                  <a:pt x="355" y="720"/>
                </a:cubicBezTo>
                <a:cubicBezTo>
                  <a:pt x="357" y="720"/>
                  <a:pt x="360" y="723"/>
                  <a:pt x="364" y="723"/>
                </a:cubicBezTo>
                <a:lnTo>
                  <a:pt x="358" y="729"/>
                </a:lnTo>
                <a:lnTo>
                  <a:pt x="364" y="729"/>
                </a:lnTo>
                <a:cubicBezTo>
                  <a:pt x="370" y="723"/>
                  <a:pt x="375" y="723"/>
                  <a:pt x="375" y="723"/>
                </a:cubicBezTo>
                <a:lnTo>
                  <a:pt x="375" y="729"/>
                </a:lnTo>
                <a:cubicBezTo>
                  <a:pt x="377" y="727"/>
                  <a:pt x="378" y="726"/>
                  <a:pt x="379" y="726"/>
                </a:cubicBezTo>
                <a:cubicBezTo>
                  <a:pt x="381" y="726"/>
                  <a:pt x="383" y="730"/>
                  <a:pt x="386" y="734"/>
                </a:cubicBezTo>
                <a:cubicBezTo>
                  <a:pt x="387" y="732"/>
                  <a:pt x="388" y="732"/>
                  <a:pt x="389" y="732"/>
                </a:cubicBezTo>
                <a:cubicBezTo>
                  <a:pt x="393" y="732"/>
                  <a:pt x="399" y="742"/>
                  <a:pt x="404" y="742"/>
                </a:cubicBezTo>
                <a:cubicBezTo>
                  <a:pt x="406" y="742"/>
                  <a:pt x="407" y="740"/>
                  <a:pt x="409" y="734"/>
                </a:cubicBezTo>
                <a:lnTo>
                  <a:pt x="409" y="745"/>
                </a:lnTo>
                <a:cubicBezTo>
                  <a:pt x="412" y="737"/>
                  <a:pt x="416" y="737"/>
                  <a:pt x="420" y="737"/>
                </a:cubicBezTo>
                <a:cubicBezTo>
                  <a:pt x="424" y="737"/>
                  <a:pt x="428" y="737"/>
                  <a:pt x="431" y="729"/>
                </a:cubicBezTo>
                <a:cubicBezTo>
                  <a:pt x="434" y="733"/>
                  <a:pt x="435" y="735"/>
                  <a:pt x="436" y="735"/>
                </a:cubicBezTo>
                <a:cubicBezTo>
                  <a:pt x="440" y="735"/>
                  <a:pt x="440" y="722"/>
                  <a:pt x="443" y="722"/>
                </a:cubicBezTo>
                <a:cubicBezTo>
                  <a:pt x="444" y="722"/>
                  <a:pt x="446" y="724"/>
                  <a:pt x="448" y="729"/>
                </a:cubicBezTo>
                <a:lnTo>
                  <a:pt x="448" y="723"/>
                </a:lnTo>
                <a:cubicBezTo>
                  <a:pt x="470" y="723"/>
                  <a:pt x="493" y="730"/>
                  <a:pt x="512" y="730"/>
                </a:cubicBezTo>
                <a:cubicBezTo>
                  <a:pt x="517" y="730"/>
                  <a:pt x="522" y="730"/>
                  <a:pt x="526" y="729"/>
                </a:cubicBezTo>
                <a:cubicBezTo>
                  <a:pt x="532" y="757"/>
                  <a:pt x="538" y="779"/>
                  <a:pt x="538" y="807"/>
                </a:cubicBezTo>
                <a:cubicBezTo>
                  <a:pt x="540" y="810"/>
                  <a:pt x="545" y="810"/>
                  <a:pt x="549" y="810"/>
                </a:cubicBezTo>
                <a:cubicBezTo>
                  <a:pt x="553" y="810"/>
                  <a:pt x="557" y="810"/>
                  <a:pt x="560" y="813"/>
                </a:cubicBezTo>
                <a:cubicBezTo>
                  <a:pt x="560" y="813"/>
                  <a:pt x="560" y="818"/>
                  <a:pt x="554" y="818"/>
                </a:cubicBezTo>
                <a:lnTo>
                  <a:pt x="543" y="818"/>
                </a:lnTo>
                <a:cubicBezTo>
                  <a:pt x="543" y="824"/>
                  <a:pt x="538" y="835"/>
                  <a:pt x="543" y="841"/>
                </a:cubicBezTo>
                <a:lnTo>
                  <a:pt x="554" y="835"/>
                </a:lnTo>
                <a:cubicBezTo>
                  <a:pt x="554" y="835"/>
                  <a:pt x="554" y="841"/>
                  <a:pt x="554" y="841"/>
                </a:cubicBezTo>
                <a:cubicBezTo>
                  <a:pt x="551" y="841"/>
                  <a:pt x="548" y="842"/>
                  <a:pt x="546" y="843"/>
                </a:cubicBezTo>
                <a:lnTo>
                  <a:pt x="546" y="843"/>
                </a:lnTo>
                <a:cubicBezTo>
                  <a:pt x="545" y="842"/>
                  <a:pt x="545" y="841"/>
                  <a:pt x="543" y="841"/>
                </a:cubicBezTo>
                <a:lnTo>
                  <a:pt x="543" y="841"/>
                </a:lnTo>
                <a:cubicBezTo>
                  <a:pt x="543" y="842"/>
                  <a:pt x="544" y="843"/>
                  <a:pt x="545" y="843"/>
                </a:cubicBezTo>
                <a:cubicBezTo>
                  <a:pt x="545" y="843"/>
                  <a:pt x="546" y="843"/>
                  <a:pt x="546" y="843"/>
                </a:cubicBezTo>
                <a:lnTo>
                  <a:pt x="546" y="843"/>
                </a:lnTo>
                <a:cubicBezTo>
                  <a:pt x="556" y="852"/>
                  <a:pt x="533" y="853"/>
                  <a:pt x="543" y="863"/>
                </a:cubicBezTo>
                <a:cubicBezTo>
                  <a:pt x="560" y="863"/>
                  <a:pt x="571" y="874"/>
                  <a:pt x="583" y="880"/>
                </a:cubicBezTo>
                <a:lnTo>
                  <a:pt x="583" y="885"/>
                </a:lnTo>
                <a:cubicBezTo>
                  <a:pt x="583" y="883"/>
                  <a:pt x="580" y="883"/>
                  <a:pt x="577" y="883"/>
                </a:cubicBezTo>
                <a:cubicBezTo>
                  <a:pt x="574" y="883"/>
                  <a:pt x="571" y="883"/>
                  <a:pt x="571" y="880"/>
                </a:cubicBezTo>
                <a:cubicBezTo>
                  <a:pt x="566" y="885"/>
                  <a:pt x="571" y="891"/>
                  <a:pt x="571" y="897"/>
                </a:cubicBezTo>
                <a:cubicBezTo>
                  <a:pt x="575" y="897"/>
                  <a:pt x="579" y="894"/>
                  <a:pt x="581" y="894"/>
                </a:cubicBezTo>
                <a:cubicBezTo>
                  <a:pt x="582" y="894"/>
                  <a:pt x="583" y="895"/>
                  <a:pt x="583" y="897"/>
                </a:cubicBezTo>
                <a:cubicBezTo>
                  <a:pt x="583" y="902"/>
                  <a:pt x="571" y="902"/>
                  <a:pt x="571" y="902"/>
                </a:cubicBezTo>
                <a:lnTo>
                  <a:pt x="566" y="902"/>
                </a:lnTo>
                <a:cubicBezTo>
                  <a:pt x="560" y="902"/>
                  <a:pt x="571" y="908"/>
                  <a:pt x="571" y="908"/>
                </a:cubicBezTo>
                <a:cubicBezTo>
                  <a:pt x="567" y="908"/>
                  <a:pt x="566" y="915"/>
                  <a:pt x="560" y="915"/>
                </a:cubicBezTo>
                <a:cubicBezTo>
                  <a:pt x="559" y="915"/>
                  <a:pt x="557" y="914"/>
                  <a:pt x="555" y="913"/>
                </a:cubicBezTo>
                <a:lnTo>
                  <a:pt x="555" y="913"/>
                </a:lnTo>
                <a:cubicBezTo>
                  <a:pt x="566" y="919"/>
                  <a:pt x="560" y="925"/>
                  <a:pt x="566" y="930"/>
                </a:cubicBezTo>
                <a:cubicBezTo>
                  <a:pt x="568" y="926"/>
                  <a:pt x="570" y="925"/>
                  <a:pt x="572" y="925"/>
                </a:cubicBezTo>
                <a:cubicBezTo>
                  <a:pt x="574" y="925"/>
                  <a:pt x="576" y="926"/>
                  <a:pt x="579" y="926"/>
                </a:cubicBezTo>
                <a:cubicBezTo>
                  <a:pt x="580" y="926"/>
                  <a:pt x="581" y="926"/>
                  <a:pt x="583" y="925"/>
                </a:cubicBezTo>
                <a:lnTo>
                  <a:pt x="577" y="919"/>
                </a:lnTo>
                <a:lnTo>
                  <a:pt x="577" y="919"/>
                </a:lnTo>
                <a:cubicBezTo>
                  <a:pt x="579" y="920"/>
                  <a:pt x="580" y="921"/>
                  <a:pt x="581" y="921"/>
                </a:cubicBezTo>
                <a:cubicBezTo>
                  <a:pt x="582" y="921"/>
                  <a:pt x="583" y="920"/>
                  <a:pt x="583" y="919"/>
                </a:cubicBezTo>
                <a:cubicBezTo>
                  <a:pt x="588" y="925"/>
                  <a:pt x="583" y="925"/>
                  <a:pt x="594" y="936"/>
                </a:cubicBezTo>
                <a:cubicBezTo>
                  <a:pt x="594" y="933"/>
                  <a:pt x="597" y="933"/>
                  <a:pt x="599" y="933"/>
                </a:cubicBezTo>
                <a:cubicBezTo>
                  <a:pt x="602" y="933"/>
                  <a:pt x="605" y="933"/>
                  <a:pt x="605" y="930"/>
                </a:cubicBezTo>
                <a:lnTo>
                  <a:pt x="605" y="930"/>
                </a:lnTo>
                <a:cubicBezTo>
                  <a:pt x="605" y="936"/>
                  <a:pt x="604" y="937"/>
                  <a:pt x="601" y="937"/>
                </a:cubicBezTo>
                <a:cubicBezTo>
                  <a:pt x="599" y="937"/>
                  <a:pt x="597" y="936"/>
                  <a:pt x="594" y="936"/>
                </a:cubicBezTo>
                <a:lnTo>
                  <a:pt x="594" y="936"/>
                </a:lnTo>
                <a:cubicBezTo>
                  <a:pt x="594" y="941"/>
                  <a:pt x="588" y="941"/>
                  <a:pt x="599" y="947"/>
                </a:cubicBezTo>
                <a:cubicBezTo>
                  <a:pt x="611" y="947"/>
                  <a:pt x="599" y="953"/>
                  <a:pt x="605" y="953"/>
                </a:cubicBezTo>
                <a:lnTo>
                  <a:pt x="599" y="953"/>
                </a:lnTo>
                <a:lnTo>
                  <a:pt x="605" y="958"/>
                </a:lnTo>
                <a:cubicBezTo>
                  <a:pt x="602" y="961"/>
                  <a:pt x="598" y="961"/>
                  <a:pt x="594" y="961"/>
                </a:cubicBezTo>
                <a:cubicBezTo>
                  <a:pt x="591" y="961"/>
                  <a:pt x="588" y="961"/>
                  <a:pt x="588" y="964"/>
                </a:cubicBezTo>
                <a:cubicBezTo>
                  <a:pt x="577" y="969"/>
                  <a:pt x="594" y="969"/>
                  <a:pt x="588" y="969"/>
                </a:cubicBezTo>
                <a:cubicBezTo>
                  <a:pt x="594" y="975"/>
                  <a:pt x="594" y="981"/>
                  <a:pt x="599" y="981"/>
                </a:cubicBezTo>
                <a:cubicBezTo>
                  <a:pt x="594" y="981"/>
                  <a:pt x="599" y="981"/>
                  <a:pt x="605" y="986"/>
                </a:cubicBezTo>
                <a:cubicBezTo>
                  <a:pt x="605" y="986"/>
                  <a:pt x="616" y="992"/>
                  <a:pt x="605" y="992"/>
                </a:cubicBezTo>
                <a:cubicBezTo>
                  <a:pt x="605" y="997"/>
                  <a:pt x="599" y="1003"/>
                  <a:pt x="594" y="1003"/>
                </a:cubicBezTo>
                <a:lnTo>
                  <a:pt x="594" y="1009"/>
                </a:lnTo>
                <a:lnTo>
                  <a:pt x="583" y="1009"/>
                </a:lnTo>
                <a:cubicBezTo>
                  <a:pt x="588" y="1014"/>
                  <a:pt x="594" y="1014"/>
                  <a:pt x="605" y="1020"/>
                </a:cubicBezTo>
                <a:cubicBezTo>
                  <a:pt x="605" y="1020"/>
                  <a:pt x="605" y="1020"/>
                  <a:pt x="611" y="1014"/>
                </a:cubicBezTo>
                <a:lnTo>
                  <a:pt x="611" y="1014"/>
                </a:lnTo>
                <a:cubicBezTo>
                  <a:pt x="619" y="1014"/>
                  <a:pt x="612" y="1023"/>
                  <a:pt x="610" y="1028"/>
                </a:cubicBezTo>
                <a:lnTo>
                  <a:pt x="610" y="1028"/>
                </a:lnTo>
                <a:cubicBezTo>
                  <a:pt x="609" y="1025"/>
                  <a:pt x="606" y="1024"/>
                  <a:pt x="611" y="1020"/>
                </a:cubicBezTo>
                <a:lnTo>
                  <a:pt x="605" y="1020"/>
                </a:lnTo>
                <a:cubicBezTo>
                  <a:pt x="599" y="1025"/>
                  <a:pt x="605" y="1031"/>
                  <a:pt x="605" y="1037"/>
                </a:cubicBezTo>
                <a:lnTo>
                  <a:pt x="611" y="1037"/>
                </a:lnTo>
                <a:cubicBezTo>
                  <a:pt x="611" y="1037"/>
                  <a:pt x="616" y="1037"/>
                  <a:pt x="616" y="1042"/>
                </a:cubicBezTo>
                <a:lnTo>
                  <a:pt x="611" y="1042"/>
                </a:lnTo>
                <a:cubicBezTo>
                  <a:pt x="605" y="1048"/>
                  <a:pt x="622" y="1048"/>
                  <a:pt x="616" y="1053"/>
                </a:cubicBezTo>
                <a:cubicBezTo>
                  <a:pt x="611" y="1053"/>
                  <a:pt x="599" y="1059"/>
                  <a:pt x="611" y="1059"/>
                </a:cubicBezTo>
                <a:cubicBezTo>
                  <a:pt x="605" y="1065"/>
                  <a:pt x="611" y="1065"/>
                  <a:pt x="611" y="1065"/>
                </a:cubicBezTo>
                <a:lnTo>
                  <a:pt x="616" y="1065"/>
                </a:lnTo>
                <a:lnTo>
                  <a:pt x="616" y="1070"/>
                </a:lnTo>
                <a:cubicBezTo>
                  <a:pt x="616" y="1076"/>
                  <a:pt x="616" y="1076"/>
                  <a:pt x="616" y="1076"/>
                </a:cubicBezTo>
                <a:lnTo>
                  <a:pt x="611" y="1076"/>
                </a:lnTo>
                <a:cubicBezTo>
                  <a:pt x="616" y="1081"/>
                  <a:pt x="611" y="1081"/>
                  <a:pt x="611" y="1081"/>
                </a:cubicBezTo>
                <a:cubicBezTo>
                  <a:pt x="599" y="1093"/>
                  <a:pt x="616" y="1093"/>
                  <a:pt x="611" y="1104"/>
                </a:cubicBezTo>
                <a:cubicBezTo>
                  <a:pt x="616" y="1104"/>
                  <a:pt x="616" y="1098"/>
                  <a:pt x="622" y="1098"/>
                </a:cubicBezTo>
                <a:cubicBezTo>
                  <a:pt x="627" y="1098"/>
                  <a:pt x="633" y="1104"/>
                  <a:pt x="633" y="1104"/>
                </a:cubicBezTo>
                <a:cubicBezTo>
                  <a:pt x="629" y="1107"/>
                  <a:pt x="626" y="1116"/>
                  <a:pt x="619" y="1121"/>
                </a:cubicBezTo>
                <a:lnTo>
                  <a:pt x="619" y="1121"/>
                </a:lnTo>
                <a:cubicBezTo>
                  <a:pt x="620" y="1121"/>
                  <a:pt x="621" y="1121"/>
                  <a:pt x="622" y="1121"/>
                </a:cubicBezTo>
                <a:lnTo>
                  <a:pt x="622" y="1121"/>
                </a:lnTo>
                <a:cubicBezTo>
                  <a:pt x="623" y="1119"/>
                  <a:pt x="625" y="1118"/>
                  <a:pt x="627" y="1115"/>
                </a:cubicBezTo>
                <a:cubicBezTo>
                  <a:pt x="633" y="1115"/>
                  <a:pt x="639" y="1121"/>
                  <a:pt x="639" y="1126"/>
                </a:cubicBezTo>
                <a:lnTo>
                  <a:pt x="627" y="1126"/>
                </a:lnTo>
                <a:cubicBezTo>
                  <a:pt x="630" y="1129"/>
                  <a:pt x="634" y="1129"/>
                  <a:pt x="639" y="1129"/>
                </a:cubicBezTo>
                <a:cubicBezTo>
                  <a:pt x="644" y="1129"/>
                  <a:pt x="650" y="1129"/>
                  <a:pt x="655" y="1132"/>
                </a:cubicBezTo>
                <a:cubicBezTo>
                  <a:pt x="655" y="1135"/>
                  <a:pt x="653" y="1135"/>
                  <a:pt x="648" y="1135"/>
                </a:cubicBezTo>
                <a:cubicBezTo>
                  <a:pt x="644" y="1135"/>
                  <a:pt x="639" y="1135"/>
                  <a:pt x="633" y="1137"/>
                </a:cubicBezTo>
                <a:lnTo>
                  <a:pt x="639" y="1143"/>
                </a:lnTo>
                <a:lnTo>
                  <a:pt x="633" y="1143"/>
                </a:lnTo>
                <a:cubicBezTo>
                  <a:pt x="633" y="1143"/>
                  <a:pt x="639" y="1143"/>
                  <a:pt x="639" y="1149"/>
                </a:cubicBezTo>
                <a:cubicBezTo>
                  <a:pt x="635" y="1149"/>
                  <a:pt x="634" y="1152"/>
                  <a:pt x="631" y="1154"/>
                </a:cubicBezTo>
                <a:lnTo>
                  <a:pt x="631" y="1154"/>
                </a:lnTo>
                <a:cubicBezTo>
                  <a:pt x="630" y="1154"/>
                  <a:pt x="629" y="1154"/>
                  <a:pt x="627" y="1154"/>
                </a:cubicBezTo>
                <a:cubicBezTo>
                  <a:pt x="627" y="1155"/>
                  <a:pt x="627" y="1155"/>
                  <a:pt x="627" y="1156"/>
                </a:cubicBezTo>
                <a:lnTo>
                  <a:pt x="627" y="1156"/>
                </a:lnTo>
                <a:cubicBezTo>
                  <a:pt x="629" y="1156"/>
                  <a:pt x="630" y="1155"/>
                  <a:pt x="631" y="1154"/>
                </a:cubicBezTo>
                <a:lnTo>
                  <a:pt x="631" y="1154"/>
                </a:lnTo>
                <a:cubicBezTo>
                  <a:pt x="643" y="1155"/>
                  <a:pt x="639" y="1160"/>
                  <a:pt x="639" y="1165"/>
                </a:cubicBezTo>
                <a:cubicBezTo>
                  <a:pt x="640" y="1164"/>
                  <a:pt x="643" y="1163"/>
                  <a:pt x="647" y="1163"/>
                </a:cubicBezTo>
                <a:cubicBezTo>
                  <a:pt x="654" y="1163"/>
                  <a:pt x="663" y="1165"/>
                  <a:pt x="667" y="1165"/>
                </a:cubicBezTo>
                <a:lnTo>
                  <a:pt x="667" y="1171"/>
                </a:lnTo>
                <a:cubicBezTo>
                  <a:pt x="683" y="1165"/>
                  <a:pt x="655" y="1160"/>
                  <a:pt x="672" y="1154"/>
                </a:cubicBezTo>
                <a:cubicBezTo>
                  <a:pt x="672" y="1149"/>
                  <a:pt x="672" y="1149"/>
                  <a:pt x="678" y="1143"/>
                </a:cubicBezTo>
                <a:lnTo>
                  <a:pt x="667" y="1143"/>
                </a:lnTo>
                <a:cubicBezTo>
                  <a:pt x="667" y="1143"/>
                  <a:pt x="678" y="1137"/>
                  <a:pt x="678" y="1137"/>
                </a:cubicBezTo>
                <a:cubicBezTo>
                  <a:pt x="678" y="1137"/>
                  <a:pt x="678" y="1137"/>
                  <a:pt x="678" y="1132"/>
                </a:cubicBezTo>
                <a:cubicBezTo>
                  <a:pt x="678" y="1132"/>
                  <a:pt x="683" y="1132"/>
                  <a:pt x="683" y="1137"/>
                </a:cubicBezTo>
                <a:cubicBezTo>
                  <a:pt x="689" y="1132"/>
                  <a:pt x="689" y="1132"/>
                  <a:pt x="683" y="1132"/>
                </a:cubicBezTo>
                <a:cubicBezTo>
                  <a:pt x="678" y="1132"/>
                  <a:pt x="678" y="1126"/>
                  <a:pt x="678" y="1126"/>
                </a:cubicBezTo>
                <a:cubicBezTo>
                  <a:pt x="678" y="1126"/>
                  <a:pt x="678" y="1121"/>
                  <a:pt x="678" y="1121"/>
                </a:cubicBezTo>
                <a:cubicBezTo>
                  <a:pt x="672" y="1121"/>
                  <a:pt x="667" y="1126"/>
                  <a:pt x="667" y="1126"/>
                </a:cubicBezTo>
                <a:cubicBezTo>
                  <a:pt x="667" y="1121"/>
                  <a:pt x="667" y="1115"/>
                  <a:pt x="678" y="1104"/>
                </a:cubicBezTo>
                <a:lnTo>
                  <a:pt x="678" y="1104"/>
                </a:lnTo>
                <a:cubicBezTo>
                  <a:pt x="678" y="1104"/>
                  <a:pt x="678" y="1104"/>
                  <a:pt x="678" y="1104"/>
                </a:cubicBezTo>
                <a:lnTo>
                  <a:pt x="678" y="1104"/>
                </a:lnTo>
                <a:cubicBezTo>
                  <a:pt x="678" y="1104"/>
                  <a:pt x="678" y="1104"/>
                  <a:pt x="678" y="1104"/>
                </a:cubicBezTo>
                <a:cubicBezTo>
                  <a:pt x="678" y="1104"/>
                  <a:pt x="678" y="1104"/>
                  <a:pt x="678" y="1104"/>
                </a:cubicBezTo>
                <a:lnTo>
                  <a:pt x="678" y="1104"/>
                </a:lnTo>
                <a:cubicBezTo>
                  <a:pt x="676" y="1104"/>
                  <a:pt x="674" y="1104"/>
                  <a:pt x="672" y="1104"/>
                </a:cubicBezTo>
                <a:cubicBezTo>
                  <a:pt x="672" y="1104"/>
                  <a:pt x="672" y="1098"/>
                  <a:pt x="672" y="1098"/>
                </a:cubicBezTo>
                <a:lnTo>
                  <a:pt x="678" y="1098"/>
                </a:lnTo>
                <a:cubicBezTo>
                  <a:pt x="683" y="1098"/>
                  <a:pt x="683" y="1093"/>
                  <a:pt x="683" y="1093"/>
                </a:cubicBezTo>
                <a:cubicBezTo>
                  <a:pt x="672" y="1093"/>
                  <a:pt x="678" y="1087"/>
                  <a:pt x="672" y="1087"/>
                </a:cubicBezTo>
                <a:cubicBezTo>
                  <a:pt x="672" y="1087"/>
                  <a:pt x="672" y="1093"/>
                  <a:pt x="672" y="1093"/>
                </a:cubicBezTo>
                <a:cubicBezTo>
                  <a:pt x="661" y="1093"/>
                  <a:pt x="655" y="1087"/>
                  <a:pt x="661" y="1087"/>
                </a:cubicBezTo>
                <a:lnTo>
                  <a:pt x="661" y="1087"/>
                </a:lnTo>
                <a:cubicBezTo>
                  <a:pt x="662" y="1088"/>
                  <a:pt x="663" y="1089"/>
                  <a:pt x="664" y="1089"/>
                </a:cubicBezTo>
                <a:cubicBezTo>
                  <a:pt x="667" y="1089"/>
                  <a:pt x="670" y="1085"/>
                  <a:pt x="671" y="1085"/>
                </a:cubicBezTo>
                <a:cubicBezTo>
                  <a:pt x="672" y="1085"/>
                  <a:pt x="672" y="1086"/>
                  <a:pt x="672" y="1087"/>
                </a:cubicBezTo>
                <a:cubicBezTo>
                  <a:pt x="689" y="1081"/>
                  <a:pt x="667" y="1087"/>
                  <a:pt x="667" y="1076"/>
                </a:cubicBezTo>
                <a:lnTo>
                  <a:pt x="672" y="1076"/>
                </a:lnTo>
                <a:cubicBezTo>
                  <a:pt x="680" y="1076"/>
                  <a:pt x="680" y="1078"/>
                  <a:pt x="680" y="1078"/>
                </a:cubicBezTo>
                <a:cubicBezTo>
                  <a:pt x="681" y="1078"/>
                  <a:pt x="681" y="1078"/>
                  <a:pt x="681" y="1078"/>
                </a:cubicBezTo>
                <a:lnTo>
                  <a:pt x="681" y="1078"/>
                </a:lnTo>
                <a:cubicBezTo>
                  <a:pt x="684" y="1081"/>
                  <a:pt x="686" y="1088"/>
                  <a:pt x="695" y="1093"/>
                </a:cubicBezTo>
                <a:lnTo>
                  <a:pt x="695" y="1081"/>
                </a:lnTo>
                <a:cubicBezTo>
                  <a:pt x="683" y="1065"/>
                  <a:pt x="695" y="1048"/>
                  <a:pt x="672" y="1037"/>
                </a:cubicBezTo>
                <a:lnTo>
                  <a:pt x="667" y="1037"/>
                </a:lnTo>
                <a:cubicBezTo>
                  <a:pt x="672" y="1031"/>
                  <a:pt x="672" y="1025"/>
                  <a:pt x="678" y="1020"/>
                </a:cubicBezTo>
                <a:lnTo>
                  <a:pt x="678" y="1020"/>
                </a:lnTo>
                <a:cubicBezTo>
                  <a:pt x="672" y="1025"/>
                  <a:pt x="672" y="1025"/>
                  <a:pt x="667" y="1025"/>
                </a:cubicBezTo>
                <a:cubicBezTo>
                  <a:pt x="661" y="1025"/>
                  <a:pt x="655" y="1025"/>
                  <a:pt x="661" y="1020"/>
                </a:cubicBezTo>
                <a:cubicBezTo>
                  <a:pt x="667" y="1014"/>
                  <a:pt x="667" y="1009"/>
                  <a:pt x="672" y="1009"/>
                </a:cubicBezTo>
                <a:cubicBezTo>
                  <a:pt x="672" y="1009"/>
                  <a:pt x="672" y="1014"/>
                  <a:pt x="672" y="1014"/>
                </a:cubicBezTo>
                <a:cubicBezTo>
                  <a:pt x="672" y="1014"/>
                  <a:pt x="672" y="1009"/>
                  <a:pt x="678" y="1009"/>
                </a:cubicBezTo>
                <a:cubicBezTo>
                  <a:pt x="681" y="1006"/>
                  <a:pt x="682" y="1006"/>
                  <a:pt x="683" y="1006"/>
                </a:cubicBezTo>
                <a:cubicBezTo>
                  <a:pt x="685" y="1006"/>
                  <a:pt x="686" y="1006"/>
                  <a:pt x="689" y="1003"/>
                </a:cubicBezTo>
                <a:cubicBezTo>
                  <a:pt x="683" y="997"/>
                  <a:pt x="667" y="997"/>
                  <a:pt x="667" y="992"/>
                </a:cubicBezTo>
                <a:lnTo>
                  <a:pt x="678" y="992"/>
                </a:lnTo>
                <a:cubicBezTo>
                  <a:pt x="678" y="988"/>
                  <a:pt x="670" y="984"/>
                  <a:pt x="665" y="980"/>
                </a:cubicBezTo>
                <a:lnTo>
                  <a:pt x="665" y="980"/>
                </a:lnTo>
                <a:cubicBezTo>
                  <a:pt x="665" y="980"/>
                  <a:pt x="666" y="981"/>
                  <a:pt x="667" y="981"/>
                </a:cubicBezTo>
                <a:cubicBezTo>
                  <a:pt x="667" y="964"/>
                  <a:pt x="667" y="947"/>
                  <a:pt x="678" y="930"/>
                </a:cubicBezTo>
                <a:lnTo>
                  <a:pt x="661" y="925"/>
                </a:lnTo>
                <a:lnTo>
                  <a:pt x="672" y="919"/>
                </a:lnTo>
                <a:cubicBezTo>
                  <a:pt x="678" y="902"/>
                  <a:pt x="667" y="891"/>
                  <a:pt x="661" y="874"/>
                </a:cubicBezTo>
                <a:cubicBezTo>
                  <a:pt x="661" y="871"/>
                  <a:pt x="664" y="871"/>
                  <a:pt x="667" y="871"/>
                </a:cubicBezTo>
                <a:cubicBezTo>
                  <a:pt x="669" y="871"/>
                  <a:pt x="672" y="871"/>
                  <a:pt x="672" y="869"/>
                </a:cubicBezTo>
                <a:cubicBezTo>
                  <a:pt x="672" y="857"/>
                  <a:pt x="655" y="857"/>
                  <a:pt x="655" y="846"/>
                </a:cubicBezTo>
                <a:lnTo>
                  <a:pt x="672" y="846"/>
                </a:lnTo>
                <a:cubicBezTo>
                  <a:pt x="667" y="846"/>
                  <a:pt x="661" y="846"/>
                  <a:pt x="661" y="841"/>
                </a:cubicBezTo>
                <a:lnTo>
                  <a:pt x="667" y="841"/>
                </a:lnTo>
                <a:cubicBezTo>
                  <a:pt x="672" y="841"/>
                  <a:pt x="667" y="835"/>
                  <a:pt x="667" y="829"/>
                </a:cubicBezTo>
                <a:cubicBezTo>
                  <a:pt x="667" y="824"/>
                  <a:pt x="655" y="813"/>
                  <a:pt x="639" y="807"/>
                </a:cubicBezTo>
                <a:cubicBezTo>
                  <a:pt x="639" y="803"/>
                  <a:pt x="641" y="802"/>
                  <a:pt x="644" y="802"/>
                </a:cubicBezTo>
                <a:cubicBezTo>
                  <a:pt x="647" y="802"/>
                  <a:pt x="651" y="803"/>
                  <a:pt x="653" y="803"/>
                </a:cubicBezTo>
                <a:cubicBezTo>
                  <a:pt x="654" y="803"/>
                  <a:pt x="655" y="803"/>
                  <a:pt x="655" y="801"/>
                </a:cubicBezTo>
                <a:cubicBezTo>
                  <a:pt x="655" y="807"/>
                  <a:pt x="657" y="808"/>
                  <a:pt x="659" y="808"/>
                </a:cubicBezTo>
                <a:cubicBezTo>
                  <a:pt x="661" y="808"/>
                  <a:pt x="664" y="807"/>
                  <a:pt x="667" y="807"/>
                </a:cubicBezTo>
                <a:cubicBezTo>
                  <a:pt x="661" y="807"/>
                  <a:pt x="655" y="801"/>
                  <a:pt x="667" y="801"/>
                </a:cubicBezTo>
                <a:cubicBezTo>
                  <a:pt x="667" y="796"/>
                  <a:pt x="667" y="796"/>
                  <a:pt x="661" y="790"/>
                </a:cubicBezTo>
                <a:cubicBezTo>
                  <a:pt x="661" y="790"/>
                  <a:pt x="658" y="793"/>
                  <a:pt x="657" y="793"/>
                </a:cubicBezTo>
                <a:cubicBezTo>
                  <a:pt x="656" y="793"/>
                  <a:pt x="655" y="792"/>
                  <a:pt x="655" y="790"/>
                </a:cubicBezTo>
                <a:cubicBezTo>
                  <a:pt x="655" y="790"/>
                  <a:pt x="650" y="779"/>
                  <a:pt x="661" y="779"/>
                </a:cubicBezTo>
                <a:cubicBezTo>
                  <a:pt x="661" y="762"/>
                  <a:pt x="655" y="745"/>
                  <a:pt x="655" y="723"/>
                </a:cubicBezTo>
                <a:lnTo>
                  <a:pt x="689" y="723"/>
                </a:lnTo>
                <a:cubicBezTo>
                  <a:pt x="695" y="723"/>
                  <a:pt x="689" y="712"/>
                  <a:pt x="695" y="706"/>
                </a:cubicBezTo>
                <a:cubicBezTo>
                  <a:pt x="695" y="706"/>
                  <a:pt x="700" y="706"/>
                  <a:pt x="700" y="712"/>
                </a:cubicBezTo>
                <a:cubicBezTo>
                  <a:pt x="700" y="717"/>
                  <a:pt x="700" y="717"/>
                  <a:pt x="700" y="723"/>
                </a:cubicBezTo>
                <a:cubicBezTo>
                  <a:pt x="704" y="723"/>
                  <a:pt x="708" y="725"/>
                  <a:pt x="711" y="725"/>
                </a:cubicBezTo>
                <a:cubicBezTo>
                  <a:pt x="713" y="725"/>
                  <a:pt x="715" y="725"/>
                  <a:pt x="717" y="723"/>
                </a:cubicBezTo>
                <a:lnTo>
                  <a:pt x="711" y="712"/>
                </a:lnTo>
                <a:lnTo>
                  <a:pt x="717" y="712"/>
                </a:lnTo>
                <a:cubicBezTo>
                  <a:pt x="717" y="716"/>
                  <a:pt x="720" y="720"/>
                  <a:pt x="719" y="724"/>
                </a:cubicBezTo>
                <a:lnTo>
                  <a:pt x="719" y="724"/>
                </a:lnTo>
                <a:cubicBezTo>
                  <a:pt x="721" y="721"/>
                  <a:pt x="723" y="720"/>
                  <a:pt x="724" y="720"/>
                </a:cubicBezTo>
                <a:cubicBezTo>
                  <a:pt x="728" y="720"/>
                  <a:pt x="729" y="729"/>
                  <a:pt x="732" y="729"/>
                </a:cubicBezTo>
                <a:cubicBezTo>
                  <a:pt x="733" y="729"/>
                  <a:pt x="733" y="729"/>
                  <a:pt x="734" y="729"/>
                </a:cubicBezTo>
                <a:cubicBezTo>
                  <a:pt x="734" y="713"/>
                  <a:pt x="743" y="702"/>
                  <a:pt x="753" y="692"/>
                </a:cubicBezTo>
                <a:lnTo>
                  <a:pt x="753" y="692"/>
                </a:lnTo>
                <a:cubicBezTo>
                  <a:pt x="753" y="695"/>
                  <a:pt x="754" y="701"/>
                  <a:pt x="751" y="701"/>
                </a:cubicBezTo>
                <a:cubicBezTo>
                  <a:pt x="752" y="702"/>
                  <a:pt x="754" y="703"/>
                  <a:pt x="756" y="703"/>
                </a:cubicBezTo>
                <a:cubicBezTo>
                  <a:pt x="760" y="703"/>
                  <a:pt x="764" y="701"/>
                  <a:pt x="767" y="701"/>
                </a:cubicBezTo>
                <a:cubicBezTo>
                  <a:pt x="767" y="701"/>
                  <a:pt x="767" y="695"/>
                  <a:pt x="767" y="689"/>
                </a:cubicBezTo>
                <a:cubicBezTo>
                  <a:pt x="773" y="695"/>
                  <a:pt x="773" y="701"/>
                  <a:pt x="773" y="701"/>
                </a:cubicBezTo>
                <a:lnTo>
                  <a:pt x="773" y="706"/>
                </a:lnTo>
                <a:cubicBezTo>
                  <a:pt x="773" y="708"/>
                  <a:pt x="773" y="709"/>
                  <a:pt x="773" y="709"/>
                </a:cubicBezTo>
                <a:cubicBezTo>
                  <a:pt x="774" y="709"/>
                  <a:pt x="775" y="706"/>
                  <a:pt x="779" y="706"/>
                </a:cubicBezTo>
                <a:cubicBezTo>
                  <a:pt x="779" y="712"/>
                  <a:pt x="784" y="712"/>
                  <a:pt x="784" y="717"/>
                </a:cubicBezTo>
                <a:cubicBezTo>
                  <a:pt x="784" y="715"/>
                  <a:pt x="786" y="715"/>
                  <a:pt x="788" y="715"/>
                </a:cubicBezTo>
                <a:cubicBezTo>
                  <a:pt x="790" y="715"/>
                  <a:pt x="793" y="715"/>
                  <a:pt x="795" y="712"/>
                </a:cubicBezTo>
                <a:cubicBezTo>
                  <a:pt x="790" y="701"/>
                  <a:pt x="795" y="701"/>
                  <a:pt x="795" y="695"/>
                </a:cubicBezTo>
                <a:lnTo>
                  <a:pt x="795" y="695"/>
                </a:lnTo>
                <a:lnTo>
                  <a:pt x="790" y="701"/>
                </a:lnTo>
                <a:cubicBezTo>
                  <a:pt x="795" y="701"/>
                  <a:pt x="786" y="701"/>
                  <a:pt x="784" y="709"/>
                </a:cubicBezTo>
                <a:lnTo>
                  <a:pt x="784" y="709"/>
                </a:lnTo>
                <a:cubicBezTo>
                  <a:pt x="785" y="703"/>
                  <a:pt x="788" y="695"/>
                  <a:pt x="786" y="694"/>
                </a:cubicBezTo>
                <a:lnTo>
                  <a:pt x="786" y="694"/>
                </a:lnTo>
                <a:cubicBezTo>
                  <a:pt x="795" y="690"/>
                  <a:pt x="796" y="694"/>
                  <a:pt x="801" y="684"/>
                </a:cubicBezTo>
                <a:cubicBezTo>
                  <a:pt x="795" y="684"/>
                  <a:pt x="801" y="678"/>
                  <a:pt x="801" y="673"/>
                </a:cubicBezTo>
                <a:cubicBezTo>
                  <a:pt x="807" y="673"/>
                  <a:pt x="801" y="678"/>
                  <a:pt x="807" y="684"/>
                </a:cubicBezTo>
                <a:cubicBezTo>
                  <a:pt x="807" y="684"/>
                  <a:pt x="807" y="686"/>
                  <a:pt x="808" y="686"/>
                </a:cubicBezTo>
                <a:cubicBezTo>
                  <a:pt x="809" y="686"/>
                  <a:pt x="810" y="686"/>
                  <a:pt x="812" y="684"/>
                </a:cubicBezTo>
                <a:cubicBezTo>
                  <a:pt x="818" y="684"/>
                  <a:pt x="812" y="689"/>
                  <a:pt x="812" y="695"/>
                </a:cubicBezTo>
                <a:cubicBezTo>
                  <a:pt x="812" y="696"/>
                  <a:pt x="812" y="696"/>
                  <a:pt x="811" y="696"/>
                </a:cubicBezTo>
                <a:cubicBezTo>
                  <a:pt x="810" y="696"/>
                  <a:pt x="808" y="695"/>
                  <a:pt x="807" y="695"/>
                </a:cubicBezTo>
                <a:cubicBezTo>
                  <a:pt x="804" y="695"/>
                  <a:pt x="801" y="698"/>
                  <a:pt x="801" y="712"/>
                </a:cubicBezTo>
                <a:cubicBezTo>
                  <a:pt x="807" y="712"/>
                  <a:pt x="807" y="701"/>
                  <a:pt x="807" y="701"/>
                </a:cubicBezTo>
                <a:cubicBezTo>
                  <a:pt x="807" y="706"/>
                  <a:pt x="812" y="712"/>
                  <a:pt x="812" y="712"/>
                </a:cubicBezTo>
                <a:cubicBezTo>
                  <a:pt x="812" y="712"/>
                  <a:pt x="812" y="712"/>
                  <a:pt x="812" y="706"/>
                </a:cubicBezTo>
                <a:cubicBezTo>
                  <a:pt x="818" y="706"/>
                  <a:pt x="818" y="695"/>
                  <a:pt x="823" y="695"/>
                </a:cubicBezTo>
                <a:cubicBezTo>
                  <a:pt x="818" y="689"/>
                  <a:pt x="818" y="689"/>
                  <a:pt x="812" y="678"/>
                </a:cubicBezTo>
                <a:cubicBezTo>
                  <a:pt x="812" y="676"/>
                  <a:pt x="813" y="676"/>
                  <a:pt x="814" y="676"/>
                </a:cubicBezTo>
                <a:cubicBezTo>
                  <a:pt x="815" y="676"/>
                  <a:pt x="818" y="678"/>
                  <a:pt x="818" y="678"/>
                </a:cubicBezTo>
                <a:cubicBezTo>
                  <a:pt x="818" y="678"/>
                  <a:pt x="818" y="678"/>
                  <a:pt x="818" y="684"/>
                </a:cubicBezTo>
                <a:lnTo>
                  <a:pt x="823" y="678"/>
                </a:lnTo>
                <a:lnTo>
                  <a:pt x="823" y="678"/>
                </a:lnTo>
                <a:cubicBezTo>
                  <a:pt x="829" y="684"/>
                  <a:pt x="818" y="689"/>
                  <a:pt x="823" y="695"/>
                </a:cubicBezTo>
                <a:cubicBezTo>
                  <a:pt x="825" y="698"/>
                  <a:pt x="826" y="699"/>
                  <a:pt x="827" y="699"/>
                </a:cubicBezTo>
                <a:cubicBezTo>
                  <a:pt x="829" y="699"/>
                  <a:pt x="830" y="694"/>
                  <a:pt x="832" y="694"/>
                </a:cubicBezTo>
                <a:cubicBezTo>
                  <a:pt x="833" y="694"/>
                  <a:pt x="834" y="694"/>
                  <a:pt x="835" y="695"/>
                </a:cubicBezTo>
                <a:cubicBezTo>
                  <a:pt x="835" y="689"/>
                  <a:pt x="840" y="695"/>
                  <a:pt x="840" y="684"/>
                </a:cubicBezTo>
                <a:cubicBezTo>
                  <a:pt x="840" y="686"/>
                  <a:pt x="841" y="686"/>
                  <a:pt x="842" y="686"/>
                </a:cubicBezTo>
                <a:cubicBezTo>
                  <a:pt x="843" y="686"/>
                  <a:pt x="846" y="684"/>
                  <a:pt x="846" y="684"/>
                </a:cubicBezTo>
                <a:cubicBezTo>
                  <a:pt x="846" y="681"/>
                  <a:pt x="848" y="677"/>
                  <a:pt x="849" y="677"/>
                </a:cubicBezTo>
                <a:cubicBezTo>
                  <a:pt x="850" y="677"/>
                  <a:pt x="851" y="679"/>
                  <a:pt x="851" y="684"/>
                </a:cubicBezTo>
                <a:cubicBezTo>
                  <a:pt x="857" y="684"/>
                  <a:pt x="863" y="689"/>
                  <a:pt x="857" y="689"/>
                </a:cubicBezTo>
                <a:lnTo>
                  <a:pt x="863" y="695"/>
                </a:lnTo>
                <a:lnTo>
                  <a:pt x="863" y="706"/>
                </a:lnTo>
                <a:cubicBezTo>
                  <a:pt x="868" y="701"/>
                  <a:pt x="868" y="695"/>
                  <a:pt x="874" y="689"/>
                </a:cubicBezTo>
                <a:cubicBezTo>
                  <a:pt x="875" y="691"/>
                  <a:pt x="877" y="692"/>
                  <a:pt x="879" y="692"/>
                </a:cubicBezTo>
                <a:cubicBezTo>
                  <a:pt x="883" y="692"/>
                  <a:pt x="887" y="688"/>
                  <a:pt x="891" y="684"/>
                </a:cubicBezTo>
                <a:lnTo>
                  <a:pt x="891" y="678"/>
                </a:lnTo>
                <a:cubicBezTo>
                  <a:pt x="891" y="680"/>
                  <a:pt x="891" y="681"/>
                  <a:pt x="891" y="681"/>
                </a:cubicBezTo>
                <a:cubicBezTo>
                  <a:pt x="891" y="681"/>
                  <a:pt x="892" y="678"/>
                  <a:pt x="896" y="678"/>
                </a:cubicBezTo>
                <a:cubicBezTo>
                  <a:pt x="898" y="681"/>
                  <a:pt x="899" y="682"/>
                  <a:pt x="900" y="682"/>
                </a:cubicBezTo>
                <a:cubicBezTo>
                  <a:pt x="902" y="682"/>
                  <a:pt x="903" y="677"/>
                  <a:pt x="905" y="677"/>
                </a:cubicBezTo>
                <a:cubicBezTo>
                  <a:pt x="906" y="677"/>
                  <a:pt x="906" y="677"/>
                  <a:pt x="907" y="678"/>
                </a:cubicBezTo>
                <a:cubicBezTo>
                  <a:pt x="907" y="683"/>
                  <a:pt x="907" y="691"/>
                  <a:pt x="910" y="691"/>
                </a:cubicBezTo>
                <a:cubicBezTo>
                  <a:pt x="911" y="691"/>
                  <a:pt x="912" y="690"/>
                  <a:pt x="913" y="689"/>
                </a:cubicBezTo>
                <a:cubicBezTo>
                  <a:pt x="913" y="689"/>
                  <a:pt x="913" y="689"/>
                  <a:pt x="913" y="684"/>
                </a:cubicBezTo>
                <a:lnTo>
                  <a:pt x="924" y="684"/>
                </a:lnTo>
                <a:cubicBezTo>
                  <a:pt x="924" y="681"/>
                  <a:pt x="926" y="680"/>
                  <a:pt x="926" y="680"/>
                </a:cubicBezTo>
                <a:lnTo>
                  <a:pt x="926" y="680"/>
                </a:lnTo>
                <a:cubicBezTo>
                  <a:pt x="927" y="680"/>
                  <a:pt x="927" y="681"/>
                  <a:pt x="924" y="684"/>
                </a:cubicBezTo>
                <a:cubicBezTo>
                  <a:pt x="930" y="684"/>
                  <a:pt x="930" y="689"/>
                  <a:pt x="924" y="689"/>
                </a:cubicBezTo>
                <a:cubicBezTo>
                  <a:pt x="927" y="692"/>
                  <a:pt x="929" y="693"/>
                  <a:pt x="931" y="693"/>
                </a:cubicBezTo>
                <a:cubicBezTo>
                  <a:pt x="934" y="693"/>
                  <a:pt x="936" y="691"/>
                  <a:pt x="939" y="691"/>
                </a:cubicBezTo>
                <a:cubicBezTo>
                  <a:pt x="941" y="691"/>
                  <a:pt x="943" y="692"/>
                  <a:pt x="947" y="695"/>
                </a:cubicBezTo>
                <a:cubicBezTo>
                  <a:pt x="947" y="689"/>
                  <a:pt x="947" y="684"/>
                  <a:pt x="947" y="684"/>
                </a:cubicBezTo>
                <a:cubicBezTo>
                  <a:pt x="947" y="678"/>
                  <a:pt x="952" y="673"/>
                  <a:pt x="952" y="667"/>
                </a:cubicBezTo>
                <a:cubicBezTo>
                  <a:pt x="958" y="678"/>
                  <a:pt x="963" y="684"/>
                  <a:pt x="963" y="701"/>
                </a:cubicBezTo>
                <a:cubicBezTo>
                  <a:pt x="969" y="701"/>
                  <a:pt x="963" y="689"/>
                  <a:pt x="963" y="684"/>
                </a:cubicBezTo>
                <a:cubicBezTo>
                  <a:pt x="963" y="681"/>
                  <a:pt x="963" y="678"/>
                  <a:pt x="963" y="678"/>
                </a:cubicBezTo>
                <a:cubicBezTo>
                  <a:pt x="958" y="667"/>
                  <a:pt x="963" y="667"/>
                  <a:pt x="969" y="667"/>
                </a:cubicBezTo>
                <a:lnTo>
                  <a:pt x="963" y="678"/>
                </a:lnTo>
                <a:cubicBezTo>
                  <a:pt x="975" y="678"/>
                  <a:pt x="969" y="661"/>
                  <a:pt x="975" y="650"/>
                </a:cubicBezTo>
                <a:cubicBezTo>
                  <a:pt x="980" y="656"/>
                  <a:pt x="975" y="661"/>
                  <a:pt x="980" y="673"/>
                </a:cubicBezTo>
                <a:lnTo>
                  <a:pt x="980" y="678"/>
                </a:lnTo>
                <a:cubicBezTo>
                  <a:pt x="985" y="678"/>
                  <a:pt x="986" y="671"/>
                  <a:pt x="989" y="671"/>
                </a:cubicBezTo>
                <a:cubicBezTo>
                  <a:pt x="989" y="671"/>
                  <a:pt x="990" y="671"/>
                  <a:pt x="991" y="673"/>
                </a:cubicBezTo>
                <a:cubicBezTo>
                  <a:pt x="986" y="678"/>
                  <a:pt x="997" y="678"/>
                  <a:pt x="991" y="689"/>
                </a:cubicBezTo>
                <a:cubicBezTo>
                  <a:pt x="995" y="689"/>
                  <a:pt x="996" y="684"/>
                  <a:pt x="997" y="684"/>
                </a:cubicBezTo>
                <a:cubicBezTo>
                  <a:pt x="997" y="684"/>
                  <a:pt x="997" y="686"/>
                  <a:pt x="997" y="689"/>
                </a:cubicBezTo>
                <a:lnTo>
                  <a:pt x="997" y="689"/>
                </a:lnTo>
                <a:cubicBezTo>
                  <a:pt x="997" y="678"/>
                  <a:pt x="997" y="684"/>
                  <a:pt x="991" y="678"/>
                </a:cubicBezTo>
                <a:cubicBezTo>
                  <a:pt x="991" y="673"/>
                  <a:pt x="993" y="671"/>
                  <a:pt x="995" y="671"/>
                </a:cubicBezTo>
                <a:cubicBezTo>
                  <a:pt x="997" y="671"/>
                  <a:pt x="1000" y="673"/>
                  <a:pt x="1003" y="673"/>
                </a:cubicBezTo>
                <a:cubicBezTo>
                  <a:pt x="1003" y="667"/>
                  <a:pt x="1008" y="656"/>
                  <a:pt x="1008" y="645"/>
                </a:cubicBezTo>
                <a:lnTo>
                  <a:pt x="1014" y="645"/>
                </a:lnTo>
                <a:cubicBezTo>
                  <a:pt x="1014" y="640"/>
                  <a:pt x="1013" y="639"/>
                  <a:pt x="1012" y="639"/>
                </a:cubicBezTo>
                <a:cubicBezTo>
                  <a:pt x="1010" y="639"/>
                  <a:pt x="1006" y="645"/>
                  <a:pt x="1002" y="645"/>
                </a:cubicBezTo>
                <a:cubicBezTo>
                  <a:pt x="1000" y="645"/>
                  <a:pt x="998" y="643"/>
                  <a:pt x="997" y="639"/>
                </a:cubicBezTo>
                <a:cubicBezTo>
                  <a:pt x="991" y="633"/>
                  <a:pt x="997" y="639"/>
                  <a:pt x="991" y="628"/>
                </a:cubicBezTo>
                <a:lnTo>
                  <a:pt x="991" y="645"/>
                </a:lnTo>
                <a:cubicBezTo>
                  <a:pt x="986" y="639"/>
                  <a:pt x="986" y="633"/>
                  <a:pt x="986" y="628"/>
                </a:cubicBezTo>
                <a:cubicBezTo>
                  <a:pt x="986" y="631"/>
                  <a:pt x="986" y="632"/>
                  <a:pt x="985" y="632"/>
                </a:cubicBezTo>
                <a:cubicBezTo>
                  <a:pt x="984" y="632"/>
                  <a:pt x="983" y="631"/>
                  <a:pt x="980" y="628"/>
                </a:cubicBezTo>
                <a:lnTo>
                  <a:pt x="986" y="628"/>
                </a:lnTo>
                <a:cubicBezTo>
                  <a:pt x="983" y="622"/>
                  <a:pt x="982" y="621"/>
                  <a:pt x="981" y="621"/>
                </a:cubicBezTo>
                <a:cubicBezTo>
                  <a:pt x="980" y="621"/>
                  <a:pt x="980" y="622"/>
                  <a:pt x="980" y="622"/>
                </a:cubicBezTo>
                <a:cubicBezTo>
                  <a:pt x="980" y="628"/>
                  <a:pt x="975" y="628"/>
                  <a:pt x="975" y="628"/>
                </a:cubicBezTo>
                <a:cubicBezTo>
                  <a:pt x="975" y="633"/>
                  <a:pt x="975" y="639"/>
                  <a:pt x="975" y="645"/>
                </a:cubicBezTo>
                <a:cubicBezTo>
                  <a:pt x="969" y="639"/>
                  <a:pt x="963" y="639"/>
                  <a:pt x="958" y="628"/>
                </a:cubicBezTo>
                <a:cubicBezTo>
                  <a:pt x="958" y="622"/>
                  <a:pt x="963" y="617"/>
                  <a:pt x="958" y="617"/>
                </a:cubicBezTo>
                <a:cubicBezTo>
                  <a:pt x="958" y="617"/>
                  <a:pt x="952" y="622"/>
                  <a:pt x="952" y="628"/>
                </a:cubicBezTo>
                <a:cubicBezTo>
                  <a:pt x="952" y="628"/>
                  <a:pt x="952" y="622"/>
                  <a:pt x="952" y="622"/>
                </a:cubicBezTo>
                <a:cubicBezTo>
                  <a:pt x="952" y="622"/>
                  <a:pt x="952" y="622"/>
                  <a:pt x="947" y="617"/>
                </a:cubicBezTo>
                <a:cubicBezTo>
                  <a:pt x="947" y="628"/>
                  <a:pt x="941" y="622"/>
                  <a:pt x="941" y="628"/>
                </a:cubicBezTo>
                <a:cubicBezTo>
                  <a:pt x="941" y="631"/>
                  <a:pt x="941" y="632"/>
                  <a:pt x="942" y="632"/>
                </a:cubicBezTo>
                <a:cubicBezTo>
                  <a:pt x="942" y="632"/>
                  <a:pt x="944" y="631"/>
                  <a:pt x="947" y="628"/>
                </a:cubicBezTo>
                <a:lnTo>
                  <a:pt x="947" y="628"/>
                </a:lnTo>
                <a:cubicBezTo>
                  <a:pt x="942" y="636"/>
                  <a:pt x="941" y="641"/>
                  <a:pt x="941" y="641"/>
                </a:cubicBezTo>
                <a:cubicBezTo>
                  <a:pt x="941" y="641"/>
                  <a:pt x="941" y="640"/>
                  <a:pt x="941" y="639"/>
                </a:cubicBezTo>
                <a:cubicBezTo>
                  <a:pt x="941" y="633"/>
                  <a:pt x="935" y="628"/>
                  <a:pt x="941" y="628"/>
                </a:cubicBezTo>
                <a:cubicBezTo>
                  <a:pt x="939" y="623"/>
                  <a:pt x="938" y="621"/>
                  <a:pt x="937" y="621"/>
                </a:cubicBezTo>
                <a:cubicBezTo>
                  <a:pt x="936" y="621"/>
                  <a:pt x="935" y="629"/>
                  <a:pt x="935" y="629"/>
                </a:cubicBezTo>
                <a:cubicBezTo>
                  <a:pt x="935" y="629"/>
                  <a:pt x="935" y="628"/>
                  <a:pt x="935" y="628"/>
                </a:cubicBezTo>
                <a:lnTo>
                  <a:pt x="930" y="622"/>
                </a:lnTo>
                <a:cubicBezTo>
                  <a:pt x="930" y="619"/>
                  <a:pt x="931" y="619"/>
                  <a:pt x="933" y="619"/>
                </a:cubicBezTo>
                <a:cubicBezTo>
                  <a:pt x="934" y="619"/>
                  <a:pt x="935" y="619"/>
                  <a:pt x="935" y="617"/>
                </a:cubicBezTo>
                <a:cubicBezTo>
                  <a:pt x="935" y="614"/>
                  <a:pt x="937" y="614"/>
                  <a:pt x="939" y="614"/>
                </a:cubicBezTo>
                <a:cubicBezTo>
                  <a:pt x="941" y="614"/>
                  <a:pt x="944" y="614"/>
                  <a:pt x="947" y="611"/>
                </a:cubicBezTo>
                <a:lnTo>
                  <a:pt x="941" y="605"/>
                </a:lnTo>
                <a:cubicBezTo>
                  <a:pt x="937" y="607"/>
                  <a:pt x="933" y="607"/>
                  <a:pt x="928" y="607"/>
                </a:cubicBezTo>
                <a:cubicBezTo>
                  <a:pt x="924" y="607"/>
                  <a:pt x="920" y="607"/>
                  <a:pt x="916" y="607"/>
                </a:cubicBezTo>
                <a:cubicBezTo>
                  <a:pt x="909" y="607"/>
                  <a:pt x="902" y="608"/>
                  <a:pt x="896" y="617"/>
                </a:cubicBezTo>
                <a:cubicBezTo>
                  <a:pt x="896" y="617"/>
                  <a:pt x="896" y="622"/>
                  <a:pt x="896" y="622"/>
                </a:cubicBezTo>
                <a:lnTo>
                  <a:pt x="896" y="628"/>
                </a:lnTo>
                <a:cubicBezTo>
                  <a:pt x="891" y="622"/>
                  <a:pt x="891" y="617"/>
                  <a:pt x="885" y="611"/>
                </a:cubicBezTo>
                <a:cubicBezTo>
                  <a:pt x="885" y="617"/>
                  <a:pt x="885" y="617"/>
                  <a:pt x="885" y="622"/>
                </a:cubicBezTo>
                <a:cubicBezTo>
                  <a:pt x="885" y="633"/>
                  <a:pt x="885" y="633"/>
                  <a:pt x="879" y="633"/>
                </a:cubicBezTo>
                <a:cubicBezTo>
                  <a:pt x="884" y="629"/>
                  <a:pt x="885" y="628"/>
                  <a:pt x="882" y="624"/>
                </a:cubicBezTo>
                <a:lnTo>
                  <a:pt x="882" y="624"/>
                </a:lnTo>
                <a:cubicBezTo>
                  <a:pt x="881" y="626"/>
                  <a:pt x="879" y="628"/>
                  <a:pt x="879" y="628"/>
                </a:cubicBezTo>
                <a:cubicBezTo>
                  <a:pt x="879" y="628"/>
                  <a:pt x="874" y="622"/>
                  <a:pt x="874" y="617"/>
                </a:cubicBezTo>
                <a:lnTo>
                  <a:pt x="874" y="617"/>
                </a:lnTo>
                <a:cubicBezTo>
                  <a:pt x="874" y="617"/>
                  <a:pt x="874" y="617"/>
                  <a:pt x="879" y="622"/>
                </a:cubicBezTo>
                <a:cubicBezTo>
                  <a:pt x="879" y="617"/>
                  <a:pt x="874" y="617"/>
                  <a:pt x="874" y="611"/>
                </a:cubicBezTo>
                <a:cubicBezTo>
                  <a:pt x="868" y="605"/>
                  <a:pt x="874" y="605"/>
                  <a:pt x="874" y="600"/>
                </a:cubicBezTo>
                <a:lnTo>
                  <a:pt x="874" y="600"/>
                </a:lnTo>
                <a:cubicBezTo>
                  <a:pt x="868" y="605"/>
                  <a:pt x="863" y="617"/>
                  <a:pt x="857" y="622"/>
                </a:cubicBezTo>
                <a:cubicBezTo>
                  <a:pt x="857" y="619"/>
                  <a:pt x="857" y="614"/>
                  <a:pt x="857" y="611"/>
                </a:cubicBezTo>
                <a:cubicBezTo>
                  <a:pt x="856" y="610"/>
                  <a:pt x="855" y="610"/>
                  <a:pt x="855" y="610"/>
                </a:cubicBezTo>
                <a:cubicBezTo>
                  <a:pt x="851" y="610"/>
                  <a:pt x="851" y="622"/>
                  <a:pt x="846" y="622"/>
                </a:cubicBezTo>
                <a:cubicBezTo>
                  <a:pt x="835" y="617"/>
                  <a:pt x="823" y="617"/>
                  <a:pt x="807" y="605"/>
                </a:cubicBezTo>
                <a:lnTo>
                  <a:pt x="801" y="617"/>
                </a:lnTo>
                <a:lnTo>
                  <a:pt x="801" y="605"/>
                </a:lnTo>
                <a:cubicBezTo>
                  <a:pt x="796" y="604"/>
                  <a:pt x="792" y="603"/>
                  <a:pt x="787" y="603"/>
                </a:cubicBezTo>
                <a:cubicBezTo>
                  <a:pt x="777" y="603"/>
                  <a:pt x="768" y="607"/>
                  <a:pt x="756" y="611"/>
                </a:cubicBezTo>
                <a:cubicBezTo>
                  <a:pt x="756" y="611"/>
                  <a:pt x="756" y="600"/>
                  <a:pt x="756" y="600"/>
                </a:cubicBezTo>
                <a:cubicBezTo>
                  <a:pt x="755" y="599"/>
                  <a:pt x="753" y="599"/>
                  <a:pt x="752" y="599"/>
                </a:cubicBezTo>
                <a:cubicBezTo>
                  <a:pt x="743" y="599"/>
                  <a:pt x="739" y="612"/>
                  <a:pt x="734" y="617"/>
                </a:cubicBezTo>
                <a:cubicBezTo>
                  <a:pt x="734" y="611"/>
                  <a:pt x="734" y="600"/>
                  <a:pt x="734" y="600"/>
                </a:cubicBezTo>
                <a:cubicBezTo>
                  <a:pt x="734" y="604"/>
                  <a:pt x="734" y="608"/>
                  <a:pt x="732" y="608"/>
                </a:cubicBezTo>
                <a:cubicBezTo>
                  <a:pt x="731" y="608"/>
                  <a:pt x="730" y="607"/>
                  <a:pt x="728" y="605"/>
                </a:cubicBezTo>
                <a:lnTo>
                  <a:pt x="728" y="600"/>
                </a:lnTo>
                <a:cubicBezTo>
                  <a:pt x="728" y="598"/>
                  <a:pt x="727" y="597"/>
                  <a:pt x="727" y="597"/>
                </a:cubicBezTo>
                <a:cubicBezTo>
                  <a:pt x="725" y="597"/>
                  <a:pt x="723" y="600"/>
                  <a:pt x="723" y="600"/>
                </a:cubicBezTo>
                <a:cubicBezTo>
                  <a:pt x="711" y="600"/>
                  <a:pt x="706" y="611"/>
                  <a:pt x="700" y="622"/>
                </a:cubicBezTo>
                <a:cubicBezTo>
                  <a:pt x="689" y="622"/>
                  <a:pt x="700" y="611"/>
                  <a:pt x="695" y="605"/>
                </a:cubicBezTo>
                <a:lnTo>
                  <a:pt x="695" y="605"/>
                </a:lnTo>
                <a:cubicBezTo>
                  <a:pt x="696" y="607"/>
                  <a:pt x="697" y="608"/>
                  <a:pt x="698" y="608"/>
                </a:cubicBezTo>
                <a:cubicBezTo>
                  <a:pt x="700" y="608"/>
                  <a:pt x="700" y="604"/>
                  <a:pt x="700" y="600"/>
                </a:cubicBezTo>
                <a:lnTo>
                  <a:pt x="700" y="600"/>
                </a:lnTo>
                <a:cubicBezTo>
                  <a:pt x="700" y="602"/>
                  <a:pt x="699" y="603"/>
                  <a:pt x="698" y="603"/>
                </a:cubicBezTo>
                <a:cubicBezTo>
                  <a:pt x="696" y="603"/>
                  <a:pt x="695" y="601"/>
                  <a:pt x="695" y="594"/>
                </a:cubicBezTo>
                <a:cubicBezTo>
                  <a:pt x="689" y="600"/>
                  <a:pt x="689" y="594"/>
                  <a:pt x="683" y="605"/>
                </a:cubicBezTo>
                <a:cubicBezTo>
                  <a:pt x="685" y="604"/>
                  <a:pt x="686" y="603"/>
                  <a:pt x="687" y="603"/>
                </a:cubicBezTo>
                <a:cubicBezTo>
                  <a:pt x="689" y="603"/>
                  <a:pt x="689" y="607"/>
                  <a:pt x="689" y="611"/>
                </a:cubicBezTo>
                <a:cubicBezTo>
                  <a:pt x="683" y="605"/>
                  <a:pt x="678" y="611"/>
                  <a:pt x="678" y="600"/>
                </a:cubicBezTo>
                <a:lnTo>
                  <a:pt x="650" y="600"/>
                </a:lnTo>
                <a:cubicBezTo>
                  <a:pt x="648" y="597"/>
                  <a:pt x="646" y="596"/>
                  <a:pt x="644" y="596"/>
                </a:cubicBezTo>
                <a:cubicBezTo>
                  <a:pt x="641" y="596"/>
                  <a:pt x="637" y="598"/>
                  <a:pt x="633" y="598"/>
                </a:cubicBezTo>
                <a:cubicBezTo>
                  <a:pt x="631" y="598"/>
                  <a:pt x="629" y="597"/>
                  <a:pt x="627" y="594"/>
                </a:cubicBezTo>
                <a:lnTo>
                  <a:pt x="627" y="594"/>
                </a:lnTo>
                <a:cubicBezTo>
                  <a:pt x="622" y="600"/>
                  <a:pt x="633" y="600"/>
                  <a:pt x="639" y="600"/>
                </a:cubicBezTo>
                <a:lnTo>
                  <a:pt x="616" y="600"/>
                </a:lnTo>
                <a:cubicBezTo>
                  <a:pt x="616" y="603"/>
                  <a:pt x="618" y="603"/>
                  <a:pt x="618" y="603"/>
                </a:cubicBezTo>
                <a:cubicBezTo>
                  <a:pt x="619" y="603"/>
                  <a:pt x="619" y="603"/>
                  <a:pt x="616" y="605"/>
                </a:cubicBezTo>
                <a:cubicBezTo>
                  <a:pt x="616" y="605"/>
                  <a:pt x="611" y="600"/>
                  <a:pt x="611" y="594"/>
                </a:cubicBezTo>
                <a:lnTo>
                  <a:pt x="611" y="594"/>
                </a:lnTo>
                <a:cubicBezTo>
                  <a:pt x="612" y="595"/>
                  <a:pt x="613" y="596"/>
                  <a:pt x="613" y="596"/>
                </a:cubicBezTo>
                <a:cubicBezTo>
                  <a:pt x="616" y="596"/>
                  <a:pt x="617" y="589"/>
                  <a:pt x="622" y="589"/>
                </a:cubicBezTo>
                <a:lnTo>
                  <a:pt x="633" y="589"/>
                </a:lnTo>
                <a:cubicBezTo>
                  <a:pt x="627" y="589"/>
                  <a:pt x="633" y="583"/>
                  <a:pt x="633" y="583"/>
                </a:cubicBezTo>
                <a:lnTo>
                  <a:pt x="633" y="583"/>
                </a:lnTo>
                <a:cubicBezTo>
                  <a:pt x="632" y="584"/>
                  <a:pt x="631" y="584"/>
                  <a:pt x="630" y="584"/>
                </a:cubicBezTo>
                <a:cubicBezTo>
                  <a:pt x="627" y="584"/>
                  <a:pt x="626" y="576"/>
                  <a:pt x="622" y="572"/>
                </a:cubicBezTo>
                <a:lnTo>
                  <a:pt x="616" y="572"/>
                </a:lnTo>
                <a:cubicBezTo>
                  <a:pt x="611" y="572"/>
                  <a:pt x="605" y="566"/>
                  <a:pt x="605" y="561"/>
                </a:cubicBezTo>
                <a:cubicBezTo>
                  <a:pt x="605" y="555"/>
                  <a:pt x="599" y="555"/>
                  <a:pt x="588" y="549"/>
                </a:cubicBezTo>
                <a:lnTo>
                  <a:pt x="594" y="549"/>
                </a:lnTo>
                <a:cubicBezTo>
                  <a:pt x="579" y="549"/>
                  <a:pt x="594" y="545"/>
                  <a:pt x="587" y="544"/>
                </a:cubicBezTo>
                <a:lnTo>
                  <a:pt x="587" y="544"/>
                </a:lnTo>
                <a:cubicBezTo>
                  <a:pt x="586" y="545"/>
                  <a:pt x="584" y="545"/>
                  <a:pt x="583" y="545"/>
                </a:cubicBezTo>
                <a:cubicBezTo>
                  <a:pt x="577" y="545"/>
                  <a:pt x="577" y="538"/>
                  <a:pt x="577" y="538"/>
                </a:cubicBezTo>
                <a:cubicBezTo>
                  <a:pt x="583" y="533"/>
                  <a:pt x="583" y="527"/>
                  <a:pt x="588" y="527"/>
                </a:cubicBezTo>
                <a:lnTo>
                  <a:pt x="594" y="533"/>
                </a:lnTo>
                <a:cubicBezTo>
                  <a:pt x="599" y="527"/>
                  <a:pt x="588" y="521"/>
                  <a:pt x="588" y="521"/>
                </a:cubicBezTo>
                <a:cubicBezTo>
                  <a:pt x="588" y="516"/>
                  <a:pt x="588" y="516"/>
                  <a:pt x="594" y="516"/>
                </a:cubicBezTo>
                <a:cubicBezTo>
                  <a:pt x="594" y="516"/>
                  <a:pt x="588" y="510"/>
                  <a:pt x="588" y="505"/>
                </a:cubicBezTo>
                <a:lnTo>
                  <a:pt x="588" y="505"/>
                </a:lnTo>
                <a:cubicBezTo>
                  <a:pt x="599" y="505"/>
                  <a:pt x="588" y="510"/>
                  <a:pt x="594" y="510"/>
                </a:cubicBezTo>
                <a:cubicBezTo>
                  <a:pt x="605" y="510"/>
                  <a:pt x="594" y="505"/>
                  <a:pt x="599" y="499"/>
                </a:cubicBezTo>
                <a:cubicBezTo>
                  <a:pt x="616" y="499"/>
                  <a:pt x="605" y="505"/>
                  <a:pt x="611" y="505"/>
                </a:cubicBezTo>
                <a:cubicBezTo>
                  <a:pt x="616" y="499"/>
                  <a:pt x="605" y="499"/>
                  <a:pt x="611" y="493"/>
                </a:cubicBezTo>
                <a:lnTo>
                  <a:pt x="611" y="493"/>
                </a:lnTo>
                <a:cubicBezTo>
                  <a:pt x="616" y="493"/>
                  <a:pt x="616" y="499"/>
                  <a:pt x="622" y="499"/>
                </a:cubicBezTo>
                <a:lnTo>
                  <a:pt x="627" y="493"/>
                </a:lnTo>
                <a:cubicBezTo>
                  <a:pt x="627" y="496"/>
                  <a:pt x="628" y="497"/>
                  <a:pt x="630" y="497"/>
                </a:cubicBezTo>
                <a:cubicBezTo>
                  <a:pt x="632" y="497"/>
                  <a:pt x="635" y="495"/>
                  <a:pt x="639" y="495"/>
                </a:cubicBezTo>
                <a:cubicBezTo>
                  <a:pt x="641" y="495"/>
                  <a:pt x="643" y="496"/>
                  <a:pt x="644" y="499"/>
                </a:cubicBezTo>
                <a:cubicBezTo>
                  <a:pt x="650" y="493"/>
                  <a:pt x="633" y="493"/>
                  <a:pt x="639" y="488"/>
                </a:cubicBezTo>
                <a:lnTo>
                  <a:pt x="639" y="488"/>
                </a:lnTo>
                <a:cubicBezTo>
                  <a:pt x="633" y="488"/>
                  <a:pt x="627" y="493"/>
                  <a:pt x="622" y="493"/>
                </a:cubicBezTo>
                <a:lnTo>
                  <a:pt x="622" y="488"/>
                </a:lnTo>
                <a:cubicBezTo>
                  <a:pt x="624" y="486"/>
                  <a:pt x="626" y="485"/>
                  <a:pt x="629" y="485"/>
                </a:cubicBezTo>
                <a:cubicBezTo>
                  <a:pt x="634" y="485"/>
                  <a:pt x="639" y="488"/>
                  <a:pt x="639" y="488"/>
                </a:cubicBezTo>
                <a:lnTo>
                  <a:pt x="639" y="482"/>
                </a:lnTo>
                <a:lnTo>
                  <a:pt x="627" y="482"/>
                </a:lnTo>
                <a:cubicBezTo>
                  <a:pt x="630" y="479"/>
                  <a:pt x="626" y="479"/>
                  <a:pt x="620" y="479"/>
                </a:cubicBezTo>
                <a:cubicBezTo>
                  <a:pt x="615" y="479"/>
                  <a:pt x="608" y="479"/>
                  <a:pt x="605" y="477"/>
                </a:cubicBezTo>
                <a:cubicBezTo>
                  <a:pt x="605" y="477"/>
                  <a:pt x="605" y="471"/>
                  <a:pt x="611" y="471"/>
                </a:cubicBezTo>
                <a:cubicBezTo>
                  <a:pt x="601" y="466"/>
                  <a:pt x="599" y="457"/>
                  <a:pt x="592" y="451"/>
                </a:cubicBezTo>
                <a:lnTo>
                  <a:pt x="592" y="451"/>
                </a:lnTo>
                <a:cubicBezTo>
                  <a:pt x="592" y="451"/>
                  <a:pt x="593" y="451"/>
                  <a:pt x="593" y="451"/>
                </a:cubicBezTo>
                <a:cubicBezTo>
                  <a:pt x="597" y="451"/>
                  <a:pt x="601" y="447"/>
                  <a:pt x="605" y="443"/>
                </a:cubicBezTo>
                <a:cubicBezTo>
                  <a:pt x="607" y="445"/>
                  <a:pt x="608" y="446"/>
                  <a:pt x="610" y="447"/>
                </a:cubicBezTo>
                <a:lnTo>
                  <a:pt x="610" y="447"/>
                </a:lnTo>
                <a:cubicBezTo>
                  <a:pt x="609" y="438"/>
                  <a:pt x="600" y="443"/>
                  <a:pt x="611" y="437"/>
                </a:cubicBezTo>
                <a:cubicBezTo>
                  <a:pt x="611" y="435"/>
                  <a:pt x="612" y="435"/>
                  <a:pt x="613" y="435"/>
                </a:cubicBezTo>
                <a:cubicBezTo>
                  <a:pt x="617" y="435"/>
                  <a:pt x="622" y="437"/>
                  <a:pt x="622" y="437"/>
                </a:cubicBezTo>
                <a:cubicBezTo>
                  <a:pt x="622" y="435"/>
                  <a:pt x="619" y="435"/>
                  <a:pt x="616" y="435"/>
                </a:cubicBezTo>
                <a:cubicBezTo>
                  <a:pt x="613" y="435"/>
                  <a:pt x="611" y="435"/>
                  <a:pt x="611" y="432"/>
                </a:cubicBezTo>
                <a:lnTo>
                  <a:pt x="616" y="432"/>
                </a:lnTo>
                <a:cubicBezTo>
                  <a:pt x="616" y="426"/>
                  <a:pt x="611" y="426"/>
                  <a:pt x="605" y="421"/>
                </a:cubicBezTo>
                <a:cubicBezTo>
                  <a:pt x="622" y="421"/>
                  <a:pt x="605" y="415"/>
                  <a:pt x="616" y="415"/>
                </a:cubicBezTo>
                <a:cubicBezTo>
                  <a:pt x="614" y="411"/>
                  <a:pt x="613" y="410"/>
                  <a:pt x="612" y="410"/>
                </a:cubicBezTo>
                <a:cubicBezTo>
                  <a:pt x="610" y="410"/>
                  <a:pt x="609" y="415"/>
                  <a:pt x="605" y="415"/>
                </a:cubicBezTo>
                <a:cubicBezTo>
                  <a:pt x="599" y="409"/>
                  <a:pt x="605" y="404"/>
                  <a:pt x="605" y="404"/>
                </a:cubicBezTo>
                <a:cubicBezTo>
                  <a:pt x="605" y="404"/>
                  <a:pt x="611" y="404"/>
                  <a:pt x="605" y="409"/>
                </a:cubicBezTo>
                <a:lnTo>
                  <a:pt x="616" y="404"/>
                </a:lnTo>
                <a:cubicBezTo>
                  <a:pt x="619" y="398"/>
                  <a:pt x="613" y="398"/>
                  <a:pt x="608" y="398"/>
                </a:cubicBezTo>
                <a:cubicBezTo>
                  <a:pt x="602" y="398"/>
                  <a:pt x="597" y="398"/>
                  <a:pt x="599" y="393"/>
                </a:cubicBezTo>
                <a:lnTo>
                  <a:pt x="616" y="393"/>
                </a:lnTo>
                <a:cubicBezTo>
                  <a:pt x="616" y="393"/>
                  <a:pt x="616" y="387"/>
                  <a:pt x="611" y="387"/>
                </a:cubicBezTo>
                <a:cubicBezTo>
                  <a:pt x="611" y="387"/>
                  <a:pt x="611" y="381"/>
                  <a:pt x="611" y="381"/>
                </a:cubicBezTo>
                <a:cubicBezTo>
                  <a:pt x="605" y="376"/>
                  <a:pt x="605" y="376"/>
                  <a:pt x="599" y="376"/>
                </a:cubicBezTo>
                <a:cubicBezTo>
                  <a:pt x="599" y="370"/>
                  <a:pt x="605" y="365"/>
                  <a:pt x="611" y="359"/>
                </a:cubicBezTo>
                <a:cubicBezTo>
                  <a:pt x="599" y="353"/>
                  <a:pt x="611" y="342"/>
                  <a:pt x="605" y="331"/>
                </a:cubicBezTo>
                <a:lnTo>
                  <a:pt x="599" y="331"/>
                </a:lnTo>
                <a:cubicBezTo>
                  <a:pt x="601" y="328"/>
                  <a:pt x="601" y="327"/>
                  <a:pt x="600" y="327"/>
                </a:cubicBezTo>
                <a:lnTo>
                  <a:pt x="600" y="327"/>
                </a:lnTo>
                <a:cubicBezTo>
                  <a:pt x="598" y="327"/>
                  <a:pt x="594" y="329"/>
                  <a:pt x="591" y="329"/>
                </a:cubicBezTo>
                <a:cubicBezTo>
                  <a:pt x="589" y="329"/>
                  <a:pt x="588" y="328"/>
                  <a:pt x="588" y="325"/>
                </a:cubicBezTo>
                <a:cubicBezTo>
                  <a:pt x="599" y="325"/>
                  <a:pt x="594" y="320"/>
                  <a:pt x="599" y="314"/>
                </a:cubicBezTo>
                <a:cubicBezTo>
                  <a:pt x="605" y="303"/>
                  <a:pt x="594" y="297"/>
                  <a:pt x="599" y="286"/>
                </a:cubicBezTo>
                <a:lnTo>
                  <a:pt x="599" y="286"/>
                </a:lnTo>
                <a:cubicBezTo>
                  <a:pt x="599" y="286"/>
                  <a:pt x="605" y="286"/>
                  <a:pt x="605" y="292"/>
                </a:cubicBezTo>
                <a:cubicBezTo>
                  <a:pt x="605" y="281"/>
                  <a:pt x="605" y="275"/>
                  <a:pt x="605" y="269"/>
                </a:cubicBezTo>
                <a:cubicBezTo>
                  <a:pt x="611" y="258"/>
                  <a:pt x="599" y="247"/>
                  <a:pt x="594" y="236"/>
                </a:cubicBezTo>
                <a:lnTo>
                  <a:pt x="605" y="236"/>
                </a:lnTo>
                <a:cubicBezTo>
                  <a:pt x="605" y="230"/>
                  <a:pt x="605" y="219"/>
                  <a:pt x="594" y="219"/>
                </a:cubicBezTo>
                <a:cubicBezTo>
                  <a:pt x="605" y="208"/>
                  <a:pt x="588" y="213"/>
                  <a:pt x="599" y="202"/>
                </a:cubicBezTo>
                <a:cubicBezTo>
                  <a:pt x="605" y="202"/>
                  <a:pt x="605" y="202"/>
                  <a:pt x="605" y="208"/>
                </a:cubicBezTo>
                <a:cubicBezTo>
                  <a:pt x="605" y="202"/>
                  <a:pt x="605" y="196"/>
                  <a:pt x="605" y="191"/>
                </a:cubicBezTo>
                <a:cubicBezTo>
                  <a:pt x="599" y="185"/>
                  <a:pt x="583" y="185"/>
                  <a:pt x="583" y="174"/>
                </a:cubicBezTo>
                <a:cubicBezTo>
                  <a:pt x="586" y="173"/>
                  <a:pt x="588" y="172"/>
                  <a:pt x="590" y="172"/>
                </a:cubicBezTo>
                <a:cubicBezTo>
                  <a:pt x="594" y="172"/>
                  <a:pt x="593" y="176"/>
                  <a:pt x="597" y="176"/>
                </a:cubicBezTo>
                <a:cubicBezTo>
                  <a:pt x="599" y="176"/>
                  <a:pt x="601" y="175"/>
                  <a:pt x="605" y="174"/>
                </a:cubicBezTo>
                <a:cubicBezTo>
                  <a:pt x="599" y="174"/>
                  <a:pt x="594" y="174"/>
                  <a:pt x="599" y="168"/>
                </a:cubicBezTo>
                <a:lnTo>
                  <a:pt x="611" y="168"/>
                </a:lnTo>
                <a:cubicBezTo>
                  <a:pt x="616" y="168"/>
                  <a:pt x="594" y="163"/>
                  <a:pt x="594" y="163"/>
                </a:cubicBezTo>
                <a:cubicBezTo>
                  <a:pt x="588" y="163"/>
                  <a:pt x="588" y="163"/>
                  <a:pt x="588" y="168"/>
                </a:cubicBezTo>
                <a:cubicBezTo>
                  <a:pt x="577" y="163"/>
                  <a:pt x="588" y="157"/>
                  <a:pt x="583" y="152"/>
                </a:cubicBezTo>
                <a:lnTo>
                  <a:pt x="583" y="152"/>
                </a:lnTo>
                <a:cubicBezTo>
                  <a:pt x="583" y="152"/>
                  <a:pt x="582" y="157"/>
                  <a:pt x="571" y="157"/>
                </a:cubicBezTo>
                <a:cubicBezTo>
                  <a:pt x="577" y="146"/>
                  <a:pt x="560" y="146"/>
                  <a:pt x="554" y="146"/>
                </a:cubicBezTo>
                <a:cubicBezTo>
                  <a:pt x="556" y="142"/>
                  <a:pt x="558" y="141"/>
                  <a:pt x="560" y="141"/>
                </a:cubicBezTo>
                <a:cubicBezTo>
                  <a:pt x="564" y="141"/>
                  <a:pt x="569" y="146"/>
                  <a:pt x="577" y="146"/>
                </a:cubicBezTo>
                <a:cubicBezTo>
                  <a:pt x="583" y="140"/>
                  <a:pt x="588" y="140"/>
                  <a:pt x="594" y="140"/>
                </a:cubicBezTo>
                <a:cubicBezTo>
                  <a:pt x="594" y="135"/>
                  <a:pt x="588" y="129"/>
                  <a:pt x="583" y="124"/>
                </a:cubicBezTo>
                <a:lnTo>
                  <a:pt x="588" y="124"/>
                </a:lnTo>
                <a:cubicBezTo>
                  <a:pt x="583" y="118"/>
                  <a:pt x="571" y="112"/>
                  <a:pt x="577" y="107"/>
                </a:cubicBezTo>
                <a:lnTo>
                  <a:pt x="571" y="107"/>
                </a:lnTo>
                <a:cubicBezTo>
                  <a:pt x="571" y="107"/>
                  <a:pt x="571" y="101"/>
                  <a:pt x="560" y="101"/>
                </a:cubicBezTo>
                <a:cubicBezTo>
                  <a:pt x="566" y="101"/>
                  <a:pt x="571" y="96"/>
                  <a:pt x="577" y="96"/>
                </a:cubicBezTo>
                <a:cubicBezTo>
                  <a:pt x="560" y="96"/>
                  <a:pt x="566" y="84"/>
                  <a:pt x="549" y="79"/>
                </a:cubicBezTo>
                <a:lnTo>
                  <a:pt x="566" y="79"/>
                </a:lnTo>
                <a:cubicBezTo>
                  <a:pt x="560" y="84"/>
                  <a:pt x="560" y="84"/>
                  <a:pt x="566" y="84"/>
                </a:cubicBezTo>
                <a:cubicBezTo>
                  <a:pt x="566" y="84"/>
                  <a:pt x="571" y="79"/>
                  <a:pt x="571" y="79"/>
                </a:cubicBezTo>
                <a:cubicBezTo>
                  <a:pt x="560" y="79"/>
                  <a:pt x="554" y="68"/>
                  <a:pt x="549" y="68"/>
                </a:cubicBezTo>
                <a:cubicBezTo>
                  <a:pt x="549" y="62"/>
                  <a:pt x="554" y="62"/>
                  <a:pt x="560" y="62"/>
                </a:cubicBezTo>
                <a:cubicBezTo>
                  <a:pt x="559" y="59"/>
                  <a:pt x="556" y="58"/>
                  <a:pt x="553" y="58"/>
                </a:cubicBezTo>
                <a:cubicBezTo>
                  <a:pt x="549" y="58"/>
                  <a:pt x="543" y="61"/>
                  <a:pt x="539" y="61"/>
                </a:cubicBezTo>
                <a:cubicBezTo>
                  <a:pt x="536" y="61"/>
                  <a:pt x="534" y="60"/>
                  <a:pt x="532" y="56"/>
                </a:cubicBezTo>
                <a:cubicBezTo>
                  <a:pt x="535" y="55"/>
                  <a:pt x="537" y="55"/>
                  <a:pt x="539" y="55"/>
                </a:cubicBezTo>
                <a:cubicBezTo>
                  <a:pt x="542" y="55"/>
                  <a:pt x="545" y="56"/>
                  <a:pt x="547" y="56"/>
                </a:cubicBezTo>
                <a:cubicBezTo>
                  <a:pt x="548" y="56"/>
                  <a:pt x="549" y="55"/>
                  <a:pt x="549" y="51"/>
                </a:cubicBezTo>
                <a:cubicBezTo>
                  <a:pt x="560" y="48"/>
                  <a:pt x="556" y="48"/>
                  <a:pt x="549" y="48"/>
                </a:cubicBezTo>
                <a:cubicBezTo>
                  <a:pt x="542" y="48"/>
                  <a:pt x="532" y="48"/>
                  <a:pt x="532" y="45"/>
                </a:cubicBezTo>
                <a:cubicBezTo>
                  <a:pt x="538" y="42"/>
                  <a:pt x="540" y="42"/>
                  <a:pt x="543" y="42"/>
                </a:cubicBezTo>
                <a:cubicBezTo>
                  <a:pt x="545" y="42"/>
                  <a:pt x="546" y="42"/>
                  <a:pt x="549" y="40"/>
                </a:cubicBezTo>
                <a:cubicBezTo>
                  <a:pt x="549" y="34"/>
                  <a:pt x="526" y="34"/>
                  <a:pt x="532" y="28"/>
                </a:cubicBezTo>
                <a:lnTo>
                  <a:pt x="538" y="28"/>
                </a:lnTo>
                <a:cubicBezTo>
                  <a:pt x="538" y="23"/>
                  <a:pt x="538" y="17"/>
                  <a:pt x="538" y="12"/>
                </a:cubicBezTo>
                <a:cubicBezTo>
                  <a:pt x="543" y="6"/>
                  <a:pt x="532" y="12"/>
                  <a:pt x="538" y="0"/>
                </a:cubicBezTo>
                <a:close/>
                <a:moveTo>
                  <a:pt x="678" y="1193"/>
                </a:moveTo>
                <a:lnTo>
                  <a:pt x="678" y="1199"/>
                </a:lnTo>
                <a:lnTo>
                  <a:pt x="678" y="1199"/>
                </a:lnTo>
                <a:cubicBezTo>
                  <a:pt x="679" y="1197"/>
                  <a:pt x="680" y="1196"/>
                  <a:pt x="678" y="1193"/>
                </a:cubicBezTo>
                <a:close/>
                <a:moveTo>
                  <a:pt x="662" y="1198"/>
                </a:moveTo>
                <a:cubicBezTo>
                  <a:pt x="670" y="1198"/>
                  <a:pt x="662" y="1206"/>
                  <a:pt x="663" y="1209"/>
                </a:cubicBezTo>
                <a:lnTo>
                  <a:pt x="663" y="1209"/>
                </a:lnTo>
                <a:cubicBezTo>
                  <a:pt x="662" y="1208"/>
                  <a:pt x="661" y="1208"/>
                  <a:pt x="660" y="1208"/>
                </a:cubicBezTo>
                <a:cubicBezTo>
                  <a:pt x="659" y="1208"/>
                  <a:pt x="657" y="1209"/>
                  <a:pt x="655" y="1210"/>
                </a:cubicBezTo>
                <a:cubicBezTo>
                  <a:pt x="661" y="1205"/>
                  <a:pt x="650" y="1199"/>
                  <a:pt x="655" y="1199"/>
                </a:cubicBezTo>
                <a:cubicBezTo>
                  <a:pt x="659" y="1198"/>
                  <a:pt x="661" y="1198"/>
                  <a:pt x="662" y="1198"/>
                </a:cubicBezTo>
                <a:close/>
                <a:moveTo>
                  <a:pt x="633" y="1216"/>
                </a:moveTo>
                <a:cubicBezTo>
                  <a:pt x="633" y="1216"/>
                  <a:pt x="633" y="1221"/>
                  <a:pt x="633" y="1221"/>
                </a:cubicBezTo>
                <a:cubicBezTo>
                  <a:pt x="636" y="1219"/>
                  <a:pt x="636" y="1217"/>
                  <a:pt x="635" y="1216"/>
                </a:cubicBezTo>
                <a:lnTo>
                  <a:pt x="635" y="1216"/>
                </a:lnTo>
                <a:cubicBezTo>
                  <a:pt x="634" y="1216"/>
                  <a:pt x="634" y="1216"/>
                  <a:pt x="633" y="1216"/>
                </a:cubicBezTo>
                <a:close/>
                <a:moveTo>
                  <a:pt x="627" y="1165"/>
                </a:moveTo>
                <a:cubicBezTo>
                  <a:pt x="633" y="1165"/>
                  <a:pt x="639" y="1171"/>
                  <a:pt x="633" y="1171"/>
                </a:cubicBezTo>
                <a:cubicBezTo>
                  <a:pt x="639" y="1171"/>
                  <a:pt x="633" y="1177"/>
                  <a:pt x="633" y="1177"/>
                </a:cubicBezTo>
                <a:cubicBezTo>
                  <a:pt x="633" y="1177"/>
                  <a:pt x="639" y="1171"/>
                  <a:pt x="644" y="1171"/>
                </a:cubicBezTo>
                <a:cubicBezTo>
                  <a:pt x="650" y="1177"/>
                  <a:pt x="650" y="1177"/>
                  <a:pt x="650" y="1182"/>
                </a:cubicBezTo>
                <a:lnTo>
                  <a:pt x="655" y="1177"/>
                </a:lnTo>
                <a:lnTo>
                  <a:pt x="655" y="1177"/>
                </a:lnTo>
                <a:cubicBezTo>
                  <a:pt x="667" y="1182"/>
                  <a:pt x="650" y="1182"/>
                  <a:pt x="650" y="1188"/>
                </a:cubicBezTo>
                <a:lnTo>
                  <a:pt x="639" y="1188"/>
                </a:lnTo>
                <a:cubicBezTo>
                  <a:pt x="644" y="1188"/>
                  <a:pt x="650" y="1193"/>
                  <a:pt x="655" y="1193"/>
                </a:cubicBezTo>
                <a:lnTo>
                  <a:pt x="644" y="1199"/>
                </a:lnTo>
                <a:cubicBezTo>
                  <a:pt x="650" y="1199"/>
                  <a:pt x="644" y="1205"/>
                  <a:pt x="650" y="1205"/>
                </a:cubicBezTo>
                <a:cubicBezTo>
                  <a:pt x="650" y="1206"/>
                  <a:pt x="649" y="1206"/>
                  <a:pt x="649" y="1206"/>
                </a:cubicBezTo>
                <a:cubicBezTo>
                  <a:pt x="647" y="1206"/>
                  <a:pt x="643" y="1199"/>
                  <a:pt x="639" y="1199"/>
                </a:cubicBezTo>
                <a:lnTo>
                  <a:pt x="639" y="1199"/>
                </a:lnTo>
                <a:cubicBezTo>
                  <a:pt x="633" y="1210"/>
                  <a:pt x="650" y="1205"/>
                  <a:pt x="639" y="1216"/>
                </a:cubicBezTo>
                <a:lnTo>
                  <a:pt x="633" y="1210"/>
                </a:lnTo>
                <a:lnTo>
                  <a:pt x="633" y="1210"/>
                </a:lnTo>
                <a:cubicBezTo>
                  <a:pt x="633" y="1213"/>
                  <a:pt x="634" y="1214"/>
                  <a:pt x="635" y="1216"/>
                </a:cubicBezTo>
                <a:lnTo>
                  <a:pt x="635" y="1216"/>
                </a:lnTo>
                <a:cubicBezTo>
                  <a:pt x="646" y="1217"/>
                  <a:pt x="646" y="1223"/>
                  <a:pt x="653" y="1223"/>
                </a:cubicBezTo>
                <a:cubicBezTo>
                  <a:pt x="655" y="1223"/>
                  <a:pt x="658" y="1223"/>
                  <a:pt x="661" y="1221"/>
                </a:cubicBezTo>
                <a:cubicBezTo>
                  <a:pt x="664" y="1221"/>
                  <a:pt x="670" y="1223"/>
                  <a:pt x="672" y="1226"/>
                </a:cubicBezTo>
                <a:lnTo>
                  <a:pt x="672" y="1226"/>
                </a:lnTo>
                <a:cubicBezTo>
                  <a:pt x="673" y="1221"/>
                  <a:pt x="678" y="1221"/>
                  <a:pt x="683" y="1221"/>
                </a:cubicBezTo>
                <a:cubicBezTo>
                  <a:pt x="683" y="1219"/>
                  <a:pt x="679" y="1219"/>
                  <a:pt x="675" y="1219"/>
                </a:cubicBezTo>
                <a:cubicBezTo>
                  <a:pt x="671" y="1219"/>
                  <a:pt x="667" y="1219"/>
                  <a:pt x="667" y="1216"/>
                </a:cubicBezTo>
                <a:cubicBezTo>
                  <a:pt x="667" y="1214"/>
                  <a:pt x="666" y="1211"/>
                  <a:pt x="664" y="1210"/>
                </a:cubicBezTo>
                <a:lnTo>
                  <a:pt x="664" y="1210"/>
                </a:lnTo>
                <a:cubicBezTo>
                  <a:pt x="665" y="1210"/>
                  <a:pt x="665" y="1210"/>
                  <a:pt x="667" y="1210"/>
                </a:cubicBezTo>
                <a:cubicBezTo>
                  <a:pt x="668" y="1208"/>
                  <a:pt x="670" y="1208"/>
                  <a:pt x="672" y="1208"/>
                </a:cubicBezTo>
                <a:cubicBezTo>
                  <a:pt x="676" y="1208"/>
                  <a:pt x="680" y="1210"/>
                  <a:pt x="683" y="1210"/>
                </a:cubicBezTo>
                <a:lnTo>
                  <a:pt x="672" y="1205"/>
                </a:lnTo>
                <a:cubicBezTo>
                  <a:pt x="672" y="1202"/>
                  <a:pt x="675" y="1200"/>
                  <a:pt x="677" y="1199"/>
                </a:cubicBezTo>
                <a:lnTo>
                  <a:pt x="677" y="1199"/>
                </a:lnTo>
                <a:cubicBezTo>
                  <a:pt x="678" y="1199"/>
                  <a:pt x="678" y="1199"/>
                  <a:pt x="678" y="1199"/>
                </a:cubicBezTo>
                <a:lnTo>
                  <a:pt x="678" y="1199"/>
                </a:lnTo>
                <a:lnTo>
                  <a:pt x="678" y="1199"/>
                </a:lnTo>
                <a:cubicBezTo>
                  <a:pt x="678" y="1199"/>
                  <a:pt x="678" y="1199"/>
                  <a:pt x="677" y="1199"/>
                </a:cubicBezTo>
                <a:lnTo>
                  <a:pt x="677" y="1199"/>
                </a:lnTo>
                <a:cubicBezTo>
                  <a:pt x="672" y="1193"/>
                  <a:pt x="667" y="1193"/>
                  <a:pt x="667" y="1193"/>
                </a:cubicBezTo>
                <a:cubicBezTo>
                  <a:pt x="667" y="1192"/>
                  <a:pt x="667" y="1191"/>
                  <a:pt x="668" y="1191"/>
                </a:cubicBezTo>
                <a:cubicBezTo>
                  <a:pt x="670" y="1191"/>
                  <a:pt x="672" y="1193"/>
                  <a:pt x="672" y="1193"/>
                </a:cubicBezTo>
                <a:cubicBezTo>
                  <a:pt x="678" y="1188"/>
                  <a:pt x="667" y="1188"/>
                  <a:pt x="667" y="1188"/>
                </a:cubicBezTo>
                <a:cubicBezTo>
                  <a:pt x="667" y="1185"/>
                  <a:pt x="669" y="1185"/>
                  <a:pt x="672" y="1185"/>
                </a:cubicBezTo>
                <a:cubicBezTo>
                  <a:pt x="675" y="1185"/>
                  <a:pt x="678" y="1185"/>
                  <a:pt x="678" y="1182"/>
                </a:cubicBezTo>
                <a:cubicBezTo>
                  <a:pt x="667" y="1182"/>
                  <a:pt x="678" y="1177"/>
                  <a:pt x="678" y="1177"/>
                </a:cubicBezTo>
                <a:cubicBezTo>
                  <a:pt x="669" y="1177"/>
                  <a:pt x="663" y="1169"/>
                  <a:pt x="656" y="1169"/>
                </a:cubicBezTo>
                <a:cubicBezTo>
                  <a:pt x="654" y="1169"/>
                  <a:pt x="652" y="1170"/>
                  <a:pt x="650" y="1171"/>
                </a:cubicBezTo>
                <a:lnTo>
                  <a:pt x="639" y="1165"/>
                </a:lnTo>
                <a:close/>
                <a:moveTo>
                  <a:pt x="672" y="1226"/>
                </a:moveTo>
                <a:cubicBezTo>
                  <a:pt x="672" y="1226"/>
                  <a:pt x="672" y="1227"/>
                  <a:pt x="672" y="1227"/>
                </a:cubicBezTo>
                <a:lnTo>
                  <a:pt x="673" y="1227"/>
                </a:lnTo>
                <a:cubicBezTo>
                  <a:pt x="673" y="1227"/>
                  <a:pt x="672" y="1226"/>
                  <a:pt x="672" y="1226"/>
                </a:cubicBezTo>
                <a:close/>
                <a:moveTo>
                  <a:pt x="685" y="1225"/>
                </a:moveTo>
                <a:cubicBezTo>
                  <a:pt x="685" y="1225"/>
                  <a:pt x="684" y="1226"/>
                  <a:pt x="683" y="1227"/>
                </a:cubicBezTo>
                <a:lnTo>
                  <a:pt x="673" y="1227"/>
                </a:lnTo>
                <a:cubicBezTo>
                  <a:pt x="674" y="1229"/>
                  <a:pt x="674" y="1231"/>
                  <a:pt x="672" y="1233"/>
                </a:cubicBezTo>
                <a:cubicBezTo>
                  <a:pt x="667" y="1233"/>
                  <a:pt x="661" y="1233"/>
                  <a:pt x="655" y="1227"/>
                </a:cubicBezTo>
                <a:lnTo>
                  <a:pt x="655" y="1227"/>
                </a:lnTo>
                <a:cubicBezTo>
                  <a:pt x="655" y="1233"/>
                  <a:pt x="672" y="1233"/>
                  <a:pt x="672" y="1238"/>
                </a:cubicBezTo>
                <a:cubicBezTo>
                  <a:pt x="678" y="1233"/>
                  <a:pt x="683" y="1233"/>
                  <a:pt x="683" y="1233"/>
                </a:cubicBezTo>
                <a:cubicBezTo>
                  <a:pt x="683" y="1233"/>
                  <a:pt x="687" y="1225"/>
                  <a:pt x="685" y="12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50"/>
          <p:cNvSpPr/>
          <p:nvPr/>
        </p:nvSpPr>
        <p:spPr>
          <a:xfrm>
            <a:off x="8976385" y="2462166"/>
            <a:ext cx="167621" cy="219158"/>
          </a:xfrm>
          <a:custGeom>
            <a:avLst/>
            <a:gdLst/>
            <a:ahLst/>
            <a:cxnLst/>
            <a:rect l="l" t="t" r="r" b="b"/>
            <a:pathLst>
              <a:path w="1132" h="1480" extrusionOk="0">
                <a:moveTo>
                  <a:pt x="426" y="111"/>
                </a:moveTo>
                <a:cubicBezTo>
                  <a:pt x="426" y="113"/>
                  <a:pt x="428" y="113"/>
                  <a:pt x="432" y="113"/>
                </a:cubicBezTo>
                <a:cubicBezTo>
                  <a:pt x="430" y="112"/>
                  <a:pt x="428" y="111"/>
                  <a:pt x="426" y="111"/>
                </a:cubicBezTo>
                <a:close/>
                <a:moveTo>
                  <a:pt x="544" y="192"/>
                </a:moveTo>
                <a:cubicBezTo>
                  <a:pt x="544" y="195"/>
                  <a:pt x="545" y="197"/>
                  <a:pt x="547" y="199"/>
                </a:cubicBezTo>
                <a:lnTo>
                  <a:pt x="547" y="199"/>
                </a:lnTo>
                <a:cubicBezTo>
                  <a:pt x="546" y="197"/>
                  <a:pt x="545" y="195"/>
                  <a:pt x="544" y="192"/>
                </a:cubicBezTo>
                <a:close/>
                <a:moveTo>
                  <a:pt x="567" y="220"/>
                </a:moveTo>
                <a:cubicBezTo>
                  <a:pt x="583" y="231"/>
                  <a:pt x="572" y="231"/>
                  <a:pt x="572" y="231"/>
                </a:cubicBezTo>
                <a:cubicBezTo>
                  <a:pt x="570" y="226"/>
                  <a:pt x="568" y="223"/>
                  <a:pt x="567" y="220"/>
                </a:cubicBezTo>
                <a:close/>
                <a:moveTo>
                  <a:pt x="4" y="335"/>
                </a:moveTo>
                <a:cubicBezTo>
                  <a:pt x="3" y="338"/>
                  <a:pt x="4" y="340"/>
                  <a:pt x="6" y="343"/>
                </a:cubicBezTo>
                <a:cubicBezTo>
                  <a:pt x="5" y="340"/>
                  <a:pt x="4" y="338"/>
                  <a:pt x="4" y="335"/>
                </a:cubicBezTo>
                <a:close/>
                <a:moveTo>
                  <a:pt x="571" y="492"/>
                </a:moveTo>
                <a:cubicBezTo>
                  <a:pt x="569" y="494"/>
                  <a:pt x="568" y="496"/>
                  <a:pt x="566" y="499"/>
                </a:cubicBezTo>
                <a:lnTo>
                  <a:pt x="572" y="494"/>
                </a:lnTo>
                <a:cubicBezTo>
                  <a:pt x="572" y="493"/>
                  <a:pt x="572" y="492"/>
                  <a:pt x="571" y="492"/>
                </a:cubicBezTo>
                <a:close/>
                <a:moveTo>
                  <a:pt x="538" y="561"/>
                </a:moveTo>
                <a:lnTo>
                  <a:pt x="544" y="567"/>
                </a:lnTo>
                <a:lnTo>
                  <a:pt x="532" y="567"/>
                </a:lnTo>
                <a:cubicBezTo>
                  <a:pt x="532" y="567"/>
                  <a:pt x="538" y="561"/>
                  <a:pt x="538" y="561"/>
                </a:cubicBezTo>
                <a:close/>
                <a:moveTo>
                  <a:pt x="336" y="71"/>
                </a:moveTo>
                <a:cubicBezTo>
                  <a:pt x="340" y="71"/>
                  <a:pt x="332" y="77"/>
                  <a:pt x="336" y="85"/>
                </a:cubicBezTo>
                <a:cubicBezTo>
                  <a:pt x="339" y="84"/>
                  <a:pt x="341" y="83"/>
                  <a:pt x="343" y="83"/>
                </a:cubicBezTo>
                <a:cubicBezTo>
                  <a:pt x="347" y="83"/>
                  <a:pt x="350" y="85"/>
                  <a:pt x="354" y="85"/>
                </a:cubicBezTo>
                <a:cubicBezTo>
                  <a:pt x="357" y="85"/>
                  <a:pt x="360" y="83"/>
                  <a:pt x="364" y="79"/>
                </a:cubicBezTo>
                <a:lnTo>
                  <a:pt x="364" y="79"/>
                </a:lnTo>
                <a:cubicBezTo>
                  <a:pt x="381" y="85"/>
                  <a:pt x="359" y="90"/>
                  <a:pt x="370" y="96"/>
                </a:cubicBezTo>
                <a:cubicBezTo>
                  <a:pt x="369" y="97"/>
                  <a:pt x="367" y="97"/>
                  <a:pt x="365" y="97"/>
                </a:cubicBezTo>
                <a:cubicBezTo>
                  <a:pt x="358" y="97"/>
                  <a:pt x="348" y="95"/>
                  <a:pt x="339" y="95"/>
                </a:cubicBezTo>
                <a:cubicBezTo>
                  <a:pt x="330" y="95"/>
                  <a:pt x="323" y="98"/>
                  <a:pt x="325" y="107"/>
                </a:cubicBezTo>
                <a:cubicBezTo>
                  <a:pt x="314" y="107"/>
                  <a:pt x="308" y="118"/>
                  <a:pt x="292" y="118"/>
                </a:cubicBezTo>
                <a:cubicBezTo>
                  <a:pt x="300" y="122"/>
                  <a:pt x="310" y="126"/>
                  <a:pt x="320" y="126"/>
                </a:cubicBezTo>
                <a:cubicBezTo>
                  <a:pt x="324" y="126"/>
                  <a:pt x="328" y="126"/>
                  <a:pt x="331" y="124"/>
                </a:cubicBezTo>
                <a:lnTo>
                  <a:pt x="336" y="107"/>
                </a:lnTo>
                <a:cubicBezTo>
                  <a:pt x="342" y="107"/>
                  <a:pt x="348" y="102"/>
                  <a:pt x="353" y="102"/>
                </a:cubicBezTo>
                <a:lnTo>
                  <a:pt x="353" y="102"/>
                </a:lnTo>
                <a:cubicBezTo>
                  <a:pt x="348" y="107"/>
                  <a:pt x="359" y="113"/>
                  <a:pt x="364" y="113"/>
                </a:cubicBezTo>
                <a:cubicBezTo>
                  <a:pt x="364" y="107"/>
                  <a:pt x="359" y="107"/>
                  <a:pt x="359" y="107"/>
                </a:cubicBezTo>
                <a:cubicBezTo>
                  <a:pt x="372" y="107"/>
                  <a:pt x="379" y="100"/>
                  <a:pt x="389" y="100"/>
                </a:cubicBezTo>
                <a:cubicBezTo>
                  <a:pt x="392" y="100"/>
                  <a:pt x="395" y="101"/>
                  <a:pt x="398" y="102"/>
                </a:cubicBezTo>
                <a:cubicBezTo>
                  <a:pt x="387" y="90"/>
                  <a:pt x="381" y="90"/>
                  <a:pt x="370" y="79"/>
                </a:cubicBezTo>
                <a:cubicBezTo>
                  <a:pt x="372" y="77"/>
                  <a:pt x="374" y="77"/>
                  <a:pt x="376" y="77"/>
                </a:cubicBezTo>
                <a:cubicBezTo>
                  <a:pt x="379" y="77"/>
                  <a:pt x="383" y="79"/>
                  <a:pt x="387" y="79"/>
                </a:cubicBezTo>
                <a:cubicBezTo>
                  <a:pt x="387" y="85"/>
                  <a:pt x="387" y="85"/>
                  <a:pt x="387" y="85"/>
                </a:cubicBezTo>
                <a:lnTo>
                  <a:pt x="398" y="85"/>
                </a:lnTo>
                <a:cubicBezTo>
                  <a:pt x="415" y="90"/>
                  <a:pt x="392" y="96"/>
                  <a:pt x="409" y="102"/>
                </a:cubicBezTo>
                <a:cubicBezTo>
                  <a:pt x="414" y="111"/>
                  <a:pt x="418" y="109"/>
                  <a:pt x="426" y="111"/>
                </a:cubicBezTo>
                <a:lnTo>
                  <a:pt x="426" y="111"/>
                </a:lnTo>
                <a:cubicBezTo>
                  <a:pt x="426" y="110"/>
                  <a:pt x="426" y="109"/>
                  <a:pt x="426" y="107"/>
                </a:cubicBezTo>
                <a:lnTo>
                  <a:pt x="426" y="107"/>
                </a:lnTo>
                <a:cubicBezTo>
                  <a:pt x="432" y="113"/>
                  <a:pt x="432" y="113"/>
                  <a:pt x="432" y="113"/>
                </a:cubicBezTo>
                <a:cubicBezTo>
                  <a:pt x="439" y="113"/>
                  <a:pt x="447" y="115"/>
                  <a:pt x="452" y="115"/>
                </a:cubicBezTo>
                <a:cubicBezTo>
                  <a:pt x="455" y="115"/>
                  <a:pt x="458" y="115"/>
                  <a:pt x="460" y="113"/>
                </a:cubicBezTo>
                <a:cubicBezTo>
                  <a:pt x="460" y="118"/>
                  <a:pt x="465" y="118"/>
                  <a:pt x="471" y="118"/>
                </a:cubicBezTo>
                <a:cubicBezTo>
                  <a:pt x="476" y="118"/>
                  <a:pt x="493" y="118"/>
                  <a:pt x="493" y="135"/>
                </a:cubicBezTo>
                <a:cubicBezTo>
                  <a:pt x="504" y="146"/>
                  <a:pt x="510" y="158"/>
                  <a:pt x="504" y="158"/>
                </a:cubicBezTo>
                <a:lnTo>
                  <a:pt x="516" y="174"/>
                </a:lnTo>
                <a:lnTo>
                  <a:pt x="504" y="180"/>
                </a:lnTo>
                <a:cubicBezTo>
                  <a:pt x="521" y="191"/>
                  <a:pt x="527" y="191"/>
                  <a:pt x="544" y="191"/>
                </a:cubicBezTo>
                <a:cubicBezTo>
                  <a:pt x="544" y="192"/>
                  <a:pt x="544" y="192"/>
                  <a:pt x="544" y="192"/>
                </a:cubicBezTo>
                <a:lnTo>
                  <a:pt x="544" y="192"/>
                </a:lnTo>
                <a:cubicBezTo>
                  <a:pt x="544" y="190"/>
                  <a:pt x="544" y="188"/>
                  <a:pt x="544" y="186"/>
                </a:cubicBezTo>
                <a:cubicBezTo>
                  <a:pt x="545" y="185"/>
                  <a:pt x="545" y="185"/>
                  <a:pt x="546" y="185"/>
                </a:cubicBezTo>
                <a:cubicBezTo>
                  <a:pt x="557" y="185"/>
                  <a:pt x="562" y="207"/>
                  <a:pt x="565" y="217"/>
                </a:cubicBezTo>
                <a:lnTo>
                  <a:pt x="565" y="217"/>
                </a:lnTo>
                <a:cubicBezTo>
                  <a:pt x="559" y="209"/>
                  <a:pt x="553" y="202"/>
                  <a:pt x="549" y="191"/>
                </a:cubicBezTo>
                <a:cubicBezTo>
                  <a:pt x="549" y="197"/>
                  <a:pt x="549" y="197"/>
                  <a:pt x="549" y="202"/>
                </a:cubicBezTo>
                <a:cubicBezTo>
                  <a:pt x="548" y="201"/>
                  <a:pt x="547" y="200"/>
                  <a:pt x="547" y="199"/>
                </a:cubicBezTo>
                <a:lnTo>
                  <a:pt x="547" y="199"/>
                </a:lnTo>
                <a:cubicBezTo>
                  <a:pt x="553" y="214"/>
                  <a:pt x="562" y="231"/>
                  <a:pt x="572" y="236"/>
                </a:cubicBezTo>
                <a:cubicBezTo>
                  <a:pt x="572" y="236"/>
                  <a:pt x="572" y="236"/>
                  <a:pt x="577" y="242"/>
                </a:cubicBezTo>
                <a:lnTo>
                  <a:pt x="572" y="231"/>
                </a:lnTo>
                <a:lnTo>
                  <a:pt x="572" y="231"/>
                </a:lnTo>
                <a:cubicBezTo>
                  <a:pt x="583" y="247"/>
                  <a:pt x="583" y="242"/>
                  <a:pt x="588" y="253"/>
                </a:cubicBezTo>
                <a:cubicBezTo>
                  <a:pt x="588" y="254"/>
                  <a:pt x="588" y="256"/>
                  <a:pt x="588" y="259"/>
                </a:cubicBezTo>
                <a:cubicBezTo>
                  <a:pt x="588" y="259"/>
                  <a:pt x="588" y="259"/>
                  <a:pt x="588" y="259"/>
                </a:cubicBezTo>
                <a:lnTo>
                  <a:pt x="588" y="259"/>
                </a:lnTo>
                <a:cubicBezTo>
                  <a:pt x="588" y="259"/>
                  <a:pt x="589" y="259"/>
                  <a:pt x="594" y="264"/>
                </a:cubicBezTo>
                <a:cubicBezTo>
                  <a:pt x="588" y="264"/>
                  <a:pt x="588" y="259"/>
                  <a:pt x="588" y="259"/>
                </a:cubicBezTo>
                <a:lnTo>
                  <a:pt x="588" y="259"/>
                </a:lnTo>
                <a:cubicBezTo>
                  <a:pt x="583" y="274"/>
                  <a:pt x="597" y="275"/>
                  <a:pt x="599" y="288"/>
                </a:cubicBezTo>
                <a:lnTo>
                  <a:pt x="599" y="288"/>
                </a:lnTo>
                <a:cubicBezTo>
                  <a:pt x="598" y="295"/>
                  <a:pt x="589" y="309"/>
                  <a:pt x="594" y="309"/>
                </a:cubicBezTo>
                <a:cubicBezTo>
                  <a:pt x="594" y="309"/>
                  <a:pt x="594" y="315"/>
                  <a:pt x="600" y="315"/>
                </a:cubicBezTo>
                <a:cubicBezTo>
                  <a:pt x="600" y="320"/>
                  <a:pt x="605" y="320"/>
                  <a:pt x="605" y="320"/>
                </a:cubicBezTo>
                <a:cubicBezTo>
                  <a:pt x="605" y="331"/>
                  <a:pt x="605" y="337"/>
                  <a:pt x="605" y="343"/>
                </a:cubicBezTo>
                <a:cubicBezTo>
                  <a:pt x="600" y="348"/>
                  <a:pt x="605" y="348"/>
                  <a:pt x="605" y="354"/>
                </a:cubicBezTo>
                <a:cubicBezTo>
                  <a:pt x="605" y="358"/>
                  <a:pt x="608" y="362"/>
                  <a:pt x="608" y="362"/>
                </a:cubicBezTo>
                <a:cubicBezTo>
                  <a:pt x="608" y="362"/>
                  <a:pt x="607" y="361"/>
                  <a:pt x="605" y="359"/>
                </a:cubicBezTo>
                <a:lnTo>
                  <a:pt x="605" y="354"/>
                </a:lnTo>
                <a:lnTo>
                  <a:pt x="600" y="359"/>
                </a:lnTo>
                <a:cubicBezTo>
                  <a:pt x="600" y="365"/>
                  <a:pt x="600" y="365"/>
                  <a:pt x="600" y="365"/>
                </a:cubicBezTo>
                <a:cubicBezTo>
                  <a:pt x="583" y="387"/>
                  <a:pt x="600" y="404"/>
                  <a:pt x="583" y="427"/>
                </a:cubicBezTo>
                <a:cubicBezTo>
                  <a:pt x="584" y="428"/>
                  <a:pt x="585" y="428"/>
                  <a:pt x="586" y="428"/>
                </a:cubicBezTo>
                <a:cubicBezTo>
                  <a:pt x="591" y="428"/>
                  <a:pt x="595" y="421"/>
                  <a:pt x="600" y="421"/>
                </a:cubicBezTo>
                <a:cubicBezTo>
                  <a:pt x="605" y="427"/>
                  <a:pt x="600" y="443"/>
                  <a:pt x="605" y="455"/>
                </a:cubicBezTo>
                <a:cubicBezTo>
                  <a:pt x="596" y="464"/>
                  <a:pt x="578" y="490"/>
                  <a:pt x="566" y="490"/>
                </a:cubicBezTo>
                <a:cubicBezTo>
                  <a:pt x="564" y="490"/>
                  <a:pt x="562" y="490"/>
                  <a:pt x="560" y="488"/>
                </a:cubicBezTo>
                <a:cubicBezTo>
                  <a:pt x="557" y="493"/>
                  <a:pt x="557" y="495"/>
                  <a:pt x="558" y="495"/>
                </a:cubicBezTo>
                <a:cubicBezTo>
                  <a:pt x="560" y="495"/>
                  <a:pt x="566" y="490"/>
                  <a:pt x="569" y="490"/>
                </a:cubicBezTo>
                <a:cubicBezTo>
                  <a:pt x="570" y="490"/>
                  <a:pt x="571" y="491"/>
                  <a:pt x="571" y="492"/>
                </a:cubicBezTo>
                <a:lnTo>
                  <a:pt x="571" y="492"/>
                </a:lnTo>
                <a:cubicBezTo>
                  <a:pt x="576" y="488"/>
                  <a:pt x="581" y="486"/>
                  <a:pt x="588" y="483"/>
                </a:cubicBezTo>
                <a:lnTo>
                  <a:pt x="588" y="483"/>
                </a:lnTo>
                <a:cubicBezTo>
                  <a:pt x="594" y="483"/>
                  <a:pt x="588" y="505"/>
                  <a:pt x="583" y="511"/>
                </a:cubicBezTo>
                <a:lnTo>
                  <a:pt x="577" y="499"/>
                </a:lnTo>
                <a:lnTo>
                  <a:pt x="577" y="499"/>
                </a:lnTo>
                <a:cubicBezTo>
                  <a:pt x="572" y="522"/>
                  <a:pt x="583" y="527"/>
                  <a:pt x="588" y="544"/>
                </a:cubicBezTo>
                <a:cubicBezTo>
                  <a:pt x="585" y="548"/>
                  <a:pt x="582" y="549"/>
                  <a:pt x="579" y="549"/>
                </a:cubicBezTo>
                <a:cubicBezTo>
                  <a:pt x="573" y="549"/>
                  <a:pt x="570" y="544"/>
                  <a:pt x="566" y="544"/>
                </a:cubicBezTo>
                <a:lnTo>
                  <a:pt x="560" y="561"/>
                </a:lnTo>
                <a:lnTo>
                  <a:pt x="549" y="555"/>
                </a:lnTo>
                <a:cubicBezTo>
                  <a:pt x="549" y="561"/>
                  <a:pt x="549" y="567"/>
                  <a:pt x="549" y="567"/>
                </a:cubicBezTo>
                <a:lnTo>
                  <a:pt x="544" y="567"/>
                </a:lnTo>
                <a:cubicBezTo>
                  <a:pt x="555" y="561"/>
                  <a:pt x="532" y="567"/>
                  <a:pt x="538" y="550"/>
                </a:cubicBezTo>
                <a:lnTo>
                  <a:pt x="538" y="550"/>
                </a:lnTo>
                <a:cubicBezTo>
                  <a:pt x="532" y="555"/>
                  <a:pt x="527" y="561"/>
                  <a:pt x="521" y="567"/>
                </a:cubicBezTo>
                <a:cubicBezTo>
                  <a:pt x="504" y="567"/>
                  <a:pt x="482" y="561"/>
                  <a:pt x="460" y="561"/>
                </a:cubicBezTo>
                <a:lnTo>
                  <a:pt x="465" y="555"/>
                </a:lnTo>
                <a:cubicBezTo>
                  <a:pt x="364" y="544"/>
                  <a:pt x="280" y="539"/>
                  <a:pt x="224" y="499"/>
                </a:cubicBezTo>
                <a:cubicBezTo>
                  <a:pt x="168" y="471"/>
                  <a:pt x="129" y="399"/>
                  <a:pt x="129" y="326"/>
                </a:cubicBezTo>
                <a:cubicBezTo>
                  <a:pt x="124" y="315"/>
                  <a:pt x="112" y="320"/>
                  <a:pt x="107" y="309"/>
                </a:cubicBezTo>
                <a:cubicBezTo>
                  <a:pt x="107" y="303"/>
                  <a:pt x="107" y="292"/>
                  <a:pt x="112" y="292"/>
                </a:cubicBezTo>
                <a:cubicBezTo>
                  <a:pt x="115" y="298"/>
                  <a:pt x="118" y="299"/>
                  <a:pt x="120" y="299"/>
                </a:cubicBezTo>
                <a:cubicBezTo>
                  <a:pt x="122" y="299"/>
                  <a:pt x="124" y="298"/>
                  <a:pt x="124" y="298"/>
                </a:cubicBezTo>
                <a:cubicBezTo>
                  <a:pt x="124" y="281"/>
                  <a:pt x="135" y="264"/>
                  <a:pt x="135" y="247"/>
                </a:cubicBezTo>
                <a:lnTo>
                  <a:pt x="135" y="247"/>
                </a:lnTo>
                <a:lnTo>
                  <a:pt x="124" y="259"/>
                </a:lnTo>
                <a:cubicBezTo>
                  <a:pt x="124" y="253"/>
                  <a:pt x="124" y="242"/>
                  <a:pt x="129" y="242"/>
                </a:cubicBezTo>
                <a:lnTo>
                  <a:pt x="140" y="242"/>
                </a:lnTo>
                <a:cubicBezTo>
                  <a:pt x="135" y="208"/>
                  <a:pt x="157" y="225"/>
                  <a:pt x="163" y="202"/>
                </a:cubicBezTo>
                <a:cubicBezTo>
                  <a:pt x="152" y="191"/>
                  <a:pt x="163" y="158"/>
                  <a:pt x="180" y="135"/>
                </a:cubicBezTo>
                <a:lnTo>
                  <a:pt x="191" y="130"/>
                </a:lnTo>
                <a:lnTo>
                  <a:pt x="191" y="130"/>
                </a:lnTo>
                <a:cubicBezTo>
                  <a:pt x="174" y="141"/>
                  <a:pt x="196" y="141"/>
                  <a:pt x="180" y="152"/>
                </a:cubicBezTo>
                <a:cubicBezTo>
                  <a:pt x="196" y="146"/>
                  <a:pt x="202" y="130"/>
                  <a:pt x="219" y="124"/>
                </a:cubicBezTo>
                <a:cubicBezTo>
                  <a:pt x="213" y="124"/>
                  <a:pt x="213" y="118"/>
                  <a:pt x="219" y="113"/>
                </a:cubicBezTo>
                <a:cubicBezTo>
                  <a:pt x="226" y="113"/>
                  <a:pt x="229" y="115"/>
                  <a:pt x="233" y="115"/>
                </a:cubicBezTo>
                <a:cubicBezTo>
                  <a:pt x="235" y="115"/>
                  <a:pt x="237" y="115"/>
                  <a:pt x="241" y="113"/>
                </a:cubicBezTo>
                <a:lnTo>
                  <a:pt x="241" y="113"/>
                </a:lnTo>
                <a:lnTo>
                  <a:pt x="236" y="124"/>
                </a:lnTo>
                <a:cubicBezTo>
                  <a:pt x="237" y="125"/>
                  <a:pt x="238" y="126"/>
                  <a:pt x="239" y="126"/>
                </a:cubicBezTo>
                <a:cubicBezTo>
                  <a:pt x="243" y="126"/>
                  <a:pt x="248" y="117"/>
                  <a:pt x="252" y="113"/>
                </a:cubicBezTo>
                <a:cubicBezTo>
                  <a:pt x="258" y="118"/>
                  <a:pt x="275" y="118"/>
                  <a:pt x="269" y="124"/>
                </a:cubicBezTo>
                <a:cubicBezTo>
                  <a:pt x="280" y="113"/>
                  <a:pt x="286" y="118"/>
                  <a:pt x="303" y="107"/>
                </a:cubicBezTo>
                <a:cubicBezTo>
                  <a:pt x="286" y="102"/>
                  <a:pt x="308" y="102"/>
                  <a:pt x="303" y="96"/>
                </a:cubicBezTo>
                <a:cubicBezTo>
                  <a:pt x="297" y="96"/>
                  <a:pt x="292" y="96"/>
                  <a:pt x="286" y="102"/>
                </a:cubicBezTo>
                <a:cubicBezTo>
                  <a:pt x="314" y="102"/>
                  <a:pt x="275" y="102"/>
                  <a:pt x="280" y="113"/>
                </a:cubicBezTo>
                <a:cubicBezTo>
                  <a:pt x="270" y="113"/>
                  <a:pt x="291" y="95"/>
                  <a:pt x="281" y="95"/>
                </a:cubicBezTo>
                <a:cubicBezTo>
                  <a:pt x="279" y="95"/>
                  <a:pt x="277" y="95"/>
                  <a:pt x="275" y="96"/>
                </a:cubicBezTo>
                <a:cubicBezTo>
                  <a:pt x="297" y="85"/>
                  <a:pt x="303" y="90"/>
                  <a:pt x="331" y="79"/>
                </a:cubicBezTo>
                <a:lnTo>
                  <a:pt x="331" y="79"/>
                </a:lnTo>
                <a:cubicBezTo>
                  <a:pt x="327" y="80"/>
                  <a:pt x="326" y="81"/>
                  <a:pt x="325" y="81"/>
                </a:cubicBezTo>
                <a:cubicBezTo>
                  <a:pt x="322" y="81"/>
                  <a:pt x="334" y="74"/>
                  <a:pt x="325" y="74"/>
                </a:cubicBezTo>
                <a:cubicBezTo>
                  <a:pt x="331" y="72"/>
                  <a:pt x="334" y="71"/>
                  <a:pt x="336" y="71"/>
                </a:cubicBezTo>
                <a:close/>
                <a:moveTo>
                  <a:pt x="510" y="673"/>
                </a:moveTo>
                <a:lnTo>
                  <a:pt x="510" y="673"/>
                </a:lnTo>
                <a:cubicBezTo>
                  <a:pt x="510" y="679"/>
                  <a:pt x="504" y="679"/>
                  <a:pt x="504" y="679"/>
                </a:cubicBezTo>
                <a:lnTo>
                  <a:pt x="504" y="679"/>
                </a:lnTo>
                <a:lnTo>
                  <a:pt x="510" y="673"/>
                </a:lnTo>
                <a:close/>
                <a:moveTo>
                  <a:pt x="579" y="694"/>
                </a:moveTo>
                <a:cubicBezTo>
                  <a:pt x="578" y="694"/>
                  <a:pt x="577" y="695"/>
                  <a:pt x="577" y="695"/>
                </a:cubicBezTo>
                <a:cubicBezTo>
                  <a:pt x="579" y="695"/>
                  <a:pt x="580" y="695"/>
                  <a:pt x="579" y="694"/>
                </a:cubicBezTo>
                <a:close/>
                <a:moveTo>
                  <a:pt x="719" y="690"/>
                </a:moveTo>
                <a:cubicBezTo>
                  <a:pt x="721" y="690"/>
                  <a:pt x="724" y="693"/>
                  <a:pt x="727" y="695"/>
                </a:cubicBezTo>
                <a:lnTo>
                  <a:pt x="717" y="695"/>
                </a:lnTo>
                <a:cubicBezTo>
                  <a:pt x="717" y="691"/>
                  <a:pt x="718" y="690"/>
                  <a:pt x="719" y="690"/>
                </a:cubicBezTo>
                <a:close/>
                <a:moveTo>
                  <a:pt x="471" y="729"/>
                </a:moveTo>
                <a:lnTo>
                  <a:pt x="471" y="729"/>
                </a:lnTo>
                <a:cubicBezTo>
                  <a:pt x="489" y="738"/>
                  <a:pt x="463" y="751"/>
                  <a:pt x="455" y="765"/>
                </a:cubicBezTo>
                <a:lnTo>
                  <a:pt x="455" y="765"/>
                </a:lnTo>
                <a:cubicBezTo>
                  <a:pt x="456" y="761"/>
                  <a:pt x="456" y="759"/>
                  <a:pt x="454" y="757"/>
                </a:cubicBezTo>
                <a:cubicBezTo>
                  <a:pt x="465" y="751"/>
                  <a:pt x="460" y="735"/>
                  <a:pt x="471" y="729"/>
                </a:cubicBezTo>
                <a:close/>
                <a:moveTo>
                  <a:pt x="420" y="770"/>
                </a:moveTo>
                <a:cubicBezTo>
                  <a:pt x="418" y="772"/>
                  <a:pt x="416" y="774"/>
                  <a:pt x="415" y="774"/>
                </a:cubicBezTo>
                <a:cubicBezTo>
                  <a:pt x="418" y="774"/>
                  <a:pt x="419" y="772"/>
                  <a:pt x="420" y="770"/>
                </a:cubicBezTo>
                <a:close/>
                <a:moveTo>
                  <a:pt x="432" y="818"/>
                </a:moveTo>
                <a:cubicBezTo>
                  <a:pt x="432" y="818"/>
                  <a:pt x="432" y="818"/>
                  <a:pt x="432" y="819"/>
                </a:cubicBezTo>
                <a:cubicBezTo>
                  <a:pt x="432" y="819"/>
                  <a:pt x="432" y="819"/>
                  <a:pt x="432" y="820"/>
                </a:cubicBezTo>
                <a:lnTo>
                  <a:pt x="432" y="820"/>
                </a:lnTo>
                <a:cubicBezTo>
                  <a:pt x="432" y="819"/>
                  <a:pt x="432" y="818"/>
                  <a:pt x="432" y="818"/>
                </a:cubicBezTo>
                <a:close/>
                <a:moveTo>
                  <a:pt x="415" y="819"/>
                </a:moveTo>
                <a:lnTo>
                  <a:pt x="415" y="819"/>
                </a:lnTo>
                <a:cubicBezTo>
                  <a:pt x="409" y="830"/>
                  <a:pt x="426" y="835"/>
                  <a:pt x="415" y="852"/>
                </a:cubicBezTo>
                <a:cubicBezTo>
                  <a:pt x="417" y="850"/>
                  <a:pt x="419" y="848"/>
                  <a:pt x="421" y="848"/>
                </a:cubicBezTo>
                <a:cubicBezTo>
                  <a:pt x="424" y="848"/>
                  <a:pt x="426" y="851"/>
                  <a:pt x="426" y="858"/>
                </a:cubicBezTo>
                <a:cubicBezTo>
                  <a:pt x="432" y="847"/>
                  <a:pt x="448" y="830"/>
                  <a:pt x="437" y="830"/>
                </a:cubicBezTo>
                <a:cubicBezTo>
                  <a:pt x="432" y="830"/>
                  <a:pt x="432" y="825"/>
                  <a:pt x="432" y="820"/>
                </a:cubicBezTo>
                <a:lnTo>
                  <a:pt x="432" y="820"/>
                </a:lnTo>
                <a:cubicBezTo>
                  <a:pt x="430" y="827"/>
                  <a:pt x="429" y="833"/>
                  <a:pt x="426" y="835"/>
                </a:cubicBezTo>
                <a:cubicBezTo>
                  <a:pt x="424" y="836"/>
                  <a:pt x="423" y="836"/>
                  <a:pt x="422" y="836"/>
                </a:cubicBezTo>
                <a:cubicBezTo>
                  <a:pt x="415" y="836"/>
                  <a:pt x="415" y="823"/>
                  <a:pt x="415" y="819"/>
                </a:cubicBezTo>
                <a:close/>
                <a:moveTo>
                  <a:pt x="1106" y="990"/>
                </a:moveTo>
                <a:cubicBezTo>
                  <a:pt x="1107" y="990"/>
                  <a:pt x="1108" y="991"/>
                  <a:pt x="1109" y="992"/>
                </a:cubicBezTo>
                <a:cubicBezTo>
                  <a:pt x="1108" y="991"/>
                  <a:pt x="1107" y="990"/>
                  <a:pt x="1106" y="990"/>
                </a:cubicBezTo>
                <a:close/>
                <a:moveTo>
                  <a:pt x="367" y="999"/>
                </a:moveTo>
                <a:cubicBezTo>
                  <a:pt x="366" y="1000"/>
                  <a:pt x="365" y="1002"/>
                  <a:pt x="364" y="1003"/>
                </a:cubicBezTo>
                <a:cubicBezTo>
                  <a:pt x="364" y="1003"/>
                  <a:pt x="368" y="1000"/>
                  <a:pt x="367" y="999"/>
                </a:cubicBezTo>
                <a:close/>
                <a:moveTo>
                  <a:pt x="997" y="1026"/>
                </a:moveTo>
                <a:lnTo>
                  <a:pt x="997" y="1026"/>
                </a:lnTo>
                <a:cubicBezTo>
                  <a:pt x="998" y="1026"/>
                  <a:pt x="998" y="1026"/>
                  <a:pt x="999" y="1027"/>
                </a:cubicBezTo>
                <a:lnTo>
                  <a:pt x="999" y="1027"/>
                </a:lnTo>
                <a:cubicBezTo>
                  <a:pt x="998" y="1026"/>
                  <a:pt x="998" y="1026"/>
                  <a:pt x="997" y="1026"/>
                </a:cubicBezTo>
                <a:close/>
                <a:moveTo>
                  <a:pt x="1021" y="1329"/>
                </a:moveTo>
                <a:lnTo>
                  <a:pt x="1020" y="1334"/>
                </a:lnTo>
                <a:cubicBezTo>
                  <a:pt x="1023" y="1331"/>
                  <a:pt x="1022" y="1329"/>
                  <a:pt x="1021" y="1329"/>
                </a:cubicBezTo>
                <a:close/>
                <a:moveTo>
                  <a:pt x="930" y="1395"/>
                </a:moveTo>
                <a:lnTo>
                  <a:pt x="913" y="1412"/>
                </a:lnTo>
                <a:cubicBezTo>
                  <a:pt x="924" y="1407"/>
                  <a:pt x="924" y="1401"/>
                  <a:pt x="936" y="1395"/>
                </a:cubicBezTo>
                <a:lnTo>
                  <a:pt x="936" y="1395"/>
                </a:lnTo>
                <a:cubicBezTo>
                  <a:pt x="930" y="1398"/>
                  <a:pt x="929" y="1400"/>
                  <a:pt x="929" y="1400"/>
                </a:cubicBezTo>
                <a:cubicBezTo>
                  <a:pt x="929" y="1400"/>
                  <a:pt x="930" y="1398"/>
                  <a:pt x="930" y="1395"/>
                </a:cubicBezTo>
                <a:close/>
                <a:moveTo>
                  <a:pt x="348" y="1"/>
                </a:moveTo>
                <a:cubicBezTo>
                  <a:pt x="342" y="6"/>
                  <a:pt x="336" y="12"/>
                  <a:pt x="331" y="12"/>
                </a:cubicBezTo>
                <a:lnTo>
                  <a:pt x="314" y="6"/>
                </a:lnTo>
                <a:cubicBezTo>
                  <a:pt x="308" y="6"/>
                  <a:pt x="302" y="6"/>
                  <a:pt x="295" y="6"/>
                </a:cubicBezTo>
                <a:cubicBezTo>
                  <a:pt x="242" y="6"/>
                  <a:pt x="197" y="27"/>
                  <a:pt x="152" y="62"/>
                </a:cubicBezTo>
                <a:cubicBezTo>
                  <a:pt x="146" y="66"/>
                  <a:pt x="142" y="67"/>
                  <a:pt x="139" y="67"/>
                </a:cubicBezTo>
                <a:cubicBezTo>
                  <a:pt x="134" y="67"/>
                  <a:pt x="131" y="62"/>
                  <a:pt x="124" y="62"/>
                </a:cubicBezTo>
                <a:cubicBezTo>
                  <a:pt x="90" y="90"/>
                  <a:pt x="90" y="107"/>
                  <a:pt x="68" y="141"/>
                </a:cubicBezTo>
                <a:cubicBezTo>
                  <a:pt x="68" y="137"/>
                  <a:pt x="68" y="130"/>
                  <a:pt x="64" y="130"/>
                </a:cubicBezTo>
                <a:cubicBezTo>
                  <a:pt x="62" y="130"/>
                  <a:pt x="60" y="132"/>
                  <a:pt x="56" y="135"/>
                </a:cubicBezTo>
                <a:cubicBezTo>
                  <a:pt x="56" y="141"/>
                  <a:pt x="56" y="146"/>
                  <a:pt x="51" y="152"/>
                </a:cubicBezTo>
                <a:lnTo>
                  <a:pt x="51" y="146"/>
                </a:lnTo>
                <a:cubicBezTo>
                  <a:pt x="40" y="152"/>
                  <a:pt x="40" y="163"/>
                  <a:pt x="28" y="186"/>
                </a:cubicBezTo>
                <a:cubicBezTo>
                  <a:pt x="12" y="219"/>
                  <a:pt x="17" y="259"/>
                  <a:pt x="28" y="287"/>
                </a:cubicBezTo>
                <a:cubicBezTo>
                  <a:pt x="26" y="298"/>
                  <a:pt x="24" y="302"/>
                  <a:pt x="21" y="302"/>
                </a:cubicBezTo>
                <a:cubicBezTo>
                  <a:pt x="17" y="302"/>
                  <a:pt x="13" y="291"/>
                  <a:pt x="12" y="291"/>
                </a:cubicBezTo>
                <a:cubicBezTo>
                  <a:pt x="12" y="291"/>
                  <a:pt x="12" y="291"/>
                  <a:pt x="12" y="291"/>
                </a:cubicBezTo>
                <a:lnTo>
                  <a:pt x="12" y="291"/>
                </a:lnTo>
                <a:cubicBezTo>
                  <a:pt x="17" y="270"/>
                  <a:pt x="12" y="275"/>
                  <a:pt x="6" y="270"/>
                </a:cubicBezTo>
                <a:lnTo>
                  <a:pt x="6" y="270"/>
                </a:lnTo>
                <a:cubicBezTo>
                  <a:pt x="6" y="281"/>
                  <a:pt x="12" y="298"/>
                  <a:pt x="0" y="303"/>
                </a:cubicBezTo>
                <a:cubicBezTo>
                  <a:pt x="0" y="318"/>
                  <a:pt x="0" y="324"/>
                  <a:pt x="4" y="335"/>
                </a:cubicBezTo>
                <a:lnTo>
                  <a:pt x="4" y="335"/>
                </a:lnTo>
                <a:cubicBezTo>
                  <a:pt x="4" y="334"/>
                  <a:pt x="5" y="332"/>
                  <a:pt x="7" y="332"/>
                </a:cubicBezTo>
                <a:cubicBezTo>
                  <a:pt x="8" y="332"/>
                  <a:pt x="10" y="333"/>
                  <a:pt x="12" y="337"/>
                </a:cubicBezTo>
                <a:cubicBezTo>
                  <a:pt x="6" y="348"/>
                  <a:pt x="17" y="387"/>
                  <a:pt x="6" y="387"/>
                </a:cubicBezTo>
                <a:cubicBezTo>
                  <a:pt x="23" y="466"/>
                  <a:pt x="68" y="555"/>
                  <a:pt x="146" y="606"/>
                </a:cubicBezTo>
                <a:cubicBezTo>
                  <a:pt x="163" y="606"/>
                  <a:pt x="135" y="595"/>
                  <a:pt x="146" y="595"/>
                </a:cubicBezTo>
                <a:cubicBezTo>
                  <a:pt x="168" y="600"/>
                  <a:pt x="157" y="611"/>
                  <a:pt x="174" y="611"/>
                </a:cubicBezTo>
                <a:lnTo>
                  <a:pt x="168" y="617"/>
                </a:lnTo>
                <a:cubicBezTo>
                  <a:pt x="191" y="628"/>
                  <a:pt x="219" y="628"/>
                  <a:pt x="241" y="628"/>
                </a:cubicBezTo>
                <a:cubicBezTo>
                  <a:pt x="236" y="634"/>
                  <a:pt x="258" y="639"/>
                  <a:pt x="241" y="639"/>
                </a:cubicBezTo>
                <a:cubicBezTo>
                  <a:pt x="252" y="639"/>
                  <a:pt x="257" y="673"/>
                  <a:pt x="262" y="673"/>
                </a:cubicBezTo>
                <a:cubicBezTo>
                  <a:pt x="263" y="673"/>
                  <a:pt x="263" y="673"/>
                  <a:pt x="264" y="673"/>
                </a:cubicBezTo>
                <a:lnTo>
                  <a:pt x="264" y="639"/>
                </a:lnTo>
                <a:cubicBezTo>
                  <a:pt x="264" y="639"/>
                  <a:pt x="269" y="642"/>
                  <a:pt x="272" y="642"/>
                </a:cubicBezTo>
                <a:cubicBezTo>
                  <a:pt x="274" y="642"/>
                  <a:pt x="275" y="641"/>
                  <a:pt x="275" y="639"/>
                </a:cubicBezTo>
                <a:cubicBezTo>
                  <a:pt x="286" y="651"/>
                  <a:pt x="297" y="656"/>
                  <a:pt x="303" y="662"/>
                </a:cubicBezTo>
                <a:cubicBezTo>
                  <a:pt x="303" y="664"/>
                  <a:pt x="301" y="664"/>
                  <a:pt x="298" y="664"/>
                </a:cubicBezTo>
                <a:cubicBezTo>
                  <a:pt x="292" y="664"/>
                  <a:pt x="282" y="662"/>
                  <a:pt x="275" y="662"/>
                </a:cubicBezTo>
                <a:cubicBezTo>
                  <a:pt x="275" y="673"/>
                  <a:pt x="308" y="673"/>
                  <a:pt x="292" y="684"/>
                </a:cubicBezTo>
                <a:cubicBezTo>
                  <a:pt x="314" y="684"/>
                  <a:pt x="292" y="679"/>
                  <a:pt x="303" y="673"/>
                </a:cubicBezTo>
                <a:lnTo>
                  <a:pt x="303" y="673"/>
                </a:lnTo>
                <a:lnTo>
                  <a:pt x="320" y="679"/>
                </a:lnTo>
                <a:lnTo>
                  <a:pt x="308" y="673"/>
                </a:lnTo>
                <a:cubicBezTo>
                  <a:pt x="316" y="673"/>
                  <a:pt x="323" y="668"/>
                  <a:pt x="332" y="668"/>
                </a:cubicBezTo>
                <a:cubicBezTo>
                  <a:pt x="337" y="668"/>
                  <a:pt x="342" y="669"/>
                  <a:pt x="348" y="673"/>
                </a:cubicBezTo>
                <a:lnTo>
                  <a:pt x="364" y="662"/>
                </a:lnTo>
                <a:cubicBezTo>
                  <a:pt x="367" y="667"/>
                  <a:pt x="371" y="669"/>
                  <a:pt x="376" y="669"/>
                </a:cubicBezTo>
                <a:cubicBezTo>
                  <a:pt x="381" y="669"/>
                  <a:pt x="387" y="667"/>
                  <a:pt x="392" y="667"/>
                </a:cubicBezTo>
                <a:lnTo>
                  <a:pt x="381" y="673"/>
                </a:lnTo>
                <a:cubicBezTo>
                  <a:pt x="398" y="679"/>
                  <a:pt x="398" y="679"/>
                  <a:pt x="409" y="684"/>
                </a:cubicBezTo>
                <a:cubicBezTo>
                  <a:pt x="407" y="685"/>
                  <a:pt x="405" y="686"/>
                  <a:pt x="403" y="686"/>
                </a:cubicBezTo>
                <a:cubicBezTo>
                  <a:pt x="400" y="686"/>
                  <a:pt x="399" y="685"/>
                  <a:pt x="397" y="685"/>
                </a:cubicBezTo>
                <a:cubicBezTo>
                  <a:pt x="396" y="685"/>
                  <a:pt x="394" y="686"/>
                  <a:pt x="392" y="690"/>
                </a:cubicBezTo>
                <a:lnTo>
                  <a:pt x="409" y="695"/>
                </a:lnTo>
                <a:cubicBezTo>
                  <a:pt x="409" y="684"/>
                  <a:pt x="415" y="684"/>
                  <a:pt x="409" y="679"/>
                </a:cubicBezTo>
                <a:cubicBezTo>
                  <a:pt x="417" y="670"/>
                  <a:pt x="426" y="665"/>
                  <a:pt x="440" y="665"/>
                </a:cubicBezTo>
                <a:cubicBezTo>
                  <a:pt x="446" y="665"/>
                  <a:pt x="452" y="666"/>
                  <a:pt x="460" y="667"/>
                </a:cubicBezTo>
                <a:cubicBezTo>
                  <a:pt x="476" y="679"/>
                  <a:pt x="443" y="673"/>
                  <a:pt x="448" y="684"/>
                </a:cubicBezTo>
                <a:cubicBezTo>
                  <a:pt x="460" y="684"/>
                  <a:pt x="471" y="684"/>
                  <a:pt x="476" y="679"/>
                </a:cubicBezTo>
                <a:lnTo>
                  <a:pt x="476" y="684"/>
                </a:lnTo>
                <a:cubicBezTo>
                  <a:pt x="476" y="684"/>
                  <a:pt x="482" y="679"/>
                  <a:pt x="482" y="679"/>
                </a:cubicBezTo>
                <a:cubicBezTo>
                  <a:pt x="493" y="673"/>
                  <a:pt x="499" y="667"/>
                  <a:pt x="510" y="667"/>
                </a:cubicBezTo>
                <a:lnTo>
                  <a:pt x="510" y="667"/>
                </a:lnTo>
                <a:cubicBezTo>
                  <a:pt x="504" y="667"/>
                  <a:pt x="504" y="673"/>
                  <a:pt x="499" y="679"/>
                </a:cubicBezTo>
                <a:cubicBezTo>
                  <a:pt x="499" y="679"/>
                  <a:pt x="496" y="676"/>
                  <a:pt x="495" y="676"/>
                </a:cubicBezTo>
                <a:cubicBezTo>
                  <a:pt x="494" y="676"/>
                  <a:pt x="493" y="677"/>
                  <a:pt x="493" y="679"/>
                </a:cubicBezTo>
                <a:cubicBezTo>
                  <a:pt x="488" y="684"/>
                  <a:pt x="499" y="684"/>
                  <a:pt x="504" y="684"/>
                </a:cubicBezTo>
                <a:cubicBezTo>
                  <a:pt x="499" y="690"/>
                  <a:pt x="488" y="690"/>
                  <a:pt x="482" y="707"/>
                </a:cubicBezTo>
                <a:cubicBezTo>
                  <a:pt x="482" y="695"/>
                  <a:pt x="488" y="690"/>
                  <a:pt x="482" y="684"/>
                </a:cubicBezTo>
                <a:cubicBezTo>
                  <a:pt x="482" y="695"/>
                  <a:pt x="482" y="707"/>
                  <a:pt x="476" y="723"/>
                </a:cubicBezTo>
                <a:lnTo>
                  <a:pt x="460" y="729"/>
                </a:lnTo>
                <a:cubicBezTo>
                  <a:pt x="460" y="735"/>
                  <a:pt x="448" y="746"/>
                  <a:pt x="454" y="746"/>
                </a:cubicBezTo>
                <a:cubicBezTo>
                  <a:pt x="452" y="749"/>
                  <a:pt x="450" y="750"/>
                  <a:pt x="450" y="750"/>
                </a:cubicBezTo>
                <a:cubicBezTo>
                  <a:pt x="447" y="750"/>
                  <a:pt x="454" y="728"/>
                  <a:pt x="454" y="723"/>
                </a:cubicBezTo>
                <a:lnTo>
                  <a:pt x="454" y="723"/>
                </a:lnTo>
                <a:cubicBezTo>
                  <a:pt x="437" y="740"/>
                  <a:pt x="454" y="746"/>
                  <a:pt x="432" y="763"/>
                </a:cubicBezTo>
                <a:lnTo>
                  <a:pt x="432" y="751"/>
                </a:lnTo>
                <a:cubicBezTo>
                  <a:pt x="429" y="754"/>
                  <a:pt x="425" y="761"/>
                  <a:pt x="422" y="766"/>
                </a:cubicBezTo>
                <a:lnTo>
                  <a:pt x="422" y="766"/>
                </a:lnTo>
                <a:cubicBezTo>
                  <a:pt x="422" y="765"/>
                  <a:pt x="421" y="764"/>
                  <a:pt x="420" y="763"/>
                </a:cubicBezTo>
                <a:lnTo>
                  <a:pt x="420" y="763"/>
                </a:lnTo>
                <a:cubicBezTo>
                  <a:pt x="420" y="765"/>
                  <a:pt x="420" y="768"/>
                  <a:pt x="420" y="770"/>
                </a:cubicBezTo>
                <a:lnTo>
                  <a:pt x="420" y="770"/>
                </a:lnTo>
                <a:cubicBezTo>
                  <a:pt x="421" y="769"/>
                  <a:pt x="421" y="768"/>
                  <a:pt x="422" y="766"/>
                </a:cubicBezTo>
                <a:lnTo>
                  <a:pt x="422" y="766"/>
                </a:lnTo>
                <a:cubicBezTo>
                  <a:pt x="429" y="782"/>
                  <a:pt x="416" y="802"/>
                  <a:pt x="432" y="807"/>
                </a:cubicBezTo>
                <a:lnTo>
                  <a:pt x="437" y="796"/>
                </a:lnTo>
                <a:lnTo>
                  <a:pt x="437" y="796"/>
                </a:lnTo>
                <a:cubicBezTo>
                  <a:pt x="435" y="804"/>
                  <a:pt x="433" y="811"/>
                  <a:pt x="432" y="818"/>
                </a:cubicBezTo>
                <a:lnTo>
                  <a:pt x="432" y="818"/>
                </a:lnTo>
                <a:cubicBezTo>
                  <a:pt x="434" y="815"/>
                  <a:pt x="435" y="814"/>
                  <a:pt x="437" y="814"/>
                </a:cubicBezTo>
                <a:cubicBezTo>
                  <a:pt x="441" y="814"/>
                  <a:pt x="445" y="819"/>
                  <a:pt x="448" y="819"/>
                </a:cubicBezTo>
                <a:cubicBezTo>
                  <a:pt x="460" y="796"/>
                  <a:pt x="432" y="807"/>
                  <a:pt x="443" y="791"/>
                </a:cubicBezTo>
                <a:lnTo>
                  <a:pt x="448" y="791"/>
                </a:lnTo>
                <a:cubicBezTo>
                  <a:pt x="448" y="785"/>
                  <a:pt x="451" y="777"/>
                  <a:pt x="454" y="771"/>
                </a:cubicBezTo>
                <a:lnTo>
                  <a:pt x="454" y="771"/>
                </a:lnTo>
                <a:cubicBezTo>
                  <a:pt x="454" y="772"/>
                  <a:pt x="454" y="773"/>
                  <a:pt x="454" y="774"/>
                </a:cubicBezTo>
                <a:cubicBezTo>
                  <a:pt x="456" y="773"/>
                  <a:pt x="457" y="773"/>
                  <a:pt x="458" y="773"/>
                </a:cubicBezTo>
                <a:cubicBezTo>
                  <a:pt x="464" y="773"/>
                  <a:pt x="460" y="786"/>
                  <a:pt x="465" y="791"/>
                </a:cubicBezTo>
                <a:lnTo>
                  <a:pt x="471" y="757"/>
                </a:lnTo>
                <a:cubicBezTo>
                  <a:pt x="476" y="757"/>
                  <a:pt x="493" y="751"/>
                  <a:pt x="488" y="746"/>
                </a:cubicBezTo>
                <a:cubicBezTo>
                  <a:pt x="493" y="735"/>
                  <a:pt x="482" y="729"/>
                  <a:pt x="493" y="723"/>
                </a:cubicBezTo>
                <a:cubicBezTo>
                  <a:pt x="493" y="723"/>
                  <a:pt x="493" y="729"/>
                  <a:pt x="493" y="729"/>
                </a:cubicBezTo>
                <a:cubicBezTo>
                  <a:pt x="504" y="718"/>
                  <a:pt x="493" y="718"/>
                  <a:pt x="499" y="712"/>
                </a:cubicBezTo>
                <a:cubicBezTo>
                  <a:pt x="500" y="709"/>
                  <a:pt x="501" y="708"/>
                  <a:pt x="502" y="708"/>
                </a:cubicBezTo>
                <a:cubicBezTo>
                  <a:pt x="504" y="708"/>
                  <a:pt x="505" y="713"/>
                  <a:pt x="508" y="713"/>
                </a:cubicBezTo>
                <a:cubicBezTo>
                  <a:pt x="508" y="713"/>
                  <a:pt x="509" y="713"/>
                  <a:pt x="510" y="712"/>
                </a:cubicBezTo>
                <a:cubicBezTo>
                  <a:pt x="510" y="707"/>
                  <a:pt x="516" y="701"/>
                  <a:pt x="516" y="695"/>
                </a:cubicBezTo>
                <a:cubicBezTo>
                  <a:pt x="521" y="695"/>
                  <a:pt x="527" y="695"/>
                  <a:pt x="527" y="701"/>
                </a:cubicBezTo>
                <a:cubicBezTo>
                  <a:pt x="560" y="701"/>
                  <a:pt x="527" y="684"/>
                  <a:pt x="560" y="684"/>
                </a:cubicBezTo>
                <a:cubicBezTo>
                  <a:pt x="554" y="681"/>
                  <a:pt x="549" y="680"/>
                  <a:pt x="545" y="680"/>
                </a:cubicBezTo>
                <a:cubicBezTo>
                  <a:pt x="534" y="680"/>
                  <a:pt x="534" y="691"/>
                  <a:pt x="521" y="695"/>
                </a:cubicBezTo>
                <a:cubicBezTo>
                  <a:pt x="527" y="690"/>
                  <a:pt x="527" y="690"/>
                  <a:pt x="527" y="684"/>
                </a:cubicBezTo>
                <a:cubicBezTo>
                  <a:pt x="521" y="684"/>
                  <a:pt x="521" y="679"/>
                  <a:pt x="521" y="667"/>
                </a:cubicBezTo>
                <a:lnTo>
                  <a:pt x="560" y="667"/>
                </a:lnTo>
                <a:cubicBezTo>
                  <a:pt x="549" y="673"/>
                  <a:pt x="577" y="679"/>
                  <a:pt x="577" y="684"/>
                </a:cubicBezTo>
                <a:lnTo>
                  <a:pt x="566" y="690"/>
                </a:lnTo>
                <a:cubicBezTo>
                  <a:pt x="573" y="690"/>
                  <a:pt x="578" y="692"/>
                  <a:pt x="579" y="694"/>
                </a:cubicBezTo>
                <a:lnTo>
                  <a:pt x="579" y="694"/>
                </a:lnTo>
                <a:cubicBezTo>
                  <a:pt x="581" y="693"/>
                  <a:pt x="583" y="693"/>
                  <a:pt x="587" y="693"/>
                </a:cubicBezTo>
                <a:cubicBezTo>
                  <a:pt x="598" y="693"/>
                  <a:pt x="616" y="695"/>
                  <a:pt x="628" y="695"/>
                </a:cubicBezTo>
                <a:lnTo>
                  <a:pt x="628" y="690"/>
                </a:lnTo>
                <a:cubicBezTo>
                  <a:pt x="639" y="690"/>
                  <a:pt x="661" y="690"/>
                  <a:pt x="672" y="695"/>
                </a:cubicBezTo>
                <a:cubicBezTo>
                  <a:pt x="695" y="695"/>
                  <a:pt x="689" y="690"/>
                  <a:pt x="712" y="684"/>
                </a:cubicBezTo>
                <a:lnTo>
                  <a:pt x="712" y="684"/>
                </a:lnTo>
                <a:cubicBezTo>
                  <a:pt x="717" y="695"/>
                  <a:pt x="712" y="701"/>
                  <a:pt x="706" y="712"/>
                </a:cubicBezTo>
                <a:cubicBezTo>
                  <a:pt x="700" y="707"/>
                  <a:pt x="695" y="707"/>
                  <a:pt x="684" y="701"/>
                </a:cubicBezTo>
                <a:cubicBezTo>
                  <a:pt x="678" y="700"/>
                  <a:pt x="672" y="699"/>
                  <a:pt x="667" y="699"/>
                </a:cubicBezTo>
                <a:cubicBezTo>
                  <a:pt x="652" y="699"/>
                  <a:pt x="638" y="703"/>
                  <a:pt x="625" y="703"/>
                </a:cubicBezTo>
                <a:cubicBezTo>
                  <a:pt x="620" y="703"/>
                  <a:pt x="616" y="702"/>
                  <a:pt x="611" y="701"/>
                </a:cubicBezTo>
                <a:lnTo>
                  <a:pt x="611" y="701"/>
                </a:lnTo>
                <a:cubicBezTo>
                  <a:pt x="602" y="707"/>
                  <a:pt x="607" y="707"/>
                  <a:pt x="614" y="707"/>
                </a:cubicBezTo>
                <a:cubicBezTo>
                  <a:pt x="622" y="707"/>
                  <a:pt x="633" y="707"/>
                  <a:pt x="639" y="712"/>
                </a:cubicBezTo>
                <a:cubicBezTo>
                  <a:pt x="628" y="712"/>
                  <a:pt x="611" y="712"/>
                  <a:pt x="611" y="723"/>
                </a:cubicBezTo>
                <a:cubicBezTo>
                  <a:pt x="619" y="723"/>
                  <a:pt x="621" y="714"/>
                  <a:pt x="629" y="714"/>
                </a:cubicBezTo>
                <a:cubicBezTo>
                  <a:pt x="631" y="714"/>
                  <a:pt x="635" y="715"/>
                  <a:pt x="639" y="718"/>
                </a:cubicBezTo>
                <a:cubicBezTo>
                  <a:pt x="656" y="718"/>
                  <a:pt x="661" y="735"/>
                  <a:pt x="672" y="735"/>
                </a:cubicBezTo>
                <a:cubicBezTo>
                  <a:pt x="681" y="735"/>
                  <a:pt x="686" y="725"/>
                  <a:pt x="695" y="725"/>
                </a:cubicBezTo>
                <a:cubicBezTo>
                  <a:pt x="698" y="725"/>
                  <a:pt x="702" y="726"/>
                  <a:pt x="706" y="729"/>
                </a:cubicBezTo>
                <a:lnTo>
                  <a:pt x="695" y="735"/>
                </a:lnTo>
                <a:cubicBezTo>
                  <a:pt x="700" y="737"/>
                  <a:pt x="703" y="738"/>
                  <a:pt x="706" y="738"/>
                </a:cubicBezTo>
                <a:cubicBezTo>
                  <a:pt x="713" y="738"/>
                  <a:pt x="716" y="731"/>
                  <a:pt x="723" y="731"/>
                </a:cubicBezTo>
                <a:cubicBezTo>
                  <a:pt x="726" y="731"/>
                  <a:pt x="729" y="732"/>
                  <a:pt x="734" y="735"/>
                </a:cubicBezTo>
                <a:cubicBezTo>
                  <a:pt x="728" y="729"/>
                  <a:pt x="745" y="729"/>
                  <a:pt x="728" y="723"/>
                </a:cubicBezTo>
                <a:cubicBezTo>
                  <a:pt x="731" y="722"/>
                  <a:pt x="735" y="721"/>
                  <a:pt x="738" y="721"/>
                </a:cubicBezTo>
                <a:cubicBezTo>
                  <a:pt x="748" y="721"/>
                  <a:pt x="759" y="726"/>
                  <a:pt x="768" y="735"/>
                </a:cubicBezTo>
                <a:cubicBezTo>
                  <a:pt x="773" y="735"/>
                  <a:pt x="773" y="729"/>
                  <a:pt x="773" y="729"/>
                </a:cubicBezTo>
                <a:cubicBezTo>
                  <a:pt x="762" y="712"/>
                  <a:pt x="751" y="723"/>
                  <a:pt x="740" y="712"/>
                </a:cubicBezTo>
                <a:lnTo>
                  <a:pt x="728" y="718"/>
                </a:lnTo>
                <a:cubicBezTo>
                  <a:pt x="718" y="707"/>
                  <a:pt x="717" y="701"/>
                  <a:pt x="728" y="696"/>
                </a:cubicBezTo>
                <a:lnTo>
                  <a:pt x="728" y="696"/>
                </a:lnTo>
                <a:cubicBezTo>
                  <a:pt x="730" y="697"/>
                  <a:pt x="732" y="698"/>
                  <a:pt x="734" y="698"/>
                </a:cubicBezTo>
                <a:cubicBezTo>
                  <a:pt x="736" y="698"/>
                  <a:pt x="738" y="697"/>
                  <a:pt x="740" y="695"/>
                </a:cubicBezTo>
                <a:lnTo>
                  <a:pt x="728" y="690"/>
                </a:lnTo>
                <a:cubicBezTo>
                  <a:pt x="728" y="686"/>
                  <a:pt x="731" y="685"/>
                  <a:pt x="735" y="685"/>
                </a:cubicBezTo>
                <a:cubicBezTo>
                  <a:pt x="744" y="685"/>
                  <a:pt x="760" y="691"/>
                  <a:pt x="768" y="695"/>
                </a:cubicBezTo>
                <a:cubicBezTo>
                  <a:pt x="779" y="707"/>
                  <a:pt x="790" y="712"/>
                  <a:pt x="790" y="723"/>
                </a:cubicBezTo>
                <a:lnTo>
                  <a:pt x="768" y="718"/>
                </a:lnTo>
                <a:lnTo>
                  <a:pt x="768" y="718"/>
                </a:lnTo>
                <a:cubicBezTo>
                  <a:pt x="773" y="729"/>
                  <a:pt x="796" y="723"/>
                  <a:pt x="801" y="729"/>
                </a:cubicBezTo>
                <a:cubicBezTo>
                  <a:pt x="801" y="729"/>
                  <a:pt x="807" y="729"/>
                  <a:pt x="807" y="735"/>
                </a:cubicBezTo>
                <a:cubicBezTo>
                  <a:pt x="807" y="729"/>
                  <a:pt x="807" y="729"/>
                  <a:pt x="807" y="729"/>
                </a:cubicBezTo>
                <a:cubicBezTo>
                  <a:pt x="807" y="729"/>
                  <a:pt x="807" y="735"/>
                  <a:pt x="812" y="735"/>
                </a:cubicBezTo>
                <a:cubicBezTo>
                  <a:pt x="818" y="740"/>
                  <a:pt x="835" y="746"/>
                  <a:pt x="840" y="751"/>
                </a:cubicBezTo>
                <a:lnTo>
                  <a:pt x="840" y="746"/>
                </a:lnTo>
                <a:cubicBezTo>
                  <a:pt x="835" y="740"/>
                  <a:pt x="824" y="735"/>
                  <a:pt x="829" y="729"/>
                </a:cubicBezTo>
                <a:lnTo>
                  <a:pt x="829" y="729"/>
                </a:lnTo>
                <a:cubicBezTo>
                  <a:pt x="852" y="735"/>
                  <a:pt x="852" y="751"/>
                  <a:pt x="852" y="757"/>
                </a:cubicBezTo>
                <a:cubicBezTo>
                  <a:pt x="850" y="758"/>
                  <a:pt x="849" y="758"/>
                  <a:pt x="847" y="758"/>
                </a:cubicBezTo>
                <a:cubicBezTo>
                  <a:pt x="839" y="758"/>
                  <a:pt x="833" y="746"/>
                  <a:pt x="824" y="746"/>
                </a:cubicBezTo>
                <a:lnTo>
                  <a:pt x="824" y="746"/>
                </a:lnTo>
                <a:cubicBezTo>
                  <a:pt x="824" y="757"/>
                  <a:pt x="840" y="757"/>
                  <a:pt x="852" y="774"/>
                </a:cubicBezTo>
                <a:cubicBezTo>
                  <a:pt x="850" y="775"/>
                  <a:pt x="848" y="775"/>
                  <a:pt x="847" y="775"/>
                </a:cubicBezTo>
                <a:cubicBezTo>
                  <a:pt x="840" y="775"/>
                  <a:pt x="835" y="767"/>
                  <a:pt x="828" y="767"/>
                </a:cubicBezTo>
                <a:cubicBezTo>
                  <a:pt x="827" y="767"/>
                  <a:pt x="825" y="767"/>
                  <a:pt x="824" y="768"/>
                </a:cubicBezTo>
                <a:cubicBezTo>
                  <a:pt x="835" y="779"/>
                  <a:pt x="846" y="774"/>
                  <a:pt x="857" y="785"/>
                </a:cubicBezTo>
                <a:cubicBezTo>
                  <a:pt x="856" y="786"/>
                  <a:pt x="855" y="787"/>
                  <a:pt x="853" y="787"/>
                </a:cubicBezTo>
                <a:cubicBezTo>
                  <a:pt x="849" y="787"/>
                  <a:pt x="843" y="783"/>
                  <a:pt x="839" y="783"/>
                </a:cubicBezTo>
                <a:cubicBezTo>
                  <a:pt x="837" y="783"/>
                  <a:pt x="836" y="784"/>
                  <a:pt x="835" y="785"/>
                </a:cubicBezTo>
                <a:lnTo>
                  <a:pt x="846" y="796"/>
                </a:lnTo>
                <a:cubicBezTo>
                  <a:pt x="842" y="794"/>
                  <a:pt x="839" y="793"/>
                  <a:pt x="838" y="793"/>
                </a:cubicBezTo>
                <a:cubicBezTo>
                  <a:pt x="830" y="793"/>
                  <a:pt x="835" y="804"/>
                  <a:pt x="830" y="804"/>
                </a:cubicBezTo>
                <a:cubicBezTo>
                  <a:pt x="828" y="804"/>
                  <a:pt x="827" y="804"/>
                  <a:pt x="824" y="802"/>
                </a:cubicBezTo>
                <a:lnTo>
                  <a:pt x="824" y="802"/>
                </a:lnTo>
                <a:cubicBezTo>
                  <a:pt x="826" y="807"/>
                  <a:pt x="831" y="807"/>
                  <a:pt x="835" y="807"/>
                </a:cubicBezTo>
                <a:cubicBezTo>
                  <a:pt x="839" y="807"/>
                  <a:pt x="843" y="807"/>
                  <a:pt x="846" y="813"/>
                </a:cubicBezTo>
                <a:cubicBezTo>
                  <a:pt x="846" y="807"/>
                  <a:pt x="840" y="796"/>
                  <a:pt x="852" y="796"/>
                </a:cubicBezTo>
                <a:lnTo>
                  <a:pt x="863" y="807"/>
                </a:lnTo>
                <a:cubicBezTo>
                  <a:pt x="868" y="819"/>
                  <a:pt x="846" y="813"/>
                  <a:pt x="852" y="819"/>
                </a:cubicBezTo>
                <a:lnTo>
                  <a:pt x="863" y="824"/>
                </a:lnTo>
                <a:cubicBezTo>
                  <a:pt x="868" y="824"/>
                  <a:pt x="863" y="819"/>
                  <a:pt x="868" y="813"/>
                </a:cubicBezTo>
                <a:cubicBezTo>
                  <a:pt x="871" y="817"/>
                  <a:pt x="873" y="818"/>
                  <a:pt x="877" y="818"/>
                </a:cubicBezTo>
                <a:cubicBezTo>
                  <a:pt x="881" y="818"/>
                  <a:pt x="886" y="817"/>
                  <a:pt x="892" y="817"/>
                </a:cubicBezTo>
                <a:cubicBezTo>
                  <a:pt x="895" y="817"/>
                  <a:pt x="898" y="817"/>
                  <a:pt x="902" y="819"/>
                </a:cubicBezTo>
                <a:cubicBezTo>
                  <a:pt x="908" y="824"/>
                  <a:pt x="908" y="824"/>
                  <a:pt x="908" y="830"/>
                </a:cubicBezTo>
                <a:cubicBezTo>
                  <a:pt x="936" y="835"/>
                  <a:pt x="952" y="858"/>
                  <a:pt x="969" y="869"/>
                </a:cubicBezTo>
                <a:cubicBezTo>
                  <a:pt x="967" y="868"/>
                  <a:pt x="966" y="867"/>
                  <a:pt x="965" y="867"/>
                </a:cubicBezTo>
                <a:cubicBezTo>
                  <a:pt x="960" y="867"/>
                  <a:pt x="964" y="877"/>
                  <a:pt x="964" y="886"/>
                </a:cubicBezTo>
                <a:cubicBezTo>
                  <a:pt x="959" y="881"/>
                  <a:pt x="954" y="879"/>
                  <a:pt x="950" y="879"/>
                </a:cubicBezTo>
                <a:cubicBezTo>
                  <a:pt x="944" y="879"/>
                  <a:pt x="939" y="883"/>
                  <a:pt x="936" y="886"/>
                </a:cubicBezTo>
                <a:cubicBezTo>
                  <a:pt x="941" y="889"/>
                  <a:pt x="947" y="890"/>
                  <a:pt x="951" y="890"/>
                </a:cubicBezTo>
                <a:cubicBezTo>
                  <a:pt x="955" y="890"/>
                  <a:pt x="958" y="889"/>
                  <a:pt x="958" y="886"/>
                </a:cubicBezTo>
                <a:cubicBezTo>
                  <a:pt x="964" y="903"/>
                  <a:pt x="969" y="891"/>
                  <a:pt x="969" y="903"/>
                </a:cubicBezTo>
                <a:cubicBezTo>
                  <a:pt x="969" y="914"/>
                  <a:pt x="958" y="908"/>
                  <a:pt x="958" y="914"/>
                </a:cubicBezTo>
                <a:cubicBezTo>
                  <a:pt x="960" y="917"/>
                  <a:pt x="961" y="918"/>
                  <a:pt x="963" y="918"/>
                </a:cubicBezTo>
                <a:cubicBezTo>
                  <a:pt x="965" y="918"/>
                  <a:pt x="967" y="917"/>
                  <a:pt x="968" y="917"/>
                </a:cubicBezTo>
                <a:cubicBezTo>
                  <a:pt x="971" y="917"/>
                  <a:pt x="973" y="918"/>
                  <a:pt x="975" y="925"/>
                </a:cubicBezTo>
                <a:cubicBezTo>
                  <a:pt x="975" y="936"/>
                  <a:pt x="986" y="942"/>
                  <a:pt x="992" y="942"/>
                </a:cubicBezTo>
                <a:cubicBezTo>
                  <a:pt x="980" y="959"/>
                  <a:pt x="1003" y="970"/>
                  <a:pt x="986" y="970"/>
                </a:cubicBezTo>
                <a:cubicBezTo>
                  <a:pt x="989" y="976"/>
                  <a:pt x="992" y="979"/>
                  <a:pt x="993" y="979"/>
                </a:cubicBezTo>
                <a:cubicBezTo>
                  <a:pt x="997" y="979"/>
                  <a:pt x="999" y="969"/>
                  <a:pt x="1001" y="969"/>
                </a:cubicBezTo>
                <a:cubicBezTo>
                  <a:pt x="1002" y="969"/>
                  <a:pt x="1002" y="969"/>
                  <a:pt x="1003" y="970"/>
                </a:cubicBezTo>
                <a:cubicBezTo>
                  <a:pt x="1008" y="975"/>
                  <a:pt x="1008" y="992"/>
                  <a:pt x="1008" y="998"/>
                </a:cubicBezTo>
                <a:cubicBezTo>
                  <a:pt x="1008" y="992"/>
                  <a:pt x="1003" y="992"/>
                  <a:pt x="1003" y="987"/>
                </a:cubicBezTo>
                <a:lnTo>
                  <a:pt x="992" y="992"/>
                </a:lnTo>
                <a:cubicBezTo>
                  <a:pt x="992" y="1020"/>
                  <a:pt x="1020" y="1003"/>
                  <a:pt x="1014" y="1031"/>
                </a:cubicBezTo>
                <a:cubicBezTo>
                  <a:pt x="1012" y="1027"/>
                  <a:pt x="1011" y="1026"/>
                  <a:pt x="1009" y="1026"/>
                </a:cubicBezTo>
                <a:cubicBezTo>
                  <a:pt x="1008" y="1026"/>
                  <a:pt x="1006" y="1027"/>
                  <a:pt x="1003" y="1027"/>
                </a:cubicBezTo>
                <a:cubicBezTo>
                  <a:pt x="1002" y="1027"/>
                  <a:pt x="1001" y="1027"/>
                  <a:pt x="999" y="1027"/>
                </a:cubicBezTo>
                <a:lnTo>
                  <a:pt x="999" y="1027"/>
                </a:lnTo>
                <a:cubicBezTo>
                  <a:pt x="1002" y="1029"/>
                  <a:pt x="1003" y="1040"/>
                  <a:pt x="1006" y="1040"/>
                </a:cubicBezTo>
                <a:cubicBezTo>
                  <a:pt x="1006" y="1040"/>
                  <a:pt x="1007" y="1039"/>
                  <a:pt x="1008" y="1037"/>
                </a:cubicBezTo>
                <a:lnTo>
                  <a:pt x="1008" y="1037"/>
                </a:lnTo>
                <a:cubicBezTo>
                  <a:pt x="1008" y="1043"/>
                  <a:pt x="1008" y="1054"/>
                  <a:pt x="1003" y="1059"/>
                </a:cubicBezTo>
                <a:cubicBezTo>
                  <a:pt x="1008" y="1071"/>
                  <a:pt x="1008" y="1076"/>
                  <a:pt x="1014" y="1082"/>
                </a:cubicBezTo>
                <a:cubicBezTo>
                  <a:pt x="1014" y="1099"/>
                  <a:pt x="1003" y="1110"/>
                  <a:pt x="1003" y="1115"/>
                </a:cubicBezTo>
                <a:cubicBezTo>
                  <a:pt x="1003" y="1149"/>
                  <a:pt x="980" y="1171"/>
                  <a:pt x="975" y="1205"/>
                </a:cubicBezTo>
                <a:lnTo>
                  <a:pt x="975" y="1199"/>
                </a:lnTo>
                <a:cubicBezTo>
                  <a:pt x="971" y="1207"/>
                  <a:pt x="972" y="1209"/>
                  <a:pt x="974" y="1209"/>
                </a:cubicBezTo>
                <a:cubicBezTo>
                  <a:pt x="976" y="1209"/>
                  <a:pt x="978" y="1208"/>
                  <a:pt x="980" y="1208"/>
                </a:cubicBezTo>
                <a:cubicBezTo>
                  <a:pt x="983" y="1208"/>
                  <a:pt x="985" y="1210"/>
                  <a:pt x="980" y="1222"/>
                </a:cubicBezTo>
                <a:cubicBezTo>
                  <a:pt x="979" y="1219"/>
                  <a:pt x="977" y="1218"/>
                  <a:pt x="976" y="1218"/>
                </a:cubicBezTo>
                <a:cubicBezTo>
                  <a:pt x="970" y="1218"/>
                  <a:pt x="962" y="1229"/>
                  <a:pt x="958" y="1233"/>
                </a:cubicBezTo>
                <a:cubicBezTo>
                  <a:pt x="936" y="1255"/>
                  <a:pt x="930" y="1283"/>
                  <a:pt x="908" y="1300"/>
                </a:cubicBezTo>
                <a:cubicBezTo>
                  <a:pt x="902" y="1300"/>
                  <a:pt x="902" y="1295"/>
                  <a:pt x="908" y="1289"/>
                </a:cubicBezTo>
                <a:lnTo>
                  <a:pt x="908" y="1289"/>
                </a:lnTo>
                <a:cubicBezTo>
                  <a:pt x="891" y="1306"/>
                  <a:pt x="874" y="1317"/>
                  <a:pt x="863" y="1328"/>
                </a:cubicBezTo>
                <a:lnTo>
                  <a:pt x="857" y="1328"/>
                </a:lnTo>
                <a:cubicBezTo>
                  <a:pt x="829" y="1334"/>
                  <a:pt x="812" y="1362"/>
                  <a:pt x="779" y="1373"/>
                </a:cubicBezTo>
                <a:cubicBezTo>
                  <a:pt x="784" y="1367"/>
                  <a:pt x="784" y="1367"/>
                  <a:pt x="784" y="1362"/>
                </a:cubicBezTo>
                <a:lnTo>
                  <a:pt x="784" y="1362"/>
                </a:lnTo>
                <a:cubicBezTo>
                  <a:pt x="768" y="1367"/>
                  <a:pt x="745" y="1367"/>
                  <a:pt x="734" y="1379"/>
                </a:cubicBezTo>
                <a:cubicBezTo>
                  <a:pt x="729" y="1377"/>
                  <a:pt x="726" y="1377"/>
                  <a:pt x="723" y="1377"/>
                </a:cubicBezTo>
                <a:cubicBezTo>
                  <a:pt x="719" y="1377"/>
                  <a:pt x="717" y="1378"/>
                  <a:pt x="713" y="1378"/>
                </a:cubicBezTo>
                <a:cubicBezTo>
                  <a:pt x="710" y="1378"/>
                  <a:pt x="705" y="1377"/>
                  <a:pt x="695" y="1373"/>
                </a:cubicBezTo>
                <a:lnTo>
                  <a:pt x="700" y="1373"/>
                </a:lnTo>
                <a:cubicBezTo>
                  <a:pt x="689" y="1367"/>
                  <a:pt x="678" y="1367"/>
                  <a:pt x="667" y="1367"/>
                </a:cubicBezTo>
                <a:cubicBezTo>
                  <a:pt x="648" y="1371"/>
                  <a:pt x="636" y="1378"/>
                  <a:pt x="622" y="1378"/>
                </a:cubicBezTo>
                <a:cubicBezTo>
                  <a:pt x="615" y="1378"/>
                  <a:pt x="608" y="1376"/>
                  <a:pt x="600" y="1373"/>
                </a:cubicBezTo>
                <a:cubicBezTo>
                  <a:pt x="602" y="1366"/>
                  <a:pt x="606" y="1365"/>
                  <a:pt x="610" y="1365"/>
                </a:cubicBezTo>
                <a:cubicBezTo>
                  <a:pt x="613" y="1365"/>
                  <a:pt x="616" y="1366"/>
                  <a:pt x="618" y="1366"/>
                </a:cubicBezTo>
                <a:cubicBezTo>
                  <a:pt x="621" y="1366"/>
                  <a:pt x="622" y="1365"/>
                  <a:pt x="622" y="1362"/>
                </a:cubicBezTo>
                <a:cubicBezTo>
                  <a:pt x="616" y="1362"/>
                  <a:pt x="611" y="1362"/>
                  <a:pt x="605" y="1356"/>
                </a:cubicBezTo>
                <a:cubicBezTo>
                  <a:pt x="608" y="1353"/>
                  <a:pt x="608" y="1353"/>
                  <a:pt x="608" y="1353"/>
                </a:cubicBezTo>
                <a:cubicBezTo>
                  <a:pt x="608" y="1353"/>
                  <a:pt x="608" y="1353"/>
                  <a:pt x="611" y="1351"/>
                </a:cubicBezTo>
                <a:cubicBezTo>
                  <a:pt x="610" y="1349"/>
                  <a:pt x="608" y="1349"/>
                  <a:pt x="606" y="1349"/>
                </a:cubicBezTo>
                <a:cubicBezTo>
                  <a:pt x="597" y="1349"/>
                  <a:pt x="583" y="1356"/>
                  <a:pt x="583" y="1356"/>
                </a:cubicBezTo>
                <a:cubicBezTo>
                  <a:pt x="577" y="1356"/>
                  <a:pt x="583" y="1362"/>
                  <a:pt x="588" y="1362"/>
                </a:cubicBezTo>
                <a:cubicBezTo>
                  <a:pt x="587" y="1363"/>
                  <a:pt x="585" y="1363"/>
                  <a:pt x="583" y="1363"/>
                </a:cubicBezTo>
                <a:cubicBezTo>
                  <a:pt x="571" y="1363"/>
                  <a:pt x="553" y="1350"/>
                  <a:pt x="544" y="1345"/>
                </a:cubicBezTo>
                <a:lnTo>
                  <a:pt x="544" y="1345"/>
                </a:lnTo>
                <a:cubicBezTo>
                  <a:pt x="544" y="1351"/>
                  <a:pt x="560" y="1362"/>
                  <a:pt x="549" y="1362"/>
                </a:cubicBezTo>
                <a:cubicBezTo>
                  <a:pt x="543" y="1358"/>
                  <a:pt x="537" y="1357"/>
                  <a:pt x="531" y="1357"/>
                </a:cubicBezTo>
                <a:cubicBezTo>
                  <a:pt x="524" y="1357"/>
                  <a:pt x="517" y="1358"/>
                  <a:pt x="510" y="1358"/>
                </a:cubicBezTo>
                <a:cubicBezTo>
                  <a:pt x="506" y="1358"/>
                  <a:pt x="503" y="1357"/>
                  <a:pt x="499" y="1356"/>
                </a:cubicBezTo>
                <a:cubicBezTo>
                  <a:pt x="493" y="1348"/>
                  <a:pt x="499" y="1348"/>
                  <a:pt x="506" y="1348"/>
                </a:cubicBezTo>
                <a:cubicBezTo>
                  <a:pt x="513" y="1348"/>
                  <a:pt x="521" y="1348"/>
                  <a:pt x="521" y="1339"/>
                </a:cubicBezTo>
                <a:cubicBezTo>
                  <a:pt x="521" y="1339"/>
                  <a:pt x="521" y="1327"/>
                  <a:pt x="528" y="1327"/>
                </a:cubicBezTo>
                <a:cubicBezTo>
                  <a:pt x="529" y="1327"/>
                  <a:pt x="531" y="1327"/>
                  <a:pt x="532" y="1328"/>
                </a:cubicBezTo>
                <a:cubicBezTo>
                  <a:pt x="516" y="1317"/>
                  <a:pt x="504" y="1317"/>
                  <a:pt x="488" y="1306"/>
                </a:cubicBezTo>
                <a:lnTo>
                  <a:pt x="493" y="1306"/>
                </a:lnTo>
                <a:cubicBezTo>
                  <a:pt x="476" y="1295"/>
                  <a:pt x="448" y="1283"/>
                  <a:pt x="443" y="1267"/>
                </a:cubicBezTo>
                <a:cubicBezTo>
                  <a:pt x="443" y="1272"/>
                  <a:pt x="443" y="1272"/>
                  <a:pt x="443" y="1278"/>
                </a:cubicBezTo>
                <a:cubicBezTo>
                  <a:pt x="437" y="1278"/>
                  <a:pt x="432" y="1267"/>
                  <a:pt x="426" y="1267"/>
                </a:cubicBezTo>
                <a:cubicBezTo>
                  <a:pt x="432" y="1261"/>
                  <a:pt x="426" y="1250"/>
                  <a:pt x="432" y="1250"/>
                </a:cubicBezTo>
                <a:cubicBezTo>
                  <a:pt x="409" y="1250"/>
                  <a:pt x="398" y="1211"/>
                  <a:pt x="381" y="1211"/>
                </a:cubicBezTo>
                <a:cubicBezTo>
                  <a:pt x="381" y="1205"/>
                  <a:pt x="383" y="1204"/>
                  <a:pt x="385" y="1204"/>
                </a:cubicBezTo>
                <a:cubicBezTo>
                  <a:pt x="387" y="1204"/>
                  <a:pt x="390" y="1205"/>
                  <a:pt x="392" y="1205"/>
                </a:cubicBezTo>
                <a:cubicBezTo>
                  <a:pt x="398" y="1216"/>
                  <a:pt x="398" y="1222"/>
                  <a:pt x="404" y="1227"/>
                </a:cubicBezTo>
                <a:cubicBezTo>
                  <a:pt x="398" y="1216"/>
                  <a:pt x="404" y="1205"/>
                  <a:pt x="404" y="1205"/>
                </a:cubicBezTo>
                <a:cubicBezTo>
                  <a:pt x="392" y="1199"/>
                  <a:pt x="376" y="1177"/>
                  <a:pt x="364" y="1171"/>
                </a:cubicBezTo>
                <a:cubicBezTo>
                  <a:pt x="370" y="1160"/>
                  <a:pt x="370" y="1155"/>
                  <a:pt x="381" y="1155"/>
                </a:cubicBezTo>
                <a:cubicBezTo>
                  <a:pt x="377" y="1146"/>
                  <a:pt x="373" y="1143"/>
                  <a:pt x="369" y="1143"/>
                </a:cubicBezTo>
                <a:cubicBezTo>
                  <a:pt x="363" y="1143"/>
                  <a:pt x="358" y="1152"/>
                  <a:pt x="354" y="1152"/>
                </a:cubicBezTo>
                <a:cubicBezTo>
                  <a:pt x="351" y="1152"/>
                  <a:pt x="349" y="1149"/>
                  <a:pt x="348" y="1138"/>
                </a:cubicBezTo>
                <a:cubicBezTo>
                  <a:pt x="349" y="1132"/>
                  <a:pt x="351" y="1131"/>
                  <a:pt x="352" y="1131"/>
                </a:cubicBezTo>
                <a:cubicBezTo>
                  <a:pt x="356" y="1131"/>
                  <a:pt x="359" y="1137"/>
                  <a:pt x="360" y="1137"/>
                </a:cubicBezTo>
                <a:cubicBezTo>
                  <a:pt x="361" y="1137"/>
                  <a:pt x="360" y="1135"/>
                  <a:pt x="359" y="1127"/>
                </a:cubicBezTo>
                <a:lnTo>
                  <a:pt x="359" y="1127"/>
                </a:lnTo>
                <a:lnTo>
                  <a:pt x="364" y="1132"/>
                </a:lnTo>
                <a:cubicBezTo>
                  <a:pt x="381" y="1110"/>
                  <a:pt x="348" y="1121"/>
                  <a:pt x="348" y="1099"/>
                </a:cubicBezTo>
                <a:cubicBezTo>
                  <a:pt x="349" y="1098"/>
                  <a:pt x="351" y="1097"/>
                  <a:pt x="352" y="1097"/>
                </a:cubicBezTo>
                <a:cubicBezTo>
                  <a:pt x="356" y="1097"/>
                  <a:pt x="356" y="1103"/>
                  <a:pt x="358" y="1103"/>
                </a:cubicBezTo>
                <a:cubicBezTo>
                  <a:pt x="360" y="1103"/>
                  <a:pt x="361" y="1102"/>
                  <a:pt x="364" y="1099"/>
                </a:cubicBezTo>
                <a:cubicBezTo>
                  <a:pt x="359" y="1076"/>
                  <a:pt x="342" y="1065"/>
                  <a:pt x="348" y="1048"/>
                </a:cubicBezTo>
                <a:lnTo>
                  <a:pt x="353" y="1048"/>
                </a:lnTo>
                <a:cubicBezTo>
                  <a:pt x="353" y="1037"/>
                  <a:pt x="364" y="1015"/>
                  <a:pt x="364" y="998"/>
                </a:cubicBezTo>
                <a:cubicBezTo>
                  <a:pt x="366" y="998"/>
                  <a:pt x="366" y="998"/>
                  <a:pt x="367" y="999"/>
                </a:cubicBezTo>
                <a:lnTo>
                  <a:pt x="367" y="999"/>
                </a:lnTo>
                <a:cubicBezTo>
                  <a:pt x="374" y="983"/>
                  <a:pt x="365" y="991"/>
                  <a:pt x="376" y="975"/>
                </a:cubicBezTo>
                <a:lnTo>
                  <a:pt x="376" y="970"/>
                </a:lnTo>
                <a:cubicBezTo>
                  <a:pt x="364" y="975"/>
                  <a:pt x="353" y="992"/>
                  <a:pt x="359" y="1009"/>
                </a:cubicBezTo>
                <a:cubicBezTo>
                  <a:pt x="358" y="1005"/>
                  <a:pt x="356" y="1004"/>
                  <a:pt x="354" y="1004"/>
                </a:cubicBezTo>
                <a:cubicBezTo>
                  <a:pt x="348" y="1004"/>
                  <a:pt x="339" y="1017"/>
                  <a:pt x="334" y="1017"/>
                </a:cubicBezTo>
                <a:cubicBezTo>
                  <a:pt x="333" y="1017"/>
                  <a:pt x="332" y="1016"/>
                  <a:pt x="331" y="1015"/>
                </a:cubicBezTo>
                <a:lnTo>
                  <a:pt x="331" y="1020"/>
                </a:lnTo>
                <a:cubicBezTo>
                  <a:pt x="308" y="1048"/>
                  <a:pt x="303" y="1099"/>
                  <a:pt x="303" y="1149"/>
                </a:cubicBezTo>
                <a:cubicBezTo>
                  <a:pt x="320" y="1177"/>
                  <a:pt x="308" y="1199"/>
                  <a:pt x="331" y="1227"/>
                </a:cubicBezTo>
                <a:cubicBezTo>
                  <a:pt x="341" y="1227"/>
                  <a:pt x="332" y="1232"/>
                  <a:pt x="345" y="1252"/>
                </a:cubicBezTo>
                <a:lnTo>
                  <a:pt x="345" y="1252"/>
                </a:lnTo>
                <a:cubicBezTo>
                  <a:pt x="345" y="1252"/>
                  <a:pt x="344" y="1252"/>
                  <a:pt x="344" y="1252"/>
                </a:cubicBezTo>
                <a:cubicBezTo>
                  <a:pt x="340" y="1252"/>
                  <a:pt x="338" y="1264"/>
                  <a:pt x="342" y="1272"/>
                </a:cubicBezTo>
                <a:cubicBezTo>
                  <a:pt x="348" y="1272"/>
                  <a:pt x="353" y="1278"/>
                  <a:pt x="353" y="1283"/>
                </a:cubicBezTo>
                <a:cubicBezTo>
                  <a:pt x="353" y="1289"/>
                  <a:pt x="364" y="1328"/>
                  <a:pt x="381" y="1328"/>
                </a:cubicBezTo>
                <a:cubicBezTo>
                  <a:pt x="385" y="1334"/>
                  <a:pt x="386" y="1336"/>
                  <a:pt x="385" y="1336"/>
                </a:cubicBezTo>
                <a:cubicBezTo>
                  <a:pt x="382" y="1336"/>
                  <a:pt x="374" y="1328"/>
                  <a:pt x="370" y="1328"/>
                </a:cubicBezTo>
                <a:lnTo>
                  <a:pt x="370" y="1328"/>
                </a:lnTo>
                <a:cubicBezTo>
                  <a:pt x="370" y="1339"/>
                  <a:pt x="387" y="1334"/>
                  <a:pt x="387" y="1345"/>
                </a:cubicBezTo>
                <a:lnTo>
                  <a:pt x="381" y="1345"/>
                </a:lnTo>
                <a:cubicBezTo>
                  <a:pt x="398" y="1362"/>
                  <a:pt x="409" y="1379"/>
                  <a:pt x="432" y="1395"/>
                </a:cubicBezTo>
                <a:cubicBezTo>
                  <a:pt x="434" y="1393"/>
                  <a:pt x="436" y="1392"/>
                  <a:pt x="438" y="1392"/>
                </a:cubicBezTo>
                <a:cubicBezTo>
                  <a:pt x="447" y="1392"/>
                  <a:pt x="457" y="1408"/>
                  <a:pt x="471" y="1412"/>
                </a:cubicBezTo>
                <a:cubicBezTo>
                  <a:pt x="465" y="1412"/>
                  <a:pt x="482" y="1423"/>
                  <a:pt x="488" y="1429"/>
                </a:cubicBezTo>
                <a:lnTo>
                  <a:pt x="504" y="1429"/>
                </a:lnTo>
                <a:cubicBezTo>
                  <a:pt x="507" y="1428"/>
                  <a:pt x="509" y="1428"/>
                  <a:pt x="510" y="1428"/>
                </a:cubicBezTo>
                <a:cubicBezTo>
                  <a:pt x="520" y="1428"/>
                  <a:pt x="519" y="1441"/>
                  <a:pt x="538" y="1446"/>
                </a:cubicBezTo>
                <a:lnTo>
                  <a:pt x="532" y="1440"/>
                </a:lnTo>
                <a:cubicBezTo>
                  <a:pt x="549" y="1440"/>
                  <a:pt x="577" y="1463"/>
                  <a:pt x="588" y="1474"/>
                </a:cubicBezTo>
                <a:cubicBezTo>
                  <a:pt x="656" y="1474"/>
                  <a:pt x="700" y="1479"/>
                  <a:pt x="756" y="1479"/>
                </a:cubicBezTo>
                <a:cubicBezTo>
                  <a:pt x="807" y="1479"/>
                  <a:pt x="863" y="1468"/>
                  <a:pt x="919" y="1423"/>
                </a:cubicBezTo>
                <a:cubicBezTo>
                  <a:pt x="924" y="1418"/>
                  <a:pt x="913" y="1423"/>
                  <a:pt x="913" y="1412"/>
                </a:cubicBezTo>
                <a:cubicBezTo>
                  <a:pt x="908" y="1412"/>
                  <a:pt x="902" y="1423"/>
                  <a:pt x="896" y="1423"/>
                </a:cubicBezTo>
                <a:cubicBezTo>
                  <a:pt x="902" y="1418"/>
                  <a:pt x="902" y="1407"/>
                  <a:pt x="913" y="1401"/>
                </a:cubicBezTo>
                <a:cubicBezTo>
                  <a:pt x="913" y="1401"/>
                  <a:pt x="913" y="1401"/>
                  <a:pt x="913" y="1407"/>
                </a:cubicBezTo>
                <a:cubicBezTo>
                  <a:pt x="924" y="1401"/>
                  <a:pt x="919" y="1395"/>
                  <a:pt x="930" y="1390"/>
                </a:cubicBezTo>
                <a:cubicBezTo>
                  <a:pt x="941" y="1384"/>
                  <a:pt x="936" y="1384"/>
                  <a:pt x="941" y="1384"/>
                </a:cubicBezTo>
                <a:cubicBezTo>
                  <a:pt x="952" y="1379"/>
                  <a:pt x="958" y="1373"/>
                  <a:pt x="969" y="1367"/>
                </a:cubicBezTo>
                <a:lnTo>
                  <a:pt x="969" y="1367"/>
                </a:lnTo>
                <a:cubicBezTo>
                  <a:pt x="964" y="1373"/>
                  <a:pt x="958" y="1379"/>
                  <a:pt x="952" y="1384"/>
                </a:cubicBezTo>
                <a:cubicBezTo>
                  <a:pt x="957" y="1384"/>
                  <a:pt x="950" y="1397"/>
                  <a:pt x="951" y="1397"/>
                </a:cubicBezTo>
                <a:cubicBezTo>
                  <a:pt x="951" y="1397"/>
                  <a:pt x="952" y="1396"/>
                  <a:pt x="952" y="1395"/>
                </a:cubicBezTo>
                <a:lnTo>
                  <a:pt x="969" y="1373"/>
                </a:lnTo>
                <a:lnTo>
                  <a:pt x="969" y="1379"/>
                </a:lnTo>
                <a:cubicBezTo>
                  <a:pt x="986" y="1373"/>
                  <a:pt x="975" y="1367"/>
                  <a:pt x="992" y="1356"/>
                </a:cubicBezTo>
                <a:cubicBezTo>
                  <a:pt x="986" y="1351"/>
                  <a:pt x="986" y="1356"/>
                  <a:pt x="992" y="1339"/>
                </a:cubicBezTo>
                <a:lnTo>
                  <a:pt x="992" y="1339"/>
                </a:lnTo>
                <a:cubicBezTo>
                  <a:pt x="986" y="1351"/>
                  <a:pt x="980" y="1356"/>
                  <a:pt x="969" y="1367"/>
                </a:cubicBezTo>
                <a:cubicBezTo>
                  <a:pt x="975" y="1345"/>
                  <a:pt x="997" y="1334"/>
                  <a:pt x="1003" y="1328"/>
                </a:cubicBezTo>
                <a:lnTo>
                  <a:pt x="1003" y="1328"/>
                </a:lnTo>
                <a:cubicBezTo>
                  <a:pt x="1008" y="1339"/>
                  <a:pt x="992" y="1351"/>
                  <a:pt x="992" y="1362"/>
                </a:cubicBezTo>
                <a:lnTo>
                  <a:pt x="1003" y="1356"/>
                </a:lnTo>
                <a:lnTo>
                  <a:pt x="997" y="1351"/>
                </a:lnTo>
                <a:cubicBezTo>
                  <a:pt x="1003" y="1351"/>
                  <a:pt x="1008" y="1345"/>
                  <a:pt x="1014" y="1339"/>
                </a:cubicBezTo>
                <a:cubicBezTo>
                  <a:pt x="1014" y="1334"/>
                  <a:pt x="1014" y="1334"/>
                  <a:pt x="1020" y="1328"/>
                </a:cubicBezTo>
                <a:cubicBezTo>
                  <a:pt x="1020" y="1328"/>
                  <a:pt x="1021" y="1328"/>
                  <a:pt x="1021" y="1329"/>
                </a:cubicBezTo>
                <a:lnTo>
                  <a:pt x="1021" y="1329"/>
                </a:lnTo>
                <a:lnTo>
                  <a:pt x="1025" y="1317"/>
                </a:lnTo>
                <a:cubicBezTo>
                  <a:pt x="1027" y="1320"/>
                  <a:pt x="1028" y="1321"/>
                  <a:pt x="1030" y="1321"/>
                </a:cubicBezTo>
                <a:cubicBezTo>
                  <a:pt x="1033" y="1321"/>
                  <a:pt x="1036" y="1316"/>
                  <a:pt x="1040" y="1316"/>
                </a:cubicBezTo>
                <a:cubicBezTo>
                  <a:pt x="1040" y="1316"/>
                  <a:pt x="1041" y="1316"/>
                  <a:pt x="1042" y="1317"/>
                </a:cubicBezTo>
                <a:cubicBezTo>
                  <a:pt x="1070" y="1278"/>
                  <a:pt x="1064" y="1261"/>
                  <a:pt x="1092" y="1227"/>
                </a:cubicBezTo>
                <a:lnTo>
                  <a:pt x="1092" y="1227"/>
                </a:lnTo>
                <a:cubicBezTo>
                  <a:pt x="1092" y="1228"/>
                  <a:pt x="1091" y="1228"/>
                  <a:pt x="1091" y="1228"/>
                </a:cubicBezTo>
                <a:cubicBezTo>
                  <a:pt x="1086" y="1228"/>
                  <a:pt x="1082" y="1209"/>
                  <a:pt x="1087" y="1199"/>
                </a:cubicBezTo>
                <a:cubicBezTo>
                  <a:pt x="1091" y="1195"/>
                  <a:pt x="1092" y="1191"/>
                  <a:pt x="1094" y="1191"/>
                </a:cubicBezTo>
                <a:cubicBezTo>
                  <a:pt x="1095" y="1191"/>
                  <a:pt x="1096" y="1192"/>
                  <a:pt x="1098" y="1194"/>
                </a:cubicBezTo>
                <a:cubicBezTo>
                  <a:pt x="1098" y="1188"/>
                  <a:pt x="1098" y="1183"/>
                  <a:pt x="1098" y="1177"/>
                </a:cubicBezTo>
                <a:cubicBezTo>
                  <a:pt x="1115" y="1160"/>
                  <a:pt x="1109" y="1138"/>
                  <a:pt x="1120" y="1110"/>
                </a:cubicBezTo>
                <a:lnTo>
                  <a:pt x="1126" y="1110"/>
                </a:lnTo>
                <a:cubicBezTo>
                  <a:pt x="1120" y="1099"/>
                  <a:pt x="1120" y="1087"/>
                  <a:pt x="1120" y="1071"/>
                </a:cubicBezTo>
                <a:lnTo>
                  <a:pt x="1126" y="1071"/>
                </a:lnTo>
                <a:cubicBezTo>
                  <a:pt x="1132" y="1048"/>
                  <a:pt x="1109" y="1054"/>
                  <a:pt x="1115" y="1031"/>
                </a:cubicBezTo>
                <a:lnTo>
                  <a:pt x="1115" y="1031"/>
                </a:lnTo>
                <a:cubicBezTo>
                  <a:pt x="1109" y="1031"/>
                  <a:pt x="1104" y="1048"/>
                  <a:pt x="1098" y="1048"/>
                </a:cubicBezTo>
                <a:cubicBezTo>
                  <a:pt x="1103" y="1043"/>
                  <a:pt x="1104" y="1025"/>
                  <a:pt x="1100" y="1025"/>
                </a:cubicBezTo>
                <a:lnTo>
                  <a:pt x="1100" y="1025"/>
                </a:lnTo>
                <a:cubicBezTo>
                  <a:pt x="1099" y="1025"/>
                  <a:pt x="1099" y="1025"/>
                  <a:pt x="1098" y="1026"/>
                </a:cubicBezTo>
                <a:cubicBezTo>
                  <a:pt x="1094" y="1011"/>
                  <a:pt x="1096" y="1008"/>
                  <a:pt x="1097" y="1008"/>
                </a:cubicBezTo>
                <a:lnTo>
                  <a:pt x="1097" y="1008"/>
                </a:lnTo>
                <a:cubicBezTo>
                  <a:pt x="1097" y="1008"/>
                  <a:pt x="1098" y="1009"/>
                  <a:pt x="1098" y="1009"/>
                </a:cubicBezTo>
                <a:lnTo>
                  <a:pt x="1092" y="998"/>
                </a:lnTo>
                <a:cubicBezTo>
                  <a:pt x="1090" y="989"/>
                  <a:pt x="1092" y="987"/>
                  <a:pt x="1097" y="987"/>
                </a:cubicBezTo>
                <a:cubicBezTo>
                  <a:pt x="1100" y="987"/>
                  <a:pt x="1103" y="988"/>
                  <a:pt x="1106" y="990"/>
                </a:cubicBezTo>
                <a:lnTo>
                  <a:pt x="1106" y="990"/>
                </a:lnTo>
                <a:cubicBezTo>
                  <a:pt x="1093" y="978"/>
                  <a:pt x="1098" y="963"/>
                  <a:pt x="1092" y="947"/>
                </a:cubicBezTo>
                <a:lnTo>
                  <a:pt x="1092" y="947"/>
                </a:lnTo>
                <a:lnTo>
                  <a:pt x="1098" y="953"/>
                </a:lnTo>
                <a:cubicBezTo>
                  <a:pt x="1098" y="947"/>
                  <a:pt x="1098" y="936"/>
                  <a:pt x="1092" y="931"/>
                </a:cubicBezTo>
                <a:cubicBezTo>
                  <a:pt x="1081" y="919"/>
                  <a:pt x="1076" y="897"/>
                  <a:pt x="1070" y="880"/>
                </a:cubicBezTo>
                <a:lnTo>
                  <a:pt x="1070" y="880"/>
                </a:lnTo>
                <a:lnTo>
                  <a:pt x="1087" y="886"/>
                </a:lnTo>
                <a:cubicBezTo>
                  <a:pt x="1087" y="882"/>
                  <a:pt x="1086" y="881"/>
                  <a:pt x="1085" y="881"/>
                </a:cubicBezTo>
                <a:cubicBezTo>
                  <a:pt x="1084" y="881"/>
                  <a:pt x="1082" y="882"/>
                  <a:pt x="1079" y="882"/>
                </a:cubicBezTo>
                <a:cubicBezTo>
                  <a:pt x="1078" y="882"/>
                  <a:pt x="1077" y="881"/>
                  <a:pt x="1076" y="880"/>
                </a:cubicBezTo>
                <a:cubicBezTo>
                  <a:pt x="1059" y="863"/>
                  <a:pt x="1064" y="858"/>
                  <a:pt x="1064" y="847"/>
                </a:cubicBezTo>
                <a:cubicBezTo>
                  <a:pt x="1036" y="824"/>
                  <a:pt x="1036" y="774"/>
                  <a:pt x="1003" y="768"/>
                </a:cubicBezTo>
                <a:lnTo>
                  <a:pt x="1008" y="757"/>
                </a:lnTo>
                <a:cubicBezTo>
                  <a:pt x="972" y="741"/>
                  <a:pt x="950" y="700"/>
                  <a:pt x="914" y="700"/>
                </a:cubicBezTo>
                <a:cubicBezTo>
                  <a:pt x="912" y="700"/>
                  <a:pt x="910" y="701"/>
                  <a:pt x="908" y="701"/>
                </a:cubicBezTo>
                <a:cubicBezTo>
                  <a:pt x="896" y="682"/>
                  <a:pt x="888" y="679"/>
                  <a:pt x="881" y="679"/>
                </a:cubicBezTo>
                <a:cubicBezTo>
                  <a:pt x="878" y="679"/>
                  <a:pt x="875" y="680"/>
                  <a:pt x="871" y="680"/>
                </a:cubicBezTo>
                <a:cubicBezTo>
                  <a:pt x="865" y="680"/>
                  <a:pt x="857" y="677"/>
                  <a:pt x="846" y="662"/>
                </a:cubicBezTo>
                <a:lnTo>
                  <a:pt x="846" y="667"/>
                </a:lnTo>
                <a:cubicBezTo>
                  <a:pt x="768" y="628"/>
                  <a:pt x="684" y="595"/>
                  <a:pt x="600" y="578"/>
                </a:cubicBezTo>
                <a:lnTo>
                  <a:pt x="594" y="578"/>
                </a:lnTo>
                <a:cubicBezTo>
                  <a:pt x="594" y="572"/>
                  <a:pt x="594" y="572"/>
                  <a:pt x="600" y="567"/>
                </a:cubicBezTo>
                <a:cubicBezTo>
                  <a:pt x="600" y="572"/>
                  <a:pt x="600" y="572"/>
                  <a:pt x="600" y="578"/>
                </a:cubicBezTo>
                <a:cubicBezTo>
                  <a:pt x="611" y="572"/>
                  <a:pt x="611" y="572"/>
                  <a:pt x="605" y="567"/>
                </a:cubicBezTo>
                <a:cubicBezTo>
                  <a:pt x="605" y="561"/>
                  <a:pt x="611" y="555"/>
                  <a:pt x="611" y="550"/>
                </a:cubicBezTo>
                <a:lnTo>
                  <a:pt x="616" y="555"/>
                </a:lnTo>
                <a:cubicBezTo>
                  <a:pt x="616" y="550"/>
                  <a:pt x="616" y="544"/>
                  <a:pt x="611" y="544"/>
                </a:cubicBezTo>
                <a:cubicBezTo>
                  <a:pt x="616" y="539"/>
                  <a:pt x="616" y="539"/>
                  <a:pt x="616" y="533"/>
                </a:cubicBezTo>
                <a:lnTo>
                  <a:pt x="616" y="533"/>
                </a:lnTo>
                <a:cubicBezTo>
                  <a:pt x="611" y="539"/>
                  <a:pt x="605" y="539"/>
                  <a:pt x="594" y="544"/>
                </a:cubicBezTo>
                <a:cubicBezTo>
                  <a:pt x="611" y="522"/>
                  <a:pt x="616" y="505"/>
                  <a:pt x="633" y="483"/>
                </a:cubicBezTo>
                <a:cubicBezTo>
                  <a:pt x="638" y="487"/>
                  <a:pt x="639" y="495"/>
                  <a:pt x="642" y="495"/>
                </a:cubicBezTo>
                <a:cubicBezTo>
                  <a:pt x="643" y="495"/>
                  <a:pt x="643" y="495"/>
                  <a:pt x="644" y="494"/>
                </a:cubicBezTo>
                <a:cubicBezTo>
                  <a:pt x="650" y="483"/>
                  <a:pt x="644" y="471"/>
                  <a:pt x="639" y="471"/>
                </a:cubicBezTo>
                <a:cubicBezTo>
                  <a:pt x="639" y="466"/>
                  <a:pt x="639" y="466"/>
                  <a:pt x="639" y="460"/>
                </a:cubicBezTo>
                <a:cubicBezTo>
                  <a:pt x="644" y="460"/>
                  <a:pt x="650" y="460"/>
                  <a:pt x="650" y="455"/>
                </a:cubicBezTo>
                <a:cubicBezTo>
                  <a:pt x="650" y="455"/>
                  <a:pt x="656" y="449"/>
                  <a:pt x="656" y="449"/>
                </a:cubicBezTo>
                <a:cubicBezTo>
                  <a:pt x="644" y="443"/>
                  <a:pt x="656" y="421"/>
                  <a:pt x="650" y="415"/>
                </a:cubicBezTo>
                <a:lnTo>
                  <a:pt x="650" y="415"/>
                </a:lnTo>
                <a:cubicBezTo>
                  <a:pt x="650" y="421"/>
                  <a:pt x="650" y="427"/>
                  <a:pt x="650" y="432"/>
                </a:cubicBezTo>
                <a:cubicBezTo>
                  <a:pt x="644" y="421"/>
                  <a:pt x="633" y="410"/>
                  <a:pt x="644" y="404"/>
                </a:cubicBezTo>
                <a:lnTo>
                  <a:pt x="644" y="404"/>
                </a:lnTo>
                <a:cubicBezTo>
                  <a:pt x="644" y="410"/>
                  <a:pt x="645" y="411"/>
                  <a:pt x="646" y="411"/>
                </a:cubicBezTo>
                <a:cubicBezTo>
                  <a:pt x="648" y="411"/>
                  <a:pt x="651" y="405"/>
                  <a:pt x="653" y="405"/>
                </a:cubicBezTo>
                <a:cubicBezTo>
                  <a:pt x="655" y="405"/>
                  <a:pt x="656" y="407"/>
                  <a:pt x="656" y="415"/>
                </a:cubicBezTo>
                <a:cubicBezTo>
                  <a:pt x="672" y="399"/>
                  <a:pt x="650" y="404"/>
                  <a:pt x="656" y="387"/>
                </a:cubicBezTo>
                <a:lnTo>
                  <a:pt x="661" y="371"/>
                </a:lnTo>
                <a:cubicBezTo>
                  <a:pt x="667" y="376"/>
                  <a:pt x="667" y="393"/>
                  <a:pt x="667" y="393"/>
                </a:cubicBezTo>
                <a:lnTo>
                  <a:pt x="667" y="382"/>
                </a:lnTo>
                <a:lnTo>
                  <a:pt x="667" y="382"/>
                </a:lnTo>
                <a:cubicBezTo>
                  <a:pt x="672" y="393"/>
                  <a:pt x="661" y="427"/>
                  <a:pt x="667" y="449"/>
                </a:cubicBezTo>
                <a:lnTo>
                  <a:pt x="678" y="404"/>
                </a:lnTo>
                <a:cubicBezTo>
                  <a:pt x="678" y="348"/>
                  <a:pt x="684" y="270"/>
                  <a:pt x="644" y="236"/>
                </a:cubicBezTo>
                <a:lnTo>
                  <a:pt x="639" y="236"/>
                </a:lnTo>
                <a:lnTo>
                  <a:pt x="633" y="231"/>
                </a:lnTo>
                <a:cubicBezTo>
                  <a:pt x="633" y="214"/>
                  <a:pt x="628" y="197"/>
                  <a:pt x="622" y="180"/>
                </a:cubicBezTo>
                <a:cubicBezTo>
                  <a:pt x="622" y="191"/>
                  <a:pt x="622" y="191"/>
                  <a:pt x="616" y="197"/>
                </a:cubicBezTo>
                <a:cubicBezTo>
                  <a:pt x="611" y="197"/>
                  <a:pt x="605" y="197"/>
                  <a:pt x="600" y="186"/>
                </a:cubicBezTo>
                <a:cubicBezTo>
                  <a:pt x="601" y="184"/>
                  <a:pt x="602" y="184"/>
                  <a:pt x="604" y="184"/>
                </a:cubicBezTo>
                <a:cubicBezTo>
                  <a:pt x="605" y="184"/>
                  <a:pt x="606" y="184"/>
                  <a:pt x="607" y="184"/>
                </a:cubicBezTo>
                <a:cubicBezTo>
                  <a:pt x="609" y="184"/>
                  <a:pt x="611" y="183"/>
                  <a:pt x="611" y="175"/>
                </a:cubicBezTo>
                <a:lnTo>
                  <a:pt x="611" y="175"/>
                </a:lnTo>
                <a:cubicBezTo>
                  <a:pt x="611" y="179"/>
                  <a:pt x="610" y="181"/>
                  <a:pt x="608" y="181"/>
                </a:cubicBezTo>
                <a:cubicBezTo>
                  <a:pt x="606" y="181"/>
                  <a:pt x="603" y="178"/>
                  <a:pt x="600" y="174"/>
                </a:cubicBezTo>
                <a:cubicBezTo>
                  <a:pt x="600" y="163"/>
                  <a:pt x="588" y="152"/>
                  <a:pt x="594" y="152"/>
                </a:cubicBezTo>
                <a:cubicBezTo>
                  <a:pt x="600" y="152"/>
                  <a:pt x="600" y="158"/>
                  <a:pt x="600" y="158"/>
                </a:cubicBezTo>
                <a:cubicBezTo>
                  <a:pt x="600" y="159"/>
                  <a:pt x="601" y="159"/>
                  <a:pt x="601" y="159"/>
                </a:cubicBezTo>
                <a:cubicBezTo>
                  <a:pt x="602" y="159"/>
                  <a:pt x="598" y="151"/>
                  <a:pt x="602" y="151"/>
                </a:cubicBezTo>
                <a:lnTo>
                  <a:pt x="602" y="151"/>
                </a:lnTo>
                <a:cubicBezTo>
                  <a:pt x="602" y="151"/>
                  <a:pt x="604" y="151"/>
                  <a:pt x="605" y="152"/>
                </a:cubicBezTo>
                <a:lnTo>
                  <a:pt x="594" y="141"/>
                </a:lnTo>
                <a:cubicBezTo>
                  <a:pt x="594" y="137"/>
                  <a:pt x="596" y="136"/>
                  <a:pt x="597" y="136"/>
                </a:cubicBezTo>
                <a:cubicBezTo>
                  <a:pt x="600" y="136"/>
                  <a:pt x="602" y="137"/>
                  <a:pt x="604" y="137"/>
                </a:cubicBezTo>
                <a:cubicBezTo>
                  <a:pt x="605" y="137"/>
                  <a:pt x="605" y="137"/>
                  <a:pt x="605" y="135"/>
                </a:cubicBezTo>
                <a:cubicBezTo>
                  <a:pt x="583" y="118"/>
                  <a:pt x="566" y="113"/>
                  <a:pt x="544" y="102"/>
                </a:cubicBezTo>
                <a:cubicBezTo>
                  <a:pt x="547" y="102"/>
                  <a:pt x="552" y="98"/>
                  <a:pt x="555" y="96"/>
                </a:cubicBezTo>
                <a:lnTo>
                  <a:pt x="555" y="96"/>
                </a:lnTo>
                <a:cubicBezTo>
                  <a:pt x="555" y="96"/>
                  <a:pt x="555" y="96"/>
                  <a:pt x="555" y="96"/>
                </a:cubicBezTo>
                <a:cubicBezTo>
                  <a:pt x="556" y="95"/>
                  <a:pt x="556" y="95"/>
                  <a:pt x="556" y="95"/>
                </a:cubicBezTo>
                <a:lnTo>
                  <a:pt x="556" y="95"/>
                </a:lnTo>
                <a:cubicBezTo>
                  <a:pt x="556" y="95"/>
                  <a:pt x="556" y="95"/>
                  <a:pt x="555" y="96"/>
                </a:cubicBezTo>
                <a:lnTo>
                  <a:pt x="555" y="96"/>
                </a:lnTo>
                <a:cubicBezTo>
                  <a:pt x="543" y="79"/>
                  <a:pt x="516" y="79"/>
                  <a:pt x="499" y="68"/>
                </a:cubicBezTo>
                <a:cubicBezTo>
                  <a:pt x="500" y="67"/>
                  <a:pt x="501" y="67"/>
                  <a:pt x="502" y="67"/>
                </a:cubicBezTo>
                <a:cubicBezTo>
                  <a:pt x="507" y="67"/>
                  <a:pt x="511" y="74"/>
                  <a:pt x="516" y="74"/>
                </a:cubicBezTo>
                <a:cubicBezTo>
                  <a:pt x="460" y="29"/>
                  <a:pt x="409" y="18"/>
                  <a:pt x="3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50"/>
          <p:cNvSpPr/>
          <p:nvPr/>
        </p:nvSpPr>
        <p:spPr>
          <a:xfrm>
            <a:off x="8429550" y="640798"/>
            <a:ext cx="104348" cy="262567"/>
          </a:xfrm>
          <a:custGeom>
            <a:avLst/>
            <a:gdLst/>
            <a:ahLst/>
            <a:cxnLst/>
            <a:rect l="l" t="t" r="r" b="b"/>
            <a:pathLst>
              <a:path w="1089" h="2740" extrusionOk="0">
                <a:moveTo>
                  <a:pt x="675" y="1510"/>
                </a:moveTo>
                <a:cubicBezTo>
                  <a:pt x="680" y="1828"/>
                  <a:pt x="635" y="2150"/>
                  <a:pt x="549" y="2462"/>
                </a:cubicBezTo>
                <a:cubicBezTo>
                  <a:pt x="539" y="2502"/>
                  <a:pt x="519" y="2558"/>
                  <a:pt x="494" y="2568"/>
                </a:cubicBezTo>
                <a:cubicBezTo>
                  <a:pt x="489" y="2571"/>
                  <a:pt x="483" y="2572"/>
                  <a:pt x="476" y="2572"/>
                </a:cubicBezTo>
                <a:cubicBezTo>
                  <a:pt x="451" y="2572"/>
                  <a:pt x="419" y="2552"/>
                  <a:pt x="403" y="2528"/>
                </a:cubicBezTo>
                <a:cubicBezTo>
                  <a:pt x="373" y="2477"/>
                  <a:pt x="373" y="2407"/>
                  <a:pt x="378" y="2351"/>
                </a:cubicBezTo>
                <a:cubicBezTo>
                  <a:pt x="398" y="2049"/>
                  <a:pt x="519" y="1767"/>
                  <a:pt x="675" y="1510"/>
                </a:cubicBezTo>
                <a:close/>
                <a:moveTo>
                  <a:pt x="481" y="0"/>
                </a:moveTo>
                <a:cubicBezTo>
                  <a:pt x="472" y="0"/>
                  <a:pt x="463" y="1"/>
                  <a:pt x="454" y="5"/>
                </a:cubicBezTo>
                <a:cubicBezTo>
                  <a:pt x="182" y="95"/>
                  <a:pt x="16" y="407"/>
                  <a:pt x="5" y="830"/>
                </a:cubicBezTo>
                <a:cubicBezTo>
                  <a:pt x="0" y="911"/>
                  <a:pt x="11" y="992"/>
                  <a:pt x="56" y="1062"/>
                </a:cubicBezTo>
                <a:cubicBezTo>
                  <a:pt x="101" y="1123"/>
                  <a:pt x="167" y="1158"/>
                  <a:pt x="242" y="1163"/>
                </a:cubicBezTo>
                <a:cubicBezTo>
                  <a:pt x="247" y="1163"/>
                  <a:pt x="252" y="1163"/>
                  <a:pt x="257" y="1163"/>
                </a:cubicBezTo>
                <a:cubicBezTo>
                  <a:pt x="364" y="1163"/>
                  <a:pt x="478" y="1114"/>
                  <a:pt x="554" y="1032"/>
                </a:cubicBezTo>
                <a:cubicBezTo>
                  <a:pt x="580" y="1007"/>
                  <a:pt x="600" y="976"/>
                  <a:pt x="620" y="946"/>
                </a:cubicBezTo>
                <a:cubicBezTo>
                  <a:pt x="640" y="1037"/>
                  <a:pt x="650" y="1128"/>
                  <a:pt x="660" y="1223"/>
                </a:cubicBezTo>
                <a:cubicBezTo>
                  <a:pt x="439" y="1551"/>
                  <a:pt x="237" y="1923"/>
                  <a:pt x="212" y="2341"/>
                </a:cubicBezTo>
                <a:cubicBezTo>
                  <a:pt x="207" y="2422"/>
                  <a:pt x="207" y="2523"/>
                  <a:pt x="262" y="2613"/>
                </a:cubicBezTo>
                <a:cubicBezTo>
                  <a:pt x="303" y="2684"/>
                  <a:pt x="388" y="2739"/>
                  <a:pt x="479" y="2739"/>
                </a:cubicBezTo>
                <a:cubicBezTo>
                  <a:pt x="509" y="2739"/>
                  <a:pt x="534" y="2734"/>
                  <a:pt x="564" y="2719"/>
                </a:cubicBezTo>
                <a:cubicBezTo>
                  <a:pt x="665" y="2674"/>
                  <a:pt x="695" y="2558"/>
                  <a:pt x="711" y="2507"/>
                </a:cubicBezTo>
                <a:cubicBezTo>
                  <a:pt x="826" y="2105"/>
                  <a:pt x="867" y="1687"/>
                  <a:pt x="831" y="1269"/>
                </a:cubicBezTo>
                <a:cubicBezTo>
                  <a:pt x="907" y="1163"/>
                  <a:pt x="988" y="1057"/>
                  <a:pt x="1058" y="961"/>
                </a:cubicBezTo>
                <a:cubicBezTo>
                  <a:pt x="1088" y="926"/>
                  <a:pt x="1078" y="871"/>
                  <a:pt x="1043" y="846"/>
                </a:cubicBezTo>
                <a:cubicBezTo>
                  <a:pt x="1029" y="833"/>
                  <a:pt x="1011" y="828"/>
                  <a:pt x="993" y="828"/>
                </a:cubicBezTo>
                <a:cubicBezTo>
                  <a:pt x="968" y="828"/>
                  <a:pt x="942" y="840"/>
                  <a:pt x="927" y="861"/>
                </a:cubicBezTo>
                <a:cubicBezTo>
                  <a:pt x="887" y="911"/>
                  <a:pt x="846" y="966"/>
                  <a:pt x="806" y="1022"/>
                </a:cubicBezTo>
                <a:cubicBezTo>
                  <a:pt x="781" y="871"/>
                  <a:pt x="751" y="725"/>
                  <a:pt x="711" y="579"/>
                </a:cubicBezTo>
                <a:cubicBezTo>
                  <a:pt x="700" y="478"/>
                  <a:pt x="670" y="382"/>
                  <a:pt x="615" y="297"/>
                </a:cubicBezTo>
                <a:cubicBezTo>
                  <a:pt x="597" y="272"/>
                  <a:pt x="570" y="260"/>
                  <a:pt x="541" y="260"/>
                </a:cubicBezTo>
                <a:cubicBezTo>
                  <a:pt x="529" y="260"/>
                  <a:pt x="516" y="262"/>
                  <a:pt x="504" y="266"/>
                </a:cubicBezTo>
                <a:cubicBezTo>
                  <a:pt x="469" y="287"/>
                  <a:pt x="449" y="332"/>
                  <a:pt x="464" y="372"/>
                </a:cubicBezTo>
                <a:cubicBezTo>
                  <a:pt x="494" y="448"/>
                  <a:pt x="519" y="528"/>
                  <a:pt x="539" y="604"/>
                </a:cubicBezTo>
                <a:cubicBezTo>
                  <a:pt x="544" y="720"/>
                  <a:pt x="509" y="835"/>
                  <a:pt x="429" y="916"/>
                </a:cubicBezTo>
                <a:cubicBezTo>
                  <a:pt x="391" y="963"/>
                  <a:pt x="323" y="992"/>
                  <a:pt x="270" y="992"/>
                </a:cubicBezTo>
                <a:cubicBezTo>
                  <a:pt x="265" y="992"/>
                  <a:pt x="261" y="992"/>
                  <a:pt x="257" y="992"/>
                </a:cubicBezTo>
                <a:cubicBezTo>
                  <a:pt x="212" y="992"/>
                  <a:pt x="197" y="971"/>
                  <a:pt x="192" y="961"/>
                </a:cubicBezTo>
                <a:cubicBezTo>
                  <a:pt x="172" y="931"/>
                  <a:pt x="172" y="881"/>
                  <a:pt x="172" y="835"/>
                </a:cubicBezTo>
                <a:cubicBezTo>
                  <a:pt x="177" y="564"/>
                  <a:pt x="267" y="246"/>
                  <a:pt x="509" y="166"/>
                </a:cubicBezTo>
                <a:cubicBezTo>
                  <a:pt x="549" y="151"/>
                  <a:pt x="575" y="100"/>
                  <a:pt x="559" y="55"/>
                </a:cubicBezTo>
                <a:cubicBezTo>
                  <a:pt x="547" y="23"/>
                  <a:pt x="516" y="0"/>
                  <a:pt x="4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50"/>
          <p:cNvSpPr/>
          <p:nvPr/>
        </p:nvSpPr>
        <p:spPr>
          <a:xfrm>
            <a:off x="8296362" y="1213910"/>
            <a:ext cx="99940" cy="108764"/>
          </a:xfrm>
          <a:custGeom>
            <a:avLst/>
            <a:gdLst/>
            <a:ahLst/>
            <a:cxnLst/>
            <a:rect l="l" t="t" r="r" b="b"/>
            <a:pathLst>
              <a:path w="1043" h="1135" extrusionOk="0">
                <a:moveTo>
                  <a:pt x="474" y="193"/>
                </a:moveTo>
                <a:cubicBezTo>
                  <a:pt x="479" y="228"/>
                  <a:pt x="479" y="263"/>
                  <a:pt x="484" y="298"/>
                </a:cubicBezTo>
                <a:cubicBezTo>
                  <a:pt x="484" y="515"/>
                  <a:pt x="413" y="726"/>
                  <a:pt x="293" y="903"/>
                </a:cubicBezTo>
                <a:cubicBezTo>
                  <a:pt x="257" y="953"/>
                  <a:pt x="232" y="968"/>
                  <a:pt x="217" y="968"/>
                </a:cubicBezTo>
                <a:cubicBezTo>
                  <a:pt x="202" y="963"/>
                  <a:pt x="177" y="913"/>
                  <a:pt x="177" y="837"/>
                </a:cubicBezTo>
                <a:cubicBezTo>
                  <a:pt x="167" y="696"/>
                  <a:pt x="167" y="540"/>
                  <a:pt x="227" y="404"/>
                </a:cubicBezTo>
                <a:cubicBezTo>
                  <a:pt x="272" y="308"/>
                  <a:pt x="363" y="213"/>
                  <a:pt x="474" y="193"/>
                </a:cubicBezTo>
                <a:close/>
                <a:moveTo>
                  <a:pt x="549" y="1"/>
                </a:moveTo>
                <a:cubicBezTo>
                  <a:pt x="546" y="1"/>
                  <a:pt x="543" y="1"/>
                  <a:pt x="539" y="1"/>
                </a:cubicBezTo>
                <a:cubicBezTo>
                  <a:pt x="524" y="6"/>
                  <a:pt x="504" y="11"/>
                  <a:pt x="494" y="26"/>
                </a:cubicBezTo>
                <a:cubicBezTo>
                  <a:pt x="298" y="32"/>
                  <a:pt x="147" y="183"/>
                  <a:pt x="76" y="334"/>
                </a:cubicBezTo>
                <a:cubicBezTo>
                  <a:pt x="6" y="495"/>
                  <a:pt x="0" y="671"/>
                  <a:pt x="6" y="842"/>
                </a:cubicBezTo>
                <a:cubicBezTo>
                  <a:pt x="16" y="1014"/>
                  <a:pt x="86" y="1119"/>
                  <a:pt x="202" y="1134"/>
                </a:cubicBezTo>
                <a:lnTo>
                  <a:pt x="222" y="1134"/>
                </a:lnTo>
                <a:cubicBezTo>
                  <a:pt x="298" y="1134"/>
                  <a:pt x="368" y="1089"/>
                  <a:pt x="429" y="1003"/>
                </a:cubicBezTo>
                <a:cubicBezTo>
                  <a:pt x="489" y="918"/>
                  <a:pt x="534" y="822"/>
                  <a:pt x="575" y="726"/>
                </a:cubicBezTo>
                <a:cubicBezTo>
                  <a:pt x="585" y="767"/>
                  <a:pt x="600" y="807"/>
                  <a:pt x="610" y="847"/>
                </a:cubicBezTo>
                <a:cubicBezTo>
                  <a:pt x="635" y="918"/>
                  <a:pt x="665" y="993"/>
                  <a:pt x="731" y="1044"/>
                </a:cubicBezTo>
                <a:cubicBezTo>
                  <a:pt x="770" y="1075"/>
                  <a:pt x="820" y="1093"/>
                  <a:pt x="870" y="1093"/>
                </a:cubicBezTo>
                <a:cubicBezTo>
                  <a:pt x="924" y="1093"/>
                  <a:pt x="976" y="1073"/>
                  <a:pt x="1013" y="1029"/>
                </a:cubicBezTo>
                <a:cubicBezTo>
                  <a:pt x="1043" y="993"/>
                  <a:pt x="1038" y="938"/>
                  <a:pt x="1003" y="908"/>
                </a:cubicBezTo>
                <a:cubicBezTo>
                  <a:pt x="988" y="897"/>
                  <a:pt x="970" y="892"/>
                  <a:pt x="952" y="892"/>
                </a:cubicBezTo>
                <a:cubicBezTo>
                  <a:pt x="926" y="892"/>
                  <a:pt x="902" y="902"/>
                  <a:pt x="887" y="923"/>
                </a:cubicBezTo>
                <a:cubicBezTo>
                  <a:pt x="885" y="925"/>
                  <a:pt x="880" y="926"/>
                  <a:pt x="874" y="926"/>
                </a:cubicBezTo>
                <a:cubicBezTo>
                  <a:pt x="864" y="926"/>
                  <a:pt x="849" y="922"/>
                  <a:pt x="836" y="913"/>
                </a:cubicBezTo>
                <a:cubicBezTo>
                  <a:pt x="806" y="888"/>
                  <a:pt x="786" y="837"/>
                  <a:pt x="771" y="792"/>
                </a:cubicBezTo>
                <a:cubicBezTo>
                  <a:pt x="716" y="631"/>
                  <a:pt x="675" y="460"/>
                  <a:pt x="650" y="288"/>
                </a:cubicBezTo>
                <a:cubicBezTo>
                  <a:pt x="650" y="218"/>
                  <a:pt x="645" y="142"/>
                  <a:pt x="635" y="72"/>
                </a:cubicBezTo>
                <a:cubicBezTo>
                  <a:pt x="626" y="30"/>
                  <a:pt x="590" y="1"/>
                  <a:pt x="5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50"/>
          <p:cNvSpPr/>
          <p:nvPr/>
        </p:nvSpPr>
        <p:spPr>
          <a:xfrm>
            <a:off x="-4" y="2535552"/>
            <a:ext cx="267578" cy="243076"/>
          </a:xfrm>
          <a:custGeom>
            <a:avLst/>
            <a:gdLst/>
            <a:ahLst/>
            <a:cxnLst/>
            <a:rect l="l" t="t" r="r" b="b"/>
            <a:pathLst>
              <a:path w="1278" h="1161" extrusionOk="0">
                <a:moveTo>
                  <a:pt x="754" y="77"/>
                </a:moveTo>
                <a:cubicBezTo>
                  <a:pt x="757" y="77"/>
                  <a:pt x="762" y="79"/>
                  <a:pt x="762" y="79"/>
                </a:cubicBezTo>
                <a:cubicBezTo>
                  <a:pt x="762" y="82"/>
                  <a:pt x="761" y="83"/>
                  <a:pt x="761" y="84"/>
                </a:cubicBezTo>
                <a:lnTo>
                  <a:pt x="761" y="84"/>
                </a:lnTo>
                <a:cubicBezTo>
                  <a:pt x="759" y="81"/>
                  <a:pt x="757" y="79"/>
                  <a:pt x="751" y="79"/>
                </a:cubicBezTo>
                <a:cubicBezTo>
                  <a:pt x="751" y="77"/>
                  <a:pt x="752" y="77"/>
                  <a:pt x="754" y="77"/>
                </a:cubicBezTo>
                <a:close/>
                <a:moveTo>
                  <a:pt x="645" y="354"/>
                </a:moveTo>
                <a:lnTo>
                  <a:pt x="645" y="354"/>
                </a:lnTo>
                <a:cubicBezTo>
                  <a:pt x="642" y="356"/>
                  <a:pt x="646" y="358"/>
                  <a:pt x="650" y="359"/>
                </a:cubicBezTo>
                <a:lnTo>
                  <a:pt x="645" y="354"/>
                </a:lnTo>
                <a:close/>
                <a:moveTo>
                  <a:pt x="751" y="426"/>
                </a:moveTo>
                <a:cubicBezTo>
                  <a:pt x="751" y="432"/>
                  <a:pt x="762" y="432"/>
                  <a:pt x="768" y="432"/>
                </a:cubicBezTo>
                <a:cubicBezTo>
                  <a:pt x="768" y="426"/>
                  <a:pt x="757" y="426"/>
                  <a:pt x="751" y="426"/>
                </a:cubicBezTo>
                <a:close/>
                <a:moveTo>
                  <a:pt x="762" y="466"/>
                </a:moveTo>
                <a:cubicBezTo>
                  <a:pt x="768" y="466"/>
                  <a:pt x="773" y="471"/>
                  <a:pt x="779" y="471"/>
                </a:cubicBezTo>
                <a:lnTo>
                  <a:pt x="773" y="466"/>
                </a:lnTo>
                <a:close/>
                <a:moveTo>
                  <a:pt x="90" y="471"/>
                </a:moveTo>
                <a:cubicBezTo>
                  <a:pt x="90" y="471"/>
                  <a:pt x="90" y="471"/>
                  <a:pt x="90" y="471"/>
                </a:cubicBezTo>
                <a:cubicBezTo>
                  <a:pt x="90" y="471"/>
                  <a:pt x="90" y="471"/>
                  <a:pt x="90" y="471"/>
                </a:cubicBezTo>
                <a:close/>
                <a:moveTo>
                  <a:pt x="107" y="471"/>
                </a:moveTo>
                <a:cubicBezTo>
                  <a:pt x="107" y="471"/>
                  <a:pt x="107" y="471"/>
                  <a:pt x="107" y="471"/>
                </a:cubicBezTo>
                <a:cubicBezTo>
                  <a:pt x="107" y="471"/>
                  <a:pt x="107" y="471"/>
                  <a:pt x="107" y="471"/>
                </a:cubicBezTo>
                <a:close/>
                <a:moveTo>
                  <a:pt x="118" y="477"/>
                </a:moveTo>
                <a:lnTo>
                  <a:pt x="118" y="477"/>
                </a:lnTo>
                <a:cubicBezTo>
                  <a:pt x="118" y="477"/>
                  <a:pt x="118" y="477"/>
                  <a:pt x="118" y="477"/>
                </a:cubicBezTo>
                <a:close/>
                <a:moveTo>
                  <a:pt x="717" y="477"/>
                </a:moveTo>
                <a:cubicBezTo>
                  <a:pt x="717" y="482"/>
                  <a:pt x="712" y="482"/>
                  <a:pt x="706" y="482"/>
                </a:cubicBezTo>
                <a:cubicBezTo>
                  <a:pt x="706" y="478"/>
                  <a:pt x="712" y="477"/>
                  <a:pt x="717" y="477"/>
                </a:cubicBezTo>
                <a:close/>
                <a:moveTo>
                  <a:pt x="773" y="471"/>
                </a:moveTo>
                <a:lnTo>
                  <a:pt x="773" y="471"/>
                </a:lnTo>
                <a:cubicBezTo>
                  <a:pt x="770" y="471"/>
                  <a:pt x="766" y="474"/>
                  <a:pt x="762" y="474"/>
                </a:cubicBezTo>
                <a:cubicBezTo>
                  <a:pt x="760" y="474"/>
                  <a:pt x="759" y="473"/>
                  <a:pt x="757" y="471"/>
                </a:cubicBezTo>
                <a:lnTo>
                  <a:pt x="757" y="471"/>
                </a:lnTo>
                <a:cubicBezTo>
                  <a:pt x="757" y="477"/>
                  <a:pt x="761" y="477"/>
                  <a:pt x="766" y="477"/>
                </a:cubicBezTo>
                <a:cubicBezTo>
                  <a:pt x="771" y="477"/>
                  <a:pt x="776" y="477"/>
                  <a:pt x="779" y="482"/>
                </a:cubicBezTo>
                <a:cubicBezTo>
                  <a:pt x="779" y="477"/>
                  <a:pt x="768" y="477"/>
                  <a:pt x="773" y="471"/>
                </a:cubicBezTo>
                <a:close/>
                <a:moveTo>
                  <a:pt x="717" y="494"/>
                </a:moveTo>
                <a:lnTo>
                  <a:pt x="723" y="499"/>
                </a:lnTo>
                <a:cubicBezTo>
                  <a:pt x="729" y="499"/>
                  <a:pt x="718" y="494"/>
                  <a:pt x="717" y="494"/>
                </a:cubicBezTo>
                <a:close/>
                <a:moveTo>
                  <a:pt x="712" y="510"/>
                </a:moveTo>
                <a:lnTo>
                  <a:pt x="712" y="516"/>
                </a:lnTo>
                <a:lnTo>
                  <a:pt x="712" y="516"/>
                </a:lnTo>
                <a:cubicBezTo>
                  <a:pt x="714" y="515"/>
                  <a:pt x="718" y="514"/>
                  <a:pt x="712" y="510"/>
                </a:cubicBezTo>
                <a:close/>
                <a:moveTo>
                  <a:pt x="712" y="516"/>
                </a:moveTo>
                <a:cubicBezTo>
                  <a:pt x="711" y="516"/>
                  <a:pt x="710" y="516"/>
                  <a:pt x="712" y="516"/>
                </a:cubicBezTo>
                <a:lnTo>
                  <a:pt x="712" y="516"/>
                </a:lnTo>
                <a:lnTo>
                  <a:pt x="712" y="516"/>
                </a:lnTo>
                <a:close/>
                <a:moveTo>
                  <a:pt x="471" y="522"/>
                </a:moveTo>
                <a:cubicBezTo>
                  <a:pt x="471" y="522"/>
                  <a:pt x="465" y="533"/>
                  <a:pt x="465" y="538"/>
                </a:cubicBezTo>
                <a:cubicBezTo>
                  <a:pt x="471" y="538"/>
                  <a:pt x="471" y="527"/>
                  <a:pt x="471" y="522"/>
                </a:cubicBezTo>
                <a:close/>
                <a:moveTo>
                  <a:pt x="757" y="544"/>
                </a:moveTo>
                <a:cubicBezTo>
                  <a:pt x="755" y="544"/>
                  <a:pt x="755" y="545"/>
                  <a:pt x="757" y="546"/>
                </a:cubicBezTo>
                <a:lnTo>
                  <a:pt x="757" y="546"/>
                </a:lnTo>
                <a:cubicBezTo>
                  <a:pt x="757" y="545"/>
                  <a:pt x="757" y="544"/>
                  <a:pt x="757" y="544"/>
                </a:cubicBezTo>
                <a:close/>
                <a:moveTo>
                  <a:pt x="757" y="546"/>
                </a:moveTo>
                <a:cubicBezTo>
                  <a:pt x="758" y="547"/>
                  <a:pt x="760" y="550"/>
                  <a:pt x="768" y="550"/>
                </a:cubicBezTo>
                <a:cubicBezTo>
                  <a:pt x="768" y="550"/>
                  <a:pt x="760" y="547"/>
                  <a:pt x="757" y="546"/>
                </a:cubicBezTo>
                <a:close/>
                <a:moveTo>
                  <a:pt x="107" y="566"/>
                </a:moveTo>
                <a:lnTo>
                  <a:pt x="107" y="566"/>
                </a:lnTo>
                <a:cubicBezTo>
                  <a:pt x="105" y="566"/>
                  <a:pt x="103" y="566"/>
                  <a:pt x="101" y="566"/>
                </a:cubicBezTo>
                <a:cubicBezTo>
                  <a:pt x="103" y="569"/>
                  <a:pt x="104" y="570"/>
                  <a:pt x="105" y="570"/>
                </a:cubicBezTo>
                <a:cubicBezTo>
                  <a:pt x="106" y="570"/>
                  <a:pt x="107" y="568"/>
                  <a:pt x="107" y="566"/>
                </a:cubicBezTo>
                <a:close/>
                <a:moveTo>
                  <a:pt x="549" y="561"/>
                </a:moveTo>
                <a:cubicBezTo>
                  <a:pt x="549" y="561"/>
                  <a:pt x="549" y="561"/>
                  <a:pt x="549" y="566"/>
                </a:cubicBezTo>
                <a:cubicBezTo>
                  <a:pt x="549" y="568"/>
                  <a:pt x="550" y="568"/>
                  <a:pt x="550" y="568"/>
                </a:cubicBezTo>
                <a:cubicBezTo>
                  <a:pt x="551" y="568"/>
                  <a:pt x="552" y="567"/>
                  <a:pt x="553" y="567"/>
                </a:cubicBezTo>
                <a:cubicBezTo>
                  <a:pt x="554" y="567"/>
                  <a:pt x="555" y="568"/>
                  <a:pt x="555" y="572"/>
                </a:cubicBezTo>
                <a:lnTo>
                  <a:pt x="561" y="561"/>
                </a:lnTo>
                <a:close/>
                <a:moveTo>
                  <a:pt x="740" y="566"/>
                </a:moveTo>
                <a:cubicBezTo>
                  <a:pt x="740" y="572"/>
                  <a:pt x="740" y="572"/>
                  <a:pt x="745" y="572"/>
                </a:cubicBezTo>
                <a:cubicBezTo>
                  <a:pt x="745" y="572"/>
                  <a:pt x="740" y="567"/>
                  <a:pt x="740" y="566"/>
                </a:cubicBezTo>
                <a:close/>
                <a:moveTo>
                  <a:pt x="522" y="578"/>
                </a:moveTo>
                <a:cubicBezTo>
                  <a:pt x="527" y="578"/>
                  <a:pt x="527" y="583"/>
                  <a:pt x="527" y="583"/>
                </a:cubicBezTo>
                <a:cubicBezTo>
                  <a:pt x="526" y="584"/>
                  <a:pt x="525" y="585"/>
                  <a:pt x="524" y="585"/>
                </a:cubicBezTo>
                <a:cubicBezTo>
                  <a:pt x="523" y="585"/>
                  <a:pt x="522" y="581"/>
                  <a:pt x="522" y="578"/>
                </a:cubicBezTo>
                <a:close/>
                <a:moveTo>
                  <a:pt x="275" y="589"/>
                </a:moveTo>
                <a:lnTo>
                  <a:pt x="275" y="589"/>
                </a:lnTo>
                <a:cubicBezTo>
                  <a:pt x="275" y="589"/>
                  <a:pt x="275" y="589"/>
                  <a:pt x="275" y="589"/>
                </a:cubicBezTo>
                <a:close/>
                <a:moveTo>
                  <a:pt x="275" y="589"/>
                </a:moveTo>
                <a:lnTo>
                  <a:pt x="269" y="594"/>
                </a:lnTo>
                <a:cubicBezTo>
                  <a:pt x="271" y="593"/>
                  <a:pt x="273" y="592"/>
                  <a:pt x="274" y="592"/>
                </a:cubicBezTo>
                <a:cubicBezTo>
                  <a:pt x="276" y="592"/>
                  <a:pt x="277" y="594"/>
                  <a:pt x="281" y="594"/>
                </a:cubicBezTo>
                <a:cubicBezTo>
                  <a:pt x="278" y="592"/>
                  <a:pt x="276" y="592"/>
                  <a:pt x="276" y="592"/>
                </a:cubicBezTo>
                <a:cubicBezTo>
                  <a:pt x="275" y="592"/>
                  <a:pt x="275" y="592"/>
                  <a:pt x="275" y="589"/>
                </a:cubicBezTo>
                <a:close/>
                <a:moveTo>
                  <a:pt x="1065" y="628"/>
                </a:moveTo>
                <a:cubicBezTo>
                  <a:pt x="1065" y="628"/>
                  <a:pt x="1065" y="628"/>
                  <a:pt x="1065" y="628"/>
                </a:cubicBezTo>
                <a:cubicBezTo>
                  <a:pt x="1065" y="628"/>
                  <a:pt x="1065" y="628"/>
                  <a:pt x="1065" y="628"/>
                </a:cubicBezTo>
                <a:close/>
                <a:moveTo>
                  <a:pt x="1051" y="629"/>
                </a:moveTo>
                <a:cubicBezTo>
                  <a:pt x="1052" y="632"/>
                  <a:pt x="1054" y="634"/>
                  <a:pt x="1054" y="634"/>
                </a:cubicBezTo>
                <a:cubicBezTo>
                  <a:pt x="1054" y="634"/>
                  <a:pt x="1054" y="631"/>
                  <a:pt x="1051" y="629"/>
                </a:cubicBezTo>
                <a:close/>
                <a:moveTo>
                  <a:pt x="891" y="690"/>
                </a:moveTo>
                <a:lnTo>
                  <a:pt x="891" y="690"/>
                </a:lnTo>
                <a:cubicBezTo>
                  <a:pt x="892" y="691"/>
                  <a:pt x="893" y="691"/>
                  <a:pt x="893" y="691"/>
                </a:cubicBezTo>
                <a:lnTo>
                  <a:pt x="893" y="691"/>
                </a:lnTo>
                <a:cubicBezTo>
                  <a:pt x="892" y="691"/>
                  <a:pt x="892" y="690"/>
                  <a:pt x="891" y="690"/>
                </a:cubicBezTo>
                <a:close/>
                <a:moveTo>
                  <a:pt x="1079" y="694"/>
                </a:moveTo>
                <a:cubicBezTo>
                  <a:pt x="1080" y="694"/>
                  <a:pt x="1081" y="694"/>
                  <a:pt x="1082" y="695"/>
                </a:cubicBezTo>
                <a:lnTo>
                  <a:pt x="1076" y="695"/>
                </a:lnTo>
                <a:cubicBezTo>
                  <a:pt x="1077" y="695"/>
                  <a:pt x="1078" y="694"/>
                  <a:pt x="1079" y="694"/>
                </a:cubicBezTo>
                <a:close/>
                <a:moveTo>
                  <a:pt x="1147" y="715"/>
                </a:moveTo>
                <a:lnTo>
                  <a:pt x="1147" y="715"/>
                </a:lnTo>
                <a:cubicBezTo>
                  <a:pt x="1147" y="717"/>
                  <a:pt x="1148" y="718"/>
                  <a:pt x="1148" y="719"/>
                </a:cubicBezTo>
                <a:lnTo>
                  <a:pt x="1148" y="719"/>
                </a:lnTo>
                <a:cubicBezTo>
                  <a:pt x="1148" y="718"/>
                  <a:pt x="1148" y="717"/>
                  <a:pt x="1147" y="715"/>
                </a:cubicBezTo>
                <a:close/>
                <a:moveTo>
                  <a:pt x="1148" y="719"/>
                </a:moveTo>
                <a:cubicBezTo>
                  <a:pt x="1149" y="720"/>
                  <a:pt x="1149" y="722"/>
                  <a:pt x="1149" y="723"/>
                </a:cubicBezTo>
                <a:cubicBezTo>
                  <a:pt x="1152" y="723"/>
                  <a:pt x="1150" y="722"/>
                  <a:pt x="1148" y="719"/>
                </a:cubicBezTo>
                <a:close/>
                <a:moveTo>
                  <a:pt x="1216" y="667"/>
                </a:moveTo>
                <a:cubicBezTo>
                  <a:pt x="1216" y="679"/>
                  <a:pt x="1199" y="684"/>
                  <a:pt x="1205" y="695"/>
                </a:cubicBezTo>
                <a:lnTo>
                  <a:pt x="1216" y="695"/>
                </a:lnTo>
                <a:lnTo>
                  <a:pt x="1216" y="690"/>
                </a:lnTo>
                <a:cubicBezTo>
                  <a:pt x="1217" y="689"/>
                  <a:pt x="1217" y="689"/>
                  <a:pt x="1218" y="689"/>
                </a:cubicBezTo>
                <a:cubicBezTo>
                  <a:pt x="1221" y="689"/>
                  <a:pt x="1222" y="696"/>
                  <a:pt x="1225" y="696"/>
                </a:cubicBezTo>
                <a:cubicBezTo>
                  <a:pt x="1226" y="696"/>
                  <a:pt x="1226" y="696"/>
                  <a:pt x="1227" y="695"/>
                </a:cubicBezTo>
                <a:lnTo>
                  <a:pt x="1227" y="695"/>
                </a:lnTo>
                <a:cubicBezTo>
                  <a:pt x="1222" y="701"/>
                  <a:pt x="1222" y="701"/>
                  <a:pt x="1216" y="707"/>
                </a:cubicBezTo>
                <a:cubicBezTo>
                  <a:pt x="1222" y="707"/>
                  <a:pt x="1227" y="701"/>
                  <a:pt x="1233" y="695"/>
                </a:cubicBezTo>
                <a:cubicBezTo>
                  <a:pt x="1234" y="688"/>
                  <a:pt x="1236" y="686"/>
                  <a:pt x="1238" y="686"/>
                </a:cubicBezTo>
                <a:cubicBezTo>
                  <a:pt x="1241" y="686"/>
                  <a:pt x="1243" y="692"/>
                  <a:pt x="1246" y="692"/>
                </a:cubicBezTo>
                <a:lnTo>
                  <a:pt x="1246" y="692"/>
                </a:lnTo>
                <a:cubicBezTo>
                  <a:pt x="1245" y="694"/>
                  <a:pt x="1244" y="697"/>
                  <a:pt x="1244" y="701"/>
                </a:cubicBezTo>
                <a:cubicBezTo>
                  <a:pt x="1244" y="697"/>
                  <a:pt x="1243" y="696"/>
                  <a:pt x="1242" y="696"/>
                </a:cubicBezTo>
                <a:cubicBezTo>
                  <a:pt x="1241" y="696"/>
                  <a:pt x="1239" y="697"/>
                  <a:pt x="1236" y="697"/>
                </a:cubicBezTo>
                <a:cubicBezTo>
                  <a:pt x="1235" y="697"/>
                  <a:pt x="1234" y="697"/>
                  <a:pt x="1233" y="695"/>
                </a:cubicBezTo>
                <a:lnTo>
                  <a:pt x="1233" y="707"/>
                </a:lnTo>
                <a:cubicBezTo>
                  <a:pt x="1236" y="704"/>
                  <a:pt x="1237" y="704"/>
                  <a:pt x="1238" y="704"/>
                </a:cubicBezTo>
                <a:cubicBezTo>
                  <a:pt x="1238" y="704"/>
                  <a:pt x="1238" y="704"/>
                  <a:pt x="1238" y="701"/>
                </a:cubicBezTo>
                <a:lnTo>
                  <a:pt x="1238" y="701"/>
                </a:lnTo>
                <a:cubicBezTo>
                  <a:pt x="1244" y="707"/>
                  <a:pt x="1233" y="712"/>
                  <a:pt x="1233" y="718"/>
                </a:cubicBezTo>
                <a:cubicBezTo>
                  <a:pt x="1234" y="719"/>
                  <a:pt x="1234" y="719"/>
                  <a:pt x="1235" y="719"/>
                </a:cubicBezTo>
                <a:cubicBezTo>
                  <a:pt x="1237" y="719"/>
                  <a:pt x="1238" y="714"/>
                  <a:pt x="1240" y="714"/>
                </a:cubicBezTo>
                <a:cubicBezTo>
                  <a:pt x="1241" y="714"/>
                  <a:pt x="1242" y="715"/>
                  <a:pt x="1244" y="718"/>
                </a:cubicBezTo>
                <a:lnTo>
                  <a:pt x="1244" y="723"/>
                </a:lnTo>
                <a:cubicBezTo>
                  <a:pt x="1244" y="723"/>
                  <a:pt x="1246" y="721"/>
                  <a:pt x="1248" y="721"/>
                </a:cubicBezTo>
                <a:cubicBezTo>
                  <a:pt x="1249" y="721"/>
                  <a:pt x="1250" y="721"/>
                  <a:pt x="1250" y="723"/>
                </a:cubicBezTo>
                <a:cubicBezTo>
                  <a:pt x="1250" y="707"/>
                  <a:pt x="1261" y="712"/>
                  <a:pt x="1261" y="695"/>
                </a:cubicBezTo>
                <a:cubicBezTo>
                  <a:pt x="1265" y="695"/>
                  <a:pt x="1266" y="688"/>
                  <a:pt x="1269" y="688"/>
                </a:cubicBezTo>
                <a:cubicBezTo>
                  <a:pt x="1270" y="688"/>
                  <a:pt x="1271" y="689"/>
                  <a:pt x="1272" y="690"/>
                </a:cubicBezTo>
                <a:cubicBezTo>
                  <a:pt x="1272" y="695"/>
                  <a:pt x="1266" y="701"/>
                  <a:pt x="1266" y="707"/>
                </a:cubicBezTo>
                <a:cubicBezTo>
                  <a:pt x="1272" y="707"/>
                  <a:pt x="1272" y="690"/>
                  <a:pt x="1278" y="690"/>
                </a:cubicBezTo>
                <a:cubicBezTo>
                  <a:pt x="1278" y="690"/>
                  <a:pt x="1278" y="684"/>
                  <a:pt x="1278" y="679"/>
                </a:cubicBezTo>
                <a:cubicBezTo>
                  <a:pt x="1278" y="679"/>
                  <a:pt x="1275" y="676"/>
                  <a:pt x="1273" y="676"/>
                </a:cubicBezTo>
                <a:cubicBezTo>
                  <a:pt x="1273" y="676"/>
                  <a:pt x="1272" y="677"/>
                  <a:pt x="1272" y="679"/>
                </a:cubicBezTo>
                <a:cubicBezTo>
                  <a:pt x="1272" y="684"/>
                  <a:pt x="1266" y="684"/>
                  <a:pt x="1266" y="690"/>
                </a:cubicBezTo>
                <a:cubicBezTo>
                  <a:pt x="1261" y="690"/>
                  <a:pt x="1266" y="679"/>
                  <a:pt x="1266" y="679"/>
                </a:cubicBezTo>
                <a:cubicBezTo>
                  <a:pt x="1266" y="678"/>
                  <a:pt x="1265" y="678"/>
                  <a:pt x="1265" y="678"/>
                </a:cubicBezTo>
                <a:cubicBezTo>
                  <a:pt x="1261" y="678"/>
                  <a:pt x="1260" y="691"/>
                  <a:pt x="1257" y="691"/>
                </a:cubicBezTo>
                <a:cubicBezTo>
                  <a:pt x="1256" y="691"/>
                  <a:pt x="1256" y="690"/>
                  <a:pt x="1255" y="690"/>
                </a:cubicBezTo>
                <a:cubicBezTo>
                  <a:pt x="1253" y="690"/>
                  <a:pt x="1251" y="690"/>
                  <a:pt x="1249" y="690"/>
                </a:cubicBezTo>
                <a:lnTo>
                  <a:pt x="1249" y="690"/>
                </a:lnTo>
                <a:cubicBezTo>
                  <a:pt x="1249" y="690"/>
                  <a:pt x="1249" y="690"/>
                  <a:pt x="1250" y="690"/>
                </a:cubicBezTo>
                <a:cubicBezTo>
                  <a:pt x="1250" y="684"/>
                  <a:pt x="1255" y="679"/>
                  <a:pt x="1255" y="673"/>
                </a:cubicBezTo>
                <a:lnTo>
                  <a:pt x="1255" y="673"/>
                </a:lnTo>
                <a:lnTo>
                  <a:pt x="1244" y="684"/>
                </a:lnTo>
                <a:cubicBezTo>
                  <a:pt x="1244" y="680"/>
                  <a:pt x="1244" y="671"/>
                  <a:pt x="1241" y="671"/>
                </a:cubicBezTo>
                <a:cubicBezTo>
                  <a:pt x="1240" y="671"/>
                  <a:pt x="1239" y="672"/>
                  <a:pt x="1238" y="673"/>
                </a:cubicBezTo>
                <a:lnTo>
                  <a:pt x="1238" y="679"/>
                </a:lnTo>
                <a:cubicBezTo>
                  <a:pt x="1233" y="679"/>
                  <a:pt x="1233" y="684"/>
                  <a:pt x="1233" y="684"/>
                </a:cubicBezTo>
                <a:cubicBezTo>
                  <a:pt x="1233" y="679"/>
                  <a:pt x="1233" y="679"/>
                  <a:pt x="1233" y="679"/>
                </a:cubicBezTo>
                <a:cubicBezTo>
                  <a:pt x="1231" y="677"/>
                  <a:pt x="1230" y="676"/>
                  <a:pt x="1229" y="676"/>
                </a:cubicBezTo>
                <a:cubicBezTo>
                  <a:pt x="1227" y="676"/>
                  <a:pt x="1227" y="680"/>
                  <a:pt x="1227" y="684"/>
                </a:cubicBezTo>
                <a:cubicBezTo>
                  <a:pt x="1222" y="679"/>
                  <a:pt x="1227" y="673"/>
                  <a:pt x="1227" y="673"/>
                </a:cubicBezTo>
                <a:lnTo>
                  <a:pt x="1227" y="673"/>
                </a:lnTo>
                <a:cubicBezTo>
                  <a:pt x="1226" y="674"/>
                  <a:pt x="1225" y="674"/>
                  <a:pt x="1224" y="674"/>
                </a:cubicBezTo>
                <a:cubicBezTo>
                  <a:pt x="1221" y="674"/>
                  <a:pt x="1220" y="667"/>
                  <a:pt x="1216" y="667"/>
                </a:cubicBezTo>
                <a:close/>
                <a:moveTo>
                  <a:pt x="600" y="768"/>
                </a:moveTo>
                <a:cubicBezTo>
                  <a:pt x="600" y="770"/>
                  <a:pt x="601" y="771"/>
                  <a:pt x="602" y="771"/>
                </a:cubicBezTo>
                <a:lnTo>
                  <a:pt x="602" y="771"/>
                </a:lnTo>
                <a:cubicBezTo>
                  <a:pt x="602" y="770"/>
                  <a:pt x="601" y="769"/>
                  <a:pt x="600" y="768"/>
                </a:cubicBezTo>
                <a:close/>
                <a:moveTo>
                  <a:pt x="605" y="830"/>
                </a:moveTo>
                <a:lnTo>
                  <a:pt x="605" y="830"/>
                </a:lnTo>
                <a:cubicBezTo>
                  <a:pt x="600" y="830"/>
                  <a:pt x="611" y="835"/>
                  <a:pt x="611" y="835"/>
                </a:cubicBezTo>
                <a:lnTo>
                  <a:pt x="605" y="830"/>
                </a:lnTo>
                <a:close/>
                <a:moveTo>
                  <a:pt x="607" y="851"/>
                </a:moveTo>
                <a:cubicBezTo>
                  <a:pt x="608" y="852"/>
                  <a:pt x="608" y="854"/>
                  <a:pt x="609" y="854"/>
                </a:cubicBezTo>
                <a:cubicBezTo>
                  <a:pt x="609" y="854"/>
                  <a:pt x="610" y="853"/>
                  <a:pt x="610" y="853"/>
                </a:cubicBezTo>
                <a:lnTo>
                  <a:pt x="610" y="853"/>
                </a:lnTo>
                <a:cubicBezTo>
                  <a:pt x="612" y="855"/>
                  <a:pt x="614" y="858"/>
                  <a:pt x="617" y="858"/>
                </a:cubicBezTo>
                <a:lnTo>
                  <a:pt x="611" y="852"/>
                </a:lnTo>
                <a:cubicBezTo>
                  <a:pt x="611" y="852"/>
                  <a:pt x="611" y="853"/>
                  <a:pt x="610" y="853"/>
                </a:cubicBezTo>
                <a:lnTo>
                  <a:pt x="610" y="853"/>
                </a:lnTo>
                <a:cubicBezTo>
                  <a:pt x="610" y="852"/>
                  <a:pt x="609" y="851"/>
                  <a:pt x="607" y="851"/>
                </a:cubicBezTo>
                <a:close/>
                <a:moveTo>
                  <a:pt x="617" y="942"/>
                </a:moveTo>
                <a:cubicBezTo>
                  <a:pt x="625" y="946"/>
                  <a:pt x="616" y="952"/>
                  <a:pt x="614" y="954"/>
                </a:cubicBezTo>
                <a:lnTo>
                  <a:pt x="614" y="954"/>
                </a:lnTo>
                <a:cubicBezTo>
                  <a:pt x="614" y="952"/>
                  <a:pt x="613" y="951"/>
                  <a:pt x="617" y="947"/>
                </a:cubicBezTo>
                <a:lnTo>
                  <a:pt x="605" y="947"/>
                </a:lnTo>
                <a:cubicBezTo>
                  <a:pt x="611" y="942"/>
                  <a:pt x="611" y="942"/>
                  <a:pt x="617" y="942"/>
                </a:cubicBezTo>
                <a:close/>
                <a:moveTo>
                  <a:pt x="675" y="957"/>
                </a:moveTo>
                <a:cubicBezTo>
                  <a:pt x="674" y="958"/>
                  <a:pt x="673" y="959"/>
                  <a:pt x="673" y="959"/>
                </a:cubicBezTo>
                <a:lnTo>
                  <a:pt x="678" y="959"/>
                </a:lnTo>
                <a:cubicBezTo>
                  <a:pt x="677" y="958"/>
                  <a:pt x="676" y="957"/>
                  <a:pt x="675" y="957"/>
                </a:cubicBezTo>
                <a:close/>
                <a:moveTo>
                  <a:pt x="611" y="976"/>
                </a:moveTo>
                <a:cubicBezTo>
                  <a:pt x="612" y="977"/>
                  <a:pt x="613" y="979"/>
                  <a:pt x="611" y="981"/>
                </a:cubicBezTo>
                <a:cubicBezTo>
                  <a:pt x="611" y="981"/>
                  <a:pt x="611" y="977"/>
                  <a:pt x="611" y="976"/>
                </a:cubicBezTo>
                <a:close/>
                <a:moveTo>
                  <a:pt x="600" y="998"/>
                </a:moveTo>
                <a:cubicBezTo>
                  <a:pt x="600" y="998"/>
                  <a:pt x="600" y="998"/>
                  <a:pt x="600" y="998"/>
                </a:cubicBezTo>
                <a:cubicBezTo>
                  <a:pt x="600" y="998"/>
                  <a:pt x="600" y="998"/>
                  <a:pt x="600" y="998"/>
                </a:cubicBezTo>
                <a:close/>
                <a:moveTo>
                  <a:pt x="594" y="1071"/>
                </a:moveTo>
                <a:cubicBezTo>
                  <a:pt x="592" y="1071"/>
                  <a:pt x="592" y="1071"/>
                  <a:pt x="592" y="1072"/>
                </a:cubicBezTo>
                <a:lnTo>
                  <a:pt x="592" y="1072"/>
                </a:lnTo>
                <a:cubicBezTo>
                  <a:pt x="592" y="1071"/>
                  <a:pt x="593" y="1071"/>
                  <a:pt x="594" y="1071"/>
                </a:cubicBezTo>
                <a:close/>
                <a:moveTo>
                  <a:pt x="583" y="1071"/>
                </a:moveTo>
                <a:cubicBezTo>
                  <a:pt x="583" y="1071"/>
                  <a:pt x="594" y="1076"/>
                  <a:pt x="583" y="1076"/>
                </a:cubicBezTo>
                <a:cubicBezTo>
                  <a:pt x="591" y="1076"/>
                  <a:pt x="591" y="1073"/>
                  <a:pt x="592" y="1072"/>
                </a:cubicBezTo>
                <a:lnTo>
                  <a:pt x="592" y="1072"/>
                </a:lnTo>
                <a:cubicBezTo>
                  <a:pt x="591" y="1072"/>
                  <a:pt x="590" y="1072"/>
                  <a:pt x="589" y="1072"/>
                </a:cubicBezTo>
                <a:cubicBezTo>
                  <a:pt x="587" y="1072"/>
                  <a:pt x="585" y="1072"/>
                  <a:pt x="583" y="1071"/>
                </a:cubicBezTo>
                <a:close/>
                <a:moveTo>
                  <a:pt x="745" y="1"/>
                </a:moveTo>
                <a:cubicBezTo>
                  <a:pt x="740" y="6"/>
                  <a:pt x="734" y="12"/>
                  <a:pt x="740" y="18"/>
                </a:cubicBezTo>
                <a:cubicBezTo>
                  <a:pt x="739" y="16"/>
                  <a:pt x="737" y="16"/>
                  <a:pt x="736" y="16"/>
                </a:cubicBezTo>
                <a:cubicBezTo>
                  <a:pt x="731" y="16"/>
                  <a:pt x="725" y="19"/>
                  <a:pt x="719" y="19"/>
                </a:cubicBezTo>
                <a:cubicBezTo>
                  <a:pt x="717" y="19"/>
                  <a:pt x="714" y="19"/>
                  <a:pt x="712" y="18"/>
                </a:cubicBezTo>
                <a:lnTo>
                  <a:pt x="712" y="18"/>
                </a:lnTo>
                <a:lnTo>
                  <a:pt x="717" y="23"/>
                </a:lnTo>
                <a:cubicBezTo>
                  <a:pt x="701" y="29"/>
                  <a:pt x="695" y="46"/>
                  <a:pt x="689" y="57"/>
                </a:cubicBezTo>
                <a:cubicBezTo>
                  <a:pt x="706" y="62"/>
                  <a:pt x="684" y="68"/>
                  <a:pt x="695" y="79"/>
                </a:cubicBezTo>
                <a:cubicBezTo>
                  <a:pt x="712" y="79"/>
                  <a:pt x="701" y="79"/>
                  <a:pt x="701" y="85"/>
                </a:cubicBezTo>
                <a:cubicBezTo>
                  <a:pt x="701" y="85"/>
                  <a:pt x="689" y="85"/>
                  <a:pt x="689" y="90"/>
                </a:cubicBezTo>
                <a:lnTo>
                  <a:pt x="695" y="90"/>
                </a:lnTo>
                <a:cubicBezTo>
                  <a:pt x="689" y="96"/>
                  <a:pt x="678" y="102"/>
                  <a:pt x="689" y="107"/>
                </a:cubicBezTo>
                <a:cubicBezTo>
                  <a:pt x="688" y="109"/>
                  <a:pt x="686" y="110"/>
                  <a:pt x="685" y="110"/>
                </a:cubicBezTo>
                <a:cubicBezTo>
                  <a:pt x="683" y="110"/>
                  <a:pt x="682" y="107"/>
                  <a:pt x="678" y="107"/>
                </a:cubicBezTo>
                <a:cubicBezTo>
                  <a:pt x="678" y="118"/>
                  <a:pt x="673" y="118"/>
                  <a:pt x="673" y="130"/>
                </a:cubicBezTo>
                <a:cubicBezTo>
                  <a:pt x="689" y="130"/>
                  <a:pt x="678" y="135"/>
                  <a:pt x="684" y="135"/>
                </a:cubicBezTo>
                <a:cubicBezTo>
                  <a:pt x="678" y="135"/>
                  <a:pt x="678" y="141"/>
                  <a:pt x="673" y="141"/>
                </a:cubicBezTo>
                <a:lnTo>
                  <a:pt x="684" y="146"/>
                </a:lnTo>
                <a:cubicBezTo>
                  <a:pt x="695" y="152"/>
                  <a:pt x="678" y="152"/>
                  <a:pt x="684" y="158"/>
                </a:cubicBezTo>
                <a:lnTo>
                  <a:pt x="689" y="158"/>
                </a:lnTo>
                <a:cubicBezTo>
                  <a:pt x="689" y="158"/>
                  <a:pt x="684" y="169"/>
                  <a:pt x="673" y="169"/>
                </a:cubicBezTo>
                <a:cubicBezTo>
                  <a:pt x="701" y="202"/>
                  <a:pt x="656" y="219"/>
                  <a:pt x="667" y="253"/>
                </a:cubicBezTo>
                <a:cubicBezTo>
                  <a:pt x="667" y="255"/>
                  <a:pt x="668" y="255"/>
                  <a:pt x="669" y="255"/>
                </a:cubicBezTo>
                <a:cubicBezTo>
                  <a:pt x="671" y="255"/>
                  <a:pt x="675" y="253"/>
                  <a:pt x="678" y="253"/>
                </a:cubicBezTo>
                <a:cubicBezTo>
                  <a:pt x="678" y="258"/>
                  <a:pt x="678" y="258"/>
                  <a:pt x="678" y="264"/>
                </a:cubicBezTo>
                <a:cubicBezTo>
                  <a:pt x="684" y="258"/>
                  <a:pt x="678" y="258"/>
                  <a:pt x="684" y="258"/>
                </a:cubicBezTo>
                <a:cubicBezTo>
                  <a:pt x="678" y="253"/>
                  <a:pt x="678" y="253"/>
                  <a:pt x="678" y="253"/>
                </a:cubicBezTo>
                <a:cubicBezTo>
                  <a:pt x="684" y="253"/>
                  <a:pt x="695" y="253"/>
                  <a:pt x="689" y="258"/>
                </a:cubicBezTo>
                <a:lnTo>
                  <a:pt x="684" y="258"/>
                </a:lnTo>
                <a:cubicBezTo>
                  <a:pt x="684" y="258"/>
                  <a:pt x="689" y="258"/>
                  <a:pt x="689" y="264"/>
                </a:cubicBezTo>
                <a:lnTo>
                  <a:pt x="684" y="264"/>
                </a:lnTo>
                <a:lnTo>
                  <a:pt x="678" y="275"/>
                </a:lnTo>
                <a:cubicBezTo>
                  <a:pt x="689" y="281"/>
                  <a:pt x="678" y="286"/>
                  <a:pt x="678" y="286"/>
                </a:cubicBezTo>
                <a:cubicBezTo>
                  <a:pt x="667" y="286"/>
                  <a:pt x="673" y="281"/>
                  <a:pt x="661" y="275"/>
                </a:cubicBezTo>
                <a:lnTo>
                  <a:pt x="656" y="281"/>
                </a:lnTo>
                <a:lnTo>
                  <a:pt x="667" y="281"/>
                </a:lnTo>
                <a:lnTo>
                  <a:pt x="661" y="286"/>
                </a:lnTo>
                <a:lnTo>
                  <a:pt x="667" y="292"/>
                </a:lnTo>
                <a:cubicBezTo>
                  <a:pt x="660" y="292"/>
                  <a:pt x="660" y="295"/>
                  <a:pt x="659" y="295"/>
                </a:cubicBezTo>
                <a:cubicBezTo>
                  <a:pt x="658" y="295"/>
                  <a:pt x="658" y="294"/>
                  <a:pt x="656" y="292"/>
                </a:cubicBezTo>
                <a:lnTo>
                  <a:pt x="656" y="292"/>
                </a:lnTo>
                <a:cubicBezTo>
                  <a:pt x="650" y="303"/>
                  <a:pt x="667" y="309"/>
                  <a:pt x="650" y="320"/>
                </a:cubicBezTo>
                <a:cubicBezTo>
                  <a:pt x="656" y="320"/>
                  <a:pt x="667" y="320"/>
                  <a:pt x="661" y="326"/>
                </a:cubicBezTo>
                <a:lnTo>
                  <a:pt x="656" y="326"/>
                </a:lnTo>
                <a:lnTo>
                  <a:pt x="661" y="331"/>
                </a:lnTo>
                <a:cubicBezTo>
                  <a:pt x="645" y="337"/>
                  <a:pt x="656" y="342"/>
                  <a:pt x="650" y="348"/>
                </a:cubicBezTo>
                <a:lnTo>
                  <a:pt x="645" y="348"/>
                </a:lnTo>
                <a:cubicBezTo>
                  <a:pt x="650" y="348"/>
                  <a:pt x="656" y="354"/>
                  <a:pt x="650" y="359"/>
                </a:cubicBezTo>
                <a:cubicBezTo>
                  <a:pt x="654" y="361"/>
                  <a:pt x="659" y="362"/>
                  <a:pt x="656" y="365"/>
                </a:cubicBezTo>
                <a:lnTo>
                  <a:pt x="678" y="365"/>
                </a:lnTo>
                <a:cubicBezTo>
                  <a:pt x="667" y="365"/>
                  <a:pt x="667" y="370"/>
                  <a:pt x="673" y="370"/>
                </a:cubicBezTo>
                <a:lnTo>
                  <a:pt x="673" y="376"/>
                </a:lnTo>
                <a:cubicBezTo>
                  <a:pt x="673" y="378"/>
                  <a:pt x="671" y="379"/>
                  <a:pt x="670" y="379"/>
                </a:cubicBezTo>
                <a:cubicBezTo>
                  <a:pt x="666" y="379"/>
                  <a:pt x="662" y="376"/>
                  <a:pt x="661" y="376"/>
                </a:cubicBezTo>
                <a:lnTo>
                  <a:pt x="661" y="376"/>
                </a:lnTo>
                <a:cubicBezTo>
                  <a:pt x="667" y="382"/>
                  <a:pt x="661" y="382"/>
                  <a:pt x="661" y="387"/>
                </a:cubicBezTo>
                <a:lnTo>
                  <a:pt x="656" y="387"/>
                </a:lnTo>
                <a:lnTo>
                  <a:pt x="656" y="393"/>
                </a:lnTo>
                <a:cubicBezTo>
                  <a:pt x="661" y="393"/>
                  <a:pt x="661" y="398"/>
                  <a:pt x="656" y="404"/>
                </a:cubicBezTo>
                <a:lnTo>
                  <a:pt x="645" y="398"/>
                </a:lnTo>
                <a:lnTo>
                  <a:pt x="645" y="398"/>
                </a:lnTo>
                <a:cubicBezTo>
                  <a:pt x="639" y="404"/>
                  <a:pt x="650" y="404"/>
                  <a:pt x="650" y="404"/>
                </a:cubicBezTo>
                <a:cubicBezTo>
                  <a:pt x="656" y="410"/>
                  <a:pt x="650" y="410"/>
                  <a:pt x="645" y="410"/>
                </a:cubicBezTo>
                <a:cubicBezTo>
                  <a:pt x="656" y="421"/>
                  <a:pt x="622" y="426"/>
                  <a:pt x="639" y="432"/>
                </a:cubicBezTo>
                <a:lnTo>
                  <a:pt x="633" y="432"/>
                </a:lnTo>
                <a:cubicBezTo>
                  <a:pt x="645" y="443"/>
                  <a:pt x="622" y="454"/>
                  <a:pt x="645" y="466"/>
                </a:cubicBezTo>
                <a:cubicBezTo>
                  <a:pt x="617" y="471"/>
                  <a:pt x="661" y="471"/>
                  <a:pt x="639" y="482"/>
                </a:cubicBezTo>
                <a:lnTo>
                  <a:pt x="645" y="482"/>
                </a:lnTo>
                <a:cubicBezTo>
                  <a:pt x="639" y="499"/>
                  <a:pt x="633" y="522"/>
                  <a:pt x="633" y="538"/>
                </a:cubicBezTo>
                <a:cubicBezTo>
                  <a:pt x="622" y="544"/>
                  <a:pt x="633" y="555"/>
                  <a:pt x="617" y="561"/>
                </a:cubicBezTo>
                <a:cubicBezTo>
                  <a:pt x="618" y="562"/>
                  <a:pt x="619" y="562"/>
                  <a:pt x="620" y="562"/>
                </a:cubicBezTo>
                <a:cubicBezTo>
                  <a:pt x="624" y="562"/>
                  <a:pt x="628" y="554"/>
                  <a:pt x="628" y="550"/>
                </a:cubicBezTo>
                <a:cubicBezTo>
                  <a:pt x="628" y="555"/>
                  <a:pt x="628" y="566"/>
                  <a:pt x="628" y="572"/>
                </a:cubicBezTo>
                <a:cubicBezTo>
                  <a:pt x="628" y="572"/>
                  <a:pt x="622" y="578"/>
                  <a:pt x="617" y="578"/>
                </a:cubicBezTo>
                <a:cubicBezTo>
                  <a:pt x="622" y="566"/>
                  <a:pt x="611" y="566"/>
                  <a:pt x="611" y="561"/>
                </a:cubicBezTo>
                <a:lnTo>
                  <a:pt x="617" y="555"/>
                </a:lnTo>
                <a:cubicBezTo>
                  <a:pt x="617" y="555"/>
                  <a:pt x="611" y="555"/>
                  <a:pt x="617" y="550"/>
                </a:cubicBezTo>
                <a:lnTo>
                  <a:pt x="617" y="550"/>
                </a:lnTo>
                <a:cubicBezTo>
                  <a:pt x="611" y="555"/>
                  <a:pt x="600" y="555"/>
                  <a:pt x="594" y="561"/>
                </a:cubicBezTo>
                <a:lnTo>
                  <a:pt x="594" y="566"/>
                </a:lnTo>
                <a:cubicBezTo>
                  <a:pt x="594" y="566"/>
                  <a:pt x="583" y="572"/>
                  <a:pt x="583" y="572"/>
                </a:cubicBezTo>
                <a:cubicBezTo>
                  <a:pt x="572" y="572"/>
                  <a:pt x="572" y="578"/>
                  <a:pt x="566" y="583"/>
                </a:cubicBezTo>
                <a:cubicBezTo>
                  <a:pt x="566" y="578"/>
                  <a:pt x="566" y="572"/>
                  <a:pt x="572" y="561"/>
                </a:cubicBezTo>
                <a:cubicBezTo>
                  <a:pt x="572" y="566"/>
                  <a:pt x="572" y="566"/>
                  <a:pt x="577" y="566"/>
                </a:cubicBezTo>
                <a:cubicBezTo>
                  <a:pt x="589" y="561"/>
                  <a:pt x="594" y="550"/>
                  <a:pt x="605" y="550"/>
                </a:cubicBezTo>
                <a:cubicBezTo>
                  <a:pt x="607" y="545"/>
                  <a:pt x="607" y="543"/>
                  <a:pt x="607" y="543"/>
                </a:cubicBezTo>
                <a:lnTo>
                  <a:pt x="607" y="543"/>
                </a:lnTo>
                <a:cubicBezTo>
                  <a:pt x="605" y="543"/>
                  <a:pt x="602" y="547"/>
                  <a:pt x="599" y="547"/>
                </a:cubicBezTo>
                <a:cubicBezTo>
                  <a:pt x="597" y="547"/>
                  <a:pt x="596" y="547"/>
                  <a:pt x="594" y="544"/>
                </a:cubicBezTo>
                <a:cubicBezTo>
                  <a:pt x="600" y="544"/>
                  <a:pt x="605" y="538"/>
                  <a:pt x="605" y="533"/>
                </a:cubicBezTo>
                <a:lnTo>
                  <a:pt x="605" y="533"/>
                </a:lnTo>
                <a:cubicBezTo>
                  <a:pt x="601" y="533"/>
                  <a:pt x="600" y="542"/>
                  <a:pt x="598" y="542"/>
                </a:cubicBezTo>
                <a:cubicBezTo>
                  <a:pt x="597" y="542"/>
                  <a:pt x="596" y="541"/>
                  <a:pt x="594" y="538"/>
                </a:cubicBezTo>
                <a:cubicBezTo>
                  <a:pt x="593" y="539"/>
                  <a:pt x="593" y="540"/>
                  <a:pt x="592" y="540"/>
                </a:cubicBezTo>
                <a:cubicBezTo>
                  <a:pt x="589" y="540"/>
                  <a:pt x="588" y="527"/>
                  <a:pt x="583" y="527"/>
                </a:cubicBezTo>
                <a:cubicBezTo>
                  <a:pt x="578" y="532"/>
                  <a:pt x="578" y="545"/>
                  <a:pt x="574" y="545"/>
                </a:cubicBezTo>
                <a:cubicBezTo>
                  <a:pt x="573" y="545"/>
                  <a:pt x="573" y="545"/>
                  <a:pt x="572" y="544"/>
                </a:cubicBezTo>
                <a:lnTo>
                  <a:pt x="577" y="533"/>
                </a:lnTo>
                <a:lnTo>
                  <a:pt x="577" y="533"/>
                </a:lnTo>
                <a:cubicBezTo>
                  <a:pt x="566" y="533"/>
                  <a:pt x="566" y="550"/>
                  <a:pt x="561" y="550"/>
                </a:cubicBezTo>
                <a:cubicBezTo>
                  <a:pt x="561" y="550"/>
                  <a:pt x="555" y="555"/>
                  <a:pt x="561" y="561"/>
                </a:cubicBezTo>
                <a:cubicBezTo>
                  <a:pt x="566" y="566"/>
                  <a:pt x="566" y="578"/>
                  <a:pt x="561" y="578"/>
                </a:cubicBezTo>
                <a:lnTo>
                  <a:pt x="566" y="578"/>
                </a:lnTo>
                <a:cubicBezTo>
                  <a:pt x="566" y="583"/>
                  <a:pt x="566" y="584"/>
                  <a:pt x="565" y="584"/>
                </a:cubicBezTo>
                <a:cubicBezTo>
                  <a:pt x="564" y="584"/>
                  <a:pt x="562" y="582"/>
                  <a:pt x="560" y="582"/>
                </a:cubicBezTo>
                <a:cubicBezTo>
                  <a:pt x="559" y="582"/>
                  <a:pt x="557" y="584"/>
                  <a:pt x="555" y="589"/>
                </a:cubicBezTo>
                <a:lnTo>
                  <a:pt x="561" y="583"/>
                </a:lnTo>
                <a:lnTo>
                  <a:pt x="561" y="583"/>
                </a:lnTo>
                <a:cubicBezTo>
                  <a:pt x="561" y="594"/>
                  <a:pt x="549" y="594"/>
                  <a:pt x="549" y="594"/>
                </a:cubicBezTo>
                <a:cubicBezTo>
                  <a:pt x="544" y="589"/>
                  <a:pt x="538" y="583"/>
                  <a:pt x="544" y="578"/>
                </a:cubicBezTo>
                <a:lnTo>
                  <a:pt x="549" y="572"/>
                </a:lnTo>
                <a:cubicBezTo>
                  <a:pt x="548" y="571"/>
                  <a:pt x="547" y="571"/>
                  <a:pt x="546" y="571"/>
                </a:cubicBezTo>
                <a:cubicBezTo>
                  <a:pt x="542" y="571"/>
                  <a:pt x="538" y="578"/>
                  <a:pt x="538" y="578"/>
                </a:cubicBezTo>
                <a:cubicBezTo>
                  <a:pt x="538" y="572"/>
                  <a:pt x="538" y="572"/>
                  <a:pt x="533" y="572"/>
                </a:cubicBezTo>
                <a:cubicBezTo>
                  <a:pt x="533" y="572"/>
                  <a:pt x="530" y="575"/>
                  <a:pt x="527" y="575"/>
                </a:cubicBezTo>
                <a:cubicBezTo>
                  <a:pt x="525" y="575"/>
                  <a:pt x="523" y="574"/>
                  <a:pt x="521" y="572"/>
                </a:cubicBezTo>
                <a:lnTo>
                  <a:pt x="521" y="572"/>
                </a:lnTo>
                <a:cubicBezTo>
                  <a:pt x="521" y="572"/>
                  <a:pt x="521" y="572"/>
                  <a:pt x="521" y="572"/>
                </a:cubicBezTo>
                <a:cubicBezTo>
                  <a:pt x="521" y="568"/>
                  <a:pt x="522" y="567"/>
                  <a:pt x="523" y="567"/>
                </a:cubicBezTo>
                <a:cubicBezTo>
                  <a:pt x="524" y="567"/>
                  <a:pt x="526" y="568"/>
                  <a:pt x="526" y="568"/>
                </a:cubicBezTo>
                <a:cubicBezTo>
                  <a:pt x="527" y="568"/>
                  <a:pt x="527" y="568"/>
                  <a:pt x="527" y="566"/>
                </a:cubicBezTo>
                <a:cubicBezTo>
                  <a:pt x="527" y="561"/>
                  <a:pt x="526" y="561"/>
                  <a:pt x="524" y="561"/>
                </a:cubicBezTo>
                <a:cubicBezTo>
                  <a:pt x="521" y="561"/>
                  <a:pt x="519" y="561"/>
                  <a:pt x="516" y="555"/>
                </a:cubicBezTo>
                <a:cubicBezTo>
                  <a:pt x="517" y="552"/>
                  <a:pt x="519" y="551"/>
                  <a:pt x="520" y="551"/>
                </a:cubicBezTo>
                <a:cubicBezTo>
                  <a:pt x="523" y="551"/>
                  <a:pt x="525" y="554"/>
                  <a:pt x="526" y="554"/>
                </a:cubicBezTo>
                <a:cubicBezTo>
                  <a:pt x="527" y="554"/>
                  <a:pt x="527" y="553"/>
                  <a:pt x="527" y="550"/>
                </a:cubicBezTo>
                <a:cubicBezTo>
                  <a:pt x="526" y="549"/>
                  <a:pt x="525" y="548"/>
                  <a:pt x="524" y="548"/>
                </a:cubicBezTo>
                <a:cubicBezTo>
                  <a:pt x="522" y="548"/>
                  <a:pt x="521" y="551"/>
                  <a:pt x="519" y="551"/>
                </a:cubicBezTo>
                <a:cubicBezTo>
                  <a:pt x="518" y="551"/>
                  <a:pt x="517" y="551"/>
                  <a:pt x="516" y="550"/>
                </a:cubicBezTo>
                <a:cubicBezTo>
                  <a:pt x="516" y="544"/>
                  <a:pt x="521" y="544"/>
                  <a:pt x="521" y="538"/>
                </a:cubicBezTo>
                <a:lnTo>
                  <a:pt x="521" y="533"/>
                </a:lnTo>
                <a:cubicBezTo>
                  <a:pt x="527" y="533"/>
                  <a:pt x="521" y="522"/>
                  <a:pt x="527" y="516"/>
                </a:cubicBezTo>
                <a:cubicBezTo>
                  <a:pt x="527" y="515"/>
                  <a:pt x="527" y="515"/>
                  <a:pt x="527" y="515"/>
                </a:cubicBezTo>
                <a:cubicBezTo>
                  <a:pt x="526" y="515"/>
                  <a:pt x="523" y="520"/>
                  <a:pt x="520" y="520"/>
                </a:cubicBezTo>
                <a:cubicBezTo>
                  <a:pt x="519" y="520"/>
                  <a:pt x="517" y="519"/>
                  <a:pt x="516" y="516"/>
                </a:cubicBezTo>
                <a:lnTo>
                  <a:pt x="516" y="516"/>
                </a:lnTo>
                <a:cubicBezTo>
                  <a:pt x="516" y="522"/>
                  <a:pt x="521" y="533"/>
                  <a:pt x="516" y="538"/>
                </a:cubicBezTo>
                <a:lnTo>
                  <a:pt x="510" y="533"/>
                </a:lnTo>
                <a:cubicBezTo>
                  <a:pt x="510" y="527"/>
                  <a:pt x="516" y="522"/>
                  <a:pt x="516" y="516"/>
                </a:cubicBezTo>
                <a:lnTo>
                  <a:pt x="516" y="516"/>
                </a:lnTo>
                <a:lnTo>
                  <a:pt x="510" y="522"/>
                </a:lnTo>
                <a:cubicBezTo>
                  <a:pt x="510" y="522"/>
                  <a:pt x="510" y="527"/>
                  <a:pt x="510" y="527"/>
                </a:cubicBezTo>
                <a:cubicBezTo>
                  <a:pt x="505" y="527"/>
                  <a:pt x="505" y="544"/>
                  <a:pt x="499" y="544"/>
                </a:cubicBezTo>
                <a:cubicBezTo>
                  <a:pt x="493" y="544"/>
                  <a:pt x="493" y="544"/>
                  <a:pt x="493" y="538"/>
                </a:cubicBezTo>
                <a:cubicBezTo>
                  <a:pt x="482" y="550"/>
                  <a:pt x="477" y="550"/>
                  <a:pt x="465" y="555"/>
                </a:cubicBezTo>
                <a:cubicBezTo>
                  <a:pt x="471" y="550"/>
                  <a:pt x="465" y="544"/>
                  <a:pt x="465" y="538"/>
                </a:cubicBezTo>
                <a:cubicBezTo>
                  <a:pt x="464" y="537"/>
                  <a:pt x="463" y="537"/>
                  <a:pt x="462" y="537"/>
                </a:cubicBezTo>
                <a:cubicBezTo>
                  <a:pt x="461" y="537"/>
                  <a:pt x="460" y="538"/>
                  <a:pt x="460" y="538"/>
                </a:cubicBezTo>
                <a:cubicBezTo>
                  <a:pt x="460" y="538"/>
                  <a:pt x="460" y="537"/>
                  <a:pt x="460" y="533"/>
                </a:cubicBezTo>
                <a:cubicBezTo>
                  <a:pt x="454" y="533"/>
                  <a:pt x="460" y="522"/>
                  <a:pt x="460" y="522"/>
                </a:cubicBezTo>
                <a:cubicBezTo>
                  <a:pt x="459" y="521"/>
                  <a:pt x="458" y="521"/>
                  <a:pt x="458" y="521"/>
                </a:cubicBezTo>
                <a:cubicBezTo>
                  <a:pt x="456" y="521"/>
                  <a:pt x="458" y="528"/>
                  <a:pt x="456" y="528"/>
                </a:cubicBezTo>
                <a:cubicBezTo>
                  <a:pt x="456" y="528"/>
                  <a:pt x="455" y="528"/>
                  <a:pt x="454" y="527"/>
                </a:cubicBezTo>
                <a:cubicBezTo>
                  <a:pt x="453" y="526"/>
                  <a:pt x="451" y="525"/>
                  <a:pt x="449" y="525"/>
                </a:cubicBezTo>
                <a:cubicBezTo>
                  <a:pt x="446" y="525"/>
                  <a:pt x="443" y="529"/>
                  <a:pt x="443" y="533"/>
                </a:cubicBezTo>
                <a:cubicBezTo>
                  <a:pt x="443" y="526"/>
                  <a:pt x="441" y="525"/>
                  <a:pt x="440" y="525"/>
                </a:cubicBezTo>
                <a:cubicBezTo>
                  <a:pt x="438" y="525"/>
                  <a:pt x="437" y="526"/>
                  <a:pt x="436" y="526"/>
                </a:cubicBezTo>
                <a:cubicBezTo>
                  <a:pt x="436" y="526"/>
                  <a:pt x="436" y="525"/>
                  <a:pt x="437" y="522"/>
                </a:cubicBezTo>
                <a:cubicBezTo>
                  <a:pt x="426" y="522"/>
                  <a:pt x="437" y="527"/>
                  <a:pt x="432" y="533"/>
                </a:cubicBezTo>
                <a:cubicBezTo>
                  <a:pt x="432" y="535"/>
                  <a:pt x="431" y="535"/>
                  <a:pt x="431" y="535"/>
                </a:cubicBezTo>
                <a:cubicBezTo>
                  <a:pt x="429" y="535"/>
                  <a:pt x="425" y="531"/>
                  <a:pt x="421" y="527"/>
                </a:cubicBezTo>
                <a:lnTo>
                  <a:pt x="426" y="527"/>
                </a:lnTo>
                <a:lnTo>
                  <a:pt x="426" y="516"/>
                </a:lnTo>
                <a:cubicBezTo>
                  <a:pt x="426" y="516"/>
                  <a:pt x="425" y="515"/>
                  <a:pt x="425" y="515"/>
                </a:cubicBezTo>
                <a:cubicBezTo>
                  <a:pt x="421" y="515"/>
                  <a:pt x="420" y="530"/>
                  <a:pt x="414" y="530"/>
                </a:cubicBezTo>
                <a:cubicBezTo>
                  <a:pt x="413" y="530"/>
                  <a:pt x="411" y="529"/>
                  <a:pt x="409" y="527"/>
                </a:cubicBezTo>
                <a:cubicBezTo>
                  <a:pt x="415" y="522"/>
                  <a:pt x="415" y="522"/>
                  <a:pt x="415" y="516"/>
                </a:cubicBezTo>
                <a:lnTo>
                  <a:pt x="415" y="516"/>
                </a:lnTo>
                <a:cubicBezTo>
                  <a:pt x="415" y="516"/>
                  <a:pt x="409" y="516"/>
                  <a:pt x="409" y="522"/>
                </a:cubicBezTo>
                <a:cubicBezTo>
                  <a:pt x="409" y="522"/>
                  <a:pt x="404" y="516"/>
                  <a:pt x="404" y="516"/>
                </a:cubicBezTo>
                <a:cubicBezTo>
                  <a:pt x="398" y="522"/>
                  <a:pt x="393" y="522"/>
                  <a:pt x="393" y="527"/>
                </a:cubicBezTo>
                <a:cubicBezTo>
                  <a:pt x="387" y="527"/>
                  <a:pt x="381" y="516"/>
                  <a:pt x="381" y="516"/>
                </a:cubicBezTo>
                <a:cubicBezTo>
                  <a:pt x="372" y="516"/>
                  <a:pt x="364" y="509"/>
                  <a:pt x="355" y="509"/>
                </a:cubicBezTo>
                <a:cubicBezTo>
                  <a:pt x="352" y="509"/>
                  <a:pt x="350" y="509"/>
                  <a:pt x="348" y="510"/>
                </a:cubicBezTo>
                <a:cubicBezTo>
                  <a:pt x="343" y="510"/>
                  <a:pt x="351" y="523"/>
                  <a:pt x="346" y="523"/>
                </a:cubicBezTo>
                <a:cubicBezTo>
                  <a:pt x="345" y="523"/>
                  <a:pt x="344" y="522"/>
                  <a:pt x="342" y="522"/>
                </a:cubicBezTo>
                <a:cubicBezTo>
                  <a:pt x="348" y="510"/>
                  <a:pt x="337" y="516"/>
                  <a:pt x="337" y="510"/>
                </a:cubicBezTo>
                <a:cubicBezTo>
                  <a:pt x="334" y="507"/>
                  <a:pt x="330" y="506"/>
                  <a:pt x="327" y="506"/>
                </a:cubicBezTo>
                <a:cubicBezTo>
                  <a:pt x="322" y="506"/>
                  <a:pt x="317" y="509"/>
                  <a:pt x="312" y="509"/>
                </a:cubicBezTo>
                <a:cubicBezTo>
                  <a:pt x="309" y="509"/>
                  <a:pt x="306" y="508"/>
                  <a:pt x="303" y="505"/>
                </a:cubicBezTo>
                <a:cubicBezTo>
                  <a:pt x="309" y="499"/>
                  <a:pt x="309" y="499"/>
                  <a:pt x="309" y="499"/>
                </a:cubicBezTo>
                <a:cubicBezTo>
                  <a:pt x="303" y="494"/>
                  <a:pt x="297" y="494"/>
                  <a:pt x="286" y="494"/>
                </a:cubicBezTo>
                <a:cubicBezTo>
                  <a:pt x="284" y="489"/>
                  <a:pt x="280" y="487"/>
                  <a:pt x="274" y="487"/>
                </a:cubicBezTo>
                <a:cubicBezTo>
                  <a:pt x="267" y="487"/>
                  <a:pt x="259" y="490"/>
                  <a:pt x="253" y="494"/>
                </a:cubicBezTo>
                <a:cubicBezTo>
                  <a:pt x="253" y="488"/>
                  <a:pt x="253" y="488"/>
                  <a:pt x="258" y="482"/>
                </a:cubicBezTo>
                <a:cubicBezTo>
                  <a:pt x="255" y="482"/>
                  <a:pt x="251" y="481"/>
                  <a:pt x="247" y="481"/>
                </a:cubicBezTo>
                <a:cubicBezTo>
                  <a:pt x="243" y="481"/>
                  <a:pt x="239" y="482"/>
                  <a:pt x="236" y="488"/>
                </a:cubicBezTo>
                <a:cubicBezTo>
                  <a:pt x="233" y="482"/>
                  <a:pt x="232" y="482"/>
                  <a:pt x="230" y="482"/>
                </a:cubicBezTo>
                <a:cubicBezTo>
                  <a:pt x="229" y="482"/>
                  <a:pt x="227" y="482"/>
                  <a:pt x="225" y="477"/>
                </a:cubicBezTo>
                <a:cubicBezTo>
                  <a:pt x="219" y="471"/>
                  <a:pt x="219" y="471"/>
                  <a:pt x="213" y="471"/>
                </a:cubicBezTo>
                <a:cubicBezTo>
                  <a:pt x="205" y="476"/>
                  <a:pt x="200" y="486"/>
                  <a:pt x="193" y="486"/>
                </a:cubicBezTo>
                <a:cubicBezTo>
                  <a:pt x="191" y="486"/>
                  <a:pt x="188" y="485"/>
                  <a:pt x="185" y="482"/>
                </a:cubicBezTo>
                <a:cubicBezTo>
                  <a:pt x="185" y="476"/>
                  <a:pt x="186" y="475"/>
                  <a:pt x="188" y="475"/>
                </a:cubicBezTo>
                <a:cubicBezTo>
                  <a:pt x="189" y="475"/>
                  <a:pt x="190" y="475"/>
                  <a:pt x="192" y="475"/>
                </a:cubicBezTo>
                <a:cubicBezTo>
                  <a:pt x="193" y="475"/>
                  <a:pt x="195" y="475"/>
                  <a:pt x="197" y="471"/>
                </a:cubicBezTo>
                <a:lnTo>
                  <a:pt x="197" y="471"/>
                </a:lnTo>
                <a:cubicBezTo>
                  <a:pt x="193" y="471"/>
                  <a:pt x="192" y="474"/>
                  <a:pt x="190" y="474"/>
                </a:cubicBezTo>
                <a:cubicBezTo>
                  <a:pt x="189" y="474"/>
                  <a:pt x="187" y="473"/>
                  <a:pt x="185" y="471"/>
                </a:cubicBezTo>
                <a:cubicBezTo>
                  <a:pt x="191" y="466"/>
                  <a:pt x="191" y="466"/>
                  <a:pt x="191" y="460"/>
                </a:cubicBezTo>
                <a:cubicBezTo>
                  <a:pt x="191" y="459"/>
                  <a:pt x="191" y="459"/>
                  <a:pt x="191" y="459"/>
                </a:cubicBezTo>
                <a:cubicBezTo>
                  <a:pt x="189" y="459"/>
                  <a:pt x="180" y="477"/>
                  <a:pt x="180" y="477"/>
                </a:cubicBezTo>
                <a:cubicBezTo>
                  <a:pt x="178" y="481"/>
                  <a:pt x="176" y="482"/>
                  <a:pt x="174" y="482"/>
                </a:cubicBezTo>
                <a:cubicBezTo>
                  <a:pt x="171" y="482"/>
                  <a:pt x="169" y="481"/>
                  <a:pt x="167" y="481"/>
                </a:cubicBezTo>
                <a:cubicBezTo>
                  <a:pt x="166" y="481"/>
                  <a:pt x="164" y="481"/>
                  <a:pt x="163" y="482"/>
                </a:cubicBezTo>
                <a:cubicBezTo>
                  <a:pt x="163" y="482"/>
                  <a:pt x="169" y="488"/>
                  <a:pt x="169" y="494"/>
                </a:cubicBezTo>
                <a:cubicBezTo>
                  <a:pt x="167" y="493"/>
                  <a:pt x="166" y="493"/>
                  <a:pt x="165" y="493"/>
                </a:cubicBezTo>
                <a:cubicBezTo>
                  <a:pt x="157" y="493"/>
                  <a:pt x="156" y="506"/>
                  <a:pt x="146" y="510"/>
                </a:cubicBezTo>
                <a:cubicBezTo>
                  <a:pt x="141" y="499"/>
                  <a:pt x="157" y="494"/>
                  <a:pt x="157" y="482"/>
                </a:cubicBezTo>
                <a:cubicBezTo>
                  <a:pt x="157" y="482"/>
                  <a:pt x="152" y="471"/>
                  <a:pt x="157" y="466"/>
                </a:cubicBezTo>
                <a:lnTo>
                  <a:pt x="157" y="466"/>
                </a:lnTo>
                <a:cubicBezTo>
                  <a:pt x="152" y="466"/>
                  <a:pt x="146" y="471"/>
                  <a:pt x="141" y="477"/>
                </a:cubicBezTo>
                <a:lnTo>
                  <a:pt x="141" y="471"/>
                </a:lnTo>
                <a:cubicBezTo>
                  <a:pt x="132" y="471"/>
                  <a:pt x="126" y="478"/>
                  <a:pt x="122" y="478"/>
                </a:cubicBezTo>
                <a:cubicBezTo>
                  <a:pt x="120" y="478"/>
                  <a:pt x="119" y="478"/>
                  <a:pt x="118" y="477"/>
                </a:cubicBezTo>
                <a:lnTo>
                  <a:pt x="118" y="482"/>
                </a:lnTo>
                <a:cubicBezTo>
                  <a:pt x="118" y="482"/>
                  <a:pt x="113" y="482"/>
                  <a:pt x="113" y="488"/>
                </a:cubicBezTo>
                <a:cubicBezTo>
                  <a:pt x="113" y="482"/>
                  <a:pt x="107" y="477"/>
                  <a:pt x="107" y="471"/>
                </a:cubicBezTo>
                <a:cubicBezTo>
                  <a:pt x="101" y="488"/>
                  <a:pt x="90" y="482"/>
                  <a:pt x="85" y="494"/>
                </a:cubicBezTo>
                <a:cubicBezTo>
                  <a:pt x="85" y="488"/>
                  <a:pt x="85" y="482"/>
                  <a:pt x="85" y="482"/>
                </a:cubicBezTo>
                <a:cubicBezTo>
                  <a:pt x="88" y="482"/>
                  <a:pt x="90" y="485"/>
                  <a:pt x="92" y="485"/>
                </a:cubicBezTo>
                <a:cubicBezTo>
                  <a:pt x="93" y="485"/>
                  <a:pt x="94" y="484"/>
                  <a:pt x="96" y="482"/>
                </a:cubicBezTo>
                <a:cubicBezTo>
                  <a:pt x="90" y="477"/>
                  <a:pt x="90" y="477"/>
                  <a:pt x="90" y="471"/>
                </a:cubicBezTo>
                <a:cubicBezTo>
                  <a:pt x="85" y="482"/>
                  <a:pt x="73" y="482"/>
                  <a:pt x="68" y="494"/>
                </a:cubicBezTo>
                <a:cubicBezTo>
                  <a:pt x="68" y="488"/>
                  <a:pt x="68" y="482"/>
                  <a:pt x="68" y="477"/>
                </a:cubicBezTo>
                <a:cubicBezTo>
                  <a:pt x="58" y="477"/>
                  <a:pt x="66" y="500"/>
                  <a:pt x="59" y="500"/>
                </a:cubicBezTo>
                <a:cubicBezTo>
                  <a:pt x="58" y="500"/>
                  <a:pt x="58" y="500"/>
                  <a:pt x="57" y="499"/>
                </a:cubicBezTo>
                <a:cubicBezTo>
                  <a:pt x="51" y="494"/>
                  <a:pt x="62" y="494"/>
                  <a:pt x="57" y="488"/>
                </a:cubicBezTo>
                <a:cubicBezTo>
                  <a:pt x="57" y="481"/>
                  <a:pt x="56" y="478"/>
                  <a:pt x="56" y="478"/>
                </a:cubicBezTo>
                <a:cubicBezTo>
                  <a:pt x="54" y="478"/>
                  <a:pt x="50" y="499"/>
                  <a:pt x="45" y="499"/>
                </a:cubicBezTo>
                <a:cubicBezTo>
                  <a:pt x="45" y="488"/>
                  <a:pt x="51" y="494"/>
                  <a:pt x="45" y="482"/>
                </a:cubicBezTo>
                <a:cubicBezTo>
                  <a:pt x="40" y="482"/>
                  <a:pt x="34" y="499"/>
                  <a:pt x="29" y="499"/>
                </a:cubicBezTo>
                <a:lnTo>
                  <a:pt x="29" y="494"/>
                </a:lnTo>
                <a:cubicBezTo>
                  <a:pt x="23" y="494"/>
                  <a:pt x="17" y="488"/>
                  <a:pt x="12" y="488"/>
                </a:cubicBezTo>
                <a:cubicBezTo>
                  <a:pt x="11" y="487"/>
                  <a:pt x="10" y="486"/>
                  <a:pt x="9" y="486"/>
                </a:cubicBezTo>
                <a:cubicBezTo>
                  <a:pt x="7" y="486"/>
                  <a:pt x="7" y="488"/>
                  <a:pt x="7" y="488"/>
                </a:cubicBezTo>
                <a:cubicBezTo>
                  <a:pt x="6" y="488"/>
                  <a:pt x="6" y="487"/>
                  <a:pt x="6" y="482"/>
                </a:cubicBezTo>
                <a:lnTo>
                  <a:pt x="1" y="488"/>
                </a:lnTo>
                <a:cubicBezTo>
                  <a:pt x="5" y="492"/>
                  <a:pt x="6" y="496"/>
                  <a:pt x="8" y="496"/>
                </a:cubicBezTo>
                <a:cubicBezTo>
                  <a:pt x="9" y="496"/>
                  <a:pt x="10" y="495"/>
                  <a:pt x="12" y="494"/>
                </a:cubicBezTo>
                <a:lnTo>
                  <a:pt x="12" y="494"/>
                </a:lnTo>
                <a:cubicBezTo>
                  <a:pt x="6" y="499"/>
                  <a:pt x="17" y="510"/>
                  <a:pt x="17" y="522"/>
                </a:cubicBezTo>
                <a:lnTo>
                  <a:pt x="17" y="516"/>
                </a:lnTo>
                <a:cubicBezTo>
                  <a:pt x="23" y="533"/>
                  <a:pt x="40" y="538"/>
                  <a:pt x="51" y="550"/>
                </a:cubicBezTo>
                <a:cubicBezTo>
                  <a:pt x="54" y="547"/>
                  <a:pt x="56" y="546"/>
                  <a:pt x="58" y="546"/>
                </a:cubicBezTo>
                <a:cubicBezTo>
                  <a:pt x="62" y="546"/>
                  <a:pt x="64" y="551"/>
                  <a:pt x="69" y="551"/>
                </a:cubicBezTo>
                <a:cubicBezTo>
                  <a:pt x="70" y="551"/>
                  <a:pt x="72" y="551"/>
                  <a:pt x="73" y="550"/>
                </a:cubicBezTo>
                <a:cubicBezTo>
                  <a:pt x="76" y="542"/>
                  <a:pt x="77" y="540"/>
                  <a:pt x="78" y="540"/>
                </a:cubicBezTo>
                <a:cubicBezTo>
                  <a:pt x="80" y="540"/>
                  <a:pt x="81" y="544"/>
                  <a:pt x="85" y="544"/>
                </a:cubicBezTo>
                <a:cubicBezTo>
                  <a:pt x="79" y="544"/>
                  <a:pt x="85" y="555"/>
                  <a:pt x="85" y="555"/>
                </a:cubicBezTo>
                <a:cubicBezTo>
                  <a:pt x="90" y="555"/>
                  <a:pt x="90" y="555"/>
                  <a:pt x="90" y="550"/>
                </a:cubicBezTo>
                <a:cubicBezTo>
                  <a:pt x="94" y="554"/>
                  <a:pt x="99" y="565"/>
                  <a:pt x="103" y="565"/>
                </a:cubicBezTo>
                <a:cubicBezTo>
                  <a:pt x="104" y="565"/>
                  <a:pt x="106" y="564"/>
                  <a:pt x="107" y="561"/>
                </a:cubicBezTo>
                <a:lnTo>
                  <a:pt x="107" y="561"/>
                </a:lnTo>
                <a:cubicBezTo>
                  <a:pt x="111" y="564"/>
                  <a:pt x="110" y="566"/>
                  <a:pt x="107" y="566"/>
                </a:cubicBezTo>
                <a:lnTo>
                  <a:pt x="107" y="566"/>
                </a:lnTo>
                <a:cubicBezTo>
                  <a:pt x="107" y="566"/>
                  <a:pt x="107" y="565"/>
                  <a:pt x="107" y="565"/>
                </a:cubicBezTo>
                <a:cubicBezTo>
                  <a:pt x="107" y="565"/>
                  <a:pt x="107" y="566"/>
                  <a:pt x="107" y="566"/>
                </a:cubicBezTo>
                <a:lnTo>
                  <a:pt x="107" y="566"/>
                </a:lnTo>
                <a:cubicBezTo>
                  <a:pt x="107" y="566"/>
                  <a:pt x="107" y="566"/>
                  <a:pt x="107" y="566"/>
                </a:cubicBezTo>
                <a:lnTo>
                  <a:pt x="107" y="566"/>
                </a:lnTo>
                <a:cubicBezTo>
                  <a:pt x="107" y="566"/>
                  <a:pt x="107" y="566"/>
                  <a:pt x="107" y="566"/>
                </a:cubicBezTo>
                <a:cubicBezTo>
                  <a:pt x="107" y="566"/>
                  <a:pt x="107" y="572"/>
                  <a:pt x="107" y="572"/>
                </a:cubicBezTo>
                <a:cubicBezTo>
                  <a:pt x="118" y="572"/>
                  <a:pt x="118" y="578"/>
                  <a:pt x="129" y="578"/>
                </a:cubicBezTo>
                <a:cubicBezTo>
                  <a:pt x="129" y="572"/>
                  <a:pt x="131" y="571"/>
                  <a:pt x="133" y="571"/>
                </a:cubicBezTo>
                <a:cubicBezTo>
                  <a:pt x="135" y="571"/>
                  <a:pt x="138" y="572"/>
                  <a:pt x="141" y="572"/>
                </a:cubicBezTo>
                <a:cubicBezTo>
                  <a:pt x="141" y="572"/>
                  <a:pt x="141" y="578"/>
                  <a:pt x="146" y="578"/>
                </a:cubicBezTo>
                <a:lnTo>
                  <a:pt x="152" y="566"/>
                </a:lnTo>
                <a:cubicBezTo>
                  <a:pt x="153" y="566"/>
                  <a:pt x="153" y="565"/>
                  <a:pt x="154" y="565"/>
                </a:cubicBezTo>
                <a:cubicBezTo>
                  <a:pt x="157" y="565"/>
                  <a:pt x="158" y="573"/>
                  <a:pt x="161" y="573"/>
                </a:cubicBezTo>
                <a:cubicBezTo>
                  <a:pt x="162" y="573"/>
                  <a:pt x="162" y="573"/>
                  <a:pt x="163" y="572"/>
                </a:cubicBezTo>
                <a:lnTo>
                  <a:pt x="163" y="566"/>
                </a:lnTo>
                <a:cubicBezTo>
                  <a:pt x="163" y="566"/>
                  <a:pt x="174" y="578"/>
                  <a:pt x="174" y="583"/>
                </a:cubicBezTo>
                <a:cubicBezTo>
                  <a:pt x="183" y="579"/>
                  <a:pt x="191" y="577"/>
                  <a:pt x="198" y="577"/>
                </a:cubicBezTo>
                <a:cubicBezTo>
                  <a:pt x="225" y="577"/>
                  <a:pt x="238" y="606"/>
                  <a:pt x="269" y="606"/>
                </a:cubicBezTo>
                <a:cubicBezTo>
                  <a:pt x="269" y="600"/>
                  <a:pt x="269" y="600"/>
                  <a:pt x="269" y="594"/>
                </a:cubicBezTo>
                <a:cubicBezTo>
                  <a:pt x="269" y="589"/>
                  <a:pt x="275" y="589"/>
                  <a:pt x="269" y="589"/>
                </a:cubicBezTo>
                <a:cubicBezTo>
                  <a:pt x="269" y="589"/>
                  <a:pt x="269" y="591"/>
                  <a:pt x="268" y="591"/>
                </a:cubicBezTo>
                <a:cubicBezTo>
                  <a:pt x="267" y="591"/>
                  <a:pt x="266" y="591"/>
                  <a:pt x="264" y="589"/>
                </a:cubicBezTo>
                <a:cubicBezTo>
                  <a:pt x="268" y="589"/>
                  <a:pt x="269" y="582"/>
                  <a:pt x="272" y="582"/>
                </a:cubicBezTo>
                <a:cubicBezTo>
                  <a:pt x="273" y="582"/>
                  <a:pt x="274" y="582"/>
                  <a:pt x="275" y="583"/>
                </a:cubicBezTo>
                <a:cubicBezTo>
                  <a:pt x="275" y="585"/>
                  <a:pt x="275" y="586"/>
                  <a:pt x="275" y="586"/>
                </a:cubicBezTo>
                <a:cubicBezTo>
                  <a:pt x="276" y="586"/>
                  <a:pt x="277" y="583"/>
                  <a:pt x="281" y="583"/>
                </a:cubicBezTo>
                <a:cubicBezTo>
                  <a:pt x="281" y="586"/>
                  <a:pt x="281" y="586"/>
                  <a:pt x="281" y="586"/>
                </a:cubicBezTo>
                <a:cubicBezTo>
                  <a:pt x="281" y="586"/>
                  <a:pt x="281" y="586"/>
                  <a:pt x="281" y="589"/>
                </a:cubicBezTo>
                <a:lnTo>
                  <a:pt x="292" y="594"/>
                </a:lnTo>
                <a:cubicBezTo>
                  <a:pt x="294" y="591"/>
                  <a:pt x="295" y="590"/>
                  <a:pt x="297" y="590"/>
                </a:cubicBezTo>
                <a:cubicBezTo>
                  <a:pt x="300" y="590"/>
                  <a:pt x="303" y="596"/>
                  <a:pt x="303" y="600"/>
                </a:cubicBezTo>
                <a:cubicBezTo>
                  <a:pt x="303" y="606"/>
                  <a:pt x="297" y="600"/>
                  <a:pt x="292" y="611"/>
                </a:cubicBezTo>
                <a:lnTo>
                  <a:pt x="297" y="617"/>
                </a:lnTo>
                <a:lnTo>
                  <a:pt x="297" y="611"/>
                </a:lnTo>
                <a:lnTo>
                  <a:pt x="303" y="611"/>
                </a:lnTo>
                <a:cubicBezTo>
                  <a:pt x="303" y="611"/>
                  <a:pt x="303" y="609"/>
                  <a:pt x="305" y="609"/>
                </a:cubicBezTo>
                <a:cubicBezTo>
                  <a:pt x="306" y="609"/>
                  <a:pt x="307" y="609"/>
                  <a:pt x="309" y="611"/>
                </a:cubicBezTo>
                <a:cubicBezTo>
                  <a:pt x="309" y="617"/>
                  <a:pt x="314" y="611"/>
                  <a:pt x="314" y="623"/>
                </a:cubicBezTo>
                <a:cubicBezTo>
                  <a:pt x="316" y="623"/>
                  <a:pt x="318" y="624"/>
                  <a:pt x="319" y="624"/>
                </a:cubicBezTo>
                <a:cubicBezTo>
                  <a:pt x="324" y="624"/>
                  <a:pt x="327" y="620"/>
                  <a:pt x="330" y="620"/>
                </a:cubicBezTo>
                <a:cubicBezTo>
                  <a:pt x="333" y="620"/>
                  <a:pt x="335" y="622"/>
                  <a:pt x="337" y="628"/>
                </a:cubicBezTo>
                <a:cubicBezTo>
                  <a:pt x="337" y="624"/>
                  <a:pt x="340" y="615"/>
                  <a:pt x="345" y="615"/>
                </a:cubicBezTo>
                <a:cubicBezTo>
                  <a:pt x="346" y="615"/>
                  <a:pt x="347" y="616"/>
                  <a:pt x="348" y="617"/>
                </a:cubicBezTo>
                <a:cubicBezTo>
                  <a:pt x="348" y="617"/>
                  <a:pt x="348" y="617"/>
                  <a:pt x="348" y="623"/>
                </a:cubicBezTo>
                <a:lnTo>
                  <a:pt x="353" y="617"/>
                </a:lnTo>
                <a:cubicBezTo>
                  <a:pt x="359" y="634"/>
                  <a:pt x="365" y="623"/>
                  <a:pt x="370" y="634"/>
                </a:cubicBezTo>
                <a:cubicBezTo>
                  <a:pt x="376" y="634"/>
                  <a:pt x="376" y="628"/>
                  <a:pt x="381" y="628"/>
                </a:cubicBezTo>
                <a:lnTo>
                  <a:pt x="381" y="639"/>
                </a:lnTo>
                <a:cubicBezTo>
                  <a:pt x="382" y="640"/>
                  <a:pt x="383" y="640"/>
                  <a:pt x="383" y="640"/>
                </a:cubicBezTo>
                <a:cubicBezTo>
                  <a:pt x="387" y="640"/>
                  <a:pt x="387" y="627"/>
                  <a:pt x="391" y="627"/>
                </a:cubicBezTo>
                <a:cubicBezTo>
                  <a:pt x="391" y="627"/>
                  <a:pt x="392" y="627"/>
                  <a:pt x="393" y="628"/>
                </a:cubicBezTo>
                <a:cubicBezTo>
                  <a:pt x="393" y="617"/>
                  <a:pt x="393" y="617"/>
                  <a:pt x="393" y="606"/>
                </a:cubicBezTo>
                <a:cubicBezTo>
                  <a:pt x="393" y="612"/>
                  <a:pt x="395" y="615"/>
                  <a:pt x="396" y="615"/>
                </a:cubicBezTo>
                <a:cubicBezTo>
                  <a:pt x="397" y="615"/>
                  <a:pt x="398" y="614"/>
                  <a:pt x="398" y="611"/>
                </a:cubicBezTo>
                <a:cubicBezTo>
                  <a:pt x="400" y="609"/>
                  <a:pt x="401" y="609"/>
                  <a:pt x="402" y="609"/>
                </a:cubicBezTo>
                <a:cubicBezTo>
                  <a:pt x="404" y="609"/>
                  <a:pt x="404" y="611"/>
                  <a:pt x="404" y="611"/>
                </a:cubicBezTo>
                <a:cubicBezTo>
                  <a:pt x="409" y="611"/>
                  <a:pt x="404" y="623"/>
                  <a:pt x="404" y="623"/>
                </a:cubicBezTo>
                <a:cubicBezTo>
                  <a:pt x="406" y="621"/>
                  <a:pt x="407" y="620"/>
                  <a:pt x="409" y="620"/>
                </a:cubicBezTo>
                <a:cubicBezTo>
                  <a:pt x="412" y="620"/>
                  <a:pt x="415" y="624"/>
                  <a:pt x="415" y="628"/>
                </a:cubicBezTo>
                <a:lnTo>
                  <a:pt x="421" y="634"/>
                </a:lnTo>
                <a:cubicBezTo>
                  <a:pt x="426" y="628"/>
                  <a:pt x="432" y="628"/>
                  <a:pt x="437" y="628"/>
                </a:cubicBezTo>
                <a:lnTo>
                  <a:pt x="435" y="634"/>
                </a:lnTo>
                <a:lnTo>
                  <a:pt x="435" y="634"/>
                </a:lnTo>
                <a:cubicBezTo>
                  <a:pt x="434" y="634"/>
                  <a:pt x="433" y="634"/>
                  <a:pt x="432" y="634"/>
                </a:cubicBezTo>
                <a:cubicBezTo>
                  <a:pt x="432" y="636"/>
                  <a:pt x="432" y="638"/>
                  <a:pt x="432" y="639"/>
                </a:cubicBezTo>
                <a:lnTo>
                  <a:pt x="435" y="634"/>
                </a:lnTo>
                <a:lnTo>
                  <a:pt x="435" y="634"/>
                </a:lnTo>
                <a:cubicBezTo>
                  <a:pt x="443" y="635"/>
                  <a:pt x="443" y="640"/>
                  <a:pt x="443" y="645"/>
                </a:cubicBezTo>
                <a:cubicBezTo>
                  <a:pt x="445" y="643"/>
                  <a:pt x="446" y="643"/>
                  <a:pt x="448" y="643"/>
                </a:cubicBezTo>
                <a:cubicBezTo>
                  <a:pt x="454" y="643"/>
                  <a:pt x="459" y="655"/>
                  <a:pt x="465" y="655"/>
                </a:cubicBezTo>
                <a:cubicBezTo>
                  <a:pt x="467" y="655"/>
                  <a:pt x="469" y="654"/>
                  <a:pt x="471" y="651"/>
                </a:cubicBezTo>
                <a:lnTo>
                  <a:pt x="471" y="656"/>
                </a:lnTo>
                <a:cubicBezTo>
                  <a:pt x="474" y="654"/>
                  <a:pt x="476" y="653"/>
                  <a:pt x="478" y="653"/>
                </a:cubicBezTo>
                <a:cubicBezTo>
                  <a:pt x="482" y="653"/>
                  <a:pt x="486" y="657"/>
                  <a:pt x="490" y="657"/>
                </a:cubicBezTo>
                <a:cubicBezTo>
                  <a:pt x="493" y="657"/>
                  <a:pt x="496" y="655"/>
                  <a:pt x="499" y="651"/>
                </a:cubicBezTo>
                <a:cubicBezTo>
                  <a:pt x="501" y="655"/>
                  <a:pt x="504" y="657"/>
                  <a:pt x="505" y="657"/>
                </a:cubicBezTo>
                <a:cubicBezTo>
                  <a:pt x="511" y="657"/>
                  <a:pt x="514" y="644"/>
                  <a:pt x="518" y="644"/>
                </a:cubicBezTo>
                <a:cubicBezTo>
                  <a:pt x="519" y="644"/>
                  <a:pt x="520" y="646"/>
                  <a:pt x="521" y="651"/>
                </a:cubicBezTo>
                <a:cubicBezTo>
                  <a:pt x="549" y="656"/>
                  <a:pt x="583" y="667"/>
                  <a:pt x="611" y="673"/>
                </a:cubicBezTo>
                <a:cubicBezTo>
                  <a:pt x="611" y="695"/>
                  <a:pt x="611" y="718"/>
                  <a:pt x="605" y="740"/>
                </a:cubicBezTo>
                <a:cubicBezTo>
                  <a:pt x="605" y="746"/>
                  <a:pt x="617" y="746"/>
                  <a:pt x="622" y="751"/>
                </a:cubicBezTo>
                <a:cubicBezTo>
                  <a:pt x="622" y="751"/>
                  <a:pt x="622" y="754"/>
                  <a:pt x="621" y="754"/>
                </a:cubicBezTo>
                <a:cubicBezTo>
                  <a:pt x="620" y="754"/>
                  <a:pt x="619" y="753"/>
                  <a:pt x="617" y="751"/>
                </a:cubicBezTo>
                <a:lnTo>
                  <a:pt x="605" y="751"/>
                </a:lnTo>
                <a:cubicBezTo>
                  <a:pt x="605" y="757"/>
                  <a:pt x="600" y="763"/>
                  <a:pt x="605" y="768"/>
                </a:cubicBezTo>
                <a:lnTo>
                  <a:pt x="611" y="763"/>
                </a:lnTo>
                <a:cubicBezTo>
                  <a:pt x="617" y="768"/>
                  <a:pt x="611" y="768"/>
                  <a:pt x="611" y="774"/>
                </a:cubicBezTo>
                <a:cubicBezTo>
                  <a:pt x="608" y="771"/>
                  <a:pt x="605" y="771"/>
                  <a:pt x="603" y="771"/>
                </a:cubicBezTo>
                <a:cubicBezTo>
                  <a:pt x="603" y="771"/>
                  <a:pt x="603" y="771"/>
                  <a:pt x="602" y="771"/>
                </a:cubicBezTo>
                <a:lnTo>
                  <a:pt x="602" y="771"/>
                </a:lnTo>
                <a:cubicBezTo>
                  <a:pt x="613" y="784"/>
                  <a:pt x="589" y="780"/>
                  <a:pt x="594" y="791"/>
                </a:cubicBezTo>
                <a:cubicBezTo>
                  <a:pt x="611" y="791"/>
                  <a:pt x="622" y="807"/>
                  <a:pt x="628" y="813"/>
                </a:cubicBezTo>
                <a:lnTo>
                  <a:pt x="628" y="819"/>
                </a:lnTo>
                <a:cubicBezTo>
                  <a:pt x="628" y="816"/>
                  <a:pt x="625" y="816"/>
                  <a:pt x="622" y="816"/>
                </a:cubicBezTo>
                <a:cubicBezTo>
                  <a:pt x="619" y="816"/>
                  <a:pt x="617" y="816"/>
                  <a:pt x="617" y="813"/>
                </a:cubicBezTo>
                <a:cubicBezTo>
                  <a:pt x="611" y="813"/>
                  <a:pt x="617" y="819"/>
                  <a:pt x="611" y="824"/>
                </a:cubicBezTo>
                <a:cubicBezTo>
                  <a:pt x="617" y="824"/>
                  <a:pt x="622" y="824"/>
                  <a:pt x="622" y="830"/>
                </a:cubicBezTo>
                <a:cubicBezTo>
                  <a:pt x="622" y="830"/>
                  <a:pt x="611" y="830"/>
                  <a:pt x="611" y="835"/>
                </a:cubicBezTo>
                <a:cubicBezTo>
                  <a:pt x="605" y="835"/>
                  <a:pt x="600" y="841"/>
                  <a:pt x="594" y="841"/>
                </a:cubicBezTo>
                <a:cubicBezTo>
                  <a:pt x="600" y="847"/>
                  <a:pt x="594" y="847"/>
                  <a:pt x="600" y="852"/>
                </a:cubicBezTo>
                <a:cubicBezTo>
                  <a:pt x="602" y="851"/>
                  <a:pt x="604" y="851"/>
                  <a:pt x="605" y="851"/>
                </a:cubicBezTo>
                <a:cubicBezTo>
                  <a:pt x="606" y="851"/>
                  <a:pt x="607" y="851"/>
                  <a:pt x="607" y="851"/>
                </a:cubicBezTo>
                <a:lnTo>
                  <a:pt x="607" y="851"/>
                </a:lnTo>
                <a:cubicBezTo>
                  <a:pt x="607" y="849"/>
                  <a:pt x="605" y="847"/>
                  <a:pt x="600" y="847"/>
                </a:cubicBezTo>
                <a:cubicBezTo>
                  <a:pt x="601" y="845"/>
                  <a:pt x="602" y="845"/>
                  <a:pt x="604" y="845"/>
                </a:cubicBezTo>
                <a:cubicBezTo>
                  <a:pt x="608" y="845"/>
                  <a:pt x="613" y="848"/>
                  <a:pt x="615" y="848"/>
                </a:cubicBezTo>
                <a:cubicBezTo>
                  <a:pt x="616" y="848"/>
                  <a:pt x="617" y="848"/>
                  <a:pt x="617" y="847"/>
                </a:cubicBezTo>
                <a:cubicBezTo>
                  <a:pt x="622" y="858"/>
                  <a:pt x="617" y="858"/>
                  <a:pt x="622" y="869"/>
                </a:cubicBezTo>
                <a:cubicBezTo>
                  <a:pt x="622" y="867"/>
                  <a:pt x="624" y="866"/>
                  <a:pt x="625" y="866"/>
                </a:cubicBezTo>
                <a:cubicBezTo>
                  <a:pt x="629" y="866"/>
                  <a:pt x="633" y="869"/>
                  <a:pt x="633" y="869"/>
                </a:cubicBezTo>
                <a:cubicBezTo>
                  <a:pt x="633" y="871"/>
                  <a:pt x="633" y="871"/>
                  <a:pt x="633" y="871"/>
                </a:cubicBezTo>
                <a:cubicBezTo>
                  <a:pt x="632" y="871"/>
                  <a:pt x="630" y="869"/>
                  <a:pt x="622" y="869"/>
                </a:cubicBezTo>
                <a:cubicBezTo>
                  <a:pt x="622" y="875"/>
                  <a:pt x="617" y="875"/>
                  <a:pt x="622" y="880"/>
                </a:cubicBezTo>
                <a:cubicBezTo>
                  <a:pt x="622" y="880"/>
                  <a:pt x="617" y="875"/>
                  <a:pt x="611" y="875"/>
                </a:cubicBezTo>
                <a:cubicBezTo>
                  <a:pt x="605" y="875"/>
                  <a:pt x="622" y="863"/>
                  <a:pt x="600" y="858"/>
                </a:cubicBezTo>
                <a:cubicBezTo>
                  <a:pt x="600" y="858"/>
                  <a:pt x="589" y="852"/>
                  <a:pt x="594" y="847"/>
                </a:cubicBezTo>
                <a:lnTo>
                  <a:pt x="594" y="847"/>
                </a:lnTo>
                <a:cubicBezTo>
                  <a:pt x="589" y="852"/>
                  <a:pt x="577" y="858"/>
                  <a:pt x="583" y="863"/>
                </a:cubicBezTo>
                <a:lnTo>
                  <a:pt x="600" y="863"/>
                </a:lnTo>
                <a:cubicBezTo>
                  <a:pt x="600" y="869"/>
                  <a:pt x="605" y="869"/>
                  <a:pt x="605" y="869"/>
                </a:cubicBezTo>
                <a:cubicBezTo>
                  <a:pt x="600" y="869"/>
                  <a:pt x="594" y="869"/>
                  <a:pt x="594" y="875"/>
                </a:cubicBezTo>
                <a:lnTo>
                  <a:pt x="600" y="875"/>
                </a:lnTo>
                <a:cubicBezTo>
                  <a:pt x="600" y="880"/>
                  <a:pt x="611" y="880"/>
                  <a:pt x="611" y="886"/>
                </a:cubicBezTo>
                <a:cubicBezTo>
                  <a:pt x="617" y="880"/>
                  <a:pt x="617" y="880"/>
                  <a:pt x="628" y="880"/>
                </a:cubicBezTo>
                <a:cubicBezTo>
                  <a:pt x="633" y="880"/>
                  <a:pt x="628" y="880"/>
                  <a:pt x="628" y="886"/>
                </a:cubicBezTo>
                <a:cubicBezTo>
                  <a:pt x="626" y="890"/>
                  <a:pt x="624" y="891"/>
                  <a:pt x="622" y="891"/>
                </a:cubicBezTo>
                <a:cubicBezTo>
                  <a:pt x="619" y="891"/>
                  <a:pt x="617" y="890"/>
                  <a:pt x="615" y="890"/>
                </a:cubicBezTo>
                <a:cubicBezTo>
                  <a:pt x="614" y="890"/>
                  <a:pt x="612" y="890"/>
                  <a:pt x="611" y="891"/>
                </a:cubicBezTo>
                <a:cubicBezTo>
                  <a:pt x="600" y="891"/>
                  <a:pt x="611" y="897"/>
                  <a:pt x="605" y="897"/>
                </a:cubicBezTo>
                <a:lnTo>
                  <a:pt x="611" y="897"/>
                </a:lnTo>
                <a:cubicBezTo>
                  <a:pt x="611" y="903"/>
                  <a:pt x="611" y="908"/>
                  <a:pt x="617" y="908"/>
                </a:cubicBezTo>
                <a:cubicBezTo>
                  <a:pt x="611" y="908"/>
                  <a:pt x="617" y="914"/>
                  <a:pt x="617" y="914"/>
                </a:cubicBezTo>
                <a:cubicBezTo>
                  <a:pt x="622" y="914"/>
                  <a:pt x="628" y="919"/>
                  <a:pt x="617" y="919"/>
                </a:cubicBezTo>
                <a:cubicBezTo>
                  <a:pt x="617" y="923"/>
                  <a:pt x="614" y="927"/>
                  <a:pt x="610" y="927"/>
                </a:cubicBezTo>
                <a:cubicBezTo>
                  <a:pt x="609" y="927"/>
                  <a:pt x="607" y="927"/>
                  <a:pt x="605" y="925"/>
                </a:cubicBezTo>
                <a:lnTo>
                  <a:pt x="600" y="931"/>
                </a:lnTo>
                <a:lnTo>
                  <a:pt x="594" y="931"/>
                </a:lnTo>
                <a:cubicBezTo>
                  <a:pt x="594" y="936"/>
                  <a:pt x="600" y="936"/>
                  <a:pt x="611" y="942"/>
                </a:cubicBezTo>
                <a:cubicBezTo>
                  <a:pt x="600" y="947"/>
                  <a:pt x="605" y="953"/>
                  <a:pt x="605" y="959"/>
                </a:cubicBezTo>
                <a:cubicBezTo>
                  <a:pt x="605" y="959"/>
                  <a:pt x="605" y="959"/>
                  <a:pt x="605" y="964"/>
                </a:cubicBezTo>
                <a:lnTo>
                  <a:pt x="611" y="959"/>
                </a:lnTo>
                <a:cubicBezTo>
                  <a:pt x="613" y="957"/>
                  <a:pt x="614" y="955"/>
                  <a:pt x="614" y="954"/>
                </a:cubicBezTo>
                <a:lnTo>
                  <a:pt x="614" y="954"/>
                </a:lnTo>
                <a:cubicBezTo>
                  <a:pt x="614" y="954"/>
                  <a:pt x="615" y="954"/>
                  <a:pt x="617" y="953"/>
                </a:cubicBezTo>
                <a:lnTo>
                  <a:pt x="617" y="953"/>
                </a:lnTo>
                <a:cubicBezTo>
                  <a:pt x="617" y="959"/>
                  <a:pt x="615" y="960"/>
                  <a:pt x="614" y="960"/>
                </a:cubicBezTo>
                <a:cubicBezTo>
                  <a:pt x="612" y="960"/>
                  <a:pt x="611" y="959"/>
                  <a:pt x="611" y="959"/>
                </a:cubicBezTo>
                <a:lnTo>
                  <a:pt x="611" y="959"/>
                </a:lnTo>
                <a:cubicBezTo>
                  <a:pt x="611" y="964"/>
                  <a:pt x="617" y="964"/>
                  <a:pt x="617" y="970"/>
                </a:cubicBezTo>
                <a:lnTo>
                  <a:pt x="611" y="970"/>
                </a:lnTo>
                <a:cubicBezTo>
                  <a:pt x="604" y="970"/>
                  <a:pt x="608" y="972"/>
                  <a:pt x="611" y="975"/>
                </a:cubicBezTo>
                <a:lnTo>
                  <a:pt x="611" y="975"/>
                </a:lnTo>
                <a:cubicBezTo>
                  <a:pt x="605" y="981"/>
                  <a:pt x="594" y="981"/>
                  <a:pt x="600" y="981"/>
                </a:cubicBezTo>
                <a:cubicBezTo>
                  <a:pt x="600" y="981"/>
                  <a:pt x="600" y="987"/>
                  <a:pt x="605" y="987"/>
                </a:cubicBezTo>
                <a:lnTo>
                  <a:pt x="605" y="992"/>
                </a:lnTo>
                <a:cubicBezTo>
                  <a:pt x="600" y="998"/>
                  <a:pt x="605" y="998"/>
                  <a:pt x="605" y="998"/>
                </a:cubicBezTo>
                <a:cubicBezTo>
                  <a:pt x="605" y="1001"/>
                  <a:pt x="605" y="1002"/>
                  <a:pt x="605" y="1002"/>
                </a:cubicBezTo>
                <a:cubicBezTo>
                  <a:pt x="604" y="1002"/>
                  <a:pt x="603" y="1001"/>
                  <a:pt x="600" y="998"/>
                </a:cubicBezTo>
                <a:cubicBezTo>
                  <a:pt x="600" y="1000"/>
                  <a:pt x="600" y="1000"/>
                  <a:pt x="600" y="1000"/>
                </a:cubicBezTo>
                <a:cubicBezTo>
                  <a:pt x="599" y="1000"/>
                  <a:pt x="598" y="998"/>
                  <a:pt x="594" y="998"/>
                </a:cubicBezTo>
                <a:lnTo>
                  <a:pt x="594" y="998"/>
                </a:lnTo>
                <a:cubicBezTo>
                  <a:pt x="583" y="1003"/>
                  <a:pt x="600" y="1015"/>
                  <a:pt x="589" y="1020"/>
                </a:cubicBezTo>
                <a:lnTo>
                  <a:pt x="600" y="1020"/>
                </a:lnTo>
                <a:cubicBezTo>
                  <a:pt x="605" y="1020"/>
                  <a:pt x="611" y="1026"/>
                  <a:pt x="611" y="1031"/>
                </a:cubicBezTo>
                <a:cubicBezTo>
                  <a:pt x="607" y="1031"/>
                  <a:pt x="599" y="1039"/>
                  <a:pt x="590" y="1039"/>
                </a:cubicBezTo>
                <a:cubicBezTo>
                  <a:pt x="588" y="1039"/>
                  <a:pt x="585" y="1038"/>
                  <a:pt x="583" y="1037"/>
                </a:cubicBezTo>
                <a:lnTo>
                  <a:pt x="583" y="1037"/>
                </a:lnTo>
                <a:cubicBezTo>
                  <a:pt x="580" y="1040"/>
                  <a:pt x="582" y="1040"/>
                  <a:pt x="584" y="1040"/>
                </a:cubicBezTo>
                <a:cubicBezTo>
                  <a:pt x="587" y="1040"/>
                  <a:pt x="591" y="1040"/>
                  <a:pt x="594" y="1043"/>
                </a:cubicBezTo>
                <a:cubicBezTo>
                  <a:pt x="594" y="1037"/>
                  <a:pt x="600" y="1037"/>
                  <a:pt x="605" y="1037"/>
                </a:cubicBezTo>
                <a:cubicBezTo>
                  <a:pt x="611" y="1037"/>
                  <a:pt x="611" y="1048"/>
                  <a:pt x="611" y="1048"/>
                </a:cubicBezTo>
                <a:lnTo>
                  <a:pt x="600" y="1043"/>
                </a:lnTo>
                <a:lnTo>
                  <a:pt x="600" y="1043"/>
                </a:lnTo>
                <a:cubicBezTo>
                  <a:pt x="600" y="1048"/>
                  <a:pt x="617" y="1054"/>
                  <a:pt x="628" y="1059"/>
                </a:cubicBezTo>
                <a:cubicBezTo>
                  <a:pt x="626" y="1061"/>
                  <a:pt x="624" y="1062"/>
                  <a:pt x="621" y="1062"/>
                </a:cubicBezTo>
                <a:cubicBezTo>
                  <a:pt x="615" y="1062"/>
                  <a:pt x="609" y="1059"/>
                  <a:pt x="605" y="1059"/>
                </a:cubicBezTo>
                <a:lnTo>
                  <a:pt x="605" y="1065"/>
                </a:lnTo>
                <a:lnTo>
                  <a:pt x="594" y="1059"/>
                </a:lnTo>
                <a:lnTo>
                  <a:pt x="594" y="1059"/>
                </a:lnTo>
                <a:cubicBezTo>
                  <a:pt x="600" y="1065"/>
                  <a:pt x="605" y="1065"/>
                  <a:pt x="600" y="1071"/>
                </a:cubicBezTo>
                <a:cubicBezTo>
                  <a:pt x="599" y="1069"/>
                  <a:pt x="598" y="1069"/>
                  <a:pt x="597" y="1069"/>
                </a:cubicBezTo>
                <a:cubicBezTo>
                  <a:pt x="596" y="1069"/>
                  <a:pt x="595" y="1070"/>
                  <a:pt x="594" y="1071"/>
                </a:cubicBezTo>
                <a:lnTo>
                  <a:pt x="594" y="1071"/>
                </a:lnTo>
                <a:cubicBezTo>
                  <a:pt x="594" y="1071"/>
                  <a:pt x="594" y="1071"/>
                  <a:pt x="594" y="1071"/>
                </a:cubicBezTo>
                <a:cubicBezTo>
                  <a:pt x="605" y="1076"/>
                  <a:pt x="594" y="1082"/>
                  <a:pt x="600" y="1082"/>
                </a:cubicBezTo>
                <a:lnTo>
                  <a:pt x="589" y="1082"/>
                </a:lnTo>
                <a:cubicBezTo>
                  <a:pt x="594" y="1082"/>
                  <a:pt x="594" y="1087"/>
                  <a:pt x="589" y="1087"/>
                </a:cubicBezTo>
                <a:cubicBezTo>
                  <a:pt x="594" y="1087"/>
                  <a:pt x="589" y="1093"/>
                  <a:pt x="589" y="1093"/>
                </a:cubicBezTo>
                <a:cubicBezTo>
                  <a:pt x="589" y="1093"/>
                  <a:pt x="591" y="1090"/>
                  <a:pt x="596" y="1090"/>
                </a:cubicBezTo>
                <a:cubicBezTo>
                  <a:pt x="599" y="1090"/>
                  <a:pt x="602" y="1091"/>
                  <a:pt x="605" y="1093"/>
                </a:cubicBezTo>
                <a:lnTo>
                  <a:pt x="600" y="1082"/>
                </a:lnTo>
                <a:lnTo>
                  <a:pt x="600" y="1082"/>
                </a:lnTo>
                <a:cubicBezTo>
                  <a:pt x="605" y="1082"/>
                  <a:pt x="617" y="1093"/>
                  <a:pt x="628" y="1093"/>
                </a:cubicBezTo>
                <a:lnTo>
                  <a:pt x="622" y="1099"/>
                </a:lnTo>
                <a:cubicBezTo>
                  <a:pt x="639" y="1099"/>
                  <a:pt x="617" y="1082"/>
                  <a:pt x="633" y="1082"/>
                </a:cubicBezTo>
                <a:cubicBezTo>
                  <a:pt x="633" y="1082"/>
                  <a:pt x="633" y="1082"/>
                  <a:pt x="645" y="1076"/>
                </a:cubicBezTo>
                <a:lnTo>
                  <a:pt x="628" y="1076"/>
                </a:lnTo>
                <a:cubicBezTo>
                  <a:pt x="631" y="1073"/>
                  <a:pt x="633" y="1072"/>
                  <a:pt x="636" y="1072"/>
                </a:cubicBezTo>
                <a:cubicBezTo>
                  <a:pt x="639" y="1072"/>
                  <a:pt x="642" y="1073"/>
                  <a:pt x="645" y="1076"/>
                </a:cubicBezTo>
                <a:cubicBezTo>
                  <a:pt x="645" y="1071"/>
                  <a:pt x="645" y="1071"/>
                  <a:pt x="645" y="1071"/>
                </a:cubicBezTo>
                <a:lnTo>
                  <a:pt x="650" y="1071"/>
                </a:lnTo>
                <a:cubicBezTo>
                  <a:pt x="656" y="1071"/>
                  <a:pt x="656" y="1071"/>
                  <a:pt x="650" y="1065"/>
                </a:cubicBezTo>
                <a:cubicBezTo>
                  <a:pt x="645" y="1065"/>
                  <a:pt x="650" y="1065"/>
                  <a:pt x="650" y="1059"/>
                </a:cubicBezTo>
                <a:lnTo>
                  <a:pt x="633" y="1059"/>
                </a:lnTo>
                <a:cubicBezTo>
                  <a:pt x="639" y="1054"/>
                  <a:pt x="639" y="1048"/>
                  <a:pt x="650" y="1043"/>
                </a:cubicBezTo>
                <a:cubicBezTo>
                  <a:pt x="656" y="1043"/>
                  <a:pt x="661" y="1048"/>
                  <a:pt x="661" y="1048"/>
                </a:cubicBezTo>
                <a:cubicBezTo>
                  <a:pt x="661" y="1043"/>
                  <a:pt x="656" y="1043"/>
                  <a:pt x="650" y="1037"/>
                </a:cubicBezTo>
                <a:lnTo>
                  <a:pt x="661" y="1037"/>
                </a:lnTo>
                <a:cubicBezTo>
                  <a:pt x="650" y="1031"/>
                  <a:pt x="656" y="1026"/>
                  <a:pt x="650" y="1026"/>
                </a:cubicBezTo>
                <a:cubicBezTo>
                  <a:pt x="650" y="1026"/>
                  <a:pt x="650" y="1026"/>
                  <a:pt x="650" y="1031"/>
                </a:cubicBezTo>
                <a:cubicBezTo>
                  <a:pt x="645" y="1026"/>
                  <a:pt x="639" y="1020"/>
                  <a:pt x="645" y="1020"/>
                </a:cubicBezTo>
                <a:lnTo>
                  <a:pt x="645" y="1020"/>
                </a:lnTo>
                <a:cubicBezTo>
                  <a:pt x="647" y="1023"/>
                  <a:pt x="650" y="1023"/>
                  <a:pt x="652" y="1023"/>
                </a:cubicBezTo>
                <a:cubicBezTo>
                  <a:pt x="654" y="1023"/>
                  <a:pt x="656" y="1023"/>
                  <a:pt x="656" y="1026"/>
                </a:cubicBezTo>
                <a:cubicBezTo>
                  <a:pt x="673" y="1026"/>
                  <a:pt x="645" y="1020"/>
                  <a:pt x="656" y="1015"/>
                </a:cubicBezTo>
                <a:lnTo>
                  <a:pt x="661" y="1015"/>
                </a:lnTo>
                <a:cubicBezTo>
                  <a:pt x="667" y="1015"/>
                  <a:pt x="661" y="1020"/>
                  <a:pt x="667" y="1020"/>
                </a:cubicBezTo>
                <a:cubicBezTo>
                  <a:pt x="673" y="1020"/>
                  <a:pt x="667" y="1031"/>
                  <a:pt x="673" y="1037"/>
                </a:cubicBezTo>
                <a:lnTo>
                  <a:pt x="678" y="1026"/>
                </a:lnTo>
                <a:cubicBezTo>
                  <a:pt x="673" y="1009"/>
                  <a:pt x="684" y="998"/>
                  <a:pt x="673" y="981"/>
                </a:cubicBezTo>
                <a:lnTo>
                  <a:pt x="667" y="981"/>
                </a:lnTo>
                <a:lnTo>
                  <a:pt x="661" y="975"/>
                </a:lnTo>
                <a:cubicBezTo>
                  <a:pt x="673" y="975"/>
                  <a:pt x="673" y="970"/>
                  <a:pt x="678" y="970"/>
                </a:cubicBezTo>
                <a:lnTo>
                  <a:pt x="667" y="970"/>
                </a:lnTo>
                <a:cubicBezTo>
                  <a:pt x="661" y="964"/>
                  <a:pt x="656" y="964"/>
                  <a:pt x="661" y="964"/>
                </a:cubicBezTo>
                <a:lnTo>
                  <a:pt x="673" y="964"/>
                </a:lnTo>
                <a:cubicBezTo>
                  <a:pt x="667" y="964"/>
                  <a:pt x="667" y="964"/>
                  <a:pt x="667" y="959"/>
                </a:cubicBezTo>
                <a:cubicBezTo>
                  <a:pt x="667" y="959"/>
                  <a:pt x="667" y="956"/>
                  <a:pt x="670" y="956"/>
                </a:cubicBezTo>
                <a:cubicBezTo>
                  <a:pt x="671" y="956"/>
                  <a:pt x="673" y="956"/>
                  <a:pt x="675" y="957"/>
                </a:cubicBezTo>
                <a:lnTo>
                  <a:pt x="675" y="957"/>
                </a:lnTo>
                <a:cubicBezTo>
                  <a:pt x="676" y="956"/>
                  <a:pt x="677" y="956"/>
                  <a:pt x="678" y="956"/>
                </a:cubicBezTo>
                <a:cubicBezTo>
                  <a:pt x="680" y="956"/>
                  <a:pt x="682" y="957"/>
                  <a:pt x="684" y="959"/>
                </a:cubicBezTo>
                <a:lnTo>
                  <a:pt x="684" y="953"/>
                </a:lnTo>
                <a:cubicBezTo>
                  <a:pt x="689" y="953"/>
                  <a:pt x="689" y="959"/>
                  <a:pt x="695" y="959"/>
                </a:cubicBezTo>
                <a:cubicBezTo>
                  <a:pt x="689" y="947"/>
                  <a:pt x="678" y="942"/>
                  <a:pt x="678" y="936"/>
                </a:cubicBezTo>
                <a:lnTo>
                  <a:pt x="678" y="936"/>
                </a:lnTo>
                <a:cubicBezTo>
                  <a:pt x="678" y="936"/>
                  <a:pt x="689" y="942"/>
                  <a:pt x="689" y="942"/>
                </a:cubicBezTo>
                <a:cubicBezTo>
                  <a:pt x="689" y="937"/>
                  <a:pt x="683" y="929"/>
                  <a:pt x="680" y="924"/>
                </a:cubicBezTo>
                <a:lnTo>
                  <a:pt x="680" y="924"/>
                </a:lnTo>
                <a:cubicBezTo>
                  <a:pt x="690" y="912"/>
                  <a:pt x="690" y="896"/>
                  <a:pt x="706" y="886"/>
                </a:cubicBezTo>
                <a:lnTo>
                  <a:pt x="689" y="880"/>
                </a:lnTo>
                <a:lnTo>
                  <a:pt x="701" y="875"/>
                </a:lnTo>
                <a:cubicBezTo>
                  <a:pt x="712" y="863"/>
                  <a:pt x="706" y="847"/>
                  <a:pt x="706" y="835"/>
                </a:cubicBezTo>
                <a:cubicBezTo>
                  <a:pt x="706" y="830"/>
                  <a:pt x="712" y="830"/>
                  <a:pt x="717" y="830"/>
                </a:cubicBezTo>
                <a:cubicBezTo>
                  <a:pt x="723" y="819"/>
                  <a:pt x="706" y="813"/>
                  <a:pt x="706" y="802"/>
                </a:cubicBezTo>
                <a:lnTo>
                  <a:pt x="706" y="802"/>
                </a:lnTo>
                <a:cubicBezTo>
                  <a:pt x="710" y="806"/>
                  <a:pt x="714" y="810"/>
                  <a:pt x="718" y="810"/>
                </a:cubicBezTo>
                <a:cubicBezTo>
                  <a:pt x="720" y="810"/>
                  <a:pt x="721" y="809"/>
                  <a:pt x="723" y="807"/>
                </a:cubicBezTo>
                <a:cubicBezTo>
                  <a:pt x="717" y="807"/>
                  <a:pt x="712" y="802"/>
                  <a:pt x="712" y="802"/>
                </a:cubicBezTo>
                <a:lnTo>
                  <a:pt x="717" y="802"/>
                </a:lnTo>
                <a:cubicBezTo>
                  <a:pt x="723" y="802"/>
                  <a:pt x="717" y="796"/>
                  <a:pt x="723" y="791"/>
                </a:cubicBezTo>
                <a:cubicBezTo>
                  <a:pt x="723" y="785"/>
                  <a:pt x="717" y="774"/>
                  <a:pt x="701" y="763"/>
                </a:cubicBezTo>
                <a:cubicBezTo>
                  <a:pt x="702" y="761"/>
                  <a:pt x="703" y="761"/>
                  <a:pt x="705" y="761"/>
                </a:cubicBezTo>
                <a:cubicBezTo>
                  <a:pt x="710" y="761"/>
                  <a:pt x="717" y="768"/>
                  <a:pt x="717" y="768"/>
                </a:cubicBezTo>
                <a:cubicBezTo>
                  <a:pt x="715" y="771"/>
                  <a:pt x="716" y="771"/>
                  <a:pt x="718" y="771"/>
                </a:cubicBezTo>
                <a:cubicBezTo>
                  <a:pt x="720" y="771"/>
                  <a:pt x="723" y="771"/>
                  <a:pt x="723" y="774"/>
                </a:cubicBezTo>
                <a:cubicBezTo>
                  <a:pt x="723" y="768"/>
                  <a:pt x="723" y="763"/>
                  <a:pt x="729" y="763"/>
                </a:cubicBezTo>
                <a:cubicBezTo>
                  <a:pt x="729" y="763"/>
                  <a:pt x="729" y="757"/>
                  <a:pt x="723" y="751"/>
                </a:cubicBezTo>
                <a:lnTo>
                  <a:pt x="723" y="751"/>
                </a:lnTo>
                <a:cubicBezTo>
                  <a:pt x="729" y="757"/>
                  <a:pt x="723" y="757"/>
                  <a:pt x="717" y="757"/>
                </a:cubicBezTo>
                <a:cubicBezTo>
                  <a:pt x="722" y="752"/>
                  <a:pt x="723" y="744"/>
                  <a:pt x="729" y="744"/>
                </a:cubicBezTo>
                <a:cubicBezTo>
                  <a:pt x="730" y="744"/>
                  <a:pt x="732" y="745"/>
                  <a:pt x="734" y="746"/>
                </a:cubicBezTo>
                <a:cubicBezTo>
                  <a:pt x="734" y="729"/>
                  <a:pt x="734" y="712"/>
                  <a:pt x="740" y="695"/>
                </a:cubicBezTo>
                <a:cubicBezTo>
                  <a:pt x="762" y="695"/>
                  <a:pt x="790" y="701"/>
                  <a:pt x="813" y="701"/>
                </a:cubicBezTo>
                <a:cubicBezTo>
                  <a:pt x="818" y="701"/>
                  <a:pt x="818" y="690"/>
                  <a:pt x="824" y="684"/>
                </a:cubicBezTo>
                <a:cubicBezTo>
                  <a:pt x="824" y="684"/>
                  <a:pt x="830" y="684"/>
                  <a:pt x="830" y="690"/>
                </a:cubicBezTo>
                <a:cubicBezTo>
                  <a:pt x="824" y="695"/>
                  <a:pt x="824" y="701"/>
                  <a:pt x="824" y="701"/>
                </a:cubicBezTo>
                <a:cubicBezTo>
                  <a:pt x="828" y="701"/>
                  <a:pt x="831" y="706"/>
                  <a:pt x="837" y="706"/>
                </a:cubicBezTo>
                <a:cubicBezTo>
                  <a:pt x="839" y="706"/>
                  <a:pt x="843" y="705"/>
                  <a:pt x="846" y="701"/>
                </a:cubicBezTo>
                <a:lnTo>
                  <a:pt x="841" y="695"/>
                </a:lnTo>
                <a:lnTo>
                  <a:pt x="846" y="695"/>
                </a:lnTo>
                <a:cubicBezTo>
                  <a:pt x="846" y="701"/>
                  <a:pt x="846" y="707"/>
                  <a:pt x="846" y="712"/>
                </a:cubicBezTo>
                <a:cubicBezTo>
                  <a:pt x="851" y="707"/>
                  <a:pt x="854" y="706"/>
                  <a:pt x="856" y="706"/>
                </a:cubicBezTo>
                <a:cubicBezTo>
                  <a:pt x="860" y="706"/>
                  <a:pt x="861" y="713"/>
                  <a:pt x="865" y="713"/>
                </a:cubicBezTo>
                <a:cubicBezTo>
                  <a:pt x="866" y="713"/>
                  <a:pt x="867" y="713"/>
                  <a:pt x="869" y="712"/>
                </a:cubicBezTo>
                <a:cubicBezTo>
                  <a:pt x="869" y="701"/>
                  <a:pt x="886" y="690"/>
                  <a:pt x="897" y="679"/>
                </a:cubicBezTo>
                <a:lnTo>
                  <a:pt x="902" y="684"/>
                </a:lnTo>
                <a:cubicBezTo>
                  <a:pt x="893" y="684"/>
                  <a:pt x="895" y="691"/>
                  <a:pt x="893" y="691"/>
                </a:cubicBezTo>
                <a:cubicBezTo>
                  <a:pt x="893" y="691"/>
                  <a:pt x="893" y="691"/>
                  <a:pt x="893" y="691"/>
                </a:cubicBezTo>
                <a:lnTo>
                  <a:pt x="893" y="691"/>
                </a:lnTo>
                <a:cubicBezTo>
                  <a:pt x="895" y="693"/>
                  <a:pt x="897" y="693"/>
                  <a:pt x="900" y="693"/>
                </a:cubicBezTo>
                <a:cubicBezTo>
                  <a:pt x="902" y="693"/>
                  <a:pt x="905" y="693"/>
                  <a:pt x="908" y="695"/>
                </a:cubicBezTo>
                <a:cubicBezTo>
                  <a:pt x="908" y="690"/>
                  <a:pt x="908" y="684"/>
                  <a:pt x="914" y="684"/>
                </a:cubicBezTo>
                <a:cubicBezTo>
                  <a:pt x="914" y="690"/>
                  <a:pt x="914" y="695"/>
                  <a:pt x="919" y="695"/>
                </a:cubicBezTo>
                <a:lnTo>
                  <a:pt x="914" y="701"/>
                </a:lnTo>
                <a:cubicBezTo>
                  <a:pt x="914" y="703"/>
                  <a:pt x="914" y="703"/>
                  <a:pt x="915" y="703"/>
                </a:cubicBezTo>
                <a:cubicBezTo>
                  <a:pt x="917" y="703"/>
                  <a:pt x="919" y="701"/>
                  <a:pt x="919" y="701"/>
                </a:cubicBezTo>
                <a:cubicBezTo>
                  <a:pt x="919" y="707"/>
                  <a:pt x="925" y="707"/>
                  <a:pt x="925" y="712"/>
                </a:cubicBezTo>
                <a:cubicBezTo>
                  <a:pt x="928" y="709"/>
                  <a:pt x="930" y="709"/>
                  <a:pt x="933" y="709"/>
                </a:cubicBezTo>
                <a:cubicBezTo>
                  <a:pt x="936" y="709"/>
                  <a:pt x="939" y="709"/>
                  <a:pt x="942" y="707"/>
                </a:cubicBezTo>
                <a:cubicBezTo>
                  <a:pt x="936" y="701"/>
                  <a:pt x="942" y="701"/>
                  <a:pt x="942" y="695"/>
                </a:cubicBezTo>
                <a:lnTo>
                  <a:pt x="936" y="695"/>
                </a:lnTo>
                <a:cubicBezTo>
                  <a:pt x="947" y="701"/>
                  <a:pt x="930" y="695"/>
                  <a:pt x="930" y="707"/>
                </a:cubicBezTo>
                <a:cubicBezTo>
                  <a:pt x="925" y="701"/>
                  <a:pt x="942" y="690"/>
                  <a:pt x="930" y="690"/>
                </a:cubicBezTo>
                <a:cubicBezTo>
                  <a:pt x="936" y="687"/>
                  <a:pt x="939" y="687"/>
                  <a:pt x="942" y="687"/>
                </a:cubicBezTo>
                <a:cubicBezTo>
                  <a:pt x="944" y="687"/>
                  <a:pt x="947" y="687"/>
                  <a:pt x="953" y="684"/>
                </a:cubicBezTo>
                <a:cubicBezTo>
                  <a:pt x="947" y="684"/>
                  <a:pt x="958" y="679"/>
                  <a:pt x="953" y="673"/>
                </a:cubicBezTo>
                <a:cubicBezTo>
                  <a:pt x="964" y="673"/>
                  <a:pt x="953" y="679"/>
                  <a:pt x="958" y="684"/>
                </a:cubicBezTo>
                <a:cubicBezTo>
                  <a:pt x="958" y="684"/>
                  <a:pt x="958" y="687"/>
                  <a:pt x="960" y="687"/>
                </a:cubicBezTo>
                <a:cubicBezTo>
                  <a:pt x="961" y="687"/>
                  <a:pt x="962" y="686"/>
                  <a:pt x="964" y="684"/>
                </a:cubicBezTo>
                <a:cubicBezTo>
                  <a:pt x="970" y="690"/>
                  <a:pt x="964" y="690"/>
                  <a:pt x="964" y="695"/>
                </a:cubicBezTo>
                <a:cubicBezTo>
                  <a:pt x="964" y="696"/>
                  <a:pt x="963" y="697"/>
                  <a:pt x="963" y="697"/>
                </a:cubicBezTo>
                <a:cubicBezTo>
                  <a:pt x="961" y="697"/>
                  <a:pt x="957" y="694"/>
                  <a:pt x="954" y="694"/>
                </a:cubicBezTo>
                <a:cubicBezTo>
                  <a:pt x="950" y="694"/>
                  <a:pt x="947" y="697"/>
                  <a:pt x="947" y="707"/>
                </a:cubicBezTo>
                <a:cubicBezTo>
                  <a:pt x="947" y="707"/>
                  <a:pt x="942" y="718"/>
                  <a:pt x="936" y="718"/>
                </a:cubicBezTo>
                <a:cubicBezTo>
                  <a:pt x="936" y="718"/>
                  <a:pt x="939" y="725"/>
                  <a:pt x="944" y="725"/>
                </a:cubicBezTo>
                <a:cubicBezTo>
                  <a:pt x="945" y="725"/>
                  <a:pt x="946" y="724"/>
                  <a:pt x="947" y="723"/>
                </a:cubicBezTo>
                <a:lnTo>
                  <a:pt x="953" y="712"/>
                </a:lnTo>
                <a:cubicBezTo>
                  <a:pt x="953" y="712"/>
                  <a:pt x="958" y="701"/>
                  <a:pt x="958" y="701"/>
                </a:cubicBezTo>
                <a:cubicBezTo>
                  <a:pt x="958" y="707"/>
                  <a:pt x="958" y="712"/>
                  <a:pt x="964" y="712"/>
                </a:cubicBezTo>
                <a:cubicBezTo>
                  <a:pt x="964" y="712"/>
                  <a:pt x="964" y="712"/>
                  <a:pt x="964" y="707"/>
                </a:cubicBezTo>
                <a:cubicBezTo>
                  <a:pt x="970" y="707"/>
                  <a:pt x="970" y="701"/>
                  <a:pt x="975" y="695"/>
                </a:cubicBezTo>
                <a:cubicBezTo>
                  <a:pt x="970" y="695"/>
                  <a:pt x="970" y="690"/>
                  <a:pt x="970" y="684"/>
                </a:cubicBezTo>
                <a:cubicBezTo>
                  <a:pt x="970" y="679"/>
                  <a:pt x="970" y="677"/>
                  <a:pt x="970" y="677"/>
                </a:cubicBezTo>
                <a:cubicBezTo>
                  <a:pt x="971" y="677"/>
                  <a:pt x="972" y="679"/>
                  <a:pt x="975" y="679"/>
                </a:cubicBezTo>
                <a:cubicBezTo>
                  <a:pt x="986" y="684"/>
                  <a:pt x="975" y="695"/>
                  <a:pt x="981" y="701"/>
                </a:cubicBezTo>
                <a:cubicBezTo>
                  <a:pt x="981" y="702"/>
                  <a:pt x="981" y="703"/>
                  <a:pt x="981" y="703"/>
                </a:cubicBezTo>
                <a:cubicBezTo>
                  <a:pt x="982" y="703"/>
                  <a:pt x="985" y="699"/>
                  <a:pt x="986" y="699"/>
                </a:cubicBezTo>
                <a:cubicBezTo>
                  <a:pt x="986" y="699"/>
                  <a:pt x="986" y="700"/>
                  <a:pt x="986" y="701"/>
                </a:cubicBezTo>
                <a:cubicBezTo>
                  <a:pt x="986" y="701"/>
                  <a:pt x="986" y="701"/>
                  <a:pt x="986" y="695"/>
                </a:cubicBezTo>
                <a:cubicBezTo>
                  <a:pt x="992" y="695"/>
                  <a:pt x="992" y="701"/>
                  <a:pt x="992" y="701"/>
                </a:cubicBezTo>
                <a:cubicBezTo>
                  <a:pt x="992" y="701"/>
                  <a:pt x="992" y="701"/>
                  <a:pt x="992" y="695"/>
                </a:cubicBezTo>
                <a:cubicBezTo>
                  <a:pt x="992" y="695"/>
                  <a:pt x="993" y="697"/>
                  <a:pt x="995" y="697"/>
                </a:cubicBezTo>
                <a:cubicBezTo>
                  <a:pt x="996" y="697"/>
                  <a:pt x="998" y="695"/>
                  <a:pt x="998" y="690"/>
                </a:cubicBezTo>
                <a:cubicBezTo>
                  <a:pt x="998" y="692"/>
                  <a:pt x="998" y="692"/>
                  <a:pt x="999" y="692"/>
                </a:cubicBezTo>
                <a:cubicBezTo>
                  <a:pt x="1001" y="692"/>
                  <a:pt x="1003" y="690"/>
                  <a:pt x="1003" y="690"/>
                </a:cubicBezTo>
                <a:cubicBezTo>
                  <a:pt x="1006" y="686"/>
                  <a:pt x="1010" y="683"/>
                  <a:pt x="1012" y="683"/>
                </a:cubicBezTo>
                <a:cubicBezTo>
                  <a:pt x="1013" y="683"/>
                  <a:pt x="1014" y="685"/>
                  <a:pt x="1014" y="690"/>
                </a:cubicBezTo>
                <a:cubicBezTo>
                  <a:pt x="1020" y="695"/>
                  <a:pt x="1026" y="695"/>
                  <a:pt x="1020" y="701"/>
                </a:cubicBezTo>
                <a:lnTo>
                  <a:pt x="1031" y="707"/>
                </a:lnTo>
                <a:lnTo>
                  <a:pt x="1026" y="712"/>
                </a:lnTo>
                <a:cubicBezTo>
                  <a:pt x="1037" y="712"/>
                  <a:pt x="1037" y="707"/>
                  <a:pt x="1042" y="695"/>
                </a:cubicBezTo>
                <a:cubicBezTo>
                  <a:pt x="1042" y="701"/>
                  <a:pt x="1045" y="702"/>
                  <a:pt x="1049" y="702"/>
                </a:cubicBezTo>
                <a:cubicBezTo>
                  <a:pt x="1052" y="702"/>
                  <a:pt x="1056" y="701"/>
                  <a:pt x="1059" y="701"/>
                </a:cubicBezTo>
                <a:lnTo>
                  <a:pt x="1059" y="695"/>
                </a:lnTo>
                <a:cubicBezTo>
                  <a:pt x="1054" y="695"/>
                  <a:pt x="1048" y="695"/>
                  <a:pt x="1042" y="690"/>
                </a:cubicBezTo>
                <a:cubicBezTo>
                  <a:pt x="1042" y="687"/>
                  <a:pt x="1043" y="686"/>
                  <a:pt x="1044" y="686"/>
                </a:cubicBezTo>
                <a:cubicBezTo>
                  <a:pt x="1046" y="686"/>
                  <a:pt x="1050" y="693"/>
                  <a:pt x="1052" y="693"/>
                </a:cubicBezTo>
                <a:cubicBezTo>
                  <a:pt x="1053" y="693"/>
                  <a:pt x="1054" y="692"/>
                  <a:pt x="1054" y="690"/>
                </a:cubicBezTo>
                <a:cubicBezTo>
                  <a:pt x="1059" y="690"/>
                  <a:pt x="1059" y="695"/>
                  <a:pt x="1059" y="695"/>
                </a:cubicBezTo>
                <a:cubicBezTo>
                  <a:pt x="1065" y="695"/>
                  <a:pt x="1065" y="690"/>
                  <a:pt x="1065" y="690"/>
                </a:cubicBezTo>
                <a:lnTo>
                  <a:pt x="1070" y="690"/>
                </a:lnTo>
                <a:lnTo>
                  <a:pt x="1070" y="695"/>
                </a:lnTo>
                <a:cubicBezTo>
                  <a:pt x="1070" y="698"/>
                  <a:pt x="1071" y="699"/>
                  <a:pt x="1071" y="699"/>
                </a:cubicBezTo>
                <a:cubicBezTo>
                  <a:pt x="1072" y="699"/>
                  <a:pt x="1074" y="697"/>
                  <a:pt x="1076" y="695"/>
                </a:cubicBezTo>
                <a:lnTo>
                  <a:pt x="1076" y="695"/>
                </a:lnTo>
                <a:cubicBezTo>
                  <a:pt x="1080" y="700"/>
                  <a:pt x="1081" y="708"/>
                  <a:pt x="1084" y="708"/>
                </a:cubicBezTo>
                <a:cubicBezTo>
                  <a:pt x="1085" y="708"/>
                  <a:pt x="1086" y="708"/>
                  <a:pt x="1087" y="707"/>
                </a:cubicBezTo>
                <a:cubicBezTo>
                  <a:pt x="1087" y="707"/>
                  <a:pt x="1087" y="707"/>
                  <a:pt x="1087" y="701"/>
                </a:cubicBezTo>
                <a:cubicBezTo>
                  <a:pt x="1087" y="701"/>
                  <a:pt x="1090" y="698"/>
                  <a:pt x="1091" y="698"/>
                </a:cubicBezTo>
                <a:cubicBezTo>
                  <a:pt x="1092" y="698"/>
                  <a:pt x="1093" y="699"/>
                  <a:pt x="1093" y="701"/>
                </a:cubicBezTo>
                <a:lnTo>
                  <a:pt x="1104" y="701"/>
                </a:lnTo>
                <a:lnTo>
                  <a:pt x="1104" y="707"/>
                </a:lnTo>
                <a:cubicBezTo>
                  <a:pt x="1106" y="712"/>
                  <a:pt x="1108" y="713"/>
                  <a:pt x="1110" y="713"/>
                </a:cubicBezTo>
                <a:cubicBezTo>
                  <a:pt x="1113" y="713"/>
                  <a:pt x="1117" y="711"/>
                  <a:pt x="1120" y="711"/>
                </a:cubicBezTo>
                <a:cubicBezTo>
                  <a:pt x="1122" y="711"/>
                  <a:pt x="1125" y="712"/>
                  <a:pt x="1126" y="718"/>
                </a:cubicBezTo>
                <a:cubicBezTo>
                  <a:pt x="1126" y="712"/>
                  <a:pt x="1126" y="707"/>
                  <a:pt x="1126" y="701"/>
                </a:cubicBezTo>
                <a:cubicBezTo>
                  <a:pt x="1126" y="701"/>
                  <a:pt x="1132" y="695"/>
                  <a:pt x="1138" y="690"/>
                </a:cubicBezTo>
                <a:cubicBezTo>
                  <a:pt x="1138" y="698"/>
                  <a:pt x="1144" y="707"/>
                  <a:pt x="1147" y="715"/>
                </a:cubicBezTo>
                <a:lnTo>
                  <a:pt x="1147" y="715"/>
                </a:lnTo>
                <a:cubicBezTo>
                  <a:pt x="1147" y="714"/>
                  <a:pt x="1148" y="713"/>
                  <a:pt x="1149" y="712"/>
                </a:cubicBezTo>
                <a:cubicBezTo>
                  <a:pt x="1149" y="712"/>
                  <a:pt x="1149" y="707"/>
                  <a:pt x="1149" y="701"/>
                </a:cubicBezTo>
                <a:cubicBezTo>
                  <a:pt x="1149" y="697"/>
                  <a:pt x="1152" y="693"/>
                  <a:pt x="1153" y="693"/>
                </a:cubicBezTo>
                <a:cubicBezTo>
                  <a:pt x="1154" y="693"/>
                  <a:pt x="1154" y="694"/>
                  <a:pt x="1154" y="695"/>
                </a:cubicBezTo>
                <a:lnTo>
                  <a:pt x="1154" y="707"/>
                </a:lnTo>
                <a:cubicBezTo>
                  <a:pt x="1160" y="701"/>
                  <a:pt x="1160" y="684"/>
                  <a:pt x="1166" y="679"/>
                </a:cubicBezTo>
                <a:cubicBezTo>
                  <a:pt x="1171" y="684"/>
                  <a:pt x="1166" y="690"/>
                  <a:pt x="1166" y="701"/>
                </a:cubicBezTo>
                <a:lnTo>
                  <a:pt x="1171" y="695"/>
                </a:lnTo>
                <a:lnTo>
                  <a:pt x="1171" y="707"/>
                </a:lnTo>
                <a:cubicBezTo>
                  <a:pt x="1176" y="707"/>
                  <a:pt x="1177" y="699"/>
                  <a:pt x="1180" y="699"/>
                </a:cubicBezTo>
                <a:cubicBezTo>
                  <a:pt x="1180" y="699"/>
                  <a:pt x="1181" y="700"/>
                  <a:pt x="1182" y="701"/>
                </a:cubicBezTo>
                <a:cubicBezTo>
                  <a:pt x="1177" y="707"/>
                  <a:pt x="1188" y="707"/>
                  <a:pt x="1182" y="718"/>
                </a:cubicBezTo>
                <a:cubicBezTo>
                  <a:pt x="1186" y="718"/>
                  <a:pt x="1187" y="713"/>
                  <a:pt x="1188" y="713"/>
                </a:cubicBezTo>
                <a:cubicBezTo>
                  <a:pt x="1188" y="713"/>
                  <a:pt x="1188" y="714"/>
                  <a:pt x="1188" y="718"/>
                </a:cubicBezTo>
                <a:cubicBezTo>
                  <a:pt x="1194" y="707"/>
                  <a:pt x="1188" y="712"/>
                  <a:pt x="1188" y="707"/>
                </a:cubicBezTo>
                <a:cubicBezTo>
                  <a:pt x="1188" y="702"/>
                  <a:pt x="1189" y="701"/>
                  <a:pt x="1190" y="701"/>
                </a:cubicBezTo>
                <a:cubicBezTo>
                  <a:pt x="1191" y="701"/>
                  <a:pt x="1193" y="703"/>
                  <a:pt x="1195" y="703"/>
                </a:cubicBezTo>
                <a:cubicBezTo>
                  <a:pt x="1197" y="703"/>
                  <a:pt x="1198" y="702"/>
                  <a:pt x="1199" y="701"/>
                </a:cubicBezTo>
                <a:lnTo>
                  <a:pt x="1199" y="701"/>
                </a:lnTo>
                <a:cubicBezTo>
                  <a:pt x="1194" y="707"/>
                  <a:pt x="1194" y="707"/>
                  <a:pt x="1199" y="712"/>
                </a:cubicBezTo>
                <a:cubicBezTo>
                  <a:pt x="1199" y="709"/>
                  <a:pt x="1199" y="708"/>
                  <a:pt x="1200" y="708"/>
                </a:cubicBezTo>
                <a:cubicBezTo>
                  <a:pt x="1201" y="708"/>
                  <a:pt x="1202" y="709"/>
                  <a:pt x="1205" y="712"/>
                </a:cubicBezTo>
                <a:cubicBezTo>
                  <a:pt x="1205" y="710"/>
                  <a:pt x="1205" y="710"/>
                  <a:pt x="1206" y="710"/>
                </a:cubicBezTo>
                <a:lnTo>
                  <a:pt x="1206" y="710"/>
                </a:lnTo>
                <a:cubicBezTo>
                  <a:pt x="1207" y="711"/>
                  <a:pt x="1208" y="712"/>
                  <a:pt x="1210" y="712"/>
                </a:cubicBezTo>
                <a:cubicBezTo>
                  <a:pt x="1210" y="712"/>
                  <a:pt x="1208" y="710"/>
                  <a:pt x="1206" y="710"/>
                </a:cubicBezTo>
                <a:cubicBezTo>
                  <a:pt x="1206" y="710"/>
                  <a:pt x="1206" y="710"/>
                  <a:pt x="1206" y="710"/>
                </a:cubicBezTo>
                <a:lnTo>
                  <a:pt x="1206" y="710"/>
                </a:lnTo>
                <a:cubicBezTo>
                  <a:pt x="1205" y="707"/>
                  <a:pt x="1205" y="702"/>
                  <a:pt x="1205" y="695"/>
                </a:cubicBezTo>
                <a:lnTo>
                  <a:pt x="1199" y="701"/>
                </a:lnTo>
                <a:cubicBezTo>
                  <a:pt x="1194" y="695"/>
                  <a:pt x="1205" y="684"/>
                  <a:pt x="1205" y="673"/>
                </a:cubicBezTo>
                <a:lnTo>
                  <a:pt x="1210" y="679"/>
                </a:lnTo>
                <a:cubicBezTo>
                  <a:pt x="1210" y="673"/>
                  <a:pt x="1209" y="672"/>
                  <a:pt x="1206" y="672"/>
                </a:cubicBezTo>
                <a:cubicBezTo>
                  <a:pt x="1204" y="672"/>
                  <a:pt x="1200" y="674"/>
                  <a:pt x="1197" y="674"/>
                </a:cubicBezTo>
                <a:cubicBezTo>
                  <a:pt x="1195" y="674"/>
                  <a:pt x="1194" y="673"/>
                  <a:pt x="1194" y="667"/>
                </a:cubicBezTo>
                <a:cubicBezTo>
                  <a:pt x="1188" y="667"/>
                  <a:pt x="1194" y="667"/>
                  <a:pt x="1188" y="656"/>
                </a:cubicBezTo>
                <a:lnTo>
                  <a:pt x="1182" y="673"/>
                </a:lnTo>
                <a:cubicBezTo>
                  <a:pt x="1182" y="667"/>
                  <a:pt x="1182" y="662"/>
                  <a:pt x="1182" y="656"/>
                </a:cubicBezTo>
                <a:cubicBezTo>
                  <a:pt x="1180" y="658"/>
                  <a:pt x="1179" y="659"/>
                  <a:pt x="1178" y="659"/>
                </a:cubicBezTo>
                <a:cubicBezTo>
                  <a:pt x="1177" y="659"/>
                  <a:pt x="1177" y="656"/>
                  <a:pt x="1177" y="656"/>
                </a:cubicBezTo>
                <a:cubicBezTo>
                  <a:pt x="1177" y="653"/>
                  <a:pt x="1177" y="652"/>
                  <a:pt x="1177" y="651"/>
                </a:cubicBezTo>
                <a:cubicBezTo>
                  <a:pt x="1171" y="656"/>
                  <a:pt x="1171" y="656"/>
                  <a:pt x="1171" y="656"/>
                </a:cubicBezTo>
                <a:lnTo>
                  <a:pt x="1171" y="651"/>
                </a:lnTo>
                <a:cubicBezTo>
                  <a:pt x="1171" y="651"/>
                  <a:pt x="1166" y="651"/>
                  <a:pt x="1166" y="656"/>
                </a:cubicBezTo>
                <a:cubicBezTo>
                  <a:pt x="1166" y="656"/>
                  <a:pt x="1166" y="667"/>
                  <a:pt x="1166" y="667"/>
                </a:cubicBezTo>
                <a:cubicBezTo>
                  <a:pt x="1160" y="662"/>
                  <a:pt x="1154" y="667"/>
                  <a:pt x="1149" y="651"/>
                </a:cubicBezTo>
                <a:cubicBezTo>
                  <a:pt x="1149" y="651"/>
                  <a:pt x="1154" y="645"/>
                  <a:pt x="1154" y="645"/>
                </a:cubicBezTo>
                <a:cubicBezTo>
                  <a:pt x="1153" y="643"/>
                  <a:pt x="1151" y="643"/>
                  <a:pt x="1150" y="643"/>
                </a:cubicBezTo>
                <a:cubicBezTo>
                  <a:pt x="1146" y="643"/>
                  <a:pt x="1143" y="648"/>
                  <a:pt x="1143" y="656"/>
                </a:cubicBezTo>
                <a:cubicBezTo>
                  <a:pt x="1143" y="651"/>
                  <a:pt x="1143" y="645"/>
                  <a:pt x="1138" y="645"/>
                </a:cubicBezTo>
                <a:cubicBezTo>
                  <a:pt x="1138" y="648"/>
                  <a:pt x="1135" y="648"/>
                  <a:pt x="1132" y="648"/>
                </a:cubicBezTo>
                <a:cubicBezTo>
                  <a:pt x="1129" y="648"/>
                  <a:pt x="1126" y="648"/>
                  <a:pt x="1126" y="651"/>
                </a:cubicBezTo>
                <a:lnTo>
                  <a:pt x="1132" y="651"/>
                </a:lnTo>
                <a:cubicBezTo>
                  <a:pt x="1128" y="659"/>
                  <a:pt x="1127" y="664"/>
                  <a:pt x="1124" y="664"/>
                </a:cubicBezTo>
                <a:cubicBezTo>
                  <a:pt x="1123" y="664"/>
                  <a:pt x="1122" y="663"/>
                  <a:pt x="1121" y="662"/>
                </a:cubicBezTo>
                <a:cubicBezTo>
                  <a:pt x="1132" y="656"/>
                  <a:pt x="1121" y="651"/>
                  <a:pt x="1126" y="645"/>
                </a:cubicBezTo>
                <a:cubicBezTo>
                  <a:pt x="1126" y="643"/>
                  <a:pt x="1126" y="642"/>
                  <a:pt x="1126" y="642"/>
                </a:cubicBezTo>
                <a:cubicBezTo>
                  <a:pt x="1124" y="642"/>
                  <a:pt x="1122" y="651"/>
                  <a:pt x="1121" y="651"/>
                </a:cubicBezTo>
                <a:cubicBezTo>
                  <a:pt x="1121" y="651"/>
                  <a:pt x="1121" y="651"/>
                  <a:pt x="1121" y="651"/>
                </a:cubicBezTo>
                <a:lnTo>
                  <a:pt x="1115" y="645"/>
                </a:lnTo>
                <a:cubicBezTo>
                  <a:pt x="1115" y="642"/>
                  <a:pt x="1117" y="642"/>
                  <a:pt x="1118" y="642"/>
                </a:cubicBezTo>
                <a:cubicBezTo>
                  <a:pt x="1119" y="642"/>
                  <a:pt x="1121" y="642"/>
                  <a:pt x="1121" y="639"/>
                </a:cubicBezTo>
                <a:cubicBezTo>
                  <a:pt x="1121" y="637"/>
                  <a:pt x="1124" y="637"/>
                  <a:pt x="1127" y="637"/>
                </a:cubicBezTo>
                <a:cubicBezTo>
                  <a:pt x="1131" y="637"/>
                  <a:pt x="1135" y="637"/>
                  <a:pt x="1138" y="634"/>
                </a:cubicBezTo>
                <a:lnTo>
                  <a:pt x="1126" y="623"/>
                </a:lnTo>
                <a:cubicBezTo>
                  <a:pt x="1121" y="626"/>
                  <a:pt x="1116" y="627"/>
                  <a:pt x="1111" y="627"/>
                </a:cubicBezTo>
                <a:cubicBezTo>
                  <a:pt x="1106" y="627"/>
                  <a:pt x="1101" y="626"/>
                  <a:pt x="1095" y="626"/>
                </a:cubicBezTo>
                <a:cubicBezTo>
                  <a:pt x="1089" y="626"/>
                  <a:pt x="1082" y="627"/>
                  <a:pt x="1076" y="634"/>
                </a:cubicBezTo>
                <a:cubicBezTo>
                  <a:pt x="1076" y="634"/>
                  <a:pt x="1076" y="634"/>
                  <a:pt x="1076" y="639"/>
                </a:cubicBezTo>
                <a:lnTo>
                  <a:pt x="1070" y="645"/>
                </a:lnTo>
                <a:cubicBezTo>
                  <a:pt x="1070" y="634"/>
                  <a:pt x="1065" y="634"/>
                  <a:pt x="1065" y="628"/>
                </a:cubicBezTo>
                <a:cubicBezTo>
                  <a:pt x="1065" y="634"/>
                  <a:pt x="1065" y="634"/>
                  <a:pt x="1065" y="639"/>
                </a:cubicBezTo>
                <a:cubicBezTo>
                  <a:pt x="1061" y="643"/>
                  <a:pt x="1060" y="647"/>
                  <a:pt x="1059" y="647"/>
                </a:cubicBezTo>
                <a:cubicBezTo>
                  <a:pt x="1059" y="647"/>
                  <a:pt x="1059" y="647"/>
                  <a:pt x="1059" y="645"/>
                </a:cubicBezTo>
                <a:cubicBezTo>
                  <a:pt x="1059" y="639"/>
                  <a:pt x="1059" y="639"/>
                  <a:pt x="1059" y="634"/>
                </a:cubicBezTo>
                <a:cubicBezTo>
                  <a:pt x="1059" y="639"/>
                  <a:pt x="1059" y="639"/>
                  <a:pt x="1054" y="639"/>
                </a:cubicBezTo>
                <a:cubicBezTo>
                  <a:pt x="1054" y="639"/>
                  <a:pt x="1048" y="634"/>
                  <a:pt x="1048" y="628"/>
                </a:cubicBezTo>
                <a:lnTo>
                  <a:pt x="1048" y="628"/>
                </a:lnTo>
                <a:cubicBezTo>
                  <a:pt x="1049" y="628"/>
                  <a:pt x="1050" y="628"/>
                  <a:pt x="1051" y="629"/>
                </a:cubicBezTo>
                <a:lnTo>
                  <a:pt x="1051" y="629"/>
                </a:lnTo>
                <a:cubicBezTo>
                  <a:pt x="1051" y="627"/>
                  <a:pt x="1051" y="625"/>
                  <a:pt x="1054" y="623"/>
                </a:cubicBezTo>
                <a:lnTo>
                  <a:pt x="1048" y="623"/>
                </a:lnTo>
                <a:cubicBezTo>
                  <a:pt x="1048" y="617"/>
                  <a:pt x="1054" y="617"/>
                  <a:pt x="1048" y="611"/>
                </a:cubicBezTo>
                <a:cubicBezTo>
                  <a:pt x="1042" y="617"/>
                  <a:pt x="1037" y="628"/>
                  <a:pt x="1031" y="634"/>
                </a:cubicBezTo>
                <a:cubicBezTo>
                  <a:pt x="1031" y="628"/>
                  <a:pt x="1031" y="617"/>
                  <a:pt x="1031" y="617"/>
                </a:cubicBezTo>
                <a:cubicBezTo>
                  <a:pt x="1026" y="617"/>
                  <a:pt x="1020" y="634"/>
                  <a:pt x="1014" y="634"/>
                </a:cubicBezTo>
                <a:cubicBezTo>
                  <a:pt x="1014" y="628"/>
                  <a:pt x="1014" y="628"/>
                  <a:pt x="1020" y="628"/>
                </a:cubicBezTo>
                <a:cubicBezTo>
                  <a:pt x="1003" y="623"/>
                  <a:pt x="986" y="617"/>
                  <a:pt x="970" y="606"/>
                </a:cubicBezTo>
                <a:lnTo>
                  <a:pt x="964" y="617"/>
                </a:lnTo>
                <a:lnTo>
                  <a:pt x="964" y="606"/>
                </a:lnTo>
                <a:cubicBezTo>
                  <a:pt x="957" y="601"/>
                  <a:pt x="950" y="599"/>
                  <a:pt x="943" y="599"/>
                </a:cubicBezTo>
                <a:cubicBezTo>
                  <a:pt x="933" y="599"/>
                  <a:pt x="923" y="602"/>
                  <a:pt x="914" y="606"/>
                </a:cubicBezTo>
                <a:cubicBezTo>
                  <a:pt x="908" y="606"/>
                  <a:pt x="914" y="594"/>
                  <a:pt x="908" y="589"/>
                </a:cubicBezTo>
                <a:cubicBezTo>
                  <a:pt x="897" y="589"/>
                  <a:pt x="891" y="600"/>
                  <a:pt x="880" y="600"/>
                </a:cubicBezTo>
                <a:cubicBezTo>
                  <a:pt x="886" y="600"/>
                  <a:pt x="886" y="589"/>
                  <a:pt x="886" y="589"/>
                </a:cubicBezTo>
                <a:lnTo>
                  <a:pt x="886" y="589"/>
                </a:lnTo>
                <a:cubicBezTo>
                  <a:pt x="880" y="589"/>
                  <a:pt x="880" y="594"/>
                  <a:pt x="880" y="594"/>
                </a:cubicBezTo>
                <a:lnTo>
                  <a:pt x="880" y="589"/>
                </a:lnTo>
                <a:cubicBezTo>
                  <a:pt x="880" y="586"/>
                  <a:pt x="879" y="586"/>
                  <a:pt x="876" y="586"/>
                </a:cubicBezTo>
                <a:cubicBezTo>
                  <a:pt x="874" y="586"/>
                  <a:pt x="872" y="586"/>
                  <a:pt x="869" y="583"/>
                </a:cubicBezTo>
                <a:cubicBezTo>
                  <a:pt x="858" y="583"/>
                  <a:pt x="846" y="589"/>
                  <a:pt x="841" y="606"/>
                </a:cubicBezTo>
                <a:cubicBezTo>
                  <a:pt x="830" y="600"/>
                  <a:pt x="841" y="589"/>
                  <a:pt x="841" y="589"/>
                </a:cubicBezTo>
                <a:cubicBezTo>
                  <a:pt x="842" y="590"/>
                  <a:pt x="843" y="590"/>
                  <a:pt x="843" y="590"/>
                </a:cubicBezTo>
                <a:cubicBezTo>
                  <a:pt x="846" y="590"/>
                  <a:pt x="846" y="583"/>
                  <a:pt x="846" y="583"/>
                </a:cubicBezTo>
                <a:lnTo>
                  <a:pt x="846" y="583"/>
                </a:lnTo>
                <a:cubicBezTo>
                  <a:pt x="844" y="583"/>
                  <a:pt x="842" y="585"/>
                  <a:pt x="841" y="585"/>
                </a:cubicBezTo>
                <a:cubicBezTo>
                  <a:pt x="841" y="585"/>
                  <a:pt x="841" y="583"/>
                  <a:pt x="841" y="578"/>
                </a:cubicBezTo>
                <a:cubicBezTo>
                  <a:pt x="835" y="578"/>
                  <a:pt x="830" y="578"/>
                  <a:pt x="824" y="583"/>
                </a:cubicBezTo>
                <a:lnTo>
                  <a:pt x="824" y="583"/>
                </a:lnTo>
                <a:cubicBezTo>
                  <a:pt x="826" y="582"/>
                  <a:pt x="827" y="581"/>
                  <a:pt x="828" y="581"/>
                </a:cubicBezTo>
                <a:cubicBezTo>
                  <a:pt x="830" y="581"/>
                  <a:pt x="830" y="585"/>
                  <a:pt x="830" y="589"/>
                </a:cubicBezTo>
                <a:cubicBezTo>
                  <a:pt x="824" y="583"/>
                  <a:pt x="813" y="589"/>
                  <a:pt x="818" y="572"/>
                </a:cubicBezTo>
                <a:cubicBezTo>
                  <a:pt x="796" y="572"/>
                  <a:pt x="779" y="572"/>
                  <a:pt x="762" y="566"/>
                </a:cubicBezTo>
                <a:lnTo>
                  <a:pt x="762" y="561"/>
                </a:lnTo>
                <a:lnTo>
                  <a:pt x="757" y="566"/>
                </a:lnTo>
                <a:lnTo>
                  <a:pt x="745" y="566"/>
                </a:lnTo>
                <a:cubicBezTo>
                  <a:pt x="745" y="566"/>
                  <a:pt x="745" y="566"/>
                  <a:pt x="745" y="572"/>
                </a:cubicBezTo>
                <a:cubicBezTo>
                  <a:pt x="744" y="573"/>
                  <a:pt x="743" y="574"/>
                  <a:pt x="743" y="574"/>
                </a:cubicBezTo>
                <a:cubicBezTo>
                  <a:pt x="741" y="574"/>
                  <a:pt x="740" y="570"/>
                  <a:pt x="740" y="570"/>
                </a:cubicBezTo>
                <a:cubicBezTo>
                  <a:pt x="740" y="570"/>
                  <a:pt x="740" y="571"/>
                  <a:pt x="740" y="572"/>
                </a:cubicBezTo>
                <a:lnTo>
                  <a:pt x="740" y="566"/>
                </a:lnTo>
                <a:cubicBezTo>
                  <a:pt x="734" y="566"/>
                  <a:pt x="734" y="566"/>
                  <a:pt x="729" y="572"/>
                </a:cubicBezTo>
                <a:cubicBezTo>
                  <a:pt x="729" y="572"/>
                  <a:pt x="723" y="566"/>
                  <a:pt x="723" y="566"/>
                </a:cubicBezTo>
                <a:cubicBezTo>
                  <a:pt x="729" y="566"/>
                  <a:pt x="734" y="561"/>
                  <a:pt x="740" y="561"/>
                </a:cubicBezTo>
                <a:lnTo>
                  <a:pt x="751" y="561"/>
                </a:lnTo>
                <a:cubicBezTo>
                  <a:pt x="740" y="561"/>
                  <a:pt x="745" y="550"/>
                  <a:pt x="740" y="544"/>
                </a:cubicBezTo>
                <a:lnTo>
                  <a:pt x="734" y="544"/>
                </a:lnTo>
                <a:cubicBezTo>
                  <a:pt x="729" y="538"/>
                  <a:pt x="723" y="533"/>
                  <a:pt x="729" y="533"/>
                </a:cubicBezTo>
                <a:cubicBezTo>
                  <a:pt x="729" y="527"/>
                  <a:pt x="717" y="527"/>
                  <a:pt x="712" y="522"/>
                </a:cubicBezTo>
                <a:cubicBezTo>
                  <a:pt x="714" y="520"/>
                  <a:pt x="716" y="519"/>
                  <a:pt x="719" y="519"/>
                </a:cubicBezTo>
                <a:cubicBezTo>
                  <a:pt x="724" y="519"/>
                  <a:pt x="731" y="522"/>
                  <a:pt x="734" y="522"/>
                </a:cubicBezTo>
                <a:cubicBezTo>
                  <a:pt x="729" y="522"/>
                  <a:pt x="734" y="527"/>
                  <a:pt x="729" y="527"/>
                </a:cubicBezTo>
                <a:cubicBezTo>
                  <a:pt x="734" y="538"/>
                  <a:pt x="751" y="544"/>
                  <a:pt x="745" y="550"/>
                </a:cubicBezTo>
                <a:cubicBezTo>
                  <a:pt x="749" y="551"/>
                  <a:pt x="751" y="551"/>
                  <a:pt x="752" y="551"/>
                </a:cubicBezTo>
                <a:cubicBezTo>
                  <a:pt x="756" y="551"/>
                  <a:pt x="747" y="544"/>
                  <a:pt x="751" y="544"/>
                </a:cubicBezTo>
                <a:lnTo>
                  <a:pt x="757" y="544"/>
                </a:lnTo>
                <a:cubicBezTo>
                  <a:pt x="751" y="538"/>
                  <a:pt x="768" y="533"/>
                  <a:pt x="768" y="533"/>
                </a:cubicBezTo>
                <a:cubicBezTo>
                  <a:pt x="762" y="527"/>
                  <a:pt x="751" y="527"/>
                  <a:pt x="751" y="522"/>
                </a:cubicBezTo>
                <a:lnTo>
                  <a:pt x="751" y="522"/>
                </a:lnTo>
                <a:lnTo>
                  <a:pt x="762" y="527"/>
                </a:lnTo>
                <a:cubicBezTo>
                  <a:pt x="762" y="516"/>
                  <a:pt x="745" y="522"/>
                  <a:pt x="751" y="510"/>
                </a:cubicBezTo>
                <a:lnTo>
                  <a:pt x="751" y="510"/>
                </a:lnTo>
                <a:cubicBezTo>
                  <a:pt x="748" y="513"/>
                  <a:pt x="745" y="513"/>
                  <a:pt x="743" y="513"/>
                </a:cubicBezTo>
                <a:cubicBezTo>
                  <a:pt x="741" y="513"/>
                  <a:pt x="740" y="513"/>
                  <a:pt x="740" y="516"/>
                </a:cubicBezTo>
                <a:cubicBezTo>
                  <a:pt x="734" y="510"/>
                  <a:pt x="734" y="505"/>
                  <a:pt x="734" y="499"/>
                </a:cubicBezTo>
                <a:lnTo>
                  <a:pt x="729" y="499"/>
                </a:lnTo>
                <a:cubicBezTo>
                  <a:pt x="723" y="505"/>
                  <a:pt x="734" y="510"/>
                  <a:pt x="723" y="510"/>
                </a:cubicBezTo>
                <a:lnTo>
                  <a:pt x="734" y="516"/>
                </a:lnTo>
                <a:lnTo>
                  <a:pt x="717" y="516"/>
                </a:lnTo>
                <a:cubicBezTo>
                  <a:pt x="715" y="516"/>
                  <a:pt x="713" y="516"/>
                  <a:pt x="712" y="516"/>
                </a:cubicBezTo>
                <a:lnTo>
                  <a:pt x="712" y="516"/>
                </a:lnTo>
                <a:lnTo>
                  <a:pt x="712" y="516"/>
                </a:lnTo>
                <a:cubicBezTo>
                  <a:pt x="701" y="516"/>
                  <a:pt x="701" y="505"/>
                  <a:pt x="701" y="505"/>
                </a:cubicBezTo>
                <a:cubicBezTo>
                  <a:pt x="706" y="499"/>
                  <a:pt x="712" y="494"/>
                  <a:pt x="717" y="494"/>
                </a:cubicBezTo>
                <a:cubicBezTo>
                  <a:pt x="717" y="488"/>
                  <a:pt x="723" y="488"/>
                  <a:pt x="723" y="488"/>
                </a:cubicBezTo>
                <a:cubicBezTo>
                  <a:pt x="723" y="488"/>
                  <a:pt x="717" y="482"/>
                  <a:pt x="723" y="477"/>
                </a:cubicBezTo>
                <a:cubicBezTo>
                  <a:pt x="734" y="477"/>
                  <a:pt x="723" y="482"/>
                  <a:pt x="729" y="482"/>
                </a:cubicBezTo>
                <a:cubicBezTo>
                  <a:pt x="740" y="482"/>
                  <a:pt x="729" y="477"/>
                  <a:pt x="734" y="471"/>
                </a:cubicBezTo>
                <a:lnTo>
                  <a:pt x="734" y="471"/>
                </a:lnTo>
                <a:cubicBezTo>
                  <a:pt x="745" y="477"/>
                  <a:pt x="734" y="482"/>
                  <a:pt x="745" y="482"/>
                </a:cubicBezTo>
                <a:cubicBezTo>
                  <a:pt x="745" y="477"/>
                  <a:pt x="740" y="477"/>
                  <a:pt x="745" y="471"/>
                </a:cubicBezTo>
                <a:cubicBezTo>
                  <a:pt x="751" y="471"/>
                  <a:pt x="751" y="477"/>
                  <a:pt x="757" y="477"/>
                </a:cubicBezTo>
                <a:lnTo>
                  <a:pt x="757" y="471"/>
                </a:lnTo>
                <a:lnTo>
                  <a:pt x="762" y="466"/>
                </a:lnTo>
                <a:cubicBezTo>
                  <a:pt x="768" y="460"/>
                  <a:pt x="751" y="460"/>
                  <a:pt x="745" y="454"/>
                </a:cubicBezTo>
                <a:cubicBezTo>
                  <a:pt x="745" y="454"/>
                  <a:pt x="745" y="449"/>
                  <a:pt x="751" y="449"/>
                </a:cubicBezTo>
                <a:cubicBezTo>
                  <a:pt x="740" y="443"/>
                  <a:pt x="740" y="432"/>
                  <a:pt x="734" y="426"/>
                </a:cubicBezTo>
                <a:lnTo>
                  <a:pt x="734" y="426"/>
                </a:lnTo>
                <a:cubicBezTo>
                  <a:pt x="736" y="428"/>
                  <a:pt x="738" y="429"/>
                  <a:pt x="740" y="429"/>
                </a:cubicBezTo>
                <a:cubicBezTo>
                  <a:pt x="744" y="429"/>
                  <a:pt x="747" y="426"/>
                  <a:pt x="751" y="426"/>
                </a:cubicBezTo>
                <a:cubicBezTo>
                  <a:pt x="757" y="421"/>
                  <a:pt x="745" y="421"/>
                  <a:pt x="751" y="421"/>
                </a:cubicBezTo>
                <a:cubicBezTo>
                  <a:pt x="753" y="419"/>
                  <a:pt x="755" y="418"/>
                  <a:pt x="757" y="418"/>
                </a:cubicBezTo>
                <a:cubicBezTo>
                  <a:pt x="760" y="418"/>
                  <a:pt x="764" y="421"/>
                  <a:pt x="768" y="421"/>
                </a:cubicBezTo>
                <a:cubicBezTo>
                  <a:pt x="768" y="418"/>
                  <a:pt x="765" y="418"/>
                  <a:pt x="762" y="418"/>
                </a:cubicBezTo>
                <a:cubicBezTo>
                  <a:pt x="759" y="418"/>
                  <a:pt x="757" y="418"/>
                  <a:pt x="757" y="415"/>
                </a:cubicBezTo>
                <a:lnTo>
                  <a:pt x="762" y="415"/>
                </a:lnTo>
                <a:cubicBezTo>
                  <a:pt x="762" y="410"/>
                  <a:pt x="762" y="404"/>
                  <a:pt x="757" y="404"/>
                </a:cubicBezTo>
                <a:cubicBezTo>
                  <a:pt x="768" y="404"/>
                  <a:pt x="751" y="398"/>
                  <a:pt x="768" y="398"/>
                </a:cubicBezTo>
                <a:cubicBezTo>
                  <a:pt x="766" y="395"/>
                  <a:pt x="765" y="394"/>
                  <a:pt x="764" y="394"/>
                </a:cubicBezTo>
                <a:cubicBezTo>
                  <a:pt x="762" y="394"/>
                  <a:pt x="760" y="398"/>
                  <a:pt x="757" y="398"/>
                </a:cubicBezTo>
                <a:cubicBezTo>
                  <a:pt x="751" y="393"/>
                  <a:pt x="757" y="387"/>
                  <a:pt x="757" y="387"/>
                </a:cubicBezTo>
                <a:cubicBezTo>
                  <a:pt x="757" y="387"/>
                  <a:pt x="762" y="387"/>
                  <a:pt x="757" y="393"/>
                </a:cubicBezTo>
                <a:lnTo>
                  <a:pt x="768" y="393"/>
                </a:lnTo>
                <a:cubicBezTo>
                  <a:pt x="773" y="382"/>
                  <a:pt x="745" y="382"/>
                  <a:pt x="757" y="376"/>
                </a:cubicBezTo>
                <a:lnTo>
                  <a:pt x="757" y="376"/>
                </a:lnTo>
                <a:cubicBezTo>
                  <a:pt x="759" y="379"/>
                  <a:pt x="761" y="379"/>
                  <a:pt x="762" y="379"/>
                </a:cubicBezTo>
                <a:cubicBezTo>
                  <a:pt x="764" y="379"/>
                  <a:pt x="765" y="379"/>
                  <a:pt x="768" y="382"/>
                </a:cubicBezTo>
                <a:cubicBezTo>
                  <a:pt x="768" y="378"/>
                  <a:pt x="768" y="374"/>
                  <a:pt x="766" y="374"/>
                </a:cubicBezTo>
                <a:cubicBezTo>
                  <a:pt x="765" y="374"/>
                  <a:pt x="764" y="374"/>
                  <a:pt x="762" y="376"/>
                </a:cubicBezTo>
                <a:cubicBezTo>
                  <a:pt x="762" y="370"/>
                  <a:pt x="768" y="370"/>
                  <a:pt x="768" y="365"/>
                </a:cubicBezTo>
                <a:cubicBezTo>
                  <a:pt x="762" y="365"/>
                  <a:pt x="762" y="359"/>
                  <a:pt x="757" y="359"/>
                </a:cubicBezTo>
                <a:cubicBezTo>
                  <a:pt x="757" y="354"/>
                  <a:pt x="762" y="348"/>
                  <a:pt x="768" y="348"/>
                </a:cubicBezTo>
                <a:cubicBezTo>
                  <a:pt x="762" y="337"/>
                  <a:pt x="773" y="331"/>
                  <a:pt x="768" y="320"/>
                </a:cubicBezTo>
                <a:cubicBezTo>
                  <a:pt x="768" y="316"/>
                  <a:pt x="766" y="315"/>
                  <a:pt x="763" y="315"/>
                </a:cubicBezTo>
                <a:cubicBezTo>
                  <a:pt x="760" y="315"/>
                  <a:pt x="757" y="316"/>
                  <a:pt x="756" y="316"/>
                </a:cubicBezTo>
                <a:cubicBezTo>
                  <a:pt x="755" y="316"/>
                  <a:pt x="755" y="316"/>
                  <a:pt x="757" y="314"/>
                </a:cubicBezTo>
                <a:cubicBezTo>
                  <a:pt x="768" y="314"/>
                  <a:pt x="762" y="309"/>
                  <a:pt x="768" y="303"/>
                </a:cubicBezTo>
                <a:cubicBezTo>
                  <a:pt x="773" y="298"/>
                  <a:pt x="762" y="286"/>
                  <a:pt x="768" y="275"/>
                </a:cubicBezTo>
                <a:lnTo>
                  <a:pt x="768" y="275"/>
                </a:lnTo>
                <a:cubicBezTo>
                  <a:pt x="773" y="281"/>
                  <a:pt x="773" y="281"/>
                  <a:pt x="773" y="281"/>
                </a:cubicBezTo>
                <a:cubicBezTo>
                  <a:pt x="779" y="275"/>
                  <a:pt x="779" y="270"/>
                  <a:pt x="779" y="258"/>
                </a:cubicBezTo>
                <a:lnTo>
                  <a:pt x="779" y="264"/>
                </a:lnTo>
                <a:cubicBezTo>
                  <a:pt x="790" y="253"/>
                  <a:pt x="779" y="242"/>
                  <a:pt x="773" y="230"/>
                </a:cubicBezTo>
                <a:lnTo>
                  <a:pt x="785" y="230"/>
                </a:lnTo>
                <a:cubicBezTo>
                  <a:pt x="785" y="225"/>
                  <a:pt x="790" y="219"/>
                  <a:pt x="779" y="214"/>
                </a:cubicBezTo>
                <a:cubicBezTo>
                  <a:pt x="790" y="208"/>
                  <a:pt x="773" y="208"/>
                  <a:pt x="785" y="202"/>
                </a:cubicBezTo>
                <a:cubicBezTo>
                  <a:pt x="790" y="197"/>
                  <a:pt x="790" y="197"/>
                  <a:pt x="790" y="191"/>
                </a:cubicBezTo>
                <a:cubicBezTo>
                  <a:pt x="785" y="180"/>
                  <a:pt x="768" y="180"/>
                  <a:pt x="773" y="169"/>
                </a:cubicBezTo>
                <a:cubicBezTo>
                  <a:pt x="790" y="169"/>
                  <a:pt x="779" y="174"/>
                  <a:pt x="790" y="174"/>
                </a:cubicBezTo>
                <a:cubicBezTo>
                  <a:pt x="790" y="174"/>
                  <a:pt x="785" y="169"/>
                  <a:pt x="790" y="169"/>
                </a:cubicBezTo>
                <a:lnTo>
                  <a:pt x="796" y="169"/>
                </a:lnTo>
                <a:cubicBezTo>
                  <a:pt x="801" y="169"/>
                  <a:pt x="779" y="158"/>
                  <a:pt x="785" y="158"/>
                </a:cubicBezTo>
                <a:lnTo>
                  <a:pt x="785" y="158"/>
                </a:lnTo>
                <a:cubicBezTo>
                  <a:pt x="779" y="158"/>
                  <a:pt x="779" y="163"/>
                  <a:pt x="779" y="163"/>
                </a:cubicBezTo>
                <a:cubicBezTo>
                  <a:pt x="768" y="158"/>
                  <a:pt x="779" y="152"/>
                  <a:pt x="773" y="146"/>
                </a:cubicBezTo>
                <a:lnTo>
                  <a:pt x="773" y="146"/>
                </a:lnTo>
                <a:cubicBezTo>
                  <a:pt x="773" y="146"/>
                  <a:pt x="773" y="152"/>
                  <a:pt x="762" y="152"/>
                </a:cubicBezTo>
                <a:cubicBezTo>
                  <a:pt x="768" y="146"/>
                  <a:pt x="751" y="141"/>
                  <a:pt x="745" y="135"/>
                </a:cubicBezTo>
                <a:cubicBezTo>
                  <a:pt x="747" y="134"/>
                  <a:pt x="748" y="134"/>
                  <a:pt x="749" y="134"/>
                </a:cubicBezTo>
                <a:cubicBezTo>
                  <a:pt x="754" y="134"/>
                  <a:pt x="759" y="141"/>
                  <a:pt x="768" y="141"/>
                </a:cubicBezTo>
                <a:cubicBezTo>
                  <a:pt x="772" y="141"/>
                  <a:pt x="778" y="138"/>
                  <a:pt x="782" y="138"/>
                </a:cubicBezTo>
                <a:cubicBezTo>
                  <a:pt x="783" y="138"/>
                  <a:pt x="785" y="139"/>
                  <a:pt x="785" y="141"/>
                </a:cubicBezTo>
                <a:cubicBezTo>
                  <a:pt x="790" y="135"/>
                  <a:pt x="779" y="130"/>
                  <a:pt x="779" y="124"/>
                </a:cubicBezTo>
                <a:cubicBezTo>
                  <a:pt x="779" y="118"/>
                  <a:pt x="768" y="107"/>
                  <a:pt x="773" y="102"/>
                </a:cubicBezTo>
                <a:lnTo>
                  <a:pt x="773" y="102"/>
                </a:lnTo>
                <a:lnTo>
                  <a:pt x="768" y="107"/>
                </a:lnTo>
                <a:cubicBezTo>
                  <a:pt x="768" y="107"/>
                  <a:pt x="768" y="102"/>
                  <a:pt x="762" y="102"/>
                </a:cubicBezTo>
                <a:cubicBezTo>
                  <a:pt x="768" y="102"/>
                  <a:pt x="773" y="96"/>
                  <a:pt x="773" y="96"/>
                </a:cubicBezTo>
                <a:cubicBezTo>
                  <a:pt x="763" y="96"/>
                  <a:pt x="763" y="89"/>
                  <a:pt x="761" y="85"/>
                </a:cubicBezTo>
                <a:lnTo>
                  <a:pt x="761" y="85"/>
                </a:lnTo>
                <a:cubicBezTo>
                  <a:pt x="762" y="85"/>
                  <a:pt x="763" y="85"/>
                  <a:pt x="768" y="85"/>
                </a:cubicBezTo>
                <a:cubicBezTo>
                  <a:pt x="768" y="85"/>
                  <a:pt x="768" y="79"/>
                  <a:pt x="773" y="79"/>
                </a:cubicBezTo>
                <a:cubicBezTo>
                  <a:pt x="762" y="79"/>
                  <a:pt x="757" y="68"/>
                  <a:pt x="751" y="68"/>
                </a:cubicBezTo>
                <a:cubicBezTo>
                  <a:pt x="751" y="62"/>
                  <a:pt x="757" y="62"/>
                  <a:pt x="768" y="62"/>
                </a:cubicBezTo>
                <a:cubicBezTo>
                  <a:pt x="766" y="59"/>
                  <a:pt x="763" y="58"/>
                  <a:pt x="759" y="58"/>
                </a:cubicBezTo>
                <a:cubicBezTo>
                  <a:pt x="756" y="58"/>
                  <a:pt x="751" y="59"/>
                  <a:pt x="748" y="59"/>
                </a:cubicBezTo>
                <a:cubicBezTo>
                  <a:pt x="743" y="59"/>
                  <a:pt x="740" y="58"/>
                  <a:pt x="740" y="51"/>
                </a:cubicBezTo>
                <a:cubicBezTo>
                  <a:pt x="741" y="50"/>
                  <a:pt x="742" y="50"/>
                  <a:pt x="743" y="50"/>
                </a:cubicBezTo>
                <a:cubicBezTo>
                  <a:pt x="746" y="50"/>
                  <a:pt x="749" y="53"/>
                  <a:pt x="750" y="53"/>
                </a:cubicBezTo>
                <a:cubicBezTo>
                  <a:pt x="751" y="53"/>
                  <a:pt x="751" y="52"/>
                  <a:pt x="751" y="51"/>
                </a:cubicBezTo>
                <a:lnTo>
                  <a:pt x="757" y="51"/>
                </a:lnTo>
                <a:cubicBezTo>
                  <a:pt x="779" y="46"/>
                  <a:pt x="740" y="51"/>
                  <a:pt x="740" y="40"/>
                </a:cubicBezTo>
                <a:cubicBezTo>
                  <a:pt x="747" y="40"/>
                  <a:pt x="747" y="43"/>
                  <a:pt x="750" y="43"/>
                </a:cubicBezTo>
                <a:cubicBezTo>
                  <a:pt x="751" y="43"/>
                  <a:pt x="753" y="42"/>
                  <a:pt x="757" y="40"/>
                </a:cubicBezTo>
                <a:cubicBezTo>
                  <a:pt x="751" y="34"/>
                  <a:pt x="734" y="34"/>
                  <a:pt x="740" y="29"/>
                </a:cubicBezTo>
                <a:lnTo>
                  <a:pt x="745" y="29"/>
                </a:lnTo>
                <a:cubicBezTo>
                  <a:pt x="745" y="23"/>
                  <a:pt x="745" y="18"/>
                  <a:pt x="745" y="12"/>
                </a:cubicBezTo>
                <a:cubicBezTo>
                  <a:pt x="748" y="9"/>
                  <a:pt x="747" y="9"/>
                  <a:pt x="746" y="9"/>
                </a:cubicBezTo>
                <a:cubicBezTo>
                  <a:pt x="745" y="9"/>
                  <a:pt x="745" y="9"/>
                  <a:pt x="751" y="6"/>
                </a:cubicBezTo>
                <a:lnTo>
                  <a:pt x="745" y="1"/>
                </a:lnTo>
                <a:close/>
                <a:moveTo>
                  <a:pt x="594" y="1104"/>
                </a:moveTo>
                <a:cubicBezTo>
                  <a:pt x="594" y="1104"/>
                  <a:pt x="597" y="1107"/>
                  <a:pt x="600" y="1110"/>
                </a:cubicBezTo>
                <a:lnTo>
                  <a:pt x="600" y="1110"/>
                </a:lnTo>
                <a:cubicBezTo>
                  <a:pt x="600" y="1104"/>
                  <a:pt x="600" y="1104"/>
                  <a:pt x="594" y="1104"/>
                </a:cubicBezTo>
                <a:close/>
                <a:moveTo>
                  <a:pt x="622" y="1121"/>
                </a:moveTo>
                <a:lnTo>
                  <a:pt x="622" y="1126"/>
                </a:lnTo>
                <a:lnTo>
                  <a:pt x="622" y="1126"/>
                </a:lnTo>
                <a:cubicBezTo>
                  <a:pt x="627" y="1126"/>
                  <a:pt x="630" y="1125"/>
                  <a:pt x="622" y="1121"/>
                </a:cubicBezTo>
                <a:close/>
                <a:moveTo>
                  <a:pt x="594" y="1143"/>
                </a:moveTo>
                <a:cubicBezTo>
                  <a:pt x="592" y="1145"/>
                  <a:pt x="594" y="1147"/>
                  <a:pt x="596" y="1149"/>
                </a:cubicBezTo>
                <a:lnTo>
                  <a:pt x="596" y="1149"/>
                </a:lnTo>
                <a:cubicBezTo>
                  <a:pt x="595" y="1147"/>
                  <a:pt x="594" y="1145"/>
                  <a:pt x="594" y="1143"/>
                </a:cubicBezTo>
                <a:close/>
                <a:moveTo>
                  <a:pt x="610" y="1092"/>
                </a:moveTo>
                <a:cubicBezTo>
                  <a:pt x="608" y="1092"/>
                  <a:pt x="607" y="1092"/>
                  <a:pt x="605" y="1093"/>
                </a:cubicBezTo>
                <a:cubicBezTo>
                  <a:pt x="605" y="1093"/>
                  <a:pt x="605" y="1099"/>
                  <a:pt x="605" y="1099"/>
                </a:cubicBezTo>
                <a:lnTo>
                  <a:pt x="611" y="1099"/>
                </a:lnTo>
                <a:cubicBezTo>
                  <a:pt x="617" y="1104"/>
                  <a:pt x="600" y="1104"/>
                  <a:pt x="600" y="1110"/>
                </a:cubicBezTo>
                <a:lnTo>
                  <a:pt x="600" y="1110"/>
                </a:lnTo>
                <a:cubicBezTo>
                  <a:pt x="602" y="1111"/>
                  <a:pt x="604" y="1113"/>
                  <a:pt x="605" y="1115"/>
                </a:cubicBezTo>
                <a:lnTo>
                  <a:pt x="589" y="1115"/>
                </a:lnTo>
                <a:cubicBezTo>
                  <a:pt x="594" y="1121"/>
                  <a:pt x="589" y="1121"/>
                  <a:pt x="600" y="1121"/>
                </a:cubicBezTo>
                <a:cubicBezTo>
                  <a:pt x="598" y="1122"/>
                  <a:pt x="596" y="1123"/>
                  <a:pt x="594" y="1123"/>
                </a:cubicBezTo>
                <a:cubicBezTo>
                  <a:pt x="588" y="1123"/>
                  <a:pt x="588" y="1115"/>
                  <a:pt x="583" y="1115"/>
                </a:cubicBezTo>
                <a:lnTo>
                  <a:pt x="583" y="1115"/>
                </a:lnTo>
                <a:cubicBezTo>
                  <a:pt x="577" y="1121"/>
                  <a:pt x="594" y="1121"/>
                  <a:pt x="583" y="1127"/>
                </a:cubicBezTo>
                <a:lnTo>
                  <a:pt x="577" y="1121"/>
                </a:lnTo>
                <a:cubicBezTo>
                  <a:pt x="577" y="1125"/>
                  <a:pt x="577" y="1129"/>
                  <a:pt x="575" y="1129"/>
                </a:cubicBezTo>
                <a:cubicBezTo>
                  <a:pt x="575" y="1129"/>
                  <a:pt x="574" y="1128"/>
                  <a:pt x="572" y="1127"/>
                </a:cubicBezTo>
                <a:lnTo>
                  <a:pt x="572" y="1127"/>
                </a:lnTo>
                <a:cubicBezTo>
                  <a:pt x="574" y="1128"/>
                  <a:pt x="575" y="1129"/>
                  <a:pt x="576" y="1129"/>
                </a:cubicBezTo>
                <a:cubicBezTo>
                  <a:pt x="577" y="1129"/>
                  <a:pt x="577" y="1127"/>
                  <a:pt x="577" y="1127"/>
                </a:cubicBezTo>
                <a:cubicBezTo>
                  <a:pt x="589" y="1132"/>
                  <a:pt x="583" y="1138"/>
                  <a:pt x="600" y="1143"/>
                </a:cubicBezTo>
                <a:lnTo>
                  <a:pt x="600" y="1138"/>
                </a:lnTo>
                <a:cubicBezTo>
                  <a:pt x="605" y="1143"/>
                  <a:pt x="611" y="1149"/>
                  <a:pt x="606" y="1154"/>
                </a:cubicBezTo>
                <a:lnTo>
                  <a:pt x="606" y="1154"/>
                </a:lnTo>
                <a:cubicBezTo>
                  <a:pt x="605" y="1153"/>
                  <a:pt x="599" y="1151"/>
                  <a:pt x="596" y="1149"/>
                </a:cubicBezTo>
                <a:lnTo>
                  <a:pt x="596" y="1149"/>
                </a:lnTo>
                <a:cubicBezTo>
                  <a:pt x="598" y="1152"/>
                  <a:pt x="602" y="1155"/>
                  <a:pt x="605" y="1155"/>
                </a:cubicBezTo>
                <a:cubicBezTo>
                  <a:pt x="606" y="1154"/>
                  <a:pt x="606" y="1154"/>
                  <a:pt x="606" y="1154"/>
                </a:cubicBezTo>
                <a:lnTo>
                  <a:pt x="606" y="1154"/>
                </a:lnTo>
                <a:cubicBezTo>
                  <a:pt x="607" y="1154"/>
                  <a:pt x="607" y="1155"/>
                  <a:pt x="605" y="1155"/>
                </a:cubicBezTo>
                <a:cubicBezTo>
                  <a:pt x="611" y="1155"/>
                  <a:pt x="617" y="1155"/>
                  <a:pt x="617" y="1160"/>
                </a:cubicBezTo>
                <a:cubicBezTo>
                  <a:pt x="622" y="1155"/>
                  <a:pt x="622" y="1149"/>
                  <a:pt x="617" y="1149"/>
                </a:cubicBezTo>
                <a:lnTo>
                  <a:pt x="611" y="1149"/>
                </a:lnTo>
                <a:cubicBezTo>
                  <a:pt x="611" y="1147"/>
                  <a:pt x="612" y="1146"/>
                  <a:pt x="613" y="1146"/>
                </a:cubicBezTo>
                <a:cubicBezTo>
                  <a:pt x="615" y="1146"/>
                  <a:pt x="619" y="1149"/>
                  <a:pt x="622" y="1149"/>
                </a:cubicBezTo>
                <a:cubicBezTo>
                  <a:pt x="622" y="1143"/>
                  <a:pt x="605" y="1143"/>
                  <a:pt x="605" y="1138"/>
                </a:cubicBezTo>
                <a:lnTo>
                  <a:pt x="611" y="1138"/>
                </a:lnTo>
                <a:cubicBezTo>
                  <a:pt x="605" y="1132"/>
                  <a:pt x="605" y="1127"/>
                  <a:pt x="600" y="1127"/>
                </a:cubicBezTo>
                <a:cubicBezTo>
                  <a:pt x="611" y="1127"/>
                  <a:pt x="594" y="1121"/>
                  <a:pt x="600" y="1115"/>
                </a:cubicBezTo>
                <a:lnTo>
                  <a:pt x="600" y="1115"/>
                </a:lnTo>
                <a:cubicBezTo>
                  <a:pt x="622" y="1121"/>
                  <a:pt x="600" y="1127"/>
                  <a:pt x="611" y="1132"/>
                </a:cubicBezTo>
                <a:cubicBezTo>
                  <a:pt x="617" y="1132"/>
                  <a:pt x="617" y="1138"/>
                  <a:pt x="622" y="1138"/>
                </a:cubicBezTo>
                <a:lnTo>
                  <a:pt x="617" y="1127"/>
                </a:lnTo>
                <a:cubicBezTo>
                  <a:pt x="618" y="1127"/>
                  <a:pt x="620" y="1127"/>
                  <a:pt x="622" y="1126"/>
                </a:cubicBezTo>
                <a:lnTo>
                  <a:pt x="622" y="1126"/>
                </a:lnTo>
                <a:cubicBezTo>
                  <a:pt x="622" y="1126"/>
                  <a:pt x="622" y="1127"/>
                  <a:pt x="622" y="1127"/>
                </a:cubicBezTo>
                <a:lnTo>
                  <a:pt x="622" y="1126"/>
                </a:lnTo>
                <a:lnTo>
                  <a:pt x="622" y="1126"/>
                </a:lnTo>
                <a:cubicBezTo>
                  <a:pt x="622" y="1126"/>
                  <a:pt x="622" y="1126"/>
                  <a:pt x="622" y="1126"/>
                </a:cubicBezTo>
                <a:lnTo>
                  <a:pt x="622" y="1126"/>
                </a:lnTo>
                <a:cubicBezTo>
                  <a:pt x="622" y="1121"/>
                  <a:pt x="611" y="1121"/>
                  <a:pt x="617" y="1115"/>
                </a:cubicBezTo>
                <a:lnTo>
                  <a:pt x="622" y="1115"/>
                </a:lnTo>
                <a:cubicBezTo>
                  <a:pt x="628" y="1115"/>
                  <a:pt x="617" y="1115"/>
                  <a:pt x="617" y="1110"/>
                </a:cubicBezTo>
                <a:lnTo>
                  <a:pt x="617" y="1110"/>
                </a:lnTo>
                <a:cubicBezTo>
                  <a:pt x="622" y="1110"/>
                  <a:pt x="628" y="1115"/>
                  <a:pt x="628" y="1115"/>
                </a:cubicBezTo>
                <a:cubicBezTo>
                  <a:pt x="622" y="1110"/>
                  <a:pt x="633" y="1110"/>
                  <a:pt x="633" y="1104"/>
                </a:cubicBezTo>
                <a:cubicBezTo>
                  <a:pt x="619" y="1104"/>
                  <a:pt x="617" y="1092"/>
                  <a:pt x="610" y="109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50"/>
          <p:cNvSpPr/>
          <p:nvPr/>
        </p:nvSpPr>
        <p:spPr>
          <a:xfrm>
            <a:off x="253091" y="1799216"/>
            <a:ext cx="100105" cy="103267"/>
          </a:xfrm>
          <a:custGeom>
            <a:avLst/>
            <a:gdLst/>
            <a:ahLst/>
            <a:cxnLst/>
            <a:rect l="l" t="t" r="r" b="b"/>
            <a:pathLst>
              <a:path w="887" h="915" extrusionOk="0">
                <a:moveTo>
                  <a:pt x="267" y="170"/>
                </a:moveTo>
                <a:cubicBezTo>
                  <a:pt x="282" y="170"/>
                  <a:pt x="297" y="180"/>
                  <a:pt x="312" y="195"/>
                </a:cubicBezTo>
                <a:cubicBezTo>
                  <a:pt x="327" y="215"/>
                  <a:pt x="333" y="250"/>
                  <a:pt x="333" y="296"/>
                </a:cubicBezTo>
                <a:cubicBezTo>
                  <a:pt x="338" y="396"/>
                  <a:pt x="302" y="502"/>
                  <a:pt x="237" y="578"/>
                </a:cubicBezTo>
                <a:cubicBezTo>
                  <a:pt x="186" y="477"/>
                  <a:pt x="176" y="351"/>
                  <a:pt x="217" y="240"/>
                </a:cubicBezTo>
                <a:cubicBezTo>
                  <a:pt x="227" y="200"/>
                  <a:pt x="247" y="175"/>
                  <a:pt x="267" y="170"/>
                </a:cubicBezTo>
                <a:close/>
                <a:moveTo>
                  <a:pt x="264" y="0"/>
                </a:moveTo>
                <a:cubicBezTo>
                  <a:pt x="251" y="0"/>
                  <a:pt x="239" y="1"/>
                  <a:pt x="227" y="3"/>
                </a:cubicBezTo>
                <a:cubicBezTo>
                  <a:pt x="151" y="24"/>
                  <a:pt x="91" y="89"/>
                  <a:pt x="56" y="185"/>
                </a:cubicBezTo>
                <a:cubicBezTo>
                  <a:pt x="0" y="351"/>
                  <a:pt x="20" y="542"/>
                  <a:pt x="106" y="693"/>
                </a:cubicBezTo>
                <a:cubicBezTo>
                  <a:pt x="171" y="809"/>
                  <a:pt x="267" y="885"/>
                  <a:pt x="378" y="905"/>
                </a:cubicBezTo>
                <a:cubicBezTo>
                  <a:pt x="398" y="910"/>
                  <a:pt x="418" y="915"/>
                  <a:pt x="443" y="915"/>
                </a:cubicBezTo>
                <a:cubicBezTo>
                  <a:pt x="604" y="915"/>
                  <a:pt x="745" y="794"/>
                  <a:pt x="811" y="658"/>
                </a:cubicBezTo>
                <a:cubicBezTo>
                  <a:pt x="886" y="507"/>
                  <a:pt x="886" y="336"/>
                  <a:pt x="886" y="200"/>
                </a:cubicBezTo>
                <a:cubicBezTo>
                  <a:pt x="886" y="155"/>
                  <a:pt x="851" y="114"/>
                  <a:pt x="806" y="114"/>
                </a:cubicBezTo>
                <a:cubicBezTo>
                  <a:pt x="756" y="114"/>
                  <a:pt x="720" y="155"/>
                  <a:pt x="720" y="200"/>
                </a:cubicBezTo>
                <a:cubicBezTo>
                  <a:pt x="720" y="326"/>
                  <a:pt x="720" y="467"/>
                  <a:pt x="660" y="583"/>
                </a:cubicBezTo>
                <a:cubicBezTo>
                  <a:pt x="619" y="669"/>
                  <a:pt x="533" y="747"/>
                  <a:pt x="440" y="747"/>
                </a:cubicBezTo>
                <a:cubicBezTo>
                  <a:pt x="429" y="747"/>
                  <a:pt x="419" y="746"/>
                  <a:pt x="408" y="744"/>
                </a:cubicBezTo>
                <a:cubicBezTo>
                  <a:pt x="383" y="739"/>
                  <a:pt x="363" y="729"/>
                  <a:pt x="338" y="708"/>
                </a:cubicBezTo>
                <a:cubicBezTo>
                  <a:pt x="348" y="703"/>
                  <a:pt x="358" y="698"/>
                  <a:pt x="363" y="688"/>
                </a:cubicBezTo>
                <a:cubicBezTo>
                  <a:pt x="453" y="578"/>
                  <a:pt x="504" y="432"/>
                  <a:pt x="504" y="291"/>
                </a:cubicBezTo>
                <a:cubicBezTo>
                  <a:pt x="504" y="210"/>
                  <a:pt x="484" y="149"/>
                  <a:pt x="448" y="99"/>
                </a:cubicBezTo>
                <a:cubicBezTo>
                  <a:pt x="401" y="35"/>
                  <a:pt x="333" y="0"/>
                  <a:pt x="2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50"/>
          <p:cNvSpPr/>
          <p:nvPr/>
        </p:nvSpPr>
        <p:spPr>
          <a:xfrm>
            <a:off x="720007" y="155953"/>
            <a:ext cx="125723" cy="122792"/>
          </a:xfrm>
          <a:custGeom>
            <a:avLst/>
            <a:gdLst/>
            <a:ahLst/>
            <a:cxnLst/>
            <a:rect l="l" t="t" r="r" b="b"/>
            <a:pathLst>
              <a:path w="1114" h="1088" extrusionOk="0">
                <a:moveTo>
                  <a:pt x="277" y="262"/>
                </a:moveTo>
                <a:cubicBezTo>
                  <a:pt x="393" y="458"/>
                  <a:pt x="489" y="660"/>
                  <a:pt x="494" y="856"/>
                </a:cubicBezTo>
                <a:cubicBezTo>
                  <a:pt x="333" y="715"/>
                  <a:pt x="247" y="473"/>
                  <a:pt x="277" y="262"/>
                </a:cubicBezTo>
                <a:close/>
                <a:moveTo>
                  <a:pt x="272" y="1"/>
                </a:moveTo>
                <a:cubicBezTo>
                  <a:pt x="264" y="1"/>
                  <a:pt x="255" y="2"/>
                  <a:pt x="247" y="5"/>
                </a:cubicBezTo>
                <a:cubicBezTo>
                  <a:pt x="212" y="5"/>
                  <a:pt x="181" y="20"/>
                  <a:pt x="166" y="55"/>
                </a:cubicBezTo>
                <a:cubicBezTo>
                  <a:pt x="0" y="418"/>
                  <a:pt x="171" y="901"/>
                  <a:pt x="529" y="1083"/>
                </a:cubicBezTo>
                <a:cubicBezTo>
                  <a:pt x="544" y="1088"/>
                  <a:pt x="554" y="1088"/>
                  <a:pt x="569" y="1088"/>
                </a:cubicBezTo>
                <a:cubicBezTo>
                  <a:pt x="579" y="1088"/>
                  <a:pt x="594" y="1088"/>
                  <a:pt x="605" y="1078"/>
                </a:cubicBezTo>
                <a:cubicBezTo>
                  <a:pt x="630" y="1067"/>
                  <a:pt x="645" y="1047"/>
                  <a:pt x="650" y="1017"/>
                </a:cubicBezTo>
                <a:cubicBezTo>
                  <a:pt x="685" y="816"/>
                  <a:pt x="640" y="619"/>
                  <a:pt x="554" y="433"/>
                </a:cubicBezTo>
                <a:lnTo>
                  <a:pt x="554" y="433"/>
                </a:lnTo>
                <a:cubicBezTo>
                  <a:pt x="690" y="519"/>
                  <a:pt x="836" y="584"/>
                  <a:pt x="992" y="629"/>
                </a:cubicBezTo>
                <a:cubicBezTo>
                  <a:pt x="1001" y="632"/>
                  <a:pt x="1010" y="634"/>
                  <a:pt x="1019" y="634"/>
                </a:cubicBezTo>
                <a:cubicBezTo>
                  <a:pt x="1054" y="634"/>
                  <a:pt x="1086" y="610"/>
                  <a:pt x="1098" y="574"/>
                </a:cubicBezTo>
                <a:cubicBezTo>
                  <a:pt x="1113" y="529"/>
                  <a:pt x="1083" y="483"/>
                  <a:pt x="1043" y="468"/>
                </a:cubicBezTo>
                <a:cubicBezTo>
                  <a:pt x="771" y="388"/>
                  <a:pt x="524" y="237"/>
                  <a:pt x="333" y="25"/>
                </a:cubicBezTo>
                <a:cubicBezTo>
                  <a:pt x="318" y="10"/>
                  <a:pt x="295" y="1"/>
                  <a:pt x="2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50"/>
          <p:cNvSpPr/>
          <p:nvPr/>
        </p:nvSpPr>
        <p:spPr>
          <a:xfrm>
            <a:off x="190258" y="455036"/>
            <a:ext cx="148972" cy="168726"/>
          </a:xfrm>
          <a:custGeom>
            <a:avLst/>
            <a:gdLst/>
            <a:ahLst/>
            <a:cxnLst/>
            <a:rect l="l" t="t" r="r" b="b"/>
            <a:pathLst>
              <a:path w="1320" h="1495" extrusionOk="0">
                <a:moveTo>
                  <a:pt x="552" y="1"/>
                </a:moveTo>
                <a:cubicBezTo>
                  <a:pt x="545" y="1"/>
                  <a:pt x="537" y="2"/>
                  <a:pt x="529" y="4"/>
                </a:cubicBezTo>
                <a:cubicBezTo>
                  <a:pt x="489" y="19"/>
                  <a:pt x="464" y="59"/>
                  <a:pt x="474" y="104"/>
                </a:cubicBezTo>
                <a:cubicBezTo>
                  <a:pt x="494" y="225"/>
                  <a:pt x="539" y="346"/>
                  <a:pt x="595" y="457"/>
                </a:cubicBezTo>
                <a:cubicBezTo>
                  <a:pt x="670" y="739"/>
                  <a:pt x="710" y="1031"/>
                  <a:pt x="705" y="1323"/>
                </a:cubicBezTo>
                <a:cubicBezTo>
                  <a:pt x="670" y="1308"/>
                  <a:pt x="625" y="1263"/>
                  <a:pt x="595" y="1212"/>
                </a:cubicBezTo>
                <a:cubicBezTo>
                  <a:pt x="418" y="905"/>
                  <a:pt x="272" y="578"/>
                  <a:pt x="172" y="235"/>
                </a:cubicBezTo>
                <a:cubicBezTo>
                  <a:pt x="160" y="199"/>
                  <a:pt x="128" y="175"/>
                  <a:pt x="95" y="175"/>
                </a:cubicBezTo>
                <a:cubicBezTo>
                  <a:pt x="87" y="175"/>
                  <a:pt x="79" y="177"/>
                  <a:pt x="71" y="180"/>
                </a:cubicBezTo>
                <a:cubicBezTo>
                  <a:pt x="26" y="190"/>
                  <a:pt x="0" y="235"/>
                  <a:pt x="10" y="281"/>
                </a:cubicBezTo>
                <a:cubicBezTo>
                  <a:pt x="86" y="588"/>
                  <a:pt x="116" y="905"/>
                  <a:pt x="96" y="1222"/>
                </a:cubicBezTo>
                <a:cubicBezTo>
                  <a:pt x="91" y="1273"/>
                  <a:pt x="126" y="1313"/>
                  <a:pt x="172" y="1313"/>
                </a:cubicBezTo>
                <a:cubicBezTo>
                  <a:pt x="175" y="1313"/>
                  <a:pt x="178" y="1313"/>
                  <a:pt x="181" y="1313"/>
                </a:cubicBezTo>
                <a:cubicBezTo>
                  <a:pt x="226" y="1313"/>
                  <a:pt x="258" y="1280"/>
                  <a:pt x="262" y="1237"/>
                </a:cubicBezTo>
                <a:cubicBezTo>
                  <a:pt x="267" y="1142"/>
                  <a:pt x="272" y="1046"/>
                  <a:pt x="267" y="950"/>
                </a:cubicBezTo>
                <a:lnTo>
                  <a:pt x="267" y="950"/>
                </a:lnTo>
                <a:cubicBezTo>
                  <a:pt x="323" y="1071"/>
                  <a:pt x="383" y="1182"/>
                  <a:pt x="449" y="1293"/>
                </a:cubicBezTo>
                <a:cubicBezTo>
                  <a:pt x="499" y="1378"/>
                  <a:pt x="585" y="1474"/>
                  <a:pt x="685" y="1494"/>
                </a:cubicBezTo>
                <a:lnTo>
                  <a:pt x="726" y="1494"/>
                </a:lnTo>
                <a:cubicBezTo>
                  <a:pt x="766" y="1494"/>
                  <a:pt x="801" y="1484"/>
                  <a:pt x="836" y="1459"/>
                </a:cubicBezTo>
                <a:cubicBezTo>
                  <a:pt x="857" y="1444"/>
                  <a:pt x="867" y="1419"/>
                  <a:pt x="867" y="1394"/>
                </a:cubicBezTo>
                <a:cubicBezTo>
                  <a:pt x="877" y="1197"/>
                  <a:pt x="867" y="1001"/>
                  <a:pt x="836" y="804"/>
                </a:cubicBezTo>
                <a:lnTo>
                  <a:pt x="836" y="804"/>
                </a:lnTo>
                <a:cubicBezTo>
                  <a:pt x="937" y="910"/>
                  <a:pt x="1058" y="1001"/>
                  <a:pt x="1184" y="1066"/>
                </a:cubicBezTo>
                <a:cubicBezTo>
                  <a:pt x="1197" y="1072"/>
                  <a:pt x="1211" y="1075"/>
                  <a:pt x="1225" y="1075"/>
                </a:cubicBezTo>
                <a:cubicBezTo>
                  <a:pt x="1257" y="1075"/>
                  <a:pt x="1286" y="1059"/>
                  <a:pt x="1300" y="1031"/>
                </a:cubicBezTo>
                <a:cubicBezTo>
                  <a:pt x="1320" y="991"/>
                  <a:pt x="1305" y="940"/>
                  <a:pt x="1264" y="920"/>
                </a:cubicBezTo>
                <a:cubicBezTo>
                  <a:pt x="1048" y="804"/>
                  <a:pt x="867" y="618"/>
                  <a:pt x="751" y="396"/>
                </a:cubicBezTo>
                <a:cubicBezTo>
                  <a:pt x="721" y="281"/>
                  <a:pt x="680" y="165"/>
                  <a:pt x="635" y="54"/>
                </a:cubicBezTo>
                <a:cubicBezTo>
                  <a:pt x="618" y="21"/>
                  <a:pt x="588" y="1"/>
                  <a:pt x="5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50"/>
          <p:cNvSpPr/>
          <p:nvPr/>
        </p:nvSpPr>
        <p:spPr>
          <a:xfrm>
            <a:off x="8378044" y="1830075"/>
            <a:ext cx="618250" cy="2273175"/>
          </a:xfrm>
          <a:custGeom>
            <a:avLst/>
            <a:gdLst/>
            <a:ahLst/>
            <a:cxnLst/>
            <a:rect l="l" t="t" r="r" b="b"/>
            <a:pathLst>
              <a:path w="24730" h="90927" extrusionOk="0">
                <a:moveTo>
                  <a:pt x="24730" y="0"/>
                </a:moveTo>
                <a:cubicBezTo>
                  <a:pt x="20620" y="5394"/>
                  <a:pt x="650" y="21062"/>
                  <a:pt x="72" y="32364"/>
                </a:cubicBezTo>
                <a:cubicBezTo>
                  <a:pt x="-506" y="43666"/>
                  <a:pt x="17988" y="58050"/>
                  <a:pt x="21263" y="67810"/>
                </a:cubicBezTo>
                <a:cubicBezTo>
                  <a:pt x="24538" y="77571"/>
                  <a:pt x="19979" y="87074"/>
                  <a:pt x="19722" y="90927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041" name="Google Shape;1041;p50"/>
          <p:cNvGrpSpPr/>
          <p:nvPr/>
        </p:nvGrpSpPr>
        <p:grpSpPr>
          <a:xfrm>
            <a:off x="7948432" y="3388320"/>
            <a:ext cx="651382" cy="657509"/>
            <a:chOff x="7068250" y="2399988"/>
            <a:chExt cx="148850" cy="150250"/>
          </a:xfrm>
        </p:grpSpPr>
        <p:sp>
          <p:nvSpPr>
            <p:cNvPr id="1042" name="Google Shape;1042;p50"/>
            <p:cNvSpPr/>
            <p:nvPr/>
          </p:nvSpPr>
          <p:spPr>
            <a:xfrm>
              <a:off x="7068250" y="2399988"/>
              <a:ext cx="148850" cy="150250"/>
            </a:xfrm>
            <a:custGeom>
              <a:avLst/>
              <a:gdLst/>
              <a:ahLst/>
              <a:cxnLst/>
              <a:rect l="l" t="t" r="r" b="b"/>
              <a:pathLst>
                <a:path w="5954" h="6010" extrusionOk="0">
                  <a:moveTo>
                    <a:pt x="5954" y="1"/>
                  </a:moveTo>
                  <a:lnTo>
                    <a:pt x="5954" y="1"/>
                  </a:lnTo>
                  <a:cubicBezTo>
                    <a:pt x="5791" y="146"/>
                    <a:pt x="5612" y="264"/>
                    <a:pt x="5416" y="353"/>
                  </a:cubicBezTo>
                  <a:cubicBezTo>
                    <a:pt x="4917" y="594"/>
                    <a:pt x="4364" y="656"/>
                    <a:pt x="3804" y="656"/>
                  </a:cubicBezTo>
                  <a:cubicBezTo>
                    <a:pt x="3516" y="656"/>
                    <a:pt x="3226" y="639"/>
                    <a:pt x="2941" y="622"/>
                  </a:cubicBezTo>
                  <a:lnTo>
                    <a:pt x="2941" y="622"/>
                  </a:lnTo>
                  <a:cubicBezTo>
                    <a:pt x="3153" y="997"/>
                    <a:pt x="3008" y="1473"/>
                    <a:pt x="2840" y="1871"/>
                  </a:cubicBezTo>
                  <a:cubicBezTo>
                    <a:pt x="2694" y="2218"/>
                    <a:pt x="2526" y="2560"/>
                    <a:pt x="2274" y="2846"/>
                  </a:cubicBezTo>
                  <a:cubicBezTo>
                    <a:pt x="2000" y="3164"/>
                    <a:pt x="1682" y="3359"/>
                    <a:pt x="1285" y="3359"/>
                  </a:cubicBezTo>
                  <a:cubicBezTo>
                    <a:pt x="1235" y="3359"/>
                    <a:pt x="1184" y="3356"/>
                    <a:pt x="1132" y="3350"/>
                  </a:cubicBezTo>
                  <a:cubicBezTo>
                    <a:pt x="913" y="3327"/>
                    <a:pt x="700" y="3260"/>
                    <a:pt x="504" y="3165"/>
                  </a:cubicBezTo>
                  <a:cubicBezTo>
                    <a:pt x="426" y="3120"/>
                    <a:pt x="23" y="2913"/>
                    <a:pt x="28" y="2812"/>
                  </a:cubicBezTo>
                  <a:lnTo>
                    <a:pt x="28" y="2812"/>
                  </a:lnTo>
                  <a:cubicBezTo>
                    <a:pt x="0" y="3249"/>
                    <a:pt x="112" y="3691"/>
                    <a:pt x="325" y="4078"/>
                  </a:cubicBezTo>
                  <a:cubicBezTo>
                    <a:pt x="555" y="4503"/>
                    <a:pt x="885" y="4795"/>
                    <a:pt x="1227" y="5119"/>
                  </a:cubicBezTo>
                  <a:cubicBezTo>
                    <a:pt x="1255" y="5147"/>
                    <a:pt x="1288" y="5175"/>
                    <a:pt x="1316" y="5209"/>
                  </a:cubicBezTo>
                  <a:cubicBezTo>
                    <a:pt x="1585" y="5467"/>
                    <a:pt x="1837" y="5735"/>
                    <a:pt x="2084" y="6010"/>
                  </a:cubicBezTo>
                  <a:cubicBezTo>
                    <a:pt x="1932" y="5836"/>
                    <a:pt x="2532" y="5321"/>
                    <a:pt x="2638" y="5231"/>
                  </a:cubicBezTo>
                  <a:cubicBezTo>
                    <a:pt x="3137" y="4800"/>
                    <a:pt x="3663" y="4397"/>
                    <a:pt x="4117" y="3915"/>
                  </a:cubicBezTo>
                  <a:cubicBezTo>
                    <a:pt x="4822" y="3170"/>
                    <a:pt x="5332" y="2241"/>
                    <a:pt x="5595" y="1249"/>
                  </a:cubicBezTo>
                  <a:cubicBezTo>
                    <a:pt x="5702" y="829"/>
                    <a:pt x="5769" y="393"/>
                    <a:pt x="59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7141750" y="2415538"/>
              <a:ext cx="29850" cy="18500"/>
            </a:xfrm>
            <a:custGeom>
              <a:avLst/>
              <a:gdLst/>
              <a:ahLst/>
              <a:cxnLst/>
              <a:rect l="l" t="t" r="r" b="b"/>
              <a:pathLst>
                <a:path w="1194" h="740" extrusionOk="0">
                  <a:moveTo>
                    <a:pt x="1" y="0"/>
                  </a:moveTo>
                  <a:cubicBezTo>
                    <a:pt x="146" y="11"/>
                    <a:pt x="90" y="655"/>
                    <a:pt x="90" y="739"/>
                  </a:cubicBezTo>
                  <a:cubicBezTo>
                    <a:pt x="124" y="583"/>
                    <a:pt x="253" y="465"/>
                    <a:pt x="387" y="375"/>
                  </a:cubicBezTo>
                  <a:cubicBezTo>
                    <a:pt x="628" y="207"/>
                    <a:pt x="902" y="95"/>
                    <a:pt x="1193" y="34"/>
                  </a:cubicBezTo>
                  <a:lnTo>
                    <a:pt x="1193" y="34"/>
                  </a:lnTo>
                  <a:cubicBezTo>
                    <a:pt x="1088" y="48"/>
                    <a:pt x="979" y="53"/>
                    <a:pt x="869" y="53"/>
                  </a:cubicBezTo>
                  <a:cubicBezTo>
                    <a:pt x="580" y="53"/>
                    <a:pt x="280" y="16"/>
                    <a:pt x="1" y="0"/>
                  </a:cubicBezTo>
                  <a:close/>
                </a:path>
              </a:pathLst>
            </a:custGeom>
            <a:solidFill>
              <a:srgbClr val="FFD9A6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0"/>
            <p:cNvSpPr/>
            <p:nvPr/>
          </p:nvSpPr>
          <p:spPr>
            <a:xfrm>
              <a:off x="7068250" y="2448713"/>
              <a:ext cx="71150" cy="98600"/>
            </a:xfrm>
            <a:custGeom>
              <a:avLst/>
              <a:gdLst/>
              <a:ahLst/>
              <a:cxnLst/>
              <a:rect l="l" t="t" r="r" b="b"/>
              <a:pathLst>
                <a:path w="2846" h="3944" extrusionOk="0">
                  <a:moveTo>
                    <a:pt x="2845" y="0"/>
                  </a:moveTo>
                  <a:lnTo>
                    <a:pt x="2845" y="0"/>
                  </a:lnTo>
                  <a:cubicBezTo>
                    <a:pt x="2649" y="297"/>
                    <a:pt x="2515" y="628"/>
                    <a:pt x="2274" y="897"/>
                  </a:cubicBezTo>
                  <a:cubicBezTo>
                    <a:pt x="2000" y="1215"/>
                    <a:pt x="1682" y="1410"/>
                    <a:pt x="1285" y="1410"/>
                  </a:cubicBezTo>
                  <a:cubicBezTo>
                    <a:pt x="1235" y="1410"/>
                    <a:pt x="1184" y="1407"/>
                    <a:pt x="1132" y="1401"/>
                  </a:cubicBezTo>
                  <a:cubicBezTo>
                    <a:pt x="913" y="1378"/>
                    <a:pt x="700" y="1311"/>
                    <a:pt x="504" y="1216"/>
                  </a:cubicBezTo>
                  <a:cubicBezTo>
                    <a:pt x="426" y="1171"/>
                    <a:pt x="23" y="964"/>
                    <a:pt x="28" y="863"/>
                  </a:cubicBezTo>
                  <a:lnTo>
                    <a:pt x="28" y="863"/>
                  </a:lnTo>
                  <a:cubicBezTo>
                    <a:pt x="0" y="1300"/>
                    <a:pt x="112" y="1742"/>
                    <a:pt x="325" y="2129"/>
                  </a:cubicBezTo>
                  <a:cubicBezTo>
                    <a:pt x="555" y="2554"/>
                    <a:pt x="885" y="2846"/>
                    <a:pt x="1227" y="3170"/>
                  </a:cubicBezTo>
                  <a:cubicBezTo>
                    <a:pt x="1255" y="3198"/>
                    <a:pt x="1288" y="3226"/>
                    <a:pt x="1316" y="3260"/>
                  </a:cubicBezTo>
                  <a:cubicBezTo>
                    <a:pt x="1546" y="3484"/>
                    <a:pt x="1764" y="3730"/>
                    <a:pt x="2005" y="3943"/>
                  </a:cubicBezTo>
                  <a:cubicBezTo>
                    <a:pt x="1815" y="3652"/>
                    <a:pt x="1781" y="3277"/>
                    <a:pt x="1804" y="2930"/>
                  </a:cubicBezTo>
                  <a:cubicBezTo>
                    <a:pt x="1876" y="1888"/>
                    <a:pt x="2397" y="941"/>
                    <a:pt x="2845" y="0"/>
                  </a:cubicBezTo>
                  <a:close/>
                </a:path>
              </a:pathLst>
            </a:custGeom>
            <a:solidFill>
              <a:srgbClr val="FFD9A6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50"/>
          <p:cNvGrpSpPr/>
          <p:nvPr/>
        </p:nvGrpSpPr>
        <p:grpSpPr>
          <a:xfrm rot="3933599" flipH="1">
            <a:off x="4948" y="3604233"/>
            <a:ext cx="790083" cy="771545"/>
            <a:chOff x="7068250" y="2399988"/>
            <a:chExt cx="148850" cy="150250"/>
          </a:xfrm>
        </p:grpSpPr>
        <p:sp>
          <p:nvSpPr>
            <p:cNvPr id="1046" name="Google Shape;1046;p50"/>
            <p:cNvSpPr/>
            <p:nvPr/>
          </p:nvSpPr>
          <p:spPr>
            <a:xfrm>
              <a:off x="7068250" y="2399988"/>
              <a:ext cx="148850" cy="150250"/>
            </a:xfrm>
            <a:custGeom>
              <a:avLst/>
              <a:gdLst/>
              <a:ahLst/>
              <a:cxnLst/>
              <a:rect l="l" t="t" r="r" b="b"/>
              <a:pathLst>
                <a:path w="5954" h="6010" extrusionOk="0">
                  <a:moveTo>
                    <a:pt x="5954" y="1"/>
                  </a:moveTo>
                  <a:lnTo>
                    <a:pt x="5954" y="1"/>
                  </a:lnTo>
                  <a:cubicBezTo>
                    <a:pt x="5791" y="146"/>
                    <a:pt x="5612" y="264"/>
                    <a:pt x="5416" y="353"/>
                  </a:cubicBezTo>
                  <a:cubicBezTo>
                    <a:pt x="4917" y="594"/>
                    <a:pt x="4364" y="656"/>
                    <a:pt x="3804" y="656"/>
                  </a:cubicBezTo>
                  <a:cubicBezTo>
                    <a:pt x="3516" y="656"/>
                    <a:pt x="3226" y="639"/>
                    <a:pt x="2941" y="622"/>
                  </a:cubicBezTo>
                  <a:lnTo>
                    <a:pt x="2941" y="622"/>
                  </a:lnTo>
                  <a:cubicBezTo>
                    <a:pt x="3153" y="997"/>
                    <a:pt x="3008" y="1473"/>
                    <a:pt x="2840" y="1871"/>
                  </a:cubicBezTo>
                  <a:cubicBezTo>
                    <a:pt x="2694" y="2218"/>
                    <a:pt x="2526" y="2560"/>
                    <a:pt x="2274" y="2846"/>
                  </a:cubicBezTo>
                  <a:cubicBezTo>
                    <a:pt x="2000" y="3164"/>
                    <a:pt x="1682" y="3359"/>
                    <a:pt x="1285" y="3359"/>
                  </a:cubicBezTo>
                  <a:cubicBezTo>
                    <a:pt x="1235" y="3359"/>
                    <a:pt x="1184" y="3356"/>
                    <a:pt x="1132" y="3350"/>
                  </a:cubicBezTo>
                  <a:cubicBezTo>
                    <a:pt x="913" y="3327"/>
                    <a:pt x="700" y="3260"/>
                    <a:pt x="504" y="3165"/>
                  </a:cubicBezTo>
                  <a:cubicBezTo>
                    <a:pt x="426" y="3120"/>
                    <a:pt x="23" y="2913"/>
                    <a:pt x="28" y="2812"/>
                  </a:cubicBezTo>
                  <a:lnTo>
                    <a:pt x="28" y="2812"/>
                  </a:lnTo>
                  <a:cubicBezTo>
                    <a:pt x="0" y="3249"/>
                    <a:pt x="112" y="3691"/>
                    <a:pt x="325" y="4078"/>
                  </a:cubicBezTo>
                  <a:cubicBezTo>
                    <a:pt x="555" y="4503"/>
                    <a:pt x="885" y="4795"/>
                    <a:pt x="1227" y="5119"/>
                  </a:cubicBezTo>
                  <a:cubicBezTo>
                    <a:pt x="1255" y="5147"/>
                    <a:pt x="1288" y="5175"/>
                    <a:pt x="1316" y="5209"/>
                  </a:cubicBezTo>
                  <a:cubicBezTo>
                    <a:pt x="1585" y="5467"/>
                    <a:pt x="1837" y="5735"/>
                    <a:pt x="2084" y="6010"/>
                  </a:cubicBezTo>
                  <a:cubicBezTo>
                    <a:pt x="1932" y="5836"/>
                    <a:pt x="2532" y="5321"/>
                    <a:pt x="2638" y="5231"/>
                  </a:cubicBezTo>
                  <a:cubicBezTo>
                    <a:pt x="3137" y="4800"/>
                    <a:pt x="3663" y="4397"/>
                    <a:pt x="4117" y="3915"/>
                  </a:cubicBezTo>
                  <a:cubicBezTo>
                    <a:pt x="4822" y="3170"/>
                    <a:pt x="5332" y="2241"/>
                    <a:pt x="5595" y="1249"/>
                  </a:cubicBezTo>
                  <a:cubicBezTo>
                    <a:pt x="5702" y="829"/>
                    <a:pt x="5769" y="393"/>
                    <a:pt x="59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7141750" y="2415538"/>
              <a:ext cx="29850" cy="18500"/>
            </a:xfrm>
            <a:custGeom>
              <a:avLst/>
              <a:gdLst/>
              <a:ahLst/>
              <a:cxnLst/>
              <a:rect l="l" t="t" r="r" b="b"/>
              <a:pathLst>
                <a:path w="1194" h="740" extrusionOk="0">
                  <a:moveTo>
                    <a:pt x="1" y="0"/>
                  </a:moveTo>
                  <a:cubicBezTo>
                    <a:pt x="146" y="11"/>
                    <a:pt x="90" y="655"/>
                    <a:pt x="90" y="739"/>
                  </a:cubicBezTo>
                  <a:cubicBezTo>
                    <a:pt x="124" y="583"/>
                    <a:pt x="253" y="465"/>
                    <a:pt x="387" y="375"/>
                  </a:cubicBezTo>
                  <a:cubicBezTo>
                    <a:pt x="628" y="207"/>
                    <a:pt x="902" y="95"/>
                    <a:pt x="1193" y="34"/>
                  </a:cubicBezTo>
                  <a:lnTo>
                    <a:pt x="1193" y="34"/>
                  </a:lnTo>
                  <a:cubicBezTo>
                    <a:pt x="1088" y="48"/>
                    <a:pt x="979" y="53"/>
                    <a:pt x="869" y="53"/>
                  </a:cubicBezTo>
                  <a:cubicBezTo>
                    <a:pt x="580" y="53"/>
                    <a:pt x="280" y="16"/>
                    <a:pt x="1" y="0"/>
                  </a:cubicBezTo>
                  <a:close/>
                </a:path>
              </a:pathLst>
            </a:custGeom>
            <a:solidFill>
              <a:srgbClr val="FFD9A6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7068250" y="2448713"/>
              <a:ext cx="71150" cy="98600"/>
            </a:xfrm>
            <a:custGeom>
              <a:avLst/>
              <a:gdLst/>
              <a:ahLst/>
              <a:cxnLst/>
              <a:rect l="l" t="t" r="r" b="b"/>
              <a:pathLst>
                <a:path w="2846" h="3944" extrusionOk="0">
                  <a:moveTo>
                    <a:pt x="2845" y="0"/>
                  </a:moveTo>
                  <a:lnTo>
                    <a:pt x="2845" y="0"/>
                  </a:lnTo>
                  <a:cubicBezTo>
                    <a:pt x="2649" y="297"/>
                    <a:pt x="2515" y="628"/>
                    <a:pt x="2274" y="897"/>
                  </a:cubicBezTo>
                  <a:cubicBezTo>
                    <a:pt x="2000" y="1215"/>
                    <a:pt x="1682" y="1410"/>
                    <a:pt x="1285" y="1410"/>
                  </a:cubicBezTo>
                  <a:cubicBezTo>
                    <a:pt x="1235" y="1410"/>
                    <a:pt x="1184" y="1407"/>
                    <a:pt x="1132" y="1401"/>
                  </a:cubicBezTo>
                  <a:cubicBezTo>
                    <a:pt x="913" y="1378"/>
                    <a:pt x="700" y="1311"/>
                    <a:pt x="504" y="1216"/>
                  </a:cubicBezTo>
                  <a:cubicBezTo>
                    <a:pt x="426" y="1171"/>
                    <a:pt x="23" y="964"/>
                    <a:pt x="28" y="863"/>
                  </a:cubicBezTo>
                  <a:lnTo>
                    <a:pt x="28" y="863"/>
                  </a:lnTo>
                  <a:cubicBezTo>
                    <a:pt x="0" y="1300"/>
                    <a:pt x="112" y="1742"/>
                    <a:pt x="325" y="2129"/>
                  </a:cubicBezTo>
                  <a:cubicBezTo>
                    <a:pt x="555" y="2554"/>
                    <a:pt x="885" y="2846"/>
                    <a:pt x="1227" y="3170"/>
                  </a:cubicBezTo>
                  <a:cubicBezTo>
                    <a:pt x="1255" y="3198"/>
                    <a:pt x="1288" y="3226"/>
                    <a:pt x="1316" y="3260"/>
                  </a:cubicBezTo>
                  <a:cubicBezTo>
                    <a:pt x="1546" y="3484"/>
                    <a:pt x="1764" y="3730"/>
                    <a:pt x="2005" y="3943"/>
                  </a:cubicBezTo>
                  <a:cubicBezTo>
                    <a:pt x="1815" y="3652"/>
                    <a:pt x="1781" y="3277"/>
                    <a:pt x="1804" y="2930"/>
                  </a:cubicBezTo>
                  <a:cubicBezTo>
                    <a:pt x="1876" y="1888"/>
                    <a:pt x="2397" y="941"/>
                    <a:pt x="2845" y="0"/>
                  </a:cubicBezTo>
                  <a:close/>
                </a:path>
              </a:pathLst>
            </a:custGeom>
            <a:solidFill>
              <a:srgbClr val="FFD9A6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50"/>
          <p:cNvGrpSpPr/>
          <p:nvPr/>
        </p:nvGrpSpPr>
        <p:grpSpPr>
          <a:xfrm>
            <a:off x="376819" y="3378482"/>
            <a:ext cx="238457" cy="652207"/>
            <a:chOff x="7253475" y="2446013"/>
            <a:chExt cx="34475" cy="94300"/>
          </a:xfrm>
        </p:grpSpPr>
        <p:sp>
          <p:nvSpPr>
            <p:cNvPr id="1050" name="Google Shape;1050;p50"/>
            <p:cNvSpPr/>
            <p:nvPr/>
          </p:nvSpPr>
          <p:spPr>
            <a:xfrm>
              <a:off x="7253475" y="2449213"/>
              <a:ext cx="33500" cy="78350"/>
            </a:xfrm>
            <a:custGeom>
              <a:avLst/>
              <a:gdLst/>
              <a:ahLst/>
              <a:cxnLst/>
              <a:rect l="l" t="t" r="r" b="b"/>
              <a:pathLst>
                <a:path w="1340" h="3134" extrusionOk="0">
                  <a:moveTo>
                    <a:pt x="1066" y="1"/>
                  </a:moveTo>
                  <a:cubicBezTo>
                    <a:pt x="1030" y="1"/>
                    <a:pt x="992" y="5"/>
                    <a:pt x="953" y="14"/>
                  </a:cubicBezTo>
                  <a:lnTo>
                    <a:pt x="1" y="2999"/>
                  </a:lnTo>
                  <a:lnTo>
                    <a:pt x="169" y="3134"/>
                  </a:lnTo>
                  <a:lnTo>
                    <a:pt x="387" y="3122"/>
                  </a:lnTo>
                  <a:lnTo>
                    <a:pt x="1339" y="126"/>
                  </a:lnTo>
                  <a:cubicBezTo>
                    <a:pt x="1264" y="39"/>
                    <a:pt x="1171" y="1"/>
                    <a:pt x="1066" y="1"/>
                  </a:cubicBezTo>
                  <a:close/>
                </a:path>
              </a:pathLst>
            </a:custGeom>
            <a:solidFill>
              <a:srgbClr val="FFB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7253475" y="2523838"/>
              <a:ext cx="9700" cy="16475"/>
            </a:xfrm>
            <a:custGeom>
              <a:avLst/>
              <a:gdLst/>
              <a:ahLst/>
              <a:cxnLst/>
              <a:rect l="l" t="t" r="r" b="b"/>
              <a:pathLst>
                <a:path w="388" h="659" extrusionOk="0">
                  <a:moveTo>
                    <a:pt x="107" y="0"/>
                  </a:moveTo>
                  <a:cubicBezTo>
                    <a:pt x="73" y="0"/>
                    <a:pt x="38" y="5"/>
                    <a:pt x="1" y="14"/>
                  </a:cubicBezTo>
                  <a:lnTo>
                    <a:pt x="6" y="658"/>
                  </a:lnTo>
                  <a:lnTo>
                    <a:pt x="387" y="137"/>
                  </a:lnTo>
                  <a:cubicBezTo>
                    <a:pt x="306" y="48"/>
                    <a:pt x="215" y="0"/>
                    <a:pt x="107" y="0"/>
                  </a:cubicBezTo>
                  <a:close/>
                </a:path>
              </a:pathLst>
            </a:custGeom>
            <a:solidFill>
              <a:srgbClr val="D19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0"/>
            <p:cNvSpPr/>
            <p:nvPr/>
          </p:nvSpPr>
          <p:spPr>
            <a:xfrm>
              <a:off x="7253625" y="2531663"/>
              <a:ext cx="4925" cy="8650"/>
            </a:xfrm>
            <a:custGeom>
              <a:avLst/>
              <a:gdLst/>
              <a:ahLst/>
              <a:cxnLst/>
              <a:rect l="l" t="t" r="r" b="b"/>
              <a:pathLst>
                <a:path w="197" h="346" extrusionOk="0">
                  <a:moveTo>
                    <a:pt x="57" y="1"/>
                  </a:moveTo>
                  <a:cubicBezTo>
                    <a:pt x="39" y="1"/>
                    <a:pt x="20" y="4"/>
                    <a:pt x="0" y="9"/>
                  </a:cubicBezTo>
                  <a:lnTo>
                    <a:pt x="0" y="345"/>
                  </a:lnTo>
                  <a:lnTo>
                    <a:pt x="196" y="76"/>
                  </a:lnTo>
                  <a:cubicBezTo>
                    <a:pt x="159" y="26"/>
                    <a:pt x="111" y="1"/>
                    <a:pt x="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0"/>
            <p:cNvSpPr/>
            <p:nvPr/>
          </p:nvSpPr>
          <p:spPr>
            <a:xfrm>
              <a:off x="7276875" y="2446013"/>
              <a:ext cx="11075" cy="8175"/>
            </a:xfrm>
            <a:custGeom>
              <a:avLst/>
              <a:gdLst/>
              <a:ahLst/>
              <a:cxnLst/>
              <a:rect l="l" t="t" r="r" b="b"/>
              <a:pathLst>
                <a:path w="443" h="327" extrusionOk="0">
                  <a:moveTo>
                    <a:pt x="159" y="1"/>
                  </a:moveTo>
                  <a:cubicBezTo>
                    <a:pt x="127" y="1"/>
                    <a:pt x="95" y="5"/>
                    <a:pt x="62" y="13"/>
                  </a:cubicBezTo>
                  <a:lnTo>
                    <a:pt x="0" y="204"/>
                  </a:lnTo>
                  <a:cubicBezTo>
                    <a:pt x="7" y="203"/>
                    <a:pt x="14" y="203"/>
                    <a:pt x="22" y="203"/>
                  </a:cubicBezTo>
                  <a:cubicBezTo>
                    <a:pt x="143" y="203"/>
                    <a:pt x="265" y="248"/>
                    <a:pt x="381" y="327"/>
                  </a:cubicBezTo>
                  <a:lnTo>
                    <a:pt x="443" y="131"/>
                  </a:lnTo>
                  <a:cubicBezTo>
                    <a:pt x="377" y="52"/>
                    <a:pt x="274" y="1"/>
                    <a:pt x="159" y="1"/>
                  </a:cubicBezTo>
                  <a:close/>
                </a:path>
              </a:pathLst>
            </a:custGeom>
            <a:solidFill>
              <a:srgbClr val="913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0"/>
            <p:cNvSpPr/>
            <p:nvPr/>
          </p:nvSpPr>
          <p:spPr>
            <a:xfrm>
              <a:off x="7261175" y="2453763"/>
              <a:ext cx="22850" cy="71700"/>
            </a:xfrm>
            <a:custGeom>
              <a:avLst/>
              <a:gdLst/>
              <a:ahLst/>
              <a:cxnLst/>
              <a:rect l="l" t="t" r="r" b="b"/>
              <a:pathLst>
                <a:path w="914" h="2868" extrusionOk="0">
                  <a:moveTo>
                    <a:pt x="914" y="0"/>
                  </a:moveTo>
                  <a:lnTo>
                    <a:pt x="914" y="0"/>
                  </a:lnTo>
                  <a:cubicBezTo>
                    <a:pt x="830" y="235"/>
                    <a:pt x="746" y="471"/>
                    <a:pt x="667" y="711"/>
                  </a:cubicBezTo>
                  <a:lnTo>
                    <a:pt x="432" y="1423"/>
                  </a:lnTo>
                  <a:lnTo>
                    <a:pt x="208" y="2145"/>
                  </a:lnTo>
                  <a:cubicBezTo>
                    <a:pt x="135" y="2386"/>
                    <a:pt x="68" y="2627"/>
                    <a:pt x="1" y="2868"/>
                  </a:cubicBezTo>
                  <a:cubicBezTo>
                    <a:pt x="85" y="2632"/>
                    <a:pt x="163" y="2392"/>
                    <a:pt x="247" y="2156"/>
                  </a:cubicBezTo>
                  <a:lnTo>
                    <a:pt x="477" y="1439"/>
                  </a:lnTo>
                  <a:lnTo>
                    <a:pt x="701" y="723"/>
                  </a:lnTo>
                  <a:cubicBezTo>
                    <a:pt x="774" y="482"/>
                    <a:pt x="846" y="241"/>
                    <a:pt x="9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0"/>
            <p:cNvSpPr/>
            <p:nvPr/>
          </p:nvSpPr>
          <p:spPr>
            <a:xfrm>
              <a:off x="7256150" y="2452913"/>
              <a:ext cx="23125" cy="71000"/>
            </a:xfrm>
            <a:custGeom>
              <a:avLst/>
              <a:gdLst/>
              <a:ahLst/>
              <a:cxnLst/>
              <a:rect l="l" t="t" r="r" b="b"/>
              <a:pathLst>
                <a:path w="925" h="2840" extrusionOk="0">
                  <a:moveTo>
                    <a:pt x="924" y="1"/>
                  </a:moveTo>
                  <a:lnTo>
                    <a:pt x="924" y="1"/>
                  </a:lnTo>
                  <a:cubicBezTo>
                    <a:pt x="840" y="236"/>
                    <a:pt x="756" y="471"/>
                    <a:pt x="678" y="706"/>
                  </a:cubicBezTo>
                  <a:lnTo>
                    <a:pt x="443" y="1412"/>
                  </a:lnTo>
                  <a:lnTo>
                    <a:pt x="213" y="2123"/>
                  </a:lnTo>
                  <a:cubicBezTo>
                    <a:pt x="140" y="2358"/>
                    <a:pt x="73" y="2599"/>
                    <a:pt x="0" y="2840"/>
                  </a:cubicBezTo>
                  <a:cubicBezTo>
                    <a:pt x="84" y="2605"/>
                    <a:pt x="168" y="2370"/>
                    <a:pt x="252" y="2134"/>
                  </a:cubicBezTo>
                  <a:lnTo>
                    <a:pt x="487" y="1429"/>
                  </a:lnTo>
                  <a:lnTo>
                    <a:pt x="711" y="717"/>
                  </a:lnTo>
                  <a:cubicBezTo>
                    <a:pt x="784" y="477"/>
                    <a:pt x="857" y="241"/>
                    <a:pt x="9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0"/>
            <p:cNvSpPr/>
            <p:nvPr/>
          </p:nvSpPr>
          <p:spPr>
            <a:xfrm>
              <a:off x="7253625" y="2446038"/>
              <a:ext cx="30125" cy="94275"/>
            </a:xfrm>
            <a:custGeom>
              <a:avLst/>
              <a:gdLst/>
              <a:ahLst/>
              <a:cxnLst/>
              <a:rect l="l" t="t" r="r" b="b"/>
              <a:pathLst>
                <a:path w="1205" h="3771" extrusionOk="0">
                  <a:moveTo>
                    <a:pt x="1095" y="0"/>
                  </a:moveTo>
                  <a:cubicBezTo>
                    <a:pt x="1062" y="0"/>
                    <a:pt x="1028" y="4"/>
                    <a:pt x="992" y="12"/>
                  </a:cubicBezTo>
                  <a:lnTo>
                    <a:pt x="0" y="3126"/>
                  </a:lnTo>
                  <a:lnTo>
                    <a:pt x="6" y="3770"/>
                  </a:lnTo>
                  <a:lnTo>
                    <a:pt x="1204" y="18"/>
                  </a:lnTo>
                  <a:cubicBezTo>
                    <a:pt x="1168" y="6"/>
                    <a:pt x="1132" y="0"/>
                    <a:pt x="1095" y="0"/>
                  </a:cubicBezTo>
                  <a:close/>
                </a:path>
              </a:pathLst>
            </a:custGeom>
            <a:solidFill>
              <a:srgbClr val="E2B9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" name="Google Shape;1057;p50"/>
          <p:cNvGrpSpPr/>
          <p:nvPr/>
        </p:nvGrpSpPr>
        <p:grpSpPr>
          <a:xfrm rot="3879100">
            <a:off x="8460544" y="3287752"/>
            <a:ext cx="274748" cy="751505"/>
            <a:chOff x="7253475" y="2446013"/>
            <a:chExt cx="34475" cy="94300"/>
          </a:xfrm>
        </p:grpSpPr>
        <p:sp>
          <p:nvSpPr>
            <p:cNvPr id="1058" name="Google Shape;1058;p50"/>
            <p:cNvSpPr/>
            <p:nvPr/>
          </p:nvSpPr>
          <p:spPr>
            <a:xfrm>
              <a:off x="7253475" y="2449213"/>
              <a:ext cx="33500" cy="78350"/>
            </a:xfrm>
            <a:custGeom>
              <a:avLst/>
              <a:gdLst/>
              <a:ahLst/>
              <a:cxnLst/>
              <a:rect l="l" t="t" r="r" b="b"/>
              <a:pathLst>
                <a:path w="1340" h="3134" extrusionOk="0">
                  <a:moveTo>
                    <a:pt x="1066" y="1"/>
                  </a:moveTo>
                  <a:cubicBezTo>
                    <a:pt x="1030" y="1"/>
                    <a:pt x="992" y="5"/>
                    <a:pt x="953" y="14"/>
                  </a:cubicBezTo>
                  <a:lnTo>
                    <a:pt x="1" y="2999"/>
                  </a:lnTo>
                  <a:lnTo>
                    <a:pt x="169" y="3134"/>
                  </a:lnTo>
                  <a:lnTo>
                    <a:pt x="387" y="3122"/>
                  </a:lnTo>
                  <a:lnTo>
                    <a:pt x="1339" y="126"/>
                  </a:lnTo>
                  <a:cubicBezTo>
                    <a:pt x="1264" y="39"/>
                    <a:pt x="1171" y="1"/>
                    <a:pt x="1066" y="1"/>
                  </a:cubicBezTo>
                  <a:close/>
                </a:path>
              </a:pathLst>
            </a:custGeom>
            <a:solidFill>
              <a:srgbClr val="FFB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7253475" y="2523838"/>
              <a:ext cx="9700" cy="16475"/>
            </a:xfrm>
            <a:custGeom>
              <a:avLst/>
              <a:gdLst/>
              <a:ahLst/>
              <a:cxnLst/>
              <a:rect l="l" t="t" r="r" b="b"/>
              <a:pathLst>
                <a:path w="388" h="659" extrusionOk="0">
                  <a:moveTo>
                    <a:pt x="107" y="0"/>
                  </a:moveTo>
                  <a:cubicBezTo>
                    <a:pt x="73" y="0"/>
                    <a:pt x="38" y="5"/>
                    <a:pt x="1" y="14"/>
                  </a:cubicBezTo>
                  <a:lnTo>
                    <a:pt x="6" y="658"/>
                  </a:lnTo>
                  <a:lnTo>
                    <a:pt x="387" y="137"/>
                  </a:lnTo>
                  <a:cubicBezTo>
                    <a:pt x="306" y="48"/>
                    <a:pt x="215" y="0"/>
                    <a:pt x="107" y="0"/>
                  </a:cubicBezTo>
                  <a:close/>
                </a:path>
              </a:pathLst>
            </a:custGeom>
            <a:solidFill>
              <a:srgbClr val="D19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7253625" y="2531663"/>
              <a:ext cx="4925" cy="8650"/>
            </a:xfrm>
            <a:custGeom>
              <a:avLst/>
              <a:gdLst/>
              <a:ahLst/>
              <a:cxnLst/>
              <a:rect l="l" t="t" r="r" b="b"/>
              <a:pathLst>
                <a:path w="197" h="346" extrusionOk="0">
                  <a:moveTo>
                    <a:pt x="57" y="1"/>
                  </a:moveTo>
                  <a:cubicBezTo>
                    <a:pt x="39" y="1"/>
                    <a:pt x="20" y="4"/>
                    <a:pt x="0" y="9"/>
                  </a:cubicBezTo>
                  <a:lnTo>
                    <a:pt x="0" y="345"/>
                  </a:lnTo>
                  <a:lnTo>
                    <a:pt x="196" y="76"/>
                  </a:lnTo>
                  <a:cubicBezTo>
                    <a:pt x="159" y="26"/>
                    <a:pt x="111" y="1"/>
                    <a:pt x="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7276875" y="2446013"/>
              <a:ext cx="11075" cy="8175"/>
            </a:xfrm>
            <a:custGeom>
              <a:avLst/>
              <a:gdLst/>
              <a:ahLst/>
              <a:cxnLst/>
              <a:rect l="l" t="t" r="r" b="b"/>
              <a:pathLst>
                <a:path w="443" h="327" extrusionOk="0">
                  <a:moveTo>
                    <a:pt x="159" y="1"/>
                  </a:moveTo>
                  <a:cubicBezTo>
                    <a:pt x="127" y="1"/>
                    <a:pt x="95" y="5"/>
                    <a:pt x="62" y="13"/>
                  </a:cubicBezTo>
                  <a:lnTo>
                    <a:pt x="0" y="204"/>
                  </a:lnTo>
                  <a:cubicBezTo>
                    <a:pt x="7" y="203"/>
                    <a:pt x="14" y="203"/>
                    <a:pt x="22" y="203"/>
                  </a:cubicBezTo>
                  <a:cubicBezTo>
                    <a:pt x="143" y="203"/>
                    <a:pt x="265" y="248"/>
                    <a:pt x="381" y="327"/>
                  </a:cubicBezTo>
                  <a:lnTo>
                    <a:pt x="443" y="131"/>
                  </a:lnTo>
                  <a:cubicBezTo>
                    <a:pt x="377" y="52"/>
                    <a:pt x="274" y="1"/>
                    <a:pt x="159" y="1"/>
                  </a:cubicBezTo>
                  <a:close/>
                </a:path>
              </a:pathLst>
            </a:custGeom>
            <a:solidFill>
              <a:srgbClr val="913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0"/>
            <p:cNvSpPr/>
            <p:nvPr/>
          </p:nvSpPr>
          <p:spPr>
            <a:xfrm>
              <a:off x="7261175" y="2453763"/>
              <a:ext cx="22850" cy="71700"/>
            </a:xfrm>
            <a:custGeom>
              <a:avLst/>
              <a:gdLst/>
              <a:ahLst/>
              <a:cxnLst/>
              <a:rect l="l" t="t" r="r" b="b"/>
              <a:pathLst>
                <a:path w="914" h="2868" extrusionOk="0">
                  <a:moveTo>
                    <a:pt x="914" y="0"/>
                  </a:moveTo>
                  <a:lnTo>
                    <a:pt x="914" y="0"/>
                  </a:lnTo>
                  <a:cubicBezTo>
                    <a:pt x="830" y="235"/>
                    <a:pt x="746" y="471"/>
                    <a:pt x="667" y="711"/>
                  </a:cubicBezTo>
                  <a:lnTo>
                    <a:pt x="432" y="1423"/>
                  </a:lnTo>
                  <a:lnTo>
                    <a:pt x="208" y="2145"/>
                  </a:lnTo>
                  <a:cubicBezTo>
                    <a:pt x="135" y="2386"/>
                    <a:pt x="68" y="2627"/>
                    <a:pt x="1" y="2868"/>
                  </a:cubicBezTo>
                  <a:cubicBezTo>
                    <a:pt x="85" y="2632"/>
                    <a:pt x="163" y="2392"/>
                    <a:pt x="247" y="2156"/>
                  </a:cubicBezTo>
                  <a:lnTo>
                    <a:pt x="477" y="1439"/>
                  </a:lnTo>
                  <a:lnTo>
                    <a:pt x="701" y="723"/>
                  </a:lnTo>
                  <a:cubicBezTo>
                    <a:pt x="774" y="482"/>
                    <a:pt x="846" y="241"/>
                    <a:pt x="9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0"/>
            <p:cNvSpPr/>
            <p:nvPr/>
          </p:nvSpPr>
          <p:spPr>
            <a:xfrm>
              <a:off x="7256150" y="2452913"/>
              <a:ext cx="23125" cy="71000"/>
            </a:xfrm>
            <a:custGeom>
              <a:avLst/>
              <a:gdLst/>
              <a:ahLst/>
              <a:cxnLst/>
              <a:rect l="l" t="t" r="r" b="b"/>
              <a:pathLst>
                <a:path w="925" h="2840" extrusionOk="0">
                  <a:moveTo>
                    <a:pt x="924" y="1"/>
                  </a:moveTo>
                  <a:lnTo>
                    <a:pt x="924" y="1"/>
                  </a:lnTo>
                  <a:cubicBezTo>
                    <a:pt x="840" y="236"/>
                    <a:pt x="756" y="471"/>
                    <a:pt x="678" y="706"/>
                  </a:cubicBezTo>
                  <a:lnTo>
                    <a:pt x="443" y="1412"/>
                  </a:lnTo>
                  <a:lnTo>
                    <a:pt x="213" y="2123"/>
                  </a:lnTo>
                  <a:cubicBezTo>
                    <a:pt x="140" y="2358"/>
                    <a:pt x="73" y="2599"/>
                    <a:pt x="0" y="2840"/>
                  </a:cubicBezTo>
                  <a:cubicBezTo>
                    <a:pt x="84" y="2605"/>
                    <a:pt x="168" y="2370"/>
                    <a:pt x="252" y="2134"/>
                  </a:cubicBezTo>
                  <a:lnTo>
                    <a:pt x="487" y="1429"/>
                  </a:lnTo>
                  <a:lnTo>
                    <a:pt x="711" y="717"/>
                  </a:lnTo>
                  <a:cubicBezTo>
                    <a:pt x="784" y="477"/>
                    <a:pt x="857" y="241"/>
                    <a:pt x="9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7253625" y="2446038"/>
              <a:ext cx="30125" cy="94275"/>
            </a:xfrm>
            <a:custGeom>
              <a:avLst/>
              <a:gdLst/>
              <a:ahLst/>
              <a:cxnLst/>
              <a:rect l="l" t="t" r="r" b="b"/>
              <a:pathLst>
                <a:path w="1205" h="3771" extrusionOk="0">
                  <a:moveTo>
                    <a:pt x="1095" y="0"/>
                  </a:moveTo>
                  <a:cubicBezTo>
                    <a:pt x="1062" y="0"/>
                    <a:pt x="1028" y="4"/>
                    <a:pt x="992" y="12"/>
                  </a:cubicBezTo>
                  <a:lnTo>
                    <a:pt x="0" y="3126"/>
                  </a:lnTo>
                  <a:lnTo>
                    <a:pt x="6" y="3770"/>
                  </a:lnTo>
                  <a:lnTo>
                    <a:pt x="1204" y="18"/>
                  </a:lnTo>
                  <a:cubicBezTo>
                    <a:pt x="1168" y="6"/>
                    <a:pt x="1132" y="0"/>
                    <a:pt x="1095" y="0"/>
                  </a:cubicBezTo>
                  <a:close/>
                </a:path>
              </a:pathLst>
            </a:custGeom>
            <a:solidFill>
              <a:srgbClr val="E2B9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6" name="Google Shape;1066;p50"/>
          <p:cNvSpPr/>
          <p:nvPr/>
        </p:nvSpPr>
        <p:spPr>
          <a:xfrm rot="-3993775">
            <a:off x="4465107" y="4611101"/>
            <a:ext cx="214095" cy="453257"/>
          </a:xfrm>
          <a:custGeom>
            <a:avLst/>
            <a:gdLst/>
            <a:ahLst/>
            <a:cxnLst/>
            <a:rect l="l" t="t" r="r" b="b"/>
            <a:pathLst>
              <a:path w="1973" h="4177" extrusionOk="0">
                <a:moveTo>
                  <a:pt x="916" y="124"/>
                </a:moveTo>
                <a:lnTo>
                  <a:pt x="916" y="124"/>
                </a:lnTo>
                <a:cubicBezTo>
                  <a:pt x="913" y="125"/>
                  <a:pt x="911" y="126"/>
                  <a:pt x="908" y="129"/>
                </a:cubicBezTo>
                <a:cubicBezTo>
                  <a:pt x="910" y="127"/>
                  <a:pt x="913" y="125"/>
                  <a:pt x="916" y="124"/>
                </a:cubicBezTo>
                <a:close/>
                <a:moveTo>
                  <a:pt x="1748" y="196"/>
                </a:moveTo>
                <a:cubicBezTo>
                  <a:pt x="1749" y="197"/>
                  <a:pt x="1749" y="197"/>
                  <a:pt x="1750" y="198"/>
                </a:cubicBezTo>
                <a:lnTo>
                  <a:pt x="1750" y="198"/>
                </a:lnTo>
                <a:cubicBezTo>
                  <a:pt x="1750" y="198"/>
                  <a:pt x="1749" y="197"/>
                  <a:pt x="1748" y="196"/>
                </a:cubicBezTo>
                <a:close/>
                <a:moveTo>
                  <a:pt x="1829" y="242"/>
                </a:moveTo>
                <a:cubicBezTo>
                  <a:pt x="1832" y="245"/>
                  <a:pt x="1835" y="249"/>
                  <a:pt x="1838" y="252"/>
                </a:cubicBezTo>
                <a:cubicBezTo>
                  <a:pt x="1836" y="248"/>
                  <a:pt x="1833" y="245"/>
                  <a:pt x="1829" y="242"/>
                </a:cubicBezTo>
                <a:close/>
                <a:moveTo>
                  <a:pt x="1031" y="437"/>
                </a:moveTo>
                <a:cubicBezTo>
                  <a:pt x="1030" y="437"/>
                  <a:pt x="1030" y="438"/>
                  <a:pt x="1029" y="438"/>
                </a:cubicBezTo>
                <a:lnTo>
                  <a:pt x="1029" y="438"/>
                </a:lnTo>
                <a:cubicBezTo>
                  <a:pt x="1030" y="438"/>
                  <a:pt x="1031" y="437"/>
                  <a:pt x="1031" y="437"/>
                </a:cubicBezTo>
                <a:close/>
                <a:moveTo>
                  <a:pt x="1373" y="442"/>
                </a:moveTo>
                <a:cubicBezTo>
                  <a:pt x="1390" y="448"/>
                  <a:pt x="1406" y="454"/>
                  <a:pt x="1423" y="465"/>
                </a:cubicBezTo>
                <a:cubicBezTo>
                  <a:pt x="1423" y="468"/>
                  <a:pt x="1422" y="469"/>
                  <a:pt x="1419" y="469"/>
                </a:cubicBezTo>
                <a:cubicBezTo>
                  <a:pt x="1416" y="469"/>
                  <a:pt x="1412" y="468"/>
                  <a:pt x="1406" y="465"/>
                </a:cubicBezTo>
                <a:cubicBezTo>
                  <a:pt x="1418" y="465"/>
                  <a:pt x="1390" y="454"/>
                  <a:pt x="1373" y="442"/>
                </a:cubicBezTo>
                <a:close/>
                <a:moveTo>
                  <a:pt x="1306" y="498"/>
                </a:moveTo>
                <a:cubicBezTo>
                  <a:pt x="1305" y="498"/>
                  <a:pt x="1305" y="499"/>
                  <a:pt x="1305" y="499"/>
                </a:cubicBezTo>
                <a:lnTo>
                  <a:pt x="1305" y="499"/>
                </a:lnTo>
                <a:cubicBezTo>
                  <a:pt x="1305" y="499"/>
                  <a:pt x="1306" y="499"/>
                  <a:pt x="1306" y="498"/>
                </a:cubicBezTo>
                <a:close/>
                <a:moveTo>
                  <a:pt x="1485" y="498"/>
                </a:moveTo>
                <a:cubicBezTo>
                  <a:pt x="1496" y="504"/>
                  <a:pt x="1507" y="510"/>
                  <a:pt x="1507" y="515"/>
                </a:cubicBezTo>
                <a:lnTo>
                  <a:pt x="1507" y="515"/>
                </a:lnTo>
                <a:cubicBezTo>
                  <a:pt x="1507" y="510"/>
                  <a:pt x="1496" y="510"/>
                  <a:pt x="1485" y="498"/>
                </a:cubicBezTo>
                <a:close/>
                <a:moveTo>
                  <a:pt x="1489" y="633"/>
                </a:moveTo>
                <a:cubicBezTo>
                  <a:pt x="1490" y="635"/>
                  <a:pt x="1490" y="637"/>
                  <a:pt x="1492" y="640"/>
                </a:cubicBezTo>
                <a:lnTo>
                  <a:pt x="1492" y="640"/>
                </a:lnTo>
                <a:cubicBezTo>
                  <a:pt x="1491" y="637"/>
                  <a:pt x="1490" y="635"/>
                  <a:pt x="1489" y="633"/>
                </a:cubicBezTo>
                <a:close/>
                <a:moveTo>
                  <a:pt x="540" y="770"/>
                </a:moveTo>
                <a:cubicBezTo>
                  <a:pt x="538" y="776"/>
                  <a:pt x="538" y="781"/>
                  <a:pt x="538" y="784"/>
                </a:cubicBezTo>
                <a:cubicBezTo>
                  <a:pt x="540" y="778"/>
                  <a:pt x="540" y="774"/>
                  <a:pt x="540" y="770"/>
                </a:cubicBezTo>
                <a:close/>
                <a:moveTo>
                  <a:pt x="1838" y="773"/>
                </a:moveTo>
                <a:lnTo>
                  <a:pt x="1838" y="773"/>
                </a:lnTo>
                <a:cubicBezTo>
                  <a:pt x="1835" y="784"/>
                  <a:pt x="1834" y="791"/>
                  <a:pt x="1834" y="794"/>
                </a:cubicBezTo>
                <a:lnTo>
                  <a:pt x="1834" y="794"/>
                </a:lnTo>
                <a:cubicBezTo>
                  <a:pt x="1836" y="786"/>
                  <a:pt x="1838" y="779"/>
                  <a:pt x="1838" y="773"/>
                </a:cubicBezTo>
                <a:close/>
                <a:moveTo>
                  <a:pt x="1826" y="806"/>
                </a:moveTo>
                <a:cubicBezTo>
                  <a:pt x="1824" y="809"/>
                  <a:pt x="1822" y="812"/>
                  <a:pt x="1822" y="814"/>
                </a:cubicBezTo>
                <a:lnTo>
                  <a:pt x="1822" y="814"/>
                </a:lnTo>
                <a:cubicBezTo>
                  <a:pt x="1824" y="812"/>
                  <a:pt x="1825" y="809"/>
                  <a:pt x="1826" y="806"/>
                </a:cubicBezTo>
                <a:close/>
                <a:moveTo>
                  <a:pt x="1788" y="935"/>
                </a:moveTo>
                <a:cubicBezTo>
                  <a:pt x="1786" y="937"/>
                  <a:pt x="1784" y="941"/>
                  <a:pt x="1782" y="947"/>
                </a:cubicBezTo>
                <a:cubicBezTo>
                  <a:pt x="1783" y="944"/>
                  <a:pt x="1785" y="939"/>
                  <a:pt x="1788" y="935"/>
                </a:cubicBezTo>
                <a:close/>
                <a:moveTo>
                  <a:pt x="325" y="1339"/>
                </a:moveTo>
                <a:lnTo>
                  <a:pt x="320" y="1355"/>
                </a:lnTo>
                <a:lnTo>
                  <a:pt x="326" y="1341"/>
                </a:lnTo>
                <a:lnTo>
                  <a:pt x="326" y="1341"/>
                </a:lnTo>
                <a:cubicBezTo>
                  <a:pt x="326" y="1340"/>
                  <a:pt x="326" y="1339"/>
                  <a:pt x="325" y="1339"/>
                </a:cubicBezTo>
                <a:close/>
                <a:moveTo>
                  <a:pt x="1406" y="1428"/>
                </a:moveTo>
                <a:cubicBezTo>
                  <a:pt x="1402" y="1428"/>
                  <a:pt x="1401" y="1428"/>
                  <a:pt x="1401" y="1430"/>
                </a:cubicBezTo>
                <a:lnTo>
                  <a:pt x="1401" y="1430"/>
                </a:lnTo>
                <a:cubicBezTo>
                  <a:pt x="1403" y="1430"/>
                  <a:pt x="1405" y="1429"/>
                  <a:pt x="1406" y="1428"/>
                </a:cubicBezTo>
                <a:close/>
                <a:moveTo>
                  <a:pt x="1265" y="1611"/>
                </a:moveTo>
                <a:lnTo>
                  <a:pt x="1265" y="1611"/>
                </a:lnTo>
                <a:cubicBezTo>
                  <a:pt x="1264" y="1613"/>
                  <a:pt x="1262" y="1616"/>
                  <a:pt x="1261" y="1619"/>
                </a:cubicBezTo>
                <a:cubicBezTo>
                  <a:pt x="1262" y="1616"/>
                  <a:pt x="1264" y="1614"/>
                  <a:pt x="1265" y="1611"/>
                </a:cubicBezTo>
                <a:close/>
                <a:moveTo>
                  <a:pt x="289" y="1627"/>
                </a:moveTo>
                <a:cubicBezTo>
                  <a:pt x="287" y="1627"/>
                  <a:pt x="283" y="1633"/>
                  <a:pt x="280" y="1638"/>
                </a:cubicBezTo>
                <a:lnTo>
                  <a:pt x="280" y="1638"/>
                </a:lnTo>
                <a:cubicBezTo>
                  <a:pt x="283" y="1634"/>
                  <a:pt x="287" y="1631"/>
                  <a:pt x="292" y="1630"/>
                </a:cubicBezTo>
                <a:cubicBezTo>
                  <a:pt x="291" y="1628"/>
                  <a:pt x="290" y="1627"/>
                  <a:pt x="289" y="1627"/>
                </a:cubicBezTo>
                <a:close/>
                <a:moveTo>
                  <a:pt x="280" y="1638"/>
                </a:moveTo>
                <a:cubicBezTo>
                  <a:pt x="279" y="1640"/>
                  <a:pt x="278" y="1642"/>
                  <a:pt x="277" y="1643"/>
                </a:cubicBezTo>
                <a:lnTo>
                  <a:pt x="277" y="1643"/>
                </a:lnTo>
                <a:cubicBezTo>
                  <a:pt x="278" y="1642"/>
                  <a:pt x="279" y="1640"/>
                  <a:pt x="280" y="1638"/>
                </a:cubicBezTo>
                <a:close/>
                <a:moveTo>
                  <a:pt x="1451" y="2139"/>
                </a:moveTo>
                <a:lnTo>
                  <a:pt x="1451" y="2139"/>
                </a:lnTo>
                <a:cubicBezTo>
                  <a:pt x="1451" y="2139"/>
                  <a:pt x="1452" y="2140"/>
                  <a:pt x="1452" y="2140"/>
                </a:cubicBezTo>
                <a:lnTo>
                  <a:pt x="1452" y="2140"/>
                </a:lnTo>
                <a:cubicBezTo>
                  <a:pt x="1452" y="2140"/>
                  <a:pt x="1452" y="2139"/>
                  <a:pt x="1451" y="2139"/>
                </a:cubicBezTo>
                <a:close/>
                <a:moveTo>
                  <a:pt x="1170" y="2159"/>
                </a:moveTo>
                <a:cubicBezTo>
                  <a:pt x="1168" y="2162"/>
                  <a:pt x="1167" y="2164"/>
                  <a:pt x="1166" y="2167"/>
                </a:cubicBezTo>
                <a:cubicBezTo>
                  <a:pt x="1168" y="2165"/>
                  <a:pt x="1170" y="2162"/>
                  <a:pt x="1170" y="2159"/>
                </a:cubicBezTo>
                <a:close/>
                <a:moveTo>
                  <a:pt x="40" y="2369"/>
                </a:moveTo>
                <a:lnTo>
                  <a:pt x="37" y="2372"/>
                </a:lnTo>
                <a:lnTo>
                  <a:pt x="37" y="2372"/>
                </a:lnTo>
                <a:cubicBezTo>
                  <a:pt x="38" y="2372"/>
                  <a:pt x="39" y="2371"/>
                  <a:pt x="40" y="2369"/>
                </a:cubicBezTo>
                <a:close/>
                <a:moveTo>
                  <a:pt x="321" y="2455"/>
                </a:moveTo>
                <a:lnTo>
                  <a:pt x="309" y="2459"/>
                </a:lnTo>
                <a:cubicBezTo>
                  <a:pt x="310" y="2463"/>
                  <a:pt x="311" y="2465"/>
                  <a:pt x="312" y="2465"/>
                </a:cubicBezTo>
                <a:cubicBezTo>
                  <a:pt x="316" y="2465"/>
                  <a:pt x="319" y="2456"/>
                  <a:pt x="321" y="2455"/>
                </a:cubicBezTo>
                <a:close/>
                <a:moveTo>
                  <a:pt x="1311" y="2593"/>
                </a:moveTo>
                <a:cubicBezTo>
                  <a:pt x="1309" y="2596"/>
                  <a:pt x="1308" y="2597"/>
                  <a:pt x="1309" y="2598"/>
                </a:cubicBezTo>
                <a:lnTo>
                  <a:pt x="1309" y="2598"/>
                </a:lnTo>
                <a:cubicBezTo>
                  <a:pt x="1310" y="2597"/>
                  <a:pt x="1310" y="2595"/>
                  <a:pt x="1311" y="2593"/>
                </a:cubicBezTo>
                <a:close/>
                <a:moveTo>
                  <a:pt x="994" y="2693"/>
                </a:moveTo>
                <a:lnTo>
                  <a:pt x="994" y="2693"/>
                </a:lnTo>
                <a:cubicBezTo>
                  <a:pt x="993" y="2697"/>
                  <a:pt x="993" y="2701"/>
                  <a:pt x="992" y="2705"/>
                </a:cubicBezTo>
                <a:cubicBezTo>
                  <a:pt x="994" y="2700"/>
                  <a:pt x="994" y="2696"/>
                  <a:pt x="994" y="2693"/>
                </a:cubicBezTo>
                <a:close/>
                <a:moveTo>
                  <a:pt x="936" y="2868"/>
                </a:moveTo>
                <a:lnTo>
                  <a:pt x="919" y="2918"/>
                </a:lnTo>
                <a:cubicBezTo>
                  <a:pt x="932" y="2901"/>
                  <a:pt x="935" y="2885"/>
                  <a:pt x="936" y="2868"/>
                </a:cubicBezTo>
                <a:close/>
                <a:moveTo>
                  <a:pt x="123" y="3732"/>
                </a:moveTo>
                <a:cubicBezTo>
                  <a:pt x="123" y="3735"/>
                  <a:pt x="124" y="3738"/>
                  <a:pt x="124" y="3741"/>
                </a:cubicBezTo>
                <a:cubicBezTo>
                  <a:pt x="124" y="3737"/>
                  <a:pt x="123" y="3734"/>
                  <a:pt x="123" y="3732"/>
                </a:cubicBezTo>
                <a:close/>
                <a:moveTo>
                  <a:pt x="1216" y="0"/>
                </a:moveTo>
                <a:cubicBezTo>
                  <a:pt x="1107" y="11"/>
                  <a:pt x="1004" y="64"/>
                  <a:pt x="916" y="124"/>
                </a:cubicBezTo>
                <a:lnTo>
                  <a:pt x="916" y="124"/>
                </a:lnTo>
                <a:cubicBezTo>
                  <a:pt x="919" y="122"/>
                  <a:pt x="922" y="121"/>
                  <a:pt x="925" y="118"/>
                </a:cubicBezTo>
                <a:lnTo>
                  <a:pt x="925" y="118"/>
                </a:lnTo>
                <a:cubicBezTo>
                  <a:pt x="925" y="134"/>
                  <a:pt x="908" y="140"/>
                  <a:pt x="886" y="151"/>
                </a:cubicBezTo>
                <a:cubicBezTo>
                  <a:pt x="863" y="162"/>
                  <a:pt x="835" y="179"/>
                  <a:pt x="824" y="202"/>
                </a:cubicBezTo>
                <a:cubicBezTo>
                  <a:pt x="829" y="192"/>
                  <a:pt x="826" y="183"/>
                  <a:pt x="824" y="183"/>
                </a:cubicBezTo>
                <a:lnTo>
                  <a:pt x="824" y="183"/>
                </a:lnTo>
                <a:cubicBezTo>
                  <a:pt x="824" y="183"/>
                  <a:pt x="824" y="184"/>
                  <a:pt x="824" y="185"/>
                </a:cubicBezTo>
                <a:cubicBezTo>
                  <a:pt x="768" y="230"/>
                  <a:pt x="729" y="297"/>
                  <a:pt x="678" y="392"/>
                </a:cubicBezTo>
                <a:lnTo>
                  <a:pt x="678" y="381"/>
                </a:lnTo>
                <a:cubicBezTo>
                  <a:pt x="650" y="414"/>
                  <a:pt x="622" y="476"/>
                  <a:pt x="600" y="515"/>
                </a:cubicBezTo>
                <a:cubicBezTo>
                  <a:pt x="600" y="529"/>
                  <a:pt x="593" y="546"/>
                  <a:pt x="596" y="546"/>
                </a:cubicBezTo>
                <a:cubicBezTo>
                  <a:pt x="597" y="546"/>
                  <a:pt x="598" y="545"/>
                  <a:pt x="600" y="543"/>
                </a:cubicBezTo>
                <a:lnTo>
                  <a:pt x="600" y="543"/>
                </a:lnTo>
                <a:cubicBezTo>
                  <a:pt x="510" y="655"/>
                  <a:pt x="527" y="795"/>
                  <a:pt x="460" y="902"/>
                </a:cubicBezTo>
                <a:cubicBezTo>
                  <a:pt x="464" y="893"/>
                  <a:pt x="465" y="876"/>
                  <a:pt x="463" y="876"/>
                </a:cubicBezTo>
                <a:lnTo>
                  <a:pt x="463" y="876"/>
                </a:lnTo>
                <a:cubicBezTo>
                  <a:pt x="462" y="876"/>
                  <a:pt x="461" y="877"/>
                  <a:pt x="460" y="879"/>
                </a:cubicBezTo>
                <a:lnTo>
                  <a:pt x="438" y="980"/>
                </a:lnTo>
                <a:cubicBezTo>
                  <a:pt x="449" y="975"/>
                  <a:pt x="449" y="969"/>
                  <a:pt x="460" y="952"/>
                </a:cubicBezTo>
                <a:lnTo>
                  <a:pt x="460" y="952"/>
                </a:lnTo>
                <a:cubicBezTo>
                  <a:pt x="466" y="969"/>
                  <a:pt x="460" y="997"/>
                  <a:pt x="454" y="1019"/>
                </a:cubicBezTo>
                <a:cubicBezTo>
                  <a:pt x="456" y="1005"/>
                  <a:pt x="455" y="1000"/>
                  <a:pt x="452" y="1000"/>
                </a:cubicBezTo>
                <a:cubicBezTo>
                  <a:pt x="447" y="1000"/>
                  <a:pt x="434" y="1025"/>
                  <a:pt x="426" y="1036"/>
                </a:cubicBezTo>
                <a:cubicBezTo>
                  <a:pt x="427" y="1035"/>
                  <a:pt x="428" y="1034"/>
                  <a:pt x="429" y="1034"/>
                </a:cubicBezTo>
                <a:cubicBezTo>
                  <a:pt x="430" y="1034"/>
                  <a:pt x="431" y="1036"/>
                  <a:pt x="431" y="1037"/>
                </a:cubicBezTo>
                <a:lnTo>
                  <a:pt x="431" y="1037"/>
                </a:lnTo>
                <a:cubicBezTo>
                  <a:pt x="399" y="1086"/>
                  <a:pt x="454" y="1053"/>
                  <a:pt x="421" y="1120"/>
                </a:cubicBezTo>
                <a:lnTo>
                  <a:pt x="415" y="1115"/>
                </a:lnTo>
                <a:cubicBezTo>
                  <a:pt x="410" y="1143"/>
                  <a:pt x="410" y="1171"/>
                  <a:pt x="398" y="1199"/>
                </a:cubicBezTo>
                <a:cubicBezTo>
                  <a:pt x="397" y="1199"/>
                  <a:pt x="396" y="1199"/>
                  <a:pt x="395" y="1199"/>
                </a:cubicBezTo>
                <a:cubicBezTo>
                  <a:pt x="385" y="1199"/>
                  <a:pt x="403" y="1170"/>
                  <a:pt x="393" y="1165"/>
                </a:cubicBezTo>
                <a:lnTo>
                  <a:pt x="393" y="1165"/>
                </a:lnTo>
                <a:cubicBezTo>
                  <a:pt x="381" y="1204"/>
                  <a:pt x="393" y="1249"/>
                  <a:pt x="370" y="1283"/>
                </a:cubicBezTo>
                <a:cubicBezTo>
                  <a:pt x="370" y="1266"/>
                  <a:pt x="376" y="1238"/>
                  <a:pt x="381" y="1221"/>
                </a:cubicBezTo>
                <a:lnTo>
                  <a:pt x="381" y="1221"/>
                </a:lnTo>
                <a:cubicBezTo>
                  <a:pt x="353" y="1260"/>
                  <a:pt x="353" y="1266"/>
                  <a:pt x="342" y="1294"/>
                </a:cubicBezTo>
                <a:lnTo>
                  <a:pt x="348" y="1288"/>
                </a:lnTo>
                <a:lnTo>
                  <a:pt x="326" y="1341"/>
                </a:lnTo>
                <a:lnTo>
                  <a:pt x="326" y="1341"/>
                </a:lnTo>
                <a:cubicBezTo>
                  <a:pt x="341" y="1401"/>
                  <a:pt x="303" y="1446"/>
                  <a:pt x="303" y="1518"/>
                </a:cubicBezTo>
                <a:cubicBezTo>
                  <a:pt x="303" y="1490"/>
                  <a:pt x="302" y="1482"/>
                  <a:pt x="300" y="1482"/>
                </a:cubicBezTo>
                <a:cubicBezTo>
                  <a:pt x="298" y="1482"/>
                  <a:pt x="293" y="1497"/>
                  <a:pt x="285" y="1497"/>
                </a:cubicBezTo>
                <a:cubicBezTo>
                  <a:pt x="284" y="1497"/>
                  <a:pt x="282" y="1496"/>
                  <a:pt x="281" y="1495"/>
                </a:cubicBezTo>
                <a:cubicBezTo>
                  <a:pt x="276" y="1510"/>
                  <a:pt x="266" y="1530"/>
                  <a:pt x="260" y="1530"/>
                </a:cubicBezTo>
                <a:cubicBezTo>
                  <a:pt x="260" y="1530"/>
                  <a:pt x="259" y="1530"/>
                  <a:pt x="258" y="1529"/>
                </a:cubicBezTo>
                <a:lnTo>
                  <a:pt x="258" y="1529"/>
                </a:lnTo>
                <a:cubicBezTo>
                  <a:pt x="264" y="1563"/>
                  <a:pt x="236" y="1579"/>
                  <a:pt x="236" y="1630"/>
                </a:cubicBezTo>
                <a:cubicBezTo>
                  <a:pt x="231" y="1630"/>
                  <a:pt x="226" y="1654"/>
                  <a:pt x="221" y="1654"/>
                </a:cubicBezTo>
                <a:cubicBezTo>
                  <a:pt x="221" y="1654"/>
                  <a:pt x="220" y="1654"/>
                  <a:pt x="219" y="1652"/>
                </a:cubicBezTo>
                <a:cubicBezTo>
                  <a:pt x="216" y="1666"/>
                  <a:pt x="215" y="1671"/>
                  <a:pt x="217" y="1671"/>
                </a:cubicBezTo>
                <a:cubicBezTo>
                  <a:pt x="219" y="1671"/>
                  <a:pt x="229" y="1652"/>
                  <a:pt x="230" y="1652"/>
                </a:cubicBezTo>
                <a:cubicBezTo>
                  <a:pt x="230" y="1652"/>
                  <a:pt x="230" y="1652"/>
                  <a:pt x="230" y="1652"/>
                </a:cubicBezTo>
                <a:cubicBezTo>
                  <a:pt x="230" y="1719"/>
                  <a:pt x="169" y="1798"/>
                  <a:pt x="163" y="1893"/>
                </a:cubicBezTo>
                <a:cubicBezTo>
                  <a:pt x="146" y="1977"/>
                  <a:pt x="157" y="1994"/>
                  <a:pt x="141" y="2072"/>
                </a:cubicBezTo>
                <a:cubicBezTo>
                  <a:pt x="137" y="2077"/>
                  <a:pt x="135" y="2078"/>
                  <a:pt x="133" y="2078"/>
                </a:cubicBezTo>
                <a:cubicBezTo>
                  <a:pt x="126" y="2078"/>
                  <a:pt x="129" y="2050"/>
                  <a:pt x="129" y="2050"/>
                </a:cubicBezTo>
                <a:lnTo>
                  <a:pt x="129" y="2050"/>
                </a:lnTo>
                <a:cubicBezTo>
                  <a:pt x="113" y="2083"/>
                  <a:pt x="107" y="2117"/>
                  <a:pt x="96" y="2156"/>
                </a:cubicBezTo>
                <a:cubicBezTo>
                  <a:pt x="96" y="2153"/>
                  <a:pt x="95" y="2151"/>
                  <a:pt x="94" y="2151"/>
                </a:cubicBezTo>
                <a:cubicBezTo>
                  <a:pt x="92" y="2151"/>
                  <a:pt x="89" y="2158"/>
                  <a:pt x="85" y="2162"/>
                </a:cubicBezTo>
                <a:cubicBezTo>
                  <a:pt x="73" y="2195"/>
                  <a:pt x="90" y="2190"/>
                  <a:pt x="73" y="2229"/>
                </a:cubicBezTo>
                <a:cubicBezTo>
                  <a:pt x="73" y="2218"/>
                  <a:pt x="68" y="2207"/>
                  <a:pt x="68" y="2190"/>
                </a:cubicBezTo>
                <a:cubicBezTo>
                  <a:pt x="57" y="2229"/>
                  <a:pt x="57" y="2268"/>
                  <a:pt x="51" y="2307"/>
                </a:cubicBezTo>
                <a:cubicBezTo>
                  <a:pt x="50" y="2307"/>
                  <a:pt x="49" y="2308"/>
                  <a:pt x="48" y="2308"/>
                </a:cubicBezTo>
                <a:lnTo>
                  <a:pt x="48" y="2308"/>
                </a:lnTo>
                <a:cubicBezTo>
                  <a:pt x="41" y="2307"/>
                  <a:pt x="45" y="2278"/>
                  <a:pt x="45" y="2263"/>
                </a:cubicBezTo>
                <a:lnTo>
                  <a:pt x="45" y="2263"/>
                </a:lnTo>
                <a:cubicBezTo>
                  <a:pt x="34" y="2307"/>
                  <a:pt x="17" y="2375"/>
                  <a:pt x="23" y="2391"/>
                </a:cubicBezTo>
                <a:lnTo>
                  <a:pt x="37" y="2372"/>
                </a:lnTo>
                <a:lnTo>
                  <a:pt x="37" y="2372"/>
                </a:lnTo>
                <a:cubicBezTo>
                  <a:pt x="36" y="2373"/>
                  <a:pt x="35" y="2374"/>
                  <a:pt x="34" y="2374"/>
                </a:cubicBezTo>
                <a:cubicBezTo>
                  <a:pt x="29" y="2374"/>
                  <a:pt x="25" y="2366"/>
                  <a:pt x="29" y="2358"/>
                </a:cubicBezTo>
                <a:cubicBezTo>
                  <a:pt x="29" y="2324"/>
                  <a:pt x="41" y="2311"/>
                  <a:pt x="48" y="2308"/>
                </a:cubicBezTo>
                <a:lnTo>
                  <a:pt x="48" y="2308"/>
                </a:lnTo>
                <a:cubicBezTo>
                  <a:pt x="49" y="2308"/>
                  <a:pt x="49" y="2308"/>
                  <a:pt x="49" y="2308"/>
                </a:cubicBezTo>
                <a:cubicBezTo>
                  <a:pt x="49" y="2308"/>
                  <a:pt x="50" y="2308"/>
                  <a:pt x="51" y="2307"/>
                </a:cubicBezTo>
                <a:lnTo>
                  <a:pt x="51" y="2307"/>
                </a:lnTo>
                <a:lnTo>
                  <a:pt x="45" y="2335"/>
                </a:lnTo>
                <a:cubicBezTo>
                  <a:pt x="79" y="2319"/>
                  <a:pt x="73" y="2229"/>
                  <a:pt x="90" y="2173"/>
                </a:cubicBezTo>
                <a:lnTo>
                  <a:pt x="101" y="2201"/>
                </a:lnTo>
                <a:lnTo>
                  <a:pt x="107" y="2145"/>
                </a:lnTo>
                <a:cubicBezTo>
                  <a:pt x="110" y="2140"/>
                  <a:pt x="113" y="2136"/>
                  <a:pt x="116" y="2136"/>
                </a:cubicBezTo>
                <a:cubicBezTo>
                  <a:pt x="119" y="2136"/>
                  <a:pt x="121" y="2141"/>
                  <a:pt x="118" y="2156"/>
                </a:cubicBezTo>
                <a:cubicBezTo>
                  <a:pt x="141" y="2123"/>
                  <a:pt x="124" y="2117"/>
                  <a:pt x="146" y="2089"/>
                </a:cubicBezTo>
                <a:cubicBezTo>
                  <a:pt x="146" y="2089"/>
                  <a:pt x="146" y="2089"/>
                  <a:pt x="146" y="2095"/>
                </a:cubicBezTo>
                <a:lnTo>
                  <a:pt x="152" y="2055"/>
                </a:lnTo>
                <a:cubicBezTo>
                  <a:pt x="152" y="2057"/>
                  <a:pt x="154" y="2057"/>
                  <a:pt x="156" y="2057"/>
                </a:cubicBezTo>
                <a:lnTo>
                  <a:pt x="156" y="2057"/>
                </a:lnTo>
                <a:cubicBezTo>
                  <a:pt x="160" y="2057"/>
                  <a:pt x="165" y="2057"/>
                  <a:pt x="157" y="2072"/>
                </a:cubicBezTo>
                <a:cubicBezTo>
                  <a:pt x="191" y="2011"/>
                  <a:pt x="174" y="1960"/>
                  <a:pt x="197" y="1938"/>
                </a:cubicBezTo>
                <a:lnTo>
                  <a:pt x="197" y="1943"/>
                </a:lnTo>
                <a:cubicBezTo>
                  <a:pt x="208" y="1896"/>
                  <a:pt x="205" y="1893"/>
                  <a:pt x="200" y="1893"/>
                </a:cubicBezTo>
                <a:cubicBezTo>
                  <a:pt x="200" y="1893"/>
                  <a:pt x="199" y="1893"/>
                  <a:pt x="198" y="1893"/>
                </a:cubicBezTo>
                <a:cubicBezTo>
                  <a:pt x="194" y="1893"/>
                  <a:pt x="189" y="1891"/>
                  <a:pt x="191" y="1859"/>
                </a:cubicBezTo>
                <a:lnTo>
                  <a:pt x="241" y="1820"/>
                </a:lnTo>
                <a:lnTo>
                  <a:pt x="230" y="1809"/>
                </a:lnTo>
                <a:cubicBezTo>
                  <a:pt x="230" y="1799"/>
                  <a:pt x="239" y="1785"/>
                  <a:pt x="241" y="1785"/>
                </a:cubicBezTo>
                <a:cubicBezTo>
                  <a:pt x="241" y="1785"/>
                  <a:pt x="241" y="1786"/>
                  <a:pt x="241" y="1787"/>
                </a:cubicBezTo>
                <a:cubicBezTo>
                  <a:pt x="244" y="1772"/>
                  <a:pt x="243" y="1768"/>
                  <a:pt x="242" y="1768"/>
                </a:cubicBezTo>
                <a:lnTo>
                  <a:pt x="242" y="1768"/>
                </a:lnTo>
                <a:cubicBezTo>
                  <a:pt x="241" y="1768"/>
                  <a:pt x="239" y="1772"/>
                  <a:pt x="238" y="1772"/>
                </a:cubicBezTo>
                <a:cubicBezTo>
                  <a:pt x="237" y="1772"/>
                  <a:pt x="236" y="1770"/>
                  <a:pt x="236" y="1764"/>
                </a:cubicBezTo>
                <a:cubicBezTo>
                  <a:pt x="254" y="1733"/>
                  <a:pt x="261" y="1671"/>
                  <a:pt x="277" y="1643"/>
                </a:cubicBezTo>
                <a:lnTo>
                  <a:pt x="277" y="1643"/>
                </a:lnTo>
                <a:cubicBezTo>
                  <a:pt x="276" y="1644"/>
                  <a:pt x="276" y="1644"/>
                  <a:pt x="275" y="1644"/>
                </a:cubicBezTo>
                <a:cubicBezTo>
                  <a:pt x="274" y="1644"/>
                  <a:pt x="273" y="1639"/>
                  <a:pt x="275" y="1624"/>
                </a:cubicBezTo>
                <a:cubicBezTo>
                  <a:pt x="303" y="1613"/>
                  <a:pt x="292" y="1563"/>
                  <a:pt x="314" y="1523"/>
                </a:cubicBezTo>
                <a:lnTo>
                  <a:pt x="314" y="1523"/>
                </a:lnTo>
                <a:cubicBezTo>
                  <a:pt x="318" y="1535"/>
                  <a:pt x="311" y="1557"/>
                  <a:pt x="314" y="1557"/>
                </a:cubicBezTo>
                <a:cubicBezTo>
                  <a:pt x="315" y="1557"/>
                  <a:pt x="318" y="1552"/>
                  <a:pt x="325" y="1540"/>
                </a:cubicBezTo>
                <a:cubicBezTo>
                  <a:pt x="314" y="1507"/>
                  <a:pt x="359" y="1462"/>
                  <a:pt x="365" y="1423"/>
                </a:cubicBezTo>
                <a:cubicBezTo>
                  <a:pt x="348" y="1417"/>
                  <a:pt x="381" y="1344"/>
                  <a:pt x="393" y="1283"/>
                </a:cubicBezTo>
                <a:cubicBezTo>
                  <a:pt x="393" y="1283"/>
                  <a:pt x="393" y="1283"/>
                  <a:pt x="393" y="1283"/>
                </a:cubicBezTo>
                <a:cubicBezTo>
                  <a:pt x="400" y="1283"/>
                  <a:pt x="438" y="1169"/>
                  <a:pt x="460" y="1120"/>
                </a:cubicBezTo>
                <a:cubicBezTo>
                  <a:pt x="449" y="1103"/>
                  <a:pt x="466" y="1047"/>
                  <a:pt x="477" y="1008"/>
                </a:cubicBezTo>
                <a:cubicBezTo>
                  <a:pt x="488" y="1008"/>
                  <a:pt x="488" y="1019"/>
                  <a:pt x="482" y="1042"/>
                </a:cubicBezTo>
                <a:lnTo>
                  <a:pt x="499" y="1003"/>
                </a:lnTo>
                <a:cubicBezTo>
                  <a:pt x="494" y="991"/>
                  <a:pt x="494" y="980"/>
                  <a:pt x="499" y="952"/>
                </a:cubicBezTo>
                <a:lnTo>
                  <a:pt x="510" y="969"/>
                </a:lnTo>
                <a:cubicBezTo>
                  <a:pt x="527" y="913"/>
                  <a:pt x="527" y="857"/>
                  <a:pt x="555" y="795"/>
                </a:cubicBezTo>
                <a:cubicBezTo>
                  <a:pt x="555" y="794"/>
                  <a:pt x="554" y="794"/>
                  <a:pt x="552" y="794"/>
                </a:cubicBezTo>
                <a:cubicBezTo>
                  <a:pt x="547" y="794"/>
                  <a:pt x="537" y="802"/>
                  <a:pt x="529" y="802"/>
                </a:cubicBezTo>
                <a:cubicBezTo>
                  <a:pt x="521" y="802"/>
                  <a:pt x="517" y="794"/>
                  <a:pt x="522" y="762"/>
                </a:cubicBezTo>
                <a:cubicBezTo>
                  <a:pt x="530" y="762"/>
                  <a:pt x="538" y="762"/>
                  <a:pt x="540" y="770"/>
                </a:cubicBezTo>
                <a:lnTo>
                  <a:pt x="540" y="770"/>
                </a:lnTo>
                <a:cubicBezTo>
                  <a:pt x="541" y="764"/>
                  <a:pt x="544" y="756"/>
                  <a:pt x="550" y="750"/>
                </a:cubicBezTo>
                <a:lnTo>
                  <a:pt x="550" y="778"/>
                </a:lnTo>
                <a:cubicBezTo>
                  <a:pt x="561" y="750"/>
                  <a:pt x="544" y="762"/>
                  <a:pt x="555" y="739"/>
                </a:cubicBezTo>
                <a:cubicBezTo>
                  <a:pt x="560" y="739"/>
                  <a:pt x="565" y="727"/>
                  <a:pt x="570" y="727"/>
                </a:cubicBezTo>
                <a:cubicBezTo>
                  <a:pt x="570" y="727"/>
                  <a:pt x="571" y="727"/>
                  <a:pt x="572" y="728"/>
                </a:cubicBezTo>
                <a:cubicBezTo>
                  <a:pt x="572" y="734"/>
                  <a:pt x="561" y="745"/>
                  <a:pt x="561" y="756"/>
                </a:cubicBezTo>
                <a:cubicBezTo>
                  <a:pt x="572" y="734"/>
                  <a:pt x="589" y="700"/>
                  <a:pt x="600" y="694"/>
                </a:cubicBezTo>
                <a:cubicBezTo>
                  <a:pt x="594" y="694"/>
                  <a:pt x="589" y="689"/>
                  <a:pt x="594" y="666"/>
                </a:cubicBezTo>
                <a:cubicBezTo>
                  <a:pt x="603" y="641"/>
                  <a:pt x="607" y="638"/>
                  <a:pt x="611" y="638"/>
                </a:cubicBezTo>
                <a:cubicBezTo>
                  <a:pt x="612" y="638"/>
                  <a:pt x="614" y="639"/>
                  <a:pt x="615" y="639"/>
                </a:cubicBezTo>
                <a:cubicBezTo>
                  <a:pt x="618" y="639"/>
                  <a:pt x="622" y="637"/>
                  <a:pt x="628" y="627"/>
                </a:cubicBezTo>
                <a:cubicBezTo>
                  <a:pt x="628" y="610"/>
                  <a:pt x="645" y="582"/>
                  <a:pt x="634" y="577"/>
                </a:cubicBezTo>
                <a:cubicBezTo>
                  <a:pt x="639" y="566"/>
                  <a:pt x="645" y="566"/>
                  <a:pt x="656" y="560"/>
                </a:cubicBezTo>
                <a:cubicBezTo>
                  <a:pt x="656" y="535"/>
                  <a:pt x="700" y="461"/>
                  <a:pt x="690" y="461"/>
                </a:cubicBezTo>
                <a:lnTo>
                  <a:pt x="690" y="461"/>
                </a:lnTo>
                <a:cubicBezTo>
                  <a:pt x="689" y="461"/>
                  <a:pt x="687" y="462"/>
                  <a:pt x="684" y="465"/>
                </a:cubicBezTo>
                <a:lnTo>
                  <a:pt x="678" y="470"/>
                </a:lnTo>
                <a:cubicBezTo>
                  <a:pt x="678" y="470"/>
                  <a:pt x="678" y="465"/>
                  <a:pt x="678" y="465"/>
                </a:cubicBezTo>
                <a:cubicBezTo>
                  <a:pt x="712" y="381"/>
                  <a:pt x="785" y="308"/>
                  <a:pt x="841" y="241"/>
                </a:cubicBezTo>
                <a:lnTo>
                  <a:pt x="846" y="246"/>
                </a:lnTo>
                <a:cubicBezTo>
                  <a:pt x="863" y="224"/>
                  <a:pt x="886" y="202"/>
                  <a:pt x="908" y="185"/>
                </a:cubicBezTo>
                <a:cubicBezTo>
                  <a:pt x="925" y="168"/>
                  <a:pt x="947" y="151"/>
                  <a:pt x="958" y="134"/>
                </a:cubicBezTo>
                <a:cubicBezTo>
                  <a:pt x="968" y="131"/>
                  <a:pt x="980" y="128"/>
                  <a:pt x="987" y="128"/>
                </a:cubicBezTo>
                <a:cubicBezTo>
                  <a:pt x="992" y="128"/>
                  <a:pt x="994" y="130"/>
                  <a:pt x="992" y="134"/>
                </a:cubicBezTo>
                <a:cubicBezTo>
                  <a:pt x="1026" y="112"/>
                  <a:pt x="1031" y="106"/>
                  <a:pt x="1087" y="90"/>
                </a:cubicBezTo>
                <a:lnTo>
                  <a:pt x="1087" y="90"/>
                </a:lnTo>
                <a:cubicBezTo>
                  <a:pt x="1070" y="101"/>
                  <a:pt x="1075" y="101"/>
                  <a:pt x="1076" y="101"/>
                </a:cubicBezTo>
                <a:cubicBezTo>
                  <a:pt x="1077" y="101"/>
                  <a:pt x="1076" y="101"/>
                  <a:pt x="1048" y="112"/>
                </a:cubicBezTo>
                <a:cubicBezTo>
                  <a:pt x="1098" y="95"/>
                  <a:pt x="1115" y="101"/>
                  <a:pt x="1166" y="78"/>
                </a:cubicBezTo>
                <a:lnTo>
                  <a:pt x="1166" y="78"/>
                </a:lnTo>
                <a:cubicBezTo>
                  <a:pt x="1158" y="83"/>
                  <a:pt x="1164" y="85"/>
                  <a:pt x="1175" y="85"/>
                </a:cubicBezTo>
                <a:cubicBezTo>
                  <a:pt x="1190" y="85"/>
                  <a:pt x="1214" y="82"/>
                  <a:pt x="1227" y="78"/>
                </a:cubicBezTo>
                <a:cubicBezTo>
                  <a:pt x="1216" y="78"/>
                  <a:pt x="1205" y="73"/>
                  <a:pt x="1194" y="73"/>
                </a:cubicBezTo>
                <a:cubicBezTo>
                  <a:pt x="1222" y="67"/>
                  <a:pt x="1244" y="67"/>
                  <a:pt x="1266" y="67"/>
                </a:cubicBezTo>
                <a:lnTo>
                  <a:pt x="1255" y="84"/>
                </a:lnTo>
                <a:cubicBezTo>
                  <a:pt x="1280" y="87"/>
                  <a:pt x="1306" y="87"/>
                  <a:pt x="1330" y="87"/>
                </a:cubicBezTo>
                <a:cubicBezTo>
                  <a:pt x="1355" y="87"/>
                  <a:pt x="1378" y="87"/>
                  <a:pt x="1401" y="90"/>
                </a:cubicBezTo>
                <a:cubicBezTo>
                  <a:pt x="1446" y="90"/>
                  <a:pt x="1485" y="95"/>
                  <a:pt x="1518" y="123"/>
                </a:cubicBezTo>
                <a:cubicBezTo>
                  <a:pt x="1546" y="123"/>
                  <a:pt x="1468" y="95"/>
                  <a:pt x="1496" y="95"/>
                </a:cubicBezTo>
                <a:cubicBezTo>
                  <a:pt x="1541" y="112"/>
                  <a:pt x="1574" y="151"/>
                  <a:pt x="1591" y="162"/>
                </a:cubicBezTo>
                <a:cubicBezTo>
                  <a:pt x="1642" y="202"/>
                  <a:pt x="1653" y="174"/>
                  <a:pt x="1709" y="218"/>
                </a:cubicBezTo>
                <a:cubicBezTo>
                  <a:pt x="1706" y="212"/>
                  <a:pt x="1704" y="204"/>
                  <a:pt x="1712" y="204"/>
                </a:cubicBezTo>
                <a:cubicBezTo>
                  <a:pt x="1717" y="204"/>
                  <a:pt x="1728" y="209"/>
                  <a:pt x="1748" y="224"/>
                </a:cubicBezTo>
                <a:cubicBezTo>
                  <a:pt x="1778" y="250"/>
                  <a:pt x="1779" y="269"/>
                  <a:pt x="1767" y="269"/>
                </a:cubicBezTo>
                <a:cubicBezTo>
                  <a:pt x="1763" y="269"/>
                  <a:pt x="1759" y="267"/>
                  <a:pt x="1754" y="263"/>
                </a:cubicBezTo>
                <a:cubicBezTo>
                  <a:pt x="1742" y="252"/>
                  <a:pt x="1742" y="252"/>
                  <a:pt x="1742" y="246"/>
                </a:cubicBezTo>
                <a:cubicBezTo>
                  <a:pt x="1736" y="243"/>
                  <a:pt x="1727" y="238"/>
                  <a:pt x="1723" y="238"/>
                </a:cubicBezTo>
                <a:lnTo>
                  <a:pt x="1723" y="238"/>
                </a:lnTo>
                <a:cubicBezTo>
                  <a:pt x="1721" y="238"/>
                  <a:pt x="1721" y="240"/>
                  <a:pt x="1726" y="246"/>
                </a:cubicBezTo>
                <a:lnTo>
                  <a:pt x="1731" y="246"/>
                </a:lnTo>
                <a:cubicBezTo>
                  <a:pt x="1747" y="262"/>
                  <a:pt x="1783" y="308"/>
                  <a:pt x="1773" y="308"/>
                </a:cubicBezTo>
                <a:cubicBezTo>
                  <a:pt x="1772" y="308"/>
                  <a:pt x="1771" y="308"/>
                  <a:pt x="1770" y="308"/>
                </a:cubicBezTo>
                <a:lnTo>
                  <a:pt x="1770" y="308"/>
                </a:lnTo>
                <a:cubicBezTo>
                  <a:pt x="1780" y="316"/>
                  <a:pt x="1785" y="319"/>
                  <a:pt x="1787" y="319"/>
                </a:cubicBezTo>
                <a:cubicBezTo>
                  <a:pt x="1791" y="319"/>
                  <a:pt x="1784" y="306"/>
                  <a:pt x="1776" y="291"/>
                </a:cubicBezTo>
                <a:lnTo>
                  <a:pt x="1776" y="291"/>
                </a:lnTo>
                <a:cubicBezTo>
                  <a:pt x="1804" y="342"/>
                  <a:pt x="1832" y="370"/>
                  <a:pt x="1849" y="426"/>
                </a:cubicBezTo>
                <a:cubicBezTo>
                  <a:pt x="1849" y="421"/>
                  <a:pt x="1853" y="413"/>
                  <a:pt x="1854" y="413"/>
                </a:cubicBezTo>
                <a:cubicBezTo>
                  <a:pt x="1854" y="413"/>
                  <a:pt x="1854" y="413"/>
                  <a:pt x="1854" y="414"/>
                </a:cubicBezTo>
                <a:cubicBezTo>
                  <a:pt x="1882" y="504"/>
                  <a:pt x="1882" y="448"/>
                  <a:pt x="1899" y="510"/>
                </a:cubicBezTo>
                <a:cubicBezTo>
                  <a:pt x="1897" y="525"/>
                  <a:pt x="1893" y="527"/>
                  <a:pt x="1890" y="527"/>
                </a:cubicBezTo>
                <a:cubicBezTo>
                  <a:pt x="1889" y="527"/>
                  <a:pt x="1889" y="526"/>
                  <a:pt x="1888" y="526"/>
                </a:cubicBezTo>
                <a:lnTo>
                  <a:pt x="1888" y="526"/>
                </a:lnTo>
                <a:cubicBezTo>
                  <a:pt x="1885" y="526"/>
                  <a:pt x="1885" y="529"/>
                  <a:pt x="1894" y="560"/>
                </a:cubicBezTo>
                <a:cubicBezTo>
                  <a:pt x="1892" y="575"/>
                  <a:pt x="1889" y="580"/>
                  <a:pt x="1886" y="580"/>
                </a:cubicBezTo>
                <a:cubicBezTo>
                  <a:pt x="1880" y="580"/>
                  <a:pt x="1875" y="565"/>
                  <a:pt x="1871" y="554"/>
                </a:cubicBezTo>
                <a:lnTo>
                  <a:pt x="1871" y="554"/>
                </a:lnTo>
                <a:cubicBezTo>
                  <a:pt x="1888" y="610"/>
                  <a:pt x="1860" y="661"/>
                  <a:pt x="1854" y="689"/>
                </a:cubicBezTo>
                <a:lnTo>
                  <a:pt x="1854" y="661"/>
                </a:lnTo>
                <a:cubicBezTo>
                  <a:pt x="1854" y="678"/>
                  <a:pt x="1849" y="694"/>
                  <a:pt x="1849" y="706"/>
                </a:cubicBezTo>
                <a:lnTo>
                  <a:pt x="1860" y="694"/>
                </a:lnTo>
                <a:lnTo>
                  <a:pt x="1860" y="694"/>
                </a:lnTo>
                <a:cubicBezTo>
                  <a:pt x="1854" y="711"/>
                  <a:pt x="1854" y="722"/>
                  <a:pt x="1849" y="722"/>
                </a:cubicBezTo>
                <a:cubicBezTo>
                  <a:pt x="1849" y="729"/>
                  <a:pt x="1851" y="731"/>
                  <a:pt x="1854" y="731"/>
                </a:cubicBezTo>
                <a:cubicBezTo>
                  <a:pt x="1856" y="731"/>
                  <a:pt x="1859" y="730"/>
                  <a:pt x="1862" y="730"/>
                </a:cubicBezTo>
                <a:cubicBezTo>
                  <a:pt x="1867" y="730"/>
                  <a:pt x="1871" y="733"/>
                  <a:pt x="1871" y="750"/>
                </a:cubicBezTo>
                <a:cubicBezTo>
                  <a:pt x="1860" y="773"/>
                  <a:pt x="1854" y="829"/>
                  <a:pt x="1838" y="829"/>
                </a:cubicBezTo>
                <a:cubicBezTo>
                  <a:pt x="1848" y="801"/>
                  <a:pt x="1848" y="795"/>
                  <a:pt x="1845" y="795"/>
                </a:cubicBezTo>
                <a:lnTo>
                  <a:pt x="1845" y="795"/>
                </a:lnTo>
                <a:cubicBezTo>
                  <a:pt x="1843" y="795"/>
                  <a:pt x="1839" y="799"/>
                  <a:pt x="1837" y="799"/>
                </a:cubicBezTo>
                <a:cubicBezTo>
                  <a:pt x="1835" y="799"/>
                  <a:pt x="1834" y="798"/>
                  <a:pt x="1834" y="794"/>
                </a:cubicBezTo>
                <a:lnTo>
                  <a:pt x="1834" y="794"/>
                </a:lnTo>
                <a:cubicBezTo>
                  <a:pt x="1832" y="802"/>
                  <a:pt x="1829" y="810"/>
                  <a:pt x="1826" y="818"/>
                </a:cubicBezTo>
                <a:cubicBezTo>
                  <a:pt x="1824" y="818"/>
                  <a:pt x="1822" y="816"/>
                  <a:pt x="1822" y="814"/>
                </a:cubicBezTo>
                <a:lnTo>
                  <a:pt x="1822" y="814"/>
                </a:lnTo>
                <a:cubicBezTo>
                  <a:pt x="1791" y="872"/>
                  <a:pt x="1831" y="849"/>
                  <a:pt x="1804" y="924"/>
                </a:cubicBezTo>
                <a:cubicBezTo>
                  <a:pt x="1804" y="920"/>
                  <a:pt x="1803" y="919"/>
                  <a:pt x="1802" y="919"/>
                </a:cubicBezTo>
                <a:cubicBezTo>
                  <a:pt x="1799" y="919"/>
                  <a:pt x="1793" y="927"/>
                  <a:pt x="1788" y="935"/>
                </a:cubicBezTo>
                <a:lnTo>
                  <a:pt x="1788" y="935"/>
                </a:lnTo>
                <a:cubicBezTo>
                  <a:pt x="1790" y="933"/>
                  <a:pt x="1791" y="932"/>
                  <a:pt x="1793" y="932"/>
                </a:cubicBezTo>
                <a:cubicBezTo>
                  <a:pt x="1799" y="932"/>
                  <a:pt x="1802" y="947"/>
                  <a:pt x="1798" y="969"/>
                </a:cubicBezTo>
                <a:cubicBezTo>
                  <a:pt x="1776" y="1014"/>
                  <a:pt x="1787" y="1019"/>
                  <a:pt x="1776" y="1047"/>
                </a:cubicBezTo>
                <a:lnTo>
                  <a:pt x="1793" y="1019"/>
                </a:lnTo>
                <a:lnTo>
                  <a:pt x="1793" y="1019"/>
                </a:lnTo>
                <a:cubicBezTo>
                  <a:pt x="1793" y="1031"/>
                  <a:pt x="1787" y="1053"/>
                  <a:pt x="1782" y="1087"/>
                </a:cubicBezTo>
                <a:cubicBezTo>
                  <a:pt x="1781" y="1087"/>
                  <a:pt x="1780" y="1087"/>
                  <a:pt x="1779" y="1087"/>
                </a:cubicBezTo>
                <a:cubicBezTo>
                  <a:pt x="1773" y="1087"/>
                  <a:pt x="1779" y="1067"/>
                  <a:pt x="1778" y="1067"/>
                </a:cubicBezTo>
                <a:lnTo>
                  <a:pt x="1778" y="1067"/>
                </a:lnTo>
                <a:cubicBezTo>
                  <a:pt x="1777" y="1067"/>
                  <a:pt x="1777" y="1068"/>
                  <a:pt x="1776" y="1070"/>
                </a:cubicBezTo>
                <a:cubicBezTo>
                  <a:pt x="1782" y="1109"/>
                  <a:pt x="1737" y="1148"/>
                  <a:pt x="1731" y="1204"/>
                </a:cubicBezTo>
                <a:cubicBezTo>
                  <a:pt x="1727" y="1213"/>
                  <a:pt x="1723" y="1215"/>
                  <a:pt x="1720" y="1215"/>
                </a:cubicBezTo>
                <a:cubicBezTo>
                  <a:pt x="1717" y="1215"/>
                  <a:pt x="1715" y="1214"/>
                  <a:pt x="1713" y="1214"/>
                </a:cubicBezTo>
                <a:cubicBezTo>
                  <a:pt x="1710" y="1214"/>
                  <a:pt x="1707" y="1215"/>
                  <a:pt x="1703" y="1221"/>
                </a:cubicBezTo>
                <a:cubicBezTo>
                  <a:pt x="1698" y="1283"/>
                  <a:pt x="1675" y="1283"/>
                  <a:pt x="1664" y="1350"/>
                </a:cubicBezTo>
                <a:cubicBezTo>
                  <a:pt x="1671" y="1343"/>
                  <a:pt x="1675" y="1338"/>
                  <a:pt x="1677" y="1338"/>
                </a:cubicBezTo>
                <a:lnTo>
                  <a:pt x="1677" y="1338"/>
                </a:lnTo>
                <a:cubicBezTo>
                  <a:pt x="1680" y="1338"/>
                  <a:pt x="1679" y="1348"/>
                  <a:pt x="1675" y="1378"/>
                </a:cubicBezTo>
                <a:lnTo>
                  <a:pt x="1698" y="1271"/>
                </a:lnTo>
                <a:lnTo>
                  <a:pt x="1692" y="1344"/>
                </a:lnTo>
                <a:cubicBezTo>
                  <a:pt x="1703" y="1311"/>
                  <a:pt x="1709" y="1277"/>
                  <a:pt x="1714" y="1255"/>
                </a:cubicBezTo>
                <a:cubicBezTo>
                  <a:pt x="1714" y="1276"/>
                  <a:pt x="1714" y="1284"/>
                  <a:pt x="1717" y="1284"/>
                </a:cubicBezTo>
                <a:cubicBezTo>
                  <a:pt x="1719" y="1284"/>
                  <a:pt x="1722" y="1281"/>
                  <a:pt x="1726" y="1277"/>
                </a:cubicBezTo>
                <a:lnTo>
                  <a:pt x="1726" y="1277"/>
                </a:lnTo>
                <a:cubicBezTo>
                  <a:pt x="1698" y="1311"/>
                  <a:pt x="1709" y="1361"/>
                  <a:pt x="1686" y="1406"/>
                </a:cubicBezTo>
                <a:lnTo>
                  <a:pt x="1658" y="1395"/>
                </a:lnTo>
                <a:cubicBezTo>
                  <a:pt x="1625" y="1467"/>
                  <a:pt x="1630" y="1529"/>
                  <a:pt x="1597" y="1624"/>
                </a:cubicBezTo>
                <a:lnTo>
                  <a:pt x="1608" y="1596"/>
                </a:lnTo>
                <a:lnTo>
                  <a:pt x="1608" y="1596"/>
                </a:lnTo>
                <a:cubicBezTo>
                  <a:pt x="1614" y="1613"/>
                  <a:pt x="1591" y="1652"/>
                  <a:pt x="1586" y="1686"/>
                </a:cubicBezTo>
                <a:cubicBezTo>
                  <a:pt x="1585" y="1685"/>
                  <a:pt x="1584" y="1685"/>
                  <a:pt x="1583" y="1685"/>
                </a:cubicBezTo>
                <a:cubicBezTo>
                  <a:pt x="1577" y="1685"/>
                  <a:pt x="1568" y="1699"/>
                  <a:pt x="1563" y="1708"/>
                </a:cubicBezTo>
                <a:cubicBezTo>
                  <a:pt x="1569" y="1708"/>
                  <a:pt x="1541" y="1781"/>
                  <a:pt x="1552" y="1792"/>
                </a:cubicBezTo>
                <a:lnTo>
                  <a:pt x="1530" y="1831"/>
                </a:lnTo>
                <a:cubicBezTo>
                  <a:pt x="1502" y="1904"/>
                  <a:pt x="1530" y="1927"/>
                  <a:pt x="1502" y="1999"/>
                </a:cubicBezTo>
                <a:cubicBezTo>
                  <a:pt x="1502" y="1977"/>
                  <a:pt x="1485" y="2005"/>
                  <a:pt x="1490" y="1955"/>
                </a:cubicBezTo>
                <a:lnTo>
                  <a:pt x="1490" y="1955"/>
                </a:lnTo>
                <a:cubicBezTo>
                  <a:pt x="1485" y="1977"/>
                  <a:pt x="1474" y="1999"/>
                  <a:pt x="1479" y="2005"/>
                </a:cubicBezTo>
                <a:cubicBezTo>
                  <a:pt x="1474" y="2016"/>
                  <a:pt x="1474" y="2072"/>
                  <a:pt x="1457" y="2095"/>
                </a:cubicBezTo>
                <a:cubicBezTo>
                  <a:pt x="1457" y="2106"/>
                  <a:pt x="1468" y="2111"/>
                  <a:pt x="1457" y="2139"/>
                </a:cubicBezTo>
                <a:cubicBezTo>
                  <a:pt x="1457" y="2141"/>
                  <a:pt x="1456" y="2142"/>
                  <a:pt x="1455" y="2142"/>
                </a:cubicBezTo>
                <a:cubicBezTo>
                  <a:pt x="1454" y="2142"/>
                  <a:pt x="1453" y="2141"/>
                  <a:pt x="1452" y="2140"/>
                </a:cubicBezTo>
                <a:lnTo>
                  <a:pt x="1452" y="2140"/>
                </a:lnTo>
                <a:cubicBezTo>
                  <a:pt x="1454" y="2145"/>
                  <a:pt x="1450" y="2168"/>
                  <a:pt x="1455" y="2168"/>
                </a:cubicBezTo>
                <a:cubicBezTo>
                  <a:pt x="1457" y="2168"/>
                  <a:pt x="1459" y="2166"/>
                  <a:pt x="1462" y="2162"/>
                </a:cubicBezTo>
                <a:lnTo>
                  <a:pt x="1462" y="2162"/>
                </a:lnTo>
                <a:cubicBezTo>
                  <a:pt x="1412" y="2229"/>
                  <a:pt x="1401" y="2375"/>
                  <a:pt x="1356" y="2431"/>
                </a:cubicBezTo>
                <a:cubicBezTo>
                  <a:pt x="1345" y="2487"/>
                  <a:pt x="1328" y="2554"/>
                  <a:pt x="1311" y="2604"/>
                </a:cubicBezTo>
                <a:cubicBezTo>
                  <a:pt x="1311" y="2601"/>
                  <a:pt x="1310" y="2600"/>
                  <a:pt x="1309" y="2598"/>
                </a:cubicBezTo>
                <a:lnTo>
                  <a:pt x="1309" y="2598"/>
                </a:lnTo>
                <a:cubicBezTo>
                  <a:pt x="1285" y="2654"/>
                  <a:pt x="1321" y="2646"/>
                  <a:pt x="1289" y="2716"/>
                </a:cubicBezTo>
                <a:cubicBezTo>
                  <a:pt x="1285" y="2722"/>
                  <a:pt x="1282" y="2725"/>
                  <a:pt x="1281" y="2725"/>
                </a:cubicBezTo>
                <a:cubicBezTo>
                  <a:pt x="1276" y="2725"/>
                  <a:pt x="1288" y="2690"/>
                  <a:pt x="1286" y="2690"/>
                </a:cubicBezTo>
                <a:lnTo>
                  <a:pt x="1286" y="2690"/>
                </a:lnTo>
                <a:cubicBezTo>
                  <a:pt x="1285" y="2690"/>
                  <a:pt x="1285" y="2691"/>
                  <a:pt x="1283" y="2694"/>
                </a:cubicBezTo>
                <a:cubicBezTo>
                  <a:pt x="1250" y="2694"/>
                  <a:pt x="1255" y="2789"/>
                  <a:pt x="1227" y="2834"/>
                </a:cubicBezTo>
                <a:lnTo>
                  <a:pt x="1227" y="2823"/>
                </a:lnTo>
                <a:cubicBezTo>
                  <a:pt x="1205" y="2856"/>
                  <a:pt x="1210" y="2918"/>
                  <a:pt x="1188" y="2985"/>
                </a:cubicBezTo>
                <a:cubicBezTo>
                  <a:pt x="1188" y="2985"/>
                  <a:pt x="1188" y="2980"/>
                  <a:pt x="1182" y="2980"/>
                </a:cubicBezTo>
                <a:cubicBezTo>
                  <a:pt x="1182" y="3030"/>
                  <a:pt x="1166" y="3114"/>
                  <a:pt x="1149" y="3181"/>
                </a:cubicBezTo>
                <a:cubicBezTo>
                  <a:pt x="1145" y="3162"/>
                  <a:pt x="1146" y="3153"/>
                  <a:pt x="1144" y="3153"/>
                </a:cubicBezTo>
                <a:cubicBezTo>
                  <a:pt x="1143" y="3153"/>
                  <a:pt x="1141" y="3155"/>
                  <a:pt x="1138" y="3159"/>
                </a:cubicBezTo>
                <a:cubicBezTo>
                  <a:pt x="1132" y="3187"/>
                  <a:pt x="1154" y="3153"/>
                  <a:pt x="1143" y="3209"/>
                </a:cubicBezTo>
                <a:cubicBezTo>
                  <a:pt x="1132" y="3226"/>
                  <a:pt x="1115" y="3265"/>
                  <a:pt x="1098" y="3265"/>
                </a:cubicBezTo>
                <a:lnTo>
                  <a:pt x="1115" y="3215"/>
                </a:lnTo>
                <a:lnTo>
                  <a:pt x="1115" y="3215"/>
                </a:lnTo>
                <a:cubicBezTo>
                  <a:pt x="1093" y="3237"/>
                  <a:pt x="1093" y="3282"/>
                  <a:pt x="1082" y="3310"/>
                </a:cubicBezTo>
                <a:lnTo>
                  <a:pt x="1076" y="3304"/>
                </a:lnTo>
                <a:cubicBezTo>
                  <a:pt x="1054" y="3383"/>
                  <a:pt x="1076" y="3388"/>
                  <a:pt x="1042" y="3472"/>
                </a:cubicBezTo>
                <a:lnTo>
                  <a:pt x="1054" y="3467"/>
                </a:lnTo>
                <a:lnTo>
                  <a:pt x="1054" y="3467"/>
                </a:lnTo>
                <a:cubicBezTo>
                  <a:pt x="1054" y="3523"/>
                  <a:pt x="1031" y="3506"/>
                  <a:pt x="1026" y="3556"/>
                </a:cubicBezTo>
                <a:lnTo>
                  <a:pt x="1003" y="3562"/>
                </a:lnTo>
                <a:cubicBezTo>
                  <a:pt x="998" y="3596"/>
                  <a:pt x="986" y="3674"/>
                  <a:pt x="964" y="3724"/>
                </a:cubicBezTo>
                <a:cubicBezTo>
                  <a:pt x="964" y="3691"/>
                  <a:pt x="981" y="3629"/>
                  <a:pt x="992" y="3584"/>
                </a:cubicBezTo>
                <a:lnTo>
                  <a:pt x="992" y="3584"/>
                </a:lnTo>
                <a:cubicBezTo>
                  <a:pt x="981" y="3618"/>
                  <a:pt x="953" y="3685"/>
                  <a:pt x="953" y="3702"/>
                </a:cubicBezTo>
                <a:cubicBezTo>
                  <a:pt x="958" y="3691"/>
                  <a:pt x="958" y="3674"/>
                  <a:pt x="964" y="3663"/>
                </a:cubicBezTo>
                <a:lnTo>
                  <a:pt x="964" y="3663"/>
                </a:lnTo>
                <a:cubicBezTo>
                  <a:pt x="964" y="3708"/>
                  <a:pt x="947" y="3758"/>
                  <a:pt x="914" y="3808"/>
                </a:cubicBezTo>
                <a:cubicBezTo>
                  <a:pt x="912" y="3807"/>
                  <a:pt x="910" y="3806"/>
                  <a:pt x="908" y="3806"/>
                </a:cubicBezTo>
                <a:cubicBezTo>
                  <a:pt x="896" y="3806"/>
                  <a:pt x="876" y="3835"/>
                  <a:pt x="852" y="3864"/>
                </a:cubicBezTo>
                <a:cubicBezTo>
                  <a:pt x="824" y="3904"/>
                  <a:pt x="785" y="3943"/>
                  <a:pt x="762" y="3943"/>
                </a:cubicBezTo>
                <a:cubicBezTo>
                  <a:pt x="690" y="4021"/>
                  <a:pt x="583" y="4055"/>
                  <a:pt x="471" y="4060"/>
                </a:cubicBezTo>
                <a:cubicBezTo>
                  <a:pt x="494" y="4074"/>
                  <a:pt x="485" y="4074"/>
                  <a:pt x="472" y="4074"/>
                </a:cubicBezTo>
                <a:cubicBezTo>
                  <a:pt x="459" y="4074"/>
                  <a:pt x="440" y="4074"/>
                  <a:pt x="443" y="4088"/>
                </a:cubicBezTo>
                <a:cubicBezTo>
                  <a:pt x="415" y="4083"/>
                  <a:pt x="404" y="4083"/>
                  <a:pt x="404" y="4083"/>
                </a:cubicBezTo>
                <a:cubicBezTo>
                  <a:pt x="376" y="4066"/>
                  <a:pt x="348" y="4055"/>
                  <a:pt x="325" y="4038"/>
                </a:cubicBezTo>
                <a:cubicBezTo>
                  <a:pt x="322" y="4033"/>
                  <a:pt x="323" y="4032"/>
                  <a:pt x="326" y="4032"/>
                </a:cubicBezTo>
                <a:cubicBezTo>
                  <a:pt x="332" y="4032"/>
                  <a:pt x="343" y="4036"/>
                  <a:pt x="349" y="4036"/>
                </a:cubicBezTo>
                <a:cubicBezTo>
                  <a:pt x="352" y="4036"/>
                  <a:pt x="353" y="4035"/>
                  <a:pt x="353" y="4032"/>
                </a:cubicBezTo>
                <a:cubicBezTo>
                  <a:pt x="303" y="4010"/>
                  <a:pt x="337" y="4016"/>
                  <a:pt x="309" y="3993"/>
                </a:cubicBezTo>
                <a:lnTo>
                  <a:pt x="309" y="3993"/>
                </a:lnTo>
                <a:cubicBezTo>
                  <a:pt x="309" y="3996"/>
                  <a:pt x="307" y="3998"/>
                  <a:pt x="303" y="3998"/>
                </a:cubicBezTo>
                <a:cubicBezTo>
                  <a:pt x="294" y="3998"/>
                  <a:pt x="275" y="3987"/>
                  <a:pt x="258" y="3971"/>
                </a:cubicBezTo>
                <a:lnTo>
                  <a:pt x="258" y="3971"/>
                </a:lnTo>
                <a:cubicBezTo>
                  <a:pt x="270" y="3982"/>
                  <a:pt x="281" y="3993"/>
                  <a:pt x="292" y="4010"/>
                </a:cubicBezTo>
                <a:cubicBezTo>
                  <a:pt x="253" y="3993"/>
                  <a:pt x="241" y="3971"/>
                  <a:pt x="230" y="3960"/>
                </a:cubicBezTo>
                <a:cubicBezTo>
                  <a:pt x="225" y="3943"/>
                  <a:pt x="219" y="3926"/>
                  <a:pt x="185" y="3898"/>
                </a:cubicBezTo>
                <a:lnTo>
                  <a:pt x="185" y="3898"/>
                </a:lnTo>
                <a:lnTo>
                  <a:pt x="208" y="3909"/>
                </a:lnTo>
                <a:cubicBezTo>
                  <a:pt x="197" y="3898"/>
                  <a:pt x="174" y="3864"/>
                  <a:pt x="157" y="3831"/>
                </a:cubicBezTo>
                <a:cubicBezTo>
                  <a:pt x="141" y="3797"/>
                  <a:pt x="129" y="3758"/>
                  <a:pt x="113" y="3741"/>
                </a:cubicBezTo>
                <a:cubicBezTo>
                  <a:pt x="113" y="3735"/>
                  <a:pt x="116" y="3728"/>
                  <a:pt x="120" y="3728"/>
                </a:cubicBezTo>
                <a:cubicBezTo>
                  <a:pt x="121" y="3728"/>
                  <a:pt x="122" y="3729"/>
                  <a:pt x="123" y="3732"/>
                </a:cubicBezTo>
                <a:lnTo>
                  <a:pt x="123" y="3732"/>
                </a:lnTo>
                <a:cubicBezTo>
                  <a:pt x="112" y="3632"/>
                  <a:pt x="103" y="3492"/>
                  <a:pt x="141" y="3416"/>
                </a:cubicBezTo>
                <a:lnTo>
                  <a:pt x="146" y="3422"/>
                </a:lnTo>
                <a:cubicBezTo>
                  <a:pt x="146" y="3405"/>
                  <a:pt x="141" y="3383"/>
                  <a:pt x="152" y="3360"/>
                </a:cubicBezTo>
                <a:cubicBezTo>
                  <a:pt x="155" y="3364"/>
                  <a:pt x="156" y="3367"/>
                  <a:pt x="158" y="3367"/>
                </a:cubicBezTo>
                <a:cubicBezTo>
                  <a:pt x="159" y="3367"/>
                  <a:pt x="161" y="3365"/>
                  <a:pt x="163" y="3360"/>
                </a:cubicBezTo>
                <a:cubicBezTo>
                  <a:pt x="163" y="3349"/>
                  <a:pt x="163" y="3304"/>
                  <a:pt x="174" y="3276"/>
                </a:cubicBezTo>
                <a:lnTo>
                  <a:pt x="174" y="3304"/>
                </a:lnTo>
                <a:cubicBezTo>
                  <a:pt x="219" y="3198"/>
                  <a:pt x="213" y="3136"/>
                  <a:pt x="236" y="3041"/>
                </a:cubicBezTo>
                <a:cubicBezTo>
                  <a:pt x="236" y="3041"/>
                  <a:pt x="237" y="3041"/>
                  <a:pt x="238" y="3041"/>
                </a:cubicBezTo>
                <a:cubicBezTo>
                  <a:pt x="255" y="3041"/>
                  <a:pt x="287" y="2961"/>
                  <a:pt x="303" y="2918"/>
                </a:cubicBezTo>
                <a:lnTo>
                  <a:pt x="303" y="2923"/>
                </a:lnTo>
                <a:cubicBezTo>
                  <a:pt x="342" y="2795"/>
                  <a:pt x="348" y="2699"/>
                  <a:pt x="370" y="2582"/>
                </a:cubicBezTo>
                <a:cubicBezTo>
                  <a:pt x="415" y="2515"/>
                  <a:pt x="454" y="2335"/>
                  <a:pt x="499" y="2223"/>
                </a:cubicBezTo>
                <a:lnTo>
                  <a:pt x="499" y="2223"/>
                </a:lnTo>
                <a:cubicBezTo>
                  <a:pt x="496" y="2228"/>
                  <a:pt x="494" y="2229"/>
                  <a:pt x="492" y="2229"/>
                </a:cubicBezTo>
                <a:cubicBezTo>
                  <a:pt x="486" y="2229"/>
                  <a:pt x="484" y="2212"/>
                  <a:pt x="488" y="2195"/>
                </a:cubicBezTo>
                <a:cubicBezTo>
                  <a:pt x="498" y="2170"/>
                  <a:pt x="499" y="2127"/>
                  <a:pt x="511" y="2127"/>
                </a:cubicBezTo>
                <a:cubicBezTo>
                  <a:pt x="513" y="2127"/>
                  <a:pt x="514" y="2127"/>
                  <a:pt x="516" y="2128"/>
                </a:cubicBezTo>
                <a:lnTo>
                  <a:pt x="510" y="2134"/>
                </a:lnTo>
                <a:cubicBezTo>
                  <a:pt x="538" y="2123"/>
                  <a:pt x="550" y="2061"/>
                  <a:pt x="561" y="2016"/>
                </a:cubicBezTo>
                <a:lnTo>
                  <a:pt x="538" y="2005"/>
                </a:lnTo>
                <a:cubicBezTo>
                  <a:pt x="611" y="1899"/>
                  <a:pt x="622" y="1703"/>
                  <a:pt x="673" y="1647"/>
                </a:cubicBezTo>
                <a:cubicBezTo>
                  <a:pt x="673" y="1619"/>
                  <a:pt x="684" y="1585"/>
                  <a:pt x="690" y="1557"/>
                </a:cubicBezTo>
                <a:lnTo>
                  <a:pt x="701" y="1563"/>
                </a:lnTo>
                <a:cubicBezTo>
                  <a:pt x="729" y="1484"/>
                  <a:pt x="740" y="1445"/>
                  <a:pt x="774" y="1350"/>
                </a:cubicBezTo>
                <a:lnTo>
                  <a:pt x="774" y="1372"/>
                </a:lnTo>
                <a:cubicBezTo>
                  <a:pt x="790" y="1322"/>
                  <a:pt x="757" y="1294"/>
                  <a:pt x="774" y="1249"/>
                </a:cubicBezTo>
                <a:lnTo>
                  <a:pt x="796" y="1238"/>
                </a:lnTo>
                <a:cubicBezTo>
                  <a:pt x="830" y="1143"/>
                  <a:pt x="880" y="1059"/>
                  <a:pt x="891" y="958"/>
                </a:cubicBezTo>
                <a:cubicBezTo>
                  <a:pt x="891" y="963"/>
                  <a:pt x="897" y="969"/>
                  <a:pt x="897" y="980"/>
                </a:cubicBezTo>
                <a:cubicBezTo>
                  <a:pt x="907" y="943"/>
                  <a:pt x="959" y="828"/>
                  <a:pt x="939" y="828"/>
                </a:cubicBezTo>
                <a:lnTo>
                  <a:pt x="939" y="828"/>
                </a:lnTo>
                <a:cubicBezTo>
                  <a:pt x="939" y="828"/>
                  <a:pt x="939" y="828"/>
                  <a:pt x="938" y="828"/>
                </a:cubicBezTo>
                <a:lnTo>
                  <a:pt x="938" y="828"/>
                </a:lnTo>
                <a:cubicBezTo>
                  <a:pt x="954" y="820"/>
                  <a:pt x="970" y="731"/>
                  <a:pt x="981" y="678"/>
                </a:cubicBezTo>
                <a:lnTo>
                  <a:pt x="986" y="694"/>
                </a:lnTo>
                <a:cubicBezTo>
                  <a:pt x="986" y="644"/>
                  <a:pt x="981" y="644"/>
                  <a:pt x="1009" y="588"/>
                </a:cubicBezTo>
                <a:cubicBezTo>
                  <a:pt x="1011" y="584"/>
                  <a:pt x="1013" y="582"/>
                  <a:pt x="1014" y="582"/>
                </a:cubicBezTo>
                <a:lnTo>
                  <a:pt x="1014" y="582"/>
                </a:lnTo>
                <a:cubicBezTo>
                  <a:pt x="1016" y="582"/>
                  <a:pt x="1016" y="588"/>
                  <a:pt x="1009" y="599"/>
                </a:cubicBezTo>
                <a:cubicBezTo>
                  <a:pt x="1037" y="566"/>
                  <a:pt x="1014" y="560"/>
                  <a:pt x="1059" y="526"/>
                </a:cubicBezTo>
                <a:lnTo>
                  <a:pt x="1059" y="526"/>
                </a:lnTo>
                <a:cubicBezTo>
                  <a:pt x="1054" y="532"/>
                  <a:pt x="1054" y="538"/>
                  <a:pt x="1048" y="543"/>
                </a:cubicBezTo>
                <a:cubicBezTo>
                  <a:pt x="1082" y="521"/>
                  <a:pt x="1076" y="521"/>
                  <a:pt x="1093" y="498"/>
                </a:cubicBezTo>
                <a:cubicBezTo>
                  <a:pt x="1106" y="489"/>
                  <a:pt x="1132" y="483"/>
                  <a:pt x="1154" y="483"/>
                </a:cubicBezTo>
                <a:cubicBezTo>
                  <a:pt x="1170" y="483"/>
                  <a:pt x="1183" y="486"/>
                  <a:pt x="1188" y="493"/>
                </a:cubicBezTo>
                <a:cubicBezTo>
                  <a:pt x="1188" y="484"/>
                  <a:pt x="1207" y="475"/>
                  <a:pt x="1229" y="475"/>
                </a:cubicBezTo>
                <a:cubicBezTo>
                  <a:pt x="1234" y="475"/>
                  <a:pt x="1239" y="475"/>
                  <a:pt x="1244" y="476"/>
                </a:cubicBezTo>
                <a:cubicBezTo>
                  <a:pt x="1250" y="482"/>
                  <a:pt x="1238" y="487"/>
                  <a:pt x="1233" y="487"/>
                </a:cubicBezTo>
                <a:cubicBezTo>
                  <a:pt x="1306" y="498"/>
                  <a:pt x="1350" y="493"/>
                  <a:pt x="1395" y="526"/>
                </a:cubicBezTo>
                <a:cubicBezTo>
                  <a:pt x="1395" y="532"/>
                  <a:pt x="1401" y="532"/>
                  <a:pt x="1401" y="538"/>
                </a:cubicBezTo>
                <a:cubicBezTo>
                  <a:pt x="1351" y="513"/>
                  <a:pt x="1309" y="501"/>
                  <a:pt x="1305" y="499"/>
                </a:cubicBezTo>
                <a:lnTo>
                  <a:pt x="1305" y="499"/>
                </a:lnTo>
                <a:cubicBezTo>
                  <a:pt x="1301" y="510"/>
                  <a:pt x="1344" y="527"/>
                  <a:pt x="1306" y="532"/>
                </a:cubicBezTo>
                <a:cubicBezTo>
                  <a:pt x="1345" y="532"/>
                  <a:pt x="1418" y="538"/>
                  <a:pt x="1446" y="571"/>
                </a:cubicBezTo>
                <a:cubicBezTo>
                  <a:pt x="1451" y="571"/>
                  <a:pt x="1451" y="577"/>
                  <a:pt x="1451" y="577"/>
                </a:cubicBezTo>
                <a:lnTo>
                  <a:pt x="1446" y="577"/>
                </a:lnTo>
                <a:cubicBezTo>
                  <a:pt x="1451" y="582"/>
                  <a:pt x="1457" y="588"/>
                  <a:pt x="1468" y="594"/>
                </a:cubicBezTo>
                <a:cubicBezTo>
                  <a:pt x="1474" y="605"/>
                  <a:pt x="1479" y="610"/>
                  <a:pt x="1485" y="622"/>
                </a:cubicBezTo>
                <a:cubicBezTo>
                  <a:pt x="1485" y="625"/>
                  <a:pt x="1487" y="628"/>
                  <a:pt x="1489" y="633"/>
                </a:cubicBezTo>
                <a:lnTo>
                  <a:pt x="1489" y="633"/>
                </a:lnTo>
                <a:cubicBezTo>
                  <a:pt x="1488" y="629"/>
                  <a:pt x="1490" y="627"/>
                  <a:pt x="1490" y="627"/>
                </a:cubicBezTo>
                <a:lnTo>
                  <a:pt x="1490" y="627"/>
                </a:lnTo>
                <a:cubicBezTo>
                  <a:pt x="1490" y="633"/>
                  <a:pt x="1496" y="638"/>
                  <a:pt x="1502" y="644"/>
                </a:cubicBezTo>
                <a:lnTo>
                  <a:pt x="1496" y="644"/>
                </a:lnTo>
                <a:cubicBezTo>
                  <a:pt x="1494" y="642"/>
                  <a:pt x="1493" y="641"/>
                  <a:pt x="1492" y="640"/>
                </a:cubicBezTo>
                <a:lnTo>
                  <a:pt x="1492" y="640"/>
                </a:lnTo>
                <a:cubicBezTo>
                  <a:pt x="1493" y="642"/>
                  <a:pt x="1495" y="646"/>
                  <a:pt x="1496" y="650"/>
                </a:cubicBezTo>
                <a:cubicBezTo>
                  <a:pt x="1496" y="661"/>
                  <a:pt x="1502" y="672"/>
                  <a:pt x="1507" y="683"/>
                </a:cubicBezTo>
                <a:cubicBezTo>
                  <a:pt x="1508" y="683"/>
                  <a:pt x="1509" y="683"/>
                  <a:pt x="1510" y="683"/>
                </a:cubicBezTo>
                <a:cubicBezTo>
                  <a:pt x="1516" y="683"/>
                  <a:pt x="1518" y="695"/>
                  <a:pt x="1520" y="695"/>
                </a:cubicBezTo>
                <a:cubicBezTo>
                  <a:pt x="1521" y="695"/>
                  <a:pt x="1522" y="692"/>
                  <a:pt x="1524" y="683"/>
                </a:cubicBezTo>
                <a:cubicBezTo>
                  <a:pt x="1524" y="683"/>
                  <a:pt x="1524" y="678"/>
                  <a:pt x="1518" y="661"/>
                </a:cubicBezTo>
                <a:cubicBezTo>
                  <a:pt x="1518" y="661"/>
                  <a:pt x="1518" y="655"/>
                  <a:pt x="1518" y="655"/>
                </a:cubicBezTo>
                <a:cubicBezTo>
                  <a:pt x="1513" y="638"/>
                  <a:pt x="1507" y="622"/>
                  <a:pt x="1490" y="605"/>
                </a:cubicBezTo>
                <a:lnTo>
                  <a:pt x="1490" y="605"/>
                </a:lnTo>
                <a:cubicBezTo>
                  <a:pt x="1507" y="616"/>
                  <a:pt x="1524" y="633"/>
                  <a:pt x="1524" y="661"/>
                </a:cubicBezTo>
                <a:cubicBezTo>
                  <a:pt x="1535" y="666"/>
                  <a:pt x="1546" y="678"/>
                  <a:pt x="1552" y="689"/>
                </a:cubicBezTo>
                <a:cubicBezTo>
                  <a:pt x="1541" y="722"/>
                  <a:pt x="1518" y="784"/>
                  <a:pt x="1507" y="795"/>
                </a:cubicBezTo>
                <a:cubicBezTo>
                  <a:pt x="1502" y="868"/>
                  <a:pt x="1457" y="975"/>
                  <a:pt x="1462" y="1031"/>
                </a:cubicBezTo>
                <a:cubicBezTo>
                  <a:pt x="1462" y="1053"/>
                  <a:pt x="1451" y="1053"/>
                  <a:pt x="1446" y="1064"/>
                </a:cubicBezTo>
                <a:cubicBezTo>
                  <a:pt x="1446" y="1047"/>
                  <a:pt x="1451" y="1031"/>
                  <a:pt x="1451" y="1025"/>
                </a:cubicBezTo>
                <a:lnTo>
                  <a:pt x="1451" y="1025"/>
                </a:lnTo>
                <a:cubicBezTo>
                  <a:pt x="1440" y="1070"/>
                  <a:pt x="1406" y="1159"/>
                  <a:pt x="1423" y="1176"/>
                </a:cubicBezTo>
                <a:cubicBezTo>
                  <a:pt x="1416" y="1189"/>
                  <a:pt x="1412" y="1192"/>
                  <a:pt x="1410" y="1192"/>
                </a:cubicBezTo>
                <a:cubicBezTo>
                  <a:pt x="1407" y="1192"/>
                  <a:pt x="1407" y="1182"/>
                  <a:pt x="1406" y="1182"/>
                </a:cubicBezTo>
                <a:cubicBezTo>
                  <a:pt x="1405" y="1182"/>
                  <a:pt x="1403" y="1189"/>
                  <a:pt x="1395" y="1215"/>
                </a:cubicBezTo>
                <a:lnTo>
                  <a:pt x="1390" y="1204"/>
                </a:lnTo>
                <a:cubicBezTo>
                  <a:pt x="1318" y="1342"/>
                  <a:pt x="1349" y="1458"/>
                  <a:pt x="1265" y="1611"/>
                </a:cubicBezTo>
                <a:lnTo>
                  <a:pt x="1265" y="1611"/>
                </a:lnTo>
                <a:cubicBezTo>
                  <a:pt x="1269" y="1605"/>
                  <a:pt x="1272" y="1602"/>
                  <a:pt x="1272" y="1602"/>
                </a:cubicBezTo>
                <a:lnTo>
                  <a:pt x="1272" y="1602"/>
                </a:lnTo>
                <a:cubicBezTo>
                  <a:pt x="1194" y="1792"/>
                  <a:pt x="1154" y="2005"/>
                  <a:pt x="1070" y="2184"/>
                </a:cubicBezTo>
                <a:cubicBezTo>
                  <a:pt x="1048" y="2235"/>
                  <a:pt x="1059" y="2246"/>
                  <a:pt x="1054" y="2279"/>
                </a:cubicBezTo>
                <a:lnTo>
                  <a:pt x="1037" y="2291"/>
                </a:lnTo>
                <a:lnTo>
                  <a:pt x="1031" y="2347"/>
                </a:lnTo>
                <a:cubicBezTo>
                  <a:pt x="1020" y="2431"/>
                  <a:pt x="953" y="2475"/>
                  <a:pt x="942" y="2582"/>
                </a:cubicBezTo>
                <a:lnTo>
                  <a:pt x="953" y="2576"/>
                </a:lnTo>
                <a:lnTo>
                  <a:pt x="953" y="2576"/>
                </a:lnTo>
                <a:cubicBezTo>
                  <a:pt x="942" y="2609"/>
                  <a:pt x="926" y="2683"/>
                  <a:pt x="915" y="2683"/>
                </a:cubicBezTo>
                <a:cubicBezTo>
                  <a:pt x="914" y="2683"/>
                  <a:pt x="914" y="2683"/>
                  <a:pt x="914" y="2683"/>
                </a:cubicBezTo>
                <a:lnTo>
                  <a:pt x="914" y="2683"/>
                </a:lnTo>
                <a:cubicBezTo>
                  <a:pt x="914" y="2683"/>
                  <a:pt x="919" y="2694"/>
                  <a:pt x="908" y="2711"/>
                </a:cubicBezTo>
                <a:lnTo>
                  <a:pt x="902" y="2705"/>
                </a:lnTo>
                <a:lnTo>
                  <a:pt x="886" y="2800"/>
                </a:lnTo>
                <a:cubicBezTo>
                  <a:pt x="876" y="2824"/>
                  <a:pt x="870" y="2828"/>
                  <a:pt x="865" y="2828"/>
                </a:cubicBezTo>
                <a:cubicBezTo>
                  <a:pt x="862" y="2828"/>
                  <a:pt x="860" y="2827"/>
                  <a:pt x="857" y="2827"/>
                </a:cubicBezTo>
                <a:cubicBezTo>
                  <a:pt x="850" y="2827"/>
                  <a:pt x="841" y="2834"/>
                  <a:pt x="824" y="2879"/>
                </a:cubicBezTo>
                <a:cubicBezTo>
                  <a:pt x="819" y="2914"/>
                  <a:pt x="814" y="2982"/>
                  <a:pt x="817" y="2982"/>
                </a:cubicBezTo>
                <a:cubicBezTo>
                  <a:pt x="817" y="2982"/>
                  <a:pt x="818" y="2981"/>
                  <a:pt x="818" y="2980"/>
                </a:cubicBezTo>
                <a:cubicBezTo>
                  <a:pt x="824" y="2968"/>
                  <a:pt x="841" y="2946"/>
                  <a:pt x="846" y="2946"/>
                </a:cubicBezTo>
                <a:lnTo>
                  <a:pt x="846" y="2946"/>
                </a:lnTo>
                <a:lnTo>
                  <a:pt x="835" y="2980"/>
                </a:lnTo>
                <a:cubicBezTo>
                  <a:pt x="846" y="2988"/>
                  <a:pt x="854" y="2998"/>
                  <a:pt x="865" y="2998"/>
                </a:cubicBezTo>
                <a:cubicBezTo>
                  <a:pt x="876" y="2998"/>
                  <a:pt x="890" y="2986"/>
                  <a:pt x="914" y="2946"/>
                </a:cubicBezTo>
                <a:lnTo>
                  <a:pt x="919" y="2884"/>
                </a:lnTo>
                <a:lnTo>
                  <a:pt x="936" y="2868"/>
                </a:lnTo>
                <a:lnTo>
                  <a:pt x="936" y="2868"/>
                </a:lnTo>
                <a:cubicBezTo>
                  <a:pt x="936" y="2868"/>
                  <a:pt x="936" y="2868"/>
                  <a:pt x="936" y="2868"/>
                </a:cubicBezTo>
                <a:lnTo>
                  <a:pt x="936" y="2868"/>
                </a:lnTo>
                <a:lnTo>
                  <a:pt x="936" y="2867"/>
                </a:lnTo>
                <a:lnTo>
                  <a:pt x="936" y="2868"/>
                </a:lnTo>
                <a:lnTo>
                  <a:pt x="936" y="2868"/>
                </a:lnTo>
                <a:cubicBezTo>
                  <a:pt x="936" y="2862"/>
                  <a:pt x="936" y="2856"/>
                  <a:pt x="936" y="2851"/>
                </a:cubicBezTo>
                <a:cubicBezTo>
                  <a:pt x="942" y="2851"/>
                  <a:pt x="947" y="2839"/>
                  <a:pt x="953" y="2834"/>
                </a:cubicBezTo>
                <a:lnTo>
                  <a:pt x="953" y="2767"/>
                </a:lnTo>
                <a:cubicBezTo>
                  <a:pt x="954" y="2766"/>
                  <a:pt x="954" y="2766"/>
                  <a:pt x="955" y="2766"/>
                </a:cubicBezTo>
                <a:cubicBezTo>
                  <a:pt x="961" y="2766"/>
                  <a:pt x="963" y="2779"/>
                  <a:pt x="968" y="2779"/>
                </a:cubicBezTo>
                <a:cubicBezTo>
                  <a:pt x="971" y="2779"/>
                  <a:pt x="975" y="2774"/>
                  <a:pt x="981" y="2761"/>
                </a:cubicBezTo>
                <a:cubicBezTo>
                  <a:pt x="981" y="2754"/>
                  <a:pt x="979" y="2752"/>
                  <a:pt x="976" y="2752"/>
                </a:cubicBezTo>
                <a:cubicBezTo>
                  <a:pt x="973" y="2752"/>
                  <a:pt x="967" y="2757"/>
                  <a:pt x="963" y="2757"/>
                </a:cubicBezTo>
                <a:cubicBezTo>
                  <a:pt x="959" y="2757"/>
                  <a:pt x="956" y="2752"/>
                  <a:pt x="958" y="2733"/>
                </a:cubicBezTo>
                <a:cubicBezTo>
                  <a:pt x="981" y="2711"/>
                  <a:pt x="986" y="2722"/>
                  <a:pt x="986" y="2683"/>
                </a:cubicBezTo>
                <a:cubicBezTo>
                  <a:pt x="990" y="2683"/>
                  <a:pt x="994" y="2685"/>
                  <a:pt x="994" y="2693"/>
                </a:cubicBezTo>
                <a:lnTo>
                  <a:pt x="994" y="2693"/>
                </a:lnTo>
                <a:cubicBezTo>
                  <a:pt x="1001" y="2661"/>
                  <a:pt x="1014" y="2624"/>
                  <a:pt x="1009" y="2604"/>
                </a:cubicBezTo>
                <a:cubicBezTo>
                  <a:pt x="1030" y="2583"/>
                  <a:pt x="1042" y="2514"/>
                  <a:pt x="1057" y="2514"/>
                </a:cubicBezTo>
                <a:cubicBezTo>
                  <a:pt x="1058" y="2514"/>
                  <a:pt x="1059" y="2514"/>
                  <a:pt x="1059" y="2515"/>
                </a:cubicBezTo>
                <a:cubicBezTo>
                  <a:pt x="1059" y="2503"/>
                  <a:pt x="1059" y="2459"/>
                  <a:pt x="1070" y="2431"/>
                </a:cubicBezTo>
                <a:cubicBezTo>
                  <a:pt x="1071" y="2441"/>
                  <a:pt x="1073" y="2445"/>
                  <a:pt x="1075" y="2445"/>
                </a:cubicBezTo>
                <a:cubicBezTo>
                  <a:pt x="1084" y="2445"/>
                  <a:pt x="1105" y="2351"/>
                  <a:pt x="1123" y="2351"/>
                </a:cubicBezTo>
                <a:cubicBezTo>
                  <a:pt x="1124" y="2351"/>
                  <a:pt x="1125" y="2351"/>
                  <a:pt x="1126" y="2352"/>
                </a:cubicBezTo>
                <a:cubicBezTo>
                  <a:pt x="1115" y="2313"/>
                  <a:pt x="1160" y="2218"/>
                  <a:pt x="1166" y="2151"/>
                </a:cubicBezTo>
                <a:cubicBezTo>
                  <a:pt x="1168" y="2153"/>
                  <a:pt x="1170" y="2156"/>
                  <a:pt x="1170" y="2159"/>
                </a:cubicBezTo>
                <a:lnTo>
                  <a:pt x="1170" y="2159"/>
                </a:lnTo>
                <a:cubicBezTo>
                  <a:pt x="1183" y="2132"/>
                  <a:pt x="1189" y="2121"/>
                  <a:pt x="1199" y="2106"/>
                </a:cubicBezTo>
                <a:cubicBezTo>
                  <a:pt x="1188" y="2095"/>
                  <a:pt x="1199" y="2033"/>
                  <a:pt x="1199" y="1999"/>
                </a:cubicBezTo>
                <a:cubicBezTo>
                  <a:pt x="1206" y="1991"/>
                  <a:pt x="1211" y="1988"/>
                  <a:pt x="1214" y="1988"/>
                </a:cubicBezTo>
                <a:cubicBezTo>
                  <a:pt x="1225" y="1988"/>
                  <a:pt x="1216" y="2028"/>
                  <a:pt x="1230" y="2028"/>
                </a:cubicBezTo>
                <a:cubicBezTo>
                  <a:pt x="1231" y="2028"/>
                  <a:pt x="1232" y="2028"/>
                  <a:pt x="1233" y="2027"/>
                </a:cubicBezTo>
                <a:cubicBezTo>
                  <a:pt x="1217" y="2022"/>
                  <a:pt x="1240" y="1954"/>
                  <a:pt x="1230" y="1954"/>
                </a:cubicBezTo>
                <a:lnTo>
                  <a:pt x="1230" y="1954"/>
                </a:lnTo>
                <a:cubicBezTo>
                  <a:pt x="1229" y="1954"/>
                  <a:pt x="1228" y="1954"/>
                  <a:pt x="1227" y="1955"/>
                </a:cubicBezTo>
                <a:cubicBezTo>
                  <a:pt x="1250" y="1927"/>
                  <a:pt x="1244" y="1927"/>
                  <a:pt x="1261" y="1915"/>
                </a:cubicBezTo>
                <a:cubicBezTo>
                  <a:pt x="1244" y="1904"/>
                  <a:pt x="1266" y="1882"/>
                  <a:pt x="1266" y="1848"/>
                </a:cubicBezTo>
                <a:cubicBezTo>
                  <a:pt x="1294" y="1803"/>
                  <a:pt x="1289" y="1843"/>
                  <a:pt x="1300" y="1787"/>
                </a:cubicBezTo>
                <a:cubicBezTo>
                  <a:pt x="1303" y="1783"/>
                  <a:pt x="1305" y="1781"/>
                  <a:pt x="1307" y="1781"/>
                </a:cubicBezTo>
                <a:lnTo>
                  <a:pt x="1307" y="1781"/>
                </a:lnTo>
                <a:cubicBezTo>
                  <a:pt x="1313" y="1781"/>
                  <a:pt x="1306" y="1815"/>
                  <a:pt x="1306" y="1815"/>
                </a:cubicBezTo>
                <a:cubicBezTo>
                  <a:pt x="1328" y="1759"/>
                  <a:pt x="1300" y="1787"/>
                  <a:pt x="1294" y="1770"/>
                </a:cubicBezTo>
                <a:cubicBezTo>
                  <a:pt x="1303" y="1734"/>
                  <a:pt x="1309" y="1728"/>
                  <a:pt x="1315" y="1728"/>
                </a:cubicBezTo>
                <a:cubicBezTo>
                  <a:pt x="1318" y="1728"/>
                  <a:pt x="1321" y="1730"/>
                  <a:pt x="1324" y="1730"/>
                </a:cubicBezTo>
                <a:cubicBezTo>
                  <a:pt x="1327" y="1730"/>
                  <a:pt x="1330" y="1729"/>
                  <a:pt x="1334" y="1725"/>
                </a:cubicBezTo>
                <a:cubicBezTo>
                  <a:pt x="1339" y="1680"/>
                  <a:pt x="1339" y="1647"/>
                  <a:pt x="1350" y="1613"/>
                </a:cubicBezTo>
                <a:cubicBezTo>
                  <a:pt x="1350" y="1613"/>
                  <a:pt x="1353" y="1610"/>
                  <a:pt x="1355" y="1610"/>
                </a:cubicBezTo>
                <a:cubicBezTo>
                  <a:pt x="1355" y="1610"/>
                  <a:pt x="1356" y="1611"/>
                  <a:pt x="1356" y="1613"/>
                </a:cubicBezTo>
                <a:cubicBezTo>
                  <a:pt x="1356" y="1568"/>
                  <a:pt x="1395" y="1484"/>
                  <a:pt x="1401" y="1434"/>
                </a:cubicBezTo>
                <a:cubicBezTo>
                  <a:pt x="1401" y="1432"/>
                  <a:pt x="1401" y="1431"/>
                  <a:pt x="1401" y="1430"/>
                </a:cubicBezTo>
                <a:lnTo>
                  <a:pt x="1401" y="1430"/>
                </a:lnTo>
                <a:cubicBezTo>
                  <a:pt x="1399" y="1430"/>
                  <a:pt x="1397" y="1431"/>
                  <a:pt x="1395" y="1431"/>
                </a:cubicBezTo>
                <a:cubicBezTo>
                  <a:pt x="1388" y="1431"/>
                  <a:pt x="1382" y="1428"/>
                  <a:pt x="1378" y="1428"/>
                </a:cubicBezTo>
                <a:cubicBezTo>
                  <a:pt x="1390" y="1400"/>
                  <a:pt x="1384" y="1378"/>
                  <a:pt x="1395" y="1372"/>
                </a:cubicBezTo>
                <a:cubicBezTo>
                  <a:pt x="1395" y="1389"/>
                  <a:pt x="1395" y="1389"/>
                  <a:pt x="1395" y="1395"/>
                </a:cubicBezTo>
                <a:lnTo>
                  <a:pt x="1401" y="1372"/>
                </a:lnTo>
                <a:cubicBezTo>
                  <a:pt x="1404" y="1368"/>
                  <a:pt x="1407" y="1367"/>
                  <a:pt x="1408" y="1367"/>
                </a:cubicBezTo>
                <a:lnTo>
                  <a:pt x="1408" y="1367"/>
                </a:lnTo>
                <a:cubicBezTo>
                  <a:pt x="1415" y="1367"/>
                  <a:pt x="1397" y="1407"/>
                  <a:pt x="1406" y="1411"/>
                </a:cubicBezTo>
                <a:cubicBezTo>
                  <a:pt x="1418" y="1361"/>
                  <a:pt x="1423" y="1294"/>
                  <a:pt x="1440" y="1260"/>
                </a:cubicBezTo>
                <a:cubicBezTo>
                  <a:pt x="1441" y="1260"/>
                  <a:pt x="1441" y="1260"/>
                  <a:pt x="1442" y="1260"/>
                </a:cubicBezTo>
                <a:lnTo>
                  <a:pt x="1442" y="1260"/>
                </a:lnTo>
                <a:cubicBezTo>
                  <a:pt x="1456" y="1260"/>
                  <a:pt x="1432" y="1317"/>
                  <a:pt x="1437" y="1317"/>
                </a:cubicBezTo>
                <a:cubicBezTo>
                  <a:pt x="1438" y="1317"/>
                  <a:pt x="1440" y="1314"/>
                  <a:pt x="1446" y="1305"/>
                </a:cubicBezTo>
                <a:lnTo>
                  <a:pt x="1446" y="1305"/>
                </a:lnTo>
                <a:lnTo>
                  <a:pt x="1423" y="1361"/>
                </a:lnTo>
                <a:cubicBezTo>
                  <a:pt x="1432" y="1352"/>
                  <a:pt x="1436" y="1349"/>
                  <a:pt x="1437" y="1349"/>
                </a:cubicBezTo>
                <a:lnTo>
                  <a:pt x="1437" y="1349"/>
                </a:lnTo>
                <a:cubicBezTo>
                  <a:pt x="1441" y="1349"/>
                  <a:pt x="1427" y="1370"/>
                  <a:pt x="1432" y="1370"/>
                </a:cubicBezTo>
                <a:cubicBezTo>
                  <a:pt x="1434" y="1370"/>
                  <a:pt x="1438" y="1368"/>
                  <a:pt x="1446" y="1361"/>
                </a:cubicBezTo>
                <a:cubicBezTo>
                  <a:pt x="1479" y="1288"/>
                  <a:pt x="1468" y="1271"/>
                  <a:pt x="1502" y="1199"/>
                </a:cubicBezTo>
                <a:cubicBezTo>
                  <a:pt x="1499" y="1187"/>
                  <a:pt x="1495" y="1187"/>
                  <a:pt x="1491" y="1187"/>
                </a:cubicBezTo>
                <a:cubicBezTo>
                  <a:pt x="1488" y="1187"/>
                  <a:pt x="1485" y="1187"/>
                  <a:pt x="1485" y="1176"/>
                </a:cubicBezTo>
                <a:cubicBezTo>
                  <a:pt x="1507" y="1059"/>
                  <a:pt x="1552" y="1103"/>
                  <a:pt x="1558" y="1014"/>
                </a:cubicBezTo>
                <a:cubicBezTo>
                  <a:pt x="1552" y="991"/>
                  <a:pt x="1535" y="975"/>
                  <a:pt x="1569" y="919"/>
                </a:cubicBezTo>
                <a:lnTo>
                  <a:pt x="1580" y="947"/>
                </a:lnTo>
                <a:cubicBezTo>
                  <a:pt x="1602" y="868"/>
                  <a:pt x="1569" y="896"/>
                  <a:pt x="1602" y="812"/>
                </a:cubicBezTo>
                <a:lnTo>
                  <a:pt x="1602" y="812"/>
                </a:lnTo>
                <a:cubicBezTo>
                  <a:pt x="1602" y="827"/>
                  <a:pt x="1593" y="870"/>
                  <a:pt x="1596" y="870"/>
                </a:cubicBezTo>
                <a:cubicBezTo>
                  <a:pt x="1596" y="870"/>
                  <a:pt x="1596" y="869"/>
                  <a:pt x="1597" y="868"/>
                </a:cubicBezTo>
                <a:cubicBezTo>
                  <a:pt x="1625" y="812"/>
                  <a:pt x="1597" y="823"/>
                  <a:pt x="1602" y="778"/>
                </a:cubicBezTo>
                <a:lnTo>
                  <a:pt x="1619" y="773"/>
                </a:lnTo>
                <a:cubicBezTo>
                  <a:pt x="1625" y="722"/>
                  <a:pt x="1619" y="666"/>
                  <a:pt x="1597" y="616"/>
                </a:cubicBezTo>
                <a:cubicBezTo>
                  <a:pt x="1574" y="566"/>
                  <a:pt x="1530" y="521"/>
                  <a:pt x="1485" y="493"/>
                </a:cubicBezTo>
                <a:lnTo>
                  <a:pt x="1485" y="493"/>
                </a:lnTo>
                <a:cubicBezTo>
                  <a:pt x="1490" y="493"/>
                  <a:pt x="1497" y="496"/>
                  <a:pt x="1501" y="496"/>
                </a:cubicBezTo>
                <a:cubicBezTo>
                  <a:pt x="1504" y="496"/>
                  <a:pt x="1504" y="493"/>
                  <a:pt x="1496" y="482"/>
                </a:cubicBezTo>
                <a:cubicBezTo>
                  <a:pt x="1434" y="448"/>
                  <a:pt x="1373" y="420"/>
                  <a:pt x="1300" y="409"/>
                </a:cubicBezTo>
                <a:cubicBezTo>
                  <a:pt x="1261" y="399"/>
                  <a:pt x="1220" y="393"/>
                  <a:pt x="1179" y="393"/>
                </a:cubicBezTo>
                <a:cubicBezTo>
                  <a:pt x="1150" y="393"/>
                  <a:pt x="1121" y="396"/>
                  <a:pt x="1093" y="403"/>
                </a:cubicBezTo>
                <a:cubicBezTo>
                  <a:pt x="1076" y="414"/>
                  <a:pt x="1059" y="426"/>
                  <a:pt x="1048" y="437"/>
                </a:cubicBezTo>
                <a:cubicBezTo>
                  <a:pt x="1042" y="440"/>
                  <a:pt x="1035" y="441"/>
                  <a:pt x="1031" y="441"/>
                </a:cubicBezTo>
                <a:cubicBezTo>
                  <a:pt x="1028" y="441"/>
                  <a:pt x="1026" y="440"/>
                  <a:pt x="1029" y="438"/>
                </a:cubicBezTo>
                <a:lnTo>
                  <a:pt x="1029" y="438"/>
                </a:lnTo>
                <a:cubicBezTo>
                  <a:pt x="982" y="464"/>
                  <a:pt x="1036" y="443"/>
                  <a:pt x="1014" y="465"/>
                </a:cubicBezTo>
                <a:cubicBezTo>
                  <a:pt x="1001" y="475"/>
                  <a:pt x="992" y="481"/>
                  <a:pt x="989" y="481"/>
                </a:cubicBezTo>
                <a:cubicBezTo>
                  <a:pt x="987" y="481"/>
                  <a:pt x="987" y="477"/>
                  <a:pt x="992" y="470"/>
                </a:cubicBezTo>
                <a:lnTo>
                  <a:pt x="992" y="470"/>
                </a:lnTo>
                <a:cubicBezTo>
                  <a:pt x="958" y="510"/>
                  <a:pt x="930" y="566"/>
                  <a:pt x="914" y="622"/>
                </a:cubicBezTo>
                <a:cubicBezTo>
                  <a:pt x="891" y="678"/>
                  <a:pt x="874" y="734"/>
                  <a:pt x="852" y="773"/>
                </a:cubicBezTo>
                <a:lnTo>
                  <a:pt x="858" y="756"/>
                </a:lnTo>
                <a:lnTo>
                  <a:pt x="858" y="756"/>
                </a:lnTo>
                <a:cubicBezTo>
                  <a:pt x="830" y="811"/>
                  <a:pt x="856" y="833"/>
                  <a:pt x="826" y="881"/>
                </a:cubicBezTo>
                <a:lnTo>
                  <a:pt x="826" y="881"/>
                </a:lnTo>
                <a:cubicBezTo>
                  <a:pt x="827" y="879"/>
                  <a:pt x="828" y="876"/>
                  <a:pt x="830" y="874"/>
                </a:cubicBezTo>
                <a:lnTo>
                  <a:pt x="830" y="874"/>
                </a:lnTo>
                <a:lnTo>
                  <a:pt x="824" y="885"/>
                </a:lnTo>
                <a:cubicBezTo>
                  <a:pt x="825" y="884"/>
                  <a:pt x="826" y="882"/>
                  <a:pt x="826" y="881"/>
                </a:cubicBezTo>
                <a:lnTo>
                  <a:pt x="826" y="881"/>
                </a:lnTo>
                <a:cubicBezTo>
                  <a:pt x="772" y="1008"/>
                  <a:pt x="739" y="1156"/>
                  <a:pt x="684" y="1249"/>
                </a:cubicBezTo>
                <a:cubicBezTo>
                  <a:pt x="695" y="1277"/>
                  <a:pt x="634" y="1383"/>
                  <a:pt x="656" y="1400"/>
                </a:cubicBezTo>
                <a:cubicBezTo>
                  <a:pt x="617" y="1473"/>
                  <a:pt x="622" y="1445"/>
                  <a:pt x="578" y="1551"/>
                </a:cubicBezTo>
                <a:cubicBezTo>
                  <a:pt x="566" y="1579"/>
                  <a:pt x="578" y="1602"/>
                  <a:pt x="572" y="1635"/>
                </a:cubicBezTo>
                <a:lnTo>
                  <a:pt x="555" y="1635"/>
                </a:lnTo>
                <a:lnTo>
                  <a:pt x="555" y="1686"/>
                </a:lnTo>
                <a:lnTo>
                  <a:pt x="533" y="1708"/>
                </a:lnTo>
                <a:lnTo>
                  <a:pt x="522" y="1742"/>
                </a:lnTo>
                <a:cubicBezTo>
                  <a:pt x="526" y="1732"/>
                  <a:pt x="535" y="1718"/>
                  <a:pt x="541" y="1718"/>
                </a:cubicBezTo>
                <a:cubicBezTo>
                  <a:pt x="542" y="1718"/>
                  <a:pt x="543" y="1719"/>
                  <a:pt x="544" y="1719"/>
                </a:cubicBezTo>
                <a:cubicBezTo>
                  <a:pt x="533" y="1770"/>
                  <a:pt x="494" y="1843"/>
                  <a:pt x="482" y="1843"/>
                </a:cubicBezTo>
                <a:lnTo>
                  <a:pt x="460" y="1971"/>
                </a:lnTo>
                <a:cubicBezTo>
                  <a:pt x="454" y="1966"/>
                  <a:pt x="460" y="1943"/>
                  <a:pt x="460" y="1927"/>
                </a:cubicBezTo>
                <a:lnTo>
                  <a:pt x="460" y="1927"/>
                </a:lnTo>
                <a:cubicBezTo>
                  <a:pt x="454" y="1994"/>
                  <a:pt x="443" y="1932"/>
                  <a:pt x="438" y="1999"/>
                </a:cubicBezTo>
                <a:cubicBezTo>
                  <a:pt x="439" y="1997"/>
                  <a:pt x="440" y="1996"/>
                  <a:pt x="441" y="1996"/>
                </a:cubicBezTo>
                <a:cubicBezTo>
                  <a:pt x="443" y="1996"/>
                  <a:pt x="443" y="2005"/>
                  <a:pt x="443" y="2005"/>
                </a:cubicBezTo>
                <a:cubicBezTo>
                  <a:pt x="426" y="2033"/>
                  <a:pt x="404" y="2106"/>
                  <a:pt x="393" y="2156"/>
                </a:cubicBezTo>
                <a:lnTo>
                  <a:pt x="387" y="2145"/>
                </a:lnTo>
                <a:cubicBezTo>
                  <a:pt x="359" y="2235"/>
                  <a:pt x="337" y="2341"/>
                  <a:pt x="303" y="2442"/>
                </a:cubicBezTo>
                <a:cubicBezTo>
                  <a:pt x="310" y="2428"/>
                  <a:pt x="316" y="2422"/>
                  <a:pt x="320" y="2422"/>
                </a:cubicBezTo>
                <a:cubicBezTo>
                  <a:pt x="326" y="2422"/>
                  <a:pt x="329" y="2434"/>
                  <a:pt x="325" y="2453"/>
                </a:cubicBezTo>
                <a:lnTo>
                  <a:pt x="321" y="2454"/>
                </a:lnTo>
                <a:lnTo>
                  <a:pt x="321" y="2454"/>
                </a:lnTo>
                <a:cubicBezTo>
                  <a:pt x="321" y="2454"/>
                  <a:pt x="321" y="2454"/>
                  <a:pt x="321" y="2454"/>
                </a:cubicBezTo>
                <a:lnTo>
                  <a:pt x="321" y="2454"/>
                </a:lnTo>
                <a:cubicBezTo>
                  <a:pt x="321" y="2454"/>
                  <a:pt x="321" y="2454"/>
                  <a:pt x="321" y="2455"/>
                </a:cubicBezTo>
                <a:lnTo>
                  <a:pt x="321" y="2455"/>
                </a:lnTo>
                <a:lnTo>
                  <a:pt x="321" y="2454"/>
                </a:lnTo>
                <a:lnTo>
                  <a:pt x="321" y="2454"/>
                </a:lnTo>
                <a:cubicBezTo>
                  <a:pt x="322" y="2455"/>
                  <a:pt x="321" y="2459"/>
                  <a:pt x="320" y="2470"/>
                </a:cubicBezTo>
                <a:cubicBezTo>
                  <a:pt x="315" y="2487"/>
                  <a:pt x="310" y="2493"/>
                  <a:pt x="306" y="2493"/>
                </a:cubicBezTo>
                <a:cubicBezTo>
                  <a:pt x="301" y="2493"/>
                  <a:pt x="297" y="2483"/>
                  <a:pt x="297" y="2470"/>
                </a:cubicBezTo>
                <a:lnTo>
                  <a:pt x="292" y="2520"/>
                </a:lnTo>
                <a:cubicBezTo>
                  <a:pt x="286" y="2520"/>
                  <a:pt x="286" y="2509"/>
                  <a:pt x="281" y="2503"/>
                </a:cubicBezTo>
                <a:lnTo>
                  <a:pt x="281" y="2503"/>
                </a:lnTo>
                <a:cubicBezTo>
                  <a:pt x="286" y="2526"/>
                  <a:pt x="247" y="2582"/>
                  <a:pt x="253" y="2615"/>
                </a:cubicBezTo>
                <a:lnTo>
                  <a:pt x="247" y="2615"/>
                </a:lnTo>
                <a:cubicBezTo>
                  <a:pt x="219" y="2716"/>
                  <a:pt x="208" y="2767"/>
                  <a:pt x="185" y="2851"/>
                </a:cubicBezTo>
                <a:cubicBezTo>
                  <a:pt x="197" y="2856"/>
                  <a:pt x="185" y="2890"/>
                  <a:pt x="191" y="2918"/>
                </a:cubicBezTo>
                <a:cubicBezTo>
                  <a:pt x="169" y="2980"/>
                  <a:pt x="141" y="3041"/>
                  <a:pt x="118" y="3114"/>
                </a:cubicBezTo>
                <a:cubicBezTo>
                  <a:pt x="107" y="3170"/>
                  <a:pt x="124" y="3136"/>
                  <a:pt x="124" y="3159"/>
                </a:cubicBezTo>
                <a:cubicBezTo>
                  <a:pt x="111" y="3159"/>
                  <a:pt x="94" y="3206"/>
                  <a:pt x="90" y="3206"/>
                </a:cubicBezTo>
                <a:cubicBezTo>
                  <a:pt x="89" y="3206"/>
                  <a:pt x="89" y="3202"/>
                  <a:pt x="90" y="3192"/>
                </a:cubicBezTo>
                <a:lnTo>
                  <a:pt x="90" y="3192"/>
                </a:lnTo>
                <a:cubicBezTo>
                  <a:pt x="68" y="3288"/>
                  <a:pt x="57" y="3310"/>
                  <a:pt x="40" y="3433"/>
                </a:cubicBezTo>
                <a:cubicBezTo>
                  <a:pt x="44" y="3425"/>
                  <a:pt x="48" y="3413"/>
                  <a:pt x="53" y="3413"/>
                </a:cubicBezTo>
                <a:cubicBezTo>
                  <a:pt x="54" y="3413"/>
                  <a:pt x="55" y="3414"/>
                  <a:pt x="57" y="3416"/>
                </a:cubicBezTo>
                <a:cubicBezTo>
                  <a:pt x="52" y="3432"/>
                  <a:pt x="42" y="3456"/>
                  <a:pt x="36" y="3456"/>
                </a:cubicBezTo>
                <a:cubicBezTo>
                  <a:pt x="35" y="3456"/>
                  <a:pt x="35" y="3456"/>
                  <a:pt x="34" y="3456"/>
                </a:cubicBezTo>
                <a:lnTo>
                  <a:pt x="34" y="3450"/>
                </a:lnTo>
                <a:cubicBezTo>
                  <a:pt x="29" y="3523"/>
                  <a:pt x="12" y="3596"/>
                  <a:pt x="6" y="3674"/>
                </a:cubicBezTo>
                <a:cubicBezTo>
                  <a:pt x="1" y="3752"/>
                  <a:pt x="12" y="3836"/>
                  <a:pt x="51" y="3887"/>
                </a:cubicBezTo>
                <a:cubicBezTo>
                  <a:pt x="68" y="3920"/>
                  <a:pt x="90" y="3954"/>
                  <a:pt x="118" y="3976"/>
                </a:cubicBezTo>
                <a:cubicBezTo>
                  <a:pt x="128" y="3991"/>
                  <a:pt x="130" y="3996"/>
                  <a:pt x="128" y="3996"/>
                </a:cubicBezTo>
                <a:cubicBezTo>
                  <a:pt x="124" y="3996"/>
                  <a:pt x="111" y="3983"/>
                  <a:pt x="108" y="3983"/>
                </a:cubicBezTo>
                <a:lnTo>
                  <a:pt x="108" y="3983"/>
                </a:lnTo>
                <a:cubicBezTo>
                  <a:pt x="107" y="3983"/>
                  <a:pt x="108" y="3986"/>
                  <a:pt x="113" y="3993"/>
                </a:cubicBezTo>
                <a:cubicBezTo>
                  <a:pt x="208" y="4083"/>
                  <a:pt x="275" y="4139"/>
                  <a:pt x="381" y="4156"/>
                </a:cubicBezTo>
                <a:cubicBezTo>
                  <a:pt x="405" y="4169"/>
                  <a:pt x="445" y="4177"/>
                  <a:pt x="490" y="4177"/>
                </a:cubicBezTo>
                <a:cubicBezTo>
                  <a:pt x="518" y="4177"/>
                  <a:pt x="549" y="4173"/>
                  <a:pt x="578" y="4167"/>
                </a:cubicBezTo>
                <a:cubicBezTo>
                  <a:pt x="662" y="4150"/>
                  <a:pt x="729" y="4105"/>
                  <a:pt x="785" y="4083"/>
                </a:cubicBezTo>
                <a:lnTo>
                  <a:pt x="774" y="4077"/>
                </a:lnTo>
                <a:cubicBezTo>
                  <a:pt x="790" y="4055"/>
                  <a:pt x="802" y="4060"/>
                  <a:pt x="824" y="4049"/>
                </a:cubicBezTo>
                <a:cubicBezTo>
                  <a:pt x="823" y="4049"/>
                  <a:pt x="821" y="4048"/>
                  <a:pt x="820" y="4048"/>
                </a:cubicBezTo>
                <a:cubicBezTo>
                  <a:pt x="812" y="4048"/>
                  <a:pt x="802" y="4056"/>
                  <a:pt x="799" y="4056"/>
                </a:cubicBezTo>
                <a:cubicBezTo>
                  <a:pt x="798" y="4056"/>
                  <a:pt x="798" y="4054"/>
                  <a:pt x="802" y="4049"/>
                </a:cubicBezTo>
                <a:cubicBezTo>
                  <a:pt x="992" y="3887"/>
                  <a:pt x="1087" y="3646"/>
                  <a:pt x="1166" y="3433"/>
                </a:cubicBezTo>
                <a:cubicBezTo>
                  <a:pt x="1194" y="3355"/>
                  <a:pt x="1138" y="3377"/>
                  <a:pt x="1188" y="3282"/>
                </a:cubicBezTo>
                <a:lnTo>
                  <a:pt x="1188" y="3282"/>
                </a:lnTo>
                <a:lnTo>
                  <a:pt x="1194" y="3316"/>
                </a:lnTo>
                <a:cubicBezTo>
                  <a:pt x="1227" y="3148"/>
                  <a:pt x="1294" y="2985"/>
                  <a:pt x="1328" y="2823"/>
                </a:cubicBezTo>
                <a:cubicBezTo>
                  <a:pt x="1328" y="2834"/>
                  <a:pt x="1334" y="2834"/>
                  <a:pt x="1328" y="2851"/>
                </a:cubicBezTo>
                <a:cubicBezTo>
                  <a:pt x="1350" y="2823"/>
                  <a:pt x="1367" y="2727"/>
                  <a:pt x="1356" y="2727"/>
                </a:cubicBezTo>
                <a:cubicBezTo>
                  <a:pt x="1361" y="2715"/>
                  <a:pt x="1364" y="2713"/>
                  <a:pt x="1366" y="2713"/>
                </a:cubicBezTo>
                <a:cubicBezTo>
                  <a:pt x="1368" y="2713"/>
                  <a:pt x="1370" y="2714"/>
                  <a:pt x="1372" y="2714"/>
                </a:cubicBezTo>
                <a:cubicBezTo>
                  <a:pt x="1374" y="2714"/>
                  <a:pt x="1376" y="2713"/>
                  <a:pt x="1378" y="2711"/>
                </a:cubicBezTo>
                <a:cubicBezTo>
                  <a:pt x="1395" y="2677"/>
                  <a:pt x="1390" y="2621"/>
                  <a:pt x="1406" y="2604"/>
                </a:cubicBezTo>
                <a:cubicBezTo>
                  <a:pt x="1406" y="2604"/>
                  <a:pt x="1406" y="2615"/>
                  <a:pt x="1406" y="2621"/>
                </a:cubicBezTo>
                <a:cubicBezTo>
                  <a:pt x="1406" y="2601"/>
                  <a:pt x="1429" y="2535"/>
                  <a:pt x="1421" y="2535"/>
                </a:cubicBezTo>
                <a:lnTo>
                  <a:pt x="1421" y="2535"/>
                </a:lnTo>
                <a:cubicBezTo>
                  <a:pt x="1420" y="2535"/>
                  <a:pt x="1419" y="2535"/>
                  <a:pt x="1418" y="2537"/>
                </a:cubicBezTo>
                <a:cubicBezTo>
                  <a:pt x="1440" y="2481"/>
                  <a:pt x="1446" y="2425"/>
                  <a:pt x="1468" y="2380"/>
                </a:cubicBezTo>
                <a:cubicBezTo>
                  <a:pt x="1462" y="2347"/>
                  <a:pt x="1507" y="2279"/>
                  <a:pt x="1490" y="2263"/>
                </a:cubicBezTo>
                <a:lnTo>
                  <a:pt x="1490" y="2263"/>
                </a:lnTo>
                <a:cubicBezTo>
                  <a:pt x="1491" y="2263"/>
                  <a:pt x="1492" y="2263"/>
                  <a:pt x="1493" y="2263"/>
                </a:cubicBezTo>
                <a:cubicBezTo>
                  <a:pt x="1510" y="2263"/>
                  <a:pt x="1535" y="2165"/>
                  <a:pt x="1541" y="2128"/>
                </a:cubicBezTo>
                <a:cubicBezTo>
                  <a:pt x="1541" y="2129"/>
                  <a:pt x="1541" y="2130"/>
                  <a:pt x="1541" y="2130"/>
                </a:cubicBezTo>
                <a:cubicBezTo>
                  <a:pt x="1544" y="2130"/>
                  <a:pt x="1553" y="2108"/>
                  <a:pt x="1556" y="2108"/>
                </a:cubicBezTo>
                <a:cubicBezTo>
                  <a:pt x="1557" y="2108"/>
                  <a:pt x="1558" y="2109"/>
                  <a:pt x="1558" y="2111"/>
                </a:cubicBezTo>
                <a:cubicBezTo>
                  <a:pt x="1573" y="2074"/>
                  <a:pt x="1579" y="2033"/>
                  <a:pt x="1571" y="2033"/>
                </a:cubicBezTo>
                <a:lnTo>
                  <a:pt x="1571" y="2033"/>
                </a:lnTo>
                <a:cubicBezTo>
                  <a:pt x="1570" y="2033"/>
                  <a:pt x="1569" y="2033"/>
                  <a:pt x="1569" y="2033"/>
                </a:cubicBezTo>
                <a:cubicBezTo>
                  <a:pt x="1614" y="1960"/>
                  <a:pt x="1597" y="1871"/>
                  <a:pt x="1642" y="1837"/>
                </a:cubicBezTo>
                <a:cubicBezTo>
                  <a:pt x="1670" y="1708"/>
                  <a:pt x="1698" y="1585"/>
                  <a:pt x="1726" y="1473"/>
                </a:cubicBezTo>
                <a:lnTo>
                  <a:pt x="1726" y="1473"/>
                </a:lnTo>
                <a:cubicBezTo>
                  <a:pt x="1748" y="1479"/>
                  <a:pt x="1692" y="1596"/>
                  <a:pt x="1714" y="1596"/>
                </a:cubicBezTo>
                <a:cubicBezTo>
                  <a:pt x="1737" y="1490"/>
                  <a:pt x="1742" y="1423"/>
                  <a:pt x="1776" y="1316"/>
                </a:cubicBezTo>
                <a:cubicBezTo>
                  <a:pt x="1780" y="1310"/>
                  <a:pt x="1782" y="1307"/>
                  <a:pt x="1784" y="1307"/>
                </a:cubicBezTo>
                <a:lnTo>
                  <a:pt x="1784" y="1307"/>
                </a:lnTo>
                <a:cubicBezTo>
                  <a:pt x="1788" y="1307"/>
                  <a:pt x="1782" y="1336"/>
                  <a:pt x="1782" y="1344"/>
                </a:cubicBezTo>
                <a:cubicBezTo>
                  <a:pt x="1809" y="1233"/>
                  <a:pt x="1848" y="1139"/>
                  <a:pt x="1865" y="1039"/>
                </a:cubicBezTo>
                <a:lnTo>
                  <a:pt x="1865" y="1039"/>
                </a:lnTo>
                <a:cubicBezTo>
                  <a:pt x="1865" y="1039"/>
                  <a:pt x="1866" y="1039"/>
                  <a:pt x="1866" y="1039"/>
                </a:cubicBezTo>
                <a:cubicBezTo>
                  <a:pt x="1867" y="1039"/>
                  <a:pt x="1867" y="1039"/>
                  <a:pt x="1868" y="1039"/>
                </a:cubicBezTo>
                <a:lnTo>
                  <a:pt x="1868" y="1039"/>
                </a:lnTo>
                <a:cubicBezTo>
                  <a:pt x="1869" y="1042"/>
                  <a:pt x="1866" y="1051"/>
                  <a:pt x="1866" y="1059"/>
                </a:cubicBezTo>
                <a:cubicBezTo>
                  <a:pt x="1871" y="1042"/>
                  <a:pt x="1882" y="1014"/>
                  <a:pt x="1871" y="1014"/>
                </a:cubicBezTo>
                <a:lnTo>
                  <a:pt x="1871" y="1014"/>
                </a:lnTo>
                <a:lnTo>
                  <a:pt x="1871" y="1036"/>
                </a:lnTo>
                <a:cubicBezTo>
                  <a:pt x="1870" y="1037"/>
                  <a:pt x="1869" y="1038"/>
                  <a:pt x="1868" y="1039"/>
                </a:cubicBezTo>
                <a:lnTo>
                  <a:pt x="1868" y="1039"/>
                </a:lnTo>
                <a:cubicBezTo>
                  <a:pt x="1868" y="1037"/>
                  <a:pt x="1867" y="1036"/>
                  <a:pt x="1866" y="1036"/>
                </a:cubicBezTo>
                <a:cubicBezTo>
                  <a:pt x="1865" y="1037"/>
                  <a:pt x="1865" y="1038"/>
                  <a:pt x="1865" y="1039"/>
                </a:cubicBezTo>
                <a:lnTo>
                  <a:pt x="1865" y="1039"/>
                </a:lnTo>
                <a:cubicBezTo>
                  <a:pt x="1853" y="1036"/>
                  <a:pt x="1864" y="960"/>
                  <a:pt x="1861" y="948"/>
                </a:cubicBezTo>
                <a:lnTo>
                  <a:pt x="1861" y="948"/>
                </a:lnTo>
                <a:cubicBezTo>
                  <a:pt x="1863" y="952"/>
                  <a:pt x="1865" y="954"/>
                  <a:pt x="1867" y="954"/>
                </a:cubicBezTo>
                <a:cubicBezTo>
                  <a:pt x="1878" y="954"/>
                  <a:pt x="1889" y="896"/>
                  <a:pt x="1901" y="896"/>
                </a:cubicBezTo>
                <a:cubicBezTo>
                  <a:pt x="1904" y="896"/>
                  <a:pt x="1907" y="901"/>
                  <a:pt x="1910" y="913"/>
                </a:cubicBezTo>
                <a:cubicBezTo>
                  <a:pt x="1916" y="902"/>
                  <a:pt x="1916" y="885"/>
                  <a:pt x="1910" y="885"/>
                </a:cubicBezTo>
                <a:cubicBezTo>
                  <a:pt x="1913" y="876"/>
                  <a:pt x="1916" y="870"/>
                  <a:pt x="1919" y="870"/>
                </a:cubicBezTo>
                <a:cubicBezTo>
                  <a:pt x="1920" y="870"/>
                  <a:pt x="1922" y="874"/>
                  <a:pt x="1922" y="885"/>
                </a:cubicBezTo>
                <a:cubicBezTo>
                  <a:pt x="1938" y="812"/>
                  <a:pt x="1922" y="834"/>
                  <a:pt x="1938" y="773"/>
                </a:cubicBezTo>
                <a:cubicBezTo>
                  <a:pt x="1944" y="773"/>
                  <a:pt x="1944" y="784"/>
                  <a:pt x="1944" y="795"/>
                </a:cubicBezTo>
                <a:cubicBezTo>
                  <a:pt x="1944" y="756"/>
                  <a:pt x="1944" y="722"/>
                  <a:pt x="1955" y="666"/>
                </a:cubicBezTo>
                <a:cubicBezTo>
                  <a:pt x="1961" y="672"/>
                  <a:pt x="1961" y="672"/>
                  <a:pt x="1961" y="672"/>
                </a:cubicBezTo>
                <a:cubicBezTo>
                  <a:pt x="1972" y="582"/>
                  <a:pt x="1950" y="510"/>
                  <a:pt x="1922" y="409"/>
                </a:cubicBezTo>
                <a:lnTo>
                  <a:pt x="1922" y="409"/>
                </a:lnTo>
                <a:cubicBezTo>
                  <a:pt x="1926" y="412"/>
                  <a:pt x="1929" y="414"/>
                  <a:pt x="1931" y="414"/>
                </a:cubicBezTo>
                <a:cubicBezTo>
                  <a:pt x="1940" y="414"/>
                  <a:pt x="1918" y="373"/>
                  <a:pt x="1927" y="358"/>
                </a:cubicBezTo>
                <a:cubicBezTo>
                  <a:pt x="1916" y="342"/>
                  <a:pt x="1905" y="325"/>
                  <a:pt x="1894" y="314"/>
                </a:cubicBezTo>
                <a:lnTo>
                  <a:pt x="1894" y="314"/>
                </a:lnTo>
                <a:lnTo>
                  <a:pt x="1899" y="336"/>
                </a:lnTo>
                <a:cubicBezTo>
                  <a:pt x="1871" y="291"/>
                  <a:pt x="1832" y="263"/>
                  <a:pt x="1810" y="230"/>
                </a:cubicBezTo>
                <a:lnTo>
                  <a:pt x="1810" y="230"/>
                </a:lnTo>
                <a:cubicBezTo>
                  <a:pt x="1817" y="233"/>
                  <a:pt x="1824" y="237"/>
                  <a:pt x="1829" y="242"/>
                </a:cubicBezTo>
                <a:lnTo>
                  <a:pt x="1829" y="242"/>
                </a:lnTo>
                <a:cubicBezTo>
                  <a:pt x="1814" y="223"/>
                  <a:pt x="1794" y="204"/>
                  <a:pt x="1770" y="185"/>
                </a:cubicBezTo>
                <a:lnTo>
                  <a:pt x="1770" y="185"/>
                </a:lnTo>
                <a:cubicBezTo>
                  <a:pt x="1782" y="196"/>
                  <a:pt x="1793" y="213"/>
                  <a:pt x="1804" y="230"/>
                </a:cubicBezTo>
                <a:cubicBezTo>
                  <a:pt x="1792" y="220"/>
                  <a:pt x="1787" y="217"/>
                  <a:pt x="1783" y="217"/>
                </a:cubicBezTo>
                <a:cubicBezTo>
                  <a:pt x="1780" y="217"/>
                  <a:pt x="1778" y="220"/>
                  <a:pt x="1775" y="220"/>
                </a:cubicBezTo>
                <a:cubicBezTo>
                  <a:pt x="1772" y="220"/>
                  <a:pt x="1766" y="216"/>
                  <a:pt x="1750" y="198"/>
                </a:cubicBezTo>
                <a:lnTo>
                  <a:pt x="1750" y="198"/>
                </a:lnTo>
                <a:cubicBezTo>
                  <a:pt x="1750" y="198"/>
                  <a:pt x="1750" y="198"/>
                  <a:pt x="1750" y="198"/>
                </a:cubicBezTo>
                <a:cubicBezTo>
                  <a:pt x="1749" y="198"/>
                  <a:pt x="1712" y="165"/>
                  <a:pt x="1698" y="146"/>
                </a:cubicBezTo>
                <a:cubicBezTo>
                  <a:pt x="1675" y="134"/>
                  <a:pt x="1653" y="123"/>
                  <a:pt x="1619" y="106"/>
                </a:cubicBezTo>
                <a:cubicBezTo>
                  <a:pt x="1614" y="95"/>
                  <a:pt x="1636" y="90"/>
                  <a:pt x="1630" y="84"/>
                </a:cubicBezTo>
                <a:cubicBezTo>
                  <a:pt x="1606" y="84"/>
                  <a:pt x="1541" y="49"/>
                  <a:pt x="1503" y="49"/>
                </a:cubicBezTo>
                <a:cubicBezTo>
                  <a:pt x="1498" y="49"/>
                  <a:pt x="1494" y="49"/>
                  <a:pt x="1490" y="50"/>
                </a:cubicBezTo>
                <a:cubicBezTo>
                  <a:pt x="1496" y="45"/>
                  <a:pt x="1502" y="39"/>
                  <a:pt x="1502" y="34"/>
                </a:cubicBezTo>
                <a:lnTo>
                  <a:pt x="1502" y="34"/>
                </a:lnTo>
                <a:cubicBezTo>
                  <a:pt x="1490" y="39"/>
                  <a:pt x="1485" y="39"/>
                  <a:pt x="1474" y="39"/>
                </a:cubicBezTo>
                <a:cubicBezTo>
                  <a:pt x="1457" y="34"/>
                  <a:pt x="1451" y="28"/>
                  <a:pt x="1457" y="22"/>
                </a:cubicBezTo>
                <a:cubicBezTo>
                  <a:pt x="1446" y="20"/>
                  <a:pt x="1439" y="19"/>
                  <a:pt x="1434" y="19"/>
                </a:cubicBezTo>
                <a:cubicBezTo>
                  <a:pt x="1419" y="19"/>
                  <a:pt x="1438" y="32"/>
                  <a:pt x="1428" y="32"/>
                </a:cubicBezTo>
                <a:cubicBezTo>
                  <a:pt x="1424" y="32"/>
                  <a:pt x="1415" y="29"/>
                  <a:pt x="1395" y="22"/>
                </a:cubicBezTo>
                <a:lnTo>
                  <a:pt x="1412" y="22"/>
                </a:lnTo>
                <a:cubicBezTo>
                  <a:pt x="1381" y="16"/>
                  <a:pt x="1350" y="14"/>
                  <a:pt x="1320" y="14"/>
                </a:cubicBezTo>
                <a:cubicBezTo>
                  <a:pt x="1272" y="14"/>
                  <a:pt x="1224" y="19"/>
                  <a:pt x="1177" y="22"/>
                </a:cubicBezTo>
                <a:cubicBezTo>
                  <a:pt x="1154" y="6"/>
                  <a:pt x="1244" y="11"/>
                  <a:pt x="12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7" name="Google Shape;1067;p50"/>
          <p:cNvGrpSpPr/>
          <p:nvPr/>
        </p:nvGrpSpPr>
        <p:grpSpPr>
          <a:xfrm>
            <a:off x="483096" y="4212478"/>
            <a:ext cx="599532" cy="627853"/>
            <a:chOff x="8571375" y="641838"/>
            <a:chExt cx="138125" cy="144650"/>
          </a:xfrm>
        </p:grpSpPr>
        <p:sp>
          <p:nvSpPr>
            <p:cNvPr id="1068" name="Google Shape;1068;p50"/>
            <p:cNvSpPr/>
            <p:nvPr/>
          </p:nvSpPr>
          <p:spPr>
            <a:xfrm>
              <a:off x="8585300" y="678913"/>
              <a:ext cx="84025" cy="84475"/>
            </a:xfrm>
            <a:custGeom>
              <a:avLst/>
              <a:gdLst/>
              <a:ahLst/>
              <a:cxnLst/>
              <a:rect l="l" t="t" r="r" b="b"/>
              <a:pathLst>
                <a:path w="3361" h="3379" extrusionOk="0">
                  <a:moveTo>
                    <a:pt x="1232" y="97"/>
                  </a:moveTo>
                  <a:cubicBezTo>
                    <a:pt x="1232" y="97"/>
                    <a:pt x="1228" y="97"/>
                    <a:pt x="1230" y="100"/>
                  </a:cubicBezTo>
                  <a:lnTo>
                    <a:pt x="1230" y="100"/>
                  </a:lnTo>
                  <a:cubicBezTo>
                    <a:pt x="1231" y="99"/>
                    <a:pt x="1232" y="98"/>
                    <a:pt x="1232" y="97"/>
                  </a:cubicBezTo>
                  <a:close/>
                  <a:moveTo>
                    <a:pt x="2005" y="136"/>
                  </a:moveTo>
                  <a:cubicBezTo>
                    <a:pt x="2015" y="139"/>
                    <a:pt x="2023" y="142"/>
                    <a:pt x="2029" y="142"/>
                  </a:cubicBezTo>
                  <a:cubicBezTo>
                    <a:pt x="2033" y="142"/>
                    <a:pt x="2036" y="141"/>
                    <a:pt x="2039" y="136"/>
                  </a:cubicBezTo>
                  <a:close/>
                  <a:moveTo>
                    <a:pt x="976" y="299"/>
                  </a:moveTo>
                  <a:cubicBezTo>
                    <a:pt x="973" y="301"/>
                    <a:pt x="971" y="302"/>
                    <a:pt x="969" y="304"/>
                  </a:cubicBezTo>
                  <a:cubicBezTo>
                    <a:pt x="969" y="304"/>
                    <a:pt x="977" y="300"/>
                    <a:pt x="976" y="299"/>
                  </a:cubicBezTo>
                  <a:close/>
                  <a:moveTo>
                    <a:pt x="3292" y="2097"/>
                  </a:moveTo>
                  <a:lnTo>
                    <a:pt x="3292" y="2097"/>
                  </a:lnTo>
                  <a:cubicBezTo>
                    <a:pt x="3291" y="2100"/>
                    <a:pt x="3289" y="2104"/>
                    <a:pt x="3288" y="2107"/>
                  </a:cubicBezTo>
                  <a:cubicBezTo>
                    <a:pt x="3292" y="2102"/>
                    <a:pt x="3293" y="2098"/>
                    <a:pt x="3292" y="2097"/>
                  </a:cubicBezTo>
                  <a:close/>
                  <a:moveTo>
                    <a:pt x="3182" y="2281"/>
                  </a:moveTo>
                  <a:lnTo>
                    <a:pt x="3182" y="2281"/>
                  </a:lnTo>
                  <a:cubicBezTo>
                    <a:pt x="3182" y="2282"/>
                    <a:pt x="3182" y="2283"/>
                    <a:pt x="3182" y="2285"/>
                  </a:cubicBezTo>
                  <a:lnTo>
                    <a:pt x="3182" y="2285"/>
                  </a:lnTo>
                  <a:cubicBezTo>
                    <a:pt x="3182" y="2284"/>
                    <a:pt x="3182" y="2282"/>
                    <a:pt x="3182" y="2281"/>
                  </a:cubicBezTo>
                  <a:close/>
                  <a:moveTo>
                    <a:pt x="3182" y="2285"/>
                  </a:moveTo>
                  <a:cubicBezTo>
                    <a:pt x="3180" y="2298"/>
                    <a:pt x="3179" y="2310"/>
                    <a:pt x="3181" y="2315"/>
                  </a:cubicBezTo>
                  <a:lnTo>
                    <a:pt x="3190" y="2306"/>
                  </a:lnTo>
                  <a:lnTo>
                    <a:pt x="3190" y="2306"/>
                  </a:lnTo>
                  <a:cubicBezTo>
                    <a:pt x="3190" y="2306"/>
                    <a:pt x="3190" y="2306"/>
                    <a:pt x="3190" y="2306"/>
                  </a:cubicBezTo>
                  <a:cubicBezTo>
                    <a:pt x="3192" y="2306"/>
                    <a:pt x="3192" y="2305"/>
                    <a:pt x="3192" y="2303"/>
                  </a:cubicBezTo>
                  <a:lnTo>
                    <a:pt x="3192" y="2303"/>
                  </a:lnTo>
                  <a:lnTo>
                    <a:pt x="3190" y="2306"/>
                  </a:lnTo>
                  <a:lnTo>
                    <a:pt x="3190" y="2306"/>
                  </a:lnTo>
                  <a:cubicBezTo>
                    <a:pt x="3187" y="2305"/>
                    <a:pt x="3181" y="2300"/>
                    <a:pt x="3181" y="2292"/>
                  </a:cubicBezTo>
                  <a:cubicBezTo>
                    <a:pt x="3181" y="2289"/>
                    <a:pt x="3181" y="2287"/>
                    <a:pt x="3182" y="2285"/>
                  </a:cubicBezTo>
                  <a:close/>
                  <a:moveTo>
                    <a:pt x="304" y="2426"/>
                  </a:moveTo>
                  <a:cubicBezTo>
                    <a:pt x="299" y="2426"/>
                    <a:pt x="302" y="2432"/>
                    <a:pt x="302" y="2436"/>
                  </a:cubicBezTo>
                  <a:lnTo>
                    <a:pt x="302" y="2436"/>
                  </a:lnTo>
                  <a:lnTo>
                    <a:pt x="308" y="2427"/>
                  </a:lnTo>
                  <a:cubicBezTo>
                    <a:pt x="307" y="2426"/>
                    <a:pt x="305" y="2426"/>
                    <a:pt x="304" y="2426"/>
                  </a:cubicBezTo>
                  <a:close/>
                  <a:moveTo>
                    <a:pt x="2291" y="3155"/>
                  </a:moveTo>
                  <a:cubicBezTo>
                    <a:pt x="2291" y="3159"/>
                    <a:pt x="2291" y="3160"/>
                    <a:pt x="2294" y="3160"/>
                  </a:cubicBezTo>
                  <a:lnTo>
                    <a:pt x="2294" y="3160"/>
                  </a:lnTo>
                  <a:cubicBezTo>
                    <a:pt x="2293" y="3159"/>
                    <a:pt x="2292" y="3157"/>
                    <a:pt x="2291" y="3155"/>
                  </a:cubicBezTo>
                  <a:close/>
                  <a:moveTo>
                    <a:pt x="1630" y="3278"/>
                  </a:moveTo>
                  <a:cubicBezTo>
                    <a:pt x="1630" y="3284"/>
                    <a:pt x="1630" y="3289"/>
                    <a:pt x="1624" y="3289"/>
                  </a:cubicBezTo>
                  <a:cubicBezTo>
                    <a:pt x="1624" y="3284"/>
                    <a:pt x="1607" y="3284"/>
                    <a:pt x="1596" y="3278"/>
                  </a:cubicBezTo>
                  <a:close/>
                  <a:moveTo>
                    <a:pt x="2083" y="3306"/>
                  </a:moveTo>
                  <a:lnTo>
                    <a:pt x="2083" y="3306"/>
                  </a:lnTo>
                  <a:cubicBezTo>
                    <a:pt x="2083" y="3306"/>
                    <a:pt x="2083" y="3306"/>
                    <a:pt x="2083" y="3306"/>
                  </a:cubicBezTo>
                  <a:lnTo>
                    <a:pt x="2083" y="3306"/>
                  </a:lnTo>
                  <a:cubicBezTo>
                    <a:pt x="2083" y="3306"/>
                    <a:pt x="2083" y="3306"/>
                    <a:pt x="2084" y="3306"/>
                  </a:cubicBezTo>
                  <a:cubicBezTo>
                    <a:pt x="2083" y="3306"/>
                    <a:pt x="2083" y="3306"/>
                    <a:pt x="2083" y="3306"/>
                  </a:cubicBezTo>
                  <a:close/>
                  <a:moveTo>
                    <a:pt x="2083" y="3306"/>
                  </a:moveTo>
                  <a:cubicBezTo>
                    <a:pt x="2072" y="3306"/>
                    <a:pt x="2061" y="3312"/>
                    <a:pt x="2056" y="3317"/>
                  </a:cubicBezTo>
                  <a:cubicBezTo>
                    <a:pt x="2064" y="3313"/>
                    <a:pt x="2073" y="3309"/>
                    <a:pt x="2083" y="3306"/>
                  </a:cubicBezTo>
                  <a:close/>
                  <a:moveTo>
                    <a:pt x="1557" y="3345"/>
                  </a:moveTo>
                  <a:cubicBezTo>
                    <a:pt x="1557" y="3346"/>
                    <a:pt x="1556" y="3346"/>
                    <a:pt x="1557" y="3347"/>
                  </a:cubicBezTo>
                  <a:lnTo>
                    <a:pt x="1557" y="3347"/>
                  </a:lnTo>
                  <a:cubicBezTo>
                    <a:pt x="1557" y="3346"/>
                    <a:pt x="1557" y="3346"/>
                    <a:pt x="1557" y="3345"/>
                  </a:cubicBezTo>
                  <a:close/>
                  <a:moveTo>
                    <a:pt x="1764" y="3362"/>
                  </a:moveTo>
                  <a:cubicBezTo>
                    <a:pt x="1764" y="3368"/>
                    <a:pt x="1764" y="3368"/>
                    <a:pt x="1759" y="3368"/>
                  </a:cubicBezTo>
                  <a:cubicBezTo>
                    <a:pt x="1755" y="3369"/>
                    <a:pt x="1752" y="3370"/>
                    <a:pt x="1749" y="3370"/>
                  </a:cubicBezTo>
                  <a:cubicBezTo>
                    <a:pt x="1744" y="3370"/>
                    <a:pt x="1742" y="3368"/>
                    <a:pt x="1742" y="3368"/>
                  </a:cubicBezTo>
                  <a:cubicBezTo>
                    <a:pt x="1748" y="3368"/>
                    <a:pt x="1753" y="3368"/>
                    <a:pt x="1764" y="3362"/>
                  </a:cubicBezTo>
                  <a:close/>
                  <a:moveTo>
                    <a:pt x="1806" y="1"/>
                  </a:moveTo>
                  <a:cubicBezTo>
                    <a:pt x="1802" y="1"/>
                    <a:pt x="1797" y="1"/>
                    <a:pt x="1792" y="2"/>
                  </a:cubicBezTo>
                  <a:cubicBezTo>
                    <a:pt x="1804" y="13"/>
                    <a:pt x="1809" y="13"/>
                    <a:pt x="1776" y="18"/>
                  </a:cubicBezTo>
                  <a:lnTo>
                    <a:pt x="1848" y="18"/>
                  </a:lnTo>
                  <a:lnTo>
                    <a:pt x="1804" y="30"/>
                  </a:lnTo>
                  <a:cubicBezTo>
                    <a:pt x="1818" y="30"/>
                    <a:pt x="1833" y="27"/>
                    <a:pt x="1845" y="27"/>
                  </a:cubicBezTo>
                  <a:cubicBezTo>
                    <a:pt x="1851" y="27"/>
                    <a:pt x="1856" y="28"/>
                    <a:pt x="1860" y="30"/>
                  </a:cubicBezTo>
                  <a:cubicBezTo>
                    <a:pt x="1837" y="35"/>
                    <a:pt x="1843" y="35"/>
                    <a:pt x="1848" y="41"/>
                  </a:cubicBezTo>
                  <a:cubicBezTo>
                    <a:pt x="1841" y="37"/>
                    <a:pt x="1834" y="35"/>
                    <a:pt x="1827" y="35"/>
                  </a:cubicBezTo>
                  <a:cubicBezTo>
                    <a:pt x="1813" y="35"/>
                    <a:pt x="1799" y="41"/>
                    <a:pt x="1783" y="41"/>
                  </a:cubicBezTo>
                  <a:cubicBezTo>
                    <a:pt x="1775" y="41"/>
                    <a:pt x="1767" y="39"/>
                    <a:pt x="1759" y="35"/>
                  </a:cubicBezTo>
                  <a:lnTo>
                    <a:pt x="1759" y="7"/>
                  </a:lnTo>
                  <a:cubicBezTo>
                    <a:pt x="1749" y="5"/>
                    <a:pt x="1740" y="5"/>
                    <a:pt x="1731" y="5"/>
                  </a:cubicBezTo>
                  <a:cubicBezTo>
                    <a:pt x="1693" y="5"/>
                    <a:pt x="1660" y="19"/>
                    <a:pt x="1614" y="19"/>
                  </a:cubicBezTo>
                  <a:cubicBezTo>
                    <a:pt x="1609" y="19"/>
                    <a:pt x="1603" y="19"/>
                    <a:pt x="1596" y="18"/>
                  </a:cubicBezTo>
                  <a:lnTo>
                    <a:pt x="1596" y="18"/>
                  </a:lnTo>
                  <a:lnTo>
                    <a:pt x="1619" y="24"/>
                  </a:lnTo>
                  <a:cubicBezTo>
                    <a:pt x="1615" y="28"/>
                    <a:pt x="1607" y="29"/>
                    <a:pt x="1599" y="29"/>
                  </a:cubicBezTo>
                  <a:cubicBezTo>
                    <a:pt x="1589" y="29"/>
                    <a:pt x="1578" y="28"/>
                    <a:pt x="1568" y="28"/>
                  </a:cubicBezTo>
                  <a:cubicBezTo>
                    <a:pt x="1562" y="28"/>
                    <a:pt x="1557" y="28"/>
                    <a:pt x="1551" y="30"/>
                  </a:cubicBezTo>
                  <a:cubicBezTo>
                    <a:pt x="1551" y="24"/>
                    <a:pt x="1540" y="18"/>
                    <a:pt x="1529" y="13"/>
                  </a:cubicBezTo>
                  <a:cubicBezTo>
                    <a:pt x="1529" y="24"/>
                    <a:pt x="1479" y="24"/>
                    <a:pt x="1473" y="41"/>
                  </a:cubicBezTo>
                  <a:lnTo>
                    <a:pt x="1439" y="35"/>
                  </a:lnTo>
                  <a:cubicBezTo>
                    <a:pt x="1383" y="35"/>
                    <a:pt x="1383" y="69"/>
                    <a:pt x="1333" y="80"/>
                  </a:cubicBezTo>
                  <a:cubicBezTo>
                    <a:pt x="1344" y="63"/>
                    <a:pt x="1322" y="63"/>
                    <a:pt x="1355" y="46"/>
                  </a:cubicBezTo>
                  <a:lnTo>
                    <a:pt x="1355" y="46"/>
                  </a:lnTo>
                  <a:cubicBezTo>
                    <a:pt x="1333" y="52"/>
                    <a:pt x="1322" y="58"/>
                    <a:pt x="1322" y="63"/>
                  </a:cubicBezTo>
                  <a:cubicBezTo>
                    <a:pt x="1321" y="63"/>
                    <a:pt x="1320" y="62"/>
                    <a:pt x="1318" y="62"/>
                  </a:cubicBezTo>
                  <a:cubicBezTo>
                    <a:pt x="1306" y="62"/>
                    <a:pt x="1281" y="81"/>
                    <a:pt x="1261" y="81"/>
                  </a:cubicBezTo>
                  <a:cubicBezTo>
                    <a:pt x="1259" y="81"/>
                    <a:pt x="1257" y="81"/>
                    <a:pt x="1255" y="80"/>
                  </a:cubicBezTo>
                  <a:cubicBezTo>
                    <a:pt x="1249" y="86"/>
                    <a:pt x="1249" y="97"/>
                    <a:pt x="1232" y="102"/>
                  </a:cubicBezTo>
                  <a:cubicBezTo>
                    <a:pt x="1231" y="101"/>
                    <a:pt x="1231" y="101"/>
                    <a:pt x="1230" y="100"/>
                  </a:cubicBezTo>
                  <a:lnTo>
                    <a:pt x="1230" y="100"/>
                  </a:lnTo>
                  <a:cubicBezTo>
                    <a:pt x="1225" y="105"/>
                    <a:pt x="1211" y="112"/>
                    <a:pt x="1218" y="113"/>
                  </a:cubicBezTo>
                  <a:lnTo>
                    <a:pt x="1218" y="113"/>
                  </a:lnTo>
                  <a:cubicBezTo>
                    <a:pt x="1216" y="113"/>
                    <a:pt x="1214" y="113"/>
                    <a:pt x="1212" y="113"/>
                  </a:cubicBezTo>
                  <a:cubicBezTo>
                    <a:pt x="1152" y="113"/>
                    <a:pt x="1073" y="164"/>
                    <a:pt x="1025" y="164"/>
                  </a:cubicBezTo>
                  <a:cubicBezTo>
                    <a:pt x="991" y="186"/>
                    <a:pt x="952" y="209"/>
                    <a:pt x="919" y="226"/>
                  </a:cubicBezTo>
                  <a:cubicBezTo>
                    <a:pt x="919" y="220"/>
                    <a:pt x="919" y="220"/>
                    <a:pt x="924" y="214"/>
                  </a:cubicBezTo>
                  <a:lnTo>
                    <a:pt x="924" y="214"/>
                  </a:lnTo>
                  <a:cubicBezTo>
                    <a:pt x="879" y="237"/>
                    <a:pt x="913" y="254"/>
                    <a:pt x="857" y="276"/>
                  </a:cubicBezTo>
                  <a:cubicBezTo>
                    <a:pt x="832" y="276"/>
                    <a:pt x="869" y="258"/>
                    <a:pt x="866" y="258"/>
                  </a:cubicBezTo>
                  <a:lnTo>
                    <a:pt x="866" y="258"/>
                  </a:lnTo>
                  <a:cubicBezTo>
                    <a:pt x="866" y="258"/>
                    <a:pt x="864" y="259"/>
                    <a:pt x="863" y="259"/>
                  </a:cubicBezTo>
                  <a:cubicBezTo>
                    <a:pt x="859" y="256"/>
                    <a:pt x="855" y="254"/>
                    <a:pt x="851" y="254"/>
                  </a:cubicBezTo>
                  <a:cubicBezTo>
                    <a:pt x="829" y="254"/>
                    <a:pt x="800" y="294"/>
                    <a:pt x="767" y="298"/>
                  </a:cubicBezTo>
                  <a:lnTo>
                    <a:pt x="773" y="293"/>
                  </a:lnTo>
                  <a:lnTo>
                    <a:pt x="773" y="293"/>
                  </a:lnTo>
                  <a:cubicBezTo>
                    <a:pt x="739" y="304"/>
                    <a:pt x="723" y="343"/>
                    <a:pt x="683" y="371"/>
                  </a:cubicBezTo>
                  <a:cubicBezTo>
                    <a:pt x="683" y="371"/>
                    <a:pt x="683" y="366"/>
                    <a:pt x="678" y="366"/>
                  </a:cubicBezTo>
                  <a:cubicBezTo>
                    <a:pt x="661" y="394"/>
                    <a:pt x="622" y="438"/>
                    <a:pt x="594" y="472"/>
                  </a:cubicBezTo>
                  <a:cubicBezTo>
                    <a:pt x="594" y="455"/>
                    <a:pt x="599" y="455"/>
                    <a:pt x="588" y="450"/>
                  </a:cubicBezTo>
                  <a:lnTo>
                    <a:pt x="588" y="450"/>
                  </a:lnTo>
                  <a:cubicBezTo>
                    <a:pt x="571" y="466"/>
                    <a:pt x="605" y="461"/>
                    <a:pt x="577" y="489"/>
                  </a:cubicBezTo>
                  <a:cubicBezTo>
                    <a:pt x="567" y="494"/>
                    <a:pt x="545" y="507"/>
                    <a:pt x="532" y="507"/>
                  </a:cubicBezTo>
                  <a:cubicBezTo>
                    <a:pt x="530" y="507"/>
                    <a:pt x="528" y="506"/>
                    <a:pt x="527" y="506"/>
                  </a:cubicBezTo>
                  <a:cubicBezTo>
                    <a:pt x="532" y="494"/>
                    <a:pt x="543" y="489"/>
                    <a:pt x="555" y="478"/>
                  </a:cubicBezTo>
                  <a:lnTo>
                    <a:pt x="555" y="478"/>
                  </a:lnTo>
                  <a:cubicBezTo>
                    <a:pt x="527" y="478"/>
                    <a:pt x="521" y="511"/>
                    <a:pt x="504" y="522"/>
                  </a:cubicBezTo>
                  <a:lnTo>
                    <a:pt x="499" y="517"/>
                  </a:lnTo>
                  <a:cubicBezTo>
                    <a:pt x="459" y="562"/>
                    <a:pt x="476" y="578"/>
                    <a:pt x="431" y="623"/>
                  </a:cubicBezTo>
                  <a:lnTo>
                    <a:pt x="443" y="618"/>
                  </a:lnTo>
                  <a:lnTo>
                    <a:pt x="443" y="618"/>
                  </a:lnTo>
                  <a:cubicBezTo>
                    <a:pt x="431" y="657"/>
                    <a:pt x="415" y="634"/>
                    <a:pt x="403" y="668"/>
                  </a:cubicBezTo>
                  <a:lnTo>
                    <a:pt x="381" y="668"/>
                  </a:lnTo>
                  <a:cubicBezTo>
                    <a:pt x="375" y="690"/>
                    <a:pt x="347" y="741"/>
                    <a:pt x="331" y="774"/>
                  </a:cubicBezTo>
                  <a:cubicBezTo>
                    <a:pt x="331" y="746"/>
                    <a:pt x="353" y="707"/>
                    <a:pt x="364" y="679"/>
                  </a:cubicBezTo>
                  <a:lnTo>
                    <a:pt x="364" y="679"/>
                  </a:lnTo>
                  <a:cubicBezTo>
                    <a:pt x="353" y="696"/>
                    <a:pt x="319" y="741"/>
                    <a:pt x="319" y="758"/>
                  </a:cubicBezTo>
                  <a:cubicBezTo>
                    <a:pt x="325" y="746"/>
                    <a:pt x="331" y="735"/>
                    <a:pt x="336" y="730"/>
                  </a:cubicBezTo>
                  <a:lnTo>
                    <a:pt x="336" y="730"/>
                  </a:lnTo>
                  <a:cubicBezTo>
                    <a:pt x="331" y="758"/>
                    <a:pt x="319" y="797"/>
                    <a:pt x="297" y="830"/>
                  </a:cubicBezTo>
                  <a:cubicBezTo>
                    <a:pt x="295" y="829"/>
                    <a:pt x="292" y="828"/>
                    <a:pt x="289" y="828"/>
                  </a:cubicBezTo>
                  <a:cubicBezTo>
                    <a:pt x="262" y="828"/>
                    <a:pt x="226" y="927"/>
                    <a:pt x="191" y="942"/>
                  </a:cubicBezTo>
                  <a:cubicBezTo>
                    <a:pt x="179" y="982"/>
                    <a:pt x="163" y="1015"/>
                    <a:pt x="146" y="1055"/>
                  </a:cubicBezTo>
                  <a:cubicBezTo>
                    <a:pt x="129" y="1094"/>
                    <a:pt x="107" y="1133"/>
                    <a:pt x="95" y="1172"/>
                  </a:cubicBezTo>
                  <a:cubicBezTo>
                    <a:pt x="102" y="1168"/>
                    <a:pt x="107" y="1166"/>
                    <a:pt x="109" y="1166"/>
                  </a:cubicBezTo>
                  <a:lnTo>
                    <a:pt x="109" y="1166"/>
                  </a:lnTo>
                  <a:cubicBezTo>
                    <a:pt x="119" y="1166"/>
                    <a:pt x="90" y="1201"/>
                    <a:pt x="118" y="1206"/>
                  </a:cubicBezTo>
                  <a:cubicBezTo>
                    <a:pt x="112" y="1223"/>
                    <a:pt x="107" y="1234"/>
                    <a:pt x="107" y="1234"/>
                  </a:cubicBezTo>
                  <a:lnTo>
                    <a:pt x="73" y="1290"/>
                  </a:lnTo>
                  <a:cubicBezTo>
                    <a:pt x="71" y="1293"/>
                    <a:pt x="69" y="1294"/>
                    <a:pt x="69" y="1294"/>
                  </a:cubicBezTo>
                  <a:cubicBezTo>
                    <a:pt x="66" y="1294"/>
                    <a:pt x="72" y="1273"/>
                    <a:pt x="67" y="1273"/>
                  </a:cubicBezTo>
                  <a:lnTo>
                    <a:pt x="67" y="1273"/>
                  </a:lnTo>
                  <a:cubicBezTo>
                    <a:pt x="51" y="1318"/>
                    <a:pt x="51" y="1290"/>
                    <a:pt x="34" y="1318"/>
                  </a:cubicBezTo>
                  <a:cubicBezTo>
                    <a:pt x="35" y="1317"/>
                    <a:pt x="36" y="1317"/>
                    <a:pt x="37" y="1317"/>
                  </a:cubicBezTo>
                  <a:lnTo>
                    <a:pt x="37" y="1317"/>
                  </a:lnTo>
                  <a:cubicBezTo>
                    <a:pt x="45" y="1317"/>
                    <a:pt x="44" y="1337"/>
                    <a:pt x="34" y="1363"/>
                  </a:cubicBezTo>
                  <a:lnTo>
                    <a:pt x="56" y="1329"/>
                  </a:lnTo>
                  <a:lnTo>
                    <a:pt x="56" y="1329"/>
                  </a:lnTo>
                  <a:cubicBezTo>
                    <a:pt x="56" y="1396"/>
                    <a:pt x="23" y="1379"/>
                    <a:pt x="28" y="1447"/>
                  </a:cubicBezTo>
                  <a:lnTo>
                    <a:pt x="23" y="1424"/>
                  </a:lnTo>
                  <a:lnTo>
                    <a:pt x="23" y="1424"/>
                  </a:lnTo>
                  <a:cubicBezTo>
                    <a:pt x="23" y="1458"/>
                    <a:pt x="0" y="1553"/>
                    <a:pt x="28" y="1587"/>
                  </a:cubicBezTo>
                  <a:cubicBezTo>
                    <a:pt x="25" y="1590"/>
                    <a:pt x="22" y="1593"/>
                    <a:pt x="18" y="1593"/>
                  </a:cubicBezTo>
                  <a:cubicBezTo>
                    <a:pt x="16" y="1593"/>
                    <a:pt x="14" y="1591"/>
                    <a:pt x="11" y="1587"/>
                  </a:cubicBezTo>
                  <a:lnTo>
                    <a:pt x="11" y="1587"/>
                  </a:lnTo>
                  <a:cubicBezTo>
                    <a:pt x="11" y="1626"/>
                    <a:pt x="11" y="1671"/>
                    <a:pt x="17" y="1715"/>
                  </a:cubicBezTo>
                  <a:cubicBezTo>
                    <a:pt x="28" y="1760"/>
                    <a:pt x="34" y="1799"/>
                    <a:pt x="28" y="1833"/>
                  </a:cubicBezTo>
                  <a:lnTo>
                    <a:pt x="17" y="1827"/>
                  </a:lnTo>
                  <a:lnTo>
                    <a:pt x="17" y="1827"/>
                  </a:lnTo>
                  <a:cubicBezTo>
                    <a:pt x="23" y="1839"/>
                    <a:pt x="34" y="1850"/>
                    <a:pt x="28" y="1872"/>
                  </a:cubicBezTo>
                  <a:cubicBezTo>
                    <a:pt x="28" y="1869"/>
                    <a:pt x="27" y="1868"/>
                    <a:pt x="25" y="1868"/>
                  </a:cubicBezTo>
                  <a:cubicBezTo>
                    <a:pt x="24" y="1868"/>
                    <a:pt x="23" y="1869"/>
                    <a:pt x="23" y="1872"/>
                  </a:cubicBezTo>
                  <a:cubicBezTo>
                    <a:pt x="23" y="1878"/>
                    <a:pt x="39" y="1911"/>
                    <a:pt x="39" y="1928"/>
                  </a:cubicBezTo>
                  <a:lnTo>
                    <a:pt x="28" y="1917"/>
                  </a:lnTo>
                  <a:lnTo>
                    <a:pt x="28" y="1917"/>
                  </a:lnTo>
                  <a:cubicBezTo>
                    <a:pt x="28" y="1956"/>
                    <a:pt x="39" y="1984"/>
                    <a:pt x="51" y="2012"/>
                  </a:cubicBezTo>
                  <a:cubicBezTo>
                    <a:pt x="62" y="2040"/>
                    <a:pt x="79" y="2063"/>
                    <a:pt x="90" y="2096"/>
                  </a:cubicBezTo>
                  <a:cubicBezTo>
                    <a:pt x="67" y="2102"/>
                    <a:pt x="73" y="2163"/>
                    <a:pt x="84" y="2191"/>
                  </a:cubicBezTo>
                  <a:lnTo>
                    <a:pt x="79" y="2191"/>
                  </a:lnTo>
                  <a:cubicBezTo>
                    <a:pt x="107" y="2281"/>
                    <a:pt x="146" y="2337"/>
                    <a:pt x="196" y="2410"/>
                  </a:cubicBezTo>
                  <a:cubicBezTo>
                    <a:pt x="196" y="2438"/>
                    <a:pt x="213" y="2483"/>
                    <a:pt x="235" y="2522"/>
                  </a:cubicBezTo>
                  <a:cubicBezTo>
                    <a:pt x="263" y="2567"/>
                    <a:pt x="286" y="2611"/>
                    <a:pt x="308" y="2651"/>
                  </a:cubicBezTo>
                  <a:cubicBezTo>
                    <a:pt x="306" y="2646"/>
                    <a:pt x="308" y="2645"/>
                    <a:pt x="312" y="2645"/>
                  </a:cubicBezTo>
                  <a:cubicBezTo>
                    <a:pt x="318" y="2645"/>
                    <a:pt x="329" y="2649"/>
                    <a:pt x="336" y="2656"/>
                  </a:cubicBezTo>
                  <a:cubicBezTo>
                    <a:pt x="342" y="2673"/>
                    <a:pt x="375" y="2690"/>
                    <a:pt x="359" y="2701"/>
                  </a:cubicBezTo>
                  <a:lnTo>
                    <a:pt x="359" y="2695"/>
                  </a:lnTo>
                  <a:lnTo>
                    <a:pt x="359" y="2695"/>
                  </a:lnTo>
                  <a:cubicBezTo>
                    <a:pt x="353" y="2718"/>
                    <a:pt x="381" y="2751"/>
                    <a:pt x="403" y="2774"/>
                  </a:cubicBezTo>
                  <a:lnTo>
                    <a:pt x="426" y="2763"/>
                  </a:lnTo>
                  <a:cubicBezTo>
                    <a:pt x="437" y="2802"/>
                    <a:pt x="476" y="2847"/>
                    <a:pt x="515" y="2880"/>
                  </a:cubicBezTo>
                  <a:cubicBezTo>
                    <a:pt x="555" y="2908"/>
                    <a:pt x="588" y="2936"/>
                    <a:pt x="599" y="2964"/>
                  </a:cubicBezTo>
                  <a:cubicBezTo>
                    <a:pt x="616" y="2975"/>
                    <a:pt x="639" y="2992"/>
                    <a:pt x="655" y="2998"/>
                  </a:cubicBezTo>
                  <a:lnTo>
                    <a:pt x="650" y="3009"/>
                  </a:lnTo>
                  <a:cubicBezTo>
                    <a:pt x="689" y="3043"/>
                    <a:pt x="711" y="3065"/>
                    <a:pt x="773" y="3099"/>
                  </a:cubicBezTo>
                  <a:lnTo>
                    <a:pt x="756" y="3099"/>
                  </a:lnTo>
                  <a:cubicBezTo>
                    <a:pt x="767" y="3106"/>
                    <a:pt x="777" y="3108"/>
                    <a:pt x="787" y="3108"/>
                  </a:cubicBezTo>
                  <a:cubicBezTo>
                    <a:pt x="800" y="3108"/>
                    <a:pt x="812" y="3104"/>
                    <a:pt x="824" y="3104"/>
                  </a:cubicBezTo>
                  <a:cubicBezTo>
                    <a:pt x="831" y="3104"/>
                    <a:pt x="839" y="3106"/>
                    <a:pt x="846" y="3110"/>
                  </a:cubicBezTo>
                  <a:lnTo>
                    <a:pt x="846" y="3132"/>
                  </a:lnTo>
                  <a:cubicBezTo>
                    <a:pt x="907" y="3172"/>
                    <a:pt x="963" y="3211"/>
                    <a:pt x="1031" y="3228"/>
                  </a:cubicBezTo>
                  <a:cubicBezTo>
                    <a:pt x="1031" y="3228"/>
                    <a:pt x="1028" y="3230"/>
                    <a:pt x="1023" y="3230"/>
                  </a:cubicBezTo>
                  <a:cubicBezTo>
                    <a:pt x="1021" y="3230"/>
                    <a:pt x="1018" y="3229"/>
                    <a:pt x="1014" y="3228"/>
                  </a:cubicBezTo>
                  <a:lnTo>
                    <a:pt x="1014" y="3228"/>
                  </a:lnTo>
                  <a:cubicBezTo>
                    <a:pt x="1035" y="3240"/>
                    <a:pt x="1090" y="3270"/>
                    <a:pt x="1114" y="3270"/>
                  </a:cubicBezTo>
                  <a:cubicBezTo>
                    <a:pt x="1120" y="3270"/>
                    <a:pt x="1125" y="3268"/>
                    <a:pt x="1126" y="3264"/>
                  </a:cubicBezTo>
                  <a:lnTo>
                    <a:pt x="1126" y="3264"/>
                  </a:lnTo>
                  <a:cubicBezTo>
                    <a:pt x="1128" y="3278"/>
                    <a:pt x="1195" y="3284"/>
                    <a:pt x="1227" y="3289"/>
                  </a:cubicBezTo>
                  <a:lnTo>
                    <a:pt x="1221" y="3300"/>
                  </a:lnTo>
                  <a:cubicBezTo>
                    <a:pt x="1241" y="3294"/>
                    <a:pt x="1249" y="3291"/>
                    <a:pt x="1261" y="3291"/>
                  </a:cubicBezTo>
                  <a:cubicBezTo>
                    <a:pt x="1270" y="3291"/>
                    <a:pt x="1281" y="3292"/>
                    <a:pt x="1299" y="3295"/>
                  </a:cubicBezTo>
                  <a:cubicBezTo>
                    <a:pt x="1305" y="3295"/>
                    <a:pt x="1305" y="3300"/>
                    <a:pt x="1299" y="3300"/>
                  </a:cubicBezTo>
                  <a:cubicBezTo>
                    <a:pt x="1305" y="3302"/>
                    <a:pt x="1310" y="3302"/>
                    <a:pt x="1314" y="3302"/>
                  </a:cubicBezTo>
                  <a:cubicBezTo>
                    <a:pt x="1318" y="3302"/>
                    <a:pt x="1322" y="3302"/>
                    <a:pt x="1326" y="3302"/>
                  </a:cubicBezTo>
                  <a:cubicBezTo>
                    <a:pt x="1334" y="3302"/>
                    <a:pt x="1344" y="3303"/>
                    <a:pt x="1361" y="3312"/>
                  </a:cubicBezTo>
                  <a:lnTo>
                    <a:pt x="1344" y="3312"/>
                  </a:lnTo>
                  <a:cubicBezTo>
                    <a:pt x="1358" y="3316"/>
                    <a:pt x="1367" y="3318"/>
                    <a:pt x="1373" y="3318"/>
                  </a:cubicBezTo>
                  <a:cubicBezTo>
                    <a:pt x="1381" y="3318"/>
                    <a:pt x="1385" y="3315"/>
                    <a:pt x="1395" y="3312"/>
                  </a:cubicBezTo>
                  <a:cubicBezTo>
                    <a:pt x="1417" y="3312"/>
                    <a:pt x="1462" y="3323"/>
                    <a:pt x="1467" y="3340"/>
                  </a:cubicBezTo>
                  <a:cubicBezTo>
                    <a:pt x="1472" y="3331"/>
                    <a:pt x="1482" y="3326"/>
                    <a:pt x="1496" y="3326"/>
                  </a:cubicBezTo>
                  <a:cubicBezTo>
                    <a:pt x="1501" y="3326"/>
                    <a:pt x="1506" y="3327"/>
                    <a:pt x="1512" y="3328"/>
                  </a:cubicBezTo>
                  <a:cubicBezTo>
                    <a:pt x="1512" y="3334"/>
                    <a:pt x="1507" y="3340"/>
                    <a:pt x="1501" y="3340"/>
                  </a:cubicBezTo>
                  <a:cubicBezTo>
                    <a:pt x="1515" y="3344"/>
                    <a:pt x="1528" y="3345"/>
                    <a:pt x="1539" y="3345"/>
                  </a:cubicBezTo>
                  <a:cubicBezTo>
                    <a:pt x="1563" y="3345"/>
                    <a:pt x="1582" y="3340"/>
                    <a:pt x="1601" y="3340"/>
                  </a:cubicBezTo>
                  <a:cubicBezTo>
                    <a:pt x="1611" y="3340"/>
                    <a:pt x="1620" y="3341"/>
                    <a:pt x="1630" y="3345"/>
                  </a:cubicBezTo>
                  <a:cubicBezTo>
                    <a:pt x="1630" y="3351"/>
                    <a:pt x="1630" y="3351"/>
                    <a:pt x="1636" y="3351"/>
                  </a:cubicBezTo>
                  <a:cubicBezTo>
                    <a:pt x="1595" y="3351"/>
                    <a:pt x="1559" y="3351"/>
                    <a:pt x="1557" y="3347"/>
                  </a:cubicBezTo>
                  <a:lnTo>
                    <a:pt x="1557" y="3347"/>
                  </a:lnTo>
                  <a:cubicBezTo>
                    <a:pt x="1554" y="3362"/>
                    <a:pt x="1590" y="3362"/>
                    <a:pt x="1563" y="3379"/>
                  </a:cubicBezTo>
                  <a:cubicBezTo>
                    <a:pt x="1585" y="3374"/>
                    <a:pt x="1626" y="3359"/>
                    <a:pt x="1658" y="3359"/>
                  </a:cubicBezTo>
                  <a:cubicBezTo>
                    <a:pt x="1666" y="3359"/>
                    <a:pt x="1674" y="3360"/>
                    <a:pt x="1680" y="3362"/>
                  </a:cubicBezTo>
                  <a:cubicBezTo>
                    <a:pt x="1686" y="3362"/>
                    <a:pt x="1686" y="3362"/>
                    <a:pt x="1686" y="3368"/>
                  </a:cubicBezTo>
                  <a:lnTo>
                    <a:pt x="1736" y="3368"/>
                  </a:lnTo>
                  <a:cubicBezTo>
                    <a:pt x="1738" y="3371"/>
                    <a:pt x="1744" y="3373"/>
                    <a:pt x="1751" y="3373"/>
                  </a:cubicBezTo>
                  <a:cubicBezTo>
                    <a:pt x="1766" y="3373"/>
                    <a:pt x="1787" y="3368"/>
                    <a:pt x="1798" y="3368"/>
                  </a:cubicBezTo>
                  <a:cubicBezTo>
                    <a:pt x="1798" y="3356"/>
                    <a:pt x="1820" y="3356"/>
                    <a:pt x="1798" y="3345"/>
                  </a:cubicBezTo>
                  <a:lnTo>
                    <a:pt x="1798" y="3345"/>
                  </a:lnTo>
                  <a:cubicBezTo>
                    <a:pt x="1804" y="3351"/>
                    <a:pt x="1798" y="3351"/>
                    <a:pt x="1781" y="3351"/>
                  </a:cubicBezTo>
                  <a:lnTo>
                    <a:pt x="1776" y="3351"/>
                  </a:lnTo>
                  <a:cubicBezTo>
                    <a:pt x="1764" y="3351"/>
                    <a:pt x="1748" y="3351"/>
                    <a:pt x="1731" y="3356"/>
                  </a:cubicBezTo>
                  <a:cubicBezTo>
                    <a:pt x="1739" y="3348"/>
                    <a:pt x="1750" y="3343"/>
                    <a:pt x="1764" y="3343"/>
                  </a:cubicBezTo>
                  <a:cubicBezTo>
                    <a:pt x="1770" y="3343"/>
                    <a:pt x="1775" y="3344"/>
                    <a:pt x="1781" y="3345"/>
                  </a:cubicBezTo>
                  <a:cubicBezTo>
                    <a:pt x="1792" y="3340"/>
                    <a:pt x="1798" y="3328"/>
                    <a:pt x="1804" y="3323"/>
                  </a:cubicBezTo>
                  <a:cubicBezTo>
                    <a:pt x="1832" y="3340"/>
                    <a:pt x="1882" y="3351"/>
                    <a:pt x="1893" y="3356"/>
                  </a:cubicBezTo>
                  <a:cubicBezTo>
                    <a:pt x="1949" y="3340"/>
                    <a:pt x="2028" y="3334"/>
                    <a:pt x="2056" y="3300"/>
                  </a:cubicBezTo>
                  <a:cubicBezTo>
                    <a:pt x="2060" y="3299"/>
                    <a:pt x="2064" y="3298"/>
                    <a:pt x="2067" y="3298"/>
                  </a:cubicBezTo>
                  <a:cubicBezTo>
                    <a:pt x="2073" y="3298"/>
                    <a:pt x="2076" y="3302"/>
                    <a:pt x="2083" y="3306"/>
                  </a:cubicBezTo>
                  <a:lnTo>
                    <a:pt x="2083" y="3306"/>
                  </a:lnTo>
                  <a:cubicBezTo>
                    <a:pt x="2115" y="3295"/>
                    <a:pt x="2152" y="3285"/>
                    <a:pt x="2156" y="3272"/>
                  </a:cubicBezTo>
                  <a:cubicBezTo>
                    <a:pt x="2160" y="3272"/>
                    <a:pt x="2163" y="3272"/>
                    <a:pt x="2165" y="3272"/>
                  </a:cubicBezTo>
                  <a:cubicBezTo>
                    <a:pt x="2178" y="3272"/>
                    <a:pt x="2162" y="3281"/>
                    <a:pt x="2165" y="3281"/>
                  </a:cubicBezTo>
                  <a:cubicBezTo>
                    <a:pt x="2167" y="3281"/>
                    <a:pt x="2173" y="3279"/>
                    <a:pt x="2190" y="3272"/>
                  </a:cubicBezTo>
                  <a:lnTo>
                    <a:pt x="2190" y="3272"/>
                  </a:lnTo>
                  <a:lnTo>
                    <a:pt x="2184" y="3284"/>
                  </a:lnTo>
                  <a:cubicBezTo>
                    <a:pt x="2240" y="3278"/>
                    <a:pt x="2280" y="3250"/>
                    <a:pt x="2319" y="3228"/>
                  </a:cubicBezTo>
                  <a:cubicBezTo>
                    <a:pt x="2358" y="3200"/>
                    <a:pt x="2397" y="3172"/>
                    <a:pt x="2464" y="3160"/>
                  </a:cubicBezTo>
                  <a:lnTo>
                    <a:pt x="2448" y="3160"/>
                  </a:lnTo>
                  <a:cubicBezTo>
                    <a:pt x="2576" y="3110"/>
                    <a:pt x="2688" y="3003"/>
                    <a:pt x="2806" y="2925"/>
                  </a:cubicBezTo>
                  <a:cubicBezTo>
                    <a:pt x="2834" y="2903"/>
                    <a:pt x="2834" y="2891"/>
                    <a:pt x="2845" y="2875"/>
                  </a:cubicBezTo>
                  <a:lnTo>
                    <a:pt x="2862" y="2875"/>
                  </a:lnTo>
                  <a:cubicBezTo>
                    <a:pt x="2868" y="2863"/>
                    <a:pt x="2873" y="2847"/>
                    <a:pt x="2879" y="2835"/>
                  </a:cubicBezTo>
                  <a:cubicBezTo>
                    <a:pt x="2907" y="2785"/>
                    <a:pt x="2974" y="2785"/>
                    <a:pt x="3002" y="2712"/>
                  </a:cubicBezTo>
                  <a:lnTo>
                    <a:pt x="2985" y="2712"/>
                  </a:lnTo>
                  <a:cubicBezTo>
                    <a:pt x="3000" y="2697"/>
                    <a:pt x="3029" y="2655"/>
                    <a:pt x="3039" y="2655"/>
                  </a:cubicBezTo>
                  <a:cubicBezTo>
                    <a:pt x="3040" y="2655"/>
                    <a:pt x="3041" y="2655"/>
                    <a:pt x="3041" y="2656"/>
                  </a:cubicBezTo>
                  <a:cubicBezTo>
                    <a:pt x="3041" y="2651"/>
                    <a:pt x="3036" y="2639"/>
                    <a:pt x="3047" y="2634"/>
                  </a:cubicBezTo>
                  <a:lnTo>
                    <a:pt x="3052" y="2639"/>
                  </a:lnTo>
                  <a:cubicBezTo>
                    <a:pt x="3064" y="2617"/>
                    <a:pt x="3069" y="2600"/>
                    <a:pt x="3080" y="2578"/>
                  </a:cubicBezTo>
                  <a:cubicBezTo>
                    <a:pt x="3088" y="2567"/>
                    <a:pt x="3093" y="2564"/>
                    <a:pt x="3097" y="2564"/>
                  </a:cubicBezTo>
                  <a:cubicBezTo>
                    <a:pt x="3101" y="2564"/>
                    <a:pt x="3104" y="2568"/>
                    <a:pt x="3109" y="2568"/>
                  </a:cubicBezTo>
                  <a:cubicBezTo>
                    <a:pt x="3114" y="2568"/>
                    <a:pt x="3121" y="2562"/>
                    <a:pt x="3136" y="2539"/>
                  </a:cubicBezTo>
                  <a:cubicBezTo>
                    <a:pt x="3152" y="2512"/>
                    <a:pt x="3158" y="2465"/>
                    <a:pt x="3154" y="2465"/>
                  </a:cubicBezTo>
                  <a:lnTo>
                    <a:pt x="3154" y="2465"/>
                  </a:lnTo>
                  <a:cubicBezTo>
                    <a:pt x="3154" y="2465"/>
                    <a:pt x="3154" y="2466"/>
                    <a:pt x="3153" y="2466"/>
                  </a:cubicBezTo>
                  <a:cubicBezTo>
                    <a:pt x="3142" y="2477"/>
                    <a:pt x="3131" y="2488"/>
                    <a:pt x="3125" y="2488"/>
                  </a:cubicBezTo>
                  <a:lnTo>
                    <a:pt x="3136" y="2466"/>
                  </a:lnTo>
                  <a:cubicBezTo>
                    <a:pt x="3125" y="2455"/>
                    <a:pt x="3120" y="2449"/>
                    <a:pt x="3114" y="2443"/>
                  </a:cubicBezTo>
                  <a:cubicBezTo>
                    <a:pt x="3120" y="2443"/>
                    <a:pt x="3120" y="2443"/>
                    <a:pt x="3120" y="2438"/>
                  </a:cubicBezTo>
                  <a:lnTo>
                    <a:pt x="3114" y="2421"/>
                  </a:lnTo>
                  <a:lnTo>
                    <a:pt x="3108" y="2443"/>
                  </a:lnTo>
                  <a:cubicBezTo>
                    <a:pt x="3097" y="2443"/>
                    <a:pt x="3086" y="2443"/>
                    <a:pt x="3064" y="2466"/>
                  </a:cubicBezTo>
                  <a:lnTo>
                    <a:pt x="3052" y="2505"/>
                  </a:lnTo>
                  <a:lnTo>
                    <a:pt x="3041" y="2511"/>
                  </a:lnTo>
                  <a:lnTo>
                    <a:pt x="3058" y="2483"/>
                  </a:lnTo>
                  <a:lnTo>
                    <a:pt x="3058" y="2483"/>
                  </a:lnTo>
                  <a:cubicBezTo>
                    <a:pt x="3036" y="2494"/>
                    <a:pt x="3036" y="2511"/>
                    <a:pt x="3036" y="2527"/>
                  </a:cubicBezTo>
                  <a:cubicBezTo>
                    <a:pt x="3030" y="2527"/>
                    <a:pt x="3024" y="2527"/>
                    <a:pt x="3019" y="2533"/>
                  </a:cubicBezTo>
                  <a:lnTo>
                    <a:pt x="3013" y="2578"/>
                  </a:lnTo>
                  <a:cubicBezTo>
                    <a:pt x="3005" y="2578"/>
                    <a:pt x="3009" y="2566"/>
                    <a:pt x="3003" y="2566"/>
                  </a:cubicBezTo>
                  <a:cubicBezTo>
                    <a:pt x="3001" y="2566"/>
                    <a:pt x="2997" y="2568"/>
                    <a:pt x="2991" y="2572"/>
                  </a:cubicBezTo>
                  <a:cubicBezTo>
                    <a:pt x="2985" y="2595"/>
                    <a:pt x="3019" y="2572"/>
                    <a:pt x="3002" y="2600"/>
                  </a:cubicBezTo>
                  <a:cubicBezTo>
                    <a:pt x="2985" y="2611"/>
                    <a:pt x="2980" y="2600"/>
                    <a:pt x="2974" y="2623"/>
                  </a:cubicBezTo>
                  <a:cubicBezTo>
                    <a:pt x="2968" y="2623"/>
                    <a:pt x="2968" y="2617"/>
                    <a:pt x="2974" y="2606"/>
                  </a:cubicBezTo>
                  <a:lnTo>
                    <a:pt x="2974" y="2606"/>
                  </a:lnTo>
                  <a:cubicBezTo>
                    <a:pt x="2963" y="2628"/>
                    <a:pt x="2940" y="2651"/>
                    <a:pt x="2946" y="2667"/>
                  </a:cubicBezTo>
                  <a:cubicBezTo>
                    <a:pt x="2927" y="2677"/>
                    <a:pt x="2912" y="2710"/>
                    <a:pt x="2898" y="2710"/>
                  </a:cubicBezTo>
                  <a:cubicBezTo>
                    <a:pt x="2895" y="2710"/>
                    <a:pt x="2893" y="2709"/>
                    <a:pt x="2890" y="2707"/>
                  </a:cubicBezTo>
                  <a:cubicBezTo>
                    <a:pt x="2890" y="2718"/>
                    <a:pt x="2879" y="2746"/>
                    <a:pt x="2862" y="2757"/>
                  </a:cubicBezTo>
                  <a:cubicBezTo>
                    <a:pt x="2863" y="2750"/>
                    <a:pt x="2862" y="2747"/>
                    <a:pt x="2860" y="2747"/>
                  </a:cubicBezTo>
                  <a:cubicBezTo>
                    <a:pt x="2853" y="2747"/>
                    <a:pt x="2826" y="2790"/>
                    <a:pt x="2812" y="2790"/>
                  </a:cubicBezTo>
                  <a:cubicBezTo>
                    <a:pt x="2810" y="2790"/>
                    <a:pt x="2807" y="2789"/>
                    <a:pt x="2806" y="2785"/>
                  </a:cubicBezTo>
                  <a:cubicBezTo>
                    <a:pt x="2801" y="2817"/>
                    <a:pt x="2751" y="2848"/>
                    <a:pt x="2722" y="2884"/>
                  </a:cubicBezTo>
                  <a:lnTo>
                    <a:pt x="2722" y="2884"/>
                  </a:lnTo>
                  <a:cubicBezTo>
                    <a:pt x="2722" y="2883"/>
                    <a:pt x="2722" y="2882"/>
                    <a:pt x="2722" y="2880"/>
                  </a:cubicBezTo>
                  <a:lnTo>
                    <a:pt x="2722" y="2880"/>
                  </a:lnTo>
                  <a:cubicBezTo>
                    <a:pt x="2705" y="2897"/>
                    <a:pt x="2694" y="2897"/>
                    <a:pt x="2683" y="2903"/>
                  </a:cubicBezTo>
                  <a:cubicBezTo>
                    <a:pt x="2688" y="2919"/>
                    <a:pt x="2660" y="2947"/>
                    <a:pt x="2649" y="2970"/>
                  </a:cubicBezTo>
                  <a:cubicBezTo>
                    <a:pt x="2647" y="2970"/>
                    <a:pt x="2644" y="2971"/>
                    <a:pt x="2643" y="2971"/>
                  </a:cubicBezTo>
                  <a:cubicBezTo>
                    <a:pt x="2620" y="2971"/>
                    <a:pt x="2648" y="2941"/>
                    <a:pt x="2632" y="2931"/>
                  </a:cubicBezTo>
                  <a:lnTo>
                    <a:pt x="2632" y="2931"/>
                  </a:lnTo>
                  <a:cubicBezTo>
                    <a:pt x="2644" y="2942"/>
                    <a:pt x="2599" y="2975"/>
                    <a:pt x="2616" y="2981"/>
                  </a:cubicBezTo>
                  <a:cubicBezTo>
                    <a:pt x="2602" y="2984"/>
                    <a:pt x="2596" y="2985"/>
                    <a:pt x="2592" y="2985"/>
                  </a:cubicBezTo>
                  <a:cubicBezTo>
                    <a:pt x="2588" y="2985"/>
                    <a:pt x="2585" y="2984"/>
                    <a:pt x="2576" y="2981"/>
                  </a:cubicBezTo>
                  <a:lnTo>
                    <a:pt x="2576" y="2981"/>
                  </a:lnTo>
                  <a:cubicBezTo>
                    <a:pt x="2588" y="3003"/>
                    <a:pt x="2560" y="2998"/>
                    <a:pt x="2554" y="3020"/>
                  </a:cubicBezTo>
                  <a:cubicBezTo>
                    <a:pt x="2549" y="3021"/>
                    <a:pt x="2545" y="3021"/>
                    <a:pt x="2542" y="3021"/>
                  </a:cubicBezTo>
                  <a:cubicBezTo>
                    <a:pt x="2529" y="3021"/>
                    <a:pt x="2526" y="3017"/>
                    <a:pt x="2522" y="3017"/>
                  </a:cubicBezTo>
                  <a:cubicBezTo>
                    <a:pt x="2519" y="3017"/>
                    <a:pt x="2515" y="3020"/>
                    <a:pt x="2504" y="3031"/>
                  </a:cubicBezTo>
                  <a:cubicBezTo>
                    <a:pt x="2487" y="3031"/>
                    <a:pt x="2509" y="3009"/>
                    <a:pt x="2509" y="3009"/>
                  </a:cubicBezTo>
                  <a:lnTo>
                    <a:pt x="2509" y="3009"/>
                  </a:lnTo>
                  <a:cubicBezTo>
                    <a:pt x="2476" y="3031"/>
                    <a:pt x="2504" y="3031"/>
                    <a:pt x="2504" y="3048"/>
                  </a:cubicBezTo>
                  <a:cubicBezTo>
                    <a:pt x="2491" y="3058"/>
                    <a:pt x="2483" y="3061"/>
                    <a:pt x="2478" y="3061"/>
                  </a:cubicBezTo>
                  <a:cubicBezTo>
                    <a:pt x="2469" y="3061"/>
                    <a:pt x="2470" y="3048"/>
                    <a:pt x="2459" y="3048"/>
                  </a:cubicBezTo>
                  <a:cubicBezTo>
                    <a:pt x="2436" y="3065"/>
                    <a:pt x="2425" y="3087"/>
                    <a:pt x="2408" y="3099"/>
                  </a:cubicBezTo>
                  <a:cubicBezTo>
                    <a:pt x="2406" y="3096"/>
                    <a:pt x="2403" y="3096"/>
                    <a:pt x="2401" y="3096"/>
                  </a:cubicBezTo>
                  <a:cubicBezTo>
                    <a:pt x="2400" y="3096"/>
                    <a:pt x="2400" y="3096"/>
                    <a:pt x="2403" y="3093"/>
                  </a:cubicBezTo>
                  <a:lnTo>
                    <a:pt x="2403" y="3093"/>
                  </a:lnTo>
                  <a:cubicBezTo>
                    <a:pt x="2380" y="3116"/>
                    <a:pt x="2324" y="3132"/>
                    <a:pt x="2296" y="3160"/>
                  </a:cubicBezTo>
                  <a:cubicBezTo>
                    <a:pt x="2295" y="3160"/>
                    <a:pt x="2294" y="3160"/>
                    <a:pt x="2294" y="3160"/>
                  </a:cubicBezTo>
                  <a:lnTo>
                    <a:pt x="2294" y="3160"/>
                  </a:lnTo>
                  <a:cubicBezTo>
                    <a:pt x="2298" y="3168"/>
                    <a:pt x="2302" y="3173"/>
                    <a:pt x="2302" y="3177"/>
                  </a:cubicBezTo>
                  <a:cubicBezTo>
                    <a:pt x="2289" y="3181"/>
                    <a:pt x="2283" y="3192"/>
                    <a:pt x="2276" y="3192"/>
                  </a:cubicBezTo>
                  <a:cubicBezTo>
                    <a:pt x="2273" y="3192"/>
                    <a:pt x="2271" y="3191"/>
                    <a:pt x="2268" y="3188"/>
                  </a:cubicBezTo>
                  <a:cubicBezTo>
                    <a:pt x="2280" y="3188"/>
                    <a:pt x="2274" y="3183"/>
                    <a:pt x="2280" y="3177"/>
                  </a:cubicBezTo>
                  <a:lnTo>
                    <a:pt x="2280" y="3177"/>
                  </a:lnTo>
                  <a:lnTo>
                    <a:pt x="2263" y="3188"/>
                  </a:lnTo>
                  <a:cubicBezTo>
                    <a:pt x="2246" y="3177"/>
                    <a:pt x="2285" y="3177"/>
                    <a:pt x="2280" y="3166"/>
                  </a:cubicBezTo>
                  <a:lnTo>
                    <a:pt x="2280" y="3166"/>
                  </a:lnTo>
                  <a:cubicBezTo>
                    <a:pt x="2252" y="3177"/>
                    <a:pt x="2218" y="3205"/>
                    <a:pt x="2190" y="3211"/>
                  </a:cubicBezTo>
                  <a:cubicBezTo>
                    <a:pt x="2179" y="3200"/>
                    <a:pt x="2246" y="3183"/>
                    <a:pt x="2207" y="3183"/>
                  </a:cubicBezTo>
                  <a:lnTo>
                    <a:pt x="2252" y="3177"/>
                  </a:lnTo>
                  <a:cubicBezTo>
                    <a:pt x="2212" y="3160"/>
                    <a:pt x="2274" y="3166"/>
                    <a:pt x="2235" y="3155"/>
                  </a:cubicBezTo>
                  <a:lnTo>
                    <a:pt x="2235" y="3155"/>
                  </a:lnTo>
                  <a:cubicBezTo>
                    <a:pt x="2184" y="3166"/>
                    <a:pt x="2184" y="3183"/>
                    <a:pt x="2128" y="3194"/>
                  </a:cubicBezTo>
                  <a:cubicBezTo>
                    <a:pt x="2123" y="3205"/>
                    <a:pt x="2140" y="3205"/>
                    <a:pt x="2128" y="3216"/>
                  </a:cubicBezTo>
                  <a:cubicBezTo>
                    <a:pt x="2110" y="3225"/>
                    <a:pt x="2097" y="3228"/>
                    <a:pt x="2086" y="3228"/>
                  </a:cubicBezTo>
                  <a:cubicBezTo>
                    <a:pt x="2065" y="3228"/>
                    <a:pt x="2056" y="3216"/>
                    <a:pt x="2040" y="3216"/>
                  </a:cubicBezTo>
                  <a:cubicBezTo>
                    <a:pt x="2032" y="3216"/>
                    <a:pt x="2023" y="3219"/>
                    <a:pt x="2011" y="3228"/>
                  </a:cubicBezTo>
                  <a:cubicBezTo>
                    <a:pt x="1996" y="3238"/>
                    <a:pt x="1994" y="3256"/>
                    <a:pt x="1962" y="3256"/>
                  </a:cubicBezTo>
                  <a:cubicBezTo>
                    <a:pt x="1958" y="3256"/>
                    <a:pt x="1954" y="3256"/>
                    <a:pt x="1949" y="3256"/>
                  </a:cubicBezTo>
                  <a:lnTo>
                    <a:pt x="1960" y="3233"/>
                  </a:lnTo>
                  <a:lnTo>
                    <a:pt x="1960" y="3233"/>
                  </a:lnTo>
                  <a:cubicBezTo>
                    <a:pt x="1915" y="3243"/>
                    <a:pt x="1933" y="3262"/>
                    <a:pt x="1897" y="3262"/>
                  </a:cubicBezTo>
                  <a:cubicBezTo>
                    <a:pt x="1893" y="3262"/>
                    <a:pt x="1888" y="3262"/>
                    <a:pt x="1882" y="3261"/>
                  </a:cubicBezTo>
                  <a:cubicBezTo>
                    <a:pt x="1888" y="3256"/>
                    <a:pt x="1921" y="3250"/>
                    <a:pt x="1910" y="3250"/>
                  </a:cubicBezTo>
                  <a:cubicBezTo>
                    <a:pt x="1903" y="3248"/>
                    <a:pt x="1899" y="3247"/>
                    <a:pt x="1895" y="3247"/>
                  </a:cubicBezTo>
                  <a:cubicBezTo>
                    <a:pt x="1879" y="3247"/>
                    <a:pt x="1882" y="3262"/>
                    <a:pt x="1860" y="3267"/>
                  </a:cubicBezTo>
                  <a:lnTo>
                    <a:pt x="1854" y="3250"/>
                  </a:lnTo>
                  <a:cubicBezTo>
                    <a:pt x="1798" y="3256"/>
                    <a:pt x="1736" y="3272"/>
                    <a:pt x="1675" y="3278"/>
                  </a:cubicBezTo>
                  <a:cubicBezTo>
                    <a:pt x="1675" y="3272"/>
                    <a:pt x="1686" y="3267"/>
                    <a:pt x="1675" y="3261"/>
                  </a:cubicBezTo>
                  <a:cubicBezTo>
                    <a:pt x="1636" y="3261"/>
                    <a:pt x="1591" y="3261"/>
                    <a:pt x="1551" y="3256"/>
                  </a:cubicBezTo>
                  <a:cubicBezTo>
                    <a:pt x="1507" y="3250"/>
                    <a:pt x="1467" y="3239"/>
                    <a:pt x="1434" y="3228"/>
                  </a:cubicBezTo>
                  <a:lnTo>
                    <a:pt x="1400" y="3239"/>
                  </a:lnTo>
                  <a:cubicBezTo>
                    <a:pt x="1395" y="3233"/>
                    <a:pt x="1389" y="3228"/>
                    <a:pt x="1400" y="3228"/>
                  </a:cubicBezTo>
                  <a:cubicBezTo>
                    <a:pt x="1394" y="3225"/>
                    <a:pt x="1390" y="3224"/>
                    <a:pt x="1388" y="3224"/>
                  </a:cubicBezTo>
                  <a:lnTo>
                    <a:pt x="1388" y="3224"/>
                  </a:lnTo>
                  <a:cubicBezTo>
                    <a:pt x="1381" y="3224"/>
                    <a:pt x="1391" y="3234"/>
                    <a:pt x="1378" y="3239"/>
                  </a:cubicBezTo>
                  <a:cubicBezTo>
                    <a:pt x="1367" y="3233"/>
                    <a:pt x="1361" y="3222"/>
                    <a:pt x="1372" y="3222"/>
                  </a:cubicBezTo>
                  <a:cubicBezTo>
                    <a:pt x="1322" y="3222"/>
                    <a:pt x="1221" y="3211"/>
                    <a:pt x="1176" y="3177"/>
                  </a:cubicBezTo>
                  <a:lnTo>
                    <a:pt x="1187" y="3177"/>
                  </a:lnTo>
                  <a:cubicBezTo>
                    <a:pt x="1176" y="3171"/>
                    <a:pt x="1167" y="3169"/>
                    <a:pt x="1158" y="3169"/>
                  </a:cubicBezTo>
                  <a:cubicBezTo>
                    <a:pt x="1147" y="3169"/>
                    <a:pt x="1137" y="3172"/>
                    <a:pt x="1127" y="3172"/>
                  </a:cubicBezTo>
                  <a:cubicBezTo>
                    <a:pt x="1118" y="3172"/>
                    <a:pt x="1109" y="3170"/>
                    <a:pt x="1098" y="3160"/>
                  </a:cubicBezTo>
                  <a:lnTo>
                    <a:pt x="1103" y="3160"/>
                  </a:lnTo>
                  <a:cubicBezTo>
                    <a:pt x="1019" y="3121"/>
                    <a:pt x="924" y="3082"/>
                    <a:pt x="874" y="3026"/>
                  </a:cubicBezTo>
                  <a:cubicBezTo>
                    <a:pt x="872" y="3027"/>
                    <a:pt x="870" y="3027"/>
                    <a:pt x="868" y="3027"/>
                  </a:cubicBezTo>
                  <a:cubicBezTo>
                    <a:pt x="847" y="3027"/>
                    <a:pt x="810" y="2984"/>
                    <a:pt x="787" y="2984"/>
                  </a:cubicBezTo>
                  <a:cubicBezTo>
                    <a:pt x="784" y="2984"/>
                    <a:pt x="781" y="2985"/>
                    <a:pt x="779" y="2987"/>
                  </a:cubicBezTo>
                  <a:cubicBezTo>
                    <a:pt x="745" y="2947"/>
                    <a:pt x="762" y="2953"/>
                    <a:pt x="706" y="2897"/>
                  </a:cubicBezTo>
                  <a:cubicBezTo>
                    <a:pt x="689" y="2886"/>
                    <a:pt x="672" y="2891"/>
                    <a:pt x="655" y="2880"/>
                  </a:cubicBezTo>
                  <a:lnTo>
                    <a:pt x="661" y="2869"/>
                  </a:lnTo>
                  <a:lnTo>
                    <a:pt x="627" y="2858"/>
                  </a:lnTo>
                  <a:lnTo>
                    <a:pt x="627" y="2830"/>
                  </a:lnTo>
                  <a:lnTo>
                    <a:pt x="605" y="2819"/>
                  </a:lnTo>
                  <a:lnTo>
                    <a:pt x="605" y="2819"/>
                  </a:lnTo>
                  <a:cubicBezTo>
                    <a:pt x="611" y="2824"/>
                    <a:pt x="616" y="2835"/>
                    <a:pt x="611" y="2841"/>
                  </a:cubicBezTo>
                  <a:cubicBezTo>
                    <a:pt x="583" y="2819"/>
                    <a:pt x="555" y="2774"/>
                    <a:pt x="560" y="2763"/>
                  </a:cubicBezTo>
                  <a:lnTo>
                    <a:pt x="493" y="2707"/>
                  </a:lnTo>
                  <a:lnTo>
                    <a:pt x="493" y="2707"/>
                  </a:lnTo>
                  <a:cubicBezTo>
                    <a:pt x="499" y="2707"/>
                    <a:pt x="510" y="2718"/>
                    <a:pt x="521" y="2723"/>
                  </a:cubicBezTo>
                  <a:cubicBezTo>
                    <a:pt x="482" y="2695"/>
                    <a:pt x="527" y="2707"/>
                    <a:pt x="493" y="2684"/>
                  </a:cubicBezTo>
                  <a:lnTo>
                    <a:pt x="493" y="2684"/>
                  </a:lnTo>
                  <a:cubicBezTo>
                    <a:pt x="493" y="2690"/>
                    <a:pt x="482" y="2690"/>
                    <a:pt x="482" y="2690"/>
                  </a:cubicBezTo>
                  <a:cubicBezTo>
                    <a:pt x="471" y="2667"/>
                    <a:pt x="448" y="2628"/>
                    <a:pt x="420" y="2600"/>
                  </a:cubicBezTo>
                  <a:lnTo>
                    <a:pt x="431" y="2600"/>
                  </a:lnTo>
                  <a:cubicBezTo>
                    <a:pt x="398" y="2550"/>
                    <a:pt x="359" y="2494"/>
                    <a:pt x="319" y="2432"/>
                  </a:cubicBezTo>
                  <a:lnTo>
                    <a:pt x="319" y="2432"/>
                  </a:lnTo>
                  <a:cubicBezTo>
                    <a:pt x="326" y="2446"/>
                    <a:pt x="323" y="2453"/>
                    <a:pt x="315" y="2453"/>
                  </a:cubicBezTo>
                  <a:cubicBezTo>
                    <a:pt x="310" y="2453"/>
                    <a:pt x="304" y="2450"/>
                    <a:pt x="297" y="2443"/>
                  </a:cubicBezTo>
                  <a:lnTo>
                    <a:pt x="301" y="2438"/>
                  </a:lnTo>
                  <a:lnTo>
                    <a:pt x="301" y="2438"/>
                  </a:lnTo>
                  <a:cubicBezTo>
                    <a:pt x="301" y="2438"/>
                    <a:pt x="301" y="2438"/>
                    <a:pt x="301" y="2438"/>
                  </a:cubicBezTo>
                  <a:cubicBezTo>
                    <a:pt x="302" y="2438"/>
                    <a:pt x="302" y="2437"/>
                    <a:pt x="302" y="2436"/>
                  </a:cubicBezTo>
                  <a:lnTo>
                    <a:pt x="302" y="2436"/>
                  </a:lnTo>
                  <a:lnTo>
                    <a:pt x="301" y="2438"/>
                  </a:lnTo>
                  <a:lnTo>
                    <a:pt x="301" y="2438"/>
                  </a:lnTo>
                  <a:cubicBezTo>
                    <a:pt x="299" y="2438"/>
                    <a:pt x="297" y="2436"/>
                    <a:pt x="291" y="2432"/>
                  </a:cubicBezTo>
                  <a:cubicBezTo>
                    <a:pt x="285" y="2419"/>
                    <a:pt x="288" y="2414"/>
                    <a:pt x="294" y="2414"/>
                  </a:cubicBezTo>
                  <a:cubicBezTo>
                    <a:pt x="298" y="2414"/>
                    <a:pt x="304" y="2416"/>
                    <a:pt x="308" y="2421"/>
                  </a:cubicBezTo>
                  <a:lnTo>
                    <a:pt x="291" y="2393"/>
                  </a:lnTo>
                  <a:cubicBezTo>
                    <a:pt x="291" y="2391"/>
                    <a:pt x="292" y="2391"/>
                    <a:pt x="293" y="2391"/>
                  </a:cubicBezTo>
                  <a:cubicBezTo>
                    <a:pt x="295" y="2391"/>
                    <a:pt x="299" y="2393"/>
                    <a:pt x="303" y="2393"/>
                  </a:cubicBezTo>
                  <a:cubicBezTo>
                    <a:pt x="291" y="2387"/>
                    <a:pt x="297" y="2337"/>
                    <a:pt x="275" y="2326"/>
                  </a:cubicBezTo>
                  <a:cubicBezTo>
                    <a:pt x="247" y="2259"/>
                    <a:pt x="235" y="2231"/>
                    <a:pt x="213" y="2175"/>
                  </a:cubicBezTo>
                  <a:cubicBezTo>
                    <a:pt x="212" y="2175"/>
                    <a:pt x="211" y="2175"/>
                    <a:pt x="210" y="2175"/>
                  </a:cubicBezTo>
                  <a:cubicBezTo>
                    <a:pt x="200" y="2175"/>
                    <a:pt x="194" y="2157"/>
                    <a:pt x="179" y="2147"/>
                  </a:cubicBezTo>
                  <a:cubicBezTo>
                    <a:pt x="174" y="2102"/>
                    <a:pt x="174" y="2051"/>
                    <a:pt x="157" y="2007"/>
                  </a:cubicBezTo>
                  <a:cubicBezTo>
                    <a:pt x="151" y="1987"/>
                    <a:pt x="149" y="1984"/>
                    <a:pt x="146" y="1984"/>
                  </a:cubicBezTo>
                  <a:cubicBezTo>
                    <a:pt x="145" y="1984"/>
                    <a:pt x="144" y="1985"/>
                    <a:pt x="142" y="1985"/>
                  </a:cubicBezTo>
                  <a:cubicBezTo>
                    <a:pt x="140" y="1985"/>
                    <a:pt x="138" y="1984"/>
                    <a:pt x="135" y="1979"/>
                  </a:cubicBezTo>
                  <a:cubicBezTo>
                    <a:pt x="144" y="1979"/>
                    <a:pt x="138" y="1945"/>
                    <a:pt x="145" y="1945"/>
                  </a:cubicBezTo>
                  <a:cubicBezTo>
                    <a:pt x="146" y="1945"/>
                    <a:pt x="148" y="1947"/>
                    <a:pt x="151" y="1951"/>
                  </a:cubicBezTo>
                  <a:cubicBezTo>
                    <a:pt x="140" y="1889"/>
                    <a:pt x="129" y="1872"/>
                    <a:pt x="118" y="1799"/>
                  </a:cubicBezTo>
                  <a:cubicBezTo>
                    <a:pt x="113" y="1804"/>
                    <a:pt x="112" y="1812"/>
                    <a:pt x="109" y="1812"/>
                  </a:cubicBezTo>
                  <a:cubicBezTo>
                    <a:pt x="108" y="1812"/>
                    <a:pt x="108" y="1812"/>
                    <a:pt x="107" y="1811"/>
                  </a:cubicBezTo>
                  <a:cubicBezTo>
                    <a:pt x="107" y="1800"/>
                    <a:pt x="111" y="1780"/>
                    <a:pt x="117" y="1777"/>
                  </a:cubicBezTo>
                  <a:lnTo>
                    <a:pt x="117" y="1777"/>
                  </a:lnTo>
                  <a:cubicBezTo>
                    <a:pt x="117" y="1779"/>
                    <a:pt x="117" y="1781"/>
                    <a:pt x="118" y="1783"/>
                  </a:cubicBezTo>
                  <a:lnTo>
                    <a:pt x="118" y="1777"/>
                  </a:lnTo>
                  <a:cubicBezTo>
                    <a:pt x="117" y="1777"/>
                    <a:pt x="117" y="1777"/>
                    <a:pt x="117" y="1777"/>
                  </a:cubicBezTo>
                  <a:lnTo>
                    <a:pt x="117" y="1777"/>
                  </a:lnTo>
                  <a:cubicBezTo>
                    <a:pt x="98" y="1689"/>
                    <a:pt x="151" y="1580"/>
                    <a:pt x="135" y="1514"/>
                  </a:cubicBezTo>
                  <a:lnTo>
                    <a:pt x="135" y="1514"/>
                  </a:lnTo>
                  <a:lnTo>
                    <a:pt x="135" y="1441"/>
                  </a:lnTo>
                  <a:cubicBezTo>
                    <a:pt x="136" y="1435"/>
                    <a:pt x="137" y="1432"/>
                    <a:pt x="138" y="1432"/>
                  </a:cubicBezTo>
                  <a:cubicBezTo>
                    <a:pt x="140" y="1432"/>
                    <a:pt x="142" y="1447"/>
                    <a:pt x="146" y="1447"/>
                  </a:cubicBezTo>
                  <a:cubicBezTo>
                    <a:pt x="147" y="1447"/>
                    <a:pt x="149" y="1445"/>
                    <a:pt x="151" y="1441"/>
                  </a:cubicBezTo>
                  <a:cubicBezTo>
                    <a:pt x="140" y="1363"/>
                    <a:pt x="179" y="1323"/>
                    <a:pt x="179" y="1256"/>
                  </a:cubicBezTo>
                  <a:cubicBezTo>
                    <a:pt x="202" y="1239"/>
                    <a:pt x="219" y="1195"/>
                    <a:pt x="230" y="1155"/>
                  </a:cubicBezTo>
                  <a:cubicBezTo>
                    <a:pt x="235" y="1133"/>
                    <a:pt x="241" y="1111"/>
                    <a:pt x="252" y="1088"/>
                  </a:cubicBezTo>
                  <a:cubicBezTo>
                    <a:pt x="258" y="1066"/>
                    <a:pt x="269" y="1049"/>
                    <a:pt x="280" y="1038"/>
                  </a:cubicBezTo>
                  <a:lnTo>
                    <a:pt x="275" y="1038"/>
                  </a:lnTo>
                  <a:cubicBezTo>
                    <a:pt x="275" y="1021"/>
                    <a:pt x="286" y="1021"/>
                    <a:pt x="291" y="1010"/>
                  </a:cubicBezTo>
                  <a:lnTo>
                    <a:pt x="291" y="1010"/>
                  </a:lnTo>
                  <a:cubicBezTo>
                    <a:pt x="288" y="1010"/>
                    <a:pt x="284" y="1015"/>
                    <a:pt x="282" y="1015"/>
                  </a:cubicBezTo>
                  <a:cubicBezTo>
                    <a:pt x="281" y="1015"/>
                    <a:pt x="280" y="1013"/>
                    <a:pt x="280" y="1010"/>
                  </a:cubicBezTo>
                  <a:cubicBezTo>
                    <a:pt x="303" y="942"/>
                    <a:pt x="347" y="881"/>
                    <a:pt x="392" y="819"/>
                  </a:cubicBezTo>
                  <a:cubicBezTo>
                    <a:pt x="415" y="786"/>
                    <a:pt x="443" y="758"/>
                    <a:pt x="465" y="730"/>
                  </a:cubicBezTo>
                  <a:cubicBezTo>
                    <a:pt x="487" y="702"/>
                    <a:pt x="515" y="674"/>
                    <a:pt x="543" y="651"/>
                  </a:cubicBezTo>
                  <a:cubicBezTo>
                    <a:pt x="583" y="612"/>
                    <a:pt x="532" y="595"/>
                    <a:pt x="594" y="562"/>
                  </a:cubicBezTo>
                  <a:lnTo>
                    <a:pt x="594" y="562"/>
                  </a:lnTo>
                  <a:lnTo>
                    <a:pt x="588" y="584"/>
                  </a:lnTo>
                  <a:cubicBezTo>
                    <a:pt x="622" y="539"/>
                    <a:pt x="667" y="506"/>
                    <a:pt x="706" y="466"/>
                  </a:cubicBezTo>
                  <a:cubicBezTo>
                    <a:pt x="756" y="433"/>
                    <a:pt x="801" y="399"/>
                    <a:pt x="840" y="366"/>
                  </a:cubicBezTo>
                  <a:lnTo>
                    <a:pt x="840" y="366"/>
                  </a:lnTo>
                  <a:cubicBezTo>
                    <a:pt x="835" y="371"/>
                    <a:pt x="840" y="377"/>
                    <a:pt x="829" y="382"/>
                  </a:cubicBezTo>
                  <a:cubicBezTo>
                    <a:pt x="857" y="377"/>
                    <a:pt x="902" y="338"/>
                    <a:pt x="896" y="332"/>
                  </a:cubicBezTo>
                  <a:cubicBezTo>
                    <a:pt x="902" y="328"/>
                    <a:pt x="905" y="327"/>
                    <a:pt x="907" y="327"/>
                  </a:cubicBezTo>
                  <a:cubicBezTo>
                    <a:pt x="911" y="327"/>
                    <a:pt x="911" y="332"/>
                    <a:pt x="919" y="332"/>
                  </a:cubicBezTo>
                  <a:cubicBezTo>
                    <a:pt x="939" y="327"/>
                    <a:pt x="955" y="298"/>
                    <a:pt x="971" y="298"/>
                  </a:cubicBezTo>
                  <a:cubicBezTo>
                    <a:pt x="972" y="298"/>
                    <a:pt x="973" y="298"/>
                    <a:pt x="975" y="298"/>
                  </a:cubicBezTo>
                  <a:cubicBezTo>
                    <a:pt x="976" y="298"/>
                    <a:pt x="976" y="299"/>
                    <a:pt x="976" y="299"/>
                  </a:cubicBezTo>
                  <a:lnTo>
                    <a:pt x="976" y="299"/>
                  </a:lnTo>
                  <a:cubicBezTo>
                    <a:pt x="994" y="288"/>
                    <a:pt x="1028" y="275"/>
                    <a:pt x="1014" y="270"/>
                  </a:cubicBezTo>
                  <a:cubicBezTo>
                    <a:pt x="1053" y="259"/>
                    <a:pt x="1081" y="231"/>
                    <a:pt x="1115" y="226"/>
                  </a:cubicBezTo>
                  <a:cubicBezTo>
                    <a:pt x="1131" y="209"/>
                    <a:pt x="1182" y="209"/>
                    <a:pt x="1182" y="186"/>
                  </a:cubicBezTo>
                  <a:cubicBezTo>
                    <a:pt x="1183" y="192"/>
                    <a:pt x="1189" y="195"/>
                    <a:pt x="1197" y="195"/>
                  </a:cubicBezTo>
                  <a:cubicBezTo>
                    <a:pt x="1220" y="195"/>
                    <a:pt x="1261" y="176"/>
                    <a:pt x="1277" y="164"/>
                  </a:cubicBezTo>
                  <a:lnTo>
                    <a:pt x="1277" y="164"/>
                  </a:lnTo>
                  <a:cubicBezTo>
                    <a:pt x="1271" y="175"/>
                    <a:pt x="1299" y="170"/>
                    <a:pt x="1294" y="181"/>
                  </a:cubicBezTo>
                  <a:cubicBezTo>
                    <a:pt x="1322" y="170"/>
                    <a:pt x="1344" y="158"/>
                    <a:pt x="1339" y="153"/>
                  </a:cubicBezTo>
                  <a:lnTo>
                    <a:pt x="1339" y="153"/>
                  </a:lnTo>
                  <a:cubicBezTo>
                    <a:pt x="1342" y="153"/>
                    <a:pt x="1345" y="153"/>
                    <a:pt x="1348" y="153"/>
                  </a:cubicBezTo>
                  <a:cubicBezTo>
                    <a:pt x="1387" y="153"/>
                    <a:pt x="1421" y="127"/>
                    <a:pt x="1452" y="127"/>
                  </a:cubicBezTo>
                  <a:cubicBezTo>
                    <a:pt x="1461" y="127"/>
                    <a:pt x="1470" y="130"/>
                    <a:pt x="1479" y="136"/>
                  </a:cubicBezTo>
                  <a:cubicBezTo>
                    <a:pt x="1501" y="130"/>
                    <a:pt x="1518" y="125"/>
                    <a:pt x="1540" y="119"/>
                  </a:cubicBezTo>
                  <a:cubicBezTo>
                    <a:pt x="1563" y="119"/>
                    <a:pt x="1579" y="114"/>
                    <a:pt x="1602" y="108"/>
                  </a:cubicBezTo>
                  <a:cubicBezTo>
                    <a:pt x="1641" y="108"/>
                    <a:pt x="1680" y="97"/>
                    <a:pt x="1720" y="97"/>
                  </a:cubicBezTo>
                  <a:cubicBezTo>
                    <a:pt x="1720" y="114"/>
                    <a:pt x="1636" y="102"/>
                    <a:pt x="1641" y="125"/>
                  </a:cubicBezTo>
                  <a:cubicBezTo>
                    <a:pt x="1701" y="111"/>
                    <a:pt x="1742" y="101"/>
                    <a:pt x="1795" y="101"/>
                  </a:cubicBezTo>
                  <a:cubicBezTo>
                    <a:pt x="1807" y="101"/>
                    <a:pt x="1819" y="101"/>
                    <a:pt x="1832" y="102"/>
                  </a:cubicBezTo>
                  <a:cubicBezTo>
                    <a:pt x="1848" y="108"/>
                    <a:pt x="1820" y="114"/>
                    <a:pt x="1809" y="114"/>
                  </a:cubicBezTo>
                  <a:cubicBezTo>
                    <a:pt x="1848" y="114"/>
                    <a:pt x="1888" y="119"/>
                    <a:pt x="1921" y="125"/>
                  </a:cubicBezTo>
                  <a:cubicBezTo>
                    <a:pt x="1955" y="130"/>
                    <a:pt x="1988" y="130"/>
                    <a:pt x="2022" y="136"/>
                  </a:cubicBezTo>
                  <a:cubicBezTo>
                    <a:pt x="2007" y="121"/>
                    <a:pt x="2066" y="124"/>
                    <a:pt x="2081" y="116"/>
                  </a:cubicBezTo>
                  <a:lnTo>
                    <a:pt x="2081" y="116"/>
                  </a:lnTo>
                  <a:cubicBezTo>
                    <a:pt x="2062" y="136"/>
                    <a:pt x="2144" y="137"/>
                    <a:pt x="2106" y="164"/>
                  </a:cubicBezTo>
                  <a:cubicBezTo>
                    <a:pt x="2112" y="164"/>
                    <a:pt x="2123" y="164"/>
                    <a:pt x="2123" y="153"/>
                  </a:cubicBezTo>
                  <a:cubicBezTo>
                    <a:pt x="2134" y="158"/>
                    <a:pt x="2140" y="164"/>
                    <a:pt x="2123" y="170"/>
                  </a:cubicBezTo>
                  <a:cubicBezTo>
                    <a:pt x="2134" y="171"/>
                    <a:pt x="2142" y="171"/>
                    <a:pt x="2148" y="171"/>
                  </a:cubicBezTo>
                  <a:cubicBezTo>
                    <a:pt x="2159" y="171"/>
                    <a:pt x="2163" y="170"/>
                    <a:pt x="2170" y="170"/>
                  </a:cubicBezTo>
                  <a:cubicBezTo>
                    <a:pt x="2176" y="170"/>
                    <a:pt x="2185" y="171"/>
                    <a:pt x="2201" y="175"/>
                  </a:cubicBezTo>
                  <a:cubicBezTo>
                    <a:pt x="2196" y="181"/>
                    <a:pt x="2190" y="181"/>
                    <a:pt x="2184" y="181"/>
                  </a:cubicBezTo>
                  <a:cubicBezTo>
                    <a:pt x="2207" y="181"/>
                    <a:pt x="2229" y="181"/>
                    <a:pt x="2263" y="198"/>
                  </a:cubicBezTo>
                  <a:cubicBezTo>
                    <a:pt x="2260" y="198"/>
                    <a:pt x="2260" y="199"/>
                    <a:pt x="2259" y="200"/>
                  </a:cubicBezTo>
                  <a:lnTo>
                    <a:pt x="2259" y="200"/>
                  </a:lnTo>
                  <a:cubicBezTo>
                    <a:pt x="2257" y="199"/>
                    <a:pt x="2254" y="198"/>
                    <a:pt x="2252" y="198"/>
                  </a:cubicBezTo>
                  <a:lnTo>
                    <a:pt x="2252" y="198"/>
                  </a:lnTo>
                  <a:cubicBezTo>
                    <a:pt x="2255" y="199"/>
                    <a:pt x="2257" y="200"/>
                    <a:pt x="2258" y="200"/>
                  </a:cubicBezTo>
                  <a:cubicBezTo>
                    <a:pt x="2259" y="200"/>
                    <a:pt x="2259" y="200"/>
                    <a:pt x="2259" y="200"/>
                  </a:cubicBezTo>
                  <a:lnTo>
                    <a:pt x="2259" y="200"/>
                  </a:lnTo>
                  <a:cubicBezTo>
                    <a:pt x="2317" y="215"/>
                    <a:pt x="2361" y="221"/>
                    <a:pt x="2420" y="254"/>
                  </a:cubicBezTo>
                  <a:cubicBezTo>
                    <a:pt x="2392" y="265"/>
                    <a:pt x="2436" y="270"/>
                    <a:pt x="2431" y="287"/>
                  </a:cubicBezTo>
                  <a:cubicBezTo>
                    <a:pt x="2442" y="293"/>
                    <a:pt x="2453" y="293"/>
                    <a:pt x="2464" y="298"/>
                  </a:cubicBezTo>
                  <a:lnTo>
                    <a:pt x="2459" y="287"/>
                  </a:lnTo>
                  <a:lnTo>
                    <a:pt x="2459" y="287"/>
                  </a:lnTo>
                  <a:cubicBezTo>
                    <a:pt x="2481" y="304"/>
                    <a:pt x="2515" y="304"/>
                    <a:pt x="2537" y="326"/>
                  </a:cubicBezTo>
                  <a:lnTo>
                    <a:pt x="2509" y="321"/>
                  </a:lnTo>
                  <a:lnTo>
                    <a:pt x="2565" y="349"/>
                  </a:lnTo>
                  <a:lnTo>
                    <a:pt x="2537" y="326"/>
                  </a:lnTo>
                  <a:lnTo>
                    <a:pt x="2537" y="326"/>
                  </a:lnTo>
                  <a:cubicBezTo>
                    <a:pt x="2540" y="327"/>
                    <a:pt x="2543" y="327"/>
                    <a:pt x="2545" y="327"/>
                  </a:cubicBezTo>
                  <a:cubicBezTo>
                    <a:pt x="2559" y="327"/>
                    <a:pt x="2558" y="319"/>
                    <a:pt x="2563" y="319"/>
                  </a:cubicBezTo>
                  <a:cubicBezTo>
                    <a:pt x="2565" y="319"/>
                    <a:pt x="2570" y="322"/>
                    <a:pt x="2582" y="332"/>
                  </a:cubicBezTo>
                  <a:cubicBezTo>
                    <a:pt x="2581" y="331"/>
                    <a:pt x="2580" y="331"/>
                    <a:pt x="2580" y="331"/>
                  </a:cubicBezTo>
                  <a:lnTo>
                    <a:pt x="2580" y="331"/>
                  </a:lnTo>
                  <a:cubicBezTo>
                    <a:pt x="2579" y="331"/>
                    <a:pt x="2611" y="351"/>
                    <a:pt x="2616" y="366"/>
                  </a:cubicBezTo>
                  <a:cubicBezTo>
                    <a:pt x="2632" y="371"/>
                    <a:pt x="2649" y="377"/>
                    <a:pt x="2666" y="394"/>
                  </a:cubicBezTo>
                  <a:cubicBezTo>
                    <a:pt x="2666" y="405"/>
                    <a:pt x="2649" y="405"/>
                    <a:pt x="2655" y="410"/>
                  </a:cubicBezTo>
                  <a:cubicBezTo>
                    <a:pt x="2672" y="410"/>
                    <a:pt x="2716" y="455"/>
                    <a:pt x="2739" y="455"/>
                  </a:cubicBezTo>
                  <a:cubicBezTo>
                    <a:pt x="2733" y="455"/>
                    <a:pt x="2728" y="461"/>
                    <a:pt x="2728" y="461"/>
                  </a:cubicBezTo>
                  <a:lnTo>
                    <a:pt x="2744" y="461"/>
                  </a:lnTo>
                  <a:cubicBezTo>
                    <a:pt x="2756" y="478"/>
                    <a:pt x="2756" y="478"/>
                    <a:pt x="2750" y="483"/>
                  </a:cubicBezTo>
                  <a:cubicBezTo>
                    <a:pt x="2757" y="491"/>
                    <a:pt x="2760" y="494"/>
                    <a:pt x="2762" y="494"/>
                  </a:cubicBezTo>
                  <a:cubicBezTo>
                    <a:pt x="2766" y="494"/>
                    <a:pt x="2763" y="483"/>
                    <a:pt x="2767" y="483"/>
                  </a:cubicBezTo>
                  <a:cubicBezTo>
                    <a:pt x="2769" y="483"/>
                    <a:pt x="2774" y="487"/>
                    <a:pt x="2784" y="500"/>
                  </a:cubicBezTo>
                  <a:cubicBezTo>
                    <a:pt x="2778" y="500"/>
                    <a:pt x="2784" y="500"/>
                    <a:pt x="2772" y="494"/>
                  </a:cubicBezTo>
                  <a:lnTo>
                    <a:pt x="2772" y="494"/>
                  </a:lnTo>
                  <a:cubicBezTo>
                    <a:pt x="2812" y="534"/>
                    <a:pt x="2856" y="562"/>
                    <a:pt x="2884" y="601"/>
                  </a:cubicBezTo>
                  <a:cubicBezTo>
                    <a:pt x="2883" y="605"/>
                    <a:pt x="2881" y="607"/>
                    <a:pt x="2879" y="607"/>
                  </a:cubicBezTo>
                  <a:cubicBezTo>
                    <a:pt x="2872" y="607"/>
                    <a:pt x="2859" y="589"/>
                    <a:pt x="2854" y="589"/>
                  </a:cubicBezTo>
                  <a:cubicBezTo>
                    <a:pt x="2852" y="589"/>
                    <a:pt x="2851" y="591"/>
                    <a:pt x="2851" y="595"/>
                  </a:cubicBezTo>
                  <a:cubicBezTo>
                    <a:pt x="2879" y="623"/>
                    <a:pt x="2907" y="646"/>
                    <a:pt x="2935" y="668"/>
                  </a:cubicBezTo>
                  <a:cubicBezTo>
                    <a:pt x="2957" y="696"/>
                    <a:pt x="2980" y="724"/>
                    <a:pt x="3002" y="752"/>
                  </a:cubicBezTo>
                  <a:lnTo>
                    <a:pt x="2996" y="741"/>
                  </a:lnTo>
                  <a:cubicBezTo>
                    <a:pt x="2997" y="741"/>
                    <a:pt x="2998" y="740"/>
                    <a:pt x="2999" y="740"/>
                  </a:cubicBezTo>
                  <a:cubicBezTo>
                    <a:pt x="3018" y="740"/>
                    <a:pt x="3015" y="788"/>
                    <a:pt x="3043" y="806"/>
                  </a:cubicBezTo>
                  <a:lnTo>
                    <a:pt x="3043" y="806"/>
                  </a:lnTo>
                  <a:cubicBezTo>
                    <a:pt x="3042" y="806"/>
                    <a:pt x="3040" y="806"/>
                    <a:pt x="3039" y="806"/>
                  </a:cubicBezTo>
                  <a:cubicBezTo>
                    <a:pt x="3033" y="806"/>
                    <a:pt x="3026" y="808"/>
                    <a:pt x="3030" y="808"/>
                  </a:cubicBezTo>
                  <a:cubicBezTo>
                    <a:pt x="3052" y="853"/>
                    <a:pt x="3086" y="886"/>
                    <a:pt x="3125" y="948"/>
                  </a:cubicBezTo>
                  <a:lnTo>
                    <a:pt x="3120" y="942"/>
                  </a:lnTo>
                  <a:lnTo>
                    <a:pt x="3120" y="942"/>
                  </a:lnTo>
                  <a:cubicBezTo>
                    <a:pt x="3125" y="970"/>
                    <a:pt x="3148" y="1010"/>
                    <a:pt x="3153" y="1038"/>
                  </a:cubicBezTo>
                  <a:cubicBezTo>
                    <a:pt x="3162" y="1042"/>
                    <a:pt x="3167" y="1053"/>
                    <a:pt x="3172" y="1053"/>
                  </a:cubicBezTo>
                  <a:cubicBezTo>
                    <a:pt x="3173" y="1053"/>
                    <a:pt x="3174" y="1052"/>
                    <a:pt x="3176" y="1049"/>
                  </a:cubicBezTo>
                  <a:cubicBezTo>
                    <a:pt x="3181" y="1094"/>
                    <a:pt x="3192" y="1139"/>
                    <a:pt x="3215" y="1172"/>
                  </a:cubicBezTo>
                  <a:cubicBezTo>
                    <a:pt x="3237" y="1211"/>
                    <a:pt x="3254" y="1251"/>
                    <a:pt x="3248" y="1295"/>
                  </a:cubicBezTo>
                  <a:cubicBezTo>
                    <a:pt x="3244" y="1286"/>
                    <a:pt x="3239" y="1277"/>
                    <a:pt x="3238" y="1277"/>
                  </a:cubicBezTo>
                  <a:cubicBezTo>
                    <a:pt x="3237" y="1277"/>
                    <a:pt x="3237" y="1277"/>
                    <a:pt x="3237" y="1279"/>
                  </a:cubicBezTo>
                  <a:lnTo>
                    <a:pt x="3260" y="1346"/>
                  </a:lnTo>
                  <a:cubicBezTo>
                    <a:pt x="3271" y="1340"/>
                    <a:pt x="3265" y="1335"/>
                    <a:pt x="3271" y="1323"/>
                  </a:cubicBezTo>
                  <a:cubicBezTo>
                    <a:pt x="3276" y="1329"/>
                    <a:pt x="3288" y="1346"/>
                    <a:pt x="3293" y="1363"/>
                  </a:cubicBezTo>
                  <a:cubicBezTo>
                    <a:pt x="3289" y="1355"/>
                    <a:pt x="3285" y="1352"/>
                    <a:pt x="3283" y="1352"/>
                  </a:cubicBezTo>
                  <a:cubicBezTo>
                    <a:pt x="3276" y="1352"/>
                    <a:pt x="3275" y="1371"/>
                    <a:pt x="3271" y="1379"/>
                  </a:cubicBezTo>
                  <a:cubicBezTo>
                    <a:pt x="3275" y="1379"/>
                    <a:pt x="3278" y="1382"/>
                    <a:pt x="3280" y="1382"/>
                  </a:cubicBezTo>
                  <a:cubicBezTo>
                    <a:pt x="3281" y="1382"/>
                    <a:pt x="3281" y="1382"/>
                    <a:pt x="3281" y="1381"/>
                  </a:cubicBezTo>
                  <a:lnTo>
                    <a:pt x="3281" y="1381"/>
                  </a:lnTo>
                  <a:cubicBezTo>
                    <a:pt x="3272" y="1417"/>
                    <a:pt x="3304" y="1386"/>
                    <a:pt x="3299" y="1435"/>
                  </a:cubicBezTo>
                  <a:lnTo>
                    <a:pt x="3293" y="1435"/>
                  </a:lnTo>
                  <a:cubicBezTo>
                    <a:pt x="3299" y="1452"/>
                    <a:pt x="3310" y="1469"/>
                    <a:pt x="3310" y="1491"/>
                  </a:cubicBezTo>
                  <a:cubicBezTo>
                    <a:pt x="3309" y="1492"/>
                    <a:pt x="3308" y="1492"/>
                    <a:pt x="3307" y="1492"/>
                  </a:cubicBezTo>
                  <a:cubicBezTo>
                    <a:pt x="3300" y="1492"/>
                    <a:pt x="3303" y="1469"/>
                    <a:pt x="3293" y="1469"/>
                  </a:cubicBezTo>
                  <a:lnTo>
                    <a:pt x="3293" y="1469"/>
                  </a:lnTo>
                  <a:cubicBezTo>
                    <a:pt x="3299" y="1497"/>
                    <a:pt x="3327" y="1525"/>
                    <a:pt x="3310" y="1547"/>
                  </a:cubicBezTo>
                  <a:cubicBezTo>
                    <a:pt x="3310" y="1536"/>
                    <a:pt x="3310" y="1519"/>
                    <a:pt x="3304" y="1508"/>
                  </a:cubicBezTo>
                  <a:cubicBezTo>
                    <a:pt x="3293" y="1536"/>
                    <a:pt x="3293" y="1542"/>
                    <a:pt x="3293" y="1564"/>
                  </a:cubicBezTo>
                  <a:lnTo>
                    <a:pt x="3293" y="1559"/>
                  </a:lnTo>
                  <a:lnTo>
                    <a:pt x="3288" y="1609"/>
                  </a:lnTo>
                  <a:lnTo>
                    <a:pt x="3293" y="1598"/>
                  </a:lnTo>
                  <a:cubicBezTo>
                    <a:pt x="3327" y="1631"/>
                    <a:pt x="3304" y="1665"/>
                    <a:pt x="3321" y="1715"/>
                  </a:cubicBezTo>
                  <a:cubicBezTo>
                    <a:pt x="3315" y="1699"/>
                    <a:pt x="3312" y="1694"/>
                    <a:pt x="3310" y="1694"/>
                  </a:cubicBezTo>
                  <a:cubicBezTo>
                    <a:pt x="3307" y="1694"/>
                    <a:pt x="3306" y="1705"/>
                    <a:pt x="3301" y="1705"/>
                  </a:cubicBezTo>
                  <a:cubicBezTo>
                    <a:pt x="3300" y="1705"/>
                    <a:pt x="3300" y="1705"/>
                    <a:pt x="3299" y="1704"/>
                  </a:cubicBezTo>
                  <a:cubicBezTo>
                    <a:pt x="3294" y="1714"/>
                    <a:pt x="3289" y="1728"/>
                    <a:pt x="3284" y="1728"/>
                  </a:cubicBezTo>
                  <a:cubicBezTo>
                    <a:pt x="3284" y="1728"/>
                    <a:pt x="3283" y="1727"/>
                    <a:pt x="3282" y="1727"/>
                  </a:cubicBezTo>
                  <a:lnTo>
                    <a:pt x="3282" y="1727"/>
                  </a:lnTo>
                  <a:cubicBezTo>
                    <a:pt x="3293" y="1749"/>
                    <a:pt x="3271" y="1766"/>
                    <a:pt x="3288" y="1799"/>
                  </a:cubicBezTo>
                  <a:cubicBezTo>
                    <a:pt x="3283" y="1799"/>
                    <a:pt x="3287" y="1817"/>
                    <a:pt x="3280" y="1817"/>
                  </a:cubicBezTo>
                  <a:cubicBezTo>
                    <a:pt x="3279" y="1817"/>
                    <a:pt x="3278" y="1817"/>
                    <a:pt x="3276" y="1816"/>
                  </a:cubicBezTo>
                  <a:lnTo>
                    <a:pt x="3276" y="1816"/>
                  </a:lnTo>
                  <a:cubicBezTo>
                    <a:pt x="3276" y="1824"/>
                    <a:pt x="3277" y="1827"/>
                    <a:pt x="3278" y="1827"/>
                  </a:cubicBezTo>
                  <a:cubicBezTo>
                    <a:pt x="3280" y="1827"/>
                    <a:pt x="3284" y="1811"/>
                    <a:pt x="3288" y="1811"/>
                  </a:cubicBezTo>
                  <a:lnTo>
                    <a:pt x="3288" y="1811"/>
                  </a:lnTo>
                  <a:cubicBezTo>
                    <a:pt x="3304" y="1861"/>
                    <a:pt x="3260" y="1917"/>
                    <a:pt x="3271" y="1984"/>
                  </a:cubicBezTo>
                  <a:cubicBezTo>
                    <a:pt x="3265" y="2040"/>
                    <a:pt x="3276" y="2051"/>
                    <a:pt x="3271" y="2107"/>
                  </a:cubicBezTo>
                  <a:cubicBezTo>
                    <a:pt x="3269" y="2109"/>
                    <a:pt x="3268" y="2110"/>
                    <a:pt x="3267" y="2110"/>
                  </a:cubicBezTo>
                  <a:cubicBezTo>
                    <a:pt x="3260" y="2110"/>
                    <a:pt x="3260" y="2085"/>
                    <a:pt x="3260" y="2085"/>
                  </a:cubicBezTo>
                  <a:cubicBezTo>
                    <a:pt x="3248" y="2113"/>
                    <a:pt x="3243" y="2135"/>
                    <a:pt x="3243" y="2158"/>
                  </a:cubicBezTo>
                  <a:cubicBezTo>
                    <a:pt x="3241" y="2156"/>
                    <a:pt x="3240" y="2155"/>
                    <a:pt x="3238" y="2155"/>
                  </a:cubicBezTo>
                  <a:cubicBezTo>
                    <a:pt x="3234" y="2155"/>
                    <a:pt x="3230" y="2159"/>
                    <a:pt x="3226" y="2163"/>
                  </a:cubicBezTo>
                  <a:cubicBezTo>
                    <a:pt x="3220" y="2186"/>
                    <a:pt x="3237" y="2186"/>
                    <a:pt x="3220" y="2208"/>
                  </a:cubicBezTo>
                  <a:cubicBezTo>
                    <a:pt x="3220" y="2203"/>
                    <a:pt x="3215" y="2191"/>
                    <a:pt x="3209" y="2180"/>
                  </a:cubicBezTo>
                  <a:cubicBezTo>
                    <a:pt x="3209" y="2208"/>
                    <a:pt x="3209" y="2231"/>
                    <a:pt x="3204" y="2259"/>
                  </a:cubicBezTo>
                  <a:cubicBezTo>
                    <a:pt x="3203" y="2259"/>
                    <a:pt x="3201" y="2259"/>
                    <a:pt x="3199" y="2259"/>
                  </a:cubicBezTo>
                  <a:lnTo>
                    <a:pt x="3199" y="2259"/>
                  </a:lnTo>
                  <a:cubicBezTo>
                    <a:pt x="3194" y="2257"/>
                    <a:pt x="3197" y="2240"/>
                    <a:pt x="3192" y="2231"/>
                  </a:cubicBezTo>
                  <a:cubicBezTo>
                    <a:pt x="3190" y="2245"/>
                    <a:pt x="3185" y="2265"/>
                    <a:pt x="3182" y="2281"/>
                  </a:cubicBezTo>
                  <a:lnTo>
                    <a:pt x="3182" y="2281"/>
                  </a:lnTo>
                  <a:cubicBezTo>
                    <a:pt x="3185" y="2267"/>
                    <a:pt x="3194" y="2261"/>
                    <a:pt x="3199" y="2259"/>
                  </a:cubicBezTo>
                  <a:lnTo>
                    <a:pt x="3199" y="2259"/>
                  </a:lnTo>
                  <a:cubicBezTo>
                    <a:pt x="3200" y="2259"/>
                    <a:pt x="3200" y="2260"/>
                    <a:pt x="3201" y="2260"/>
                  </a:cubicBezTo>
                  <a:cubicBezTo>
                    <a:pt x="3201" y="2260"/>
                    <a:pt x="3202" y="2259"/>
                    <a:pt x="3204" y="2259"/>
                  </a:cubicBezTo>
                  <a:lnTo>
                    <a:pt x="3204" y="2259"/>
                  </a:lnTo>
                  <a:lnTo>
                    <a:pt x="3198" y="2281"/>
                  </a:lnTo>
                  <a:cubicBezTo>
                    <a:pt x="3232" y="2270"/>
                    <a:pt x="3220" y="2208"/>
                    <a:pt x="3237" y="2175"/>
                  </a:cubicBezTo>
                  <a:lnTo>
                    <a:pt x="3248" y="2191"/>
                  </a:lnTo>
                  <a:lnTo>
                    <a:pt x="3248" y="2152"/>
                  </a:lnTo>
                  <a:cubicBezTo>
                    <a:pt x="3251" y="2150"/>
                    <a:pt x="3255" y="2147"/>
                    <a:pt x="3258" y="2147"/>
                  </a:cubicBezTo>
                  <a:cubicBezTo>
                    <a:pt x="3262" y="2147"/>
                    <a:pt x="3265" y="2151"/>
                    <a:pt x="3265" y="2163"/>
                  </a:cubicBezTo>
                  <a:cubicBezTo>
                    <a:pt x="3282" y="2141"/>
                    <a:pt x="3260" y="2135"/>
                    <a:pt x="3276" y="2119"/>
                  </a:cubicBezTo>
                  <a:cubicBezTo>
                    <a:pt x="3278" y="2117"/>
                    <a:pt x="3280" y="2116"/>
                    <a:pt x="3280" y="2116"/>
                  </a:cubicBezTo>
                  <a:cubicBezTo>
                    <a:pt x="3282" y="2116"/>
                    <a:pt x="3282" y="2119"/>
                    <a:pt x="3282" y="2119"/>
                  </a:cubicBezTo>
                  <a:lnTo>
                    <a:pt x="3282" y="2091"/>
                  </a:lnTo>
                  <a:cubicBezTo>
                    <a:pt x="3286" y="2094"/>
                    <a:pt x="3292" y="2093"/>
                    <a:pt x="3292" y="2097"/>
                  </a:cubicBezTo>
                  <a:lnTo>
                    <a:pt x="3292" y="2097"/>
                  </a:lnTo>
                  <a:cubicBezTo>
                    <a:pt x="3308" y="2057"/>
                    <a:pt x="3295" y="2028"/>
                    <a:pt x="3316" y="2012"/>
                  </a:cubicBezTo>
                  <a:lnTo>
                    <a:pt x="3316" y="2018"/>
                  </a:lnTo>
                  <a:cubicBezTo>
                    <a:pt x="3321" y="1951"/>
                    <a:pt x="3299" y="2007"/>
                    <a:pt x="3293" y="1956"/>
                  </a:cubicBezTo>
                  <a:lnTo>
                    <a:pt x="3332" y="1928"/>
                  </a:lnTo>
                  <a:lnTo>
                    <a:pt x="3321" y="1917"/>
                  </a:lnTo>
                  <a:cubicBezTo>
                    <a:pt x="3321" y="1911"/>
                    <a:pt x="3321" y="1900"/>
                    <a:pt x="3327" y="1900"/>
                  </a:cubicBezTo>
                  <a:cubicBezTo>
                    <a:pt x="3325" y="1893"/>
                    <a:pt x="3324" y="1891"/>
                    <a:pt x="3323" y="1891"/>
                  </a:cubicBezTo>
                  <a:cubicBezTo>
                    <a:pt x="3322" y="1891"/>
                    <a:pt x="3321" y="1895"/>
                    <a:pt x="3319" y="1895"/>
                  </a:cubicBezTo>
                  <a:cubicBezTo>
                    <a:pt x="3318" y="1895"/>
                    <a:pt x="3317" y="1893"/>
                    <a:pt x="3316" y="1889"/>
                  </a:cubicBezTo>
                  <a:cubicBezTo>
                    <a:pt x="3332" y="1861"/>
                    <a:pt x="3321" y="1799"/>
                    <a:pt x="3344" y="1794"/>
                  </a:cubicBezTo>
                  <a:cubicBezTo>
                    <a:pt x="3342" y="1792"/>
                    <a:pt x="3341" y="1792"/>
                    <a:pt x="3340" y="1792"/>
                  </a:cubicBezTo>
                  <a:cubicBezTo>
                    <a:pt x="3335" y="1792"/>
                    <a:pt x="3333" y="1802"/>
                    <a:pt x="3331" y="1802"/>
                  </a:cubicBezTo>
                  <a:cubicBezTo>
                    <a:pt x="3330" y="1802"/>
                    <a:pt x="3329" y="1799"/>
                    <a:pt x="3327" y="1788"/>
                  </a:cubicBezTo>
                  <a:cubicBezTo>
                    <a:pt x="3349" y="1777"/>
                    <a:pt x="3321" y="1749"/>
                    <a:pt x="3338" y="1715"/>
                  </a:cubicBezTo>
                  <a:lnTo>
                    <a:pt x="3338" y="1715"/>
                  </a:lnTo>
                  <a:cubicBezTo>
                    <a:pt x="3346" y="1723"/>
                    <a:pt x="3343" y="1739"/>
                    <a:pt x="3346" y="1739"/>
                  </a:cubicBezTo>
                  <a:cubicBezTo>
                    <a:pt x="3347" y="1739"/>
                    <a:pt x="3350" y="1735"/>
                    <a:pt x="3355" y="1727"/>
                  </a:cubicBezTo>
                  <a:cubicBezTo>
                    <a:pt x="3332" y="1710"/>
                    <a:pt x="3360" y="1665"/>
                    <a:pt x="3355" y="1643"/>
                  </a:cubicBezTo>
                  <a:cubicBezTo>
                    <a:pt x="3349" y="1643"/>
                    <a:pt x="3344" y="1637"/>
                    <a:pt x="3344" y="1626"/>
                  </a:cubicBezTo>
                  <a:lnTo>
                    <a:pt x="3344" y="1626"/>
                  </a:lnTo>
                  <a:cubicBezTo>
                    <a:pt x="3349" y="1631"/>
                    <a:pt x="3349" y="1637"/>
                    <a:pt x="3355" y="1643"/>
                  </a:cubicBezTo>
                  <a:cubicBezTo>
                    <a:pt x="3355" y="1643"/>
                    <a:pt x="3360" y="1637"/>
                    <a:pt x="3360" y="1637"/>
                  </a:cubicBezTo>
                  <a:cubicBezTo>
                    <a:pt x="3360" y="1631"/>
                    <a:pt x="3349" y="1626"/>
                    <a:pt x="3344" y="1626"/>
                  </a:cubicBezTo>
                  <a:lnTo>
                    <a:pt x="3344" y="1626"/>
                  </a:lnTo>
                  <a:cubicBezTo>
                    <a:pt x="3344" y="1626"/>
                    <a:pt x="3344" y="1626"/>
                    <a:pt x="3344" y="1626"/>
                  </a:cubicBezTo>
                  <a:cubicBezTo>
                    <a:pt x="3338" y="1609"/>
                    <a:pt x="3338" y="1570"/>
                    <a:pt x="3332" y="1542"/>
                  </a:cubicBezTo>
                  <a:cubicBezTo>
                    <a:pt x="3344" y="1542"/>
                    <a:pt x="3332" y="1463"/>
                    <a:pt x="3332" y="1419"/>
                  </a:cubicBezTo>
                  <a:lnTo>
                    <a:pt x="3338" y="1419"/>
                  </a:lnTo>
                  <a:cubicBezTo>
                    <a:pt x="3316" y="1419"/>
                    <a:pt x="3316" y="1374"/>
                    <a:pt x="3304" y="1346"/>
                  </a:cubicBezTo>
                  <a:lnTo>
                    <a:pt x="3304" y="1346"/>
                  </a:lnTo>
                  <a:cubicBezTo>
                    <a:pt x="3316" y="1346"/>
                    <a:pt x="3321" y="1351"/>
                    <a:pt x="3332" y="1363"/>
                  </a:cubicBezTo>
                  <a:cubicBezTo>
                    <a:pt x="3327" y="1357"/>
                    <a:pt x="3327" y="1346"/>
                    <a:pt x="3321" y="1335"/>
                  </a:cubicBezTo>
                  <a:cubicBezTo>
                    <a:pt x="3316" y="1329"/>
                    <a:pt x="3310" y="1323"/>
                    <a:pt x="3304" y="1307"/>
                  </a:cubicBezTo>
                  <a:lnTo>
                    <a:pt x="3304" y="1307"/>
                  </a:lnTo>
                  <a:lnTo>
                    <a:pt x="3321" y="1312"/>
                  </a:lnTo>
                  <a:cubicBezTo>
                    <a:pt x="3310" y="1273"/>
                    <a:pt x="3288" y="1239"/>
                    <a:pt x="3282" y="1189"/>
                  </a:cubicBezTo>
                  <a:cubicBezTo>
                    <a:pt x="3275" y="1193"/>
                    <a:pt x="3268" y="1210"/>
                    <a:pt x="3257" y="1210"/>
                  </a:cubicBezTo>
                  <a:cubicBezTo>
                    <a:pt x="3252" y="1210"/>
                    <a:pt x="3245" y="1205"/>
                    <a:pt x="3237" y="1189"/>
                  </a:cubicBezTo>
                  <a:cubicBezTo>
                    <a:pt x="3240" y="1189"/>
                    <a:pt x="3244" y="1188"/>
                    <a:pt x="3248" y="1188"/>
                  </a:cubicBezTo>
                  <a:cubicBezTo>
                    <a:pt x="3253" y="1188"/>
                    <a:pt x="3257" y="1189"/>
                    <a:pt x="3260" y="1195"/>
                  </a:cubicBezTo>
                  <a:cubicBezTo>
                    <a:pt x="3260" y="1189"/>
                    <a:pt x="3248" y="1183"/>
                    <a:pt x="3248" y="1172"/>
                  </a:cubicBezTo>
                  <a:lnTo>
                    <a:pt x="3248" y="1172"/>
                  </a:lnTo>
                  <a:lnTo>
                    <a:pt x="3265" y="1189"/>
                  </a:lnTo>
                  <a:cubicBezTo>
                    <a:pt x="3265" y="1167"/>
                    <a:pt x="3254" y="1178"/>
                    <a:pt x="3248" y="1161"/>
                  </a:cubicBezTo>
                  <a:cubicBezTo>
                    <a:pt x="3260" y="1161"/>
                    <a:pt x="3248" y="1150"/>
                    <a:pt x="3260" y="1150"/>
                  </a:cubicBezTo>
                  <a:cubicBezTo>
                    <a:pt x="3260" y="1150"/>
                    <a:pt x="3260" y="1167"/>
                    <a:pt x="3265" y="1172"/>
                  </a:cubicBezTo>
                  <a:cubicBezTo>
                    <a:pt x="3260" y="1150"/>
                    <a:pt x="3260" y="1127"/>
                    <a:pt x="3260" y="1116"/>
                  </a:cubicBezTo>
                  <a:cubicBezTo>
                    <a:pt x="3260" y="1118"/>
                    <a:pt x="3258" y="1119"/>
                    <a:pt x="3256" y="1119"/>
                  </a:cubicBezTo>
                  <a:cubicBezTo>
                    <a:pt x="3252" y="1119"/>
                    <a:pt x="3246" y="1116"/>
                    <a:pt x="3243" y="1105"/>
                  </a:cubicBezTo>
                  <a:cubicBezTo>
                    <a:pt x="3232" y="1071"/>
                    <a:pt x="3248" y="1088"/>
                    <a:pt x="3248" y="1066"/>
                  </a:cubicBezTo>
                  <a:cubicBezTo>
                    <a:pt x="3238" y="1061"/>
                    <a:pt x="3233" y="1042"/>
                    <a:pt x="3224" y="1042"/>
                  </a:cubicBezTo>
                  <a:cubicBezTo>
                    <a:pt x="3223" y="1042"/>
                    <a:pt x="3222" y="1043"/>
                    <a:pt x="3220" y="1043"/>
                  </a:cubicBezTo>
                  <a:cubicBezTo>
                    <a:pt x="3215" y="1032"/>
                    <a:pt x="3220" y="1026"/>
                    <a:pt x="3220" y="1021"/>
                  </a:cubicBezTo>
                  <a:cubicBezTo>
                    <a:pt x="3211" y="1007"/>
                    <a:pt x="3190" y="958"/>
                    <a:pt x="3183" y="958"/>
                  </a:cubicBezTo>
                  <a:cubicBezTo>
                    <a:pt x="3182" y="958"/>
                    <a:pt x="3181" y="960"/>
                    <a:pt x="3181" y="965"/>
                  </a:cubicBezTo>
                  <a:lnTo>
                    <a:pt x="3181" y="970"/>
                  </a:lnTo>
                  <a:lnTo>
                    <a:pt x="3176" y="970"/>
                  </a:lnTo>
                  <a:cubicBezTo>
                    <a:pt x="3142" y="914"/>
                    <a:pt x="3120" y="847"/>
                    <a:pt x="3086" y="797"/>
                  </a:cubicBezTo>
                  <a:lnTo>
                    <a:pt x="3092" y="791"/>
                  </a:lnTo>
                  <a:cubicBezTo>
                    <a:pt x="3064" y="763"/>
                    <a:pt x="3036" y="724"/>
                    <a:pt x="3013" y="707"/>
                  </a:cubicBezTo>
                  <a:cubicBezTo>
                    <a:pt x="3008" y="702"/>
                    <a:pt x="3008" y="685"/>
                    <a:pt x="3013" y="685"/>
                  </a:cubicBezTo>
                  <a:cubicBezTo>
                    <a:pt x="2991" y="662"/>
                    <a:pt x="2991" y="662"/>
                    <a:pt x="2968" y="629"/>
                  </a:cubicBezTo>
                  <a:lnTo>
                    <a:pt x="2968" y="629"/>
                  </a:lnTo>
                  <a:cubicBezTo>
                    <a:pt x="2974" y="633"/>
                    <a:pt x="2976" y="634"/>
                    <a:pt x="2977" y="634"/>
                  </a:cubicBezTo>
                  <a:cubicBezTo>
                    <a:pt x="2979" y="634"/>
                    <a:pt x="2977" y="630"/>
                    <a:pt x="2977" y="630"/>
                  </a:cubicBezTo>
                  <a:lnTo>
                    <a:pt x="2977" y="630"/>
                  </a:lnTo>
                  <a:cubicBezTo>
                    <a:pt x="2978" y="630"/>
                    <a:pt x="2980" y="633"/>
                    <a:pt x="2991" y="646"/>
                  </a:cubicBezTo>
                  <a:cubicBezTo>
                    <a:pt x="2968" y="612"/>
                    <a:pt x="2968" y="601"/>
                    <a:pt x="2929" y="578"/>
                  </a:cubicBezTo>
                  <a:lnTo>
                    <a:pt x="2929" y="578"/>
                  </a:lnTo>
                  <a:cubicBezTo>
                    <a:pt x="2931" y="579"/>
                    <a:pt x="2932" y="579"/>
                    <a:pt x="2933" y="579"/>
                  </a:cubicBezTo>
                  <a:cubicBezTo>
                    <a:pt x="2947" y="579"/>
                    <a:pt x="2922" y="550"/>
                    <a:pt x="2907" y="539"/>
                  </a:cubicBezTo>
                  <a:lnTo>
                    <a:pt x="2907" y="539"/>
                  </a:lnTo>
                  <a:lnTo>
                    <a:pt x="2918" y="562"/>
                  </a:lnTo>
                  <a:cubicBezTo>
                    <a:pt x="2907" y="550"/>
                    <a:pt x="2896" y="534"/>
                    <a:pt x="2884" y="522"/>
                  </a:cubicBezTo>
                  <a:lnTo>
                    <a:pt x="2901" y="517"/>
                  </a:lnTo>
                  <a:cubicBezTo>
                    <a:pt x="2856" y="450"/>
                    <a:pt x="2778" y="444"/>
                    <a:pt x="2750" y="382"/>
                  </a:cubicBezTo>
                  <a:lnTo>
                    <a:pt x="2750" y="382"/>
                  </a:lnTo>
                  <a:cubicBezTo>
                    <a:pt x="2728" y="382"/>
                    <a:pt x="2784" y="416"/>
                    <a:pt x="2756" y="416"/>
                  </a:cubicBezTo>
                  <a:cubicBezTo>
                    <a:pt x="2733" y="394"/>
                    <a:pt x="2716" y="349"/>
                    <a:pt x="2705" y="343"/>
                  </a:cubicBezTo>
                  <a:cubicBezTo>
                    <a:pt x="2672" y="310"/>
                    <a:pt x="2655" y="332"/>
                    <a:pt x="2616" y="298"/>
                  </a:cubicBezTo>
                  <a:lnTo>
                    <a:pt x="2616" y="298"/>
                  </a:lnTo>
                  <a:cubicBezTo>
                    <a:pt x="2619" y="306"/>
                    <a:pt x="2618" y="317"/>
                    <a:pt x="2605" y="317"/>
                  </a:cubicBezTo>
                  <a:cubicBezTo>
                    <a:pt x="2600" y="317"/>
                    <a:pt x="2592" y="315"/>
                    <a:pt x="2582" y="310"/>
                  </a:cubicBezTo>
                  <a:cubicBezTo>
                    <a:pt x="2559" y="291"/>
                    <a:pt x="2559" y="273"/>
                    <a:pt x="2568" y="273"/>
                  </a:cubicBezTo>
                  <a:lnTo>
                    <a:pt x="2568" y="273"/>
                  </a:lnTo>
                  <a:cubicBezTo>
                    <a:pt x="2571" y="273"/>
                    <a:pt x="2573" y="274"/>
                    <a:pt x="2576" y="276"/>
                  </a:cubicBezTo>
                  <a:cubicBezTo>
                    <a:pt x="2588" y="276"/>
                    <a:pt x="2588" y="282"/>
                    <a:pt x="2588" y="282"/>
                  </a:cubicBezTo>
                  <a:cubicBezTo>
                    <a:pt x="2594" y="285"/>
                    <a:pt x="2601" y="288"/>
                    <a:pt x="2604" y="288"/>
                  </a:cubicBezTo>
                  <a:cubicBezTo>
                    <a:pt x="2606" y="288"/>
                    <a:pt x="2607" y="286"/>
                    <a:pt x="2604" y="282"/>
                  </a:cubicBezTo>
                  <a:lnTo>
                    <a:pt x="2599" y="282"/>
                  </a:lnTo>
                  <a:cubicBezTo>
                    <a:pt x="2588" y="270"/>
                    <a:pt x="2543" y="242"/>
                    <a:pt x="2554" y="242"/>
                  </a:cubicBezTo>
                  <a:cubicBezTo>
                    <a:pt x="2548" y="239"/>
                    <a:pt x="2544" y="238"/>
                    <a:pt x="2542" y="238"/>
                  </a:cubicBezTo>
                  <a:lnTo>
                    <a:pt x="2542" y="238"/>
                  </a:lnTo>
                  <a:cubicBezTo>
                    <a:pt x="2538" y="238"/>
                    <a:pt x="2547" y="247"/>
                    <a:pt x="2560" y="259"/>
                  </a:cubicBezTo>
                  <a:cubicBezTo>
                    <a:pt x="2520" y="226"/>
                    <a:pt x="2498" y="220"/>
                    <a:pt x="2459" y="192"/>
                  </a:cubicBezTo>
                  <a:lnTo>
                    <a:pt x="2459" y="192"/>
                  </a:lnTo>
                  <a:cubicBezTo>
                    <a:pt x="2463" y="197"/>
                    <a:pt x="2464" y="205"/>
                    <a:pt x="2461" y="205"/>
                  </a:cubicBezTo>
                  <a:cubicBezTo>
                    <a:pt x="2461" y="205"/>
                    <a:pt x="2460" y="204"/>
                    <a:pt x="2459" y="203"/>
                  </a:cubicBezTo>
                  <a:cubicBezTo>
                    <a:pt x="2436" y="191"/>
                    <a:pt x="2425" y="188"/>
                    <a:pt x="2419" y="188"/>
                  </a:cubicBezTo>
                  <a:cubicBezTo>
                    <a:pt x="2412" y="188"/>
                    <a:pt x="2410" y="191"/>
                    <a:pt x="2402" y="191"/>
                  </a:cubicBezTo>
                  <a:cubicBezTo>
                    <a:pt x="2397" y="191"/>
                    <a:pt x="2391" y="190"/>
                    <a:pt x="2380" y="186"/>
                  </a:cubicBezTo>
                  <a:cubicBezTo>
                    <a:pt x="2364" y="164"/>
                    <a:pt x="2403" y="170"/>
                    <a:pt x="2352" y="158"/>
                  </a:cubicBezTo>
                  <a:cubicBezTo>
                    <a:pt x="2337" y="143"/>
                    <a:pt x="2342" y="141"/>
                    <a:pt x="2352" y="141"/>
                  </a:cubicBezTo>
                  <a:cubicBezTo>
                    <a:pt x="2357" y="141"/>
                    <a:pt x="2364" y="142"/>
                    <a:pt x="2369" y="142"/>
                  </a:cubicBezTo>
                  <a:cubicBezTo>
                    <a:pt x="2324" y="130"/>
                    <a:pt x="2296" y="108"/>
                    <a:pt x="2268" y="97"/>
                  </a:cubicBezTo>
                  <a:lnTo>
                    <a:pt x="2296" y="97"/>
                  </a:lnTo>
                  <a:cubicBezTo>
                    <a:pt x="2280" y="97"/>
                    <a:pt x="2268" y="91"/>
                    <a:pt x="2257" y="86"/>
                  </a:cubicBezTo>
                  <a:lnTo>
                    <a:pt x="2257" y="86"/>
                  </a:lnTo>
                  <a:lnTo>
                    <a:pt x="2268" y="102"/>
                  </a:lnTo>
                  <a:cubicBezTo>
                    <a:pt x="2257" y="97"/>
                    <a:pt x="2246" y="91"/>
                    <a:pt x="2246" y="86"/>
                  </a:cubicBezTo>
                  <a:lnTo>
                    <a:pt x="2246" y="86"/>
                  </a:lnTo>
                  <a:cubicBezTo>
                    <a:pt x="2229" y="91"/>
                    <a:pt x="2252" y="108"/>
                    <a:pt x="2224" y="108"/>
                  </a:cubicBezTo>
                  <a:cubicBezTo>
                    <a:pt x="2207" y="97"/>
                    <a:pt x="2168" y="97"/>
                    <a:pt x="2168" y="80"/>
                  </a:cubicBezTo>
                  <a:lnTo>
                    <a:pt x="2168" y="80"/>
                  </a:lnTo>
                  <a:cubicBezTo>
                    <a:pt x="2179" y="85"/>
                    <a:pt x="2186" y="87"/>
                    <a:pt x="2189" y="87"/>
                  </a:cubicBezTo>
                  <a:cubicBezTo>
                    <a:pt x="2197" y="87"/>
                    <a:pt x="2187" y="76"/>
                    <a:pt x="2196" y="76"/>
                  </a:cubicBezTo>
                  <a:lnTo>
                    <a:pt x="2196" y="76"/>
                  </a:lnTo>
                  <a:cubicBezTo>
                    <a:pt x="2199" y="76"/>
                    <a:pt x="2204" y="77"/>
                    <a:pt x="2212" y="80"/>
                  </a:cubicBezTo>
                  <a:cubicBezTo>
                    <a:pt x="2201" y="74"/>
                    <a:pt x="2190" y="74"/>
                    <a:pt x="2179" y="69"/>
                  </a:cubicBezTo>
                  <a:cubicBezTo>
                    <a:pt x="2179" y="63"/>
                    <a:pt x="2184" y="63"/>
                    <a:pt x="2184" y="63"/>
                  </a:cubicBezTo>
                  <a:cubicBezTo>
                    <a:pt x="2173" y="57"/>
                    <a:pt x="2165" y="55"/>
                    <a:pt x="2159" y="55"/>
                  </a:cubicBezTo>
                  <a:cubicBezTo>
                    <a:pt x="2147" y="55"/>
                    <a:pt x="2143" y="66"/>
                    <a:pt x="2121" y="66"/>
                  </a:cubicBezTo>
                  <a:cubicBezTo>
                    <a:pt x="2116" y="66"/>
                    <a:pt x="2109" y="65"/>
                    <a:pt x="2100" y="63"/>
                  </a:cubicBezTo>
                  <a:cubicBezTo>
                    <a:pt x="2112" y="52"/>
                    <a:pt x="2095" y="41"/>
                    <a:pt x="2084" y="41"/>
                  </a:cubicBezTo>
                  <a:lnTo>
                    <a:pt x="2084" y="41"/>
                  </a:lnTo>
                  <a:cubicBezTo>
                    <a:pt x="2106" y="46"/>
                    <a:pt x="2095" y="58"/>
                    <a:pt x="2072" y="58"/>
                  </a:cubicBezTo>
                  <a:cubicBezTo>
                    <a:pt x="2056" y="52"/>
                    <a:pt x="2046" y="51"/>
                    <a:pt x="2038" y="51"/>
                  </a:cubicBezTo>
                  <a:cubicBezTo>
                    <a:pt x="2030" y="51"/>
                    <a:pt x="2025" y="52"/>
                    <a:pt x="2016" y="52"/>
                  </a:cubicBezTo>
                  <a:lnTo>
                    <a:pt x="2033" y="58"/>
                  </a:lnTo>
                  <a:cubicBezTo>
                    <a:pt x="2031" y="59"/>
                    <a:pt x="2028" y="60"/>
                    <a:pt x="2024" y="60"/>
                  </a:cubicBezTo>
                  <a:cubicBezTo>
                    <a:pt x="2015" y="60"/>
                    <a:pt x="2001" y="58"/>
                    <a:pt x="1983" y="58"/>
                  </a:cubicBezTo>
                  <a:cubicBezTo>
                    <a:pt x="1983" y="55"/>
                    <a:pt x="1988" y="55"/>
                    <a:pt x="1993" y="55"/>
                  </a:cubicBezTo>
                  <a:cubicBezTo>
                    <a:pt x="1998" y="55"/>
                    <a:pt x="2002" y="55"/>
                    <a:pt x="2000" y="52"/>
                  </a:cubicBezTo>
                  <a:lnTo>
                    <a:pt x="2000" y="52"/>
                  </a:lnTo>
                  <a:cubicBezTo>
                    <a:pt x="1995" y="54"/>
                    <a:pt x="1991" y="54"/>
                    <a:pt x="1987" y="54"/>
                  </a:cubicBezTo>
                  <a:cubicBezTo>
                    <a:pt x="1964" y="54"/>
                    <a:pt x="1938" y="35"/>
                    <a:pt x="1908" y="35"/>
                  </a:cubicBezTo>
                  <a:cubicBezTo>
                    <a:pt x="1905" y="35"/>
                    <a:pt x="1902" y="35"/>
                    <a:pt x="1899" y="35"/>
                  </a:cubicBezTo>
                  <a:cubicBezTo>
                    <a:pt x="1882" y="24"/>
                    <a:pt x="1899" y="18"/>
                    <a:pt x="1888" y="13"/>
                  </a:cubicBezTo>
                  <a:lnTo>
                    <a:pt x="1888" y="13"/>
                  </a:lnTo>
                  <a:cubicBezTo>
                    <a:pt x="1882" y="13"/>
                    <a:pt x="1878" y="14"/>
                    <a:pt x="1874" y="14"/>
                  </a:cubicBezTo>
                  <a:cubicBezTo>
                    <a:pt x="1845" y="14"/>
                    <a:pt x="1835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8608525" y="694763"/>
              <a:ext cx="34900" cy="34750"/>
            </a:xfrm>
            <a:custGeom>
              <a:avLst/>
              <a:gdLst/>
              <a:ahLst/>
              <a:cxnLst/>
              <a:rect l="l" t="t" r="r" b="b"/>
              <a:pathLst>
                <a:path w="1396" h="1390" extrusionOk="0">
                  <a:moveTo>
                    <a:pt x="1356" y="28"/>
                  </a:moveTo>
                  <a:lnTo>
                    <a:pt x="1356" y="28"/>
                  </a:lnTo>
                  <a:lnTo>
                    <a:pt x="1356" y="28"/>
                  </a:lnTo>
                  <a:close/>
                  <a:moveTo>
                    <a:pt x="1345" y="33"/>
                  </a:moveTo>
                  <a:cubicBezTo>
                    <a:pt x="1346" y="33"/>
                    <a:pt x="1347" y="34"/>
                    <a:pt x="1348" y="34"/>
                  </a:cubicBezTo>
                  <a:lnTo>
                    <a:pt x="1348" y="34"/>
                  </a:lnTo>
                  <a:cubicBezTo>
                    <a:pt x="1349" y="34"/>
                    <a:pt x="1349" y="33"/>
                    <a:pt x="1350" y="33"/>
                  </a:cubicBezTo>
                  <a:lnTo>
                    <a:pt x="1350" y="33"/>
                  </a:lnTo>
                  <a:lnTo>
                    <a:pt x="1351" y="34"/>
                  </a:lnTo>
                  <a:cubicBezTo>
                    <a:pt x="1350" y="34"/>
                    <a:pt x="1349" y="34"/>
                    <a:pt x="1348" y="34"/>
                  </a:cubicBezTo>
                  <a:lnTo>
                    <a:pt x="1348" y="34"/>
                  </a:lnTo>
                  <a:cubicBezTo>
                    <a:pt x="1347" y="34"/>
                    <a:pt x="1346" y="34"/>
                    <a:pt x="1345" y="34"/>
                  </a:cubicBezTo>
                  <a:cubicBezTo>
                    <a:pt x="1345" y="34"/>
                    <a:pt x="1345" y="33"/>
                    <a:pt x="1345" y="33"/>
                  </a:cubicBezTo>
                  <a:close/>
                  <a:moveTo>
                    <a:pt x="1368" y="20"/>
                  </a:moveTo>
                  <a:cubicBezTo>
                    <a:pt x="1360" y="20"/>
                    <a:pt x="1377" y="35"/>
                    <a:pt x="1373" y="40"/>
                  </a:cubicBezTo>
                  <a:cubicBezTo>
                    <a:pt x="1373" y="40"/>
                    <a:pt x="1379" y="40"/>
                    <a:pt x="1384" y="45"/>
                  </a:cubicBezTo>
                  <a:cubicBezTo>
                    <a:pt x="1384" y="40"/>
                    <a:pt x="1367" y="34"/>
                    <a:pt x="1379" y="34"/>
                  </a:cubicBezTo>
                  <a:lnTo>
                    <a:pt x="1379" y="34"/>
                  </a:lnTo>
                  <a:cubicBezTo>
                    <a:pt x="1379" y="40"/>
                    <a:pt x="1390" y="40"/>
                    <a:pt x="1390" y="45"/>
                  </a:cubicBezTo>
                  <a:cubicBezTo>
                    <a:pt x="1390" y="40"/>
                    <a:pt x="1384" y="34"/>
                    <a:pt x="1379" y="28"/>
                  </a:cubicBezTo>
                  <a:lnTo>
                    <a:pt x="1379" y="28"/>
                  </a:lnTo>
                  <a:cubicBezTo>
                    <a:pt x="1390" y="34"/>
                    <a:pt x="1390" y="34"/>
                    <a:pt x="1395" y="40"/>
                  </a:cubicBezTo>
                  <a:cubicBezTo>
                    <a:pt x="1395" y="35"/>
                    <a:pt x="1392" y="34"/>
                    <a:pt x="1390" y="31"/>
                  </a:cubicBezTo>
                  <a:lnTo>
                    <a:pt x="1390" y="31"/>
                  </a:lnTo>
                  <a:cubicBezTo>
                    <a:pt x="1390" y="31"/>
                    <a:pt x="1390" y="31"/>
                    <a:pt x="1391" y="31"/>
                  </a:cubicBezTo>
                  <a:cubicBezTo>
                    <a:pt x="1392" y="31"/>
                    <a:pt x="1392" y="30"/>
                    <a:pt x="1390" y="28"/>
                  </a:cubicBezTo>
                  <a:lnTo>
                    <a:pt x="1390" y="28"/>
                  </a:lnTo>
                  <a:cubicBezTo>
                    <a:pt x="1390" y="29"/>
                    <a:pt x="1390" y="30"/>
                    <a:pt x="1390" y="31"/>
                  </a:cubicBezTo>
                  <a:lnTo>
                    <a:pt x="1390" y="31"/>
                  </a:lnTo>
                  <a:cubicBezTo>
                    <a:pt x="1388" y="31"/>
                    <a:pt x="1382" y="28"/>
                    <a:pt x="1379" y="28"/>
                  </a:cubicBezTo>
                  <a:lnTo>
                    <a:pt x="1379" y="28"/>
                  </a:lnTo>
                  <a:cubicBezTo>
                    <a:pt x="1379" y="28"/>
                    <a:pt x="1379" y="28"/>
                    <a:pt x="1379" y="28"/>
                  </a:cubicBezTo>
                  <a:lnTo>
                    <a:pt x="1379" y="23"/>
                  </a:lnTo>
                  <a:cubicBezTo>
                    <a:pt x="1373" y="21"/>
                    <a:pt x="1370" y="20"/>
                    <a:pt x="1368" y="20"/>
                  </a:cubicBezTo>
                  <a:close/>
                  <a:moveTo>
                    <a:pt x="18" y="70"/>
                  </a:moveTo>
                  <a:cubicBezTo>
                    <a:pt x="16" y="71"/>
                    <a:pt x="15" y="71"/>
                    <a:pt x="12" y="73"/>
                  </a:cubicBezTo>
                  <a:cubicBezTo>
                    <a:pt x="15" y="73"/>
                    <a:pt x="16" y="72"/>
                    <a:pt x="18" y="70"/>
                  </a:cubicBezTo>
                  <a:close/>
                  <a:moveTo>
                    <a:pt x="1375" y="85"/>
                  </a:moveTo>
                  <a:cubicBezTo>
                    <a:pt x="1376" y="86"/>
                    <a:pt x="1377" y="87"/>
                    <a:pt x="1379" y="90"/>
                  </a:cubicBezTo>
                  <a:cubicBezTo>
                    <a:pt x="1379" y="87"/>
                    <a:pt x="1377" y="86"/>
                    <a:pt x="1375" y="85"/>
                  </a:cubicBezTo>
                  <a:close/>
                  <a:moveTo>
                    <a:pt x="1272" y="118"/>
                  </a:moveTo>
                  <a:cubicBezTo>
                    <a:pt x="1272" y="118"/>
                    <a:pt x="1283" y="124"/>
                    <a:pt x="1283" y="124"/>
                  </a:cubicBezTo>
                  <a:cubicBezTo>
                    <a:pt x="1283" y="124"/>
                    <a:pt x="1289" y="124"/>
                    <a:pt x="1283" y="118"/>
                  </a:cubicBezTo>
                  <a:close/>
                  <a:moveTo>
                    <a:pt x="1328" y="118"/>
                  </a:moveTo>
                  <a:lnTo>
                    <a:pt x="1339" y="124"/>
                  </a:lnTo>
                  <a:cubicBezTo>
                    <a:pt x="1337" y="121"/>
                    <a:pt x="1332" y="119"/>
                    <a:pt x="1328" y="118"/>
                  </a:cubicBezTo>
                  <a:close/>
                  <a:moveTo>
                    <a:pt x="1267" y="124"/>
                  </a:moveTo>
                  <a:cubicBezTo>
                    <a:pt x="1267" y="124"/>
                    <a:pt x="1268" y="124"/>
                    <a:pt x="1268" y="124"/>
                  </a:cubicBezTo>
                  <a:lnTo>
                    <a:pt x="1268" y="124"/>
                  </a:lnTo>
                  <a:cubicBezTo>
                    <a:pt x="1268" y="124"/>
                    <a:pt x="1268" y="124"/>
                    <a:pt x="1267" y="124"/>
                  </a:cubicBezTo>
                  <a:close/>
                  <a:moveTo>
                    <a:pt x="51" y="135"/>
                  </a:moveTo>
                  <a:cubicBezTo>
                    <a:pt x="50" y="136"/>
                    <a:pt x="49" y="136"/>
                    <a:pt x="48" y="137"/>
                  </a:cubicBezTo>
                  <a:lnTo>
                    <a:pt x="48" y="137"/>
                  </a:lnTo>
                  <a:cubicBezTo>
                    <a:pt x="49" y="136"/>
                    <a:pt x="50" y="136"/>
                    <a:pt x="51" y="135"/>
                  </a:cubicBezTo>
                  <a:cubicBezTo>
                    <a:pt x="51" y="135"/>
                    <a:pt x="51" y="135"/>
                    <a:pt x="51" y="135"/>
                  </a:cubicBezTo>
                  <a:close/>
                  <a:moveTo>
                    <a:pt x="48" y="137"/>
                  </a:moveTo>
                  <a:cubicBezTo>
                    <a:pt x="43" y="140"/>
                    <a:pt x="34" y="140"/>
                    <a:pt x="34" y="140"/>
                  </a:cubicBezTo>
                  <a:cubicBezTo>
                    <a:pt x="36" y="142"/>
                    <a:pt x="37" y="142"/>
                    <a:pt x="38" y="142"/>
                  </a:cubicBezTo>
                  <a:cubicBezTo>
                    <a:pt x="41" y="142"/>
                    <a:pt x="45" y="140"/>
                    <a:pt x="48" y="137"/>
                  </a:cubicBezTo>
                  <a:close/>
                  <a:moveTo>
                    <a:pt x="62" y="145"/>
                  </a:moveTo>
                  <a:cubicBezTo>
                    <a:pt x="61" y="145"/>
                    <a:pt x="59" y="145"/>
                    <a:pt x="57" y="146"/>
                  </a:cubicBezTo>
                  <a:cubicBezTo>
                    <a:pt x="60" y="146"/>
                    <a:pt x="62" y="146"/>
                    <a:pt x="62" y="145"/>
                  </a:cubicBezTo>
                  <a:close/>
                  <a:moveTo>
                    <a:pt x="197" y="152"/>
                  </a:moveTo>
                  <a:cubicBezTo>
                    <a:pt x="197" y="152"/>
                    <a:pt x="197" y="157"/>
                    <a:pt x="191" y="157"/>
                  </a:cubicBezTo>
                  <a:cubicBezTo>
                    <a:pt x="191" y="157"/>
                    <a:pt x="197" y="152"/>
                    <a:pt x="197" y="152"/>
                  </a:cubicBezTo>
                  <a:close/>
                  <a:moveTo>
                    <a:pt x="219" y="163"/>
                  </a:moveTo>
                  <a:cubicBezTo>
                    <a:pt x="215" y="164"/>
                    <a:pt x="212" y="166"/>
                    <a:pt x="209" y="167"/>
                  </a:cubicBezTo>
                  <a:lnTo>
                    <a:pt x="209" y="167"/>
                  </a:lnTo>
                  <a:cubicBezTo>
                    <a:pt x="213" y="166"/>
                    <a:pt x="216" y="164"/>
                    <a:pt x="219" y="163"/>
                  </a:cubicBezTo>
                  <a:close/>
                  <a:moveTo>
                    <a:pt x="1312" y="189"/>
                  </a:moveTo>
                  <a:cubicBezTo>
                    <a:pt x="1312" y="190"/>
                    <a:pt x="1312" y="190"/>
                    <a:pt x="1311" y="191"/>
                  </a:cubicBezTo>
                  <a:cubicBezTo>
                    <a:pt x="1313" y="191"/>
                    <a:pt x="1313" y="190"/>
                    <a:pt x="1312" y="189"/>
                  </a:cubicBezTo>
                  <a:close/>
                  <a:moveTo>
                    <a:pt x="107" y="191"/>
                  </a:moveTo>
                  <a:cubicBezTo>
                    <a:pt x="102" y="194"/>
                    <a:pt x="99" y="194"/>
                    <a:pt x="97" y="194"/>
                  </a:cubicBezTo>
                  <a:cubicBezTo>
                    <a:pt x="96" y="194"/>
                    <a:pt x="96" y="194"/>
                    <a:pt x="96" y="196"/>
                  </a:cubicBezTo>
                  <a:cubicBezTo>
                    <a:pt x="100" y="194"/>
                    <a:pt x="107" y="191"/>
                    <a:pt x="107" y="191"/>
                  </a:cubicBezTo>
                  <a:close/>
                  <a:moveTo>
                    <a:pt x="133" y="208"/>
                  </a:moveTo>
                  <a:lnTo>
                    <a:pt x="133" y="208"/>
                  </a:lnTo>
                  <a:cubicBezTo>
                    <a:pt x="130" y="209"/>
                    <a:pt x="130" y="214"/>
                    <a:pt x="130" y="219"/>
                  </a:cubicBezTo>
                  <a:cubicBezTo>
                    <a:pt x="130" y="213"/>
                    <a:pt x="130" y="213"/>
                    <a:pt x="124" y="213"/>
                  </a:cubicBezTo>
                  <a:cubicBezTo>
                    <a:pt x="128" y="210"/>
                    <a:pt x="131" y="208"/>
                    <a:pt x="133" y="208"/>
                  </a:cubicBezTo>
                  <a:close/>
                  <a:moveTo>
                    <a:pt x="1199" y="219"/>
                  </a:moveTo>
                  <a:cubicBezTo>
                    <a:pt x="1199" y="224"/>
                    <a:pt x="1205" y="224"/>
                    <a:pt x="1211" y="224"/>
                  </a:cubicBezTo>
                  <a:cubicBezTo>
                    <a:pt x="1208" y="222"/>
                    <a:pt x="1206" y="222"/>
                    <a:pt x="1205" y="222"/>
                  </a:cubicBezTo>
                  <a:cubicBezTo>
                    <a:pt x="1204" y="222"/>
                    <a:pt x="1202" y="222"/>
                    <a:pt x="1199" y="219"/>
                  </a:cubicBezTo>
                  <a:close/>
                  <a:moveTo>
                    <a:pt x="1205" y="219"/>
                  </a:moveTo>
                  <a:lnTo>
                    <a:pt x="1211" y="224"/>
                  </a:lnTo>
                  <a:lnTo>
                    <a:pt x="1216" y="224"/>
                  </a:lnTo>
                  <a:cubicBezTo>
                    <a:pt x="1216" y="224"/>
                    <a:pt x="1216" y="219"/>
                    <a:pt x="1205" y="219"/>
                  </a:cubicBezTo>
                  <a:close/>
                  <a:moveTo>
                    <a:pt x="1275" y="225"/>
                  </a:moveTo>
                  <a:lnTo>
                    <a:pt x="1275" y="225"/>
                  </a:lnTo>
                  <a:cubicBezTo>
                    <a:pt x="1274" y="225"/>
                    <a:pt x="1276" y="226"/>
                    <a:pt x="1278" y="227"/>
                  </a:cubicBezTo>
                  <a:lnTo>
                    <a:pt x="1278" y="227"/>
                  </a:lnTo>
                  <a:cubicBezTo>
                    <a:pt x="1277" y="226"/>
                    <a:pt x="1276" y="225"/>
                    <a:pt x="1275" y="225"/>
                  </a:cubicBezTo>
                  <a:close/>
                  <a:moveTo>
                    <a:pt x="1278" y="227"/>
                  </a:moveTo>
                  <a:cubicBezTo>
                    <a:pt x="1280" y="228"/>
                    <a:pt x="1283" y="230"/>
                    <a:pt x="1289" y="230"/>
                  </a:cubicBezTo>
                  <a:cubicBezTo>
                    <a:pt x="1289" y="230"/>
                    <a:pt x="1282" y="228"/>
                    <a:pt x="1278" y="227"/>
                  </a:cubicBezTo>
                  <a:close/>
                  <a:moveTo>
                    <a:pt x="1171" y="252"/>
                  </a:moveTo>
                  <a:cubicBezTo>
                    <a:pt x="1171" y="252"/>
                    <a:pt x="1171" y="252"/>
                    <a:pt x="1171" y="252"/>
                  </a:cubicBezTo>
                  <a:cubicBezTo>
                    <a:pt x="1171" y="252"/>
                    <a:pt x="1171" y="252"/>
                    <a:pt x="1171" y="252"/>
                  </a:cubicBezTo>
                  <a:close/>
                  <a:moveTo>
                    <a:pt x="1278" y="252"/>
                  </a:moveTo>
                  <a:lnTo>
                    <a:pt x="1278" y="252"/>
                  </a:lnTo>
                  <a:lnTo>
                    <a:pt x="1278" y="252"/>
                  </a:lnTo>
                  <a:close/>
                  <a:moveTo>
                    <a:pt x="1160" y="264"/>
                  </a:moveTo>
                  <a:cubicBezTo>
                    <a:pt x="1160" y="264"/>
                    <a:pt x="1160" y="264"/>
                    <a:pt x="1160" y="264"/>
                  </a:cubicBezTo>
                  <a:lnTo>
                    <a:pt x="1160" y="264"/>
                  </a:lnTo>
                  <a:cubicBezTo>
                    <a:pt x="1160" y="264"/>
                    <a:pt x="1160" y="264"/>
                    <a:pt x="1160" y="264"/>
                  </a:cubicBezTo>
                  <a:close/>
                  <a:moveTo>
                    <a:pt x="298" y="303"/>
                  </a:moveTo>
                  <a:lnTo>
                    <a:pt x="298" y="303"/>
                  </a:lnTo>
                  <a:cubicBezTo>
                    <a:pt x="297" y="304"/>
                    <a:pt x="297" y="304"/>
                    <a:pt x="297" y="305"/>
                  </a:cubicBezTo>
                  <a:lnTo>
                    <a:pt x="297" y="305"/>
                  </a:lnTo>
                  <a:cubicBezTo>
                    <a:pt x="297" y="304"/>
                    <a:pt x="298" y="304"/>
                    <a:pt x="298" y="303"/>
                  </a:cubicBezTo>
                  <a:close/>
                  <a:moveTo>
                    <a:pt x="1260" y="310"/>
                  </a:moveTo>
                  <a:cubicBezTo>
                    <a:pt x="1262" y="312"/>
                    <a:pt x="1263" y="314"/>
                    <a:pt x="1267" y="314"/>
                  </a:cubicBezTo>
                  <a:cubicBezTo>
                    <a:pt x="1264" y="313"/>
                    <a:pt x="1262" y="311"/>
                    <a:pt x="1260" y="310"/>
                  </a:cubicBezTo>
                  <a:close/>
                  <a:moveTo>
                    <a:pt x="1160" y="297"/>
                  </a:moveTo>
                  <a:lnTo>
                    <a:pt x="1177" y="308"/>
                  </a:lnTo>
                  <a:cubicBezTo>
                    <a:pt x="1177" y="303"/>
                    <a:pt x="1171" y="297"/>
                    <a:pt x="1171" y="297"/>
                  </a:cubicBezTo>
                  <a:lnTo>
                    <a:pt x="1171" y="297"/>
                  </a:lnTo>
                  <a:cubicBezTo>
                    <a:pt x="1183" y="303"/>
                    <a:pt x="1177" y="303"/>
                    <a:pt x="1188" y="308"/>
                  </a:cubicBezTo>
                  <a:cubicBezTo>
                    <a:pt x="1186" y="308"/>
                    <a:pt x="1184" y="307"/>
                    <a:pt x="1183" y="307"/>
                  </a:cubicBezTo>
                  <a:lnTo>
                    <a:pt x="1183" y="307"/>
                  </a:lnTo>
                  <a:cubicBezTo>
                    <a:pt x="1178" y="307"/>
                    <a:pt x="1188" y="315"/>
                    <a:pt x="1186" y="315"/>
                  </a:cubicBezTo>
                  <a:cubicBezTo>
                    <a:pt x="1185" y="315"/>
                    <a:pt x="1184" y="315"/>
                    <a:pt x="1183" y="314"/>
                  </a:cubicBezTo>
                  <a:lnTo>
                    <a:pt x="1165" y="307"/>
                  </a:lnTo>
                  <a:lnTo>
                    <a:pt x="1160" y="297"/>
                  </a:lnTo>
                  <a:close/>
                  <a:moveTo>
                    <a:pt x="1138" y="342"/>
                  </a:moveTo>
                  <a:cubicBezTo>
                    <a:pt x="1138" y="347"/>
                    <a:pt x="1138" y="348"/>
                    <a:pt x="1141" y="348"/>
                  </a:cubicBezTo>
                  <a:lnTo>
                    <a:pt x="1141" y="348"/>
                  </a:lnTo>
                  <a:cubicBezTo>
                    <a:pt x="1140" y="346"/>
                    <a:pt x="1139" y="344"/>
                    <a:pt x="1138" y="342"/>
                  </a:cubicBezTo>
                  <a:close/>
                  <a:moveTo>
                    <a:pt x="1141" y="348"/>
                  </a:moveTo>
                  <a:cubicBezTo>
                    <a:pt x="1141" y="348"/>
                    <a:pt x="1142" y="348"/>
                    <a:pt x="1142" y="348"/>
                  </a:cubicBezTo>
                  <a:lnTo>
                    <a:pt x="1142" y="348"/>
                  </a:lnTo>
                  <a:cubicBezTo>
                    <a:pt x="1142" y="348"/>
                    <a:pt x="1142" y="348"/>
                    <a:pt x="1143" y="348"/>
                  </a:cubicBezTo>
                  <a:cubicBezTo>
                    <a:pt x="1143" y="348"/>
                    <a:pt x="1142" y="348"/>
                    <a:pt x="1141" y="348"/>
                  </a:cubicBezTo>
                  <a:close/>
                  <a:moveTo>
                    <a:pt x="225" y="376"/>
                  </a:moveTo>
                  <a:cubicBezTo>
                    <a:pt x="219" y="378"/>
                    <a:pt x="218" y="380"/>
                    <a:pt x="216" y="381"/>
                  </a:cubicBezTo>
                  <a:lnTo>
                    <a:pt x="225" y="376"/>
                  </a:lnTo>
                  <a:close/>
                  <a:moveTo>
                    <a:pt x="216" y="381"/>
                  </a:moveTo>
                  <a:lnTo>
                    <a:pt x="208" y="387"/>
                  </a:lnTo>
                  <a:cubicBezTo>
                    <a:pt x="214" y="384"/>
                    <a:pt x="215" y="383"/>
                    <a:pt x="216" y="381"/>
                  </a:cubicBezTo>
                  <a:close/>
                  <a:moveTo>
                    <a:pt x="398" y="508"/>
                  </a:moveTo>
                  <a:cubicBezTo>
                    <a:pt x="397" y="508"/>
                    <a:pt x="395" y="508"/>
                    <a:pt x="393" y="510"/>
                  </a:cubicBezTo>
                  <a:cubicBezTo>
                    <a:pt x="393" y="510"/>
                    <a:pt x="392" y="510"/>
                    <a:pt x="392" y="510"/>
                  </a:cubicBezTo>
                  <a:lnTo>
                    <a:pt x="392" y="510"/>
                  </a:lnTo>
                  <a:cubicBezTo>
                    <a:pt x="396" y="510"/>
                    <a:pt x="400" y="510"/>
                    <a:pt x="404" y="510"/>
                  </a:cubicBezTo>
                  <a:cubicBezTo>
                    <a:pt x="404" y="510"/>
                    <a:pt x="402" y="508"/>
                    <a:pt x="398" y="508"/>
                  </a:cubicBezTo>
                  <a:close/>
                  <a:moveTo>
                    <a:pt x="297" y="533"/>
                  </a:moveTo>
                  <a:cubicBezTo>
                    <a:pt x="292" y="533"/>
                    <a:pt x="292" y="533"/>
                    <a:pt x="292" y="538"/>
                  </a:cubicBezTo>
                  <a:cubicBezTo>
                    <a:pt x="292" y="538"/>
                    <a:pt x="296" y="535"/>
                    <a:pt x="297" y="533"/>
                  </a:cubicBezTo>
                  <a:close/>
                  <a:moveTo>
                    <a:pt x="1150" y="542"/>
                  </a:moveTo>
                  <a:cubicBezTo>
                    <a:pt x="1152" y="544"/>
                    <a:pt x="1156" y="544"/>
                    <a:pt x="1160" y="544"/>
                  </a:cubicBezTo>
                  <a:cubicBezTo>
                    <a:pt x="1157" y="544"/>
                    <a:pt x="1153" y="542"/>
                    <a:pt x="1150" y="542"/>
                  </a:cubicBezTo>
                  <a:close/>
                  <a:moveTo>
                    <a:pt x="421" y="555"/>
                  </a:moveTo>
                  <a:cubicBezTo>
                    <a:pt x="421" y="555"/>
                    <a:pt x="421" y="556"/>
                    <a:pt x="422" y="556"/>
                  </a:cubicBezTo>
                  <a:lnTo>
                    <a:pt x="422" y="556"/>
                  </a:lnTo>
                  <a:cubicBezTo>
                    <a:pt x="423" y="556"/>
                    <a:pt x="425" y="556"/>
                    <a:pt x="426" y="555"/>
                  </a:cubicBezTo>
                  <a:close/>
                  <a:moveTo>
                    <a:pt x="454" y="617"/>
                  </a:moveTo>
                  <a:lnTo>
                    <a:pt x="454" y="617"/>
                  </a:lnTo>
                  <a:cubicBezTo>
                    <a:pt x="454" y="617"/>
                    <a:pt x="451" y="617"/>
                    <a:pt x="450" y="619"/>
                  </a:cubicBezTo>
                  <a:lnTo>
                    <a:pt x="450" y="619"/>
                  </a:lnTo>
                  <a:cubicBezTo>
                    <a:pt x="451" y="619"/>
                    <a:pt x="453" y="618"/>
                    <a:pt x="454" y="617"/>
                  </a:cubicBezTo>
                  <a:close/>
                  <a:moveTo>
                    <a:pt x="533" y="678"/>
                  </a:moveTo>
                  <a:lnTo>
                    <a:pt x="533" y="678"/>
                  </a:lnTo>
                  <a:cubicBezTo>
                    <a:pt x="533" y="678"/>
                    <a:pt x="529" y="682"/>
                    <a:pt x="525" y="686"/>
                  </a:cubicBezTo>
                  <a:lnTo>
                    <a:pt x="525" y="686"/>
                  </a:lnTo>
                  <a:cubicBezTo>
                    <a:pt x="529" y="684"/>
                    <a:pt x="533" y="681"/>
                    <a:pt x="533" y="678"/>
                  </a:cubicBezTo>
                  <a:close/>
                  <a:moveTo>
                    <a:pt x="496" y="689"/>
                  </a:moveTo>
                  <a:lnTo>
                    <a:pt x="496" y="689"/>
                  </a:lnTo>
                  <a:cubicBezTo>
                    <a:pt x="496" y="690"/>
                    <a:pt x="496" y="690"/>
                    <a:pt x="497" y="690"/>
                  </a:cubicBezTo>
                  <a:cubicBezTo>
                    <a:pt x="497" y="690"/>
                    <a:pt x="498" y="690"/>
                    <a:pt x="499" y="689"/>
                  </a:cubicBezTo>
                  <a:close/>
                  <a:moveTo>
                    <a:pt x="1053" y="726"/>
                  </a:moveTo>
                  <a:cubicBezTo>
                    <a:pt x="1054" y="727"/>
                    <a:pt x="1054" y="728"/>
                    <a:pt x="1054" y="729"/>
                  </a:cubicBezTo>
                  <a:cubicBezTo>
                    <a:pt x="1055" y="729"/>
                    <a:pt x="1056" y="730"/>
                    <a:pt x="1057" y="730"/>
                  </a:cubicBezTo>
                  <a:cubicBezTo>
                    <a:pt x="1058" y="730"/>
                    <a:pt x="1055" y="728"/>
                    <a:pt x="1053" y="726"/>
                  </a:cubicBezTo>
                  <a:close/>
                  <a:moveTo>
                    <a:pt x="432" y="734"/>
                  </a:moveTo>
                  <a:cubicBezTo>
                    <a:pt x="432" y="734"/>
                    <a:pt x="432" y="737"/>
                    <a:pt x="434" y="737"/>
                  </a:cubicBezTo>
                  <a:cubicBezTo>
                    <a:pt x="435" y="737"/>
                    <a:pt x="436" y="736"/>
                    <a:pt x="438" y="734"/>
                  </a:cubicBezTo>
                  <a:close/>
                  <a:moveTo>
                    <a:pt x="448" y="751"/>
                  </a:moveTo>
                  <a:cubicBezTo>
                    <a:pt x="446" y="751"/>
                    <a:pt x="445" y="751"/>
                    <a:pt x="443" y="751"/>
                  </a:cubicBezTo>
                  <a:cubicBezTo>
                    <a:pt x="445" y="751"/>
                    <a:pt x="447" y="751"/>
                    <a:pt x="448" y="751"/>
                  </a:cubicBezTo>
                  <a:close/>
                  <a:moveTo>
                    <a:pt x="566" y="785"/>
                  </a:moveTo>
                  <a:lnTo>
                    <a:pt x="561" y="790"/>
                  </a:lnTo>
                  <a:cubicBezTo>
                    <a:pt x="572" y="790"/>
                    <a:pt x="572" y="785"/>
                    <a:pt x="566" y="785"/>
                  </a:cubicBezTo>
                  <a:close/>
                  <a:moveTo>
                    <a:pt x="492" y="794"/>
                  </a:moveTo>
                  <a:cubicBezTo>
                    <a:pt x="491" y="794"/>
                    <a:pt x="490" y="795"/>
                    <a:pt x="488" y="796"/>
                  </a:cubicBezTo>
                  <a:cubicBezTo>
                    <a:pt x="488" y="796"/>
                    <a:pt x="490" y="795"/>
                    <a:pt x="492" y="794"/>
                  </a:cubicBezTo>
                  <a:close/>
                  <a:moveTo>
                    <a:pt x="568" y="799"/>
                  </a:moveTo>
                  <a:lnTo>
                    <a:pt x="568" y="799"/>
                  </a:lnTo>
                  <a:cubicBezTo>
                    <a:pt x="567" y="799"/>
                    <a:pt x="567" y="799"/>
                    <a:pt x="567" y="801"/>
                  </a:cubicBezTo>
                  <a:lnTo>
                    <a:pt x="567" y="801"/>
                  </a:lnTo>
                  <a:cubicBezTo>
                    <a:pt x="568" y="800"/>
                    <a:pt x="568" y="799"/>
                    <a:pt x="568" y="799"/>
                  </a:cubicBezTo>
                  <a:close/>
                  <a:moveTo>
                    <a:pt x="511" y="798"/>
                  </a:moveTo>
                  <a:cubicBezTo>
                    <a:pt x="512" y="798"/>
                    <a:pt x="512" y="799"/>
                    <a:pt x="510" y="801"/>
                  </a:cubicBezTo>
                  <a:lnTo>
                    <a:pt x="508" y="801"/>
                  </a:lnTo>
                  <a:cubicBezTo>
                    <a:pt x="509" y="800"/>
                    <a:pt x="511" y="798"/>
                    <a:pt x="511" y="798"/>
                  </a:cubicBezTo>
                  <a:close/>
                  <a:moveTo>
                    <a:pt x="870" y="816"/>
                  </a:moveTo>
                  <a:cubicBezTo>
                    <a:pt x="870" y="816"/>
                    <a:pt x="869" y="816"/>
                    <a:pt x="869" y="818"/>
                  </a:cubicBezTo>
                  <a:lnTo>
                    <a:pt x="869" y="818"/>
                  </a:lnTo>
                  <a:cubicBezTo>
                    <a:pt x="869" y="818"/>
                    <a:pt x="869" y="816"/>
                    <a:pt x="870" y="816"/>
                  </a:cubicBezTo>
                  <a:lnTo>
                    <a:pt x="870" y="816"/>
                  </a:lnTo>
                  <a:cubicBezTo>
                    <a:pt x="872" y="816"/>
                    <a:pt x="875" y="818"/>
                    <a:pt x="875" y="818"/>
                  </a:cubicBezTo>
                  <a:lnTo>
                    <a:pt x="875" y="818"/>
                  </a:lnTo>
                  <a:cubicBezTo>
                    <a:pt x="873" y="816"/>
                    <a:pt x="871" y="816"/>
                    <a:pt x="871" y="816"/>
                  </a:cubicBezTo>
                  <a:cubicBezTo>
                    <a:pt x="871" y="816"/>
                    <a:pt x="871" y="816"/>
                    <a:pt x="870" y="816"/>
                  </a:cubicBezTo>
                  <a:lnTo>
                    <a:pt x="870" y="816"/>
                  </a:lnTo>
                  <a:cubicBezTo>
                    <a:pt x="870" y="816"/>
                    <a:pt x="870" y="816"/>
                    <a:pt x="870" y="816"/>
                  </a:cubicBezTo>
                  <a:close/>
                  <a:moveTo>
                    <a:pt x="991" y="833"/>
                  </a:moveTo>
                  <a:lnTo>
                    <a:pt x="991" y="833"/>
                  </a:lnTo>
                  <a:cubicBezTo>
                    <a:pt x="992" y="833"/>
                    <a:pt x="992" y="834"/>
                    <a:pt x="992" y="835"/>
                  </a:cubicBezTo>
                  <a:cubicBezTo>
                    <a:pt x="995" y="835"/>
                    <a:pt x="994" y="834"/>
                    <a:pt x="991" y="833"/>
                  </a:cubicBezTo>
                  <a:close/>
                  <a:moveTo>
                    <a:pt x="953" y="841"/>
                  </a:moveTo>
                  <a:cubicBezTo>
                    <a:pt x="953" y="846"/>
                    <a:pt x="959" y="846"/>
                    <a:pt x="959" y="846"/>
                  </a:cubicBezTo>
                  <a:cubicBezTo>
                    <a:pt x="953" y="846"/>
                    <a:pt x="947" y="841"/>
                    <a:pt x="953" y="841"/>
                  </a:cubicBezTo>
                  <a:close/>
                  <a:moveTo>
                    <a:pt x="617" y="869"/>
                  </a:moveTo>
                  <a:cubicBezTo>
                    <a:pt x="611" y="874"/>
                    <a:pt x="606" y="874"/>
                    <a:pt x="606" y="874"/>
                  </a:cubicBezTo>
                  <a:lnTo>
                    <a:pt x="617" y="869"/>
                  </a:lnTo>
                  <a:close/>
                  <a:moveTo>
                    <a:pt x="617" y="880"/>
                  </a:moveTo>
                  <a:cubicBezTo>
                    <a:pt x="617" y="880"/>
                    <a:pt x="617" y="881"/>
                    <a:pt x="617" y="881"/>
                  </a:cubicBezTo>
                  <a:lnTo>
                    <a:pt x="617" y="881"/>
                  </a:lnTo>
                  <a:cubicBezTo>
                    <a:pt x="619" y="881"/>
                    <a:pt x="620" y="880"/>
                    <a:pt x="622" y="880"/>
                  </a:cubicBezTo>
                  <a:close/>
                  <a:moveTo>
                    <a:pt x="785" y="884"/>
                  </a:moveTo>
                  <a:cubicBezTo>
                    <a:pt x="785" y="884"/>
                    <a:pt x="785" y="884"/>
                    <a:pt x="785" y="885"/>
                  </a:cubicBezTo>
                  <a:cubicBezTo>
                    <a:pt x="786" y="885"/>
                    <a:pt x="787" y="886"/>
                    <a:pt x="787" y="886"/>
                  </a:cubicBezTo>
                  <a:lnTo>
                    <a:pt x="787" y="886"/>
                  </a:lnTo>
                  <a:cubicBezTo>
                    <a:pt x="786" y="885"/>
                    <a:pt x="786" y="884"/>
                    <a:pt x="785" y="884"/>
                  </a:cubicBezTo>
                  <a:close/>
                  <a:moveTo>
                    <a:pt x="787" y="886"/>
                  </a:moveTo>
                  <a:cubicBezTo>
                    <a:pt x="787" y="887"/>
                    <a:pt x="787" y="887"/>
                    <a:pt x="787" y="888"/>
                  </a:cubicBezTo>
                  <a:lnTo>
                    <a:pt x="787" y="888"/>
                  </a:lnTo>
                  <a:cubicBezTo>
                    <a:pt x="787" y="887"/>
                    <a:pt x="787" y="887"/>
                    <a:pt x="787" y="886"/>
                  </a:cubicBezTo>
                  <a:close/>
                  <a:moveTo>
                    <a:pt x="813" y="885"/>
                  </a:moveTo>
                  <a:lnTo>
                    <a:pt x="813" y="891"/>
                  </a:lnTo>
                  <a:lnTo>
                    <a:pt x="819" y="885"/>
                  </a:lnTo>
                  <a:close/>
                  <a:moveTo>
                    <a:pt x="807" y="891"/>
                  </a:moveTo>
                  <a:cubicBezTo>
                    <a:pt x="807" y="891"/>
                    <a:pt x="807" y="891"/>
                    <a:pt x="807" y="891"/>
                  </a:cubicBezTo>
                  <a:cubicBezTo>
                    <a:pt x="807" y="891"/>
                    <a:pt x="807" y="891"/>
                    <a:pt x="807" y="891"/>
                  </a:cubicBezTo>
                  <a:close/>
                  <a:moveTo>
                    <a:pt x="774" y="902"/>
                  </a:moveTo>
                  <a:lnTo>
                    <a:pt x="774" y="902"/>
                  </a:lnTo>
                  <a:cubicBezTo>
                    <a:pt x="774" y="902"/>
                    <a:pt x="774" y="902"/>
                    <a:pt x="774" y="902"/>
                  </a:cubicBezTo>
                  <a:close/>
                  <a:moveTo>
                    <a:pt x="774" y="902"/>
                  </a:moveTo>
                  <a:lnTo>
                    <a:pt x="774" y="902"/>
                  </a:lnTo>
                  <a:cubicBezTo>
                    <a:pt x="774" y="902"/>
                    <a:pt x="774" y="902"/>
                    <a:pt x="774" y="902"/>
                  </a:cubicBezTo>
                  <a:close/>
                  <a:moveTo>
                    <a:pt x="774" y="902"/>
                  </a:moveTo>
                  <a:lnTo>
                    <a:pt x="774" y="902"/>
                  </a:lnTo>
                  <a:cubicBezTo>
                    <a:pt x="774" y="902"/>
                    <a:pt x="774" y="902"/>
                    <a:pt x="774" y="902"/>
                  </a:cubicBezTo>
                  <a:close/>
                  <a:moveTo>
                    <a:pt x="774" y="902"/>
                  </a:moveTo>
                  <a:lnTo>
                    <a:pt x="774" y="902"/>
                  </a:lnTo>
                  <a:cubicBezTo>
                    <a:pt x="774" y="902"/>
                    <a:pt x="774" y="902"/>
                    <a:pt x="774" y="902"/>
                  </a:cubicBezTo>
                  <a:close/>
                  <a:moveTo>
                    <a:pt x="858" y="902"/>
                  </a:moveTo>
                  <a:cubicBezTo>
                    <a:pt x="860" y="902"/>
                    <a:pt x="861" y="903"/>
                    <a:pt x="862" y="903"/>
                  </a:cubicBezTo>
                  <a:lnTo>
                    <a:pt x="862" y="903"/>
                  </a:lnTo>
                  <a:cubicBezTo>
                    <a:pt x="863" y="902"/>
                    <a:pt x="863" y="902"/>
                    <a:pt x="863" y="902"/>
                  </a:cubicBezTo>
                  <a:close/>
                  <a:moveTo>
                    <a:pt x="586" y="910"/>
                  </a:moveTo>
                  <a:lnTo>
                    <a:pt x="586" y="910"/>
                  </a:lnTo>
                  <a:cubicBezTo>
                    <a:pt x="585" y="910"/>
                    <a:pt x="584" y="911"/>
                    <a:pt x="583" y="911"/>
                  </a:cubicBezTo>
                  <a:lnTo>
                    <a:pt x="583" y="911"/>
                  </a:lnTo>
                  <a:cubicBezTo>
                    <a:pt x="585" y="910"/>
                    <a:pt x="585" y="910"/>
                    <a:pt x="586" y="910"/>
                  </a:cubicBezTo>
                  <a:close/>
                  <a:moveTo>
                    <a:pt x="908" y="908"/>
                  </a:moveTo>
                  <a:cubicBezTo>
                    <a:pt x="908" y="908"/>
                    <a:pt x="913" y="908"/>
                    <a:pt x="914" y="913"/>
                  </a:cubicBezTo>
                  <a:lnTo>
                    <a:pt x="914" y="913"/>
                  </a:lnTo>
                  <a:cubicBezTo>
                    <a:pt x="912" y="911"/>
                    <a:pt x="910" y="910"/>
                    <a:pt x="908" y="908"/>
                  </a:cubicBezTo>
                  <a:close/>
                  <a:moveTo>
                    <a:pt x="583" y="911"/>
                  </a:moveTo>
                  <a:cubicBezTo>
                    <a:pt x="582" y="911"/>
                    <a:pt x="580" y="912"/>
                    <a:pt x="578" y="913"/>
                  </a:cubicBezTo>
                  <a:lnTo>
                    <a:pt x="578" y="913"/>
                  </a:lnTo>
                  <a:cubicBezTo>
                    <a:pt x="578" y="913"/>
                    <a:pt x="580" y="912"/>
                    <a:pt x="583" y="911"/>
                  </a:cubicBezTo>
                  <a:close/>
                  <a:moveTo>
                    <a:pt x="914" y="908"/>
                  </a:moveTo>
                  <a:cubicBezTo>
                    <a:pt x="930" y="913"/>
                    <a:pt x="916" y="913"/>
                    <a:pt x="923" y="918"/>
                  </a:cubicBezTo>
                  <a:lnTo>
                    <a:pt x="923" y="918"/>
                  </a:lnTo>
                  <a:cubicBezTo>
                    <a:pt x="919" y="917"/>
                    <a:pt x="916" y="915"/>
                    <a:pt x="914" y="913"/>
                  </a:cubicBezTo>
                  <a:lnTo>
                    <a:pt x="914" y="913"/>
                  </a:lnTo>
                  <a:lnTo>
                    <a:pt x="914" y="908"/>
                  </a:lnTo>
                  <a:close/>
                  <a:moveTo>
                    <a:pt x="650" y="920"/>
                  </a:moveTo>
                  <a:cubicBezTo>
                    <a:pt x="649" y="920"/>
                    <a:pt x="643" y="925"/>
                    <a:pt x="639" y="925"/>
                  </a:cubicBezTo>
                  <a:lnTo>
                    <a:pt x="645" y="925"/>
                  </a:lnTo>
                  <a:cubicBezTo>
                    <a:pt x="649" y="921"/>
                    <a:pt x="650" y="920"/>
                    <a:pt x="650" y="920"/>
                  </a:cubicBezTo>
                  <a:close/>
                  <a:moveTo>
                    <a:pt x="620" y="928"/>
                  </a:moveTo>
                  <a:cubicBezTo>
                    <a:pt x="620" y="929"/>
                    <a:pt x="619" y="930"/>
                    <a:pt x="617" y="930"/>
                  </a:cubicBezTo>
                  <a:cubicBezTo>
                    <a:pt x="618" y="929"/>
                    <a:pt x="619" y="929"/>
                    <a:pt x="620" y="928"/>
                  </a:cubicBezTo>
                  <a:close/>
                  <a:moveTo>
                    <a:pt x="835" y="953"/>
                  </a:moveTo>
                  <a:lnTo>
                    <a:pt x="841" y="958"/>
                  </a:lnTo>
                  <a:cubicBezTo>
                    <a:pt x="835" y="958"/>
                    <a:pt x="835" y="958"/>
                    <a:pt x="835" y="964"/>
                  </a:cubicBezTo>
                  <a:cubicBezTo>
                    <a:pt x="835" y="958"/>
                    <a:pt x="835" y="958"/>
                    <a:pt x="835" y="953"/>
                  </a:cubicBezTo>
                  <a:close/>
                  <a:moveTo>
                    <a:pt x="938" y="958"/>
                  </a:moveTo>
                  <a:cubicBezTo>
                    <a:pt x="940" y="961"/>
                    <a:pt x="942" y="964"/>
                    <a:pt x="942" y="964"/>
                  </a:cubicBezTo>
                  <a:cubicBezTo>
                    <a:pt x="942" y="962"/>
                    <a:pt x="940" y="960"/>
                    <a:pt x="938" y="958"/>
                  </a:cubicBezTo>
                  <a:close/>
                  <a:moveTo>
                    <a:pt x="781" y="986"/>
                  </a:moveTo>
                  <a:cubicBezTo>
                    <a:pt x="780" y="986"/>
                    <a:pt x="780" y="986"/>
                    <a:pt x="779" y="986"/>
                  </a:cubicBezTo>
                  <a:cubicBezTo>
                    <a:pt x="779" y="988"/>
                    <a:pt x="779" y="988"/>
                    <a:pt x="779" y="988"/>
                  </a:cubicBezTo>
                  <a:cubicBezTo>
                    <a:pt x="780" y="988"/>
                    <a:pt x="780" y="987"/>
                    <a:pt x="781" y="986"/>
                  </a:cubicBezTo>
                  <a:close/>
                  <a:moveTo>
                    <a:pt x="819" y="986"/>
                  </a:moveTo>
                  <a:lnTo>
                    <a:pt x="824" y="992"/>
                  </a:lnTo>
                  <a:cubicBezTo>
                    <a:pt x="819" y="992"/>
                    <a:pt x="819" y="992"/>
                    <a:pt x="813" y="986"/>
                  </a:cubicBezTo>
                  <a:close/>
                  <a:moveTo>
                    <a:pt x="764" y="993"/>
                  </a:moveTo>
                  <a:lnTo>
                    <a:pt x="764" y="993"/>
                  </a:lnTo>
                  <a:cubicBezTo>
                    <a:pt x="763" y="994"/>
                    <a:pt x="763" y="996"/>
                    <a:pt x="763" y="997"/>
                  </a:cubicBezTo>
                  <a:cubicBezTo>
                    <a:pt x="763" y="996"/>
                    <a:pt x="763" y="994"/>
                    <a:pt x="764" y="993"/>
                  </a:cubicBezTo>
                  <a:close/>
                  <a:moveTo>
                    <a:pt x="911" y="994"/>
                  </a:moveTo>
                  <a:cubicBezTo>
                    <a:pt x="913" y="995"/>
                    <a:pt x="916" y="997"/>
                    <a:pt x="919" y="997"/>
                  </a:cubicBezTo>
                  <a:cubicBezTo>
                    <a:pt x="916" y="995"/>
                    <a:pt x="913" y="994"/>
                    <a:pt x="911" y="994"/>
                  </a:cubicBezTo>
                  <a:close/>
                  <a:moveTo>
                    <a:pt x="538" y="986"/>
                  </a:moveTo>
                  <a:cubicBezTo>
                    <a:pt x="538" y="992"/>
                    <a:pt x="538" y="997"/>
                    <a:pt x="538" y="1003"/>
                  </a:cubicBezTo>
                  <a:cubicBezTo>
                    <a:pt x="538" y="998"/>
                    <a:pt x="538" y="997"/>
                    <a:pt x="543" y="997"/>
                  </a:cubicBezTo>
                  <a:lnTo>
                    <a:pt x="543" y="997"/>
                  </a:lnTo>
                  <a:cubicBezTo>
                    <a:pt x="542" y="994"/>
                    <a:pt x="541" y="991"/>
                    <a:pt x="538" y="986"/>
                  </a:cubicBezTo>
                  <a:close/>
                  <a:moveTo>
                    <a:pt x="544" y="997"/>
                  </a:moveTo>
                  <a:cubicBezTo>
                    <a:pt x="544" y="997"/>
                    <a:pt x="544" y="997"/>
                    <a:pt x="543" y="997"/>
                  </a:cubicBezTo>
                  <a:lnTo>
                    <a:pt x="543" y="997"/>
                  </a:lnTo>
                  <a:cubicBezTo>
                    <a:pt x="545" y="1000"/>
                    <a:pt x="546" y="1003"/>
                    <a:pt x="548" y="1006"/>
                  </a:cubicBezTo>
                  <a:lnTo>
                    <a:pt x="548" y="1006"/>
                  </a:lnTo>
                  <a:cubicBezTo>
                    <a:pt x="547" y="1003"/>
                    <a:pt x="546" y="1000"/>
                    <a:pt x="544" y="997"/>
                  </a:cubicBezTo>
                  <a:close/>
                  <a:moveTo>
                    <a:pt x="666" y="1018"/>
                  </a:moveTo>
                  <a:cubicBezTo>
                    <a:pt x="666" y="1020"/>
                    <a:pt x="667" y="1021"/>
                    <a:pt x="667" y="1021"/>
                  </a:cubicBezTo>
                  <a:cubicBezTo>
                    <a:pt x="667" y="1021"/>
                    <a:pt x="667" y="1020"/>
                    <a:pt x="667" y="1020"/>
                  </a:cubicBezTo>
                  <a:cubicBezTo>
                    <a:pt x="667" y="1019"/>
                    <a:pt x="666" y="1019"/>
                    <a:pt x="666" y="1018"/>
                  </a:cubicBezTo>
                  <a:close/>
                  <a:moveTo>
                    <a:pt x="919" y="1065"/>
                  </a:moveTo>
                  <a:cubicBezTo>
                    <a:pt x="919" y="1066"/>
                    <a:pt x="921" y="1067"/>
                    <a:pt x="922" y="1067"/>
                  </a:cubicBezTo>
                  <a:cubicBezTo>
                    <a:pt x="925" y="1067"/>
                    <a:pt x="929" y="1065"/>
                    <a:pt x="925" y="1065"/>
                  </a:cubicBezTo>
                  <a:close/>
                  <a:moveTo>
                    <a:pt x="609" y="1073"/>
                  </a:moveTo>
                  <a:cubicBezTo>
                    <a:pt x="612" y="1076"/>
                    <a:pt x="613" y="1076"/>
                    <a:pt x="617" y="1076"/>
                  </a:cubicBezTo>
                  <a:cubicBezTo>
                    <a:pt x="617" y="1076"/>
                    <a:pt x="612" y="1074"/>
                    <a:pt x="609" y="1073"/>
                  </a:cubicBezTo>
                  <a:close/>
                  <a:moveTo>
                    <a:pt x="916" y="1070"/>
                  </a:moveTo>
                  <a:lnTo>
                    <a:pt x="916" y="1070"/>
                  </a:lnTo>
                  <a:cubicBezTo>
                    <a:pt x="909" y="1073"/>
                    <a:pt x="903" y="1076"/>
                    <a:pt x="897" y="1076"/>
                  </a:cubicBezTo>
                  <a:cubicBezTo>
                    <a:pt x="902" y="1071"/>
                    <a:pt x="911" y="1070"/>
                    <a:pt x="916" y="1070"/>
                  </a:cubicBezTo>
                  <a:close/>
                  <a:moveTo>
                    <a:pt x="901" y="1098"/>
                  </a:moveTo>
                  <a:lnTo>
                    <a:pt x="901" y="1098"/>
                  </a:lnTo>
                  <a:cubicBezTo>
                    <a:pt x="898" y="1099"/>
                    <a:pt x="895" y="1100"/>
                    <a:pt x="896" y="1100"/>
                  </a:cubicBezTo>
                  <a:cubicBezTo>
                    <a:pt x="896" y="1100"/>
                    <a:pt x="898" y="1099"/>
                    <a:pt x="903" y="1098"/>
                  </a:cubicBezTo>
                  <a:close/>
                  <a:moveTo>
                    <a:pt x="583" y="1137"/>
                  </a:moveTo>
                  <a:lnTo>
                    <a:pt x="583" y="1137"/>
                  </a:lnTo>
                  <a:cubicBezTo>
                    <a:pt x="578" y="1143"/>
                    <a:pt x="572" y="1143"/>
                    <a:pt x="572" y="1143"/>
                  </a:cubicBezTo>
                  <a:cubicBezTo>
                    <a:pt x="566" y="1143"/>
                    <a:pt x="578" y="1137"/>
                    <a:pt x="583" y="1137"/>
                  </a:cubicBezTo>
                  <a:close/>
                  <a:moveTo>
                    <a:pt x="931" y="1182"/>
                  </a:moveTo>
                  <a:cubicBezTo>
                    <a:pt x="931" y="1182"/>
                    <a:pt x="931" y="1182"/>
                    <a:pt x="931" y="1182"/>
                  </a:cubicBezTo>
                  <a:cubicBezTo>
                    <a:pt x="933" y="1182"/>
                    <a:pt x="932" y="1182"/>
                    <a:pt x="931" y="1182"/>
                  </a:cubicBezTo>
                  <a:close/>
                  <a:moveTo>
                    <a:pt x="875" y="1182"/>
                  </a:moveTo>
                  <a:cubicBezTo>
                    <a:pt x="875" y="1182"/>
                    <a:pt x="875" y="1188"/>
                    <a:pt x="880" y="1188"/>
                  </a:cubicBezTo>
                  <a:cubicBezTo>
                    <a:pt x="880" y="1188"/>
                    <a:pt x="886" y="1193"/>
                    <a:pt x="891" y="1193"/>
                  </a:cubicBezTo>
                  <a:cubicBezTo>
                    <a:pt x="880" y="1188"/>
                    <a:pt x="880" y="1182"/>
                    <a:pt x="875" y="1182"/>
                  </a:cubicBezTo>
                  <a:close/>
                  <a:moveTo>
                    <a:pt x="604" y="1195"/>
                  </a:moveTo>
                  <a:cubicBezTo>
                    <a:pt x="600" y="1199"/>
                    <a:pt x="599" y="1199"/>
                    <a:pt x="589" y="1205"/>
                  </a:cubicBezTo>
                  <a:cubicBezTo>
                    <a:pt x="589" y="1201"/>
                    <a:pt x="598" y="1197"/>
                    <a:pt x="604" y="1195"/>
                  </a:cubicBezTo>
                  <a:close/>
                  <a:moveTo>
                    <a:pt x="611" y="1193"/>
                  </a:moveTo>
                  <a:cubicBezTo>
                    <a:pt x="611" y="1193"/>
                    <a:pt x="594" y="1205"/>
                    <a:pt x="594" y="1205"/>
                  </a:cubicBezTo>
                  <a:lnTo>
                    <a:pt x="604" y="1195"/>
                  </a:lnTo>
                  <a:lnTo>
                    <a:pt x="604" y="1195"/>
                  </a:lnTo>
                  <a:cubicBezTo>
                    <a:pt x="607" y="1194"/>
                    <a:pt x="610" y="1193"/>
                    <a:pt x="611" y="1193"/>
                  </a:cubicBezTo>
                  <a:close/>
                  <a:moveTo>
                    <a:pt x="835" y="1205"/>
                  </a:moveTo>
                  <a:lnTo>
                    <a:pt x="835" y="1205"/>
                  </a:lnTo>
                  <a:cubicBezTo>
                    <a:pt x="838" y="1208"/>
                    <a:pt x="843" y="1209"/>
                    <a:pt x="848" y="1212"/>
                  </a:cubicBezTo>
                  <a:lnTo>
                    <a:pt x="848" y="1212"/>
                  </a:lnTo>
                  <a:cubicBezTo>
                    <a:pt x="844" y="1208"/>
                    <a:pt x="839" y="1205"/>
                    <a:pt x="835" y="1205"/>
                  </a:cubicBezTo>
                  <a:close/>
                  <a:moveTo>
                    <a:pt x="791" y="1233"/>
                  </a:moveTo>
                  <a:cubicBezTo>
                    <a:pt x="791" y="1237"/>
                    <a:pt x="791" y="1238"/>
                    <a:pt x="794" y="1242"/>
                  </a:cubicBezTo>
                  <a:lnTo>
                    <a:pt x="794" y="1242"/>
                  </a:lnTo>
                  <a:cubicBezTo>
                    <a:pt x="792" y="1238"/>
                    <a:pt x="791" y="1235"/>
                    <a:pt x="791" y="1233"/>
                  </a:cubicBezTo>
                  <a:close/>
                  <a:moveTo>
                    <a:pt x="802" y="1238"/>
                  </a:moveTo>
                  <a:cubicBezTo>
                    <a:pt x="804" y="1243"/>
                    <a:pt x="805" y="1244"/>
                    <a:pt x="806" y="1245"/>
                  </a:cubicBezTo>
                  <a:lnTo>
                    <a:pt x="806" y="1245"/>
                  </a:lnTo>
                  <a:cubicBezTo>
                    <a:pt x="806" y="1244"/>
                    <a:pt x="804" y="1242"/>
                    <a:pt x="802" y="1238"/>
                  </a:cubicBezTo>
                  <a:close/>
                  <a:moveTo>
                    <a:pt x="671" y="1272"/>
                  </a:moveTo>
                  <a:cubicBezTo>
                    <a:pt x="670" y="1273"/>
                    <a:pt x="669" y="1274"/>
                    <a:pt x="668" y="1274"/>
                  </a:cubicBezTo>
                  <a:cubicBezTo>
                    <a:pt x="668" y="1274"/>
                    <a:pt x="667" y="1274"/>
                    <a:pt x="667" y="1272"/>
                  </a:cubicBezTo>
                  <a:close/>
                  <a:moveTo>
                    <a:pt x="744" y="1263"/>
                  </a:moveTo>
                  <a:lnTo>
                    <a:pt x="744" y="1263"/>
                  </a:lnTo>
                  <a:cubicBezTo>
                    <a:pt x="742" y="1263"/>
                    <a:pt x="746" y="1277"/>
                    <a:pt x="746" y="1277"/>
                  </a:cubicBezTo>
                  <a:cubicBezTo>
                    <a:pt x="746" y="1272"/>
                    <a:pt x="746" y="1272"/>
                    <a:pt x="746" y="1266"/>
                  </a:cubicBezTo>
                  <a:cubicBezTo>
                    <a:pt x="745" y="1264"/>
                    <a:pt x="744" y="1263"/>
                    <a:pt x="744" y="1263"/>
                  </a:cubicBezTo>
                  <a:close/>
                  <a:moveTo>
                    <a:pt x="718" y="1283"/>
                  </a:moveTo>
                  <a:cubicBezTo>
                    <a:pt x="718" y="1289"/>
                    <a:pt x="718" y="1289"/>
                    <a:pt x="723" y="1289"/>
                  </a:cubicBezTo>
                  <a:cubicBezTo>
                    <a:pt x="723" y="1289"/>
                    <a:pt x="723" y="1294"/>
                    <a:pt x="718" y="1294"/>
                  </a:cubicBezTo>
                  <a:cubicBezTo>
                    <a:pt x="718" y="1294"/>
                    <a:pt x="718" y="1289"/>
                    <a:pt x="718" y="1283"/>
                  </a:cubicBezTo>
                  <a:close/>
                  <a:moveTo>
                    <a:pt x="90" y="0"/>
                  </a:moveTo>
                  <a:cubicBezTo>
                    <a:pt x="85" y="0"/>
                    <a:pt x="68" y="6"/>
                    <a:pt x="62" y="12"/>
                  </a:cubicBezTo>
                  <a:cubicBezTo>
                    <a:pt x="62" y="12"/>
                    <a:pt x="62" y="17"/>
                    <a:pt x="57" y="17"/>
                  </a:cubicBezTo>
                  <a:lnTo>
                    <a:pt x="51" y="17"/>
                  </a:lnTo>
                  <a:cubicBezTo>
                    <a:pt x="34" y="28"/>
                    <a:pt x="12" y="40"/>
                    <a:pt x="1" y="51"/>
                  </a:cubicBezTo>
                  <a:lnTo>
                    <a:pt x="18" y="51"/>
                  </a:lnTo>
                  <a:lnTo>
                    <a:pt x="6" y="56"/>
                  </a:lnTo>
                  <a:cubicBezTo>
                    <a:pt x="5" y="58"/>
                    <a:pt x="4" y="59"/>
                    <a:pt x="4" y="59"/>
                  </a:cubicBezTo>
                  <a:cubicBezTo>
                    <a:pt x="5" y="59"/>
                    <a:pt x="8" y="56"/>
                    <a:pt x="12" y="56"/>
                  </a:cubicBezTo>
                  <a:lnTo>
                    <a:pt x="12" y="56"/>
                  </a:lnTo>
                  <a:cubicBezTo>
                    <a:pt x="6" y="62"/>
                    <a:pt x="6" y="62"/>
                    <a:pt x="6" y="62"/>
                  </a:cubicBezTo>
                  <a:lnTo>
                    <a:pt x="23" y="56"/>
                  </a:lnTo>
                  <a:lnTo>
                    <a:pt x="23" y="56"/>
                  </a:lnTo>
                  <a:cubicBezTo>
                    <a:pt x="18" y="62"/>
                    <a:pt x="6" y="62"/>
                    <a:pt x="6" y="68"/>
                  </a:cubicBezTo>
                  <a:cubicBezTo>
                    <a:pt x="18" y="68"/>
                    <a:pt x="23" y="56"/>
                    <a:pt x="29" y="56"/>
                  </a:cubicBezTo>
                  <a:lnTo>
                    <a:pt x="29" y="56"/>
                  </a:lnTo>
                  <a:cubicBezTo>
                    <a:pt x="23" y="62"/>
                    <a:pt x="12" y="68"/>
                    <a:pt x="23" y="68"/>
                  </a:cubicBezTo>
                  <a:cubicBezTo>
                    <a:pt x="20" y="68"/>
                    <a:pt x="19" y="69"/>
                    <a:pt x="18" y="70"/>
                  </a:cubicBezTo>
                  <a:lnTo>
                    <a:pt x="18" y="70"/>
                  </a:lnTo>
                  <a:cubicBezTo>
                    <a:pt x="18" y="70"/>
                    <a:pt x="18" y="70"/>
                    <a:pt x="18" y="70"/>
                  </a:cubicBezTo>
                  <a:cubicBezTo>
                    <a:pt x="20" y="70"/>
                    <a:pt x="23" y="70"/>
                    <a:pt x="29" y="68"/>
                  </a:cubicBezTo>
                  <a:lnTo>
                    <a:pt x="29" y="68"/>
                  </a:lnTo>
                  <a:cubicBezTo>
                    <a:pt x="18" y="79"/>
                    <a:pt x="34" y="73"/>
                    <a:pt x="18" y="84"/>
                  </a:cubicBezTo>
                  <a:cubicBezTo>
                    <a:pt x="21" y="84"/>
                    <a:pt x="28" y="82"/>
                    <a:pt x="31" y="82"/>
                  </a:cubicBezTo>
                  <a:cubicBezTo>
                    <a:pt x="33" y="82"/>
                    <a:pt x="34" y="83"/>
                    <a:pt x="34" y="84"/>
                  </a:cubicBezTo>
                  <a:cubicBezTo>
                    <a:pt x="12" y="90"/>
                    <a:pt x="40" y="90"/>
                    <a:pt x="18" y="101"/>
                  </a:cubicBezTo>
                  <a:cubicBezTo>
                    <a:pt x="21" y="100"/>
                    <a:pt x="23" y="100"/>
                    <a:pt x="25" y="100"/>
                  </a:cubicBezTo>
                  <a:cubicBezTo>
                    <a:pt x="33" y="100"/>
                    <a:pt x="32" y="107"/>
                    <a:pt x="46" y="107"/>
                  </a:cubicBezTo>
                  <a:lnTo>
                    <a:pt x="40" y="107"/>
                  </a:lnTo>
                  <a:cubicBezTo>
                    <a:pt x="40" y="107"/>
                    <a:pt x="34" y="112"/>
                    <a:pt x="29" y="118"/>
                  </a:cubicBezTo>
                  <a:cubicBezTo>
                    <a:pt x="46" y="107"/>
                    <a:pt x="51" y="107"/>
                    <a:pt x="62" y="107"/>
                  </a:cubicBezTo>
                  <a:cubicBezTo>
                    <a:pt x="51" y="118"/>
                    <a:pt x="46" y="112"/>
                    <a:pt x="29" y="124"/>
                  </a:cubicBezTo>
                  <a:cubicBezTo>
                    <a:pt x="46" y="118"/>
                    <a:pt x="46" y="124"/>
                    <a:pt x="57" y="113"/>
                  </a:cubicBezTo>
                  <a:lnTo>
                    <a:pt x="57" y="113"/>
                  </a:lnTo>
                  <a:cubicBezTo>
                    <a:pt x="46" y="124"/>
                    <a:pt x="51" y="118"/>
                    <a:pt x="40" y="129"/>
                  </a:cubicBezTo>
                  <a:cubicBezTo>
                    <a:pt x="48" y="125"/>
                    <a:pt x="51" y="124"/>
                    <a:pt x="52" y="124"/>
                  </a:cubicBezTo>
                  <a:lnTo>
                    <a:pt x="52" y="124"/>
                  </a:lnTo>
                  <a:cubicBezTo>
                    <a:pt x="53" y="124"/>
                    <a:pt x="52" y="125"/>
                    <a:pt x="53" y="125"/>
                  </a:cubicBezTo>
                  <a:cubicBezTo>
                    <a:pt x="53" y="125"/>
                    <a:pt x="54" y="125"/>
                    <a:pt x="57" y="124"/>
                  </a:cubicBezTo>
                  <a:lnTo>
                    <a:pt x="57" y="124"/>
                  </a:lnTo>
                  <a:cubicBezTo>
                    <a:pt x="51" y="135"/>
                    <a:pt x="40" y="135"/>
                    <a:pt x="51" y="135"/>
                  </a:cubicBezTo>
                  <a:lnTo>
                    <a:pt x="51" y="135"/>
                  </a:lnTo>
                  <a:cubicBezTo>
                    <a:pt x="53" y="133"/>
                    <a:pt x="55" y="131"/>
                    <a:pt x="57" y="129"/>
                  </a:cubicBezTo>
                  <a:lnTo>
                    <a:pt x="57" y="129"/>
                  </a:lnTo>
                  <a:cubicBezTo>
                    <a:pt x="68" y="135"/>
                    <a:pt x="51" y="140"/>
                    <a:pt x="46" y="146"/>
                  </a:cubicBezTo>
                  <a:cubicBezTo>
                    <a:pt x="51" y="146"/>
                    <a:pt x="62" y="140"/>
                    <a:pt x="62" y="140"/>
                  </a:cubicBezTo>
                  <a:lnTo>
                    <a:pt x="62" y="140"/>
                  </a:lnTo>
                  <a:cubicBezTo>
                    <a:pt x="62" y="143"/>
                    <a:pt x="62" y="144"/>
                    <a:pt x="62" y="145"/>
                  </a:cubicBezTo>
                  <a:lnTo>
                    <a:pt x="62" y="145"/>
                  </a:lnTo>
                  <a:cubicBezTo>
                    <a:pt x="63" y="145"/>
                    <a:pt x="64" y="144"/>
                    <a:pt x="64" y="144"/>
                  </a:cubicBezTo>
                  <a:cubicBezTo>
                    <a:pt x="69" y="144"/>
                    <a:pt x="68" y="148"/>
                    <a:pt x="72" y="148"/>
                  </a:cubicBezTo>
                  <a:cubicBezTo>
                    <a:pt x="73" y="148"/>
                    <a:pt x="76" y="147"/>
                    <a:pt x="79" y="146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85" y="146"/>
                    <a:pt x="90" y="140"/>
                    <a:pt x="96" y="140"/>
                  </a:cubicBezTo>
                  <a:cubicBezTo>
                    <a:pt x="100" y="140"/>
                    <a:pt x="104" y="138"/>
                    <a:pt x="104" y="138"/>
                  </a:cubicBezTo>
                  <a:lnTo>
                    <a:pt x="104" y="138"/>
                  </a:lnTo>
                  <a:cubicBezTo>
                    <a:pt x="104" y="138"/>
                    <a:pt x="104" y="139"/>
                    <a:pt x="102" y="140"/>
                  </a:cubicBezTo>
                  <a:cubicBezTo>
                    <a:pt x="102" y="140"/>
                    <a:pt x="96" y="146"/>
                    <a:pt x="90" y="146"/>
                  </a:cubicBezTo>
                  <a:lnTo>
                    <a:pt x="96" y="146"/>
                  </a:lnTo>
                  <a:cubicBezTo>
                    <a:pt x="90" y="149"/>
                    <a:pt x="89" y="149"/>
                    <a:pt x="88" y="149"/>
                  </a:cubicBezTo>
                  <a:cubicBezTo>
                    <a:pt x="86" y="149"/>
                    <a:pt x="85" y="149"/>
                    <a:pt x="79" y="152"/>
                  </a:cubicBezTo>
                  <a:cubicBezTo>
                    <a:pt x="83" y="152"/>
                    <a:pt x="92" y="149"/>
                    <a:pt x="97" y="149"/>
                  </a:cubicBezTo>
                  <a:cubicBezTo>
                    <a:pt x="100" y="149"/>
                    <a:pt x="102" y="150"/>
                    <a:pt x="102" y="152"/>
                  </a:cubicBezTo>
                  <a:cubicBezTo>
                    <a:pt x="93" y="157"/>
                    <a:pt x="90" y="157"/>
                    <a:pt x="88" y="157"/>
                  </a:cubicBezTo>
                  <a:cubicBezTo>
                    <a:pt x="86" y="157"/>
                    <a:pt x="85" y="157"/>
                    <a:pt x="79" y="163"/>
                  </a:cubicBezTo>
                  <a:lnTo>
                    <a:pt x="85" y="152"/>
                  </a:lnTo>
                  <a:lnTo>
                    <a:pt x="85" y="152"/>
                  </a:lnTo>
                  <a:cubicBezTo>
                    <a:pt x="74" y="160"/>
                    <a:pt x="74" y="160"/>
                    <a:pt x="74" y="160"/>
                  </a:cubicBezTo>
                  <a:cubicBezTo>
                    <a:pt x="74" y="160"/>
                    <a:pt x="74" y="160"/>
                    <a:pt x="62" y="168"/>
                  </a:cubicBezTo>
                  <a:cubicBezTo>
                    <a:pt x="62" y="174"/>
                    <a:pt x="74" y="168"/>
                    <a:pt x="74" y="180"/>
                  </a:cubicBezTo>
                  <a:cubicBezTo>
                    <a:pt x="79" y="174"/>
                    <a:pt x="85" y="168"/>
                    <a:pt x="90" y="168"/>
                  </a:cubicBezTo>
                  <a:lnTo>
                    <a:pt x="90" y="168"/>
                  </a:lnTo>
                  <a:cubicBezTo>
                    <a:pt x="105" y="168"/>
                    <a:pt x="72" y="186"/>
                    <a:pt x="80" y="186"/>
                  </a:cubicBezTo>
                  <a:cubicBezTo>
                    <a:pt x="81" y="186"/>
                    <a:pt x="82" y="186"/>
                    <a:pt x="85" y="185"/>
                  </a:cubicBezTo>
                  <a:cubicBezTo>
                    <a:pt x="89" y="185"/>
                    <a:pt x="100" y="180"/>
                    <a:pt x="104" y="180"/>
                  </a:cubicBezTo>
                  <a:lnTo>
                    <a:pt x="104" y="180"/>
                  </a:lnTo>
                  <a:cubicBezTo>
                    <a:pt x="105" y="180"/>
                    <a:pt x="105" y="182"/>
                    <a:pt x="102" y="185"/>
                  </a:cubicBezTo>
                  <a:lnTo>
                    <a:pt x="90" y="191"/>
                  </a:lnTo>
                  <a:cubicBezTo>
                    <a:pt x="90" y="192"/>
                    <a:pt x="91" y="192"/>
                    <a:pt x="92" y="192"/>
                  </a:cubicBezTo>
                  <a:cubicBezTo>
                    <a:pt x="95" y="192"/>
                    <a:pt x="103" y="187"/>
                    <a:pt x="107" y="187"/>
                  </a:cubicBezTo>
                  <a:cubicBezTo>
                    <a:pt x="108" y="187"/>
                    <a:pt x="109" y="188"/>
                    <a:pt x="107" y="191"/>
                  </a:cubicBezTo>
                  <a:lnTo>
                    <a:pt x="96" y="202"/>
                  </a:lnTo>
                  <a:cubicBezTo>
                    <a:pt x="102" y="208"/>
                    <a:pt x="113" y="208"/>
                    <a:pt x="118" y="213"/>
                  </a:cubicBezTo>
                  <a:cubicBezTo>
                    <a:pt x="118" y="213"/>
                    <a:pt x="113" y="213"/>
                    <a:pt x="107" y="219"/>
                  </a:cubicBezTo>
                  <a:cubicBezTo>
                    <a:pt x="118" y="224"/>
                    <a:pt x="118" y="236"/>
                    <a:pt x="113" y="247"/>
                  </a:cubicBezTo>
                  <a:lnTo>
                    <a:pt x="124" y="247"/>
                  </a:lnTo>
                  <a:cubicBezTo>
                    <a:pt x="124" y="247"/>
                    <a:pt x="124" y="247"/>
                    <a:pt x="118" y="252"/>
                  </a:cubicBezTo>
                  <a:cubicBezTo>
                    <a:pt x="118" y="254"/>
                    <a:pt x="119" y="254"/>
                    <a:pt x="119" y="254"/>
                  </a:cubicBezTo>
                  <a:cubicBezTo>
                    <a:pt x="121" y="254"/>
                    <a:pt x="125" y="247"/>
                    <a:pt x="130" y="247"/>
                  </a:cubicBezTo>
                  <a:lnTo>
                    <a:pt x="130" y="247"/>
                  </a:lnTo>
                  <a:cubicBezTo>
                    <a:pt x="135" y="247"/>
                    <a:pt x="124" y="252"/>
                    <a:pt x="124" y="252"/>
                  </a:cubicBezTo>
                  <a:cubicBezTo>
                    <a:pt x="135" y="252"/>
                    <a:pt x="152" y="252"/>
                    <a:pt x="146" y="264"/>
                  </a:cubicBezTo>
                  <a:lnTo>
                    <a:pt x="141" y="269"/>
                  </a:lnTo>
                  <a:cubicBezTo>
                    <a:pt x="140" y="270"/>
                    <a:pt x="140" y="270"/>
                    <a:pt x="141" y="270"/>
                  </a:cubicBezTo>
                  <a:cubicBezTo>
                    <a:pt x="143" y="270"/>
                    <a:pt x="155" y="265"/>
                    <a:pt x="159" y="265"/>
                  </a:cubicBezTo>
                  <a:lnTo>
                    <a:pt x="159" y="265"/>
                  </a:lnTo>
                  <a:cubicBezTo>
                    <a:pt x="160" y="265"/>
                    <a:pt x="161" y="266"/>
                    <a:pt x="158" y="269"/>
                  </a:cubicBezTo>
                  <a:cubicBezTo>
                    <a:pt x="158" y="280"/>
                    <a:pt x="174" y="286"/>
                    <a:pt x="158" y="303"/>
                  </a:cubicBezTo>
                  <a:cubicBezTo>
                    <a:pt x="162" y="301"/>
                    <a:pt x="165" y="300"/>
                    <a:pt x="167" y="300"/>
                  </a:cubicBezTo>
                  <a:cubicBezTo>
                    <a:pt x="171" y="300"/>
                    <a:pt x="167" y="306"/>
                    <a:pt x="171" y="306"/>
                  </a:cubicBezTo>
                  <a:cubicBezTo>
                    <a:pt x="173" y="306"/>
                    <a:pt x="175" y="305"/>
                    <a:pt x="180" y="303"/>
                  </a:cubicBezTo>
                  <a:lnTo>
                    <a:pt x="180" y="303"/>
                  </a:lnTo>
                  <a:cubicBezTo>
                    <a:pt x="174" y="314"/>
                    <a:pt x="169" y="314"/>
                    <a:pt x="163" y="325"/>
                  </a:cubicBezTo>
                  <a:cubicBezTo>
                    <a:pt x="163" y="326"/>
                    <a:pt x="164" y="327"/>
                    <a:pt x="165" y="327"/>
                  </a:cubicBezTo>
                  <a:cubicBezTo>
                    <a:pt x="170" y="327"/>
                    <a:pt x="181" y="320"/>
                    <a:pt x="186" y="320"/>
                  </a:cubicBezTo>
                  <a:lnTo>
                    <a:pt x="186" y="320"/>
                  </a:lnTo>
                  <a:lnTo>
                    <a:pt x="174" y="331"/>
                  </a:lnTo>
                  <a:lnTo>
                    <a:pt x="186" y="325"/>
                  </a:lnTo>
                  <a:lnTo>
                    <a:pt x="174" y="336"/>
                  </a:lnTo>
                  <a:lnTo>
                    <a:pt x="180" y="336"/>
                  </a:lnTo>
                  <a:cubicBezTo>
                    <a:pt x="180" y="336"/>
                    <a:pt x="186" y="331"/>
                    <a:pt x="186" y="331"/>
                  </a:cubicBezTo>
                  <a:lnTo>
                    <a:pt x="186" y="331"/>
                  </a:lnTo>
                  <a:cubicBezTo>
                    <a:pt x="197" y="331"/>
                    <a:pt x="186" y="342"/>
                    <a:pt x="180" y="348"/>
                  </a:cubicBezTo>
                  <a:lnTo>
                    <a:pt x="191" y="348"/>
                  </a:lnTo>
                  <a:cubicBezTo>
                    <a:pt x="187" y="352"/>
                    <a:pt x="186" y="353"/>
                    <a:pt x="184" y="353"/>
                  </a:cubicBezTo>
                  <a:lnTo>
                    <a:pt x="184" y="353"/>
                  </a:lnTo>
                  <a:cubicBezTo>
                    <a:pt x="185" y="352"/>
                    <a:pt x="186" y="352"/>
                    <a:pt x="185" y="352"/>
                  </a:cubicBezTo>
                  <a:lnTo>
                    <a:pt x="185" y="352"/>
                  </a:lnTo>
                  <a:cubicBezTo>
                    <a:pt x="185" y="352"/>
                    <a:pt x="183" y="352"/>
                    <a:pt x="180" y="353"/>
                  </a:cubicBezTo>
                  <a:cubicBezTo>
                    <a:pt x="182" y="353"/>
                    <a:pt x="183" y="353"/>
                    <a:pt x="184" y="353"/>
                  </a:cubicBezTo>
                  <a:lnTo>
                    <a:pt x="184" y="353"/>
                  </a:lnTo>
                  <a:cubicBezTo>
                    <a:pt x="181" y="355"/>
                    <a:pt x="176" y="359"/>
                    <a:pt x="186" y="359"/>
                  </a:cubicBezTo>
                  <a:cubicBezTo>
                    <a:pt x="186" y="353"/>
                    <a:pt x="191" y="353"/>
                    <a:pt x="191" y="353"/>
                  </a:cubicBezTo>
                  <a:lnTo>
                    <a:pt x="191" y="353"/>
                  </a:lnTo>
                  <a:cubicBezTo>
                    <a:pt x="186" y="359"/>
                    <a:pt x="191" y="364"/>
                    <a:pt x="197" y="364"/>
                  </a:cubicBezTo>
                  <a:lnTo>
                    <a:pt x="186" y="370"/>
                  </a:lnTo>
                  <a:cubicBezTo>
                    <a:pt x="191" y="376"/>
                    <a:pt x="197" y="381"/>
                    <a:pt x="202" y="387"/>
                  </a:cubicBezTo>
                  <a:cubicBezTo>
                    <a:pt x="208" y="381"/>
                    <a:pt x="219" y="376"/>
                    <a:pt x="225" y="376"/>
                  </a:cubicBezTo>
                  <a:lnTo>
                    <a:pt x="225" y="376"/>
                  </a:lnTo>
                  <a:lnTo>
                    <a:pt x="225" y="376"/>
                  </a:lnTo>
                  <a:lnTo>
                    <a:pt x="225" y="376"/>
                  </a:lnTo>
                  <a:cubicBezTo>
                    <a:pt x="225" y="381"/>
                    <a:pt x="214" y="387"/>
                    <a:pt x="208" y="387"/>
                  </a:cubicBezTo>
                  <a:lnTo>
                    <a:pt x="214" y="387"/>
                  </a:lnTo>
                  <a:cubicBezTo>
                    <a:pt x="208" y="392"/>
                    <a:pt x="208" y="392"/>
                    <a:pt x="202" y="392"/>
                  </a:cubicBezTo>
                  <a:cubicBezTo>
                    <a:pt x="212" y="392"/>
                    <a:pt x="197" y="405"/>
                    <a:pt x="203" y="405"/>
                  </a:cubicBezTo>
                  <a:cubicBezTo>
                    <a:pt x="203" y="405"/>
                    <a:pt x="203" y="405"/>
                    <a:pt x="204" y="405"/>
                  </a:cubicBezTo>
                  <a:lnTo>
                    <a:pt x="204" y="405"/>
                  </a:lnTo>
                  <a:cubicBezTo>
                    <a:pt x="209" y="409"/>
                    <a:pt x="214" y="410"/>
                    <a:pt x="219" y="415"/>
                  </a:cubicBezTo>
                  <a:cubicBezTo>
                    <a:pt x="225" y="412"/>
                    <a:pt x="228" y="412"/>
                    <a:pt x="230" y="412"/>
                  </a:cubicBezTo>
                  <a:cubicBezTo>
                    <a:pt x="233" y="412"/>
                    <a:pt x="236" y="412"/>
                    <a:pt x="242" y="409"/>
                  </a:cubicBezTo>
                  <a:lnTo>
                    <a:pt x="242" y="409"/>
                  </a:lnTo>
                  <a:cubicBezTo>
                    <a:pt x="236" y="415"/>
                    <a:pt x="230" y="426"/>
                    <a:pt x="236" y="432"/>
                  </a:cubicBezTo>
                  <a:cubicBezTo>
                    <a:pt x="242" y="432"/>
                    <a:pt x="247" y="426"/>
                    <a:pt x="253" y="421"/>
                  </a:cubicBezTo>
                  <a:lnTo>
                    <a:pt x="253" y="421"/>
                  </a:lnTo>
                  <a:cubicBezTo>
                    <a:pt x="242" y="432"/>
                    <a:pt x="247" y="432"/>
                    <a:pt x="242" y="437"/>
                  </a:cubicBezTo>
                  <a:cubicBezTo>
                    <a:pt x="247" y="443"/>
                    <a:pt x="247" y="443"/>
                    <a:pt x="258" y="443"/>
                  </a:cubicBezTo>
                  <a:cubicBezTo>
                    <a:pt x="264" y="443"/>
                    <a:pt x="264" y="437"/>
                    <a:pt x="270" y="437"/>
                  </a:cubicBezTo>
                  <a:lnTo>
                    <a:pt x="270" y="437"/>
                  </a:lnTo>
                  <a:cubicBezTo>
                    <a:pt x="270" y="437"/>
                    <a:pt x="264" y="443"/>
                    <a:pt x="258" y="449"/>
                  </a:cubicBezTo>
                  <a:cubicBezTo>
                    <a:pt x="278" y="449"/>
                    <a:pt x="250" y="479"/>
                    <a:pt x="262" y="479"/>
                  </a:cubicBezTo>
                  <a:cubicBezTo>
                    <a:pt x="264" y="479"/>
                    <a:pt x="266" y="478"/>
                    <a:pt x="270" y="477"/>
                  </a:cubicBezTo>
                  <a:lnTo>
                    <a:pt x="270" y="477"/>
                  </a:lnTo>
                  <a:lnTo>
                    <a:pt x="264" y="482"/>
                  </a:lnTo>
                  <a:lnTo>
                    <a:pt x="281" y="482"/>
                  </a:lnTo>
                  <a:cubicBezTo>
                    <a:pt x="281" y="482"/>
                    <a:pt x="275" y="482"/>
                    <a:pt x="270" y="488"/>
                  </a:cubicBezTo>
                  <a:cubicBezTo>
                    <a:pt x="289" y="488"/>
                    <a:pt x="279" y="500"/>
                    <a:pt x="283" y="500"/>
                  </a:cubicBezTo>
                  <a:cubicBezTo>
                    <a:pt x="284" y="500"/>
                    <a:pt x="285" y="500"/>
                    <a:pt x="286" y="499"/>
                  </a:cubicBezTo>
                  <a:lnTo>
                    <a:pt x="286" y="499"/>
                  </a:lnTo>
                  <a:cubicBezTo>
                    <a:pt x="264" y="527"/>
                    <a:pt x="303" y="516"/>
                    <a:pt x="286" y="538"/>
                  </a:cubicBezTo>
                  <a:lnTo>
                    <a:pt x="292" y="533"/>
                  </a:lnTo>
                  <a:cubicBezTo>
                    <a:pt x="294" y="531"/>
                    <a:pt x="296" y="531"/>
                    <a:pt x="296" y="531"/>
                  </a:cubicBezTo>
                  <a:lnTo>
                    <a:pt x="296" y="531"/>
                  </a:lnTo>
                  <a:cubicBezTo>
                    <a:pt x="297" y="531"/>
                    <a:pt x="297" y="532"/>
                    <a:pt x="297" y="533"/>
                  </a:cubicBezTo>
                  <a:lnTo>
                    <a:pt x="297" y="533"/>
                  </a:lnTo>
                  <a:cubicBezTo>
                    <a:pt x="297" y="533"/>
                    <a:pt x="297" y="533"/>
                    <a:pt x="298" y="533"/>
                  </a:cubicBezTo>
                  <a:cubicBezTo>
                    <a:pt x="314" y="538"/>
                    <a:pt x="309" y="566"/>
                    <a:pt x="309" y="589"/>
                  </a:cubicBezTo>
                  <a:cubicBezTo>
                    <a:pt x="309" y="589"/>
                    <a:pt x="310" y="589"/>
                    <a:pt x="311" y="589"/>
                  </a:cubicBezTo>
                  <a:cubicBezTo>
                    <a:pt x="318" y="589"/>
                    <a:pt x="334" y="577"/>
                    <a:pt x="338" y="577"/>
                  </a:cubicBezTo>
                  <a:lnTo>
                    <a:pt x="338" y="577"/>
                  </a:lnTo>
                  <a:cubicBezTo>
                    <a:pt x="340" y="577"/>
                    <a:pt x="340" y="579"/>
                    <a:pt x="337" y="583"/>
                  </a:cubicBezTo>
                  <a:lnTo>
                    <a:pt x="320" y="589"/>
                  </a:lnTo>
                  <a:cubicBezTo>
                    <a:pt x="342" y="594"/>
                    <a:pt x="337" y="611"/>
                    <a:pt x="354" y="617"/>
                  </a:cubicBezTo>
                  <a:lnTo>
                    <a:pt x="348" y="617"/>
                  </a:lnTo>
                  <a:cubicBezTo>
                    <a:pt x="342" y="623"/>
                    <a:pt x="345" y="626"/>
                    <a:pt x="349" y="626"/>
                  </a:cubicBezTo>
                  <a:cubicBezTo>
                    <a:pt x="353" y="626"/>
                    <a:pt x="357" y="625"/>
                    <a:pt x="359" y="622"/>
                  </a:cubicBezTo>
                  <a:lnTo>
                    <a:pt x="359" y="622"/>
                  </a:lnTo>
                  <a:cubicBezTo>
                    <a:pt x="358" y="623"/>
                    <a:pt x="353" y="628"/>
                    <a:pt x="348" y="628"/>
                  </a:cubicBezTo>
                  <a:cubicBezTo>
                    <a:pt x="348" y="631"/>
                    <a:pt x="352" y="631"/>
                    <a:pt x="356" y="631"/>
                  </a:cubicBezTo>
                  <a:cubicBezTo>
                    <a:pt x="359" y="631"/>
                    <a:pt x="362" y="631"/>
                    <a:pt x="359" y="633"/>
                  </a:cubicBezTo>
                  <a:cubicBezTo>
                    <a:pt x="354" y="639"/>
                    <a:pt x="354" y="639"/>
                    <a:pt x="354" y="639"/>
                  </a:cubicBezTo>
                  <a:cubicBezTo>
                    <a:pt x="355" y="638"/>
                    <a:pt x="356" y="637"/>
                    <a:pt x="356" y="637"/>
                  </a:cubicBezTo>
                  <a:cubicBezTo>
                    <a:pt x="357" y="637"/>
                    <a:pt x="357" y="639"/>
                    <a:pt x="358" y="639"/>
                  </a:cubicBezTo>
                  <a:cubicBezTo>
                    <a:pt x="359" y="639"/>
                    <a:pt x="361" y="637"/>
                    <a:pt x="365" y="633"/>
                  </a:cubicBezTo>
                  <a:cubicBezTo>
                    <a:pt x="365" y="645"/>
                    <a:pt x="376" y="639"/>
                    <a:pt x="370" y="650"/>
                  </a:cubicBezTo>
                  <a:cubicBezTo>
                    <a:pt x="372" y="649"/>
                    <a:pt x="373" y="649"/>
                    <a:pt x="374" y="649"/>
                  </a:cubicBezTo>
                  <a:cubicBezTo>
                    <a:pt x="377" y="649"/>
                    <a:pt x="376" y="654"/>
                    <a:pt x="379" y="654"/>
                  </a:cubicBezTo>
                  <a:cubicBezTo>
                    <a:pt x="380" y="654"/>
                    <a:pt x="383" y="653"/>
                    <a:pt x="387" y="650"/>
                  </a:cubicBezTo>
                  <a:lnTo>
                    <a:pt x="387" y="650"/>
                  </a:lnTo>
                  <a:cubicBezTo>
                    <a:pt x="375" y="658"/>
                    <a:pt x="375" y="664"/>
                    <a:pt x="380" y="664"/>
                  </a:cubicBezTo>
                  <a:cubicBezTo>
                    <a:pt x="382" y="664"/>
                    <a:pt x="384" y="663"/>
                    <a:pt x="387" y="661"/>
                  </a:cubicBezTo>
                  <a:lnTo>
                    <a:pt x="387" y="661"/>
                  </a:lnTo>
                  <a:cubicBezTo>
                    <a:pt x="382" y="667"/>
                    <a:pt x="382" y="667"/>
                    <a:pt x="376" y="673"/>
                  </a:cubicBezTo>
                  <a:cubicBezTo>
                    <a:pt x="376" y="673"/>
                    <a:pt x="382" y="673"/>
                    <a:pt x="393" y="667"/>
                  </a:cubicBezTo>
                  <a:lnTo>
                    <a:pt x="393" y="667"/>
                  </a:lnTo>
                  <a:cubicBezTo>
                    <a:pt x="382" y="678"/>
                    <a:pt x="387" y="678"/>
                    <a:pt x="392" y="678"/>
                  </a:cubicBezTo>
                  <a:cubicBezTo>
                    <a:pt x="397" y="678"/>
                    <a:pt x="401" y="678"/>
                    <a:pt x="387" y="689"/>
                  </a:cubicBezTo>
                  <a:cubicBezTo>
                    <a:pt x="404" y="689"/>
                    <a:pt x="415" y="695"/>
                    <a:pt x="426" y="701"/>
                  </a:cubicBezTo>
                  <a:cubicBezTo>
                    <a:pt x="420" y="704"/>
                    <a:pt x="417" y="705"/>
                    <a:pt x="414" y="705"/>
                  </a:cubicBezTo>
                  <a:cubicBezTo>
                    <a:pt x="410" y="705"/>
                    <a:pt x="410" y="702"/>
                    <a:pt x="407" y="702"/>
                  </a:cubicBezTo>
                  <a:cubicBezTo>
                    <a:pt x="406" y="702"/>
                    <a:pt x="403" y="703"/>
                    <a:pt x="398" y="706"/>
                  </a:cubicBezTo>
                  <a:cubicBezTo>
                    <a:pt x="404" y="706"/>
                    <a:pt x="411" y="705"/>
                    <a:pt x="417" y="705"/>
                  </a:cubicBezTo>
                  <a:cubicBezTo>
                    <a:pt x="422" y="705"/>
                    <a:pt x="426" y="706"/>
                    <a:pt x="426" y="712"/>
                  </a:cubicBezTo>
                  <a:cubicBezTo>
                    <a:pt x="426" y="717"/>
                    <a:pt x="421" y="717"/>
                    <a:pt x="415" y="717"/>
                  </a:cubicBezTo>
                  <a:cubicBezTo>
                    <a:pt x="426" y="717"/>
                    <a:pt x="426" y="734"/>
                    <a:pt x="438" y="734"/>
                  </a:cubicBezTo>
                  <a:cubicBezTo>
                    <a:pt x="449" y="723"/>
                    <a:pt x="466" y="723"/>
                    <a:pt x="471" y="723"/>
                  </a:cubicBezTo>
                  <a:cubicBezTo>
                    <a:pt x="443" y="734"/>
                    <a:pt x="471" y="729"/>
                    <a:pt x="438" y="745"/>
                  </a:cubicBezTo>
                  <a:cubicBezTo>
                    <a:pt x="438" y="745"/>
                    <a:pt x="440" y="745"/>
                    <a:pt x="443" y="744"/>
                  </a:cubicBezTo>
                  <a:lnTo>
                    <a:pt x="443" y="744"/>
                  </a:lnTo>
                  <a:cubicBezTo>
                    <a:pt x="442" y="745"/>
                    <a:pt x="440" y="745"/>
                    <a:pt x="438" y="745"/>
                  </a:cubicBezTo>
                  <a:cubicBezTo>
                    <a:pt x="439" y="747"/>
                    <a:pt x="440" y="747"/>
                    <a:pt x="442" y="747"/>
                  </a:cubicBezTo>
                  <a:cubicBezTo>
                    <a:pt x="446" y="747"/>
                    <a:pt x="451" y="744"/>
                    <a:pt x="453" y="744"/>
                  </a:cubicBezTo>
                  <a:cubicBezTo>
                    <a:pt x="454" y="744"/>
                    <a:pt x="454" y="744"/>
                    <a:pt x="454" y="745"/>
                  </a:cubicBezTo>
                  <a:cubicBezTo>
                    <a:pt x="451" y="749"/>
                    <a:pt x="450" y="750"/>
                    <a:pt x="448" y="751"/>
                  </a:cubicBezTo>
                  <a:lnTo>
                    <a:pt x="448" y="751"/>
                  </a:lnTo>
                  <a:cubicBezTo>
                    <a:pt x="453" y="750"/>
                    <a:pt x="456" y="748"/>
                    <a:pt x="458" y="748"/>
                  </a:cubicBezTo>
                  <a:cubicBezTo>
                    <a:pt x="459" y="748"/>
                    <a:pt x="460" y="749"/>
                    <a:pt x="460" y="751"/>
                  </a:cubicBezTo>
                  <a:cubicBezTo>
                    <a:pt x="460" y="751"/>
                    <a:pt x="454" y="757"/>
                    <a:pt x="454" y="757"/>
                  </a:cubicBezTo>
                  <a:cubicBezTo>
                    <a:pt x="456" y="758"/>
                    <a:pt x="458" y="758"/>
                    <a:pt x="460" y="758"/>
                  </a:cubicBezTo>
                  <a:cubicBezTo>
                    <a:pt x="465" y="758"/>
                    <a:pt x="470" y="757"/>
                    <a:pt x="474" y="757"/>
                  </a:cubicBezTo>
                  <a:cubicBezTo>
                    <a:pt x="477" y="757"/>
                    <a:pt x="479" y="758"/>
                    <a:pt x="477" y="762"/>
                  </a:cubicBezTo>
                  <a:cubicBezTo>
                    <a:pt x="460" y="773"/>
                    <a:pt x="477" y="768"/>
                    <a:pt x="460" y="779"/>
                  </a:cubicBezTo>
                  <a:lnTo>
                    <a:pt x="466" y="779"/>
                  </a:lnTo>
                  <a:lnTo>
                    <a:pt x="471" y="773"/>
                  </a:lnTo>
                  <a:cubicBezTo>
                    <a:pt x="474" y="776"/>
                    <a:pt x="478" y="776"/>
                    <a:pt x="481" y="776"/>
                  </a:cubicBezTo>
                  <a:cubicBezTo>
                    <a:pt x="484" y="776"/>
                    <a:pt x="485" y="776"/>
                    <a:pt x="482" y="779"/>
                  </a:cubicBezTo>
                  <a:lnTo>
                    <a:pt x="477" y="779"/>
                  </a:lnTo>
                  <a:lnTo>
                    <a:pt x="482" y="785"/>
                  </a:lnTo>
                  <a:lnTo>
                    <a:pt x="488" y="779"/>
                  </a:lnTo>
                  <a:cubicBezTo>
                    <a:pt x="492" y="775"/>
                    <a:pt x="499" y="771"/>
                    <a:pt x="502" y="771"/>
                  </a:cubicBezTo>
                  <a:cubicBezTo>
                    <a:pt x="504" y="771"/>
                    <a:pt x="505" y="772"/>
                    <a:pt x="505" y="773"/>
                  </a:cubicBezTo>
                  <a:cubicBezTo>
                    <a:pt x="499" y="773"/>
                    <a:pt x="505" y="773"/>
                    <a:pt x="499" y="785"/>
                  </a:cubicBezTo>
                  <a:cubicBezTo>
                    <a:pt x="502" y="782"/>
                    <a:pt x="505" y="780"/>
                    <a:pt x="506" y="780"/>
                  </a:cubicBezTo>
                  <a:lnTo>
                    <a:pt x="506" y="780"/>
                  </a:lnTo>
                  <a:cubicBezTo>
                    <a:pt x="508" y="780"/>
                    <a:pt x="508" y="782"/>
                    <a:pt x="505" y="785"/>
                  </a:cubicBezTo>
                  <a:cubicBezTo>
                    <a:pt x="505" y="788"/>
                    <a:pt x="497" y="792"/>
                    <a:pt x="492" y="794"/>
                  </a:cubicBezTo>
                  <a:lnTo>
                    <a:pt x="492" y="794"/>
                  </a:lnTo>
                  <a:cubicBezTo>
                    <a:pt x="492" y="794"/>
                    <a:pt x="493" y="794"/>
                    <a:pt x="493" y="794"/>
                  </a:cubicBezTo>
                  <a:cubicBezTo>
                    <a:pt x="497" y="794"/>
                    <a:pt x="497" y="797"/>
                    <a:pt x="502" y="797"/>
                  </a:cubicBezTo>
                  <a:cubicBezTo>
                    <a:pt x="503" y="797"/>
                    <a:pt x="504" y="797"/>
                    <a:pt x="505" y="797"/>
                  </a:cubicBezTo>
                  <a:lnTo>
                    <a:pt x="505" y="797"/>
                  </a:lnTo>
                  <a:cubicBezTo>
                    <a:pt x="502" y="799"/>
                    <a:pt x="499" y="801"/>
                    <a:pt x="499" y="801"/>
                  </a:cubicBezTo>
                  <a:lnTo>
                    <a:pt x="510" y="796"/>
                  </a:lnTo>
                  <a:lnTo>
                    <a:pt x="510" y="796"/>
                  </a:lnTo>
                  <a:cubicBezTo>
                    <a:pt x="505" y="801"/>
                    <a:pt x="505" y="801"/>
                    <a:pt x="499" y="807"/>
                  </a:cubicBezTo>
                  <a:cubicBezTo>
                    <a:pt x="499" y="808"/>
                    <a:pt x="500" y="808"/>
                    <a:pt x="500" y="808"/>
                  </a:cubicBezTo>
                  <a:cubicBezTo>
                    <a:pt x="501" y="808"/>
                    <a:pt x="503" y="806"/>
                    <a:pt x="505" y="804"/>
                  </a:cubicBezTo>
                  <a:lnTo>
                    <a:pt x="505" y="804"/>
                  </a:lnTo>
                  <a:cubicBezTo>
                    <a:pt x="507" y="813"/>
                    <a:pt x="521" y="813"/>
                    <a:pt x="516" y="818"/>
                  </a:cubicBezTo>
                  <a:cubicBezTo>
                    <a:pt x="512" y="822"/>
                    <a:pt x="510" y="823"/>
                    <a:pt x="509" y="823"/>
                  </a:cubicBezTo>
                  <a:cubicBezTo>
                    <a:pt x="507" y="823"/>
                    <a:pt x="507" y="822"/>
                    <a:pt x="505" y="822"/>
                  </a:cubicBezTo>
                  <a:cubicBezTo>
                    <a:pt x="503" y="822"/>
                    <a:pt x="502" y="822"/>
                    <a:pt x="499" y="824"/>
                  </a:cubicBezTo>
                  <a:cubicBezTo>
                    <a:pt x="505" y="829"/>
                    <a:pt x="527" y="829"/>
                    <a:pt x="527" y="835"/>
                  </a:cubicBezTo>
                  <a:cubicBezTo>
                    <a:pt x="532" y="833"/>
                    <a:pt x="534" y="832"/>
                    <a:pt x="535" y="832"/>
                  </a:cubicBezTo>
                  <a:lnTo>
                    <a:pt x="535" y="832"/>
                  </a:lnTo>
                  <a:cubicBezTo>
                    <a:pt x="540" y="832"/>
                    <a:pt x="524" y="846"/>
                    <a:pt x="533" y="846"/>
                  </a:cubicBezTo>
                  <a:cubicBezTo>
                    <a:pt x="533" y="846"/>
                    <a:pt x="522" y="852"/>
                    <a:pt x="522" y="852"/>
                  </a:cubicBezTo>
                  <a:cubicBezTo>
                    <a:pt x="522" y="857"/>
                    <a:pt x="533" y="857"/>
                    <a:pt x="544" y="857"/>
                  </a:cubicBezTo>
                  <a:lnTo>
                    <a:pt x="538" y="863"/>
                  </a:lnTo>
                  <a:cubicBezTo>
                    <a:pt x="533" y="869"/>
                    <a:pt x="538" y="869"/>
                    <a:pt x="538" y="874"/>
                  </a:cubicBezTo>
                  <a:cubicBezTo>
                    <a:pt x="541" y="871"/>
                    <a:pt x="543" y="871"/>
                    <a:pt x="545" y="871"/>
                  </a:cubicBezTo>
                  <a:cubicBezTo>
                    <a:pt x="547" y="871"/>
                    <a:pt x="550" y="871"/>
                    <a:pt x="555" y="869"/>
                  </a:cubicBezTo>
                  <a:lnTo>
                    <a:pt x="555" y="869"/>
                  </a:lnTo>
                  <a:cubicBezTo>
                    <a:pt x="527" y="897"/>
                    <a:pt x="578" y="874"/>
                    <a:pt x="561" y="897"/>
                  </a:cubicBezTo>
                  <a:cubicBezTo>
                    <a:pt x="561" y="897"/>
                    <a:pt x="555" y="897"/>
                    <a:pt x="555" y="902"/>
                  </a:cubicBezTo>
                  <a:lnTo>
                    <a:pt x="561" y="902"/>
                  </a:lnTo>
                  <a:cubicBezTo>
                    <a:pt x="572" y="897"/>
                    <a:pt x="566" y="897"/>
                    <a:pt x="572" y="891"/>
                  </a:cubicBezTo>
                  <a:lnTo>
                    <a:pt x="589" y="891"/>
                  </a:lnTo>
                  <a:cubicBezTo>
                    <a:pt x="578" y="891"/>
                    <a:pt x="572" y="902"/>
                    <a:pt x="566" y="908"/>
                  </a:cubicBezTo>
                  <a:cubicBezTo>
                    <a:pt x="572" y="902"/>
                    <a:pt x="572" y="902"/>
                    <a:pt x="578" y="902"/>
                  </a:cubicBezTo>
                  <a:cubicBezTo>
                    <a:pt x="574" y="905"/>
                    <a:pt x="573" y="905"/>
                    <a:pt x="573" y="905"/>
                  </a:cubicBezTo>
                  <a:cubicBezTo>
                    <a:pt x="573" y="905"/>
                    <a:pt x="584" y="899"/>
                    <a:pt x="588" y="899"/>
                  </a:cubicBezTo>
                  <a:cubicBezTo>
                    <a:pt x="590" y="899"/>
                    <a:pt x="590" y="900"/>
                    <a:pt x="589" y="902"/>
                  </a:cubicBezTo>
                  <a:lnTo>
                    <a:pt x="594" y="902"/>
                  </a:lnTo>
                  <a:cubicBezTo>
                    <a:pt x="589" y="907"/>
                    <a:pt x="588" y="909"/>
                    <a:pt x="586" y="910"/>
                  </a:cubicBezTo>
                  <a:lnTo>
                    <a:pt x="586" y="910"/>
                  </a:lnTo>
                  <a:cubicBezTo>
                    <a:pt x="589" y="909"/>
                    <a:pt x="591" y="908"/>
                    <a:pt x="593" y="908"/>
                  </a:cubicBezTo>
                  <a:cubicBezTo>
                    <a:pt x="595" y="908"/>
                    <a:pt x="596" y="910"/>
                    <a:pt x="594" y="913"/>
                  </a:cubicBezTo>
                  <a:lnTo>
                    <a:pt x="583" y="913"/>
                  </a:lnTo>
                  <a:cubicBezTo>
                    <a:pt x="572" y="925"/>
                    <a:pt x="578" y="919"/>
                    <a:pt x="578" y="925"/>
                  </a:cubicBezTo>
                  <a:lnTo>
                    <a:pt x="572" y="930"/>
                  </a:lnTo>
                  <a:lnTo>
                    <a:pt x="578" y="930"/>
                  </a:lnTo>
                  <a:cubicBezTo>
                    <a:pt x="588" y="924"/>
                    <a:pt x="591" y="922"/>
                    <a:pt x="593" y="922"/>
                  </a:cubicBezTo>
                  <a:cubicBezTo>
                    <a:pt x="595" y="922"/>
                    <a:pt x="593" y="926"/>
                    <a:pt x="598" y="926"/>
                  </a:cubicBezTo>
                  <a:cubicBezTo>
                    <a:pt x="600" y="926"/>
                    <a:pt x="602" y="925"/>
                    <a:pt x="606" y="925"/>
                  </a:cubicBezTo>
                  <a:lnTo>
                    <a:pt x="606" y="925"/>
                  </a:lnTo>
                  <a:cubicBezTo>
                    <a:pt x="589" y="930"/>
                    <a:pt x="594" y="930"/>
                    <a:pt x="583" y="941"/>
                  </a:cubicBezTo>
                  <a:cubicBezTo>
                    <a:pt x="583" y="941"/>
                    <a:pt x="580" y="944"/>
                    <a:pt x="577" y="946"/>
                  </a:cubicBezTo>
                  <a:lnTo>
                    <a:pt x="577" y="946"/>
                  </a:lnTo>
                  <a:cubicBezTo>
                    <a:pt x="576" y="946"/>
                    <a:pt x="576" y="946"/>
                    <a:pt x="576" y="946"/>
                  </a:cubicBezTo>
                  <a:cubicBezTo>
                    <a:pt x="575" y="946"/>
                    <a:pt x="574" y="946"/>
                    <a:pt x="572" y="947"/>
                  </a:cubicBezTo>
                  <a:cubicBezTo>
                    <a:pt x="574" y="947"/>
                    <a:pt x="575" y="947"/>
                    <a:pt x="577" y="946"/>
                  </a:cubicBezTo>
                  <a:lnTo>
                    <a:pt x="577" y="946"/>
                  </a:lnTo>
                  <a:cubicBezTo>
                    <a:pt x="579" y="947"/>
                    <a:pt x="576" y="954"/>
                    <a:pt x="580" y="954"/>
                  </a:cubicBezTo>
                  <a:cubicBezTo>
                    <a:pt x="580" y="954"/>
                    <a:pt x="582" y="953"/>
                    <a:pt x="583" y="953"/>
                  </a:cubicBezTo>
                  <a:lnTo>
                    <a:pt x="583" y="953"/>
                  </a:lnTo>
                  <a:cubicBezTo>
                    <a:pt x="583" y="953"/>
                    <a:pt x="589" y="953"/>
                    <a:pt x="578" y="958"/>
                  </a:cubicBezTo>
                  <a:cubicBezTo>
                    <a:pt x="583" y="958"/>
                    <a:pt x="583" y="953"/>
                    <a:pt x="589" y="953"/>
                  </a:cubicBezTo>
                  <a:cubicBezTo>
                    <a:pt x="589" y="964"/>
                    <a:pt x="589" y="969"/>
                    <a:pt x="589" y="975"/>
                  </a:cubicBezTo>
                  <a:cubicBezTo>
                    <a:pt x="583" y="969"/>
                    <a:pt x="589" y="969"/>
                    <a:pt x="578" y="964"/>
                  </a:cubicBezTo>
                  <a:lnTo>
                    <a:pt x="578" y="964"/>
                  </a:lnTo>
                  <a:cubicBezTo>
                    <a:pt x="578" y="964"/>
                    <a:pt x="589" y="975"/>
                    <a:pt x="589" y="981"/>
                  </a:cubicBezTo>
                  <a:cubicBezTo>
                    <a:pt x="583" y="981"/>
                    <a:pt x="578" y="975"/>
                    <a:pt x="566" y="969"/>
                  </a:cubicBezTo>
                  <a:lnTo>
                    <a:pt x="572" y="964"/>
                  </a:lnTo>
                  <a:cubicBezTo>
                    <a:pt x="569" y="961"/>
                    <a:pt x="568" y="960"/>
                    <a:pt x="566" y="960"/>
                  </a:cubicBezTo>
                  <a:cubicBezTo>
                    <a:pt x="563" y="960"/>
                    <a:pt x="565" y="969"/>
                    <a:pt x="561" y="969"/>
                  </a:cubicBezTo>
                  <a:lnTo>
                    <a:pt x="561" y="964"/>
                  </a:lnTo>
                  <a:lnTo>
                    <a:pt x="561" y="964"/>
                  </a:lnTo>
                  <a:cubicBezTo>
                    <a:pt x="555" y="975"/>
                    <a:pt x="566" y="986"/>
                    <a:pt x="561" y="992"/>
                  </a:cubicBezTo>
                  <a:lnTo>
                    <a:pt x="566" y="992"/>
                  </a:lnTo>
                  <a:cubicBezTo>
                    <a:pt x="571" y="998"/>
                    <a:pt x="570" y="1000"/>
                    <a:pt x="568" y="1000"/>
                  </a:cubicBezTo>
                  <a:cubicBezTo>
                    <a:pt x="567" y="1000"/>
                    <a:pt x="565" y="999"/>
                    <a:pt x="564" y="999"/>
                  </a:cubicBezTo>
                  <a:lnTo>
                    <a:pt x="564" y="999"/>
                  </a:lnTo>
                  <a:cubicBezTo>
                    <a:pt x="563" y="999"/>
                    <a:pt x="563" y="1000"/>
                    <a:pt x="566" y="1003"/>
                  </a:cubicBezTo>
                  <a:lnTo>
                    <a:pt x="550" y="992"/>
                  </a:lnTo>
                  <a:lnTo>
                    <a:pt x="550" y="992"/>
                  </a:lnTo>
                  <a:cubicBezTo>
                    <a:pt x="550" y="997"/>
                    <a:pt x="555" y="1009"/>
                    <a:pt x="555" y="1014"/>
                  </a:cubicBezTo>
                  <a:cubicBezTo>
                    <a:pt x="552" y="1011"/>
                    <a:pt x="550" y="1009"/>
                    <a:pt x="548" y="1006"/>
                  </a:cubicBezTo>
                  <a:lnTo>
                    <a:pt x="548" y="1006"/>
                  </a:lnTo>
                  <a:cubicBezTo>
                    <a:pt x="552" y="1014"/>
                    <a:pt x="554" y="1020"/>
                    <a:pt x="550" y="1020"/>
                  </a:cubicBezTo>
                  <a:cubicBezTo>
                    <a:pt x="543" y="1016"/>
                    <a:pt x="539" y="1014"/>
                    <a:pt x="536" y="1014"/>
                  </a:cubicBezTo>
                  <a:cubicBezTo>
                    <a:pt x="529" y="1014"/>
                    <a:pt x="530" y="1022"/>
                    <a:pt x="522" y="1022"/>
                  </a:cubicBezTo>
                  <a:cubicBezTo>
                    <a:pt x="519" y="1022"/>
                    <a:pt x="515" y="1022"/>
                    <a:pt x="510" y="1020"/>
                  </a:cubicBezTo>
                  <a:lnTo>
                    <a:pt x="510" y="1020"/>
                  </a:lnTo>
                  <a:cubicBezTo>
                    <a:pt x="516" y="1037"/>
                    <a:pt x="494" y="1042"/>
                    <a:pt x="494" y="1053"/>
                  </a:cubicBezTo>
                  <a:cubicBezTo>
                    <a:pt x="522" y="1059"/>
                    <a:pt x="494" y="1059"/>
                    <a:pt x="522" y="1065"/>
                  </a:cubicBezTo>
                  <a:cubicBezTo>
                    <a:pt x="522" y="1070"/>
                    <a:pt x="522" y="1070"/>
                    <a:pt x="516" y="1070"/>
                  </a:cubicBezTo>
                  <a:lnTo>
                    <a:pt x="499" y="1076"/>
                  </a:lnTo>
                  <a:cubicBezTo>
                    <a:pt x="494" y="1076"/>
                    <a:pt x="494" y="1070"/>
                    <a:pt x="488" y="1070"/>
                  </a:cubicBezTo>
                  <a:cubicBezTo>
                    <a:pt x="486" y="1072"/>
                    <a:pt x="484" y="1073"/>
                    <a:pt x="482" y="1073"/>
                  </a:cubicBezTo>
                  <a:cubicBezTo>
                    <a:pt x="478" y="1073"/>
                    <a:pt x="473" y="1070"/>
                    <a:pt x="466" y="1070"/>
                  </a:cubicBezTo>
                  <a:lnTo>
                    <a:pt x="466" y="1070"/>
                  </a:lnTo>
                  <a:cubicBezTo>
                    <a:pt x="477" y="1070"/>
                    <a:pt x="482" y="1076"/>
                    <a:pt x="477" y="1081"/>
                  </a:cubicBezTo>
                  <a:lnTo>
                    <a:pt x="488" y="1076"/>
                  </a:lnTo>
                  <a:lnTo>
                    <a:pt x="488" y="1076"/>
                  </a:lnTo>
                  <a:cubicBezTo>
                    <a:pt x="505" y="1087"/>
                    <a:pt x="466" y="1081"/>
                    <a:pt x="477" y="1093"/>
                  </a:cubicBezTo>
                  <a:lnTo>
                    <a:pt x="471" y="1087"/>
                  </a:lnTo>
                  <a:lnTo>
                    <a:pt x="471" y="1087"/>
                  </a:lnTo>
                  <a:cubicBezTo>
                    <a:pt x="477" y="1093"/>
                    <a:pt x="466" y="1109"/>
                    <a:pt x="488" y="1115"/>
                  </a:cubicBezTo>
                  <a:lnTo>
                    <a:pt x="477" y="1115"/>
                  </a:lnTo>
                  <a:cubicBezTo>
                    <a:pt x="471" y="1126"/>
                    <a:pt x="499" y="1143"/>
                    <a:pt x="488" y="1149"/>
                  </a:cubicBezTo>
                  <a:lnTo>
                    <a:pt x="482" y="1149"/>
                  </a:lnTo>
                  <a:cubicBezTo>
                    <a:pt x="482" y="1154"/>
                    <a:pt x="494" y="1154"/>
                    <a:pt x="488" y="1154"/>
                  </a:cubicBezTo>
                  <a:lnTo>
                    <a:pt x="482" y="1154"/>
                  </a:lnTo>
                  <a:cubicBezTo>
                    <a:pt x="482" y="1160"/>
                    <a:pt x="494" y="1160"/>
                    <a:pt x="488" y="1165"/>
                  </a:cubicBezTo>
                  <a:lnTo>
                    <a:pt x="482" y="1165"/>
                  </a:lnTo>
                  <a:cubicBezTo>
                    <a:pt x="471" y="1177"/>
                    <a:pt x="505" y="1177"/>
                    <a:pt x="510" y="1182"/>
                  </a:cubicBezTo>
                  <a:cubicBezTo>
                    <a:pt x="488" y="1188"/>
                    <a:pt x="488" y="1199"/>
                    <a:pt x="482" y="1205"/>
                  </a:cubicBezTo>
                  <a:cubicBezTo>
                    <a:pt x="482" y="1221"/>
                    <a:pt x="505" y="1221"/>
                    <a:pt x="516" y="1233"/>
                  </a:cubicBezTo>
                  <a:cubicBezTo>
                    <a:pt x="499" y="1249"/>
                    <a:pt x="522" y="1255"/>
                    <a:pt x="516" y="1277"/>
                  </a:cubicBezTo>
                  <a:cubicBezTo>
                    <a:pt x="522" y="1272"/>
                    <a:pt x="533" y="1266"/>
                    <a:pt x="533" y="1266"/>
                  </a:cubicBezTo>
                  <a:cubicBezTo>
                    <a:pt x="533" y="1272"/>
                    <a:pt x="550" y="1266"/>
                    <a:pt x="533" y="1277"/>
                  </a:cubicBezTo>
                  <a:lnTo>
                    <a:pt x="533" y="1272"/>
                  </a:lnTo>
                  <a:cubicBezTo>
                    <a:pt x="522" y="1289"/>
                    <a:pt x="527" y="1289"/>
                    <a:pt x="533" y="1294"/>
                  </a:cubicBezTo>
                  <a:lnTo>
                    <a:pt x="550" y="1277"/>
                  </a:lnTo>
                  <a:lnTo>
                    <a:pt x="550" y="1277"/>
                  </a:lnTo>
                  <a:cubicBezTo>
                    <a:pt x="533" y="1311"/>
                    <a:pt x="583" y="1289"/>
                    <a:pt x="566" y="1317"/>
                  </a:cubicBezTo>
                  <a:lnTo>
                    <a:pt x="578" y="1317"/>
                  </a:lnTo>
                  <a:lnTo>
                    <a:pt x="572" y="1328"/>
                  </a:lnTo>
                  <a:cubicBezTo>
                    <a:pt x="578" y="1333"/>
                    <a:pt x="578" y="1339"/>
                    <a:pt x="589" y="1339"/>
                  </a:cubicBezTo>
                  <a:lnTo>
                    <a:pt x="583" y="1345"/>
                  </a:lnTo>
                  <a:cubicBezTo>
                    <a:pt x="584" y="1345"/>
                    <a:pt x="584" y="1345"/>
                    <a:pt x="585" y="1345"/>
                  </a:cubicBezTo>
                  <a:cubicBezTo>
                    <a:pt x="592" y="1345"/>
                    <a:pt x="608" y="1322"/>
                    <a:pt x="611" y="1322"/>
                  </a:cubicBezTo>
                  <a:cubicBezTo>
                    <a:pt x="611" y="1322"/>
                    <a:pt x="611" y="1322"/>
                    <a:pt x="611" y="1322"/>
                  </a:cubicBezTo>
                  <a:lnTo>
                    <a:pt x="606" y="1339"/>
                  </a:lnTo>
                  <a:cubicBezTo>
                    <a:pt x="610" y="1343"/>
                    <a:pt x="614" y="1354"/>
                    <a:pt x="623" y="1354"/>
                  </a:cubicBezTo>
                  <a:cubicBezTo>
                    <a:pt x="626" y="1354"/>
                    <a:pt x="630" y="1353"/>
                    <a:pt x="634" y="1350"/>
                  </a:cubicBezTo>
                  <a:lnTo>
                    <a:pt x="634" y="1350"/>
                  </a:lnTo>
                  <a:cubicBezTo>
                    <a:pt x="628" y="1356"/>
                    <a:pt x="628" y="1361"/>
                    <a:pt x="628" y="1361"/>
                  </a:cubicBezTo>
                  <a:cubicBezTo>
                    <a:pt x="628" y="1361"/>
                    <a:pt x="631" y="1366"/>
                    <a:pt x="635" y="1366"/>
                  </a:cubicBezTo>
                  <a:cubicBezTo>
                    <a:pt x="638" y="1366"/>
                    <a:pt x="641" y="1364"/>
                    <a:pt x="644" y="1355"/>
                  </a:cubicBezTo>
                  <a:lnTo>
                    <a:pt x="644" y="1355"/>
                  </a:lnTo>
                  <a:cubicBezTo>
                    <a:pt x="644" y="1358"/>
                    <a:pt x="645" y="1359"/>
                    <a:pt x="647" y="1359"/>
                  </a:cubicBezTo>
                  <a:cubicBezTo>
                    <a:pt x="651" y="1359"/>
                    <a:pt x="658" y="1354"/>
                    <a:pt x="662" y="1350"/>
                  </a:cubicBezTo>
                  <a:lnTo>
                    <a:pt x="662" y="1350"/>
                  </a:lnTo>
                  <a:lnTo>
                    <a:pt x="656" y="1361"/>
                  </a:lnTo>
                  <a:cubicBezTo>
                    <a:pt x="667" y="1350"/>
                    <a:pt x="667" y="1345"/>
                    <a:pt x="673" y="1339"/>
                  </a:cubicBezTo>
                  <a:cubicBezTo>
                    <a:pt x="678" y="1345"/>
                    <a:pt x="673" y="1350"/>
                    <a:pt x="673" y="1350"/>
                  </a:cubicBezTo>
                  <a:cubicBezTo>
                    <a:pt x="673" y="1351"/>
                    <a:pt x="673" y="1351"/>
                    <a:pt x="673" y="1351"/>
                  </a:cubicBezTo>
                  <a:cubicBezTo>
                    <a:pt x="674" y="1351"/>
                    <a:pt x="678" y="1343"/>
                    <a:pt x="682" y="1343"/>
                  </a:cubicBezTo>
                  <a:cubicBezTo>
                    <a:pt x="682" y="1343"/>
                    <a:pt x="683" y="1344"/>
                    <a:pt x="684" y="1345"/>
                  </a:cubicBezTo>
                  <a:lnTo>
                    <a:pt x="678" y="1350"/>
                  </a:lnTo>
                  <a:cubicBezTo>
                    <a:pt x="680" y="1352"/>
                    <a:pt x="681" y="1352"/>
                    <a:pt x="682" y="1352"/>
                  </a:cubicBezTo>
                  <a:cubicBezTo>
                    <a:pt x="685" y="1352"/>
                    <a:pt x="686" y="1347"/>
                    <a:pt x="690" y="1339"/>
                  </a:cubicBezTo>
                  <a:cubicBezTo>
                    <a:pt x="690" y="1339"/>
                    <a:pt x="695" y="1345"/>
                    <a:pt x="695" y="1356"/>
                  </a:cubicBezTo>
                  <a:cubicBezTo>
                    <a:pt x="695" y="1351"/>
                    <a:pt x="699" y="1343"/>
                    <a:pt x="700" y="1343"/>
                  </a:cubicBezTo>
                  <a:cubicBezTo>
                    <a:pt x="701" y="1343"/>
                    <a:pt x="701" y="1344"/>
                    <a:pt x="701" y="1345"/>
                  </a:cubicBezTo>
                  <a:cubicBezTo>
                    <a:pt x="701" y="1350"/>
                    <a:pt x="701" y="1350"/>
                    <a:pt x="701" y="1356"/>
                  </a:cubicBezTo>
                  <a:cubicBezTo>
                    <a:pt x="702" y="1356"/>
                    <a:pt x="702" y="1357"/>
                    <a:pt x="703" y="1357"/>
                  </a:cubicBezTo>
                  <a:cubicBezTo>
                    <a:pt x="707" y="1357"/>
                    <a:pt x="710" y="1347"/>
                    <a:pt x="714" y="1347"/>
                  </a:cubicBezTo>
                  <a:cubicBezTo>
                    <a:pt x="715" y="1347"/>
                    <a:pt x="717" y="1348"/>
                    <a:pt x="718" y="1350"/>
                  </a:cubicBezTo>
                  <a:cubicBezTo>
                    <a:pt x="718" y="1356"/>
                    <a:pt x="718" y="1361"/>
                    <a:pt x="718" y="1361"/>
                  </a:cubicBezTo>
                  <a:cubicBezTo>
                    <a:pt x="712" y="1361"/>
                    <a:pt x="707" y="1361"/>
                    <a:pt x="707" y="1356"/>
                  </a:cubicBezTo>
                  <a:lnTo>
                    <a:pt x="707" y="1356"/>
                  </a:lnTo>
                  <a:cubicBezTo>
                    <a:pt x="707" y="1367"/>
                    <a:pt x="712" y="1373"/>
                    <a:pt x="707" y="1389"/>
                  </a:cubicBezTo>
                  <a:cubicBezTo>
                    <a:pt x="711" y="1380"/>
                    <a:pt x="716" y="1366"/>
                    <a:pt x="721" y="1366"/>
                  </a:cubicBezTo>
                  <a:cubicBezTo>
                    <a:pt x="722" y="1366"/>
                    <a:pt x="723" y="1366"/>
                    <a:pt x="723" y="1367"/>
                  </a:cubicBezTo>
                  <a:cubicBezTo>
                    <a:pt x="723" y="1367"/>
                    <a:pt x="723" y="1367"/>
                    <a:pt x="723" y="1373"/>
                  </a:cubicBezTo>
                  <a:cubicBezTo>
                    <a:pt x="729" y="1373"/>
                    <a:pt x="729" y="1373"/>
                    <a:pt x="729" y="1367"/>
                  </a:cubicBezTo>
                  <a:cubicBezTo>
                    <a:pt x="729" y="1373"/>
                    <a:pt x="729" y="1373"/>
                    <a:pt x="735" y="1373"/>
                  </a:cubicBezTo>
                  <a:lnTo>
                    <a:pt x="740" y="1367"/>
                  </a:lnTo>
                  <a:lnTo>
                    <a:pt x="740" y="1367"/>
                  </a:lnTo>
                  <a:cubicBezTo>
                    <a:pt x="736" y="1371"/>
                    <a:pt x="735" y="1372"/>
                    <a:pt x="735" y="1375"/>
                  </a:cubicBezTo>
                  <a:lnTo>
                    <a:pt x="735" y="1375"/>
                  </a:lnTo>
                  <a:cubicBezTo>
                    <a:pt x="735" y="1374"/>
                    <a:pt x="735" y="1373"/>
                    <a:pt x="735" y="1373"/>
                  </a:cubicBezTo>
                  <a:cubicBezTo>
                    <a:pt x="735" y="1378"/>
                    <a:pt x="735" y="1378"/>
                    <a:pt x="735" y="1378"/>
                  </a:cubicBezTo>
                  <a:cubicBezTo>
                    <a:pt x="735" y="1377"/>
                    <a:pt x="735" y="1376"/>
                    <a:pt x="735" y="1375"/>
                  </a:cubicBezTo>
                  <a:lnTo>
                    <a:pt x="735" y="1375"/>
                  </a:lnTo>
                  <a:cubicBezTo>
                    <a:pt x="735" y="1379"/>
                    <a:pt x="736" y="1380"/>
                    <a:pt x="737" y="1380"/>
                  </a:cubicBezTo>
                  <a:cubicBezTo>
                    <a:pt x="739" y="1380"/>
                    <a:pt x="740" y="1378"/>
                    <a:pt x="740" y="1378"/>
                  </a:cubicBezTo>
                  <a:cubicBezTo>
                    <a:pt x="740" y="1367"/>
                    <a:pt x="746" y="1367"/>
                    <a:pt x="740" y="1356"/>
                  </a:cubicBezTo>
                  <a:cubicBezTo>
                    <a:pt x="740" y="1356"/>
                    <a:pt x="740" y="1356"/>
                    <a:pt x="740" y="1361"/>
                  </a:cubicBezTo>
                  <a:lnTo>
                    <a:pt x="735" y="1361"/>
                  </a:lnTo>
                  <a:cubicBezTo>
                    <a:pt x="735" y="1357"/>
                    <a:pt x="735" y="1353"/>
                    <a:pt x="736" y="1353"/>
                  </a:cubicBezTo>
                  <a:cubicBezTo>
                    <a:pt x="737" y="1353"/>
                    <a:pt x="738" y="1354"/>
                    <a:pt x="740" y="1356"/>
                  </a:cubicBezTo>
                  <a:cubicBezTo>
                    <a:pt x="740" y="1345"/>
                    <a:pt x="740" y="1339"/>
                    <a:pt x="740" y="1333"/>
                  </a:cubicBezTo>
                  <a:cubicBezTo>
                    <a:pt x="746" y="1350"/>
                    <a:pt x="751" y="1361"/>
                    <a:pt x="757" y="1373"/>
                  </a:cubicBezTo>
                  <a:cubicBezTo>
                    <a:pt x="763" y="1361"/>
                    <a:pt x="774" y="1367"/>
                    <a:pt x="774" y="1339"/>
                  </a:cubicBezTo>
                  <a:cubicBezTo>
                    <a:pt x="774" y="1338"/>
                    <a:pt x="774" y="1337"/>
                    <a:pt x="774" y="1337"/>
                  </a:cubicBezTo>
                  <a:cubicBezTo>
                    <a:pt x="776" y="1337"/>
                    <a:pt x="779" y="1346"/>
                    <a:pt x="779" y="1350"/>
                  </a:cubicBezTo>
                  <a:cubicBezTo>
                    <a:pt x="779" y="1350"/>
                    <a:pt x="779" y="1350"/>
                    <a:pt x="779" y="1356"/>
                  </a:cubicBezTo>
                  <a:cubicBezTo>
                    <a:pt x="779" y="1350"/>
                    <a:pt x="791" y="1350"/>
                    <a:pt x="785" y="1333"/>
                  </a:cubicBezTo>
                  <a:lnTo>
                    <a:pt x="785" y="1333"/>
                  </a:lnTo>
                  <a:cubicBezTo>
                    <a:pt x="794" y="1338"/>
                    <a:pt x="792" y="1346"/>
                    <a:pt x="794" y="1346"/>
                  </a:cubicBezTo>
                  <a:cubicBezTo>
                    <a:pt x="794" y="1346"/>
                    <a:pt x="795" y="1346"/>
                    <a:pt x="796" y="1345"/>
                  </a:cubicBezTo>
                  <a:lnTo>
                    <a:pt x="796" y="1350"/>
                  </a:lnTo>
                  <a:cubicBezTo>
                    <a:pt x="799" y="1353"/>
                    <a:pt x="802" y="1355"/>
                    <a:pt x="803" y="1355"/>
                  </a:cubicBezTo>
                  <a:cubicBezTo>
                    <a:pt x="813" y="1355"/>
                    <a:pt x="808" y="1321"/>
                    <a:pt x="819" y="1321"/>
                  </a:cubicBezTo>
                  <a:cubicBezTo>
                    <a:pt x="822" y="1321"/>
                    <a:pt x="825" y="1323"/>
                    <a:pt x="830" y="1328"/>
                  </a:cubicBezTo>
                  <a:cubicBezTo>
                    <a:pt x="830" y="1324"/>
                    <a:pt x="828" y="1323"/>
                    <a:pt x="826" y="1322"/>
                  </a:cubicBezTo>
                  <a:lnTo>
                    <a:pt x="826" y="1322"/>
                  </a:lnTo>
                  <a:cubicBezTo>
                    <a:pt x="827" y="1323"/>
                    <a:pt x="828" y="1323"/>
                    <a:pt x="829" y="1323"/>
                  </a:cubicBezTo>
                  <a:cubicBezTo>
                    <a:pt x="849" y="1323"/>
                    <a:pt x="849" y="1298"/>
                    <a:pt x="869" y="1298"/>
                  </a:cubicBezTo>
                  <a:cubicBezTo>
                    <a:pt x="872" y="1298"/>
                    <a:pt x="876" y="1298"/>
                    <a:pt x="880" y="1300"/>
                  </a:cubicBezTo>
                  <a:cubicBezTo>
                    <a:pt x="886" y="1300"/>
                    <a:pt x="880" y="1289"/>
                    <a:pt x="875" y="1283"/>
                  </a:cubicBezTo>
                  <a:lnTo>
                    <a:pt x="875" y="1283"/>
                  </a:lnTo>
                  <a:lnTo>
                    <a:pt x="886" y="1289"/>
                  </a:lnTo>
                  <a:lnTo>
                    <a:pt x="880" y="1277"/>
                  </a:lnTo>
                  <a:cubicBezTo>
                    <a:pt x="879" y="1273"/>
                    <a:pt x="880" y="1272"/>
                    <a:pt x="883" y="1272"/>
                  </a:cubicBezTo>
                  <a:cubicBezTo>
                    <a:pt x="888" y="1272"/>
                    <a:pt x="896" y="1275"/>
                    <a:pt x="901" y="1275"/>
                  </a:cubicBezTo>
                  <a:cubicBezTo>
                    <a:pt x="905" y="1275"/>
                    <a:pt x="906" y="1273"/>
                    <a:pt x="903" y="1266"/>
                  </a:cubicBezTo>
                  <a:lnTo>
                    <a:pt x="891" y="1261"/>
                  </a:lnTo>
                  <a:cubicBezTo>
                    <a:pt x="896" y="1261"/>
                    <a:pt x="897" y="1253"/>
                    <a:pt x="900" y="1253"/>
                  </a:cubicBezTo>
                  <a:cubicBezTo>
                    <a:pt x="901" y="1253"/>
                    <a:pt x="901" y="1254"/>
                    <a:pt x="903" y="1255"/>
                  </a:cubicBezTo>
                  <a:cubicBezTo>
                    <a:pt x="903" y="1255"/>
                    <a:pt x="897" y="1249"/>
                    <a:pt x="903" y="1249"/>
                  </a:cubicBezTo>
                  <a:lnTo>
                    <a:pt x="908" y="1255"/>
                  </a:lnTo>
                  <a:cubicBezTo>
                    <a:pt x="908" y="1249"/>
                    <a:pt x="903" y="1244"/>
                    <a:pt x="903" y="1244"/>
                  </a:cubicBezTo>
                  <a:cubicBezTo>
                    <a:pt x="903" y="1243"/>
                    <a:pt x="904" y="1243"/>
                    <a:pt x="905" y="1243"/>
                  </a:cubicBezTo>
                  <a:cubicBezTo>
                    <a:pt x="910" y="1243"/>
                    <a:pt x="920" y="1253"/>
                    <a:pt x="926" y="1253"/>
                  </a:cubicBezTo>
                  <a:cubicBezTo>
                    <a:pt x="928" y="1253"/>
                    <a:pt x="929" y="1252"/>
                    <a:pt x="931" y="1249"/>
                  </a:cubicBezTo>
                  <a:cubicBezTo>
                    <a:pt x="931" y="1244"/>
                    <a:pt x="919" y="1233"/>
                    <a:pt x="914" y="1227"/>
                  </a:cubicBezTo>
                  <a:cubicBezTo>
                    <a:pt x="914" y="1230"/>
                    <a:pt x="912" y="1231"/>
                    <a:pt x="910" y="1231"/>
                  </a:cubicBezTo>
                  <a:cubicBezTo>
                    <a:pt x="908" y="1231"/>
                    <a:pt x="905" y="1230"/>
                    <a:pt x="903" y="1227"/>
                  </a:cubicBezTo>
                  <a:lnTo>
                    <a:pt x="897" y="1221"/>
                  </a:lnTo>
                  <a:cubicBezTo>
                    <a:pt x="891" y="1216"/>
                    <a:pt x="886" y="1216"/>
                    <a:pt x="875" y="1210"/>
                  </a:cubicBezTo>
                  <a:lnTo>
                    <a:pt x="880" y="1210"/>
                  </a:lnTo>
                  <a:lnTo>
                    <a:pt x="863" y="1199"/>
                  </a:lnTo>
                  <a:lnTo>
                    <a:pt x="863" y="1199"/>
                  </a:lnTo>
                  <a:lnTo>
                    <a:pt x="869" y="1205"/>
                  </a:lnTo>
                  <a:cubicBezTo>
                    <a:pt x="863" y="1199"/>
                    <a:pt x="852" y="1199"/>
                    <a:pt x="847" y="1199"/>
                  </a:cubicBezTo>
                  <a:lnTo>
                    <a:pt x="858" y="1205"/>
                  </a:lnTo>
                  <a:lnTo>
                    <a:pt x="847" y="1205"/>
                  </a:lnTo>
                  <a:lnTo>
                    <a:pt x="847" y="1199"/>
                  </a:lnTo>
                  <a:cubicBezTo>
                    <a:pt x="843" y="1197"/>
                    <a:pt x="842" y="1197"/>
                    <a:pt x="842" y="1197"/>
                  </a:cubicBezTo>
                  <a:lnTo>
                    <a:pt x="842" y="1197"/>
                  </a:lnTo>
                  <a:cubicBezTo>
                    <a:pt x="841" y="1197"/>
                    <a:pt x="847" y="1201"/>
                    <a:pt x="847" y="1205"/>
                  </a:cubicBezTo>
                  <a:cubicBezTo>
                    <a:pt x="847" y="1205"/>
                    <a:pt x="841" y="1199"/>
                    <a:pt x="841" y="1199"/>
                  </a:cubicBezTo>
                  <a:lnTo>
                    <a:pt x="841" y="1199"/>
                  </a:lnTo>
                  <a:lnTo>
                    <a:pt x="850" y="1213"/>
                  </a:lnTo>
                  <a:lnTo>
                    <a:pt x="850" y="1213"/>
                  </a:lnTo>
                  <a:cubicBezTo>
                    <a:pt x="849" y="1212"/>
                    <a:pt x="849" y="1212"/>
                    <a:pt x="848" y="1212"/>
                  </a:cubicBezTo>
                  <a:lnTo>
                    <a:pt x="848" y="1212"/>
                  </a:lnTo>
                  <a:cubicBezTo>
                    <a:pt x="849" y="1213"/>
                    <a:pt x="851" y="1214"/>
                    <a:pt x="852" y="1216"/>
                  </a:cubicBezTo>
                  <a:lnTo>
                    <a:pt x="850" y="1213"/>
                  </a:lnTo>
                  <a:lnTo>
                    <a:pt x="850" y="1213"/>
                  </a:lnTo>
                  <a:cubicBezTo>
                    <a:pt x="853" y="1215"/>
                    <a:pt x="856" y="1217"/>
                    <a:pt x="858" y="1221"/>
                  </a:cubicBezTo>
                  <a:cubicBezTo>
                    <a:pt x="850" y="1217"/>
                    <a:pt x="845" y="1213"/>
                    <a:pt x="844" y="1213"/>
                  </a:cubicBezTo>
                  <a:lnTo>
                    <a:pt x="844" y="1213"/>
                  </a:lnTo>
                  <a:cubicBezTo>
                    <a:pt x="844" y="1213"/>
                    <a:pt x="845" y="1214"/>
                    <a:pt x="847" y="1216"/>
                  </a:cubicBezTo>
                  <a:cubicBezTo>
                    <a:pt x="841" y="1210"/>
                    <a:pt x="841" y="1210"/>
                    <a:pt x="835" y="1210"/>
                  </a:cubicBezTo>
                  <a:cubicBezTo>
                    <a:pt x="841" y="1216"/>
                    <a:pt x="835" y="1216"/>
                    <a:pt x="847" y="1221"/>
                  </a:cubicBezTo>
                  <a:cubicBezTo>
                    <a:pt x="844" y="1220"/>
                    <a:pt x="842" y="1220"/>
                    <a:pt x="841" y="1220"/>
                  </a:cubicBezTo>
                  <a:cubicBezTo>
                    <a:pt x="839" y="1220"/>
                    <a:pt x="838" y="1221"/>
                    <a:pt x="837" y="1221"/>
                  </a:cubicBezTo>
                  <a:cubicBezTo>
                    <a:pt x="836" y="1221"/>
                    <a:pt x="834" y="1220"/>
                    <a:pt x="830" y="1216"/>
                  </a:cubicBezTo>
                  <a:lnTo>
                    <a:pt x="830" y="1216"/>
                  </a:lnTo>
                  <a:cubicBezTo>
                    <a:pt x="830" y="1221"/>
                    <a:pt x="835" y="1227"/>
                    <a:pt x="835" y="1233"/>
                  </a:cubicBezTo>
                  <a:cubicBezTo>
                    <a:pt x="829" y="1224"/>
                    <a:pt x="826" y="1222"/>
                    <a:pt x="825" y="1222"/>
                  </a:cubicBezTo>
                  <a:cubicBezTo>
                    <a:pt x="824" y="1222"/>
                    <a:pt x="824" y="1223"/>
                    <a:pt x="822" y="1223"/>
                  </a:cubicBezTo>
                  <a:cubicBezTo>
                    <a:pt x="821" y="1223"/>
                    <a:pt x="819" y="1221"/>
                    <a:pt x="813" y="1216"/>
                  </a:cubicBezTo>
                  <a:lnTo>
                    <a:pt x="813" y="1216"/>
                  </a:lnTo>
                  <a:cubicBezTo>
                    <a:pt x="826" y="1229"/>
                    <a:pt x="819" y="1228"/>
                    <a:pt x="818" y="1233"/>
                  </a:cubicBezTo>
                  <a:lnTo>
                    <a:pt x="818" y="1233"/>
                  </a:lnTo>
                  <a:cubicBezTo>
                    <a:pt x="813" y="1233"/>
                    <a:pt x="813" y="1232"/>
                    <a:pt x="807" y="1227"/>
                  </a:cubicBezTo>
                  <a:lnTo>
                    <a:pt x="807" y="1227"/>
                  </a:lnTo>
                  <a:cubicBezTo>
                    <a:pt x="819" y="1244"/>
                    <a:pt x="819" y="1249"/>
                    <a:pt x="824" y="1255"/>
                  </a:cubicBezTo>
                  <a:cubicBezTo>
                    <a:pt x="807" y="1244"/>
                    <a:pt x="813" y="1238"/>
                    <a:pt x="802" y="1227"/>
                  </a:cubicBezTo>
                  <a:lnTo>
                    <a:pt x="802" y="1227"/>
                  </a:lnTo>
                  <a:cubicBezTo>
                    <a:pt x="807" y="1238"/>
                    <a:pt x="807" y="1244"/>
                    <a:pt x="813" y="1249"/>
                  </a:cubicBezTo>
                  <a:cubicBezTo>
                    <a:pt x="809" y="1246"/>
                    <a:pt x="808" y="1247"/>
                    <a:pt x="806" y="1245"/>
                  </a:cubicBezTo>
                  <a:lnTo>
                    <a:pt x="806" y="1245"/>
                  </a:lnTo>
                  <a:cubicBezTo>
                    <a:pt x="807" y="1247"/>
                    <a:pt x="807" y="1247"/>
                    <a:pt x="807" y="1247"/>
                  </a:cubicBezTo>
                  <a:cubicBezTo>
                    <a:pt x="806" y="1247"/>
                    <a:pt x="805" y="1247"/>
                    <a:pt x="807" y="1255"/>
                  </a:cubicBezTo>
                  <a:cubicBezTo>
                    <a:pt x="799" y="1247"/>
                    <a:pt x="797" y="1239"/>
                    <a:pt x="796" y="1239"/>
                  </a:cubicBezTo>
                  <a:cubicBezTo>
                    <a:pt x="796" y="1239"/>
                    <a:pt x="796" y="1241"/>
                    <a:pt x="796" y="1244"/>
                  </a:cubicBezTo>
                  <a:cubicBezTo>
                    <a:pt x="795" y="1243"/>
                    <a:pt x="795" y="1242"/>
                    <a:pt x="794" y="1242"/>
                  </a:cubicBezTo>
                  <a:lnTo>
                    <a:pt x="794" y="1242"/>
                  </a:lnTo>
                  <a:cubicBezTo>
                    <a:pt x="796" y="1245"/>
                    <a:pt x="799" y="1249"/>
                    <a:pt x="802" y="1255"/>
                  </a:cubicBezTo>
                  <a:cubicBezTo>
                    <a:pt x="802" y="1256"/>
                    <a:pt x="801" y="1256"/>
                    <a:pt x="801" y="1256"/>
                  </a:cubicBezTo>
                  <a:cubicBezTo>
                    <a:pt x="799" y="1256"/>
                    <a:pt x="790" y="1243"/>
                    <a:pt x="785" y="1238"/>
                  </a:cubicBezTo>
                  <a:lnTo>
                    <a:pt x="785" y="1238"/>
                  </a:lnTo>
                  <a:cubicBezTo>
                    <a:pt x="785" y="1238"/>
                    <a:pt x="788" y="1249"/>
                    <a:pt x="790" y="1253"/>
                  </a:cubicBezTo>
                  <a:lnTo>
                    <a:pt x="790" y="1253"/>
                  </a:lnTo>
                  <a:cubicBezTo>
                    <a:pt x="788" y="1259"/>
                    <a:pt x="780" y="1257"/>
                    <a:pt x="785" y="1272"/>
                  </a:cubicBezTo>
                  <a:lnTo>
                    <a:pt x="785" y="1266"/>
                  </a:lnTo>
                  <a:cubicBezTo>
                    <a:pt x="785" y="1272"/>
                    <a:pt x="791" y="1283"/>
                    <a:pt x="791" y="1289"/>
                  </a:cubicBezTo>
                  <a:lnTo>
                    <a:pt x="791" y="1289"/>
                  </a:lnTo>
                  <a:cubicBezTo>
                    <a:pt x="791" y="1289"/>
                    <a:pt x="791" y="1283"/>
                    <a:pt x="785" y="1283"/>
                  </a:cubicBezTo>
                  <a:lnTo>
                    <a:pt x="785" y="1289"/>
                  </a:lnTo>
                  <a:cubicBezTo>
                    <a:pt x="779" y="1272"/>
                    <a:pt x="785" y="1283"/>
                    <a:pt x="785" y="1272"/>
                  </a:cubicBezTo>
                  <a:lnTo>
                    <a:pt x="785" y="1272"/>
                  </a:lnTo>
                  <a:cubicBezTo>
                    <a:pt x="779" y="1277"/>
                    <a:pt x="785" y="1289"/>
                    <a:pt x="779" y="1289"/>
                  </a:cubicBezTo>
                  <a:cubicBezTo>
                    <a:pt x="774" y="1272"/>
                    <a:pt x="785" y="1277"/>
                    <a:pt x="774" y="1266"/>
                  </a:cubicBezTo>
                  <a:lnTo>
                    <a:pt x="774" y="1266"/>
                  </a:lnTo>
                  <a:lnTo>
                    <a:pt x="779" y="1272"/>
                  </a:lnTo>
                  <a:cubicBezTo>
                    <a:pt x="774" y="1261"/>
                    <a:pt x="775" y="1261"/>
                    <a:pt x="777" y="1261"/>
                  </a:cubicBezTo>
                  <a:cubicBezTo>
                    <a:pt x="778" y="1261"/>
                    <a:pt x="779" y="1261"/>
                    <a:pt x="774" y="1249"/>
                  </a:cubicBezTo>
                  <a:cubicBezTo>
                    <a:pt x="773" y="1248"/>
                    <a:pt x="772" y="1248"/>
                    <a:pt x="771" y="1248"/>
                  </a:cubicBezTo>
                  <a:cubicBezTo>
                    <a:pt x="768" y="1248"/>
                    <a:pt x="767" y="1255"/>
                    <a:pt x="763" y="1255"/>
                  </a:cubicBezTo>
                  <a:cubicBezTo>
                    <a:pt x="763" y="1261"/>
                    <a:pt x="768" y="1266"/>
                    <a:pt x="768" y="1277"/>
                  </a:cubicBezTo>
                  <a:cubicBezTo>
                    <a:pt x="767" y="1280"/>
                    <a:pt x="767" y="1281"/>
                    <a:pt x="766" y="1281"/>
                  </a:cubicBezTo>
                  <a:cubicBezTo>
                    <a:pt x="761" y="1281"/>
                    <a:pt x="755" y="1255"/>
                    <a:pt x="752" y="1255"/>
                  </a:cubicBezTo>
                  <a:cubicBezTo>
                    <a:pt x="752" y="1255"/>
                    <a:pt x="751" y="1257"/>
                    <a:pt x="751" y="1261"/>
                  </a:cubicBezTo>
                  <a:cubicBezTo>
                    <a:pt x="756" y="1269"/>
                    <a:pt x="757" y="1281"/>
                    <a:pt x="754" y="1281"/>
                  </a:cubicBezTo>
                  <a:cubicBezTo>
                    <a:pt x="754" y="1281"/>
                    <a:pt x="753" y="1280"/>
                    <a:pt x="751" y="1277"/>
                  </a:cubicBezTo>
                  <a:lnTo>
                    <a:pt x="751" y="1261"/>
                  </a:lnTo>
                  <a:cubicBezTo>
                    <a:pt x="747" y="1261"/>
                    <a:pt x="750" y="1280"/>
                    <a:pt x="748" y="1280"/>
                  </a:cubicBezTo>
                  <a:cubicBezTo>
                    <a:pt x="747" y="1280"/>
                    <a:pt x="747" y="1279"/>
                    <a:pt x="746" y="1277"/>
                  </a:cubicBezTo>
                  <a:lnTo>
                    <a:pt x="740" y="1266"/>
                  </a:lnTo>
                  <a:cubicBezTo>
                    <a:pt x="735" y="1266"/>
                    <a:pt x="729" y="1277"/>
                    <a:pt x="723" y="1283"/>
                  </a:cubicBezTo>
                  <a:cubicBezTo>
                    <a:pt x="723" y="1277"/>
                    <a:pt x="729" y="1272"/>
                    <a:pt x="723" y="1266"/>
                  </a:cubicBezTo>
                  <a:cubicBezTo>
                    <a:pt x="722" y="1268"/>
                    <a:pt x="720" y="1268"/>
                    <a:pt x="719" y="1268"/>
                  </a:cubicBezTo>
                  <a:cubicBezTo>
                    <a:pt x="715" y="1268"/>
                    <a:pt x="711" y="1263"/>
                    <a:pt x="707" y="1255"/>
                  </a:cubicBezTo>
                  <a:lnTo>
                    <a:pt x="701" y="1266"/>
                  </a:lnTo>
                  <a:cubicBezTo>
                    <a:pt x="701" y="1268"/>
                    <a:pt x="701" y="1270"/>
                    <a:pt x="701" y="1272"/>
                  </a:cubicBezTo>
                  <a:cubicBezTo>
                    <a:pt x="695" y="1272"/>
                    <a:pt x="701" y="1261"/>
                    <a:pt x="701" y="1261"/>
                  </a:cubicBezTo>
                  <a:lnTo>
                    <a:pt x="701" y="1261"/>
                  </a:lnTo>
                  <a:cubicBezTo>
                    <a:pt x="697" y="1268"/>
                    <a:pt x="689" y="1275"/>
                    <a:pt x="684" y="1275"/>
                  </a:cubicBezTo>
                  <a:cubicBezTo>
                    <a:pt x="681" y="1275"/>
                    <a:pt x="678" y="1272"/>
                    <a:pt x="678" y="1266"/>
                  </a:cubicBezTo>
                  <a:lnTo>
                    <a:pt x="684" y="1261"/>
                  </a:lnTo>
                  <a:cubicBezTo>
                    <a:pt x="684" y="1260"/>
                    <a:pt x="683" y="1260"/>
                    <a:pt x="682" y="1260"/>
                  </a:cubicBezTo>
                  <a:cubicBezTo>
                    <a:pt x="679" y="1260"/>
                    <a:pt x="675" y="1266"/>
                    <a:pt x="672" y="1270"/>
                  </a:cubicBezTo>
                  <a:lnTo>
                    <a:pt x="672" y="1270"/>
                  </a:lnTo>
                  <a:cubicBezTo>
                    <a:pt x="666" y="1261"/>
                    <a:pt x="651" y="1265"/>
                    <a:pt x="656" y="1249"/>
                  </a:cubicBezTo>
                  <a:lnTo>
                    <a:pt x="656" y="1249"/>
                  </a:lnTo>
                  <a:cubicBezTo>
                    <a:pt x="654" y="1251"/>
                    <a:pt x="653" y="1252"/>
                    <a:pt x="652" y="1252"/>
                  </a:cubicBezTo>
                  <a:cubicBezTo>
                    <a:pt x="649" y="1252"/>
                    <a:pt x="651" y="1246"/>
                    <a:pt x="648" y="1246"/>
                  </a:cubicBezTo>
                  <a:cubicBezTo>
                    <a:pt x="647" y="1246"/>
                    <a:pt x="644" y="1248"/>
                    <a:pt x="639" y="1255"/>
                  </a:cubicBezTo>
                  <a:cubicBezTo>
                    <a:pt x="639" y="1244"/>
                    <a:pt x="645" y="1238"/>
                    <a:pt x="645" y="1227"/>
                  </a:cubicBezTo>
                  <a:lnTo>
                    <a:pt x="645" y="1227"/>
                  </a:lnTo>
                  <a:cubicBezTo>
                    <a:pt x="645" y="1227"/>
                    <a:pt x="642" y="1229"/>
                    <a:pt x="639" y="1233"/>
                  </a:cubicBezTo>
                  <a:lnTo>
                    <a:pt x="639" y="1233"/>
                  </a:lnTo>
                  <a:lnTo>
                    <a:pt x="628" y="1238"/>
                  </a:lnTo>
                  <a:lnTo>
                    <a:pt x="639" y="1227"/>
                  </a:lnTo>
                  <a:lnTo>
                    <a:pt x="634" y="1227"/>
                  </a:lnTo>
                  <a:cubicBezTo>
                    <a:pt x="634" y="1227"/>
                    <a:pt x="628" y="1233"/>
                    <a:pt x="628" y="1238"/>
                  </a:cubicBezTo>
                  <a:cubicBezTo>
                    <a:pt x="622" y="1238"/>
                    <a:pt x="628" y="1221"/>
                    <a:pt x="634" y="1216"/>
                  </a:cubicBezTo>
                  <a:lnTo>
                    <a:pt x="634" y="1216"/>
                  </a:lnTo>
                  <a:lnTo>
                    <a:pt x="622" y="1221"/>
                  </a:lnTo>
                  <a:cubicBezTo>
                    <a:pt x="622" y="1219"/>
                    <a:pt x="624" y="1217"/>
                    <a:pt x="625" y="1217"/>
                  </a:cubicBezTo>
                  <a:lnTo>
                    <a:pt x="625" y="1217"/>
                  </a:lnTo>
                  <a:cubicBezTo>
                    <a:pt x="625" y="1217"/>
                    <a:pt x="625" y="1217"/>
                    <a:pt x="625" y="1217"/>
                  </a:cubicBezTo>
                  <a:cubicBezTo>
                    <a:pt x="626" y="1217"/>
                    <a:pt x="626" y="1217"/>
                    <a:pt x="628" y="1216"/>
                  </a:cubicBezTo>
                  <a:lnTo>
                    <a:pt x="628" y="1216"/>
                  </a:lnTo>
                  <a:cubicBezTo>
                    <a:pt x="628" y="1216"/>
                    <a:pt x="626" y="1216"/>
                    <a:pt x="625" y="1217"/>
                  </a:cubicBezTo>
                  <a:lnTo>
                    <a:pt x="625" y="1217"/>
                  </a:lnTo>
                  <a:cubicBezTo>
                    <a:pt x="625" y="1215"/>
                    <a:pt x="633" y="1209"/>
                    <a:pt x="631" y="1209"/>
                  </a:cubicBezTo>
                  <a:lnTo>
                    <a:pt x="631" y="1209"/>
                  </a:lnTo>
                  <a:cubicBezTo>
                    <a:pt x="631" y="1209"/>
                    <a:pt x="630" y="1209"/>
                    <a:pt x="628" y="1210"/>
                  </a:cubicBezTo>
                  <a:cubicBezTo>
                    <a:pt x="628" y="1216"/>
                    <a:pt x="622" y="1216"/>
                    <a:pt x="617" y="1216"/>
                  </a:cubicBezTo>
                  <a:cubicBezTo>
                    <a:pt x="622" y="1210"/>
                    <a:pt x="622" y="1210"/>
                    <a:pt x="617" y="1210"/>
                  </a:cubicBezTo>
                  <a:lnTo>
                    <a:pt x="628" y="1205"/>
                  </a:lnTo>
                  <a:cubicBezTo>
                    <a:pt x="628" y="1199"/>
                    <a:pt x="617" y="1199"/>
                    <a:pt x="611" y="1193"/>
                  </a:cubicBezTo>
                  <a:lnTo>
                    <a:pt x="606" y="1193"/>
                  </a:lnTo>
                  <a:cubicBezTo>
                    <a:pt x="611" y="1188"/>
                    <a:pt x="611" y="1188"/>
                    <a:pt x="617" y="1188"/>
                  </a:cubicBezTo>
                  <a:cubicBezTo>
                    <a:pt x="608" y="1188"/>
                    <a:pt x="620" y="1181"/>
                    <a:pt x="617" y="1181"/>
                  </a:cubicBezTo>
                  <a:lnTo>
                    <a:pt x="617" y="1181"/>
                  </a:lnTo>
                  <a:cubicBezTo>
                    <a:pt x="616" y="1181"/>
                    <a:pt x="615" y="1181"/>
                    <a:pt x="611" y="1182"/>
                  </a:cubicBezTo>
                  <a:lnTo>
                    <a:pt x="617" y="1177"/>
                  </a:lnTo>
                  <a:cubicBezTo>
                    <a:pt x="611" y="1177"/>
                    <a:pt x="611" y="1171"/>
                    <a:pt x="606" y="1171"/>
                  </a:cubicBezTo>
                  <a:lnTo>
                    <a:pt x="583" y="1171"/>
                  </a:lnTo>
                  <a:cubicBezTo>
                    <a:pt x="589" y="1165"/>
                    <a:pt x="600" y="1160"/>
                    <a:pt x="594" y="1154"/>
                  </a:cubicBezTo>
                  <a:lnTo>
                    <a:pt x="594" y="1154"/>
                  </a:lnTo>
                  <a:cubicBezTo>
                    <a:pt x="589" y="1154"/>
                    <a:pt x="583" y="1160"/>
                    <a:pt x="578" y="1160"/>
                  </a:cubicBezTo>
                  <a:cubicBezTo>
                    <a:pt x="586" y="1156"/>
                    <a:pt x="588" y="1152"/>
                    <a:pt x="591" y="1152"/>
                  </a:cubicBezTo>
                  <a:cubicBezTo>
                    <a:pt x="592" y="1152"/>
                    <a:pt x="593" y="1153"/>
                    <a:pt x="594" y="1154"/>
                  </a:cubicBezTo>
                  <a:cubicBezTo>
                    <a:pt x="594" y="1149"/>
                    <a:pt x="589" y="1149"/>
                    <a:pt x="583" y="1137"/>
                  </a:cubicBezTo>
                  <a:cubicBezTo>
                    <a:pt x="561" y="1132"/>
                    <a:pt x="617" y="1121"/>
                    <a:pt x="594" y="1115"/>
                  </a:cubicBezTo>
                  <a:lnTo>
                    <a:pt x="583" y="1109"/>
                  </a:lnTo>
                  <a:cubicBezTo>
                    <a:pt x="583" y="1108"/>
                    <a:pt x="584" y="1107"/>
                    <a:pt x="585" y="1107"/>
                  </a:cubicBezTo>
                  <a:cubicBezTo>
                    <a:pt x="588" y="1107"/>
                    <a:pt x="593" y="1109"/>
                    <a:pt x="600" y="1109"/>
                  </a:cubicBezTo>
                  <a:cubicBezTo>
                    <a:pt x="578" y="1098"/>
                    <a:pt x="606" y="1098"/>
                    <a:pt x="589" y="1093"/>
                  </a:cubicBezTo>
                  <a:lnTo>
                    <a:pt x="589" y="1093"/>
                  </a:lnTo>
                  <a:cubicBezTo>
                    <a:pt x="593" y="1093"/>
                    <a:pt x="597" y="1093"/>
                    <a:pt x="600" y="1093"/>
                  </a:cubicBezTo>
                  <a:cubicBezTo>
                    <a:pt x="618" y="1093"/>
                    <a:pt x="602" y="1080"/>
                    <a:pt x="611" y="1080"/>
                  </a:cubicBezTo>
                  <a:lnTo>
                    <a:pt x="611" y="1080"/>
                  </a:lnTo>
                  <a:cubicBezTo>
                    <a:pt x="613" y="1080"/>
                    <a:pt x="614" y="1081"/>
                    <a:pt x="617" y="1081"/>
                  </a:cubicBezTo>
                  <a:lnTo>
                    <a:pt x="611" y="1076"/>
                  </a:lnTo>
                  <a:cubicBezTo>
                    <a:pt x="608" y="1074"/>
                    <a:pt x="607" y="1073"/>
                    <a:pt x="608" y="1073"/>
                  </a:cubicBezTo>
                  <a:lnTo>
                    <a:pt x="608" y="1073"/>
                  </a:lnTo>
                  <a:cubicBezTo>
                    <a:pt x="608" y="1073"/>
                    <a:pt x="609" y="1073"/>
                    <a:pt x="609" y="1073"/>
                  </a:cubicBezTo>
                  <a:lnTo>
                    <a:pt x="609" y="1073"/>
                  </a:lnTo>
                  <a:cubicBezTo>
                    <a:pt x="608" y="1073"/>
                    <a:pt x="607" y="1072"/>
                    <a:pt x="606" y="1070"/>
                  </a:cubicBezTo>
                  <a:cubicBezTo>
                    <a:pt x="600" y="1053"/>
                    <a:pt x="628" y="1053"/>
                    <a:pt x="639" y="1053"/>
                  </a:cubicBezTo>
                  <a:cubicBezTo>
                    <a:pt x="644" y="1053"/>
                    <a:pt x="620" y="1029"/>
                    <a:pt x="624" y="1029"/>
                  </a:cubicBezTo>
                  <a:lnTo>
                    <a:pt x="624" y="1029"/>
                  </a:lnTo>
                  <a:cubicBezTo>
                    <a:pt x="624" y="1029"/>
                    <a:pt x="626" y="1029"/>
                    <a:pt x="628" y="1031"/>
                  </a:cubicBezTo>
                  <a:lnTo>
                    <a:pt x="639" y="1042"/>
                  </a:lnTo>
                  <a:cubicBezTo>
                    <a:pt x="634" y="1020"/>
                    <a:pt x="656" y="1031"/>
                    <a:pt x="650" y="1014"/>
                  </a:cubicBezTo>
                  <a:lnTo>
                    <a:pt x="650" y="1014"/>
                  </a:lnTo>
                  <a:cubicBezTo>
                    <a:pt x="656" y="1014"/>
                    <a:pt x="656" y="1020"/>
                    <a:pt x="656" y="1020"/>
                  </a:cubicBezTo>
                  <a:cubicBezTo>
                    <a:pt x="658" y="1023"/>
                    <a:pt x="659" y="1024"/>
                    <a:pt x="660" y="1024"/>
                  </a:cubicBezTo>
                  <a:cubicBezTo>
                    <a:pt x="661" y="1024"/>
                    <a:pt x="660" y="1016"/>
                    <a:pt x="656" y="1009"/>
                  </a:cubicBezTo>
                  <a:lnTo>
                    <a:pt x="656" y="1009"/>
                  </a:lnTo>
                  <a:cubicBezTo>
                    <a:pt x="661" y="1009"/>
                    <a:pt x="662" y="1013"/>
                    <a:pt x="666" y="1018"/>
                  </a:cubicBezTo>
                  <a:lnTo>
                    <a:pt x="666" y="1018"/>
                  </a:lnTo>
                  <a:cubicBezTo>
                    <a:pt x="665" y="1016"/>
                    <a:pt x="664" y="1011"/>
                    <a:pt x="665" y="1011"/>
                  </a:cubicBezTo>
                  <a:lnTo>
                    <a:pt x="665" y="1011"/>
                  </a:lnTo>
                  <a:cubicBezTo>
                    <a:pt x="665" y="1011"/>
                    <a:pt x="666" y="1012"/>
                    <a:pt x="667" y="1014"/>
                  </a:cubicBezTo>
                  <a:cubicBezTo>
                    <a:pt x="667" y="1014"/>
                    <a:pt x="667" y="1020"/>
                    <a:pt x="667" y="1020"/>
                  </a:cubicBezTo>
                  <a:cubicBezTo>
                    <a:pt x="667" y="1014"/>
                    <a:pt x="673" y="1020"/>
                    <a:pt x="667" y="1009"/>
                  </a:cubicBezTo>
                  <a:cubicBezTo>
                    <a:pt x="672" y="1009"/>
                    <a:pt x="673" y="1001"/>
                    <a:pt x="676" y="1001"/>
                  </a:cubicBezTo>
                  <a:cubicBezTo>
                    <a:pt x="676" y="1001"/>
                    <a:pt x="677" y="1002"/>
                    <a:pt x="678" y="1003"/>
                  </a:cubicBezTo>
                  <a:cubicBezTo>
                    <a:pt x="677" y="1000"/>
                    <a:pt x="677" y="999"/>
                    <a:pt x="677" y="999"/>
                  </a:cubicBezTo>
                  <a:lnTo>
                    <a:pt x="677" y="999"/>
                  </a:lnTo>
                  <a:cubicBezTo>
                    <a:pt x="678" y="999"/>
                    <a:pt x="679" y="1000"/>
                    <a:pt x="679" y="1000"/>
                  </a:cubicBezTo>
                  <a:cubicBezTo>
                    <a:pt x="680" y="1000"/>
                    <a:pt x="681" y="998"/>
                    <a:pt x="679" y="992"/>
                  </a:cubicBezTo>
                  <a:lnTo>
                    <a:pt x="679" y="992"/>
                  </a:lnTo>
                  <a:cubicBezTo>
                    <a:pt x="681" y="999"/>
                    <a:pt x="684" y="1002"/>
                    <a:pt x="686" y="1002"/>
                  </a:cubicBezTo>
                  <a:cubicBezTo>
                    <a:pt x="688" y="1002"/>
                    <a:pt x="690" y="998"/>
                    <a:pt x="690" y="992"/>
                  </a:cubicBezTo>
                  <a:cubicBezTo>
                    <a:pt x="690" y="1003"/>
                    <a:pt x="695" y="997"/>
                    <a:pt x="695" y="1009"/>
                  </a:cubicBezTo>
                  <a:cubicBezTo>
                    <a:pt x="695" y="1009"/>
                    <a:pt x="701" y="1003"/>
                    <a:pt x="695" y="992"/>
                  </a:cubicBezTo>
                  <a:lnTo>
                    <a:pt x="695" y="992"/>
                  </a:lnTo>
                  <a:cubicBezTo>
                    <a:pt x="698" y="997"/>
                    <a:pt x="699" y="998"/>
                    <a:pt x="701" y="998"/>
                  </a:cubicBezTo>
                  <a:cubicBezTo>
                    <a:pt x="703" y="998"/>
                    <a:pt x="704" y="990"/>
                    <a:pt x="706" y="990"/>
                  </a:cubicBezTo>
                  <a:cubicBezTo>
                    <a:pt x="707" y="990"/>
                    <a:pt x="709" y="993"/>
                    <a:pt x="712" y="1003"/>
                  </a:cubicBezTo>
                  <a:cubicBezTo>
                    <a:pt x="718" y="992"/>
                    <a:pt x="723" y="981"/>
                    <a:pt x="729" y="975"/>
                  </a:cubicBezTo>
                  <a:lnTo>
                    <a:pt x="729" y="975"/>
                  </a:lnTo>
                  <a:cubicBezTo>
                    <a:pt x="729" y="997"/>
                    <a:pt x="723" y="981"/>
                    <a:pt x="723" y="1003"/>
                  </a:cubicBezTo>
                  <a:cubicBezTo>
                    <a:pt x="728" y="993"/>
                    <a:pt x="733" y="979"/>
                    <a:pt x="738" y="979"/>
                  </a:cubicBezTo>
                  <a:cubicBezTo>
                    <a:pt x="739" y="979"/>
                    <a:pt x="739" y="980"/>
                    <a:pt x="740" y="981"/>
                  </a:cubicBezTo>
                  <a:cubicBezTo>
                    <a:pt x="740" y="981"/>
                    <a:pt x="740" y="992"/>
                    <a:pt x="740" y="992"/>
                  </a:cubicBezTo>
                  <a:cubicBezTo>
                    <a:pt x="741" y="990"/>
                    <a:pt x="743" y="990"/>
                    <a:pt x="744" y="990"/>
                  </a:cubicBezTo>
                  <a:cubicBezTo>
                    <a:pt x="746" y="990"/>
                    <a:pt x="748" y="991"/>
                    <a:pt x="751" y="991"/>
                  </a:cubicBezTo>
                  <a:cubicBezTo>
                    <a:pt x="753" y="991"/>
                    <a:pt x="755" y="990"/>
                    <a:pt x="757" y="986"/>
                  </a:cubicBezTo>
                  <a:cubicBezTo>
                    <a:pt x="757" y="976"/>
                    <a:pt x="765" y="962"/>
                    <a:pt x="768" y="955"/>
                  </a:cubicBezTo>
                  <a:lnTo>
                    <a:pt x="768" y="955"/>
                  </a:lnTo>
                  <a:cubicBezTo>
                    <a:pt x="763" y="978"/>
                    <a:pt x="772" y="966"/>
                    <a:pt x="764" y="993"/>
                  </a:cubicBezTo>
                  <a:lnTo>
                    <a:pt x="764" y="993"/>
                  </a:lnTo>
                  <a:cubicBezTo>
                    <a:pt x="766" y="991"/>
                    <a:pt x="768" y="988"/>
                    <a:pt x="768" y="981"/>
                  </a:cubicBezTo>
                  <a:lnTo>
                    <a:pt x="768" y="981"/>
                  </a:lnTo>
                  <a:cubicBezTo>
                    <a:pt x="768" y="986"/>
                    <a:pt x="768" y="986"/>
                    <a:pt x="763" y="997"/>
                  </a:cubicBezTo>
                  <a:cubicBezTo>
                    <a:pt x="768" y="992"/>
                    <a:pt x="774" y="981"/>
                    <a:pt x="774" y="981"/>
                  </a:cubicBezTo>
                  <a:cubicBezTo>
                    <a:pt x="774" y="986"/>
                    <a:pt x="774" y="986"/>
                    <a:pt x="774" y="992"/>
                  </a:cubicBezTo>
                  <a:cubicBezTo>
                    <a:pt x="774" y="986"/>
                    <a:pt x="779" y="981"/>
                    <a:pt x="785" y="981"/>
                  </a:cubicBezTo>
                  <a:lnTo>
                    <a:pt x="785" y="981"/>
                  </a:lnTo>
                  <a:cubicBezTo>
                    <a:pt x="783" y="982"/>
                    <a:pt x="782" y="984"/>
                    <a:pt x="781" y="986"/>
                  </a:cubicBezTo>
                  <a:lnTo>
                    <a:pt x="781" y="986"/>
                  </a:lnTo>
                  <a:cubicBezTo>
                    <a:pt x="786" y="984"/>
                    <a:pt x="795" y="977"/>
                    <a:pt x="799" y="977"/>
                  </a:cubicBezTo>
                  <a:cubicBezTo>
                    <a:pt x="801" y="977"/>
                    <a:pt x="802" y="978"/>
                    <a:pt x="802" y="981"/>
                  </a:cubicBezTo>
                  <a:lnTo>
                    <a:pt x="796" y="981"/>
                  </a:lnTo>
                  <a:cubicBezTo>
                    <a:pt x="796" y="986"/>
                    <a:pt x="796" y="986"/>
                    <a:pt x="796" y="986"/>
                  </a:cubicBezTo>
                  <a:cubicBezTo>
                    <a:pt x="796" y="997"/>
                    <a:pt x="802" y="992"/>
                    <a:pt x="796" y="1003"/>
                  </a:cubicBezTo>
                  <a:lnTo>
                    <a:pt x="802" y="992"/>
                  </a:lnTo>
                  <a:cubicBezTo>
                    <a:pt x="807" y="997"/>
                    <a:pt x="813" y="1003"/>
                    <a:pt x="813" y="1003"/>
                  </a:cubicBezTo>
                  <a:lnTo>
                    <a:pt x="824" y="1003"/>
                  </a:lnTo>
                  <a:lnTo>
                    <a:pt x="830" y="1009"/>
                  </a:lnTo>
                  <a:cubicBezTo>
                    <a:pt x="830" y="1014"/>
                    <a:pt x="835" y="1014"/>
                    <a:pt x="841" y="1014"/>
                  </a:cubicBezTo>
                  <a:lnTo>
                    <a:pt x="835" y="1025"/>
                  </a:lnTo>
                  <a:lnTo>
                    <a:pt x="841" y="1020"/>
                  </a:lnTo>
                  <a:lnTo>
                    <a:pt x="847" y="1020"/>
                  </a:lnTo>
                  <a:cubicBezTo>
                    <a:pt x="844" y="1023"/>
                    <a:pt x="844" y="1023"/>
                    <a:pt x="843" y="1023"/>
                  </a:cubicBezTo>
                  <a:cubicBezTo>
                    <a:pt x="842" y="1023"/>
                    <a:pt x="841" y="1023"/>
                    <a:pt x="835" y="1025"/>
                  </a:cubicBezTo>
                  <a:lnTo>
                    <a:pt x="835" y="1025"/>
                  </a:lnTo>
                  <a:cubicBezTo>
                    <a:pt x="838" y="1028"/>
                    <a:pt x="845" y="1028"/>
                    <a:pt x="851" y="1028"/>
                  </a:cubicBezTo>
                  <a:cubicBezTo>
                    <a:pt x="858" y="1028"/>
                    <a:pt x="863" y="1028"/>
                    <a:pt x="863" y="1031"/>
                  </a:cubicBezTo>
                  <a:lnTo>
                    <a:pt x="869" y="1031"/>
                  </a:lnTo>
                  <a:cubicBezTo>
                    <a:pt x="869" y="1033"/>
                    <a:pt x="868" y="1036"/>
                    <a:pt x="867" y="1037"/>
                  </a:cubicBezTo>
                  <a:lnTo>
                    <a:pt x="867" y="1037"/>
                  </a:lnTo>
                  <a:cubicBezTo>
                    <a:pt x="864" y="1039"/>
                    <a:pt x="858" y="1042"/>
                    <a:pt x="858" y="1042"/>
                  </a:cubicBezTo>
                  <a:cubicBezTo>
                    <a:pt x="858" y="1048"/>
                    <a:pt x="869" y="1048"/>
                    <a:pt x="880" y="1053"/>
                  </a:cubicBezTo>
                  <a:lnTo>
                    <a:pt x="875" y="1053"/>
                  </a:lnTo>
                  <a:cubicBezTo>
                    <a:pt x="869" y="1059"/>
                    <a:pt x="875" y="1059"/>
                    <a:pt x="875" y="1065"/>
                  </a:cubicBezTo>
                  <a:cubicBezTo>
                    <a:pt x="878" y="1065"/>
                    <a:pt x="879" y="1065"/>
                    <a:pt x="881" y="1064"/>
                  </a:cubicBezTo>
                  <a:lnTo>
                    <a:pt x="881" y="1064"/>
                  </a:lnTo>
                  <a:cubicBezTo>
                    <a:pt x="866" y="1080"/>
                    <a:pt x="912" y="1071"/>
                    <a:pt x="886" y="1087"/>
                  </a:cubicBezTo>
                  <a:lnTo>
                    <a:pt x="880" y="1087"/>
                  </a:lnTo>
                  <a:lnTo>
                    <a:pt x="886" y="1093"/>
                  </a:lnTo>
                  <a:cubicBezTo>
                    <a:pt x="897" y="1093"/>
                    <a:pt x="891" y="1093"/>
                    <a:pt x="903" y="1087"/>
                  </a:cubicBezTo>
                  <a:cubicBezTo>
                    <a:pt x="908" y="1087"/>
                    <a:pt x="914" y="1093"/>
                    <a:pt x="914" y="1093"/>
                  </a:cubicBezTo>
                  <a:cubicBezTo>
                    <a:pt x="903" y="1093"/>
                    <a:pt x="897" y="1098"/>
                    <a:pt x="891" y="1098"/>
                  </a:cubicBezTo>
                  <a:lnTo>
                    <a:pt x="901" y="1098"/>
                  </a:lnTo>
                  <a:cubicBezTo>
                    <a:pt x="904" y="1097"/>
                    <a:pt x="908" y="1097"/>
                    <a:pt x="910" y="1097"/>
                  </a:cubicBezTo>
                  <a:lnTo>
                    <a:pt x="910" y="1097"/>
                  </a:lnTo>
                  <a:cubicBezTo>
                    <a:pt x="911" y="1097"/>
                    <a:pt x="910" y="1097"/>
                    <a:pt x="908" y="1098"/>
                  </a:cubicBezTo>
                  <a:lnTo>
                    <a:pt x="903" y="1104"/>
                  </a:lnTo>
                  <a:lnTo>
                    <a:pt x="914" y="1104"/>
                  </a:lnTo>
                  <a:cubicBezTo>
                    <a:pt x="910" y="1106"/>
                    <a:pt x="908" y="1106"/>
                    <a:pt x="907" y="1106"/>
                  </a:cubicBezTo>
                  <a:cubicBezTo>
                    <a:pt x="904" y="1106"/>
                    <a:pt x="904" y="1104"/>
                    <a:pt x="897" y="1104"/>
                  </a:cubicBezTo>
                  <a:lnTo>
                    <a:pt x="897" y="1104"/>
                  </a:lnTo>
                  <a:cubicBezTo>
                    <a:pt x="897" y="1109"/>
                    <a:pt x="925" y="1109"/>
                    <a:pt x="908" y="1115"/>
                  </a:cubicBezTo>
                  <a:cubicBezTo>
                    <a:pt x="908" y="1115"/>
                    <a:pt x="908" y="1109"/>
                    <a:pt x="903" y="1109"/>
                  </a:cubicBezTo>
                  <a:cubicBezTo>
                    <a:pt x="886" y="1115"/>
                    <a:pt x="891" y="1115"/>
                    <a:pt x="891" y="1115"/>
                  </a:cubicBezTo>
                  <a:lnTo>
                    <a:pt x="886" y="1121"/>
                  </a:lnTo>
                  <a:cubicBezTo>
                    <a:pt x="919" y="1121"/>
                    <a:pt x="897" y="1126"/>
                    <a:pt x="914" y="1132"/>
                  </a:cubicBezTo>
                  <a:cubicBezTo>
                    <a:pt x="908" y="1130"/>
                    <a:pt x="905" y="1129"/>
                    <a:pt x="903" y="1129"/>
                  </a:cubicBezTo>
                  <a:cubicBezTo>
                    <a:pt x="899" y="1129"/>
                    <a:pt x="899" y="1132"/>
                    <a:pt x="891" y="1132"/>
                  </a:cubicBezTo>
                  <a:lnTo>
                    <a:pt x="875" y="1132"/>
                  </a:lnTo>
                  <a:cubicBezTo>
                    <a:pt x="885" y="1137"/>
                    <a:pt x="872" y="1137"/>
                    <a:pt x="882" y="1141"/>
                  </a:cubicBezTo>
                  <a:lnTo>
                    <a:pt x="882" y="1141"/>
                  </a:lnTo>
                  <a:cubicBezTo>
                    <a:pt x="881" y="1142"/>
                    <a:pt x="879" y="1143"/>
                    <a:pt x="875" y="1143"/>
                  </a:cubicBezTo>
                  <a:lnTo>
                    <a:pt x="886" y="1143"/>
                  </a:lnTo>
                  <a:cubicBezTo>
                    <a:pt x="903" y="1149"/>
                    <a:pt x="863" y="1149"/>
                    <a:pt x="886" y="1160"/>
                  </a:cubicBezTo>
                  <a:cubicBezTo>
                    <a:pt x="891" y="1165"/>
                    <a:pt x="908" y="1171"/>
                    <a:pt x="914" y="1177"/>
                  </a:cubicBezTo>
                  <a:cubicBezTo>
                    <a:pt x="908" y="1177"/>
                    <a:pt x="897" y="1171"/>
                    <a:pt x="897" y="1171"/>
                  </a:cubicBezTo>
                  <a:cubicBezTo>
                    <a:pt x="891" y="1177"/>
                    <a:pt x="891" y="1177"/>
                    <a:pt x="897" y="1182"/>
                  </a:cubicBezTo>
                  <a:cubicBezTo>
                    <a:pt x="891" y="1182"/>
                    <a:pt x="891" y="1177"/>
                    <a:pt x="886" y="1177"/>
                  </a:cubicBezTo>
                  <a:lnTo>
                    <a:pt x="886" y="1177"/>
                  </a:lnTo>
                  <a:cubicBezTo>
                    <a:pt x="886" y="1182"/>
                    <a:pt x="897" y="1182"/>
                    <a:pt x="891" y="1188"/>
                  </a:cubicBezTo>
                  <a:cubicBezTo>
                    <a:pt x="886" y="1182"/>
                    <a:pt x="880" y="1182"/>
                    <a:pt x="875" y="1177"/>
                  </a:cubicBezTo>
                  <a:lnTo>
                    <a:pt x="875" y="1177"/>
                  </a:lnTo>
                  <a:cubicBezTo>
                    <a:pt x="880" y="1182"/>
                    <a:pt x="886" y="1188"/>
                    <a:pt x="891" y="1193"/>
                  </a:cubicBezTo>
                  <a:cubicBezTo>
                    <a:pt x="898" y="1196"/>
                    <a:pt x="902" y="1197"/>
                    <a:pt x="903" y="1197"/>
                  </a:cubicBezTo>
                  <a:cubicBezTo>
                    <a:pt x="908" y="1197"/>
                    <a:pt x="893" y="1186"/>
                    <a:pt x="897" y="1182"/>
                  </a:cubicBezTo>
                  <a:lnTo>
                    <a:pt x="897" y="1182"/>
                  </a:lnTo>
                  <a:cubicBezTo>
                    <a:pt x="903" y="1182"/>
                    <a:pt x="914" y="1182"/>
                    <a:pt x="919" y="1188"/>
                  </a:cubicBezTo>
                  <a:cubicBezTo>
                    <a:pt x="925" y="1188"/>
                    <a:pt x="908" y="1182"/>
                    <a:pt x="919" y="1182"/>
                  </a:cubicBezTo>
                  <a:lnTo>
                    <a:pt x="925" y="1182"/>
                  </a:lnTo>
                  <a:lnTo>
                    <a:pt x="919" y="1177"/>
                  </a:lnTo>
                  <a:lnTo>
                    <a:pt x="919" y="1177"/>
                  </a:lnTo>
                  <a:cubicBezTo>
                    <a:pt x="923" y="1180"/>
                    <a:pt x="929" y="1181"/>
                    <a:pt x="931" y="1182"/>
                  </a:cubicBezTo>
                  <a:lnTo>
                    <a:pt x="931" y="1182"/>
                  </a:lnTo>
                  <a:cubicBezTo>
                    <a:pt x="941" y="1176"/>
                    <a:pt x="920" y="1171"/>
                    <a:pt x="936" y="1171"/>
                  </a:cubicBezTo>
                  <a:cubicBezTo>
                    <a:pt x="931" y="1160"/>
                    <a:pt x="919" y="1165"/>
                    <a:pt x="903" y="1160"/>
                  </a:cubicBezTo>
                  <a:lnTo>
                    <a:pt x="925" y="1160"/>
                  </a:lnTo>
                  <a:cubicBezTo>
                    <a:pt x="925" y="1160"/>
                    <a:pt x="931" y="1154"/>
                    <a:pt x="936" y="1154"/>
                  </a:cubicBezTo>
                  <a:lnTo>
                    <a:pt x="919" y="1154"/>
                  </a:lnTo>
                  <a:cubicBezTo>
                    <a:pt x="926" y="1151"/>
                    <a:pt x="922" y="1147"/>
                    <a:pt x="924" y="1145"/>
                  </a:cubicBezTo>
                  <a:lnTo>
                    <a:pt x="924" y="1145"/>
                  </a:lnTo>
                  <a:cubicBezTo>
                    <a:pt x="925" y="1145"/>
                    <a:pt x="926" y="1145"/>
                    <a:pt x="926" y="1145"/>
                  </a:cubicBezTo>
                  <a:cubicBezTo>
                    <a:pt x="929" y="1145"/>
                    <a:pt x="929" y="1143"/>
                    <a:pt x="936" y="1143"/>
                  </a:cubicBezTo>
                  <a:lnTo>
                    <a:pt x="936" y="1143"/>
                  </a:lnTo>
                  <a:cubicBezTo>
                    <a:pt x="928" y="1143"/>
                    <a:pt x="925" y="1144"/>
                    <a:pt x="924" y="1145"/>
                  </a:cubicBezTo>
                  <a:lnTo>
                    <a:pt x="924" y="1145"/>
                  </a:lnTo>
                  <a:cubicBezTo>
                    <a:pt x="923" y="1145"/>
                    <a:pt x="921" y="1144"/>
                    <a:pt x="919" y="1143"/>
                  </a:cubicBezTo>
                  <a:cubicBezTo>
                    <a:pt x="947" y="1143"/>
                    <a:pt x="919" y="1137"/>
                    <a:pt x="931" y="1132"/>
                  </a:cubicBezTo>
                  <a:lnTo>
                    <a:pt x="931" y="1132"/>
                  </a:lnTo>
                  <a:cubicBezTo>
                    <a:pt x="938" y="1132"/>
                    <a:pt x="938" y="1134"/>
                    <a:pt x="940" y="1134"/>
                  </a:cubicBezTo>
                  <a:cubicBezTo>
                    <a:pt x="942" y="1134"/>
                    <a:pt x="944" y="1134"/>
                    <a:pt x="947" y="1132"/>
                  </a:cubicBezTo>
                  <a:cubicBezTo>
                    <a:pt x="925" y="1132"/>
                    <a:pt x="953" y="1126"/>
                    <a:pt x="947" y="1121"/>
                  </a:cubicBezTo>
                  <a:lnTo>
                    <a:pt x="936" y="1121"/>
                  </a:lnTo>
                  <a:cubicBezTo>
                    <a:pt x="936" y="1121"/>
                    <a:pt x="936" y="1115"/>
                    <a:pt x="931" y="1109"/>
                  </a:cubicBezTo>
                  <a:cubicBezTo>
                    <a:pt x="936" y="1109"/>
                    <a:pt x="942" y="1098"/>
                    <a:pt x="947" y="1093"/>
                  </a:cubicBezTo>
                  <a:cubicBezTo>
                    <a:pt x="931" y="1093"/>
                    <a:pt x="936" y="1087"/>
                    <a:pt x="931" y="1087"/>
                  </a:cubicBezTo>
                  <a:lnTo>
                    <a:pt x="947" y="1087"/>
                  </a:lnTo>
                  <a:lnTo>
                    <a:pt x="947" y="1081"/>
                  </a:lnTo>
                  <a:lnTo>
                    <a:pt x="936" y="1081"/>
                  </a:lnTo>
                  <a:lnTo>
                    <a:pt x="947" y="1076"/>
                  </a:lnTo>
                  <a:cubicBezTo>
                    <a:pt x="947" y="1070"/>
                    <a:pt x="931" y="1070"/>
                    <a:pt x="936" y="1065"/>
                  </a:cubicBezTo>
                  <a:lnTo>
                    <a:pt x="936" y="1065"/>
                  </a:lnTo>
                  <a:cubicBezTo>
                    <a:pt x="931" y="1065"/>
                    <a:pt x="924" y="1067"/>
                    <a:pt x="917" y="1070"/>
                  </a:cubicBezTo>
                  <a:lnTo>
                    <a:pt x="917" y="1070"/>
                  </a:lnTo>
                  <a:cubicBezTo>
                    <a:pt x="916" y="1069"/>
                    <a:pt x="914" y="1068"/>
                    <a:pt x="914" y="1065"/>
                  </a:cubicBezTo>
                  <a:lnTo>
                    <a:pt x="919" y="1065"/>
                  </a:lnTo>
                  <a:cubicBezTo>
                    <a:pt x="925" y="1065"/>
                    <a:pt x="925" y="1059"/>
                    <a:pt x="931" y="1059"/>
                  </a:cubicBezTo>
                  <a:lnTo>
                    <a:pt x="931" y="1059"/>
                  </a:lnTo>
                  <a:cubicBezTo>
                    <a:pt x="931" y="1059"/>
                    <a:pt x="925" y="1065"/>
                    <a:pt x="931" y="1065"/>
                  </a:cubicBezTo>
                  <a:cubicBezTo>
                    <a:pt x="931" y="1059"/>
                    <a:pt x="936" y="1053"/>
                    <a:pt x="942" y="1053"/>
                  </a:cubicBezTo>
                  <a:lnTo>
                    <a:pt x="931" y="1053"/>
                  </a:lnTo>
                  <a:cubicBezTo>
                    <a:pt x="926" y="1049"/>
                    <a:pt x="933" y="1048"/>
                    <a:pt x="938" y="1045"/>
                  </a:cubicBezTo>
                  <a:lnTo>
                    <a:pt x="938" y="1045"/>
                  </a:lnTo>
                  <a:cubicBezTo>
                    <a:pt x="938" y="1045"/>
                    <a:pt x="939" y="1045"/>
                    <a:pt x="939" y="1045"/>
                  </a:cubicBezTo>
                  <a:cubicBezTo>
                    <a:pt x="939" y="1045"/>
                    <a:pt x="940" y="1044"/>
                    <a:pt x="942" y="1042"/>
                  </a:cubicBezTo>
                  <a:lnTo>
                    <a:pt x="942" y="1042"/>
                  </a:lnTo>
                  <a:cubicBezTo>
                    <a:pt x="941" y="1043"/>
                    <a:pt x="940" y="1044"/>
                    <a:pt x="938" y="1045"/>
                  </a:cubicBezTo>
                  <a:lnTo>
                    <a:pt x="938" y="1045"/>
                  </a:lnTo>
                  <a:cubicBezTo>
                    <a:pt x="937" y="1044"/>
                    <a:pt x="936" y="1042"/>
                    <a:pt x="925" y="1042"/>
                  </a:cubicBezTo>
                  <a:cubicBezTo>
                    <a:pt x="925" y="1042"/>
                    <a:pt x="931" y="1042"/>
                    <a:pt x="936" y="1037"/>
                  </a:cubicBezTo>
                  <a:cubicBezTo>
                    <a:pt x="932" y="1037"/>
                    <a:pt x="931" y="1034"/>
                    <a:pt x="927" y="1034"/>
                  </a:cubicBezTo>
                  <a:cubicBezTo>
                    <a:pt x="926" y="1034"/>
                    <a:pt x="923" y="1035"/>
                    <a:pt x="919" y="1037"/>
                  </a:cubicBezTo>
                  <a:lnTo>
                    <a:pt x="914" y="1037"/>
                  </a:lnTo>
                  <a:cubicBezTo>
                    <a:pt x="903" y="1037"/>
                    <a:pt x="914" y="1020"/>
                    <a:pt x="903" y="1014"/>
                  </a:cubicBezTo>
                  <a:lnTo>
                    <a:pt x="908" y="1014"/>
                  </a:lnTo>
                  <a:cubicBezTo>
                    <a:pt x="904" y="1014"/>
                    <a:pt x="903" y="1007"/>
                    <a:pt x="897" y="1007"/>
                  </a:cubicBezTo>
                  <a:cubicBezTo>
                    <a:pt x="895" y="1007"/>
                    <a:pt x="894" y="1007"/>
                    <a:pt x="891" y="1009"/>
                  </a:cubicBezTo>
                  <a:cubicBezTo>
                    <a:pt x="891" y="1009"/>
                    <a:pt x="891" y="1003"/>
                    <a:pt x="897" y="1003"/>
                  </a:cubicBezTo>
                  <a:cubicBezTo>
                    <a:pt x="897" y="997"/>
                    <a:pt x="897" y="997"/>
                    <a:pt x="897" y="997"/>
                  </a:cubicBezTo>
                  <a:cubicBezTo>
                    <a:pt x="897" y="997"/>
                    <a:pt x="891" y="997"/>
                    <a:pt x="891" y="992"/>
                  </a:cubicBezTo>
                  <a:lnTo>
                    <a:pt x="891" y="992"/>
                  </a:lnTo>
                  <a:cubicBezTo>
                    <a:pt x="896" y="995"/>
                    <a:pt x="898" y="996"/>
                    <a:pt x="900" y="996"/>
                  </a:cubicBezTo>
                  <a:cubicBezTo>
                    <a:pt x="903" y="996"/>
                    <a:pt x="903" y="993"/>
                    <a:pt x="907" y="993"/>
                  </a:cubicBezTo>
                  <a:cubicBezTo>
                    <a:pt x="908" y="993"/>
                    <a:pt x="909" y="993"/>
                    <a:pt x="911" y="994"/>
                  </a:cubicBezTo>
                  <a:lnTo>
                    <a:pt x="911" y="994"/>
                  </a:lnTo>
                  <a:cubicBezTo>
                    <a:pt x="909" y="993"/>
                    <a:pt x="908" y="992"/>
                    <a:pt x="908" y="992"/>
                  </a:cubicBezTo>
                  <a:lnTo>
                    <a:pt x="914" y="986"/>
                  </a:lnTo>
                  <a:lnTo>
                    <a:pt x="908" y="986"/>
                  </a:lnTo>
                  <a:cubicBezTo>
                    <a:pt x="908" y="986"/>
                    <a:pt x="908" y="981"/>
                    <a:pt x="903" y="975"/>
                  </a:cubicBezTo>
                  <a:lnTo>
                    <a:pt x="908" y="975"/>
                  </a:lnTo>
                  <a:cubicBezTo>
                    <a:pt x="914" y="975"/>
                    <a:pt x="919" y="981"/>
                    <a:pt x="919" y="981"/>
                  </a:cubicBezTo>
                  <a:cubicBezTo>
                    <a:pt x="908" y="969"/>
                    <a:pt x="903" y="964"/>
                    <a:pt x="897" y="958"/>
                  </a:cubicBezTo>
                  <a:lnTo>
                    <a:pt x="897" y="958"/>
                  </a:lnTo>
                  <a:cubicBezTo>
                    <a:pt x="914" y="964"/>
                    <a:pt x="914" y="969"/>
                    <a:pt x="931" y="975"/>
                  </a:cubicBezTo>
                  <a:cubicBezTo>
                    <a:pt x="914" y="969"/>
                    <a:pt x="919" y="964"/>
                    <a:pt x="908" y="958"/>
                  </a:cubicBezTo>
                  <a:cubicBezTo>
                    <a:pt x="919" y="958"/>
                    <a:pt x="914" y="958"/>
                    <a:pt x="925" y="964"/>
                  </a:cubicBezTo>
                  <a:cubicBezTo>
                    <a:pt x="908" y="953"/>
                    <a:pt x="925" y="958"/>
                    <a:pt x="914" y="953"/>
                  </a:cubicBezTo>
                  <a:lnTo>
                    <a:pt x="914" y="953"/>
                  </a:lnTo>
                  <a:cubicBezTo>
                    <a:pt x="921" y="953"/>
                    <a:pt x="926" y="955"/>
                    <a:pt x="929" y="955"/>
                  </a:cubicBezTo>
                  <a:cubicBezTo>
                    <a:pt x="930" y="955"/>
                    <a:pt x="930" y="954"/>
                    <a:pt x="931" y="953"/>
                  </a:cubicBezTo>
                  <a:lnTo>
                    <a:pt x="931" y="953"/>
                  </a:lnTo>
                  <a:cubicBezTo>
                    <a:pt x="933" y="954"/>
                    <a:pt x="936" y="956"/>
                    <a:pt x="938" y="958"/>
                  </a:cubicBezTo>
                  <a:lnTo>
                    <a:pt x="938" y="958"/>
                  </a:lnTo>
                  <a:cubicBezTo>
                    <a:pt x="936" y="955"/>
                    <a:pt x="933" y="953"/>
                    <a:pt x="931" y="953"/>
                  </a:cubicBezTo>
                  <a:cubicBezTo>
                    <a:pt x="931" y="953"/>
                    <a:pt x="931" y="953"/>
                    <a:pt x="931" y="953"/>
                  </a:cubicBezTo>
                  <a:lnTo>
                    <a:pt x="931" y="953"/>
                  </a:lnTo>
                  <a:cubicBezTo>
                    <a:pt x="927" y="951"/>
                    <a:pt x="923" y="949"/>
                    <a:pt x="919" y="947"/>
                  </a:cubicBezTo>
                  <a:cubicBezTo>
                    <a:pt x="919" y="946"/>
                    <a:pt x="920" y="945"/>
                    <a:pt x="921" y="945"/>
                  </a:cubicBezTo>
                  <a:cubicBezTo>
                    <a:pt x="924" y="945"/>
                    <a:pt x="933" y="953"/>
                    <a:pt x="942" y="953"/>
                  </a:cubicBezTo>
                  <a:cubicBezTo>
                    <a:pt x="936" y="947"/>
                    <a:pt x="925" y="941"/>
                    <a:pt x="925" y="936"/>
                  </a:cubicBezTo>
                  <a:cubicBezTo>
                    <a:pt x="931" y="936"/>
                    <a:pt x="931" y="936"/>
                    <a:pt x="936" y="941"/>
                  </a:cubicBezTo>
                  <a:cubicBezTo>
                    <a:pt x="925" y="930"/>
                    <a:pt x="936" y="930"/>
                    <a:pt x="925" y="919"/>
                  </a:cubicBezTo>
                  <a:lnTo>
                    <a:pt x="931" y="919"/>
                  </a:lnTo>
                  <a:cubicBezTo>
                    <a:pt x="928" y="919"/>
                    <a:pt x="927" y="919"/>
                    <a:pt x="925" y="918"/>
                  </a:cubicBezTo>
                  <a:lnTo>
                    <a:pt x="925" y="918"/>
                  </a:lnTo>
                  <a:cubicBezTo>
                    <a:pt x="924" y="913"/>
                    <a:pt x="914" y="902"/>
                    <a:pt x="919" y="902"/>
                  </a:cubicBezTo>
                  <a:lnTo>
                    <a:pt x="919" y="902"/>
                  </a:lnTo>
                  <a:cubicBezTo>
                    <a:pt x="936" y="908"/>
                    <a:pt x="919" y="908"/>
                    <a:pt x="936" y="913"/>
                  </a:cubicBezTo>
                  <a:lnTo>
                    <a:pt x="931" y="913"/>
                  </a:lnTo>
                  <a:cubicBezTo>
                    <a:pt x="942" y="919"/>
                    <a:pt x="940" y="919"/>
                    <a:pt x="940" y="919"/>
                  </a:cubicBezTo>
                  <a:cubicBezTo>
                    <a:pt x="939" y="919"/>
                    <a:pt x="939" y="919"/>
                    <a:pt x="953" y="925"/>
                  </a:cubicBezTo>
                  <a:cubicBezTo>
                    <a:pt x="959" y="925"/>
                    <a:pt x="947" y="913"/>
                    <a:pt x="953" y="913"/>
                  </a:cubicBezTo>
                  <a:cubicBezTo>
                    <a:pt x="947" y="908"/>
                    <a:pt x="942" y="908"/>
                    <a:pt x="936" y="902"/>
                  </a:cubicBezTo>
                  <a:cubicBezTo>
                    <a:pt x="933" y="898"/>
                    <a:pt x="934" y="897"/>
                    <a:pt x="937" y="897"/>
                  </a:cubicBezTo>
                  <a:cubicBezTo>
                    <a:pt x="943" y="897"/>
                    <a:pt x="956" y="902"/>
                    <a:pt x="961" y="902"/>
                  </a:cubicBezTo>
                  <a:cubicBezTo>
                    <a:pt x="963" y="902"/>
                    <a:pt x="963" y="901"/>
                    <a:pt x="959" y="897"/>
                  </a:cubicBezTo>
                  <a:cubicBezTo>
                    <a:pt x="947" y="891"/>
                    <a:pt x="931" y="880"/>
                    <a:pt x="942" y="880"/>
                  </a:cubicBezTo>
                  <a:lnTo>
                    <a:pt x="942" y="880"/>
                  </a:lnTo>
                  <a:lnTo>
                    <a:pt x="959" y="891"/>
                  </a:lnTo>
                  <a:cubicBezTo>
                    <a:pt x="960" y="889"/>
                    <a:pt x="959" y="887"/>
                    <a:pt x="957" y="885"/>
                  </a:cubicBezTo>
                  <a:lnTo>
                    <a:pt x="957" y="885"/>
                  </a:lnTo>
                  <a:cubicBezTo>
                    <a:pt x="957" y="885"/>
                    <a:pt x="958" y="885"/>
                    <a:pt x="959" y="885"/>
                  </a:cubicBezTo>
                  <a:cubicBezTo>
                    <a:pt x="966" y="885"/>
                    <a:pt x="959" y="881"/>
                    <a:pt x="955" y="878"/>
                  </a:cubicBezTo>
                  <a:lnTo>
                    <a:pt x="955" y="878"/>
                  </a:lnTo>
                  <a:cubicBezTo>
                    <a:pt x="956" y="880"/>
                    <a:pt x="955" y="883"/>
                    <a:pt x="956" y="884"/>
                  </a:cubicBezTo>
                  <a:lnTo>
                    <a:pt x="956" y="884"/>
                  </a:lnTo>
                  <a:cubicBezTo>
                    <a:pt x="951" y="879"/>
                    <a:pt x="942" y="874"/>
                    <a:pt x="953" y="874"/>
                  </a:cubicBezTo>
                  <a:lnTo>
                    <a:pt x="953" y="874"/>
                  </a:lnTo>
                  <a:cubicBezTo>
                    <a:pt x="953" y="874"/>
                    <a:pt x="953" y="874"/>
                    <a:pt x="953" y="874"/>
                  </a:cubicBezTo>
                  <a:lnTo>
                    <a:pt x="953" y="874"/>
                  </a:lnTo>
                  <a:cubicBezTo>
                    <a:pt x="951" y="874"/>
                    <a:pt x="953" y="876"/>
                    <a:pt x="955" y="878"/>
                  </a:cubicBezTo>
                  <a:lnTo>
                    <a:pt x="955" y="878"/>
                  </a:lnTo>
                  <a:cubicBezTo>
                    <a:pt x="955" y="877"/>
                    <a:pt x="954" y="875"/>
                    <a:pt x="953" y="874"/>
                  </a:cubicBezTo>
                  <a:lnTo>
                    <a:pt x="953" y="874"/>
                  </a:lnTo>
                  <a:lnTo>
                    <a:pt x="964" y="880"/>
                  </a:lnTo>
                  <a:cubicBezTo>
                    <a:pt x="964" y="874"/>
                    <a:pt x="959" y="863"/>
                    <a:pt x="959" y="852"/>
                  </a:cubicBezTo>
                  <a:lnTo>
                    <a:pt x="959" y="852"/>
                  </a:lnTo>
                  <a:cubicBezTo>
                    <a:pt x="964" y="857"/>
                    <a:pt x="970" y="863"/>
                    <a:pt x="975" y="863"/>
                  </a:cubicBezTo>
                  <a:cubicBezTo>
                    <a:pt x="970" y="852"/>
                    <a:pt x="981" y="846"/>
                    <a:pt x="998" y="841"/>
                  </a:cubicBezTo>
                  <a:lnTo>
                    <a:pt x="987" y="835"/>
                  </a:lnTo>
                  <a:cubicBezTo>
                    <a:pt x="987" y="833"/>
                    <a:pt x="987" y="832"/>
                    <a:pt x="988" y="832"/>
                  </a:cubicBezTo>
                  <a:cubicBezTo>
                    <a:pt x="990" y="832"/>
                    <a:pt x="992" y="835"/>
                    <a:pt x="992" y="835"/>
                  </a:cubicBezTo>
                  <a:cubicBezTo>
                    <a:pt x="992" y="834"/>
                    <a:pt x="991" y="833"/>
                    <a:pt x="991" y="832"/>
                  </a:cubicBezTo>
                  <a:lnTo>
                    <a:pt x="991" y="832"/>
                  </a:lnTo>
                  <a:cubicBezTo>
                    <a:pt x="991" y="832"/>
                    <a:pt x="991" y="832"/>
                    <a:pt x="991" y="833"/>
                  </a:cubicBezTo>
                  <a:lnTo>
                    <a:pt x="991" y="833"/>
                  </a:lnTo>
                  <a:cubicBezTo>
                    <a:pt x="991" y="832"/>
                    <a:pt x="991" y="831"/>
                    <a:pt x="990" y="831"/>
                  </a:cubicBezTo>
                  <a:lnTo>
                    <a:pt x="990" y="831"/>
                  </a:lnTo>
                  <a:cubicBezTo>
                    <a:pt x="990" y="831"/>
                    <a:pt x="991" y="832"/>
                    <a:pt x="991" y="832"/>
                  </a:cubicBezTo>
                  <a:lnTo>
                    <a:pt x="991" y="832"/>
                  </a:lnTo>
                  <a:cubicBezTo>
                    <a:pt x="988" y="831"/>
                    <a:pt x="984" y="829"/>
                    <a:pt x="981" y="829"/>
                  </a:cubicBezTo>
                  <a:cubicBezTo>
                    <a:pt x="981" y="828"/>
                    <a:pt x="982" y="827"/>
                    <a:pt x="983" y="827"/>
                  </a:cubicBezTo>
                  <a:cubicBezTo>
                    <a:pt x="985" y="827"/>
                    <a:pt x="988" y="829"/>
                    <a:pt x="990" y="831"/>
                  </a:cubicBezTo>
                  <a:lnTo>
                    <a:pt x="990" y="831"/>
                  </a:lnTo>
                  <a:cubicBezTo>
                    <a:pt x="985" y="820"/>
                    <a:pt x="983" y="807"/>
                    <a:pt x="998" y="807"/>
                  </a:cubicBezTo>
                  <a:cubicBezTo>
                    <a:pt x="1003" y="807"/>
                    <a:pt x="983" y="795"/>
                    <a:pt x="987" y="795"/>
                  </a:cubicBezTo>
                  <a:lnTo>
                    <a:pt x="987" y="795"/>
                  </a:lnTo>
                  <a:cubicBezTo>
                    <a:pt x="988" y="795"/>
                    <a:pt x="990" y="795"/>
                    <a:pt x="992" y="796"/>
                  </a:cubicBezTo>
                  <a:cubicBezTo>
                    <a:pt x="1003" y="790"/>
                    <a:pt x="998" y="773"/>
                    <a:pt x="1020" y="773"/>
                  </a:cubicBezTo>
                  <a:cubicBezTo>
                    <a:pt x="1003" y="762"/>
                    <a:pt x="1031" y="768"/>
                    <a:pt x="1009" y="757"/>
                  </a:cubicBezTo>
                  <a:lnTo>
                    <a:pt x="1009" y="757"/>
                  </a:lnTo>
                  <a:cubicBezTo>
                    <a:pt x="1016" y="757"/>
                    <a:pt x="1021" y="759"/>
                    <a:pt x="1027" y="759"/>
                  </a:cubicBezTo>
                  <a:cubicBezTo>
                    <a:pt x="1030" y="759"/>
                    <a:pt x="1033" y="758"/>
                    <a:pt x="1037" y="757"/>
                  </a:cubicBezTo>
                  <a:cubicBezTo>
                    <a:pt x="1043" y="757"/>
                    <a:pt x="1026" y="745"/>
                    <a:pt x="1026" y="740"/>
                  </a:cubicBezTo>
                  <a:lnTo>
                    <a:pt x="1043" y="745"/>
                  </a:lnTo>
                  <a:lnTo>
                    <a:pt x="1037" y="740"/>
                  </a:lnTo>
                  <a:lnTo>
                    <a:pt x="1031" y="740"/>
                  </a:lnTo>
                  <a:cubicBezTo>
                    <a:pt x="1029" y="734"/>
                    <a:pt x="1031" y="733"/>
                    <a:pt x="1036" y="733"/>
                  </a:cubicBezTo>
                  <a:cubicBezTo>
                    <a:pt x="1040" y="733"/>
                    <a:pt x="1045" y="734"/>
                    <a:pt x="1048" y="734"/>
                  </a:cubicBezTo>
                  <a:lnTo>
                    <a:pt x="1043" y="723"/>
                  </a:lnTo>
                  <a:lnTo>
                    <a:pt x="1043" y="723"/>
                  </a:lnTo>
                  <a:cubicBezTo>
                    <a:pt x="1048" y="723"/>
                    <a:pt x="1048" y="729"/>
                    <a:pt x="1054" y="729"/>
                  </a:cubicBezTo>
                  <a:cubicBezTo>
                    <a:pt x="1051" y="726"/>
                    <a:pt x="1050" y="725"/>
                    <a:pt x="1051" y="725"/>
                  </a:cubicBezTo>
                  <a:lnTo>
                    <a:pt x="1051" y="725"/>
                  </a:lnTo>
                  <a:cubicBezTo>
                    <a:pt x="1051" y="725"/>
                    <a:pt x="1052" y="725"/>
                    <a:pt x="1053" y="726"/>
                  </a:cubicBezTo>
                  <a:lnTo>
                    <a:pt x="1053" y="726"/>
                  </a:lnTo>
                  <a:cubicBezTo>
                    <a:pt x="1052" y="723"/>
                    <a:pt x="1048" y="723"/>
                    <a:pt x="1048" y="723"/>
                  </a:cubicBezTo>
                  <a:cubicBezTo>
                    <a:pt x="1054" y="723"/>
                    <a:pt x="1059" y="717"/>
                    <a:pt x="1054" y="712"/>
                  </a:cubicBezTo>
                  <a:lnTo>
                    <a:pt x="1054" y="712"/>
                  </a:lnTo>
                  <a:lnTo>
                    <a:pt x="1065" y="717"/>
                  </a:lnTo>
                  <a:cubicBezTo>
                    <a:pt x="1071" y="712"/>
                    <a:pt x="1065" y="701"/>
                    <a:pt x="1071" y="695"/>
                  </a:cubicBezTo>
                  <a:cubicBezTo>
                    <a:pt x="1066" y="695"/>
                    <a:pt x="1059" y="688"/>
                    <a:pt x="1053" y="685"/>
                  </a:cubicBezTo>
                  <a:lnTo>
                    <a:pt x="1053" y="685"/>
                  </a:lnTo>
                  <a:lnTo>
                    <a:pt x="1065" y="689"/>
                  </a:lnTo>
                  <a:cubicBezTo>
                    <a:pt x="1059" y="684"/>
                    <a:pt x="1059" y="689"/>
                    <a:pt x="1048" y="678"/>
                  </a:cubicBezTo>
                  <a:lnTo>
                    <a:pt x="1048" y="678"/>
                  </a:lnTo>
                  <a:cubicBezTo>
                    <a:pt x="1054" y="678"/>
                    <a:pt x="1065" y="689"/>
                    <a:pt x="1071" y="689"/>
                  </a:cubicBezTo>
                  <a:lnTo>
                    <a:pt x="1065" y="684"/>
                  </a:lnTo>
                  <a:lnTo>
                    <a:pt x="1065" y="684"/>
                  </a:lnTo>
                  <a:cubicBezTo>
                    <a:pt x="1071" y="689"/>
                    <a:pt x="1071" y="689"/>
                    <a:pt x="1076" y="689"/>
                  </a:cubicBezTo>
                  <a:cubicBezTo>
                    <a:pt x="1075" y="688"/>
                    <a:pt x="1075" y="688"/>
                    <a:pt x="1076" y="688"/>
                  </a:cubicBezTo>
                  <a:lnTo>
                    <a:pt x="1076" y="688"/>
                  </a:lnTo>
                  <a:cubicBezTo>
                    <a:pt x="1078" y="688"/>
                    <a:pt x="1081" y="689"/>
                    <a:pt x="1084" y="689"/>
                  </a:cubicBezTo>
                  <a:cubicBezTo>
                    <a:pt x="1085" y="689"/>
                    <a:pt x="1086" y="688"/>
                    <a:pt x="1082" y="684"/>
                  </a:cubicBezTo>
                  <a:lnTo>
                    <a:pt x="1087" y="684"/>
                  </a:lnTo>
                  <a:cubicBezTo>
                    <a:pt x="1087" y="678"/>
                    <a:pt x="1087" y="673"/>
                    <a:pt x="1087" y="667"/>
                  </a:cubicBezTo>
                  <a:cubicBezTo>
                    <a:pt x="1076" y="661"/>
                    <a:pt x="1082" y="661"/>
                    <a:pt x="1071" y="650"/>
                  </a:cubicBezTo>
                  <a:cubicBezTo>
                    <a:pt x="1076" y="650"/>
                    <a:pt x="1087" y="650"/>
                    <a:pt x="1093" y="645"/>
                  </a:cubicBezTo>
                  <a:cubicBezTo>
                    <a:pt x="1087" y="639"/>
                    <a:pt x="1082" y="639"/>
                    <a:pt x="1076" y="633"/>
                  </a:cubicBezTo>
                  <a:lnTo>
                    <a:pt x="1076" y="633"/>
                  </a:lnTo>
                  <a:cubicBezTo>
                    <a:pt x="1082" y="636"/>
                    <a:pt x="1085" y="636"/>
                    <a:pt x="1087" y="636"/>
                  </a:cubicBezTo>
                  <a:cubicBezTo>
                    <a:pt x="1089" y="636"/>
                    <a:pt x="1090" y="636"/>
                    <a:pt x="1093" y="639"/>
                  </a:cubicBezTo>
                  <a:cubicBezTo>
                    <a:pt x="1099" y="633"/>
                    <a:pt x="1099" y="628"/>
                    <a:pt x="1093" y="617"/>
                  </a:cubicBezTo>
                  <a:cubicBezTo>
                    <a:pt x="1087" y="617"/>
                    <a:pt x="1087" y="617"/>
                    <a:pt x="1082" y="611"/>
                  </a:cubicBezTo>
                  <a:lnTo>
                    <a:pt x="1082" y="611"/>
                  </a:lnTo>
                  <a:cubicBezTo>
                    <a:pt x="1082" y="611"/>
                    <a:pt x="1087" y="611"/>
                    <a:pt x="1093" y="617"/>
                  </a:cubicBezTo>
                  <a:cubicBezTo>
                    <a:pt x="1082" y="600"/>
                    <a:pt x="1138" y="611"/>
                    <a:pt x="1121" y="594"/>
                  </a:cubicBezTo>
                  <a:lnTo>
                    <a:pt x="1110" y="583"/>
                  </a:lnTo>
                  <a:cubicBezTo>
                    <a:pt x="1111" y="582"/>
                    <a:pt x="1112" y="581"/>
                    <a:pt x="1113" y="581"/>
                  </a:cubicBezTo>
                  <a:cubicBezTo>
                    <a:pt x="1118" y="581"/>
                    <a:pt x="1122" y="589"/>
                    <a:pt x="1127" y="589"/>
                  </a:cubicBezTo>
                  <a:cubicBezTo>
                    <a:pt x="1115" y="572"/>
                    <a:pt x="1138" y="577"/>
                    <a:pt x="1127" y="566"/>
                  </a:cubicBezTo>
                  <a:lnTo>
                    <a:pt x="1127" y="566"/>
                  </a:lnTo>
                  <a:cubicBezTo>
                    <a:pt x="1131" y="568"/>
                    <a:pt x="1135" y="568"/>
                    <a:pt x="1138" y="568"/>
                  </a:cubicBezTo>
                  <a:cubicBezTo>
                    <a:pt x="1153" y="568"/>
                    <a:pt x="1143" y="549"/>
                    <a:pt x="1156" y="549"/>
                  </a:cubicBezTo>
                  <a:cubicBezTo>
                    <a:pt x="1157" y="549"/>
                    <a:pt x="1158" y="549"/>
                    <a:pt x="1160" y="549"/>
                  </a:cubicBezTo>
                  <a:lnTo>
                    <a:pt x="1149" y="544"/>
                  </a:lnTo>
                  <a:cubicBezTo>
                    <a:pt x="1147" y="542"/>
                    <a:pt x="1147" y="541"/>
                    <a:pt x="1148" y="541"/>
                  </a:cubicBezTo>
                  <a:lnTo>
                    <a:pt x="1148" y="541"/>
                  </a:lnTo>
                  <a:cubicBezTo>
                    <a:pt x="1149" y="541"/>
                    <a:pt x="1149" y="541"/>
                    <a:pt x="1150" y="542"/>
                  </a:cubicBezTo>
                  <a:lnTo>
                    <a:pt x="1150" y="542"/>
                  </a:lnTo>
                  <a:cubicBezTo>
                    <a:pt x="1149" y="541"/>
                    <a:pt x="1149" y="540"/>
                    <a:pt x="1149" y="538"/>
                  </a:cubicBezTo>
                  <a:cubicBezTo>
                    <a:pt x="1149" y="521"/>
                    <a:pt x="1177" y="516"/>
                    <a:pt x="1188" y="505"/>
                  </a:cubicBezTo>
                  <a:cubicBezTo>
                    <a:pt x="1194" y="499"/>
                    <a:pt x="1155" y="482"/>
                    <a:pt x="1177" y="482"/>
                  </a:cubicBezTo>
                  <a:lnTo>
                    <a:pt x="1177" y="482"/>
                  </a:lnTo>
                  <a:lnTo>
                    <a:pt x="1188" y="493"/>
                  </a:lnTo>
                  <a:cubicBezTo>
                    <a:pt x="1177" y="472"/>
                    <a:pt x="1198" y="471"/>
                    <a:pt x="1194" y="451"/>
                  </a:cubicBezTo>
                  <a:lnTo>
                    <a:pt x="1194" y="451"/>
                  </a:lnTo>
                  <a:cubicBezTo>
                    <a:pt x="1196" y="454"/>
                    <a:pt x="1199" y="454"/>
                    <a:pt x="1199" y="454"/>
                  </a:cubicBezTo>
                  <a:cubicBezTo>
                    <a:pt x="1201" y="455"/>
                    <a:pt x="1203" y="456"/>
                    <a:pt x="1204" y="456"/>
                  </a:cubicBezTo>
                  <a:cubicBezTo>
                    <a:pt x="1208" y="456"/>
                    <a:pt x="1203" y="447"/>
                    <a:pt x="1194" y="443"/>
                  </a:cubicBezTo>
                  <a:lnTo>
                    <a:pt x="1194" y="443"/>
                  </a:lnTo>
                  <a:cubicBezTo>
                    <a:pt x="1199" y="443"/>
                    <a:pt x="1205" y="449"/>
                    <a:pt x="1211" y="449"/>
                  </a:cubicBezTo>
                  <a:cubicBezTo>
                    <a:pt x="1216" y="449"/>
                    <a:pt x="1199" y="437"/>
                    <a:pt x="1211" y="437"/>
                  </a:cubicBezTo>
                  <a:lnTo>
                    <a:pt x="1211" y="437"/>
                  </a:lnTo>
                  <a:cubicBezTo>
                    <a:pt x="1211" y="437"/>
                    <a:pt x="1211" y="443"/>
                    <a:pt x="1211" y="443"/>
                  </a:cubicBezTo>
                  <a:cubicBezTo>
                    <a:pt x="1211" y="437"/>
                    <a:pt x="1216" y="437"/>
                    <a:pt x="1205" y="432"/>
                  </a:cubicBezTo>
                  <a:cubicBezTo>
                    <a:pt x="1216" y="432"/>
                    <a:pt x="1205" y="421"/>
                    <a:pt x="1216" y="421"/>
                  </a:cubicBezTo>
                  <a:cubicBezTo>
                    <a:pt x="1199" y="409"/>
                    <a:pt x="1222" y="415"/>
                    <a:pt x="1205" y="404"/>
                  </a:cubicBezTo>
                  <a:lnTo>
                    <a:pt x="1205" y="404"/>
                  </a:lnTo>
                  <a:cubicBezTo>
                    <a:pt x="1211" y="408"/>
                    <a:pt x="1216" y="410"/>
                    <a:pt x="1219" y="410"/>
                  </a:cubicBezTo>
                  <a:cubicBezTo>
                    <a:pt x="1224" y="410"/>
                    <a:pt x="1223" y="405"/>
                    <a:pt x="1216" y="398"/>
                  </a:cubicBezTo>
                  <a:lnTo>
                    <a:pt x="1216" y="398"/>
                  </a:lnTo>
                  <a:cubicBezTo>
                    <a:pt x="1219" y="401"/>
                    <a:pt x="1222" y="401"/>
                    <a:pt x="1225" y="401"/>
                  </a:cubicBezTo>
                  <a:cubicBezTo>
                    <a:pt x="1227" y="401"/>
                    <a:pt x="1230" y="401"/>
                    <a:pt x="1233" y="404"/>
                  </a:cubicBezTo>
                  <a:cubicBezTo>
                    <a:pt x="1233" y="404"/>
                    <a:pt x="1233" y="398"/>
                    <a:pt x="1222" y="392"/>
                  </a:cubicBezTo>
                  <a:lnTo>
                    <a:pt x="1222" y="392"/>
                  </a:lnTo>
                  <a:cubicBezTo>
                    <a:pt x="1224" y="393"/>
                    <a:pt x="1225" y="393"/>
                    <a:pt x="1227" y="393"/>
                  </a:cubicBezTo>
                  <a:cubicBezTo>
                    <a:pt x="1235" y="393"/>
                    <a:pt x="1224" y="381"/>
                    <a:pt x="1227" y="381"/>
                  </a:cubicBezTo>
                  <a:lnTo>
                    <a:pt x="1227" y="381"/>
                  </a:lnTo>
                  <a:cubicBezTo>
                    <a:pt x="1229" y="381"/>
                    <a:pt x="1232" y="383"/>
                    <a:pt x="1239" y="387"/>
                  </a:cubicBezTo>
                  <a:cubicBezTo>
                    <a:pt x="1233" y="370"/>
                    <a:pt x="1233" y="359"/>
                    <a:pt x="1233" y="348"/>
                  </a:cubicBezTo>
                  <a:lnTo>
                    <a:pt x="1233" y="348"/>
                  </a:lnTo>
                  <a:cubicBezTo>
                    <a:pt x="1250" y="359"/>
                    <a:pt x="1227" y="359"/>
                    <a:pt x="1250" y="370"/>
                  </a:cubicBezTo>
                  <a:cubicBezTo>
                    <a:pt x="1244" y="359"/>
                    <a:pt x="1233" y="342"/>
                    <a:pt x="1239" y="336"/>
                  </a:cubicBezTo>
                  <a:lnTo>
                    <a:pt x="1239" y="336"/>
                  </a:lnTo>
                  <a:cubicBezTo>
                    <a:pt x="1244" y="336"/>
                    <a:pt x="1250" y="342"/>
                    <a:pt x="1250" y="348"/>
                  </a:cubicBezTo>
                  <a:cubicBezTo>
                    <a:pt x="1250" y="339"/>
                    <a:pt x="1257" y="333"/>
                    <a:pt x="1257" y="325"/>
                  </a:cubicBezTo>
                  <a:lnTo>
                    <a:pt x="1257" y="325"/>
                  </a:lnTo>
                  <a:cubicBezTo>
                    <a:pt x="1261" y="325"/>
                    <a:pt x="1260" y="325"/>
                    <a:pt x="1255" y="320"/>
                  </a:cubicBezTo>
                  <a:cubicBezTo>
                    <a:pt x="1244" y="314"/>
                    <a:pt x="1233" y="303"/>
                    <a:pt x="1227" y="297"/>
                  </a:cubicBezTo>
                  <a:lnTo>
                    <a:pt x="1227" y="297"/>
                  </a:lnTo>
                  <a:cubicBezTo>
                    <a:pt x="1239" y="306"/>
                    <a:pt x="1241" y="306"/>
                    <a:pt x="1245" y="306"/>
                  </a:cubicBezTo>
                  <a:cubicBezTo>
                    <a:pt x="1247" y="306"/>
                    <a:pt x="1250" y="306"/>
                    <a:pt x="1256" y="309"/>
                  </a:cubicBezTo>
                  <a:lnTo>
                    <a:pt x="1256" y="309"/>
                  </a:lnTo>
                  <a:cubicBezTo>
                    <a:pt x="1256" y="309"/>
                    <a:pt x="1256" y="308"/>
                    <a:pt x="1255" y="308"/>
                  </a:cubicBezTo>
                  <a:lnTo>
                    <a:pt x="1255" y="308"/>
                  </a:lnTo>
                  <a:cubicBezTo>
                    <a:pt x="1255" y="308"/>
                    <a:pt x="1256" y="308"/>
                    <a:pt x="1256" y="309"/>
                  </a:cubicBezTo>
                  <a:lnTo>
                    <a:pt x="1256" y="309"/>
                  </a:lnTo>
                  <a:cubicBezTo>
                    <a:pt x="1257" y="309"/>
                    <a:pt x="1259" y="310"/>
                    <a:pt x="1260" y="310"/>
                  </a:cubicBezTo>
                  <a:lnTo>
                    <a:pt x="1260" y="310"/>
                  </a:lnTo>
                  <a:cubicBezTo>
                    <a:pt x="1259" y="310"/>
                    <a:pt x="1258" y="309"/>
                    <a:pt x="1257" y="309"/>
                  </a:cubicBezTo>
                  <a:lnTo>
                    <a:pt x="1257" y="309"/>
                  </a:lnTo>
                  <a:cubicBezTo>
                    <a:pt x="1259" y="309"/>
                    <a:pt x="1263" y="311"/>
                    <a:pt x="1267" y="314"/>
                  </a:cubicBezTo>
                  <a:cubicBezTo>
                    <a:pt x="1267" y="303"/>
                    <a:pt x="1255" y="303"/>
                    <a:pt x="1255" y="297"/>
                  </a:cubicBezTo>
                  <a:lnTo>
                    <a:pt x="1255" y="297"/>
                  </a:lnTo>
                  <a:cubicBezTo>
                    <a:pt x="1261" y="297"/>
                    <a:pt x="1261" y="303"/>
                    <a:pt x="1267" y="303"/>
                  </a:cubicBezTo>
                  <a:cubicBezTo>
                    <a:pt x="1261" y="297"/>
                    <a:pt x="1255" y="292"/>
                    <a:pt x="1261" y="292"/>
                  </a:cubicBezTo>
                  <a:cubicBezTo>
                    <a:pt x="1267" y="286"/>
                    <a:pt x="1250" y="269"/>
                    <a:pt x="1261" y="269"/>
                  </a:cubicBezTo>
                  <a:lnTo>
                    <a:pt x="1261" y="269"/>
                  </a:lnTo>
                  <a:cubicBezTo>
                    <a:pt x="1269" y="275"/>
                    <a:pt x="1271" y="275"/>
                    <a:pt x="1272" y="275"/>
                  </a:cubicBezTo>
                  <a:cubicBezTo>
                    <a:pt x="1274" y="275"/>
                    <a:pt x="1275" y="275"/>
                    <a:pt x="1283" y="280"/>
                  </a:cubicBezTo>
                  <a:lnTo>
                    <a:pt x="1278" y="269"/>
                  </a:lnTo>
                  <a:lnTo>
                    <a:pt x="1272" y="269"/>
                  </a:lnTo>
                  <a:cubicBezTo>
                    <a:pt x="1272" y="264"/>
                    <a:pt x="1261" y="258"/>
                    <a:pt x="1272" y="258"/>
                  </a:cubicBezTo>
                  <a:lnTo>
                    <a:pt x="1278" y="264"/>
                  </a:lnTo>
                  <a:lnTo>
                    <a:pt x="1278" y="252"/>
                  </a:lnTo>
                  <a:lnTo>
                    <a:pt x="1267" y="258"/>
                  </a:lnTo>
                  <a:cubicBezTo>
                    <a:pt x="1261" y="247"/>
                    <a:pt x="1250" y="247"/>
                    <a:pt x="1255" y="241"/>
                  </a:cubicBezTo>
                  <a:lnTo>
                    <a:pt x="1255" y="241"/>
                  </a:lnTo>
                  <a:cubicBezTo>
                    <a:pt x="1255" y="243"/>
                    <a:pt x="1255" y="244"/>
                    <a:pt x="1256" y="244"/>
                  </a:cubicBezTo>
                  <a:cubicBezTo>
                    <a:pt x="1257" y="244"/>
                    <a:pt x="1259" y="241"/>
                    <a:pt x="1267" y="241"/>
                  </a:cubicBezTo>
                  <a:cubicBezTo>
                    <a:pt x="1261" y="241"/>
                    <a:pt x="1261" y="236"/>
                    <a:pt x="1261" y="236"/>
                  </a:cubicBezTo>
                  <a:lnTo>
                    <a:pt x="1261" y="236"/>
                  </a:lnTo>
                  <a:cubicBezTo>
                    <a:pt x="1267" y="236"/>
                    <a:pt x="1278" y="241"/>
                    <a:pt x="1283" y="247"/>
                  </a:cubicBezTo>
                  <a:cubicBezTo>
                    <a:pt x="1275" y="239"/>
                    <a:pt x="1279" y="237"/>
                    <a:pt x="1277" y="232"/>
                  </a:cubicBezTo>
                  <a:lnTo>
                    <a:pt x="1277" y="232"/>
                  </a:lnTo>
                  <a:cubicBezTo>
                    <a:pt x="1280" y="234"/>
                    <a:pt x="1283" y="236"/>
                    <a:pt x="1283" y="236"/>
                  </a:cubicBezTo>
                  <a:lnTo>
                    <a:pt x="1272" y="225"/>
                  </a:lnTo>
                  <a:lnTo>
                    <a:pt x="1272" y="225"/>
                  </a:lnTo>
                  <a:cubicBezTo>
                    <a:pt x="1272" y="225"/>
                    <a:pt x="1272" y="224"/>
                    <a:pt x="1272" y="224"/>
                  </a:cubicBezTo>
                  <a:lnTo>
                    <a:pt x="1272" y="224"/>
                  </a:lnTo>
                  <a:cubicBezTo>
                    <a:pt x="1273" y="224"/>
                    <a:pt x="1274" y="225"/>
                    <a:pt x="1275" y="225"/>
                  </a:cubicBezTo>
                  <a:lnTo>
                    <a:pt x="1275" y="225"/>
                  </a:lnTo>
                  <a:cubicBezTo>
                    <a:pt x="1275" y="225"/>
                    <a:pt x="1276" y="224"/>
                    <a:pt x="1278" y="224"/>
                  </a:cubicBezTo>
                  <a:lnTo>
                    <a:pt x="1283" y="224"/>
                  </a:lnTo>
                  <a:cubicBezTo>
                    <a:pt x="1289" y="224"/>
                    <a:pt x="1278" y="213"/>
                    <a:pt x="1289" y="208"/>
                  </a:cubicBezTo>
                  <a:cubicBezTo>
                    <a:pt x="1306" y="213"/>
                    <a:pt x="1289" y="213"/>
                    <a:pt x="1306" y="219"/>
                  </a:cubicBezTo>
                  <a:cubicBezTo>
                    <a:pt x="1306" y="213"/>
                    <a:pt x="1295" y="196"/>
                    <a:pt x="1300" y="191"/>
                  </a:cubicBezTo>
                  <a:cubicBezTo>
                    <a:pt x="1292" y="187"/>
                    <a:pt x="1291" y="186"/>
                    <a:pt x="1293" y="186"/>
                  </a:cubicBezTo>
                  <a:lnTo>
                    <a:pt x="1293" y="186"/>
                  </a:lnTo>
                  <a:cubicBezTo>
                    <a:pt x="1296" y="186"/>
                    <a:pt x="1302" y="187"/>
                    <a:pt x="1305" y="187"/>
                  </a:cubicBezTo>
                  <a:cubicBezTo>
                    <a:pt x="1306" y="187"/>
                    <a:pt x="1307" y="187"/>
                    <a:pt x="1306" y="185"/>
                  </a:cubicBezTo>
                  <a:lnTo>
                    <a:pt x="1306" y="185"/>
                  </a:lnTo>
                  <a:cubicBezTo>
                    <a:pt x="1306" y="185"/>
                    <a:pt x="1311" y="188"/>
                    <a:pt x="1312" y="189"/>
                  </a:cubicBezTo>
                  <a:lnTo>
                    <a:pt x="1312" y="189"/>
                  </a:lnTo>
                  <a:cubicBezTo>
                    <a:pt x="1316" y="184"/>
                    <a:pt x="1311" y="173"/>
                    <a:pt x="1311" y="163"/>
                  </a:cubicBezTo>
                  <a:lnTo>
                    <a:pt x="1311" y="163"/>
                  </a:lnTo>
                  <a:lnTo>
                    <a:pt x="1317" y="168"/>
                  </a:lnTo>
                  <a:cubicBezTo>
                    <a:pt x="1323" y="168"/>
                    <a:pt x="1323" y="163"/>
                    <a:pt x="1323" y="163"/>
                  </a:cubicBezTo>
                  <a:cubicBezTo>
                    <a:pt x="1323" y="157"/>
                    <a:pt x="1323" y="157"/>
                    <a:pt x="1311" y="152"/>
                  </a:cubicBezTo>
                  <a:lnTo>
                    <a:pt x="1311" y="152"/>
                  </a:lnTo>
                  <a:cubicBezTo>
                    <a:pt x="1317" y="153"/>
                    <a:pt x="1321" y="154"/>
                    <a:pt x="1324" y="154"/>
                  </a:cubicBezTo>
                  <a:cubicBezTo>
                    <a:pt x="1338" y="154"/>
                    <a:pt x="1315" y="134"/>
                    <a:pt x="1333" y="134"/>
                  </a:cubicBezTo>
                  <a:cubicBezTo>
                    <a:pt x="1335" y="134"/>
                    <a:pt x="1337" y="134"/>
                    <a:pt x="1339" y="135"/>
                  </a:cubicBezTo>
                  <a:lnTo>
                    <a:pt x="1339" y="129"/>
                  </a:lnTo>
                  <a:cubicBezTo>
                    <a:pt x="1328" y="124"/>
                    <a:pt x="1334" y="124"/>
                    <a:pt x="1323" y="124"/>
                  </a:cubicBezTo>
                  <a:cubicBezTo>
                    <a:pt x="1323" y="118"/>
                    <a:pt x="1317" y="113"/>
                    <a:pt x="1317" y="112"/>
                  </a:cubicBezTo>
                  <a:lnTo>
                    <a:pt x="1317" y="112"/>
                  </a:lnTo>
                  <a:cubicBezTo>
                    <a:pt x="1320" y="115"/>
                    <a:pt x="1324" y="117"/>
                    <a:pt x="1328" y="118"/>
                  </a:cubicBezTo>
                  <a:lnTo>
                    <a:pt x="1328" y="118"/>
                  </a:lnTo>
                  <a:cubicBezTo>
                    <a:pt x="1331" y="119"/>
                    <a:pt x="1333" y="119"/>
                    <a:pt x="1334" y="119"/>
                  </a:cubicBezTo>
                  <a:cubicBezTo>
                    <a:pt x="1340" y="119"/>
                    <a:pt x="1313" y="107"/>
                    <a:pt x="1323" y="107"/>
                  </a:cubicBezTo>
                  <a:lnTo>
                    <a:pt x="1323" y="107"/>
                  </a:lnTo>
                  <a:lnTo>
                    <a:pt x="1328" y="112"/>
                  </a:lnTo>
                  <a:cubicBezTo>
                    <a:pt x="1328" y="107"/>
                    <a:pt x="1323" y="101"/>
                    <a:pt x="1323" y="101"/>
                  </a:cubicBezTo>
                  <a:lnTo>
                    <a:pt x="1323" y="101"/>
                  </a:lnTo>
                  <a:cubicBezTo>
                    <a:pt x="1339" y="107"/>
                    <a:pt x="1328" y="107"/>
                    <a:pt x="1339" y="112"/>
                  </a:cubicBezTo>
                  <a:cubicBezTo>
                    <a:pt x="1339" y="107"/>
                    <a:pt x="1323" y="96"/>
                    <a:pt x="1334" y="96"/>
                  </a:cubicBezTo>
                  <a:lnTo>
                    <a:pt x="1334" y="96"/>
                  </a:lnTo>
                  <a:cubicBezTo>
                    <a:pt x="1334" y="101"/>
                    <a:pt x="1334" y="101"/>
                    <a:pt x="1339" y="101"/>
                  </a:cubicBezTo>
                  <a:cubicBezTo>
                    <a:pt x="1351" y="107"/>
                    <a:pt x="1351" y="107"/>
                    <a:pt x="1351" y="107"/>
                  </a:cubicBezTo>
                  <a:lnTo>
                    <a:pt x="1362" y="101"/>
                  </a:lnTo>
                  <a:lnTo>
                    <a:pt x="1356" y="101"/>
                  </a:lnTo>
                  <a:cubicBezTo>
                    <a:pt x="1335" y="88"/>
                    <a:pt x="1346" y="89"/>
                    <a:pt x="1345" y="84"/>
                  </a:cubicBezTo>
                  <a:lnTo>
                    <a:pt x="1345" y="84"/>
                  </a:lnTo>
                  <a:cubicBezTo>
                    <a:pt x="1349" y="88"/>
                    <a:pt x="1349" y="86"/>
                    <a:pt x="1362" y="90"/>
                  </a:cubicBezTo>
                  <a:cubicBezTo>
                    <a:pt x="1362" y="90"/>
                    <a:pt x="1367" y="90"/>
                    <a:pt x="1373" y="96"/>
                  </a:cubicBezTo>
                  <a:cubicBezTo>
                    <a:pt x="1367" y="90"/>
                    <a:pt x="1370" y="90"/>
                    <a:pt x="1372" y="90"/>
                  </a:cubicBezTo>
                  <a:cubicBezTo>
                    <a:pt x="1374" y="90"/>
                    <a:pt x="1376" y="90"/>
                    <a:pt x="1367" y="84"/>
                  </a:cubicBezTo>
                  <a:cubicBezTo>
                    <a:pt x="1370" y="84"/>
                    <a:pt x="1371" y="83"/>
                    <a:pt x="1373" y="83"/>
                  </a:cubicBezTo>
                  <a:lnTo>
                    <a:pt x="1373" y="83"/>
                  </a:lnTo>
                  <a:cubicBezTo>
                    <a:pt x="1374" y="84"/>
                    <a:pt x="1375" y="84"/>
                    <a:pt x="1375" y="85"/>
                  </a:cubicBezTo>
                  <a:lnTo>
                    <a:pt x="1375" y="85"/>
                  </a:lnTo>
                  <a:cubicBezTo>
                    <a:pt x="1374" y="83"/>
                    <a:pt x="1374" y="83"/>
                    <a:pt x="1373" y="83"/>
                  </a:cubicBezTo>
                  <a:cubicBezTo>
                    <a:pt x="1373" y="83"/>
                    <a:pt x="1373" y="83"/>
                    <a:pt x="1373" y="83"/>
                  </a:cubicBezTo>
                  <a:lnTo>
                    <a:pt x="1373" y="83"/>
                  </a:lnTo>
                  <a:cubicBezTo>
                    <a:pt x="1371" y="82"/>
                    <a:pt x="1369" y="81"/>
                    <a:pt x="1367" y="79"/>
                  </a:cubicBezTo>
                  <a:cubicBezTo>
                    <a:pt x="1356" y="68"/>
                    <a:pt x="1390" y="79"/>
                    <a:pt x="1373" y="62"/>
                  </a:cubicBezTo>
                  <a:cubicBezTo>
                    <a:pt x="1373" y="51"/>
                    <a:pt x="1356" y="45"/>
                    <a:pt x="1356" y="34"/>
                  </a:cubicBezTo>
                  <a:lnTo>
                    <a:pt x="1356" y="34"/>
                  </a:lnTo>
                  <a:cubicBezTo>
                    <a:pt x="1362" y="40"/>
                    <a:pt x="1367" y="45"/>
                    <a:pt x="1367" y="45"/>
                  </a:cubicBezTo>
                  <a:cubicBezTo>
                    <a:pt x="1373" y="45"/>
                    <a:pt x="1373" y="45"/>
                    <a:pt x="1373" y="40"/>
                  </a:cubicBezTo>
                  <a:lnTo>
                    <a:pt x="1356" y="28"/>
                  </a:lnTo>
                  <a:lnTo>
                    <a:pt x="1367" y="40"/>
                  </a:lnTo>
                  <a:cubicBezTo>
                    <a:pt x="1362" y="34"/>
                    <a:pt x="1356" y="34"/>
                    <a:pt x="1351" y="28"/>
                  </a:cubicBezTo>
                  <a:lnTo>
                    <a:pt x="1351" y="28"/>
                  </a:lnTo>
                  <a:cubicBezTo>
                    <a:pt x="1346" y="28"/>
                    <a:pt x="1352" y="32"/>
                    <a:pt x="1350" y="33"/>
                  </a:cubicBezTo>
                  <a:lnTo>
                    <a:pt x="1350" y="33"/>
                  </a:lnTo>
                  <a:lnTo>
                    <a:pt x="1345" y="28"/>
                  </a:lnTo>
                  <a:cubicBezTo>
                    <a:pt x="1345" y="28"/>
                    <a:pt x="1345" y="28"/>
                    <a:pt x="1345" y="33"/>
                  </a:cubicBezTo>
                  <a:lnTo>
                    <a:pt x="1345" y="33"/>
                  </a:lnTo>
                  <a:cubicBezTo>
                    <a:pt x="1340" y="31"/>
                    <a:pt x="1335" y="28"/>
                    <a:pt x="1339" y="28"/>
                  </a:cubicBezTo>
                  <a:lnTo>
                    <a:pt x="1339" y="28"/>
                  </a:lnTo>
                  <a:cubicBezTo>
                    <a:pt x="1330" y="28"/>
                    <a:pt x="1341" y="41"/>
                    <a:pt x="1337" y="41"/>
                  </a:cubicBezTo>
                  <a:cubicBezTo>
                    <a:pt x="1336" y="41"/>
                    <a:pt x="1335" y="40"/>
                    <a:pt x="1334" y="40"/>
                  </a:cubicBezTo>
                  <a:lnTo>
                    <a:pt x="1334" y="40"/>
                  </a:lnTo>
                  <a:cubicBezTo>
                    <a:pt x="1334" y="45"/>
                    <a:pt x="1345" y="45"/>
                    <a:pt x="1356" y="56"/>
                  </a:cubicBezTo>
                  <a:lnTo>
                    <a:pt x="1323" y="45"/>
                  </a:lnTo>
                  <a:lnTo>
                    <a:pt x="1334" y="51"/>
                  </a:lnTo>
                  <a:lnTo>
                    <a:pt x="1328" y="51"/>
                  </a:lnTo>
                  <a:cubicBezTo>
                    <a:pt x="1331" y="54"/>
                    <a:pt x="1332" y="54"/>
                    <a:pt x="1334" y="54"/>
                  </a:cubicBezTo>
                  <a:cubicBezTo>
                    <a:pt x="1335" y="54"/>
                    <a:pt x="1337" y="54"/>
                    <a:pt x="1339" y="56"/>
                  </a:cubicBezTo>
                  <a:cubicBezTo>
                    <a:pt x="1330" y="56"/>
                    <a:pt x="1339" y="64"/>
                    <a:pt x="1332" y="64"/>
                  </a:cubicBezTo>
                  <a:cubicBezTo>
                    <a:pt x="1330" y="64"/>
                    <a:pt x="1327" y="63"/>
                    <a:pt x="1323" y="62"/>
                  </a:cubicBezTo>
                  <a:lnTo>
                    <a:pt x="1323" y="62"/>
                  </a:lnTo>
                  <a:cubicBezTo>
                    <a:pt x="1328" y="65"/>
                    <a:pt x="1331" y="65"/>
                    <a:pt x="1332" y="65"/>
                  </a:cubicBezTo>
                  <a:cubicBezTo>
                    <a:pt x="1334" y="65"/>
                    <a:pt x="1334" y="65"/>
                    <a:pt x="1334" y="68"/>
                  </a:cubicBezTo>
                  <a:cubicBezTo>
                    <a:pt x="1328" y="65"/>
                    <a:pt x="1326" y="64"/>
                    <a:pt x="1325" y="64"/>
                  </a:cubicBezTo>
                  <a:lnTo>
                    <a:pt x="1325" y="64"/>
                  </a:lnTo>
                  <a:cubicBezTo>
                    <a:pt x="1323" y="64"/>
                    <a:pt x="1337" y="73"/>
                    <a:pt x="1328" y="73"/>
                  </a:cubicBezTo>
                  <a:cubicBezTo>
                    <a:pt x="1317" y="62"/>
                    <a:pt x="1323" y="68"/>
                    <a:pt x="1311" y="62"/>
                  </a:cubicBezTo>
                  <a:lnTo>
                    <a:pt x="1311" y="62"/>
                  </a:lnTo>
                  <a:cubicBezTo>
                    <a:pt x="1328" y="73"/>
                    <a:pt x="1306" y="68"/>
                    <a:pt x="1306" y="73"/>
                  </a:cubicBezTo>
                  <a:cubicBezTo>
                    <a:pt x="1306" y="68"/>
                    <a:pt x="1300" y="68"/>
                    <a:pt x="1300" y="68"/>
                  </a:cubicBezTo>
                  <a:lnTo>
                    <a:pt x="1300" y="68"/>
                  </a:lnTo>
                  <a:cubicBezTo>
                    <a:pt x="1295" y="68"/>
                    <a:pt x="1306" y="73"/>
                    <a:pt x="1311" y="79"/>
                  </a:cubicBezTo>
                  <a:cubicBezTo>
                    <a:pt x="1317" y="79"/>
                    <a:pt x="1311" y="79"/>
                    <a:pt x="1311" y="84"/>
                  </a:cubicBezTo>
                  <a:cubicBezTo>
                    <a:pt x="1306" y="84"/>
                    <a:pt x="1300" y="90"/>
                    <a:pt x="1295" y="90"/>
                  </a:cubicBezTo>
                  <a:lnTo>
                    <a:pt x="1289" y="90"/>
                  </a:lnTo>
                  <a:cubicBezTo>
                    <a:pt x="1306" y="96"/>
                    <a:pt x="1300" y="101"/>
                    <a:pt x="1300" y="107"/>
                  </a:cubicBezTo>
                  <a:cubicBezTo>
                    <a:pt x="1295" y="101"/>
                    <a:pt x="1289" y="96"/>
                    <a:pt x="1283" y="96"/>
                  </a:cubicBezTo>
                  <a:lnTo>
                    <a:pt x="1283" y="96"/>
                  </a:lnTo>
                  <a:cubicBezTo>
                    <a:pt x="1289" y="101"/>
                    <a:pt x="1289" y="101"/>
                    <a:pt x="1289" y="107"/>
                  </a:cubicBezTo>
                  <a:lnTo>
                    <a:pt x="1283" y="101"/>
                  </a:lnTo>
                  <a:lnTo>
                    <a:pt x="1283" y="101"/>
                  </a:lnTo>
                  <a:cubicBezTo>
                    <a:pt x="1278" y="101"/>
                    <a:pt x="1289" y="112"/>
                    <a:pt x="1278" y="112"/>
                  </a:cubicBezTo>
                  <a:cubicBezTo>
                    <a:pt x="1289" y="118"/>
                    <a:pt x="1311" y="124"/>
                    <a:pt x="1317" y="135"/>
                  </a:cubicBezTo>
                  <a:lnTo>
                    <a:pt x="1317" y="135"/>
                  </a:lnTo>
                  <a:cubicBezTo>
                    <a:pt x="1311" y="129"/>
                    <a:pt x="1300" y="129"/>
                    <a:pt x="1300" y="124"/>
                  </a:cubicBezTo>
                  <a:cubicBezTo>
                    <a:pt x="1300" y="124"/>
                    <a:pt x="1300" y="129"/>
                    <a:pt x="1300" y="129"/>
                  </a:cubicBezTo>
                  <a:lnTo>
                    <a:pt x="1289" y="118"/>
                  </a:lnTo>
                  <a:lnTo>
                    <a:pt x="1289" y="118"/>
                  </a:lnTo>
                  <a:cubicBezTo>
                    <a:pt x="1283" y="118"/>
                    <a:pt x="1300" y="124"/>
                    <a:pt x="1295" y="129"/>
                  </a:cubicBezTo>
                  <a:cubicBezTo>
                    <a:pt x="1289" y="124"/>
                    <a:pt x="1289" y="124"/>
                    <a:pt x="1283" y="124"/>
                  </a:cubicBezTo>
                  <a:cubicBezTo>
                    <a:pt x="1281" y="126"/>
                    <a:pt x="1280" y="126"/>
                    <a:pt x="1278" y="126"/>
                  </a:cubicBezTo>
                  <a:cubicBezTo>
                    <a:pt x="1275" y="126"/>
                    <a:pt x="1271" y="124"/>
                    <a:pt x="1268" y="124"/>
                  </a:cubicBezTo>
                  <a:lnTo>
                    <a:pt x="1268" y="124"/>
                  </a:lnTo>
                  <a:cubicBezTo>
                    <a:pt x="1268" y="124"/>
                    <a:pt x="1266" y="125"/>
                    <a:pt x="1278" y="129"/>
                  </a:cubicBezTo>
                  <a:cubicBezTo>
                    <a:pt x="1276" y="131"/>
                    <a:pt x="1274" y="132"/>
                    <a:pt x="1272" y="132"/>
                  </a:cubicBezTo>
                  <a:cubicBezTo>
                    <a:pt x="1269" y="132"/>
                    <a:pt x="1267" y="129"/>
                    <a:pt x="1267" y="129"/>
                  </a:cubicBezTo>
                  <a:lnTo>
                    <a:pt x="1267" y="129"/>
                  </a:lnTo>
                  <a:cubicBezTo>
                    <a:pt x="1272" y="135"/>
                    <a:pt x="1261" y="140"/>
                    <a:pt x="1278" y="140"/>
                  </a:cubicBezTo>
                  <a:lnTo>
                    <a:pt x="1278" y="146"/>
                  </a:lnTo>
                  <a:cubicBezTo>
                    <a:pt x="1289" y="157"/>
                    <a:pt x="1267" y="152"/>
                    <a:pt x="1267" y="163"/>
                  </a:cubicBezTo>
                  <a:lnTo>
                    <a:pt x="1261" y="157"/>
                  </a:lnTo>
                  <a:lnTo>
                    <a:pt x="1261" y="157"/>
                  </a:lnTo>
                  <a:cubicBezTo>
                    <a:pt x="1267" y="168"/>
                    <a:pt x="1261" y="168"/>
                    <a:pt x="1267" y="174"/>
                  </a:cubicBezTo>
                  <a:cubicBezTo>
                    <a:pt x="1267" y="176"/>
                    <a:pt x="1266" y="177"/>
                    <a:pt x="1265" y="177"/>
                  </a:cubicBezTo>
                  <a:cubicBezTo>
                    <a:pt x="1263" y="177"/>
                    <a:pt x="1259" y="174"/>
                    <a:pt x="1255" y="174"/>
                  </a:cubicBezTo>
                  <a:lnTo>
                    <a:pt x="1255" y="174"/>
                  </a:lnTo>
                  <a:cubicBezTo>
                    <a:pt x="1255" y="174"/>
                    <a:pt x="1261" y="180"/>
                    <a:pt x="1250" y="180"/>
                  </a:cubicBezTo>
                  <a:cubicBezTo>
                    <a:pt x="1247" y="177"/>
                    <a:pt x="1246" y="177"/>
                    <a:pt x="1246" y="177"/>
                  </a:cubicBezTo>
                  <a:cubicBezTo>
                    <a:pt x="1246" y="177"/>
                    <a:pt x="1247" y="177"/>
                    <a:pt x="1250" y="174"/>
                  </a:cubicBezTo>
                  <a:cubicBezTo>
                    <a:pt x="1244" y="174"/>
                    <a:pt x="1233" y="174"/>
                    <a:pt x="1244" y="185"/>
                  </a:cubicBezTo>
                  <a:cubicBezTo>
                    <a:pt x="1239" y="180"/>
                    <a:pt x="1234" y="178"/>
                    <a:pt x="1232" y="178"/>
                  </a:cubicBezTo>
                  <a:lnTo>
                    <a:pt x="1232" y="178"/>
                  </a:lnTo>
                  <a:cubicBezTo>
                    <a:pt x="1230" y="178"/>
                    <a:pt x="1230" y="180"/>
                    <a:pt x="1233" y="180"/>
                  </a:cubicBezTo>
                  <a:lnTo>
                    <a:pt x="1239" y="185"/>
                  </a:lnTo>
                  <a:cubicBezTo>
                    <a:pt x="1239" y="185"/>
                    <a:pt x="1239" y="185"/>
                    <a:pt x="1239" y="191"/>
                  </a:cubicBezTo>
                  <a:lnTo>
                    <a:pt x="1222" y="180"/>
                  </a:lnTo>
                  <a:lnTo>
                    <a:pt x="1222" y="180"/>
                  </a:lnTo>
                  <a:cubicBezTo>
                    <a:pt x="1206" y="180"/>
                    <a:pt x="1237" y="203"/>
                    <a:pt x="1222" y="203"/>
                  </a:cubicBezTo>
                  <a:cubicBezTo>
                    <a:pt x="1221" y="203"/>
                    <a:pt x="1219" y="203"/>
                    <a:pt x="1216" y="202"/>
                  </a:cubicBezTo>
                  <a:lnTo>
                    <a:pt x="1216" y="202"/>
                  </a:lnTo>
                  <a:cubicBezTo>
                    <a:pt x="1219" y="205"/>
                    <a:pt x="1220" y="205"/>
                    <a:pt x="1222" y="205"/>
                  </a:cubicBezTo>
                  <a:cubicBezTo>
                    <a:pt x="1225" y="205"/>
                    <a:pt x="1227" y="205"/>
                    <a:pt x="1233" y="208"/>
                  </a:cubicBezTo>
                  <a:cubicBezTo>
                    <a:pt x="1227" y="208"/>
                    <a:pt x="1211" y="202"/>
                    <a:pt x="1205" y="202"/>
                  </a:cubicBezTo>
                  <a:lnTo>
                    <a:pt x="1205" y="202"/>
                  </a:lnTo>
                  <a:cubicBezTo>
                    <a:pt x="1199" y="208"/>
                    <a:pt x="1227" y="219"/>
                    <a:pt x="1216" y="219"/>
                  </a:cubicBezTo>
                  <a:cubicBezTo>
                    <a:pt x="1222" y="224"/>
                    <a:pt x="1233" y="230"/>
                    <a:pt x="1239" y="236"/>
                  </a:cubicBezTo>
                  <a:cubicBezTo>
                    <a:pt x="1237" y="237"/>
                    <a:pt x="1236" y="237"/>
                    <a:pt x="1234" y="237"/>
                  </a:cubicBezTo>
                  <a:cubicBezTo>
                    <a:pt x="1227" y="237"/>
                    <a:pt x="1215" y="229"/>
                    <a:pt x="1211" y="224"/>
                  </a:cubicBezTo>
                  <a:cubicBezTo>
                    <a:pt x="1199" y="224"/>
                    <a:pt x="1205" y="230"/>
                    <a:pt x="1199" y="236"/>
                  </a:cubicBezTo>
                  <a:lnTo>
                    <a:pt x="1205" y="236"/>
                  </a:lnTo>
                  <a:cubicBezTo>
                    <a:pt x="1194" y="241"/>
                    <a:pt x="1211" y="247"/>
                    <a:pt x="1211" y="252"/>
                  </a:cubicBezTo>
                  <a:cubicBezTo>
                    <a:pt x="1206" y="252"/>
                    <a:pt x="1198" y="245"/>
                    <a:pt x="1198" y="245"/>
                  </a:cubicBezTo>
                  <a:lnTo>
                    <a:pt x="1198" y="245"/>
                  </a:lnTo>
                  <a:cubicBezTo>
                    <a:pt x="1198" y="245"/>
                    <a:pt x="1198" y="246"/>
                    <a:pt x="1199" y="247"/>
                  </a:cubicBezTo>
                  <a:cubicBezTo>
                    <a:pt x="1194" y="247"/>
                    <a:pt x="1188" y="241"/>
                    <a:pt x="1183" y="241"/>
                  </a:cubicBezTo>
                  <a:lnTo>
                    <a:pt x="1183" y="241"/>
                  </a:lnTo>
                  <a:cubicBezTo>
                    <a:pt x="1188" y="247"/>
                    <a:pt x="1171" y="247"/>
                    <a:pt x="1171" y="247"/>
                  </a:cubicBezTo>
                  <a:lnTo>
                    <a:pt x="1166" y="241"/>
                  </a:lnTo>
                  <a:cubicBezTo>
                    <a:pt x="1166" y="247"/>
                    <a:pt x="1166" y="247"/>
                    <a:pt x="1166" y="247"/>
                  </a:cubicBezTo>
                  <a:lnTo>
                    <a:pt x="1177" y="252"/>
                  </a:lnTo>
                  <a:cubicBezTo>
                    <a:pt x="1177" y="252"/>
                    <a:pt x="1177" y="252"/>
                    <a:pt x="1171" y="247"/>
                  </a:cubicBezTo>
                  <a:lnTo>
                    <a:pt x="1171" y="247"/>
                  </a:lnTo>
                  <a:cubicBezTo>
                    <a:pt x="1177" y="252"/>
                    <a:pt x="1188" y="258"/>
                    <a:pt x="1194" y="264"/>
                  </a:cubicBezTo>
                  <a:cubicBezTo>
                    <a:pt x="1190" y="264"/>
                    <a:pt x="1194" y="269"/>
                    <a:pt x="1192" y="269"/>
                  </a:cubicBezTo>
                  <a:cubicBezTo>
                    <a:pt x="1191" y="269"/>
                    <a:pt x="1188" y="267"/>
                    <a:pt x="1183" y="264"/>
                  </a:cubicBezTo>
                  <a:cubicBezTo>
                    <a:pt x="1188" y="264"/>
                    <a:pt x="1171" y="258"/>
                    <a:pt x="1171" y="252"/>
                  </a:cubicBezTo>
                  <a:cubicBezTo>
                    <a:pt x="1171" y="258"/>
                    <a:pt x="1171" y="258"/>
                    <a:pt x="1171" y="258"/>
                  </a:cubicBezTo>
                  <a:cubicBezTo>
                    <a:pt x="1166" y="258"/>
                    <a:pt x="1166" y="258"/>
                    <a:pt x="1166" y="252"/>
                  </a:cubicBezTo>
                  <a:lnTo>
                    <a:pt x="1166" y="252"/>
                  </a:lnTo>
                  <a:cubicBezTo>
                    <a:pt x="1149" y="252"/>
                    <a:pt x="1177" y="264"/>
                    <a:pt x="1177" y="269"/>
                  </a:cubicBezTo>
                  <a:cubicBezTo>
                    <a:pt x="1172" y="264"/>
                    <a:pt x="1162" y="264"/>
                    <a:pt x="1160" y="264"/>
                  </a:cubicBezTo>
                  <a:lnTo>
                    <a:pt x="1160" y="264"/>
                  </a:lnTo>
                  <a:cubicBezTo>
                    <a:pt x="1166" y="264"/>
                    <a:pt x="1177" y="269"/>
                    <a:pt x="1177" y="275"/>
                  </a:cubicBezTo>
                  <a:cubicBezTo>
                    <a:pt x="1171" y="275"/>
                    <a:pt x="1183" y="280"/>
                    <a:pt x="1183" y="286"/>
                  </a:cubicBezTo>
                  <a:lnTo>
                    <a:pt x="1183" y="280"/>
                  </a:lnTo>
                  <a:cubicBezTo>
                    <a:pt x="1188" y="286"/>
                    <a:pt x="1188" y="292"/>
                    <a:pt x="1188" y="292"/>
                  </a:cubicBezTo>
                  <a:cubicBezTo>
                    <a:pt x="1183" y="292"/>
                    <a:pt x="1188" y="286"/>
                    <a:pt x="1183" y="286"/>
                  </a:cubicBezTo>
                  <a:lnTo>
                    <a:pt x="1183" y="286"/>
                  </a:lnTo>
                  <a:cubicBezTo>
                    <a:pt x="1188" y="292"/>
                    <a:pt x="1184" y="292"/>
                    <a:pt x="1180" y="292"/>
                  </a:cubicBezTo>
                  <a:cubicBezTo>
                    <a:pt x="1176" y="292"/>
                    <a:pt x="1171" y="292"/>
                    <a:pt x="1177" y="297"/>
                  </a:cubicBezTo>
                  <a:cubicBezTo>
                    <a:pt x="1171" y="292"/>
                    <a:pt x="1160" y="286"/>
                    <a:pt x="1155" y="286"/>
                  </a:cubicBezTo>
                  <a:lnTo>
                    <a:pt x="1155" y="286"/>
                  </a:lnTo>
                  <a:cubicBezTo>
                    <a:pt x="1160" y="292"/>
                    <a:pt x="1157" y="292"/>
                    <a:pt x="1154" y="292"/>
                  </a:cubicBezTo>
                  <a:cubicBezTo>
                    <a:pt x="1150" y="292"/>
                    <a:pt x="1146" y="292"/>
                    <a:pt x="1149" y="297"/>
                  </a:cubicBezTo>
                  <a:cubicBezTo>
                    <a:pt x="1160" y="297"/>
                    <a:pt x="1160" y="297"/>
                    <a:pt x="1165" y="307"/>
                  </a:cubicBezTo>
                  <a:lnTo>
                    <a:pt x="1165" y="307"/>
                  </a:lnTo>
                  <a:lnTo>
                    <a:pt x="1155" y="303"/>
                  </a:lnTo>
                  <a:lnTo>
                    <a:pt x="1155" y="303"/>
                  </a:lnTo>
                  <a:cubicBezTo>
                    <a:pt x="1143" y="303"/>
                    <a:pt x="1166" y="320"/>
                    <a:pt x="1155" y="320"/>
                  </a:cubicBezTo>
                  <a:lnTo>
                    <a:pt x="1160" y="320"/>
                  </a:lnTo>
                  <a:cubicBezTo>
                    <a:pt x="1166" y="331"/>
                    <a:pt x="1160" y="325"/>
                    <a:pt x="1160" y="331"/>
                  </a:cubicBezTo>
                  <a:cubicBezTo>
                    <a:pt x="1155" y="325"/>
                    <a:pt x="1149" y="325"/>
                    <a:pt x="1143" y="325"/>
                  </a:cubicBezTo>
                  <a:cubicBezTo>
                    <a:pt x="1149" y="325"/>
                    <a:pt x="1138" y="331"/>
                    <a:pt x="1155" y="336"/>
                  </a:cubicBezTo>
                  <a:lnTo>
                    <a:pt x="1143" y="336"/>
                  </a:lnTo>
                  <a:cubicBezTo>
                    <a:pt x="1138" y="336"/>
                    <a:pt x="1166" y="353"/>
                    <a:pt x="1160" y="359"/>
                  </a:cubicBezTo>
                  <a:cubicBezTo>
                    <a:pt x="1152" y="355"/>
                    <a:pt x="1146" y="354"/>
                    <a:pt x="1142" y="348"/>
                  </a:cubicBezTo>
                  <a:lnTo>
                    <a:pt x="1142" y="348"/>
                  </a:lnTo>
                  <a:cubicBezTo>
                    <a:pt x="1141" y="351"/>
                    <a:pt x="1148" y="359"/>
                    <a:pt x="1143" y="359"/>
                  </a:cubicBezTo>
                  <a:cubicBezTo>
                    <a:pt x="1143" y="359"/>
                    <a:pt x="1155" y="364"/>
                    <a:pt x="1149" y="364"/>
                  </a:cubicBezTo>
                  <a:cubicBezTo>
                    <a:pt x="1149" y="364"/>
                    <a:pt x="1149" y="370"/>
                    <a:pt x="1160" y="376"/>
                  </a:cubicBezTo>
                  <a:cubicBezTo>
                    <a:pt x="1154" y="373"/>
                    <a:pt x="1151" y="373"/>
                    <a:pt x="1148" y="373"/>
                  </a:cubicBezTo>
                  <a:cubicBezTo>
                    <a:pt x="1141" y="373"/>
                    <a:pt x="1147" y="382"/>
                    <a:pt x="1138" y="382"/>
                  </a:cubicBezTo>
                  <a:cubicBezTo>
                    <a:pt x="1137" y="382"/>
                    <a:pt x="1135" y="382"/>
                    <a:pt x="1132" y="381"/>
                  </a:cubicBezTo>
                  <a:cubicBezTo>
                    <a:pt x="1132" y="387"/>
                    <a:pt x="1132" y="392"/>
                    <a:pt x="1132" y="398"/>
                  </a:cubicBezTo>
                  <a:cubicBezTo>
                    <a:pt x="1127" y="398"/>
                    <a:pt x="1127" y="398"/>
                    <a:pt x="1127" y="392"/>
                  </a:cubicBezTo>
                  <a:lnTo>
                    <a:pt x="1127" y="392"/>
                  </a:lnTo>
                  <a:cubicBezTo>
                    <a:pt x="1115" y="398"/>
                    <a:pt x="1149" y="409"/>
                    <a:pt x="1138" y="409"/>
                  </a:cubicBezTo>
                  <a:cubicBezTo>
                    <a:pt x="1121" y="409"/>
                    <a:pt x="1132" y="404"/>
                    <a:pt x="1127" y="404"/>
                  </a:cubicBezTo>
                  <a:cubicBezTo>
                    <a:pt x="1121" y="401"/>
                    <a:pt x="1117" y="401"/>
                    <a:pt x="1116" y="401"/>
                  </a:cubicBezTo>
                  <a:lnTo>
                    <a:pt x="1116" y="401"/>
                  </a:lnTo>
                  <a:cubicBezTo>
                    <a:pt x="1109" y="401"/>
                    <a:pt x="1119" y="410"/>
                    <a:pt x="1114" y="410"/>
                  </a:cubicBezTo>
                  <a:cubicBezTo>
                    <a:pt x="1113" y="410"/>
                    <a:pt x="1112" y="410"/>
                    <a:pt x="1110" y="409"/>
                  </a:cubicBezTo>
                  <a:lnTo>
                    <a:pt x="1110" y="404"/>
                  </a:lnTo>
                  <a:lnTo>
                    <a:pt x="1110" y="404"/>
                  </a:lnTo>
                  <a:cubicBezTo>
                    <a:pt x="1099" y="404"/>
                    <a:pt x="1115" y="421"/>
                    <a:pt x="1110" y="421"/>
                  </a:cubicBezTo>
                  <a:lnTo>
                    <a:pt x="1104" y="421"/>
                  </a:lnTo>
                  <a:cubicBezTo>
                    <a:pt x="1115" y="432"/>
                    <a:pt x="1121" y="437"/>
                    <a:pt x="1121" y="443"/>
                  </a:cubicBezTo>
                  <a:cubicBezTo>
                    <a:pt x="1110" y="437"/>
                    <a:pt x="1115" y="437"/>
                    <a:pt x="1104" y="437"/>
                  </a:cubicBezTo>
                  <a:lnTo>
                    <a:pt x="1104" y="437"/>
                  </a:lnTo>
                  <a:cubicBezTo>
                    <a:pt x="1104" y="437"/>
                    <a:pt x="1121" y="443"/>
                    <a:pt x="1121" y="449"/>
                  </a:cubicBezTo>
                  <a:cubicBezTo>
                    <a:pt x="1115" y="449"/>
                    <a:pt x="1110" y="449"/>
                    <a:pt x="1099" y="443"/>
                  </a:cubicBezTo>
                  <a:lnTo>
                    <a:pt x="1099" y="437"/>
                  </a:lnTo>
                  <a:cubicBezTo>
                    <a:pt x="1095" y="436"/>
                    <a:pt x="1093" y="436"/>
                    <a:pt x="1092" y="436"/>
                  </a:cubicBezTo>
                  <a:lnTo>
                    <a:pt x="1092" y="436"/>
                  </a:lnTo>
                  <a:cubicBezTo>
                    <a:pt x="1088" y="436"/>
                    <a:pt x="1097" y="443"/>
                    <a:pt x="1093" y="443"/>
                  </a:cubicBezTo>
                  <a:lnTo>
                    <a:pt x="1087" y="437"/>
                  </a:lnTo>
                  <a:lnTo>
                    <a:pt x="1087" y="437"/>
                  </a:lnTo>
                  <a:cubicBezTo>
                    <a:pt x="1087" y="449"/>
                    <a:pt x="1104" y="454"/>
                    <a:pt x="1099" y="460"/>
                  </a:cubicBezTo>
                  <a:lnTo>
                    <a:pt x="1104" y="460"/>
                  </a:lnTo>
                  <a:cubicBezTo>
                    <a:pt x="1108" y="466"/>
                    <a:pt x="1108" y="468"/>
                    <a:pt x="1106" y="468"/>
                  </a:cubicBezTo>
                  <a:cubicBezTo>
                    <a:pt x="1104" y="468"/>
                    <a:pt x="1102" y="467"/>
                    <a:pt x="1101" y="467"/>
                  </a:cubicBezTo>
                  <a:lnTo>
                    <a:pt x="1101" y="467"/>
                  </a:lnTo>
                  <a:cubicBezTo>
                    <a:pt x="1100" y="467"/>
                    <a:pt x="1101" y="468"/>
                    <a:pt x="1104" y="471"/>
                  </a:cubicBezTo>
                  <a:lnTo>
                    <a:pt x="1087" y="460"/>
                  </a:lnTo>
                  <a:lnTo>
                    <a:pt x="1087" y="460"/>
                  </a:lnTo>
                  <a:cubicBezTo>
                    <a:pt x="1087" y="465"/>
                    <a:pt x="1099" y="477"/>
                    <a:pt x="1099" y="482"/>
                  </a:cubicBezTo>
                  <a:cubicBezTo>
                    <a:pt x="1087" y="477"/>
                    <a:pt x="1082" y="465"/>
                    <a:pt x="1076" y="460"/>
                  </a:cubicBezTo>
                  <a:lnTo>
                    <a:pt x="1076" y="460"/>
                  </a:lnTo>
                  <a:cubicBezTo>
                    <a:pt x="1076" y="460"/>
                    <a:pt x="1076" y="465"/>
                    <a:pt x="1082" y="471"/>
                  </a:cubicBezTo>
                  <a:cubicBezTo>
                    <a:pt x="1093" y="477"/>
                    <a:pt x="1099" y="488"/>
                    <a:pt x="1093" y="488"/>
                  </a:cubicBezTo>
                  <a:cubicBezTo>
                    <a:pt x="1086" y="484"/>
                    <a:pt x="1082" y="482"/>
                    <a:pt x="1079" y="482"/>
                  </a:cubicBezTo>
                  <a:cubicBezTo>
                    <a:pt x="1072" y="482"/>
                    <a:pt x="1074" y="490"/>
                    <a:pt x="1065" y="490"/>
                  </a:cubicBezTo>
                  <a:cubicBezTo>
                    <a:pt x="1062" y="490"/>
                    <a:pt x="1059" y="490"/>
                    <a:pt x="1054" y="488"/>
                  </a:cubicBezTo>
                  <a:lnTo>
                    <a:pt x="1054" y="488"/>
                  </a:lnTo>
                  <a:cubicBezTo>
                    <a:pt x="1065" y="499"/>
                    <a:pt x="1043" y="499"/>
                    <a:pt x="1037" y="510"/>
                  </a:cubicBezTo>
                  <a:cubicBezTo>
                    <a:pt x="1065" y="521"/>
                    <a:pt x="1037" y="510"/>
                    <a:pt x="1065" y="527"/>
                  </a:cubicBezTo>
                  <a:lnTo>
                    <a:pt x="1043" y="527"/>
                  </a:lnTo>
                  <a:cubicBezTo>
                    <a:pt x="1037" y="521"/>
                    <a:pt x="1037" y="521"/>
                    <a:pt x="1031" y="516"/>
                  </a:cubicBezTo>
                  <a:cubicBezTo>
                    <a:pt x="1029" y="518"/>
                    <a:pt x="1028" y="518"/>
                    <a:pt x="1026" y="518"/>
                  </a:cubicBezTo>
                  <a:cubicBezTo>
                    <a:pt x="1022" y="518"/>
                    <a:pt x="1018" y="516"/>
                    <a:pt x="1015" y="516"/>
                  </a:cubicBezTo>
                  <a:lnTo>
                    <a:pt x="1015" y="516"/>
                  </a:lnTo>
                  <a:cubicBezTo>
                    <a:pt x="1020" y="516"/>
                    <a:pt x="1026" y="521"/>
                    <a:pt x="1020" y="521"/>
                  </a:cubicBezTo>
                  <a:lnTo>
                    <a:pt x="1031" y="527"/>
                  </a:lnTo>
                  <a:cubicBezTo>
                    <a:pt x="1034" y="530"/>
                    <a:pt x="1034" y="531"/>
                    <a:pt x="1032" y="531"/>
                  </a:cubicBezTo>
                  <a:cubicBezTo>
                    <a:pt x="1029" y="531"/>
                    <a:pt x="1022" y="528"/>
                    <a:pt x="1019" y="528"/>
                  </a:cubicBezTo>
                  <a:lnTo>
                    <a:pt x="1019" y="528"/>
                  </a:lnTo>
                  <a:cubicBezTo>
                    <a:pt x="1017" y="528"/>
                    <a:pt x="1017" y="529"/>
                    <a:pt x="1020" y="533"/>
                  </a:cubicBezTo>
                  <a:lnTo>
                    <a:pt x="1015" y="527"/>
                  </a:lnTo>
                  <a:lnTo>
                    <a:pt x="1015" y="527"/>
                  </a:lnTo>
                  <a:cubicBezTo>
                    <a:pt x="1015" y="533"/>
                    <a:pt x="1003" y="538"/>
                    <a:pt x="1026" y="555"/>
                  </a:cubicBezTo>
                  <a:cubicBezTo>
                    <a:pt x="1020" y="555"/>
                    <a:pt x="1015" y="549"/>
                    <a:pt x="1015" y="549"/>
                  </a:cubicBezTo>
                  <a:lnTo>
                    <a:pt x="1015" y="549"/>
                  </a:lnTo>
                  <a:cubicBezTo>
                    <a:pt x="1003" y="555"/>
                    <a:pt x="1026" y="577"/>
                    <a:pt x="1009" y="577"/>
                  </a:cubicBezTo>
                  <a:lnTo>
                    <a:pt x="998" y="577"/>
                  </a:lnTo>
                  <a:cubicBezTo>
                    <a:pt x="998" y="577"/>
                    <a:pt x="998" y="577"/>
                    <a:pt x="998" y="577"/>
                  </a:cubicBezTo>
                  <a:lnTo>
                    <a:pt x="998" y="577"/>
                  </a:lnTo>
                  <a:cubicBezTo>
                    <a:pt x="1003" y="577"/>
                    <a:pt x="1009" y="583"/>
                    <a:pt x="1003" y="583"/>
                  </a:cubicBezTo>
                  <a:lnTo>
                    <a:pt x="998" y="577"/>
                  </a:lnTo>
                  <a:lnTo>
                    <a:pt x="998" y="577"/>
                  </a:lnTo>
                  <a:cubicBezTo>
                    <a:pt x="987" y="583"/>
                    <a:pt x="1009" y="600"/>
                    <a:pt x="1009" y="611"/>
                  </a:cubicBezTo>
                  <a:cubicBezTo>
                    <a:pt x="999" y="604"/>
                    <a:pt x="991" y="602"/>
                    <a:pt x="985" y="602"/>
                  </a:cubicBezTo>
                  <a:cubicBezTo>
                    <a:pt x="981" y="602"/>
                    <a:pt x="978" y="603"/>
                    <a:pt x="975" y="605"/>
                  </a:cubicBezTo>
                  <a:lnTo>
                    <a:pt x="975" y="600"/>
                  </a:lnTo>
                  <a:lnTo>
                    <a:pt x="975" y="600"/>
                  </a:lnTo>
                  <a:cubicBezTo>
                    <a:pt x="970" y="611"/>
                    <a:pt x="981" y="628"/>
                    <a:pt x="987" y="639"/>
                  </a:cubicBezTo>
                  <a:lnTo>
                    <a:pt x="987" y="639"/>
                  </a:lnTo>
                  <a:cubicBezTo>
                    <a:pt x="983" y="638"/>
                    <a:pt x="981" y="638"/>
                    <a:pt x="978" y="638"/>
                  </a:cubicBezTo>
                  <a:cubicBezTo>
                    <a:pt x="964" y="638"/>
                    <a:pt x="963" y="650"/>
                    <a:pt x="953" y="650"/>
                  </a:cubicBezTo>
                  <a:cubicBezTo>
                    <a:pt x="953" y="656"/>
                    <a:pt x="964" y="661"/>
                    <a:pt x="964" y="661"/>
                  </a:cubicBezTo>
                  <a:cubicBezTo>
                    <a:pt x="964" y="661"/>
                    <a:pt x="971" y="668"/>
                    <a:pt x="966" y="668"/>
                  </a:cubicBezTo>
                  <a:cubicBezTo>
                    <a:pt x="964" y="668"/>
                    <a:pt x="962" y="668"/>
                    <a:pt x="959" y="667"/>
                  </a:cubicBezTo>
                  <a:cubicBezTo>
                    <a:pt x="951" y="662"/>
                    <a:pt x="948" y="660"/>
                    <a:pt x="947" y="660"/>
                  </a:cubicBezTo>
                  <a:cubicBezTo>
                    <a:pt x="944" y="660"/>
                    <a:pt x="945" y="664"/>
                    <a:pt x="942" y="667"/>
                  </a:cubicBezTo>
                  <a:lnTo>
                    <a:pt x="964" y="678"/>
                  </a:lnTo>
                  <a:cubicBezTo>
                    <a:pt x="962" y="678"/>
                    <a:pt x="959" y="677"/>
                    <a:pt x="957" y="677"/>
                  </a:cubicBezTo>
                  <a:cubicBezTo>
                    <a:pt x="939" y="677"/>
                    <a:pt x="955" y="697"/>
                    <a:pt x="945" y="697"/>
                  </a:cubicBezTo>
                  <a:cubicBezTo>
                    <a:pt x="943" y="697"/>
                    <a:pt x="940" y="697"/>
                    <a:pt x="936" y="695"/>
                  </a:cubicBezTo>
                  <a:lnTo>
                    <a:pt x="936" y="695"/>
                  </a:lnTo>
                  <a:cubicBezTo>
                    <a:pt x="936" y="701"/>
                    <a:pt x="936" y="701"/>
                    <a:pt x="942" y="706"/>
                  </a:cubicBezTo>
                  <a:lnTo>
                    <a:pt x="931" y="701"/>
                  </a:lnTo>
                  <a:cubicBezTo>
                    <a:pt x="925" y="706"/>
                    <a:pt x="919" y="706"/>
                    <a:pt x="919" y="717"/>
                  </a:cubicBezTo>
                  <a:lnTo>
                    <a:pt x="914" y="712"/>
                  </a:lnTo>
                  <a:lnTo>
                    <a:pt x="914" y="712"/>
                  </a:lnTo>
                  <a:cubicBezTo>
                    <a:pt x="908" y="712"/>
                    <a:pt x="942" y="734"/>
                    <a:pt x="942" y="734"/>
                  </a:cubicBezTo>
                  <a:lnTo>
                    <a:pt x="925" y="729"/>
                  </a:lnTo>
                  <a:cubicBezTo>
                    <a:pt x="920" y="733"/>
                    <a:pt x="907" y="734"/>
                    <a:pt x="911" y="745"/>
                  </a:cubicBezTo>
                  <a:lnTo>
                    <a:pt x="911" y="745"/>
                  </a:lnTo>
                  <a:cubicBezTo>
                    <a:pt x="909" y="744"/>
                    <a:pt x="908" y="742"/>
                    <a:pt x="908" y="740"/>
                  </a:cubicBezTo>
                  <a:lnTo>
                    <a:pt x="908" y="740"/>
                  </a:lnTo>
                  <a:cubicBezTo>
                    <a:pt x="908" y="745"/>
                    <a:pt x="891" y="745"/>
                    <a:pt x="914" y="762"/>
                  </a:cubicBezTo>
                  <a:cubicBezTo>
                    <a:pt x="910" y="759"/>
                    <a:pt x="907" y="758"/>
                    <a:pt x="906" y="758"/>
                  </a:cubicBezTo>
                  <a:lnTo>
                    <a:pt x="906" y="758"/>
                  </a:lnTo>
                  <a:cubicBezTo>
                    <a:pt x="902" y="758"/>
                    <a:pt x="909" y="769"/>
                    <a:pt x="914" y="773"/>
                  </a:cubicBezTo>
                  <a:lnTo>
                    <a:pt x="903" y="768"/>
                  </a:lnTo>
                  <a:lnTo>
                    <a:pt x="903" y="768"/>
                  </a:lnTo>
                  <a:cubicBezTo>
                    <a:pt x="914" y="779"/>
                    <a:pt x="919" y="779"/>
                    <a:pt x="919" y="785"/>
                  </a:cubicBezTo>
                  <a:cubicBezTo>
                    <a:pt x="919" y="785"/>
                    <a:pt x="917" y="782"/>
                    <a:pt x="915" y="782"/>
                  </a:cubicBezTo>
                  <a:cubicBezTo>
                    <a:pt x="914" y="782"/>
                    <a:pt x="914" y="783"/>
                    <a:pt x="914" y="785"/>
                  </a:cubicBezTo>
                  <a:cubicBezTo>
                    <a:pt x="908" y="785"/>
                    <a:pt x="925" y="790"/>
                    <a:pt x="914" y="790"/>
                  </a:cubicBezTo>
                  <a:lnTo>
                    <a:pt x="908" y="785"/>
                  </a:lnTo>
                  <a:lnTo>
                    <a:pt x="908" y="785"/>
                  </a:lnTo>
                  <a:cubicBezTo>
                    <a:pt x="908" y="790"/>
                    <a:pt x="914" y="790"/>
                    <a:pt x="919" y="796"/>
                  </a:cubicBezTo>
                  <a:cubicBezTo>
                    <a:pt x="919" y="799"/>
                    <a:pt x="918" y="800"/>
                    <a:pt x="915" y="800"/>
                  </a:cubicBezTo>
                  <a:cubicBezTo>
                    <a:pt x="912" y="800"/>
                    <a:pt x="908" y="799"/>
                    <a:pt x="903" y="796"/>
                  </a:cubicBezTo>
                  <a:lnTo>
                    <a:pt x="903" y="796"/>
                  </a:lnTo>
                  <a:cubicBezTo>
                    <a:pt x="908" y="801"/>
                    <a:pt x="914" y="807"/>
                    <a:pt x="914" y="807"/>
                  </a:cubicBezTo>
                  <a:cubicBezTo>
                    <a:pt x="908" y="807"/>
                    <a:pt x="903" y="801"/>
                    <a:pt x="903" y="801"/>
                  </a:cubicBezTo>
                  <a:lnTo>
                    <a:pt x="903" y="801"/>
                  </a:lnTo>
                  <a:cubicBezTo>
                    <a:pt x="891" y="801"/>
                    <a:pt x="914" y="818"/>
                    <a:pt x="897" y="818"/>
                  </a:cubicBezTo>
                  <a:cubicBezTo>
                    <a:pt x="897" y="813"/>
                    <a:pt x="891" y="813"/>
                    <a:pt x="891" y="813"/>
                  </a:cubicBezTo>
                  <a:cubicBezTo>
                    <a:pt x="897" y="807"/>
                    <a:pt x="897" y="807"/>
                    <a:pt x="897" y="807"/>
                  </a:cubicBezTo>
                  <a:cubicBezTo>
                    <a:pt x="886" y="801"/>
                    <a:pt x="886" y="801"/>
                    <a:pt x="869" y="790"/>
                  </a:cubicBezTo>
                  <a:lnTo>
                    <a:pt x="869" y="790"/>
                  </a:lnTo>
                  <a:cubicBezTo>
                    <a:pt x="875" y="801"/>
                    <a:pt x="891" y="813"/>
                    <a:pt x="886" y="813"/>
                  </a:cubicBezTo>
                  <a:lnTo>
                    <a:pt x="880" y="813"/>
                  </a:lnTo>
                  <a:cubicBezTo>
                    <a:pt x="880" y="818"/>
                    <a:pt x="875" y="818"/>
                    <a:pt x="875" y="818"/>
                  </a:cubicBezTo>
                  <a:lnTo>
                    <a:pt x="869" y="818"/>
                  </a:lnTo>
                  <a:cubicBezTo>
                    <a:pt x="880" y="824"/>
                    <a:pt x="875" y="829"/>
                    <a:pt x="886" y="829"/>
                  </a:cubicBezTo>
                  <a:cubicBezTo>
                    <a:pt x="886" y="829"/>
                    <a:pt x="886" y="829"/>
                    <a:pt x="886" y="824"/>
                  </a:cubicBezTo>
                  <a:cubicBezTo>
                    <a:pt x="891" y="829"/>
                    <a:pt x="897" y="829"/>
                    <a:pt x="891" y="829"/>
                  </a:cubicBezTo>
                  <a:cubicBezTo>
                    <a:pt x="895" y="833"/>
                    <a:pt x="899" y="837"/>
                    <a:pt x="902" y="839"/>
                  </a:cubicBezTo>
                  <a:lnTo>
                    <a:pt x="902" y="839"/>
                  </a:lnTo>
                  <a:cubicBezTo>
                    <a:pt x="889" y="835"/>
                    <a:pt x="879" y="834"/>
                    <a:pt x="869" y="829"/>
                  </a:cubicBezTo>
                  <a:lnTo>
                    <a:pt x="869" y="829"/>
                  </a:lnTo>
                  <a:cubicBezTo>
                    <a:pt x="869" y="841"/>
                    <a:pt x="863" y="846"/>
                    <a:pt x="886" y="863"/>
                  </a:cubicBezTo>
                  <a:cubicBezTo>
                    <a:pt x="886" y="863"/>
                    <a:pt x="875" y="863"/>
                    <a:pt x="875" y="857"/>
                  </a:cubicBezTo>
                  <a:cubicBezTo>
                    <a:pt x="869" y="857"/>
                    <a:pt x="875" y="857"/>
                    <a:pt x="869" y="852"/>
                  </a:cubicBezTo>
                  <a:lnTo>
                    <a:pt x="869" y="852"/>
                  </a:lnTo>
                  <a:cubicBezTo>
                    <a:pt x="875" y="857"/>
                    <a:pt x="869" y="863"/>
                    <a:pt x="880" y="874"/>
                  </a:cubicBezTo>
                  <a:cubicBezTo>
                    <a:pt x="876" y="874"/>
                    <a:pt x="871" y="867"/>
                    <a:pt x="870" y="867"/>
                  </a:cubicBezTo>
                  <a:cubicBezTo>
                    <a:pt x="869" y="867"/>
                    <a:pt x="869" y="867"/>
                    <a:pt x="869" y="869"/>
                  </a:cubicBezTo>
                  <a:lnTo>
                    <a:pt x="863" y="869"/>
                  </a:lnTo>
                  <a:cubicBezTo>
                    <a:pt x="862" y="868"/>
                    <a:pt x="860" y="868"/>
                    <a:pt x="859" y="868"/>
                  </a:cubicBezTo>
                  <a:lnTo>
                    <a:pt x="859" y="868"/>
                  </a:lnTo>
                  <a:cubicBezTo>
                    <a:pt x="843" y="868"/>
                    <a:pt x="884" y="903"/>
                    <a:pt x="863" y="903"/>
                  </a:cubicBezTo>
                  <a:cubicBezTo>
                    <a:pt x="863" y="903"/>
                    <a:pt x="863" y="903"/>
                    <a:pt x="862" y="903"/>
                  </a:cubicBezTo>
                  <a:lnTo>
                    <a:pt x="862" y="903"/>
                  </a:lnTo>
                  <a:cubicBezTo>
                    <a:pt x="852" y="908"/>
                    <a:pt x="852" y="914"/>
                    <a:pt x="847" y="925"/>
                  </a:cubicBezTo>
                  <a:cubicBezTo>
                    <a:pt x="847" y="925"/>
                    <a:pt x="847" y="925"/>
                    <a:pt x="847" y="930"/>
                  </a:cubicBezTo>
                  <a:cubicBezTo>
                    <a:pt x="847" y="925"/>
                    <a:pt x="841" y="925"/>
                    <a:pt x="835" y="919"/>
                  </a:cubicBezTo>
                  <a:cubicBezTo>
                    <a:pt x="835" y="919"/>
                    <a:pt x="832" y="926"/>
                    <a:pt x="830" y="926"/>
                  </a:cubicBezTo>
                  <a:cubicBezTo>
                    <a:pt x="830" y="926"/>
                    <a:pt x="830" y="926"/>
                    <a:pt x="830" y="925"/>
                  </a:cubicBezTo>
                  <a:cubicBezTo>
                    <a:pt x="829" y="924"/>
                    <a:pt x="828" y="923"/>
                    <a:pt x="828" y="923"/>
                  </a:cubicBezTo>
                  <a:cubicBezTo>
                    <a:pt x="824" y="923"/>
                    <a:pt x="823" y="936"/>
                    <a:pt x="819" y="936"/>
                  </a:cubicBezTo>
                  <a:cubicBezTo>
                    <a:pt x="819" y="925"/>
                    <a:pt x="824" y="919"/>
                    <a:pt x="819" y="919"/>
                  </a:cubicBezTo>
                  <a:cubicBezTo>
                    <a:pt x="819" y="913"/>
                    <a:pt x="824" y="908"/>
                    <a:pt x="824" y="902"/>
                  </a:cubicBezTo>
                  <a:lnTo>
                    <a:pt x="824" y="902"/>
                  </a:lnTo>
                  <a:cubicBezTo>
                    <a:pt x="823" y="903"/>
                    <a:pt x="823" y="903"/>
                    <a:pt x="822" y="903"/>
                  </a:cubicBezTo>
                  <a:cubicBezTo>
                    <a:pt x="818" y="903"/>
                    <a:pt x="818" y="891"/>
                    <a:pt x="813" y="891"/>
                  </a:cubicBezTo>
                  <a:lnTo>
                    <a:pt x="813" y="897"/>
                  </a:lnTo>
                  <a:cubicBezTo>
                    <a:pt x="807" y="897"/>
                    <a:pt x="807" y="897"/>
                    <a:pt x="807" y="891"/>
                  </a:cubicBezTo>
                  <a:cubicBezTo>
                    <a:pt x="807" y="897"/>
                    <a:pt x="807" y="908"/>
                    <a:pt x="796" y="913"/>
                  </a:cubicBezTo>
                  <a:cubicBezTo>
                    <a:pt x="796" y="912"/>
                    <a:pt x="796" y="912"/>
                    <a:pt x="795" y="912"/>
                  </a:cubicBezTo>
                  <a:cubicBezTo>
                    <a:pt x="795" y="912"/>
                    <a:pt x="794" y="912"/>
                    <a:pt x="793" y="912"/>
                  </a:cubicBezTo>
                  <a:cubicBezTo>
                    <a:pt x="792" y="912"/>
                    <a:pt x="791" y="911"/>
                    <a:pt x="791" y="902"/>
                  </a:cubicBezTo>
                  <a:lnTo>
                    <a:pt x="791" y="902"/>
                  </a:lnTo>
                  <a:cubicBezTo>
                    <a:pt x="793" y="904"/>
                    <a:pt x="794" y="905"/>
                    <a:pt x="795" y="905"/>
                  </a:cubicBezTo>
                  <a:cubicBezTo>
                    <a:pt x="800" y="905"/>
                    <a:pt x="797" y="891"/>
                    <a:pt x="802" y="891"/>
                  </a:cubicBezTo>
                  <a:cubicBezTo>
                    <a:pt x="802" y="885"/>
                    <a:pt x="802" y="885"/>
                    <a:pt x="802" y="885"/>
                  </a:cubicBezTo>
                  <a:cubicBezTo>
                    <a:pt x="801" y="882"/>
                    <a:pt x="799" y="881"/>
                    <a:pt x="798" y="881"/>
                  </a:cubicBezTo>
                  <a:cubicBezTo>
                    <a:pt x="794" y="881"/>
                    <a:pt x="790" y="897"/>
                    <a:pt x="786" y="897"/>
                  </a:cubicBezTo>
                  <a:cubicBezTo>
                    <a:pt x="786" y="897"/>
                    <a:pt x="785" y="897"/>
                    <a:pt x="785" y="897"/>
                  </a:cubicBezTo>
                  <a:cubicBezTo>
                    <a:pt x="787" y="894"/>
                    <a:pt x="788" y="891"/>
                    <a:pt x="787" y="888"/>
                  </a:cubicBezTo>
                  <a:lnTo>
                    <a:pt x="787" y="888"/>
                  </a:lnTo>
                  <a:cubicBezTo>
                    <a:pt x="787" y="891"/>
                    <a:pt x="783" y="898"/>
                    <a:pt x="779" y="902"/>
                  </a:cubicBezTo>
                  <a:cubicBezTo>
                    <a:pt x="778" y="901"/>
                    <a:pt x="777" y="901"/>
                    <a:pt x="776" y="901"/>
                  </a:cubicBezTo>
                  <a:cubicBezTo>
                    <a:pt x="774" y="901"/>
                    <a:pt x="774" y="904"/>
                    <a:pt x="774" y="904"/>
                  </a:cubicBezTo>
                  <a:cubicBezTo>
                    <a:pt x="774" y="904"/>
                    <a:pt x="774" y="903"/>
                    <a:pt x="774" y="902"/>
                  </a:cubicBezTo>
                  <a:lnTo>
                    <a:pt x="774" y="908"/>
                  </a:lnTo>
                  <a:cubicBezTo>
                    <a:pt x="768" y="919"/>
                    <a:pt x="768" y="913"/>
                    <a:pt x="763" y="919"/>
                  </a:cubicBezTo>
                  <a:cubicBezTo>
                    <a:pt x="768" y="913"/>
                    <a:pt x="768" y="913"/>
                    <a:pt x="768" y="908"/>
                  </a:cubicBezTo>
                  <a:lnTo>
                    <a:pt x="768" y="908"/>
                  </a:lnTo>
                  <a:cubicBezTo>
                    <a:pt x="767" y="912"/>
                    <a:pt x="766" y="913"/>
                    <a:pt x="765" y="913"/>
                  </a:cubicBezTo>
                  <a:cubicBezTo>
                    <a:pt x="763" y="913"/>
                    <a:pt x="761" y="901"/>
                    <a:pt x="758" y="901"/>
                  </a:cubicBezTo>
                  <a:cubicBezTo>
                    <a:pt x="758" y="901"/>
                    <a:pt x="757" y="902"/>
                    <a:pt x="757" y="902"/>
                  </a:cubicBezTo>
                  <a:cubicBezTo>
                    <a:pt x="751" y="897"/>
                    <a:pt x="757" y="885"/>
                    <a:pt x="757" y="885"/>
                  </a:cubicBezTo>
                  <a:lnTo>
                    <a:pt x="757" y="885"/>
                  </a:lnTo>
                  <a:cubicBezTo>
                    <a:pt x="755" y="886"/>
                    <a:pt x="754" y="887"/>
                    <a:pt x="753" y="887"/>
                  </a:cubicBezTo>
                  <a:cubicBezTo>
                    <a:pt x="748" y="887"/>
                    <a:pt x="749" y="879"/>
                    <a:pt x="744" y="879"/>
                  </a:cubicBezTo>
                  <a:cubicBezTo>
                    <a:pt x="743" y="879"/>
                    <a:pt x="742" y="879"/>
                    <a:pt x="740" y="880"/>
                  </a:cubicBezTo>
                  <a:cubicBezTo>
                    <a:pt x="746" y="891"/>
                    <a:pt x="746" y="891"/>
                    <a:pt x="740" y="897"/>
                  </a:cubicBezTo>
                  <a:lnTo>
                    <a:pt x="751" y="891"/>
                  </a:lnTo>
                  <a:lnTo>
                    <a:pt x="740" y="908"/>
                  </a:lnTo>
                  <a:cubicBezTo>
                    <a:pt x="746" y="908"/>
                    <a:pt x="746" y="902"/>
                    <a:pt x="751" y="902"/>
                  </a:cubicBezTo>
                  <a:lnTo>
                    <a:pt x="751" y="902"/>
                  </a:lnTo>
                  <a:cubicBezTo>
                    <a:pt x="746" y="913"/>
                    <a:pt x="746" y="908"/>
                    <a:pt x="746" y="919"/>
                  </a:cubicBezTo>
                  <a:cubicBezTo>
                    <a:pt x="746" y="915"/>
                    <a:pt x="745" y="913"/>
                    <a:pt x="745" y="913"/>
                  </a:cubicBezTo>
                  <a:cubicBezTo>
                    <a:pt x="744" y="913"/>
                    <a:pt x="741" y="919"/>
                    <a:pt x="739" y="919"/>
                  </a:cubicBezTo>
                  <a:cubicBezTo>
                    <a:pt x="737" y="919"/>
                    <a:pt x="736" y="918"/>
                    <a:pt x="735" y="913"/>
                  </a:cubicBezTo>
                  <a:lnTo>
                    <a:pt x="735" y="891"/>
                  </a:lnTo>
                  <a:cubicBezTo>
                    <a:pt x="733" y="887"/>
                    <a:pt x="732" y="886"/>
                    <a:pt x="730" y="886"/>
                  </a:cubicBezTo>
                  <a:cubicBezTo>
                    <a:pt x="726" y="886"/>
                    <a:pt x="722" y="897"/>
                    <a:pt x="715" y="897"/>
                  </a:cubicBezTo>
                  <a:cubicBezTo>
                    <a:pt x="714" y="897"/>
                    <a:pt x="713" y="897"/>
                    <a:pt x="712" y="897"/>
                  </a:cubicBezTo>
                  <a:lnTo>
                    <a:pt x="712" y="897"/>
                  </a:lnTo>
                  <a:lnTo>
                    <a:pt x="718" y="902"/>
                  </a:lnTo>
                  <a:cubicBezTo>
                    <a:pt x="718" y="906"/>
                    <a:pt x="717" y="907"/>
                    <a:pt x="716" y="907"/>
                  </a:cubicBezTo>
                  <a:cubicBezTo>
                    <a:pt x="714" y="907"/>
                    <a:pt x="712" y="906"/>
                    <a:pt x="710" y="906"/>
                  </a:cubicBezTo>
                  <a:cubicBezTo>
                    <a:pt x="709" y="906"/>
                    <a:pt x="708" y="906"/>
                    <a:pt x="707" y="908"/>
                  </a:cubicBezTo>
                  <a:cubicBezTo>
                    <a:pt x="707" y="897"/>
                    <a:pt x="707" y="897"/>
                    <a:pt x="701" y="891"/>
                  </a:cubicBezTo>
                  <a:lnTo>
                    <a:pt x="701" y="891"/>
                  </a:lnTo>
                  <a:cubicBezTo>
                    <a:pt x="706" y="897"/>
                    <a:pt x="695" y="891"/>
                    <a:pt x="695" y="908"/>
                  </a:cubicBezTo>
                  <a:lnTo>
                    <a:pt x="690" y="897"/>
                  </a:lnTo>
                  <a:cubicBezTo>
                    <a:pt x="689" y="896"/>
                    <a:pt x="689" y="896"/>
                    <a:pt x="689" y="896"/>
                  </a:cubicBezTo>
                  <a:lnTo>
                    <a:pt x="689" y="896"/>
                  </a:lnTo>
                  <a:cubicBezTo>
                    <a:pt x="685" y="896"/>
                    <a:pt x="689" y="925"/>
                    <a:pt x="678" y="925"/>
                  </a:cubicBezTo>
                  <a:cubicBezTo>
                    <a:pt x="678" y="913"/>
                    <a:pt x="673" y="908"/>
                    <a:pt x="678" y="897"/>
                  </a:cubicBezTo>
                  <a:lnTo>
                    <a:pt x="678" y="897"/>
                  </a:lnTo>
                  <a:cubicBezTo>
                    <a:pt x="678" y="897"/>
                    <a:pt x="673" y="897"/>
                    <a:pt x="673" y="902"/>
                  </a:cubicBezTo>
                  <a:cubicBezTo>
                    <a:pt x="673" y="902"/>
                    <a:pt x="673" y="901"/>
                    <a:pt x="673" y="901"/>
                  </a:cubicBezTo>
                  <a:cubicBezTo>
                    <a:pt x="673" y="901"/>
                    <a:pt x="672" y="911"/>
                    <a:pt x="670" y="911"/>
                  </a:cubicBezTo>
                  <a:cubicBezTo>
                    <a:pt x="669" y="911"/>
                    <a:pt x="668" y="910"/>
                    <a:pt x="667" y="908"/>
                  </a:cubicBezTo>
                  <a:cubicBezTo>
                    <a:pt x="667" y="911"/>
                    <a:pt x="667" y="915"/>
                    <a:pt x="667" y="919"/>
                  </a:cubicBezTo>
                  <a:cubicBezTo>
                    <a:pt x="667" y="925"/>
                    <a:pt x="662" y="925"/>
                    <a:pt x="667" y="936"/>
                  </a:cubicBezTo>
                  <a:cubicBezTo>
                    <a:pt x="663" y="927"/>
                    <a:pt x="660" y="925"/>
                    <a:pt x="657" y="925"/>
                  </a:cubicBezTo>
                  <a:cubicBezTo>
                    <a:pt x="653" y="925"/>
                    <a:pt x="650" y="928"/>
                    <a:pt x="646" y="928"/>
                  </a:cubicBezTo>
                  <a:cubicBezTo>
                    <a:pt x="644" y="928"/>
                    <a:pt x="642" y="927"/>
                    <a:pt x="639" y="925"/>
                  </a:cubicBezTo>
                  <a:lnTo>
                    <a:pt x="634" y="925"/>
                  </a:lnTo>
                  <a:cubicBezTo>
                    <a:pt x="634" y="930"/>
                    <a:pt x="628" y="936"/>
                    <a:pt x="622" y="936"/>
                  </a:cubicBezTo>
                  <a:cubicBezTo>
                    <a:pt x="622" y="930"/>
                    <a:pt x="617" y="930"/>
                    <a:pt x="628" y="925"/>
                  </a:cubicBezTo>
                  <a:lnTo>
                    <a:pt x="628" y="925"/>
                  </a:lnTo>
                  <a:cubicBezTo>
                    <a:pt x="626" y="925"/>
                    <a:pt x="624" y="925"/>
                    <a:pt x="623" y="925"/>
                  </a:cubicBezTo>
                  <a:lnTo>
                    <a:pt x="623" y="925"/>
                  </a:lnTo>
                  <a:cubicBezTo>
                    <a:pt x="623" y="925"/>
                    <a:pt x="622" y="925"/>
                    <a:pt x="621" y="925"/>
                  </a:cubicBezTo>
                  <a:cubicBezTo>
                    <a:pt x="618" y="925"/>
                    <a:pt x="614" y="925"/>
                    <a:pt x="617" y="919"/>
                  </a:cubicBezTo>
                  <a:cubicBezTo>
                    <a:pt x="622" y="916"/>
                    <a:pt x="624" y="916"/>
                    <a:pt x="625" y="916"/>
                  </a:cubicBezTo>
                  <a:cubicBezTo>
                    <a:pt x="627" y="916"/>
                    <a:pt x="628" y="916"/>
                    <a:pt x="634" y="913"/>
                  </a:cubicBezTo>
                  <a:lnTo>
                    <a:pt x="634" y="913"/>
                  </a:lnTo>
                  <a:cubicBezTo>
                    <a:pt x="630" y="914"/>
                    <a:pt x="628" y="914"/>
                    <a:pt x="627" y="914"/>
                  </a:cubicBezTo>
                  <a:cubicBezTo>
                    <a:pt x="617" y="914"/>
                    <a:pt x="633" y="902"/>
                    <a:pt x="628" y="902"/>
                  </a:cubicBezTo>
                  <a:cubicBezTo>
                    <a:pt x="628" y="902"/>
                    <a:pt x="634" y="902"/>
                    <a:pt x="634" y="897"/>
                  </a:cubicBezTo>
                  <a:lnTo>
                    <a:pt x="634" y="897"/>
                  </a:lnTo>
                  <a:cubicBezTo>
                    <a:pt x="634" y="897"/>
                    <a:pt x="622" y="902"/>
                    <a:pt x="622" y="908"/>
                  </a:cubicBezTo>
                  <a:cubicBezTo>
                    <a:pt x="617" y="908"/>
                    <a:pt x="617" y="902"/>
                    <a:pt x="611" y="902"/>
                  </a:cubicBezTo>
                  <a:cubicBezTo>
                    <a:pt x="616" y="897"/>
                    <a:pt x="617" y="887"/>
                    <a:pt x="617" y="881"/>
                  </a:cubicBezTo>
                  <a:lnTo>
                    <a:pt x="617" y="881"/>
                  </a:lnTo>
                  <a:cubicBezTo>
                    <a:pt x="614" y="882"/>
                    <a:pt x="612" y="882"/>
                    <a:pt x="610" y="882"/>
                  </a:cubicBezTo>
                  <a:cubicBezTo>
                    <a:pt x="605" y="882"/>
                    <a:pt x="604" y="880"/>
                    <a:pt x="600" y="880"/>
                  </a:cubicBezTo>
                  <a:cubicBezTo>
                    <a:pt x="611" y="874"/>
                    <a:pt x="611" y="874"/>
                    <a:pt x="617" y="874"/>
                  </a:cubicBezTo>
                  <a:lnTo>
                    <a:pt x="617" y="869"/>
                  </a:lnTo>
                  <a:cubicBezTo>
                    <a:pt x="611" y="863"/>
                    <a:pt x="600" y="869"/>
                    <a:pt x="606" y="857"/>
                  </a:cubicBezTo>
                  <a:lnTo>
                    <a:pt x="606" y="857"/>
                  </a:lnTo>
                  <a:cubicBezTo>
                    <a:pt x="594" y="863"/>
                    <a:pt x="578" y="880"/>
                    <a:pt x="566" y="880"/>
                  </a:cubicBezTo>
                  <a:cubicBezTo>
                    <a:pt x="572" y="874"/>
                    <a:pt x="583" y="869"/>
                    <a:pt x="583" y="869"/>
                  </a:cubicBezTo>
                  <a:lnTo>
                    <a:pt x="594" y="863"/>
                  </a:lnTo>
                  <a:cubicBezTo>
                    <a:pt x="594" y="862"/>
                    <a:pt x="594" y="861"/>
                    <a:pt x="593" y="861"/>
                  </a:cubicBezTo>
                  <a:cubicBezTo>
                    <a:pt x="593" y="861"/>
                    <a:pt x="592" y="862"/>
                    <a:pt x="591" y="862"/>
                  </a:cubicBezTo>
                  <a:lnTo>
                    <a:pt x="591" y="862"/>
                  </a:lnTo>
                  <a:cubicBezTo>
                    <a:pt x="592" y="861"/>
                    <a:pt x="592" y="860"/>
                    <a:pt x="594" y="857"/>
                  </a:cubicBezTo>
                  <a:cubicBezTo>
                    <a:pt x="594" y="857"/>
                    <a:pt x="600" y="852"/>
                    <a:pt x="606" y="846"/>
                  </a:cubicBezTo>
                  <a:lnTo>
                    <a:pt x="606" y="846"/>
                  </a:lnTo>
                  <a:cubicBezTo>
                    <a:pt x="600" y="852"/>
                    <a:pt x="594" y="852"/>
                    <a:pt x="594" y="852"/>
                  </a:cubicBezTo>
                  <a:cubicBezTo>
                    <a:pt x="589" y="852"/>
                    <a:pt x="600" y="846"/>
                    <a:pt x="606" y="841"/>
                  </a:cubicBezTo>
                  <a:lnTo>
                    <a:pt x="606" y="841"/>
                  </a:lnTo>
                  <a:cubicBezTo>
                    <a:pt x="603" y="843"/>
                    <a:pt x="601" y="843"/>
                    <a:pt x="599" y="843"/>
                  </a:cubicBezTo>
                  <a:cubicBezTo>
                    <a:pt x="597" y="843"/>
                    <a:pt x="594" y="843"/>
                    <a:pt x="589" y="846"/>
                  </a:cubicBezTo>
                  <a:lnTo>
                    <a:pt x="589" y="846"/>
                  </a:lnTo>
                  <a:cubicBezTo>
                    <a:pt x="589" y="846"/>
                    <a:pt x="594" y="841"/>
                    <a:pt x="600" y="841"/>
                  </a:cubicBezTo>
                  <a:cubicBezTo>
                    <a:pt x="596" y="841"/>
                    <a:pt x="593" y="836"/>
                    <a:pt x="587" y="836"/>
                  </a:cubicBezTo>
                  <a:cubicBezTo>
                    <a:pt x="585" y="836"/>
                    <a:pt x="581" y="837"/>
                    <a:pt x="578" y="841"/>
                  </a:cubicBezTo>
                  <a:cubicBezTo>
                    <a:pt x="566" y="841"/>
                    <a:pt x="578" y="824"/>
                    <a:pt x="572" y="824"/>
                  </a:cubicBezTo>
                  <a:lnTo>
                    <a:pt x="572" y="818"/>
                  </a:lnTo>
                  <a:cubicBezTo>
                    <a:pt x="568" y="818"/>
                    <a:pt x="567" y="816"/>
                    <a:pt x="563" y="816"/>
                  </a:cubicBezTo>
                  <a:cubicBezTo>
                    <a:pt x="562" y="816"/>
                    <a:pt x="559" y="816"/>
                    <a:pt x="555" y="818"/>
                  </a:cubicBezTo>
                  <a:cubicBezTo>
                    <a:pt x="555" y="813"/>
                    <a:pt x="561" y="807"/>
                    <a:pt x="566" y="807"/>
                  </a:cubicBezTo>
                  <a:cubicBezTo>
                    <a:pt x="561" y="807"/>
                    <a:pt x="555" y="807"/>
                    <a:pt x="561" y="801"/>
                  </a:cubicBezTo>
                  <a:cubicBezTo>
                    <a:pt x="564" y="801"/>
                    <a:pt x="565" y="801"/>
                    <a:pt x="567" y="801"/>
                  </a:cubicBezTo>
                  <a:lnTo>
                    <a:pt x="567" y="801"/>
                  </a:lnTo>
                  <a:cubicBezTo>
                    <a:pt x="567" y="801"/>
                    <a:pt x="566" y="801"/>
                    <a:pt x="566" y="801"/>
                  </a:cubicBezTo>
                  <a:lnTo>
                    <a:pt x="566" y="801"/>
                  </a:lnTo>
                  <a:cubicBezTo>
                    <a:pt x="566" y="801"/>
                    <a:pt x="567" y="801"/>
                    <a:pt x="567" y="801"/>
                  </a:cubicBezTo>
                  <a:lnTo>
                    <a:pt x="567" y="801"/>
                  </a:lnTo>
                  <a:cubicBezTo>
                    <a:pt x="567" y="801"/>
                    <a:pt x="567" y="801"/>
                    <a:pt x="567" y="801"/>
                  </a:cubicBezTo>
                  <a:lnTo>
                    <a:pt x="567" y="801"/>
                  </a:lnTo>
                  <a:cubicBezTo>
                    <a:pt x="567" y="795"/>
                    <a:pt x="572" y="790"/>
                    <a:pt x="561" y="790"/>
                  </a:cubicBezTo>
                  <a:cubicBezTo>
                    <a:pt x="561" y="790"/>
                    <a:pt x="561" y="785"/>
                    <a:pt x="561" y="785"/>
                  </a:cubicBezTo>
                  <a:lnTo>
                    <a:pt x="572" y="779"/>
                  </a:lnTo>
                  <a:cubicBezTo>
                    <a:pt x="578" y="768"/>
                    <a:pt x="569" y="768"/>
                    <a:pt x="562" y="768"/>
                  </a:cubicBezTo>
                  <a:cubicBezTo>
                    <a:pt x="555" y="768"/>
                    <a:pt x="550" y="768"/>
                    <a:pt x="561" y="757"/>
                  </a:cubicBezTo>
                  <a:lnTo>
                    <a:pt x="561" y="757"/>
                  </a:lnTo>
                  <a:cubicBezTo>
                    <a:pt x="550" y="762"/>
                    <a:pt x="555" y="768"/>
                    <a:pt x="544" y="773"/>
                  </a:cubicBezTo>
                  <a:cubicBezTo>
                    <a:pt x="544" y="768"/>
                    <a:pt x="561" y="751"/>
                    <a:pt x="561" y="751"/>
                  </a:cubicBezTo>
                  <a:cubicBezTo>
                    <a:pt x="562" y="748"/>
                    <a:pt x="562" y="747"/>
                    <a:pt x="560" y="747"/>
                  </a:cubicBezTo>
                  <a:cubicBezTo>
                    <a:pt x="555" y="747"/>
                    <a:pt x="545" y="752"/>
                    <a:pt x="544" y="752"/>
                  </a:cubicBezTo>
                  <a:cubicBezTo>
                    <a:pt x="543" y="752"/>
                    <a:pt x="543" y="752"/>
                    <a:pt x="544" y="751"/>
                  </a:cubicBezTo>
                  <a:lnTo>
                    <a:pt x="544" y="751"/>
                  </a:lnTo>
                  <a:cubicBezTo>
                    <a:pt x="538" y="757"/>
                    <a:pt x="527" y="762"/>
                    <a:pt x="516" y="762"/>
                  </a:cubicBezTo>
                  <a:cubicBezTo>
                    <a:pt x="516" y="757"/>
                    <a:pt x="538" y="745"/>
                    <a:pt x="538" y="745"/>
                  </a:cubicBezTo>
                  <a:lnTo>
                    <a:pt x="544" y="745"/>
                  </a:lnTo>
                  <a:cubicBezTo>
                    <a:pt x="550" y="740"/>
                    <a:pt x="544" y="734"/>
                    <a:pt x="550" y="734"/>
                  </a:cubicBezTo>
                  <a:cubicBezTo>
                    <a:pt x="544" y="734"/>
                    <a:pt x="544" y="734"/>
                    <a:pt x="544" y="740"/>
                  </a:cubicBezTo>
                  <a:cubicBezTo>
                    <a:pt x="544" y="734"/>
                    <a:pt x="538" y="734"/>
                    <a:pt x="538" y="729"/>
                  </a:cubicBezTo>
                  <a:cubicBezTo>
                    <a:pt x="538" y="729"/>
                    <a:pt x="533" y="734"/>
                    <a:pt x="533" y="734"/>
                  </a:cubicBezTo>
                  <a:cubicBezTo>
                    <a:pt x="533" y="730"/>
                    <a:pt x="531" y="729"/>
                    <a:pt x="529" y="729"/>
                  </a:cubicBezTo>
                  <a:cubicBezTo>
                    <a:pt x="527" y="729"/>
                    <a:pt x="523" y="730"/>
                    <a:pt x="521" y="730"/>
                  </a:cubicBezTo>
                  <a:cubicBezTo>
                    <a:pt x="519" y="730"/>
                    <a:pt x="517" y="730"/>
                    <a:pt x="516" y="729"/>
                  </a:cubicBezTo>
                  <a:cubicBezTo>
                    <a:pt x="522" y="723"/>
                    <a:pt x="533" y="723"/>
                    <a:pt x="527" y="723"/>
                  </a:cubicBezTo>
                  <a:cubicBezTo>
                    <a:pt x="527" y="717"/>
                    <a:pt x="538" y="712"/>
                    <a:pt x="544" y="712"/>
                  </a:cubicBezTo>
                  <a:cubicBezTo>
                    <a:pt x="533" y="712"/>
                    <a:pt x="544" y="701"/>
                    <a:pt x="544" y="695"/>
                  </a:cubicBezTo>
                  <a:lnTo>
                    <a:pt x="544" y="695"/>
                  </a:lnTo>
                  <a:lnTo>
                    <a:pt x="538" y="701"/>
                  </a:lnTo>
                  <a:cubicBezTo>
                    <a:pt x="538" y="701"/>
                    <a:pt x="538" y="701"/>
                    <a:pt x="538" y="695"/>
                  </a:cubicBezTo>
                  <a:cubicBezTo>
                    <a:pt x="533" y="701"/>
                    <a:pt x="527" y="706"/>
                    <a:pt x="516" y="712"/>
                  </a:cubicBezTo>
                  <a:cubicBezTo>
                    <a:pt x="522" y="706"/>
                    <a:pt x="505" y="706"/>
                    <a:pt x="522" y="701"/>
                  </a:cubicBezTo>
                  <a:lnTo>
                    <a:pt x="522" y="701"/>
                  </a:lnTo>
                  <a:cubicBezTo>
                    <a:pt x="521" y="701"/>
                    <a:pt x="521" y="702"/>
                    <a:pt x="521" y="702"/>
                  </a:cubicBezTo>
                  <a:cubicBezTo>
                    <a:pt x="521" y="702"/>
                    <a:pt x="528" y="695"/>
                    <a:pt x="533" y="694"/>
                  </a:cubicBezTo>
                  <a:lnTo>
                    <a:pt x="533" y="694"/>
                  </a:lnTo>
                  <a:cubicBezTo>
                    <a:pt x="534" y="695"/>
                    <a:pt x="535" y="695"/>
                    <a:pt x="538" y="695"/>
                  </a:cubicBezTo>
                  <a:cubicBezTo>
                    <a:pt x="538" y="694"/>
                    <a:pt x="537" y="694"/>
                    <a:pt x="535" y="694"/>
                  </a:cubicBezTo>
                  <a:cubicBezTo>
                    <a:pt x="535" y="694"/>
                    <a:pt x="534" y="694"/>
                    <a:pt x="533" y="694"/>
                  </a:cubicBezTo>
                  <a:lnTo>
                    <a:pt x="533" y="694"/>
                  </a:lnTo>
                  <a:cubicBezTo>
                    <a:pt x="533" y="693"/>
                    <a:pt x="533" y="692"/>
                    <a:pt x="533" y="689"/>
                  </a:cubicBezTo>
                  <a:lnTo>
                    <a:pt x="538" y="689"/>
                  </a:lnTo>
                  <a:cubicBezTo>
                    <a:pt x="540" y="686"/>
                    <a:pt x="539" y="685"/>
                    <a:pt x="538" y="685"/>
                  </a:cubicBezTo>
                  <a:cubicBezTo>
                    <a:pt x="535" y="685"/>
                    <a:pt x="526" y="691"/>
                    <a:pt x="523" y="691"/>
                  </a:cubicBezTo>
                  <a:cubicBezTo>
                    <a:pt x="522" y="691"/>
                    <a:pt x="522" y="690"/>
                    <a:pt x="522" y="689"/>
                  </a:cubicBezTo>
                  <a:cubicBezTo>
                    <a:pt x="523" y="688"/>
                    <a:pt x="524" y="687"/>
                    <a:pt x="525" y="686"/>
                  </a:cubicBezTo>
                  <a:lnTo>
                    <a:pt x="525" y="686"/>
                  </a:lnTo>
                  <a:cubicBezTo>
                    <a:pt x="521" y="688"/>
                    <a:pt x="516" y="689"/>
                    <a:pt x="510" y="689"/>
                  </a:cubicBezTo>
                  <a:cubicBezTo>
                    <a:pt x="512" y="687"/>
                    <a:pt x="512" y="687"/>
                    <a:pt x="512" y="687"/>
                  </a:cubicBezTo>
                  <a:lnTo>
                    <a:pt x="512" y="687"/>
                  </a:lnTo>
                  <a:cubicBezTo>
                    <a:pt x="510" y="687"/>
                    <a:pt x="505" y="689"/>
                    <a:pt x="505" y="689"/>
                  </a:cubicBezTo>
                  <a:cubicBezTo>
                    <a:pt x="502" y="692"/>
                    <a:pt x="501" y="694"/>
                    <a:pt x="499" y="694"/>
                  </a:cubicBezTo>
                  <a:cubicBezTo>
                    <a:pt x="498" y="694"/>
                    <a:pt x="496" y="692"/>
                    <a:pt x="494" y="689"/>
                  </a:cubicBezTo>
                  <a:lnTo>
                    <a:pt x="496" y="689"/>
                  </a:lnTo>
                  <a:cubicBezTo>
                    <a:pt x="497" y="686"/>
                    <a:pt x="505" y="677"/>
                    <a:pt x="502" y="677"/>
                  </a:cubicBezTo>
                  <a:lnTo>
                    <a:pt x="502" y="677"/>
                  </a:lnTo>
                  <a:cubicBezTo>
                    <a:pt x="501" y="677"/>
                    <a:pt x="501" y="677"/>
                    <a:pt x="499" y="678"/>
                  </a:cubicBezTo>
                  <a:cubicBezTo>
                    <a:pt x="505" y="673"/>
                    <a:pt x="510" y="667"/>
                    <a:pt x="516" y="667"/>
                  </a:cubicBezTo>
                  <a:cubicBezTo>
                    <a:pt x="505" y="667"/>
                    <a:pt x="522" y="656"/>
                    <a:pt x="510" y="656"/>
                  </a:cubicBezTo>
                  <a:lnTo>
                    <a:pt x="510" y="656"/>
                  </a:lnTo>
                  <a:cubicBezTo>
                    <a:pt x="505" y="661"/>
                    <a:pt x="505" y="661"/>
                    <a:pt x="494" y="661"/>
                  </a:cubicBezTo>
                  <a:lnTo>
                    <a:pt x="505" y="667"/>
                  </a:lnTo>
                  <a:lnTo>
                    <a:pt x="488" y="673"/>
                  </a:lnTo>
                  <a:lnTo>
                    <a:pt x="494" y="673"/>
                  </a:lnTo>
                  <a:cubicBezTo>
                    <a:pt x="491" y="675"/>
                    <a:pt x="489" y="675"/>
                    <a:pt x="488" y="675"/>
                  </a:cubicBezTo>
                  <a:cubicBezTo>
                    <a:pt x="487" y="675"/>
                    <a:pt x="485" y="675"/>
                    <a:pt x="482" y="678"/>
                  </a:cubicBezTo>
                  <a:cubicBezTo>
                    <a:pt x="487" y="674"/>
                    <a:pt x="486" y="673"/>
                    <a:pt x="484" y="673"/>
                  </a:cubicBezTo>
                  <a:lnTo>
                    <a:pt x="484" y="673"/>
                  </a:lnTo>
                  <a:cubicBezTo>
                    <a:pt x="482" y="673"/>
                    <a:pt x="478" y="674"/>
                    <a:pt x="477" y="674"/>
                  </a:cubicBezTo>
                  <a:cubicBezTo>
                    <a:pt x="476" y="674"/>
                    <a:pt x="476" y="674"/>
                    <a:pt x="477" y="673"/>
                  </a:cubicBezTo>
                  <a:lnTo>
                    <a:pt x="499" y="656"/>
                  </a:lnTo>
                  <a:cubicBezTo>
                    <a:pt x="505" y="650"/>
                    <a:pt x="501" y="650"/>
                    <a:pt x="496" y="650"/>
                  </a:cubicBezTo>
                  <a:cubicBezTo>
                    <a:pt x="491" y="650"/>
                    <a:pt x="485" y="650"/>
                    <a:pt x="488" y="645"/>
                  </a:cubicBezTo>
                  <a:lnTo>
                    <a:pt x="488" y="645"/>
                  </a:lnTo>
                  <a:lnTo>
                    <a:pt x="482" y="650"/>
                  </a:lnTo>
                  <a:cubicBezTo>
                    <a:pt x="480" y="651"/>
                    <a:pt x="479" y="652"/>
                    <a:pt x="478" y="652"/>
                  </a:cubicBezTo>
                  <a:cubicBezTo>
                    <a:pt x="473" y="652"/>
                    <a:pt x="477" y="645"/>
                    <a:pt x="477" y="645"/>
                  </a:cubicBezTo>
                  <a:cubicBezTo>
                    <a:pt x="482" y="645"/>
                    <a:pt x="482" y="639"/>
                    <a:pt x="488" y="633"/>
                  </a:cubicBezTo>
                  <a:lnTo>
                    <a:pt x="488" y="633"/>
                  </a:lnTo>
                  <a:cubicBezTo>
                    <a:pt x="487" y="635"/>
                    <a:pt x="486" y="635"/>
                    <a:pt x="486" y="635"/>
                  </a:cubicBezTo>
                  <a:cubicBezTo>
                    <a:pt x="485" y="635"/>
                    <a:pt x="484" y="634"/>
                    <a:pt x="482" y="634"/>
                  </a:cubicBezTo>
                  <a:cubicBezTo>
                    <a:pt x="481" y="634"/>
                    <a:pt x="477" y="635"/>
                    <a:pt x="471" y="639"/>
                  </a:cubicBezTo>
                  <a:lnTo>
                    <a:pt x="471" y="639"/>
                  </a:lnTo>
                  <a:lnTo>
                    <a:pt x="477" y="628"/>
                  </a:lnTo>
                  <a:cubicBezTo>
                    <a:pt x="478" y="627"/>
                    <a:pt x="478" y="627"/>
                    <a:pt x="477" y="627"/>
                  </a:cubicBezTo>
                  <a:lnTo>
                    <a:pt x="477" y="627"/>
                  </a:lnTo>
                  <a:cubicBezTo>
                    <a:pt x="475" y="627"/>
                    <a:pt x="461" y="634"/>
                    <a:pt x="456" y="634"/>
                  </a:cubicBezTo>
                  <a:cubicBezTo>
                    <a:pt x="455" y="634"/>
                    <a:pt x="454" y="634"/>
                    <a:pt x="454" y="633"/>
                  </a:cubicBezTo>
                  <a:cubicBezTo>
                    <a:pt x="460" y="628"/>
                    <a:pt x="466" y="622"/>
                    <a:pt x="471" y="622"/>
                  </a:cubicBezTo>
                  <a:cubicBezTo>
                    <a:pt x="471" y="619"/>
                    <a:pt x="471" y="618"/>
                    <a:pt x="471" y="618"/>
                  </a:cubicBezTo>
                  <a:cubicBezTo>
                    <a:pt x="470" y="618"/>
                    <a:pt x="468" y="619"/>
                    <a:pt x="466" y="622"/>
                  </a:cubicBezTo>
                  <a:cubicBezTo>
                    <a:pt x="468" y="619"/>
                    <a:pt x="466" y="619"/>
                    <a:pt x="463" y="619"/>
                  </a:cubicBezTo>
                  <a:cubicBezTo>
                    <a:pt x="460" y="619"/>
                    <a:pt x="457" y="619"/>
                    <a:pt x="460" y="617"/>
                  </a:cubicBezTo>
                  <a:lnTo>
                    <a:pt x="460" y="617"/>
                  </a:lnTo>
                  <a:cubicBezTo>
                    <a:pt x="460" y="617"/>
                    <a:pt x="449" y="622"/>
                    <a:pt x="449" y="622"/>
                  </a:cubicBezTo>
                  <a:cubicBezTo>
                    <a:pt x="449" y="621"/>
                    <a:pt x="449" y="620"/>
                    <a:pt x="450" y="619"/>
                  </a:cubicBezTo>
                  <a:lnTo>
                    <a:pt x="450" y="619"/>
                  </a:lnTo>
                  <a:cubicBezTo>
                    <a:pt x="448" y="619"/>
                    <a:pt x="447" y="619"/>
                    <a:pt x="446" y="619"/>
                  </a:cubicBezTo>
                  <a:cubicBezTo>
                    <a:pt x="444" y="619"/>
                    <a:pt x="442" y="619"/>
                    <a:pt x="440" y="621"/>
                  </a:cubicBezTo>
                  <a:lnTo>
                    <a:pt x="440" y="621"/>
                  </a:lnTo>
                  <a:cubicBezTo>
                    <a:pt x="458" y="606"/>
                    <a:pt x="427" y="610"/>
                    <a:pt x="443" y="594"/>
                  </a:cubicBezTo>
                  <a:cubicBezTo>
                    <a:pt x="438" y="594"/>
                    <a:pt x="432" y="589"/>
                    <a:pt x="432" y="589"/>
                  </a:cubicBezTo>
                  <a:cubicBezTo>
                    <a:pt x="432" y="583"/>
                    <a:pt x="438" y="583"/>
                    <a:pt x="438" y="583"/>
                  </a:cubicBezTo>
                  <a:cubicBezTo>
                    <a:pt x="438" y="582"/>
                    <a:pt x="437" y="582"/>
                    <a:pt x="436" y="582"/>
                  </a:cubicBezTo>
                  <a:cubicBezTo>
                    <a:pt x="431" y="582"/>
                    <a:pt x="417" y="590"/>
                    <a:pt x="415" y="590"/>
                  </a:cubicBezTo>
                  <a:cubicBezTo>
                    <a:pt x="414" y="590"/>
                    <a:pt x="414" y="589"/>
                    <a:pt x="415" y="589"/>
                  </a:cubicBezTo>
                  <a:cubicBezTo>
                    <a:pt x="426" y="577"/>
                    <a:pt x="426" y="583"/>
                    <a:pt x="426" y="577"/>
                  </a:cubicBezTo>
                  <a:cubicBezTo>
                    <a:pt x="440" y="569"/>
                    <a:pt x="439" y="569"/>
                    <a:pt x="436" y="569"/>
                  </a:cubicBezTo>
                  <a:cubicBezTo>
                    <a:pt x="432" y="569"/>
                    <a:pt x="426" y="569"/>
                    <a:pt x="432" y="561"/>
                  </a:cubicBezTo>
                  <a:lnTo>
                    <a:pt x="438" y="561"/>
                  </a:lnTo>
                  <a:cubicBezTo>
                    <a:pt x="440" y="558"/>
                    <a:pt x="436" y="558"/>
                    <a:pt x="431" y="558"/>
                  </a:cubicBezTo>
                  <a:cubicBezTo>
                    <a:pt x="427" y="558"/>
                    <a:pt x="423" y="558"/>
                    <a:pt x="422" y="556"/>
                  </a:cubicBezTo>
                  <a:lnTo>
                    <a:pt x="422" y="556"/>
                  </a:lnTo>
                  <a:cubicBezTo>
                    <a:pt x="418" y="557"/>
                    <a:pt x="415" y="557"/>
                    <a:pt x="413" y="557"/>
                  </a:cubicBezTo>
                  <a:cubicBezTo>
                    <a:pt x="406" y="557"/>
                    <a:pt x="402" y="555"/>
                    <a:pt x="398" y="555"/>
                  </a:cubicBezTo>
                  <a:cubicBezTo>
                    <a:pt x="410" y="549"/>
                    <a:pt x="404" y="555"/>
                    <a:pt x="415" y="544"/>
                  </a:cubicBezTo>
                  <a:lnTo>
                    <a:pt x="415" y="544"/>
                  </a:lnTo>
                  <a:cubicBezTo>
                    <a:pt x="410" y="544"/>
                    <a:pt x="398" y="555"/>
                    <a:pt x="393" y="555"/>
                  </a:cubicBezTo>
                  <a:cubicBezTo>
                    <a:pt x="398" y="549"/>
                    <a:pt x="398" y="544"/>
                    <a:pt x="410" y="538"/>
                  </a:cubicBezTo>
                  <a:lnTo>
                    <a:pt x="415" y="538"/>
                  </a:lnTo>
                  <a:cubicBezTo>
                    <a:pt x="421" y="535"/>
                    <a:pt x="419" y="535"/>
                    <a:pt x="417" y="535"/>
                  </a:cubicBezTo>
                  <a:cubicBezTo>
                    <a:pt x="414" y="535"/>
                    <a:pt x="410" y="535"/>
                    <a:pt x="410" y="533"/>
                  </a:cubicBezTo>
                  <a:lnTo>
                    <a:pt x="415" y="527"/>
                  </a:lnTo>
                  <a:lnTo>
                    <a:pt x="415" y="527"/>
                  </a:lnTo>
                  <a:cubicBezTo>
                    <a:pt x="412" y="527"/>
                    <a:pt x="405" y="529"/>
                    <a:pt x="400" y="529"/>
                  </a:cubicBezTo>
                  <a:cubicBezTo>
                    <a:pt x="397" y="529"/>
                    <a:pt x="395" y="529"/>
                    <a:pt x="393" y="527"/>
                  </a:cubicBezTo>
                  <a:lnTo>
                    <a:pt x="387" y="533"/>
                  </a:lnTo>
                  <a:cubicBezTo>
                    <a:pt x="385" y="533"/>
                    <a:pt x="383" y="534"/>
                    <a:pt x="382" y="534"/>
                  </a:cubicBezTo>
                  <a:cubicBezTo>
                    <a:pt x="379" y="534"/>
                    <a:pt x="390" y="526"/>
                    <a:pt x="386" y="526"/>
                  </a:cubicBezTo>
                  <a:lnTo>
                    <a:pt x="386" y="526"/>
                  </a:lnTo>
                  <a:cubicBezTo>
                    <a:pt x="386" y="526"/>
                    <a:pt x="384" y="526"/>
                    <a:pt x="382" y="527"/>
                  </a:cubicBezTo>
                  <a:lnTo>
                    <a:pt x="398" y="516"/>
                  </a:lnTo>
                  <a:lnTo>
                    <a:pt x="398" y="516"/>
                  </a:lnTo>
                  <a:cubicBezTo>
                    <a:pt x="395" y="516"/>
                    <a:pt x="386" y="518"/>
                    <a:pt x="379" y="518"/>
                  </a:cubicBezTo>
                  <a:cubicBezTo>
                    <a:pt x="375" y="518"/>
                    <a:pt x="372" y="518"/>
                    <a:pt x="370" y="516"/>
                  </a:cubicBezTo>
                  <a:cubicBezTo>
                    <a:pt x="372" y="515"/>
                    <a:pt x="374" y="515"/>
                    <a:pt x="375" y="514"/>
                  </a:cubicBezTo>
                  <a:lnTo>
                    <a:pt x="375" y="514"/>
                  </a:lnTo>
                  <a:cubicBezTo>
                    <a:pt x="376" y="514"/>
                    <a:pt x="377" y="514"/>
                    <a:pt x="377" y="514"/>
                  </a:cubicBezTo>
                  <a:cubicBezTo>
                    <a:pt x="381" y="514"/>
                    <a:pt x="387" y="513"/>
                    <a:pt x="392" y="510"/>
                  </a:cubicBezTo>
                  <a:lnTo>
                    <a:pt x="392" y="510"/>
                  </a:lnTo>
                  <a:cubicBezTo>
                    <a:pt x="387" y="511"/>
                    <a:pt x="383" y="512"/>
                    <a:pt x="375" y="514"/>
                  </a:cubicBezTo>
                  <a:lnTo>
                    <a:pt x="375" y="514"/>
                  </a:lnTo>
                  <a:cubicBezTo>
                    <a:pt x="372" y="514"/>
                    <a:pt x="370" y="512"/>
                    <a:pt x="370" y="510"/>
                  </a:cubicBezTo>
                  <a:cubicBezTo>
                    <a:pt x="398" y="493"/>
                    <a:pt x="370" y="493"/>
                    <a:pt x="393" y="477"/>
                  </a:cubicBezTo>
                  <a:cubicBezTo>
                    <a:pt x="376" y="477"/>
                    <a:pt x="387" y="460"/>
                    <a:pt x="382" y="454"/>
                  </a:cubicBezTo>
                  <a:lnTo>
                    <a:pt x="382" y="454"/>
                  </a:lnTo>
                  <a:cubicBezTo>
                    <a:pt x="375" y="459"/>
                    <a:pt x="372" y="461"/>
                    <a:pt x="370" y="461"/>
                  </a:cubicBezTo>
                  <a:cubicBezTo>
                    <a:pt x="368" y="461"/>
                    <a:pt x="368" y="459"/>
                    <a:pt x="366" y="459"/>
                  </a:cubicBezTo>
                  <a:cubicBezTo>
                    <a:pt x="364" y="459"/>
                    <a:pt x="361" y="460"/>
                    <a:pt x="354" y="465"/>
                  </a:cubicBezTo>
                  <a:cubicBezTo>
                    <a:pt x="354" y="465"/>
                    <a:pt x="354" y="465"/>
                    <a:pt x="354" y="460"/>
                  </a:cubicBezTo>
                  <a:lnTo>
                    <a:pt x="365" y="449"/>
                  </a:lnTo>
                  <a:cubicBezTo>
                    <a:pt x="370" y="443"/>
                    <a:pt x="370" y="443"/>
                    <a:pt x="376" y="443"/>
                  </a:cubicBezTo>
                  <a:cubicBezTo>
                    <a:pt x="376" y="437"/>
                    <a:pt x="382" y="432"/>
                    <a:pt x="387" y="426"/>
                  </a:cubicBezTo>
                  <a:lnTo>
                    <a:pt x="387" y="426"/>
                  </a:lnTo>
                  <a:cubicBezTo>
                    <a:pt x="384" y="429"/>
                    <a:pt x="382" y="430"/>
                    <a:pt x="380" y="430"/>
                  </a:cubicBezTo>
                  <a:cubicBezTo>
                    <a:pt x="377" y="430"/>
                    <a:pt x="376" y="429"/>
                    <a:pt x="376" y="426"/>
                  </a:cubicBezTo>
                  <a:lnTo>
                    <a:pt x="370" y="437"/>
                  </a:lnTo>
                  <a:cubicBezTo>
                    <a:pt x="369" y="438"/>
                    <a:pt x="367" y="438"/>
                    <a:pt x="367" y="438"/>
                  </a:cubicBezTo>
                  <a:cubicBezTo>
                    <a:pt x="361" y="438"/>
                    <a:pt x="385" y="421"/>
                    <a:pt x="370" y="421"/>
                  </a:cubicBezTo>
                  <a:lnTo>
                    <a:pt x="376" y="421"/>
                  </a:lnTo>
                  <a:cubicBezTo>
                    <a:pt x="372" y="421"/>
                    <a:pt x="371" y="413"/>
                    <a:pt x="359" y="413"/>
                  </a:cubicBezTo>
                  <a:cubicBezTo>
                    <a:pt x="357" y="413"/>
                    <a:pt x="355" y="414"/>
                    <a:pt x="352" y="414"/>
                  </a:cubicBezTo>
                  <a:lnTo>
                    <a:pt x="352" y="414"/>
                  </a:lnTo>
                  <a:cubicBezTo>
                    <a:pt x="356" y="412"/>
                    <a:pt x="359" y="409"/>
                    <a:pt x="359" y="409"/>
                  </a:cubicBezTo>
                  <a:cubicBezTo>
                    <a:pt x="359" y="404"/>
                    <a:pt x="331" y="404"/>
                    <a:pt x="337" y="392"/>
                  </a:cubicBezTo>
                  <a:lnTo>
                    <a:pt x="342" y="392"/>
                  </a:lnTo>
                  <a:cubicBezTo>
                    <a:pt x="342" y="390"/>
                    <a:pt x="340" y="390"/>
                    <a:pt x="338" y="390"/>
                  </a:cubicBezTo>
                  <a:cubicBezTo>
                    <a:pt x="335" y="390"/>
                    <a:pt x="334" y="390"/>
                    <a:pt x="337" y="387"/>
                  </a:cubicBezTo>
                  <a:lnTo>
                    <a:pt x="342" y="387"/>
                  </a:lnTo>
                  <a:cubicBezTo>
                    <a:pt x="342" y="387"/>
                    <a:pt x="331" y="387"/>
                    <a:pt x="331" y="381"/>
                  </a:cubicBezTo>
                  <a:lnTo>
                    <a:pt x="337" y="381"/>
                  </a:lnTo>
                  <a:cubicBezTo>
                    <a:pt x="339" y="377"/>
                    <a:pt x="336" y="376"/>
                    <a:pt x="332" y="376"/>
                  </a:cubicBezTo>
                  <a:cubicBezTo>
                    <a:pt x="327" y="376"/>
                    <a:pt x="321" y="377"/>
                    <a:pt x="315" y="377"/>
                  </a:cubicBezTo>
                  <a:cubicBezTo>
                    <a:pt x="313" y="377"/>
                    <a:pt x="310" y="377"/>
                    <a:pt x="309" y="376"/>
                  </a:cubicBezTo>
                  <a:cubicBezTo>
                    <a:pt x="326" y="364"/>
                    <a:pt x="326" y="353"/>
                    <a:pt x="331" y="353"/>
                  </a:cubicBezTo>
                  <a:lnTo>
                    <a:pt x="331" y="348"/>
                  </a:lnTo>
                  <a:cubicBezTo>
                    <a:pt x="326" y="342"/>
                    <a:pt x="309" y="342"/>
                    <a:pt x="298" y="342"/>
                  </a:cubicBezTo>
                  <a:cubicBezTo>
                    <a:pt x="314" y="326"/>
                    <a:pt x="294" y="320"/>
                    <a:pt x="297" y="305"/>
                  </a:cubicBezTo>
                  <a:lnTo>
                    <a:pt x="297" y="305"/>
                  </a:lnTo>
                  <a:cubicBezTo>
                    <a:pt x="295" y="310"/>
                    <a:pt x="286" y="314"/>
                    <a:pt x="281" y="314"/>
                  </a:cubicBezTo>
                  <a:cubicBezTo>
                    <a:pt x="286" y="308"/>
                    <a:pt x="270" y="314"/>
                    <a:pt x="286" y="303"/>
                  </a:cubicBezTo>
                  <a:lnTo>
                    <a:pt x="286" y="308"/>
                  </a:lnTo>
                  <a:cubicBezTo>
                    <a:pt x="298" y="297"/>
                    <a:pt x="292" y="292"/>
                    <a:pt x="292" y="292"/>
                  </a:cubicBezTo>
                  <a:lnTo>
                    <a:pt x="292" y="292"/>
                  </a:lnTo>
                  <a:lnTo>
                    <a:pt x="270" y="303"/>
                  </a:lnTo>
                  <a:cubicBezTo>
                    <a:pt x="298" y="275"/>
                    <a:pt x="247" y="292"/>
                    <a:pt x="270" y="269"/>
                  </a:cubicBezTo>
                  <a:lnTo>
                    <a:pt x="258" y="269"/>
                  </a:lnTo>
                  <a:lnTo>
                    <a:pt x="270" y="264"/>
                  </a:lnTo>
                  <a:cubicBezTo>
                    <a:pt x="270" y="252"/>
                    <a:pt x="264" y="252"/>
                    <a:pt x="258" y="247"/>
                  </a:cubicBezTo>
                  <a:lnTo>
                    <a:pt x="270" y="241"/>
                  </a:lnTo>
                  <a:cubicBezTo>
                    <a:pt x="270" y="241"/>
                    <a:pt x="269" y="240"/>
                    <a:pt x="268" y="240"/>
                  </a:cubicBezTo>
                  <a:cubicBezTo>
                    <a:pt x="263" y="240"/>
                    <a:pt x="242" y="253"/>
                    <a:pt x="233" y="253"/>
                  </a:cubicBezTo>
                  <a:cubicBezTo>
                    <a:pt x="232" y="253"/>
                    <a:pt x="231" y="253"/>
                    <a:pt x="230" y="252"/>
                  </a:cubicBezTo>
                  <a:lnTo>
                    <a:pt x="247" y="241"/>
                  </a:lnTo>
                  <a:cubicBezTo>
                    <a:pt x="242" y="236"/>
                    <a:pt x="253" y="224"/>
                    <a:pt x="236" y="224"/>
                  </a:cubicBezTo>
                  <a:cubicBezTo>
                    <a:pt x="236" y="224"/>
                    <a:pt x="242" y="219"/>
                    <a:pt x="242" y="219"/>
                  </a:cubicBezTo>
                  <a:cubicBezTo>
                    <a:pt x="242" y="219"/>
                    <a:pt x="244" y="211"/>
                    <a:pt x="239" y="211"/>
                  </a:cubicBezTo>
                  <a:cubicBezTo>
                    <a:pt x="237" y="211"/>
                    <a:pt x="234" y="213"/>
                    <a:pt x="229" y="216"/>
                  </a:cubicBezTo>
                  <a:lnTo>
                    <a:pt x="229" y="216"/>
                  </a:lnTo>
                  <a:cubicBezTo>
                    <a:pt x="233" y="213"/>
                    <a:pt x="233" y="212"/>
                    <a:pt x="230" y="212"/>
                  </a:cubicBezTo>
                  <a:lnTo>
                    <a:pt x="230" y="212"/>
                  </a:lnTo>
                  <a:cubicBezTo>
                    <a:pt x="226" y="212"/>
                    <a:pt x="219" y="213"/>
                    <a:pt x="214" y="213"/>
                  </a:cubicBezTo>
                  <a:lnTo>
                    <a:pt x="225" y="208"/>
                  </a:lnTo>
                  <a:lnTo>
                    <a:pt x="225" y="208"/>
                  </a:lnTo>
                  <a:cubicBezTo>
                    <a:pt x="208" y="213"/>
                    <a:pt x="202" y="213"/>
                    <a:pt x="197" y="213"/>
                  </a:cubicBezTo>
                  <a:cubicBezTo>
                    <a:pt x="197" y="208"/>
                    <a:pt x="208" y="208"/>
                    <a:pt x="202" y="208"/>
                  </a:cubicBezTo>
                  <a:cubicBezTo>
                    <a:pt x="204" y="206"/>
                    <a:pt x="204" y="206"/>
                    <a:pt x="203" y="206"/>
                  </a:cubicBezTo>
                  <a:lnTo>
                    <a:pt x="203" y="206"/>
                  </a:lnTo>
                  <a:cubicBezTo>
                    <a:pt x="202" y="206"/>
                    <a:pt x="200" y="207"/>
                    <a:pt x="198" y="207"/>
                  </a:cubicBezTo>
                  <a:cubicBezTo>
                    <a:pt x="196" y="207"/>
                    <a:pt x="195" y="206"/>
                    <a:pt x="197" y="202"/>
                  </a:cubicBezTo>
                  <a:lnTo>
                    <a:pt x="202" y="202"/>
                  </a:lnTo>
                  <a:cubicBezTo>
                    <a:pt x="202" y="200"/>
                    <a:pt x="202" y="200"/>
                    <a:pt x="201" y="200"/>
                  </a:cubicBezTo>
                  <a:cubicBezTo>
                    <a:pt x="199" y="200"/>
                    <a:pt x="195" y="202"/>
                    <a:pt x="191" y="202"/>
                  </a:cubicBezTo>
                  <a:cubicBezTo>
                    <a:pt x="186" y="202"/>
                    <a:pt x="191" y="196"/>
                    <a:pt x="197" y="191"/>
                  </a:cubicBezTo>
                  <a:lnTo>
                    <a:pt x="197" y="191"/>
                  </a:lnTo>
                  <a:cubicBezTo>
                    <a:pt x="193" y="191"/>
                    <a:pt x="189" y="193"/>
                    <a:pt x="187" y="193"/>
                  </a:cubicBezTo>
                  <a:cubicBezTo>
                    <a:pt x="186" y="193"/>
                    <a:pt x="186" y="193"/>
                    <a:pt x="186" y="191"/>
                  </a:cubicBezTo>
                  <a:lnTo>
                    <a:pt x="191" y="191"/>
                  </a:lnTo>
                  <a:cubicBezTo>
                    <a:pt x="194" y="185"/>
                    <a:pt x="190" y="185"/>
                    <a:pt x="186" y="185"/>
                  </a:cubicBezTo>
                  <a:cubicBezTo>
                    <a:pt x="183" y="185"/>
                    <a:pt x="180" y="185"/>
                    <a:pt x="186" y="180"/>
                  </a:cubicBezTo>
                  <a:cubicBezTo>
                    <a:pt x="186" y="174"/>
                    <a:pt x="191" y="174"/>
                    <a:pt x="191" y="174"/>
                  </a:cubicBezTo>
                  <a:cubicBezTo>
                    <a:pt x="191" y="180"/>
                    <a:pt x="191" y="180"/>
                    <a:pt x="191" y="180"/>
                  </a:cubicBezTo>
                  <a:cubicBezTo>
                    <a:pt x="200" y="175"/>
                    <a:pt x="202" y="171"/>
                    <a:pt x="209" y="167"/>
                  </a:cubicBezTo>
                  <a:lnTo>
                    <a:pt x="209" y="167"/>
                  </a:lnTo>
                  <a:cubicBezTo>
                    <a:pt x="205" y="168"/>
                    <a:pt x="202" y="169"/>
                    <a:pt x="199" y="169"/>
                  </a:cubicBezTo>
                  <a:cubicBezTo>
                    <a:pt x="194" y="169"/>
                    <a:pt x="191" y="168"/>
                    <a:pt x="191" y="163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202" y="152"/>
                    <a:pt x="197" y="152"/>
                    <a:pt x="197" y="146"/>
                  </a:cubicBezTo>
                  <a:cubicBezTo>
                    <a:pt x="186" y="157"/>
                    <a:pt x="186" y="152"/>
                    <a:pt x="174" y="157"/>
                  </a:cubicBezTo>
                  <a:lnTo>
                    <a:pt x="180" y="157"/>
                  </a:lnTo>
                  <a:cubicBezTo>
                    <a:pt x="180" y="157"/>
                    <a:pt x="180" y="163"/>
                    <a:pt x="180" y="163"/>
                  </a:cubicBezTo>
                  <a:lnTo>
                    <a:pt x="186" y="163"/>
                  </a:lnTo>
                  <a:cubicBezTo>
                    <a:pt x="183" y="166"/>
                    <a:pt x="180" y="167"/>
                    <a:pt x="178" y="167"/>
                  </a:cubicBezTo>
                  <a:cubicBezTo>
                    <a:pt x="176" y="167"/>
                    <a:pt x="174" y="166"/>
                    <a:pt x="174" y="163"/>
                  </a:cubicBezTo>
                  <a:cubicBezTo>
                    <a:pt x="169" y="163"/>
                    <a:pt x="163" y="168"/>
                    <a:pt x="158" y="168"/>
                  </a:cubicBezTo>
                  <a:cubicBezTo>
                    <a:pt x="169" y="157"/>
                    <a:pt x="174" y="146"/>
                    <a:pt x="186" y="140"/>
                  </a:cubicBezTo>
                  <a:cubicBezTo>
                    <a:pt x="178" y="140"/>
                    <a:pt x="176" y="135"/>
                    <a:pt x="168" y="135"/>
                  </a:cubicBezTo>
                  <a:cubicBezTo>
                    <a:pt x="164" y="135"/>
                    <a:pt x="160" y="137"/>
                    <a:pt x="152" y="140"/>
                  </a:cubicBezTo>
                  <a:cubicBezTo>
                    <a:pt x="146" y="140"/>
                    <a:pt x="158" y="135"/>
                    <a:pt x="158" y="135"/>
                  </a:cubicBezTo>
                  <a:lnTo>
                    <a:pt x="163" y="135"/>
                  </a:lnTo>
                  <a:cubicBezTo>
                    <a:pt x="160" y="135"/>
                    <a:pt x="158" y="130"/>
                    <a:pt x="153" y="130"/>
                  </a:cubicBezTo>
                  <a:cubicBezTo>
                    <a:pt x="150" y="130"/>
                    <a:pt x="146" y="131"/>
                    <a:pt x="141" y="135"/>
                  </a:cubicBezTo>
                  <a:lnTo>
                    <a:pt x="141" y="135"/>
                  </a:lnTo>
                  <a:cubicBezTo>
                    <a:pt x="146" y="124"/>
                    <a:pt x="158" y="129"/>
                    <a:pt x="152" y="124"/>
                  </a:cubicBezTo>
                  <a:lnTo>
                    <a:pt x="158" y="124"/>
                  </a:lnTo>
                  <a:cubicBezTo>
                    <a:pt x="164" y="113"/>
                    <a:pt x="159" y="111"/>
                    <a:pt x="150" y="111"/>
                  </a:cubicBezTo>
                  <a:cubicBezTo>
                    <a:pt x="146" y="111"/>
                    <a:pt x="140" y="112"/>
                    <a:pt x="136" y="112"/>
                  </a:cubicBezTo>
                  <a:cubicBezTo>
                    <a:pt x="127" y="112"/>
                    <a:pt x="121" y="110"/>
                    <a:pt x="129" y="97"/>
                  </a:cubicBezTo>
                  <a:lnTo>
                    <a:pt x="129" y="97"/>
                  </a:lnTo>
                  <a:cubicBezTo>
                    <a:pt x="129" y="98"/>
                    <a:pt x="130" y="100"/>
                    <a:pt x="130" y="101"/>
                  </a:cubicBezTo>
                  <a:cubicBezTo>
                    <a:pt x="130" y="101"/>
                    <a:pt x="130" y="101"/>
                    <a:pt x="130" y="96"/>
                  </a:cubicBezTo>
                  <a:lnTo>
                    <a:pt x="130" y="96"/>
                  </a:lnTo>
                  <a:cubicBezTo>
                    <a:pt x="129" y="96"/>
                    <a:pt x="129" y="96"/>
                    <a:pt x="129" y="97"/>
                  </a:cubicBezTo>
                  <a:lnTo>
                    <a:pt x="129" y="97"/>
                  </a:lnTo>
                  <a:cubicBezTo>
                    <a:pt x="125" y="80"/>
                    <a:pt x="97" y="82"/>
                    <a:pt x="113" y="56"/>
                  </a:cubicBezTo>
                  <a:cubicBezTo>
                    <a:pt x="113" y="55"/>
                    <a:pt x="112" y="54"/>
                    <a:pt x="110" y="54"/>
                  </a:cubicBezTo>
                  <a:cubicBezTo>
                    <a:pt x="106" y="54"/>
                    <a:pt x="100" y="56"/>
                    <a:pt x="96" y="56"/>
                  </a:cubicBezTo>
                  <a:lnTo>
                    <a:pt x="107" y="51"/>
                  </a:lnTo>
                  <a:lnTo>
                    <a:pt x="90" y="56"/>
                  </a:lnTo>
                  <a:cubicBezTo>
                    <a:pt x="75" y="56"/>
                    <a:pt x="106" y="33"/>
                    <a:pt x="95" y="33"/>
                  </a:cubicBezTo>
                  <a:lnTo>
                    <a:pt x="95" y="33"/>
                  </a:lnTo>
                  <a:cubicBezTo>
                    <a:pt x="94" y="33"/>
                    <a:pt x="92" y="34"/>
                    <a:pt x="90" y="34"/>
                  </a:cubicBezTo>
                  <a:lnTo>
                    <a:pt x="85" y="40"/>
                  </a:lnTo>
                  <a:cubicBezTo>
                    <a:pt x="85" y="34"/>
                    <a:pt x="74" y="34"/>
                    <a:pt x="85" y="28"/>
                  </a:cubicBezTo>
                  <a:lnTo>
                    <a:pt x="85" y="28"/>
                  </a:lnTo>
                  <a:cubicBezTo>
                    <a:pt x="81" y="28"/>
                    <a:pt x="77" y="31"/>
                    <a:pt x="77" y="31"/>
                  </a:cubicBezTo>
                  <a:cubicBezTo>
                    <a:pt x="77" y="31"/>
                    <a:pt x="77" y="30"/>
                    <a:pt x="79" y="28"/>
                  </a:cubicBezTo>
                  <a:lnTo>
                    <a:pt x="85" y="23"/>
                  </a:lnTo>
                  <a:lnTo>
                    <a:pt x="68" y="23"/>
                  </a:lnTo>
                  <a:cubicBezTo>
                    <a:pt x="68" y="17"/>
                    <a:pt x="96" y="12"/>
                    <a:pt x="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8571375" y="663963"/>
              <a:ext cx="138125" cy="122525"/>
            </a:xfrm>
            <a:custGeom>
              <a:avLst/>
              <a:gdLst/>
              <a:ahLst/>
              <a:cxnLst/>
              <a:rect l="l" t="t" r="r" b="b"/>
              <a:pathLst>
                <a:path w="5525" h="4901" extrusionOk="0">
                  <a:moveTo>
                    <a:pt x="3705" y="101"/>
                  </a:moveTo>
                  <a:cubicBezTo>
                    <a:pt x="3705" y="102"/>
                    <a:pt x="3705" y="102"/>
                    <a:pt x="3705" y="102"/>
                  </a:cubicBezTo>
                  <a:lnTo>
                    <a:pt x="3705" y="102"/>
                  </a:lnTo>
                  <a:cubicBezTo>
                    <a:pt x="3706" y="102"/>
                    <a:pt x="3708" y="102"/>
                    <a:pt x="3710" y="101"/>
                  </a:cubicBezTo>
                  <a:close/>
                  <a:moveTo>
                    <a:pt x="3439" y="100"/>
                  </a:moveTo>
                  <a:cubicBezTo>
                    <a:pt x="3436" y="105"/>
                    <a:pt x="3437" y="103"/>
                    <a:pt x="3441" y="112"/>
                  </a:cubicBezTo>
                  <a:cubicBezTo>
                    <a:pt x="3441" y="112"/>
                    <a:pt x="3440" y="106"/>
                    <a:pt x="3439" y="100"/>
                  </a:cubicBezTo>
                  <a:close/>
                  <a:moveTo>
                    <a:pt x="3291" y="231"/>
                  </a:moveTo>
                  <a:lnTo>
                    <a:pt x="3291" y="231"/>
                  </a:lnTo>
                  <a:cubicBezTo>
                    <a:pt x="3290" y="232"/>
                    <a:pt x="3291" y="233"/>
                    <a:pt x="3293" y="234"/>
                  </a:cubicBezTo>
                  <a:lnTo>
                    <a:pt x="3293" y="234"/>
                  </a:lnTo>
                  <a:cubicBezTo>
                    <a:pt x="3292" y="233"/>
                    <a:pt x="3292" y="232"/>
                    <a:pt x="3291" y="231"/>
                  </a:cubicBezTo>
                  <a:close/>
                  <a:moveTo>
                    <a:pt x="3329" y="236"/>
                  </a:moveTo>
                  <a:cubicBezTo>
                    <a:pt x="3329" y="236"/>
                    <a:pt x="3329" y="237"/>
                    <a:pt x="3329" y="239"/>
                  </a:cubicBezTo>
                  <a:lnTo>
                    <a:pt x="3329" y="239"/>
                  </a:lnTo>
                  <a:lnTo>
                    <a:pt x="3335" y="236"/>
                  </a:lnTo>
                  <a:close/>
                  <a:moveTo>
                    <a:pt x="3851" y="266"/>
                  </a:moveTo>
                  <a:lnTo>
                    <a:pt x="3851" y="266"/>
                  </a:lnTo>
                  <a:cubicBezTo>
                    <a:pt x="3850" y="267"/>
                    <a:pt x="3851" y="268"/>
                    <a:pt x="3856" y="269"/>
                  </a:cubicBezTo>
                  <a:cubicBezTo>
                    <a:pt x="3856" y="269"/>
                    <a:pt x="3854" y="267"/>
                    <a:pt x="3851" y="266"/>
                  </a:cubicBezTo>
                  <a:close/>
                  <a:moveTo>
                    <a:pt x="2293" y="292"/>
                  </a:moveTo>
                  <a:cubicBezTo>
                    <a:pt x="2305" y="292"/>
                    <a:pt x="2305" y="292"/>
                    <a:pt x="2310" y="297"/>
                  </a:cubicBezTo>
                  <a:lnTo>
                    <a:pt x="2291" y="297"/>
                  </a:lnTo>
                  <a:cubicBezTo>
                    <a:pt x="2292" y="296"/>
                    <a:pt x="2293" y="294"/>
                    <a:pt x="2293" y="292"/>
                  </a:cubicBezTo>
                  <a:close/>
                  <a:moveTo>
                    <a:pt x="3323" y="357"/>
                  </a:moveTo>
                  <a:lnTo>
                    <a:pt x="3323" y="357"/>
                  </a:lnTo>
                  <a:cubicBezTo>
                    <a:pt x="3321" y="357"/>
                    <a:pt x="3320" y="358"/>
                    <a:pt x="3318" y="359"/>
                  </a:cubicBezTo>
                  <a:cubicBezTo>
                    <a:pt x="3319" y="359"/>
                    <a:pt x="3321" y="358"/>
                    <a:pt x="3323" y="357"/>
                  </a:cubicBezTo>
                  <a:close/>
                  <a:moveTo>
                    <a:pt x="2422" y="364"/>
                  </a:moveTo>
                  <a:cubicBezTo>
                    <a:pt x="2417" y="370"/>
                    <a:pt x="2433" y="370"/>
                    <a:pt x="2445" y="376"/>
                  </a:cubicBezTo>
                  <a:lnTo>
                    <a:pt x="2411" y="376"/>
                  </a:lnTo>
                  <a:cubicBezTo>
                    <a:pt x="2411" y="370"/>
                    <a:pt x="2411" y="364"/>
                    <a:pt x="2422" y="364"/>
                  </a:cubicBezTo>
                  <a:close/>
                  <a:moveTo>
                    <a:pt x="2164" y="409"/>
                  </a:moveTo>
                  <a:cubicBezTo>
                    <a:pt x="2164" y="415"/>
                    <a:pt x="2159" y="415"/>
                    <a:pt x="2153" y="415"/>
                  </a:cubicBezTo>
                  <a:cubicBezTo>
                    <a:pt x="2159" y="415"/>
                    <a:pt x="2159" y="415"/>
                    <a:pt x="2159" y="409"/>
                  </a:cubicBezTo>
                  <a:close/>
                  <a:moveTo>
                    <a:pt x="2131" y="409"/>
                  </a:moveTo>
                  <a:lnTo>
                    <a:pt x="2125" y="420"/>
                  </a:lnTo>
                  <a:lnTo>
                    <a:pt x="2097" y="420"/>
                  </a:lnTo>
                  <a:cubicBezTo>
                    <a:pt x="2103" y="415"/>
                    <a:pt x="2108" y="409"/>
                    <a:pt x="2131" y="409"/>
                  </a:cubicBezTo>
                  <a:close/>
                  <a:moveTo>
                    <a:pt x="2377" y="381"/>
                  </a:moveTo>
                  <a:lnTo>
                    <a:pt x="2377" y="381"/>
                  </a:lnTo>
                  <a:cubicBezTo>
                    <a:pt x="2372" y="387"/>
                    <a:pt x="2372" y="387"/>
                    <a:pt x="2372" y="392"/>
                  </a:cubicBezTo>
                  <a:lnTo>
                    <a:pt x="2366" y="392"/>
                  </a:lnTo>
                  <a:cubicBezTo>
                    <a:pt x="2377" y="404"/>
                    <a:pt x="2383" y="398"/>
                    <a:pt x="2344" y="409"/>
                  </a:cubicBezTo>
                  <a:lnTo>
                    <a:pt x="2428" y="404"/>
                  </a:lnTo>
                  <a:lnTo>
                    <a:pt x="2372" y="420"/>
                  </a:lnTo>
                  <a:cubicBezTo>
                    <a:pt x="2390" y="420"/>
                    <a:pt x="2409" y="418"/>
                    <a:pt x="2424" y="418"/>
                  </a:cubicBezTo>
                  <a:cubicBezTo>
                    <a:pt x="2432" y="418"/>
                    <a:pt x="2439" y="419"/>
                    <a:pt x="2445" y="420"/>
                  </a:cubicBezTo>
                  <a:cubicBezTo>
                    <a:pt x="2417" y="426"/>
                    <a:pt x="2417" y="420"/>
                    <a:pt x="2428" y="432"/>
                  </a:cubicBezTo>
                  <a:cubicBezTo>
                    <a:pt x="2418" y="427"/>
                    <a:pt x="2408" y="425"/>
                    <a:pt x="2398" y="425"/>
                  </a:cubicBezTo>
                  <a:cubicBezTo>
                    <a:pt x="2381" y="425"/>
                    <a:pt x="2364" y="429"/>
                    <a:pt x="2346" y="429"/>
                  </a:cubicBezTo>
                  <a:cubicBezTo>
                    <a:pt x="2338" y="429"/>
                    <a:pt x="2330" y="428"/>
                    <a:pt x="2321" y="426"/>
                  </a:cubicBezTo>
                  <a:lnTo>
                    <a:pt x="2327" y="398"/>
                  </a:lnTo>
                  <a:lnTo>
                    <a:pt x="2305" y="398"/>
                  </a:lnTo>
                  <a:cubicBezTo>
                    <a:pt x="2327" y="392"/>
                    <a:pt x="2355" y="387"/>
                    <a:pt x="2377" y="381"/>
                  </a:cubicBezTo>
                  <a:close/>
                  <a:moveTo>
                    <a:pt x="3733" y="460"/>
                  </a:moveTo>
                  <a:cubicBezTo>
                    <a:pt x="3733" y="460"/>
                    <a:pt x="3733" y="460"/>
                    <a:pt x="3733" y="460"/>
                  </a:cubicBezTo>
                  <a:cubicBezTo>
                    <a:pt x="3733" y="460"/>
                    <a:pt x="3733" y="460"/>
                    <a:pt x="3733" y="460"/>
                  </a:cubicBezTo>
                  <a:close/>
                  <a:moveTo>
                    <a:pt x="3733" y="460"/>
                  </a:moveTo>
                  <a:cubicBezTo>
                    <a:pt x="3733" y="460"/>
                    <a:pt x="3733" y="460"/>
                    <a:pt x="3733" y="460"/>
                  </a:cubicBezTo>
                  <a:cubicBezTo>
                    <a:pt x="3733" y="460"/>
                    <a:pt x="3733" y="460"/>
                    <a:pt x="3733" y="460"/>
                  </a:cubicBezTo>
                  <a:close/>
                  <a:moveTo>
                    <a:pt x="1845" y="454"/>
                  </a:moveTo>
                  <a:cubicBezTo>
                    <a:pt x="1845" y="460"/>
                    <a:pt x="1851" y="460"/>
                    <a:pt x="1851" y="460"/>
                  </a:cubicBezTo>
                  <a:cubicBezTo>
                    <a:pt x="1856" y="465"/>
                    <a:pt x="1856" y="465"/>
                    <a:pt x="1856" y="465"/>
                  </a:cubicBezTo>
                  <a:cubicBezTo>
                    <a:pt x="1851" y="471"/>
                    <a:pt x="1845" y="471"/>
                    <a:pt x="1840" y="471"/>
                  </a:cubicBezTo>
                  <a:cubicBezTo>
                    <a:pt x="1845" y="471"/>
                    <a:pt x="1845" y="465"/>
                    <a:pt x="1845" y="465"/>
                  </a:cubicBezTo>
                  <a:lnTo>
                    <a:pt x="1851" y="460"/>
                  </a:lnTo>
                  <a:lnTo>
                    <a:pt x="1845" y="460"/>
                  </a:lnTo>
                  <a:cubicBezTo>
                    <a:pt x="1845" y="460"/>
                    <a:pt x="1845" y="460"/>
                    <a:pt x="1845" y="454"/>
                  </a:cubicBezTo>
                  <a:close/>
                  <a:moveTo>
                    <a:pt x="3755" y="465"/>
                  </a:moveTo>
                  <a:lnTo>
                    <a:pt x="3755" y="465"/>
                  </a:lnTo>
                  <a:cubicBezTo>
                    <a:pt x="3758" y="468"/>
                    <a:pt x="3761" y="471"/>
                    <a:pt x="3761" y="471"/>
                  </a:cubicBezTo>
                  <a:cubicBezTo>
                    <a:pt x="3755" y="471"/>
                    <a:pt x="3755" y="465"/>
                    <a:pt x="3755" y="465"/>
                  </a:cubicBezTo>
                  <a:close/>
                  <a:moveTo>
                    <a:pt x="4858" y="476"/>
                  </a:moveTo>
                  <a:cubicBezTo>
                    <a:pt x="4856" y="478"/>
                    <a:pt x="4857" y="480"/>
                    <a:pt x="4858" y="481"/>
                  </a:cubicBezTo>
                  <a:lnTo>
                    <a:pt x="4858" y="481"/>
                  </a:lnTo>
                  <a:lnTo>
                    <a:pt x="4858" y="476"/>
                  </a:lnTo>
                  <a:close/>
                  <a:moveTo>
                    <a:pt x="4858" y="481"/>
                  </a:moveTo>
                  <a:lnTo>
                    <a:pt x="4858" y="485"/>
                  </a:lnTo>
                  <a:lnTo>
                    <a:pt x="4858" y="485"/>
                  </a:lnTo>
                  <a:cubicBezTo>
                    <a:pt x="4862" y="483"/>
                    <a:pt x="4860" y="482"/>
                    <a:pt x="4858" y="481"/>
                  </a:cubicBezTo>
                  <a:close/>
                  <a:moveTo>
                    <a:pt x="2396" y="503"/>
                  </a:moveTo>
                  <a:lnTo>
                    <a:pt x="2396" y="503"/>
                  </a:lnTo>
                  <a:cubicBezTo>
                    <a:pt x="2394" y="504"/>
                    <a:pt x="2391" y="504"/>
                    <a:pt x="2389" y="504"/>
                  </a:cubicBezTo>
                  <a:cubicBezTo>
                    <a:pt x="2390" y="504"/>
                    <a:pt x="2393" y="504"/>
                    <a:pt x="2396" y="503"/>
                  </a:cubicBezTo>
                  <a:close/>
                  <a:moveTo>
                    <a:pt x="2622" y="526"/>
                  </a:moveTo>
                  <a:lnTo>
                    <a:pt x="2622" y="526"/>
                  </a:lnTo>
                  <a:cubicBezTo>
                    <a:pt x="2621" y="528"/>
                    <a:pt x="2622" y="529"/>
                    <a:pt x="2622" y="530"/>
                  </a:cubicBezTo>
                  <a:lnTo>
                    <a:pt x="2622" y="530"/>
                  </a:lnTo>
                  <a:cubicBezTo>
                    <a:pt x="2623" y="529"/>
                    <a:pt x="2624" y="528"/>
                    <a:pt x="2624" y="527"/>
                  </a:cubicBezTo>
                  <a:cubicBezTo>
                    <a:pt x="2623" y="527"/>
                    <a:pt x="2622" y="527"/>
                    <a:pt x="2622" y="526"/>
                  </a:cubicBezTo>
                  <a:close/>
                  <a:moveTo>
                    <a:pt x="2622" y="530"/>
                  </a:moveTo>
                  <a:lnTo>
                    <a:pt x="2622" y="530"/>
                  </a:lnTo>
                  <a:cubicBezTo>
                    <a:pt x="2619" y="532"/>
                    <a:pt x="2611" y="532"/>
                    <a:pt x="2607" y="532"/>
                  </a:cubicBezTo>
                  <a:cubicBezTo>
                    <a:pt x="2618" y="532"/>
                    <a:pt x="2629" y="537"/>
                    <a:pt x="2636" y="537"/>
                  </a:cubicBezTo>
                  <a:cubicBezTo>
                    <a:pt x="2639" y="537"/>
                    <a:pt x="2641" y="536"/>
                    <a:pt x="2641" y="532"/>
                  </a:cubicBezTo>
                  <a:lnTo>
                    <a:pt x="2624" y="532"/>
                  </a:lnTo>
                  <a:cubicBezTo>
                    <a:pt x="2623" y="531"/>
                    <a:pt x="2623" y="531"/>
                    <a:pt x="2622" y="530"/>
                  </a:cubicBezTo>
                  <a:close/>
                  <a:moveTo>
                    <a:pt x="3777" y="527"/>
                  </a:moveTo>
                  <a:lnTo>
                    <a:pt x="3777" y="527"/>
                  </a:lnTo>
                  <a:cubicBezTo>
                    <a:pt x="3783" y="532"/>
                    <a:pt x="3783" y="532"/>
                    <a:pt x="3789" y="532"/>
                  </a:cubicBezTo>
                  <a:cubicBezTo>
                    <a:pt x="3789" y="532"/>
                    <a:pt x="3783" y="532"/>
                    <a:pt x="3783" y="538"/>
                  </a:cubicBezTo>
                  <a:cubicBezTo>
                    <a:pt x="3783" y="532"/>
                    <a:pt x="3778" y="527"/>
                    <a:pt x="3777" y="527"/>
                  </a:cubicBezTo>
                  <a:close/>
                  <a:moveTo>
                    <a:pt x="3441" y="90"/>
                  </a:moveTo>
                  <a:cubicBezTo>
                    <a:pt x="3447" y="96"/>
                    <a:pt x="3453" y="101"/>
                    <a:pt x="3453" y="112"/>
                  </a:cubicBezTo>
                  <a:lnTo>
                    <a:pt x="3447" y="112"/>
                  </a:lnTo>
                  <a:cubicBezTo>
                    <a:pt x="3449" y="118"/>
                    <a:pt x="3450" y="120"/>
                    <a:pt x="3451" y="120"/>
                  </a:cubicBezTo>
                  <a:cubicBezTo>
                    <a:pt x="3453" y="120"/>
                    <a:pt x="3454" y="117"/>
                    <a:pt x="3456" y="117"/>
                  </a:cubicBezTo>
                  <a:cubicBezTo>
                    <a:pt x="3457" y="117"/>
                    <a:pt x="3457" y="117"/>
                    <a:pt x="3458" y="118"/>
                  </a:cubicBezTo>
                  <a:lnTo>
                    <a:pt x="3458" y="124"/>
                  </a:lnTo>
                  <a:cubicBezTo>
                    <a:pt x="3464" y="118"/>
                    <a:pt x="3464" y="101"/>
                    <a:pt x="3475" y="101"/>
                  </a:cubicBezTo>
                  <a:lnTo>
                    <a:pt x="3475" y="96"/>
                  </a:lnTo>
                  <a:cubicBezTo>
                    <a:pt x="3476" y="91"/>
                    <a:pt x="3477" y="90"/>
                    <a:pt x="3478" y="90"/>
                  </a:cubicBezTo>
                  <a:cubicBezTo>
                    <a:pt x="3480" y="90"/>
                    <a:pt x="3481" y="98"/>
                    <a:pt x="3484" y="98"/>
                  </a:cubicBezTo>
                  <a:cubicBezTo>
                    <a:pt x="3484" y="98"/>
                    <a:pt x="3485" y="98"/>
                    <a:pt x="3486" y="96"/>
                  </a:cubicBezTo>
                  <a:lnTo>
                    <a:pt x="3486" y="112"/>
                  </a:lnTo>
                  <a:cubicBezTo>
                    <a:pt x="3492" y="112"/>
                    <a:pt x="3497" y="96"/>
                    <a:pt x="3509" y="96"/>
                  </a:cubicBezTo>
                  <a:lnTo>
                    <a:pt x="3509" y="96"/>
                  </a:lnTo>
                  <a:cubicBezTo>
                    <a:pt x="3503" y="107"/>
                    <a:pt x="3492" y="112"/>
                    <a:pt x="3486" y="124"/>
                  </a:cubicBezTo>
                  <a:cubicBezTo>
                    <a:pt x="3492" y="124"/>
                    <a:pt x="3497" y="118"/>
                    <a:pt x="3503" y="118"/>
                  </a:cubicBezTo>
                  <a:lnTo>
                    <a:pt x="3497" y="118"/>
                  </a:lnTo>
                  <a:cubicBezTo>
                    <a:pt x="3503" y="101"/>
                    <a:pt x="3509" y="96"/>
                    <a:pt x="3520" y="96"/>
                  </a:cubicBezTo>
                  <a:lnTo>
                    <a:pt x="3520" y="96"/>
                  </a:lnTo>
                  <a:cubicBezTo>
                    <a:pt x="3514" y="129"/>
                    <a:pt x="3537" y="107"/>
                    <a:pt x="3537" y="135"/>
                  </a:cubicBezTo>
                  <a:cubicBezTo>
                    <a:pt x="3539" y="133"/>
                    <a:pt x="3541" y="132"/>
                    <a:pt x="3543" y="132"/>
                  </a:cubicBezTo>
                  <a:cubicBezTo>
                    <a:pt x="3552" y="132"/>
                    <a:pt x="3561" y="146"/>
                    <a:pt x="3570" y="146"/>
                  </a:cubicBezTo>
                  <a:cubicBezTo>
                    <a:pt x="3572" y="136"/>
                    <a:pt x="3573" y="134"/>
                    <a:pt x="3575" y="134"/>
                  </a:cubicBezTo>
                  <a:cubicBezTo>
                    <a:pt x="3575" y="134"/>
                    <a:pt x="3576" y="136"/>
                    <a:pt x="3577" y="136"/>
                  </a:cubicBezTo>
                  <a:cubicBezTo>
                    <a:pt x="3578" y="136"/>
                    <a:pt x="3579" y="133"/>
                    <a:pt x="3581" y="124"/>
                  </a:cubicBezTo>
                  <a:lnTo>
                    <a:pt x="3587" y="124"/>
                  </a:lnTo>
                  <a:lnTo>
                    <a:pt x="3593" y="146"/>
                  </a:lnTo>
                  <a:cubicBezTo>
                    <a:pt x="3593" y="152"/>
                    <a:pt x="3587" y="146"/>
                    <a:pt x="3587" y="157"/>
                  </a:cubicBezTo>
                  <a:cubicBezTo>
                    <a:pt x="3593" y="157"/>
                    <a:pt x="3581" y="168"/>
                    <a:pt x="3587" y="174"/>
                  </a:cubicBezTo>
                  <a:cubicBezTo>
                    <a:pt x="3587" y="170"/>
                    <a:pt x="3590" y="166"/>
                    <a:pt x="3591" y="166"/>
                  </a:cubicBezTo>
                  <a:cubicBezTo>
                    <a:pt x="3592" y="166"/>
                    <a:pt x="3593" y="167"/>
                    <a:pt x="3593" y="168"/>
                  </a:cubicBezTo>
                  <a:lnTo>
                    <a:pt x="3593" y="152"/>
                  </a:lnTo>
                  <a:cubicBezTo>
                    <a:pt x="3594" y="151"/>
                    <a:pt x="3595" y="151"/>
                    <a:pt x="3596" y="151"/>
                  </a:cubicBezTo>
                  <a:cubicBezTo>
                    <a:pt x="3605" y="151"/>
                    <a:pt x="3597" y="171"/>
                    <a:pt x="3604" y="171"/>
                  </a:cubicBezTo>
                  <a:cubicBezTo>
                    <a:pt x="3605" y="171"/>
                    <a:pt x="3607" y="170"/>
                    <a:pt x="3609" y="168"/>
                  </a:cubicBezTo>
                  <a:lnTo>
                    <a:pt x="3609" y="168"/>
                  </a:lnTo>
                  <a:lnTo>
                    <a:pt x="3604" y="174"/>
                  </a:lnTo>
                  <a:cubicBezTo>
                    <a:pt x="3607" y="174"/>
                    <a:pt x="3609" y="177"/>
                    <a:pt x="3614" y="177"/>
                  </a:cubicBezTo>
                  <a:cubicBezTo>
                    <a:pt x="3618" y="177"/>
                    <a:pt x="3623" y="174"/>
                    <a:pt x="3632" y="163"/>
                  </a:cubicBezTo>
                  <a:lnTo>
                    <a:pt x="3632" y="163"/>
                  </a:lnTo>
                  <a:cubicBezTo>
                    <a:pt x="3632" y="168"/>
                    <a:pt x="3626" y="174"/>
                    <a:pt x="3626" y="180"/>
                  </a:cubicBezTo>
                  <a:cubicBezTo>
                    <a:pt x="3627" y="180"/>
                    <a:pt x="3629" y="181"/>
                    <a:pt x="3630" y="181"/>
                  </a:cubicBezTo>
                  <a:cubicBezTo>
                    <a:pt x="3636" y="181"/>
                    <a:pt x="3645" y="177"/>
                    <a:pt x="3652" y="177"/>
                  </a:cubicBezTo>
                  <a:cubicBezTo>
                    <a:pt x="3656" y="177"/>
                    <a:pt x="3660" y="179"/>
                    <a:pt x="3660" y="185"/>
                  </a:cubicBezTo>
                  <a:lnTo>
                    <a:pt x="3660" y="191"/>
                  </a:lnTo>
                  <a:cubicBezTo>
                    <a:pt x="3660" y="191"/>
                    <a:pt x="3662" y="188"/>
                    <a:pt x="3664" y="188"/>
                  </a:cubicBezTo>
                  <a:cubicBezTo>
                    <a:pt x="3665" y="188"/>
                    <a:pt x="3665" y="189"/>
                    <a:pt x="3665" y="191"/>
                  </a:cubicBezTo>
                  <a:cubicBezTo>
                    <a:pt x="3665" y="191"/>
                    <a:pt x="3660" y="196"/>
                    <a:pt x="3660" y="196"/>
                  </a:cubicBezTo>
                  <a:cubicBezTo>
                    <a:pt x="3664" y="196"/>
                    <a:pt x="3667" y="194"/>
                    <a:pt x="3669" y="194"/>
                  </a:cubicBezTo>
                  <a:cubicBezTo>
                    <a:pt x="3670" y="194"/>
                    <a:pt x="3671" y="194"/>
                    <a:pt x="3671" y="196"/>
                  </a:cubicBezTo>
                  <a:lnTo>
                    <a:pt x="3665" y="202"/>
                  </a:lnTo>
                  <a:cubicBezTo>
                    <a:pt x="3667" y="205"/>
                    <a:pt x="3669" y="206"/>
                    <a:pt x="3672" y="206"/>
                  </a:cubicBezTo>
                  <a:cubicBezTo>
                    <a:pt x="3682" y="206"/>
                    <a:pt x="3696" y="196"/>
                    <a:pt x="3705" y="196"/>
                  </a:cubicBezTo>
                  <a:lnTo>
                    <a:pt x="3705" y="196"/>
                  </a:lnTo>
                  <a:cubicBezTo>
                    <a:pt x="3688" y="213"/>
                    <a:pt x="3693" y="224"/>
                    <a:pt x="3693" y="230"/>
                  </a:cubicBezTo>
                  <a:lnTo>
                    <a:pt x="3688" y="230"/>
                  </a:lnTo>
                  <a:cubicBezTo>
                    <a:pt x="3693" y="241"/>
                    <a:pt x="3716" y="236"/>
                    <a:pt x="3733" y="241"/>
                  </a:cubicBezTo>
                  <a:cubicBezTo>
                    <a:pt x="3721" y="258"/>
                    <a:pt x="3733" y="269"/>
                    <a:pt x="3727" y="286"/>
                  </a:cubicBezTo>
                  <a:cubicBezTo>
                    <a:pt x="3731" y="282"/>
                    <a:pt x="3738" y="278"/>
                    <a:pt x="3743" y="278"/>
                  </a:cubicBezTo>
                  <a:cubicBezTo>
                    <a:pt x="3746" y="278"/>
                    <a:pt x="3748" y="279"/>
                    <a:pt x="3749" y="280"/>
                  </a:cubicBezTo>
                  <a:cubicBezTo>
                    <a:pt x="3744" y="280"/>
                    <a:pt x="3766" y="280"/>
                    <a:pt x="3744" y="286"/>
                  </a:cubicBezTo>
                  <a:cubicBezTo>
                    <a:pt x="3733" y="292"/>
                    <a:pt x="3738" y="297"/>
                    <a:pt x="3738" y="303"/>
                  </a:cubicBezTo>
                  <a:lnTo>
                    <a:pt x="3761" y="292"/>
                  </a:lnTo>
                  <a:lnTo>
                    <a:pt x="3761" y="292"/>
                  </a:lnTo>
                  <a:cubicBezTo>
                    <a:pt x="3727" y="314"/>
                    <a:pt x="3783" y="320"/>
                    <a:pt x="3749" y="331"/>
                  </a:cubicBezTo>
                  <a:cubicBezTo>
                    <a:pt x="3761" y="336"/>
                    <a:pt x="3761" y="336"/>
                    <a:pt x="3766" y="342"/>
                  </a:cubicBezTo>
                  <a:lnTo>
                    <a:pt x="3749" y="342"/>
                  </a:lnTo>
                  <a:cubicBezTo>
                    <a:pt x="3749" y="348"/>
                    <a:pt x="3744" y="353"/>
                    <a:pt x="3749" y="364"/>
                  </a:cubicBezTo>
                  <a:lnTo>
                    <a:pt x="3738" y="359"/>
                  </a:lnTo>
                  <a:lnTo>
                    <a:pt x="3738" y="359"/>
                  </a:lnTo>
                  <a:cubicBezTo>
                    <a:pt x="3738" y="364"/>
                    <a:pt x="3777" y="370"/>
                    <a:pt x="3777" y="376"/>
                  </a:cubicBezTo>
                  <a:lnTo>
                    <a:pt x="3761" y="376"/>
                  </a:lnTo>
                  <a:cubicBezTo>
                    <a:pt x="3761" y="381"/>
                    <a:pt x="3744" y="392"/>
                    <a:pt x="3755" y="404"/>
                  </a:cubicBezTo>
                  <a:cubicBezTo>
                    <a:pt x="3755" y="404"/>
                    <a:pt x="3749" y="398"/>
                    <a:pt x="3744" y="398"/>
                  </a:cubicBezTo>
                  <a:lnTo>
                    <a:pt x="3744" y="398"/>
                  </a:lnTo>
                  <a:cubicBezTo>
                    <a:pt x="3744" y="404"/>
                    <a:pt x="3727" y="415"/>
                    <a:pt x="3755" y="415"/>
                  </a:cubicBezTo>
                  <a:cubicBezTo>
                    <a:pt x="3739" y="415"/>
                    <a:pt x="3749" y="425"/>
                    <a:pt x="3754" y="436"/>
                  </a:cubicBezTo>
                  <a:lnTo>
                    <a:pt x="3754" y="436"/>
                  </a:lnTo>
                  <a:cubicBezTo>
                    <a:pt x="3751" y="434"/>
                    <a:pt x="3748" y="433"/>
                    <a:pt x="3744" y="432"/>
                  </a:cubicBezTo>
                  <a:lnTo>
                    <a:pt x="3744" y="432"/>
                  </a:lnTo>
                  <a:lnTo>
                    <a:pt x="3755" y="437"/>
                  </a:lnTo>
                  <a:cubicBezTo>
                    <a:pt x="3755" y="437"/>
                    <a:pt x="3755" y="436"/>
                    <a:pt x="3754" y="436"/>
                  </a:cubicBezTo>
                  <a:lnTo>
                    <a:pt x="3754" y="436"/>
                  </a:lnTo>
                  <a:cubicBezTo>
                    <a:pt x="3763" y="440"/>
                    <a:pt x="3766" y="444"/>
                    <a:pt x="3766" y="448"/>
                  </a:cubicBezTo>
                  <a:lnTo>
                    <a:pt x="3761" y="448"/>
                  </a:lnTo>
                  <a:cubicBezTo>
                    <a:pt x="3755" y="448"/>
                    <a:pt x="3772" y="454"/>
                    <a:pt x="3766" y="454"/>
                  </a:cubicBezTo>
                  <a:lnTo>
                    <a:pt x="3755" y="448"/>
                  </a:lnTo>
                  <a:lnTo>
                    <a:pt x="3755" y="448"/>
                  </a:lnTo>
                  <a:cubicBezTo>
                    <a:pt x="3755" y="454"/>
                    <a:pt x="3761" y="454"/>
                    <a:pt x="3766" y="460"/>
                  </a:cubicBezTo>
                  <a:cubicBezTo>
                    <a:pt x="3769" y="462"/>
                    <a:pt x="3768" y="464"/>
                    <a:pt x="3764" y="464"/>
                  </a:cubicBezTo>
                  <a:cubicBezTo>
                    <a:pt x="3761" y="464"/>
                    <a:pt x="3755" y="462"/>
                    <a:pt x="3749" y="460"/>
                  </a:cubicBezTo>
                  <a:lnTo>
                    <a:pt x="3749" y="460"/>
                  </a:lnTo>
                  <a:cubicBezTo>
                    <a:pt x="3751" y="462"/>
                    <a:pt x="3753" y="463"/>
                    <a:pt x="3755" y="465"/>
                  </a:cubicBezTo>
                  <a:lnTo>
                    <a:pt x="3755" y="465"/>
                  </a:lnTo>
                  <a:cubicBezTo>
                    <a:pt x="3746" y="465"/>
                    <a:pt x="3751" y="480"/>
                    <a:pt x="3748" y="480"/>
                  </a:cubicBezTo>
                  <a:cubicBezTo>
                    <a:pt x="3747" y="480"/>
                    <a:pt x="3746" y="479"/>
                    <a:pt x="3744" y="476"/>
                  </a:cubicBezTo>
                  <a:cubicBezTo>
                    <a:pt x="3744" y="471"/>
                    <a:pt x="3744" y="471"/>
                    <a:pt x="3744" y="471"/>
                  </a:cubicBezTo>
                  <a:cubicBezTo>
                    <a:pt x="3744" y="465"/>
                    <a:pt x="3749" y="465"/>
                    <a:pt x="3749" y="465"/>
                  </a:cubicBezTo>
                  <a:cubicBezTo>
                    <a:pt x="3738" y="460"/>
                    <a:pt x="3738" y="454"/>
                    <a:pt x="3727" y="443"/>
                  </a:cubicBezTo>
                  <a:lnTo>
                    <a:pt x="3727" y="443"/>
                  </a:lnTo>
                  <a:cubicBezTo>
                    <a:pt x="3732" y="448"/>
                    <a:pt x="3741" y="466"/>
                    <a:pt x="3740" y="466"/>
                  </a:cubicBezTo>
                  <a:cubicBezTo>
                    <a:pt x="3739" y="466"/>
                    <a:pt x="3739" y="466"/>
                    <a:pt x="3738" y="465"/>
                  </a:cubicBezTo>
                  <a:cubicBezTo>
                    <a:pt x="3733" y="465"/>
                    <a:pt x="3733" y="465"/>
                    <a:pt x="3733" y="460"/>
                  </a:cubicBezTo>
                  <a:cubicBezTo>
                    <a:pt x="3733" y="460"/>
                    <a:pt x="3733" y="460"/>
                    <a:pt x="3733" y="465"/>
                  </a:cubicBezTo>
                  <a:cubicBezTo>
                    <a:pt x="3733" y="460"/>
                    <a:pt x="3733" y="460"/>
                    <a:pt x="3727" y="460"/>
                  </a:cubicBezTo>
                  <a:cubicBezTo>
                    <a:pt x="3727" y="466"/>
                    <a:pt x="3727" y="467"/>
                    <a:pt x="3727" y="476"/>
                  </a:cubicBezTo>
                  <a:lnTo>
                    <a:pt x="3733" y="476"/>
                  </a:lnTo>
                  <a:cubicBezTo>
                    <a:pt x="3733" y="476"/>
                    <a:pt x="3733" y="476"/>
                    <a:pt x="3733" y="471"/>
                  </a:cubicBezTo>
                  <a:cubicBezTo>
                    <a:pt x="3736" y="478"/>
                    <a:pt x="3737" y="482"/>
                    <a:pt x="3737" y="482"/>
                  </a:cubicBezTo>
                  <a:cubicBezTo>
                    <a:pt x="3736" y="482"/>
                    <a:pt x="3735" y="481"/>
                    <a:pt x="3733" y="476"/>
                  </a:cubicBezTo>
                  <a:cubicBezTo>
                    <a:pt x="3733" y="488"/>
                    <a:pt x="3733" y="499"/>
                    <a:pt x="3733" y="504"/>
                  </a:cubicBezTo>
                  <a:cubicBezTo>
                    <a:pt x="3727" y="482"/>
                    <a:pt x="3721" y="471"/>
                    <a:pt x="3721" y="460"/>
                  </a:cubicBezTo>
                  <a:cubicBezTo>
                    <a:pt x="3716" y="465"/>
                    <a:pt x="3716" y="465"/>
                    <a:pt x="3699" y="482"/>
                  </a:cubicBezTo>
                  <a:cubicBezTo>
                    <a:pt x="3699" y="479"/>
                    <a:pt x="3699" y="474"/>
                    <a:pt x="3699" y="471"/>
                  </a:cubicBezTo>
                  <a:cubicBezTo>
                    <a:pt x="3705" y="471"/>
                    <a:pt x="3705" y="471"/>
                    <a:pt x="3705" y="465"/>
                  </a:cubicBezTo>
                  <a:lnTo>
                    <a:pt x="3705" y="465"/>
                  </a:lnTo>
                  <a:cubicBezTo>
                    <a:pt x="3699" y="471"/>
                    <a:pt x="3688" y="465"/>
                    <a:pt x="3682" y="482"/>
                  </a:cubicBezTo>
                  <a:cubicBezTo>
                    <a:pt x="3677" y="471"/>
                    <a:pt x="3693" y="465"/>
                    <a:pt x="3682" y="465"/>
                  </a:cubicBezTo>
                  <a:lnTo>
                    <a:pt x="3682" y="460"/>
                  </a:lnTo>
                  <a:cubicBezTo>
                    <a:pt x="3681" y="454"/>
                    <a:pt x="3679" y="452"/>
                    <a:pt x="3676" y="452"/>
                  </a:cubicBezTo>
                  <a:cubicBezTo>
                    <a:pt x="3668" y="452"/>
                    <a:pt x="3655" y="467"/>
                    <a:pt x="3644" y="467"/>
                  </a:cubicBezTo>
                  <a:cubicBezTo>
                    <a:pt x="3639" y="467"/>
                    <a:pt x="3635" y="464"/>
                    <a:pt x="3632" y="454"/>
                  </a:cubicBezTo>
                  <a:cubicBezTo>
                    <a:pt x="3632" y="460"/>
                    <a:pt x="3632" y="460"/>
                    <a:pt x="3632" y="460"/>
                  </a:cubicBezTo>
                  <a:cubicBezTo>
                    <a:pt x="3626" y="448"/>
                    <a:pt x="3604" y="448"/>
                    <a:pt x="3587" y="448"/>
                  </a:cubicBezTo>
                  <a:cubicBezTo>
                    <a:pt x="3565" y="454"/>
                    <a:pt x="3548" y="465"/>
                    <a:pt x="3531" y="471"/>
                  </a:cubicBezTo>
                  <a:cubicBezTo>
                    <a:pt x="3520" y="476"/>
                    <a:pt x="3525" y="482"/>
                    <a:pt x="3531" y="493"/>
                  </a:cubicBezTo>
                  <a:lnTo>
                    <a:pt x="3520" y="488"/>
                  </a:lnTo>
                  <a:lnTo>
                    <a:pt x="3520" y="488"/>
                  </a:lnTo>
                  <a:cubicBezTo>
                    <a:pt x="3520" y="493"/>
                    <a:pt x="3525" y="499"/>
                    <a:pt x="3531" y="499"/>
                  </a:cubicBezTo>
                  <a:cubicBezTo>
                    <a:pt x="3537" y="516"/>
                    <a:pt x="3492" y="504"/>
                    <a:pt x="3503" y="521"/>
                  </a:cubicBezTo>
                  <a:lnTo>
                    <a:pt x="3514" y="527"/>
                  </a:lnTo>
                  <a:cubicBezTo>
                    <a:pt x="3510" y="527"/>
                    <a:pt x="3512" y="536"/>
                    <a:pt x="3509" y="536"/>
                  </a:cubicBezTo>
                  <a:cubicBezTo>
                    <a:pt x="3508" y="536"/>
                    <a:pt x="3506" y="535"/>
                    <a:pt x="3503" y="532"/>
                  </a:cubicBezTo>
                  <a:lnTo>
                    <a:pt x="3503" y="532"/>
                  </a:lnTo>
                  <a:cubicBezTo>
                    <a:pt x="3503" y="536"/>
                    <a:pt x="3506" y="540"/>
                    <a:pt x="3505" y="540"/>
                  </a:cubicBezTo>
                  <a:cubicBezTo>
                    <a:pt x="3505" y="540"/>
                    <a:pt x="3505" y="540"/>
                    <a:pt x="3503" y="538"/>
                  </a:cubicBezTo>
                  <a:lnTo>
                    <a:pt x="3497" y="538"/>
                  </a:lnTo>
                  <a:cubicBezTo>
                    <a:pt x="3497" y="538"/>
                    <a:pt x="3503" y="538"/>
                    <a:pt x="3503" y="544"/>
                  </a:cubicBezTo>
                  <a:cubicBezTo>
                    <a:pt x="3447" y="516"/>
                    <a:pt x="3380" y="499"/>
                    <a:pt x="3363" y="471"/>
                  </a:cubicBezTo>
                  <a:cubicBezTo>
                    <a:pt x="3357" y="471"/>
                    <a:pt x="3352" y="465"/>
                    <a:pt x="3352" y="465"/>
                  </a:cubicBezTo>
                  <a:lnTo>
                    <a:pt x="3346" y="465"/>
                  </a:lnTo>
                  <a:cubicBezTo>
                    <a:pt x="3341" y="448"/>
                    <a:pt x="3363" y="454"/>
                    <a:pt x="3369" y="443"/>
                  </a:cubicBezTo>
                  <a:cubicBezTo>
                    <a:pt x="3369" y="432"/>
                    <a:pt x="3380" y="426"/>
                    <a:pt x="3369" y="415"/>
                  </a:cubicBezTo>
                  <a:lnTo>
                    <a:pt x="3385" y="415"/>
                  </a:lnTo>
                  <a:cubicBezTo>
                    <a:pt x="3385" y="409"/>
                    <a:pt x="3380" y="409"/>
                    <a:pt x="3391" y="404"/>
                  </a:cubicBezTo>
                  <a:cubicBezTo>
                    <a:pt x="3392" y="405"/>
                    <a:pt x="3393" y="405"/>
                    <a:pt x="3394" y="405"/>
                  </a:cubicBezTo>
                  <a:cubicBezTo>
                    <a:pt x="3395" y="405"/>
                    <a:pt x="3396" y="404"/>
                    <a:pt x="3396" y="404"/>
                  </a:cubicBezTo>
                  <a:cubicBezTo>
                    <a:pt x="3397" y="404"/>
                    <a:pt x="3397" y="405"/>
                    <a:pt x="3397" y="409"/>
                  </a:cubicBezTo>
                  <a:cubicBezTo>
                    <a:pt x="3402" y="404"/>
                    <a:pt x="3408" y="398"/>
                    <a:pt x="3397" y="387"/>
                  </a:cubicBezTo>
                  <a:lnTo>
                    <a:pt x="3397" y="387"/>
                  </a:lnTo>
                  <a:cubicBezTo>
                    <a:pt x="3399" y="388"/>
                    <a:pt x="3401" y="388"/>
                    <a:pt x="3402" y="388"/>
                  </a:cubicBezTo>
                  <a:cubicBezTo>
                    <a:pt x="3410" y="388"/>
                    <a:pt x="3412" y="380"/>
                    <a:pt x="3408" y="376"/>
                  </a:cubicBezTo>
                  <a:lnTo>
                    <a:pt x="3408" y="376"/>
                  </a:lnTo>
                  <a:lnTo>
                    <a:pt x="3402" y="381"/>
                  </a:lnTo>
                  <a:cubicBezTo>
                    <a:pt x="3397" y="381"/>
                    <a:pt x="3402" y="376"/>
                    <a:pt x="3397" y="370"/>
                  </a:cubicBezTo>
                  <a:lnTo>
                    <a:pt x="3413" y="370"/>
                  </a:lnTo>
                  <a:cubicBezTo>
                    <a:pt x="3425" y="359"/>
                    <a:pt x="3413" y="348"/>
                    <a:pt x="3402" y="342"/>
                  </a:cubicBezTo>
                  <a:cubicBezTo>
                    <a:pt x="3391" y="336"/>
                    <a:pt x="3385" y="336"/>
                    <a:pt x="3397" y="320"/>
                  </a:cubicBezTo>
                  <a:lnTo>
                    <a:pt x="3397" y="320"/>
                  </a:lnTo>
                  <a:cubicBezTo>
                    <a:pt x="3380" y="320"/>
                    <a:pt x="3391" y="331"/>
                    <a:pt x="3380" y="336"/>
                  </a:cubicBezTo>
                  <a:cubicBezTo>
                    <a:pt x="3380" y="325"/>
                    <a:pt x="3391" y="308"/>
                    <a:pt x="3385" y="303"/>
                  </a:cubicBezTo>
                  <a:cubicBezTo>
                    <a:pt x="3385" y="298"/>
                    <a:pt x="3383" y="296"/>
                    <a:pt x="3381" y="296"/>
                  </a:cubicBezTo>
                  <a:cubicBezTo>
                    <a:pt x="3376" y="296"/>
                    <a:pt x="3368" y="300"/>
                    <a:pt x="3363" y="300"/>
                  </a:cubicBezTo>
                  <a:cubicBezTo>
                    <a:pt x="3361" y="300"/>
                    <a:pt x="3359" y="300"/>
                    <a:pt x="3357" y="297"/>
                  </a:cubicBezTo>
                  <a:cubicBezTo>
                    <a:pt x="3357" y="303"/>
                    <a:pt x="3346" y="314"/>
                    <a:pt x="3335" y="314"/>
                  </a:cubicBezTo>
                  <a:cubicBezTo>
                    <a:pt x="3335" y="308"/>
                    <a:pt x="3346" y="292"/>
                    <a:pt x="3352" y="292"/>
                  </a:cubicBezTo>
                  <a:cubicBezTo>
                    <a:pt x="3352" y="292"/>
                    <a:pt x="3352" y="297"/>
                    <a:pt x="3352" y="297"/>
                  </a:cubicBezTo>
                  <a:cubicBezTo>
                    <a:pt x="3357" y="297"/>
                    <a:pt x="3357" y="297"/>
                    <a:pt x="3363" y="292"/>
                  </a:cubicBezTo>
                  <a:lnTo>
                    <a:pt x="3357" y="292"/>
                  </a:lnTo>
                  <a:cubicBezTo>
                    <a:pt x="3357" y="286"/>
                    <a:pt x="3352" y="280"/>
                    <a:pt x="3357" y="275"/>
                  </a:cubicBezTo>
                  <a:lnTo>
                    <a:pt x="3357" y="275"/>
                  </a:lnTo>
                  <a:cubicBezTo>
                    <a:pt x="3352" y="275"/>
                    <a:pt x="3352" y="280"/>
                    <a:pt x="3352" y="286"/>
                  </a:cubicBezTo>
                  <a:cubicBezTo>
                    <a:pt x="3352" y="275"/>
                    <a:pt x="3341" y="275"/>
                    <a:pt x="3341" y="269"/>
                  </a:cubicBezTo>
                  <a:cubicBezTo>
                    <a:pt x="3335" y="269"/>
                    <a:pt x="3335" y="275"/>
                    <a:pt x="3335" y="275"/>
                  </a:cubicBezTo>
                  <a:cubicBezTo>
                    <a:pt x="3334" y="272"/>
                    <a:pt x="3332" y="271"/>
                    <a:pt x="3331" y="271"/>
                  </a:cubicBezTo>
                  <a:cubicBezTo>
                    <a:pt x="3327" y="271"/>
                    <a:pt x="3322" y="280"/>
                    <a:pt x="3318" y="280"/>
                  </a:cubicBezTo>
                  <a:cubicBezTo>
                    <a:pt x="3318" y="269"/>
                    <a:pt x="3329" y="264"/>
                    <a:pt x="3318" y="264"/>
                  </a:cubicBezTo>
                  <a:cubicBezTo>
                    <a:pt x="3318" y="258"/>
                    <a:pt x="3329" y="252"/>
                    <a:pt x="3335" y="252"/>
                  </a:cubicBezTo>
                  <a:cubicBezTo>
                    <a:pt x="3326" y="252"/>
                    <a:pt x="3328" y="244"/>
                    <a:pt x="3329" y="239"/>
                  </a:cubicBezTo>
                  <a:lnTo>
                    <a:pt x="3329" y="239"/>
                  </a:lnTo>
                  <a:lnTo>
                    <a:pt x="3324" y="241"/>
                  </a:lnTo>
                  <a:cubicBezTo>
                    <a:pt x="3324" y="241"/>
                    <a:pt x="3324" y="241"/>
                    <a:pt x="3329" y="236"/>
                  </a:cubicBezTo>
                  <a:lnTo>
                    <a:pt x="3329" y="236"/>
                  </a:lnTo>
                  <a:cubicBezTo>
                    <a:pt x="3324" y="241"/>
                    <a:pt x="3313" y="247"/>
                    <a:pt x="3307" y="252"/>
                  </a:cubicBezTo>
                  <a:cubicBezTo>
                    <a:pt x="3307" y="247"/>
                    <a:pt x="3296" y="252"/>
                    <a:pt x="3307" y="241"/>
                  </a:cubicBezTo>
                  <a:cubicBezTo>
                    <a:pt x="3307" y="244"/>
                    <a:pt x="3308" y="245"/>
                    <a:pt x="3310" y="245"/>
                  </a:cubicBezTo>
                  <a:cubicBezTo>
                    <a:pt x="3314" y="245"/>
                    <a:pt x="3324" y="236"/>
                    <a:pt x="3324" y="236"/>
                  </a:cubicBezTo>
                  <a:lnTo>
                    <a:pt x="3329" y="236"/>
                  </a:lnTo>
                  <a:cubicBezTo>
                    <a:pt x="3332" y="233"/>
                    <a:pt x="3333" y="232"/>
                    <a:pt x="3331" y="232"/>
                  </a:cubicBezTo>
                  <a:lnTo>
                    <a:pt x="3331" y="232"/>
                  </a:lnTo>
                  <a:cubicBezTo>
                    <a:pt x="3329" y="232"/>
                    <a:pt x="3318" y="237"/>
                    <a:pt x="3314" y="237"/>
                  </a:cubicBezTo>
                  <a:cubicBezTo>
                    <a:pt x="3313" y="237"/>
                    <a:pt x="3313" y="236"/>
                    <a:pt x="3313" y="236"/>
                  </a:cubicBezTo>
                  <a:cubicBezTo>
                    <a:pt x="3318" y="236"/>
                    <a:pt x="3324" y="230"/>
                    <a:pt x="3324" y="230"/>
                  </a:cubicBezTo>
                  <a:lnTo>
                    <a:pt x="3324" y="230"/>
                  </a:lnTo>
                  <a:cubicBezTo>
                    <a:pt x="3324" y="230"/>
                    <a:pt x="3313" y="236"/>
                    <a:pt x="3307" y="236"/>
                  </a:cubicBezTo>
                  <a:cubicBezTo>
                    <a:pt x="3309" y="234"/>
                    <a:pt x="3309" y="233"/>
                    <a:pt x="3308" y="233"/>
                  </a:cubicBezTo>
                  <a:lnTo>
                    <a:pt x="3308" y="233"/>
                  </a:lnTo>
                  <a:cubicBezTo>
                    <a:pt x="3306" y="233"/>
                    <a:pt x="3301" y="236"/>
                    <a:pt x="3301" y="236"/>
                  </a:cubicBezTo>
                  <a:lnTo>
                    <a:pt x="3296" y="236"/>
                  </a:lnTo>
                  <a:cubicBezTo>
                    <a:pt x="3295" y="235"/>
                    <a:pt x="3294" y="235"/>
                    <a:pt x="3293" y="234"/>
                  </a:cubicBezTo>
                  <a:lnTo>
                    <a:pt x="3293" y="234"/>
                  </a:lnTo>
                  <a:cubicBezTo>
                    <a:pt x="3294" y="235"/>
                    <a:pt x="3294" y="236"/>
                    <a:pt x="3296" y="236"/>
                  </a:cubicBezTo>
                  <a:cubicBezTo>
                    <a:pt x="3290" y="236"/>
                    <a:pt x="3290" y="236"/>
                    <a:pt x="3285" y="230"/>
                  </a:cubicBezTo>
                  <a:lnTo>
                    <a:pt x="3285" y="230"/>
                  </a:lnTo>
                  <a:cubicBezTo>
                    <a:pt x="3288" y="230"/>
                    <a:pt x="3289" y="230"/>
                    <a:pt x="3291" y="231"/>
                  </a:cubicBezTo>
                  <a:lnTo>
                    <a:pt x="3291" y="231"/>
                  </a:lnTo>
                  <a:cubicBezTo>
                    <a:pt x="3292" y="227"/>
                    <a:pt x="3305" y="224"/>
                    <a:pt x="3301" y="224"/>
                  </a:cubicBezTo>
                  <a:cubicBezTo>
                    <a:pt x="3303" y="222"/>
                    <a:pt x="3305" y="222"/>
                    <a:pt x="3307" y="222"/>
                  </a:cubicBezTo>
                  <a:cubicBezTo>
                    <a:pt x="3311" y="222"/>
                    <a:pt x="3314" y="224"/>
                    <a:pt x="3318" y="224"/>
                  </a:cubicBezTo>
                  <a:cubicBezTo>
                    <a:pt x="3313" y="219"/>
                    <a:pt x="3329" y="219"/>
                    <a:pt x="3324" y="213"/>
                  </a:cubicBezTo>
                  <a:cubicBezTo>
                    <a:pt x="3313" y="213"/>
                    <a:pt x="3318" y="213"/>
                    <a:pt x="3307" y="208"/>
                  </a:cubicBezTo>
                  <a:lnTo>
                    <a:pt x="3307" y="208"/>
                  </a:lnTo>
                  <a:lnTo>
                    <a:pt x="3313" y="219"/>
                  </a:lnTo>
                  <a:cubicBezTo>
                    <a:pt x="3307" y="213"/>
                    <a:pt x="3301" y="213"/>
                    <a:pt x="3296" y="208"/>
                  </a:cubicBezTo>
                  <a:lnTo>
                    <a:pt x="3296" y="208"/>
                  </a:lnTo>
                  <a:cubicBezTo>
                    <a:pt x="3296" y="213"/>
                    <a:pt x="3301" y="219"/>
                    <a:pt x="3301" y="219"/>
                  </a:cubicBezTo>
                  <a:cubicBezTo>
                    <a:pt x="3290" y="213"/>
                    <a:pt x="3296" y="213"/>
                    <a:pt x="3285" y="213"/>
                  </a:cubicBezTo>
                  <a:cubicBezTo>
                    <a:pt x="3301" y="213"/>
                    <a:pt x="3279" y="202"/>
                    <a:pt x="3290" y="202"/>
                  </a:cubicBezTo>
                  <a:lnTo>
                    <a:pt x="3290" y="202"/>
                  </a:lnTo>
                  <a:lnTo>
                    <a:pt x="3318" y="208"/>
                  </a:lnTo>
                  <a:cubicBezTo>
                    <a:pt x="3329" y="208"/>
                    <a:pt x="3301" y="191"/>
                    <a:pt x="3313" y="185"/>
                  </a:cubicBezTo>
                  <a:lnTo>
                    <a:pt x="3307" y="185"/>
                  </a:lnTo>
                  <a:cubicBezTo>
                    <a:pt x="3301" y="185"/>
                    <a:pt x="3313" y="185"/>
                    <a:pt x="3307" y="180"/>
                  </a:cubicBezTo>
                  <a:lnTo>
                    <a:pt x="3307" y="180"/>
                  </a:lnTo>
                  <a:cubicBezTo>
                    <a:pt x="3318" y="185"/>
                    <a:pt x="3318" y="185"/>
                    <a:pt x="3324" y="185"/>
                  </a:cubicBezTo>
                  <a:cubicBezTo>
                    <a:pt x="3318" y="180"/>
                    <a:pt x="3329" y="180"/>
                    <a:pt x="3313" y="168"/>
                  </a:cubicBezTo>
                  <a:lnTo>
                    <a:pt x="3313" y="168"/>
                  </a:lnTo>
                  <a:lnTo>
                    <a:pt x="3324" y="174"/>
                  </a:lnTo>
                  <a:cubicBezTo>
                    <a:pt x="3329" y="174"/>
                    <a:pt x="3313" y="152"/>
                    <a:pt x="3318" y="146"/>
                  </a:cubicBezTo>
                  <a:lnTo>
                    <a:pt x="3318" y="146"/>
                  </a:lnTo>
                  <a:cubicBezTo>
                    <a:pt x="3324" y="157"/>
                    <a:pt x="3329" y="157"/>
                    <a:pt x="3335" y="168"/>
                  </a:cubicBezTo>
                  <a:cubicBezTo>
                    <a:pt x="3335" y="163"/>
                    <a:pt x="3335" y="163"/>
                    <a:pt x="3335" y="163"/>
                  </a:cubicBezTo>
                  <a:cubicBezTo>
                    <a:pt x="3335" y="163"/>
                    <a:pt x="3331" y="150"/>
                    <a:pt x="3333" y="150"/>
                  </a:cubicBezTo>
                  <a:lnTo>
                    <a:pt x="3333" y="150"/>
                  </a:lnTo>
                  <a:cubicBezTo>
                    <a:pt x="3334" y="150"/>
                    <a:pt x="3334" y="151"/>
                    <a:pt x="3335" y="152"/>
                  </a:cubicBezTo>
                  <a:cubicBezTo>
                    <a:pt x="3335" y="146"/>
                    <a:pt x="3329" y="140"/>
                    <a:pt x="3329" y="140"/>
                  </a:cubicBezTo>
                  <a:lnTo>
                    <a:pt x="3335" y="140"/>
                  </a:lnTo>
                  <a:cubicBezTo>
                    <a:pt x="3330" y="140"/>
                    <a:pt x="3333" y="136"/>
                    <a:pt x="3328" y="132"/>
                  </a:cubicBezTo>
                  <a:lnTo>
                    <a:pt x="3328" y="132"/>
                  </a:lnTo>
                  <a:cubicBezTo>
                    <a:pt x="3331" y="133"/>
                    <a:pt x="3333" y="134"/>
                    <a:pt x="3336" y="134"/>
                  </a:cubicBezTo>
                  <a:cubicBezTo>
                    <a:pt x="3343" y="134"/>
                    <a:pt x="3347" y="127"/>
                    <a:pt x="3352" y="127"/>
                  </a:cubicBezTo>
                  <a:cubicBezTo>
                    <a:pt x="3355" y="127"/>
                    <a:pt x="3359" y="129"/>
                    <a:pt x="3363" y="135"/>
                  </a:cubicBezTo>
                  <a:cubicBezTo>
                    <a:pt x="3369" y="129"/>
                    <a:pt x="3374" y="124"/>
                    <a:pt x="3380" y="118"/>
                  </a:cubicBezTo>
                  <a:cubicBezTo>
                    <a:pt x="3380" y="124"/>
                    <a:pt x="3380" y="124"/>
                    <a:pt x="3380" y="124"/>
                  </a:cubicBezTo>
                  <a:cubicBezTo>
                    <a:pt x="3380" y="124"/>
                    <a:pt x="3381" y="124"/>
                    <a:pt x="3381" y="124"/>
                  </a:cubicBezTo>
                  <a:cubicBezTo>
                    <a:pt x="3384" y="124"/>
                    <a:pt x="3376" y="101"/>
                    <a:pt x="3383" y="101"/>
                  </a:cubicBezTo>
                  <a:lnTo>
                    <a:pt x="3383" y="101"/>
                  </a:lnTo>
                  <a:cubicBezTo>
                    <a:pt x="3384" y="101"/>
                    <a:pt x="3385" y="101"/>
                    <a:pt x="3385" y="101"/>
                  </a:cubicBezTo>
                  <a:cubicBezTo>
                    <a:pt x="3397" y="118"/>
                    <a:pt x="3385" y="112"/>
                    <a:pt x="3385" y="118"/>
                  </a:cubicBezTo>
                  <a:cubicBezTo>
                    <a:pt x="3389" y="127"/>
                    <a:pt x="3391" y="129"/>
                    <a:pt x="3393" y="129"/>
                  </a:cubicBezTo>
                  <a:cubicBezTo>
                    <a:pt x="3397" y="129"/>
                    <a:pt x="3399" y="121"/>
                    <a:pt x="3403" y="121"/>
                  </a:cubicBezTo>
                  <a:cubicBezTo>
                    <a:pt x="3405" y="121"/>
                    <a:pt x="3406" y="122"/>
                    <a:pt x="3408" y="124"/>
                  </a:cubicBezTo>
                  <a:lnTo>
                    <a:pt x="3408" y="129"/>
                  </a:lnTo>
                  <a:cubicBezTo>
                    <a:pt x="3408" y="130"/>
                    <a:pt x="3409" y="130"/>
                    <a:pt x="3410" y="130"/>
                  </a:cubicBezTo>
                  <a:cubicBezTo>
                    <a:pt x="3413" y="130"/>
                    <a:pt x="3414" y="117"/>
                    <a:pt x="3417" y="117"/>
                  </a:cubicBezTo>
                  <a:cubicBezTo>
                    <a:pt x="3418" y="117"/>
                    <a:pt x="3418" y="117"/>
                    <a:pt x="3419" y="118"/>
                  </a:cubicBezTo>
                  <a:cubicBezTo>
                    <a:pt x="3424" y="102"/>
                    <a:pt x="3429" y="96"/>
                    <a:pt x="3439" y="96"/>
                  </a:cubicBezTo>
                  <a:lnTo>
                    <a:pt x="3439" y="96"/>
                  </a:lnTo>
                  <a:cubicBezTo>
                    <a:pt x="3439" y="97"/>
                    <a:pt x="3439" y="98"/>
                    <a:pt x="3439" y="100"/>
                  </a:cubicBezTo>
                  <a:lnTo>
                    <a:pt x="3439" y="100"/>
                  </a:lnTo>
                  <a:cubicBezTo>
                    <a:pt x="3440" y="99"/>
                    <a:pt x="3441" y="97"/>
                    <a:pt x="3441" y="96"/>
                  </a:cubicBezTo>
                  <a:lnTo>
                    <a:pt x="3441" y="96"/>
                  </a:lnTo>
                  <a:cubicBezTo>
                    <a:pt x="3441" y="96"/>
                    <a:pt x="3440" y="96"/>
                    <a:pt x="3439" y="96"/>
                  </a:cubicBezTo>
                  <a:lnTo>
                    <a:pt x="3439" y="96"/>
                  </a:lnTo>
                  <a:cubicBezTo>
                    <a:pt x="3439" y="92"/>
                    <a:pt x="3440" y="90"/>
                    <a:pt x="3441" y="90"/>
                  </a:cubicBezTo>
                  <a:close/>
                  <a:moveTo>
                    <a:pt x="3006" y="547"/>
                  </a:moveTo>
                  <a:lnTo>
                    <a:pt x="3006" y="547"/>
                  </a:lnTo>
                  <a:cubicBezTo>
                    <a:pt x="3007" y="548"/>
                    <a:pt x="3009" y="549"/>
                    <a:pt x="3010" y="549"/>
                  </a:cubicBezTo>
                  <a:cubicBezTo>
                    <a:pt x="3009" y="549"/>
                    <a:pt x="3007" y="548"/>
                    <a:pt x="3006" y="547"/>
                  </a:cubicBezTo>
                  <a:close/>
                  <a:moveTo>
                    <a:pt x="3584" y="548"/>
                  </a:moveTo>
                  <a:lnTo>
                    <a:pt x="3584" y="548"/>
                  </a:lnTo>
                  <a:cubicBezTo>
                    <a:pt x="3585" y="549"/>
                    <a:pt x="3586" y="549"/>
                    <a:pt x="3587" y="549"/>
                  </a:cubicBezTo>
                  <a:cubicBezTo>
                    <a:pt x="3586" y="549"/>
                    <a:pt x="3585" y="549"/>
                    <a:pt x="3584" y="548"/>
                  </a:cubicBezTo>
                  <a:close/>
                  <a:moveTo>
                    <a:pt x="3576" y="572"/>
                  </a:moveTo>
                  <a:lnTo>
                    <a:pt x="3576" y="572"/>
                  </a:lnTo>
                  <a:cubicBezTo>
                    <a:pt x="3576" y="572"/>
                    <a:pt x="3576" y="572"/>
                    <a:pt x="3576" y="572"/>
                  </a:cubicBezTo>
                  <a:close/>
                  <a:moveTo>
                    <a:pt x="3354" y="604"/>
                  </a:moveTo>
                  <a:cubicBezTo>
                    <a:pt x="3353" y="604"/>
                    <a:pt x="3353" y="605"/>
                    <a:pt x="3352" y="605"/>
                  </a:cubicBezTo>
                  <a:cubicBezTo>
                    <a:pt x="3353" y="605"/>
                    <a:pt x="3354" y="605"/>
                    <a:pt x="3354" y="604"/>
                  </a:cubicBezTo>
                  <a:close/>
                  <a:moveTo>
                    <a:pt x="3427" y="626"/>
                  </a:moveTo>
                  <a:cubicBezTo>
                    <a:pt x="3426" y="626"/>
                    <a:pt x="3425" y="627"/>
                    <a:pt x="3425" y="628"/>
                  </a:cubicBezTo>
                  <a:cubicBezTo>
                    <a:pt x="3430" y="628"/>
                    <a:pt x="3430" y="639"/>
                    <a:pt x="3436" y="639"/>
                  </a:cubicBezTo>
                  <a:lnTo>
                    <a:pt x="3436" y="633"/>
                  </a:lnTo>
                  <a:cubicBezTo>
                    <a:pt x="3436" y="634"/>
                    <a:pt x="3436" y="634"/>
                    <a:pt x="3435" y="634"/>
                  </a:cubicBezTo>
                  <a:cubicBezTo>
                    <a:pt x="3434" y="634"/>
                    <a:pt x="3431" y="626"/>
                    <a:pt x="3427" y="626"/>
                  </a:cubicBezTo>
                  <a:close/>
                  <a:moveTo>
                    <a:pt x="3688" y="639"/>
                  </a:moveTo>
                  <a:cubicBezTo>
                    <a:pt x="3689" y="640"/>
                    <a:pt x="3690" y="640"/>
                    <a:pt x="3691" y="641"/>
                  </a:cubicBezTo>
                  <a:lnTo>
                    <a:pt x="3691" y="641"/>
                  </a:lnTo>
                  <a:cubicBezTo>
                    <a:pt x="3690" y="640"/>
                    <a:pt x="3689" y="640"/>
                    <a:pt x="3688" y="639"/>
                  </a:cubicBezTo>
                  <a:close/>
                  <a:moveTo>
                    <a:pt x="5194" y="773"/>
                  </a:moveTo>
                  <a:lnTo>
                    <a:pt x="5194" y="773"/>
                  </a:lnTo>
                  <a:cubicBezTo>
                    <a:pt x="5194" y="775"/>
                    <a:pt x="5195" y="775"/>
                    <a:pt x="5196" y="776"/>
                  </a:cubicBezTo>
                  <a:lnTo>
                    <a:pt x="5196" y="776"/>
                  </a:lnTo>
                  <a:cubicBezTo>
                    <a:pt x="5195" y="775"/>
                    <a:pt x="5195" y="774"/>
                    <a:pt x="5194" y="773"/>
                  </a:cubicBezTo>
                  <a:close/>
                  <a:moveTo>
                    <a:pt x="5372" y="806"/>
                  </a:moveTo>
                  <a:cubicBezTo>
                    <a:pt x="5373" y="806"/>
                    <a:pt x="5373" y="806"/>
                    <a:pt x="5374" y="807"/>
                  </a:cubicBezTo>
                  <a:cubicBezTo>
                    <a:pt x="5373" y="806"/>
                    <a:pt x="5373" y="806"/>
                    <a:pt x="5372" y="806"/>
                  </a:cubicBezTo>
                  <a:close/>
                  <a:moveTo>
                    <a:pt x="3766" y="835"/>
                  </a:moveTo>
                  <a:lnTo>
                    <a:pt x="3766" y="835"/>
                  </a:lnTo>
                  <a:cubicBezTo>
                    <a:pt x="3767" y="835"/>
                    <a:pt x="3768" y="835"/>
                    <a:pt x="3768" y="836"/>
                  </a:cubicBezTo>
                  <a:lnTo>
                    <a:pt x="3768" y="836"/>
                  </a:lnTo>
                  <a:lnTo>
                    <a:pt x="3766" y="835"/>
                  </a:lnTo>
                  <a:close/>
                  <a:moveTo>
                    <a:pt x="5407" y="908"/>
                  </a:moveTo>
                  <a:cubicBezTo>
                    <a:pt x="5407" y="913"/>
                    <a:pt x="5407" y="919"/>
                    <a:pt x="5413" y="919"/>
                  </a:cubicBezTo>
                  <a:cubicBezTo>
                    <a:pt x="5408" y="923"/>
                    <a:pt x="5404" y="924"/>
                    <a:pt x="5402" y="924"/>
                  </a:cubicBezTo>
                  <a:lnTo>
                    <a:pt x="5402" y="924"/>
                  </a:lnTo>
                  <a:cubicBezTo>
                    <a:pt x="5407" y="924"/>
                    <a:pt x="5407" y="913"/>
                    <a:pt x="5407" y="908"/>
                  </a:cubicBezTo>
                  <a:close/>
                  <a:moveTo>
                    <a:pt x="5334" y="924"/>
                  </a:moveTo>
                  <a:cubicBezTo>
                    <a:pt x="5334" y="924"/>
                    <a:pt x="5334" y="924"/>
                    <a:pt x="5334" y="924"/>
                  </a:cubicBezTo>
                  <a:cubicBezTo>
                    <a:pt x="5334" y="924"/>
                    <a:pt x="5334" y="924"/>
                    <a:pt x="5334" y="924"/>
                  </a:cubicBezTo>
                  <a:close/>
                  <a:moveTo>
                    <a:pt x="985" y="923"/>
                  </a:moveTo>
                  <a:cubicBezTo>
                    <a:pt x="986" y="923"/>
                    <a:pt x="987" y="923"/>
                    <a:pt x="988" y="924"/>
                  </a:cubicBezTo>
                  <a:lnTo>
                    <a:pt x="977" y="941"/>
                  </a:lnTo>
                  <a:cubicBezTo>
                    <a:pt x="965" y="949"/>
                    <a:pt x="953" y="955"/>
                    <a:pt x="942" y="955"/>
                  </a:cubicBezTo>
                  <a:cubicBezTo>
                    <a:pt x="939" y="955"/>
                    <a:pt x="935" y="954"/>
                    <a:pt x="932" y="952"/>
                  </a:cubicBezTo>
                  <a:cubicBezTo>
                    <a:pt x="944" y="947"/>
                    <a:pt x="949" y="936"/>
                    <a:pt x="960" y="930"/>
                  </a:cubicBezTo>
                  <a:cubicBezTo>
                    <a:pt x="960" y="936"/>
                    <a:pt x="960" y="936"/>
                    <a:pt x="966" y="936"/>
                  </a:cubicBezTo>
                  <a:cubicBezTo>
                    <a:pt x="971" y="931"/>
                    <a:pt x="979" y="923"/>
                    <a:pt x="985" y="923"/>
                  </a:cubicBezTo>
                  <a:close/>
                  <a:moveTo>
                    <a:pt x="5351" y="997"/>
                  </a:moveTo>
                  <a:cubicBezTo>
                    <a:pt x="5348" y="997"/>
                    <a:pt x="5347" y="999"/>
                    <a:pt x="5347" y="1001"/>
                  </a:cubicBezTo>
                  <a:lnTo>
                    <a:pt x="5347" y="1001"/>
                  </a:lnTo>
                  <a:cubicBezTo>
                    <a:pt x="5348" y="999"/>
                    <a:pt x="5349" y="998"/>
                    <a:pt x="5351" y="997"/>
                  </a:cubicBezTo>
                  <a:close/>
                  <a:moveTo>
                    <a:pt x="4505" y="1484"/>
                  </a:moveTo>
                  <a:cubicBezTo>
                    <a:pt x="4505" y="1485"/>
                    <a:pt x="4505" y="1486"/>
                    <a:pt x="4505" y="1486"/>
                  </a:cubicBezTo>
                  <a:cubicBezTo>
                    <a:pt x="4506" y="1486"/>
                    <a:pt x="4506" y="1486"/>
                    <a:pt x="4506" y="1484"/>
                  </a:cubicBezTo>
                  <a:cubicBezTo>
                    <a:pt x="4505" y="1484"/>
                    <a:pt x="4505" y="1484"/>
                    <a:pt x="4505" y="1484"/>
                  </a:cubicBezTo>
                  <a:close/>
                  <a:moveTo>
                    <a:pt x="5315" y="1718"/>
                  </a:moveTo>
                  <a:cubicBezTo>
                    <a:pt x="5314" y="1718"/>
                    <a:pt x="5313" y="1719"/>
                    <a:pt x="5312" y="1720"/>
                  </a:cubicBezTo>
                  <a:lnTo>
                    <a:pt x="5315" y="1718"/>
                  </a:lnTo>
                  <a:close/>
                  <a:moveTo>
                    <a:pt x="5323" y="1714"/>
                  </a:moveTo>
                  <a:lnTo>
                    <a:pt x="5315" y="1718"/>
                  </a:lnTo>
                  <a:lnTo>
                    <a:pt x="5315" y="1718"/>
                  </a:lnTo>
                  <a:cubicBezTo>
                    <a:pt x="5315" y="1718"/>
                    <a:pt x="5315" y="1718"/>
                    <a:pt x="5315" y="1718"/>
                  </a:cubicBezTo>
                  <a:cubicBezTo>
                    <a:pt x="5320" y="1718"/>
                    <a:pt x="5323" y="1726"/>
                    <a:pt x="5323" y="1731"/>
                  </a:cubicBezTo>
                  <a:cubicBezTo>
                    <a:pt x="5323" y="1737"/>
                    <a:pt x="5320" y="1738"/>
                    <a:pt x="5317" y="1738"/>
                  </a:cubicBezTo>
                  <a:cubicBezTo>
                    <a:pt x="5316" y="1738"/>
                    <a:pt x="5314" y="1738"/>
                    <a:pt x="5313" y="1737"/>
                  </a:cubicBezTo>
                  <a:lnTo>
                    <a:pt x="5313" y="1737"/>
                  </a:lnTo>
                  <a:cubicBezTo>
                    <a:pt x="5318" y="1743"/>
                    <a:pt x="5318" y="1754"/>
                    <a:pt x="5318" y="1759"/>
                  </a:cubicBezTo>
                  <a:cubicBezTo>
                    <a:pt x="5323" y="1748"/>
                    <a:pt x="5329" y="1725"/>
                    <a:pt x="5323" y="1714"/>
                  </a:cubicBezTo>
                  <a:close/>
                  <a:moveTo>
                    <a:pt x="5289" y="1760"/>
                  </a:moveTo>
                  <a:lnTo>
                    <a:pt x="5289" y="1760"/>
                  </a:lnTo>
                  <a:cubicBezTo>
                    <a:pt x="5287" y="1761"/>
                    <a:pt x="5287" y="1762"/>
                    <a:pt x="5288" y="1764"/>
                  </a:cubicBezTo>
                  <a:lnTo>
                    <a:pt x="5288" y="1764"/>
                  </a:lnTo>
                  <a:cubicBezTo>
                    <a:pt x="5288" y="1763"/>
                    <a:pt x="5288" y="1761"/>
                    <a:pt x="5289" y="1760"/>
                  </a:cubicBezTo>
                  <a:close/>
                  <a:moveTo>
                    <a:pt x="4575" y="1735"/>
                  </a:moveTo>
                  <a:cubicBezTo>
                    <a:pt x="4577" y="1735"/>
                    <a:pt x="4578" y="1737"/>
                    <a:pt x="4578" y="1742"/>
                  </a:cubicBezTo>
                  <a:cubicBezTo>
                    <a:pt x="4578" y="1742"/>
                    <a:pt x="4584" y="1753"/>
                    <a:pt x="4578" y="1765"/>
                  </a:cubicBezTo>
                  <a:cubicBezTo>
                    <a:pt x="4573" y="1753"/>
                    <a:pt x="4573" y="1748"/>
                    <a:pt x="4567" y="1737"/>
                  </a:cubicBezTo>
                  <a:cubicBezTo>
                    <a:pt x="4570" y="1737"/>
                    <a:pt x="4573" y="1735"/>
                    <a:pt x="4575" y="1735"/>
                  </a:cubicBezTo>
                  <a:close/>
                  <a:moveTo>
                    <a:pt x="5303" y="1729"/>
                  </a:moveTo>
                  <a:cubicBezTo>
                    <a:pt x="5290" y="1729"/>
                    <a:pt x="5292" y="1747"/>
                    <a:pt x="5289" y="1760"/>
                  </a:cubicBezTo>
                  <a:lnTo>
                    <a:pt x="5289" y="1760"/>
                  </a:lnTo>
                  <a:cubicBezTo>
                    <a:pt x="5290" y="1759"/>
                    <a:pt x="5292" y="1759"/>
                    <a:pt x="5295" y="1759"/>
                  </a:cubicBezTo>
                  <a:cubicBezTo>
                    <a:pt x="5295" y="1759"/>
                    <a:pt x="5301" y="1770"/>
                    <a:pt x="5301" y="1776"/>
                  </a:cubicBezTo>
                  <a:cubicBezTo>
                    <a:pt x="5306" y="1765"/>
                    <a:pt x="5306" y="1748"/>
                    <a:pt x="5312" y="1737"/>
                  </a:cubicBezTo>
                  <a:lnTo>
                    <a:pt x="5312" y="1737"/>
                  </a:lnTo>
                  <a:cubicBezTo>
                    <a:pt x="5312" y="1737"/>
                    <a:pt x="5312" y="1737"/>
                    <a:pt x="5313" y="1737"/>
                  </a:cubicBezTo>
                  <a:lnTo>
                    <a:pt x="5313" y="1737"/>
                  </a:lnTo>
                  <a:cubicBezTo>
                    <a:pt x="5313" y="1737"/>
                    <a:pt x="5312" y="1737"/>
                    <a:pt x="5312" y="1737"/>
                  </a:cubicBezTo>
                  <a:cubicBezTo>
                    <a:pt x="5312" y="1737"/>
                    <a:pt x="5312" y="1737"/>
                    <a:pt x="5312" y="1737"/>
                  </a:cubicBezTo>
                  <a:lnTo>
                    <a:pt x="5312" y="1737"/>
                  </a:lnTo>
                  <a:cubicBezTo>
                    <a:pt x="5310" y="1737"/>
                    <a:pt x="5308" y="1737"/>
                    <a:pt x="5306" y="1737"/>
                  </a:cubicBezTo>
                  <a:lnTo>
                    <a:pt x="5312" y="1731"/>
                  </a:lnTo>
                  <a:cubicBezTo>
                    <a:pt x="5309" y="1730"/>
                    <a:pt x="5306" y="1729"/>
                    <a:pt x="5303" y="1729"/>
                  </a:cubicBezTo>
                  <a:close/>
                  <a:moveTo>
                    <a:pt x="4578" y="1765"/>
                  </a:moveTo>
                  <a:lnTo>
                    <a:pt x="4578" y="1765"/>
                  </a:lnTo>
                  <a:cubicBezTo>
                    <a:pt x="4590" y="1770"/>
                    <a:pt x="4595" y="1770"/>
                    <a:pt x="4595" y="1781"/>
                  </a:cubicBezTo>
                  <a:cubicBezTo>
                    <a:pt x="4595" y="1787"/>
                    <a:pt x="4590" y="1787"/>
                    <a:pt x="4584" y="1793"/>
                  </a:cubicBezTo>
                  <a:cubicBezTo>
                    <a:pt x="4578" y="1781"/>
                    <a:pt x="4578" y="1776"/>
                    <a:pt x="4578" y="1765"/>
                  </a:cubicBezTo>
                  <a:close/>
                  <a:moveTo>
                    <a:pt x="5015" y="1921"/>
                  </a:moveTo>
                  <a:lnTo>
                    <a:pt x="5015" y="1927"/>
                  </a:lnTo>
                  <a:cubicBezTo>
                    <a:pt x="5016" y="1927"/>
                    <a:pt x="5016" y="1927"/>
                    <a:pt x="5016" y="1927"/>
                  </a:cubicBezTo>
                  <a:lnTo>
                    <a:pt x="5016" y="1927"/>
                  </a:lnTo>
                  <a:cubicBezTo>
                    <a:pt x="5016" y="1925"/>
                    <a:pt x="5016" y="1923"/>
                    <a:pt x="5015" y="1921"/>
                  </a:cubicBezTo>
                  <a:close/>
                  <a:moveTo>
                    <a:pt x="4533" y="2605"/>
                  </a:moveTo>
                  <a:cubicBezTo>
                    <a:pt x="4533" y="2605"/>
                    <a:pt x="4533" y="2605"/>
                    <a:pt x="4533" y="2605"/>
                  </a:cubicBezTo>
                  <a:lnTo>
                    <a:pt x="4533" y="2605"/>
                  </a:lnTo>
                  <a:cubicBezTo>
                    <a:pt x="4533" y="2605"/>
                    <a:pt x="4533" y="2605"/>
                    <a:pt x="4533" y="2605"/>
                  </a:cubicBezTo>
                  <a:close/>
                  <a:moveTo>
                    <a:pt x="4494" y="2739"/>
                  </a:moveTo>
                  <a:cubicBezTo>
                    <a:pt x="4494" y="2739"/>
                    <a:pt x="4494" y="2742"/>
                    <a:pt x="4495" y="2744"/>
                  </a:cubicBezTo>
                  <a:lnTo>
                    <a:pt x="4495" y="2744"/>
                  </a:lnTo>
                  <a:cubicBezTo>
                    <a:pt x="4495" y="2742"/>
                    <a:pt x="4495" y="2740"/>
                    <a:pt x="4494" y="2739"/>
                  </a:cubicBezTo>
                  <a:close/>
                  <a:moveTo>
                    <a:pt x="4592" y="2757"/>
                  </a:moveTo>
                  <a:cubicBezTo>
                    <a:pt x="4591" y="2758"/>
                    <a:pt x="4590" y="2760"/>
                    <a:pt x="4590" y="2761"/>
                  </a:cubicBezTo>
                  <a:cubicBezTo>
                    <a:pt x="4592" y="2759"/>
                    <a:pt x="4592" y="2758"/>
                    <a:pt x="4592" y="2757"/>
                  </a:cubicBezTo>
                  <a:close/>
                  <a:moveTo>
                    <a:pt x="3943" y="2959"/>
                  </a:moveTo>
                  <a:cubicBezTo>
                    <a:pt x="3941" y="2963"/>
                    <a:pt x="3940" y="2968"/>
                    <a:pt x="3940" y="2974"/>
                  </a:cubicBezTo>
                  <a:lnTo>
                    <a:pt x="3940" y="2974"/>
                  </a:lnTo>
                  <a:cubicBezTo>
                    <a:pt x="3941" y="2969"/>
                    <a:pt x="3942" y="2964"/>
                    <a:pt x="3943" y="2959"/>
                  </a:cubicBezTo>
                  <a:close/>
                  <a:moveTo>
                    <a:pt x="3951" y="2985"/>
                  </a:moveTo>
                  <a:lnTo>
                    <a:pt x="3949" y="2989"/>
                  </a:lnTo>
                  <a:lnTo>
                    <a:pt x="3949" y="2989"/>
                  </a:lnTo>
                  <a:cubicBezTo>
                    <a:pt x="3950" y="2988"/>
                    <a:pt x="3950" y="2987"/>
                    <a:pt x="3951" y="2985"/>
                  </a:cubicBezTo>
                  <a:close/>
                  <a:moveTo>
                    <a:pt x="423" y="2980"/>
                  </a:moveTo>
                  <a:cubicBezTo>
                    <a:pt x="424" y="2984"/>
                    <a:pt x="425" y="2988"/>
                    <a:pt x="426" y="2992"/>
                  </a:cubicBezTo>
                  <a:lnTo>
                    <a:pt x="426" y="2992"/>
                  </a:lnTo>
                  <a:cubicBezTo>
                    <a:pt x="425" y="2988"/>
                    <a:pt x="425" y="2984"/>
                    <a:pt x="423" y="2980"/>
                  </a:cubicBezTo>
                  <a:close/>
                  <a:moveTo>
                    <a:pt x="400" y="2985"/>
                  </a:moveTo>
                  <a:cubicBezTo>
                    <a:pt x="397" y="2985"/>
                    <a:pt x="399" y="2990"/>
                    <a:pt x="402" y="2997"/>
                  </a:cubicBezTo>
                  <a:lnTo>
                    <a:pt x="402" y="2997"/>
                  </a:lnTo>
                  <a:cubicBezTo>
                    <a:pt x="400" y="2991"/>
                    <a:pt x="400" y="2985"/>
                    <a:pt x="400" y="2985"/>
                  </a:cubicBezTo>
                  <a:close/>
                  <a:moveTo>
                    <a:pt x="402" y="2997"/>
                  </a:moveTo>
                  <a:cubicBezTo>
                    <a:pt x="403" y="2998"/>
                    <a:pt x="404" y="2999"/>
                    <a:pt x="405" y="3001"/>
                  </a:cubicBezTo>
                  <a:lnTo>
                    <a:pt x="405" y="3001"/>
                  </a:lnTo>
                  <a:cubicBezTo>
                    <a:pt x="404" y="2999"/>
                    <a:pt x="403" y="2998"/>
                    <a:pt x="402" y="2997"/>
                  </a:cubicBezTo>
                  <a:close/>
                  <a:moveTo>
                    <a:pt x="3940" y="2974"/>
                  </a:moveTo>
                  <a:cubicBezTo>
                    <a:pt x="3938" y="2987"/>
                    <a:pt x="3938" y="2998"/>
                    <a:pt x="3940" y="3002"/>
                  </a:cubicBezTo>
                  <a:lnTo>
                    <a:pt x="3949" y="2989"/>
                  </a:lnTo>
                  <a:lnTo>
                    <a:pt x="3949" y="2989"/>
                  </a:lnTo>
                  <a:cubicBezTo>
                    <a:pt x="3948" y="2990"/>
                    <a:pt x="3947" y="2990"/>
                    <a:pt x="3946" y="2990"/>
                  </a:cubicBezTo>
                  <a:cubicBezTo>
                    <a:pt x="3943" y="2990"/>
                    <a:pt x="3940" y="2984"/>
                    <a:pt x="3940" y="2980"/>
                  </a:cubicBezTo>
                  <a:cubicBezTo>
                    <a:pt x="3940" y="2978"/>
                    <a:pt x="3940" y="2976"/>
                    <a:pt x="3940" y="2974"/>
                  </a:cubicBezTo>
                  <a:close/>
                  <a:moveTo>
                    <a:pt x="300" y="3086"/>
                  </a:moveTo>
                  <a:cubicBezTo>
                    <a:pt x="305" y="3086"/>
                    <a:pt x="305" y="3092"/>
                    <a:pt x="305" y="3092"/>
                  </a:cubicBezTo>
                  <a:cubicBezTo>
                    <a:pt x="305" y="3092"/>
                    <a:pt x="300" y="3086"/>
                    <a:pt x="300" y="3086"/>
                  </a:cubicBezTo>
                  <a:close/>
                  <a:moveTo>
                    <a:pt x="356" y="3137"/>
                  </a:moveTo>
                  <a:cubicBezTo>
                    <a:pt x="356" y="3137"/>
                    <a:pt x="356" y="3137"/>
                    <a:pt x="356" y="3137"/>
                  </a:cubicBezTo>
                  <a:cubicBezTo>
                    <a:pt x="356" y="3137"/>
                    <a:pt x="356" y="3137"/>
                    <a:pt x="356" y="3137"/>
                  </a:cubicBezTo>
                  <a:close/>
                  <a:moveTo>
                    <a:pt x="677" y="3130"/>
                  </a:moveTo>
                  <a:cubicBezTo>
                    <a:pt x="672" y="3130"/>
                    <a:pt x="674" y="3138"/>
                    <a:pt x="673" y="3142"/>
                  </a:cubicBezTo>
                  <a:lnTo>
                    <a:pt x="673" y="3142"/>
                  </a:lnTo>
                  <a:lnTo>
                    <a:pt x="680" y="3131"/>
                  </a:lnTo>
                  <a:cubicBezTo>
                    <a:pt x="679" y="3131"/>
                    <a:pt x="678" y="3130"/>
                    <a:pt x="677" y="3130"/>
                  </a:cubicBezTo>
                  <a:close/>
                  <a:moveTo>
                    <a:pt x="673" y="3142"/>
                  </a:moveTo>
                  <a:lnTo>
                    <a:pt x="671" y="3144"/>
                  </a:lnTo>
                  <a:lnTo>
                    <a:pt x="671" y="3144"/>
                  </a:lnTo>
                  <a:cubicBezTo>
                    <a:pt x="673" y="3144"/>
                    <a:pt x="673" y="3143"/>
                    <a:pt x="673" y="3142"/>
                  </a:cubicBezTo>
                  <a:close/>
                  <a:moveTo>
                    <a:pt x="294" y="3165"/>
                  </a:moveTo>
                  <a:lnTo>
                    <a:pt x="294" y="3165"/>
                  </a:lnTo>
                  <a:cubicBezTo>
                    <a:pt x="295" y="3166"/>
                    <a:pt x="296" y="3166"/>
                    <a:pt x="296" y="3166"/>
                  </a:cubicBezTo>
                  <a:cubicBezTo>
                    <a:pt x="296" y="3166"/>
                    <a:pt x="296" y="3166"/>
                    <a:pt x="296" y="3165"/>
                  </a:cubicBezTo>
                  <a:lnTo>
                    <a:pt x="296" y="3165"/>
                  </a:lnTo>
                  <a:cubicBezTo>
                    <a:pt x="296" y="3166"/>
                    <a:pt x="296" y="3166"/>
                    <a:pt x="296" y="3166"/>
                  </a:cubicBezTo>
                  <a:cubicBezTo>
                    <a:pt x="295" y="3166"/>
                    <a:pt x="295" y="3165"/>
                    <a:pt x="294" y="3165"/>
                  </a:cubicBezTo>
                  <a:close/>
                  <a:moveTo>
                    <a:pt x="87" y="3209"/>
                  </a:moveTo>
                  <a:cubicBezTo>
                    <a:pt x="89" y="3215"/>
                    <a:pt x="91" y="3215"/>
                    <a:pt x="92" y="3215"/>
                  </a:cubicBezTo>
                  <a:lnTo>
                    <a:pt x="92" y="3215"/>
                  </a:lnTo>
                  <a:lnTo>
                    <a:pt x="87" y="3209"/>
                  </a:lnTo>
                  <a:close/>
                  <a:moveTo>
                    <a:pt x="92" y="3215"/>
                  </a:moveTo>
                  <a:lnTo>
                    <a:pt x="98" y="3221"/>
                  </a:lnTo>
                  <a:cubicBezTo>
                    <a:pt x="95" y="3215"/>
                    <a:pt x="94" y="3215"/>
                    <a:pt x="92" y="3215"/>
                  </a:cubicBezTo>
                  <a:close/>
                  <a:moveTo>
                    <a:pt x="3800" y="3193"/>
                  </a:moveTo>
                  <a:lnTo>
                    <a:pt x="3800" y="3193"/>
                  </a:lnTo>
                  <a:cubicBezTo>
                    <a:pt x="3786" y="3203"/>
                    <a:pt x="3780" y="3214"/>
                    <a:pt x="3779" y="3225"/>
                  </a:cubicBezTo>
                  <a:lnTo>
                    <a:pt x="3779" y="3225"/>
                  </a:lnTo>
                  <a:lnTo>
                    <a:pt x="3800" y="3193"/>
                  </a:lnTo>
                  <a:close/>
                  <a:moveTo>
                    <a:pt x="249" y="3227"/>
                  </a:moveTo>
                  <a:lnTo>
                    <a:pt x="249" y="3232"/>
                  </a:lnTo>
                  <a:cubicBezTo>
                    <a:pt x="250" y="3232"/>
                    <a:pt x="250" y="3230"/>
                    <a:pt x="249" y="3227"/>
                  </a:cubicBezTo>
                  <a:close/>
                  <a:moveTo>
                    <a:pt x="3705" y="3338"/>
                  </a:moveTo>
                  <a:lnTo>
                    <a:pt x="3705" y="3338"/>
                  </a:lnTo>
                  <a:cubicBezTo>
                    <a:pt x="3702" y="3341"/>
                    <a:pt x="3700" y="3344"/>
                    <a:pt x="3700" y="3346"/>
                  </a:cubicBezTo>
                  <a:lnTo>
                    <a:pt x="3700" y="3346"/>
                  </a:lnTo>
                  <a:cubicBezTo>
                    <a:pt x="3702" y="3343"/>
                    <a:pt x="3703" y="3341"/>
                    <a:pt x="3705" y="3338"/>
                  </a:cubicBezTo>
                  <a:close/>
                  <a:moveTo>
                    <a:pt x="658" y="3355"/>
                  </a:moveTo>
                  <a:lnTo>
                    <a:pt x="658" y="3355"/>
                  </a:lnTo>
                  <a:cubicBezTo>
                    <a:pt x="658" y="3355"/>
                    <a:pt x="658" y="3355"/>
                    <a:pt x="658" y="3355"/>
                  </a:cubicBezTo>
                  <a:close/>
                  <a:moveTo>
                    <a:pt x="591" y="3366"/>
                  </a:moveTo>
                  <a:lnTo>
                    <a:pt x="591" y="3366"/>
                  </a:lnTo>
                  <a:cubicBezTo>
                    <a:pt x="587" y="3366"/>
                    <a:pt x="588" y="3371"/>
                    <a:pt x="591" y="3375"/>
                  </a:cubicBezTo>
                  <a:lnTo>
                    <a:pt x="591" y="3375"/>
                  </a:lnTo>
                  <a:cubicBezTo>
                    <a:pt x="591" y="3372"/>
                    <a:pt x="591" y="3371"/>
                    <a:pt x="591" y="3366"/>
                  </a:cubicBezTo>
                  <a:close/>
                  <a:moveTo>
                    <a:pt x="620" y="3379"/>
                  </a:moveTo>
                  <a:lnTo>
                    <a:pt x="620" y="3379"/>
                  </a:lnTo>
                  <a:cubicBezTo>
                    <a:pt x="623" y="3380"/>
                    <a:pt x="624" y="3380"/>
                    <a:pt x="624" y="3383"/>
                  </a:cubicBezTo>
                  <a:cubicBezTo>
                    <a:pt x="623" y="3381"/>
                    <a:pt x="621" y="3380"/>
                    <a:pt x="620" y="3379"/>
                  </a:cubicBezTo>
                  <a:close/>
                  <a:moveTo>
                    <a:pt x="692" y="3372"/>
                  </a:moveTo>
                  <a:lnTo>
                    <a:pt x="692" y="3372"/>
                  </a:lnTo>
                  <a:cubicBezTo>
                    <a:pt x="697" y="3377"/>
                    <a:pt x="697" y="3383"/>
                    <a:pt x="697" y="3383"/>
                  </a:cubicBezTo>
                  <a:cubicBezTo>
                    <a:pt x="697" y="3383"/>
                    <a:pt x="701" y="3379"/>
                    <a:pt x="699" y="3374"/>
                  </a:cubicBezTo>
                  <a:lnTo>
                    <a:pt x="699" y="3374"/>
                  </a:lnTo>
                  <a:cubicBezTo>
                    <a:pt x="699" y="3374"/>
                    <a:pt x="699" y="3374"/>
                    <a:pt x="699" y="3374"/>
                  </a:cubicBezTo>
                  <a:cubicBezTo>
                    <a:pt x="700" y="3374"/>
                    <a:pt x="699" y="3374"/>
                    <a:pt x="697" y="3372"/>
                  </a:cubicBezTo>
                  <a:lnTo>
                    <a:pt x="697" y="3372"/>
                  </a:lnTo>
                  <a:cubicBezTo>
                    <a:pt x="698" y="3373"/>
                    <a:pt x="698" y="3373"/>
                    <a:pt x="699" y="3374"/>
                  </a:cubicBezTo>
                  <a:lnTo>
                    <a:pt x="699" y="3374"/>
                  </a:lnTo>
                  <a:cubicBezTo>
                    <a:pt x="698" y="3373"/>
                    <a:pt x="695" y="3372"/>
                    <a:pt x="692" y="3372"/>
                  </a:cubicBezTo>
                  <a:close/>
                  <a:moveTo>
                    <a:pt x="529" y="3405"/>
                  </a:moveTo>
                  <a:cubicBezTo>
                    <a:pt x="529" y="3407"/>
                    <a:pt x="530" y="3409"/>
                    <a:pt x="531" y="3409"/>
                  </a:cubicBezTo>
                  <a:lnTo>
                    <a:pt x="531" y="3409"/>
                  </a:lnTo>
                  <a:cubicBezTo>
                    <a:pt x="530" y="3407"/>
                    <a:pt x="529" y="3405"/>
                    <a:pt x="529" y="3405"/>
                  </a:cubicBezTo>
                  <a:close/>
                  <a:moveTo>
                    <a:pt x="544" y="3415"/>
                  </a:moveTo>
                  <a:cubicBezTo>
                    <a:pt x="542" y="3415"/>
                    <a:pt x="546" y="3422"/>
                    <a:pt x="546" y="3422"/>
                  </a:cubicBezTo>
                  <a:lnTo>
                    <a:pt x="546" y="3417"/>
                  </a:lnTo>
                  <a:cubicBezTo>
                    <a:pt x="545" y="3416"/>
                    <a:pt x="544" y="3415"/>
                    <a:pt x="544" y="3415"/>
                  </a:cubicBezTo>
                  <a:close/>
                  <a:moveTo>
                    <a:pt x="137" y="3450"/>
                  </a:moveTo>
                  <a:cubicBezTo>
                    <a:pt x="139" y="3450"/>
                    <a:pt x="141" y="3450"/>
                    <a:pt x="142" y="3450"/>
                  </a:cubicBezTo>
                  <a:lnTo>
                    <a:pt x="142" y="3450"/>
                  </a:lnTo>
                  <a:cubicBezTo>
                    <a:pt x="143" y="3450"/>
                    <a:pt x="143" y="3450"/>
                    <a:pt x="143" y="3450"/>
                  </a:cubicBezTo>
                  <a:close/>
                  <a:moveTo>
                    <a:pt x="350" y="3473"/>
                  </a:moveTo>
                  <a:cubicBezTo>
                    <a:pt x="350" y="3476"/>
                    <a:pt x="350" y="3477"/>
                    <a:pt x="351" y="3478"/>
                  </a:cubicBezTo>
                  <a:lnTo>
                    <a:pt x="351" y="3478"/>
                  </a:lnTo>
                  <a:cubicBezTo>
                    <a:pt x="350" y="3476"/>
                    <a:pt x="350" y="3474"/>
                    <a:pt x="350" y="3473"/>
                  </a:cubicBezTo>
                  <a:close/>
                  <a:moveTo>
                    <a:pt x="459" y="3505"/>
                  </a:moveTo>
                  <a:cubicBezTo>
                    <a:pt x="459" y="3505"/>
                    <a:pt x="460" y="3506"/>
                    <a:pt x="462" y="3506"/>
                  </a:cubicBezTo>
                  <a:cubicBezTo>
                    <a:pt x="462" y="3506"/>
                    <a:pt x="462" y="3509"/>
                    <a:pt x="462" y="3510"/>
                  </a:cubicBezTo>
                  <a:lnTo>
                    <a:pt x="462" y="3510"/>
                  </a:lnTo>
                  <a:cubicBezTo>
                    <a:pt x="460" y="3507"/>
                    <a:pt x="458" y="3505"/>
                    <a:pt x="459" y="3505"/>
                  </a:cubicBezTo>
                  <a:close/>
                  <a:moveTo>
                    <a:pt x="244" y="3512"/>
                  </a:moveTo>
                  <a:cubicBezTo>
                    <a:pt x="244" y="3512"/>
                    <a:pt x="244" y="3512"/>
                    <a:pt x="244" y="3512"/>
                  </a:cubicBezTo>
                  <a:cubicBezTo>
                    <a:pt x="244" y="3512"/>
                    <a:pt x="244" y="3512"/>
                    <a:pt x="244" y="3512"/>
                  </a:cubicBezTo>
                  <a:close/>
                  <a:moveTo>
                    <a:pt x="244" y="3512"/>
                  </a:moveTo>
                  <a:cubicBezTo>
                    <a:pt x="244" y="3512"/>
                    <a:pt x="244" y="3512"/>
                    <a:pt x="244" y="3512"/>
                  </a:cubicBezTo>
                  <a:cubicBezTo>
                    <a:pt x="244" y="3512"/>
                    <a:pt x="244" y="3512"/>
                    <a:pt x="244" y="3512"/>
                  </a:cubicBezTo>
                  <a:close/>
                  <a:moveTo>
                    <a:pt x="456" y="3512"/>
                  </a:moveTo>
                  <a:lnTo>
                    <a:pt x="456" y="3512"/>
                  </a:lnTo>
                  <a:lnTo>
                    <a:pt x="456" y="3512"/>
                  </a:lnTo>
                  <a:cubicBezTo>
                    <a:pt x="456" y="3512"/>
                    <a:pt x="456" y="3512"/>
                    <a:pt x="456" y="3512"/>
                  </a:cubicBezTo>
                  <a:lnTo>
                    <a:pt x="456" y="3512"/>
                  </a:lnTo>
                  <a:cubicBezTo>
                    <a:pt x="456" y="3512"/>
                    <a:pt x="456" y="3512"/>
                    <a:pt x="456" y="3512"/>
                  </a:cubicBezTo>
                  <a:close/>
                  <a:moveTo>
                    <a:pt x="456" y="3512"/>
                  </a:moveTo>
                  <a:cubicBezTo>
                    <a:pt x="457" y="3517"/>
                    <a:pt x="458" y="3523"/>
                    <a:pt x="462" y="3523"/>
                  </a:cubicBezTo>
                  <a:lnTo>
                    <a:pt x="456" y="3512"/>
                  </a:lnTo>
                  <a:close/>
                  <a:moveTo>
                    <a:pt x="449" y="3528"/>
                  </a:moveTo>
                  <a:lnTo>
                    <a:pt x="449" y="3528"/>
                  </a:lnTo>
                  <a:cubicBezTo>
                    <a:pt x="449" y="3529"/>
                    <a:pt x="450" y="3532"/>
                    <a:pt x="451" y="3534"/>
                  </a:cubicBezTo>
                  <a:cubicBezTo>
                    <a:pt x="451" y="3532"/>
                    <a:pt x="450" y="3530"/>
                    <a:pt x="449" y="3528"/>
                  </a:cubicBezTo>
                  <a:close/>
                  <a:moveTo>
                    <a:pt x="428" y="3534"/>
                  </a:moveTo>
                  <a:lnTo>
                    <a:pt x="428" y="3545"/>
                  </a:lnTo>
                  <a:lnTo>
                    <a:pt x="434" y="3540"/>
                  </a:lnTo>
                  <a:lnTo>
                    <a:pt x="428" y="3534"/>
                  </a:lnTo>
                  <a:close/>
                  <a:moveTo>
                    <a:pt x="392" y="3566"/>
                  </a:moveTo>
                  <a:lnTo>
                    <a:pt x="392" y="3566"/>
                  </a:lnTo>
                  <a:cubicBezTo>
                    <a:pt x="391" y="3567"/>
                    <a:pt x="390" y="3567"/>
                    <a:pt x="389" y="3568"/>
                  </a:cubicBezTo>
                  <a:cubicBezTo>
                    <a:pt x="391" y="3568"/>
                    <a:pt x="392" y="3567"/>
                    <a:pt x="392" y="3566"/>
                  </a:cubicBezTo>
                  <a:close/>
                  <a:moveTo>
                    <a:pt x="361" y="3579"/>
                  </a:moveTo>
                  <a:lnTo>
                    <a:pt x="356" y="3585"/>
                  </a:lnTo>
                  <a:cubicBezTo>
                    <a:pt x="356" y="3586"/>
                    <a:pt x="356" y="3587"/>
                    <a:pt x="356" y="3590"/>
                  </a:cubicBezTo>
                  <a:cubicBezTo>
                    <a:pt x="356" y="3585"/>
                    <a:pt x="361" y="3590"/>
                    <a:pt x="361" y="3579"/>
                  </a:cubicBezTo>
                  <a:close/>
                  <a:moveTo>
                    <a:pt x="4080" y="3596"/>
                  </a:moveTo>
                  <a:cubicBezTo>
                    <a:pt x="4080" y="3596"/>
                    <a:pt x="4080" y="3596"/>
                    <a:pt x="4080" y="3596"/>
                  </a:cubicBezTo>
                  <a:cubicBezTo>
                    <a:pt x="4080" y="3596"/>
                    <a:pt x="4080" y="3596"/>
                    <a:pt x="4080" y="3596"/>
                  </a:cubicBezTo>
                  <a:lnTo>
                    <a:pt x="4080" y="3596"/>
                  </a:lnTo>
                  <a:cubicBezTo>
                    <a:pt x="4080" y="3596"/>
                    <a:pt x="4080" y="3596"/>
                    <a:pt x="4080" y="3596"/>
                  </a:cubicBezTo>
                  <a:close/>
                  <a:moveTo>
                    <a:pt x="4085" y="3579"/>
                  </a:moveTo>
                  <a:cubicBezTo>
                    <a:pt x="4074" y="3590"/>
                    <a:pt x="4063" y="3601"/>
                    <a:pt x="4074" y="3601"/>
                  </a:cubicBezTo>
                  <a:lnTo>
                    <a:pt x="4074" y="3596"/>
                  </a:lnTo>
                  <a:cubicBezTo>
                    <a:pt x="4076" y="3596"/>
                    <a:pt x="4077" y="3595"/>
                    <a:pt x="4078" y="3595"/>
                  </a:cubicBezTo>
                  <a:lnTo>
                    <a:pt x="4078" y="3595"/>
                  </a:lnTo>
                  <a:cubicBezTo>
                    <a:pt x="4079" y="3595"/>
                    <a:pt x="4079" y="3596"/>
                    <a:pt x="4080" y="3596"/>
                  </a:cubicBezTo>
                  <a:lnTo>
                    <a:pt x="4080" y="3596"/>
                  </a:lnTo>
                  <a:cubicBezTo>
                    <a:pt x="4080" y="3590"/>
                    <a:pt x="4080" y="3585"/>
                    <a:pt x="4085" y="3579"/>
                  </a:cubicBezTo>
                  <a:close/>
                  <a:moveTo>
                    <a:pt x="4165" y="3604"/>
                  </a:moveTo>
                  <a:lnTo>
                    <a:pt x="4165" y="3604"/>
                  </a:lnTo>
                  <a:cubicBezTo>
                    <a:pt x="4162" y="3608"/>
                    <a:pt x="4160" y="3613"/>
                    <a:pt x="4158" y="3618"/>
                  </a:cubicBezTo>
                  <a:lnTo>
                    <a:pt x="4158" y="3618"/>
                  </a:lnTo>
                  <a:cubicBezTo>
                    <a:pt x="4161" y="3615"/>
                    <a:pt x="4165" y="3608"/>
                    <a:pt x="4165" y="3604"/>
                  </a:cubicBezTo>
                  <a:close/>
                  <a:moveTo>
                    <a:pt x="4158" y="3618"/>
                  </a:moveTo>
                  <a:cubicBezTo>
                    <a:pt x="4158" y="3619"/>
                    <a:pt x="4157" y="3619"/>
                    <a:pt x="4157" y="3619"/>
                  </a:cubicBezTo>
                  <a:cubicBezTo>
                    <a:pt x="4157" y="3619"/>
                    <a:pt x="4158" y="3619"/>
                    <a:pt x="4158" y="3618"/>
                  </a:cubicBezTo>
                  <a:cubicBezTo>
                    <a:pt x="4158" y="3618"/>
                    <a:pt x="4158" y="3618"/>
                    <a:pt x="4158" y="3618"/>
                  </a:cubicBezTo>
                  <a:close/>
                  <a:moveTo>
                    <a:pt x="3940" y="3747"/>
                  </a:moveTo>
                  <a:cubicBezTo>
                    <a:pt x="3933" y="3751"/>
                    <a:pt x="3932" y="3752"/>
                    <a:pt x="3933" y="3754"/>
                  </a:cubicBezTo>
                  <a:lnTo>
                    <a:pt x="3933" y="3754"/>
                  </a:lnTo>
                  <a:cubicBezTo>
                    <a:pt x="3935" y="3752"/>
                    <a:pt x="3938" y="3749"/>
                    <a:pt x="3940" y="3747"/>
                  </a:cubicBezTo>
                  <a:close/>
                  <a:moveTo>
                    <a:pt x="4065" y="3763"/>
                  </a:moveTo>
                  <a:cubicBezTo>
                    <a:pt x="4062" y="3766"/>
                    <a:pt x="4060" y="3770"/>
                    <a:pt x="4057" y="3775"/>
                  </a:cubicBezTo>
                  <a:cubicBezTo>
                    <a:pt x="4062" y="3770"/>
                    <a:pt x="4064" y="3766"/>
                    <a:pt x="4065" y="3763"/>
                  </a:cubicBezTo>
                  <a:close/>
                  <a:moveTo>
                    <a:pt x="4023" y="3815"/>
                  </a:moveTo>
                  <a:cubicBezTo>
                    <a:pt x="4020" y="3819"/>
                    <a:pt x="4016" y="3824"/>
                    <a:pt x="4013" y="3831"/>
                  </a:cubicBezTo>
                  <a:lnTo>
                    <a:pt x="4023" y="3815"/>
                  </a:lnTo>
                  <a:close/>
                  <a:moveTo>
                    <a:pt x="1957" y="4038"/>
                  </a:moveTo>
                  <a:lnTo>
                    <a:pt x="1957" y="4038"/>
                  </a:lnTo>
                  <a:cubicBezTo>
                    <a:pt x="1957" y="4038"/>
                    <a:pt x="1957" y="4038"/>
                    <a:pt x="1957" y="4038"/>
                  </a:cubicBezTo>
                  <a:close/>
                  <a:moveTo>
                    <a:pt x="2181" y="4094"/>
                  </a:moveTo>
                  <a:cubicBezTo>
                    <a:pt x="2181" y="4100"/>
                    <a:pt x="2181" y="4106"/>
                    <a:pt x="2170" y="4106"/>
                  </a:cubicBezTo>
                  <a:cubicBezTo>
                    <a:pt x="2176" y="4100"/>
                    <a:pt x="2153" y="4100"/>
                    <a:pt x="2142" y="4094"/>
                  </a:cubicBezTo>
                  <a:close/>
                  <a:moveTo>
                    <a:pt x="2689" y="4118"/>
                  </a:moveTo>
                  <a:lnTo>
                    <a:pt x="2689" y="4118"/>
                  </a:lnTo>
                  <a:cubicBezTo>
                    <a:pt x="2685" y="4119"/>
                    <a:pt x="2682" y="4120"/>
                    <a:pt x="2679" y="4121"/>
                  </a:cubicBezTo>
                  <a:lnTo>
                    <a:pt x="2679" y="4121"/>
                  </a:lnTo>
                  <a:cubicBezTo>
                    <a:pt x="2682" y="4120"/>
                    <a:pt x="2685" y="4119"/>
                    <a:pt x="2689" y="4118"/>
                  </a:cubicBezTo>
                  <a:close/>
                  <a:moveTo>
                    <a:pt x="2679" y="4121"/>
                  </a:moveTo>
                  <a:lnTo>
                    <a:pt x="2679" y="4121"/>
                  </a:lnTo>
                  <a:cubicBezTo>
                    <a:pt x="2673" y="4123"/>
                    <a:pt x="2667" y="4124"/>
                    <a:pt x="2663" y="4128"/>
                  </a:cubicBezTo>
                  <a:cubicBezTo>
                    <a:pt x="2668" y="4126"/>
                    <a:pt x="2673" y="4123"/>
                    <a:pt x="2679" y="4121"/>
                  </a:cubicBezTo>
                  <a:close/>
                  <a:moveTo>
                    <a:pt x="1957" y="4134"/>
                  </a:moveTo>
                  <a:cubicBezTo>
                    <a:pt x="1963" y="4134"/>
                    <a:pt x="1968" y="4139"/>
                    <a:pt x="1974" y="4139"/>
                  </a:cubicBezTo>
                  <a:cubicBezTo>
                    <a:pt x="1968" y="4139"/>
                    <a:pt x="1963" y="4134"/>
                    <a:pt x="1952" y="4134"/>
                  </a:cubicBezTo>
                  <a:close/>
                  <a:moveTo>
                    <a:pt x="2097" y="4162"/>
                  </a:moveTo>
                  <a:lnTo>
                    <a:pt x="2097" y="4162"/>
                  </a:lnTo>
                  <a:cubicBezTo>
                    <a:pt x="2097" y="4162"/>
                    <a:pt x="2097" y="4163"/>
                    <a:pt x="2097" y="4163"/>
                  </a:cubicBezTo>
                  <a:lnTo>
                    <a:pt x="2097" y="4163"/>
                  </a:lnTo>
                  <a:cubicBezTo>
                    <a:pt x="2097" y="4163"/>
                    <a:pt x="2097" y="4162"/>
                    <a:pt x="2097" y="4162"/>
                  </a:cubicBezTo>
                  <a:close/>
                  <a:moveTo>
                    <a:pt x="2031" y="4142"/>
                  </a:moveTo>
                  <a:cubicBezTo>
                    <a:pt x="2037" y="4142"/>
                    <a:pt x="2042" y="4143"/>
                    <a:pt x="2047" y="4145"/>
                  </a:cubicBezTo>
                  <a:cubicBezTo>
                    <a:pt x="2047" y="4150"/>
                    <a:pt x="2041" y="4150"/>
                    <a:pt x="2036" y="4156"/>
                  </a:cubicBezTo>
                  <a:cubicBezTo>
                    <a:pt x="2052" y="4160"/>
                    <a:pt x="2067" y="4162"/>
                    <a:pt x="2080" y="4162"/>
                  </a:cubicBezTo>
                  <a:cubicBezTo>
                    <a:pt x="2107" y="4162"/>
                    <a:pt x="2128" y="4156"/>
                    <a:pt x="2149" y="4156"/>
                  </a:cubicBezTo>
                  <a:cubicBezTo>
                    <a:pt x="2160" y="4156"/>
                    <a:pt x="2170" y="4157"/>
                    <a:pt x="2181" y="4162"/>
                  </a:cubicBezTo>
                  <a:cubicBezTo>
                    <a:pt x="2181" y="4167"/>
                    <a:pt x="2181" y="4167"/>
                    <a:pt x="2187" y="4173"/>
                  </a:cubicBezTo>
                  <a:cubicBezTo>
                    <a:pt x="2142" y="4168"/>
                    <a:pt x="2102" y="4167"/>
                    <a:pt x="2097" y="4163"/>
                  </a:cubicBezTo>
                  <a:lnTo>
                    <a:pt x="2097" y="4163"/>
                  </a:lnTo>
                  <a:cubicBezTo>
                    <a:pt x="2097" y="4167"/>
                    <a:pt x="2097" y="4167"/>
                    <a:pt x="2097" y="4167"/>
                  </a:cubicBezTo>
                  <a:cubicBezTo>
                    <a:pt x="2071" y="4167"/>
                    <a:pt x="2055" y="4170"/>
                    <a:pt x="2034" y="4170"/>
                  </a:cubicBezTo>
                  <a:cubicBezTo>
                    <a:pt x="2023" y="4170"/>
                    <a:pt x="2011" y="4169"/>
                    <a:pt x="1996" y="4167"/>
                  </a:cubicBezTo>
                  <a:cubicBezTo>
                    <a:pt x="1985" y="4156"/>
                    <a:pt x="2019" y="4156"/>
                    <a:pt x="2019" y="4156"/>
                  </a:cubicBezTo>
                  <a:cubicBezTo>
                    <a:pt x="2013" y="4156"/>
                    <a:pt x="2008" y="4150"/>
                    <a:pt x="2002" y="4150"/>
                  </a:cubicBezTo>
                  <a:cubicBezTo>
                    <a:pt x="2006" y="4146"/>
                    <a:pt x="2018" y="4142"/>
                    <a:pt x="2031" y="4142"/>
                  </a:cubicBezTo>
                  <a:close/>
                  <a:moveTo>
                    <a:pt x="2333" y="4178"/>
                  </a:moveTo>
                  <a:cubicBezTo>
                    <a:pt x="2333" y="4184"/>
                    <a:pt x="2333" y="4184"/>
                    <a:pt x="2327" y="4184"/>
                  </a:cubicBezTo>
                  <a:cubicBezTo>
                    <a:pt x="2323" y="4186"/>
                    <a:pt x="2320" y="4186"/>
                    <a:pt x="2317" y="4186"/>
                  </a:cubicBezTo>
                  <a:cubicBezTo>
                    <a:pt x="2312" y="4186"/>
                    <a:pt x="2308" y="4184"/>
                    <a:pt x="2305" y="4184"/>
                  </a:cubicBezTo>
                  <a:cubicBezTo>
                    <a:pt x="2316" y="4184"/>
                    <a:pt x="2321" y="4184"/>
                    <a:pt x="2333" y="4178"/>
                  </a:cubicBezTo>
                  <a:close/>
                  <a:moveTo>
                    <a:pt x="2327" y="4206"/>
                  </a:moveTo>
                  <a:lnTo>
                    <a:pt x="2327" y="4206"/>
                  </a:lnTo>
                  <a:cubicBezTo>
                    <a:pt x="2326" y="4206"/>
                    <a:pt x="2326" y="4206"/>
                    <a:pt x="2326" y="4207"/>
                  </a:cubicBezTo>
                  <a:lnTo>
                    <a:pt x="2326" y="4207"/>
                  </a:lnTo>
                  <a:cubicBezTo>
                    <a:pt x="2326" y="4207"/>
                    <a:pt x="2327" y="4206"/>
                    <a:pt x="2327" y="4206"/>
                  </a:cubicBezTo>
                  <a:close/>
                  <a:moveTo>
                    <a:pt x="2433" y="4229"/>
                  </a:moveTo>
                  <a:lnTo>
                    <a:pt x="2443" y="4230"/>
                  </a:lnTo>
                  <a:lnTo>
                    <a:pt x="2443" y="4230"/>
                  </a:lnTo>
                  <a:cubicBezTo>
                    <a:pt x="2444" y="4230"/>
                    <a:pt x="2444" y="4229"/>
                    <a:pt x="2445" y="4229"/>
                  </a:cubicBezTo>
                  <a:close/>
                  <a:moveTo>
                    <a:pt x="2635" y="387"/>
                  </a:moveTo>
                  <a:lnTo>
                    <a:pt x="2635" y="387"/>
                  </a:lnTo>
                  <a:cubicBezTo>
                    <a:pt x="2652" y="392"/>
                    <a:pt x="2652" y="398"/>
                    <a:pt x="2646" y="404"/>
                  </a:cubicBezTo>
                  <a:cubicBezTo>
                    <a:pt x="2669" y="398"/>
                    <a:pt x="2702" y="398"/>
                    <a:pt x="2736" y="398"/>
                  </a:cubicBezTo>
                  <a:cubicBezTo>
                    <a:pt x="2769" y="398"/>
                    <a:pt x="2803" y="404"/>
                    <a:pt x="2825" y="415"/>
                  </a:cubicBezTo>
                  <a:lnTo>
                    <a:pt x="2814" y="415"/>
                  </a:lnTo>
                  <a:cubicBezTo>
                    <a:pt x="2820" y="417"/>
                    <a:pt x="2825" y="418"/>
                    <a:pt x="2830" y="418"/>
                  </a:cubicBezTo>
                  <a:cubicBezTo>
                    <a:pt x="2846" y="418"/>
                    <a:pt x="2857" y="409"/>
                    <a:pt x="2871" y="409"/>
                  </a:cubicBezTo>
                  <a:cubicBezTo>
                    <a:pt x="2878" y="409"/>
                    <a:pt x="2884" y="411"/>
                    <a:pt x="2893" y="415"/>
                  </a:cubicBezTo>
                  <a:lnTo>
                    <a:pt x="2887" y="420"/>
                  </a:lnTo>
                  <a:cubicBezTo>
                    <a:pt x="2965" y="437"/>
                    <a:pt x="3055" y="454"/>
                    <a:pt x="3111" y="493"/>
                  </a:cubicBezTo>
                  <a:cubicBezTo>
                    <a:pt x="3113" y="491"/>
                    <a:pt x="3117" y="490"/>
                    <a:pt x="3121" y="490"/>
                  </a:cubicBezTo>
                  <a:cubicBezTo>
                    <a:pt x="3138" y="490"/>
                    <a:pt x="3168" y="510"/>
                    <a:pt x="3185" y="510"/>
                  </a:cubicBezTo>
                  <a:cubicBezTo>
                    <a:pt x="3189" y="510"/>
                    <a:pt x="3193" y="509"/>
                    <a:pt x="3195" y="504"/>
                  </a:cubicBezTo>
                  <a:cubicBezTo>
                    <a:pt x="3240" y="532"/>
                    <a:pt x="3223" y="532"/>
                    <a:pt x="3279" y="566"/>
                  </a:cubicBezTo>
                  <a:cubicBezTo>
                    <a:pt x="3283" y="567"/>
                    <a:pt x="3286" y="568"/>
                    <a:pt x="3289" y="568"/>
                  </a:cubicBezTo>
                  <a:cubicBezTo>
                    <a:pt x="3298" y="568"/>
                    <a:pt x="3306" y="564"/>
                    <a:pt x="3317" y="564"/>
                  </a:cubicBezTo>
                  <a:cubicBezTo>
                    <a:pt x="3320" y="564"/>
                    <a:pt x="3325" y="565"/>
                    <a:pt x="3329" y="566"/>
                  </a:cubicBezTo>
                  <a:cubicBezTo>
                    <a:pt x="3329" y="566"/>
                    <a:pt x="3329" y="572"/>
                    <a:pt x="3329" y="572"/>
                  </a:cubicBezTo>
                  <a:lnTo>
                    <a:pt x="3329" y="577"/>
                  </a:lnTo>
                  <a:lnTo>
                    <a:pt x="3363" y="577"/>
                  </a:lnTo>
                  <a:cubicBezTo>
                    <a:pt x="3357" y="583"/>
                    <a:pt x="3357" y="583"/>
                    <a:pt x="3352" y="594"/>
                  </a:cubicBezTo>
                  <a:cubicBezTo>
                    <a:pt x="3352" y="598"/>
                    <a:pt x="3355" y="602"/>
                    <a:pt x="3354" y="604"/>
                  </a:cubicBezTo>
                  <a:lnTo>
                    <a:pt x="3354" y="604"/>
                  </a:lnTo>
                  <a:cubicBezTo>
                    <a:pt x="3355" y="604"/>
                    <a:pt x="3355" y="604"/>
                    <a:pt x="3356" y="604"/>
                  </a:cubicBezTo>
                  <a:cubicBezTo>
                    <a:pt x="3360" y="604"/>
                    <a:pt x="3360" y="609"/>
                    <a:pt x="3363" y="609"/>
                  </a:cubicBezTo>
                  <a:cubicBezTo>
                    <a:pt x="3364" y="609"/>
                    <a:pt x="3366" y="608"/>
                    <a:pt x="3369" y="605"/>
                  </a:cubicBezTo>
                  <a:cubicBezTo>
                    <a:pt x="3369" y="611"/>
                    <a:pt x="3374" y="611"/>
                    <a:pt x="3369" y="622"/>
                  </a:cubicBezTo>
                  <a:cubicBezTo>
                    <a:pt x="3374" y="616"/>
                    <a:pt x="3369" y="611"/>
                    <a:pt x="3374" y="605"/>
                  </a:cubicBezTo>
                  <a:cubicBezTo>
                    <a:pt x="3376" y="604"/>
                    <a:pt x="3377" y="603"/>
                    <a:pt x="3378" y="603"/>
                  </a:cubicBezTo>
                  <a:cubicBezTo>
                    <a:pt x="3384" y="603"/>
                    <a:pt x="3387" y="621"/>
                    <a:pt x="3398" y="621"/>
                  </a:cubicBezTo>
                  <a:cubicBezTo>
                    <a:pt x="3400" y="621"/>
                    <a:pt x="3404" y="619"/>
                    <a:pt x="3408" y="616"/>
                  </a:cubicBezTo>
                  <a:cubicBezTo>
                    <a:pt x="3413" y="616"/>
                    <a:pt x="3413" y="616"/>
                    <a:pt x="3419" y="611"/>
                  </a:cubicBezTo>
                  <a:cubicBezTo>
                    <a:pt x="3425" y="622"/>
                    <a:pt x="3436" y="628"/>
                    <a:pt x="3436" y="633"/>
                  </a:cubicBezTo>
                  <a:cubicBezTo>
                    <a:pt x="3441" y="639"/>
                    <a:pt x="3441" y="639"/>
                    <a:pt x="3441" y="639"/>
                  </a:cubicBezTo>
                  <a:cubicBezTo>
                    <a:pt x="3464" y="644"/>
                    <a:pt x="3486" y="656"/>
                    <a:pt x="3514" y="667"/>
                  </a:cubicBezTo>
                  <a:cubicBezTo>
                    <a:pt x="3509" y="667"/>
                    <a:pt x="3497" y="661"/>
                    <a:pt x="3486" y="661"/>
                  </a:cubicBezTo>
                  <a:lnTo>
                    <a:pt x="3486" y="661"/>
                  </a:lnTo>
                  <a:cubicBezTo>
                    <a:pt x="3525" y="667"/>
                    <a:pt x="3486" y="678"/>
                    <a:pt x="3525" y="684"/>
                  </a:cubicBezTo>
                  <a:cubicBezTo>
                    <a:pt x="3520" y="678"/>
                    <a:pt x="3531" y="678"/>
                    <a:pt x="3531" y="678"/>
                  </a:cubicBezTo>
                  <a:cubicBezTo>
                    <a:pt x="3542" y="695"/>
                    <a:pt x="3581" y="712"/>
                    <a:pt x="3609" y="728"/>
                  </a:cubicBezTo>
                  <a:lnTo>
                    <a:pt x="3598" y="734"/>
                  </a:lnTo>
                  <a:cubicBezTo>
                    <a:pt x="3643" y="762"/>
                    <a:pt x="3699" y="790"/>
                    <a:pt x="3749" y="829"/>
                  </a:cubicBezTo>
                  <a:cubicBezTo>
                    <a:pt x="3737" y="817"/>
                    <a:pt x="3743" y="808"/>
                    <a:pt x="3753" y="808"/>
                  </a:cubicBezTo>
                  <a:cubicBezTo>
                    <a:pt x="3757" y="808"/>
                    <a:pt x="3762" y="809"/>
                    <a:pt x="3766" y="812"/>
                  </a:cubicBezTo>
                  <a:lnTo>
                    <a:pt x="3761" y="829"/>
                  </a:lnTo>
                  <a:cubicBezTo>
                    <a:pt x="3775" y="829"/>
                    <a:pt x="3757" y="817"/>
                    <a:pt x="3769" y="817"/>
                  </a:cubicBezTo>
                  <a:cubicBezTo>
                    <a:pt x="3771" y="817"/>
                    <a:pt x="3773" y="817"/>
                    <a:pt x="3777" y="818"/>
                  </a:cubicBezTo>
                  <a:cubicBezTo>
                    <a:pt x="3791" y="827"/>
                    <a:pt x="3782" y="836"/>
                    <a:pt x="3773" y="836"/>
                  </a:cubicBezTo>
                  <a:cubicBezTo>
                    <a:pt x="3771" y="836"/>
                    <a:pt x="3770" y="836"/>
                    <a:pt x="3768" y="836"/>
                  </a:cubicBezTo>
                  <a:lnTo>
                    <a:pt x="3768" y="836"/>
                  </a:lnTo>
                  <a:lnTo>
                    <a:pt x="3794" y="846"/>
                  </a:lnTo>
                  <a:cubicBezTo>
                    <a:pt x="3789" y="852"/>
                    <a:pt x="3783" y="852"/>
                    <a:pt x="3777" y="852"/>
                  </a:cubicBezTo>
                  <a:cubicBezTo>
                    <a:pt x="3794" y="852"/>
                    <a:pt x="3805" y="896"/>
                    <a:pt x="3833" y="896"/>
                  </a:cubicBezTo>
                  <a:lnTo>
                    <a:pt x="3828" y="896"/>
                  </a:lnTo>
                  <a:cubicBezTo>
                    <a:pt x="3878" y="936"/>
                    <a:pt x="3901" y="952"/>
                    <a:pt x="3940" y="986"/>
                  </a:cubicBezTo>
                  <a:cubicBezTo>
                    <a:pt x="3943" y="983"/>
                    <a:pt x="3945" y="982"/>
                    <a:pt x="3948" y="982"/>
                  </a:cubicBezTo>
                  <a:cubicBezTo>
                    <a:pt x="3957" y="982"/>
                    <a:pt x="3968" y="993"/>
                    <a:pt x="3985" y="997"/>
                  </a:cubicBezTo>
                  <a:cubicBezTo>
                    <a:pt x="4007" y="1025"/>
                    <a:pt x="4029" y="1059"/>
                    <a:pt x="4063" y="1092"/>
                  </a:cubicBezTo>
                  <a:cubicBezTo>
                    <a:pt x="4071" y="1098"/>
                    <a:pt x="4075" y="1100"/>
                    <a:pt x="4077" y="1100"/>
                  </a:cubicBezTo>
                  <a:cubicBezTo>
                    <a:pt x="4080" y="1100"/>
                    <a:pt x="4080" y="1097"/>
                    <a:pt x="4085" y="1097"/>
                  </a:cubicBezTo>
                  <a:cubicBezTo>
                    <a:pt x="4087" y="1097"/>
                    <a:pt x="4088" y="1097"/>
                    <a:pt x="4091" y="1098"/>
                  </a:cubicBezTo>
                  <a:cubicBezTo>
                    <a:pt x="4086" y="1103"/>
                    <a:pt x="4106" y="1128"/>
                    <a:pt x="4098" y="1128"/>
                  </a:cubicBezTo>
                  <a:cubicBezTo>
                    <a:pt x="4096" y="1128"/>
                    <a:pt x="4094" y="1128"/>
                    <a:pt x="4091" y="1126"/>
                  </a:cubicBezTo>
                  <a:lnTo>
                    <a:pt x="4091" y="1126"/>
                  </a:lnTo>
                  <a:cubicBezTo>
                    <a:pt x="4125" y="1171"/>
                    <a:pt x="4141" y="1176"/>
                    <a:pt x="4186" y="1227"/>
                  </a:cubicBezTo>
                  <a:cubicBezTo>
                    <a:pt x="4186" y="1216"/>
                    <a:pt x="4186" y="1210"/>
                    <a:pt x="4192" y="1210"/>
                  </a:cubicBezTo>
                  <a:cubicBezTo>
                    <a:pt x="4197" y="1221"/>
                    <a:pt x="4203" y="1238"/>
                    <a:pt x="4197" y="1238"/>
                  </a:cubicBezTo>
                  <a:lnTo>
                    <a:pt x="4192" y="1238"/>
                  </a:lnTo>
                  <a:cubicBezTo>
                    <a:pt x="4259" y="1288"/>
                    <a:pt x="4265" y="1400"/>
                    <a:pt x="4315" y="1440"/>
                  </a:cubicBezTo>
                  <a:cubicBezTo>
                    <a:pt x="4326" y="1456"/>
                    <a:pt x="4343" y="1473"/>
                    <a:pt x="4360" y="1490"/>
                  </a:cubicBezTo>
                  <a:cubicBezTo>
                    <a:pt x="4363" y="1498"/>
                    <a:pt x="4363" y="1501"/>
                    <a:pt x="4361" y="1501"/>
                  </a:cubicBezTo>
                  <a:cubicBezTo>
                    <a:pt x="4359" y="1501"/>
                    <a:pt x="4352" y="1494"/>
                    <a:pt x="4347" y="1494"/>
                  </a:cubicBezTo>
                  <a:cubicBezTo>
                    <a:pt x="4345" y="1494"/>
                    <a:pt x="4343" y="1496"/>
                    <a:pt x="4343" y="1501"/>
                  </a:cubicBezTo>
                  <a:cubicBezTo>
                    <a:pt x="4394" y="1552"/>
                    <a:pt x="4394" y="1596"/>
                    <a:pt x="4427" y="1641"/>
                  </a:cubicBezTo>
                  <a:cubicBezTo>
                    <a:pt x="4410" y="1697"/>
                    <a:pt x="4483" y="1787"/>
                    <a:pt x="4478" y="1849"/>
                  </a:cubicBezTo>
                  <a:lnTo>
                    <a:pt x="4489" y="1843"/>
                  </a:lnTo>
                  <a:cubicBezTo>
                    <a:pt x="4500" y="1854"/>
                    <a:pt x="4489" y="1865"/>
                    <a:pt x="4489" y="1877"/>
                  </a:cubicBezTo>
                  <a:cubicBezTo>
                    <a:pt x="4493" y="1872"/>
                    <a:pt x="4490" y="1864"/>
                    <a:pt x="4495" y="1864"/>
                  </a:cubicBezTo>
                  <a:cubicBezTo>
                    <a:pt x="4496" y="1864"/>
                    <a:pt x="4498" y="1864"/>
                    <a:pt x="4500" y="1865"/>
                  </a:cubicBezTo>
                  <a:cubicBezTo>
                    <a:pt x="4545" y="1989"/>
                    <a:pt x="4545" y="2129"/>
                    <a:pt x="4539" y="2257"/>
                  </a:cubicBezTo>
                  <a:cubicBezTo>
                    <a:pt x="4539" y="2302"/>
                    <a:pt x="4584" y="2280"/>
                    <a:pt x="4567" y="2341"/>
                  </a:cubicBezTo>
                  <a:lnTo>
                    <a:pt x="4550" y="2325"/>
                  </a:lnTo>
                  <a:lnTo>
                    <a:pt x="4550" y="2325"/>
                  </a:lnTo>
                  <a:cubicBezTo>
                    <a:pt x="4567" y="2425"/>
                    <a:pt x="4539" y="2521"/>
                    <a:pt x="4539" y="2616"/>
                  </a:cubicBezTo>
                  <a:cubicBezTo>
                    <a:pt x="4534" y="2610"/>
                    <a:pt x="4528" y="2610"/>
                    <a:pt x="4533" y="2605"/>
                  </a:cubicBezTo>
                  <a:lnTo>
                    <a:pt x="4533" y="2605"/>
                  </a:lnTo>
                  <a:cubicBezTo>
                    <a:pt x="4517" y="2622"/>
                    <a:pt x="4517" y="2677"/>
                    <a:pt x="4522" y="2677"/>
                  </a:cubicBezTo>
                  <a:cubicBezTo>
                    <a:pt x="4522" y="2684"/>
                    <a:pt x="4521" y="2685"/>
                    <a:pt x="4520" y="2685"/>
                  </a:cubicBezTo>
                  <a:cubicBezTo>
                    <a:pt x="4519" y="2685"/>
                    <a:pt x="4518" y="2684"/>
                    <a:pt x="4516" y="2684"/>
                  </a:cubicBezTo>
                  <a:cubicBezTo>
                    <a:pt x="4514" y="2684"/>
                    <a:pt x="4513" y="2685"/>
                    <a:pt x="4511" y="2689"/>
                  </a:cubicBezTo>
                  <a:cubicBezTo>
                    <a:pt x="4500" y="2705"/>
                    <a:pt x="4511" y="2739"/>
                    <a:pt x="4500" y="2745"/>
                  </a:cubicBezTo>
                  <a:cubicBezTo>
                    <a:pt x="4499" y="2746"/>
                    <a:pt x="4498" y="2746"/>
                    <a:pt x="4497" y="2746"/>
                  </a:cubicBezTo>
                  <a:cubicBezTo>
                    <a:pt x="4496" y="2746"/>
                    <a:pt x="4496" y="2745"/>
                    <a:pt x="4495" y="2744"/>
                  </a:cubicBezTo>
                  <a:lnTo>
                    <a:pt x="4495" y="2744"/>
                  </a:lnTo>
                  <a:cubicBezTo>
                    <a:pt x="4495" y="2759"/>
                    <a:pt x="4482" y="2790"/>
                    <a:pt x="4492" y="2790"/>
                  </a:cubicBezTo>
                  <a:cubicBezTo>
                    <a:pt x="4492" y="2790"/>
                    <a:pt x="4493" y="2790"/>
                    <a:pt x="4494" y="2789"/>
                  </a:cubicBezTo>
                  <a:lnTo>
                    <a:pt x="4494" y="2789"/>
                  </a:lnTo>
                  <a:cubicBezTo>
                    <a:pt x="4478" y="2817"/>
                    <a:pt x="4483" y="2857"/>
                    <a:pt x="4466" y="2879"/>
                  </a:cubicBezTo>
                  <a:cubicBezTo>
                    <a:pt x="4472" y="2901"/>
                    <a:pt x="4438" y="2935"/>
                    <a:pt x="4455" y="2946"/>
                  </a:cubicBezTo>
                  <a:cubicBezTo>
                    <a:pt x="4454" y="2946"/>
                    <a:pt x="4454" y="2946"/>
                    <a:pt x="4453" y="2946"/>
                  </a:cubicBezTo>
                  <a:cubicBezTo>
                    <a:pt x="4436" y="2946"/>
                    <a:pt x="4416" y="3003"/>
                    <a:pt x="4416" y="3025"/>
                  </a:cubicBezTo>
                  <a:cubicBezTo>
                    <a:pt x="4416" y="3023"/>
                    <a:pt x="4416" y="3022"/>
                    <a:pt x="4415" y="3022"/>
                  </a:cubicBezTo>
                  <a:cubicBezTo>
                    <a:pt x="4413" y="3022"/>
                    <a:pt x="4407" y="3033"/>
                    <a:pt x="4402" y="3033"/>
                  </a:cubicBezTo>
                  <a:cubicBezTo>
                    <a:pt x="4401" y="3033"/>
                    <a:pt x="4400" y="3032"/>
                    <a:pt x="4399" y="3030"/>
                  </a:cubicBezTo>
                  <a:cubicBezTo>
                    <a:pt x="4388" y="3053"/>
                    <a:pt x="4382" y="3075"/>
                    <a:pt x="4394" y="3075"/>
                  </a:cubicBezTo>
                  <a:cubicBezTo>
                    <a:pt x="4354" y="3109"/>
                    <a:pt x="4371" y="3170"/>
                    <a:pt x="4332" y="3181"/>
                  </a:cubicBezTo>
                  <a:cubicBezTo>
                    <a:pt x="4304" y="3254"/>
                    <a:pt x="4276" y="3321"/>
                    <a:pt x="4242" y="3383"/>
                  </a:cubicBezTo>
                  <a:cubicBezTo>
                    <a:pt x="4225" y="3372"/>
                    <a:pt x="4282" y="3316"/>
                    <a:pt x="4259" y="3310"/>
                  </a:cubicBezTo>
                  <a:lnTo>
                    <a:pt x="4259" y="3310"/>
                  </a:lnTo>
                  <a:cubicBezTo>
                    <a:pt x="4237" y="3366"/>
                    <a:pt x="4231" y="3411"/>
                    <a:pt x="4186" y="3461"/>
                  </a:cubicBezTo>
                  <a:cubicBezTo>
                    <a:pt x="4184" y="3464"/>
                    <a:pt x="4183" y="3465"/>
                    <a:pt x="4182" y="3465"/>
                  </a:cubicBezTo>
                  <a:cubicBezTo>
                    <a:pt x="4179" y="3465"/>
                    <a:pt x="4186" y="3448"/>
                    <a:pt x="4186" y="3439"/>
                  </a:cubicBezTo>
                  <a:lnTo>
                    <a:pt x="4186" y="3439"/>
                  </a:lnTo>
                  <a:cubicBezTo>
                    <a:pt x="4153" y="3501"/>
                    <a:pt x="4108" y="3540"/>
                    <a:pt x="4080" y="3596"/>
                  </a:cubicBezTo>
                  <a:lnTo>
                    <a:pt x="4080" y="3596"/>
                  </a:lnTo>
                  <a:cubicBezTo>
                    <a:pt x="4096" y="3599"/>
                    <a:pt x="4073" y="3640"/>
                    <a:pt x="4074" y="3650"/>
                  </a:cubicBezTo>
                  <a:lnTo>
                    <a:pt x="4074" y="3650"/>
                  </a:lnTo>
                  <a:cubicBezTo>
                    <a:pt x="4071" y="3645"/>
                    <a:pt x="4069" y="3643"/>
                    <a:pt x="4065" y="3643"/>
                  </a:cubicBezTo>
                  <a:cubicBezTo>
                    <a:pt x="4055" y="3643"/>
                    <a:pt x="4042" y="3661"/>
                    <a:pt x="4033" y="3661"/>
                  </a:cubicBezTo>
                  <a:cubicBezTo>
                    <a:pt x="4028" y="3661"/>
                    <a:pt x="4025" y="3657"/>
                    <a:pt x="4024" y="3646"/>
                  </a:cubicBezTo>
                  <a:cubicBezTo>
                    <a:pt x="4018" y="3652"/>
                    <a:pt x="4018" y="3663"/>
                    <a:pt x="4024" y="3669"/>
                  </a:cubicBezTo>
                  <a:cubicBezTo>
                    <a:pt x="4020" y="3671"/>
                    <a:pt x="4016" y="3672"/>
                    <a:pt x="4014" y="3672"/>
                  </a:cubicBezTo>
                  <a:cubicBezTo>
                    <a:pt x="4010" y="3672"/>
                    <a:pt x="4009" y="3668"/>
                    <a:pt x="4013" y="3657"/>
                  </a:cubicBezTo>
                  <a:lnTo>
                    <a:pt x="4013" y="3657"/>
                  </a:lnTo>
                  <a:cubicBezTo>
                    <a:pt x="3985" y="3691"/>
                    <a:pt x="4001" y="3691"/>
                    <a:pt x="3979" y="3714"/>
                  </a:cubicBezTo>
                  <a:cubicBezTo>
                    <a:pt x="3973" y="3714"/>
                    <a:pt x="3979" y="3708"/>
                    <a:pt x="3979" y="3702"/>
                  </a:cubicBezTo>
                  <a:lnTo>
                    <a:pt x="3979" y="3702"/>
                  </a:lnTo>
                  <a:cubicBezTo>
                    <a:pt x="3968" y="3719"/>
                    <a:pt x="3962" y="3742"/>
                    <a:pt x="3934" y="3758"/>
                  </a:cubicBezTo>
                  <a:cubicBezTo>
                    <a:pt x="3934" y="3756"/>
                    <a:pt x="3934" y="3755"/>
                    <a:pt x="3933" y="3754"/>
                  </a:cubicBezTo>
                  <a:lnTo>
                    <a:pt x="3933" y="3754"/>
                  </a:lnTo>
                  <a:cubicBezTo>
                    <a:pt x="3899" y="3792"/>
                    <a:pt x="3881" y="3833"/>
                    <a:pt x="3833" y="3859"/>
                  </a:cubicBezTo>
                  <a:cubicBezTo>
                    <a:pt x="3833" y="3851"/>
                    <a:pt x="3832" y="3849"/>
                    <a:pt x="3829" y="3849"/>
                  </a:cubicBezTo>
                  <a:cubicBezTo>
                    <a:pt x="3824" y="3849"/>
                    <a:pt x="3815" y="3858"/>
                    <a:pt x="3807" y="3858"/>
                  </a:cubicBezTo>
                  <a:cubicBezTo>
                    <a:pt x="3805" y="3858"/>
                    <a:pt x="3802" y="3857"/>
                    <a:pt x="3800" y="3854"/>
                  </a:cubicBezTo>
                  <a:cubicBezTo>
                    <a:pt x="3794" y="3865"/>
                    <a:pt x="3783" y="3870"/>
                    <a:pt x="3777" y="3882"/>
                  </a:cubicBezTo>
                  <a:lnTo>
                    <a:pt x="3794" y="3876"/>
                  </a:lnTo>
                  <a:lnTo>
                    <a:pt x="3794" y="3876"/>
                  </a:lnTo>
                  <a:cubicBezTo>
                    <a:pt x="3766" y="3893"/>
                    <a:pt x="3755" y="3921"/>
                    <a:pt x="3733" y="3926"/>
                  </a:cubicBezTo>
                  <a:lnTo>
                    <a:pt x="3744" y="3910"/>
                  </a:lnTo>
                  <a:lnTo>
                    <a:pt x="3744" y="3910"/>
                  </a:lnTo>
                  <a:cubicBezTo>
                    <a:pt x="3733" y="3921"/>
                    <a:pt x="3716" y="3932"/>
                    <a:pt x="3705" y="3943"/>
                  </a:cubicBezTo>
                  <a:cubicBezTo>
                    <a:pt x="3716" y="3943"/>
                    <a:pt x="3721" y="3938"/>
                    <a:pt x="3733" y="3932"/>
                  </a:cubicBezTo>
                  <a:lnTo>
                    <a:pt x="3733" y="3932"/>
                  </a:lnTo>
                  <a:cubicBezTo>
                    <a:pt x="3716" y="3954"/>
                    <a:pt x="3749" y="3949"/>
                    <a:pt x="3716" y="3966"/>
                  </a:cubicBezTo>
                  <a:cubicBezTo>
                    <a:pt x="3716" y="3965"/>
                    <a:pt x="3717" y="3965"/>
                    <a:pt x="3716" y="3965"/>
                  </a:cubicBezTo>
                  <a:lnTo>
                    <a:pt x="3716" y="3965"/>
                  </a:lnTo>
                  <a:cubicBezTo>
                    <a:pt x="3714" y="3965"/>
                    <a:pt x="3686" y="3982"/>
                    <a:pt x="3671" y="3982"/>
                  </a:cubicBezTo>
                  <a:cubicBezTo>
                    <a:pt x="3660" y="3994"/>
                    <a:pt x="3654" y="4005"/>
                    <a:pt x="3632" y="4010"/>
                  </a:cubicBezTo>
                  <a:cubicBezTo>
                    <a:pt x="3626" y="4010"/>
                    <a:pt x="3626" y="3994"/>
                    <a:pt x="3621" y="3994"/>
                  </a:cubicBezTo>
                  <a:cubicBezTo>
                    <a:pt x="3615" y="4010"/>
                    <a:pt x="3565" y="4027"/>
                    <a:pt x="3559" y="4050"/>
                  </a:cubicBezTo>
                  <a:cubicBezTo>
                    <a:pt x="3559" y="4044"/>
                    <a:pt x="3559" y="4033"/>
                    <a:pt x="3553" y="4033"/>
                  </a:cubicBezTo>
                  <a:lnTo>
                    <a:pt x="3548" y="4050"/>
                  </a:lnTo>
                  <a:cubicBezTo>
                    <a:pt x="3537" y="4050"/>
                    <a:pt x="3531" y="4050"/>
                    <a:pt x="3531" y="4044"/>
                  </a:cubicBezTo>
                  <a:lnTo>
                    <a:pt x="3531" y="4044"/>
                  </a:lnTo>
                  <a:cubicBezTo>
                    <a:pt x="3497" y="4061"/>
                    <a:pt x="3553" y="4061"/>
                    <a:pt x="3509" y="4072"/>
                  </a:cubicBezTo>
                  <a:cubicBezTo>
                    <a:pt x="3509" y="4066"/>
                    <a:pt x="3509" y="4066"/>
                    <a:pt x="3514" y="4061"/>
                  </a:cubicBezTo>
                  <a:lnTo>
                    <a:pt x="3514" y="4061"/>
                  </a:lnTo>
                  <a:cubicBezTo>
                    <a:pt x="3469" y="4078"/>
                    <a:pt x="3436" y="4106"/>
                    <a:pt x="3391" y="4117"/>
                  </a:cubicBezTo>
                  <a:cubicBezTo>
                    <a:pt x="3374" y="4106"/>
                    <a:pt x="3425" y="4100"/>
                    <a:pt x="3408" y="4089"/>
                  </a:cubicBezTo>
                  <a:lnTo>
                    <a:pt x="3408" y="4089"/>
                  </a:lnTo>
                  <a:cubicBezTo>
                    <a:pt x="3346" y="4117"/>
                    <a:pt x="3290" y="4156"/>
                    <a:pt x="3229" y="4167"/>
                  </a:cubicBezTo>
                  <a:lnTo>
                    <a:pt x="3245" y="4167"/>
                  </a:lnTo>
                  <a:cubicBezTo>
                    <a:pt x="3243" y="4176"/>
                    <a:pt x="3235" y="4178"/>
                    <a:pt x="3223" y="4178"/>
                  </a:cubicBezTo>
                  <a:cubicBezTo>
                    <a:pt x="3216" y="4178"/>
                    <a:pt x="3207" y="4177"/>
                    <a:pt x="3199" y="4177"/>
                  </a:cubicBezTo>
                  <a:cubicBezTo>
                    <a:pt x="3188" y="4177"/>
                    <a:pt x="3178" y="4178"/>
                    <a:pt x="3169" y="4183"/>
                  </a:cubicBezTo>
                  <a:lnTo>
                    <a:pt x="3169" y="4183"/>
                  </a:lnTo>
                  <a:cubicBezTo>
                    <a:pt x="3176" y="4178"/>
                    <a:pt x="3178" y="4171"/>
                    <a:pt x="3175" y="4171"/>
                  </a:cubicBezTo>
                  <a:lnTo>
                    <a:pt x="3175" y="4171"/>
                  </a:lnTo>
                  <a:cubicBezTo>
                    <a:pt x="3175" y="4171"/>
                    <a:pt x="3174" y="4172"/>
                    <a:pt x="3173" y="4173"/>
                  </a:cubicBezTo>
                  <a:cubicBezTo>
                    <a:pt x="3133" y="4178"/>
                    <a:pt x="3094" y="4201"/>
                    <a:pt x="3033" y="4218"/>
                  </a:cubicBezTo>
                  <a:lnTo>
                    <a:pt x="3038" y="4212"/>
                  </a:lnTo>
                  <a:cubicBezTo>
                    <a:pt x="3034" y="4211"/>
                    <a:pt x="3029" y="4210"/>
                    <a:pt x="3023" y="4210"/>
                  </a:cubicBezTo>
                  <a:cubicBezTo>
                    <a:pt x="3001" y="4210"/>
                    <a:pt x="2971" y="4218"/>
                    <a:pt x="2949" y="4218"/>
                  </a:cubicBezTo>
                  <a:cubicBezTo>
                    <a:pt x="2943" y="4223"/>
                    <a:pt x="2926" y="4229"/>
                    <a:pt x="2937" y="4234"/>
                  </a:cubicBezTo>
                  <a:cubicBezTo>
                    <a:pt x="2924" y="4231"/>
                    <a:pt x="2911" y="4229"/>
                    <a:pt x="2898" y="4229"/>
                  </a:cubicBezTo>
                  <a:cubicBezTo>
                    <a:pt x="2849" y="4229"/>
                    <a:pt x="2806" y="4250"/>
                    <a:pt x="2762" y="4250"/>
                  </a:cubicBezTo>
                  <a:cubicBezTo>
                    <a:pt x="2746" y="4250"/>
                    <a:pt x="2730" y="4247"/>
                    <a:pt x="2713" y="4240"/>
                  </a:cubicBezTo>
                  <a:cubicBezTo>
                    <a:pt x="2719" y="4240"/>
                    <a:pt x="2730" y="4234"/>
                    <a:pt x="2725" y="4234"/>
                  </a:cubicBezTo>
                  <a:lnTo>
                    <a:pt x="2725" y="4234"/>
                  </a:lnTo>
                  <a:lnTo>
                    <a:pt x="2663" y="4246"/>
                  </a:lnTo>
                  <a:cubicBezTo>
                    <a:pt x="2669" y="4257"/>
                    <a:pt x="2669" y="4251"/>
                    <a:pt x="2685" y="4257"/>
                  </a:cubicBezTo>
                  <a:cubicBezTo>
                    <a:pt x="2674" y="4262"/>
                    <a:pt x="2657" y="4268"/>
                    <a:pt x="2646" y="4268"/>
                  </a:cubicBezTo>
                  <a:cubicBezTo>
                    <a:pt x="2674" y="4262"/>
                    <a:pt x="2641" y="4251"/>
                    <a:pt x="2629" y="4246"/>
                  </a:cubicBezTo>
                  <a:lnTo>
                    <a:pt x="2629" y="4246"/>
                  </a:lnTo>
                  <a:cubicBezTo>
                    <a:pt x="2635" y="4251"/>
                    <a:pt x="2629" y="4251"/>
                    <a:pt x="2629" y="4257"/>
                  </a:cubicBezTo>
                  <a:cubicBezTo>
                    <a:pt x="2622" y="4252"/>
                    <a:pt x="2618" y="4250"/>
                    <a:pt x="2615" y="4250"/>
                  </a:cubicBezTo>
                  <a:cubicBezTo>
                    <a:pt x="2607" y="4250"/>
                    <a:pt x="2611" y="4266"/>
                    <a:pt x="2596" y="4266"/>
                  </a:cubicBezTo>
                  <a:cubicBezTo>
                    <a:pt x="2592" y="4266"/>
                    <a:pt x="2586" y="4265"/>
                    <a:pt x="2579" y="4262"/>
                  </a:cubicBezTo>
                  <a:lnTo>
                    <a:pt x="2585" y="4257"/>
                  </a:lnTo>
                  <a:lnTo>
                    <a:pt x="2585" y="4257"/>
                  </a:lnTo>
                  <a:cubicBezTo>
                    <a:pt x="2568" y="4262"/>
                    <a:pt x="2551" y="4268"/>
                    <a:pt x="2534" y="4268"/>
                  </a:cubicBezTo>
                  <a:cubicBezTo>
                    <a:pt x="2529" y="4251"/>
                    <a:pt x="2551" y="4262"/>
                    <a:pt x="2551" y="4251"/>
                  </a:cubicBezTo>
                  <a:lnTo>
                    <a:pt x="2551" y="4251"/>
                  </a:lnTo>
                  <a:cubicBezTo>
                    <a:pt x="2534" y="4251"/>
                    <a:pt x="2514" y="4261"/>
                    <a:pt x="2496" y="4261"/>
                  </a:cubicBezTo>
                  <a:cubicBezTo>
                    <a:pt x="2490" y="4261"/>
                    <a:pt x="2484" y="4260"/>
                    <a:pt x="2478" y="4257"/>
                  </a:cubicBezTo>
                  <a:cubicBezTo>
                    <a:pt x="2484" y="4254"/>
                    <a:pt x="2491" y="4254"/>
                    <a:pt x="2498" y="4254"/>
                  </a:cubicBezTo>
                  <a:cubicBezTo>
                    <a:pt x="2505" y="4254"/>
                    <a:pt x="2512" y="4254"/>
                    <a:pt x="2517" y="4251"/>
                  </a:cubicBezTo>
                  <a:cubicBezTo>
                    <a:pt x="2495" y="4234"/>
                    <a:pt x="2489" y="4240"/>
                    <a:pt x="2473" y="4234"/>
                  </a:cubicBezTo>
                  <a:lnTo>
                    <a:pt x="2443" y="4230"/>
                  </a:lnTo>
                  <a:lnTo>
                    <a:pt x="2443" y="4230"/>
                  </a:lnTo>
                  <a:cubicBezTo>
                    <a:pt x="2431" y="4241"/>
                    <a:pt x="2419" y="4244"/>
                    <a:pt x="2407" y="4244"/>
                  </a:cubicBezTo>
                  <a:cubicBezTo>
                    <a:pt x="2393" y="4244"/>
                    <a:pt x="2378" y="4241"/>
                    <a:pt x="2361" y="4241"/>
                  </a:cubicBezTo>
                  <a:cubicBezTo>
                    <a:pt x="2352" y="4241"/>
                    <a:pt x="2343" y="4242"/>
                    <a:pt x="2333" y="4246"/>
                  </a:cubicBezTo>
                  <a:cubicBezTo>
                    <a:pt x="2377" y="4229"/>
                    <a:pt x="2344" y="4234"/>
                    <a:pt x="2349" y="4218"/>
                  </a:cubicBezTo>
                  <a:cubicBezTo>
                    <a:pt x="2339" y="4218"/>
                    <a:pt x="2325" y="4208"/>
                    <a:pt x="2326" y="4207"/>
                  </a:cubicBezTo>
                  <a:lnTo>
                    <a:pt x="2326" y="4207"/>
                  </a:lnTo>
                  <a:cubicBezTo>
                    <a:pt x="2324" y="4207"/>
                    <a:pt x="2323" y="4207"/>
                    <a:pt x="2321" y="4207"/>
                  </a:cubicBezTo>
                  <a:cubicBezTo>
                    <a:pt x="2311" y="4207"/>
                    <a:pt x="2301" y="4198"/>
                    <a:pt x="2283" y="4198"/>
                  </a:cubicBezTo>
                  <a:cubicBezTo>
                    <a:pt x="2278" y="4198"/>
                    <a:pt x="2272" y="4198"/>
                    <a:pt x="2265" y="4201"/>
                  </a:cubicBezTo>
                  <a:cubicBezTo>
                    <a:pt x="2265" y="4195"/>
                    <a:pt x="2249" y="4195"/>
                    <a:pt x="2254" y="4190"/>
                  </a:cubicBezTo>
                  <a:cubicBezTo>
                    <a:pt x="2249" y="4188"/>
                    <a:pt x="2246" y="4188"/>
                    <a:pt x="2244" y="4188"/>
                  </a:cubicBezTo>
                  <a:lnTo>
                    <a:pt x="2244" y="4188"/>
                  </a:lnTo>
                  <a:cubicBezTo>
                    <a:pt x="2238" y="4188"/>
                    <a:pt x="2259" y="4196"/>
                    <a:pt x="2254" y="4201"/>
                  </a:cubicBezTo>
                  <a:cubicBezTo>
                    <a:pt x="2251" y="4202"/>
                    <a:pt x="2248" y="4202"/>
                    <a:pt x="2245" y="4202"/>
                  </a:cubicBezTo>
                  <a:cubicBezTo>
                    <a:pt x="2224" y="4202"/>
                    <a:pt x="2200" y="4188"/>
                    <a:pt x="2176" y="4178"/>
                  </a:cubicBezTo>
                  <a:cubicBezTo>
                    <a:pt x="2191" y="4178"/>
                    <a:pt x="2206" y="4176"/>
                    <a:pt x="2219" y="4176"/>
                  </a:cubicBezTo>
                  <a:cubicBezTo>
                    <a:pt x="2225" y="4176"/>
                    <a:pt x="2232" y="4176"/>
                    <a:pt x="2237" y="4178"/>
                  </a:cubicBezTo>
                  <a:cubicBezTo>
                    <a:pt x="2243" y="4178"/>
                    <a:pt x="2243" y="4178"/>
                    <a:pt x="2243" y="4184"/>
                  </a:cubicBezTo>
                  <a:lnTo>
                    <a:pt x="2299" y="4184"/>
                  </a:lnTo>
                  <a:cubicBezTo>
                    <a:pt x="2301" y="4189"/>
                    <a:pt x="2311" y="4190"/>
                    <a:pt x="2322" y="4190"/>
                  </a:cubicBezTo>
                  <a:cubicBezTo>
                    <a:pt x="2338" y="4190"/>
                    <a:pt x="2359" y="4187"/>
                    <a:pt x="2372" y="4184"/>
                  </a:cubicBezTo>
                  <a:cubicBezTo>
                    <a:pt x="2372" y="4173"/>
                    <a:pt x="2400" y="4173"/>
                    <a:pt x="2372" y="4167"/>
                  </a:cubicBezTo>
                  <a:lnTo>
                    <a:pt x="2344" y="4167"/>
                  </a:lnTo>
                  <a:cubicBezTo>
                    <a:pt x="2333" y="4167"/>
                    <a:pt x="2310" y="4173"/>
                    <a:pt x="2293" y="4173"/>
                  </a:cubicBezTo>
                  <a:cubicBezTo>
                    <a:pt x="2306" y="4165"/>
                    <a:pt x="2318" y="4159"/>
                    <a:pt x="2332" y="4159"/>
                  </a:cubicBezTo>
                  <a:cubicBezTo>
                    <a:pt x="2338" y="4159"/>
                    <a:pt x="2343" y="4160"/>
                    <a:pt x="2349" y="4162"/>
                  </a:cubicBezTo>
                  <a:cubicBezTo>
                    <a:pt x="2361" y="4156"/>
                    <a:pt x="2372" y="4145"/>
                    <a:pt x="2377" y="4139"/>
                  </a:cubicBezTo>
                  <a:cubicBezTo>
                    <a:pt x="2405" y="4156"/>
                    <a:pt x="2467" y="4167"/>
                    <a:pt x="2473" y="4173"/>
                  </a:cubicBezTo>
                  <a:cubicBezTo>
                    <a:pt x="2540" y="4156"/>
                    <a:pt x="2629" y="4150"/>
                    <a:pt x="2663" y="4111"/>
                  </a:cubicBezTo>
                  <a:cubicBezTo>
                    <a:pt x="2668" y="4110"/>
                    <a:pt x="2671" y="4109"/>
                    <a:pt x="2674" y="4109"/>
                  </a:cubicBezTo>
                  <a:cubicBezTo>
                    <a:pt x="2681" y="4109"/>
                    <a:pt x="2683" y="4113"/>
                    <a:pt x="2691" y="4117"/>
                  </a:cubicBezTo>
                  <a:cubicBezTo>
                    <a:pt x="2690" y="4117"/>
                    <a:pt x="2689" y="4118"/>
                    <a:pt x="2689" y="4118"/>
                  </a:cubicBezTo>
                  <a:lnTo>
                    <a:pt x="2689" y="4118"/>
                  </a:lnTo>
                  <a:cubicBezTo>
                    <a:pt x="2724" y="4106"/>
                    <a:pt x="2771" y="4095"/>
                    <a:pt x="2775" y="4078"/>
                  </a:cubicBezTo>
                  <a:cubicBezTo>
                    <a:pt x="2807" y="4078"/>
                    <a:pt x="2782" y="4092"/>
                    <a:pt x="2787" y="4092"/>
                  </a:cubicBezTo>
                  <a:cubicBezTo>
                    <a:pt x="2789" y="4092"/>
                    <a:pt x="2797" y="4090"/>
                    <a:pt x="2814" y="4083"/>
                  </a:cubicBezTo>
                  <a:lnTo>
                    <a:pt x="2814" y="4083"/>
                  </a:lnTo>
                  <a:lnTo>
                    <a:pt x="2803" y="4089"/>
                  </a:lnTo>
                  <a:cubicBezTo>
                    <a:pt x="2870" y="4083"/>
                    <a:pt x="2915" y="4055"/>
                    <a:pt x="2960" y="4027"/>
                  </a:cubicBezTo>
                  <a:cubicBezTo>
                    <a:pt x="3005" y="3999"/>
                    <a:pt x="3049" y="3966"/>
                    <a:pt x="3122" y="3954"/>
                  </a:cubicBezTo>
                  <a:lnTo>
                    <a:pt x="3105" y="3954"/>
                  </a:lnTo>
                  <a:cubicBezTo>
                    <a:pt x="3251" y="3893"/>
                    <a:pt x="3374" y="3775"/>
                    <a:pt x="3503" y="3691"/>
                  </a:cubicBezTo>
                  <a:cubicBezTo>
                    <a:pt x="3542" y="3663"/>
                    <a:pt x="3537" y="3652"/>
                    <a:pt x="3553" y="3629"/>
                  </a:cubicBezTo>
                  <a:lnTo>
                    <a:pt x="3570" y="3635"/>
                  </a:lnTo>
                  <a:cubicBezTo>
                    <a:pt x="3576" y="3618"/>
                    <a:pt x="3581" y="3601"/>
                    <a:pt x="3587" y="3585"/>
                  </a:cubicBezTo>
                  <a:cubicBezTo>
                    <a:pt x="3621" y="3529"/>
                    <a:pt x="3699" y="3529"/>
                    <a:pt x="3727" y="3445"/>
                  </a:cubicBezTo>
                  <a:lnTo>
                    <a:pt x="3727" y="3445"/>
                  </a:lnTo>
                  <a:lnTo>
                    <a:pt x="3716" y="3450"/>
                  </a:lnTo>
                  <a:cubicBezTo>
                    <a:pt x="3731" y="3430"/>
                    <a:pt x="3760" y="3382"/>
                    <a:pt x="3770" y="3382"/>
                  </a:cubicBezTo>
                  <a:cubicBezTo>
                    <a:pt x="3771" y="3382"/>
                    <a:pt x="3771" y="3382"/>
                    <a:pt x="3772" y="3383"/>
                  </a:cubicBezTo>
                  <a:cubicBezTo>
                    <a:pt x="3772" y="3377"/>
                    <a:pt x="3772" y="3366"/>
                    <a:pt x="3783" y="3361"/>
                  </a:cubicBezTo>
                  <a:lnTo>
                    <a:pt x="3789" y="3366"/>
                  </a:lnTo>
                  <a:cubicBezTo>
                    <a:pt x="3800" y="3344"/>
                    <a:pt x="3811" y="3321"/>
                    <a:pt x="3817" y="3299"/>
                  </a:cubicBezTo>
                  <a:cubicBezTo>
                    <a:pt x="3827" y="3285"/>
                    <a:pt x="3833" y="3282"/>
                    <a:pt x="3838" y="3282"/>
                  </a:cubicBezTo>
                  <a:cubicBezTo>
                    <a:pt x="3842" y="3282"/>
                    <a:pt x="3845" y="3285"/>
                    <a:pt x="3850" y="3285"/>
                  </a:cubicBezTo>
                  <a:cubicBezTo>
                    <a:pt x="3856" y="3285"/>
                    <a:pt x="3865" y="3279"/>
                    <a:pt x="3884" y="3249"/>
                  </a:cubicBezTo>
                  <a:cubicBezTo>
                    <a:pt x="3895" y="3222"/>
                    <a:pt x="3905" y="3170"/>
                    <a:pt x="3901" y="3170"/>
                  </a:cubicBezTo>
                  <a:lnTo>
                    <a:pt x="3901" y="3170"/>
                  </a:lnTo>
                  <a:cubicBezTo>
                    <a:pt x="3901" y="3170"/>
                    <a:pt x="3901" y="3170"/>
                    <a:pt x="3901" y="3170"/>
                  </a:cubicBezTo>
                  <a:cubicBezTo>
                    <a:pt x="3891" y="3180"/>
                    <a:pt x="3881" y="3194"/>
                    <a:pt x="3875" y="3194"/>
                  </a:cubicBezTo>
                  <a:cubicBezTo>
                    <a:pt x="3874" y="3194"/>
                    <a:pt x="3873" y="3193"/>
                    <a:pt x="3873" y="3193"/>
                  </a:cubicBezTo>
                  <a:lnTo>
                    <a:pt x="3884" y="3170"/>
                  </a:lnTo>
                  <a:cubicBezTo>
                    <a:pt x="3878" y="3159"/>
                    <a:pt x="3873" y="3153"/>
                    <a:pt x="3861" y="3148"/>
                  </a:cubicBezTo>
                  <a:cubicBezTo>
                    <a:pt x="3867" y="3148"/>
                    <a:pt x="3867" y="3142"/>
                    <a:pt x="3873" y="3137"/>
                  </a:cubicBezTo>
                  <a:lnTo>
                    <a:pt x="3861" y="3120"/>
                  </a:lnTo>
                  <a:lnTo>
                    <a:pt x="3856" y="3148"/>
                  </a:lnTo>
                  <a:cubicBezTo>
                    <a:pt x="3845" y="3148"/>
                    <a:pt x="3833" y="3153"/>
                    <a:pt x="3811" y="3176"/>
                  </a:cubicBezTo>
                  <a:lnTo>
                    <a:pt x="3794" y="3221"/>
                  </a:lnTo>
                  <a:lnTo>
                    <a:pt x="3778" y="3226"/>
                  </a:lnTo>
                  <a:lnTo>
                    <a:pt x="3778" y="3226"/>
                  </a:lnTo>
                  <a:cubicBezTo>
                    <a:pt x="3778" y="3226"/>
                    <a:pt x="3778" y="3225"/>
                    <a:pt x="3779" y="3225"/>
                  </a:cubicBezTo>
                  <a:lnTo>
                    <a:pt x="3779" y="3225"/>
                  </a:lnTo>
                  <a:lnTo>
                    <a:pt x="3777" y="3226"/>
                  </a:lnTo>
                  <a:lnTo>
                    <a:pt x="3778" y="3226"/>
                  </a:lnTo>
                  <a:lnTo>
                    <a:pt x="3778" y="3226"/>
                  </a:lnTo>
                  <a:cubicBezTo>
                    <a:pt x="3777" y="3232"/>
                    <a:pt x="3777" y="3237"/>
                    <a:pt x="3777" y="3243"/>
                  </a:cubicBezTo>
                  <a:cubicBezTo>
                    <a:pt x="3772" y="3243"/>
                    <a:pt x="3761" y="3243"/>
                    <a:pt x="3755" y="3254"/>
                  </a:cubicBezTo>
                  <a:lnTo>
                    <a:pt x="3749" y="3305"/>
                  </a:lnTo>
                  <a:cubicBezTo>
                    <a:pt x="3742" y="3301"/>
                    <a:pt x="3745" y="3289"/>
                    <a:pt x="3740" y="3289"/>
                  </a:cubicBezTo>
                  <a:cubicBezTo>
                    <a:pt x="3738" y="3289"/>
                    <a:pt x="3734" y="3292"/>
                    <a:pt x="3727" y="3299"/>
                  </a:cubicBezTo>
                  <a:cubicBezTo>
                    <a:pt x="3725" y="3307"/>
                    <a:pt x="3728" y="3309"/>
                    <a:pt x="3732" y="3309"/>
                  </a:cubicBezTo>
                  <a:cubicBezTo>
                    <a:pt x="3735" y="3309"/>
                    <a:pt x="3737" y="3308"/>
                    <a:pt x="3740" y="3308"/>
                  </a:cubicBezTo>
                  <a:lnTo>
                    <a:pt x="3740" y="3308"/>
                  </a:lnTo>
                  <a:cubicBezTo>
                    <a:pt x="3744" y="3308"/>
                    <a:pt x="3745" y="3310"/>
                    <a:pt x="3738" y="3321"/>
                  </a:cubicBezTo>
                  <a:cubicBezTo>
                    <a:pt x="3716" y="3338"/>
                    <a:pt x="3716" y="3327"/>
                    <a:pt x="3705" y="3349"/>
                  </a:cubicBezTo>
                  <a:cubicBezTo>
                    <a:pt x="3702" y="3349"/>
                    <a:pt x="3701" y="3348"/>
                    <a:pt x="3700" y="3346"/>
                  </a:cubicBezTo>
                  <a:lnTo>
                    <a:pt x="3700" y="3346"/>
                  </a:lnTo>
                  <a:cubicBezTo>
                    <a:pt x="3689" y="3367"/>
                    <a:pt x="3671" y="3391"/>
                    <a:pt x="3671" y="3405"/>
                  </a:cubicBezTo>
                  <a:cubicBezTo>
                    <a:pt x="3652" y="3415"/>
                    <a:pt x="3633" y="3454"/>
                    <a:pt x="3617" y="3454"/>
                  </a:cubicBezTo>
                  <a:cubicBezTo>
                    <a:pt x="3614" y="3454"/>
                    <a:pt x="3612" y="3453"/>
                    <a:pt x="3609" y="3450"/>
                  </a:cubicBezTo>
                  <a:cubicBezTo>
                    <a:pt x="3609" y="3461"/>
                    <a:pt x="3593" y="3489"/>
                    <a:pt x="3581" y="3506"/>
                  </a:cubicBezTo>
                  <a:cubicBezTo>
                    <a:pt x="3582" y="3498"/>
                    <a:pt x="3581" y="3495"/>
                    <a:pt x="3579" y="3495"/>
                  </a:cubicBezTo>
                  <a:cubicBezTo>
                    <a:pt x="3568" y="3495"/>
                    <a:pt x="3535" y="3545"/>
                    <a:pt x="3520" y="3545"/>
                  </a:cubicBezTo>
                  <a:cubicBezTo>
                    <a:pt x="3518" y="3545"/>
                    <a:pt x="3516" y="3543"/>
                    <a:pt x="3514" y="3540"/>
                  </a:cubicBezTo>
                  <a:cubicBezTo>
                    <a:pt x="3514" y="3577"/>
                    <a:pt x="3454" y="3609"/>
                    <a:pt x="3419" y="3650"/>
                  </a:cubicBezTo>
                  <a:lnTo>
                    <a:pt x="3419" y="3650"/>
                  </a:lnTo>
                  <a:cubicBezTo>
                    <a:pt x="3400" y="3663"/>
                    <a:pt x="3390" y="3664"/>
                    <a:pt x="3374" y="3674"/>
                  </a:cubicBezTo>
                  <a:cubicBezTo>
                    <a:pt x="3380" y="3691"/>
                    <a:pt x="3346" y="3719"/>
                    <a:pt x="3335" y="3742"/>
                  </a:cubicBezTo>
                  <a:cubicBezTo>
                    <a:pt x="3330" y="3743"/>
                    <a:pt x="3327" y="3744"/>
                    <a:pt x="3324" y="3744"/>
                  </a:cubicBezTo>
                  <a:cubicBezTo>
                    <a:pt x="3306" y="3744"/>
                    <a:pt x="3339" y="3713"/>
                    <a:pt x="3324" y="3708"/>
                  </a:cubicBezTo>
                  <a:lnTo>
                    <a:pt x="3324" y="3708"/>
                  </a:lnTo>
                  <a:cubicBezTo>
                    <a:pt x="3329" y="3719"/>
                    <a:pt x="3279" y="3753"/>
                    <a:pt x="3296" y="3758"/>
                  </a:cubicBezTo>
                  <a:cubicBezTo>
                    <a:pt x="3268" y="3764"/>
                    <a:pt x="3273" y="3764"/>
                    <a:pt x="3257" y="3764"/>
                  </a:cubicBezTo>
                  <a:cubicBezTo>
                    <a:pt x="3268" y="3786"/>
                    <a:pt x="3240" y="3781"/>
                    <a:pt x="3229" y="3803"/>
                  </a:cubicBezTo>
                  <a:cubicBezTo>
                    <a:pt x="3219" y="3806"/>
                    <a:pt x="3213" y="3807"/>
                    <a:pt x="3209" y="3807"/>
                  </a:cubicBezTo>
                  <a:cubicBezTo>
                    <a:pt x="3203" y="3807"/>
                    <a:pt x="3200" y="3805"/>
                    <a:pt x="3197" y="3805"/>
                  </a:cubicBezTo>
                  <a:cubicBezTo>
                    <a:pt x="3192" y="3805"/>
                    <a:pt x="3187" y="3808"/>
                    <a:pt x="3173" y="3820"/>
                  </a:cubicBezTo>
                  <a:cubicBezTo>
                    <a:pt x="3156" y="3820"/>
                    <a:pt x="3184" y="3798"/>
                    <a:pt x="3184" y="3798"/>
                  </a:cubicBezTo>
                  <a:lnTo>
                    <a:pt x="3184" y="3798"/>
                  </a:lnTo>
                  <a:cubicBezTo>
                    <a:pt x="3145" y="3820"/>
                    <a:pt x="3173" y="3820"/>
                    <a:pt x="3167" y="3831"/>
                  </a:cubicBezTo>
                  <a:cubicBezTo>
                    <a:pt x="3152" y="3844"/>
                    <a:pt x="3145" y="3848"/>
                    <a:pt x="3141" y="3848"/>
                  </a:cubicBezTo>
                  <a:cubicBezTo>
                    <a:pt x="3135" y="3848"/>
                    <a:pt x="3136" y="3837"/>
                    <a:pt x="3122" y="3837"/>
                  </a:cubicBezTo>
                  <a:cubicBezTo>
                    <a:pt x="3100" y="3859"/>
                    <a:pt x="3083" y="3882"/>
                    <a:pt x="3061" y="3893"/>
                  </a:cubicBezTo>
                  <a:cubicBezTo>
                    <a:pt x="3061" y="3890"/>
                    <a:pt x="3059" y="3890"/>
                    <a:pt x="3058" y="3890"/>
                  </a:cubicBezTo>
                  <a:cubicBezTo>
                    <a:pt x="3056" y="3890"/>
                    <a:pt x="3055" y="3890"/>
                    <a:pt x="3055" y="3887"/>
                  </a:cubicBezTo>
                  <a:cubicBezTo>
                    <a:pt x="3033" y="3910"/>
                    <a:pt x="2965" y="3932"/>
                    <a:pt x="2937" y="3960"/>
                  </a:cubicBezTo>
                  <a:lnTo>
                    <a:pt x="2932" y="3960"/>
                  </a:lnTo>
                  <a:cubicBezTo>
                    <a:pt x="2937" y="3966"/>
                    <a:pt x="2943" y="3971"/>
                    <a:pt x="2943" y="3977"/>
                  </a:cubicBezTo>
                  <a:cubicBezTo>
                    <a:pt x="2929" y="3986"/>
                    <a:pt x="2919" y="3995"/>
                    <a:pt x="2910" y="3995"/>
                  </a:cubicBezTo>
                  <a:cubicBezTo>
                    <a:pt x="2908" y="3995"/>
                    <a:pt x="2906" y="3995"/>
                    <a:pt x="2904" y="3994"/>
                  </a:cubicBezTo>
                  <a:cubicBezTo>
                    <a:pt x="2915" y="3988"/>
                    <a:pt x="2915" y="3982"/>
                    <a:pt x="2915" y="3982"/>
                  </a:cubicBezTo>
                  <a:lnTo>
                    <a:pt x="2915" y="3982"/>
                  </a:lnTo>
                  <a:lnTo>
                    <a:pt x="2898" y="3994"/>
                  </a:lnTo>
                  <a:cubicBezTo>
                    <a:pt x="2876" y="3982"/>
                    <a:pt x="2926" y="3977"/>
                    <a:pt x="2921" y="3966"/>
                  </a:cubicBezTo>
                  <a:lnTo>
                    <a:pt x="2921" y="3966"/>
                  </a:lnTo>
                  <a:cubicBezTo>
                    <a:pt x="2881" y="3982"/>
                    <a:pt x="2842" y="4010"/>
                    <a:pt x="2814" y="4016"/>
                  </a:cubicBezTo>
                  <a:cubicBezTo>
                    <a:pt x="2803" y="4005"/>
                    <a:pt x="2881" y="3988"/>
                    <a:pt x="2837" y="3988"/>
                  </a:cubicBezTo>
                  <a:lnTo>
                    <a:pt x="2881" y="3977"/>
                  </a:lnTo>
                  <a:cubicBezTo>
                    <a:pt x="2842" y="3966"/>
                    <a:pt x="2909" y="3971"/>
                    <a:pt x="2870" y="3954"/>
                  </a:cubicBezTo>
                  <a:lnTo>
                    <a:pt x="2870" y="3954"/>
                  </a:lnTo>
                  <a:cubicBezTo>
                    <a:pt x="2809" y="3971"/>
                    <a:pt x="2809" y="3988"/>
                    <a:pt x="2747" y="3999"/>
                  </a:cubicBezTo>
                  <a:cubicBezTo>
                    <a:pt x="2736" y="4016"/>
                    <a:pt x="2758" y="4010"/>
                    <a:pt x="2747" y="4027"/>
                  </a:cubicBezTo>
                  <a:cubicBezTo>
                    <a:pt x="2726" y="4036"/>
                    <a:pt x="2711" y="4038"/>
                    <a:pt x="2698" y="4038"/>
                  </a:cubicBezTo>
                  <a:cubicBezTo>
                    <a:pt x="2674" y="4038"/>
                    <a:pt x="2662" y="4027"/>
                    <a:pt x="2643" y="4027"/>
                  </a:cubicBezTo>
                  <a:cubicBezTo>
                    <a:pt x="2634" y="4027"/>
                    <a:pt x="2622" y="4030"/>
                    <a:pt x="2607" y="4038"/>
                  </a:cubicBezTo>
                  <a:cubicBezTo>
                    <a:pt x="2596" y="4055"/>
                    <a:pt x="2590" y="4072"/>
                    <a:pt x="2545" y="4072"/>
                  </a:cubicBezTo>
                  <a:lnTo>
                    <a:pt x="2557" y="4050"/>
                  </a:lnTo>
                  <a:lnTo>
                    <a:pt x="2557" y="4050"/>
                  </a:lnTo>
                  <a:cubicBezTo>
                    <a:pt x="2501" y="4055"/>
                    <a:pt x="2529" y="4078"/>
                    <a:pt x="2461" y="4078"/>
                  </a:cubicBezTo>
                  <a:cubicBezTo>
                    <a:pt x="2473" y="4066"/>
                    <a:pt x="2512" y="4066"/>
                    <a:pt x="2501" y="4066"/>
                  </a:cubicBezTo>
                  <a:cubicBezTo>
                    <a:pt x="2492" y="4064"/>
                    <a:pt x="2485" y="4063"/>
                    <a:pt x="2480" y="4063"/>
                  </a:cubicBezTo>
                  <a:cubicBezTo>
                    <a:pt x="2460" y="4063"/>
                    <a:pt x="2466" y="4079"/>
                    <a:pt x="2439" y="4083"/>
                  </a:cubicBezTo>
                  <a:lnTo>
                    <a:pt x="2433" y="4066"/>
                  </a:lnTo>
                  <a:cubicBezTo>
                    <a:pt x="2372" y="4072"/>
                    <a:pt x="2299" y="4094"/>
                    <a:pt x="2226" y="4094"/>
                  </a:cubicBezTo>
                  <a:cubicBezTo>
                    <a:pt x="2232" y="4089"/>
                    <a:pt x="2243" y="4083"/>
                    <a:pt x="2226" y="4078"/>
                  </a:cubicBezTo>
                  <a:cubicBezTo>
                    <a:pt x="2181" y="4078"/>
                    <a:pt x="2136" y="4078"/>
                    <a:pt x="2092" y="4072"/>
                  </a:cubicBezTo>
                  <a:cubicBezTo>
                    <a:pt x="2041" y="4061"/>
                    <a:pt x="1996" y="4050"/>
                    <a:pt x="1957" y="4038"/>
                  </a:cubicBezTo>
                  <a:lnTo>
                    <a:pt x="1918" y="4050"/>
                  </a:lnTo>
                  <a:cubicBezTo>
                    <a:pt x="1912" y="4050"/>
                    <a:pt x="1907" y="4038"/>
                    <a:pt x="1918" y="4038"/>
                  </a:cubicBezTo>
                  <a:cubicBezTo>
                    <a:pt x="1911" y="4036"/>
                    <a:pt x="1907" y="4035"/>
                    <a:pt x="1904" y="4035"/>
                  </a:cubicBezTo>
                  <a:lnTo>
                    <a:pt x="1904" y="4035"/>
                  </a:lnTo>
                  <a:cubicBezTo>
                    <a:pt x="1894" y="4035"/>
                    <a:pt x="1909" y="4050"/>
                    <a:pt x="1896" y="4050"/>
                  </a:cubicBezTo>
                  <a:cubicBezTo>
                    <a:pt x="1879" y="4044"/>
                    <a:pt x="1873" y="4038"/>
                    <a:pt x="1884" y="4033"/>
                  </a:cubicBezTo>
                  <a:cubicBezTo>
                    <a:pt x="1828" y="4033"/>
                    <a:pt x="1716" y="4022"/>
                    <a:pt x="1660" y="3982"/>
                  </a:cubicBezTo>
                  <a:lnTo>
                    <a:pt x="1672" y="3982"/>
                  </a:lnTo>
                  <a:cubicBezTo>
                    <a:pt x="1658" y="3974"/>
                    <a:pt x="1646" y="3973"/>
                    <a:pt x="1635" y="3973"/>
                  </a:cubicBezTo>
                  <a:cubicBezTo>
                    <a:pt x="1628" y="3973"/>
                    <a:pt x="1621" y="3973"/>
                    <a:pt x="1614" y="3973"/>
                  </a:cubicBezTo>
                  <a:cubicBezTo>
                    <a:pt x="1602" y="3973"/>
                    <a:pt x="1590" y="3971"/>
                    <a:pt x="1576" y="3960"/>
                  </a:cubicBezTo>
                  <a:lnTo>
                    <a:pt x="1576" y="3960"/>
                  </a:lnTo>
                  <a:lnTo>
                    <a:pt x="1582" y="3966"/>
                  </a:lnTo>
                  <a:cubicBezTo>
                    <a:pt x="1487" y="3915"/>
                    <a:pt x="1375" y="3876"/>
                    <a:pt x="1319" y="3814"/>
                  </a:cubicBezTo>
                  <a:cubicBezTo>
                    <a:pt x="1318" y="3815"/>
                    <a:pt x="1317" y="3815"/>
                    <a:pt x="1316" y="3815"/>
                  </a:cubicBezTo>
                  <a:cubicBezTo>
                    <a:pt x="1294" y="3815"/>
                    <a:pt x="1247" y="3767"/>
                    <a:pt x="1225" y="3767"/>
                  </a:cubicBezTo>
                  <a:cubicBezTo>
                    <a:pt x="1222" y="3767"/>
                    <a:pt x="1220" y="3768"/>
                    <a:pt x="1218" y="3770"/>
                  </a:cubicBezTo>
                  <a:cubicBezTo>
                    <a:pt x="1173" y="3719"/>
                    <a:pt x="1190" y="3725"/>
                    <a:pt x="1128" y="3669"/>
                  </a:cubicBezTo>
                  <a:cubicBezTo>
                    <a:pt x="1112" y="3652"/>
                    <a:pt x="1095" y="3657"/>
                    <a:pt x="1072" y="3641"/>
                  </a:cubicBezTo>
                  <a:lnTo>
                    <a:pt x="1078" y="3629"/>
                  </a:lnTo>
                  <a:lnTo>
                    <a:pt x="1039" y="3618"/>
                  </a:lnTo>
                  <a:lnTo>
                    <a:pt x="1039" y="3590"/>
                  </a:lnTo>
                  <a:lnTo>
                    <a:pt x="1016" y="3573"/>
                  </a:lnTo>
                  <a:lnTo>
                    <a:pt x="1016" y="3573"/>
                  </a:lnTo>
                  <a:cubicBezTo>
                    <a:pt x="1022" y="3585"/>
                    <a:pt x="1028" y="3596"/>
                    <a:pt x="1022" y="3596"/>
                  </a:cubicBezTo>
                  <a:cubicBezTo>
                    <a:pt x="988" y="3573"/>
                    <a:pt x="960" y="3523"/>
                    <a:pt x="966" y="3517"/>
                  </a:cubicBezTo>
                  <a:lnTo>
                    <a:pt x="893" y="3450"/>
                  </a:lnTo>
                  <a:lnTo>
                    <a:pt x="893" y="3450"/>
                  </a:lnTo>
                  <a:cubicBezTo>
                    <a:pt x="899" y="3450"/>
                    <a:pt x="910" y="3461"/>
                    <a:pt x="921" y="3467"/>
                  </a:cubicBezTo>
                  <a:cubicBezTo>
                    <a:pt x="876" y="3439"/>
                    <a:pt x="927" y="3450"/>
                    <a:pt x="882" y="3422"/>
                  </a:cubicBezTo>
                  <a:lnTo>
                    <a:pt x="882" y="3422"/>
                  </a:lnTo>
                  <a:cubicBezTo>
                    <a:pt x="888" y="3428"/>
                    <a:pt x="876" y="3428"/>
                    <a:pt x="871" y="3428"/>
                  </a:cubicBezTo>
                  <a:cubicBezTo>
                    <a:pt x="860" y="3405"/>
                    <a:pt x="832" y="3361"/>
                    <a:pt x="804" y="3333"/>
                  </a:cubicBezTo>
                  <a:lnTo>
                    <a:pt x="820" y="3333"/>
                  </a:lnTo>
                  <a:cubicBezTo>
                    <a:pt x="776" y="3271"/>
                    <a:pt x="731" y="3209"/>
                    <a:pt x="692" y="3137"/>
                  </a:cubicBezTo>
                  <a:lnTo>
                    <a:pt x="692" y="3137"/>
                  </a:lnTo>
                  <a:cubicBezTo>
                    <a:pt x="698" y="3153"/>
                    <a:pt x="693" y="3162"/>
                    <a:pt x="686" y="3162"/>
                  </a:cubicBezTo>
                  <a:cubicBezTo>
                    <a:pt x="680" y="3162"/>
                    <a:pt x="674" y="3157"/>
                    <a:pt x="669" y="3148"/>
                  </a:cubicBezTo>
                  <a:lnTo>
                    <a:pt x="671" y="3144"/>
                  </a:lnTo>
                  <a:lnTo>
                    <a:pt x="671" y="3144"/>
                  </a:lnTo>
                  <a:cubicBezTo>
                    <a:pt x="671" y="3144"/>
                    <a:pt x="671" y="3144"/>
                    <a:pt x="671" y="3144"/>
                  </a:cubicBezTo>
                  <a:cubicBezTo>
                    <a:pt x="669" y="3144"/>
                    <a:pt x="665" y="3142"/>
                    <a:pt x="658" y="3137"/>
                  </a:cubicBezTo>
                  <a:cubicBezTo>
                    <a:pt x="651" y="3119"/>
                    <a:pt x="655" y="3113"/>
                    <a:pt x="661" y="3113"/>
                  </a:cubicBezTo>
                  <a:cubicBezTo>
                    <a:pt x="665" y="3113"/>
                    <a:pt x="670" y="3116"/>
                    <a:pt x="675" y="3120"/>
                  </a:cubicBezTo>
                  <a:lnTo>
                    <a:pt x="658" y="3092"/>
                  </a:lnTo>
                  <a:cubicBezTo>
                    <a:pt x="658" y="3090"/>
                    <a:pt x="659" y="3089"/>
                    <a:pt x="660" y="3089"/>
                  </a:cubicBezTo>
                  <a:cubicBezTo>
                    <a:pt x="662" y="3089"/>
                    <a:pt x="667" y="3092"/>
                    <a:pt x="675" y="3092"/>
                  </a:cubicBezTo>
                  <a:cubicBezTo>
                    <a:pt x="658" y="3086"/>
                    <a:pt x="658" y="3030"/>
                    <a:pt x="636" y="3019"/>
                  </a:cubicBezTo>
                  <a:lnTo>
                    <a:pt x="641" y="3013"/>
                  </a:lnTo>
                  <a:cubicBezTo>
                    <a:pt x="602" y="2941"/>
                    <a:pt x="591" y="2907"/>
                    <a:pt x="568" y="2845"/>
                  </a:cubicBezTo>
                  <a:cubicBezTo>
                    <a:pt x="567" y="2846"/>
                    <a:pt x="566" y="2846"/>
                    <a:pt x="565" y="2846"/>
                  </a:cubicBezTo>
                  <a:cubicBezTo>
                    <a:pt x="556" y="2846"/>
                    <a:pt x="550" y="2822"/>
                    <a:pt x="535" y="2806"/>
                  </a:cubicBezTo>
                  <a:cubicBezTo>
                    <a:pt x="524" y="2761"/>
                    <a:pt x="524" y="2705"/>
                    <a:pt x="507" y="2649"/>
                  </a:cubicBezTo>
                  <a:cubicBezTo>
                    <a:pt x="498" y="2630"/>
                    <a:pt x="496" y="2627"/>
                    <a:pt x="493" y="2627"/>
                  </a:cubicBezTo>
                  <a:cubicBezTo>
                    <a:pt x="493" y="2627"/>
                    <a:pt x="492" y="2627"/>
                    <a:pt x="491" y="2627"/>
                  </a:cubicBezTo>
                  <a:cubicBezTo>
                    <a:pt x="490" y="2627"/>
                    <a:pt x="488" y="2626"/>
                    <a:pt x="484" y="2621"/>
                  </a:cubicBezTo>
                  <a:cubicBezTo>
                    <a:pt x="493" y="2617"/>
                    <a:pt x="488" y="2580"/>
                    <a:pt x="491" y="2580"/>
                  </a:cubicBezTo>
                  <a:lnTo>
                    <a:pt x="491" y="2580"/>
                  </a:lnTo>
                  <a:cubicBezTo>
                    <a:pt x="492" y="2580"/>
                    <a:pt x="493" y="2582"/>
                    <a:pt x="496" y="2588"/>
                  </a:cubicBezTo>
                  <a:cubicBezTo>
                    <a:pt x="484" y="2521"/>
                    <a:pt x="473" y="2504"/>
                    <a:pt x="462" y="2414"/>
                  </a:cubicBezTo>
                  <a:cubicBezTo>
                    <a:pt x="457" y="2423"/>
                    <a:pt x="457" y="2432"/>
                    <a:pt x="453" y="2432"/>
                  </a:cubicBezTo>
                  <a:cubicBezTo>
                    <a:pt x="453" y="2432"/>
                    <a:pt x="452" y="2432"/>
                    <a:pt x="451" y="2431"/>
                  </a:cubicBezTo>
                  <a:cubicBezTo>
                    <a:pt x="451" y="2416"/>
                    <a:pt x="455" y="2396"/>
                    <a:pt x="460" y="2396"/>
                  </a:cubicBezTo>
                  <a:cubicBezTo>
                    <a:pt x="461" y="2396"/>
                    <a:pt x="461" y="2397"/>
                    <a:pt x="462" y="2397"/>
                  </a:cubicBezTo>
                  <a:cubicBezTo>
                    <a:pt x="434" y="2297"/>
                    <a:pt x="496" y="2173"/>
                    <a:pt x="479" y="2089"/>
                  </a:cubicBezTo>
                  <a:lnTo>
                    <a:pt x="479" y="2089"/>
                  </a:lnTo>
                  <a:lnTo>
                    <a:pt x="479" y="2011"/>
                  </a:lnTo>
                  <a:cubicBezTo>
                    <a:pt x="480" y="2003"/>
                    <a:pt x="481" y="2001"/>
                    <a:pt x="482" y="2001"/>
                  </a:cubicBezTo>
                  <a:cubicBezTo>
                    <a:pt x="484" y="2001"/>
                    <a:pt x="486" y="2018"/>
                    <a:pt x="490" y="2018"/>
                  </a:cubicBezTo>
                  <a:cubicBezTo>
                    <a:pt x="492" y="2018"/>
                    <a:pt x="493" y="2016"/>
                    <a:pt x="496" y="2011"/>
                  </a:cubicBezTo>
                  <a:cubicBezTo>
                    <a:pt x="490" y="1966"/>
                    <a:pt x="501" y="1933"/>
                    <a:pt x="507" y="1899"/>
                  </a:cubicBezTo>
                  <a:cubicBezTo>
                    <a:pt x="518" y="1865"/>
                    <a:pt x="529" y="1837"/>
                    <a:pt x="529" y="1798"/>
                  </a:cubicBezTo>
                  <a:cubicBezTo>
                    <a:pt x="552" y="1776"/>
                    <a:pt x="574" y="1731"/>
                    <a:pt x="585" y="1681"/>
                  </a:cubicBezTo>
                  <a:cubicBezTo>
                    <a:pt x="596" y="1658"/>
                    <a:pt x="602" y="1630"/>
                    <a:pt x="608" y="1608"/>
                  </a:cubicBezTo>
                  <a:cubicBezTo>
                    <a:pt x="619" y="1585"/>
                    <a:pt x="630" y="1563"/>
                    <a:pt x="647" y="1552"/>
                  </a:cubicBezTo>
                  <a:lnTo>
                    <a:pt x="636" y="1552"/>
                  </a:lnTo>
                  <a:cubicBezTo>
                    <a:pt x="636" y="1529"/>
                    <a:pt x="652" y="1529"/>
                    <a:pt x="658" y="1518"/>
                  </a:cubicBezTo>
                  <a:lnTo>
                    <a:pt x="658" y="1518"/>
                  </a:lnTo>
                  <a:cubicBezTo>
                    <a:pt x="654" y="1518"/>
                    <a:pt x="646" y="1528"/>
                    <a:pt x="643" y="1528"/>
                  </a:cubicBezTo>
                  <a:cubicBezTo>
                    <a:pt x="642" y="1528"/>
                    <a:pt x="641" y="1526"/>
                    <a:pt x="641" y="1524"/>
                  </a:cubicBezTo>
                  <a:cubicBezTo>
                    <a:pt x="669" y="1445"/>
                    <a:pt x="725" y="1372"/>
                    <a:pt x="770" y="1300"/>
                  </a:cubicBezTo>
                  <a:cubicBezTo>
                    <a:pt x="798" y="1266"/>
                    <a:pt x="826" y="1238"/>
                    <a:pt x="854" y="1204"/>
                  </a:cubicBezTo>
                  <a:lnTo>
                    <a:pt x="893" y="1154"/>
                  </a:lnTo>
                  <a:lnTo>
                    <a:pt x="944" y="1109"/>
                  </a:lnTo>
                  <a:cubicBezTo>
                    <a:pt x="983" y="1064"/>
                    <a:pt x="932" y="1053"/>
                    <a:pt x="1000" y="1008"/>
                  </a:cubicBezTo>
                  <a:lnTo>
                    <a:pt x="1000" y="1036"/>
                  </a:lnTo>
                  <a:cubicBezTo>
                    <a:pt x="1033" y="986"/>
                    <a:pt x="1084" y="947"/>
                    <a:pt x="1134" y="902"/>
                  </a:cubicBezTo>
                  <a:cubicBezTo>
                    <a:pt x="1184" y="863"/>
                    <a:pt x="1235" y="829"/>
                    <a:pt x="1280" y="784"/>
                  </a:cubicBezTo>
                  <a:lnTo>
                    <a:pt x="1280" y="784"/>
                  </a:lnTo>
                  <a:cubicBezTo>
                    <a:pt x="1280" y="796"/>
                    <a:pt x="1280" y="796"/>
                    <a:pt x="1268" y="807"/>
                  </a:cubicBezTo>
                  <a:cubicBezTo>
                    <a:pt x="1296" y="801"/>
                    <a:pt x="1352" y="756"/>
                    <a:pt x="1347" y="745"/>
                  </a:cubicBezTo>
                  <a:cubicBezTo>
                    <a:pt x="1350" y="744"/>
                    <a:pt x="1353" y="744"/>
                    <a:pt x="1355" y="744"/>
                  </a:cubicBezTo>
                  <a:cubicBezTo>
                    <a:pt x="1362" y="744"/>
                    <a:pt x="1360" y="751"/>
                    <a:pt x="1369" y="751"/>
                  </a:cubicBezTo>
                  <a:cubicBezTo>
                    <a:pt x="1392" y="745"/>
                    <a:pt x="1420" y="706"/>
                    <a:pt x="1436" y="706"/>
                  </a:cubicBezTo>
                  <a:lnTo>
                    <a:pt x="1436" y="706"/>
                  </a:lnTo>
                  <a:cubicBezTo>
                    <a:pt x="1436" y="706"/>
                    <a:pt x="1431" y="712"/>
                    <a:pt x="1425" y="717"/>
                  </a:cubicBezTo>
                  <a:cubicBezTo>
                    <a:pt x="1436" y="706"/>
                    <a:pt x="1498" y="684"/>
                    <a:pt x="1476" y="678"/>
                  </a:cubicBezTo>
                  <a:cubicBezTo>
                    <a:pt x="1520" y="667"/>
                    <a:pt x="1554" y="639"/>
                    <a:pt x="1593" y="633"/>
                  </a:cubicBezTo>
                  <a:cubicBezTo>
                    <a:pt x="1610" y="611"/>
                    <a:pt x="1672" y="611"/>
                    <a:pt x="1672" y="588"/>
                  </a:cubicBezTo>
                  <a:cubicBezTo>
                    <a:pt x="1672" y="594"/>
                    <a:pt x="1676" y="596"/>
                    <a:pt x="1683" y="596"/>
                  </a:cubicBezTo>
                  <a:cubicBezTo>
                    <a:pt x="1706" y="596"/>
                    <a:pt x="1757" y="573"/>
                    <a:pt x="1778" y="560"/>
                  </a:cubicBezTo>
                  <a:lnTo>
                    <a:pt x="1778" y="560"/>
                  </a:lnTo>
                  <a:cubicBezTo>
                    <a:pt x="1775" y="566"/>
                    <a:pt x="1782" y="566"/>
                    <a:pt x="1789" y="566"/>
                  </a:cubicBezTo>
                  <a:cubicBezTo>
                    <a:pt x="1795" y="566"/>
                    <a:pt x="1800" y="566"/>
                    <a:pt x="1795" y="572"/>
                  </a:cubicBezTo>
                  <a:cubicBezTo>
                    <a:pt x="1828" y="566"/>
                    <a:pt x="1856" y="555"/>
                    <a:pt x="1851" y="544"/>
                  </a:cubicBezTo>
                  <a:lnTo>
                    <a:pt x="1851" y="544"/>
                  </a:lnTo>
                  <a:cubicBezTo>
                    <a:pt x="1857" y="545"/>
                    <a:pt x="1863" y="545"/>
                    <a:pt x="1870" y="545"/>
                  </a:cubicBezTo>
                  <a:cubicBezTo>
                    <a:pt x="1913" y="545"/>
                    <a:pt x="1952" y="521"/>
                    <a:pt x="1984" y="521"/>
                  </a:cubicBezTo>
                  <a:cubicBezTo>
                    <a:pt x="1993" y="521"/>
                    <a:pt x="2000" y="523"/>
                    <a:pt x="2008" y="527"/>
                  </a:cubicBezTo>
                  <a:cubicBezTo>
                    <a:pt x="2030" y="521"/>
                    <a:pt x="2052" y="516"/>
                    <a:pt x="2075" y="510"/>
                  </a:cubicBezTo>
                  <a:cubicBezTo>
                    <a:pt x="2103" y="504"/>
                    <a:pt x="2125" y="504"/>
                    <a:pt x="2148" y="499"/>
                  </a:cubicBezTo>
                  <a:cubicBezTo>
                    <a:pt x="2184" y="494"/>
                    <a:pt x="2220" y="486"/>
                    <a:pt x="2256" y="486"/>
                  </a:cubicBezTo>
                  <a:cubicBezTo>
                    <a:pt x="2265" y="486"/>
                    <a:pt x="2274" y="487"/>
                    <a:pt x="2282" y="488"/>
                  </a:cubicBezTo>
                  <a:cubicBezTo>
                    <a:pt x="2282" y="504"/>
                    <a:pt x="2187" y="488"/>
                    <a:pt x="2187" y="510"/>
                  </a:cubicBezTo>
                  <a:cubicBezTo>
                    <a:pt x="2250" y="497"/>
                    <a:pt x="2294" y="491"/>
                    <a:pt x="2348" y="491"/>
                  </a:cubicBezTo>
                  <a:cubicBezTo>
                    <a:pt x="2365" y="491"/>
                    <a:pt x="2384" y="492"/>
                    <a:pt x="2405" y="493"/>
                  </a:cubicBezTo>
                  <a:cubicBezTo>
                    <a:pt x="2422" y="497"/>
                    <a:pt x="2407" y="502"/>
                    <a:pt x="2396" y="503"/>
                  </a:cubicBezTo>
                  <a:lnTo>
                    <a:pt x="2396" y="503"/>
                  </a:lnTo>
                  <a:cubicBezTo>
                    <a:pt x="2401" y="503"/>
                    <a:pt x="2406" y="503"/>
                    <a:pt x="2411" y="503"/>
                  </a:cubicBezTo>
                  <a:cubicBezTo>
                    <a:pt x="2443" y="503"/>
                    <a:pt x="2474" y="511"/>
                    <a:pt x="2506" y="516"/>
                  </a:cubicBezTo>
                  <a:cubicBezTo>
                    <a:pt x="2545" y="521"/>
                    <a:pt x="2583" y="521"/>
                    <a:pt x="2622" y="526"/>
                  </a:cubicBezTo>
                  <a:lnTo>
                    <a:pt x="2622" y="526"/>
                  </a:lnTo>
                  <a:cubicBezTo>
                    <a:pt x="2623" y="511"/>
                    <a:pt x="2687" y="515"/>
                    <a:pt x="2696" y="510"/>
                  </a:cubicBezTo>
                  <a:lnTo>
                    <a:pt x="2696" y="510"/>
                  </a:lnTo>
                  <a:cubicBezTo>
                    <a:pt x="2664" y="532"/>
                    <a:pt x="2763" y="533"/>
                    <a:pt x="2719" y="560"/>
                  </a:cubicBezTo>
                  <a:cubicBezTo>
                    <a:pt x="2730" y="560"/>
                    <a:pt x="2741" y="560"/>
                    <a:pt x="2741" y="549"/>
                  </a:cubicBezTo>
                  <a:cubicBezTo>
                    <a:pt x="2753" y="555"/>
                    <a:pt x="2758" y="560"/>
                    <a:pt x="2741" y="566"/>
                  </a:cubicBezTo>
                  <a:cubicBezTo>
                    <a:pt x="2755" y="567"/>
                    <a:pt x="2765" y="568"/>
                    <a:pt x="2772" y="568"/>
                  </a:cubicBezTo>
                  <a:cubicBezTo>
                    <a:pt x="2779" y="568"/>
                    <a:pt x="2783" y="567"/>
                    <a:pt x="2788" y="567"/>
                  </a:cubicBezTo>
                  <a:cubicBezTo>
                    <a:pt x="2796" y="567"/>
                    <a:pt x="2803" y="569"/>
                    <a:pt x="2825" y="577"/>
                  </a:cubicBezTo>
                  <a:cubicBezTo>
                    <a:pt x="2825" y="577"/>
                    <a:pt x="2814" y="577"/>
                    <a:pt x="2809" y="583"/>
                  </a:cubicBezTo>
                  <a:cubicBezTo>
                    <a:pt x="2831" y="583"/>
                    <a:pt x="2859" y="583"/>
                    <a:pt x="2898" y="600"/>
                  </a:cubicBezTo>
                  <a:cubicBezTo>
                    <a:pt x="2895" y="600"/>
                    <a:pt x="2895" y="602"/>
                    <a:pt x="2894" y="602"/>
                  </a:cubicBezTo>
                  <a:lnTo>
                    <a:pt x="2894" y="602"/>
                  </a:lnTo>
                  <a:cubicBezTo>
                    <a:pt x="2892" y="601"/>
                    <a:pt x="2889" y="600"/>
                    <a:pt x="2887" y="600"/>
                  </a:cubicBezTo>
                  <a:lnTo>
                    <a:pt x="2887" y="600"/>
                  </a:lnTo>
                  <a:cubicBezTo>
                    <a:pt x="2891" y="601"/>
                    <a:pt x="2893" y="602"/>
                    <a:pt x="2894" y="602"/>
                  </a:cubicBezTo>
                  <a:cubicBezTo>
                    <a:pt x="2894" y="602"/>
                    <a:pt x="2894" y="602"/>
                    <a:pt x="2894" y="602"/>
                  </a:cubicBezTo>
                  <a:lnTo>
                    <a:pt x="2894" y="602"/>
                  </a:lnTo>
                  <a:cubicBezTo>
                    <a:pt x="2958" y="622"/>
                    <a:pt x="3007" y="629"/>
                    <a:pt x="3072" y="667"/>
                  </a:cubicBezTo>
                  <a:cubicBezTo>
                    <a:pt x="3044" y="672"/>
                    <a:pt x="3094" y="684"/>
                    <a:pt x="3089" y="700"/>
                  </a:cubicBezTo>
                  <a:cubicBezTo>
                    <a:pt x="3105" y="706"/>
                    <a:pt x="3117" y="712"/>
                    <a:pt x="3128" y="717"/>
                  </a:cubicBezTo>
                  <a:lnTo>
                    <a:pt x="3117" y="700"/>
                  </a:lnTo>
                  <a:lnTo>
                    <a:pt x="3117" y="700"/>
                  </a:lnTo>
                  <a:cubicBezTo>
                    <a:pt x="3150" y="717"/>
                    <a:pt x="3184" y="723"/>
                    <a:pt x="3206" y="745"/>
                  </a:cubicBezTo>
                  <a:lnTo>
                    <a:pt x="3178" y="740"/>
                  </a:lnTo>
                  <a:lnTo>
                    <a:pt x="3240" y="768"/>
                  </a:lnTo>
                  <a:lnTo>
                    <a:pt x="3212" y="745"/>
                  </a:lnTo>
                  <a:lnTo>
                    <a:pt x="3212" y="745"/>
                  </a:lnTo>
                  <a:cubicBezTo>
                    <a:pt x="3217" y="747"/>
                    <a:pt x="3221" y="748"/>
                    <a:pt x="3223" y="748"/>
                  </a:cubicBezTo>
                  <a:cubicBezTo>
                    <a:pt x="3233" y="748"/>
                    <a:pt x="3230" y="739"/>
                    <a:pt x="3236" y="739"/>
                  </a:cubicBezTo>
                  <a:cubicBezTo>
                    <a:pt x="3239" y="739"/>
                    <a:pt x="3244" y="742"/>
                    <a:pt x="3257" y="751"/>
                  </a:cubicBezTo>
                  <a:cubicBezTo>
                    <a:pt x="3251" y="751"/>
                    <a:pt x="3290" y="773"/>
                    <a:pt x="3301" y="796"/>
                  </a:cubicBezTo>
                  <a:cubicBezTo>
                    <a:pt x="3318" y="801"/>
                    <a:pt x="3335" y="807"/>
                    <a:pt x="3352" y="824"/>
                  </a:cubicBezTo>
                  <a:cubicBezTo>
                    <a:pt x="3357" y="835"/>
                    <a:pt x="3341" y="840"/>
                    <a:pt x="3341" y="846"/>
                  </a:cubicBezTo>
                  <a:cubicBezTo>
                    <a:pt x="3342" y="846"/>
                    <a:pt x="3343" y="846"/>
                    <a:pt x="3344" y="846"/>
                  </a:cubicBezTo>
                  <a:cubicBezTo>
                    <a:pt x="3366" y="846"/>
                    <a:pt x="3407" y="884"/>
                    <a:pt x="3430" y="894"/>
                  </a:cubicBezTo>
                  <a:lnTo>
                    <a:pt x="3430" y="894"/>
                  </a:lnTo>
                  <a:cubicBezTo>
                    <a:pt x="3427" y="895"/>
                    <a:pt x="3425" y="899"/>
                    <a:pt x="3425" y="902"/>
                  </a:cubicBezTo>
                  <a:lnTo>
                    <a:pt x="3441" y="902"/>
                  </a:lnTo>
                  <a:cubicBezTo>
                    <a:pt x="3453" y="919"/>
                    <a:pt x="3453" y="919"/>
                    <a:pt x="3447" y="924"/>
                  </a:cubicBezTo>
                  <a:cubicBezTo>
                    <a:pt x="3455" y="932"/>
                    <a:pt x="3459" y="935"/>
                    <a:pt x="3461" y="935"/>
                  </a:cubicBezTo>
                  <a:cubicBezTo>
                    <a:pt x="3466" y="935"/>
                    <a:pt x="3463" y="926"/>
                    <a:pt x="3466" y="926"/>
                  </a:cubicBezTo>
                  <a:cubicBezTo>
                    <a:pt x="3468" y="926"/>
                    <a:pt x="3473" y="930"/>
                    <a:pt x="3484" y="944"/>
                  </a:cubicBezTo>
                  <a:lnTo>
                    <a:pt x="3484" y="944"/>
                  </a:lnTo>
                  <a:cubicBezTo>
                    <a:pt x="3482" y="944"/>
                    <a:pt x="3480" y="944"/>
                    <a:pt x="3475" y="941"/>
                  </a:cubicBezTo>
                  <a:lnTo>
                    <a:pt x="3475" y="941"/>
                  </a:lnTo>
                  <a:cubicBezTo>
                    <a:pt x="3520" y="986"/>
                    <a:pt x="3570" y="1014"/>
                    <a:pt x="3598" y="1059"/>
                  </a:cubicBezTo>
                  <a:cubicBezTo>
                    <a:pt x="3598" y="1064"/>
                    <a:pt x="3597" y="1066"/>
                    <a:pt x="3595" y="1066"/>
                  </a:cubicBezTo>
                  <a:cubicBezTo>
                    <a:pt x="3589" y="1066"/>
                    <a:pt x="3574" y="1046"/>
                    <a:pt x="3568" y="1046"/>
                  </a:cubicBezTo>
                  <a:cubicBezTo>
                    <a:pt x="3566" y="1046"/>
                    <a:pt x="3565" y="1048"/>
                    <a:pt x="3565" y="1053"/>
                  </a:cubicBezTo>
                  <a:cubicBezTo>
                    <a:pt x="3593" y="1081"/>
                    <a:pt x="3626" y="1109"/>
                    <a:pt x="3654" y="1137"/>
                  </a:cubicBezTo>
                  <a:cubicBezTo>
                    <a:pt x="3688" y="1165"/>
                    <a:pt x="3710" y="1199"/>
                    <a:pt x="3733" y="1227"/>
                  </a:cubicBezTo>
                  <a:lnTo>
                    <a:pt x="3727" y="1216"/>
                  </a:lnTo>
                  <a:cubicBezTo>
                    <a:pt x="3728" y="1215"/>
                    <a:pt x="3729" y="1215"/>
                    <a:pt x="3730" y="1215"/>
                  </a:cubicBezTo>
                  <a:cubicBezTo>
                    <a:pt x="3754" y="1215"/>
                    <a:pt x="3751" y="1270"/>
                    <a:pt x="3781" y="1293"/>
                  </a:cubicBezTo>
                  <a:lnTo>
                    <a:pt x="3781" y="1293"/>
                  </a:lnTo>
                  <a:cubicBezTo>
                    <a:pt x="3779" y="1292"/>
                    <a:pt x="3778" y="1292"/>
                    <a:pt x="3776" y="1292"/>
                  </a:cubicBezTo>
                  <a:cubicBezTo>
                    <a:pt x="3771" y="1292"/>
                    <a:pt x="3766" y="1294"/>
                    <a:pt x="3766" y="1294"/>
                  </a:cubicBezTo>
                  <a:cubicBezTo>
                    <a:pt x="3794" y="1344"/>
                    <a:pt x="3828" y="1384"/>
                    <a:pt x="3878" y="1451"/>
                  </a:cubicBezTo>
                  <a:lnTo>
                    <a:pt x="3867" y="1445"/>
                  </a:lnTo>
                  <a:lnTo>
                    <a:pt x="3867" y="1445"/>
                  </a:lnTo>
                  <a:cubicBezTo>
                    <a:pt x="3873" y="1479"/>
                    <a:pt x="3901" y="1524"/>
                    <a:pt x="3912" y="1552"/>
                  </a:cubicBezTo>
                  <a:cubicBezTo>
                    <a:pt x="3916" y="1559"/>
                    <a:pt x="3922" y="1570"/>
                    <a:pt x="3926" y="1570"/>
                  </a:cubicBezTo>
                  <a:cubicBezTo>
                    <a:pt x="3928" y="1570"/>
                    <a:pt x="3929" y="1568"/>
                    <a:pt x="3929" y="1563"/>
                  </a:cubicBezTo>
                  <a:cubicBezTo>
                    <a:pt x="3940" y="1619"/>
                    <a:pt x="3957" y="1664"/>
                    <a:pt x="3979" y="1709"/>
                  </a:cubicBezTo>
                  <a:cubicBezTo>
                    <a:pt x="4001" y="1753"/>
                    <a:pt x="4018" y="1798"/>
                    <a:pt x="4013" y="1843"/>
                  </a:cubicBezTo>
                  <a:cubicBezTo>
                    <a:pt x="4013" y="1835"/>
                    <a:pt x="4007" y="1827"/>
                    <a:pt x="4006" y="1827"/>
                  </a:cubicBezTo>
                  <a:lnTo>
                    <a:pt x="4006" y="1827"/>
                  </a:lnTo>
                  <a:cubicBezTo>
                    <a:pt x="4005" y="1827"/>
                    <a:pt x="4005" y="1828"/>
                    <a:pt x="4007" y="1832"/>
                  </a:cubicBezTo>
                  <a:lnTo>
                    <a:pt x="4029" y="1905"/>
                  </a:lnTo>
                  <a:cubicBezTo>
                    <a:pt x="4041" y="1899"/>
                    <a:pt x="4035" y="1893"/>
                    <a:pt x="4035" y="1877"/>
                  </a:cubicBezTo>
                  <a:lnTo>
                    <a:pt x="4035" y="1877"/>
                  </a:lnTo>
                  <a:cubicBezTo>
                    <a:pt x="4046" y="1882"/>
                    <a:pt x="4057" y="1905"/>
                    <a:pt x="4063" y="1921"/>
                  </a:cubicBezTo>
                  <a:cubicBezTo>
                    <a:pt x="4058" y="1912"/>
                    <a:pt x="4055" y="1908"/>
                    <a:pt x="4052" y="1908"/>
                  </a:cubicBezTo>
                  <a:cubicBezTo>
                    <a:pt x="4046" y="1908"/>
                    <a:pt x="4045" y="1932"/>
                    <a:pt x="4041" y="1944"/>
                  </a:cubicBezTo>
                  <a:cubicBezTo>
                    <a:pt x="4043" y="1942"/>
                    <a:pt x="4044" y="1941"/>
                    <a:pt x="4045" y="1941"/>
                  </a:cubicBezTo>
                  <a:cubicBezTo>
                    <a:pt x="4047" y="1941"/>
                    <a:pt x="4048" y="1944"/>
                    <a:pt x="4052" y="1944"/>
                  </a:cubicBezTo>
                  <a:cubicBezTo>
                    <a:pt x="4041" y="1989"/>
                    <a:pt x="4074" y="1944"/>
                    <a:pt x="4069" y="2005"/>
                  </a:cubicBezTo>
                  <a:lnTo>
                    <a:pt x="4063" y="2005"/>
                  </a:lnTo>
                  <a:cubicBezTo>
                    <a:pt x="4069" y="2022"/>
                    <a:pt x="4080" y="2045"/>
                    <a:pt x="4080" y="2067"/>
                  </a:cubicBezTo>
                  <a:cubicBezTo>
                    <a:pt x="4078" y="2069"/>
                    <a:pt x="4077" y="2069"/>
                    <a:pt x="4076" y="2069"/>
                  </a:cubicBezTo>
                  <a:cubicBezTo>
                    <a:pt x="4070" y="2069"/>
                    <a:pt x="4073" y="2045"/>
                    <a:pt x="4063" y="2045"/>
                  </a:cubicBezTo>
                  <a:lnTo>
                    <a:pt x="4063" y="2045"/>
                  </a:lnTo>
                  <a:cubicBezTo>
                    <a:pt x="4069" y="2073"/>
                    <a:pt x="4097" y="2106"/>
                    <a:pt x="4085" y="2134"/>
                  </a:cubicBezTo>
                  <a:cubicBezTo>
                    <a:pt x="4080" y="2123"/>
                    <a:pt x="4080" y="2101"/>
                    <a:pt x="4074" y="2089"/>
                  </a:cubicBezTo>
                  <a:cubicBezTo>
                    <a:pt x="4063" y="2123"/>
                    <a:pt x="4063" y="2123"/>
                    <a:pt x="4063" y="2145"/>
                  </a:cubicBezTo>
                  <a:lnTo>
                    <a:pt x="4063" y="2185"/>
                  </a:lnTo>
                  <a:cubicBezTo>
                    <a:pt x="4097" y="2224"/>
                    <a:pt x="4080" y="2269"/>
                    <a:pt x="4097" y="2319"/>
                  </a:cubicBezTo>
                  <a:cubicBezTo>
                    <a:pt x="4090" y="2300"/>
                    <a:pt x="4087" y="2295"/>
                    <a:pt x="4085" y="2295"/>
                  </a:cubicBezTo>
                  <a:cubicBezTo>
                    <a:pt x="4081" y="2295"/>
                    <a:pt x="4080" y="2308"/>
                    <a:pt x="4072" y="2308"/>
                  </a:cubicBezTo>
                  <a:cubicBezTo>
                    <a:pt x="4071" y="2308"/>
                    <a:pt x="4070" y="2308"/>
                    <a:pt x="4069" y="2308"/>
                  </a:cubicBezTo>
                  <a:cubicBezTo>
                    <a:pt x="4064" y="2322"/>
                    <a:pt x="4063" y="2337"/>
                    <a:pt x="4059" y="2337"/>
                  </a:cubicBezTo>
                  <a:cubicBezTo>
                    <a:pt x="4059" y="2337"/>
                    <a:pt x="4058" y="2337"/>
                    <a:pt x="4057" y="2336"/>
                  </a:cubicBezTo>
                  <a:lnTo>
                    <a:pt x="4057" y="2336"/>
                  </a:lnTo>
                  <a:cubicBezTo>
                    <a:pt x="4069" y="2364"/>
                    <a:pt x="4046" y="2381"/>
                    <a:pt x="4063" y="2414"/>
                  </a:cubicBezTo>
                  <a:cubicBezTo>
                    <a:pt x="4058" y="2414"/>
                    <a:pt x="4058" y="2437"/>
                    <a:pt x="4049" y="2437"/>
                  </a:cubicBezTo>
                  <a:cubicBezTo>
                    <a:pt x="4048" y="2437"/>
                    <a:pt x="4047" y="2437"/>
                    <a:pt x="4046" y="2437"/>
                  </a:cubicBezTo>
                  <a:lnTo>
                    <a:pt x="4046" y="2437"/>
                  </a:lnTo>
                  <a:cubicBezTo>
                    <a:pt x="4048" y="2447"/>
                    <a:pt x="4050" y="2450"/>
                    <a:pt x="4051" y="2450"/>
                  </a:cubicBezTo>
                  <a:cubicBezTo>
                    <a:pt x="4055" y="2450"/>
                    <a:pt x="4059" y="2431"/>
                    <a:pt x="4063" y="2431"/>
                  </a:cubicBezTo>
                  <a:lnTo>
                    <a:pt x="4063" y="2431"/>
                  </a:lnTo>
                  <a:cubicBezTo>
                    <a:pt x="4074" y="2487"/>
                    <a:pt x="4029" y="2549"/>
                    <a:pt x="4041" y="2621"/>
                  </a:cubicBezTo>
                  <a:cubicBezTo>
                    <a:pt x="4035" y="2689"/>
                    <a:pt x="4046" y="2700"/>
                    <a:pt x="4041" y="2761"/>
                  </a:cubicBezTo>
                  <a:cubicBezTo>
                    <a:pt x="4038" y="2765"/>
                    <a:pt x="4037" y="2766"/>
                    <a:pt x="4035" y="2766"/>
                  </a:cubicBezTo>
                  <a:cubicBezTo>
                    <a:pt x="4029" y="2766"/>
                    <a:pt x="4029" y="2745"/>
                    <a:pt x="4029" y="2745"/>
                  </a:cubicBezTo>
                  <a:cubicBezTo>
                    <a:pt x="4013" y="2773"/>
                    <a:pt x="4013" y="2795"/>
                    <a:pt x="4007" y="2829"/>
                  </a:cubicBezTo>
                  <a:cubicBezTo>
                    <a:pt x="4005" y="2824"/>
                    <a:pt x="4002" y="2822"/>
                    <a:pt x="4000" y="2822"/>
                  </a:cubicBezTo>
                  <a:cubicBezTo>
                    <a:pt x="3997" y="2822"/>
                    <a:pt x="3994" y="2825"/>
                    <a:pt x="3990" y="2829"/>
                  </a:cubicBezTo>
                  <a:cubicBezTo>
                    <a:pt x="3985" y="2857"/>
                    <a:pt x="4001" y="2851"/>
                    <a:pt x="3985" y="2879"/>
                  </a:cubicBezTo>
                  <a:cubicBezTo>
                    <a:pt x="3979" y="2873"/>
                    <a:pt x="3973" y="2862"/>
                    <a:pt x="3973" y="2851"/>
                  </a:cubicBezTo>
                  <a:cubicBezTo>
                    <a:pt x="3968" y="2879"/>
                    <a:pt x="3968" y="2907"/>
                    <a:pt x="3962" y="2941"/>
                  </a:cubicBezTo>
                  <a:cubicBezTo>
                    <a:pt x="3951" y="2941"/>
                    <a:pt x="3957" y="2918"/>
                    <a:pt x="3957" y="2907"/>
                  </a:cubicBezTo>
                  <a:lnTo>
                    <a:pt x="3957" y="2907"/>
                  </a:lnTo>
                  <a:cubicBezTo>
                    <a:pt x="3951" y="2923"/>
                    <a:pt x="3946" y="2942"/>
                    <a:pt x="3943" y="2959"/>
                  </a:cubicBezTo>
                  <a:lnTo>
                    <a:pt x="3943" y="2959"/>
                  </a:lnTo>
                  <a:cubicBezTo>
                    <a:pt x="3948" y="2944"/>
                    <a:pt x="3958" y="2941"/>
                    <a:pt x="3962" y="2941"/>
                  </a:cubicBezTo>
                  <a:lnTo>
                    <a:pt x="3962" y="2941"/>
                  </a:lnTo>
                  <a:lnTo>
                    <a:pt x="3957" y="2963"/>
                  </a:lnTo>
                  <a:cubicBezTo>
                    <a:pt x="3990" y="2952"/>
                    <a:pt x="3985" y="2879"/>
                    <a:pt x="4001" y="2840"/>
                  </a:cubicBezTo>
                  <a:lnTo>
                    <a:pt x="4013" y="2862"/>
                  </a:lnTo>
                  <a:lnTo>
                    <a:pt x="4013" y="2817"/>
                  </a:lnTo>
                  <a:cubicBezTo>
                    <a:pt x="4015" y="2815"/>
                    <a:pt x="4019" y="2812"/>
                    <a:pt x="4022" y="2812"/>
                  </a:cubicBezTo>
                  <a:cubicBezTo>
                    <a:pt x="4026" y="2812"/>
                    <a:pt x="4029" y="2816"/>
                    <a:pt x="4029" y="2829"/>
                  </a:cubicBezTo>
                  <a:cubicBezTo>
                    <a:pt x="4046" y="2801"/>
                    <a:pt x="4029" y="2801"/>
                    <a:pt x="4046" y="2778"/>
                  </a:cubicBezTo>
                  <a:lnTo>
                    <a:pt x="4046" y="2745"/>
                  </a:lnTo>
                  <a:cubicBezTo>
                    <a:pt x="4052" y="2756"/>
                    <a:pt x="4063" y="2745"/>
                    <a:pt x="4057" y="2761"/>
                  </a:cubicBezTo>
                  <a:cubicBezTo>
                    <a:pt x="4080" y="2711"/>
                    <a:pt x="4063" y="2672"/>
                    <a:pt x="4080" y="2655"/>
                  </a:cubicBezTo>
                  <a:lnTo>
                    <a:pt x="4080" y="2661"/>
                  </a:lnTo>
                  <a:cubicBezTo>
                    <a:pt x="4085" y="2624"/>
                    <a:pt x="4083" y="2623"/>
                    <a:pt x="4078" y="2623"/>
                  </a:cubicBezTo>
                  <a:cubicBezTo>
                    <a:pt x="4077" y="2623"/>
                    <a:pt x="4077" y="2623"/>
                    <a:pt x="4077" y="2623"/>
                  </a:cubicBezTo>
                  <a:cubicBezTo>
                    <a:pt x="4072" y="2623"/>
                    <a:pt x="4066" y="2622"/>
                    <a:pt x="4063" y="2593"/>
                  </a:cubicBezTo>
                  <a:lnTo>
                    <a:pt x="4102" y="2560"/>
                  </a:lnTo>
                  <a:lnTo>
                    <a:pt x="4091" y="2554"/>
                  </a:lnTo>
                  <a:cubicBezTo>
                    <a:pt x="4091" y="2543"/>
                    <a:pt x="4097" y="2532"/>
                    <a:pt x="4102" y="2532"/>
                  </a:cubicBezTo>
                  <a:cubicBezTo>
                    <a:pt x="4100" y="2523"/>
                    <a:pt x="4099" y="2520"/>
                    <a:pt x="4097" y="2520"/>
                  </a:cubicBezTo>
                  <a:cubicBezTo>
                    <a:pt x="4094" y="2520"/>
                    <a:pt x="4092" y="2526"/>
                    <a:pt x="4089" y="2526"/>
                  </a:cubicBezTo>
                  <a:cubicBezTo>
                    <a:pt x="4088" y="2526"/>
                    <a:pt x="4087" y="2524"/>
                    <a:pt x="4085" y="2521"/>
                  </a:cubicBezTo>
                  <a:cubicBezTo>
                    <a:pt x="4108" y="2481"/>
                    <a:pt x="4091" y="2414"/>
                    <a:pt x="4113" y="2409"/>
                  </a:cubicBezTo>
                  <a:cubicBezTo>
                    <a:pt x="4112" y="2407"/>
                    <a:pt x="4111" y="2407"/>
                    <a:pt x="4110" y="2407"/>
                  </a:cubicBezTo>
                  <a:cubicBezTo>
                    <a:pt x="4105" y="2407"/>
                    <a:pt x="4103" y="2419"/>
                    <a:pt x="4101" y="2419"/>
                  </a:cubicBezTo>
                  <a:cubicBezTo>
                    <a:pt x="4100" y="2419"/>
                    <a:pt x="4098" y="2415"/>
                    <a:pt x="4097" y="2403"/>
                  </a:cubicBezTo>
                  <a:cubicBezTo>
                    <a:pt x="4125" y="2392"/>
                    <a:pt x="4097" y="2358"/>
                    <a:pt x="4108" y="2325"/>
                  </a:cubicBezTo>
                  <a:lnTo>
                    <a:pt x="4108" y="2325"/>
                  </a:lnTo>
                  <a:cubicBezTo>
                    <a:pt x="4116" y="2332"/>
                    <a:pt x="4115" y="2350"/>
                    <a:pt x="4118" y="2350"/>
                  </a:cubicBezTo>
                  <a:cubicBezTo>
                    <a:pt x="4119" y="2350"/>
                    <a:pt x="4121" y="2346"/>
                    <a:pt x="4125" y="2336"/>
                  </a:cubicBezTo>
                  <a:cubicBezTo>
                    <a:pt x="4108" y="2313"/>
                    <a:pt x="4130" y="2269"/>
                    <a:pt x="4125" y="2235"/>
                  </a:cubicBezTo>
                  <a:cubicBezTo>
                    <a:pt x="4108" y="2235"/>
                    <a:pt x="4113" y="2173"/>
                    <a:pt x="4108" y="2129"/>
                  </a:cubicBezTo>
                  <a:cubicBezTo>
                    <a:pt x="4113" y="2129"/>
                    <a:pt x="4108" y="2033"/>
                    <a:pt x="4102" y="1989"/>
                  </a:cubicBezTo>
                  <a:lnTo>
                    <a:pt x="4108" y="1989"/>
                  </a:lnTo>
                  <a:cubicBezTo>
                    <a:pt x="4085" y="1983"/>
                    <a:pt x="4085" y="1938"/>
                    <a:pt x="4074" y="1905"/>
                  </a:cubicBezTo>
                  <a:lnTo>
                    <a:pt x="4074" y="1905"/>
                  </a:lnTo>
                  <a:cubicBezTo>
                    <a:pt x="4085" y="1905"/>
                    <a:pt x="4091" y="1910"/>
                    <a:pt x="4097" y="1927"/>
                  </a:cubicBezTo>
                  <a:cubicBezTo>
                    <a:pt x="4097" y="1916"/>
                    <a:pt x="4097" y="1905"/>
                    <a:pt x="4091" y="1893"/>
                  </a:cubicBezTo>
                  <a:cubicBezTo>
                    <a:pt x="4085" y="1888"/>
                    <a:pt x="4080" y="1877"/>
                    <a:pt x="4074" y="1860"/>
                  </a:cubicBezTo>
                  <a:lnTo>
                    <a:pt x="4074" y="1860"/>
                  </a:lnTo>
                  <a:lnTo>
                    <a:pt x="4085" y="1865"/>
                  </a:lnTo>
                  <a:cubicBezTo>
                    <a:pt x="4074" y="1821"/>
                    <a:pt x="4052" y="1781"/>
                    <a:pt x="4046" y="1731"/>
                  </a:cubicBezTo>
                  <a:cubicBezTo>
                    <a:pt x="4035" y="1731"/>
                    <a:pt x="4031" y="1753"/>
                    <a:pt x="4022" y="1753"/>
                  </a:cubicBezTo>
                  <a:cubicBezTo>
                    <a:pt x="4017" y="1753"/>
                    <a:pt x="4011" y="1748"/>
                    <a:pt x="4001" y="1731"/>
                  </a:cubicBezTo>
                  <a:cubicBezTo>
                    <a:pt x="4005" y="1728"/>
                    <a:pt x="4008" y="1724"/>
                    <a:pt x="4012" y="1724"/>
                  </a:cubicBezTo>
                  <a:cubicBezTo>
                    <a:pt x="4015" y="1724"/>
                    <a:pt x="4019" y="1726"/>
                    <a:pt x="4024" y="1731"/>
                  </a:cubicBezTo>
                  <a:cubicBezTo>
                    <a:pt x="4018" y="1725"/>
                    <a:pt x="4013" y="1720"/>
                    <a:pt x="4013" y="1709"/>
                  </a:cubicBezTo>
                  <a:lnTo>
                    <a:pt x="4013" y="1709"/>
                  </a:lnTo>
                  <a:lnTo>
                    <a:pt x="4029" y="1725"/>
                  </a:lnTo>
                  <a:cubicBezTo>
                    <a:pt x="4024" y="1703"/>
                    <a:pt x="4018" y="1714"/>
                    <a:pt x="4013" y="1697"/>
                  </a:cubicBezTo>
                  <a:cubicBezTo>
                    <a:pt x="4018" y="1692"/>
                    <a:pt x="4013" y="1681"/>
                    <a:pt x="4018" y="1681"/>
                  </a:cubicBezTo>
                  <a:cubicBezTo>
                    <a:pt x="4024" y="1686"/>
                    <a:pt x="4024" y="1697"/>
                    <a:pt x="4029" y="1703"/>
                  </a:cubicBezTo>
                  <a:cubicBezTo>
                    <a:pt x="4024" y="1681"/>
                    <a:pt x="4018" y="1658"/>
                    <a:pt x="4024" y="1647"/>
                  </a:cubicBezTo>
                  <a:cubicBezTo>
                    <a:pt x="4018" y="1647"/>
                    <a:pt x="4013" y="1647"/>
                    <a:pt x="4001" y="1636"/>
                  </a:cubicBezTo>
                  <a:cubicBezTo>
                    <a:pt x="3990" y="1596"/>
                    <a:pt x="4007" y="1613"/>
                    <a:pt x="4007" y="1591"/>
                  </a:cubicBezTo>
                  <a:cubicBezTo>
                    <a:pt x="3997" y="1586"/>
                    <a:pt x="3991" y="1562"/>
                    <a:pt x="3982" y="1562"/>
                  </a:cubicBezTo>
                  <a:cubicBezTo>
                    <a:pt x="3981" y="1562"/>
                    <a:pt x="3980" y="1562"/>
                    <a:pt x="3979" y="1563"/>
                  </a:cubicBezTo>
                  <a:cubicBezTo>
                    <a:pt x="3973" y="1552"/>
                    <a:pt x="3979" y="1546"/>
                    <a:pt x="3979" y="1540"/>
                  </a:cubicBezTo>
                  <a:cubicBezTo>
                    <a:pt x="3965" y="1522"/>
                    <a:pt x="3943" y="1467"/>
                    <a:pt x="3933" y="1467"/>
                  </a:cubicBezTo>
                  <a:cubicBezTo>
                    <a:pt x="3931" y="1467"/>
                    <a:pt x="3930" y="1469"/>
                    <a:pt x="3929" y="1473"/>
                  </a:cubicBezTo>
                  <a:lnTo>
                    <a:pt x="3934" y="1479"/>
                  </a:lnTo>
                  <a:lnTo>
                    <a:pt x="3929" y="1479"/>
                  </a:lnTo>
                  <a:cubicBezTo>
                    <a:pt x="3889" y="1417"/>
                    <a:pt x="3867" y="1344"/>
                    <a:pt x="3822" y="1283"/>
                  </a:cubicBezTo>
                  <a:lnTo>
                    <a:pt x="3828" y="1277"/>
                  </a:lnTo>
                  <a:cubicBezTo>
                    <a:pt x="3800" y="1244"/>
                    <a:pt x="3772" y="1204"/>
                    <a:pt x="3744" y="1182"/>
                  </a:cubicBezTo>
                  <a:cubicBezTo>
                    <a:pt x="3738" y="1176"/>
                    <a:pt x="3733" y="1154"/>
                    <a:pt x="3744" y="1154"/>
                  </a:cubicBezTo>
                  <a:cubicBezTo>
                    <a:pt x="3721" y="1132"/>
                    <a:pt x="3716" y="1132"/>
                    <a:pt x="3688" y="1092"/>
                  </a:cubicBezTo>
                  <a:lnTo>
                    <a:pt x="3688" y="1092"/>
                  </a:lnTo>
                  <a:cubicBezTo>
                    <a:pt x="3694" y="1096"/>
                    <a:pt x="3698" y="1098"/>
                    <a:pt x="3700" y="1098"/>
                  </a:cubicBezTo>
                  <a:cubicBezTo>
                    <a:pt x="3703" y="1098"/>
                    <a:pt x="3702" y="1095"/>
                    <a:pt x="3702" y="1095"/>
                  </a:cubicBezTo>
                  <a:lnTo>
                    <a:pt x="3702" y="1095"/>
                  </a:lnTo>
                  <a:cubicBezTo>
                    <a:pt x="3702" y="1095"/>
                    <a:pt x="3704" y="1099"/>
                    <a:pt x="3716" y="1115"/>
                  </a:cubicBezTo>
                  <a:cubicBezTo>
                    <a:pt x="3693" y="1076"/>
                    <a:pt x="3688" y="1064"/>
                    <a:pt x="3649" y="1042"/>
                  </a:cubicBezTo>
                  <a:cubicBezTo>
                    <a:pt x="3671" y="1042"/>
                    <a:pt x="3637" y="1008"/>
                    <a:pt x="3626" y="992"/>
                  </a:cubicBezTo>
                  <a:lnTo>
                    <a:pt x="3626" y="992"/>
                  </a:lnTo>
                  <a:lnTo>
                    <a:pt x="3637" y="1020"/>
                  </a:lnTo>
                  <a:cubicBezTo>
                    <a:pt x="3621" y="1003"/>
                    <a:pt x="3609" y="992"/>
                    <a:pt x="3593" y="975"/>
                  </a:cubicBezTo>
                  <a:lnTo>
                    <a:pt x="3615" y="969"/>
                  </a:lnTo>
                  <a:cubicBezTo>
                    <a:pt x="3565" y="896"/>
                    <a:pt x="3475" y="885"/>
                    <a:pt x="3447" y="818"/>
                  </a:cubicBezTo>
                  <a:cubicBezTo>
                    <a:pt x="3445" y="818"/>
                    <a:pt x="3444" y="817"/>
                    <a:pt x="3443" y="817"/>
                  </a:cubicBezTo>
                  <a:lnTo>
                    <a:pt x="3443" y="817"/>
                  </a:lnTo>
                  <a:cubicBezTo>
                    <a:pt x="3427" y="817"/>
                    <a:pt x="3479" y="852"/>
                    <a:pt x="3453" y="852"/>
                  </a:cubicBezTo>
                  <a:cubicBezTo>
                    <a:pt x="3425" y="824"/>
                    <a:pt x="3402" y="784"/>
                    <a:pt x="3391" y="773"/>
                  </a:cubicBezTo>
                  <a:cubicBezTo>
                    <a:pt x="3352" y="734"/>
                    <a:pt x="3341" y="762"/>
                    <a:pt x="3296" y="723"/>
                  </a:cubicBezTo>
                  <a:cubicBezTo>
                    <a:pt x="3296" y="730"/>
                    <a:pt x="3296" y="739"/>
                    <a:pt x="3286" y="739"/>
                  </a:cubicBezTo>
                  <a:cubicBezTo>
                    <a:pt x="3280" y="739"/>
                    <a:pt x="3271" y="736"/>
                    <a:pt x="3257" y="728"/>
                  </a:cubicBezTo>
                  <a:cubicBezTo>
                    <a:pt x="3228" y="714"/>
                    <a:pt x="3228" y="692"/>
                    <a:pt x="3242" y="692"/>
                  </a:cubicBezTo>
                  <a:lnTo>
                    <a:pt x="3242" y="692"/>
                  </a:lnTo>
                  <a:cubicBezTo>
                    <a:pt x="3244" y="692"/>
                    <a:pt x="3247" y="693"/>
                    <a:pt x="3251" y="695"/>
                  </a:cubicBezTo>
                  <a:cubicBezTo>
                    <a:pt x="3262" y="700"/>
                    <a:pt x="3262" y="706"/>
                    <a:pt x="3262" y="706"/>
                  </a:cubicBezTo>
                  <a:cubicBezTo>
                    <a:pt x="3269" y="709"/>
                    <a:pt x="3277" y="712"/>
                    <a:pt x="3281" y="712"/>
                  </a:cubicBezTo>
                  <a:cubicBezTo>
                    <a:pt x="3283" y="712"/>
                    <a:pt x="3284" y="711"/>
                    <a:pt x="3279" y="706"/>
                  </a:cubicBezTo>
                  <a:lnTo>
                    <a:pt x="3273" y="706"/>
                  </a:lnTo>
                  <a:cubicBezTo>
                    <a:pt x="3257" y="689"/>
                    <a:pt x="3212" y="661"/>
                    <a:pt x="3223" y="661"/>
                  </a:cubicBezTo>
                  <a:cubicBezTo>
                    <a:pt x="3215" y="658"/>
                    <a:pt x="3211" y="657"/>
                    <a:pt x="3209" y="657"/>
                  </a:cubicBezTo>
                  <a:lnTo>
                    <a:pt x="3209" y="657"/>
                  </a:lnTo>
                  <a:cubicBezTo>
                    <a:pt x="3204" y="657"/>
                    <a:pt x="3216" y="666"/>
                    <a:pt x="3229" y="678"/>
                  </a:cubicBezTo>
                  <a:cubicBezTo>
                    <a:pt x="3184" y="644"/>
                    <a:pt x="3161" y="633"/>
                    <a:pt x="3111" y="605"/>
                  </a:cubicBezTo>
                  <a:lnTo>
                    <a:pt x="3111" y="605"/>
                  </a:lnTo>
                  <a:cubicBezTo>
                    <a:pt x="3116" y="610"/>
                    <a:pt x="3120" y="618"/>
                    <a:pt x="3119" y="618"/>
                  </a:cubicBezTo>
                  <a:cubicBezTo>
                    <a:pt x="3118" y="618"/>
                    <a:pt x="3118" y="617"/>
                    <a:pt x="3117" y="616"/>
                  </a:cubicBezTo>
                  <a:cubicBezTo>
                    <a:pt x="3089" y="600"/>
                    <a:pt x="3077" y="596"/>
                    <a:pt x="3070" y="596"/>
                  </a:cubicBezTo>
                  <a:cubicBezTo>
                    <a:pt x="3064" y="596"/>
                    <a:pt x="3061" y="599"/>
                    <a:pt x="3054" y="599"/>
                  </a:cubicBezTo>
                  <a:cubicBezTo>
                    <a:pt x="3050" y="599"/>
                    <a:pt x="3043" y="598"/>
                    <a:pt x="3033" y="594"/>
                  </a:cubicBezTo>
                  <a:cubicBezTo>
                    <a:pt x="3005" y="572"/>
                    <a:pt x="3049" y="577"/>
                    <a:pt x="2999" y="560"/>
                  </a:cubicBezTo>
                  <a:cubicBezTo>
                    <a:pt x="2981" y="550"/>
                    <a:pt x="2986" y="546"/>
                    <a:pt x="2995" y="546"/>
                  </a:cubicBezTo>
                  <a:cubicBezTo>
                    <a:pt x="2998" y="546"/>
                    <a:pt x="3002" y="546"/>
                    <a:pt x="3006" y="547"/>
                  </a:cubicBezTo>
                  <a:lnTo>
                    <a:pt x="3006" y="547"/>
                  </a:lnTo>
                  <a:cubicBezTo>
                    <a:pt x="2965" y="532"/>
                    <a:pt x="2929" y="511"/>
                    <a:pt x="2907" y="495"/>
                  </a:cubicBezTo>
                  <a:lnTo>
                    <a:pt x="2907" y="495"/>
                  </a:lnTo>
                  <a:cubicBezTo>
                    <a:pt x="2914" y="497"/>
                    <a:pt x="2921" y="499"/>
                    <a:pt x="2926" y="499"/>
                  </a:cubicBezTo>
                  <a:lnTo>
                    <a:pt x="2904" y="493"/>
                  </a:lnTo>
                  <a:lnTo>
                    <a:pt x="2904" y="493"/>
                  </a:lnTo>
                  <a:cubicBezTo>
                    <a:pt x="2905" y="494"/>
                    <a:pt x="2906" y="495"/>
                    <a:pt x="2907" y="495"/>
                  </a:cubicBezTo>
                  <a:lnTo>
                    <a:pt x="2907" y="495"/>
                  </a:lnTo>
                  <a:cubicBezTo>
                    <a:pt x="2900" y="493"/>
                    <a:pt x="2893" y="490"/>
                    <a:pt x="2887" y="488"/>
                  </a:cubicBezTo>
                  <a:lnTo>
                    <a:pt x="2887" y="488"/>
                  </a:lnTo>
                  <a:lnTo>
                    <a:pt x="2898" y="504"/>
                  </a:lnTo>
                  <a:cubicBezTo>
                    <a:pt x="2887" y="499"/>
                    <a:pt x="2876" y="493"/>
                    <a:pt x="2876" y="488"/>
                  </a:cubicBezTo>
                  <a:lnTo>
                    <a:pt x="2876" y="488"/>
                  </a:lnTo>
                  <a:cubicBezTo>
                    <a:pt x="2859" y="488"/>
                    <a:pt x="2881" y="510"/>
                    <a:pt x="2848" y="510"/>
                  </a:cubicBezTo>
                  <a:cubicBezTo>
                    <a:pt x="2831" y="499"/>
                    <a:pt x="2792" y="493"/>
                    <a:pt x="2786" y="476"/>
                  </a:cubicBezTo>
                  <a:lnTo>
                    <a:pt x="2786" y="476"/>
                  </a:lnTo>
                  <a:cubicBezTo>
                    <a:pt x="2800" y="483"/>
                    <a:pt x="2807" y="486"/>
                    <a:pt x="2811" y="486"/>
                  </a:cubicBezTo>
                  <a:cubicBezTo>
                    <a:pt x="2818" y="486"/>
                    <a:pt x="2808" y="473"/>
                    <a:pt x="2818" y="473"/>
                  </a:cubicBezTo>
                  <a:lnTo>
                    <a:pt x="2818" y="473"/>
                  </a:lnTo>
                  <a:cubicBezTo>
                    <a:pt x="2825" y="475"/>
                    <a:pt x="2831" y="476"/>
                    <a:pt x="2837" y="476"/>
                  </a:cubicBezTo>
                  <a:cubicBezTo>
                    <a:pt x="2828" y="474"/>
                    <a:pt x="2823" y="472"/>
                    <a:pt x="2819" y="472"/>
                  </a:cubicBezTo>
                  <a:cubicBezTo>
                    <a:pt x="2819" y="472"/>
                    <a:pt x="2818" y="473"/>
                    <a:pt x="2818" y="473"/>
                  </a:cubicBezTo>
                  <a:lnTo>
                    <a:pt x="2818" y="473"/>
                  </a:lnTo>
                  <a:cubicBezTo>
                    <a:pt x="2812" y="470"/>
                    <a:pt x="2805" y="468"/>
                    <a:pt x="2797" y="465"/>
                  </a:cubicBezTo>
                  <a:cubicBezTo>
                    <a:pt x="2797" y="460"/>
                    <a:pt x="2803" y="460"/>
                    <a:pt x="2809" y="460"/>
                  </a:cubicBezTo>
                  <a:cubicBezTo>
                    <a:pt x="2793" y="452"/>
                    <a:pt x="2783" y="449"/>
                    <a:pt x="2776" y="449"/>
                  </a:cubicBezTo>
                  <a:cubicBezTo>
                    <a:pt x="2763" y="449"/>
                    <a:pt x="2759" y="458"/>
                    <a:pt x="2740" y="458"/>
                  </a:cubicBezTo>
                  <a:cubicBezTo>
                    <a:pt x="2734" y="458"/>
                    <a:pt x="2725" y="457"/>
                    <a:pt x="2713" y="454"/>
                  </a:cubicBezTo>
                  <a:cubicBezTo>
                    <a:pt x="2725" y="448"/>
                    <a:pt x="2702" y="437"/>
                    <a:pt x="2691" y="437"/>
                  </a:cubicBezTo>
                  <a:lnTo>
                    <a:pt x="2691" y="437"/>
                  </a:lnTo>
                  <a:cubicBezTo>
                    <a:pt x="2719" y="443"/>
                    <a:pt x="2702" y="454"/>
                    <a:pt x="2680" y="454"/>
                  </a:cubicBezTo>
                  <a:cubicBezTo>
                    <a:pt x="2660" y="446"/>
                    <a:pt x="2649" y="444"/>
                    <a:pt x="2640" y="444"/>
                  </a:cubicBezTo>
                  <a:cubicBezTo>
                    <a:pt x="2635" y="444"/>
                    <a:pt x="2631" y="445"/>
                    <a:pt x="2627" y="445"/>
                  </a:cubicBezTo>
                  <a:cubicBezTo>
                    <a:pt x="2623" y="445"/>
                    <a:pt x="2618" y="444"/>
                    <a:pt x="2613" y="443"/>
                  </a:cubicBezTo>
                  <a:lnTo>
                    <a:pt x="2613" y="443"/>
                  </a:lnTo>
                  <a:lnTo>
                    <a:pt x="2635" y="448"/>
                  </a:lnTo>
                  <a:cubicBezTo>
                    <a:pt x="2633" y="450"/>
                    <a:pt x="2629" y="451"/>
                    <a:pt x="2624" y="451"/>
                  </a:cubicBezTo>
                  <a:cubicBezTo>
                    <a:pt x="2614" y="451"/>
                    <a:pt x="2598" y="448"/>
                    <a:pt x="2579" y="448"/>
                  </a:cubicBezTo>
                  <a:cubicBezTo>
                    <a:pt x="2579" y="446"/>
                    <a:pt x="2586" y="446"/>
                    <a:pt x="2592" y="446"/>
                  </a:cubicBezTo>
                  <a:cubicBezTo>
                    <a:pt x="2597" y="446"/>
                    <a:pt x="2601" y="446"/>
                    <a:pt x="2596" y="443"/>
                  </a:cubicBezTo>
                  <a:lnTo>
                    <a:pt x="2596" y="443"/>
                  </a:lnTo>
                  <a:cubicBezTo>
                    <a:pt x="2591" y="444"/>
                    <a:pt x="2586" y="445"/>
                    <a:pt x="2581" y="445"/>
                  </a:cubicBezTo>
                  <a:cubicBezTo>
                    <a:pt x="2555" y="445"/>
                    <a:pt x="2528" y="425"/>
                    <a:pt x="2494" y="425"/>
                  </a:cubicBezTo>
                  <a:cubicBezTo>
                    <a:pt x="2491" y="425"/>
                    <a:pt x="2487" y="426"/>
                    <a:pt x="2484" y="426"/>
                  </a:cubicBezTo>
                  <a:cubicBezTo>
                    <a:pt x="2467" y="415"/>
                    <a:pt x="2484" y="409"/>
                    <a:pt x="2467" y="404"/>
                  </a:cubicBezTo>
                  <a:cubicBezTo>
                    <a:pt x="2439" y="404"/>
                    <a:pt x="2428" y="398"/>
                    <a:pt x="2411" y="392"/>
                  </a:cubicBezTo>
                  <a:cubicBezTo>
                    <a:pt x="2423" y="391"/>
                    <a:pt x="2434" y="391"/>
                    <a:pt x="2446" y="391"/>
                  </a:cubicBezTo>
                  <a:cubicBezTo>
                    <a:pt x="2496" y="391"/>
                    <a:pt x="2545" y="399"/>
                    <a:pt x="2590" y="404"/>
                  </a:cubicBezTo>
                  <a:cubicBezTo>
                    <a:pt x="2601" y="404"/>
                    <a:pt x="2607" y="398"/>
                    <a:pt x="2618" y="392"/>
                  </a:cubicBezTo>
                  <a:cubicBezTo>
                    <a:pt x="2624" y="392"/>
                    <a:pt x="2629" y="398"/>
                    <a:pt x="2618" y="404"/>
                  </a:cubicBezTo>
                  <a:cubicBezTo>
                    <a:pt x="2622" y="404"/>
                    <a:pt x="2625" y="405"/>
                    <a:pt x="2627" y="405"/>
                  </a:cubicBezTo>
                  <a:cubicBezTo>
                    <a:pt x="2641" y="405"/>
                    <a:pt x="2625" y="392"/>
                    <a:pt x="2635" y="387"/>
                  </a:cubicBezTo>
                  <a:close/>
                  <a:moveTo>
                    <a:pt x="2803" y="4272"/>
                  </a:moveTo>
                  <a:cubicBezTo>
                    <a:pt x="2800" y="4272"/>
                    <a:pt x="2797" y="4274"/>
                    <a:pt x="2797" y="4274"/>
                  </a:cubicBezTo>
                  <a:cubicBezTo>
                    <a:pt x="2800" y="4274"/>
                    <a:pt x="2802" y="4273"/>
                    <a:pt x="2803" y="4272"/>
                  </a:cubicBezTo>
                  <a:close/>
                  <a:moveTo>
                    <a:pt x="2585" y="4301"/>
                  </a:moveTo>
                  <a:lnTo>
                    <a:pt x="2585" y="4301"/>
                  </a:lnTo>
                  <a:cubicBezTo>
                    <a:pt x="2585" y="4301"/>
                    <a:pt x="2585" y="4301"/>
                    <a:pt x="2585" y="4302"/>
                  </a:cubicBezTo>
                  <a:lnTo>
                    <a:pt x="2590" y="4302"/>
                  </a:lnTo>
                  <a:cubicBezTo>
                    <a:pt x="2588" y="4301"/>
                    <a:pt x="2587" y="4301"/>
                    <a:pt x="2585" y="4301"/>
                  </a:cubicBezTo>
                  <a:close/>
                  <a:moveTo>
                    <a:pt x="2758" y="4301"/>
                  </a:moveTo>
                  <a:cubicBezTo>
                    <a:pt x="2758" y="4301"/>
                    <a:pt x="2758" y="4302"/>
                    <a:pt x="2758" y="4302"/>
                  </a:cubicBezTo>
                  <a:lnTo>
                    <a:pt x="2764" y="4302"/>
                  </a:lnTo>
                  <a:cubicBezTo>
                    <a:pt x="2762" y="4302"/>
                    <a:pt x="2760" y="4302"/>
                    <a:pt x="2758" y="4301"/>
                  </a:cubicBezTo>
                  <a:close/>
                  <a:moveTo>
                    <a:pt x="2753" y="4302"/>
                  </a:moveTo>
                  <a:cubicBezTo>
                    <a:pt x="2758" y="4307"/>
                    <a:pt x="2769" y="4307"/>
                    <a:pt x="2786" y="4307"/>
                  </a:cubicBezTo>
                  <a:cubicBezTo>
                    <a:pt x="2769" y="4302"/>
                    <a:pt x="2775" y="4302"/>
                    <a:pt x="2758" y="4302"/>
                  </a:cubicBezTo>
                  <a:close/>
                  <a:moveTo>
                    <a:pt x="2764" y="4313"/>
                  </a:moveTo>
                  <a:cubicBezTo>
                    <a:pt x="2736" y="4318"/>
                    <a:pt x="2764" y="4324"/>
                    <a:pt x="2764" y="4330"/>
                  </a:cubicBezTo>
                  <a:lnTo>
                    <a:pt x="2775" y="4330"/>
                  </a:lnTo>
                  <a:cubicBezTo>
                    <a:pt x="2775" y="4330"/>
                    <a:pt x="2758" y="4330"/>
                    <a:pt x="2764" y="4324"/>
                  </a:cubicBezTo>
                  <a:lnTo>
                    <a:pt x="2764" y="4324"/>
                  </a:lnTo>
                  <a:cubicBezTo>
                    <a:pt x="2769" y="4324"/>
                    <a:pt x="2781" y="4324"/>
                    <a:pt x="2786" y="4330"/>
                  </a:cubicBezTo>
                  <a:cubicBezTo>
                    <a:pt x="2781" y="4324"/>
                    <a:pt x="2769" y="4318"/>
                    <a:pt x="2769" y="4318"/>
                  </a:cubicBezTo>
                  <a:lnTo>
                    <a:pt x="2786" y="4318"/>
                  </a:lnTo>
                  <a:cubicBezTo>
                    <a:pt x="2781" y="4318"/>
                    <a:pt x="2781" y="4313"/>
                    <a:pt x="2775" y="4313"/>
                  </a:cubicBezTo>
                  <a:lnTo>
                    <a:pt x="2775" y="4313"/>
                  </a:lnTo>
                  <a:cubicBezTo>
                    <a:pt x="2781" y="4313"/>
                    <a:pt x="2769" y="4318"/>
                    <a:pt x="2764" y="4318"/>
                  </a:cubicBezTo>
                  <a:lnTo>
                    <a:pt x="2764" y="4313"/>
                  </a:lnTo>
                  <a:close/>
                  <a:moveTo>
                    <a:pt x="2785" y="4377"/>
                  </a:moveTo>
                  <a:cubicBezTo>
                    <a:pt x="2785" y="4377"/>
                    <a:pt x="2785" y="4378"/>
                    <a:pt x="2784" y="4378"/>
                  </a:cubicBezTo>
                  <a:lnTo>
                    <a:pt x="2784" y="4378"/>
                  </a:lnTo>
                  <a:cubicBezTo>
                    <a:pt x="2785" y="4378"/>
                    <a:pt x="2785" y="4378"/>
                    <a:pt x="2786" y="4378"/>
                  </a:cubicBezTo>
                  <a:lnTo>
                    <a:pt x="2786" y="4378"/>
                  </a:lnTo>
                  <a:cubicBezTo>
                    <a:pt x="2787" y="4378"/>
                    <a:pt x="2788" y="4378"/>
                    <a:pt x="2792" y="4380"/>
                  </a:cubicBezTo>
                  <a:cubicBezTo>
                    <a:pt x="2790" y="4378"/>
                    <a:pt x="2788" y="4377"/>
                    <a:pt x="2786" y="4377"/>
                  </a:cubicBezTo>
                  <a:cubicBezTo>
                    <a:pt x="2786" y="4377"/>
                    <a:pt x="2786" y="4377"/>
                    <a:pt x="2786" y="4378"/>
                  </a:cubicBezTo>
                  <a:lnTo>
                    <a:pt x="2786" y="4378"/>
                  </a:lnTo>
                  <a:cubicBezTo>
                    <a:pt x="2785" y="4377"/>
                    <a:pt x="2785" y="4377"/>
                    <a:pt x="2785" y="4377"/>
                  </a:cubicBezTo>
                  <a:close/>
                  <a:moveTo>
                    <a:pt x="2386" y="4453"/>
                  </a:moveTo>
                  <a:lnTo>
                    <a:pt x="2386" y="4453"/>
                  </a:lnTo>
                  <a:cubicBezTo>
                    <a:pt x="2386" y="4455"/>
                    <a:pt x="2387" y="4457"/>
                    <a:pt x="2389" y="4458"/>
                  </a:cubicBezTo>
                  <a:cubicBezTo>
                    <a:pt x="2389" y="4454"/>
                    <a:pt x="2389" y="4453"/>
                    <a:pt x="2386" y="4453"/>
                  </a:cubicBezTo>
                  <a:close/>
                  <a:moveTo>
                    <a:pt x="2310" y="4498"/>
                  </a:moveTo>
                  <a:cubicBezTo>
                    <a:pt x="2316" y="4498"/>
                    <a:pt x="2316" y="4503"/>
                    <a:pt x="2316" y="4503"/>
                  </a:cubicBezTo>
                  <a:lnTo>
                    <a:pt x="2310" y="4503"/>
                  </a:lnTo>
                  <a:cubicBezTo>
                    <a:pt x="2310" y="4503"/>
                    <a:pt x="2310" y="4503"/>
                    <a:pt x="2310" y="4498"/>
                  </a:cubicBezTo>
                  <a:close/>
                  <a:moveTo>
                    <a:pt x="2282" y="4531"/>
                  </a:moveTo>
                  <a:cubicBezTo>
                    <a:pt x="2282" y="4533"/>
                    <a:pt x="2284" y="4535"/>
                    <a:pt x="2286" y="4535"/>
                  </a:cubicBezTo>
                  <a:lnTo>
                    <a:pt x="2286" y="4535"/>
                  </a:lnTo>
                  <a:cubicBezTo>
                    <a:pt x="2285" y="4534"/>
                    <a:pt x="2283" y="4533"/>
                    <a:pt x="2282" y="4531"/>
                  </a:cubicBezTo>
                  <a:close/>
                  <a:moveTo>
                    <a:pt x="2299" y="4571"/>
                  </a:moveTo>
                  <a:cubicBezTo>
                    <a:pt x="2302" y="4572"/>
                    <a:pt x="2302" y="4574"/>
                    <a:pt x="2299" y="4576"/>
                  </a:cubicBezTo>
                  <a:lnTo>
                    <a:pt x="2299" y="4571"/>
                  </a:lnTo>
                  <a:close/>
                  <a:moveTo>
                    <a:pt x="2663" y="4582"/>
                  </a:moveTo>
                  <a:cubicBezTo>
                    <a:pt x="2665" y="4582"/>
                    <a:pt x="2667" y="4582"/>
                    <a:pt x="2668" y="4582"/>
                  </a:cubicBezTo>
                  <a:lnTo>
                    <a:pt x="2668" y="4582"/>
                  </a:lnTo>
                  <a:cubicBezTo>
                    <a:pt x="2668" y="4582"/>
                    <a:pt x="2668" y="4582"/>
                    <a:pt x="2669" y="4582"/>
                  </a:cubicBezTo>
                  <a:close/>
                  <a:moveTo>
                    <a:pt x="2403" y="4613"/>
                  </a:moveTo>
                  <a:lnTo>
                    <a:pt x="2405" y="4615"/>
                  </a:lnTo>
                  <a:cubicBezTo>
                    <a:pt x="2405" y="4614"/>
                    <a:pt x="2405" y="4614"/>
                    <a:pt x="2403" y="4613"/>
                  </a:cubicBezTo>
                  <a:close/>
                  <a:moveTo>
                    <a:pt x="2635" y="4626"/>
                  </a:moveTo>
                  <a:lnTo>
                    <a:pt x="2635" y="4626"/>
                  </a:lnTo>
                  <a:cubicBezTo>
                    <a:pt x="2644" y="4627"/>
                    <a:pt x="2653" y="4627"/>
                    <a:pt x="2657" y="4632"/>
                  </a:cubicBezTo>
                  <a:cubicBezTo>
                    <a:pt x="2653" y="4632"/>
                    <a:pt x="2659" y="4639"/>
                    <a:pt x="2653" y="4639"/>
                  </a:cubicBezTo>
                  <a:cubicBezTo>
                    <a:pt x="2652" y="4639"/>
                    <a:pt x="2650" y="4639"/>
                    <a:pt x="2646" y="4638"/>
                  </a:cubicBezTo>
                  <a:cubicBezTo>
                    <a:pt x="2657" y="4632"/>
                    <a:pt x="2635" y="4638"/>
                    <a:pt x="2635" y="4626"/>
                  </a:cubicBezTo>
                  <a:close/>
                  <a:moveTo>
                    <a:pt x="2731" y="4644"/>
                  </a:moveTo>
                  <a:cubicBezTo>
                    <a:pt x="2731" y="4645"/>
                    <a:pt x="2731" y="4647"/>
                    <a:pt x="2730" y="4649"/>
                  </a:cubicBezTo>
                  <a:cubicBezTo>
                    <a:pt x="2733" y="4646"/>
                    <a:pt x="2733" y="4644"/>
                    <a:pt x="2731" y="4644"/>
                  </a:cubicBezTo>
                  <a:close/>
                  <a:moveTo>
                    <a:pt x="2291" y="4657"/>
                  </a:moveTo>
                  <a:lnTo>
                    <a:pt x="2282" y="4660"/>
                  </a:lnTo>
                  <a:lnTo>
                    <a:pt x="2288" y="4660"/>
                  </a:lnTo>
                  <a:cubicBezTo>
                    <a:pt x="2288" y="4660"/>
                    <a:pt x="2289" y="4659"/>
                    <a:pt x="2291" y="4657"/>
                  </a:cubicBezTo>
                  <a:close/>
                  <a:moveTo>
                    <a:pt x="2725" y="4665"/>
                  </a:moveTo>
                  <a:cubicBezTo>
                    <a:pt x="2725" y="4665"/>
                    <a:pt x="2725" y="4665"/>
                    <a:pt x="2725" y="4666"/>
                  </a:cubicBezTo>
                  <a:cubicBezTo>
                    <a:pt x="2725" y="4666"/>
                    <a:pt x="2725" y="4666"/>
                    <a:pt x="2726" y="4666"/>
                  </a:cubicBezTo>
                  <a:lnTo>
                    <a:pt x="2726" y="4666"/>
                  </a:lnTo>
                  <a:cubicBezTo>
                    <a:pt x="2725" y="4665"/>
                    <a:pt x="2725" y="4665"/>
                    <a:pt x="2725" y="4665"/>
                  </a:cubicBezTo>
                  <a:close/>
                  <a:moveTo>
                    <a:pt x="2726" y="4666"/>
                  </a:moveTo>
                  <a:cubicBezTo>
                    <a:pt x="2728" y="4667"/>
                    <a:pt x="2731" y="4669"/>
                    <a:pt x="2736" y="4671"/>
                  </a:cubicBezTo>
                  <a:cubicBezTo>
                    <a:pt x="2736" y="4666"/>
                    <a:pt x="2731" y="4666"/>
                    <a:pt x="2726" y="4666"/>
                  </a:cubicBezTo>
                  <a:close/>
                  <a:moveTo>
                    <a:pt x="2321" y="4727"/>
                  </a:moveTo>
                  <a:cubicBezTo>
                    <a:pt x="2320" y="4727"/>
                    <a:pt x="2318" y="4728"/>
                    <a:pt x="2315" y="4728"/>
                  </a:cubicBezTo>
                  <a:lnTo>
                    <a:pt x="2315" y="4728"/>
                  </a:lnTo>
                  <a:cubicBezTo>
                    <a:pt x="2316" y="4728"/>
                    <a:pt x="2318" y="4727"/>
                    <a:pt x="2321" y="4727"/>
                  </a:cubicBezTo>
                  <a:close/>
                  <a:moveTo>
                    <a:pt x="2313" y="4730"/>
                  </a:moveTo>
                  <a:lnTo>
                    <a:pt x="2305" y="4733"/>
                  </a:lnTo>
                  <a:cubicBezTo>
                    <a:pt x="2310" y="4733"/>
                    <a:pt x="2312" y="4731"/>
                    <a:pt x="2313" y="4730"/>
                  </a:cubicBezTo>
                  <a:close/>
                  <a:moveTo>
                    <a:pt x="2529" y="4789"/>
                  </a:moveTo>
                  <a:cubicBezTo>
                    <a:pt x="2529" y="4789"/>
                    <a:pt x="2528" y="4794"/>
                    <a:pt x="2523" y="4800"/>
                  </a:cubicBezTo>
                  <a:cubicBezTo>
                    <a:pt x="2527" y="4800"/>
                    <a:pt x="2528" y="4798"/>
                    <a:pt x="2528" y="4798"/>
                  </a:cubicBezTo>
                  <a:cubicBezTo>
                    <a:pt x="2528" y="4798"/>
                    <a:pt x="2528" y="4798"/>
                    <a:pt x="2528" y="4798"/>
                  </a:cubicBezTo>
                  <a:lnTo>
                    <a:pt x="2528" y="4798"/>
                  </a:lnTo>
                  <a:cubicBezTo>
                    <a:pt x="2529" y="4795"/>
                    <a:pt x="2529" y="4792"/>
                    <a:pt x="2529" y="4789"/>
                  </a:cubicBezTo>
                  <a:close/>
                  <a:moveTo>
                    <a:pt x="2528" y="4798"/>
                  </a:moveTo>
                  <a:cubicBezTo>
                    <a:pt x="2528" y="4803"/>
                    <a:pt x="2527" y="4808"/>
                    <a:pt x="2525" y="4815"/>
                  </a:cubicBezTo>
                  <a:lnTo>
                    <a:pt x="2525" y="4815"/>
                  </a:lnTo>
                  <a:cubicBezTo>
                    <a:pt x="2527" y="4811"/>
                    <a:pt x="2529" y="4805"/>
                    <a:pt x="2529" y="4800"/>
                  </a:cubicBezTo>
                  <a:cubicBezTo>
                    <a:pt x="2529" y="4798"/>
                    <a:pt x="2529" y="4798"/>
                    <a:pt x="2528" y="4798"/>
                  </a:cubicBezTo>
                  <a:close/>
                  <a:moveTo>
                    <a:pt x="3469" y="0"/>
                  </a:moveTo>
                  <a:cubicBezTo>
                    <a:pt x="3455" y="0"/>
                    <a:pt x="3461" y="32"/>
                    <a:pt x="3453" y="32"/>
                  </a:cubicBezTo>
                  <a:cubicBezTo>
                    <a:pt x="3452" y="32"/>
                    <a:pt x="3450" y="31"/>
                    <a:pt x="3447" y="28"/>
                  </a:cubicBezTo>
                  <a:lnTo>
                    <a:pt x="3453" y="12"/>
                  </a:lnTo>
                  <a:lnTo>
                    <a:pt x="3453" y="12"/>
                  </a:lnTo>
                  <a:cubicBezTo>
                    <a:pt x="3430" y="28"/>
                    <a:pt x="3402" y="12"/>
                    <a:pt x="3380" y="34"/>
                  </a:cubicBezTo>
                  <a:cubicBezTo>
                    <a:pt x="3380" y="34"/>
                    <a:pt x="3380" y="28"/>
                    <a:pt x="3380" y="28"/>
                  </a:cubicBezTo>
                  <a:cubicBezTo>
                    <a:pt x="3378" y="25"/>
                    <a:pt x="3376" y="24"/>
                    <a:pt x="3374" y="24"/>
                  </a:cubicBezTo>
                  <a:cubicBezTo>
                    <a:pt x="3369" y="24"/>
                    <a:pt x="3363" y="32"/>
                    <a:pt x="3363" y="40"/>
                  </a:cubicBezTo>
                  <a:cubicBezTo>
                    <a:pt x="3363" y="40"/>
                    <a:pt x="3363" y="34"/>
                    <a:pt x="3357" y="28"/>
                  </a:cubicBezTo>
                  <a:cubicBezTo>
                    <a:pt x="3357" y="28"/>
                    <a:pt x="3356" y="27"/>
                    <a:pt x="3356" y="27"/>
                  </a:cubicBezTo>
                  <a:cubicBezTo>
                    <a:pt x="3353" y="27"/>
                    <a:pt x="3352" y="37"/>
                    <a:pt x="3349" y="37"/>
                  </a:cubicBezTo>
                  <a:cubicBezTo>
                    <a:pt x="3348" y="37"/>
                    <a:pt x="3347" y="36"/>
                    <a:pt x="3346" y="34"/>
                  </a:cubicBezTo>
                  <a:cubicBezTo>
                    <a:pt x="3341" y="34"/>
                    <a:pt x="3346" y="34"/>
                    <a:pt x="3346" y="28"/>
                  </a:cubicBezTo>
                  <a:lnTo>
                    <a:pt x="3346" y="28"/>
                  </a:lnTo>
                  <a:cubicBezTo>
                    <a:pt x="3341" y="34"/>
                    <a:pt x="3329" y="34"/>
                    <a:pt x="3335" y="45"/>
                  </a:cubicBezTo>
                  <a:cubicBezTo>
                    <a:pt x="3325" y="45"/>
                    <a:pt x="3324" y="57"/>
                    <a:pt x="3317" y="57"/>
                  </a:cubicBezTo>
                  <a:cubicBezTo>
                    <a:pt x="3316" y="57"/>
                    <a:pt x="3314" y="57"/>
                    <a:pt x="3313" y="56"/>
                  </a:cubicBezTo>
                  <a:cubicBezTo>
                    <a:pt x="3313" y="65"/>
                    <a:pt x="3308" y="65"/>
                    <a:pt x="3305" y="65"/>
                  </a:cubicBezTo>
                  <a:cubicBezTo>
                    <a:pt x="3301" y="65"/>
                    <a:pt x="3299" y="65"/>
                    <a:pt x="3301" y="73"/>
                  </a:cubicBezTo>
                  <a:cubicBezTo>
                    <a:pt x="3300" y="68"/>
                    <a:pt x="3297" y="66"/>
                    <a:pt x="3294" y="66"/>
                  </a:cubicBezTo>
                  <a:cubicBezTo>
                    <a:pt x="3287" y="66"/>
                    <a:pt x="3279" y="77"/>
                    <a:pt x="3279" y="84"/>
                  </a:cubicBezTo>
                  <a:cubicBezTo>
                    <a:pt x="3279" y="79"/>
                    <a:pt x="3273" y="84"/>
                    <a:pt x="3268" y="73"/>
                  </a:cubicBezTo>
                  <a:cubicBezTo>
                    <a:pt x="3262" y="79"/>
                    <a:pt x="3262" y="90"/>
                    <a:pt x="3268" y="96"/>
                  </a:cubicBezTo>
                  <a:cubicBezTo>
                    <a:pt x="3264" y="94"/>
                    <a:pt x="3262" y="94"/>
                    <a:pt x="3260" y="94"/>
                  </a:cubicBezTo>
                  <a:cubicBezTo>
                    <a:pt x="3248" y="94"/>
                    <a:pt x="3259" y="114"/>
                    <a:pt x="3244" y="114"/>
                  </a:cubicBezTo>
                  <a:cubicBezTo>
                    <a:pt x="3242" y="114"/>
                    <a:pt x="3238" y="114"/>
                    <a:pt x="3234" y="112"/>
                  </a:cubicBezTo>
                  <a:cubicBezTo>
                    <a:pt x="3234" y="140"/>
                    <a:pt x="3229" y="157"/>
                    <a:pt x="3234" y="180"/>
                  </a:cubicBezTo>
                  <a:cubicBezTo>
                    <a:pt x="3212" y="174"/>
                    <a:pt x="3234" y="157"/>
                    <a:pt x="3212" y="152"/>
                  </a:cubicBezTo>
                  <a:lnTo>
                    <a:pt x="3212" y="152"/>
                  </a:lnTo>
                  <a:cubicBezTo>
                    <a:pt x="3217" y="174"/>
                    <a:pt x="3234" y="185"/>
                    <a:pt x="3223" y="202"/>
                  </a:cubicBezTo>
                  <a:cubicBezTo>
                    <a:pt x="3221" y="204"/>
                    <a:pt x="3220" y="204"/>
                    <a:pt x="3219" y="204"/>
                  </a:cubicBezTo>
                  <a:cubicBezTo>
                    <a:pt x="3217" y="204"/>
                    <a:pt x="3216" y="200"/>
                    <a:pt x="3212" y="196"/>
                  </a:cubicBezTo>
                  <a:lnTo>
                    <a:pt x="3212" y="196"/>
                  </a:lnTo>
                  <a:cubicBezTo>
                    <a:pt x="3217" y="208"/>
                    <a:pt x="3212" y="213"/>
                    <a:pt x="3212" y="224"/>
                  </a:cubicBezTo>
                  <a:cubicBezTo>
                    <a:pt x="3212" y="236"/>
                    <a:pt x="3212" y="247"/>
                    <a:pt x="3223" y="252"/>
                  </a:cubicBezTo>
                  <a:lnTo>
                    <a:pt x="3212" y="252"/>
                  </a:lnTo>
                  <a:cubicBezTo>
                    <a:pt x="3216" y="256"/>
                    <a:pt x="3214" y="260"/>
                    <a:pt x="3217" y="260"/>
                  </a:cubicBezTo>
                  <a:cubicBezTo>
                    <a:pt x="3218" y="260"/>
                    <a:pt x="3220" y="260"/>
                    <a:pt x="3223" y="258"/>
                  </a:cubicBezTo>
                  <a:lnTo>
                    <a:pt x="3217" y="258"/>
                  </a:lnTo>
                  <a:cubicBezTo>
                    <a:pt x="3220" y="255"/>
                    <a:pt x="3224" y="254"/>
                    <a:pt x="3228" y="254"/>
                  </a:cubicBezTo>
                  <a:cubicBezTo>
                    <a:pt x="3236" y="254"/>
                    <a:pt x="3246" y="259"/>
                    <a:pt x="3252" y="259"/>
                  </a:cubicBezTo>
                  <a:lnTo>
                    <a:pt x="3252" y="259"/>
                  </a:lnTo>
                  <a:cubicBezTo>
                    <a:pt x="3232" y="265"/>
                    <a:pt x="3254" y="275"/>
                    <a:pt x="3223" y="280"/>
                  </a:cubicBezTo>
                  <a:cubicBezTo>
                    <a:pt x="3223" y="280"/>
                    <a:pt x="3225" y="283"/>
                    <a:pt x="3229" y="283"/>
                  </a:cubicBezTo>
                  <a:cubicBezTo>
                    <a:pt x="3230" y="283"/>
                    <a:pt x="3232" y="282"/>
                    <a:pt x="3234" y="280"/>
                  </a:cubicBezTo>
                  <a:lnTo>
                    <a:pt x="3234" y="280"/>
                  </a:lnTo>
                  <a:cubicBezTo>
                    <a:pt x="3234" y="286"/>
                    <a:pt x="3234" y="286"/>
                    <a:pt x="3223" y="286"/>
                  </a:cubicBezTo>
                  <a:cubicBezTo>
                    <a:pt x="3231" y="292"/>
                    <a:pt x="3237" y="292"/>
                    <a:pt x="3241" y="292"/>
                  </a:cubicBezTo>
                  <a:cubicBezTo>
                    <a:pt x="3245" y="292"/>
                    <a:pt x="3248" y="292"/>
                    <a:pt x="3251" y="297"/>
                  </a:cubicBezTo>
                  <a:cubicBezTo>
                    <a:pt x="3245" y="297"/>
                    <a:pt x="3245" y="297"/>
                    <a:pt x="3240" y="303"/>
                  </a:cubicBezTo>
                  <a:cubicBezTo>
                    <a:pt x="3244" y="300"/>
                    <a:pt x="3248" y="299"/>
                    <a:pt x="3251" y="299"/>
                  </a:cubicBezTo>
                  <a:cubicBezTo>
                    <a:pt x="3256" y="299"/>
                    <a:pt x="3259" y="302"/>
                    <a:pt x="3262" y="308"/>
                  </a:cubicBezTo>
                  <a:lnTo>
                    <a:pt x="3257" y="308"/>
                  </a:lnTo>
                  <a:cubicBezTo>
                    <a:pt x="3268" y="320"/>
                    <a:pt x="3290" y="308"/>
                    <a:pt x="3290" y="325"/>
                  </a:cubicBezTo>
                  <a:cubicBezTo>
                    <a:pt x="3279" y="336"/>
                    <a:pt x="3290" y="331"/>
                    <a:pt x="3279" y="342"/>
                  </a:cubicBezTo>
                  <a:lnTo>
                    <a:pt x="3290" y="342"/>
                  </a:lnTo>
                  <a:lnTo>
                    <a:pt x="3290" y="336"/>
                  </a:lnTo>
                  <a:cubicBezTo>
                    <a:pt x="3291" y="338"/>
                    <a:pt x="3293" y="338"/>
                    <a:pt x="3295" y="338"/>
                  </a:cubicBezTo>
                  <a:cubicBezTo>
                    <a:pt x="3298" y="338"/>
                    <a:pt x="3301" y="337"/>
                    <a:pt x="3303" y="337"/>
                  </a:cubicBezTo>
                  <a:cubicBezTo>
                    <a:pt x="3305" y="337"/>
                    <a:pt x="3307" y="338"/>
                    <a:pt x="3307" y="342"/>
                  </a:cubicBezTo>
                  <a:lnTo>
                    <a:pt x="3301" y="342"/>
                  </a:lnTo>
                  <a:lnTo>
                    <a:pt x="3313" y="348"/>
                  </a:lnTo>
                  <a:lnTo>
                    <a:pt x="3313" y="336"/>
                  </a:lnTo>
                  <a:cubicBezTo>
                    <a:pt x="3321" y="336"/>
                    <a:pt x="3323" y="327"/>
                    <a:pt x="3326" y="327"/>
                  </a:cubicBezTo>
                  <a:cubicBezTo>
                    <a:pt x="3327" y="327"/>
                    <a:pt x="3328" y="328"/>
                    <a:pt x="3329" y="331"/>
                  </a:cubicBezTo>
                  <a:cubicBezTo>
                    <a:pt x="3324" y="331"/>
                    <a:pt x="3329" y="336"/>
                    <a:pt x="3324" y="342"/>
                  </a:cubicBezTo>
                  <a:lnTo>
                    <a:pt x="3335" y="342"/>
                  </a:lnTo>
                  <a:cubicBezTo>
                    <a:pt x="3335" y="346"/>
                    <a:pt x="3328" y="354"/>
                    <a:pt x="3323" y="357"/>
                  </a:cubicBezTo>
                  <a:lnTo>
                    <a:pt x="3323" y="357"/>
                  </a:lnTo>
                  <a:cubicBezTo>
                    <a:pt x="3323" y="357"/>
                    <a:pt x="3324" y="357"/>
                    <a:pt x="3324" y="357"/>
                  </a:cubicBezTo>
                  <a:cubicBezTo>
                    <a:pt x="3328" y="357"/>
                    <a:pt x="3330" y="360"/>
                    <a:pt x="3335" y="360"/>
                  </a:cubicBezTo>
                  <a:cubicBezTo>
                    <a:pt x="3336" y="360"/>
                    <a:pt x="3338" y="360"/>
                    <a:pt x="3341" y="359"/>
                  </a:cubicBezTo>
                  <a:lnTo>
                    <a:pt x="3341" y="359"/>
                  </a:lnTo>
                  <a:cubicBezTo>
                    <a:pt x="3341" y="359"/>
                    <a:pt x="3341" y="359"/>
                    <a:pt x="3341" y="359"/>
                  </a:cubicBezTo>
                  <a:lnTo>
                    <a:pt x="3341" y="359"/>
                  </a:lnTo>
                  <a:cubicBezTo>
                    <a:pt x="3341" y="364"/>
                    <a:pt x="3335" y="364"/>
                    <a:pt x="3329" y="364"/>
                  </a:cubicBezTo>
                  <a:cubicBezTo>
                    <a:pt x="3329" y="366"/>
                    <a:pt x="3330" y="366"/>
                    <a:pt x="3332" y="366"/>
                  </a:cubicBezTo>
                  <a:cubicBezTo>
                    <a:pt x="3336" y="366"/>
                    <a:pt x="3344" y="363"/>
                    <a:pt x="3346" y="363"/>
                  </a:cubicBezTo>
                  <a:lnTo>
                    <a:pt x="3346" y="363"/>
                  </a:lnTo>
                  <a:cubicBezTo>
                    <a:pt x="3347" y="363"/>
                    <a:pt x="3347" y="363"/>
                    <a:pt x="3346" y="364"/>
                  </a:cubicBezTo>
                  <a:lnTo>
                    <a:pt x="3341" y="364"/>
                  </a:lnTo>
                  <a:cubicBezTo>
                    <a:pt x="3335" y="376"/>
                    <a:pt x="3352" y="376"/>
                    <a:pt x="3346" y="387"/>
                  </a:cubicBezTo>
                  <a:cubicBezTo>
                    <a:pt x="3329" y="387"/>
                    <a:pt x="3341" y="381"/>
                    <a:pt x="3324" y="381"/>
                  </a:cubicBezTo>
                  <a:cubicBezTo>
                    <a:pt x="3329" y="387"/>
                    <a:pt x="3346" y="398"/>
                    <a:pt x="3335" y="404"/>
                  </a:cubicBezTo>
                  <a:lnTo>
                    <a:pt x="3341" y="404"/>
                  </a:lnTo>
                  <a:cubicBezTo>
                    <a:pt x="3352" y="409"/>
                    <a:pt x="3348" y="409"/>
                    <a:pt x="3341" y="409"/>
                  </a:cubicBezTo>
                  <a:cubicBezTo>
                    <a:pt x="3335" y="409"/>
                    <a:pt x="3327" y="409"/>
                    <a:pt x="3329" y="415"/>
                  </a:cubicBezTo>
                  <a:cubicBezTo>
                    <a:pt x="3329" y="415"/>
                    <a:pt x="3326" y="408"/>
                    <a:pt x="3324" y="408"/>
                  </a:cubicBezTo>
                  <a:cubicBezTo>
                    <a:pt x="3324" y="408"/>
                    <a:pt x="3324" y="408"/>
                    <a:pt x="3324" y="409"/>
                  </a:cubicBezTo>
                  <a:cubicBezTo>
                    <a:pt x="3318" y="409"/>
                    <a:pt x="3318" y="426"/>
                    <a:pt x="3318" y="437"/>
                  </a:cubicBezTo>
                  <a:lnTo>
                    <a:pt x="3313" y="437"/>
                  </a:lnTo>
                  <a:cubicBezTo>
                    <a:pt x="3307" y="437"/>
                    <a:pt x="3307" y="437"/>
                    <a:pt x="3301" y="443"/>
                  </a:cubicBezTo>
                  <a:cubicBezTo>
                    <a:pt x="3262" y="420"/>
                    <a:pt x="3240" y="415"/>
                    <a:pt x="3184" y="398"/>
                  </a:cubicBezTo>
                  <a:lnTo>
                    <a:pt x="3201" y="392"/>
                  </a:lnTo>
                  <a:cubicBezTo>
                    <a:pt x="3196" y="391"/>
                    <a:pt x="3191" y="390"/>
                    <a:pt x="3187" y="390"/>
                  </a:cubicBezTo>
                  <a:cubicBezTo>
                    <a:pt x="3165" y="390"/>
                    <a:pt x="3147" y="406"/>
                    <a:pt x="3129" y="406"/>
                  </a:cubicBezTo>
                  <a:cubicBezTo>
                    <a:pt x="3125" y="406"/>
                    <a:pt x="3121" y="405"/>
                    <a:pt x="3117" y="404"/>
                  </a:cubicBezTo>
                  <a:lnTo>
                    <a:pt x="3111" y="381"/>
                  </a:lnTo>
                  <a:cubicBezTo>
                    <a:pt x="3059" y="366"/>
                    <a:pt x="3012" y="336"/>
                    <a:pt x="2957" y="336"/>
                  </a:cubicBezTo>
                  <a:cubicBezTo>
                    <a:pt x="2952" y="336"/>
                    <a:pt x="2948" y="336"/>
                    <a:pt x="2943" y="336"/>
                  </a:cubicBezTo>
                  <a:cubicBezTo>
                    <a:pt x="2943" y="336"/>
                    <a:pt x="2943" y="331"/>
                    <a:pt x="2954" y="331"/>
                  </a:cubicBezTo>
                  <a:cubicBezTo>
                    <a:pt x="2935" y="327"/>
                    <a:pt x="2896" y="313"/>
                    <a:pt x="2872" y="313"/>
                  </a:cubicBezTo>
                  <a:cubicBezTo>
                    <a:pt x="2862" y="313"/>
                    <a:pt x="2855" y="315"/>
                    <a:pt x="2854" y="322"/>
                  </a:cubicBezTo>
                  <a:lnTo>
                    <a:pt x="2854" y="322"/>
                  </a:lnTo>
                  <a:cubicBezTo>
                    <a:pt x="2852" y="315"/>
                    <a:pt x="2833" y="313"/>
                    <a:pt x="2811" y="313"/>
                  </a:cubicBezTo>
                  <a:cubicBezTo>
                    <a:pt x="2795" y="313"/>
                    <a:pt x="2777" y="314"/>
                    <a:pt x="2764" y="314"/>
                  </a:cubicBezTo>
                  <a:lnTo>
                    <a:pt x="2769" y="303"/>
                  </a:lnTo>
                  <a:lnTo>
                    <a:pt x="2769" y="303"/>
                  </a:lnTo>
                  <a:cubicBezTo>
                    <a:pt x="2741" y="314"/>
                    <a:pt x="2736" y="320"/>
                    <a:pt x="2702" y="320"/>
                  </a:cubicBezTo>
                  <a:cubicBezTo>
                    <a:pt x="2693" y="320"/>
                    <a:pt x="2691" y="312"/>
                    <a:pt x="2700" y="312"/>
                  </a:cubicBezTo>
                  <a:lnTo>
                    <a:pt x="2700" y="312"/>
                  </a:lnTo>
                  <a:cubicBezTo>
                    <a:pt x="2702" y="312"/>
                    <a:pt x="2704" y="313"/>
                    <a:pt x="2708" y="314"/>
                  </a:cubicBezTo>
                  <a:cubicBezTo>
                    <a:pt x="2701" y="312"/>
                    <a:pt x="2695" y="311"/>
                    <a:pt x="2691" y="311"/>
                  </a:cubicBezTo>
                  <a:cubicBezTo>
                    <a:pt x="2679" y="311"/>
                    <a:pt x="2675" y="317"/>
                    <a:pt x="2663" y="317"/>
                  </a:cubicBezTo>
                  <a:cubicBezTo>
                    <a:pt x="2659" y="317"/>
                    <a:pt x="2653" y="316"/>
                    <a:pt x="2646" y="314"/>
                  </a:cubicBezTo>
                  <a:lnTo>
                    <a:pt x="2657" y="308"/>
                  </a:lnTo>
                  <a:cubicBezTo>
                    <a:pt x="2649" y="307"/>
                    <a:pt x="2643" y="306"/>
                    <a:pt x="2639" y="306"/>
                  </a:cubicBezTo>
                  <a:cubicBezTo>
                    <a:pt x="2628" y="306"/>
                    <a:pt x="2624" y="310"/>
                    <a:pt x="2613" y="314"/>
                  </a:cubicBezTo>
                  <a:cubicBezTo>
                    <a:pt x="2608" y="315"/>
                    <a:pt x="2602" y="316"/>
                    <a:pt x="2595" y="316"/>
                  </a:cubicBezTo>
                  <a:cubicBezTo>
                    <a:pt x="2577" y="316"/>
                    <a:pt x="2555" y="311"/>
                    <a:pt x="2551" y="303"/>
                  </a:cubicBezTo>
                  <a:cubicBezTo>
                    <a:pt x="2545" y="308"/>
                    <a:pt x="2529" y="314"/>
                    <a:pt x="2512" y="314"/>
                  </a:cubicBezTo>
                  <a:cubicBezTo>
                    <a:pt x="2512" y="308"/>
                    <a:pt x="2517" y="303"/>
                    <a:pt x="2517" y="303"/>
                  </a:cubicBezTo>
                  <a:cubicBezTo>
                    <a:pt x="2509" y="301"/>
                    <a:pt x="2501" y="300"/>
                    <a:pt x="2494" y="300"/>
                  </a:cubicBezTo>
                  <a:cubicBezTo>
                    <a:pt x="2486" y="300"/>
                    <a:pt x="2479" y="301"/>
                    <a:pt x="2473" y="302"/>
                  </a:cubicBezTo>
                  <a:lnTo>
                    <a:pt x="2473" y="302"/>
                  </a:lnTo>
                  <a:cubicBezTo>
                    <a:pt x="2473" y="301"/>
                    <a:pt x="2473" y="301"/>
                    <a:pt x="2472" y="301"/>
                  </a:cubicBezTo>
                  <a:lnTo>
                    <a:pt x="2472" y="301"/>
                  </a:lnTo>
                  <a:cubicBezTo>
                    <a:pt x="2472" y="301"/>
                    <a:pt x="2472" y="302"/>
                    <a:pt x="2473" y="302"/>
                  </a:cubicBezTo>
                  <a:lnTo>
                    <a:pt x="2473" y="302"/>
                  </a:lnTo>
                  <a:cubicBezTo>
                    <a:pt x="2473" y="302"/>
                    <a:pt x="2473" y="302"/>
                    <a:pt x="2473" y="302"/>
                  </a:cubicBezTo>
                  <a:lnTo>
                    <a:pt x="2473" y="302"/>
                  </a:lnTo>
                  <a:cubicBezTo>
                    <a:pt x="2473" y="302"/>
                    <a:pt x="2473" y="303"/>
                    <a:pt x="2473" y="303"/>
                  </a:cubicBezTo>
                  <a:cubicBezTo>
                    <a:pt x="2473" y="303"/>
                    <a:pt x="2473" y="302"/>
                    <a:pt x="2473" y="302"/>
                  </a:cubicBezTo>
                  <a:lnTo>
                    <a:pt x="2473" y="302"/>
                  </a:lnTo>
                  <a:cubicBezTo>
                    <a:pt x="2456" y="305"/>
                    <a:pt x="2442" y="311"/>
                    <a:pt x="2428" y="311"/>
                  </a:cubicBezTo>
                  <a:cubicBezTo>
                    <a:pt x="2422" y="311"/>
                    <a:pt x="2417" y="310"/>
                    <a:pt x="2411" y="308"/>
                  </a:cubicBezTo>
                  <a:cubicBezTo>
                    <a:pt x="2405" y="303"/>
                    <a:pt x="2405" y="303"/>
                    <a:pt x="2400" y="303"/>
                  </a:cubicBezTo>
                  <a:cubicBezTo>
                    <a:pt x="2422" y="300"/>
                    <a:pt x="2442" y="299"/>
                    <a:pt x="2455" y="299"/>
                  </a:cubicBezTo>
                  <a:cubicBezTo>
                    <a:pt x="2464" y="299"/>
                    <a:pt x="2470" y="299"/>
                    <a:pt x="2472" y="301"/>
                  </a:cubicBezTo>
                  <a:lnTo>
                    <a:pt x="2472" y="301"/>
                  </a:lnTo>
                  <a:cubicBezTo>
                    <a:pt x="2470" y="286"/>
                    <a:pt x="2440" y="285"/>
                    <a:pt x="2467" y="269"/>
                  </a:cubicBezTo>
                  <a:lnTo>
                    <a:pt x="2467" y="269"/>
                  </a:lnTo>
                  <a:cubicBezTo>
                    <a:pt x="2442" y="279"/>
                    <a:pt x="2404" y="298"/>
                    <a:pt x="2372" y="298"/>
                  </a:cubicBezTo>
                  <a:cubicBezTo>
                    <a:pt x="2368" y="298"/>
                    <a:pt x="2364" y="298"/>
                    <a:pt x="2361" y="297"/>
                  </a:cubicBezTo>
                  <a:lnTo>
                    <a:pt x="2355" y="297"/>
                  </a:lnTo>
                  <a:lnTo>
                    <a:pt x="2361" y="292"/>
                  </a:lnTo>
                  <a:cubicBezTo>
                    <a:pt x="2355" y="292"/>
                    <a:pt x="2344" y="292"/>
                    <a:pt x="2338" y="297"/>
                  </a:cubicBezTo>
                  <a:cubicBezTo>
                    <a:pt x="2334" y="297"/>
                    <a:pt x="2328" y="295"/>
                    <a:pt x="2323" y="295"/>
                  </a:cubicBezTo>
                  <a:cubicBezTo>
                    <a:pt x="2320" y="295"/>
                    <a:pt x="2318" y="295"/>
                    <a:pt x="2316" y="297"/>
                  </a:cubicBezTo>
                  <a:cubicBezTo>
                    <a:pt x="2313" y="292"/>
                    <a:pt x="2306" y="291"/>
                    <a:pt x="2297" y="291"/>
                  </a:cubicBezTo>
                  <a:cubicBezTo>
                    <a:pt x="2285" y="291"/>
                    <a:pt x="2269" y="294"/>
                    <a:pt x="2260" y="297"/>
                  </a:cubicBezTo>
                  <a:cubicBezTo>
                    <a:pt x="2260" y="308"/>
                    <a:pt x="2237" y="308"/>
                    <a:pt x="2260" y="314"/>
                  </a:cubicBezTo>
                  <a:lnTo>
                    <a:pt x="2277" y="314"/>
                  </a:lnTo>
                  <a:cubicBezTo>
                    <a:pt x="2277" y="314"/>
                    <a:pt x="2282" y="314"/>
                    <a:pt x="2282" y="308"/>
                  </a:cubicBezTo>
                  <a:lnTo>
                    <a:pt x="2282" y="314"/>
                  </a:lnTo>
                  <a:cubicBezTo>
                    <a:pt x="2293" y="308"/>
                    <a:pt x="2305" y="308"/>
                    <a:pt x="2321" y="308"/>
                  </a:cubicBezTo>
                  <a:cubicBezTo>
                    <a:pt x="2313" y="312"/>
                    <a:pt x="2303" y="316"/>
                    <a:pt x="2291" y="316"/>
                  </a:cubicBezTo>
                  <a:cubicBezTo>
                    <a:pt x="2286" y="316"/>
                    <a:pt x="2281" y="316"/>
                    <a:pt x="2277" y="314"/>
                  </a:cubicBezTo>
                  <a:cubicBezTo>
                    <a:pt x="2271" y="325"/>
                    <a:pt x="2260" y="336"/>
                    <a:pt x="2254" y="342"/>
                  </a:cubicBezTo>
                  <a:cubicBezTo>
                    <a:pt x="2232" y="325"/>
                    <a:pt x="2187" y="320"/>
                    <a:pt x="2181" y="308"/>
                  </a:cubicBezTo>
                  <a:cubicBezTo>
                    <a:pt x="2131" y="325"/>
                    <a:pt x="2064" y="336"/>
                    <a:pt x="2041" y="364"/>
                  </a:cubicBezTo>
                  <a:cubicBezTo>
                    <a:pt x="2036" y="366"/>
                    <a:pt x="2032" y="367"/>
                    <a:pt x="2029" y="367"/>
                  </a:cubicBezTo>
                  <a:cubicBezTo>
                    <a:pt x="2021" y="367"/>
                    <a:pt x="2017" y="363"/>
                    <a:pt x="2013" y="359"/>
                  </a:cubicBezTo>
                  <a:cubicBezTo>
                    <a:pt x="2024" y="353"/>
                    <a:pt x="2030" y="353"/>
                    <a:pt x="2036" y="348"/>
                  </a:cubicBezTo>
                  <a:lnTo>
                    <a:pt x="2036" y="348"/>
                  </a:lnTo>
                  <a:cubicBezTo>
                    <a:pt x="2008" y="359"/>
                    <a:pt x="1952" y="370"/>
                    <a:pt x="1952" y="387"/>
                  </a:cubicBezTo>
                  <a:cubicBezTo>
                    <a:pt x="1948" y="387"/>
                    <a:pt x="1945" y="388"/>
                    <a:pt x="1943" y="388"/>
                  </a:cubicBezTo>
                  <a:cubicBezTo>
                    <a:pt x="1932" y="388"/>
                    <a:pt x="1949" y="378"/>
                    <a:pt x="1938" y="378"/>
                  </a:cubicBezTo>
                  <a:cubicBezTo>
                    <a:pt x="1935" y="378"/>
                    <a:pt x="1928" y="379"/>
                    <a:pt x="1918" y="381"/>
                  </a:cubicBezTo>
                  <a:lnTo>
                    <a:pt x="1924" y="376"/>
                  </a:lnTo>
                  <a:cubicBezTo>
                    <a:pt x="1823" y="376"/>
                    <a:pt x="1789" y="460"/>
                    <a:pt x="1677" y="465"/>
                  </a:cubicBezTo>
                  <a:lnTo>
                    <a:pt x="1688" y="465"/>
                  </a:lnTo>
                  <a:cubicBezTo>
                    <a:pt x="1571" y="493"/>
                    <a:pt x="1464" y="572"/>
                    <a:pt x="1347" y="605"/>
                  </a:cubicBezTo>
                  <a:cubicBezTo>
                    <a:pt x="1313" y="616"/>
                    <a:pt x="1313" y="628"/>
                    <a:pt x="1302" y="644"/>
                  </a:cubicBezTo>
                  <a:lnTo>
                    <a:pt x="1285" y="633"/>
                  </a:lnTo>
                  <a:lnTo>
                    <a:pt x="1263" y="667"/>
                  </a:lnTo>
                  <a:cubicBezTo>
                    <a:pt x="1229" y="706"/>
                    <a:pt x="1168" y="684"/>
                    <a:pt x="1128" y="745"/>
                  </a:cubicBezTo>
                  <a:lnTo>
                    <a:pt x="1145" y="745"/>
                  </a:lnTo>
                  <a:cubicBezTo>
                    <a:pt x="1124" y="761"/>
                    <a:pt x="1094" y="791"/>
                    <a:pt x="1090" y="791"/>
                  </a:cubicBezTo>
                  <a:cubicBezTo>
                    <a:pt x="1089" y="791"/>
                    <a:pt x="1089" y="790"/>
                    <a:pt x="1089" y="790"/>
                  </a:cubicBezTo>
                  <a:cubicBezTo>
                    <a:pt x="1084" y="790"/>
                    <a:pt x="1089" y="801"/>
                    <a:pt x="1078" y="801"/>
                  </a:cubicBezTo>
                  <a:lnTo>
                    <a:pt x="1072" y="796"/>
                  </a:lnTo>
                  <a:cubicBezTo>
                    <a:pt x="1061" y="812"/>
                    <a:pt x="1050" y="829"/>
                    <a:pt x="1039" y="846"/>
                  </a:cubicBezTo>
                  <a:cubicBezTo>
                    <a:pt x="1030" y="855"/>
                    <a:pt x="1025" y="858"/>
                    <a:pt x="1021" y="858"/>
                  </a:cubicBezTo>
                  <a:cubicBezTo>
                    <a:pt x="1015" y="858"/>
                    <a:pt x="1012" y="852"/>
                    <a:pt x="1006" y="852"/>
                  </a:cubicBezTo>
                  <a:cubicBezTo>
                    <a:pt x="1001" y="852"/>
                    <a:pt x="993" y="856"/>
                    <a:pt x="977" y="874"/>
                  </a:cubicBezTo>
                  <a:cubicBezTo>
                    <a:pt x="972" y="885"/>
                    <a:pt x="960" y="913"/>
                    <a:pt x="960" y="924"/>
                  </a:cubicBezTo>
                  <a:cubicBezTo>
                    <a:pt x="938" y="930"/>
                    <a:pt x="927" y="964"/>
                    <a:pt x="910" y="980"/>
                  </a:cubicBezTo>
                  <a:lnTo>
                    <a:pt x="904" y="969"/>
                  </a:lnTo>
                  <a:cubicBezTo>
                    <a:pt x="860" y="1020"/>
                    <a:pt x="876" y="1036"/>
                    <a:pt x="826" y="1087"/>
                  </a:cubicBezTo>
                  <a:lnTo>
                    <a:pt x="837" y="1081"/>
                  </a:lnTo>
                  <a:lnTo>
                    <a:pt x="837" y="1081"/>
                  </a:lnTo>
                  <a:cubicBezTo>
                    <a:pt x="826" y="1126"/>
                    <a:pt x="809" y="1104"/>
                    <a:pt x="792" y="1143"/>
                  </a:cubicBezTo>
                  <a:lnTo>
                    <a:pt x="776" y="1137"/>
                  </a:lnTo>
                  <a:cubicBezTo>
                    <a:pt x="764" y="1160"/>
                    <a:pt x="731" y="1221"/>
                    <a:pt x="708" y="1260"/>
                  </a:cubicBezTo>
                  <a:cubicBezTo>
                    <a:pt x="714" y="1227"/>
                    <a:pt x="742" y="1182"/>
                    <a:pt x="753" y="1154"/>
                  </a:cubicBezTo>
                  <a:lnTo>
                    <a:pt x="753" y="1154"/>
                  </a:lnTo>
                  <a:cubicBezTo>
                    <a:pt x="736" y="1171"/>
                    <a:pt x="703" y="1221"/>
                    <a:pt x="703" y="1238"/>
                  </a:cubicBezTo>
                  <a:cubicBezTo>
                    <a:pt x="708" y="1227"/>
                    <a:pt x="708" y="1216"/>
                    <a:pt x="720" y="1210"/>
                  </a:cubicBezTo>
                  <a:lnTo>
                    <a:pt x="720" y="1210"/>
                  </a:lnTo>
                  <a:cubicBezTo>
                    <a:pt x="714" y="1244"/>
                    <a:pt x="697" y="1283"/>
                    <a:pt x="669" y="1322"/>
                  </a:cubicBezTo>
                  <a:cubicBezTo>
                    <a:pt x="667" y="1319"/>
                    <a:pt x="665" y="1318"/>
                    <a:pt x="662" y="1318"/>
                  </a:cubicBezTo>
                  <a:cubicBezTo>
                    <a:pt x="637" y="1318"/>
                    <a:pt x="593" y="1431"/>
                    <a:pt x="557" y="1451"/>
                  </a:cubicBezTo>
                  <a:cubicBezTo>
                    <a:pt x="546" y="1496"/>
                    <a:pt x="524" y="1535"/>
                    <a:pt x="501" y="1574"/>
                  </a:cubicBezTo>
                  <a:cubicBezTo>
                    <a:pt x="484" y="1619"/>
                    <a:pt x="468" y="1664"/>
                    <a:pt x="451" y="1714"/>
                  </a:cubicBezTo>
                  <a:cubicBezTo>
                    <a:pt x="459" y="1709"/>
                    <a:pt x="463" y="1706"/>
                    <a:pt x="465" y="1706"/>
                  </a:cubicBezTo>
                  <a:lnTo>
                    <a:pt x="465" y="1706"/>
                  </a:lnTo>
                  <a:cubicBezTo>
                    <a:pt x="473" y="1706"/>
                    <a:pt x="445" y="1742"/>
                    <a:pt x="468" y="1742"/>
                  </a:cubicBezTo>
                  <a:cubicBezTo>
                    <a:pt x="462" y="1765"/>
                    <a:pt x="462" y="1776"/>
                    <a:pt x="456" y="1776"/>
                  </a:cubicBezTo>
                  <a:lnTo>
                    <a:pt x="423" y="1843"/>
                  </a:lnTo>
                  <a:cubicBezTo>
                    <a:pt x="421" y="1846"/>
                    <a:pt x="419" y="1847"/>
                    <a:pt x="419" y="1847"/>
                  </a:cubicBezTo>
                  <a:cubicBezTo>
                    <a:pt x="415" y="1847"/>
                    <a:pt x="422" y="1821"/>
                    <a:pt x="417" y="1821"/>
                  </a:cubicBezTo>
                  <a:lnTo>
                    <a:pt x="417" y="1821"/>
                  </a:lnTo>
                  <a:cubicBezTo>
                    <a:pt x="400" y="1871"/>
                    <a:pt x="400" y="1837"/>
                    <a:pt x="384" y="1871"/>
                  </a:cubicBezTo>
                  <a:cubicBezTo>
                    <a:pt x="385" y="1870"/>
                    <a:pt x="385" y="1870"/>
                    <a:pt x="386" y="1870"/>
                  </a:cubicBezTo>
                  <a:lnTo>
                    <a:pt x="386" y="1870"/>
                  </a:lnTo>
                  <a:cubicBezTo>
                    <a:pt x="395" y="1870"/>
                    <a:pt x="394" y="1896"/>
                    <a:pt x="384" y="1921"/>
                  </a:cubicBezTo>
                  <a:lnTo>
                    <a:pt x="406" y="1882"/>
                  </a:lnTo>
                  <a:lnTo>
                    <a:pt x="406" y="1882"/>
                  </a:lnTo>
                  <a:cubicBezTo>
                    <a:pt x="400" y="1961"/>
                    <a:pt x="372" y="1944"/>
                    <a:pt x="372" y="2022"/>
                  </a:cubicBezTo>
                  <a:lnTo>
                    <a:pt x="367" y="1994"/>
                  </a:lnTo>
                  <a:lnTo>
                    <a:pt x="367" y="1994"/>
                  </a:lnTo>
                  <a:cubicBezTo>
                    <a:pt x="367" y="2033"/>
                    <a:pt x="344" y="2140"/>
                    <a:pt x="372" y="2179"/>
                  </a:cubicBezTo>
                  <a:cubicBezTo>
                    <a:pt x="370" y="2182"/>
                    <a:pt x="367" y="2185"/>
                    <a:pt x="364" y="2185"/>
                  </a:cubicBezTo>
                  <a:cubicBezTo>
                    <a:pt x="361" y="2185"/>
                    <a:pt x="358" y="2182"/>
                    <a:pt x="356" y="2173"/>
                  </a:cubicBezTo>
                  <a:lnTo>
                    <a:pt x="356" y="2173"/>
                  </a:lnTo>
                  <a:cubicBezTo>
                    <a:pt x="356" y="2224"/>
                    <a:pt x="356" y="2274"/>
                    <a:pt x="361" y="2319"/>
                  </a:cubicBezTo>
                  <a:cubicBezTo>
                    <a:pt x="372" y="2369"/>
                    <a:pt x="378" y="2414"/>
                    <a:pt x="372" y="2453"/>
                  </a:cubicBezTo>
                  <a:lnTo>
                    <a:pt x="361" y="2448"/>
                  </a:lnTo>
                  <a:lnTo>
                    <a:pt x="361" y="2448"/>
                  </a:lnTo>
                  <a:cubicBezTo>
                    <a:pt x="367" y="2465"/>
                    <a:pt x="378" y="2476"/>
                    <a:pt x="372" y="2498"/>
                  </a:cubicBezTo>
                  <a:cubicBezTo>
                    <a:pt x="372" y="2495"/>
                    <a:pt x="371" y="2494"/>
                    <a:pt x="370" y="2494"/>
                  </a:cubicBezTo>
                  <a:cubicBezTo>
                    <a:pt x="368" y="2494"/>
                    <a:pt x="367" y="2495"/>
                    <a:pt x="367" y="2498"/>
                  </a:cubicBezTo>
                  <a:cubicBezTo>
                    <a:pt x="372" y="2509"/>
                    <a:pt x="384" y="2543"/>
                    <a:pt x="384" y="2565"/>
                  </a:cubicBezTo>
                  <a:lnTo>
                    <a:pt x="372" y="2549"/>
                  </a:lnTo>
                  <a:lnTo>
                    <a:pt x="372" y="2549"/>
                  </a:lnTo>
                  <a:cubicBezTo>
                    <a:pt x="378" y="2593"/>
                    <a:pt x="389" y="2627"/>
                    <a:pt x="400" y="2655"/>
                  </a:cubicBezTo>
                  <a:cubicBezTo>
                    <a:pt x="412" y="2689"/>
                    <a:pt x="428" y="2717"/>
                    <a:pt x="440" y="2750"/>
                  </a:cubicBezTo>
                  <a:cubicBezTo>
                    <a:pt x="417" y="2756"/>
                    <a:pt x="428" y="2829"/>
                    <a:pt x="440" y="2862"/>
                  </a:cubicBezTo>
                  <a:lnTo>
                    <a:pt x="434" y="2862"/>
                  </a:lnTo>
                  <a:cubicBezTo>
                    <a:pt x="451" y="2901"/>
                    <a:pt x="462" y="2941"/>
                    <a:pt x="484" y="2974"/>
                  </a:cubicBezTo>
                  <a:cubicBezTo>
                    <a:pt x="482" y="2974"/>
                    <a:pt x="480" y="2976"/>
                    <a:pt x="478" y="2976"/>
                  </a:cubicBezTo>
                  <a:cubicBezTo>
                    <a:pt x="476" y="2976"/>
                    <a:pt x="473" y="2974"/>
                    <a:pt x="468" y="2969"/>
                  </a:cubicBezTo>
                  <a:lnTo>
                    <a:pt x="468" y="2969"/>
                  </a:lnTo>
                  <a:cubicBezTo>
                    <a:pt x="468" y="2969"/>
                    <a:pt x="473" y="2985"/>
                    <a:pt x="468" y="2985"/>
                  </a:cubicBezTo>
                  <a:cubicBezTo>
                    <a:pt x="466" y="2977"/>
                    <a:pt x="464" y="2976"/>
                    <a:pt x="463" y="2976"/>
                  </a:cubicBezTo>
                  <a:cubicBezTo>
                    <a:pt x="462" y="2976"/>
                    <a:pt x="461" y="2977"/>
                    <a:pt x="460" y="2977"/>
                  </a:cubicBezTo>
                  <a:cubicBezTo>
                    <a:pt x="458" y="2977"/>
                    <a:pt x="455" y="2974"/>
                    <a:pt x="451" y="2963"/>
                  </a:cubicBezTo>
                  <a:lnTo>
                    <a:pt x="451" y="2963"/>
                  </a:lnTo>
                  <a:cubicBezTo>
                    <a:pt x="456" y="2985"/>
                    <a:pt x="440" y="2980"/>
                    <a:pt x="440" y="2991"/>
                  </a:cubicBezTo>
                  <a:cubicBezTo>
                    <a:pt x="440" y="2991"/>
                    <a:pt x="434" y="2985"/>
                    <a:pt x="428" y="2980"/>
                  </a:cubicBezTo>
                  <a:lnTo>
                    <a:pt x="428" y="2980"/>
                  </a:lnTo>
                  <a:cubicBezTo>
                    <a:pt x="440" y="2997"/>
                    <a:pt x="434" y="3002"/>
                    <a:pt x="440" y="3013"/>
                  </a:cubicBezTo>
                  <a:cubicBezTo>
                    <a:pt x="427" y="3005"/>
                    <a:pt x="427" y="3000"/>
                    <a:pt x="426" y="2992"/>
                  </a:cubicBezTo>
                  <a:lnTo>
                    <a:pt x="426" y="2992"/>
                  </a:lnTo>
                  <a:cubicBezTo>
                    <a:pt x="426" y="2997"/>
                    <a:pt x="425" y="3001"/>
                    <a:pt x="428" y="3008"/>
                  </a:cubicBezTo>
                  <a:cubicBezTo>
                    <a:pt x="417" y="2997"/>
                    <a:pt x="423" y="3002"/>
                    <a:pt x="412" y="2991"/>
                  </a:cubicBezTo>
                  <a:lnTo>
                    <a:pt x="412" y="2991"/>
                  </a:lnTo>
                  <a:cubicBezTo>
                    <a:pt x="417" y="3002"/>
                    <a:pt x="417" y="3004"/>
                    <a:pt x="416" y="3004"/>
                  </a:cubicBezTo>
                  <a:cubicBezTo>
                    <a:pt x="416" y="3004"/>
                    <a:pt x="416" y="3003"/>
                    <a:pt x="416" y="3003"/>
                  </a:cubicBezTo>
                  <a:lnTo>
                    <a:pt x="416" y="3003"/>
                  </a:lnTo>
                  <a:cubicBezTo>
                    <a:pt x="415" y="3003"/>
                    <a:pt x="415" y="3004"/>
                    <a:pt x="417" y="3008"/>
                  </a:cubicBezTo>
                  <a:cubicBezTo>
                    <a:pt x="409" y="3004"/>
                    <a:pt x="407" y="2997"/>
                    <a:pt x="406" y="2997"/>
                  </a:cubicBezTo>
                  <a:cubicBezTo>
                    <a:pt x="406" y="2997"/>
                    <a:pt x="406" y="2999"/>
                    <a:pt x="406" y="3002"/>
                  </a:cubicBezTo>
                  <a:cubicBezTo>
                    <a:pt x="405" y="3002"/>
                    <a:pt x="405" y="3001"/>
                    <a:pt x="405" y="3001"/>
                  </a:cubicBezTo>
                  <a:lnTo>
                    <a:pt x="405" y="3001"/>
                  </a:lnTo>
                  <a:cubicBezTo>
                    <a:pt x="407" y="3005"/>
                    <a:pt x="410" y="3010"/>
                    <a:pt x="412" y="3013"/>
                  </a:cubicBezTo>
                  <a:cubicBezTo>
                    <a:pt x="411" y="3014"/>
                    <a:pt x="410" y="3015"/>
                    <a:pt x="409" y="3015"/>
                  </a:cubicBezTo>
                  <a:cubicBezTo>
                    <a:pt x="404" y="3015"/>
                    <a:pt x="400" y="3001"/>
                    <a:pt x="395" y="2997"/>
                  </a:cubicBezTo>
                  <a:lnTo>
                    <a:pt x="395" y="2997"/>
                  </a:lnTo>
                  <a:cubicBezTo>
                    <a:pt x="395" y="3002"/>
                    <a:pt x="400" y="3013"/>
                    <a:pt x="395" y="3019"/>
                  </a:cubicBezTo>
                  <a:cubicBezTo>
                    <a:pt x="395" y="3013"/>
                    <a:pt x="395" y="3013"/>
                    <a:pt x="389" y="3008"/>
                  </a:cubicBezTo>
                  <a:lnTo>
                    <a:pt x="389" y="3008"/>
                  </a:lnTo>
                  <a:cubicBezTo>
                    <a:pt x="395" y="3025"/>
                    <a:pt x="378" y="3019"/>
                    <a:pt x="384" y="3036"/>
                  </a:cubicBezTo>
                  <a:lnTo>
                    <a:pt x="384" y="3030"/>
                  </a:lnTo>
                  <a:cubicBezTo>
                    <a:pt x="384" y="3036"/>
                    <a:pt x="389" y="3047"/>
                    <a:pt x="395" y="3053"/>
                  </a:cubicBezTo>
                  <a:cubicBezTo>
                    <a:pt x="391" y="3053"/>
                    <a:pt x="392" y="3058"/>
                    <a:pt x="392" y="3058"/>
                  </a:cubicBezTo>
                  <a:cubicBezTo>
                    <a:pt x="392" y="3058"/>
                    <a:pt x="391" y="3056"/>
                    <a:pt x="389" y="3053"/>
                  </a:cubicBezTo>
                  <a:cubicBezTo>
                    <a:pt x="378" y="3036"/>
                    <a:pt x="389" y="3047"/>
                    <a:pt x="384" y="3036"/>
                  </a:cubicBezTo>
                  <a:lnTo>
                    <a:pt x="384" y="3036"/>
                  </a:lnTo>
                  <a:cubicBezTo>
                    <a:pt x="379" y="3041"/>
                    <a:pt x="382" y="3054"/>
                    <a:pt x="380" y="3054"/>
                  </a:cubicBezTo>
                  <a:cubicBezTo>
                    <a:pt x="379" y="3054"/>
                    <a:pt x="379" y="3053"/>
                    <a:pt x="378" y="3053"/>
                  </a:cubicBezTo>
                  <a:cubicBezTo>
                    <a:pt x="367" y="3041"/>
                    <a:pt x="378" y="3047"/>
                    <a:pt x="367" y="3036"/>
                  </a:cubicBezTo>
                  <a:lnTo>
                    <a:pt x="378" y="3036"/>
                  </a:lnTo>
                  <a:cubicBezTo>
                    <a:pt x="361" y="3019"/>
                    <a:pt x="384" y="3036"/>
                    <a:pt x="367" y="3013"/>
                  </a:cubicBezTo>
                  <a:lnTo>
                    <a:pt x="367" y="3013"/>
                  </a:lnTo>
                  <a:cubicBezTo>
                    <a:pt x="356" y="3013"/>
                    <a:pt x="361" y="3025"/>
                    <a:pt x="350" y="3025"/>
                  </a:cubicBezTo>
                  <a:cubicBezTo>
                    <a:pt x="356" y="3036"/>
                    <a:pt x="361" y="3036"/>
                    <a:pt x="361" y="3047"/>
                  </a:cubicBezTo>
                  <a:cubicBezTo>
                    <a:pt x="361" y="3050"/>
                    <a:pt x="361" y="3051"/>
                    <a:pt x="359" y="3051"/>
                  </a:cubicBezTo>
                  <a:cubicBezTo>
                    <a:pt x="355" y="3051"/>
                    <a:pt x="342" y="3030"/>
                    <a:pt x="339" y="3030"/>
                  </a:cubicBezTo>
                  <a:lnTo>
                    <a:pt x="339" y="3030"/>
                  </a:lnTo>
                  <a:cubicBezTo>
                    <a:pt x="338" y="3030"/>
                    <a:pt x="338" y="3032"/>
                    <a:pt x="339" y="3036"/>
                  </a:cubicBezTo>
                  <a:cubicBezTo>
                    <a:pt x="339" y="3046"/>
                    <a:pt x="347" y="3059"/>
                    <a:pt x="342" y="3059"/>
                  </a:cubicBezTo>
                  <a:cubicBezTo>
                    <a:pt x="341" y="3059"/>
                    <a:pt x="340" y="3059"/>
                    <a:pt x="339" y="3058"/>
                  </a:cubicBezTo>
                  <a:lnTo>
                    <a:pt x="333" y="3041"/>
                  </a:lnTo>
                  <a:lnTo>
                    <a:pt x="333" y="3041"/>
                  </a:lnTo>
                  <a:cubicBezTo>
                    <a:pt x="328" y="3041"/>
                    <a:pt x="339" y="3061"/>
                    <a:pt x="333" y="3061"/>
                  </a:cubicBezTo>
                  <a:cubicBezTo>
                    <a:pt x="332" y="3061"/>
                    <a:pt x="330" y="3060"/>
                    <a:pt x="328" y="3058"/>
                  </a:cubicBezTo>
                  <a:cubicBezTo>
                    <a:pt x="328" y="3053"/>
                    <a:pt x="333" y="3053"/>
                    <a:pt x="328" y="3053"/>
                  </a:cubicBezTo>
                  <a:cubicBezTo>
                    <a:pt x="325" y="3050"/>
                    <a:pt x="324" y="3050"/>
                    <a:pt x="324" y="3050"/>
                  </a:cubicBezTo>
                  <a:lnTo>
                    <a:pt x="324" y="3050"/>
                  </a:lnTo>
                  <a:cubicBezTo>
                    <a:pt x="322" y="3050"/>
                    <a:pt x="332" y="3064"/>
                    <a:pt x="328" y="3064"/>
                  </a:cubicBezTo>
                  <a:lnTo>
                    <a:pt x="322" y="3047"/>
                  </a:lnTo>
                  <a:cubicBezTo>
                    <a:pt x="311" y="3053"/>
                    <a:pt x="311" y="3069"/>
                    <a:pt x="305" y="3075"/>
                  </a:cubicBezTo>
                  <a:cubicBezTo>
                    <a:pt x="305" y="3069"/>
                    <a:pt x="300" y="3069"/>
                    <a:pt x="300" y="3064"/>
                  </a:cubicBezTo>
                  <a:cubicBezTo>
                    <a:pt x="296" y="3070"/>
                    <a:pt x="289" y="3073"/>
                    <a:pt x="280" y="3073"/>
                  </a:cubicBezTo>
                  <a:cubicBezTo>
                    <a:pt x="274" y="3073"/>
                    <a:pt x="267" y="3072"/>
                    <a:pt x="260" y="3069"/>
                  </a:cubicBezTo>
                  <a:lnTo>
                    <a:pt x="260" y="3069"/>
                  </a:lnTo>
                  <a:lnTo>
                    <a:pt x="266" y="3086"/>
                  </a:lnTo>
                  <a:cubicBezTo>
                    <a:pt x="266" y="3086"/>
                    <a:pt x="260" y="3081"/>
                    <a:pt x="260" y="3075"/>
                  </a:cubicBezTo>
                  <a:lnTo>
                    <a:pt x="260" y="3075"/>
                  </a:lnTo>
                  <a:cubicBezTo>
                    <a:pt x="255" y="3075"/>
                    <a:pt x="266" y="3086"/>
                    <a:pt x="266" y="3092"/>
                  </a:cubicBezTo>
                  <a:cubicBezTo>
                    <a:pt x="260" y="3092"/>
                    <a:pt x="260" y="3086"/>
                    <a:pt x="255" y="3081"/>
                  </a:cubicBezTo>
                  <a:cubicBezTo>
                    <a:pt x="255" y="3090"/>
                    <a:pt x="251" y="3106"/>
                    <a:pt x="244" y="3106"/>
                  </a:cubicBezTo>
                  <a:cubicBezTo>
                    <a:pt x="242" y="3106"/>
                    <a:pt x="240" y="3105"/>
                    <a:pt x="238" y="3103"/>
                  </a:cubicBezTo>
                  <a:lnTo>
                    <a:pt x="238" y="3097"/>
                  </a:lnTo>
                  <a:lnTo>
                    <a:pt x="238" y="3097"/>
                  </a:lnTo>
                  <a:cubicBezTo>
                    <a:pt x="228" y="3097"/>
                    <a:pt x="241" y="3121"/>
                    <a:pt x="235" y="3121"/>
                  </a:cubicBezTo>
                  <a:cubicBezTo>
                    <a:pt x="234" y="3121"/>
                    <a:pt x="233" y="3120"/>
                    <a:pt x="232" y="3120"/>
                  </a:cubicBezTo>
                  <a:lnTo>
                    <a:pt x="232" y="3114"/>
                  </a:lnTo>
                  <a:cubicBezTo>
                    <a:pt x="220" y="3118"/>
                    <a:pt x="213" y="3129"/>
                    <a:pt x="201" y="3129"/>
                  </a:cubicBezTo>
                  <a:cubicBezTo>
                    <a:pt x="197" y="3129"/>
                    <a:pt x="193" y="3128"/>
                    <a:pt x="188" y="3125"/>
                  </a:cubicBezTo>
                  <a:lnTo>
                    <a:pt x="188" y="3125"/>
                  </a:lnTo>
                  <a:cubicBezTo>
                    <a:pt x="199" y="3142"/>
                    <a:pt x="171" y="3125"/>
                    <a:pt x="188" y="3148"/>
                  </a:cubicBezTo>
                  <a:cubicBezTo>
                    <a:pt x="176" y="3142"/>
                    <a:pt x="171" y="3137"/>
                    <a:pt x="160" y="3137"/>
                  </a:cubicBezTo>
                  <a:lnTo>
                    <a:pt x="160" y="3137"/>
                  </a:lnTo>
                  <a:cubicBezTo>
                    <a:pt x="154" y="3137"/>
                    <a:pt x="165" y="3153"/>
                    <a:pt x="165" y="3159"/>
                  </a:cubicBezTo>
                  <a:lnTo>
                    <a:pt x="154" y="3148"/>
                  </a:lnTo>
                  <a:lnTo>
                    <a:pt x="160" y="3159"/>
                  </a:lnTo>
                  <a:lnTo>
                    <a:pt x="148" y="3148"/>
                  </a:lnTo>
                  <a:lnTo>
                    <a:pt x="148" y="3153"/>
                  </a:lnTo>
                  <a:cubicBezTo>
                    <a:pt x="148" y="3153"/>
                    <a:pt x="154" y="3159"/>
                    <a:pt x="154" y="3159"/>
                  </a:cubicBezTo>
                  <a:cubicBezTo>
                    <a:pt x="154" y="3163"/>
                    <a:pt x="152" y="3164"/>
                    <a:pt x="150" y="3164"/>
                  </a:cubicBezTo>
                  <a:cubicBezTo>
                    <a:pt x="145" y="3164"/>
                    <a:pt x="135" y="3157"/>
                    <a:pt x="132" y="3153"/>
                  </a:cubicBezTo>
                  <a:lnTo>
                    <a:pt x="132" y="3176"/>
                  </a:lnTo>
                  <a:cubicBezTo>
                    <a:pt x="129" y="3173"/>
                    <a:pt x="127" y="3170"/>
                    <a:pt x="126" y="3168"/>
                  </a:cubicBezTo>
                  <a:lnTo>
                    <a:pt x="126" y="3168"/>
                  </a:lnTo>
                  <a:cubicBezTo>
                    <a:pt x="127" y="3168"/>
                    <a:pt x="127" y="3168"/>
                    <a:pt x="127" y="3168"/>
                  </a:cubicBezTo>
                  <a:cubicBezTo>
                    <a:pt x="127" y="3168"/>
                    <a:pt x="127" y="3167"/>
                    <a:pt x="126" y="3165"/>
                  </a:cubicBezTo>
                  <a:lnTo>
                    <a:pt x="126" y="3165"/>
                  </a:lnTo>
                  <a:cubicBezTo>
                    <a:pt x="126" y="3165"/>
                    <a:pt x="126" y="3166"/>
                    <a:pt x="126" y="3168"/>
                  </a:cubicBezTo>
                  <a:lnTo>
                    <a:pt x="126" y="3168"/>
                  </a:lnTo>
                  <a:cubicBezTo>
                    <a:pt x="125" y="3167"/>
                    <a:pt x="120" y="3161"/>
                    <a:pt x="119" y="3161"/>
                  </a:cubicBezTo>
                  <a:lnTo>
                    <a:pt x="119" y="3161"/>
                  </a:lnTo>
                  <a:cubicBezTo>
                    <a:pt x="119" y="3161"/>
                    <a:pt x="119" y="3162"/>
                    <a:pt x="120" y="3165"/>
                  </a:cubicBezTo>
                  <a:cubicBezTo>
                    <a:pt x="120" y="3170"/>
                    <a:pt x="126" y="3170"/>
                    <a:pt x="126" y="3176"/>
                  </a:cubicBezTo>
                  <a:cubicBezTo>
                    <a:pt x="123" y="3174"/>
                    <a:pt x="120" y="3174"/>
                    <a:pt x="118" y="3174"/>
                  </a:cubicBezTo>
                  <a:cubicBezTo>
                    <a:pt x="112" y="3174"/>
                    <a:pt x="109" y="3177"/>
                    <a:pt x="109" y="3181"/>
                  </a:cubicBezTo>
                  <a:lnTo>
                    <a:pt x="103" y="3176"/>
                  </a:lnTo>
                  <a:cubicBezTo>
                    <a:pt x="92" y="3181"/>
                    <a:pt x="92" y="3193"/>
                    <a:pt x="81" y="3204"/>
                  </a:cubicBezTo>
                  <a:cubicBezTo>
                    <a:pt x="87" y="3204"/>
                    <a:pt x="98" y="3215"/>
                    <a:pt x="98" y="3221"/>
                  </a:cubicBezTo>
                  <a:cubicBezTo>
                    <a:pt x="98" y="3222"/>
                    <a:pt x="97" y="3222"/>
                    <a:pt x="97" y="3222"/>
                  </a:cubicBezTo>
                  <a:cubicBezTo>
                    <a:pt x="94" y="3222"/>
                    <a:pt x="86" y="3214"/>
                    <a:pt x="81" y="3209"/>
                  </a:cubicBezTo>
                  <a:lnTo>
                    <a:pt x="81" y="3215"/>
                  </a:lnTo>
                  <a:cubicBezTo>
                    <a:pt x="81" y="3215"/>
                    <a:pt x="76" y="3210"/>
                    <a:pt x="76" y="3209"/>
                  </a:cubicBezTo>
                  <a:lnTo>
                    <a:pt x="76" y="3209"/>
                  </a:lnTo>
                  <a:cubicBezTo>
                    <a:pt x="77" y="3211"/>
                    <a:pt x="76" y="3211"/>
                    <a:pt x="75" y="3211"/>
                  </a:cubicBezTo>
                  <a:cubicBezTo>
                    <a:pt x="73" y="3211"/>
                    <a:pt x="70" y="3211"/>
                    <a:pt x="68" y="3211"/>
                  </a:cubicBezTo>
                  <a:cubicBezTo>
                    <a:pt x="64" y="3211"/>
                    <a:pt x="60" y="3212"/>
                    <a:pt x="62" y="3217"/>
                  </a:cubicBezTo>
                  <a:lnTo>
                    <a:pt x="62" y="3217"/>
                  </a:lnTo>
                  <a:cubicBezTo>
                    <a:pt x="54" y="3227"/>
                    <a:pt x="58" y="3233"/>
                    <a:pt x="53" y="3243"/>
                  </a:cubicBezTo>
                  <a:cubicBezTo>
                    <a:pt x="64" y="3249"/>
                    <a:pt x="59" y="3254"/>
                    <a:pt x="64" y="3260"/>
                  </a:cubicBezTo>
                  <a:cubicBezTo>
                    <a:pt x="59" y="3265"/>
                    <a:pt x="47" y="3265"/>
                    <a:pt x="42" y="3277"/>
                  </a:cubicBezTo>
                  <a:cubicBezTo>
                    <a:pt x="47" y="3288"/>
                    <a:pt x="53" y="3282"/>
                    <a:pt x="59" y="3288"/>
                  </a:cubicBezTo>
                  <a:cubicBezTo>
                    <a:pt x="56" y="3287"/>
                    <a:pt x="54" y="3286"/>
                    <a:pt x="52" y="3286"/>
                  </a:cubicBezTo>
                  <a:cubicBezTo>
                    <a:pt x="47" y="3286"/>
                    <a:pt x="43" y="3289"/>
                    <a:pt x="40" y="3289"/>
                  </a:cubicBezTo>
                  <a:cubicBezTo>
                    <a:pt x="39" y="3289"/>
                    <a:pt x="37" y="3289"/>
                    <a:pt x="36" y="3288"/>
                  </a:cubicBezTo>
                  <a:lnTo>
                    <a:pt x="36" y="3288"/>
                  </a:lnTo>
                  <a:cubicBezTo>
                    <a:pt x="36" y="3299"/>
                    <a:pt x="36" y="3299"/>
                    <a:pt x="42" y="3316"/>
                  </a:cubicBezTo>
                  <a:lnTo>
                    <a:pt x="53" y="3316"/>
                  </a:lnTo>
                  <a:cubicBezTo>
                    <a:pt x="53" y="3321"/>
                    <a:pt x="48" y="3321"/>
                    <a:pt x="43" y="3321"/>
                  </a:cubicBezTo>
                  <a:lnTo>
                    <a:pt x="43" y="3321"/>
                  </a:lnTo>
                  <a:cubicBezTo>
                    <a:pt x="44" y="3320"/>
                    <a:pt x="43" y="3318"/>
                    <a:pt x="42" y="3316"/>
                  </a:cubicBezTo>
                  <a:lnTo>
                    <a:pt x="42" y="3316"/>
                  </a:lnTo>
                  <a:lnTo>
                    <a:pt x="42" y="3321"/>
                  </a:lnTo>
                  <a:cubicBezTo>
                    <a:pt x="42" y="3321"/>
                    <a:pt x="43" y="3321"/>
                    <a:pt x="43" y="3321"/>
                  </a:cubicBezTo>
                  <a:lnTo>
                    <a:pt x="43" y="3321"/>
                  </a:lnTo>
                  <a:cubicBezTo>
                    <a:pt x="42" y="3336"/>
                    <a:pt x="0" y="3351"/>
                    <a:pt x="25" y="3366"/>
                  </a:cubicBezTo>
                  <a:lnTo>
                    <a:pt x="19" y="3366"/>
                  </a:lnTo>
                  <a:cubicBezTo>
                    <a:pt x="25" y="3372"/>
                    <a:pt x="31" y="3377"/>
                    <a:pt x="36" y="3377"/>
                  </a:cubicBezTo>
                  <a:cubicBezTo>
                    <a:pt x="33" y="3380"/>
                    <a:pt x="31" y="3380"/>
                    <a:pt x="28" y="3380"/>
                  </a:cubicBezTo>
                  <a:cubicBezTo>
                    <a:pt x="25" y="3380"/>
                    <a:pt x="22" y="3380"/>
                    <a:pt x="19" y="3383"/>
                  </a:cubicBezTo>
                  <a:cubicBezTo>
                    <a:pt x="42" y="3394"/>
                    <a:pt x="19" y="3405"/>
                    <a:pt x="31" y="3411"/>
                  </a:cubicBezTo>
                  <a:cubicBezTo>
                    <a:pt x="3" y="3428"/>
                    <a:pt x="42" y="3445"/>
                    <a:pt x="25" y="3461"/>
                  </a:cubicBezTo>
                  <a:lnTo>
                    <a:pt x="36" y="3461"/>
                  </a:lnTo>
                  <a:cubicBezTo>
                    <a:pt x="42" y="3461"/>
                    <a:pt x="31" y="3461"/>
                    <a:pt x="31" y="3467"/>
                  </a:cubicBezTo>
                  <a:cubicBezTo>
                    <a:pt x="36" y="3467"/>
                    <a:pt x="36" y="3461"/>
                    <a:pt x="42" y="3461"/>
                  </a:cubicBezTo>
                  <a:cubicBezTo>
                    <a:pt x="59" y="3484"/>
                    <a:pt x="53" y="3517"/>
                    <a:pt x="70" y="3545"/>
                  </a:cubicBezTo>
                  <a:cubicBezTo>
                    <a:pt x="71" y="3547"/>
                    <a:pt x="72" y="3548"/>
                    <a:pt x="73" y="3548"/>
                  </a:cubicBezTo>
                  <a:cubicBezTo>
                    <a:pt x="80" y="3548"/>
                    <a:pt x="93" y="3533"/>
                    <a:pt x="100" y="3533"/>
                  </a:cubicBezTo>
                  <a:cubicBezTo>
                    <a:pt x="102" y="3533"/>
                    <a:pt x="103" y="3535"/>
                    <a:pt x="103" y="3540"/>
                  </a:cubicBezTo>
                  <a:lnTo>
                    <a:pt x="87" y="3551"/>
                  </a:lnTo>
                  <a:cubicBezTo>
                    <a:pt x="115" y="3551"/>
                    <a:pt x="126" y="3579"/>
                    <a:pt x="148" y="3579"/>
                  </a:cubicBezTo>
                  <a:cubicBezTo>
                    <a:pt x="148" y="3579"/>
                    <a:pt x="143" y="3585"/>
                    <a:pt x="143" y="3585"/>
                  </a:cubicBezTo>
                  <a:cubicBezTo>
                    <a:pt x="143" y="3589"/>
                    <a:pt x="145" y="3591"/>
                    <a:pt x="148" y="3591"/>
                  </a:cubicBezTo>
                  <a:cubicBezTo>
                    <a:pt x="153" y="3591"/>
                    <a:pt x="160" y="3586"/>
                    <a:pt x="160" y="3579"/>
                  </a:cubicBezTo>
                  <a:cubicBezTo>
                    <a:pt x="165" y="3585"/>
                    <a:pt x="160" y="3590"/>
                    <a:pt x="160" y="3596"/>
                  </a:cubicBezTo>
                  <a:cubicBezTo>
                    <a:pt x="160" y="3597"/>
                    <a:pt x="160" y="3597"/>
                    <a:pt x="161" y="3597"/>
                  </a:cubicBezTo>
                  <a:cubicBezTo>
                    <a:pt x="163" y="3597"/>
                    <a:pt x="169" y="3592"/>
                    <a:pt x="171" y="3592"/>
                  </a:cubicBezTo>
                  <a:lnTo>
                    <a:pt x="171" y="3592"/>
                  </a:lnTo>
                  <a:cubicBezTo>
                    <a:pt x="172" y="3592"/>
                    <a:pt x="172" y="3593"/>
                    <a:pt x="171" y="3596"/>
                  </a:cubicBezTo>
                  <a:cubicBezTo>
                    <a:pt x="171" y="3596"/>
                    <a:pt x="171" y="3601"/>
                    <a:pt x="171" y="3601"/>
                  </a:cubicBezTo>
                  <a:cubicBezTo>
                    <a:pt x="171" y="3600"/>
                    <a:pt x="171" y="3600"/>
                    <a:pt x="172" y="3600"/>
                  </a:cubicBezTo>
                  <a:cubicBezTo>
                    <a:pt x="174" y="3600"/>
                    <a:pt x="175" y="3600"/>
                    <a:pt x="176" y="3600"/>
                  </a:cubicBezTo>
                  <a:cubicBezTo>
                    <a:pt x="179" y="3600"/>
                    <a:pt x="182" y="3599"/>
                    <a:pt x="182" y="3590"/>
                  </a:cubicBezTo>
                  <a:cubicBezTo>
                    <a:pt x="185" y="3596"/>
                    <a:pt x="189" y="3596"/>
                    <a:pt x="192" y="3596"/>
                  </a:cubicBezTo>
                  <a:cubicBezTo>
                    <a:pt x="196" y="3596"/>
                    <a:pt x="199" y="3596"/>
                    <a:pt x="199" y="3601"/>
                  </a:cubicBezTo>
                  <a:cubicBezTo>
                    <a:pt x="202" y="3596"/>
                    <a:pt x="205" y="3595"/>
                    <a:pt x="206" y="3595"/>
                  </a:cubicBezTo>
                  <a:cubicBezTo>
                    <a:pt x="209" y="3595"/>
                    <a:pt x="210" y="3597"/>
                    <a:pt x="211" y="3597"/>
                  </a:cubicBezTo>
                  <a:cubicBezTo>
                    <a:pt x="213" y="3597"/>
                    <a:pt x="214" y="3596"/>
                    <a:pt x="216" y="3590"/>
                  </a:cubicBezTo>
                  <a:cubicBezTo>
                    <a:pt x="216" y="3603"/>
                    <a:pt x="219" y="3607"/>
                    <a:pt x="223" y="3607"/>
                  </a:cubicBezTo>
                  <a:cubicBezTo>
                    <a:pt x="226" y="3607"/>
                    <a:pt x="230" y="3604"/>
                    <a:pt x="232" y="3601"/>
                  </a:cubicBezTo>
                  <a:cubicBezTo>
                    <a:pt x="232" y="3607"/>
                    <a:pt x="238" y="3607"/>
                    <a:pt x="232" y="3613"/>
                  </a:cubicBezTo>
                  <a:cubicBezTo>
                    <a:pt x="238" y="3613"/>
                    <a:pt x="244" y="3613"/>
                    <a:pt x="244" y="3601"/>
                  </a:cubicBezTo>
                  <a:cubicBezTo>
                    <a:pt x="246" y="3606"/>
                    <a:pt x="248" y="3608"/>
                    <a:pt x="250" y="3608"/>
                  </a:cubicBezTo>
                  <a:cubicBezTo>
                    <a:pt x="254" y="3608"/>
                    <a:pt x="258" y="3600"/>
                    <a:pt x="261" y="3600"/>
                  </a:cubicBezTo>
                  <a:cubicBezTo>
                    <a:pt x="263" y="3600"/>
                    <a:pt x="264" y="3603"/>
                    <a:pt x="266" y="3613"/>
                  </a:cubicBezTo>
                  <a:cubicBezTo>
                    <a:pt x="283" y="3601"/>
                    <a:pt x="294" y="3590"/>
                    <a:pt x="305" y="3585"/>
                  </a:cubicBezTo>
                  <a:lnTo>
                    <a:pt x="305" y="3585"/>
                  </a:lnTo>
                  <a:cubicBezTo>
                    <a:pt x="311" y="3607"/>
                    <a:pt x="294" y="3590"/>
                    <a:pt x="294" y="3613"/>
                  </a:cubicBezTo>
                  <a:cubicBezTo>
                    <a:pt x="311" y="3601"/>
                    <a:pt x="311" y="3585"/>
                    <a:pt x="328" y="3585"/>
                  </a:cubicBezTo>
                  <a:cubicBezTo>
                    <a:pt x="328" y="3590"/>
                    <a:pt x="328" y="3596"/>
                    <a:pt x="328" y="3601"/>
                  </a:cubicBezTo>
                  <a:cubicBezTo>
                    <a:pt x="333" y="3591"/>
                    <a:pt x="348" y="3595"/>
                    <a:pt x="354" y="3582"/>
                  </a:cubicBezTo>
                  <a:lnTo>
                    <a:pt x="354" y="3582"/>
                  </a:lnTo>
                  <a:cubicBezTo>
                    <a:pt x="355" y="3583"/>
                    <a:pt x="355" y="3584"/>
                    <a:pt x="356" y="3585"/>
                  </a:cubicBezTo>
                  <a:cubicBezTo>
                    <a:pt x="356" y="3583"/>
                    <a:pt x="356" y="3582"/>
                    <a:pt x="356" y="3579"/>
                  </a:cubicBezTo>
                  <a:cubicBezTo>
                    <a:pt x="355" y="3580"/>
                    <a:pt x="355" y="3581"/>
                    <a:pt x="354" y="3582"/>
                  </a:cubicBezTo>
                  <a:lnTo>
                    <a:pt x="354" y="3582"/>
                  </a:lnTo>
                  <a:cubicBezTo>
                    <a:pt x="351" y="3570"/>
                    <a:pt x="356" y="3551"/>
                    <a:pt x="356" y="3545"/>
                  </a:cubicBezTo>
                  <a:cubicBezTo>
                    <a:pt x="361" y="3573"/>
                    <a:pt x="367" y="3551"/>
                    <a:pt x="372" y="3585"/>
                  </a:cubicBezTo>
                  <a:cubicBezTo>
                    <a:pt x="372" y="3585"/>
                    <a:pt x="372" y="3579"/>
                    <a:pt x="372" y="3573"/>
                  </a:cubicBezTo>
                  <a:cubicBezTo>
                    <a:pt x="372" y="3573"/>
                    <a:pt x="372" y="3573"/>
                    <a:pt x="378" y="3585"/>
                  </a:cubicBezTo>
                  <a:cubicBezTo>
                    <a:pt x="378" y="3573"/>
                    <a:pt x="372" y="3568"/>
                    <a:pt x="384" y="3568"/>
                  </a:cubicBezTo>
                  <a:cubicBezTo>
                    <a:pt x="384" y="3568"/>
                    <a:pt x="384" y="3573"/>
                    <a:pt x="384" y="3579"/>
                  </a:cubicBezTo>
                  <a:cubicBezTo>
                    <a:pt x="384" y="3570"/>
                    <a:pt x="384" y="3561"/>
                    <a:pt x="387" y="3561"/>
                  </a:cubicBezTo>
                  <a:cubicBezTo>
                    <a:pt x="387" y="3561"/>
                    <a:pt x="388" y="3561"/>
                    <a:pt x="389" y="3562"/>
                  </a:cubicBezTo>
                  <a:cubicBezTo>
                    <a:pt x="389" y="3562"/>
                    <a:pt x="391" y="3565"/>
                    <a:pt x="392" y="3566"/>
                  </a:cubicBezTo>
                  <a:lnTo>
                    <a:pt x="392" y="3566"/>
                  </a:lnTo>
                  <a:cubicBezTo>
                    <a:pt x="400" y="3559"/>
                    <a:pt x="396" y="3540"/>
                    <a:pt x="412" y="3540"/>
                  </a:cubicBezTo>
                  <a:cubicBezTo>
                    <a:pt x="417" y="3562"/>
                    <a:pt x="417" y="3545"/>
                    <a:pt x="423" y="3562"/>
                  </a:cubicBezTo>
                  <a:lnTo>
                    <a:pt x="423" y="3557"/>
                  </a:lnTo>
                  <a:lnTo>
                    <a:pt x="417" y="3545"/>
                  </a:lnTo>
                  <a:cubicBezTo>
                    <a:pt x="423" y="3545"/>
                    <a:pt x="423" y="3534"/>
                    <a:pt x="428" y="3534"/>
                  </a:cubicBezTo>
                  <a:cubicBezTo>
                    <a:pt x="428" y="3525"/>
                    <a:pt x="421" y="3516"/>
                    <a:pt x="421" y="3516"/>
                  </a:cubicBezTo>
                  <a:lnTo>
                    <a:pt x="421" y="3516"/>
                  </a:lnTo>
                  <a:cubicBezTo>
                    <a:pt x="421" y="3516"/>
                    <a:pt x="422" y="3516"/>
                    <a:pt x="423" y="3517"/>
                  </a:cubicBezTo>
                  <a:cubicBezTo>
                    <a:pt x="423" y="3517"/>
                    <a:pt x="424" y="3516"/>
                    <a:pt x="426" y="3516"/>
                  </a:cubicBezTo>
                  <a:cubicBezTo>
                    <a:pt x="428" y="3516"/>
                    <a:pt x="431" y="3517"/>
                    <a:pt x="434" y="3523"/>
                  </a:cubicBezTo>
                  <a:cubicBezTo>
                    <a:pt x="434" y="3517"/>
                    <a:pt x="434" y="3512"/>
                    <a:pt x="440" y="3512"/>
                  </a:cubicBezTo>
                  <a:cubicBezTo>
                    <a:pt x="443" y="3516"/>
                    <a:pt x="447" y="3522"/>
                    <a:pt x="449" y="3528"/>
                  </a:cubicBezTo>
                  <a:lnTo>
                    <a:pt x="449" y="3528"/>
                  </a:lnTo>
                  <a:cubicBezTo>
                    <a:pt x="449" y="3519"/>
                    <a:pt x="456" y="3520"/>
                    <a:pt x="456" y="3506"/>
                  </a:cubicBezTo>
                  <a:cubicBezTo>
                    <a:pt x="456" y="3508"/>
                    <a:pt x="456" y="3510"/>
                    <a:pt x="456" y="3512"/>
                  </a:cubicBezTo>
                  <a:lnTo>
                    <a:pt x="456" y="3512"/>
                  </a:lnTo>
                  <a:cubicBezTo>
                    <a:pt x="462" y="3512"/>
                    <a:pt x="462" y="3512"/>
                    <a:pt x="462" y="3523"/>
                  </a:cubicBezTo>
                  <a:cubicBezTo>
                    <a:pt x="467" y="3521"/>
                    <a:pt x="465" y="3516"/>
                    <a:pt x="463" y="3512"/>
                  </a:cubicBezTo>
                  <a:lnTo>
                    <a:pt x="463" y="3512"/>
                  </a:lnTo>
                  <a:cubicBezTo>
                    <a:pt x="473" y="3511"/>
                    <a:pt x="473" y="3501"/>
                    <a:pt x="484" y="3501"/>
                  </a:cubicBezTo>
                  <a:lnTo>
                    <a:pt x="484" y="3501"/>
                  </a:lnTo>
                  <a:cubicBezTo>
                    <a:pt x="490" y="3512"/>
                    <a:pt x="479" y="3506"/>
                    <a:pt x="490" y="3517"/>
                  </a:cubicBezTo>
                  <a:cubicBezTo>
                    <a:pt x="496" y="3512"/>
                    <a:pt x="496" y="3489"/>
                    <a:pt x="507" y="3489"/>
                  </a:cubicBezTo>
                  <a:lnTo>
                    <a:pt x="501" y="3489"/>
                  </a:lnTo>
                  <a:cubicBezTo>
                    <a:pt x="498" y="3483"/>
                    <a:pt x="498" y="3481"/>
                    <a:pt x="500" y="3481"/>
                  </a:cubicBezTo>
                  <a:lnTo>
                    <a:pt x="500" y="3481"/>
                  </a:lnTo>
                  <a:cubicBezTo>
                    <a:pt x="503" y="3481"/>
                    <a:pt x="510" y="3487"/>
                    <a:pt x="513" y="3487"/>
                  </a:cubicBezTo>
                  <a:cubicBezTo>
                    <a:pt x="513" y="3487"/>
                    <a:pt x="513" y="3486"/>
                    <a:pt x="512" y="3484"/>
                  </a:cubicBezTo>
                  <a:lnTo>
                    <a:pt x="512" y="3484"/>
                  </a:lnTo>
                  <a:cubicBezTo>
                    <a:pt x="512" y="3484"/>
                    <a:pt x="516" y="3491"/>
                    <a:pt x="517" y="3491"/>
                  </a:cubicBezTo>
                  <a:cubicBezTo>
                    <a:pt x="518" y="3491"/>
                    <a:pt x="518" y="3491"/>
                    <a:pt x="518" y="3489"/>
                  </a:cubicBezTo>
                  <a:cubicBezTo>
                    <a:pt x="529" y="3489"/>
                    <a:pt x="529" y="3478"/>
                    <a:pt x="529" y="3467"/>
                  </a:cubicBezTo>
                  <a:lnTo>
                    <a:pt x="535" y="3473"/>
                  </a:lnTo>
                  <a:cubicBezTo>
                    <a:pt x="537" y="3475"/>
                    <a:pt x="538" y="3475"/>
                    <a:pt x="540" y="3475"/>
                  </a:cubicBezTo>
                  <a:cubicBezTo>
                    <a:pt x="544" y="3475"/>
                    <a:pt x="548" y="3473"/>
                    <a:pt x="552" y="3473"/>
                  </a:cubicBezTo>
                  <a:cubicBezTo>
                    <a:pt x="546" y="3467"/>
                    <a:pt x="552" y="3467"/>
                    <a:pt x="546" y="3456"/>
                  </a:cubicBezTo>
                  <a:lnTo>
                    <a:pt x="546" y="3456"/>
                  </a:lnTo>
                  <a:cubicBezTo>
                    <a:pt x="552" y="3462"/>
                    <a:pt x="556" y="3464"/>
                    <a:pt x="558" y="3464"/>
                  </a:cubicBezTo>
                  <a:cubicBezTo>
                    <a:pt x="566" y="3464"/>
                    <a:pt x="564" y="3445"/>
                    <a:pt x="571" y="3445"/>
                  </a:cubicBezTo>
                  <a:cubicBezTo>
                    <a:pt x="573" y="3445"/>
                    <a:pt x="576" y="3446"/>
                    <a:pt x="580" y="3450"/>
                  </a:cubicBezTo>
                  <a:cubicBezTo>
                    <a:pt x="580" y="3450"/>
                    <a:pt x="580" y="3456"/>
                    <a:pt x="580" y="3456"/>
                  </a:cubicBezTo>
                  <a:lnTo>
                    <a:pt x="585" y="3445"/>
                  </a:lnTo>
                  <a:cubicBezTo>
                    <a:pt x="580" y="3433"/>
                    <a:pt x="580" y="3439"/>
                    <a:pt x="574" y="3433"/>
                  </a:cubicBezTo>
                  <a:cubicBezTo>
                    <a:pt x="574" y="3428"/>
                    <a:pt x="574" y="3422"/>
                    <a:pt x="574" y="3422"/>
                  </a:cubicBezTo>
                  <a:cubicBezTo>
                    <a:pt x="574" y="3428"/>
                    <a:pt x="585" y="3433"/>
                    <a:pt x="591" y="3439"/>
                  </a:cubicBezTo>
                  <a:lnTo>
                    <a:pt x="585" y="3428"/>
                  </a:lnTo>
                  <a:lnTo>
                    <a:pt x="585" y="3428"/>
                  </a:lnTo>
                  <a:cubicBezTo>
                    <a:pt x="587" y="3431"/>
                    <a:pt x="588" y="3433"/>
                    <a:pt x="588" y="3433"/>
                  </a:cubicBezTo>
                  <a:cubicBezTo>
                    <a:pt x="589" y="3433"/>
                    <a:pt x="579" y="3416"/>
                    <a:pt x="583" y="3416"/>
                  </a:cubicBezTo>
                  <a:lnTo>
                    <a:pt x="583" y="3416"/>
                  </a:lnTo>
                  <a:cubicBezTo>
                    <a:pt x="584" y="3416"/>
                    <a:pt x="584" y="3416"/>
                    <a:pt x="585" y="3417"/>
                  </a:cubicBezTo>
                  <a:lnTo>
                    <a:pt x="591" y="3422"/>
                  </a:lnTo>
                  <a:cubicBezTo>
                    <a:pt x="591" y="3422"/>
                    <a:pt x="585" y="3411"/>
                    <a:pt x="591" y="3411"/>
                  </a:cubicBezTo>
                  <a:cubicBezTo>
                    <a:pt x="596" y="3422"/>
                    <a:pt x="591" y="3417"/>
                    <a:pt x="596" y="3428"/>
                  </a:cubicBezTo>
                  <a:cubicBezTo>
                    <a:pt x="601" y="3423"/>
                    <a:pt x="594" y="3410"/>
                    <a:pt x="598" y="3410"/>
                  </a:cubicBezTo>
                  <a:lnTo>
                    <a:pt x="598" y="3410"/>
                  </a:lnTo>
                  <a:cubicBezTo>
                    <a:pt x="599" y="3410"/>
                    <a:pt x="600" y="3410"/>
                    <a:pt x="602" y="3411"/>
                  </a:cubicBezTo>
                  <a:cubicBezTo>
                    <a:pt x="602" y="3417"/>
                    <a:pt x="596" y="3417"/>
                    <a:pt x="602" y="3422"/>
                  </a:cubicBezTo>
                  <a:cubicBezTo>
                    <a:pt x="605" y="3428"/>
                    <a:pt x="606" y="3429"/>
                    <a:pt x="608" y="3429"/>
                  </a:cubicBezTo>
                  <a:cubicBezTo>
                    <a:pt x="609" y="3429"/>
                    <a:pt x="610" y="3428"/>
                    <a:pt x="613" y="3428"/>
                  </a:cubicBezTo>
                  <a:lnTo>
                    <a:pt x="619" y="3428"/>
                  </a:lnTo>
                  <a:cubicBezTo>
                    <a:pt x="608" y="3400"/>
                    <a:pt x="624" y="3417"/>
                    <a:pt x="619" y="3394"/>
                  </a:cubicBezTo>
                  <a:lnTo>
                    <a:pt x="619" y="3394"/>
                  </a:lnTo>
                  <a:cubicBezTo>
                    <a:pt x="624" y="3417"/>
                    <a:pt x="624" y="3405"/>
                    <a:pt x="630" y="3417"/>
                  </a:cubicBezTo>
                  <a:cubicBezTo>
                    <a:pt x="636" y="3422"/>
                    <a:pt x="636" y="3422"/>
                    <a:pt x="641" y="3428"/>
                  </a:cubicBezTo>
                  <a:cubicBezTo>
                    <a:pt x="639" y="3425"/>
                    <a:pt x="639" y="3424"/>
                    <a:pt x="640" y="3424"/>
                  </a:cubicBezTo>
                  <a:lnTo>
                    <a:pt x="640" y="3424"/>
                  </a:lnTo>
                  <a:cubicBezTo>
                    <a:pt x="640" y="3424"/>
                    <a:pt x="641" y="3425"/>
                    <a:pt x="642" y="3425"/>
                  </a:cubicBezTo>
                  <a:cubicBezTo>
                    <a:pt x="643" y="3425"/>
                    <a:pt x="643" y="3423"/>
                    <a:pt x="641" y="3417"/>
                  </a:cubicBezTo>
                  <a:lnTo>
                    <a:pt x="641" y="3417"/>
                  </a:lnTo>
                  <a:cubicBezTo>
                    <a:pt x="644" y="3419"/>
                    <a:pt x="645" y="3419"/>
                    <a:pt x="647" y="3419"/>
                  </a:cubicBezTo>
                  <a:cubicBezTo>
                    <a:pt x="648" y="3419"/>
                    <a:pt x="650" y="3419"/>
                    <a:pt x="652" y="3422"/>
                  </a:cubicBezTo>
                  <a:cubicBezTo>
                    <a:pt x="652" y="3417"/>
                    <a:pt x="647" y="3417"/>
                    <a:pt x="647" y="3411"/>
                  </a:cubicBezTo>
                  <a:cubicBezTo>
                    <a:pt x="645" y="3407"/>
                    <a:pt x="646" y="3405"/>
                    <a:pt x="648" y="3405"/>
                  </a:cubicBezTo>
                  <a:cubicBezTo>
                    <a:pt x="651" y="3405"/>
                    <a:pt x="657" y="3409"/>
                    <a:pt x="661" y="3409"/>
                  </a:cubicBezTo>
                  <a:cubicBezTo>
                    <a:pt x="664" y="3409"/>
                    <a:pt x="665" y="3407"/>
                    <a:pt x="664" y="3400"/>
                  </a:cubicBezTo>
                  <a:cubicBezTo>
                    <a:pt x="664" y="3389"/>
                    <a:pt x="658" y="3372"/>
                    <a:pt x="664" y="3361"/>
                  </a:cubicBezTo>
                  <a:cubicBezTo>
                    <a:pt x="669" y="3366"/>
                    <a:pt x="669" y="3377"/>
                    <a:pt x="669" y="3377"/>
                  </a:cubicBezTo>
                  <a:cubicBezTo>
                    <a:pt x="671" y="3379"/>
                    <a:pt x="672" y="3380"/>
                    <a:pt x="673" y="3380"/>
                  </a:cubicBezTo>
                  <a:cubicBezTo>
                    <a:pt x="675" y="3380"/>
                    <a:pt x="675" y="3376"/>
                    <a:pt x="675" y="3372"/>
                  </a:cubicBezTo>
                  <a:cubicBezTo>
                    <a:pt x="669" y="3366"/>
                    <a:pt x="664" y="3361"/>
                    <a:pt x="664" y="3355"/>
                  </a:cubicBezTo>
                  <a:cubicBezTo>
                    <a:pt x="662" y="3354"/>
                    <a:pt x="662" y="3353"/>
                    <a:pt x="662" y="3353"/>
                  </a:cubicBezTo>
                  <a:lnTo>
                    <a:pt x="662" y="3353"/>
                  </a:lnTo>
                  <a:cubicBezTo>
                    <a:pt x="662" y="3353"/>
                    <a:pt x="664" y="3357"/>
                    <a:pt x="662" y="3357"/>
                  </a:cubicBezTo>
                  <a:cubicBezTo>
                    <a:pt x="662" y="3357"/>
                    <a:pt x="660" y="3356"/>
                    <a:pt x="658" y="3355"/>
                  </a:cubicBezTo>
                  <a:lnTo>
                    <a:pt x="658" y="3361"/>
                  </a:lnTo>
                  <a:cubicBezTo>
                    <a:pt x="652" y="3355"/>
                    <a:pt x="647" y="3349"/>
                    <a:pt x="652" y="3349"/>
                  </a:cubicBezTo>
                  <a:cubicBezTo>
                    <a:pt x="651" y="3349"/>
                    <a:pt x="650" y="3349"/>
                    <a:pt x="649" y="3349"/>
                  </a:cubicBezTo>
                  <a:cubicBezTo>
                    <a:pt x="645" y="3349"/>
                    <a:pt x="648" y="3358"/>
                    <a:pt x="646" y="3358"/>
                  </a:cubicBezTo>
                  <a:cubicBezTo>
                    <a:pt x="645" y="3358"/>
                    <a:pt x="643" y="3357"/>
                    <a:pt x="641" y="3355"/>
                  </a:cubicBezTo>
                  <a:lnTo>
                    <a:pt x="641" y="3355"/>
                  </a:lnTo>
                  <a:cubicBezTo>
                    <a:pt x="636" y="3366"/>
                    <a:pt x="647" y="3366"/>
                    <a:pt x="652" y="3383"/>
                  </a:cubicBezTo>
                  <a:lnTo>
                    <a:pt x="630" y="3355"/>
                  </a:lnTo>
                  <a:lnTo>
                    <a:pt x="636" y="3372"/>
                  </a:lnTo>
                  <a:cubicBezTo>
                    <a:pt x="636" y="3372"/>
                    <a:pt x="630" y="3372"/>
                    <a:pt x="630" y="3366"/>
                  </a:cubicBezTo>
                  <a:lnTo>
                    <a:pt x="630" y="3366"/>
                  </a:lnTo>
                  <a:cubicBezTo>
                    <a:pt x="630" y="3377"/>
                    <a:pt x="630" y="3372"/>
                    <a:pt x="636" y="3377"/>
                  </a:cubicBezTo>
                  <a:cubicBezTo>
                    <a:pt x="634" y="3377"/>
                    <a:pt x="632" y="3376"/>
                    <a:pt x="631" y="3376"/>
                  </a:cubicBezTo>
                  <a:cubicBezTo>
                    <a:pt x="628" y="3376"/>
                    <a:pt x="627" y="3380"/>
                    <a:pt x="624" y="3380"/>
                  </a:cubicBezTo>
                  <a:cubicBezTo>
                    <a:pt x="622" y="3380"/>
                    <a:pt x="619" y="3378"/>
                    <a:pt x="613" y="3372"/>
                  </a:cubicBezTo>
                  <a:lnTo>
                    <a:pt x="613" y="3372"/>
                  </a:lnTo>
                  <a:cubicBezTo>
                    <a:pt x="615" y="3375"/>
                    <a:pt x="616" y="3377"/>
                    <a:pt x="618" y="3378"/>
                  </a:cubicBezTo>
                  <a:lnTo>
                    <a:pt x="618" y="3378"/>
                  </a:lnTo>
                  <a:cubicBezTo>
                    <a:pt x="617" y="3378"/>
                    <a:pt x="617" y="3378"/>
                    <a:pt x="616" y="3378"/>
                  </a:cubicBezTo>
                  <a:cubicBezTo>
                    <a:pt x="613" y="3378"/>
                    <a:pt x="615" y="3386"/>
                    <a:pt x="615" y="3386"/>
                  </a:cubicBezTo>
                  <a:cubicBezTo>
                    <a:pt x="615" y="3386"/>
                    <a:pt x="614" y="3385"/>
                    <a:pt x="613" y="3383"/>
                  </a:cubicBezTo>
                  <a:cubicBezTo>
                    <a:pt x="608" y="3372"/>
                    <a:pt x="613" y="3377"/>
                    <a:pt x="602" y="3372"/>
                  </a:cubicBezTo>
                  <a:lnTo>
                    <a:pt x="602" y="3372"/>
                  </a:lnTo>
                  <a:cubicBezTo>
                    <a:pt x="606" y="3378"/>
                    <a:pt x="606" y="3380"/>
                    <a:pt x="605" y="3380"/>
                  </a:cubicBezTo>
                  <a:cubicBezTo>
                    <a:pt x="603" y="3380"/>
                    <a:pt x="598" y="3376"/>
                    <a:pt x="594" y="3376"/>
                  </a:cubicBezTo>
                  <a:cubicBezTo>
                    <a:pt x="593" y="3376"/>
                    <a:pt x="592" y="3376"/>
                    <a:pt x="592" y="3377"/>
                  </a:cubicBezTo>
                  <a:lnTo>
                    <a:pt x="592" y="3377"/>
                  </a:lnTo>
                  <a:cubicBezTo>
                    <a:pt x="591" y="3376"/>
                    <a:pt x="591" y="3376"/>
                    <a:pt x="591" y="3375"/>
                  </a:cubicBezTo>
                  <a:lnTo>
                    <a:pt x="591" y="3375"/>
                  </a:lnTo>
                  <a:cubicBezTo>
                    <a:pt x="591" y="3376"/>
                    <a:pt x="591" y="3377"/>
                    <a:pt x="591" y="3377"/>
                  </a:cubicBezTo>
                  <a:cubicBezTo>
                    <a:pt x="591" y="3377"/>
                    <a:pt x="591" y="3377"/>
                    <a:pt x="592" y="3377"/>
                  </a:cubicBezTo>
                  <a:lnTo>
                    <a:pt x="592" y="3377"/>
                  </a:lnTo>
                  <a:cubicBezTo>
                    <a:pt x="593" y="3379"/>
                    <a:pt x="595" y="3381"/>
                    <a:pt x="596" y="3383"/>
                  </a:cubicBezTo>
                  <a:cubicBezTo>
                    <a:pt x="596" y="3389"/>
                    <a:pt x="591" y="3389"/>
                    <a:pt x="591" y="3394"/>
                  </a:cubicBezTo>
                  <a:cubicBezTo>
                    <a:pt x="585" y="3389"/>
                    <a:pt x="574" y="3389"/>
                    <a:pt x="568" y="3389"/>
                  </a:cubicBezTo>
                  <a:lnTo>
                    <a:pt x="563" y="3383"/>
                  </a:lnTo>
                  <a:lnTo>
                    <a:pt x="563" y="3383"/>
                  </a:lnTo>
                  <a:cubicBezTo>
                    <a:pt x="574" y="3400"/>
                    <a:pt x="568" y="3400"/>
                    <a:pt x="563" y="3405"/>
                  </a:cubicBezTo>
                  <a:cubicBezTo>
                    <a:pt x="557" y="3394"/>
                    <a:pt x="557" y="3394"/>
                    <a:pt x="557" y="3389"/>
                  </a:cubicBezTo>
                  <a:cubicBezTo>
                    <a:pt x="557" y="3394"/>
                    <a:pt x="557" y="3400"/>
                    <a:pt x="557" y="3400"/>
                  </a:cubicBezTo>
                  <a:lnTo>
                    <a:pt x="552" y="3389"/>
                  </a:lnTo>
                  <a:cubicBezTo>
                    <a:pt x="546" y="3394"/>
                    <a:pt x="552" y="3405"/>
                    <a:pt x="540" y="3405"/>
                  </a:cubicBezTo>
                  <a:cubicBezTo>
                    <a:pt x="546" y="3417"/>
                    <a:pt x="563" y="3428"/>
                    <a:pt x="557" y="3439"/>
                  </a:cubicBezTo>
                  <a:cubicBezTo>
                    <a:pt x="557" y="3433"/>
                    <a:pt x="552" y="3428"/>
                    <a:pt x="552" y="3422"/>
                  </a:cubicBezTo>
                  <a:cubicBezTo>
                    <a:pt x="552" y="3422"/>
                    <a:pt x="552" y="3428"/>
                    <a:pt x="546" y="3428"/>
                  </a:cubicBezTo>
                  <a:lnTo>
                    <a:pt x="546" y="3422"/>
                  </a:lnTo>
                  <a:cubicBezTo>
                    <a:pt x="540" y="3417"/>
                    <a:pt x="540" y="3422"/>
                    <a:pt x="535" y="3411"/>
                  </a:cubicBezTo>
                  <a:lnTo>
                    <a:pt x="535" y="3411"/>
                  </a:lnTo>
                  <a:cubicBezTo>
                    <a:pt x="535" y="3411"/>
                    <a:pt x="537" y="3414"/>
                    <a:pt x="539" y="3414"/>
                  </a:cubicBezTo>
                  <a:cubicBezTo>
                    <a:pt x="540" y="3414"/>
                    <a:pt x="540" y="3413"/>
                    <a:pt x="540" y="3411"/>
                  </a:cubicBezTo>
                  <a:cubicBezTo>
                    <a:pt x="537" y="3411"/>
                    <a:pt x="533" y="3411"/>
                    <a:pt x="531" y="3409"/>
                  </a:cubicBezTo>
                  <a:lnTo>
                    <a:pt x="531" y="3409"/>
                  </a:lnTo>
                  <a:cubicBezTo>
                    <a:pt x="532" y="3413"/>
                    <a:pt x="533" y="3417"/>
                    <a:pt x="529" y="3417"/>
                  </a:cubicBezTo>
                  <a:cubicBezTo>
                    <a:pt x="529" y="3417"/>
                    <a:pt x="529" y="3418"/>
                    <a:pt x="529" y="3418"/>
                  </a:cubicBezTo>
                  <a:cubicBezTo>
                    <a:pt x="528" y="3418"/>
                    <a:pt x="523" y="3405"/>
                    <a:pt x="518" y="3405"/>
                  </a:cubicBezTo>
                  <a:lnTo>
                    <a:pt x="518" y="3405"/>
                  </a:lnTo>
                  <a:cubicBezTo>
                    <a:pt x="524" y="3411"/>
                    <a:pt x="518" y="3405"/>
                    <a:pt x="524" y="3417"/>
                  </a:cubicBezTo>
                  <a:cubicBezTo>
                    <a:pt x="524" y="3418"/>
                    <a:pt x="523" y="3419"/>
                    <a:pt x="522" y="3419"/>
                  </a:cubicBezTo>
                  <a:cubicBezTo>
                    <a:pt x="521" y="3419"/>
                    <a:pt x="518" y="3415"/>
                    <a:pt x="518" y="3411"/>
                  </a:cubicBezTo>
                  <a:cubicBezTo>
                    <a:pt x="518" y="3417"/>
                    <a:pt x="507" y="3422"/>
                    <a:pt x="518" y="3428"/>
                  </a:cubicBezTo>
                  <a:lnTo>
                    <a:pt x="518" y="3433"/>
                  </a:lnTo>
                  <a:cubicBezTo>
                    <a:pt x="518" y="3440"/>
                    <a:pt x="515" y="3441"/>
                    <a:pt x="510" y="3441"/>
                  </a:cubicBezTo>
                  <a:cubicBezTo>
                    <a:pt x="507" y="3441"/>
                    <a:pt x="503" y="3440"/>
                    <a:pt x="500" y="3440"/>
                  </a:cubicBezTo>
                  <a:cubicBezTo>
                    <a:pt x="498" y="3440"/>
                    <a:pt x="496" y="3441"/>
                    <a:pt x="496" y="3445"/>
                  </a:cubicBezTo>
                  <a:lnTo>
                    <a:pt x="490" y="3439"/>
                  </a:lnTo>
                  <a:cubicBezTo>
                    <a:pt x="490" y="3445"/>
                    <a:pt x="484" y="3450"/>
                    <a:pt x="484" y="3461"/>
                  </a:cubicBezTo>
                  <a:cubicBezTo>
                    <a:pt x="484" y="3461"/>
                    <a:pt x="479" y="3456"/>
                    <a:pt x="473" y="3450"/>
                  </a:cubicBezTo>
                  <a:cubicBezTo>
                    <a:pt x="473" y="3456"/>
                    <a:pt x="473" y="3456"/>
                    <a:pt x="468" y="3456"/>
                  </a:cubicBezTo>
                  <a:cubicBezTo>
                    <a:pt x="468" y="3445"/>
                    <a:pt x="462" y="3450"/>
                    <a:pt x="468" y="3445"/>
                  </a:cubicBezTo>
                  <a:cubicBezTo>
                    <a:pt x="465" y="3445"/>
                    <a:pt x="463" y="3444"/>
                    <a:pt x="461" y="3444"/>
                  </a:cubicBezTo>
                  <a:cubicBezTo>
                    <a:pt x="458" y="3444"/>
                    <a:pt x="456" y="3446"/>
                    <a:pt x="456" y="3456"/>
                  </a:cubicBezTo>
                  <a:cubicBezTo>
                    <a:pt x="453" y="3449"/>
                    <a:pt x="450" y="3447"/>
                    <a:pt x="448" y="3447"/>
                  </a:cubicBezTo>
                  <a:cubicBezTo>
                    <a:pt x="446" y="3447"/>
                    <a:pt x="445" y="3448"/>
                    <a:pt x="445" y="3450"/>
                  </a:cubicBezTo>
                  <a:lnTo>
                    <a:pt x="456" y="3456"/>
                  </a:lnTo>
                  <a:lnTo>
                    <a:pt x="445" y="3456"/>
                  </a:lnTo>
                  <a:lnTo>
                    <a:pt x="440" y="3445"/>
                  </a:lnTo>
                  <a:cubicBezTo>
                    <a:pt x="438" y="3443"/>
                    <a:pt x="436" y="3443"/>
                    <a:pt x="435" y="3443"/>
                  </a:cubicBezTo>
                  <a:cubicBezTo>
                    <a:pt x="428" y="3443"/>
                    <a:pt x="433" y="3462"/>
                    <a:pt x="427" y="3462"/>
                  </a:cubicBezTo>
                  <a:cubicBezTo>
                    <a:pt x="425" y="3462"/>
                    <a:pt x="422" y="3460"/>
                    <a:pt x="417" y="3456"/>
                  </a:cubicBezTo>
                  <a:lnTo>
                    <a:pt x="417" y="3456"/>
                  </a:lnTo>
                  <a:cubicBezTo>
                    <a:pt x="423" y="3467"/>
                    <a:pt x="428" y="3461"/>
                    <a:pt x="434" y="3473"/>
                  </a:cubicBezTo>
                  <a:cubicBezTo>
                    <a:pt x="428" y="3473"/>
                    <a:pt x="412" y="3456"/>
                    <a:pt x="412" y="3456"/>
                  </a:cubicBezTo>
                  <a:cubicBezTo>
                    <a:pt x="411" y="3455"/>
                    <a:pt x="410" y="3455"/>
                    <a:pt x="409" y="3455"/>
                  </a:cubicBezTo>
                  <a:lnTo>
                    <a:pt x="409" y="3455"/>
                  </a:lnTo>
                  <a:cubicBezTo>
                    <a:pt x="403" y="3455"/>
                    <a:pt x="416" y="3478"/>
                    <a:pt x="406" y="3478"/>
                  </a:cubicBezTo>
                  <a:cubicBezTo>
                    <a:pt x="412" y="3478"/>
                    <a:pt x="417" y="3495"/>
                    <a:pt x="417" y="3501"/>
                  </a:cubicBezTo>
                  <a:cubicBezTo>
                    <a:pt x="412" y="3501"/>
                    <a:pt x="400" y="3484"/>
                    <a:pt x="400" y="3478"/>
                  </a:cubicBezTo>
                  <a:lnTo>
                    <a:pt x="406" y="3478"/>
                  </a:lnTo>
                  <a:cubicBezTo>
                    <a:pt x="406" y="3478"/>
                    <a:pt x="406" y="3473"/>
                    <a:pt x="400" y="3467"/>
                  </a:cubicBezTo>
                  <a:lnTo>
                    <a:pt x="400" y="3473"/>
                  </a:lnTo>
                  <a:cubicBezTo>
                    <a:pt x="400" y="3473"/>
                    <a:pt x="395" y="3473"/>
                    <a:pt x="389" y="3467"/>
                  </a:cubicBezTo>
                  <a:lnTo>
                    <a:pt x="389" y="3467"/>
                  </a:lnTo>
                  <a:cubicBezTo>
                    <a:pt x="389" y="3473"/>
                    <a:pt x="395" y="3473"/>
                    <a:pt x="395" y="3473"/>
                  </a:cubicBezTo>
                  <a:cubicBezTo>
                    <a:pt x="389" y="3473"/>
                    <a:pt x="389" y="3478"/>
                    <a:pt x="378" y="3478"/>
                  </a:cubicBezTo>
                  <a:cubicBezTo>
                    <a:pt x="384" y="3478"/>
                    <a:pt x="384" y="3484"/>
                    <a:pt x="384" y="3484"/>
                  </a:cubicBezTo>
                  <a:cubicBezTo>
                    <a:pt x="372" y="3484"/>
                    <a:pt x="384" y="3495"/>
                    <a:pt x="384" y="3501"/>
                  </a:cubicBezTo>
                  <a:cubicBezTo>
                    <a:pt x="374" y="3496"/>
                    <a:pt x="373" y="3488"/>
                    <a:pt x="372" y="3488"/>
                  </a:cubicBezTo>
                  <a:cubicBezTo>
                    <a:pt x="372" y="3488"/>
                    <a:pt x="372" y="3488"/>
                    <a:pt x="372" y="3489"/>
                  </a:cubicBezTo>
                  <a:cubicBezTo>
                    <a:pt x="367" y="3484"/>
                    <a:pt x="367" y="3478"/>
                    <a:pt x="367" y="3473"/>
                  </a:cubicBezTo>
                  <a:cubicBezTo>
                    <a:pt x="367" y="3475"/>
                    <a:pt x="366" y="3477"/>
                    <a:pt x="365" y="3477"/>
                  </a:cubicBezTo>
                  <a:cubicBezTo>
                    <a:pt x="361" y="3477"/>
                    <a:pt x="354" y="3467"/>
                    <a:pt x="350" y="3467"/>
                  </a:cubicBezTo>
                  <a:lnTo>
                    <a:pt x="350" y="3467"/>
                  </a:lnTo>
                  <a:lnTo>
                    <a:pt x="356" y="3478"/>
                  </a:lnTo>
                  <a:cubicBezTo>
                    <a:pt x="353" y="3478"/>
                    <a:pt x="352" y="3478"/>
                    <a:pt x="351" y="3478"/>
                  </a:cubicBezTo>
                  <a:lnTo>
                    <a:pt x="351" y="3478"/>
                  </a:lnTo>
                  <a:cubicBezTo>
                    <a:pt x="352" y="3484"/>
                    <a:pt x="356" y="3492"/>
                    <a:pt x="356" y="3501"/>
                  </a:cubicBezTo>
                  <a:lnTo>
                    <a:pt x="356" y="3501"/>
                  </a:lnTo>
                  <a:cubicBezTo>
                    <a:pt x="356" y="3499"/>
                    <a:pt x="355" y="3499"/>
                    <a:pt x="355" y="3499"/>
                  </a:cubicBezTo>
                  <a:cubicBezTo>
                    <a:pt x="354" y="3499"/>
                    <a:pt x="352" y="3500"/>
                    <a:pt x="350" y="3500"/>
                  </a:cubicBezTo>
                  <a:cubicBezTo>
                    <a:pt x="348" y="3500"/>
                    <a:pt x="346" y="3499"/>
                    <a:pt x="344" y="3495"/>
                  </a:cubicBezTo>
                  <a:cubicBezTo>
                    <a:pt x="356" y="3495"/>
                    <a:pt x="344" y="3478"/>
                    <a:pt x="344" y="3473"/>
                  </a:cubicBezTo>
                  <a:cubicBezTo>
                    <a:pt x="344" y="3478"/>
                    <a:pt x="344" y="3478"/>
                    <a:pt x="344" y="3478"/>
                  </a:cubicBezTo>
                  <a:cubicBezTo>
                    <a:pt x="339" y="3473"/>
                    <a:pt x="339" y="3473"/>
                    <a:pt x="344" y="3473"/>
                  </a:cubicBezTo>
                  <a:cubicBezTo>
                    <a:pt x="342" y="3471"/>
                    <a:pt x="341" y="3470"/>
                    <a:pt x="340" y="3470"/>
                  </a:cubicBezTo>
                  <a:lnTo>
                    <a:pt x="340" y="3470"/>
                  </a:lnTo>
                  <a:cubicBezTo>
                    <a:pt x="336" y="3470"/>
                    <a:pt x="343" y="3489"/>
                    <a:pt x="339" y="3489"/>
                  </a:cubicBezTo>
                  <a:cubicBezTo>
                    <a:pt x="339" y="3484"/>
                    <a:pt x="333" y="3478"/>
                    <a:pt x="333" y="3478"/>
                  </a:cubicBezTo>
                  <a:lnTo>
                    <a:pt x="333" y="3478"/>
                  </a:lnTo>
                  <a:cubicBezTo>
                    <a:pt x="333" y="3478"/>
                    <a:pt x="339" y="3489"/>
                    <a:pt x="339" y="3501"/>
                  </a:cubicBezTo>
                  <a:cubicBezTo>
                    <a:pt x="338" y="3500"/>
                    <a:pt x="337" y="3499"/>
                    <a:pt x="336" y="3499"/>
                  </a:cubicBezTo>
                  <a:cubicBezTo>
                    <a:pt x="333" y="3499"/>
                    <a:pt x="333" y="3506"/>
                    <a:pt x="333" y="3506"/>
                  </a:cubicBezTo>
                  <a:cubicBezTo>
                    <a:pt x="333" y="3512"/>
                    <a:pt x="333" y="3512"/>
                    <a:pt x="333" y="3517"/>
                  </a:cubicBezTo>
                  <a:cubicBezTo>
                    <a:pt x="331" y="3516"/>
                    <a:pt x="331" y="3514"/>
                    <a:pt x="331" y="3514"/>
                  </a:cubicBezTo>
                  <a:lnTo>
                    <a:pt x="331" y="3514"/>
                  </a:lnTo>
                  <a:cubicBezTo>
                    <a:pt x="331" y="3514"/>
                    <a:pt x="332" y="3515"/>
                    <a:pt x="332" y="3515"/>
                  </a:cubicBezTo>
                  <a:cubicBezTo>
                    <a:pt x="333" y="3515"/>
                    <a:pt x="333" y="3514"/>
                    <a:pt x="333" y="3512"/>
                  </a:cubicBezTo>
                  <a:lnTo>
                    <a:pt x="333" y="3512"/>
                  </a:lnTo>
                  <a:cubicBezTo>
                    <a:pt x="333" y="3512"/>
                    <a:pt x="331" y="3512"/>
                    <a:pt x="331" y="3514"/>
                  </a:cubicBezTo>
                  <a:lnTo>
                    <a:pt x="331" y="3514"/>
                  </a:lnTo>
                  <a:cubicBezTo>
                    <a:pt x="328" y="3511"/>
                    <a:pt x="323" y="3504"/>
                    <a:pt x="320" y="3504"/>
                  </a:cubicBezTo>
                  <a:cubicBezTo>
                    <a:pt x="318" y="3504"/>
                    <a:pt x="317" y="3504"/>
                    <a:pt x="316" y="3506"/>
                  </a:cubicBezTo>
                  <a:cubicBezTo>
                    <a:pt x="316" y="3501"/>
                    <a:pt x="316" y="3489"/>
                    <a:pt x="311" y="3489"/>
                  </a:cubicBezTo>
                  <a:cubicBezTo>
                    <a:pt x="311" y="3492"/>
                    <a:pt x="310" y="3493"/>
                    <a:pt x="310" y="3493"/>
                  </a:cubicBezTo>
                  <a:cubicBezTo>
                    <a:pt x="309" y="3493"/>
                    <a:pt x="306" y="3486"/>
                    <a:pt x="303" y="3486"/>
                  </a:cubicBezTo>
                  <a:cubicBezTo>
                    <a:pt x="302" y="3486"/>
                    <a:pt x="301" y="3487"/>
                    <a:pt x="300" y="3489"/>
                  </a:cubicBezTo>
                  <a:cubicBezTo>
                    <a:pt x="305" y="3501"/>
                    <a:pt x="305" y="3495"/>
                    <a:pt x="305" y="3506"/>
                  </a:cubicBezTo>
                  <a:lnTo>
                    <a:pt x="311" y="3501"/>
                  </a:lnTo>
                  <a:lnTo>
                    <a:pt x="305" y="3517"/>
                  </a:lnTo>
                  <a:cubicBezTo>
                    <a:pt x="311" y="3517"/>
                    <a:pt x="311" y="3506"/>
                    <a:pt x="311" y="3506"/>
                  </a:cubicBezTo>
                  <a:cubicBezTo>
                    <a:pt x="311" y="3513"/>
                    <a:pt x="311" y="3516"/>
                    <a:pt x="312" y="3518"/>
                  </a:cubicBezTo>
                  <a:lnTo>
                    <a:pt x="312" y="3518"/>
                  </a:lnTo>
                  <a:cubicBezTo>
                    <a:pt x="311" y="3520"/>
                    <a:pt x="310" y="3526"/>
                    <a:pt x="308" y="3526"/>
                  </a:cubicBezTo>
                  <a:cubicBezTo>
                    <a:pt x="307" y="3526"/>
                    <a:pt x="306" y="3525"/>
                    <a:pt x="305" y="3523"/>
                  </a:cubicBezTo>
                  <a:lnTo>
                    <a:pt x="300" y="3495"/>
                  </a:lnTo>
                  <a:cubicBezTo>
                    <a:pt x="299" y="3493"/>
                    <a:pt x="298" y="3492"/>
                    <a:pt x="297" y="3492"/>
                  </a:cubicBezTo>
                  <a:cubicBezTo>
                    <a:pt x="293" y="3492"/>
                    <a:pt x="288" y="3507"/>
                    <a:pt x="284" y="3507"/>
                  </a:cubicBezTo>
                  <a:cubicBezTo>
                    <a:pt x="284" y="3507"/>
                    <a:pt x="283" y="3507"/>
                    <a:pt x="283" y="3506"/>
                  </a:cubicBezTo>
                  <a:lnTo>
                    <a:pt x="283" y="3512"/>
                  </a:lnTo>
                  <a:cubicBezTo>
                    <a:pt x="283" y="3516"/>
                    <a:pt x="282" y="3517"/>
                    <a:pt x="281" y="3517"/>
                  </a:cubicBezTo>
                  <a:cubicBezTo>
                    <a:pt x="280" y="3517"/>
                    <a:pt x="279" y="3516"/>
                    <a:pt x="278" y="3516"/>
                  </a:cubicBezTo>
                  <a:cubicBezTo>
                    <a:pt x="277" y="3516"/>
                    <a:pt x="277" y="3516"/>
                    <a:pt x="277" y="3517"/>
                  </a:cubicBezTo>
                  <a:cubicBezTo>
                    <a:pt x="277" y="3506"/>
                    <a:pt x="277" y="3506"/>
                    <a:pt x="272" y="3501"/>
                  </a:cubicBezTo>
                  <a:lnTo>
                    <a:pt x="272" y="3501"/>
                  </a:lnTo>
                  <a:cubicBezTo>
                    <a:pt x="277" y="3506"/>
                    <a:pt x="271" y="3501"/>
                    <a:pt x="266" y="3517"/>
                  </a:cubicBezTo>
                  <a:lnTo>
                    <a:pt x="266" y="3506"/>
                  </a:lnTo>
                  <a:cubicBezTo>
                    <a:pt x="265" y="3506"/>
                    <a:pt x="265" y="3506"/>
                    <a:pt x="265" y="3506"/>
                  </a:cubicBezTo>
                  <a:cubicBezTo>
                    <a:pt x="260" y="3506"/>
                    <a:pt x="255" y="3529"/>
                    <a:pt x="250" y="3529"/>
                  </a:cubicBezTo>
                  <a:cubicBezTo>
                    <a:pt x="250" y="3529"/>
                    <a:pt x="250" y="3529"/>
                    <a:pt x="249" y="3529"/>
                  </a:cubicBezTo>
                  <a:cubicBezTo>
                    <a:pt x="255" y="3517"/>
                    <a:pt x="249" y="3512"/>
                    <a:pt x="255" y="3506"/>
                  </a:cubicBezTo>
                  <a:cubicBezTo>
                    <a:pt x="255" y="3506"/>
                    <a:pt x="253" y="3505"/>
                    <a:pt x="252" y="3505"/>
                  </a:cubicBezTo>
                  <a:cubicBezTo>
                    <a:pt x="251" y="3505"/>
                    <a:pt x="249" y="3506"/>
                    <a:pt x="249" y="3512"/>
                  </a:cubicBezTo>
                  <a:cubicBezTo>
                    <a:pt x="249" y="3510"/>
                    <a:pt x="249" y="3509"/>
                    <a:pt x="248" y="3509"/>
                  </a:cubicBezTo>
                  <a:cubicBezTo>
                    <a:pt x="247" y="3509"/>
                    <a:pt x="245" y="3515"/>
                    <a:pt x="244" y="3515"/>
                  </a:cubicBezTo>
                  <a:cubicBezTo>
                    <a:pt x="244" y="3515"/>
                    <a:pt x="244" y="3514"/>
                    <a:pt x="244" y="3512"/>
                  </a:cubicBezTo>
                  <a:cubicBezTo>
                    <a:pt x="244" y="3517"/>
                    <a:pt x="238" y="3523"/>
                    <a:pt x="238" y="3523"/>
                  </a:cubicBezTo>
                  <a:cubicBezTo>
                    <a:pt x="238" y="3523"/>
                    <a:pt x="238" y="3517"/>
                    <a:pt x="238" y="3517"/>
                  </a:cubicBezTo>
                  <a:cubicBezTo>
                    <a:pt x="238" y="3523"/>
                    <a:pt x="232" y="3523"/>
                    <a:pt x="232" y="3534"/>
                  </a:cubicBezTo>
                  <a:cubicBezTo>
                    <a:pt x="232" y="3520"/>
                    <a:pt x="228" y="3520"/>
                    <a:pt x="224" y="3520"/>
                  </a:cubicBezTo>
                  <a:cubicBezTo>
                    <a:pt x="220" y="3520"/>
                    <a:pt x="216" y="3520"/>
                    <a:pt x="216" y="3506"/>
                  </a:cubicBezTo>
                  <a:cubicBezTo>
                    <a:pt x="210" y="3512"/>
                    <a:pt x="204" y="3512"/>
                    <a:pt x="199" y="3512"/>
                  </a:cubicBezTo>
                  <a:cubicBezTo>
                    <a:pt x="204" y="3506"/>
                    <a:pt x="204" y="3506"/>
                    <a:pt x="204" y="3506"/>
                  </a:cubicBezTo>
                  <a:cubicBezTo>
                    <a:pt x="204" y="3506"/>
                    <a:pt x="203" y="3506"/>
                    <a:pt x="203" y="3506"/>
                  </a:cubicBezTo>
                  <a:cubicBezTo>
                    <a:pt x="198" y="3506"/>
                    <a:pt x="191" y="3520"/>
                    <a:pt x="188" y="3520"/>
                  </a:cubicBezTo>
                  <a:cubicBezTo>
                    <a:pt x="188" y="3520"/>
                    <a:pt x="188" y="3519"/>
                    <a:pt x="188" y="3517"/>
                  </a:cubicBezTo>
                  <a:cubicBezTo>
                    <a:pt x="193" y="3506"/>
                    <a:pt x="193" y="3512"/>
                    <a:pt x="193" y="3506"/>
                  </a:cubicBezTo>
                  <a:cubicBezTo>
                    <a:pt x="197" y="3496"/>
                    <a:pt x="198" y="3493"/>
                    <a:pt x="196" y="3493"/>
                  </a:cubicBezTo>
                  <a:lnTo>
                    <a:pt x="196" y="3493"/>
                  </a:lnTo>
                  <a:cubicBezTo>
                    <a:pt x="195" y="3493"/>
                    <a:pt x="192" y="3495"/>
                    <a:pt x="190" y="3495"/>
                  </a:cubicBezTo>
                  <a:cubicBezTo>
                    <a:pt x="189" y="3495"/>
                    <a:pt x="188" y="3494"/>
                    <a:pt x="188" y="3489"/>
                  </a:cubicBezTo>
                  <a:lnTo>
                    <a:pt x="193" y="3489"/>
                  </a:lnTo>
                  <a:cubicBezTo>
                    <a:pt x="193" y="3487"/>
                    <a:pt x="192" y="3486"/>
                    <a:pt x="191" y="3486"/>
                  </a:cubicBezTo>
                  <a:cubicBezTo>
                    <a:pt x="189" y="3486"/>
                    <a:pt x="185" y="3489"/>
                    <a:pt x="181" y="3490"/>
                  </a:cubicBezTo>
                  <a:lnTo>
                    <a:pt x="181" y="3490"/>
                  </a:lnTo>
                  <a:cubicBezTo>
                    <a:pt x="181" y="3490"/>
                    <a:pt x="182" y="3490"/>
                    <a:pt x="182" y="3489"/>
                  </a:cubicBezTo>
                  <a:lnTo>
                    <a:pt x="176" y="3489"/>
                  </a:lnTo>
                  <a:cubicBezTo>
                    <a:pt x="177" y="3490"/>
                    <a:pt x="178" y="3491"/>
                    <a:pt x="179" y="3491"/>
                  </a:cubicBezTo>
                  <a:cubicBezTo>
                    <a:pt x="180" y="3491"/>
                    <a:pt x="180" y="3491"/>
                    <a:pt x="181" y="3490"/>
                  </a:cubicBezTo>
                  <a:lnTo>
                    <a:pt x="181" y="3490"/>
                  </a:lnTo>
                  <a:cubicBezTo>
                    <a:pt x="170" y="3501"/>
                    <a:pt x="159" y="3501"/>
                    <a:pt x="154" y="3501"/>
                  </a:cubicBezTo>
                  <a:cubicBezTo>
                    <a:pt x="160" y="3489"/>
                    <a:pt x="160" y="3495"/>
                    <a:pt x="165" y="3484"/>
                  </a:cubicBezTo>
                  <a:lnTo>
                    <a:pt x="165" y="3484"/>
                  </a:lnTo>
                  <a:cubicBezTo>
                    <a:pt x="160" y="3484"/>
                    <a:pt x="154" y="3501"/>
                    <a:pt x="148" y="3501"/>
                  </a:cubicBezTo>
                  <a:cubicBezTo>
                    <a:pt x="148" y="3495"/>
                    <a:pt x="154" y="3489"/>
                    <a:pt x="160" y="3478"/>
                  </a:cubicBezTo>
                  <a:lnTo>
                    <a:pt x="165" y="3478"/>
                  </a:lnTo>
                  <a:cubicBezTo>
                    <a:pt x="167" y="3474"/>
                    <a:pt x="167" y="3473"/>
                    <a:pt x="166" y="3473"/>
                  </a:cubicBezTo>
                  <a:lnTo>
                    <a:pt x="166" y="3473"/>
                  </a:lnTo>
                  <a:cubicBezTo>
                    <a:pt x="165" y="3473"/>
                    <a:pt x="162" y="3474"/>
                    <a:pt x="161" y="3474"/>
                  </a:cubicBezTo>
                  <a:cubicBezTo>
                    <a:pt x="160" y="3474"/>
                    <a:pt x="160" y="3474"/>
                    <a:pt x="160" y="3473"/>
                  </a:cubicBezTo>
                  <a:lnTo>
                    <a:pt x="165" y="3467"/>
                  </a:lnTo>
                  <a:lnTo>
                    <a:pt x="165" y="3467"/>
                  </a:lnTo>
                  <a:cubicBezTo>
                    <a:pt x="161" y="3467"/>
                    <a:pt x="149" y="3474"/>
                    <a:pt x="144" y="3474"/>
                  </a:cubicBezTo>
                  <a:cubicBezTo>
                    <a:pt x="143" y="3474"/>
                    <a:pt x="143" y="3474"/>
                    <a:pt x="143" y="3473"/>
                  </a:cubicBezTo>
                  <a:lnTo>
                    <a:pt x="137" y="3478"/>
                  </a:lnTo>
                  <a:cubicBezTo>
                    <a:pt x="135" y="3479"/>
                    <a:pt x="133" y="3479"/>
                    <a:pt x="132" y="3479"/>
                  </a:cubicBezTo>
                  <a:cubicBezTo>
                    <a:pt x="127" y="3479"/>
                    <a:pt x="137" y="3472"/>
                    <a:pt x="134" y="3472"/>
                  </a:cubicBezTo>
                  <a:lnTo>
                    <a:pt x="134" y="3472"/>
                  </a:lnTo>
                  <a:cubicBezTo>
                    <a:pt x="134" y="3472"/>
                    <a:pt x="133" y="3472"/>
                    <a:pt x="132" y="3473"/>
                  </a:cubicBezTo>
                  <a:lnTo>
                    <a:pt x="143" y="3461"/>
                  </a:lnTo>
                  <a:lnTo>
                    <a:pt x="120" y="3461"/>
                  </a:lnTo>
                  <a:cubicBezTo>
                    <a:pt x="132" y="3456"/>
                    <a:pt x="143" y="3456"/>
                    <a:pt x="148" y="3456"/>
                  </a:cubicBezTo>
                  <a:cubicBezTo>
                    <a:pt x="148" y="3452"/>
                    <a:pt x="146" y="3451"/>
                    <a:pt x="142" y="3450"/>
                  </a:cubicBezTo>
                  <a:lnTo>
                    <a:pt x="142" y="3450"/>
                  </a:lnTo>
                  <a:cubicBezTo>
                    <a:pt x="134" y="3456"/>
                    <a:pt x="129" y="3457"/>
                    <a:pt x="125" y="3457"/>
                  </a:cubicBezTo>
                  <a:cubicBezTo>
                    <a:pt x="120" y="3457"/>
                    <a:pt x="118" y="3456"/>
                    <a:pt x="115" y="3456"/>
                  </a:cubicBezTo>
                  <a:cubicBezTo>
                    <a:pt x="148" y="3439"/>
                    <a:pt x="115" y="3439"/>
                    <a:pt x="143" y="3422"/>
                  </a:cubicBezTo>
                  <a:cubicBezTo>
                    <a:pt x="126" y="3422"/>
                    <a:pt x="143" y="3405"/>
                    <a:pt x="137" y="3400"/>
                  </a:cubicBezTo>
                  <a:lnTo>
                    <a:pt x="137" y="3400"/>
                  </a:lnTo>
                  <a:cubicBezTo>
                    <a:pt x="131" y="3401"/>
                    <a:pt x="127" y="3402"/>
                    <a:pt x="125" y="3402"/>
                  </a:cubicBezTo>
                  <a:cubicBezTo>
                    <a:pt x="122" y="3402"/>
                    <a:pt x="124" y="3400"/>
                    <a:pt x="123" y="3400"/>
                  </a:cubicBezTo>
                  <a:lnTo>
                    <a:pt x="123" y="3400"/>
                  </a:lnTo>
                  <a:cubicBezTo>
                    <a:pt x="122" y="3400"/>
                    <a:pt x="119" y="3401"/>
                    <a:pt x="109" y="3405"/>
                  </a:cubicBezTo>
                  <a:cubicBezTo>
                    <a:pt x="103" y="3400"/>
                    <a:pt x="103" y="3400"/>
                    <a:pt x="109" y="3400"/>
                  </a:cubicBezTo>
                  <a:cubicBezTo>
                    <a:pt x="115" y="3394"/>
                    <a:pt x="115" y="3394"/>
                    <a:pt x="120" y="3389"/>
                  </a:cubicBezTo>
                  <a:lnTo>
                    <a:pt x="137" y="3389"/>
                  </a:lnTo>
                  <a:cubicBezTo>
                    <a:pt x="137" y="3383"/>
                    <a:pt x="148" y="3383"/>
                    <a:pt x="154" y="3383"/>
                  </a:cubicBezTo>
                  <a:cubicBezTo>
                    <a:pt x="143" y="3383"/>
                    <a:pt x="137" y="3383"/>
                    <a:pt x="143" y="3377"/>
                  </a:cubicBezTo>
                  <a:lnTo>
                    <a:pt x="143" y="3377"/>
                  </a:lnTo>
                  <a:lnTo>
                    <a:pt x="132" y="3383"/>
                  </a:lnTo>
                  <a:cubicBezTo>
                    <a:pt x="115" y="3377"/>
                    <a:pt x="154" y="3377"/>
                    <a:pt x="137" y="3372"/>
                  </a:cubicBezTo>
                  <a:lnTo>
                    <a:pt x="148" y="3372"/>
                  </a:lnTo>
                  <a:cubicBezTo>
                    <a:pt x="143" y="3372"/>
                    <a:pt x="148" y="3366"/>
                    <a:pt x="126" y="3361"/>
                  </a:cubicBezTo>
                  <a:lnTo>
                    <a:pt x="137" y="3361"/>
                  </a:lnTo>
                  <a:cubicBezTo>
                    <a:pt x="143" y="3355"/>
                    <a:pt x="115" y="3338"/>
                    <a:pt x="132" y="3338"/>
                  </a:cubicBezTo>
                  <a:lnTo>
                    <a:pt x="137" y="3338"/>
                  </a:lnTo>
                  <a:cubicBezTo>
                    <a:pt x="137" y="3338"/>
                    <a:pt x="126" y="3333"/>
                    <a:pt x="137" y="3333"/>
                  </a:cubicBezTo>
                  <a:cubicBezTo>
                    <a:pt x="137" y="3333"/>
                    <a:pt x="143" y="3338"/>
                    <a:pt x="143" y="3338"/>
                  </a:cubicBezTo>
                  <a:lnTo>
                    <a:pt x="143" y="3338"/>
                  </a:lnTo>
                  <a:cubicBezTo>
                    <a:pt x="137" y="3333"/>
                    <a:pt x="132" y="3327"/>
                    <a:pt x="137" y="3327"/>
                  </a:cubicBezTo>
                  <a:lnTo>
                    <a:pt x="137" y="3327"/>
                  </a:lnTo>
                  <a:lnTo>
                    <a:pt x="143" y="3333"/>
                  </a:lnTo>
                  <a:cubicBezTo>
                    <a:pt x="154" y="3327"/>
                    <a:pt x="132" y="3316"/>
                    <a:pt x="126" y="3305"/>
                  </a:cubicBezTo>
                  <a:lnTo>
                    <a:pt x="126" y="3305"/>
                  </a:lnTo>
                  <a:cubicBezTo>
                    <a:pt x="137" y="3310"/>
                    <a:pt x="144" y="3312"/>
                    <a:pt x="149" y="3312"/>
                  </a:cubicBezTo>
                  <a:cubicBezTo>
                    <a:pt x="154" y="3312"/>
                    <a:pt x="157" y="3310"/>
                    <a:pt x="160" y="3310"/>
                  </a:cubicBezTo>
                  <a:cubicBezTo>
                    <a:pt x="171" y="3305"/>
                    <a:pt x="154" y="3293"/>
                    <a:pt x="154" y="3277"/>
                  </a:cubicBezTo>
                  <a:lnTo>
                    <a:pt x="154" y="3277"/>
                  </a:lnTo>
                  <a:cubicBezTo>
                    <a:pt x="160" y="3279"/>
                    <a:pt x="164" y="3281"/>
                    <a:pt x="167" y="3281"/>
                  </a:cubicBezTo>
                  <a:cubicBezTo>
                    <a:pt x="177" y="3281"/>
                    <a:pt x="181" y="3271"/>
                    <a:pt x="193" y="3271"/>
                  </a:cubicBezTo>
                  <a:cubicBezTo>
                    <a:pt x="188" y="3271"/>
                    <a:pt x="182" y="3260"/>
                    <a:pt x="176" y="3260"/>
                  </a:cubicBezTo>
                  <a:cubicBezTo>
                    <a:pt x="181" y="3260"/>
                    <a:pt x="178" y="3250"/>
                    <a:pt x="182" y="3250"/>
                  </a:cubicBezTo>
                  <a:cubicBezTo>
                    <a:pt x="183" y="3250"/>
                    <a:pt x="185" y="3251"/>
                    <a:pt x="188" y="3254"/>
                  </a:cubicBezTo>
                  <a:cubicBezTo>
                    <a:pt x="193" y="3263"/>
                    <a:pt x="196" y="3265"/>
                    <a:pt x="198" y="3265"/>
                  </a:cubicBezTo>
                  <a:cubicBezTo>
                    <a:pt x="200" y="3265"/>
                    <a:pt x="202" y="3263"/>
                    <a:pt x="204" y="3260"/>
                  </a:cubicBezTo>
                  <a:lnTo>
                    <a:pt x="188" y="3243"/>
                  </a:lnTo>
                  <a:lnTo>
                    <a:pt x="188" y="3243"/>
                  </a:lnTo>
                  <a:cubicBezTo>
                    <a:pt x="193" y="3247"/>
                    <a:pt x="197" y="3249"/>
                    <a:pt x="199" y="3249"/>
                  </a:cubicBezTo>
                  <a:cubicBezTo>
                    <a:pt x="208" y="3249"/>
                    <a:pt x="205" y="3232"/>
                    <a:pt x="212" y="3232"/>
                  </a:cubicBezTo>
                  <a:cubicBezTo>
                    <a:pt x="214" y="3232"/>
                    <a:pt x="217" y="3233"/>
                    <a:pt x="221" y="3237"/>
                  </a:cubicBezTo>
                  <a:cubicBezTo>
                    <a:pt x="221" y="3232"/>
                    <a:pt x="227" y="3226"/>
                    <a:pt x="221" y="3221"/>
                  </a:cubicBezTo>
                  <a:lnTo>
                    <a:pt x="221" y="3221"/>
                  </a:lnTo>
                  <a:lnTo>
                    <a:pt x="232" y="3232"/>
                  </a:lnTo>
                  <a:cubicBezTo>
                    <a:pt x="238" y="3232"/>
                    <a:pt x="243" y="3232"/>
                    <a:pt x="249" y="3226"/>
                  </a:cubicBezTo>
                  <a:lnTo>
                    <a:pt x="249" y="3226"/>
                  </a:lnTo>
                  <a:cubicBezTo>
                    <a:pt x="249" y="3227"/>
                    <a:pt x="249" y="3227"/>
                    <a:pt x="249" y="3227"/>
                  </a:cubicBezTo>
                  <a:lnTo>
                    <a:pt x="249" y="3227"/>
                  </a:lnTo>
                  <a:lnTo>
                    <a:pt x="249" y="3226"/>
                  </a:lnTo>
                  <a:cubicBezTo>
                    <a:pt x="249" y="3226"/>
                    <a:pt x="249" y="3226"/>
                    <a:pt x="249" y="3226"/>
                  </a:cubicBezTo>
                  <a:lnTo>
                    <a:pt x="249" y="3226"/>
                  </a:lnTo>
                  <a:cubicBezTo>
                    <a:pt x="245" y="3217"/>
                    <a:pt x="234" y="3197"/>
                    <a:pt x="238" y="3193"/>
                  </a:cubicBezTo>
                  <a:lnTo>
                    <a:pt x="238" y="3193"/>
                  </a:lnTo>
                  <a:lnTo>
                    <a:pt x="249" y="3209"/>
                  </a:lnTo>
                  <a:cubicBezTo>
                    <a:pt x="251" y="3208"/>
                    <a:pt x="253" y="3208"/>
                    <a:pt x="255" y="3208"/>
                  </a:cubicBezTo>
                  <a:cubicBezTo>
                    <a:pt x="257" y="3208"/>
                    <a:pt x="260" y="3208"/>
                    <a:pt x="262" y="3208"/>
                  </a:cubicBezTo>
                  <a:cubicBezTo>
                    <a:pt x="267" y="3208"/>
                    <a:pt x="272" y="3207"/>
                    <a:pt x="272" y="3198"/>
                  </a:cubicBezTo>
                  <a:cubicBezTo>
                    <a:pt x="272" y="3198"/>
                    <a:pt x="277" y="3204"/>
                    <a:pt x="277" y="3204"/>
                  </a:cubicBezTo>
                  <a:cubicBezTo>
                    <a:pt x="277" y="3204"/>
                    <a:pt x="279" y="3204"/>
                    <a:pt x="281" y="3204"/>
                  </a:cubicBezTo>
                  <a:cubicBezTo>
                    <a:pt x="285" y="3204"/>
                    <a:pt x="289" y="3203"/>
                    <a:pt x="285" y="3192"/>
                  </a:cubicBezTo>
                  <a:lnTo>
                    <a:pt x="285" y="3192"/>
                  </a:lnTo>
                  <a:cubicBezTo>
                    <a:pt x="285" y="3193"/>
                    <a:pt x="286" y="3193"/>
                    <a:pt x="286" y="3193"/>
                  </a:cubicBezTo>
                  <a:cubicBezTo>
                    <a:pt x="288" y="3193"/>
                    <a:pt x="288" y="3180"/>
                    <a:pt x="288" y="3176"/>
                  </a:cubicBezTo>
                  <a:lnTo>
                    <a:pt x="294" y="3187"/>
                  </a:lnTo>
                  <a:cubicBezTo>
                    <a:pt x="288" y="3170"/>
                    <a:pt x="288" y="3165"/>
                    <a:pt x="294" y="3159"/>
                  </a:cubicBezTo>
                  <a:cubicBezTo>
                    <a:pt x="294" y="3159"/>
                    <a:pt x="296" y="3163"/>
                    <a:pt x="296" y="3165"/>
                  </a:cubicBezTo>
                  <a:lnTo>
                    <a:pt x="296" y="3165"/>
                  </a:lnTo>
                  <a:cubicBezTo>
                    <a:pt x="297" y="3164"/>
                    <a:pt x="296" y="3158"/>
                    <a:pt x="298" y="3158"/>
                  </a:cubicBezTo>
                  <a:cubicBezTo>
                    <a:pt x="298" y="3158"/>
                    <a:pt x="299" y="3158"/>
                    <a:pt x="300" y="3159"/>
                  </a:cubicBezTo>
                  <a:lnTo>
                    <a:pt x="300" y="3165"/>
                  </a:lnTo>
                  <a:cubicBezTo>
                    <a:pt x="305" y="3165"/>
                    <a:pt x="305" y="3159"/>
                    <a:pt x="300" y="3148"/>
                  </a:cubicBezTo>
                  <a:cubicBezTo>
                    <a:pt x="300" y="3146"/>
                    <a:pt x="300" y="3146"/>
                    <a:pt x="302" y="3146"/>
                  </a:cubicBezTo>
                  <a:cubicBezTo>
                    <a:pt x="305" y="3146"/>
                    <a:pt x="312" y="3151"/>
                    <a:pt x="316" y="3159"/>
                  </a:cubicBezTo>
                  <a:cubicBezTo>
                    <a:pt x="316" y="3153"/>
                    <a:pt x="311" y="3142"/>
                    <a:pt x="316" y="3142"/>
                  </a:cubicBezTo>
                  <a:cubicBezTo>
                    <a:pt x="316" y="3148"/>
                    <a:pt x="316" y="3153"/>
                    <a:pt x="322" y="3153"/>
                  </a:cubicBezTo>
                  <a:cubicBezTo>
                    <a:pt x="323" y="3154"/>
                    <a:pt x="324" y="3154"/>
                    <a:pt x="324" y="3154"/>
                  </a:cubicBezTo>
                  <a:cubicBezTo>
                    <a:pt x="330" y="3154"/>
                    <a:pt x="326" y="3140"/>
                    <a:pt x="329" y="3140"/>
                  </a:cubicBezTo>
                  <a:lnTo>
                    <a:pt x="329" y="3140"/>
                  </a:lnTo>
                  <a:cubicBezTo>
                    <a:pt x="330" y="3140"/>
                    <a:pt x="331" y="3140"/>
                    <a:pt x="333" y="3142"/>
                  </a:cubicBezTo>
                  <a:cubicBezTo>
                    <a:pt x="333" y="3148"/>
                    <a:pt x="339" y="3148"/>
                    <a:pt x="339" y="3148"/>
                  </a:cubicBezTo>
                  <a:cubicBezTo>
                    <a:pt x="333" y="3153"/>
                    <a:pt x="328" y="3153"/>
                    <a:pt x="328" y="3153"/>
                  </a:cubicBezTo>
                  <a:cubicBezTo>
                    <a:pt x="333" y="3165"/>
                    <a:pt x="339" y="3165"/>
                    <a:pt x="344" y="3176"/>
                  </a:cubicBezTo>
                  <a:cubicBezTo>
                    <a:pt x="344" y="3171"/>
                    <a:pt x="340" y="3153"/>
                    <a:pt x="343" y="3153"/>
                  </a:cubicBezTo>
                  <a:lnTo>
                    <a:pt x="343" y="3153"/>
                  </a:lnTo>
                  <a:cubicBezTo>
                    <a:pt x="343" y="3153"/>
                    <a:pt x="344" y="3153"/>
                    <a:pt x="344" y="3153"/>
                  </a:cubicBezTo>
                  <a:lnTo>
                    <a:pt x="356" y="3153"/>
                  </a:lnTo>
                  <a:cubicBezTo>
                    <a:pt x="356" y="3153"/>
                    <a:pt x="356" y="3153"/>
                    <a:pt x="356" y="3148"/>
                  </a:cubicBezTo>
                  <a:cubicBezTo>
                    <a:pt x="361" y="3153"/>
                    <a:pt x="361" y="3153"/>
                    <a:pt x="361" y="3153"/>
                  </a:cubicBezTo>
                  <a:cubicBezTo>
                    <a:pt x="361" y="3155"/>
                    <a:pt x="361" y="3156"/>
                    <a:pt x="360" y="3156"/>
                  </a:cubicBezTo>
                  <a:cubicBezTo>
                    <a:pt x="358" y="3156"/>
                    <a:pt x="356" y="3153"/>
                    <a:pt x="356" y="3153"/>
                  </a:cubicBezTo>
                  <a:lnTo>
                    <a:pt x="356" y="3153"/>
                  </a:lnTo>
                  <a:cubicBezTo>
                    <a:pt x="357" y="3157"/>
                    <a:pt x="359" y="3158"/>
                    <a:pt x="360" y="3158"/>
                  </a:cubicBezTo>
                  <a:cubicBezTo>
                    <a:pt x="362" y="3158"/>
                    <a:pt x="363" y="3153"/>
                    <a:pt x="367" y="3153"/>
                  </a:cubicBezTo>
                  <a:cubicBezTo>
                    <a:pt x="361" y="3142"/>
                    <a:pt x="361" y="3142"/>
                    <a:pt x="356" y="3137"/>
                  </a:cubicBezTo>
                  <a:cubicBezTo>
                    <a:pt x="350" y="3142"/>
                    <a:pt x="350" y="3142"/>
                    <a:pt x="350" y="3142"/>
                  </a:cubicBezTo>
                  <a:cubicBezTo>
                    <a:pt x="350" y="3138"/>
                    <a:pt x="347" y="3134"/>
                    <a:pt x="347" y="3134"/>
                  </a:cubicBezTo>
                  <a:lnTo>
                    <a:pt x="347" y="3134"/>
                  </a:lnTo>
                  <a:cubicBezTo>
                    <a:pt x="348" y="3134"/>
                    <a:pt x="348" y="3135"/>
                    <a:pt x="350" y="3137"/>
                  </a:cubicBezTo>
                  <a:cubicBezTo>
                    <a:pt x="350" y="3125"/>
                    <a:pt x="344" y="3120"/>
                    <a:pt x="344" y="3114"/>
                  </a:cubicBezTo>
                  <a:lnTo>
                    <a:pt x="344" y="3114"/>
                  </a:lnTo>
                  <a:cubicBezTo>
                    <a:pt x="356" y="3131"/>
                    <a:pt x="367" y="3137"/>
                    <a:pt x="372" y="3142"/>
                  </a:cubicBezTo>
                  <a:cubicBezTo>
                    <a:pt x="378" y="3137"/>
                    <a:pt x="389" y="3131"/>
                    <a:pt x="378" y="3109"/>
                  </a:cubicBezTo>
                  <a:cubicBezTo>
                    <a:pt x="379" y="3108"/>
                    <a:pt x="380" y="3107"/>
                    <a:pt x="381" y="3107"/>
                  </a:cubicBezTo>
                  <a:cubicBezTo>
                    <a:pt x="384" y="3107"/>
                    <a:pt x="385" y="3114"/>
                    <a:pt x="389" y="3114"/>
                  </a:cubicBezTo>
                  <a:cubicBezTo>
                    <a:pt x="389" y="3120"/>
                    <a:pt x="389" y="3120"/>
                    <a:pt x="389" y="3120"/>
                  </a:cubicBezTo>
                  <a:cubicBezTo>
                    <a:pt x="389" y="3114"/>
                    <a:pt x="400" y="3114"/>
                    <a:pt x="389" y="3097"/>
                  </a:cubicBezTo>
                  <a:lnTo>
                    <a:pt x="389" y="3097"/>
                  </a:lnTo>
                  <a:cubicBezTo>
                    <a:pt x="398" y="3102"/>
                    <a:pt x="396" y="3110"/>
                    <a:pt x="398" y="3110"/>
                  </a:cubicBezTo>
                  <a:cubicBezTo>
                    <a:pt x="399" y="3110"/>
                    <a:pt x="399" y="3110"/>
                    <a:pt x="400" y="3109"/>
                  </a:cubicBezTo>
                  <a:lnTo>
                    <a:pt x="406" y="3114"/>
                  </a:lnTo>
                  <a:cubicBezTo>
                    <a:pt x="408" y="3116"/>
                    <a:pt x="410" y="3117"/>
                    <a:pt x="412" y="3117"/>
                  </a:cubicBezTo>
                  <a:cubicBezTo>
                    <a:pt x="422" y="3117"/>
                    <a:pt x="413" y="3082"/>
                    <a:pt x="425" y="3082"/>
                  </a:cubicBezTo>
                  <a:cubicBezTo>
                    <a:pt x="427" y="3082"/>
                    <a:pt x="430" y="3083"/>
                    <a:pt x="434" y="3086"/>
                  </a:cubicBezTo>
                  <a:cubicBezTo>
                    <a:pt x="434" y="3086"/>
                    <a:pt x="434" y="3086"/>
                    <a:pt x="428" y="3081"/>
                  </a:cubicBezTo>
                  <a:lnTo>
                    <a:pt x="428" y="3081"/>
                  </a:lnTo>
                  <a:cubicBezTo>
                    <a:pt x="431" y="3081"/>
                    <a:pt x="433" y="3081"/>
                    <a:pt x="434" y="3081"/>
                  </a:cubicBezTo>
                  <a:cubicBezTo>
                    <a:pt x="453" y="3081"/>
                    <a:pt x="457" y="3062"/>
                    <a:pt x="474" y="3062"/>
                  </a:cubicBezTo>
                  <a:cubicBezTo>
                    <a:pt x="477" y="3062"/>
                    <a:pt x="480" y="3062"/>
                    <a:pt x="484" y="3064"/>
                  </a:cubicBezTo>
                  <a:cubicBezTo>
                    <a:pt x="496" y="3064"/>
                    <a:pt x="490" y="3053"/>
                    <a:pt x="490" y="3047"/>
                  </a:cubicBezTo>
                  <a:lnTo>
                    <a:pt x="490" y="3047"/>
                  </a:lnTo>
                  <a:lnTo>
                    <a:pt x="496" y="3058"/>
                  </a:lnTo>
                  <a:lnTo>
                    <a:pt x="490" y="3041"/>
                  </a:lnTo>
                  <a:cubicBezTo>
                    <a:pt x="491" y="3038"/>
                    <a:pt x="493" y="3037"/>
                    <a:pt x="495" y="3037"/>
                  </a:cubicBezTo>
                  <a:cubicBezTo>
                    <a:pt x="502" y="3037"/>
                    <a:pt x="513" y="3049"/>
                    <a:pt x="517" y="3049"/>
                  </a:cubicBezTo>
                  <a:cubicBezTo>
                    <a:pt x="519" y="3049"/>
                    <a:pt x="519" y="3047"/>
                    <a:pt x="518" y="3041"/>
                  </a:cubicBezTo>
                  <a:lnTo>
                    <a:pt x="512" y="3030"/>
                  </a:lnTo>
                  <a:lnTo>
                    <a:pt x="512" y="3030"/>
                  </a:lnTo>
                  <a:cubicBezTo>
                    <a:pt x="529" y="3058"/>
                    <a:pt x="546" y="3081"/>
                    <a:pt x="557" y="3109"/>
                  </a:cubicBezTo>
                  <a:cubicBezTo>
                    <a:pt x="563" y="3137"/>
                    <a:pt x="580" y="3187"/>
                    <a:pt x="608" y="3232"/>
                  </a:cubicBezTo>
                  <a:cubicBezTo>
                    <a:pt x="636" y="3277"/>
                    <a:pt x="658" y="3321"/>
                    <a:pt x="680" y="3361"/>
                  </a:cubicBezTo>
                  <a:cubicBezTo>
                    <a:pt x="680" y="3366"/>
                    <a:pt x="680" y="3372"/>
                    <a:pt x="680" y="3372"/>
                  </a:cubicBezTo>
                  <a:lnTo>
                    <a:pt x="669" y="3355"/>
                  </a:lnTo>
                  <a:lnTo>
                    <a:pt x="675" y="3372"/>
                  </a:lnTo>
                  <a:cubicBezTo>
                    <a:pt x="680" y="3377"/>
                    <a:pt x="680" y="3377"/>
                    <a:pt x="686" y="3383"/>
                  </a:cubicBezTo>
                  <a:cubicBezTo>
                    <a:pt x="686" y="3383"/>
                    <a:pt x="682" y="3371"/>
                    <a:pt x="684" y="3371"/>
                  </a:cubicBezTo>
                  <a:lnTo>
                    <a:pt x="684" y="3371"/>
                  </a:lnTo>
                  <a:cubicBezTo>
                    <a:pt x="685" y="3371"/>
                    <a:pt x="685" y="3371"/>
                    <a:pt x="686" y="3372"/>
                  </a:cubicBezTo>
                  <a:cubicBezTo>
                    <a:pt x="686" y="3377"/>
                    <a:pt x="692" y="3383"/>
                    <a:pt x="692" y="3389"/>
                  </a:cubicBezTo>
                  <a:cubicBezTo>
                    <a:pt x="692" y="3383"/>
                    <a:pt x="692" y="3377"/>
                    <a:pt x="692" y="3372"/>
                  </a:cubicBezTo>
                  <a:lnTo>
                    <a:pt x="697" y="3372"/>
                  </a:lnTo>
                  <a:cubicBezTo>
                    <a:pt x="697" y="3372"/>
                    <a:pt x="697" y="3372"/>
                    <a:pt x="697" y="3372"/>
                  </a:cubicBezTo>
                  <a:lnTo>
                    <a:pt x="697" y="3372"/>
                  </a:lnTo>
                  <a:cubicBezTo>
                    <a:pt x="703" y="3372"/>
                    <a:pt x="708" y="3372"/>
                    <a:pt x="708" y="3377"/>
                  </a:cubicBezTo>
                  <a:cubicBezTo>
                    <a:pt x="714" y="3377"/>
                    <a:pt x="714" y="3383"/>
                    <a:pt x="720" y="3383"/>
                  </a:cubicBezTo>
                  <a:cubicBezTo>
                    <a:pt x="725" y="3405"/>
                    <a:pt x="764" y="3422"/>
                    <a:pt x="748" y="3433"/>
                  </a:cubicBezTo>
                  <a:lnTo>
                    <a:pt x="742" y="3428"/>
                  </a:lnTo>
                  <a:lnTo>
                    <a:pt x="742" y="3428"/>
                  </a:lnTo>
                  <a:cubicBezTo>
                    <a:pt x="742" y="3450"/>
                    <a:pt x="770" y="3489"/>
                    <a:pt x="792" y="3512"/>
                  </a:cubicBezTo>
                  <a:lnTo>
                    <a:pt x="820" y="3501"/>
                  </a:lnTo>
                  <a:cubicBezTo>
                    <a:pt x="837" y="3551"/>
                    <a:pt x="876" y="3596"/>
                    <a:pt x="921" y="3635"/>
                  </a:cubicBezTo>
                  <a:cubicBezTo>
                    <a:pt x="966" y="3669"/>
                    <a:pt x="1005" y="3702"/>
                    <a:pt x="1016" y="3730"/>
                  </a:cubicBezTo>
                  <a:cubicBezTo>
                    <a:pt x="1039" y="3742"/>
                    <a:pt x="1061" y="3758"/>
                    <a:pt x="1084" y="3770"/>
                  </a:cubicBezTo>
                  <a:lnTo>
                    <a:pt x="1072" y="3775"/>
                  </a:lnTo>
                  <a:cubicBezTo>
                    <a:pt x="1123" y="3820"/>
                    <a:pt x="1145" y="3842"/>
                    <a:pt x="1212" y="3882"/>
                  </a:cubicBezTo>
                  <a:lnTo>
                    <a:pt x="1196" y="3882"/>
                  </a:lnTo>
                  <a:cubicBezTo>
                    <a:pt x="1207" y="3889"/>
                    <a:pt x="1218" y="3891"/>
                    <a:pt x="1229" y="3891"/>
                  </a:cubicBezTo>
                  <a:cubicBezTo>
                    <a:pt x="1240" y="3891"/>
                    <a:pt x="1252" y="3889"/>
                    <a:pt x="1263" y="3889"/>
                  </a:cubicBezTo>
                  <a:cubicBezTo>
                    <a:pt x="1274" y="3889"/>
                    <a:pt x="1285" y="3891"/>
                    <a:pt x="1296" y="3898"/>
                  </a:cubicBezTo>
                  <a:lnTo>
                    <a:pt x="1296" y="3921"/>
                  </a:lnTo>
                  <a:cubicBezTo>
                    <a:pt x="1364" y="3966"/>
                    <a:pt x="1431" y="4010"/>
                    <a:pt x="1504" y="4027"/>
                  </a:cubicBezTo>
                  <a:cubicBezTo>
                    <a:pt x="1504" y="4027"/>
                    <a:pt x="1501" y="4030"/>
                    <a:pt x="1496" y="4030"/>
                  </a:cubicBezTo>
                  <a:cubicBezTo>
                    <a:pt x="1494" y="4030"/>
                    <a:pt x="1491" y="4029"/>
                    <a:pt x="1487" y="4027"/>
                  </a:cubicBezTo>
                  <a:lnTo>
                    <a:pt x="1487" y="4027"/>
                  </a:lnTo>
                  <a:cubicBezTo>
                    <a:pt x="1512" y="4044"/>
                    <a:pt x="1571" y="4073"/>
                    <a:pt x="1597" y="4073"/>
                  </a:cubicBezTo>
                  <a:cubicBezTo>
                    <a:pt x="1605" y="4073"/>
                    <a:pt x="1610" y="4070"/>
                    <a:pt x="1610" y="4065"/>
                  </a:cubicBezTo>
                  <a:lnTo>
                    <a:pt x="1610" y="4065"/>
                  </a:lnTo>
                  <a:cubicBezTo>
                    <a:pt x="1617" y="4080"/>
                    <a:pt x="1686" y="4095"/>
                    <a:pt x="1728" y="4100"/>
                  </a:cubicBezTo>
                  <a:lnTo>
                    <a:pt x="1716" y="4106"/>
                  </a:lnTo>
                  <a:cubicBezTo>
                    <a:pt x="1739" y="4102"/>
                    <a:pt x="1749" y="4099"/>
                    <a:pt x="1762" y="4099"/>
                  </a:cubicBezTo>
                  <a:cubicBezTo>
                    <a:pt x="1772" y="4099"/>
                    <a:pt x="1785" y="4101"/>
                    <a:pt x="1806" y="4106"/>
                  </a:cubicBezTo>
                  <a:cubicBezTo>
                    <a:pt x="1812" y="4106"/>
                    <a:pt x="1817" y="4111"/>
                    <a:pt x="1806" y="4111"/>
                  </a:cubicBezTo>
                  <a:cubicBezTo>
                    <a:pt x="1814" y="4114"/>
                    <a:pt x="1820" y="4115"/>
                    <a:pt x="1825" y="4115"/>
                  </a:cubicBezTo>
                  <a:cubicBezTo>
                    <a:pt x="1831" y="4115"/>
                    <a:pt x="1835" y="4114"/>
                    <a:pt x="1841" y="4114"/>
                  </a:cubicBezTo>
                  <a:cubicBezTo>
                    <a:pt x="1849" y="4114"/>
                    <a:pt x="1858" y="4116"/>
                    <a:pt x="1873" y="4122"/>
                  </a:cubicBezTo>
                  <a:lnTo>
                    <a:pt x="1856" y="4128"/>
                  </a:lnTo>
                  <a:cubicBezTo>
                    <a:pt x="1876" y="4131"/>
                    <a:pt x="1886" y="4132"/>
                    <a:pt x="1894" y="4132"/>
                  </a:cubicBezTo>
                  <a:cubicBezTo>
                    <a:pt x="1901" y="4132"/>
                    <a:pt x="1907" y="4131"/>
                    <a:pt x="1918" y="4128"/>
                  </a:cubicBezTo>
                  <a:lnTo>
                    <a:pt x="1940" y="4128"/>
                  </a:lnTo>
                  <a:lnTo>
                    <a:pt x="1924" y="4145"/>
                  </a:lnTo>
                  <a:lnTo>
                    <a:pt x="1963" y="4139"/>
                  </a:lnTo>
                  <a:lnTo>
                    <a:pt x="1963" y="4139"/>
                  </a:lnTo>
                  <a:cubicBezTo>
                    <a:pt x="1963" y="4145"/>
                    <a:pt x="1968" y="4156"/>
                    <a:pt x="1952" y="4156"/>
                  </a:cubicBezTo>
                  <a:cubicBezTo>
                    <a:pt x="1960" y="4164"/>
                    <a:pt x="1966" y="4164"/>
                    <a:pt x="1971" y="4164"/>
                  </a:cubicBezTo>
                  <a:cubicBezTo>
                    <a:pt x="1975" y="4164"/>
                    <a:pt x="1980" y="4164"/>
                    <a:pt x="1985" y="4173"/>
                  </a:cubicBezTo>
                  <a:cubicBezTo>
                    <a:pt x="1991" y="4178"/>
                    <a:pt x="1991" y="4178"/>
                    <a:pt x="1985" y="4178"/>
                  </a:cubicBezTo>
                  <a:lnTo>
                    <a:pt x="2008" y="4178"/>
                  </a:lnTo>
                  <a:cubicBezTo>
                    <a:pt x="2004" y="4178"/>
                    <a:pt x="2005" y="4186"/>
                    <a:pt x="2003" y="4187"/>
                  </a:cubicBezTo>
                  <a:lnTo>
                    <a:pt x="2003" y="4187"/>
                  </a:lnTo>
                  <a:cubicBezTo>
                    <a:pt x="2001" y="4186"/>
                    <a:pt x="1999" y="4185"/>
                    <a:pt x="1996" y="4184"/>
                  </a:cubicBezTo>
                  <a:lnTo>
                    <a:pt x="1996" y="4184"/>
                  </a:lnTo>
                  <a:cubicBezTo>
                    <a:pt x="1999" y="4187"/>
                    <a:pt x="2001" y="4188"/>
                    <a:pt x="2002" y="4188"/>
                  </a:cubicBezTo>
                  <a:cubicBezTo>
                    <a:pt x="2003" y="4188"/>
                    <a:pt x="2003" y="4188"/>
                    <a:pt x="2003" y="4187"/>
                  </a:cubicBezTo>
                  <a:lnTo>
                    <a:pt x="2003" y="4187"/>
                  </a:lnTo>
                  <a:cubicBezTo>
                    <a:pt x="2039" y="4205"/>
                    <a:pt x="2064" y="4191"/>
                    <a:pt x="2075" y="4212"/>
                  </a:cubicBezTo>
                  <a:cubicBezTo>
                    <a:pt x="2086" y="4214"/>
                    <a:pt x="2093" y="4215"/>
                    <a:pt x="2097" y="4215"/>
                  </a:cubicBezTo>
                  <a:cubicBezTo>
                    <a:pt x="2115" y="4215"/>
                    <a:pt x="2090" y="4200"/>
                    <a:pt x="2131" y="4195"/>
                  </a:cubicBezTo>
                  <a:lnTo>
                    <a:pt x="2148" y="4234"/>
                  </a:lnTo>
                  <a:lnTo>
                    <a:pt x="2159" y="4223"/>
                  </a:lnTo>
                  <a:cubicBezTo>
                    <a:pt x="2164" y="4223"/>
                    <a:pt x="2176" y="4229"/>
                    <a:pt x="2170" y="4234"/>
                  </a:cubicBezTo>
                  <a:cubicBezTo>
                    <a:pt x="2198" y="4229"/>
                    <a:pt x="2170" y="4229"/>
                    <a:pt x="2181" y="4223"/>
                  </a:cubicBezTo>
                  <a:lnTo>
                    <a:pt x="2181" y="4223"/>
                  </a:lnTo>
                  <a:cubicBezTo>
                    <a:pt x="2209" y="4240"/>
                    <a:pt x="2265" y="4229"/>
                    <a:pt x="2265" y="4257"/>
                  </a:cubicBezTo>
                  <a:cubicBezTo>
                    <a:pt x="2277" y="4246"/>
                    <a:pt x="2237" y="4240"/>
                    <a:pt x="2271" y="4240"/>
                  </a:cubicBezTo>
                  <a:cubicBezTo>
                    <a:pt x="2273" y="4249"/>
                    <a:pt x="2279" y="4251"/>
                    <a:pt x="2287" y="4251"/>
                  </a:cubicBezTo>
                  <a:cubicBezTo>
                    <a:pt x="2292" y="4251"/>
                    <a:pt x="2299" y="4250"/>
                    <a:pt x="2305" y="4250"/>
                  </a:cubicBezTo>
                  <a:cubicBezTo>
                    <a:pt x="2314" y="4250"/>
                    <a:pt x="2323" y="4251"/>
                    <a:pt x="2333" y="4257"/>
                  </a:cubicBezTo>
                  <a:cubicBezTo>
                    <a:pt x="2321" y="4268"/>
                    <a:pt x="2299" y="4257"/>
                    <a:pt x="2321" y="4274"/>
                  </a:cubicBezTo>
                  <a:cubicBezTo>
                    <a:pt x="2326" y="4269"/>
                    <a:pt x="2332" y="4267"/>
                    <a:pt x="2338" y="4267"/>
                  </a:cubicBezTo>
                  <a:cubicBezTo>
                    <a:pt x="2346" y="4267"/>
                    <a:pt x="2354" y="4270"/>
                    <a:pt x="2361" y="4274"/>
                  </a:cubicBezTo>
                  <a:cubicBezTo>
                    <a:pt x="2353" y="4274"/>
                    <a:pt x="2343" y="4271"/>
                    <a:pt x="2334" y="4271"/>
                  </a:cubicBezTo>
                  <a:cubicBezTo>
                    <a:pt x="2329" y="4271"/>
                    <a:pt x="2325" y="4272"/>
                    <a:pt x="2321" y="4274"/>
                  </a:cubicBezTo>
                  <a:lnTo>
                    <a:pt x="2321" y="4274"/>
                  </a:lnTo>
                  <a:lnTo>
                    <a:pt x="2321" y="4274"/>
                  </a:lnTo>
                  <a:lnTo>
                    <a:pt x="2333" y="4279"/>
                  </a:lnTo>
                  <a:lnTo>
                    <a:pt x="2321" y="4279"/>
                  </a:lnTo>
                  <a:lnTo>
                    <a:pt x="2321" y="4274"/>
                  </a:lnTo>
                  <a:lnTo>
                    <a:pt x="2321" y="4274"/>
                  </a:lnTo>
                  <a:cubicBezTo>
                    <a:pt x="2310" y="4279"/>
                    <a:pt x="2321" y="4279"/>
                    <a:pt x="2327" y="4285"/>
                  </a:cubicBezTo>
                  <a:lnTo>
                    <a:pt x="2327" y="4285"/>
                  </a:lnTo>
                  <a:cubicBezTo>
                    <a:pt x="2325" y="4283"/>
                    <a:pt x="2323" y="4282"/>
                    <a:pt x="2322" y="4282"/>
                  </a:cubicBezTo>
                  <a:cubicBezTo>
                    <a:pt x="2318" y="4282"/>
                    <a:pt x="2316" y="4285"/>
                    <a:pt x="2316" y="4285"/>
                  </a:cubicBezTo>
                  <a:lnTo>
                    <a:pt x="2333" y="4290"/>
                  </a:lnTo>
                  <a:cubicBezTo>
                    <a:pt x="2329" y="4290"/>
                    <a:pt x="2323" y="4288"/>
                    <a:pt x="2317" y="4288"/>
                  </a:cubicBezTo>
                  <a:cubicBezTo>
                    <a:pt x="2314" y="4288"/>
                    <a:pt x="2312" y="4288"/>
                    <a:pt x="2310" y="4290"/>
                  </a:cubicBezTo>
                  <a:cubicBezTo>
                    <a:pt x="2321" y="4290"/>
                    <a:pt x="2333" y="4290"/>
                    <a:pt x="2338" y="4296"/>
                  </a:cubicBezTo>
                  <a:lnTo>
                    <a:pt x="2316" y="4296"/>
                  </a:lnTo>
                  <a:cubicBezTo>
                    <a:pt x="2321" y="4296"/>
                    <a:pt x="2316" y="4302"/>
                    <a:pt x="2327" y="4307"/>
                  </a:cubicBezTo>
                  <a:cubicBezTo>
                    <a:pt x="2316" y="4307"/>
                    <a:pt x="2333" y="4313"/>
                    <a:pt x="2310" y="4313"/>
                  </a:cubicBezTo>
                  <a:cubicBezTo>
                    <a:pt x="2316" y="4313"/>
                    <a:pt x="2327" y="4318"/>
                    <a:pt x="2327" y="4318"/>
                  </a:cubicBezTo>
                  <a:cubicBezTo>
                    <a:pt x="2323" y="4318"/>
                    <a:pt x="2320" y="4317"/>
                    <a:pt x="2318" y="4317"/>
                  </a:cubicBezTo>
                  <a:cubicBezTo>
                    <a:pt x="2307" y="4317"/>
                    <a:pt x="2314" y="4325"/>
                    <a:pt x="2306" y="4325"/>
                  </a:cubicBezTo>
                  <a:cubicBezTo>
                    <a:pt x="2305" y="4325"/>
                    <a:pt x="2302" y="4325"/>
                    <a:pt x="2299" y="4324"/>
                  </a:cubicBezTo>
                  <a:lnTo>
                    <a:pt x="2299" y="4324"/>
                  </a:lnTo>
                  <a:cubicBezTo>
                    <a:pt x="2316" y="4330"/>
                    <a:pt x="2305" y="4335"/>
                    <a:pt x="2316" y="4346"/>
                  </a:cubicBezTo>
                  <a:cubicBezTo>
                    <a:pt x="2316" y="4346"/>
                    <a:pt x="2310" y="4341"/>
                    <a:pt x="2310" y="4341"/>
                  </a:cubicBezTo>
                  <a:cubicBezTo>
                    <a:pt x="2310" y="4346"/>
                    <a:pt x="2305" y="4346"/>
                    <a:pt x="2299" y="4346"/>
                  </a:cubicBezTo>
                  <a:cubicBezTo>
                    <a:pt x="2316" y="4352"/>
                    <a:pt x="2321" y="4358"/>
                    <a:pt x="2333" y="4363"/>
                  </a:cubicBezTo>
                  <a:cubicBezTo>
                    <a:pt x="2316" y="4363"/>
                    <a:pt x="2310" y="4358"/>
                    <a:pt x="2293" y="4352"/>
                  </a:cubicBezTo>
                  <a:lnTo>
                    <a:pt x="2293" y="4352"/>
                  </a:lnTo>
                  <a:cubicBezTo>
                    <a:pt x="2310" y="4358"/>
                    <a:pt x="2305" y="4363"/>
                    <a:pt x="2321" y="4363"/>
                  </a:cubicBezTo>
                  <a:lnTo>
                    <a:pt x="2299" y="4363"/>
                  </a:lnTo>
                  <a:cubicBezTo>
                    <a:pt x="2321" y="4369"/>
                    <a:pt x="2305" y="4369"/>
                    <a:pt x="2316" y="4374"/>
                  </a:cubicBezTo>
                  <a:cubicBezTo>
                    <a:pt x="2308" y="4374"/>
                    <a:pt x="2301" y="4372"/>
                    <a:pt x="2298" y="4372"/>
                  </a:cubicBezTo>
                  <a:lnTo>
                    <a:pt x="2298" y="4372"/>
                  </a:lnTo>
                  <a:cubicBezTo>
                    <a:pt x="2297" y="4372"/>
                    <a:pt x="2297" y="4372"/>
                    <a:pt x="2299" y="4374"/>
                  </a:cubicBezTo>
                  <a:cubicBezTo>
                    <a:pt x="2297" y="4376"/>
                    <a:pt x="2295" y="4377"/>
                    <a:pt x="2294" y="4377"/>
                  </a:cubicBezTo>
                  <a:cubicBezTo>
                    <a:pt x="2290" y="4377"/>
                    <a:pt x="2288" y="4374"/>
                    <a:pt x="2288" y="4374"/>
                  </a:cubicBezTo>
                  <a:lnTo>
                    <a:pt x="2288" y="4374"/>
                  </a:lnTo>
                  <a:cubicBezTo>
                    <a:pt x="2282" y="4380"/>
                    <a:pt x="2305" y="4380"/>
                    <a:pt x="2310" y="4380"/>
                  </a:cubicBezTo>
                  <a:cubicBezTo>
                    <a:pt x="2312" y="4382"/>
                    <a:pt x="2311" y="4382"/>
                    <a:pt x="2309" y="4382"/>
                  </a:cubicBezTo>
                  <a:cubicBezTo>
                    <a:pt x="2305" y="4382"/>
                    <a:pt x="2295" y="4380"/>
                    <a:pt x="2288" y="4380"/>
                  </a:cubicBezTo>
                  <a:lnTo>
                    <a:pt x="2288" y="4380"/>
                  </a:lnTo>
                  <a:cubicBezTo>
                    <a:pt x="2293" y="4386"/>
                    <a:pt x="2310" y="4391"/>
                    <a:pt x="2310" y="4391"/>
                  </a:cubicBezTo>
                  <a:lnTo>
                    <a:pt x="2299" y="4391"/>
                  </a:lnTo>
                  <a:cubicBezTo>
                    <a:pt x="2316" y="4397"/>
                    <a:pt x="2299" y="4402"/>
                    <a:pt x="2316" y="4414"/>
                  </a:cubicBezTo>
                  <a:lnTo>
                    <a:pt x="2333" y="4414"/>
                  </a:lnTo>
                  <a:cubicBezTo>
                    <a:pt x="2333" y="4414"/>
                    <a:pt x="2344" y="4419"/>
                    <a:pt x="2333" y="4419"/>
                  </a:cubicBezTo>
                  <a:cubicBezTo>
                    <a:pt x="2316" y="4419"/>
                    <a:pt x="2327" y="4414"/>
                    <a:pt x="2316" y="4414"/>
                  </a:cubicBezTo>
                  <a:lnTo>
                    <a:pt x="2316" y="4414"/>
                  </a:lnTo>
                  <a:cubicBezTo>
                    <a:pt x="2321" y="4419"/>
                    <a:pt x="2333" y="4425"/>
                    <a:pt x="2327" y="4430"/>
                  </a:cubicBezTo>
                  <a:cubicBezTo>
                    <a:pt x="2310" y="4425"/>
                    <a:pt x="2321" y="4419"/>
                    <a:pt x="2310" y="4419"/>
                  </a:cubicBezTo>
                  <a:lnTo>
                    <a:pt x="2316" y="4419"/>
                  </a:lnTo>
                  <a:cubicBezTo>
                    <a:pt x="2288" y="4419"/>
                    <a:pt x="2316" y="4414"/>
                    <a:pt x="2288" y="4414"/>
                  </a:cubicBezTo>
                  <a:cubicBezTo>
                    <a:pt x="2282" y="4419"/>
                    <a:pt x="2299" y="4425"/>
                    <a:pt x="2293" y="4430"/>
                  </a:cubicBezTo>
                  <a:cubicBezTo>
                    <a:pt x="2299" y="4430"/>
                    <a:pt x="2305" y="4430"/>
                    <a:pt x="2310" y="4436"/>
                  </a:cubicBezTo>
                  <a:cubicBezTo>
                    <a:pt x="2319" y="4442"/>
                    <a:pt x="2309" y="4442"/>
                    <a:pt x="2300" y="4442"/>
                  </a:cubicBezTo>
                  <a:cubicBezTo>
                    <a:pt x="2291" y="4442"/>
                    <a:pt x="2282" y="4442"/>
                    <a:pt x="2293" y="4447"/>
                  </a:cubicBezTo>
                  <a:cubicBezTo>
                    <a:pt x="2305" y="4447"/>
                    <a:pt x="2321" y="4453"/>
                    <a:pt x="2310" y="4458"/>
                  </a:cubicBezTo>
                  <a:lnTo>
                    <a:pt x="2293" y="4453"/>
                  </a:lnTo>
                  <a:lnTo>
                    <a:pt x="2293" y="4453"/>
                  </a:lnTo>
                  <a:cubicBezTo>
                    <a:pt x="2288" y="4458"/>
                    <a:pt x="2316" y="4458"/>
                    <a:pt x="2305" y="4464"/>
                  </a:cubicBezTo>
                  <a:cubicBezTo>
                    <a:pt x="2299" y="4464"/>
                    <a:pt x="2299" y="4458"/>
                    <a:pt x="2299" y="4458"/>
                  </a:cubicBezTo>
                  <a:lnTo>
                    <a:pt x="2299" y="4458"/>
                  </a:lnTo>
                  <a:cubicBezTo>
                    <a:pt x="2282" y="4464"/>
                    <a:pt x="2305" y="4464"/>
                    <a:pt x="2305" y="4470"/>
                  </a:cubicBezTo>
                  <a:lnTo>
                    <a:pt x="2293" y="4470"/>
                  </a:lnTo>
                  <a:cubicBezTo>
                    <a:pt x="2293" y="4475"/>
                    <a:pt x="2305" y="4486"/>
                    <a:pt x="2305" y="4492"/>
                  </a:cubicBezTo>
                  <a:lnTo>
                    <a:pt x="2288" y="4492"/>
                  </a:lnTo>
                  <a:cubicBezTo>
                    <a:pt x="2299" y="4503"/>
                    <a:pt x="2288" y="4514"/>
                    <a:pt x="2277" y="4526"/>
                  </a:cubicBezTo>
                  <a:lnTo>
                    <a:pt x="2288" y="4531"/>
                  </a:lnTo>
                  <a:lnTo>
                    <a:pt x="2293" y="4531"/>
                  </a:lnTo>
                  <a:cubicBezTo>
                    <a:pt x="2293" y="4534"/>
                    <a:pt x="2291" y="4535"/>
                    <a:pt x="2288" y="4535"/>
                  </a:cubicBezTo>
                  <a:cubicBezTo>
                    <a:pt x="2287" y="4535"/>
                    <a:pt x="2287" y="4535"/>
                    <a:pt x="2286" y="4535"/>
                  </a:cubicBezTo>
                  <a:lnTo>
                    <a:pt x="2286" y="4535"/>
                  </a:lnTo>
                  <a:cubicBezTo>
                    <a:pt x="2296" y="4545"/>
                    <a:pt x="2302" y="4554"/>
                    <a:pt x="2288" y="4559"/>
                  </a:cubicBezTo>
                  <a:cubicBezTo>
                    <a:pt x="2280" y="4563"/>
                    <a:pt x="2293" y="4567"/>
                    <a:pt x="2299" y="4571"/>
                  </a:cubicBezTo>
                  <a:lnTo>
                    <a:pt x="2299" y="4571"/>
                  </a:lnTo>
                  <a:cubicBezTo>
                    <a:pt x="2293" y="4587"/>
                    <a:pt x="2304" y="4598"/>
                    <a:pt x="2282" y="4610"/>
                  </a:cubicBezTo>
                  <a:cubicBezTo>
                    <a:pt x="2301" y="4610"/>
                    <a:pt x="2283" y="4622"/>
                    <a:pt x="2296" y="4622"/>
                  </a:cubicBezTo>
                  <a:cubicBezTo>
                    <a:pt x="2298" y="4622"/>
                    <a:pt x="2301" y="4622"/>
                    <a:pt x="2305" y="4621"/>
                  </a:cubicBezTo>
                  <a:lnTo>
                    <a:pt x="2305" y="4621"/>
                  </a:lnTo>
                  <a:cubicBezTo>
                    <a:pt x="2288" y="4632"/>
                    <a:pt x="2282" y="4632"/>
                    <a:pt x="2277" y="4643"/>
                  </a:cubicBezTo>
                  <a:cubicBezTo>
                    <a:pt x="2277" y="4643"/>
                    <a:pt x="2293" y="4643"/>
                    <a:pt x="2299" y="4649"/>
                  </a:cubicBezTo>
                  <a:lnTo>
                    <a:pt x="2282" y="4649"/>
                  </a:lnTo>
                  <a:lnTo>
                    <a:pt x="2299" y="4654"/>
                  </a:lnTo>
                  <a:lnTo>
                    <a:pt x="2295" y="4656"/>
                  </a:lnTo>
                  <a:lnTo>
                    <a:pt x="2295" y="4656"/>
                  </a:lnTo>
                  <a:cubicBezTo>
                    <a:pt x="2295" y="4655"/>
                    <a:pt x="2294" y="4655"/>
                    <a:pt x="2293" y="4654"/>
                  </a:cubicBezTo>
                  <a:lnTo>
                    <a:pt x="2293" y="4654"/>
                  </a:lnTo>
                  <a:cubicBezTo>
                    <a:pt x="2293" y="4654"/>
                    <a:pt x="2292" y="4656"/>
                    <a:pt x="2291" y="4657"/>
                  </a:cubicBezTo>
                  <a:lnTo>
                    <a:pt x="2291" y="4657"/>
                  </a:lnTo>
                  <a:lnTo>
                    <a:pt x="2295" y="4656"/>
                  </a:lnTo>
                  <a:lnTo>
                    <a:pt x="2295" y="4656"/>
                  </a:lnTo>
                  <a:cubicBezTo>
                    <a:pt x="2302" y="4661"/>
                    <a:pt x="2287" y="4671"/>
                    <a:pt x="2282" y="4671"/>
                  </a:cubicBezTo>
                  <a:lnTo>
                    <a:pt x="2293" y="4682"/>
                  </a:lnTo>
                  <a:lnTo>
                    <a:pt x="2282" y="4682"/>
                  </a:lnTo>
                  <a:cubicBezTo>
                    <a:pt x="2299" y="4688"/>
                    <a:pt x="2271" y="4688"/>
                    <a:pt x="2282" y="4688"/>
                  </a:cubicBezTo>
                  <a:lnTo>
                    <a:pt x="2293" y="4688"/>
                  </a:lnTo>
                  <a:cubicBezTo>
                    <a:pt x="2288" y="4694"/>
                    <a:pt x="2288" y="4699"/>
                    <a:pt x="2293" y="4705"/>
                  </a:cubicBezTo>
                  <a:lnTo>
                    <a:pt x="2282" y="4705"/>
                  </a:lnTo>
                  <a:cubicBezTo>
                    <a:pt x="2282" y="4716"/>
                    <a:pt x="2293" y="4727"/>
                    <a:pt x="2299" y="4738"/>
                  </a:cubicBezTo>
                  <a:cubicBezTo>
                    <a:pt x="2299" y="4734"/>
                    <a:pt x="2308" y="4730"/>
                    <a:pt x="2315" y="4728"/>
                  </a:cubicBezTo>
                  <a:lnTo>
                    <a:pt x="2315" y="4728"/>
                  </a:lnTo>
                  <a:cubicBezTo>
                    <a:pt x="2314" y="4729"/>
                    <a:pt x="2314" y="4729"/>
                    <a:pt x="2313" y="4730"/>
                  </a:cubicBezTo>
                  <a:lnTo>
                    <a:pt x="2313" y="4730"/>
                  </a:lnTo>
                  <a:lnTo>
                    <a:pt x="2321" y="4727"/>
                  </a:lnTo>
                  <a:lnTo>
                    <a:pt x="2321" y="4727"/>
                  </a:lnTo>
                  <a:cubicBezTo>
                    <a:pt x="2321" y="4733"/>
                    <a:pt x="2310" y="4738"/>
                    <a:pt x="2305" y="4738"/>
                  </a:cubicBezTo>
                  <a:lnTo>
                    <a:pt x="2310" y="4744"/>
                  </a:lnTo>
                  <a:lnTo>
                    <a:pt x="2299" y="4744"/>
                  </a:lnTo>
                  <a:cubicBezTo>
                    <a:pt x="2304" y="4744"/>
                    <a:pt x="2292" y="4756"/>
                    <a:pt x="2299" y="4756"/>
                  </a:cubicBezTo>
                  <a:cubicBezTo>
                    <a:pt x="2300" y="4756"/>
                    <a:pt x="2302" y="4756"/>
                    <a:pt x="2305" y="4755"/>
                  </a:cubicBezTo>
                  <a:lnTo>
                    <a:pt x="2305" y="4755"/>
                  </a:lnTo>
                  <a:lnTo>
                    <a:pt x="2299" y="4761"/>
                  </a:lnTo>
                  <a:cubicBezTo>
                    <a:pt x="2305" y="4772"/>
                    <a:pt x="2316" y="4772"/>
                    <a:pt x="2321" y="4778"/>
                  </a:cubicBezTo>
                  <a:cubicBezTo>
                    <a:pt x="2327" y="4775"/>
                    <a:pt x="2328" y="4775"/>
                    <a:pt x="2330" y="4775"/>
                  </a:cubicBezTo>
                  <a:cubicBezTo>
                    <a:pt x="2331" y="4775"/>
                    <a:pt x="2333" y="4775"/>
                    <a:pt x="2338" y="4772"/>
                  </a:cubicBezTo>
                  <a:cubicBezTo>
                    <a:pt x="2338" y="4783"/>
                    <a:pt x="2338" y="4794"/>
                    <a:pt x="2344" y="4800"/>
                  </a:cubicBezTo>
                  <a:cubicBezTo>
                    <a:pt x="2349" y="4800"/>
                    <a:pt x="2355" y="4794"/>
                    <a:pt x="2361" y="4794"/>
                  </a:cubicBezTo>
                  <a:lnTo>
                    <a:pt x="2361" y="4794"/>
                  </a:lnTo>
                  <a:cubicBezTo>
                    <a:pt x="2349" y="4800"/>
                    <a:pt x="2355" y="4806"/>
                    <a:pt x="2349" y="4806"/>
                  </a:cubicBezTo>
                  <a:cubicBezTo>
                    <a:pt x="2355" y="4811"/>
                    <a:pt x="2361" y="4817"/>
                    <a:pt x="2372" y="4817"/>
                  </a:cubicBezTo>
                  <a:cubicBezTo>
                    <a:pt x="2377" y="4811"/>
                    <a:pt x="2377" y="4811"/>
                    <a:pt x="2377" y="4811"/>
                  </a:cubicBezTo>
                  <a:cubicBezTo>
                    <a:pt x="2383" y="4811"/>
                    <a:pt x="2377" y="4817"/>
                    <a:pt x="2377" y="4817"/>
                  </a:cubicBezTo>
                  <a:lnTo>
                    <a:pt x="2377" y="4822"/>
                  </a:lnTo>
                  <a:cubicBezTo>
                    <a:pt x="2378" y="4822"/>
                    <a:pt x="2379" y="4822"/>
                    <a:pt x="2380" y="4822"/>
                  </a:cubicBezTo>
                  <a:cubicBezTo>
                    <a:pt x="2391" y="4822"/>
                    <a:pt x="2381" y="4858"/>
                    <a:pt x="2398" y="4858"/>
                  </a:cubicBezTo>
                  <a:cubicBezTo>
                    <a:pt x="2400" y="4858"/>
                    <a:pt x="2403" y="4857"/>
                    <a:pt x="2405" y="4856"/>
                  </a:cubicBezTo>
                  <a:lnTo>
                    <a:pt x="2400" y="4856"/>
                  </a:lnTo>
                  <a:cubicBezTo>
                    <a:pt x="2405" y="4856"/>
                    <a:pt x="2411" y="4856"/>
                    <a:pt x="2417" y="4850"/>
                  </a:cubicBezTo>
                  <a:lnTo>
                    <a:pt x="2417" y="4850"/>
                  </a:lnTo>
                  <a:cubicBezTo>
                    <a:pt x="2422" y="4856"/>
                    <a:pt x="2411" y="4856"/>
                    <a:pt x="2411" y="4867"/>
                  </a:cubicBezTo>
                  <a:cubicBezTo>
                    <a:pt x="2416" y="4865"/>
                    <a:pt x="2419" y="4864"/>
                    <a:pt x="2422" y="4864"/>
                  </a:cubicBezTo>
                  <a:cubicBezTo>
                    <a:pt x="2430" y="4864"/>
                    <a:pt x="2431" y="4874"/>
                    <a:pt x="2440" y="4874"/>
                  </a:cubicBezTo>
                  <a:cubicBezTo>
                    <a:pt x="2441" y="4874"/>
                    <a:pt x="2443" y="4873"/>
                    <a:pt x="2445" y="4873"/>
                  </a:cubicBezTo>
                  <a:cubicBezTo>
                    <a:pt x="2445" y="4890"/>
                    <a:pt x="2453" y="4891"/>
                    <a:pt x="2462" y="4891"/>
                  </a:cubicBezTo>
                  <a:cubicBezTo>
                    <a:pt x="2464" y="4891"/>
                    <a:pt x="2466" y="4891"/>
                    <a:pt x="2468" y="4891"/>
                  </a:cubicBezTo>
                  <a:cubicBezTo>
                    <a:pt x="2475" y="4891"/>
                    <a:pt x="2481" y="4892"/>
                    <a:pt x="2484" y="4901"/>
                  </a:cubicBezTo>
                  <a:lnTo>
                    <a:pt x="2484" y="4895"/>
                  </a:lnTo>
                  <a:cubicBezTo>
                    <a:pt x="2485" y="4892"/>
                    <a:pt x="2486" y="4891"/>
                    <a:pt x="2487" y="4891"/>
                  </a:cubicBezTo>
                  <a:cubicBezTo>
                    <a:pt x="2489" y="4891"/>
                    <a:pt x="2489" y="4901"/>
                    <a:pt x="2489" y="4901"/>
                  </a:cubicBezTo>
                  <a:cubicBezTo>
                    <a:pt x="2489" y="4895"/>
                    <a:pt x="2489" y="4895"/>
                    <a:pt x="2489" y="4890"/>
                  </a:cubicBezTo>
                  <a:cubicBezTo>
                    <a:pt x="2493" y="4889"/>
                    <a:pt x="2497" y="4888"/>
                    <a:pt x="2501" y="4888"/>
                  </a:cubicBezTo>
                  <a:cubicBezTo>
                    <a:pt x="2525" y="4888"/>
                    <a:pt x="2550" y="4901"/>
                    <a:pt x="2579" y="4901"/>
                  </a:cubicBezTo>
                  <a:cubicBezTo>
                    <a:pt x="2588" y="4896"/>
                    <a:pt x="2575" y="4869"/>
                    <a:pt x="2582" y="4869"/>
                  </a:cubicBezTo>
                  <a:lnTo>
                    <a:pt x="2582" y="4869"/>
                  </a:lnTo>
                  <a:cubicBezTo>
                    <a:pt x="2584" y="4869"/>
                    <a:pt x="2586" y="4870"/>
                    <a:pt x="2590" y="4873"/>
                  </a:cubicBezTo>
                  <a:lnTo>
                    <a:pt x="2590" y="4884"/>
                  </a:lnTo>
                  <a:cubicBezTo>
                    <a:pt x="2601" y="4862"/>
                    <a:pt x="2629" y="4867"/>
                    <a:pt x="2635" y="4845"/>
                  </a:cubicBezTo>
                  <a:cubicBezTo>
                    <a:pt x="2635" y="4845"/>
                    <a:pt x="2641" y="4850"/>
                    <a:pt x="2641" y="4850"/>
                  </a:cubicBezTo>
                  <a:cubicBezTo>
                    <a:pt x="2641" y="4851"/>
                    <a:pt x="2642" y="4852"/>
                    <a:pt x="2643" y="4852"/>
                  </a:cubicBezTo>
                  <a:cubicBezTo>
                    <a:pt x="2647" y="4852"/>
                    <a:pt x="2651" y="4838"/>
                    <a:pt x="2646" y="4834"/>
                  </a:cubicBezTo>
                  <a:lnTo>
                    <a:pt x="2646" y="4834"/>
                  </a:lnTo>
                  <a:cubicBezTo>
                    <a:pt x="2646" y="4834"/>
                    <a:pt x="2652" y="4839"/>
                    <a:pt x="2657" y="4845"/>
                  </a:cubicBezTo>
                  <a:cubicBezTo>
                    <a:pt x="2662" y="4845"/>
                    <a:pt x="2655" y="4832"/>
                    <a:pt x="2659" y="4832"/>
                  </a:cubicBezTo>
                  <a:lnTo>
                    <a:pt x="2659" y="4832"/>
                  </a:lnTo>
                  <a:cubicBezTo>
                    <a:pt x="2660" y="4832"/>
                    <a:pt x="2661" y="4833"/>
                    <a:pt x="2663" y="4834"/>
                  </a:cubicBezTo>
                  <a:cubicBezTo>
                    <a:pt x="2663" y="4834"/>
                    <a:pt x="2663" y="4834"/>
                    <a:pt x="2663" y="4839"/>
                  </a:cubicBezTo>
                  <a:cubicBezTo>
                    <a:pt x="2663" y="4834"/>
                    <a:pt x="2674" y="4828"/>
                    <a:pt x="2663" y="4822"/>
                  </a:cubicBezTo>
                  <a:cubicBezTo>
                    <a:pt x="2669" y="4822"/>
                    <a:pt x="2669" y="4811"/>
                    <a:pt x="2674" y="4811"/>
                  </a:cubicBezTo>
                  <a:cubicBezTo>
                    <a:pt x="2669" y="4800"/>
                    <a:pt x="2685" y="4806"/>
                    <a:pt x="2674" y="4789"/>
                  </a:cubicBezTo>
                  <a:lnTo>
                    <a:pt x="2674" y="4789"/>
                  </a:lnTo>
                  <a:cubicBezTo>
                    <a:pt x="2680" y="4795"/>
                    <a:pt x="2684" y="4797"/>
                    <a:pt x="2686" y="4797"/>
                  </a:cubicBezTo>
                  <a:cubicBezTo>
                    <a:pt x="2690" y="4797"/>
                    <a:pt x="2689" y="4790"/>
                    <a:pt x="2685" y="4783"/>
                  </a:cubicBezTo>
                  <a:lnTo>
                    <a:pt x="2685" y="4783"/>
                  </a:lnTo>
                  <a:cubicBezTo>
                    <a:pt x="2688" y="4786"/>
                    <a:pt x="2691" y="4786"/>
                    <a:pt x="2694" y="4786"/>
                  </a:cubicBezTo>
                  <a:cubicBezTo>
                    <a:pt x="2697" y="4786"/>
                    <a:pt x="2699" y="4786"/>
                    <a:pt x="2702" y="4789"/>
                  </a:cubicBezTo>
                  <a:cubicBezTo>
                    <a:pt x="2702" y="4783"/>
                    <a:pt x="2702" y="4778"/>
                    <a:pt x="2691" y="4772"/>
                  </a:cubicBezTo>
                  <a:lnTo>
                    <a:pt x="2691" y="4772"/>
                  </a:lnTo>
                  <a:cubicBezTo>
                    <a:pt x="2694" y="4773"/>
                    <a:pt x="2696" y="4773"/>
                    <a:pt x="2697" y="4773"/>
                  </a:cubicBezTo>
                  <a:cubicBezTo>
                    <a:pt x="2710" y="4773"/>
                    <a:pt x="2696" y="4758"/>
                    <a:pt x="2704" y="4758"/>
                  </a:cubicBezTo>
                  <a:lnTo>
                    <a:pt x="2704" y="4758"/>
                  </a:lnTo>
                  <a:cubicBezTo>
                    <a:pt x="2706" y="4758"/>
                    <a:pt x="2709" y="4759"/>
                    <a:pt x="2713" y="4761"/>
                  </a:cubicBezTo>
                  <a:cubicBezTo>
                    <a:pt x="2708" y="4744"/>
                    <a:pt x="2708" y="4727"/>
                    <a:pt x="2708" y="4716"/>
                  </a:cubicBezTo>
                  <a:lnTo>
                    <a:pt x="2708" y="4716"/>
                  </a:lnTo>
                  <a:cubicBezTo>
                    <a:pt x="2725" y="4727"/>
                    <a:pt x="2702" y="4733"/>
                    <a:pt x="2725" y="4738"/>
                  </a:cubicBezTo>
                  <a:cubicBezTo>
                    <a:pt x="2725" y="4722"/>
                    <a:pt x="2708" y="4710"/>
                    <a:pt x="2713" y="4705"/>
                  </a:cubicBezTo>
                  <a:lnTo>
                    <a:pt x="2713" y="4705"/>
                  </a:lnTo>
                  <a:cubicBezTo>
                    <a:pt x="2719" y="4705"/>
                    <a:pt x="2725" y="4710"/>
                    <a:pt x="2725" y="4710"/>
                  </a:cubicBezTo>
                  <a:cubicBezTo>
                    <a:pt x="2725" y="4699"/>
                    <a:pt x="2736" y="4694"/>
                    <a:pt x="2725" y="4677"/>
                  </a:cubicBezTo>
                  <a:lnTo>
                    <a:pt x="2725" y="4677"/>
                  </a:lnTo>
                  <a:cubicBezTo>
                    <a:pt x="2730" y="4682"/>
                    <a:pt x="2730" y="4682"/>
                    <a:pt x="2730" y="4682"/>
                  </a:cubicBezTo>
                  <a:cubicBezTo>
                    <a:pt x="2730" y="4682"/>
                    <a:pt x="2736" y="4682"/>
                    <a:pt x="2725" y="4677"/>
                  </a:cubicBezTo>
                  <a:lnTo>
                    <a:pt x="2725" y="4677"/>
                  </a:lnTo>
                  <a:cubicBezTo>
                    <a:pt x="2725" y="4677"/>
                    <a:pt x="2725" y="4677"/>
                    <a:pt x="2725" y="4677"/>
                  </a:cubicBezTo>
                  <a:lnTo>
                    <a:pt x="2730" y="4677"/>
                  </a:lnTo>
                  <a:cubicBezTo>
                    <a:pt x="2713" y="4677"/>
                    <a:pt x="2702" y="4666"/>
                    <a:pt x="2697" y="4660"/>
                  </a:cubicBezTo>
                  <a:lnTo>
                    <a:pt x="2697" y="4660"/>
                  </a:lnTo>
                  <a:cubicBezTo>
                    <a:pt x="2705" y="4663"/>
                    <a:pt x="2709" y="4664"/>
                    <a:pt x="2712" y="4664"/>
                  </a:cubicBezTo>
                  <a:cubicBezTo>
                    <a:pt x="2715" y="4664"/>
                    <a:pt x="2716" y="4663"/>
                    <a:pt x="2718" y="4663"/>
                  </a:cubicBezTo>
                  <a:cubicBezTo>
                    <a:pt x="2720" y="4663"/>
                    <a:pt x="2722" y="4664"/>
                    <a:pt x="2725" y="4665"/>
                  </a:cubicBezTo>
                  <a:lnTo>
                    <a:pt x="2725" y="4665"/>
                  </a:lnTo>
                  <a:cubicBezTo>
                    <a:pt x="2727" y="4664"/>
                    <a:pt x="2728" y="4663"/>
                    <a:pt x="2729" y="4663"/>
                  </a:cubicBezTo>
                  <a:cubicBezTo>
                    <a:pt x="2731" y="4663"/>
                    <a:pt x="2732" y="4666"/>
                    <a:pt x="2736" y="4666"/>
                  </a:cubicBezTo>
                  <a:cubicBezTo>
                    <a:pt x="2736" y="4660"/>
                    <a:pt x="2725" y="4660"/>
                    <a:pt x="2725" y="4654"/>
                  </a:cubicBezTo>
                  <a:cubicBezTo>
                    <a:pt x="2730" y="4654"/>
                    <a:pt x="2730" y="4654"/>
                    <a:pt x="2736" y="4660"/>
                  </a:cubicBezTo>
                  <a:cubicBezTo>
                    <a:pt x="2730" y="4654"/>
                    <a:pt x="2725" y="4649"/>
                    <a:pt x="2725" y="4643"/>
                  </a:cubicBezTo>
                  <a:cubicBezTo>
                    <a:pt x="2727" y="4643"/>
                    <a:pt x="2729" y="4643"/>
                    <a:pt x="2731" y="4644"/>
                  </a:cubicBezTo>
                  <a:lnTo>
                    <a:pt x="2731" y="4644"/>
                  </a:lnTo>
                  <a:cubicBezTo>
                    <a:pt x="2730" y="4634"/>
                    <a:pt x="2715" y="4626"/>
                    <a:pt x="2725" y="4621"/>
                  </a:cubicBezTo>
                  <a:lnTo>
                    <a:pt x="2725" y="4621"/>
                  </a:lnTo>
                  <a:cubicBezTo>
                    <a:pt x="2730" y="4623"/>
                    <a:pt x="2733" y="4623"/>
                    <a:pt x="2734" y="4623"/>
                  </a:cubicBezTo>
                  <a:cubicBezTo>
                    <a:pt x="2737" y="4623"/>
                    <a:pt x="2736" y="4621"/>
                    <a:pt x="2747" y="4621"/>
                  </a:cubicBezTo>
                  <a:lnTo>
                    <a:pt x="2741" y="4615"/>
                  </a:lnTo>
                  <a:lnTo>
                    <a:pt x="2736" y="4615"/>
                  </a:lnTo>
                  <a:cubicBezTo>
                    <a:pt x="2736" y="4615"/>
                    <a:pt x="2725" y="4604"/>
                    <a:pt x="2730" y="4604"/>
                  </a:cubicBezTo>
                  <a:lnTo>
                    <a:pt x="2730" y="4604"/>
                  </a:lnTo>
                  <a:lnTo>
                    <a:pt x="2736" y="4610"/>
                  </a:lnTo>
                  <a:lnTo>
                    <a:pt x="2736" y="4598"/>
                  </a:lnTo>
                  <a:lnTo>
                    <a:pt x="2730" y="4604"/>
                  </a:lnTo>
                  <a:cubicBezTo>
                    <a:pt x="2719" y="4598"/>
                    <a:pt x="2708" y="4598"/>
                    <a:pt x="2713" y="4593"/>
                  </a:cubicBezTo>
                  <a:lnTo>
                    <a:pt x="2713" y="4593"/>
                  </a:lnTo>
                  <a:cubicBezTo>
                    <a:pt x="2713" y="4595"/>
                    <a:pt x="2713" y="4595"/>
                    <a:pt x="2714" y="4595"/>
                  </a:cubicBezTo>
                  <a:cubicBezTo>
                    <a:pt x="2715" y="4595"/>
                    <a:pt x="2717" y="4593"/>
                    <a:pt x="2725" y="4593"/>
                  </a:cubicBezTo>
                  <a:cubicBezTo>
                    <a:pt x="2719" y="4587"/>
                    <a:pt x="2713" y="4582"/>
                    <a:pt x="2719" y="4582"/>
                  </a:cubicBezTo>
                  <a:lnTo>
                    <a:pt x="2719" y="4582"/>
                  </a:lnTo>
                  <a:cubicBezTo>
                    <a:pt x="2725" y="4582"/>
                    <a:pt x="2741" y="4587"/>
                    <a:pt x="2741" y="4587"/>
                  </a:cubicBezTo>
                  <a:cubicBezTo>
                    <a:pt x="2730" y="4582"/>
                    <a:pt x="2741" y="4576"/>
                    <a:pt x="2725" y="4570"/>
                  </a:cubicBezTo>
                  <a:lnTo>
                    <a:pt x="2725" y="4570"/>
                  </a:lnTo>
                  <a:cubicBezTo>
                    <a:pt x="2730" y="4570"/>
                    <a:pt x="2741" y="4576"/>
                    <a:pt x="2741" y="4576"/>
                  </a:cubicBezTo>
                  <a:lnTo>
                    <a:pt x="2730" y="4570"/>
                  </a:lnTo>
                  <a:lnTo>
                    <a:pt x="2741" y="4570"/>
                  </a:lnTo>
                  <a:cubicBezTo>
                    <a:pt x="2744" y="4568"/>
                    <a:pt x="2739" y="4568"/>
                    <a:pt x="2734" y="4568"/>
                  </a:cubicBezTo>
                  <a:cubicBezTo>
                    <a:pt x="2729" y="4568"/>
                    <a:pt x="2725" y="4568"/>
                    <a:pt x="2730" y="4565"/>
                  </a:cubicBezTo>
                  <a:lnTo>
                    <a:pt x="2736" y="4565"/>
                  </a:lnTo>
                  <a:cubicBezTo>
                    <a:pt x="2741" y="4559"/>
                    <a:pt x="2730" y="4554"/>
                    <a:pt x="2741" y="4548"/>
                  </a:cubicBezTo>
                  <a:cubicBezTo>
                    <a:pt x="2758" y="4548"/>
                    <a:pt x="2741" y="4554"/>
                    <a:pt x="2758" y="4554"/>
                  </a:cubicBezTo>
                  <a:cubicBezTo>
                    <a:pt x="2758" y="4542"/>
                    <a:pt x="2741" y="4531"/>
                    <a:pt x="2747" y="4520"/>
                  </a:cubicBezTo>
                  <a:lnTo>
                    <a:pt x="2747" y="4520"/>
                  </a:lnTo>
                  <a:lnTo>
                    <a:pt x="2741" y="4526"/>
                  </a:lnTo>
                  <a:cubicBezTo>
                    <a:pt x="2719" y="4520"/>
                    <a:pt x="2758" y="4520"/>
                    <a:pt x="2747" y="4514"/>
                  </a:cubicBezTo>
                  <a:lnTo>
                    <a:pt x="2747" y="4514"/>
                  </a:lnTo>
                  <a:cubicBezTo>
                    <a:pt x="2747" y="4514"/>
                    <a:pt x="2752" y="4517"/>
                    <a:pt x="2755" y="4517"/>
                  </a:cubicBezTo>
                  <a:cubicBezTo>
                    <a:pt x="2757" y="4517"/>
                    <a:pt x="2758" y="4516"/>
                    <a:pt x="2758" y="4514"/>
                  </a:cubicBezTo>
                  <a:cubicBezTo>
                    <a:pt x="2764" y="4509"/>
                    <a:pt x="2753" y="4503"/>
                    <a:pt x="2747" y="4492"/>
                  </a:cubicBezTo>
                  <a:lnTo>
                    <a:pt x="2753" y="4492"/>
                  </a:lnTo>
                  <a:cubicBezTo>
                    <a:pt x="2758" y="4492"/>
                    <a:pt x="2758" y="4486"/>
                    <a:pt x="2764" y="4481"/>
                  </a:cubicBezTo>
                  <a:cubicBezTo>
                    <a:pt x="2758" y="4481"/>
                    <a:pt x="2758" y="4481"/>
                    <a:pt x="2747" y="4475"/>
                  </a:cubicBezTo>
                  <a:cubicBezTo>
                    <a:pt x="2786" y="4470"/>
                    <a:pt x="2736" y="4453"/>
                    <a:pt x="2764" y="4447"/>
                  </a:cubicBezTo>
                  <a:lnTo>
                    <a:pt x="2764" y="4447"/>
                  </a:lnTo>
                  <a:cubicBezTo>
                    <a:pt x="2764" y="4447"/>
                    <a:pt x="2766" y="4450"/>
                    <a:pt x="2768" y="4450"/>
                  </a:cubicBezTo>
                  <a:cubicBezTo>
                    <a:pt x="2769" y="4450"/>
                    <a:pt x="2769" y="4449"/>
                    <a:pt x="2769" y="4447"/>
                  </a:cubicBezTo>
                  <a:lnTo>
                    <a:pt x="2764" y="4442"/>
                  </a:lnTo>
                  <a:cubicBezTo>
                    <a:pt x="2762" y="4440"/>
                    <a:pt x="2761" y="4439"/>
                    <a:pt x="2760" y="4439"/>
                  </a:cubicBezTo>
                  <a:cubicBezTo>
                    <a:pt x="2758" y="4439"/>
                    <a:pt x="2756" y="4442"/>
                    <a:pt x="2753" y="4442"/>
                  </a:cubicBezTo>
                  <a:cubicBezTo>
                    <a:pt x="2747" y="4436"/>
                    <a:pt x="2741" y="4436"/>
                    <a:pt x="2741" y="4430"/>
                  </a:cubicBezTo>
                  <a:lnTo>
                    <a:pt x="2741" y="4430"/>
                  </a:lnTo>
                  <a:cubicBezTo>
                    <a:pt x="2747" y="4436"/>
                    <a:pt x="2758" y="4436"/>
                    <a:pt x="2764" y="4436"/>
                  </a:cubicBezTo>
                  <a:lnTo>
                    <a:pt x="2753" y="4430"/>
                  </a:lnTo>
                  <a:cubicBezTo>
                    <a:pt x="2775" y="4430"/>
                    <a:pt x="2730" y="4430"/>
                    <a:pt x="2747" y="4425"/>
                  </a:cubicBezTo>
                  <a:lnTo>
                    <a:pt x="2753" y="4425"/>
                  </a:lnTo>
                  <a:cubicBezTo>
                    <a:pt x="2747" y="4425"/>
                    <a:pt x="2741" y="4419"/>
                    <a:pt x="2741" y="4419"/>
                  </a:cubicBezTo>
                  <a:lnTo>
                    <a:pt x="2758" y="4419"/>
                  </a:lnTo>
                  <a:cubicBezTo>
                    <a:pt x="2758" y="4419"/>
                    <a:pt x="2736" y="4414"/>
                    <a:pt x="2753" y="4408"/>
                  </a:cubicBezTo>
                  <a:lnTo>
                    <a:pt x="2753" y="4408"/>
                  </a:lnTo>
                  <a:cubicBezTo>
                    <a:pt x="2753" y="4414"/>
                    <a:pt x="2753" y="4414"/>
                    <a:pt x="2758" y="4414"/>
                  </a:cubicBezTo>
                  <a:cubicBezTo>
                    <a:pt x="2769" y="4414"/>
                    <a:pt x="2769" y="4414"/>
                    <a:pt x="2769" y="4408"/>
                  </a:cubicBezTo>
                  <a:lnTo>
                    <a:pt x="2769" y="4414"/>
                  </a:lnTo>
                  <a:lnTo>
                    <a:pt x="2775" y="4408"/>
                  </a:lnTo>
                  <a:cubicBezTo>
                    <a:pt x="2741" y="4397"/>
                    <a:pt x="2769" y="4397"/>
                    <a:pt x="2747" y="4386"/>
                  </a:cubicBezTo>
                  <a:lnTo>
                    <a:pt x="2747" y="4386"/>
                  </a:lnTo>
                  <a:cubicBezTo>
                    <a:pt x="2758" y="4391"/>
                    <a:pt x="2761" y="4393"/>
                    <a:pt x="2763" y="4393"/>
                  </a:cubicBezTo>
                  <a:cubicBezTo>
                    <a:pt x="2765" y="4393"/>
                    <a:pt x="2767" y="4391"/>
                    <a:pt x="2775" y="4391"/>
                  </a:cubicBezTo>
                  <a:lnTo>
                    <a:pt x="2786" y="4391"/>
                  </a:lnTo>
                  <a:cubicBezTo>
                    <a:pt x="2775" y="4386"/>
                    <a:pt x="2797" y="4386"/>
                    <a:pt x="2781" y="4380"/>
                  </a:cubicBezTo>
                  <a:cubicBezTo>
                    <a:pt x="2784" y="4380"/>
                    <a:pt x="2783" y="4378"/>
                    <a:pt x="2784" y="4378"/>
                  </a:cubicBezTo>
                  <a:lnTo>
                    <a:pt x="2784" y="4378"/>
                  </a:lnTo>
                  <a:cubicBezTo>
                    <a:pt x="2781" y="4378"/>
                    <a:pt x="2778" y="4380"/>
                    <a:pt x="2775" y="4380"/>
                  </a:cubicBezTo>
                  <a:cubicBezTo>
                    <a:pt x="2764" y="4369"/>
                    <a:pt x="2797" y="4363"/>
                    <a:pt x="2775" y="4358"/>
                  </a:cubicBezTo>
                  <a:cubicBezTo>
                    <a:pt x="2769" y="4346"/>
                    <a:pt x="2753" y="4346"/>
                    <a:pt x="2747" y="4335"/>
                  </a:cubicBezTo>
                  <a:lnTo>
                    <a:pt x="2747" y="4335"/>
                  </a:lnTo>
                  <a:cubicBezTo>
                    <a:pt x="2753" y="4335"/>
                    <a:pt x="2764" y="4341"/>
                    <a:pt x="2764" y="4341"/>
                  </a:cubicBezTo>
                  <a:cubicBezTo>
                    <a:pt x="2769" y="4335"/>
                    <a:pt x="2769" y="4335"/>
                    <a:pt x="2764" y="4330"/>
                  </a:cubicBezTo>
                  <a:lnTo>
                    <a:pt x="2747" y="4324"/>
                  </a:lnTo>
                  <a:lnTo>
                    <a:pt x="2758" y="4330"/>
                  </a:lnTo>
                  <a:cubicBezTo>
                    <a:pt x="2758" y="4332"/>
                    <a:pt x="2755" y="4334"/>
                    <a:pt x="2752" y="4334"/>
                  </a:cubicBezTo>
                  <a:cubicBezTo>
                    <a:pt x="2748" y="4334"/>
                    <a:pt x="2744" y="4332"/>
                    <a:pt x="2741" y="4330"/>
                  </a:cubicBezTo>
                  <a:lnTo>
                    <a:pt x="2741" y="4330"/>
                  </a:lnTo>
                  <a:cubicBezTo>
                    <a:pt x="2730" y="4335"/>
                    <a:pt x="2747" y="4335"/>
                    <a:pt x="2736" y="4335"/>
                  </a:cubicBezTo>
                  <a:lnTo>
                    <a:pt x="2741" y="4341"/>
                  </a:lnTo>
                  <a:cubicBezTo>
                    <a:pt x="2736" y="4341"/>
                    <a:pt x="2725" y="4341"/>
                    <a:pt x="2730" y="4335"/>
                  </a:cubicBezTo>
                  <a:lnTo>
                    <a:pt x="2730" y="4335"/>
                  </a:lnTo>
                  <a:cubicBezTo>
                    <a:pt x="2719" y="4341"/>
                    <a:pt x="2740" y="4346"/>
                    <a:pt x="2731" y="4351"/>
                  </a:cubicBezTo>
                  <a:lnTo>
                    <a:pt x="2731" y="4351"/>
                  </a:lnTo>
                  <a:cubicBezTo>
                    <a:pt x="2729" y="4350"/>
                    <a:pt x="2727" y="4349"/>
                    <a:pt x="2725" y="4346"/>
                  </a:cubicBezTo>
                  <a:lnTo>
                    <a:pt x="2725" y="4346"/>
                  </a:lnTo>
                  <a:lnTo>
                    <a:pt x="2730" y="4352"/>
                  </a:lnTo>
                  <a:cubicBezTo>
                    <a:pt x="2730" y="4352"/>
                    <a:pt x="2731" y="4352"/>
                    <a:pt x="2731" y="4351"/>
                  </a:cubicBezTo>
                  <a:lnTo>
                    <a:pt x="2731" y="4351"/>
                  </a:lnTo>
                  <a:cubicBezTo>
                    <a:pt x="2739" y="4356"/>
                    <a:pt x="2745" y="4353"/>
                    <a:pt x="2758" y="4358"/>
                  </a:cubicBezTo>
                  <a:lnTo>
                    <a:pt x="2725" y="4358"/>
                  </a:lnTo>
                  <a:lnTo>
                    <a:pt x="2736" y="4363"/>
                  </a:lnTo>
                  <a:lnTo>
                    <a:pt x="2730" y="4363"/>
                  </a:lnTo>
                  <a:cubicBezTo>
                    <a:pt x="2732" y="4365"/>
                    <a:pt x="2733" y="4366"/>
                    <a:pt x="2735" y="4366"/>
                  </a:cubicBezTo>
                  <a:cubicBezTo>
                    <a:pt x="2737" y="4366"/>
                    <a:pt x="2739" y="4363"/>
                    <a:pt x="2747" y="4363"/>
                  </a:cubicBezTo>
                  <a:lnTo>
                    <a:pt x="2747" y="4363"/>
                  </a:lnTo>
                  <a:cubicBezTo>
                    <a:pt x="2733" y="4368"/>
                    <a:pt x="2742" y="4376"/>
                    <a:pt x="2734" y="4376"/>
                  </a:cubicBezTo>
                  <a:cubicBezTo>
                    <a:pt x="2732" y="4376"/>
                    <a:pt x="2729" y="4375"/>
                    <a:pt x="2725" y="4374"/>
                  </a:cubicBezTo>
                  <a:lnTo>
                    <a:pt x="2725" y="4374"/>
                  </a:lnTo>
                  <a:cubicBezTo>
                    <a:pt x="2730" y="4377"/>
                    <a:pt x="2733" y="4377"/>
                    <a:pt x="2735" y="4377"/>
                  </a:cubicBezTo>
                  <a:cubicBezTo>
                    <a:pt x="2737" y="4377"/>
                    <a:pt x="2739" y="4377"/>
                    <a:pt x="2741" y="4380"/>
                  </a:cubicBezTo>
                  <a:cubicBezTo>
                    <a:pt x="2737" y="4379"/>
                    <a:pt x="2734" y="4378"/>
                    <a:pt x="2733" y="4378"/>
                  </a:cubicBezTo>
                  <a:lnTo>
                    <a:pt x="2733" y="4378"/>
                  </a:lnTo>
                  <a:cubicBezTo>
                    <a:pt x="2729" y="4378"/>
                    <a:pt x="2745" y="4386"/>
                    <a:pt x="2736" y="4386"/>
                  </a:cubicBezTo>
                  <a:cubicBezTo>
                    <a:pt x="2728" y="4386"/>
                    <a:pt x="2728" y="4383"/>
                    <a:pt x="2726" y="4383"/>
                  </a:cubicBezTo>
                  <a:cubicBezTo>
                    <a:pt x="2725" y="4383"/>
                    <a:pt x="2723" y="4384"/>
                    <a:pt x="2719" y="4386"/>
                  </a:cubicBezTo>
                  <a:cubicBezTo>
                    <a:pt x="2741" y="4386"/>
                    <a:pt x="2713" y="4391"/>
                    <a:pt x="2713" y="4391"/>
                  </a:cubicBezTo>
                  <a:lnTo>
                    <a:pt x="2708" y="4391"/>
                  </a:lnTo>
                  <a:cubicBezTo>
                    <a:pt x="2708" y="4391"/>
                    <a:pt x="2719" y="4397"/>
                    <a:pt x="2725" y="4397"/>
                  </a:cubicBezTo>
                  <a:cubicBezTo>
                    <a:pt x="2730" y="4397"/>
                    <a:pt x="2725" y="4402"/>
                    <a:pt x="2725" y="4408"/>
                  </a:cubicBezTo>
                  <a:cubicBezTo>
                    <a:pt x="2719" y="4408"/>
                    <a:pt x="2719" y="4414"/>
                    <a:pt x="2708" y="4419"/>
                  </a:cubicBezTo>
                  <a:cubicBezTo>
                    <a:pt x="2725" y="4425"/>
                    <a:pt x="2719" y="4425"/>
                    <a:pt x="2725" y="4430"/>
                  </a:cubicBezTo>
                  <a:cubicBezTo>
                    <a:pt x="2713" y="4430"/>
                    <a:pt x="2708" y="4430"/>
                    <a:pt x="2702" y="4425"/>
                  </a:cubicBezTo>
                  <a:lnTo>
                    <a:pt x="2702" y="4430"/>
                  </a:lnTo>
                  <a:cubicBezTo>
                    <a:pt x="2708" y="4430"/>
                    <a:pt x="2713" y="4430"/>
                    <a:pt x="2713" y="4436"/>
                  </a:cubicBezTo>
                  <a:lnTo>
                    <a:pt x="2702" y="4430"/>
                  </a:lnTo>
                  <a:lnTo>
                    <a:pt x="2702" y="4430"/>
                  </a:lnTo>
                  <a:cubicBezTo>
                    <a:pt x="2702" y="4436"/>
                    <a:pt x="2713" y="4442"/>
                    <a:pt x="2708" y="4447"/>
                  </a:cubicBezTo>
                  <a:cubicBezTo>
                    <a:pt x="2719" y="4453"/>
                    <a:pt x="2741" y="4447"/>
                    <a:pt x="2747" y="4458"/>
                  </a:cubicBezTo>
                  <a:cubicBezTo>
                    <a:pt x="2741" y="4458"/>
                    <a:pt x="2730" y="4453"/>
                    <a:pt x="2725" y="4453"/>
                  </a:cubicBezTo>
                  <a:lnTo>
                    <a:pt x="2719" y="4453"/>
                  </a:lnTo>
                  <a:cubicBezTo>
                    <a:pt x="2713" y="4453"/>
                    <a:pt x="2725" y="4453"/>
                    <a:pt x="2725" y="4458"/>
                  </a:cubicBezTo>
                  <a:cubicBezTo>
                    <a:pt x="2722" y="4456"/>
                    <a:pt x="2720" y="4456"/>
                    <a:pt x="2719" y="4456"/>
                  </a:cubicBezTo>
                  <a:cubicBezTo>
                    <a:pt x="2718" y="4456"/>
                    <a:pt x="2716" y="4456"/>
                    <a:pt x="2713" y="4453"/>
                  </a:cubicBezTo>
                  <a:cubicBezTo>
                    <a:pt x="2708" y="4453"/>
                    <a:pt x="2702" y="4458"/>
                    <a:pt x="2697" y="4458"/>
                  </a:cubicBezTo>
                  <a:lnTo>
                    <a:pt x="2708" y="4458"/>
                  </a:lnTo>
                  <a:cubicBezTo>
                    <a:pt x="2708" y="4461"/>
                    <a:pt x="2705" y="4461"/>
                    <a:pt x="2702" y="4461"/>
                  </a:cubicBezTo>
                  <a:cubicBezTo>
                    <a:pt x="2699" y="4461"/>
                    <a:pt x="2697" y="4461"/>
                    <a:pt x="2697" y="4464"/>
                  </a:cubicBezTo>
                  <a:cubicBezTo>
                    <a:pt x="2702" y="4464"/>
                    <a:pt x="2691" y="4464"/>
                    <a:pt x="2708" y="4470"/>
                  </a:cubicBezTo>
                  <a:lnTo>
                    <a:pt x="2697" y="4470"/>
                  </a:lnTo>
                  <a:cubicBezTo>
                    <a:pt x="2702" y="4470"/>
                    <a:pt x="2697" y="4481"/>
                    <a:pt x="2708" y="4481"/>
                  </a:cubicBezTo>
                  <a:lnTo>
                    <a:pt x="2713" y="4481"/>
                  </a:lnTo>
                  <a:cubicBezTo>
                    <a:pt x="2725" y="4492"/>
                    <a:pt x="2702" y="4492"/>
                    <a:pt x="2708" y="4503"/>
                  </a:cubicBezTo>
                  <a:lnTo>
                    <a:pt x="2702" y="4503"/>
                  </a:lnTo>
                  <a:cubicBezTo>
                    <a:pt x="2708" y="4509"/>
                    <a:pt x="2702" y="4514"/>
                    <a:pt x="2713" y="4520"/>
                  </a:cubicBezTo>
                  <a:lnTo>
                    <a:pt x="2697" y="4520"/>
                  </a:lnTo>
                  <a:cubicBezTo>
                    <a:pt x="2697" y="4520"/>
                    <a:pt x="2702" y="4526"/>
                    <a:pt x="2697" y="4526"/>
                  </a:cubicBezTo>
                  <a:cubicBezTo>
                    <a:pt x="2694" y="4523"/>
                    <a:pt x="2692" y="4523"/>
                    <a:pt x="2692" y="4523"/>
                  </a:cubicBezTo>
                  <a:cubicBezTo>
                    <a:pt x="2691" y="4523"/>
                    <a:pt x="2691" y="4523"/>
                    <a:pt x="2691" y="4520"/>
                  </a:cubicBezTo>
                  <a:cubicBezTo>
                    <a:pt x="2685" y="4526"/>
                    <a:pt x="2680" y="4526"/>
                    <a:pt x="2691" y="4531"/>
                  </a:cubicBezTo>
                  <a:cubicBezTo>
                    <a:pt x="2680" y="4531"/>
                    <a:pt x="2674" y="4531"/>
                    <a:pt x="2680" y="4537"/>
                  </a:cubicBezTo>
                  <a:lnTo>
                    <a:pt x="2685" y="4537"/>
                  </a:lnTo>
                  <a:cubicBezTo>
                    <a:pt x="2685" y="4537"/>
                    <a:pt x="2685" y="4537"/>
                    <a:pt x="2685" y="4542"/>
                  </a:cubicBezTo>
                  <a:lnTo>
                    <a:pt x="2669" y="4537"/>
                  </a:lnTo>
                  <a:lnTo>
                    <a:pt x="2669" y="4537"/>
                  </a:lnTo>
                  <a:cubicBezTo>
                    <a:pt x="2646" y="4542"/>
                    <a:pt x="2697" y="4559"/>
                    <a:pt x="2663" y="4559"/>
                  </a:cubicBezTo>
                  <a:cubicBezTo>
                    <a:pt x="2669" y="4562"/>
                    <a:pt x="2671" y="4562"/>
                    <a:pt x="2674" y="4562"/>
                  </a:cubicBezTo>
                  <a:cubicBezTo>
                    <a:pt x="2677" y="4562"/>
                    <a:pt x="2680" y="4562"/>
                    <a:pt x="2685" y="4565"/>
                  </a:cubicBezTo>
                  <a:lnTo>
                    <a:pt x="2657" y="4565"/>
                  </a:lnTo>
                  <a:cubicBezTo>
                    <a:pt x="2646" y="4570"/>
                    <a:pt x="2680" y="4576"/>
                    <a:pt x="2674" y="4582"/>
                  </a:cubicBezTo>
                  <a:cubicBezTo>
                    <a:pt x="2680" y="4582"/>
                    <a:pt x="2691" y="4587"/>
                    <a:pt x="2697" y="4593"/>
                  </a:cubicBezTo>
                  <a:cubicBezTo>
                    <a:pt x="2691" y="4593"/>
                    <a:pt x="2674" y="4593"/>
                    <a:pt x="2669" y="4587"/>
                  </a:cubicBezTo>
                  <a:lnTo>
                    <a:pt x="2674" y="4587"/>
                  </a:lnTo>
                  <a:cubicBezTo>
                    <a:pt x="2671" y="4584"/>
                    <a:pt x="2670" y="4583"/>
                    <a:pt x="2668" y="4582"/>
                  </a:cubicBezTo>
                  <a:lnTo>
                    <a:pt x="2668" y="4582"/>
                  </a:lnTo>
                  <a:cubicBezTo>
                    <a:pt x="2666" y="4584"/>
                    <a:pt x="2665" y="4587"/>
                    <a:pt x="2663" y="4588"/>
                  </a:cubicBezTo>
                  <a:lnTo>
                    <a:pt x="2663" y="4588"/>
                  </a:lnTo>
                  <a:cubicBezTo>
                    <a:pt x="2663" y="4588"/>
                    <a:pt x="2663" y="4588"/>
                    <a:pt x="2663" y="4587"/>
                  </a:cubicBezTo>
                  <a:lnTo>
                    <a:pt x="2663" y="4587"/>
                  </a:lnTo>
                  <a:cubicBezTo>
                    <a:pt x="2662" y="4588"/>
                    <a:pt x="2662" y="4588"/>
                    <a:pt x="2661" y="4589"/>
                  </a:cubicBezTo>
                  <a:lnTo>
                    <a:pt x="2661" y="4589"/>
                  </a:lnTo>
                  <a:cubicBezTo>
                    <a:pt x="2661" y="4589"/>
                    <a:pt x="2660" y="4590"/>
                    <a:pt x="2659" y="4590"/>
                  </a:cubicBezTo>
                  <a:cubicBezTo>
                    <a:pt x="2657" y="4590"/>
                    <a:pt x="2655" y="4589"/>
                    <a:pt x="2652" y="4587"/>
                  </a:cubicBezTo>
                  <a:lnTo>
                    <a:pt x="2652" y="4587"/>
                  </a:lnTo>
                  <a:cubicBezTo>
                    <a:pt x="2655" y="4590"/>
                    <a:pt x="2657" y="4591"/>
                    <a:pt x="2659" y="4591"/>
                  </a:cubicBezTo>
                  <a:cubicBezTo>
                    <a:pt x="2660" y="4591"/>
                    <a:pt x="2660" y="4591"/>
                    <a:pt x="2661" y="4591"/>
                  </a:cubicBezTo>
                  <a:lnTo>
                    <a:pt x="2661" y="4591"/>
                  </a:lnTo>
                  <a:cubicBezTo>
                    <a:pt x="2659" y="4595"/>
                    <a:pt x="2662" y="4600"/>
                    <a:pt x="2657" y="4604"/>
                  </a:cubicBezTo>
                  <a:lnTo>
                    <a:pt x="2663" y="4604"/>
                  </a:lnTo>
                  <a:cubicBezTo>
                    <a:pt x="2657" y="4610"/>
                    <a:pt x="2674" y="4610"/>
                    <a:pt x="2674" y="4615"/>
                  </a:cubicBezTo>
                  <a:cubicBezTo>
                    <a:pt x="2667" y="4615"/>
                    <a:pt x="2662" y="4613"/>
                    <a:pt x="2661" y="4613"/>
                  </a:cubicBezTo>
                  <a:lnTo>
                    <a:pt x="2661" y="4613"/>
                  </a:lnTo>
                  <a:cubicBezTo>
                    <a:pt x="2660" y="4613"/>
                    <a:pt x="2661" y="4613"/>
                    <a:pt x="2663" y="4615"/>
                  </a:cubicBezTo>
                  <a:cubicBezTo>
                    <a:pt x="2660" y="4617"/>
                    <a:pt x="2657" y="4618"/>
                    <a:pt x="2654" y="4618"/>
                  </a:cubicBezTo>
                  <a:cubicBezTo>
                    <a:pt x="2648" y="4618"/>
                    <a:pt x="2645" y="4614"/>
                    <a:pt x="2641" y="4610"/>
                  </a:cubicBezTo>
                  <a:lnTo>
                    <a:pt x="2641" y="4610"/>
                  </a:lnTo>
                  <a:cubicBezTo>
                    <a:pt x="2652" y="4621"/>
                    <a:pt x="2635" y="4621"/>
                    <a:pt x="2629" y="4621"/>
                  </a:cubicBezTo>
                  <a:lnTo>
                    <a:pt x="2641" y="4621"/>
                  </a:lnTo>
                  <a:cubicBezTo>
                    <a:pt x="2635" y="4626"/>
                    <a:pt x="2635" y="4626"/>
                    <a:pt x="2629" y="4626"/>
                  </a:cubicBezTo>
                  <a:cubicBezTo>
                    <a:pt x="2631" y="4626"/>
                    <a:pt x="2633" y="4626"/>
                    <a:pt x="2635" y="4626"/>
                  </a:cubicBezTo>
                  <a:lnTo>
                    <a:pt x="2635" y="4626"/>
                  </a:lnTo>
                  <a:cubicBezTo>
                    <a:pt x="2635" y="4632"/>
                    <a:pt x="2635" y="4632"/>
                    <a:pt x="2629" y="4632"/>
                  </a:cubicBezTo>
                  <a:cubicBezTo>
                    <a:pt x="2613" y="4632"/>
                    <a:pt x="2646" y="4638"/>
                    <a:pt x="2641" y="4643"/>
                  </a:cubicBezTo>
                  <a:lnTo>
                    <a:pt x="2629" y="4643"/>
                  </a:lnTo>
                  <a:cubicBezTo>
                    <a:pt x="2629" y="4643"/>
                    <a:pt x="2641" y="4643"/>
                    <a:pt x="2646" y="4649"/>
                  </a:cubicBezTo>
                  <a:cubicBezTo>
                    <a:pt x="2641" y="4654"/>
                    <a:pt x="2652" y="4654"/>
                    <a:pt x="2646" y="4660"/>
                  </a:cubicBezTo>
                  <a:lnTo>
                    <a:pt x="2652" y="4654"/>
                  </a:lnTo>
                  <a:cubicBezTo>
                    <a:pt x="2657" y="4660"/>
                    <a:pt x="2657" y="4660"/>
                    <a:pt x="2657" y="4666"/>
                  </a:cubicBezTo>
                  <a:cubicBezTo>
                    <a:pt x="2652" y="4660"/>
                    <a:pt x="2657" y="4660"/>
                    <a:pt x="2652" y="4660"/>
                  </a:cubicBezTo>
                  <a:cubicBezTo>
                    <a:pt x="2663" y="4666"/>
                    <a:pt x="2635" y="4666"/>
                    <a:pt x="2646" y="4671"/>
                  </a:cubicBezTo>
                  <a:cubicBezTo>
                    <a:pt x="2641" y="4671"/>
                    <a:pt x="2629" y="4666"/>
                    <a:pt x="2624" y="4666"/>
                  </a:cubicBezTo>
                  <a:lnTo>
                    <a:pt x="2624" y="4666"/>
                  </a:lnTo>
                  <a:cubicBezTo>
                    <a:pt x="2635" y="4671"/>
                    <a:pt x="2613" y="4666"/>
                    <a:pt x="2618" y="4677"/>
                  </a:cubicBezTo>
                  <a:cubicBezTo>
                    <a:pt x="2629" y="4677"/>
                    <a:pt x="2629" y="4677"/>
                    <a:pt x="2635" y="4682"/>
                  </a:cubicBezTo>
                  <a:lnTo>
                    <a:pt x="2635" y="4671"/>
                  </a:lnTo>
                  <a:lnTo>
                    <a:pt x="2646" y="4682"/>
                  </a:lnTo>
                  <a:cubicBezTo>
                    <a:pt x="2646" y="4682"/>
                    <a:pt x="2641" y="4677"/>
                    <a:pt x="2646" y="4677"/>
                  </a:cubicBezTo>
                  <a:cubicBezTo>
                    <a:pt x="2649" y="4680"/>
                    <a:pt x="2649" y="4680"/>
                    <a:pt x="2650" y="4680"/>
                  </a:cubicBezTo>
                  <a:cubicBezTo>
                    <a:pt x="2650" y="4680"/>
                    <a:pt x="2652" y="4680"/>
                    <a:pt x="2657" y="4682"/>
                  </a:cubicBezTo>
                  <a:cubicBezTo>
                    <a:pt x="2655" y="4682"/>
                    <a:pt x="2653" y="4681"/>
                    <a:pt x="2652" y="4681"/>
                  </a:cubicBezTo>
                  <a:lnTo>
                    <a:pt x="2652" y="4681"/>
                  </a:lnTo>
                  <a:cubicBezTo>
                    <a:pt x="2646" y="4681"/>
                    <a:pt x="2661" y="4694"/>
                    <a:pt x="2652" y="4694"/>
                  </a:cubicBezTo>
                  <a:lnTo>
                    <a:pt x="2629" y="4682"/>
                  </a:lnTo>
                  <a:lnTo>
                    <a:pt x="2629" y="4682"/>
                  </a:lnTo>
                  <a:cubicBezTo>
                    <a:pt x="2613" y="4682"/>
                    <a:pt x="2635" y="4694"/>
                    <a:pt x="2624" y="4699"/>
                  </a:cubicBezTo>
                  <a:lnTo>
                    <a:pt x="2629" y="4699"/>
                  </a:lnTo>
                  <a:cubicBezTo>
                    <a:pt x="2641" y="4705"/>
                    <a:pt x="2629" y="4705"/>
                    <a:pt x="2635" y="4710"/>
                  </a:cubicBezTo>
                  <a:cubicBezTo>
                    <a:pt x="2624" y="4705"/>
                    <a:pt x="2624" y="4705"/>
                    <a:pt x="2618" y="4705"/>
                  </a:cubicBezTo>
                  <a:cubicBezTo>
                    <a:pt x="2624" y="4705"/>
                    <a:pt x="2613" y="4705"/>
                    <a:pt x="2629" y="4716"/>
                  </a:cubicBezTo>
                  <a:lnTo>
                    <a:pt x="2618" y="4716"/>
                  </a:lnTo>
                  <a:cubicBezTo>
                    <a:pt x="2613" y="4716"/>
                    <a:pt x="2635" y="4733"/>
                    <a:pt x="2629" y="4738"/>
                  </a:cubicBezTo>
                  <a:cubicBezTo>
                    <a:pt x="2624" y="4727"/>
                    <a:pt x="2618" y="4727"/>
                    <a:pt x="2613" y="4722"/>
                  </a:cubicBezTo>
                  <a:cubicBezTo>
                    <a:pt x="2613" y="4722"/>
                    <a:pt x="2607" y="4722"/>
                    <a:pt x="2613" y="4727"/>
                  </a:cubicBezTo>
                  <a:cubicBezTo>
                    <a:pt x="2608" y="4727"/>
                    <a:pt x="2618" y="4734"/>
                    <a:pt x="2616" y="4734"/>
                  </a:cubicBezTo>
                  <a:cubicBezTo>
                    <a:pt x="2616" y="4734"/>
                    <a:pt x="2615" y="4734"/>
                    <a:pt x="2613" y="4733"/>
                  </a:cubicBezTo>
                  <a:lnTo>
                    <a:pt x="2613" y="4733"/>
                  </a:lnTo>
                  <a:cubicBezTo>
                    <a:pt x="2618" y="4738"/>
                    <a:pt x="2624" y="4744"/>
                    <a:pt x="2624" y="4744"/>
                  </a:cubicBezTo>
                  <a:lnTo>
                    <a:pt x="2618" y="4744"/>
                  </a:lnTo>
                  <a:cubicBezTo>
                    <a:pt x="2621" y="4744"/>
                    <a:pt x="2623" y="4746"/>
                    <a:pt x="2625" y="4748"/>
                  </a:cubicBezTo>
                  <a:lnTo>
                    <a:pt x="2625" y="4748"/>
                  </a:lnTo>
                  <a:cubicBezTo>
                    <a:pt x="2623" y="4747"/>
                    <a:pt x="2622" y="4747"/>
                    <a:pt x="2621" y="4747"/>
                  </a:cubicBezTo>
                  <a:cubicBezTo>
                    <a:pt x="2614" y="4747"/>
                    <a:pt x="2617" y="4758"/>
                    <a:pt x="2610" y="4758"/>
                  </a:cubicBezTo>
                  <a:cubicBezTo>
                    <a:pt x="2608" y="4758"/>
                    <a:pt x="2605" y="4757"/>
                    <a:pt x="2601" y="4755"/>
                  </a:cubicBezTo>
                  <a:cubicBezTo>
                    <a:pt x="2601" y="4761"/>
                    <a:pt x="2601" y="4766"/>
                    <a:pt x="2596" y="4772"/>
                  </a:cubicBezTo>
                  <a:cubicBezTo>
                    <a:pt x="2596" y="4766"/>
                    <a:pt x="2596" y="4766"/>
                    <a:pt x="2596" y="4766"/>
                  </a:cubicBezTo>
                  <a:lnTo>
                    <a:pt x="2596" y="4766"/>
                  </a:lnTo>
                  <a:cubicBezTo>
                    <a:pt x="2586" y="4766"/>
                    <a:pt x="2607" y="4784"/>
                    <a:pt x="2604" y="4784"/>
                  </a:cubicBezTo>
                  <a:cubicBezTo>
                    <a:pt x="2603" y="4784"/>
                    <a:pt x="2603" y="4784"/>
                    <a:pt x="2601" y="4783"/>
                  </a:cubicBezTo>
                  <a:cubicBezTo>
                    <a:pt x="2585" y="4778"/>
                    <a:pt x="2596" y="4778"/>
                    <a:pt x="2590" y="4772"/>
                  </a:cubicBezTo>
                  <a:cubicBezTo>
                    <a:pt x="2584" y="4766"/>
                    <a:pt x="2581" y="4764"/>
                    <a:pt x="2580" y="4764"/>
                  </a:cubicBezTo>
                  <a:lnTo>
                    <a:pt x="2580" y="4764"/>
                  </a:lnTo>
                  <a:cubicBezTo>
                    <a:pt x="2577" y="4764"/>
                    <a:pt x="2583" y="4774"/>
                    <a:pt x="2579" y="4774"/>
                  </a:cubicBezTo>
                  <a:cubicBezTo>
                    <a:pt x="2578" y="4774"/>
                    <a:pt x="2576" y="4774"/>
                    <a:pt x="2573" y="4772"/>
                  </a:cubicBezTo>
                  <a:lnTo>
                    <a:pt x="2573" y="4766"/>
                  </a:lnTo>
                  <a:cubicBezTo>
                    <a:pt x="2573" y="4766"/>
                    <a:pt x="2572" y="4766"/>
                    <a:pt x="2572" y="4766"/>
                  </a:cubicBezTo>
                  <a:lnTo>
                    <a:pt x="2572" y="4766"/>
                  </a:lnTo>
                  <a:cubicBezTo>
                    <a:pt x="2569" y="4766"/>
                    <a:pt x="2572" y="4779"/>
                    <a:pt x="2569" y="4782"/>
                  </a:cubicBezTo>
                  <a:lnTo>
                    <a:pt x="2569" y="4782"/>
                  </a:lnTo>
                  <a:cubicBezTo>
                    <a:pt x="2569" y="4781"/>
                    <a:pt x="2568" y="4779"/>
                    <a:pt x="2568" y="4778"/>
                  </a:cubicBezTo>
                  <a:cubicBezTo>
                    <a:pt x="2568" y="4778"/>
                    <a:pt x="2568" y="4783"/>
                    <a:pt x="2568" y="4783"/>
                  </a:cubicBezTo>
                  <a:cubicBezTo>
                    <a:pt x="2568" y="4783"/>
                    <a:pt x="2569" y="4783"/>
                    <a:pt x="2569" y="4782"/>
                  </a:cubicBezTo>
                  <a:lnTo>
                    <a:pt x="2569" y="4782"/>
                  </a:lnTo>
                  <a:cubicBezTo>
                    <a:pt x="2573" y="4796"/>
                    <a:pt x="2573" y="4801"/>
                    <a:pt x="2568" y="4806"/>
                  </a:cubicBezTo>
                  <a:cubicBezTo>
                    <a:pt x="2562" y="4794"/>
                    <a:pt x="2568" y="4800"/>
                    <a:pt x="2562" y="4789"/>
                  </a:cubicBezTo>
                  <a:lnTo>
                    <a:pt x="2562" y="4789"/>
                  </a:lnTo>
                  <a:cubicBezTo>
                    <a:pt x="2562" y="4794"/>
                    <a:pt x="2568" y="4806"/>
                    <a:pt x="2568" y="4811"/>
                  </a:cubicBezTo>
                  <a:cubicBezTo>
                    <a:pt x="2562" y="4806"/>
                    <a:pt x="2557" y="4806"/>
                    <a:pt x="2551" y="4794"/>
                  </a:cubicBezTo>
                  <a:lnTo>
                    <a:pt x="2557" y="4789"/>
                  </a:lnTo>
                  <a:cubicBezTo>
                    <a:pt x="2554" y="4786"/>
                    <a:pt x="2552" y="4785"/>
                    <a:pt x="2551" y="4785"/>
                  </a:cubicBezTo>
                  <a:cubicBezTo>
                    <a:pt x="2550" y="4785"/>
                    <a:pt x="2549" y="4786"/>
                    <a:pt x="2550" y="4787"/>
                  </a:cubicBezTo>
                  <a:lnTo>
                    <a:pt x="2550" y="4787"/>
                  </a:lnTo>
                  <a:lnTo>
                    <a:pt x="2545" y="4783"/>
                  </a:lnTo>
                  <a:lnTo>
                    <a:pt x="2545" y="4783"/>
                  </a:lnTo>
                  <a:cubicBezTo>
                    <a:pt x="2545" y="4789"/>
                    <a:pt x="2551" y="4806"/>
                    <a:pt x="2540" y="4806"/>
                  </a:cubicBezTo>
                  <a:lnTo>
                    <a:pt x="2545" y="4811"/>
                  </a:lnTo>
                  <a:cubicBezTo>
                    <a:pt x="2545" y="4815"/>
                    <a:pt x="2545" y="4817"/>
                    <a:pt x="2544" y="4817"/>
                  </a:cubicBezTo>
                  <a:cubicBezTo>
                    <a:pt x="2543" y="4817"/>
                    <a:pt x="2542" y="4811"/>
                    <a:pt x="2541" y="4811"/>
                  </a:cubicBezTo>
                  <a:cubicBezTo>
                    <a:pt x="2540" y="4811"/>
                    <a:pt x="2540" y="4813"/>
                    <a:pt x="2540" y="4817"/>
                  </a:cubicBezTo>
                  <a:lnTo>
                    <a:pt x="2534" y="4800"/>
                  </a:lnTo>
                  <a:cubicBezTo>
                    <a:pt x="2534" y="4800"/>
                    <a:pt x="2529" y="4817"/>
                    <a:pt x="2523" y="4822"/>
                  </a:cubicBezTo>
                  <a:cubicBezTo>
                    <a:pt x="2524" y="4820"/>
                    <a:pt x="2525" y="4817"/>
                    <a:pt x="2525" y="4815"/>
                  </a:cubicBezTo>
                  <a:lnTo>
                    <a:pt x="2525" y="4815"/>
                  </a:lnTo>
                  <a:cubicBezTo>
                    <a:pt x="2523" y="4819"/>
                    <a:pt x="2520" y="4822"/>
                    <a:pt x="2517" y="4822"/>
                  </a:cubicBezTo>
                  <a:cubicBezTo>
                    <a:pt x="2517" y="4783"/>
                    <a:pt x="2506" y="4811"/>
                    <a:pt x="2506" y="4783"/>
                  </a:cubicBezTo>
                  <a:cubicBezTo>
                    <a:pt x="2503" y="4786"/>
                    <a:pt x="2501" y="4787"/>
                    <a:pt x="2500" y="4787"/>
                  </a:cubicBezTo>
                  <a:cubicBezTo>
                    <a:pt x="2495" y="4787"/>
                    <a:pt x="2494" y="4778"/>
                    <a:pt x="2489" y="4778"/>
                  </a:cubicBezTo>
                  <a:cubicBezTo>
                    <a:pt x="2487" y="4789"/>
                    <a:pt x="2485" y="4789"/>
                    <a:pt x="2484" y="4789"/>
                  </a:cubicBezTo>
                  <a:cubicBezTo>
                    <a:pt x="2482" y="4789"/>
                    <a:pt x="2481" y="4789"/>
                    <a:pt x="2478" y="4800"/>
                  </a:cubicBezTo>
                  <a:cubicBezTo>
                    <a:pt x="2476" y="4802"/>
                    <a:pt x="2475" y="4802"/>
                    <a:pt x="2474" y="4802"/>
                  </a:cubicBezTo>
                  <a:cubicBezTo>
                    <a:pt x="2473" y="4802"/>
                    <a:pt x="2473" y="4800"/>
                    <a:pt x="2473" y="4800"/>
                  </a:cubicBezTo>
                  <a:cubicBezTo>
                    <a:pt x="2473" y="4794"/>
                    <a:pt x="2473" y="4789"/>
                    <a:pt x="2473" y="4783"/>
                  </a:cubicBezTo>
                  <a:cubicBezTo>
                    <a:pt x="2478" y="4772"/>
                    <a:pt x="2478" y="4778"/>
                    <a:pt x="2484" y="4772"/>
                  </a:cubicBezTo>
                  <a:cubicBezTo>
                    <a:pt x="2478" y="4766"/>
                    <a:pt x="2484" y="4761"/>
                    <a:pt x="2484" y="4755"/>
                  </a:cubicBezTo>
                  <a:lnTo>
                    <a:pt x="2484" y="4755"/>
                  </a:lnTo>
                  <a:cubicBezTo>
                    <a:pt x="2484" y="4759"/>
                    <a:pt x="2481" y="4763"/>
                    <a:pt x="2479" y="4763"/>
                  </a:cubicBezTo>
                  <a:cubicBezTo>
                    <a:pt x="2479" y="4763"/>
                    <a:pt x="2478" y="4762"/>
                    <a:pt x="2478" y="4761"/>
                  </a:cubicBezTo>
                  <a:lnTo>
                    <a:pt x="2473" y="4772"/>
                  </a:lnTo>
                  <a:cubicBezTo>
                    <a:pt x="2471" y="4774"/>
                    <a:pt x="2470" y="4774"/>
                    <a:pt x="2470" y="4774"/>
                  </a:cubicBezTo>
                  <a:cubicBezTo>
                    <a:pt x="2468" y="4774"/>
                    <a:pt x="2477" y="4758"/>
                    <a:pt x="2475" y="4758"/>
                  </a:cubicBezTo>
                  <a:lnTo>
                    <a:pt x="2475" y="4758"/>
                  </a:lnTo>
                  <a:cubicBezTo>
                    <a:pt x="2475" y="4758"/>
                    <a:pt x="2474" y="4759"/>
                    <a:pt x="2473" y="4761"/>
                  </a:cubicBezTo>
                  <a:lnTo>
                    <a:pt x="2478" y="4755"/>
                  </a:lnTo>
                  <a:cubicBezTo>
                    <a:pt x="2476" y="4755"/>
                    <a:pt x="2474" y="4754"/>
                    <a:pt x="2471" y="4754"/>
                  </a:cubicBezTo>
                  <a:cubicBezTo>
                    <a:pt x="2466" y="4754"/>
                    <a:pt x="2460" y="4756"/>
                    <a:pt x="2450" y="4766"/>
                  </a:cubicBezTo>
                  <a:cubicBezTo>
                    <a:pt x="2456" y="4761"/>
                    <a:pt x="2456" y="4755"/>
                    <a:pt x="2461" y="4755"/>
                  </a:cubicBezTo>
                  <a:cubicBezTo>
                    <a:pt x="2460" y="4754"/>
                    <a:pt x="2458" y="4754"/>
                    <a:pt x="2455" y="4754"/>
                  </a:cubicBezTo>
                  <a:cubicBezTo>
                    <a:pt x="2451" y="4754"/>
                    <a:pt x="2446" y="4755"/>
                    <a:pt x="2442" y="4755"/>
                  </a:cubicBezTo>
                  <a:cubicBezTo>
                    <a:pt x="2439" y="4755"/>
                    <a:pt x="2437" y="4754"/>
                    <a:pt x="2439" y="4750"/>
                  </a:cubicBezTo>
                  <a:lnTo>
                    <a:pt x="2445" y="4744"/>
                  </a:lnTo>
                  <a:lnTo>
                    <a:pt x="2445" y="4744"/>
                  </a:lnTo>
                  <a:cubicBezTo>
                    <a:pt x="2441" y="4744"/>
                    <a:pt x="2437" y="4746"/>
                    <a:pt x="2435" y="4746"/>
                  </a:cubicBezTo>
                  <a:cubicBezTo>
                    <a:pt x="2434" y="4746"/>
                    <a:pt x="2433" y="4746"/>
                    <a:pt x="2433" y="4744"/>
                  </a:cubicBezTo>
                  <a:cubicBezTo>
                    <a:pt x="2439" y="4744"/>
                    <a:pt x="2439" y="4744"/>
                    <a:pt x="2439" y="4738"/>
                  </a:cubicBezTo>
                  <a:lnTo>
                    <a:pt x="2439" y="4738"/>
                  </a:lnTo>
                  <a:cubicBezTo>
                    <a:pt x="2439" y="4741"/>
                    <a:pt x="2436" y="4743"/>
                    <a:pt x="2434" y="4743"/>
                  </a:cubicBezTo>
                  <a:lnTo>
                    <a:pt x="2434" y="4743"/>
                  </a:lnTo>
                  <a:lnTo>
                    <a:pt x="2439" y="4738"/>
                  </a:lnTo>
                  <a:lnTo>
                    <a:pt x="2439" y="4738"/>
                  </a:lnTo>
                  <a:cubicBezTo>
                    <a:pt x="2439" y="4738"/>
                    <a:pt x="2439" y="4738"/>
                    <a:pt x="2439" y="4738"/>
                  </a:cubicBezTo>
                  <a:cubicBezTo>
                    <a:pt x="2439" y="4735"/>
                    <a:pt x="2437" y="4734"/>
                    <a:pt x="2435" y="4734"/>
                  </a:cubicBezTo>
                  <a:cubicBezTo>
                    <a:pt x="2429" y="4734"/>
                    <a:pt x="2419" y="4740"/>
                    <a:pt x="2411" y="4740"/>
                  </a:cubicBezTo>
                  <a:cubicBezTo>
                    <a:pt x="2409" y="4740"/>
                    <a:pt x="2407" y="4739"/>
                    <a:pt x="2405" y="4738"/>
                  </a:cubicBezTo>
                  <a:cubicBezTo>
                    <a:pt x="2422" y="4727"/>
                    <a:pt x="2428" y="4716"/>
                    <a:pt x="2428" y="4716"/>
                  </a:cubicBezTo>
                  <a:lnTo>
                    <a:pt x="2433" y="4710"/>
                  </a:lnTo>
                  <a:cubicBezTo>
                    <a:pt x="2431" y="4708"/>
                    <a:pt x="2425" y="4708"/>
                    <a:pt x="2419" y="4708"/>
                  </a:cubicBezTo>
                  <a:cubicBezTo>
                    <a:pt x="2412" y="4708"/>
                    <a:pt x="2405" y="4708"/>
                    <a:pt x="2400" y="4705"/>
                  </a:cubicBezTo>
                  <a:cubicBezTo>
                    <a:pt x="2417" y="4694"/>
                    <a:pt x="2400" y="4688"/>
                    <a:pt x="2411" y="4677"/>
                  </a:cubicBezTo>
                  <a:lnTo>
                    <a:pt x="2394" y="4677"/>
                  </a:lnTo>
                  <a:cubicBezTo>
                    <a:pt x="2394" y="4677"/>
                    <a:pt x="2377" y="4677"/>
                    <a:pt x="2394" y="4671"/>
                  </a:cubicBezTo>
                  <a:cubicBezTo>
                    <a:pt x="2411" y="4666"/>
                    <a:pt x="2405" y="4666"/>
                    <a:pt x="2405" y="4660"/>
                  </a:cubicBezTo>
                  <a:lnTo>
                    <a:pt x="2405" y="4660"/>
                  </a:lnTo>
                  <a:lnTo>
                    <a:pt x="2383" y="4666"/>
                  </a:lnTo>
                  <a:cubicBezTo>
                    <a:pt x="2417" y="4649"/>
                    <a:pt x="2366" y="4643"/>
                    <a:pt x="2394" y="4632"/>
                  </a:cubicBezTo>
                  <a:cubicBezTo>
                    <a:pt x="2389" y="4632"/>
                    <a:pt x="2389" y="4632"/>
                    <a:pt x="2383" y="4626"/>
                  </a:cubicBezTo>
                  <a:lnTo>
                    <a:pt x="2394" y="4626"/>
                  </a:lnTo>
                  <a:cubicBezTo>
                    <a:pt x="2399" y="4621"/>
                    <a:pt x="2400" y="4621"/>
                    <a:pt x="2400" y="4612"/>
                  </a:cubicBezTo>
                  <a:lnTo>
                    <a:pt x="2400" y="4612"/>
                  </a:lnTo>
                  <a:cubicBezTo>
                    <a:pt x="2401" y="4612"/>
                    <a:pt x="2402" y="4613"/>
                    <a:pt x="2403" y="4613"/>
                  </a:cubicBezTo>
                  <a:lnTo>
                    <a:pt x="2403" y="4613"/>
                  </a:lnTo>
                  <a:lnTo>
                    <a:pt x="2400" y="4610"/>
                  </a:lnTo>
                  <a:cubicBezTo>
                    <a:pt x="2400" y="4610"/>
                    <a:pt x="2400" y="4611"/>
                    <a:pt x="2400" y="4612"/>
                  </a:cubicBezTo>
                  <a:lnTo>
                    <a:pt x="2400" y="4612"/>
                  </a:lnTo>
                  <a:cubicBezTo>
                    <a:pt x="2389" y="4609"/>
                    <a:pt x="2366" y="4608"/>
                    <a:pt x="2366" y="4604"/>
                  </a:cubicBezTo>
                  <a:lnTo>
                    <a:pt x="2389" y="4604"/>
                  </a:lnTo>
                  <a:cubicBezTo>
                    <a:pt x="2389" y="4593"/>
                    <a:pt x="2405" y="4587"/>
                    <a:pt x="2389" y="4582"/>
                  </a:cubicBezTo>
                  <a:lnTo>
                    <a:pt x="2394" y="4582"/>
                  </a:lnTo>
                  <a:cubicBezTo>
                    <a:pt x="2394" y="4576"/>
                    <a:pt x="2411" y="4570"/>
                    <a:pt x="2383" y="4570"/>
                  </a:cubicBezTo>
                  <a:cubicBezTo>
                    <a:pt x="2400" y="4570"/>
                    <a:pt x="2383" y="4559"/>
                    <a:pt x="2377" y="4559"/>
                  </a:cubicBezTo>
                  <a:lnTo>
                    <a:pt x="2389" y="4559"/>
                  </a:lnTo>
                  <a:cubicBezTo>
                    <a:pt x="2372" y="4554"/>
                    <a:pt x="2372" y="4554"/>
                    <a:pt x="2366" y="4548"/>
                  </a:cubicBezTo>
                  <a:lnTo>
                    <a:pt x="2372" y="4548"/>
                  </a:lnTo>
                  <a:cubicBezTo>
                    <a:pt x="2377" y="4542"/>
                    <a:pt x="2361" y="4542"/>
                    <a:pt x="2366" y="4542"/>
                  </a:cubicBezTo>
                  <a:lnTo>
                    <a:pt x="2377" y="4542"/>
                  </a:lnTo>
                  <a:cubicBezTo>
                    <a:pt x="2377" y="4537"/>
                    <a:pt x="2372" y="4537"/>
                    <a:pt x="2366" y="4537"/>
                  </a:cubicBezTo>
                  <a:cubicBezTo>
                    <a:pt x="2361" y="4531"/>
                    <a:pt x="2366" y="4526"/>
                    <a:pt x="2377" y="4526"/>
                  </a:cubicBezTo>
                  <a:cubicBezTo>
                    <a:pt x="2372" y="4526"/>
                    <a:pt x="2361" y="4526"/>
                    <a:pt x="2366" y="4520"/>
                  </a:cubicBezTo>
                  <a:cubicBezTo>
                    <a:pt x="2372" y="4520"/>
                    <a:pt x="2372" y="4520"/>
                    <a:pt x="2377" y="4526"/>
                  </a:cubicBezTo>
                  <a:cubicBezTo>
                    <a:pt x="2383" y="4520"/>
                    <a:pt x="2361" y="4509"/>
                    <a:pt x="2377" y="4509"/>
                  </a:cubicBezTo>
                  <a:lnTo>
                    <a:pt x="2383" y="4509"/>
                  </a:lnTo>
                  <a:cubicBezTo>
                    <a:pt x="2383" y="4512"/>
                    <a:pt x="2383" y="4515"/>
                    <a:pt x="2382" y="4516"/>
                  </a:cubicBezTo>
                  <a:lnTo>
                    <a:pt x="2382" y="4516"/>
                  </a:lnTo>
                  <a:cubicBezTo>
                    <a:pt x="2380" y="4516"/>
                    <a:pt x="2379" y="4515"/>
                    <a:pt x="2377" y="4514"/>
                  </a:cubicBezTo>
                  <a:lnTo>
                    <a:pt x="2377" y="4514"/>
                  </a:lnTo>
                  <a:cubicBezTo>
                    <a:pt x="2379" y="4516"/>
                    <a:pt x="2380" y="4517"/>
                    <a:pt x="2381" y="4517"/>
                  </a:cubicBezTo>
                  <a:cubicBezTo>
                    <a:pt x="2381" y="4517"/>
                    <a:pt x="2382" y="4517"/>
                    <a:pt x="2382" y="4516"/>
                  </a:cubicBezTo>
                  <a:lnTo>
                    <a:pt x="2382" y="4516"/>
                  </a:lnTo>
                  <a:cubicBezTo>
                    <a:pt x="2385" y="4517"/>
                    <a:pt x="2389" y="4517"/>
                    <a:pt x="2392" y="4517"/>
                  </a:cubicBezTo>
                  <a:cubicBezTo>
                    <a:pt x="2397" y="4517"/>
                    <a:pt x="2403" y="4517"/>
                    <a:pt x="2411" y="4520"/>
                  </a:cubicBezTo>
                  <a:cubicBezTo>
                    <a:pt x="2400" y="4514"/>
                    <a:pt x="2383" y="4509"/>
                    <a:pt x="2389" y="4503"/>
                  </a:cubicBezTo>
                  <a:lnTo>
                    <a:pt x="2394" y="4503"/>
                  </a:lnTo>
                  <a:cubicBezTo>
                    <a:pt x="2394" y="4498"/>
                    <a:pt x="2394" y="4498"/>
                    <a:pt x="2394" y="4498"/>
                  </a:cubicBezTo>
                  <a:cubicBezTo>
                    <a:pt x="2394" y="4498"/>
                    <a:pt x="2394" y="4498"/>
                    <a:pt x="2394" y="4492"/>
                  </a:cubicBezTo>
                  <a:cubicBezTo>
                    <a:pt x="2394" y="4492"/>
                    <a:pt x="2400" y="4492"/>
                    <a:pt x="2400" y="4498"/>
                  </a:cubicBezTo>
                  <a:cubicBezTo>
                    <a:pt x="2405" y="4498"/>
                    <a:pt x="2405" y="4492"/>
                    <a:pt x="2405" y="4492"/>
                  </a:cubicBezTo>
                  <a:cubicBezTo>
                    <a:pt x="2389" y="4486"/>
                    <a:pt x="2394" y="4486"/>
                    <a:pt x="2383" y="4486"/>
                  </a:cubicBezTo>
                  <a:cubicBezTo>
                    <a:pt x="2383" y="4486"/>
                    <a:pt x="2383" y="4486"/>
                    <a:pt x="2383" y="4492"/>
                  </a:cubicBezTo>
                  <a:cubicBezTo>
                    <a:pt x="2383" y="4492"/>
                    <a:pt x="2383" y="4492"/>
                    <a:pt x="2383" y="4498"/>
                  </a:cubicBezTo>
                  <a:cubicBezTo>
                    <a:pt x="2377" y="4492"/>
                    <a:pt x="2372" y="4492"/>
                    <a:pt x="2377" y="4492"/>
                  </a:cubicBezTo>
                  <a:cubicBezTo>
                    <a:pt x="2372" y="4486"/>
                    <a:pt x="2361" y="4486"/>
                    <a:pt x="2361" y="4486"/>
                  </a:cubicBezTo>
                  <a:cubicBezTo>
                    <a:pt x="2377" y="4481"/>
                    <a:pt x="2389" y="4481"/>
                    <a:pt x="2400" y="4481"/>
                  </a:cubicBezTo>
                  <a:cubicBezTo>
                    <a:pt x="2394" y="4470"/>
                    <a:pt x="2400" y="4464"/>
                    <a:pt x="2372" y="4453"/>
                  </a:cubicBezTo>
                  <a:lnTo>
                    <a:pt x="2383" y="4453"/>
                  </a:lnTo>
                  <a:cubicBezTo>
                    <a:pt x="2384" y="4453"/>
                    <a:pt x="2385" y="4453"/>
                    <a:pt x="2386" y="4453"/>
                  </a:cubicBezTo>
                  <a:lnTo>
                    <a:pt x="2386" y="4453"/>
                  </a:lnTo>
                  <a:cubicBezTo>
                    <a:pt x="2384" y="4447"/>
                    <a:pt x="2384" y="4442"/>
                    <a:pt x="2372" y="4442"/>
                  </a:cubicBezTo>
                  <a:cubicBezTo>
                    <a:pt x="2374" y="4440"/>
                    <a:pt x="2377" y="4440"/>
                    <a:pt x="2378" y="4440"/>
                  </a:cubicBezTo>
                  <a:cubicBezTo>
                    <a:pt x="2382" y="4440"/>
                    <a:pt x="2384" y="4441"/>
                    <a:pt x="2385" y="4441"/>
                  </a:cubicBezTo>
                  <a:cubicBezTo>
                    <a:pt x="2386" y="4441"/>
                    <a:pt x="2385" y="4440"/>
                    <a:pt x="2383" y="4436"/>
                  </a:cubicBezTo>
                  <a:lnTo>
                    <a:pt x="2383" y="4436"/>
                  </a:lnTo>
                  <a:lnTo>
                    <a:pt x="2389" y="4442"/>
                  </a:lnTo>
                  <a:cubicBezTo>
                    <a:pt x="2422" y="4430"/>
                    <a:pt x="2349" y="4414"/>
                    <a:pt x="2389" y="4402"/>
                  </a:cubicBezTo>
                  <a:lnTo>
                    <a:pt x="2383" y="4402"/>
                  </a:lnTo>
                  <a:cubicBezTo>
                    <a:pt x="2400" y="4386"/>
                    <a:pt x="2372" y="4363"/>
                    <a:pt x="2400" y="4352"/>
                  </a:cubicBezTo>
                  <a:cubicBezTo>
                    <a:pt x="2405" y="4346"/>
                    <a:pt x="2394" y="4346"/>
                    <a:pt x="2383" y="4341"/>
                  </a:cubicBezTo>
                  <a:lnTo>
                    <a:pt x="2400" y="4341"/>
                  </a:lnTo>
                  <a:lnTo>
                    <a:pt x="2383" y="4335"/>
                  </a:lnTo>
                  <a:cubicBezTo>
                    <a:pt x="2372" y="4324"/>
                    <a:pt x="2422" y="4330"/>
                    <a:pt x="2400" y="4313"/>
                  </a:cubicBezTo>
                  <a:lnTo>
                    <a:pt x="2389" y="4313"/>
                  </a:lnTo>
                  <a:cubicBezTo>
                    <a:pt x="2393" y="4313"/>
                    <a:pt x="2387" y="4306"/>
                    <a:pt x="2390" y="4306"/>
                  </a:cubicBezTo>
                  <a:lnTo>
                    <a:pt x="2390" y="4306"/>
                  </a:lnTo>
                  <a:cubicBezTo>
                    <a:pt x="2391" y="4306"/>
                    <a:pt x="2392" y="4306"/>
                    <a:pt x="2394" y="4307"/>
                  </a:cubicBezTo>
                  <a:cubicBezTo>
                    <a:pt x="2394" y="4307"/>
                    <a:pt x="2389" y="4302"/>
                    <a:pt x="2394" y="4302"/>
                  </a:cubicBezTo>
                  <a:lnTo>
                    <a:pt x="2400" y="4302"/>
                  </a:lnTo>
                  <a:lnTo>
                    <a:pt x="2389" y="4296"/>
                  </a:lnTo>
                  <a:cubicBezTo>
                    <a:pt x="2389" y="4290"/>
                    <a:pt x="2394" y="4290"/>
                    <a:pt x="2400" y="4290"/>
                  </a:cubicBezTo>
                  <a:cubicBezTo>
                    <a:pt x="2403" y="4293"/>
                    <a:pt x="2407" y="4295"/>
                    <a:pt x="2410" y="4295"/>
                  </a:cubicBezTo>
                  <a:cubicBezTo>
                    <a:pt x="2414" y="4295"/>
                    <a:pt x="2417" y="4293"/>
                    <a:pt x="2417" y="4290"/>
                  </a:cubicBezTo>
                  <a:cubicBezTo>
                    <a:pt x="2417" y="4290"/>
                    <a:pt x="2411" y="4285"/>
                    <a:pt x="2405" y="4285"/>
                  </a:cubicBezTo>
                  <a:cubicBezTo>
                    <a:pt x="2405" y="4279"/>
                    <a:pt x="2411" y="4279"/>
                    <a:pt x="2411" y="4279"/>
                  </a:cubicBezTo>
                  <a:cubicBezTo>
                    <a:pt x="2417" y="4277"/>
                    <a:pt x="2423" y="4277"/>
                    <a:pt x="2431" y="4277"/>
                  </a:cubicBezTo>
                  <a:cubicBezTo>
                    <a:pt x="2446" y="4277"/>
                    <a:pt x="2465" y="4279"/>
                    <a:pt x="2484" y="4279"/>
                  </a:cubicBezTo>
                  <a:cubicBezTo>
                    <a:pt x="2478" y="4285"/>
                    <a:pt x="2545" y="4295"/>
                    <a:pt x="2585" y="4301"/>
                  </a:cubicBezTo>
                  <a:lnTo>
                    <a:pt x="2585" y="4301"/>
                  </a:lnTo>
                  <a:cubicBezTo>
                    <a:pt x="2592" y="4291"/>
                    <a:pt x="2606" y="4289"/>
                    <a:pt x="2623" y="4289"/>
                  </a:cubicBezTo>
                  <a:cubicBezTo>
                    <a:pt x="2634" y="4289"/>
                    <a:pt x="2646" y="4290"/>
                    <a:pt x="2657" y="4290"/>
                  </a:cubicBezTo>
                  <a:cubicBezTo>
                    <a:pt x="2657" y="4296"/>
                    <a:pt x="2652" y="4302"/>
                    <a:pt x="2635" y="4307"/>
                  </a:cubicBezTo>
                  <a:lnTo>
                    <a:pt x="2663" y="4307"/>
                  </a:lnTo>
                  <a:cubicBezTo>
                    <a:pt x="2669" y="4302"/>
                    <a:pt x="2674" y="4296"/>
                    <a:pt x="2691" y="4296"/>
                  </a:cubicBezTo>
                  <a:lnTo>
                    <a:pt x="2685" y="4307"/>
                  </a:lnTo>
                  <a:cubicBezTo>
                    <a:pt x="2708" y="4307"/>
                    <a:pt x="2730" y="4302"/>
                    <a:pt x="2753" y="4296"/>
                  </a:cubicBezTo>
                  <a:cubicBezTo>
                    <a:pt x="2753" y="4300"/>
                    <a:pt x="2755" y="4301"/>
                    <a:pt x="2758" y="4301"/>
                  </a:cubicBezTo>
                  <a:lnTo>
                    <a:pt x="2758" y="4301"/>
                  </a:lnTo>
                  <a:cubicBezTo>
                    <a:pt x="2759" y="4300"/>
                    <a:pt x="2764" y="4296"/>
                    <a:pt x="2769" y="4296"/>
                  </a:cubicBezTo>
                  <a:lnTo>
                    <a:pt x="2792" y="4296"/>
                  </a:lnTo>
                  <a:cubicBezTo>
                    <a:pt x="2797" y="4285"/>
                    <a:pt x="2758" y="4268"/>
                    <a:pt x="2803" y="4257"/>
                  </a:cubicBezTo>
                  <a:lnTo>
                    <a:pt x="2803" y="4257"/>
                  </a:lnTo>
                  <a:cubicBezTo>
                    <a:pt x="2803" y="4261"/>
                    <a:pt x="2806" y="4268"/>
                    <a:pt x="2803" y="4272"/>
                  </a:cubicBezTo>
                  <a:lnTo>
                    <a:pt x="2803" y="4272"/>
                  </a:lnTo>
                  <a:cubicBezTo>
                    <a:pt x="2804" y="4271"/>
                    <a:pt x="2806" y="4271"/>
                    <a:pt x="2807" y="4271"/>
                  </a:cubicBezTo>
                  <a:cubicBezTo>
                    <a:pt x="2810" y="4271"/>
                    <a:pt x="2812" y="4272"/>
                    <a:pt x="2814" y="4274"/>
                  </a:cubicBezTo>
                  <a:lnTo>
                    <a:pt x="2797" y="4285"/>
                  </a:lnTo>
                  <a:cubicBezTo>
                    <a:pt x="2820" y="4285"/>
                    <a:pt x="2809" y="4274"/>
                    <a:pt x="2825" y="4274"/>
                  </a:cubicBezTo>
                  <a:cubicBezTo>
                    <a:pt x="2825" y="4285"/>
                    <a:pt x="2837" y="4279"/>
                    <a:pt x="2831" y="4285"/>
                  </a:cubicBezTo>
                  <a:cubicBezTo>
                    <a:pt x="2831" y="4288"/>
                    <a:pt x="2828" y="4288"/>
                    <a:pt x="2825" y="4288"/>
                  </a:cubicBezTo>
                  <a:cubicBezTo>
                    <a:pt x="2821" y="4288"/>
                    <a:pt x="2817" y="4288"/>
                    <a:pt x="2814" y="4290"/>
                  </a:cubicBezTo>
                  <a:cubicBezTo>
                    <a:pt x="2831" y="4290"/>
                    <a:pt x="2853" y="4290"/>
                    <a:pt x="2859" y="4302"/>
                  </a:cubicBezTo>
                  <a:cubicBezTo>
                    <a:pt x="2859" y="4296"/>
                    <a:pt x="2859" y="4285"/>
                    <a:pt x="2870" y="4285"/>
                  </a:cubicBezTo>
                  <a:cubicBezTo>
                    <a:pt x="2875" y="4284"/>
                    <a:pt x="2879" y="4284"/>
                    <a:pt x="2882" y="4284"/>
                  </a:cubicBezTo>
                  <a:cubicBezTo>
                    <a:pt x="2900" y="4284"/>
                    <a:pt x="2889" y="4296"/>
                    <a:pt x="2904" y="4296"/>
                  </a:cubicBezTo>
                  <a:cubicBezTo>
                    <a:pt x="2909" y="4290"/>
                    <a:pt x="2932" y="4290"/>
                    <a:pt x="2932" y="4279"/>
                  </a:cubicBezTo>
                  <a:cubicBezTo>
                    <a:pt x="2943" y="4279"/>
                    <a:pt x="2943" y="4285"/>
                    <a:pt x="2949" y="4285"/>
                  </a:cubicBezTo>
                  <a:cubicBezTo>
                    <a:pt x="2965" y="4279"/>
                    <a:pt x="3027" y="4274"/>
                    <a:pt x="3005" y="4262"/>
                  </a:cubicBezTo>
                  <a:cubicBezTo>
                    <a:pt x="3055" y="4240"/>
                    <a:pt x="3122" y="4246"/>
                    <a:pt x="3173" y="4229"/>
                  </a:cubicBezTo>
                  <a:lnTo>
                    <a:pt x="3173" y="4234"/>
                  </a:lnTo>
                  <a:cubicBezTo>
                    <a:pt x="3206" y="4223"/>
                    <a:pt x="3245" y="4212"/>
                    <a:pt x="3262" y="4195"/>
                  </a:cubicBezTo>
                  <a:cubicBezTo>
                    <a:pt x="3265" y="4194"/>
                    <a:pt x="3269" y="4193"/>
                    <a:pt x="3273" y="4193"/>
                  </a:cubicBezTo>
                  <a:cubicBezTo>
                    <a:pt x="3281" y="4193"/>
                    <a:pt x="3289" y="4197"/>
                    <a:pt x="3285" y="4201"/>
                  </a:cubicBezTo>
                  <a:cubicBezTo>
                    <a:pt x="3307" y="4190"/>
                    <a:pt x="3313" y="4184"/>
                    <a:pt x="3346" y="4178"/>
                  </a:cubicBezTo>
                  <a:lnTo>
                    <a:pt x="3346" y="4178"/>
                  </a:lnTo>
                  <a:cubicBezTo>
                    <a:pt x="3324" y="4195"/>
                    <a:pt x="3357" y="4184"/>
                    <a:pt x="3324" y="4195"/>
                  </a:cubicBezTo>
                  <a:cubicBezTo>
                    <a:pt x="3357" y="4190"/>
                    <a:pt x="3369" y="4190"/>
                    <a:pt x="3397" y="4167"/>
                  </a:cubicBezTo>
                  <a:lnTo>
                    <a:pt x="3397" y="4167"/>
                  </a:lnTo>
                  <a:cubicBezTo>
                    <a:pt x="3392" y="4174"/>
                    <a:pt x="3396" y="4176"/>
                    <a:pt x="3402" y="4176"/>
                  </a:cubicBezTo>
                  <a:cubicBezTo>
                    <a:pt x="3412" y="4176"/>
                    <a:pt x="3429" y="4171"/>
                    <a:pt x="3436" y="4167"/>
                  </a:cubicBezTo>
                  <a:lnTo>
                    <a:pt x="3413" y="4167"/>
                  </a:lnTo>
                  <a:cubicBezTo>
                    <a:pt x="3430" y="4156"/>
                    <a:pt x="3441" y="4150"/>
                    <a:pt x="3458" y="4150"/>
                  </a:cubicBezTo>
                  <a:lnTo>
                    <a:pt x="3458" y="4167"/>
                  </a:lnTo>
                  <a:cubicBezTo>
                    <a:pt x="3525" y="4156"/>
                    <a:pt x="3553" y="4089"/>
                    <a:pt x="3615" y="4089"/>
                  </a:cubicBezTo>
                  <a:cubicBezTo>
                    <a:pt x="3618" y="4085"/>
                    <a:pt x="3617" y="4083"/>
                    <a:pt x="3614" y="4083"/>
                  </a:cubicBezTo>
                  <a:cubicBezTo>
                    <a:pt x="3608" y="4083"/>
                    <a:pt x="3594" y="4089"/>
                    <a:pt x="3588" y="4089"/>
                  </a:cubicBezTo>
                  <a:cubicBezTo>
                    <a:pt x="3585" y="4089"/>
                    <a:pt x="3584" y="4087"/>
                    <a:pt x="3587" y="4083"/>
                  </a:cubicBezTo>
                  <a:cubicBezTo>
                    <a:pt x="3615" y="4066"/>
                    <a:pt x="3654" y="4072"/>
                    <a:pt x="3665" y="4066"/>
                  </a:cubicBezTo>
                  <a:cubicBezTo>
                    <a:pt x="3705" y="4055"/>
                    <a:pt x="3688" y="4027"/>
                    <a:pt x="3727" y="4010"/>
                  </a:cubicBezTo>
                  <a:cubicBezTo>
                    <a:pt x="3721" y="4005"/>
                    <a:pt x="3705" y="3999"/>
                    <a:pt x="3733" y="3977"/>
                  </a:cubicBezTo>
                  <a:cubicBezTo>
                    <a:pt x="3742" y="3971"/>
                    <a:pt x="3751" y="3968"/>
                    <a:pt x="3757" y="3968"/>
                  </a:cubicBezTo>
                  <a:cubicBezTo>
                    <a:pt x="3768" y="3968"/>
                    <a:pt x="3772" y="3977"/>
                    <a:pt x="3761" y="3988"/>
                  </a:cubicBezTo>
                  <a:cubicBezTo>
                    <a:pt x="3755" y="3994"/>
                    <a:pt x="3755" y="3994"/>
                    <a:pt x="3749" y="3994"/>
                  </a:cubicBezTo>
                  <a:cubicBezTo>
                    <a:pt x="3745" y="3998"/>
                    <a:pt x="3737" y="4006"/>
                    <a:pt x="3743" y="4006"/>
                  </a:cubicBezTo>
                  <a:cubicBezTo>
                    <a:pt x="3744" y="4006"/>
                    <a:pt x="3746" y="4006"/>
                    <a:pt x="3749" y="4005"/>
                  </a:cubicBezTo>
                  <a:lnTo>
                    <a:pt x="3749" y="3999"/>
                  </a:lnTo>
                  <a:cubicBezTo>
                    <a:pt x="3763" y="3995"/>
                    <a:pt x="3787" y="3979"/>
                    <a:pt x="3793" y="3979"/>
                  </a:cubicBezTo>
                  <a:cubicBezTo>
                    <a:pt x="3795" y="3979"/>
                    <a:pt x="3795" y="3980"/>
                    <a:pt x="3794" y="3982"/>
                  </a:cubicBezTo>
                  <a:cubicBezTo>
                    <a:pt x="3803" y="3974"/>
                    <a:pt x="3804" y="3971"/>
                    <a:pt x="3801" y="3971"/>
                  </a:cubicBezTo>
                  <a:lnTo>
                    <a:pt x="3801" y="3971"/>
                  </a:lnTo>
                  <a:cubicBezTo>
                    <a:pt x="3798" y="3971"/>
                    <a:pt x="3791" y="3974"/>
                    <a:pt x="3783" y="3977"/>
                  </a:cubicBezTo>
                  <a:cubicBezTo>
                    <a:pt x="3822" y="3960"/>
                    <a:pt x="3833" y="3943"/>
                    <a:pt x="3873" y="3921"/>
                  </a:cubicBezTo>
                  <a:cubicBezTo>
                    <a:pt x="3861" y="3921"/>
                    <a:pt x="3856" y="3921"/>
                    <a:pt x="3861" y="3915"/>
                  </a:cubicBezTo>
                  <a:cubicBezTo>
                    <a:pt x="3912" y="3882"/>
                    <a:pt x="3873" y="3893"/>
                    <a:pt x="3906" y="3865"/>
                  </a:cubicBezTo>
                  <a:cubicBezTo>
                    <a:pt x="3910" y="3863"/>
                    <a:pt x="3912" y="3862"/>
                    <a:pt x="3914" y="3862"/>
                  </a:cubicBezTo>
                  <a:cubicBezTo>
                    <a:pt x="3920" y="3862"/>
                    <a:pt x="3920" y="3869"/>
                    <a:pt x="3923" y="3869"/>
                  </a:cubicBezTo>
                  <a:cubicBezTo>
                    <a:pt x="3926" y="3869"/>
                    <a:pt x="3930" y="3865"/>
                    <a:pt x="3940" y="3854"/>
                  </a:cubicBezTo>
                  <a:cubicBezTo>
                    <a:pt x="3945" y="3851"/>
                    <a:pt x="3948" y="3850"/>
                    <a:pt x="3951" y="3850"/>
                  </a:cubicBezTo>
                  <a:lnTo>
                    <a:pt x="3951" y="3850"/>
                  </a:lnTo>
                  <a:cubicBezTo>
                    <a:pt x="3957" y="3850"/>
                    <a:pt x="3950" y="3862"/>
                    <a:pt x="3945" y="3870"/>
                  </a:cubicBezTo>
                  <a:cubicBezTo>
                    <a:pt x="3968" y="3837"/>
                    <a:pt x="4007" y="3826"/>
                    <a:pt x="4024" y="3814"/>
                  </a:cubicBezTo>
                  <a:lnTo>
                    <a:pt x="4024" y="3814"/>
                  </a:lnTo>
                  <a:lnTo>
                    <a:pt x="4023" y="3815"/>
                  </a:lnTo>
                  <a:lnTo>
                    <a:pt x="4023" y="3815"/>
                  </a:lnTo>
                  <a:cubicBezTo>
                    <a:pt x="4025" y="3813"/>
                    <a:pt x="4027" y="3811"/>
                    <a:pt x="4029" y="3809"/>
                  </a:cubicBezTo>
                  <a:lnTo>
                    <a:pt x="4018" y="3809"/>
                  </a:lnTo>
                  <a:cubicBezTo>
                    <a:pt x="4023" y="3804"/>
                    <a:pt x="4031" y="3796"/>
                    <a:pt x="4034" y="3796"/>
                  </a:cubicBezTo>
                  <a:cubicBezTo>
                    <a:pt x="4035" y="3796"/>
                    <a:pt x="4035" y="3796"/>
                    <a:pt x="4035" y="3798"/>
                  </a:cubicBezTo>
                  <a:cubicBezTo>
                    <a:pt x="4041" y="3786"/>
                    <a:pt x="4018" y="3792"/>
                    <a:pt x="4024" y="3770"/>
                  </a:cubicBezTo>
                  <a:cubicBezTo>
                    <a:pt x="4039" y="3759"/>
                    <a:pt x="4054" y="3735"/>
                    <a:pt x="4066" y="3735"/>
                  </a:cubicBezTo>
                  <a:cubicBezTo>
                    <a:pt x="4067" y="3735"/>
                    <a:pt x="4068" y="3735"/>
                    <a:pt x="4069" y="3736"/>
                  </a:cubicBezTo>
                  <a:cubicBezTo>
                    <a:pt x="4036" y="3764"/>
                    <a:pt x="4070" y="3749"/>
                    <a:pt x="4065" y="3763"/>
                  </a:cubicBezTo>
                  <a:lnTo>
                    <a:pt x="4065" y="3763"/>
                  </a:lnTo>
                  <a:cubicBezTo>
                    <a:pt x="4069" y="3759"/>
                    <a:pt x="4074" y="3756"/>
                    <a:pt x="4080" y="3753"/>
                  </a:cubicBezTo>
                  <a:lnTo>
                    <a:pt x="4080" y="3753"/>
                  </a:lnTo>
                  <a:cubicBezTo>
                    <a:pt x="4080" y="3753"/>
                    <a:pt x="4080" y="3753"/>
                    <a:pt x="4074" y="3758"/>
                  </a:cubicBezTo>
                  <a:cubicBezTo>
                    <a:pt x="4119" y="3736"/>
                    <a:pt x="4080" y="3730"/>
                    <a:pt x="4113" y="3697"/>
                  </a:cubicBezTo>
                  <a:lnTo>
                    <a:pt x="4113" y="3697"/>
                  </a:lnTo>
                  <a:cubicBezTo>
                    <a:pt x="4113" y="3700"/>
                    <a:pt x="4115" y="3701"/>
                    <a:pt x="4117" y="3701"/>
                  </a:cubicBezTo>
                  <a:cubicBezTo>
                    <a:pt x="4120" y="3701"/>
                    <a:pt x="4124" y="3700"/>
                    <a:pt x="4127" y="3698"/>
                  </a:cubicBezTo>
                  <a:lnTo>
                    <a:pt x="4127" y="3698"/>
                  </a:lnTo>
                  <a:cubicBezTo>
                    <a:pt x="4127" y="3698"/>
                    <a:pt x="4128" y="3698"/>
                    <a:pt x="4128" y="3698"/>
                  </a:cubicBezTo>
                  <a:cubicBezTo>
                    <a:pt x="4130" y="3698"/>
                    <a:pt x="4133" y="3696"/>
                    <a:pt x="4136" y="3691"/>
                  </a:cubicBezTo>
                  <a:lnTo>
                    <a:pt x="4136" y="3691"/>
                  </a:lnTo>
                  <a:cubicBezTo>
                    <a:pt x="4134" y="3693"/>
                    <a:pt x="4131" y="3696"/>
                    <a:pt x="4127" y="3698"/>
                  </a:cubicBezTo>
                  <a:lnTo>
                    <a:pt x="4127" y="3698"/>
                  </a:lnTo>
                  <a:cubicBezTo>
                    <a:pt x="4122" y="3697"/>
                    <a:pt x="4121" y="3684"/>
                    <a:pt x="4125" y="3669"/>
                  </a:cubicBezTo>
                  <a:cubicBezTo>
                    <a:pt x="4153" y="3652"/>
                    <a:pt x="4147" y="3641"/>
                    <a:pt x="4158" y="3629"/>
                  </a:cubicBezTo>
                  <a:lnTo>
                    <a:pt x="4158" y="3629"/>
                  </a:lnTo>
                  <a:lnTo>
                    <a:pt x="4141" y="3641"/>
                  </a:lnTo>
                  <a:cubicBezTo>
                    <a:pt x="4141" y="3635"/>
                    <a:pt x="4153" y="3624"/>
                    <a:pt x="4164" y="3601"/>
                  </a:cubicBezTo>
                  <a:lnTo>
                    <a:pt x="4164" y="3601"/>
                  </a:lnTo>
                  <a:cubicBezTo>
                    <a:pt x="4165" y="3602"/>
                    <a:pt x="4165" y="3603"/>
                    <a:pt x="4165" y="3604"/>
                  </a:cubicBezTo>
                  <a:lnTo>
                    <a:pt x="4165" y="3604"/>
                  </a:lnTo>
                  <a:cubicBezTo>
                    <a:pt x="4178" y="3587"/>
                    <a:pt x="4206" y="3578"/>
                    <a:pt x="4220" y="3551"/>
                  </a:cubicBezTo>
                  <a:cubicBezTo>
                    <a:pt x="4222" y="3550"/>
                    <a:pt x="4223" y="3550"/>
                    <a:pt x="4224" y="3550"/>
                  </a:cubicBezTo>
                  <a:cubicBezTo>
                    <a:pt x="4229" y="3550"/>
                    <a:pt x="4231" y="3555"/>
                    <a:pt x="4235" y="3555"/>
                  </a:cubicBezTo>
                  <a:cubicBezTo>
                    <a:pt x="4237" y="3555"/>
                    <a:pt x="4239" y="3554"/>
                    <a:pt x="4242" y="3551"/>
                  </a:cubicBezTo>
                  <a:cubicBezTo>
                    <a:pt x="4254" y="3512"/>
                    <a:pt x="4276" y="3523"/>
                    <a:pt x="4293" y="3489"/>
                  </a:cubicBezTo>
                  <a:cubicBezTo>
                    <a:pt x="4289" y="3489"/>
                    <a:pt x="4285" y="3490"/>
                    <a:pt x="4283" y="3490"/>
                  </a:cubicBezTo>
                  <a:cubicBezTo>
                    <a:pt x="4276" y="3490"/>
                    <a:pt x="4277" y="3487"/>
                    <a:pt x="4282" y="3461"/>
                  </a:cubicBezTo>
                  <a:lnTo>
                    <a:pt x="4282" y="3461"/>
                  </a:lnTo>
                  <a:lnTo>
                    <a:pt x="4254" y="3523"/>
                  </a:lnTo>
                  <a:lnTo>
                    <a:pt x="4265" y="3478"/>
                  </a:lnTo>
                  <a:lnTo>
                    <a:pt x="4265" y="3478"/>
                  </a:lnTo>
                  <a:cubicBezTo>
                    <a:pt x="4254" y="3495"/>
                    <a:pt x="4248" y="3517"/>
                    <a:pt x="4237" y="3523"/>
                  </a:cubicBezTo>
                  <a:cubicBezTo>
                    <a:pt x="4240" y="3508"/>
                    <a:pt x="4242" y="3506"/>
                    <a:pt x="4239" y="3506"/>
                  </a:cubicBezTo>
                  <a:lnTo>
                    <a:pt x="4239" y="3506"/>
                  </a:lnTo>
                  <a:cubicBezTo>
                    <a:pt x="4237" y="3506"/>
                    <a:pt x="4235" y="3506"/>
                    <a:pt x="4231" y="3506"/>
                  </a:cubicBezTo>
                  <a:cubicBezTo>
                    <a:pt x="4259" y="3495"/>
                    <a:pt x="4254" y="3461"/>
                    <a:pt x="4282" y="3439"/>
                  </a:cubicBezTo>
                  <a:lnTo>
                    <a:pt x="4304" y="3456"/>
                  </a:lnTo>
                  <a:cubicBezTo>
                    <a:pt x="4338" y="3422"/>
                    <a:pt x="4338" y="3383"/>
                    <a:pt x="4371" y="3333"/>
                  </a:cubicBezTo>
                  <a:lnTo>
                    <a:pt x="4371" y="3333"/>
                  </a:lnTo>
                  <a:lnTo>
                    <a:pt x="4354" y="3344"/>
                  </a:lnTo>
                  <a:cubicBezTo>
                    <a:pt x="4349" y="3333"/>
                    <a:pt x="4371" y="3310"/>
                    <a:pt x="4377" y="3293"/>
                  </a:cubicBezTo>
                  <a:cubicBezTo>
                    <a:pt x="4380" y="3295"/>
                    <a:pt x="4383" y="3296"/>
                    <a:pt x="4385" y="3296"/>
                  </a:cubicBezTo>
                  <a:cubicBezTo>
                    <a:pt x="4392" y="3296"/>
                    <a:pt x="4397" y="3292"/>
                    <a:pt x="4405" y="3288"/>
                  </a:cubicBezTo>
                  <a:cubicBezTo>
                    <a:pt x="4399" y="3282"/>
                    <a:pt x="4427" y="3249"/>
                    <a:pt x="4410" y="3232"/>
                  </a:cubicBezTo>
                  <a:lnTo>
                    <a:pt x="4433" y="3215"/>
                  </a:lnTo>
                  <a:cubicBezTo>
                    <a:pt x="4461" y="3176"/>
                    <a:pt x="4438" y="3153"/>
                    <a:pt x="4455" y="3114"/>
                  </a:cubicBezTo>
                  <a:lnTo>
                    <a:pt x="4455" y="3114"/>
                  </a:lnTo>
                  <a:cubicBezTo>
                    <a:pt x="4461" y="3131"/>
                    <a:pt x="4478" y="3114"/>
                    <a:pt x="4472" y="3148"/>
                  </a:cubicBezTo>
                  <a:cubicBezTo>
                    <a:pt x="4478" y="3131"/>
                    <a:pt x="4483" y="3120"/>
                    <a:pt x="4478" y="3114"/>
                  </a:cubicBezTo>
                  <a:cubicBezTo>
                    <a:pt x="4489" y="3109"/>
                    <a:pt x="4483" y="3069"/>
                    <a:pt x="4494" y="3064"/>
                  </a:cubicBezTo>
                  <a:cubicBezTo>
                    <a:pt x="4494" y="3053"/>
                    <a:pt x="4489" y="3047"/>
                    <a:pt x="4494" y="3030"/>
                  </a:cubicBezTo>
                  <a:cubicBezTo>
                    <a:pt x="4494" y="3030"/>
                    <a:pt x="4500" y="3036"/>
                    <a:pt x="4500" y="3036"/>
                  </a:cubicBezTo>
                  <a:cubicBezTo>
                    <a:pt x="4495" y="3031"/>
                    <a:pt x="4502" y="3016"/>
                    <a:pt x="4496" y="3016"/>
                  </a:cubicBezTo>
                  <a:lnTo>
                    <a:pt x="4496" y="3016"/>
                  </a:lnTo>
                  <a:cubicBezTo>
                    <a:pt x="4494" y="3016"/>
                    <a:pt x="4492" y="3017"/>
                    <a:pt x="4489" y="3019"/>
                  </a:cubicBezTo>
                  <a:cubicBezTo>
                    <a:pt x="4534" y="2985"/>
                    <a:pt x="4534" y="2890"/>
                    <a:pt x="4567" y="2857"/>
                  </a:cubicBezTo>
                  <a:cubicBezTo>
                    <a:pt x="4573" y="2823"/>
                    <a:pt x="4584" y="2784"/>
                    <a:pt x="4590" y="2756"/>
                  </a:cubicBezTo>
                  <a:cubicBezTo>
                    <a:pt x="4590" y="2756"/>
                    <a:pt x="4591" y="2756"/>
                    <a:pt x="4592" y="2757"/>
                  </a:cubicBezTo>
                  <a:lnTo>
                    <a:pt x="4592" y="2757"/>
                  </a:lnTo>
                  <a:cubicBezTo>
                    <a:pt x="4609" y="2723"/>
                    <a:pt x="4573" y="2726"/>
                    <a:pt x="4590" y="2689"/>
                  </a:cubicBezTo>
                  <a:cubicBezTo>
                    <a:pt x="4594" y="2684"/>
                    <a:pt x="4597" y="2682"/>
                    <a:pt x="4599" y="2682"/>
                  </a:cubicBezTo>
                  <a:lnTo>
                    <a:pt x="4599" y="2682"/>
                  </a:lnTo>
                  <a:cubicBezTo>
                    <a:pt x="4605" y="2682"/>
                    <a:pt x="4599" y="2702"/>
                    <a:pt x="4600" y="2702"/>
                  </a:cubicBezTo>
                  <a:cubicBezTo>
                    <a:pt x="4600" y="2702"/>
                    <a:pt x="4600" y="2701"/>
                    <a:pt x="4601" y="2700"/>
                  </a:cubicBezTo>
                  <a:cubicBezTo>
                    <a:pt x="4634" y="2700"/>
                    <a:pt x="4612" y="2638"/>
                    <a:pt x="4634" y="2610"/>
                  </a:cubicBezTo>
                  <a:lnTo>
                    <a:pt x="4634" y="2621"/>
                  </a:lnTo>
                  <a:cubicBezTo>
                    <a:pt x="4646" y="2599"/>
                    <a:pt x="4634" y="2560"/>
                    <a:pt x="4640" y="2515"/>
                  </a:cubicBezTo>
                  <a:lnTo>
                    <a:pt x="4640" y="2515"/>
                  </a:lnTo>
                  <a:cubicBezTo>
                    <a:pt x="4640" y="2515"/>
                    <a:pt x="4640" y="2521"/>
                    <a:pt x="4646" y="2521"/>
                  </a:cubicBezTo>
                  <a:cubicBezTo>
                    <a:pt x="4629" y="2487"/>
                    <a:pt x="4634" y="2437"/>
                    <a:pt x="4629" y="2397"/>
                  </a:cubicBezTo>
                  <a:lnTo>
                    <a:pt x="4629" y="2397"/>
                  </a:lnTo>
                  <a:cubicBezTo>
                    <a:pt x="4637" y="2406"/>
                    <a:pt x="4636" y="2411"/>
                    <a:pt x="4640" y="2411"/>
                  </a:cubicBezTo>
                  <a:cubicBezTo>
                    <a:pt x="4641" y="2411"/>
                    <a:pt x="4643" y="2410"/>
                    <a:pt x="4646" y="2409"/>
                  </a:cubicBezTo>
                  <a:cubicBezTo>
                    <a:pt x="4646" y="2392"/>
                    <a:pt x="4629" y="2414"/>
                    <a:pt x="4623" y="2375"/>
                  </a:cubicBezTo>
                  <a:cubicBezTo>
                    <a:pt x="4634" y="2364"/>
                    <a:pt x="4640" y="2341"/>
                    <a:pt x="4651" y="2336"/>
                  </a:cubicBezTo>
                  <a:lnTo>
                    <a:pt x="4651" y="2369"/>
                  </a:lnTo>
                  <a:cubicBezTo>
                    <a:pt x="4668" y="2353"/>
                    <a:pt x="4651" y="2330"/>
                    <a:pt x="4657" y="2308"/>
                  </a:cubicBezTo>
                  <a:lnTo>
                    <a:pt x="4657" y="2308"/>
                  </a:lnTo>
                  <a:lnTo>
                    <a:pt x="4662" y="2313"/>
                  </a:lnTo>
                  <a:cubicBezTo>
                    <a:pt x="4657" y="2263"/>
                    <a:pt x="4640" y="2263"/>
                    <a:pt x="4640" y="2207"/>
                  </a:cubicBezTo>
                  <a:lnTo>
                    <a:pt x="4634" y="2213"/>
                  </a:lnTo>
                  <a:cubicBezTo>
                    <a:pt x="4612" y="2185"/>
                    <a:pt x="4640" y="2190"/>
                    <a:pt x="4629" y="2157"/>
                  </a:cubicBezTo>
                  <a:lnTo>
                    <a:pt x="4646" y="2151"/>
                  </a:lnTo>
                  <a:cubicBezTo>
                    <a:pt x="4640" y="2129"/>
                    <a:pt x="4618" y="2084"/>
                    <a:pt x="4612" y="2050"/>
                  </a:cubicBezTo>
                  <a:lnTo>
                    <a:pt x="4612" y="2050"/>
                  </a:lnTo>
                  <a:cubicBezTo>
                    <a:pt x="4623" y="2067"/>
                    <a:pt x="4640" y="2106"/>
                    <a:pt x="4651" y="2129"/>
                  </a:cubicBezTo>
                  <a:cubicBezTo>
                    <a:pt x="4646" y="2112"/>
                    <a:pt x="4640" y="2061"/>
                    <a:pt x="4629" y="2056"/>
                  </a:cubicBezTo>
                  <a:lnTo>
                    <a:pt x="4629" y="2056"/>
                  </a:lnTo>
                  <a:cubicBezTo>
                    <a:pt x="4634" y="2061"/>
                    <a:pt x="4640" y="2073"/>
                    <a:pt x="4634" y="2078"/>
                  </a:cubicBezTo>
                  <a:cubicBezTo>
                    <a:pt x="4618" y="2056"/>
                    <a:pt x="4606" y="2028"/>
                    <a:pt x="4601" y="1989"/>
                  </a:cubicBezTo>
                  <a:cubicBezTo>
                    <a:pt x="4634" y="1989"/>
                    <a:pt x="4590" y="1888"/>
                    <a:pt x="4606" y="1854"/>
                  </a:cubicBezTo>
                  <a:cubicBezTo>
                    <a:pt x="4595" y="1837"/>
                    <a:pt x="4590" y="1815"/>
                    <a:pt x="4584" y="1798"/>
                  </a:cubicBezTo>
                  <a:lnTo>
                    <a:pt x="4584" y="1798"/>
                  </a:lnTo>
                  <a:cubicBezTo>
                    <a:pt x="4595" y="1804"/>
                    <a:pt x="4601" y="1821"/>
                    <a:pt x="4618" y="1821"/>
                  </a:cubicBezTo>
                  <a:cubicBezTo>
                    <a:pt x="4612" y="1821"/>
                    <a:pt x="4601" y="1826"/>
                    <a:pt x="4601" y="1826"/>
                  </a:cubicBezTo>
                  <a:lnTo>
                    <a:pt x="4618" y="1826"/>
                  </a:lnTo>
                  <a:cubicBezTo>
                    <a:pt x="4618" y="1832"/>
                    <a:pt x="4612" y="1832"/>
                    <a:pt x="4606" y="1837"/>
                  </a:cubicBezTo>
                  <a:cubicBezTo>
                    <a:pt x="4609" y="1841"/>
                    <a:pt x="4611" y="1842"/>
                    <a:pt x="4613" y="1842"/>
                  </a:cubicBezTo>
                  <a:cubicBezTo>
                    <a:pt x="4618" y="1842"/>
                    <a:pt x="4621" y="1835"/>
                    <a:pt x="4624" y="1835"/>
                  </a:cubicBezTo>
                  <a:cubicBezTo>
                    <a:pt x="4626" y="1835"/>
                    <a:pt x="4627" y="1837"/>
                    <a:pt x="4629" y="1843"/>
                  </a:cubicBezTo>
                  <a:lnTo>
                    <a:pt x="4623" y="1843"/>
                  </a:lnTo>
                  <a:cubicBezTo>
                    <a:pt x="4629" y="1865"/>
                    <a:pt x="4651" y="1877"/>
                    <a:pt x="4662" y="1893"/>
                  </a:cubicBezTo>
                  <a:cubicBezTo>
                    <a:pt x="4660" y="1898"/>
                    <a:pt x="4657" y="1899"/>
                    <a:pt x="4655" y="1899"/>
                  </a:cubicBezTo>
                  <a:cubicBezTo>
                    <a:pt x="4651" y="1899"/>
                    <a:pt x="4647" y="1893"/>
                    <a:pt x="4644" y="1893"/>
                  </a:cubicBezTo>
                  <a:cubicBezTo>
                    <a:pt x="4643" y="1893"/>
                    <a:pt x="4641" y="1895"/>
                    <a:pt x="4640" y="1899"/>
                  </a:cubicBezTo>
                  <a:cubicBezTo>
                    <a:pt x="4662" y="1921"/>
                    <a:pt x="4702" y="1933"/>
                    <a:pt x="4724" y="1955"/>
                  </a:cubicBezTo>
                  <a:lnTo>
                    <a:pt x="4718" y="1949"/>
                  </a:lnTo>
                  <a:cubicBezTo>
                    <a:pt x="4721" y="1946"/>
                    <a:pt x="4724" y="1945"/>
                    <a:pt x="4725" y="1945"/>
                  </a:cubicBezTo>
                  <a:cubicBezTo>
                    <a:pt x="4734" y="1945"/>
                    <a:pt x="4734" y="1972"/>
                    <a:pt x="4752" y="1972"/>
                  </a:cubicBezTo>
                  <a:cubicBezTo>
                    <a:pt x="4748" y="1972"/>
                    <a:pt x="4744" y="1977"/>
                    <a:pt x="4742" y="1979"/>
                  </a:cubicBezTo>
                  <a:lnTo>
                    <a:pt x="4742" y="1979"/>
                  </a:lnTo>
                  <a:cubicBezTo>
                    <a:pt x="4742" y="1978"/>
                    <a:pt x="4741" y="1978"/>
                    <a:pt x="4741" y="1977"/>
                  </a:cubicBezTo>
                  <a:lnTo>
                    <a:pt x="4741" y="1977"/>
                  </a:lnTo>
                  <a:cubicBezTo>
                    <a:pt x="4741" y="1978"/>
                    <a:pt x="4741" y="1979"/>
                    <a:pt x="4741" y="1979"/>
                  </a:cubicBezTo>
                  <a:cubicBezTo>
                    <a:pt x="4742" y="1979"/>
                    <a:pt x="4742" y="1979"/>
                    <a:pt x="4742" y="1979"/>
                  </a:cubicBezTo>
                  <a:lnTo>
                    <a:pt x="4742" y="1979"/>
                  </a:lnTo>
                  <a:cubicBezTo>
                    <a:pt x="4759" y="1994"/>
                    <a:pt x="4786" y="1994"/>
                    <a:pt x="4819" y="2000"/>
                  </a:cubicBezTo>
                  <a:lnTo>
                    <a:pt x="4814" y="2000"/>
                  </a:lnTo>
                  <a:cubicBezTo>
                    <a:pt x="4825" y="2011"/>
                    <a:pt x="4842" y="2011"/>
                    <a:pt x="4858" y="2017"/>
                  </a:cubicBezTo>
                  <a:cubicBezTo>
                    <a:pt x="4864" y="2011"/>
                    <a:pt x="4870" y="2011"/>
                    <a:pt x="4864" y="2005"/>
                  </a:cubicBezTo>
                  <a:lnTo>
                    <a:pt x="4864" y="2005"/>
                  </a:lnTo>
                  <a:cubicBezTo>
                    <a:pt x="4875" y="2014"/>
                    <a:pt x="4886" y="2017"/>
                    <a:pt x="4897" y="2017"/>
                  </a:cubicBezTo>
                  <a:cubicBezTo>
                    <a:pt x="4907" y="2017"/>
                    <a:pt x="4917" y="2014"/>
                    <a:pt x="4926" y="2011"/>
                  </a:cubicBezTo>
                  <a:cubicBezTo>
                    <a:pt x="4941" y="2003"/>
                    <a:pt x="4952" y="1995"/>
                    <a:pt x="4964" y="1995"/>
                  </a:cubicBezTo>
                  <a:cubicBezTo>
                    <a:pt x="4969" y="1995"/>
                    <a:pt x="4975" y="1996"/>
                    <a:pt x="4982" y="2000"/>
                  </a:cubicBezTo>
                  <a:cubicBezTo>
                    <a:pt x="4976" y="2000"/>
                    <a:pt x="4976" y="2011"/>
                    <a:pt x="4976" y="2011"/>
                  </a:cubicBezTo>
                  <a:cubicBezTo>
                    <a:pt x="4987" y="2005"/>
                    <a:pt x="4998" y="2000"/>
                    <a:pt x="5004" y="1994"/>
                  </a:cubicBezTo>
                  <a:cubicBezTo>
                    <a:pt x="4998" y="1983"/>
                    <a:pt x="4998" y="1989"/>
                    <a:pt x="4993" y="1983"/>
                  </a:cubicBezTo>
                  <a:cubicBezTo>
                    <a:pt x="4993" y="1977"/>
                    <a:pt x="4998" y="1966"/>
                    <a:pt x="5004" y="1966"/>
                  </a:cubicBezTo>
                  <a:lnTo>
                    <a:pt x="5004" y="1966"/>
                  </a:lnTo>
                  <a:cubicBezTo>
                    <a:pt x="4998" y="1977"/>
                    <a:pt x="5010" y="1983"/>
                    <a:pt x="5021" y="1983"/>
                  </a:cubicBezTo>
                  <a:cubicBezTo>
                    <a:pt x="5017" y="1983"/>
                    <a:pt x="5018" y="1980"/>
                    <a:pt x="5018" y="1979"/>
                  </a:cubicBezTo>
                  <a:lnTo>
                    <a:pt x="5018" y="1979"/>
                  </a:lnTo>
                  <a:cubicBezTo>
                    <a:pt x="5020" y="1979"/>
                    <a:pt x="5021" y="1980"/>
                    <a:pt x="5022" y="1980"/>
                  </a:cubicBezTo>
                  <a:cubicBezTo>
                    <a:pt x="5031" y="1980"/>
                    <a:pt x="5014" y="1955"/>
                    <a:pt x="5038" y="1955"/>
                  </a:cubicBezTo>
                  <a:lnTo>
                    <a:pt x="5038" y="1961"/>
                  </a:lnTo>
                  <a:cubicBezTo>
                    <a:pt x="5043" y="1955"/>
                    <a:pt x="5043" y="1949"/>
                    <a:pt x="5054" y="1944"/>
                  </a:cubicBezTo>
                  <a:lnTo>
                    <a:pt x="5054" y="1944"/>
                  </a:lnTo>
                  <a:cubicBezTo>
                    <a:pt x="5060" y="1955"/>
                    <a:pt x="5049" y="1955"/>
                    <a:pt x="5054" y="1961"/>
                  </a:cubicBezTo>
                  <a:cubicBezTo>
                    <a:pt x="5064" y="1956"/>
                    <a:pt x="5065" y="1937"/>
                    <a:pt x="5073" y="1937"/>
                  </a:cubicBezTo>
                  <a:cubicBezTo>
                    <a:pt x="5074" y="1937"/>
                    <a:pt x="5076" y="1938"/>
                    <a:pt x="5077" y="1938"/>
                  </a:cubicBezTo>
                  <a:cubicBezTo>
                    <a:pt x="5077" y="1944"/>
                    <a:pt x="5071" y="1944"/>
                    <a:pt x="5066" y="1949"/>
                  </a:cubicBezTo>
                  <a:cubicBezTo>
                    <a:pt x="5073" y="1954"/>
                    <a:pt x="5077" y="1956"/>
                    <a:pt x="5080" y="1956"/>
                  </a:cubicBezTo>
                  <a:cubicBezTo>
                    <a:pt x="5084" y="1956"/>
                    <a:pt x="5087" y="1953"/>
                    <a:pt x="5094" y="1949"/>
                  </a:cubicBezTo>
                  <a:lnTo>
                    <a:pt x="5110" y="1949"/>
                  </a:lnTo>
                  <a:lnTo>
                    <a:pt x="5105" y="1944"/>
                  </a:lnTo>
                  <a:cubicBezTo>
                    <a:pt x="5099" y="1911"/>
                    <a:pt x="5126" y="1926"/>
                    <a:pt x="5132" y="1896"/>
                  </a:cubicBezTo>
                  <a:lnTo>
                    <a:pt x="5132" y="1896"/>
                  </a:lnTo>
                  <a:cubicBezTo>
                    <a:pt x="5128" y="1920"/>
                    <a:pt x="5139" y="1905"/>
                    <a:pt x="5144" y="1916"/>
                  </a:cubicBezTo>
                  <a:cubicBezTo>
                    <a:pt x="5150" y="1916"/>
                    <a:pt x="5161" y="1916"/>
                    <a:pt x="5161" y="1921"/>
                  </a:cubicBezTo>
                  <a:cubicBezTo>
                    <a:pt x="5161" y="1905"/>
                    <a:pt x="5178" y="1916"/>
                    <a:pt x="5183" y="1899"/>
                  </a:cubicBezTo>
                  <a:cubicBezTo>
                    <a:pt x="5183" y="1899"/>
                    <a:pt x="5186" y="1894"/>
                    <a:pt x="5189" y="1894"/>
                  </a:cubicBezTo>
                  <a:cubicBezTo>
                    <a:pt x="5191" y="1894"/>
                    <a:pt x="5193" y="1895"/>
                    <a:pt x="5194" y="1899"/>
                  </a:cubicBezTo>
                  <a:cubicBezTo>
                    <a:pt x="5197" y="1893"/>
                    <a:pt x="5196" y="1892"/>
                    <a:pt x="5193" y="1892"/>
                  </a:cubicBezTo>
                  <a:cubicBezTo>
                    <a:pt x="5190" y="1892"/>
                    <a:pt x="5186" y="1893"/>
                    <a:pt x="5183" y="1893"/>
                  </a:cubicBezTo>
                  <a:cubicBezTo>
                    <a:pt x="5189" y="1865"/>
                    <a:pt x="5234" y="1877"/>
                    <a:pt x="5239" y="1837"/>
                  </a:cubicBezTo>
                  <a:cubicBezTo>
                    <a:pt x="5250" y="1815"/>
                    <a:pt x="5239" y="1804"/>
                    <a:pt x="5250" y="1781"/>
                  </a:cubicBezTo>
                  <a:cubicBezTo>
                    <a:pt x="5256" y="1781"/>
                    <a:pt x="5256" y="1798"/>
                    <a:pt x="5256" y="1798"/>
                  </a:cubicBezTo>
                  <a:cubicBezTo>
                    <a:pt x="5267" y="1793"/>
                    <a:pt x="5273" y="1781"/>
                    <a:pt x="5278" y="1770"/>
                  </a:cubicBezTo>
                  <a:cubicBezTo>
                    <a:pt x="5278" y="1776"/>
                    <a:pt x="5284" y="1776"/>
                    <a:pt x="5290" y="1776"/>
                  </a:cubicBezTo>
                  <a:cubicBezTo>
                    <a:pt x="5293" y="1772"/>
                    <a:pt x="5289" y="1767"/>
                    <a:pt x="5288" y="1764"/>
                  </a:cubicBezTo>
                  <a:lnTo>
                    <a:pt x="5288" y="1764"/>
                  </a:lnTo>
                  <a:cubicBezTo>
                    <a:pt x="5287" y="1766"/>
                    <a:pt x="5286" y="1768"/>
                    <a:pt x="5284" y="1770"/>
                  </a:cubicBezTo>
                  <a:lnTo>
                    <a:pt x="5273" y="1748"/>
                  </a:lnTo>
                  <a:lnTo>
                    <a:pt x="5273" y="1776"/>
                  </a:lnTo>
                  <a:cubicBezTo>
                    <a:pt x="5267" y="1770"/>
                    <a:pt x="5256" y="1765"/>
                    <a:pt x="5262" y="1759"/>
                  </a:cubicBezTo>
                  <a:lnTo>
                    <a:pt x="5262" y="1759"/>
                  </a:lnTo>
                  <a:cubicBezTo>
                    <a:pt x="5245" y="1765"/>
                    <a:pt x="5262" y="1770"/>
                    <a:pt x="5245" y="1770"/>
                  </a:cubicBezTo>
                  <a:lnTo>
                    <a:pt x="5239" y="1781"/>
                  </a:lnTo>
                  <a:cubicBezTo>
                    <a:pt x="5239" y="1776"/>
                    <a:pt x="5228" y="1776"/>
                    <a:pt x="5234" y="1770"/>
                  </a:cubicBezTo>
                  <a:lnTo>
                    <a:pt x="5234" y="1770"/>
                  </a:lnTo>
                  <a:cubicBezTo>
                    <a:pt x="5218" y="1775"/>
                    <a:pt x="5222" y="1799"/>
                    <a:pt x="5214" y="1799"/>
                  </a:cubicBezTo>
                  <a:cubicBezTo>
                    <a:pt x="5213" y="1799"/>
                    <a:pt x="5212" y="1799"/>
                    <a:pt x="5211" y="1798"/>
                  </a:cubicBezTo>
                  <a:lnTo>
                    <a:pt x="5211" y="1798"/>
                  </a:lnTo>
                  <a:cubicBezTo>
                    <a:pt x="5194" y="1821"/>
                    <a:pt x="5217" y="1809"/>
                    <a:pt x="5217" y="1832"/>
                  </a:cubicBezTo>
                  <a:lnTo>
                    <a:pt x="5183" y="1821"/>
                  </a:lnTo>
                  <a:lnTo>
                    <a:pt x="5183" y="1821"/>
                  </a:lnTo>
                  <a:lnTo>
                    <a:pt x="5189" y="1832"/>
                  </a:lnTo>
                  <a:cubicBezTo>
                    <a:pt x="5189" y="1832"/>
                    <a:pt x="5186" y="1834"/>
                    <a:pt x="5183" y="1834"/>
                  </a:cubicBezTo>
                  <a:cubicBezTo>
                    <a:pt x="5181" y="1834"/>
                    <a:pt x="5179" y="1834"/>
                    <a:pt x="5178" y="1832"/>
                  </a:cubicBezTo>
                  <a:lnTo>
                    <a:pt x="5178" y="1832"/>
                  </a:lnTo>
                  <a:cubicBezTo>
                    <a:pt x="5178" y="1837"/>
                    <a:pt x="5179" y="1837"/>
                    <a:pt x="5180" y="1837"/>
                  </a:cubicBezTo>
                  <a:cubicBezTo>
                    <a:pt x="5182" y="1837"/>
                    <a:pt x="5183" y="1837"/>
                    <a:pt x="5183" y="1843"/>
                  </a:cubicBezTo>
                  <a:cubicBezTo>
                    <a:pt x="5169" y="1843"/>
                    <a:pt x="5163" y="1862"/>
                    <a:pt x="5152" y="1862"/>
                  </a:cubicBezTo>
                  <a:cubicBezTo>
                    <a:pt x="5149" y="1862"/>
                    <a:pt x="5147" y="1862"/>
                    <a:pt x="5144" y="1860"/>
                  </a:cubicBezTo>
                  <a:lnTo>
                    <a:pt x="5144" y="1860"/>
                  </a:lnTo>
                  <a:cubicBezTo>
                    <a:pt x="5146" y="1863"/>
                    <a:pt x="5148" y="1864"/>
                    <a:pt x="5150" y="1864"/>
                  </a:cubicBezTo>
                  <a:cubicBezTo>
                    <a:pt x="5152" y="1864"/>
                    <a:pt x="5154" y="1863"/>
                    <a:pt x="5155" y="1863"/>
                  </a:cubicBezTo>
                  <a:lnTo>
                    <a:pt x="5155" y="1863"/>
                  </a:lnTo>
                  <a:cubicBezTo>
                    <a:pt x="5157" y="1863"/>
                    <a:pt x="5157" y="1864"/>
                    <a:pt x="5155" y="1871"/>
                  </a:cubicBezTo>
                  <a:cubicBezTo>
                    <a:pt x="5151" y="1868"/>
                    <a:pt x="5147" y="1866"/>
                    <a:pt x="5145" y="1866"/>
                  </a:cubicBezTo>
                  <a:cubicBezTo>
                    <a:pt x="5137" y="1866"/>
                    <a:pt x="5140" y="1883"/>
                    <a:pt x="5131" y="1883"/>
                  </a:cubicBezTo>
                  <a:cubicBezTo>
                    <a:pt x="5130" y="1883"/>
                    <a:pt x="5129" y="1883"/>
                    <a:pt x="5127" y="1882"/>
                  </a:cubicBezTo>
                  <a:cubicBezTo>
                    <a:pt x="5122" y="1871"/>
                    <a:pt x="5133" y="1871"/>
                    <a:pt x="5116" y="1865"/>
                  </a:cubicBezTo>
                  <a:lnTo>
                    <a:pt x="5116" y="1865"/>
                  </a:lnTo>
                  <a:cubicBezTo>
                    <a:pt x="5127" y="1888"/>
                    <a:pt x="5099" y="1877"/>
                    <a:pt x="5094" y="1888"/>
                  </a:cubicBezTo>
                  <a:cubicBezTo>
                    <a:pt x="5088" y="1882"/>
                    <a:pt x="5088" y="1882"/>
                    <a:pt x="5082" y="1882"/>
                  </a:cubicBezTo>
                  <a:cubicBezTo>
                    <a:pt x="5082" y="1882"/>
                    <a:pt x="5088" y="1893"/>
                    <a:pt x="5094" y="1899"/>
                  </a:cubicBezTo>
                  <a:cubicBezTo>
                    <a:pt x="5088" y="1905"/>
                    <a:pt x="5071" y="1910"/>
                    <a:pt x="5066" y="1916"/>
                  </a:cubicBezTo>
                  <a:cubicBezTo>
                    <a:pt x="5066" y="1915"/>
                    <a:pt x="5065" y="1915"/>
                    <a:pt x="5064" y="1915"/>
                  </a:cubicBezTo>
                  <a:cubicBezTo>
                    <a:pt x="5057" y="1915"/>
                    <a:pt x="5031" y="1926"/>
                    <a:pt x="5016" y="1927"/>
                  </a:cubicBezTo>
                  <a:lnTo>
                    <a:pt x="5016" y="1927"/>
                  </a:lnTo>
                  <a:cubicBezTo>
                    <a:pt x="5017" y="1939"/>
                    <a:pt x="5003" y="1944"/>
                    <a:pt x="4993" y="1949"/>
                  </a:cubicBezTo>
                  <a:cubicBezTo>
                    <a:pt x="4993" y="1938"/>
                    <a:pt x="4993" y="1938"/>
                    <a:pt x="4993" y="1933"/>
                  </a:cubicBezTo>
                  <a:lnTo>
                    <a:pt x="4987" y="1933"/>
                  </a:lnTo>
                  <a:cubicBezTo>
                    <a:pt x="4987" y="1938"/>
                    <a:pt x="4982" y="1944"/>
                    <a:pt x="4976" y="1949"/>
                  </a:cubicBezTo>
                  <a:lnTo>
                    <a:pt x="4976" y="1933"/>
                  </a:lnTo>
                  <a:cubicBezTo>
                    <a:pt x="4965" y="1938"/>
                    <a:pt x="4954" y="1955"/>
                    <a:pt x="4931" y="1955"/>
                  </a:cubicBezTo>
                  <a:cubicBezTo>
                    <a:pt x="4931" y="1966"/>
                    <a:pt x="4954" y="1983"/>
                    <a:pt x="4937" y="1994"/>
                  </a:cubicBezTo>
                  <a:cubicBezTo>
                    <a:pt x="4931" y="1989"/>
                    <a:pt x="4931" y="1977"/>
                    <a:pt x="4937" y="1972"/>
                  </a:cubicBezTo>
                  <a:lnTo>
                    <a:pt x="4937" y="1972"/>
                  </a:lnTo>
                  <a:cubicBezTo>
                    <a:pt x="4931" y="1977"/>
                    <a:pt x="4931" y="1977"/>
                    <a:pt x="4926" y="1977"/>
                  </a:cubicBezTo>
                  <a:lnTo>
                    <a:pt x="4931" y="1966"/>
                  </a:lnTo>
                  <a:cubicBezTo>
                    <a:pt x="4930" y="1965"/>
                    <a:pt x="4930" y="1965"/>
                    <a:pt x="4929" y="1965"/>
                  </a:cubicBezTo>
                  <a:lnTo>
                    <a:pt x="4929" y="1965"/>
                  </a:lnTo>
                  <a:cubicBezTo>
                    <a:pt x="4927" y="1965"/>
                    <a:pt x="4930" y="1977"/>
                    <a:pt x="4920" y="1977"/>
                  </a:cubicBezTo>
                  <a:cubicBezTo>
                    <a:pt x="4920" y="1966"/>
                    <a:pt x="4914" y="1972"/>
                    <a:pt x="4914" y="1961"/>
                  </a:cubicBezTo>
                  <a:lnTo>
                    <a:pt x="4914" y="1961"/>
                  </a:lnTo>
                  <a:cubicBezTo>
                    <a:pt x="4918" y="1961"/>
                    <a:pt x="4919" y="1963"/>
                    <a:pt x="4921" y="1963"/>
                  </a:cubicBezTo>
                  <a:cubicBezTo>
                    <a:pt x="4922" y="1963"/>
                    <a:pt x="4924" y="1962"/>
                    <a:pt x="4926" y="1961"/>
                  </a:cubicBezTo>
                  <a:cubicBezTo>
                    <a:pt x="4914" y="1961"/>
                    <a:pt x="4909" y="1955"/>
                    <a:pt x="4903" y="1949"/>
                  </a:cubicBezTo>
                  <a:cubicBezTo>
                    <a:pt x="4903" y="1955"/>
                    <a:pt x="4903" y="1961"/>
                    <a:pt x="4898" y="1966"/>
                  </a:cubicBezTo>
                  <a:cubicBezTo>
                    <a:pt x="4886" y="1966"/>
                    <a:pt x="4898" y="1955"/>
                    <a:pt x="4886" y="1949"/>
                  </a:cubicBezTo>
                  <a:cubicBezTo>
                    <a:pt x="4886" y="1955"/>
                    <a:pt x="4875" y="1949"/>
                    <a:pt x="4875" y="1961"/>
                  </a:cubicBezTo>
                  <a:cubicBezTo>
                    <a:pt x="4870" y="1961"/>
                    <a:pt x="4870" y="1955"/>
                    <a:pt x="4870" y="1949"/>
                  </a:cubicBezTo>
                  <a:cubicBezTo>
                    <a:pt x="4864" y="1955"/>
                    <a:pt x="4836" y="1949"/>
                    <a:pt x="4842" y="1961"/>
                  </a:cubicBezTo>
                  <a:lnTo>
                    <a:pt x="4842" y="1966"/>
                  </a:lnTo>
                  <a:cubicBezTo>
                    <a:pt x="4839" y="1967"/>
                    <a:pt x="4837" y="1967"/>
                    <a:pt x="4834" y="1967"/>
                  </a:cubicBezTo>
                  <a:cubicBezTo>
                    <a:pt x="4810" y="1967"/>
                    <a:pt x="4795" y="1943"/>
                    <a:pt x="4774" y="1938"/>
                  </a:cubicBezTo>
                  <a:lnTo>
                    <a:pt x="4780" y="1933"/>
                  </a:lnTo>
                  <a:cubicBezTo>
                    <a:pt x="4766" y="1933"/>
                    <a:pt x="4755" y="1920"/>
                    <a:pt x="4742" y="1920"/>
                  </a:cubicBezTo>
                  <a:cubicBezTo>
                    <a:pt x="4740" y="1920"/>
                    <a:pt x="4738" y="1921"/>
                    <a:pt x="4735" y="1921"/>
                  </a:cubicBezTo>
                  <a:cubicBezTo>
                    <a:pt x="4730" y="1916"/>
                    <a:pt x="4735" y="1905"/>
                    <a:pt x="4741" y="1905"/>
                  </a:cubicBezTo>
                  <a:cubicBezTo>
                    <a:pt x="4730" y="1899"/>
                    <a:pt x="4724" y="1899"/>
                    <a:pt x="4718" y="1882"/>
                  </a:cubicBezTo>
                  <a:lnTo>
                    <a:pt x="4718" y="1882"/>
                  </a:lnTo>
                  <a:cubicBezTo>
                    <a:pt x="4721" y="1883"/>
                    <a:pt x="4722" y="1884"/>
                    <a:pt x="4723" y="1884"/>
                  </a:cubicBezTo>
                  <a:cubicBezTo>
                    <a:pt x="4724" y="1884"/>
                    <a:pt x="4724" y="1883"/>
                    <a:pt x="4724" y="1883"/>
                  </a:cubicBezTo>
                  <a:lnTo>
                    <a:pt x="4724" y="1883"/>
                  </a:lnTo>
                  <a:cubicBezTo>
                    <a:pt x="4724" y="1883"/>
                    <a:pt x="4725" y="1884"/>
                    <a:pt x="4730" y="1888"/>
                  </a:cubicBezTo>
                  <a:cubicBezTo>
                    <a:pt x="4724" y="1877"/>
                    <a:pt x="4724" y="1865"/>
                    <a:pt x="4707" y="1865"/>
                  </a:cubicBezTo>
                  <a:cubicBezTo>
                    <a:pt x="4718" y="1860"/>
                    <a:pt x="4707" y="1849"/>
                    <a:pt x="4702" y="1843"/>
                  </a:cubicBezTo>
                  <a:lnTo>
                    <a:pt x="4702" y="1860"/>
                  </a:lnTo>
                  <a:cubicBezTo>
                    <a:pt x="4696" y="1854"/>
                    <a:pt x="4690" y="1849"/>
                    <a:pt x="4690" y="1843"/>
                  </a:cubicBezTo>
                  <a:lnTo>
                    <a:pt x="4702" y="1832"/>
                  </a:lnTo>
                  <a:cubicBezTo>
                    <a:pt x="4702" y="1804"/>
                    <a:pt x="4646" y="1809"/>
                    <a:pt x="4662" y="1776"/>
                  </a:cubicBezTo>
                  <a:cubicBezTo>
                    <a:pt x="4660" y="1775"/>
                    <a:pt x="4659" y="1775"/>
                    <a:pt x="4658" y="1775"/>
                  </a:cubicBezTo>
                  <a:lnTo>
                    <a:pt x="4658" y="1775"/>
                  </a:lnTo>
                  <a:cubicBezTo>
                    <a:pt x="4649" y="1775"/>
                    <a:pt x="4661" y="1793"/>
                    <a:pt x="4651" y="1793"/>
                  </a:cubicBezTo>
                  <a:cubicBezTo>
                    <a:pt x="4646" y="1781"/>
                    <a:pt x="4657" y="1753"/>
                    <a:pt x="4651" y="1753"/>
                  </a:cubicBezTo>
                  <a:cubicBezTo>
                    <a:pt x="4651" y="1731"/>
                    <a:pt x="4623" y="1748"/>
                    <a:pt x="4618" y="1725"/>
                  </a:cubicBezTo>
                  <a:cubicBezTo>
                    <a:pt x="4618" y="1729"/>
                    <a:pt x="4612" y="1736"/>
                    <a:pt x="4605" y="1736"/>
                  </a:cubicBezTo>
                  <a:cubicBezTo>
                    <a:pt x="4602" y="1736"/>
                    <a:pt x="4599" y="1734"/>
                    <a:pt x="4595" y="1731"/>
                  </a:cubicBezTo>
                  <a:cubicBezTo>
                    <a:pt x="4591" y="1717"/>
                    <a:pt x="4601" y="1707"/>
                    <a:pt x="4608" y="1707"/>
                  </a:cubicBezTo>
                  <a:cubicBezTo>
                    <a:pt x="4610" y="1707"/>
                    <a:pt x="4611" y="1708"/>
                    <a:pt x="4612" y="1709"/>
                  </a:cubicBezTo>
                  <a:cubicBezTo>
                    <a:pt x="4618" y="1714"/>
                    <a:pt x="4618" y="1714"/>
                    <a:pt x="4612" y="1714"/>
                  </a:cubicBezTo>
                  <a:cubicBezTo>
                    <a:pt x="4615" y="1717"/>
                    <a:pt x="4618" y="1721"/>
                    <a:pt x="4621" y="1721"/>
                  </a:cubicBezTo>
                  <a:cubicBezTo>
                    <a:pt x="4622" y="1721"/>
                    <a:pt x="4623" y="1719"/>
                    <a:pt x="4623" y="1714"/>
                  </a:cubicBezTo>
                  <a:lnTo>
                    <a:pt x="4618" y="1714"/>
                  </a:lnTo>
                  <a:cubicBezTo>
                    <a:pt x="4623" y="1709"/>
                    <a:pt x="4612" y="1692"/>
                    <a:pt x="4623" y="1692"/>
                  </a:cubicBezTo>
                  <a:cubicBezTo>
                    <a:pt x="4620" y="1690"/>
                    <a:pt x="4618" y="1689"/>
                    <a:pt x="4616" y="1689"/>
                  </a:cubicBezTo>
                  <a:cubicBezTo>
                    <a:pt x="4612" y="1689"/>
                    <a:pt x="4612" y="1693"/>
                    <a:pt x="4612" y="1697"/>
                  </a:cubicBezTo>
                  <a:cubicBezTo>
                    <a:pt x="4612" y="1681"/>
                    <a:pt x="4601" y="1675"/>
                    <a:pt x="4595" y="1653"/>
                  </a:cubicBezTo>
                  <a:cubicBezTo>
                    <a:pt x="4595" y="1656"/>
                    <a:pt x="4592" y="1660"/>
                    <a:pt x="4591" y="1660"/>
                  </a:cubicBezTo>
                  <a:cubicBezTo>
                    <a:pt x="4590" y="1660"/>
                    <a:pt x="4590" y="1660"/>
                    <a:pt x="4590" y="1658"/>
                  </a:cubicBezTo>
                  <a:cubicBezTo>
                    <a:pt x="4584" y="1636"/>
                    <a:pt x="4578" y="1653"/>
                    <a:pt x="4567" y="1636"/>
                  </a:cubicBezTo>
                  <a:cubicBezTo>
                    <a:pt x="4567" y="1624"/>
                    <a:pt x="4584" y="1636"/>
                    <a:pt x="4573" y="1619"/>
                  </a:cubicBezTo>
                  <a:cubicBezTo>
                    <a:pt x="4573" y="1613"/>
                    <a:pt x="4576" y="1612"/>
                    <a:pt x="4579" y="1612"/>
                  </a:cubicBezTo>
                  <a:cubicBezTo>
                    <a:pt x="4583" y="1612"/>
                    <a:pt x="4587" y="1613"/>
                    <a:pt x="4590" y="1613"/>
                  </a:cubicBezTo>
                  <a:cubicBezTo>
                    <a:pt x="4573" y="1602"/>
                    <a:pt x="4584" y="1580"/>
                    <a:pt x="4584" y="1574"/>
                  </a:cubicBezTo>
                  <a:lnTo>
                    <a:pt x="4584" y="1574"/>
                  </a:lnTo>
                  <a:lnTo>
                    <a:pt x="4590" y="1580"/>
                  </a:lnTo>
                  <a:cubicBezTo>
                    <a:pt x="4584" y="1574"/>
                    <a:pt x="4584" y="1568"/>
                    <a:pt x="4584" y="1563"/>
                  </a:cubicBezTo>
                  <a:lnTo>
                    <a:pt x="4573" y="1574"/>
                  </a:lnTo>
                  <a:cubicBezTo>
                    <a:pt x="4573" y="1568"/>
                    <a:pt x="4573" y="1563"/>
                    <a:pt x="4573" y="1563"/>
                  </a:cubicBezTo>
                  <a:cubicBezTo>
                    <a:pt x="4568" y="1563"/>
                    <a:pt x="4564" y="1570"/>
                    <a:pt x="4554" y="1570"/>
                  </a:cubicBezTo>
                  <a:cubicBezTo>
                    <a:pt x="4551" y="1570"/>
                    <a:pt x="4548" y="1570"/>
                    <a:pt x="4545" y="1568"/>
                  </a:cubicBezTo>
                  <a:cubicBezTo>
                    <a:pt x="4550" y="1557"/>
                    <a:pt x="4534" y="1552"/>
                    <a:pt x="4545" y="1540"/>
                  </a:cubicBezTo>
                  <a:lnTo>
                    <a:pt x="4545" y="1540"/>
                  </a:lnTo>
                  <a:cubicBezTo>
                    <a:pt x="4547" y="1548"/>
                    <a:pt x="4548" y="1550"/>
                    <a:pt x="4550" y="1550"/>
                  </a:cubicBezTo>
                  <a:cubicBezTo>
                    <a:pt x="4553" y="1550"/>
                    <a:pt x="4556" y="1546"/>
                    <a:pt x="4559" y="1546"/>
                  </a:cubicBezTo>
                  <a:cubicBezTo>
                    <a:pt x="4562" y="1546"/>
                    <a:pt x="4564" y="1547"/>
                    <a:pt x="4567" y="1552"/>
                  </a:cubicBezTo>
                  <a:cubicBezTo>
                    <a:pt x="4567" y="1546"/>
                    <a:pt x="4562" y="1546"/>
                    <a:pt x="4562" y="1540"/>
                  </a:cubicBezTo>
                  <a:cubicBezTo>
                    <a:pt x="4562" y="1539"/>
                    <a:pt x="4562" y="1538"/>
                    <a:pt x="4563" y="1538"/>
                  </a:cubicBezTo>
                  <a:cubicBezTo>
                    <a:pt x="4565" y="1538"/>
                    <a:pt x="4567" y="1540"/>
                    <a:pt x="4567" y="1540"/>
                  </a:cubicBezTo>
                  <a:cubicBezTo>
                    <a:pt x="4570" y="1526"/>
                    <a:pt x="4566" y="1525"/>
                    <a:pt x="4559" y="1525"/>
                  </a:cubicBezTo>
                  <a:cubicBezTo>
                    <a:pt x="4558" y="1525"/>
                    <a:pt x="4556" y="1525"/>
                    <a:pt x="4554" y="1525"/>
                  </a:cubicBezTo>
                  <a:cubicBezTo>
                    <a:pt x="4549" y="1525"/>
                    <a:pt x="4543" y="1524"/>
                    <a:pt x="4539" y="1518"/>
                  </a:cubicBezTo>
                  <a:cubicBezTo>
                    <a:pt x="4550" y="1512"/>
                    <a:pt x="4550" y="1507"/>
                    <a:pt x="4550" y="1501"/>
                  </a:cubicBezTo>
                  <a:lnTo>
                    <a:pt x="4550" y="1501"/>
                  </a:lnTo>
                  <a:cubicBezTo>
                    <a:pt x="4550" y="1508"/>
                    <a:pt x="4546" y="1511"/>
                    <a:pt x="4541" y="1511"/>
                  </a:cubicBezTo>
                  <a:cubicBezTo>
                    <a:pt x="4537" y="1511"/>
                    <a:pt x="4533" y="1509"/>
                    <a:pt x="4528" y="1507"/>
                  </a:cubicBezTo>
                  <a:cubicBezTo>
                    <a:pt x="4528" y="1490"/>
                    <a:pt x="4517" y="1496"/>
                    <a:pt x="4517" y="1484"/>
                  </a:cubicBezTo>
                  <a:lnTo>
                    <a:pt x="4517" y="1496"/>
                  </a:lnTo>
                  <a:cubicBezTo>
                    <a:pt x="4507" y="1496"/>
                    <a:pt x="4506" y="1491"/>
                    <a:pt x="4502" y="1482"/>
                  </a:cubicBezTo>
                  <a:lnTo>
                    <a:pt x="4502" y="1482"/>
                  </a:lnTo>
                  <a:cubicBezTo>
                    <a:pt x="4502" y="1483"/>
                    <a:pt x="4504" y="1484"/>
                    <a:pt x="4505" y="1484"/>
                  </a:cubicBezTo>
                  <a:lnTo>
                    <a:pt x="4505" y="1484"/>
                  </a:lnTo>
                  <a:cubicBezTo>
                    <a:pt x="4504" y="1482"/>
                    <a:pt x="4503" y="1479"/>
                    <a:pt x="4500" y="1479"/>
                  </a:cubicBezTo>
                  <a:lnTo>
                    <a:pt x="4500" y="1479"/>
                  </a:lnTo>
                  <a:cubicBezTo>
                    <a:pt x="4501" y="1480"/>
                    <a:pt x="4501" y="1481"/>
                    <a:pt x="4502" y="1482"/>
                  </a:cubicBezTo>
                  <a:lnTo>
                    <a:pt x="4502" y="1482"/>
                  </a:lnTo>
                  <a:cubicBezTo>
                    <a:pt x="4493" y="1474"/>
                    <a:pt x="4510" y="1455"/>
                    <a:pt x="4500" y="1445"/>
                  </a:cubicBezTo>
                  <a:cubicBezTo>
                    <a:pt x="4500" y="1434"/>
                    <a:pt x="4511" y="1440"/>
                    <a:pt x="4511" y="1428"/>
                  </a:cubicBezTo>
                  <a:cubicBezTo>
                    <a:pt x="4494" y="1417"/>
                    <a:pt x="4517" y="1406"/>
                    <a:pt x="4500" y="1395"/>
                  </a:cubicBezTo>
                  <a:lnTo>
                    <a:pt x="4500" y="1395"/>
                  </a:lnTo>
                  <a:cubicBezTo>
                    <a:pt x="4497" y="1400"/>
                    <a:pt x="4496" y="1403"/>
                    <a:pt x="4493" y="1403"/>
                  </a:cubicBezTo>
                  <a:cubicBezTo>
                    <a:pt x="4490" y="1403"/>
                    <a:pt x="4486" y="1400"/>
                    <a:pt x="4478" y="1395"/>
                  </a:cubicBezTo>
                  <a:lnTo>
                    <a:pt x="4478" y="1395"/>
                  </a:lnTo>
                  <a:lnTo>
                    <a:pt x="4500" y="1423"/>
                  </a:lnTo>
                  <a:lnTo>
                    <a:pt x="4478" y="1412"/>
                  </a:lnTo>
                  <a:lnTo>
                    <a:pt x="4478" y="1412"/>
                  </a:lnTo>
                  <a:cubicBezTo>
                    <a:pt x="4478" y="1417"/>
                    <a:pt x="4489" y="1423"/>
                    <a:pt x="4489" y="1428"/>
                  </a:cubicBezTo>
                  <a:cubicBezTo>
                    <a:pt x="4484" y="1426"/>
                    <a:pt x="4482" y="1425"/>
                    <a:pt x="4481" y="1425"/>
                  </a:cubicBezTo>
                  <a:cubicBezTo>
                    <a:pt x="4479" y="1425"/>
                    <a:pt x="4478" y="1428"/>
                    <a:pt x="4472" y="1434"/>
                  </a:cubicBezTo>
                  <a:cubicBezTo>
                    <a:pt x="4483" y="1417"/>
                    <a:pt x="4455" y="1412"/>
                    <a:pt x="4461" y="1395"/>
                  </a:cubicBezTo>
                  <a:lnTo>
                    <a:pt x="4489" y="1384"/>
                  </a:lnTo>
                  <a:cubicBezTo>
                    <a:pt x="4489" y="1361"/>
                    <a:pt x="4461" y="1356"/>
                    <a:pt x="4455" y="1328"/>
                  </a:cubicBezTo>
                  <a:lnTo>
                    <a:pt x="4455" y="1339"/>
                  </a:lnTo>
                  <a:cubicBezTo>
                    <a:pt x="4444" y="1339"/>
                    <a:pt x="4444" y="1322"/>
                    <a:pt x="4438" y="1316"/>
                  </a:cubicBezTo>
                  <a:cubicBezTo>
                    <a:pt x="4444" y="1316"/>
                    <a:pt x="4450" y="1305"/>
                    <a:pt x="4450" y="1300"/>
                  </a:cubicBezTo>
                  <a:lnTo>
                    <a:pt x="4450" y="1300"/>
                  </a:lnTo>
                  <a:cubicBezTo>
                    <a:pt x="4449" y="1300"/>
                    <a:pt x="4448" y="1301"/>
                    <a:pt x="4448" y="1301"/>
                  </a:cubicBezTo>
                  <a:cubicBezTo>
                    <a:pt x="4444" y="1301"/>
                    <a:pt x="4442" y="1288"/>
                    <a:pt x="4432" y="1288"/>
                  </a:cubicBezTo>
                  <a:cubicBezTo>
                    <a:pt x="4431" y="1288"/>
                    <a:pt x="4429" y="1288"/>
                    <a:pt x="4427" y="1288"/>
                  </a:cubicBezTo>
                  <a:lnTo>
                    <a:pt x="4433" y="1272"/>
                  </a:lnTo>
                  <a:cubicBezTo>
                    <a:pt x="4427" y="1249"/>
                    <a:pt x="4394" y="1260"/>
                    <a:pt x="4388" y="1238"/>
                  </a:cubicBezTo>
                  <a:cubicBezTo>
                    <a:pt x="4395" y="1238"/>
                    <a:pt x="4400" y="1233"/>
                    <a:pt x="4406" y="1233"/>
                  </a:cubicBezTo>
                  <a:cubicBezTo>
                    <a:pt x="4409" y="1233"/>
                    <a:pt x="4412" y="1234"/>
                    <a:pt x="4416" y="1238"/>
                  </a:cubicBezTo>
                  <a:cubicBezTo>
                    <a:pt x="4411" y="1234"/>
                    <a:pt x="4411" y="1225"/>
                    <a:pt x="4407" y="1225"/>
                  </a:cubicBezTo>
                  <a:cubicBezTo>
                    <a:pt x="4407" y="1225"/>
                    <a:pt x="4406" y="1226"/>
                    <a:pt x="4405" y="1227"/>
                  </a:cubicBezTo>
                  <a:cubicBezTo>
                    <a:pt x="4410" y="1221"/>
                    <a:pt x="4388" y="1216"/>
                    <a:pt x="4388" y="1204"/>
                  </a:cubicBezTo>
                  <a:cubicBezTo>
                    <a:pt x="4388" y="1204"/>
                    <a:pt x="4377" y="1204"/>
                    <a:pt x="4371" y="1199"/>
                  </a:cubicBezTo>
                  <a:lnTo>
                    <a:pt x="4377" y="1199"/>
                  </a:lnTo>
                  <a:cubicBezTo>
                    <a:pt x="4373" y="1199"/>
                    <a:pt x="4369" y="1194"/>
                    <a:pt x="4366" y="1194"/>
                  </a:cubicBezTo>
                  <a:cubicBezTo>
                    <a:pt x="4364" y="1194"/>
                    <a:pt x="4362" y="1195"/>
                    <a:pt x="4360" y="1199"/>
                  </a:cubicBezTo>
                  <a:cubicBezTo>
                    <a:pt x="4377" y="1165"/>
                    <a:pt x="4332" y="1143"/>
                    <a:pt x="4349" y="1115"/>
                  </a:cubicBezTo>
                  <a:cubicBezTo>
                    <a:pt x="4338" y="1104"/>
                    <a:pt x="4326" y="1087"/>
                    <a:pt x="4321" y="1076"/>
                  </a:cubicBezTo>
                  <a:lnTo>
                    <a:pt x="4326" y="1076"/>
                  </a:lnTo>
                  <a:cubicBezTo>
                    <a:pt x="4326" y="1064"/>
                    <a:pt x="4319" y="1064"/>
                    <a:pt x="4312" y="1064"/>
                  </a:cubicBezTo>
                  <a:cubicBezTo>
                    <a:pt x="4305" y="1064"/>
                    <a:pt x="4298" y="1064"/>
                    <a:pt x="4298" y="1053"/>
                  </a:cubicBezTo>
                  <a:cubicBezTo>
                    <a:pt x="4300" y="1048"/>
                    <a:pt x="4302" y="1047"/>
                    <a:pt x="4303" y="1047"/>
                  </a:cubicBezTo>
                  <a:cubicBezTo>
                    <a:pt x="4306" y="1047"/>
                    <a:pt x="4308" y="1051"/>
                    <a:pt x="4309" y="1051"/>
                  </a:cubicBezTo>
                  <a:cubicBezTo>
                    <a:pt x="4309" y="1051"/>
                    <a:pt x="4310" y="1050"/>
                    <a:pt x="4310" y="1048"/>
                  </a:cubicBezTo>
                  <a:cubicBezTo>
                    <a:pt x="4338" y="1036"/>
                    <a:pt x="4298" y="1025"/>
                    <a:pt x="4310" y="1008"/>
                  </a:cubicBezTo>
                  <a:cubicBezTo>
                    <a:pt x="4315" y="997"/>
                    <a:pt x="4293" y="986"/>
                    <a:pt x="4287" y="969"/>
                  </a:cubicBezTo>
                  <a:lnTo>
                    <a:pt x="4293" y="969"/>
                  </a:lnTo>
                  <a:cubicBezTo>
                    <a:pt x="4276" y="964"/>
                    <a:pt x="4265" y="941"/>
                    <a:pt x="4254" y="924"/>
                  </a:cubicBezTo>
                  <a:lnTo>
                    <a:pt x="4254" y="924"/>
                  </a:lnTo>
                  <a:cubicBezTo>
                    <a:pt x="4261" y="924"/>
                    <a:pt x="4263" y="927"/>
                    <a:pt x="4268" y="927"/>
                  </a:cubicBezTo>
                  <a:cubicBezTo>
                    <a:pt x="4270" y="927"/>
                    <a:pt x="4272" y="926"/>
                    <a:pt x="4276" y="924"/>
                  </a:cubicBezTo>
                  <a:cubicBezTo>
                    <a:pt x="4275" y="923"/>
                    <a:pt x="4273" y="923"/>
                    <a:pt x="4271" y="923"/>
                  </a:cubicBezTo>
                  <a:cubicBezTo>
                    <a:pt x="4267" y="923"/>
                    <a:pt x="4262" y="924"/>
                    <a:pt x="4258" y="924"/>
                  </a:cubicBezTo>
                  <a:cubicBezTo>
                    <a:pt x="4254" y="924"/>
                    <a:pt x="4250" y="923"/>
                    <a:pt x="4248" y="919"/>
                  </a:cubicBezTo>
                  <a:cubicBezTo>
                    <a:pt x="4254" y="908"/>
                    <a:pt x="4254" y="896"/>
                    <a:pt x="4270" y="896"/>
                  </a:cubicBezTo>
                  <a:cubicBezTo>
                    <a:pt x="4270" y="896"/>
                    <a:pt x="4270" y="902"/>
                    <a:pt x="4270" y="908"/>
                  </a:cubicBezTo>
                  <a:cubicBezTo>
                    <a:pt x="4287" y="896"/>
                    <a:pt x="4270" y="891"/>
                    <a:pt x="4270" y="880"/>
                  </a:cubicBezTo>
                  <a:lnTo>
                    <a:pt x="4276" y="880"/>
                  </a:lnTo>
                  <a:cubicBezTo>
                    <a:pt x="4270" y="863"/>
                    <a:pt x="4254" y="863"/>
                    <a:pt x="4254" y="840"/>
                  </a:cubicBezTo>
                  <a:lnTo>
                    <a:pt x="4248" y="840"/>
                  </a:lnTo>
                  <a:cubicBezTo>
                    <a:pt x="4231" y="829"/>
                    <a:pt x="4259" y="829"/>
                    <a:pt x="4242" y="818"/>
                  </a:cubicBezTo>
                  <a:lnTo>
                    <a:pt x="4265" y="812"/>
                  </a:lnTo>
                  <a:cubicBezTo>
                    <a:pt x="4259" y="807"/>
                    <a:pt x="4248" y="784"/>
                    <a:pt x="4248" y="768"/>
                  </a:cubicBezTo>
                  <a:lnTo>
                    <a:pt x="4248" y="768"/>
                  </a:lnTo>
                  <a:cubicBezTo>
                    <a:pt x="4259" y="779"/>
                    <a:pt x="4265" y="796"/>
                    <a:pt x="4270" y="807"/>
                  </a:cubicBezTo>
                  <a:cubicBezTo>
                    <a:pt x="4270" y="801"/>
                    <a:pt x="4270" y="779"/>
                    <a:pt x="4265" y="773"/>
                  </a:cubicBezTo>
                  <a:lnTo>
                    <a:pt x="4265" y="773"/>
                  </a:lnTo>
                  <a:cubicBezTo>
                    <a:pt x="4265" y="779"/>
                    <a:pt x="4270" y="784"/>
                    <a:pt x="4265" y="784"/>
                  </a:cubicBezTo>
                  <a:cubicBezTo>
                    <a:pt x="4254" y="773"/>
                    <a:pt x="4248" y="762"/>
                    <a:pt x="4254" y="745"/>
                  </a:cubicBezTo>
                  <a:lnTo>
                    <a:pt x="4254" y="745"/>
                  </a:lnTo>
                  <a:cubicBezTo>
                    <a:pt x="4257" y="746"/>
                    <a:pt x="4260" y="747"/>
                    <a:pt x="4262" y="747"/>
                  </a:cubicBezTo>
                  <a:cubicBezTo>
                    <a:pt x="4284" y="747"/>
                    <a:pt x="4280" y="711"/>
                    <a:pt x="4305" y="711"/>
                  </a:cubicBezTo>
                  <a:cubicBezTo>
                    <a:pt x="4306" y="711"/>
                    <a:pt x="4308" y="711"/>
                    <a:pt x="4310" y="712"/>
                  </a:cubicBezTo>
                  <a:cubicBezTo>
                    <a:pt x="4310" y="684"/>
                    <a:pt x="4343" y="678"/>
                    <a:pt x="4366" y="656"/>
                  </a:cubicBezTo>
                  <a:cubicBezTo>
                    <a:pt x="4343" y="644"/>
                    <a:pt x="4371" y="650"/>
                    <a:pt x="4354" y="628"/>
                  </a:cubicBezTo>
                  <a:cubicBezTo>
                    <a:pt x="4360" y="622"/>
                    <a:pt x="4366" y="622"/>
                    <a:pt x="4366" y="622"/>
                  </a:cubicBezTo>
                  <a:lnTo>
                    <a:pt x="4394" y="628"/>
                  </a:lnTo>
                  <a:cubicBezTo>
                    <a:pt x="4405" y="628"/>
                    <a:pt x="4394" y="633"/>
                    <a:pt x="4394" y="639"/>
                  </a:cubicBezTo>
                  <a:cubicBezTo>
                    <a:pt x="4397" y="638"/>
                    <a:pt x="4399" y="637"/>
                    <a:pt x="4401" y="637"/>
                  </a:cubicBezTo>
                  <a:cubicBezTo>
                    <a:pt x="4411" y="637"/>
                    <a:pt x="4412" y="645"/>
                    <a:pt x="4422" y="650"/>
                  </a:cubicBezTo>
                  <a:cubicBezTo>
                    <a:pt x="4416" y="639"/>
                    <a:pt x="4422" y="633"/>
                    <a:pt x="4427" y="633"/>
                  </a:cubicBezTo>
                  <a:lnTo>
                    <a:pt x="4410" y="628"/>
                  </a:lnTo>
                  <a:cubicBezTo>
                    <a:pt x="4415" y="620"/>
                    <a:pt x="4420" y="617"/>
                    <a:pt x="4424" y="617"/>
                  </a:cubicBezTo>
                  <a:cubicBezTo>
                    <a:pt x="4430" y="617"/>
                    <a:pt x="4437" y="624"/>
                    <a:pt x="4444" y="624"/>
                  </a:cubicBezTo>
                  <a:cubicBezTo>
                    <a:pt x="4447" y="624"/>
                    <a:pt x="4451" y="622"/>
                    <a:pt x="4455" y="616"/>
                  </a:cubicBezTo>
                  <a:lnTo>
                    <a:pt x="4455" y="616"/>
                  </a:lnTo>
                  <a:lnTo>
                    <a:pt x="4450" y="628"/>
                  </a:lnTo>
                  <a:cubicBezTo>
                    <a:pt x="4461" y="616"/>
                    <a:pt x="4494" y="611"/>
                    <a:pt x="4500" y="588"/>
                  </a:cubicBezTo>
                  <a:cubicBezTo>
                    <a:pt x="4500" y="588"/>
                    <a:pt x="4506" y="594"/>
                    <a:pt x="4500" y="600"/>
                  </a:cubicBezTo>
                  <a:cubicBezTo>
                    <a:pt x="4526" y="594"/>
                    <a:pt x="4556" y="565"/>
                    <a:pt x="4583" y="565"/>
                  </a:cubicBezTo>
                  <a:cubicBezTo>
                    <a:pt x="4585" y="565"/>
                    <a:pt x="4587" y="566"/>
                    <a:pt x="4590" y="566"/>
                  </a:cubicBezTo>
                  <a:lnTo>
                    <a:pt x="4584" y="577"/>
                  </a:lnTo>
                  <a:cubicBezTo>
                    <a:pt x="4588" y="573"/>
                    <a:pt x="4593" y="564"/>
                    <a:pt x="4598" y="564"/>
                  </a:cubicBezTo>
                  <a:cubicBezTo>
                    <a:pt x="4599" y="564"/>
                    <a:pt x="4600" y="565"/>
                    <a:pt x="4601" y="566"/>
                  </a:cubicBezTo>
                  <a:cubicBezTo>
                    <a:pt x="4601" y="572"/>
                    <a:pt x="4601" y="577"/>
                    <a:pt x="4601" y="577"/>
                  </a:cubicBezTo>
                  <a:cubicBezTo>
                    <a:pt x="4605" y="573"/>
                    <a:pt x="4613" y="564"/>
                    <a:pt x="4619" y="564"/>
                  </a:cubicBezTo>
                  <a:cubicBezTo>
                    <a:pt x="4621" y="564"/>
                    <a:pt x="4622" y="565"/>
                    <a:pt x="4623" y="566"/>
                  </a:cubicBezTo>
                  <a:lnTo>
                    <a:pt x="4618" y="572"/>
                  </a:lnTo>
                  <a:cubicBezTo>
                    <a:pt x="4621" y="572"/>
                    <a:pt x="4623" y="572"/>
                    <a:pt x="4626" y="572"/>
                  </a:cubicBezTo>
                  <a:cubicBezTo>
                    <a:pt x="4653" y="572"/>
                    <a:pt x="4665" y="549"/>
                    <a:pt x="4690" y="544"/>
                  </a:cubicBezTo>
                  <a:cubicBezTo>
                    <a:pt x="4690" y="566"/>
                    <a:pt x="4713" y="572"/>
                    <a:pt x="4724" y="577"/>
                  </a:cubicBezTo>
                  <a:cubicBezTo>
                    <a:pt x="4729" y="578"/>
                    <a:pt x="4733" y="578"/>
                    <a:pt x="4737" y="578"/>
                  </a:cubicBezTo>
                  <a:cubicBezTo>
                    <a:pt x="4764" y="578"/>
                    <a:pt x="4785" y="565"/>
                    <a:pt x="4814" y="560"/>
                  </a:cubicBezTo>
                  <a:cubicBezTo>
                    <a:pt x="4830" y="588"/>
                    <a:pt x="4881" y="583"/>
                    <a:pt x="4903" y="605"/>
                  </a:cubicBezTo>
                  <a:cubicBezTo>
                    <a:pt x="4903" y="600"/>
                    <a:pt x="4909" y="594"/>
                    <a:pt x="4914" y="594"/>
                  </a:cubicBezTo>
                  <a:cubicBezTo>
                    <a:pt x="4915" y="595"/>
                    <a:pt x="4917" y="595"/>
                    <a:pt x="4918" y="595"/>
                  </a:cubicBezTo>
                  <a:cubicBezTo>
                    <a:pt x="4923" y="595"/>
                    <a:pt x="4930" y="592"/>
                    <a:pt x="4933" y="592"/>
                  </a:cubicBezTo>
                  <a:lnTo>
                    <a:pt x="4933" y="592"/>
                  </a:lnTo>
                  <a:cubicBezTo>
                    <a:pt x="4935" y="592"/>
                    <a:pt x="4935" y="594"/>
                    <a:pt x="4931" y="600"/>
                  </a:cubicBezTo>
                  <a:cubicBezTo>
                    <a:pt x="4931" y="622"/>
                    <a:pt x="4948" y="622"/>
                    <a:pt x="4959" y="628"/>
                  </a:cubicBezTo>
                  <a:lnTo>
                    <a:pt x="4970" y="605"/>
                  </a:lnTo>
                  <a:cubicBezTo>
                    <a:pt x="4982" y="650"/>
                    <a:pt x="5049" y="628"/>
                    <a:pt x="5049" y="667"/>
                  </a:cubicBezTo>
                  <a:cubicBezTo>
                    <a:pt x="5053" y="665"/>
                    <a:pt x="5056" y="664"/>
                    <a:pt x="5059" y="664"/>
                  </a:cubicBezTo>
                  <a:cubicBezTo>
                    <a:pt x="5064" y="664"/>
                    <a:pt x="5069" y="667"/>
                    <a:pt x="5077" y="667"/>
                  </a:cubicBezTo>
                  <a:lnTo>
                    <a:pt x="5071" y="678"/>
                  </a:lnTo>
                  <a:cubicBezTo>
                    <a:pt x="5088" y="689"/>
                    <a:pt x="5094" y="695"/>
                    <a:pt x="5116" y="712"/>
                  </a:cubicBezTo>
                  <a:lnTo>
                    <a:pt x="5105" y="717"/>
                  </a:lnTo>
                  <a:cubicBezTo>
                    <a:pt x="5106" y="718"/>
                    <a:pt x="5107" y="718"/>
                    <a:pt x="5108" y="718"/>
                  </a:cubicBezTo>
                  <a:cubicBezTo>
                    <a:pt x="5120" y="718"/>
                    <a:pt x="5140" y="700"/>
                    <a:pt x="5152" y="700"/>
                  </a:cubicBezTo>
                  <a:cubicBezTo>
                    <a:pt x="5153" y="700"/>
                    <a:pt x="5154" y="700"/>
                    <a:pt x="5155" y="700"/>
                  </a:cubicBezTo>
                  <a:lnTo>
                    <a:pt x="5144" y="723"/>
                  </a:lnTo>
                  <a:cubicBezTo>
                    <a:pt x="5166" y="740"/>
                    <a:pt x="5172" y="768"/>
                    <a:pt x="5206" y="773"/>
                  </a:cubicBezTo>
                  <a:cubicBezTo>
                    <a:pt x="5202" y="773"/>
                    <a:pt x="5198" y="776"/>
                    <a:pt x="5196" y="776"/>
                  </a:cubicBezTo>
                  <a:cubicBezTo>
                    <a:pt x="5196" y="776"/>
                    <a:pt x="5196" y="776"/>
                    <a:pt x="5196" y="776"/>
                  </a:cubicBezTo>
                  <a:lnTo>
                    <a:pt x="5196" y="776"/>
                  </a:lnTo>
                  <a:cubicBezTo>
                    <a:pt x="5200" y="785"/>
                    <a:pt x="5210" y="803"/>
                    <a:pt x="5222" y="803"/>
                  </a:cubicBezTo>
                  <a:cubicBezTo>
                    <a:pt x="5224" y="803"/>
                    <a:pt x="5227" y="802"/>
                    <a:pt x="5229" y="800"/>
                  </a:cubicBezTo>
                  <a:lnTo>
                    <a:pt x="5229" y="800"/>
                  </a:lnTo>
                  <a:cubicBezTo>
                    <a:pt x="5225" y="810"/>
                    <a:pt x="5252" y="819"/>
                    <a:pt x="5262" y="824"/>
                  </a:cubicBezTo>
                  <a:lnTo>
                    <a:pt x="5250" y="829"/>
                  </a:lnTo>
                  <a:cubicBezTo>
                    <a:pt x="5262" y="829"/>
                    <a:pt x="5269" y="828"/>
                    <a:pt x="5274" y="828"/>
                  </a:cubicBezTo>
                  <a:cubicBezTo>
                    <a:pt x="5280" y="828"/>
                    <a:pt x="5284" y="829"/>
                    <a:pt x="5290" y="835"/>
                  </a:cubicBezTo>
                  <a:cubicBezTo>
                    <a:pt x="5290" y="839"/>
                    <a:pt x="5287" y="843"/>
                    <a:pt x="5285" y="843"/>
                  </a:cubicBezTo>
                  <a:cubicBezTo>
                    <a:pt x="5284" y="843"/>
                    <a:pt x="5284" y="842"/>
                    <a:pt x="5284" y="840"/>
                  </a:cubicBezTo>
                  <a:lnTo>
                    <a:pt x="5284" y="840"/>
                  </a:lnTo>
                  <a:cubicBezTo>
                    <a:pt x="5284" y="852"/>
                    <a:pt x="5301" y="840"/>
                    <a:pt x="5301" y="857"/>
                  </a:cubicBezTo>
                  <a:lnTo>
                    <a:pt x="5290" y="857"/>
                  </a:lnTo>
                  <a:cubicBezTo>
                    <a:pt x="5301" y="868"/>
                    <a:pt x="5301" y="863"/>
                    <a:pt x="5312" y="868"/>
                  </a:cubicBezTo>
                  <a:cubicBezTo>
                    <a:pt x="5323" y="868"/>
                    <a:pt x="5323" y="891"/>
                    <a:pt x="5318" y="896"/>
                  </a:cubicBezTo>
                  <a:cubicBezTo>
                    <a:pt x="5323" y="896"/>
                    <a:pt x="5334" y="896"/>
                    <a:pt x="5334" y="908"/>
                  </a:cubicBezTo>
                  <a:lnTo>
                    <a:pt x="5329" y="908"/>
                  </a:lnTo>
                  <a:cubicBezTo>
                    <a:pt x="5329" y="930"/>
                    <a:pt x="5357" y="930"/>
                    <a:pt x="5351" y="952"/>
                  </a:cubicBezTo>
                  <a:cubicBezTo>
                    <a:pt x="5346" y="952"/>
                    <a:pt x="5346" y="952"/>
                    <a:pt x="5346" y="958"/>
                  </a:cubicBezTo>
                  <a:cubicBezTo>
                    <a:pt x="5340" y="941"/>
                    <a:pt x="5334" y="924"/>
                    <a:pt x="5334" y="924"/>
                  </a:cubicBezTo>
                  <a:cubicBezTo>
                    <a:pt x="5325" y="929"/>
                    <a:pt x="5328" y="942"/>
                    <a:pt x="5314" y="942"/>
                  </a:cubicBezTo>
                  <a:cubicBezTo>
                    <a:pt x="5312" y="942"/>
                    <a:pt x="5310" y="942"/>
                    <a:pt x="5306" y="941"/>
                  </a:cubicBezTo>
                  <a:lnTo>
                    <a:pt x="5306" y="941"/>
                  </a:lnTo>
                  <a:cubicBezTo>
                    <a:pt x="5323" y="947"/>
                    <a:pt x="5346" y="958"/>
                    <a:pt x="5346" y="975"/>
                  </a:cubicBezTo>
                  <a:lnTo>
                    <a:pt x="5340" y="975"/>
                  </a:lnTo>
                  <a:cubicBezTo>
                    <a:pt x="5340" y="980"/>
                    <a:pt x="5346" y="980"/>
                    <a:pt x="5346" y="986"/>
                  </a:cubicBezTo>
                  <a:cubicBezTo>
                    <a:pt x="5346" y="986"/>
                    <a:pt x="5346" y="992"/>
                    <a:pt x="5351" y="997"/>
                  </a:cubicBezTo>
                  <a:cubicBezTo>
                    <a:pt x="5351" y="997"/>
                    <a:pt x="5351" y="1003"/>
                    <a:pt x="5351" y="1003"/>
                  </a:cubicBezTo>
                  <a:cubicBezTo>
                    <a:pt x="5349" y="1003"/>
                    <a:pt x="5348" y="1002"/>
                    <a:pt x="5347" y="1001"/>
                  </a:cubicBezTo>
                  <a:lnTo>
                    <a:pt x="5347" y="1001"/>
                  </a:lnTo>
                  <a:cubicBezTo>
                    <a:pt x="5344" y="1007"/>
                    <a:pt x="5351" y="1015"/>
                    <a:pt x="5351" y="1020"/>
                  </a:cubicBezTo>
                  <a:cubicBezTo>
                    <a:pt x="5354" y="1018"/>
                    <a:pt x="5356" y="1018"/>
                    <a:pt x="5357" y="1018"/>
                  </a:cubicBezTo>
                  <a:cubicBezTo>
                    <a:pt x="5360" y="1018"/>
                    <a:pt x="5362" y="1019"/>
                    <a:pt x="5365" y="1019"/>
                  </a:cubicBezTo>
                  <a:cubicBezTo>
                    <a:pt x="5367" y="1019"/>
                    <a:pt x="5369" y="1018"/>
                    <a:pt x="5374" y="1014"/>
                  </a:cubicBezTo>
                  <a:cubicBezTo>
                    <a:pt x="5374" y="1014"/>
                    <a:pt x="5368" y="1008"/>
                    <a:pt x="5368" y="1008"/>
                  </a:cubicBezTo>
                  <a:cubicBezTo>
                    <a:pt x="5368" y="1008"/>
                    <a:pt x="5368" y="1003"/>
                    <a:pt x="5368" y="1003"/>
                  </a:cubicBezTo>
                  <a:cubicBezTo>
                    <a:pt x="5362" y="1003"/>
                    <a:pt x="5362" y="997"/>
                    <a:pt x="5357" y="986"/>
                  </a:cubicBezTo>
                  <a:lnTo>
                    <a:pt x="5357" y="986"/>
                  </a:lnTo>
                  <a:cubicBezTo>
                    <a:pt x="5368" y="992"/>
                    <a:pt x="5374" y="997"/>
                    <a:pt x="5374" y="1003"/>
                  </a:cubicBezTo>
                  <a:cubicBezTo>
                    <a:pt x="5379" y="1003"/>
                    <a:pt x="5390" y="1008"/>
                    <a:pt x="5396" y="1008"/>
                  </a:cubicBezTo>
                  <a:cubicBezTo>
                    <a:pt x="5379" y="1025"/>
                    <a:pt x="5379" y="1042"/>
                    <a:pt x="5368" y="1048"/>
                  </a:cubicBezTo>
                  <a:cubicBezTo>
                    <a:pt x="5379" y="1070"/>
                    <a:pt x="5385" y="1098"/>
                    <a:pt x="5413" y="1104"/>
                  </a:cubicBezTo>
                  <a:cubicBezTo>
                    <a:pt x="5418" y="1109"/>
                    <a:pt x="5407" y="1115"/>
                    <a:pt x="5402" y="1115"/>
                  </a:cubicBezTo>
                  <a:cubicBezTo>
                    <a:pt x="5402" y="1115"/>
                    <a:pt x="5402" y="1109"/>
                    <a:pt x="5396" y="1109"/>
                  </a:cubicBezTo>
                  <a:lnTo>
                    <a:pt x="5396" y="1109"/>
                  </a:lnTo>
                  <a:cubicBezTo>
                    <a:pt x="5402" y="1120"/>
                    <a:pt x="5407" y="1143"/>
                    <a:pt x="5424" y="1143"/>
                  </a:cubicBezTo>
                  <a:cubicBezTo>
                    <a:pt x="5422" y="1148"/>
                    <a:pt x="5420" y="1150"/>
                    <a:pt x="5417" y="1150"/>
                  </a:cubicBezTo>
                  <a:cubicBezTo>
                    <a:pt x="5416" y="1150"/>
                    <a:pt x="5414" y="1149"/>
                    <a:pt x="5413" y="1149"/>
                  </a:cubicBezTo>
                  <a:lnTo>
                    <a:pt x="5413" y="1149"/>
                  </a:lnTo>
                  <a:cubicBezTo>
                    <a:pt x="5411" y="1149"/>
                    <a:pt x="5411" y="1151"/>
                    <a:pt x="5413" y="1160"/>
                  </a:cubicBezTo>
                  <a:lnTo>
                    <a:pt x="5407" y="1160"/>
                  </a:lnTo>
                  <a:cubicBezTo>
                    <a:pt x="5385" y="1199"/>
                    <a:pt x="5458" y="1227"/>
                    <a:pt x="5418" y="1272"/>
                  </a:cubicBezTo>
                  <a:cubicBezTo>
                    <a:pt x="5424" y="1272"/>
                    <a:pt x="5424" y="1272"/>
                    <a:pt x="5430" y="1266"/>
                  </a:cubicBezTo>
                  <a:lnTo>
                    <a:pt x="5430" y="1266"/>
                  </a:lnTo>
                  <a:cubicBezTo>
                    <a:pt x="5413" y="1322"/>
                    <a:pt x="5435" y="1384"/>
                    <a:pt x="5396" y="1434"/>
                  </a:cubicBezTo>
                  <a:cubicBezTo>
                    <a:pt x="5390" y="1445"/>
                    <a:pt x="5402" y="1451"/>
                    <a:pt x="5407" y="1462"/>
                  </a:cubicBezTo>
                  <a:lnTo>
                    <a:pt x="5390" y="1462"/>
                  </a:lnTo>
                  <a:lnTo>
                    <a:pt x="5402" y="1479"/>
                  </a:lnTo>
                  <a:cubicBezTo>
                    <a:pt x="5407" y="1507"/>
                    <a:pt x="5357" y="1507"/>
                    <a:pt x="5368" y="1540"/>
                  </a:cubicBezTo>
                  <a:lnTo>
                    <a:pt x="5379" y="1540"/>
                  </a:lnTo>
                  <a:cubicBezTo>
                    <a:pt x="5374" y="1550"/>
                    <a:pt x="5369" y="1569"/>
                    <a:pt x="5364" y="1569"/>
                  </a:cubicBezTo>
                  <a:cubicBezTo>
                    <a:pt x="5364" y="1569"/>
                    <a:pt x="5363" y="1569"/>
                    <a:pt x="5362" y="1568"/>
                  </a:cubicBezTo>
                  <a:lnTo>
                    <a:pt x="5362" y="1568"/>
                  </a:lnTo>
                  <a:cubicBezTo>
                    <a:pt x="5363" y="1569"/>
                    <a:pt x="5368" y="1574"/>
                    <a:pt x="5362" y="1574"/>
                  </a:cubicBezTo>
                  <a:lnTo>
                    <a:pt x="5357" y="1574"/>
                  </a:lnTo>
                  <a:lnTo>
                    <a:pt x="5357" y="1602"/>
                  </a:lnTo>
                  <a:cubicBezTo>
                    <a:pt x="5353" y="1606"/>
                    <a:pt x="5350" y="1607"/>
                    <a:pt x="5347" y="1607"/>
                  </a:cubicBezTo>
                  <a:cubicBezTo>
                    <a:pt x="5339" y="1607"/>
                    <a:pt x="5333" y="1600"/>
                    <a:pt x="5327" y="1600"/>
                  </a:cubicBezTo>
                  <a:cubicBezTo>
                    <a:pt x="5324" y="1600"/>
                    <a:pt x="5321" y="1602"/>
                    <a:pt x="5318" y="1608"/>
                  </a:cubicBezTo>
                  <a:cubicBezTo>
                    <a:pt x="5312" y="1619"/>
                    <a:pt x="5318" y="1647"/>
                    <a:pt x="5329" y="1647"/>
                  </a:cubicBezTo>
                  <a:cubicBezTo>
                    <a:pt x="5329" y="1643"/>
                    <a:pt x="5332" y="1639"/>
                    <a:pt x="5335" y="1639"/>
                  </a:cubicBezTo>
                  <a:cubicBezTo>
                    <a:pt x="5337" y="1639"/>
                    <a:pt x="5338" y="1640"/>
                    <a:pt x="5340" y="1641"/>
                  </a:cubicBezTo>
                  <a:lnTo>
                    <a:pt x="5340" y="1653"/>
                  </a:lnTo>
                  <a:cubicBezTo>
                    <a:pt x="5346" y="1658"/>
                    <a:pt x="5357" y="1664"/>
                    <a:pt x="5362" y="1669"/>
                  </a:cubicBezTo>
                  <a:lnTo>
                    <a:pt x="5357" y="1669"/>
                  </a:lnTo>
                  <a:lnTo>
                    <a:pt x="5368" y="1681"/>
                  </a:lnTo>
                  <a:lnTo>
                    <a:pt x="5368" y="1675"/>
                  </a:lnTo>
                  <a:cubicBezTo>
                    <a:pt x="5368" y="1675"/>
                    <a:pt x="5368" y="1675"/>
                    <a:pt x="5368" y="1669"/>
                  </a:cubicBezTo>
                  <a:cubicBezTo>
                    <a:pt x="5374" y="1672"/>
                    <a:pt x="5378" y="1674"/>
                    <a:pt x="5383" y="1674"/>
                  </a:cubicBezTo>
                  <a:cubicBezTo>
                    <a:pt x="5388" y="1674"/>
                    <a:pt x="5393" y="1672"/>
                    <a:pt x="5402" y="1669"/>
                  </a:cubicBezTo>
                  <a:lnTo>
                    <a:pt x="5396" y="1647"/>
                  </a:lnTo>
                  <a:lnTo>
                    <a:pt x="5407" y="1647"/>
                  </a:lnTo>
                  <a:lnTo>
                    <a:pt x="5402" y="1658"/>
                  </a:lnTo>
                  <a:cubicBezTo>
                    <a:pt x="5413" y="1658"/>
                    <a:pt x="5413" y="1647"/>
                    <a:pt x="5407" y="1641"/>
                  </a:cubicBezTo>
                  <a:lnTo>
                    <a:pt x="5424" y="1641"/>
                  </a:lnTo>
                  <a:lnTo>
                    <a:pt x="5413" y="1613"/>
                  </a:lnTo>
                  <a:lnTo>
                    <a:pt x="5413" y="1613"/>
                  </a:lnTo>
                  <a:cubicBezTo>
                    <a:pt x="5417" y="1613"/>
                    <a:pt x="5421" y="1623"/>
                    <a:pt x="5425" y="1623"/>
                  </a:cubicBezTo>
                  <a:cubicBezTo>
                    <a:pt x="5427" y="1623"/>
                    <a:pt x="5428" y="1622"/>
                    <a:pt x="5430" y="1619"/>
                  </a:cubicBezTo>
                  <a:cubicBezTo>
                    <a:pt x="5430" y="1608"/>
                    <a:pt x="5413" y="1619"/>
                    <a:pt x="5413" y="1602"/>
                  </a:cubicBezTo>
                  <a:cubicBezTo>
                    <a:pt x="5424" y="1596"/>
                    <a:pt x="5430" y="1602"/>
                    <a:pt x="5430" y="1591"/>
                  </a:cubicBezTo>
                  <a:cubicBezTo>
                    <a:pt x="5435" y="1591"/>
                    <a:pt x="5435" y="1596"/>
                    <a:pt x="5435" y="1602"/>
                  </a:cubicBezTo>
                  <a:cubicBezTo>
                    <a:pt x="5435" y="1591"/>
                    <a:pt x="5446" y="1580"/>
                    <a:pt x="5435" y="1568"/>
                  </a:cubicBezTo>
                  <a:cubicBezTo>
                    <a:pt x="5445" y="1564"/>
                    <a:pt x="5442" y="1545"/>
                    <a:pt x="5457" y="1545"/>
                  </a:cubicBezTo>
                  <a:cubicBezTo>
                    <a:pt x="5459" y="1545"/>
                    <a:pt x="5461" y="1545"/>
                    <a:pt x="5463" y="1546"/>
                  </a:cubicBezTo>
                  <a:cubicBezTo>
                    <a:pt x="5458" y="1540"/>
                    <a:pt x="5452" y="1524"/>
                    <a:pt x="5452" y="1518"/>
                  </a:cubicBezTo>
                  <a:lnTo>
                    <a:pt x="5452" y="1518"/>
                  </a:lnTo>
                  <a:cubicBezTo>
                    <a:pt x="5456" y="1522"/>
                    <a:pt x="5459" y="1524"/>
                    <a:pt x="5461" y="1524"/>
                  </a:cubicBezTo>
                  <a:cubicBezTo>
                    <a:pt x="5470" y="1524"/>
                    <a:pt x="5468" y="1500"/>
                    <a:pt x="5480" y="1500"/>
                  </a:cubicBezTo>
                  <a:cubicBezTo>
                    <a:pt x="5481" y="1500"/>
                    <a:pt x="5483" y="1500"/>
                    <a:pt x="5486" y="1501"/>
                  </a:cubicBezTo>
                  <a:cubicBezTo>
                    <a:pt x="5469" y="1484"/>
                    <a:pt x="5491" y="1456"/>
                    <a:pt x="5480" y="1434"/>
                  </a:cubicBezTo>
                  <a:lnTo>
                    <a:pt x="5480" y="1434"/>
                  </a:lnTo>
                  <a:cubicBezTo>
                    <a:pt x="5486" y="1434"/>
                    <a:pt x="5486" y="1440"/>
                    <a:pt x="5486" y="1440"/>
                  </a:cubicBezTo>
                  <a:cubicBezTo>
                    <a:pt x="5491" y="1428"/>
                    <a:pt x="5497" y="1428"/>
                    <a:pt x="5502" y="1417"/>
                  </a:cubicBezTo>
                  <a:cubicBezTo>
                    <a:pt x="5486" y="1417"/>
                    <a:pt x="5486" y="1395"/>
                    <a:pt x="5474" y="1384"/>
                  </a:cubicBezTo>
                  <a:cubicBezTo>
                    <a:pt x="5478" y="1381"/>
                    <a:pt x="5480" y="1381"/>
                    <a:pt x="5483" y="1381"/>
                  </a:cubicBezTo>
                  <a:cubicBezTo>
                    <a:pt x="5492" y="1381"/>
                    <a:pt x="5495" y="1395"/>
                    <a:pt x="5508" y="1395"/>
                  </a:cubicBezTo>
                  <a:cubicBezTo>
                    <a:pt x="5498" y="1395"/>
                    <a:pt x="5502" y="1372"/>
                    <a:pt x="5490" y="1372"/>
                  </a:cubicBezTo>
                  <a:cubicBezTo>
                    <a:pt x="5488" y="1372"/>
                    <a:pt x="5487" y="1372"/>
                    <a:pt x="5486" y="1372"/>
                  </a:cubicBezTo>
                  <a:cubicBezTo>
                    <a:pt x="5497" y="1361"/>
                    <a:pt x="5491" y="1361"/>
                    <a:pt x="5508" y="1361"/>
                  </a:cubicBezTo>
                  <a:cubicBezTo>
                    <a:pt x="5486" y="1356"/>
                    <a:pt x="5508" y="1350"/>
                    <a:pt x="5491" y="1339"/>
                  </a:cubicBezTo>
                  <a:cubicBezTo>
                    <a:pt x="5508" y="1328"/>
                    <a:pt x="5514" y="1339"/>
                    <a:pt x="5508" y="1322"/>
                  </a:cubicBezTo>
                  <a:cubicBezTo>
                    <a:pt x="5511" y="1319"/>
                    <a:pt x="5513" y="1318"/>
                    <a:pt x="5515" y="1318"/>
                  </a:cubicBezTo>
                  <a:cubicBezTo>
                    <a:pt x="5522" y="1318"/>
                    <a:pt x="5525" y="1328"/>
                    <a:pt x="5525" y="1328"/>
                  </a:cubicBezTo>
                  <a:cubicBezTo>
                    <a:pt x="5525" y="1318"/>
                    <a:pt x="5519" y="1316"/>
                    <a:pt x="5512" y="1316"/>
                  </a:cubicBezTo>
                  <a:cubicBezTo>
                    <a:pt x="5507" y="1316"/>
                    <a:pt x="5501" y="1316"/>
                    <a:pt x="5497" y="1316"/>
                  </a:cubicBezTo>
                  <a:cubicBezTo>
                    <a:pt x="5497" y="1302"/>
                    <a:pt x="5504" y="1302"/>
                    <a:pt x="5511" y="1302"/>
                  </a:cubicBezTo>
                  <a:cubicBezTo>
                    <a:pt x="5514" y="1302"/>
                    <a:pt x="5517" y="1302"/>
                    <a:pt x="5519" y="1300"/>
                  </a:cubicBezTo>
                  <a:cubicBezTo>
                    <a:pt x="5514" y="1283"/>
                    <a:pt x="5502" y="1277"/>
                    <a:pt x="5502" y="1266"/>
                  </a:cubicBezTo>
                  <a:cubicBezTo>
                    <a:pt x="5502" y="1266"/>
                    <a:pt x="5502" y="1264"/>
                    <a:pt x="5504" y="1264"/>
                  </a:cubicBezTo>
                  <a:cubicBezTo>
                    <a:pt x="5505" y="1264"/>
                    <a:pt x="5506" y="1264"/>
                    <a:pt x="5508" y="1266"/>
                  </a:cubicBezTo>
                  <a:cubicBezTo>
                    <a:pt x="5497" y="1249"/>
                    <a:pt x="5508" y="1227"/>
                    <a:pt x="5491" y="1210"/>
                  </a:cubicBezTo>
                  <a:lnTo>
                    <a:pt x="5469" y="1210"/>
                  </a:lnTo>
                  <a:cubicBezTo>
                    <a:pt x="5469" y="1204"/>
                    <a:pt x="5458" y="1199"/>
                    <a:pt x="5469" y="1193"/>
                  </a:cubicBezTo>
                  <a:cubicBezTo>
                    <a:pt x="5469" y="1199"/>
                    <a:pt x="5474" y="1199"/>
                    <a:pt x="5480" y="1199"/>
                  </a:cubicBezTo>
                  <a:lnTo>
                    <a:pt x="5474" y="1193"/>
                  </a:lnTo>
                  <a:cubicBezTo>
                    <a:pt x="5476" y="1192"/>
                    <a:pt x="5477" y="1192"/>
                    <a:pt x="5478" y="1192"/>
                  </a:cubicBezTo>
                  <a:cubicBezTo>
                    <a:pt x="5484" y="1192"/>
                    <a:pt x="5482" y="1204"/>
                    <a:pt x="5491" y="1204"/>
                  </a:cubicBezTo>
                  <a:cubicBezTo>
                    <a:pt x="5486" y="1188"/>
                    <a:pt x="5469" y="1171"/>
                    <a:pt x="5469" y="1160"/>
                  </a:cubicBezTo>
                  <a:cubicBezTo>
                    <a:pt x="5470" y="1159"/>
                    <a:pt x="5471" y="1159"/>
                    <a:pt x="5472" y="1159"/>
                  </a:cubicBezTo>
                  <a:cubicBezTo>
                    <a:pt x="5482" y="1159"/>
                    <a:pt x="5482" y="1176"/>
                    <a:pt x="5486" y="1176"/>
                  </a:cubicBezTo>
                  <a:cubicBezTo>
                    <a:pt x="5487" y="1176"/>
                    <a:pt x="5489" y="1174"/>
                    <a:pt x="5491" y="1171"/>
                  </a:cubicBezTo>
                  <a:lnTo>
                    <a:pt x="5491" y="1188"/>
                  </a:lnTo>
                  <a:cubicBezTo>
                    <a:pt x="5497" y="1183"/>
                    <a:pt x="5499" y="1182"/>
                    <a:pt x="5500" y="1182"/>
                  </a:cubicBezTo>
                  <a:lnTo>
                    <a:pt x="5500" y="1182"/>
                  </a:lnTo>
                  <a:cubicBezTo>
                    <a:pt x="5502" y="1182"/>
                    <a:pt x="5498" y="1188"/>
                    <a:pt x="5501" y="1188"/>
                  </a:cubicBezTo>
                  <a:cubicBezTo>
                    <a:pt x="5503" y="1188"/>
                    <a:pt x="5507" y="1186"/>
                    <a:pt x="5514" y="1182"/>
                  </a:cubicBezTo>
                  <a:cubicBezTo>
                    <a:pt x="5514" y="1160"/>
                    <a:pt x="5502" y="1160"/>
                    <a:pt x="5502" y="1132"/>
                  </a:cubicBezTo>
                  <a:cubicBezTo>
                    <a:pt x="5500" y="1130"/>
                    <a:pt x="5498" y="1130"/>
                    <a:pt x="5497" y="1130"/>
                  </a:cubicBezTo>
                  <a:cubicBezTo>
                    <a:pt x="5492" y="1130"/>
                    <a:pt x="5490" y="1133"/>
                    <a:pt x="5486" y="1133"/>
                  </a:cubicBezTo>
                  <a:cubicBezTo>
                    <a:pt x="5484" y="1133"/>
                    <a:pt x="5482" y="1133"/>
                    <a:pt x="5480" y="1132"/>
                  </a:cubicBezTo>
                  <a:cubicBezTo>
                    <a:pt x="5458" y="1098"/>
                    <a:pt x="5514" y="1098"/>
                    <a:pt x="5491" y="1076"/>
                  </a:cubicBezTo>
                  <a:cubicBezTo>
                    <a:pt x="5480" y="1070"/>
                    <a:pt x="5458" y="1076"/>
                    <a:pt x="5463" y="1053"/>
                  </a:cubicBezTo>
                  <a:lnTo>
                    <a:pt x="5480" y="1053"/>
                  </a:lnTo>
                  <a:cubicBezTo>
                    <a:pt x="5480" y="1031"/>
                    <a:pt x="5452" y="1048"/>
                    <a:pt x="5458" y="1020"/>
                  </a:cubicBezTo>
                  <a:lnTo>
                    <a:pt x="5458" y="1020"/>
                  </a:lnTo>
                  <a:cubicBezTo>
                    <a:pt x="5469" y="1025"/>
                    <a:pt x="5469" y="1036"/>
                    <a:pt x="5469" y="1036"/>
                  </a:cubicBezTo>
                  <a:cubicBezTo>
                    <a:pt x="5480" y="1014"/>
                    <a:pt x="5458" y="1025"/>
                    <a:pt x="5452" y="1014"/>
                  </a:cubicBezTo>
                  <a:lnTo>
                    <a:pt x="5469" y="1008"/>
                  </a:lnTo>
                  <a:cubicBezTo>
                    <a:pt x="5458" y="980"/>
                    <a:pt x="5435" y="958"/>
                    <a:pt x="5424" y="936"/>
                  </a:cubicBezTo>
                  <a:cubicBezTo>
                    <a:pt x="5430" y="936"/>
                    <a:pt x="5435" y="936"/>
                    <a:pt x="5435" y="930"/>
                  </a:cubicBezTo>
                  <a:cubicBezTo>
                    <a:pt x="5413" y="902"/>
                    <a:pt x="5407" y="863"/>
                    <a:pt x="5396" y="824"/>
                  </a:cubicBezTo>
                  <a:lnTo>
                    <a:pt x="5374" y="824"/>
                  </a:lnTo>
                  <a:cubicBezTo>
                    <a:pt x="5374" y="818"/>
                    <a:pt x="5379" y="812"/>
                    <a:pt x="5379" y="812"/>
                  </a:cubicBezTo>
                  <a:cubicBezTo>
                    <a:pt x="5379" y="810"/>
                    <a:pt x="5379" y="809"/>
                    <a:pt x="5378" y="809"/>
                  </a:cubicBezTo>
                  <a:cubicBezTo>
                    <a:pt x="5376" y="809"/>
                    <a:pt x="5372" y="818"/>
                    <a:pt x="5368" y="818"/>
                  </a:cubicBezTo>
                  <a:cubicBezTo>
                    <a:pt x="5363" y="813"/>
                    <a:pt x="5366" y="805"/>
                    <a:pt x="5370" y="805"/>
                  </a:cubicBezTo>
                  <a:cubicBezTo>
                    <a:pt x="5371" y="805"/>
                    <a:pt x="5372" y="805"/>
                    <a:pt x="5372" y="806"/>
                  </a:cubicBezTo>
                  <a:lnTo>
                    <a:pt x="5372" y="806"/>
                  </a:lnTo>
                  <a:cubicBezTo>
                    <a:pt x="5349" y="789"/>
                    <a:pt x="5312" y="767"/>
                    <a:pt x="5306" y="740"/>
                  </a:cubicBezTo>
                  <a:lnTo>
                    <a:pt x="5312" y="740"/>
                  </a:lnTo>
                  <a:cubicBezTo>
                    <a:pt x="5309" y="731"/>
                    <a:pt x="5301" y="731"/>
                    <a:pt x="5293" y="731"/>
                  </a:cubicBezTo>
                  <a:cubicBezTo>
                    <a:pt x="5285" y="731"/>
                    <a:pt x="5278" y="731"/>
                    <a:pt x="5278" y="723"/>
                  </a:cubicBezTo>
                  <a:cubicBezTo>
                    <a:pt x="5256" y="689"/>
                    <a:pt x="5211" y="667"/>
                    <a:pt x="5200" y="633"/>
                  </a:cubicBezTo>
                  <a:cubicBezTo>
                    <a:pt x="5198" y="634"/>
                    <a:pt x="5196" y="635"/>
                    <a:pt x="5194" y="635"/>
                  </a:cubicBezTo>
                  <a:cubicBezTo>
                    <a:pt x="5184" y="635"/>
                    <a:pt x="5175" y="616"/>
                    <a:pt x="5165" y="616"/>
                  </a:cubicBezTo>
                  <a:cubicBezTo>
                    <a:pt x="5162" y="616"/>
                    <a:pt x="5159" y="617"/>
                    <a:pt x="5155" y="622"/>
                  </a:cubicBezTo>
                  <a:cubicBezTo>
                    <a:pt x="5144" y="594"/>
                    <a:pt x="5150" y="594"/>
                    <a:pt x="5127" y="572"/>
                  </a:cubicBezTo>
                  <a:cubicBezTo>
                    <a:pt x="5126" y="569"/>
                    <a:pt x="5123" y="568"/>
                    <a:pt x="5121" y="568"/>
                  </a:cubicBezTo>
                  <a:cubicBezTo>
                    <a:pt x="5115" y="568"/>
                    <a:pt x="5106" y="573"/>
                    <a:pt x="5099" y="573"/>
                  </a:cubicBezTo>
                  <a:cubicBezTo>
                    <a:pt x="5097" y="573"/>
                    <a:pt x="5095" y="572"/>
                    <a:pt x="5094" y="572"/>
                  </a:cubicBezTo>
                  <a:lnTo>
                    <a:pt x="5099" y="560"/>
                  </a:lnTo>
                  <a:lnTo>
                    <a:pt x="5099" y="560"/>
                  </a:lnTo>
                  <a:lnTo>
                    <a:pt x="5082" y="566"/>
                  </a:lnTo>
                  <a:lnTo>
                    <a:pt x="5082" y="549"/>
                  </a:lnTo>
                  <a:lnTo>
                    <a:pt x="5071" y="549"/>
                  </a:lnTo>
                  <a:cubicBezTo>
                    <a:pt x="5077" y="549"/>
                    <a:pt x="5077" y="555"/>
                    <a:pt x="5071" y="560"/>
                  </a:cubicBezTo>
                  <a:cubicBezTo>
                    <a:pt x="5054" y="555"/>
                    <a:pt x="5043" y="532"/>
                    <a:pt x="5043" y="527"/>
                  </a:cubicBezTo>
                  <a:cubicBezTo>
                    <a:pt x="5032" y="527"/>
                    <a:pt x="5021" y="521"/>
                    <a:pt x="5004" y="521"/>
                  </a:cubicBezTo>
                  <a:cubicBezTo>
                    <a:pt x="5007" y="518"/>
                    <a:pt x="5010" y="517"/>
                    <a:pt x="5013" y="516"/>
                  </a:cubicBezTo>
                  <a:lnTo>
                    <a:pt x="5013" y="516"/>
                  </a:lnTo>
                  <a:cubicBezTo>
                    <a:pt x="5013" y="516"/>
                    <a:pt x="5014" y="516"/>
                    <a:pt x="5015" y="516"/>
                  </a:cubicBezTo>
                  <a:cubicBezTo>
                    <a:pt x="5016" y="516"/>
                    <a:pt x="5018" y="516"/>
                    <a:pt x="5021" y="516"/>
                  </a:cubicBezTo>
                  <a:cubicBezTo>
                    <a:pt x="5018" y="516"/>
                    <a:pt x="5015" y="516"/>
                    <a:pt x="5013" y="516"/>
                  </a:cubicBezTo>
                  <a:lnTo>
                    <a:pt x="5013" y="516"/>
                  </a:lnTo>
                  <a:cubicBezTo>
                    <a:pt x="5006" y="514"/>
                    <a:pt x="5014" y="503"/>
                    <a:pt x="5004" y="503"/>
                  </a:cubicBezTo>
                  <a:cubicBezTo>
                    <a:pt x="5003" y="503"/>
                    <a:pt x="5001" y="504"/>
                    <a:pt x="4998" y="504"/>
                  </a:cubicBezTo>
                  <a:cubicBezTo>
                    <a:pt x="4998" y="510"/>
                    <a:pt x="4993" y="516"/>
                    <a:pt x="4993" y="516"/>
                  </a:cubicBezTo>
                  <a:cubicBezTo>
                    <a:pt x="4987" y="504"/>
                    <a:pt x="4970" y="499"/>
                    <a:pt x="4954" y="493"/>
                  </a:cubicBezTo>
                  <a:lnTo>
                    <a:pt x="4959" y="488"/>
                  </a:lnTo>
                  <a:cubicBezTo>
                    <a:pt x="4931" y="476"/>
                    <a:pt x="4898" y="471"/>
                    <a:pt x="4864" y="465"/>
                  </a:cubicBezTo>
                  <a:lnTo>
                    <a:pt x="4864" y="465"/>
                  </a:lnTo>
                  <a:cubicBezTo>
                    <a:pt x="4875" y="476"/>
                    <a:pt x="4870" y="488"/>
                    <a:pt x="4858" y="488"/>
                  </a:cubicBezTo>
                  <a:lnTo>
                    <a:pt x="4858" y="485"/>
                  </a:lnTo>
                  <a:lnTo>
                    <a:pt x="4858" y="485"/>
                  </a:lnTo>
                  <a:cubicBezTo>
                    <a:pt x="4857" y="486"/>
                    <a:pt x="4855" y="487"/>
                    <a:pt x="4853" y="488"/>
                  </a:cubicBezTo>
                  <a:cubicBezTo>
                    <a:pt x="4842" y="488"/>
                    <a:pt x="4847" y="471"/>
                    <a:pt x="4858" y="471"/>
                  </a:cubicBezTo>
                  <a:lnTo>
                    <a:pt x="4842" y="471"/>
                  </a:lnTo>
                  <a:cubicBezTo>
                    <a:pt x="4842" y="465"/>
                    <a:pt x="4847" y="465"/>
                    <a:pt x="4847" y="460"/>
                  </a:cubicBezTo>
                  <a:lnTo>
                    <a:pt x="4847" y="460"/>
                  </a:lnTo>
                  <a:cubicBezTo>
                    <a:pt x="4847" y="460"/>
                    <a:pt x="4846" y="460"/>
                    <a:pt x="4845" y="460"/>
                  </a:cubicBezTo>
                  <a:cubicBezTo>
                    <a:pt x="4840" y="460"/>
                    <a:pt x="4831" y="449"/>
                    <a:pt x="4822" y="449"/>
                  </a:cubicBezTo>
                  <a:cubicBezTo>
                    <a:pt x="4819" y="449"/>
                    <a:pt x="4816" y="450"/>
                    <a:pt x="4814" y="454"/>
                  </a:cubicBezTo>
                  <a:lnTo>
                    <a:pt x="4814" y="448"/>
                  </a:lnTo>
                  <a:cubicBezTo>
                    <a:pt x="4802" y="447"/>
                    <a:pt x="4793" y="446"/>
                    <a:pt x="4785" y="446"/>
                  </a:cubicBezTo>
                  <a:cubicBezTo>
                    <a:pt x="4768" y="446"/>
                    <a:pt x="4754" y="448"/>
                    <a:pt x="4735" y="448"/>
                  </a:cubicBezTo>
                  <a:cubicBezTo>
                    <a:pt x="4735" y="460"/>
                    <a:pt x="4724" y="460"/>
                    <a:pt x="4718" y="465"/>
                  </a:cubicBezTo>
                  <a:cubicBezTo>
                    <a:pt x="4702" y="465"/>
                    <a:pt x="4679" y="454"/>
                    <a:pt x="4657" y="454"/>
                  </a:cubicBezTo>
                  <a:cubicBezTo>
                    <a:pt x="4640" y="465"/>
                    <a:pt x="4651" y="465"/>
                    <a:pt x="4646" y="476"/>
                  </a:cubicBezTo>
                  <a:cubicBezTo>
                    <a:pt x="4640" y="465"/>
                    <a:pt x="4618" y="465"/>
                    <a:pt x="4629" y="454"/>
                  </a:cubicBezTo>
                  <a:lnTo>
                    <a:pt x="4629" y="454"/>
                  </a:lnTo>
                  <a:cubicBezTo>
                    <a:pt x="4601" y="460"/>
                    <a:pt x="4595" y="465"/>
                    <a:pt x="4562" y="476"/>
                  </a:cubicBezTo>
                  <a:cubicBezTo>
                    <a:pt x="4567" y="482"/>
                    <a:pt x="4567" y="482"/>
                    <a:pt x="4567" y="488"/>
                  </a:cubicBezTo>
                  <a:cubicBezTo>
                    <a:pt x="4562" y="488"/>
                    <a:pt x="4550" y="488"/>
                    <a:pt x="4550" y="482"/>
                  </a:cubicBezTo>
                  <a:lnTo>
                    <a:pt x="4556" y="476"/>
                  </a:lnTo>
                  <a:lnTo>
                    <a:pt x="4556" y="476"/>
                  </a:lnTo>
                  <a:cubicBezTo>
                    <a:pt x="4546" y="485"/>
                    <a:pt x="4532" y="487"/>
                    <a:pt x="4518" y="487"/>
                  </a:cubicBezTo>
                  <a:cubicBezTo>
                    <a:pt x="4502" y="487"/>
                    <a:pt x="4484" y="484"/>
                    <a:pt x="4469" y="484"/>
                  </a:cubicBezTo>
                  <a:cubicBezTo>
                    <a:pt x="4454" y="484"/>
                    <a:pt x="4440" y="487"/>
                    <a:pt x="4433" y="499"/>
                  </a:cubicBezTo>
                  <a:lnTo>
                    <a:pt x="4405" y="521"/>
                  </a:lnTo>
                  <a:cubicBezTo>
                    <a:pt x="4403" y="522"/>
                    <a:pt x="4402" y="522"/>
                    <a:pt x="4401" y="522"/>
                  </a:cubicBezTo>
                  <a:cubicBezTo>
                    <a:pt x="4398" y="522"/>
                    <a:pt x="4409" y="510"/>
                    <a:pt x="4399" y="510"/>
                  </a:cubicBezTo>
                  <a:lnTo>
                    <a:pt x="4399" y="510"/>
                  </a:lnTo>
                  <a:cubicBezTo>
                    <a:pt x="4377" y="544"/>
                    <a:pt x="4343" y="532"/>
                    <a:pt x="4326" y="560"/>
                  </a:cubicBezTo>
                  <a:cubicBezTo>
                    <a:pt x="4321" y="559"/>
                    <a:pt x="4317" y="558"/>
                    <a:pt x="4312" y="558"/>
                  </a:cubicBezTo>
                  <a:cubicBezTo>
                    <a:pt x="4276" y="558"/>
                    <a:pt x="4255" y="613"/>
                    <a:pt x="4220" y="628"/>
                  </a:cubicBezTo>
                  <a:lnTo>
                    <a:pt x="4231" y="628"/>
                  </a:lnTo>
                  <a:cubicBezTo>
                    <a:pt x="4231" y="638"/>
                    <a:pt x="4227" y="640"/>
                    <a:pt x="4223" y="640"/>
                  </a:cubicBezTo>
                  <a:cubicBezTo>
                    <a:pt x="4220" y="640"/>
                    <a:pt x="4217" y="639"/>
                    <a:pt x="4214" y="639"/>
                  </a:cubicBezTo>
                  <a:lnTo>
                    <a:pt x="4214" y="639"/>
                  </a:lnTo>
                  <a:cubicBezTo>
                    <a:pt x="4217" y="642"/>
                    <a:pt x="4220" y="642"/>
                    <a:pt x="4222" y="642"/>
                  </a:cubicBezTo>
                  <a:cubicBezTo>
                    <a:pt x="4224" y="642"/>
                    <a:pt x="4225" y="642"/>
                    <a:pt x="4225" y="644"/>
                  </a:cubicBezTo>
                  <a:cubicBezTo>
                    <a:pt x="4186" y="712"/>
                    <a:pt x="4153" y="790"/>
                    <a:pt x="4153" y="868"/>
                  </a:cubicBezTo>
                  <a:cubicBezTo>
                    <a:pt x="4153" y="896"/>
                    <a:pt x="4197" y="880"/>
                    <a:pt x="4186" y="913"/>
                  </a:cubicBezTo>
                  <a:lnTo>
                    <a:pt x="4169" y="908"/>
                  </a:lnTo>
                  <a:lnTo>
                    <a:pt x="4169" y="908"/>
                  </a:lnTo>
                  <a:cubicBezTo>
                    <a:pt x="4192" y="952"/>
                    <a:pt x="4192" y="1008"/>
                    <a:pt x="4225" y="1053"/>
                  </a:cubicBezTo>
                  <a:cubicBezTo>
                    <a:pt x="4223" y="1050"/>
                    <a:pt x="4220" y="1050"/>
                    <a:pt x="4218" y="1050"/>
                  </a:cubicBezTo>
                  <a:cubicBezTo>
                    <a:pt x="4216" y="1050"/>
                    <a:pt x="4214" y="1050"/>
                    <a:pt x="4214" y="1048"/>
                  </a:cubicBezTo>
                  <a:lnTo>
                    <a:pt x="4214" y="1048"/>
                  </a:lnTo>
                  <a:cubicBezTo>
                    <a:pt x="4209" y="1058"/>
                    <a:pt x="4222" y="1077"/>
                    <a:pt x="4233" y="1077"/>
                  </a:cubicBezTo>
                  <a:cubicBezTo>
                    <a:pt x="4234" y="1077"/>
                    <a:pt x="4235" y="1076"/>
                    <a:pt x="4237" y="1076"/>
                  </a:cubicBezTo>
                  <a:lnTo>
                    <a:pt x="4237" y="1076"/>
                  </a:lnTo>
                  <a:cubicBezTo>
                    <a:pt x="4237" y="1087"/>
                    <a:pt x="4225" y="1081"/>
                    <a:pt x="4225" y="1087"/>
                  </a:cubicBezTo>
                  <a:cubicBezTo>
                    <a:pt x="4225" y="1104"/>
                    <a:pt x="4248" y="1109"/>
                    <a:pt x="4242" y="1115"/>
                  </a:cubicBezTo>
                  <a:cubicBezTo>
                    <a:pt x="4241" y="1117"/>
                    <a:pt x="4239" y="1117"/>
                    <a:pt x="4239" y="1117"/>
                  </a:cubicBezTo>
                  <a:lnTo>
                    <a:pt x="4239" y="1117"/>
                  </a:lnTo>
                  <a:cubicBezTo>
                    <a:pt x="4238" y="1116"/>
                    <a:pt x="4237" y="1115"/>
                    <a:pt x="4237" y="1115"/>
                  </a:cubicBezTo>
                  <a:lnTo>
                    <a:pt x="4237" y="1115"/>
                  </a:lnTo>
                  <a:cubicBezTo>
                    <a:pt x="4237" y="1115"/>
                    <a:pt x="4237" y="1117"/>
                    <a:pt x="4238" y="1117"/>
                  </a:cubicBezTo>
                  <a:cubicBezTo>
                    <a:pt x="4238" y="1117"/>
                    <a:pt x="4239" y="1117"/>
                    <a:pt x="4239" y="1117"/>
                  </a:cubicBezTo>
                  <a:lnTo>
                    <a:pt x="4239" y="1117"/>
                  </a:lnTo>
                  <a:cubicBezTo>
                    <a:pt x="4242" y="1123"/>
                    <a:pt x="4246" y="1135"/>
                    <a:pt x="4250" y="1135"/>
                  </a:cubicBezTo>
                  <a:cubicBezTo>
                    <a:pt x="4251" y="1135"/>
                    <a:pt x="4252" y="1134"/>
                    <a:pt x="4254" y="1132"/>
                  </a:cubicBezTo>
                  <a:cubicBezTo>
                    <a:pt x="4254" y="1148"/>
                    <a:pt x="4276" y="1160"/>
                    <a:pt x="4270" y="1176"/>
                  </a:cubicBezTo>
                  <a:cubicBezTo>
                    <a:pt x="4286" y="1176"/>
                    <a:pt x="4282" y="1200"/>
                    <a:pt x="4294" y="1200"/>
                  </a:cubicBezTo>
                  <a:cubicBezTo>
                    <a:pt x="4295" y="1200"/>
                    <a:pt x="4297" y="1199"/>
                    <a:pt x="4298" y="1199"/>
                  </a:cubicBezTo>
                  <a:lnTo>
                    <a:pt x="4298" y="1199"/>
                  </a:lnTo>
                  <a:cubicBezTo>
                    <a:pt x="4293" y="1204"/>
                    <a:pt x="4293" y="1204"/>
                    <a:pt x="4293" y="1210"/>
                  </a:cubicBezTo>
                  <a:cubicBezTo>
                    <a:pt x="4282" y="1199"/>
                    <a:pt x="4276" y="1193"/>
                    <a:pt x="4270" y="1182"/>
                  </a:cubicBezTo>
                  <a:cubicBezTo>
                    <a:pt x="4259" y="1171"/>
                    <a:pt x="4254" y="1160"/>
                    <a:pt x="4248" y="1148"/>
                  </a:cubicBezTo>
                  <a:lnTo>
                    <a:pt x="4259" y="1148"/>
                  </a:lnTo>
                  <a:cubicBezTo>
                    <a:pt x="4248" y="1143"/>
                    <a:pt x="4237" y="1137"/>
                    <a:pt x="4231" y="1120"/>
                  </a:cubicBezTo>
                  <a:cubicBezTo>
                    <a:pt x="4225" y="1115"/>
                    <a:pt x="4203" y="1098"/>
                    <a:pt x="4192" y="1081"/>
                  </a:cubicBezTo>
                  <a:lnTo>
                    <a:pt x="4192" y="1081"/>
                  </a:lnTo>
                  <a:lnTo>
                    <a:pt x="4209" y="1087"/>
                  </a:lnTo>
                  <a:cubicBezTo>
                    <a:pt x="4169" y="1031"/>
                    <a:pt x="4125" y="1020"/>
                    <a:pt x="4080" y="986"/>
                  </a:cubicBezTo>
                  <a:cubicBezTo>
                    <a:pt x="4097" y="969"/>
                    <a:pt x="4063" y="924"/>
                    <a:pt x="4041" y="908"/>
                  </a:cubicBezTo>
                  <a:lnTo>
                    <a:pt x="4046" y="902"/>
                  </a:lnTo>
                  <a:cubicBezTo>
                    <a:pt x="3990" y="846"/>
                    <a:pt x="3929" y="824"/>
                    <a:pt x="3867" y="784"/>
                  </a:cubicBezTo>
                  <a:cubicBezTo>
                    <a:pt x="3845" y="740"/>
                    <a:pt x="3753" y="685"/>
                    <a:pt x="3691" y="641"/>
                  </a:cubicBezTo>
                  <a:lnTo>
                    <a:pt x="3691" y="641"/>
                  </a:lnTo>
                  <a:cubicBezTo>
                    <a:pt x="3693" y="644"/>
                    <a:pt x="3688" y="647"/>
                    <a:pt x="3680" y="647"/>
                  </a:cubicBezTo>
                  <a:cubicBezTo>
                    <a:pt x="3675" y="647"/>
                    <a:pt x="3670" y="646"/>
                    <a:pt x="3665" y="644"/>
                  </a:cubicBezTo>
                  <a:cubicBezTo>
                    <a:pt x="3654" y="633"/>
                    <a:pt x="3621" y="633"/>
                    <a:pt x="3632" y="616"/>
                  </a:cubicBezTo>
                  <a:lnTo>
                    <a:pt x="3632" y="616"/>
                  </a:lnTo>
                  <a:lnTo>
                    <a:pt x="3637" y="622"/>
                  </a:lnTo>
                  <a:cubicBezTo>
                    <a:pt x="3637" y="600"/>
                    <a:pt x="3598" y="583"/>
                    <a:pt x="3576" y="572"/>
                  </a:cubicBezTo>
                  <a:lnTo>
                    <a:pt x="3565" y="583"/>
                  </a:lnTo>
                  <a:lnTo>
                    <a:pt x="3559" y="588"/>
                  </a:lnTo>
                  <a:cubicBezTo>
                    <a:pt x="3559" y="583"/>
                    <a:pt x="3559" y="577"/>
                    <a:pt x="3553" y="577"/>
                  </a:cubicBezTo>
                  <a:lnTo>
                    <a:pt x="3553" y="577"/>
                  </a:lnTo>
                  <a:cubicBezTo>
                    <a:pt x="3559" y="577"/>
                    <a:pt x="3559" y="583"/>
                    <a:pt x="3565" y="583"/>
                  </a:cubicBezTo>
                  <a:cubicBezTo>
                    <a:pt x="3559" y="577"/>
                    <a:pt x="3553" y="577"/>
                    <a:pt x="3553" y="572"/>
                  </a:cubicBezTo>
                  <a:lnTo>
                    <a:pt x="3553" y="572"/>
                  </a:lnTo>
                  <a:cubicBezTo>
                    <a:pt x="3559" y="572"/>
                    <a:pt x="3563" y="573"/>
                    <a:pt x="3565" y="573"/>
                  </a:cubicBezTo>
                  <a:cubicBezTo>
                    <a:pt x="3567" y="573"/>
                    <a:pt x="3567" y="572"/>
                    <a:pt x="3565" y="566"/>
                  </a:cubicBezTo>
                  <a:lnTo>
                    <a:pt x="3565" y="566"/>
                  </a:lnTo>
                  <a:cubicBezTo>
                    <a:pt x="3570" y="566"/>
                    <a:pt x="3570" y="572"/>
                    <a:pt x="3576" y="572"/>
                  </a:cubicBezTo>
                  <a:cubicBezTo>
                    <a:pt x="3570" y="566"/>
                    <a:pt x="3576" y="560"/>
                    <a:pt x="3570" y="555"/>
                  </a:cubicBezTo>
                  <a:cubicBezTo>
                    <a:pt x="3579" y="555"/>
                    <a:pt x="3574" y="548"/>
                    <a:pt x="3580" y="548"/>
                  </a:cubicBezTo>
                  <a:cubicBezTo>
                    <a:pt x="3581" y="548"/>
                    <a:pt x="3582" y="548"/>
                    <a:pt x="3584" y="548"/>
                  </a:cubicBezTo>
                  <a:lnTo>
                    <a:pt x="3584" y="548"/>
                  </a:lnTo>
                  <a:cubicBezTo>
                    <a:pt x="3580" y="546"/>
                    <a:pt x="3576" y="538"/>
                    <a:pt x="3576" y="538"/>
                  </a:cubicBezTo>
                  <a:lnTo>
                    <a:pt x="3576" y="538"/>
                  </a:lnTo>
                  <a:cubicBezTo>
                    <a:pt x="3581" y="541"/>
                    <a:pt x="3584" y="542"/>
                    <a:pt x="3586" y="542"/>
                  </a:cubicBezTo>
                  <a:cubicBezTo>
                    <a:pt x="3588" y="542"/>
                    <a:pt x="3590" y="541"/>
                    <a:pt x="3593" y="538"/>
                  </a:cubicBezTo>
                  <a:lnTo>
                    <a:pt x="3593" y="538"/>
                  </a:lnTo>
                  <a:cubicBezTo>
                    <a:pt x="3593" y="538"/>
                    <a:pt x="3593" y="538"/>
                    <a:pt x="3593" y="538"/>
                  </a:cubicBezTo>
                  <a:cubicBezTo>
                    <a:pt x="3593" y="544"/>
                    <a:pt x="3593" y="544"/>
                    <a:pt x="3593" y="549"/>
                  </a:cubicBezTo>
                  <a:cubicBezTo>
                    <a:pt x="3593" y="544"/>
                    <a:pt x="3598" y="544"/>
                    <a:pt x="3598" y="538"/>
                  </a:cubicBezTo>
                  <a:cubicBezTo>
                    <a:pt x="3604" y="538"/>
                    <a:pt x="3604" y="538"/>
                    <a:pt x="3609" y="544"/>
                  </a:cubicBezTo>
                  <a:cubicBezTo>
                    <a:pt x="3604" y="538"/>
                    <a:pt x="3604" y="538"/>
                    <a:pt x="3604" y="538"/>
                  </a:cubicBezTo>
                  <a:cubicBezTo>
                    <a:pt x="3604" y="532"/>
                    <a:pt x="3609" y="532"/>
                    <a:pt x="3609" y="532"/>
                  </a:cubicBezTo>
                  <a:cubicBezTo>
                    <a:pt x="3609" y="532"/>
                    <a:pt x="3609" y="538"/>
                    <a:pt x="3609" y="538"/>
                  </a:cubicBezTo>
                  <a:cubicBezTo>
                    <a:pt x="3613" y="535"/>
                    <a:pt x="3616" y="534"/>
                    <a:pt x="3618" y="534"/>
                  </a:cubicBezTo>
                  <a:cubicBezTo>
                    <a:pt x="3621" y="534"/>
                    <a:pt x="3624" y="535"/>
                    <a:pt x="3626" y="535"/>
                  </a:cubicBezTo>
                  <a:cubicBezTo>
                    <a:pt x="3630" y="535"/>
                    <a:pt x="3633" y="533"/>
                    <a:pt x="3637" y="527"/>
                  </a:cubicBezTo>
                  <a:cubicBezTo>
                    <a:pt x="3637" y="532"/>
                    <a:pt x="3637" y="532"/>
                    <a:pt x="3637" y="532"/>
                  </a:cubicBezTo>
                  <a:cubicBezTo>
                    <a:pt x="3637" y="527"/>
                    <a:pt x="3637" y="516"/>
                    <a:pt x="3643" y="510"/>
                  </a:cubicBezTo>
                  <a:cubicBezTo>
                    <a:pt x="3643" y="510"/>
                    <a:pt x="3644" y="509"/>
                    <a:pt x="3646" y="509"/>
                  </a:cubicBezTo>
                  <a:cubicBezTo>
                    <a:pt x="3647" y="509"/>
                    <a:pt x="3649" y="510"/>
                    <a:pt x="3649" y="516"/>
                  </a:cubicBezTo>
                  <a:cubicBezTo>
                    <a:pt x="3649" y="514"/>
                    <a:pt x="3648" y="513"/>
                    <a:pt x="3647" y="513"/>
                  </a:cubicBezTo>
                  <a:cubicBezTo>
                    <a:pt x="3646" y="513"/>
                    <a:pt x="3643" y="517"/>
                    <a:pt x="3643" y="521"/>
                  </a:cubicBezTo>
                  <a:lnTo>
                    <a:pt x="3649" y="516"/>
                  </a:lnTo>
                  <a:lnTo>
                    <a:pt x="3649" y="516"/>
                  </a:lnTo>
                  <a:cubicBezTo>
                    <a:pt x="3643" y="532"/>
                    <a:pt x="3643" y="521"/>
                    <a:pt x="3637" y="532"/>
                  </a:cubicBezTo>
                  <a:cubicBezTo>
                    <a:pt x="3642" y="528"/>
                    <a:pt x="3650" y="520"/>
                    <a:pt x="3656" y="520"/>
                  </a:cubicBezTo>
                  <a:cubicBezTo>
                    <a:pt x="3658" y="520"/>
                    <a:pt x="3659" y="520"/>
                    <a:pt x="3660" y="521"/>
                  </a:cubicBezTo>
                  <a:cubicBezTo>
                    <a:pt x="3654" y="538"/>
                    <a:pt x="3649" y="527"/>
                    <a:pt x="3649" y="538"/>
                  </a:cubicBezTo>
                  <a:lnTo>
                    <a:pt x="3643" y="532"/>
                  </a:lnTo>
                  <a:cubicBezTo>
                    <a:pt x="3643" y="542"/>
                    <a:pt x="3642" y="544"/>
                    <a:pt x="3641" y="544"/>
                  </a:cubicBezTo>
                  <a:cubicBezTo>
                    <a:pt x="3641" y="544"/>
                    <a:pt x="3640" y="543"/>
                    <a:pt x="3639" y="543"/>
                  </a:cubicBezTo>
                  <a:cubicBezTo>
                    <a:pt x="3638" y="543"/>
                    <a:pt x="3637" y="545"/>
                    <a:pt x="3637" y="555"/>
                  </a:cubicBezTo>
                  <a:cubicBezTo>
                    <a:pt x="3640" y="559"/>
                    <a:pt x="3642" y="560"/>
                    <a:pt x="3644" y="560"/>
                  </a:cubicBezTo>
                  <a:cubicBezTo>
                    <a:pt x="3647" y="560"/>
                    <a:pt x="3649" y="559"/>
                    <a:pt x="3653" y="559"/>
                  </a:cubicBezTo>
                  <a:cubicBezTo>
                    <a:pt x="3655" y="559"/>
                    <a:pt x="3657" y="559"/>
                    <a:pt x="3660" y="560"/>
                  </a:cubicBezTo>
                  <a:cubicBezTo>
                    <a:pt x="3665" y="549"/>
                    <a:pt x="3660" y="549"/>
                    <a:pt x="3665" y="538"/>
                  </a:cubicBezTo>
                  <a:cubicBezTo>
                    <a:pt x="3667" y="537"/>
                    <a:pt x="3668" y="536"/>
                    <a:pt x="3669" y="536"/>
                  </a:cubicBezTo>
                  <a:cubicBezTo>
                    <a:pt x="3678" y="536"/>
                    <a:pt x="3670" y="569"/>
                    <a:pt x="3677" y="569"/>
                  </a:cubicBezTo>
                  <a:cubicBezTo>
                    <a:pt x="3678" y="569"/>
                    <a:pt x="3680" y="568"/>
                    <a:pt x="3682" y="566"/>
                  </a:cubicBezTo>
                  <a:cubicBezTo>
                    <a:pt x="3687" y="557"/>
                    <a:pt x="3691" y="546"/>
                    <a:pt x="3698" y="546"/>
                  </a:cubicBezTo>
                  <a:cubicBezTo>
                    <a:pt x="3700" y="546"/>
                    <a:pt x="3702" y="547"/>
                    <a:pt x="3705" y="549"/>
                  </a:cubicBezTo>
                  <a:lnTo>
                    <a:pt x="3699" y="566"/>
                  </a:lnTo>
                  <a:cubicBezTo>
                    <a:pt x="3700" y="567"/>
                    <a:pt x="3701" y="567"/>
                    <a:pt x="3702" y="567"/>
                  </a:cubicBezTo>
                  <a:cubicBezTo>
                    <a:pt x="3708" y="567"/>
                    <a:pt x="3710" y="555"/>
                    <a:pt x="3715" y="555"/>
                  </a:cubicBezTo>
                  <a:cubicBezTo>
                    <a:pt x="3717" y="555"/>
                    <a:pt x="3719" y="556"/>
                    <a:pt x="3721" y="560"/>
                  </a:cubicBezTo>
                  <a:cubicBezTo>
                    <a:pt x="3721" y="563"/>
                    <a:pt x="3719" y="563"/>
                    <a:pt x="3716" y="563"/>
                  </a:cubicBezTo>
                  <a:cubicBezTo>
                    <a:pt x="3713" y="563"/>
                    <a:pt x="3710" y="563"/>
                    <a:pt x="3710" y="566"/>
                  </a:cubicBezTo>
                  <a:cubicBezTo>
                    <a:pt x="3713" y="570"/>
                    <a:pt x="3715" y="571"/>
                    <a:pt x="3716" y="571"/>
                  </a:cubicBezTo>
                  <a:cubicBezTo>
                    <a:pt x="3722" y="571"/>
                    <a:pt x="3723" y="555"/>
                    <a:pt x="3727" y="555"/>
                  </a:cubicBezTo>
                  <a:lnTo>
                    <a:pt x="3733" y="572"/>
                  </a:lnTo>
                  <a:cubicBezTo>
                    <a:pt x="3749" y="572"/>
                    <a:pt x="3761" y="555"/>
                    <a:pt x="3777" y="549"/>
                  </a:cubicBezTo>
                  <a:cubicBezTo>
                    <a:pt x="3777" y="549"/>
                    <a:pt x="3777" y="555"/>
                    <a:pt x="3783" y="560"/>
                  </a:cubicBezTo>
                  <a:cubicBezTo>
                    <a:pt x="3800" y="544"/>
                    <a:pt x="3822" y="532"/>
                    <a:pt x="3845" y="516"/>
                  </a:cubicBezTo>
                  <a:cubicBezTo>
                    <a:pt x="3839" y="510"/>
                    <a:pt x="3839" y="504"/>
                    <a:pt x="3833" y="499"/>
                  </a:cubicBezTo>
                  <a:cubicBezTo>
                    <a:pt x="3833" y="497"/>
                    <a:pt x="3834" y="496"/>
                    <a:pt x="3835" y="496"/>
                  </a:cubicBezTo>
                  <a:cubicBezTo>
                    <a:pt x="3837" y="496"/>
                    <a:pt x="3841" y="499"/>
                    <a:pt x="3845" y="499"/>
                  </a:cubicBezTo>
                  <a:cubicBezTo>
                    <a:pt x="3850" y="493"/>
                    <a:pt x="3833" y="499"/>
                    <a:pt x="3833" y="488"/>
                  </a:cubicBezTo>
                  <a:cubicBezTo>
                    <a:pt x="3833" y="486"/>
                    <a:pt x="3834" y="485"/>
                    <a:pt x="3835" y="485"/>
                  </a:cubicBezTo>
                  <a:cubicBezTo>
                    <a:pt x="3837" y="485"/>
                    <a:pt x="3841" y="489"/>
                    <a:pt x="3845" y="493"/>
                  </a:cubicBezTo>
                  <a:cubicBezTo>
                    <a:pt x="3839" y="471"/>
                    <a:pt x="3828" y="448"/>
                    <a:pt x="3845" y="443"/>
                  </a:cubicBezTo>
                  <a:lnTo>
                    <a:pt x="3850" y="448"/>
                  </a:lnTo>
                  <a:cubicBezTo>
                    <a:pt x="3856" y="437"/>
                    <a:pt x="3828" y="432"/>
                    <a:pt x="3839" y="426"/>
                  </a:cubicBezTo>
                  <a:cubicBezTo>
                    <a:pt x="3856" y="409"/>
                    <a:pt x="3845" y="387"/>
                    <a:pt x="3861" y="376"/>
                  </a:cubicBezTo>
                  <a:cubicBezTo>
                    <a:pt x="3845" y="370"/>
                    <a:pt x="3873" y="353"/>
                    <a:pt x="3845" y="353"/>
                  </a:cubicBezTo>
                  <a:cubicBezTo>
                    <a:pt x="3856" y="342"/>
                    <a:pt x="3861" y="342"/>
                    <a:pt x="3873" y="325"/>
                  </a:cubicBezTo>
                  <a:cubicBezTo>
                    <a:pt x="3873" y="320"/>
                    <a:pt x="3856" y="320"/>
                    <a:pt x="3850" y="320"/>
                  </a:cubicBezTo>
                  <a:lnTo>
                    <a:pt x="3867" y="314"/>
                  </a:lnTo>
                  <a:lnTo>
                    <a:pt x="3850" y="308"/>
                  </a:lnTo>
                  <a:lnTo>
                    <a:pt x="3861" y="303"/>
                  </a:lnTo>
                  <a:lnTo>
                    <a:pt x="3861" y="297"/>
                  </a:lnTo>
                  <a:cubicBezTo>
                    <a:pt x="3861" y="303"/>
                    <a:pt x="3856" y="303"/>
                    <a:pt x="3850" y="303"/>
                  </a:cubicBezTo>
                  <a:cubicBezTo>
                    <a:pt x="3839" y="297"/>
                    <a:pt x="3856" y="286"/>
                    <a:pt x="3861" y="280"/>
                  </a:cubicBezTo>
                  <a:lnTo>
                    <a:pt x="3845" y="264"/>
                  </a:lnTo>
                  <a:lnTo>
                    <a:pt x="3845" y="264"/>
                  </a:lnTo>
                  <a:cubicBezTo>
                    <a:pt x="3847" y="264"/>
                    <a:pt x="3849" y="265"/>
                    <a:pt x="3851" y="266"/>
                  </a:cubicBezTo>
                  <a:lnTo>
                    <a:pt x="3851" y="266"/>
                  </a:lnTo>
                  <a:cubicBezTo>
                    <a:pt x="3853" y="263"/>
                    <a:pt x="3868" y="262"/>
                    <a:pt x="3856" y="258"/>
                  </a:cubicBezTo>
                  <a:lnTo>
                    <a:pt x="3845" y="258"/>
                  </a:lnTo>
                  <a:cubicBezTo>
                    <a:pt x="3856" y="252"/>
                    <a:pt x="3850" y="241"/>
                    <a:pt x="3839" y="236"/>
                  </a:cubicBezTo>
                  <a:lnTo>
                    <a:pt x="3850" y="236"/>
                  </a:lnTo>
                  <a:cubicBezTo>
                    <a:pt x="3845" y="219"/>
                    <a:pt x="3833" y="208"/>
                    <a:pt x="3822" y="196"/>
                  </a:cubicBezTo>
                  <a:cubicBezTo>
                    <a:pt x="3822" y="202"/>
                    <a:pt x="3811" y="208"/>
                    <a:pt x="3805" y="208"/>
                  </a:cubicBezTo>
                  <a:lnTo>
                    <a:pt x="3817" y="196"/>
                  </a:lnTo>
                  <a:lnTo>
                    <a:pt x="3817" y="196"/>
                  </a:lnTo>
                  <a:cubicBezTo>
                    <a:pt x="3805" y="202"/>
                    <a:pt x="3817" y="202"/>
                    <a:pt x="3800" y="208"/>
                  </a:cubicBezTo>
                  <a:cubicBezTo>
                    <a:pt x="3800" y="202"/>
                    <a:pt x="3817" y="191"/>
                    <a:pt x="3822" y="191"/>
                  </a:cubicBezTo>
                  <a:lnTo>
                    <a:pt x="3811" y="191"/>
                  </a:lnTo>
                  <a:cubicBezTo>
                    <a:pt x="3817" y="185"/>
                    <a:pt x="3817" y="185"/>
                    <a:pt x="3822" y="185"/>
                  </a:cubicBezTo>
                  <a:cubicBezTo>
                    <a:pt x="3813" y="185"/>
                    <a:pt x="3822" y="171"/>
                    <a:pt x="3818" y="171"/>
                  </a:cubicBezTo>
                  <a:lnTo>
                    <a:pt x="3818" y="171"/>
                  </a:lnTo>
                  <a:cubicBezTo>
                    <a:pt x="3816" y="171"/>
                    <a:pt x="3814" y="172"/>
                    <a:pt x="3811" y="174"/>
                  </a:cubicBezTo>
                  <a:lnTo>
                    <a:pt x="3817" y="168"/>
                  </a:lnTo>
                  <a:cubicBezTo>
                    <a:pt x="3805" y="157"/>
                    <a:pt x="3794" y="152"/>
                    <a:pt x="3789" y="146"/>
                  </a:cubicBezTo>
                  <a:cubicBezTo>
                    <a:pt x="3783" y="149"/>
                    <a:pt x="3780" y="149"/>
                    <a:pt x="3777" y="149"/>
                  </a:cubicBezTo>
                  <a:cubicBezTo>
                    <a:pt x="3775" y="149"/>
                    <a:pt x="3772" y="149"/>
                    <a:pt x="3766" y="152"/>
                  </a:cubicBezTo>
                  <a:cubicBezTo>
                    <a:pt x="3761" y="140"/>
                    <a:pt x="3761" y="129"/>
                    <a:pt x="3755" y="124"/>
                  </a:cubicBezTo>
                  <a:cubicBezTo>
                    <a:pt x="3744" y="124"/>
                    <a:pt x="3744" y="129"/>
                    <a:pt x="3738" y="135"/>
                  </a:cubicBezTo>
                  <a:cubicBezTo>
                    <a:pt x="3744" y="124"/>
                    <a:pt x="3733" y="118"/>
                    <a:pt x="3744" y="112"/>
                  </a:cubicBezTo>
                  <a:cubicBezTo>
                    <a:pt x="3733" y="107"/>
                    <a:pt x="3727" y="107"/>
                    <a:pt x="3710" y="107"/>
                  </a:cubicBezTo>
                  <a:cubicBezTo>
                    <a:pt x="3710" y="112"/>
                    <a:pt x="3710" y="112"/>
                    <a:pt x="3705" y="118"/>
                  </a:cubicBezTo>
                  <a:cubicBezTo>
                    <a:pt x="3705" y="118"/>
                    <a:pt x="3705" y="108"/>
                    <a:pt x="3705" y="102"/>
                  </a:cubicBezTo>
                  <a:lnTo>
                    <a:pt x="3705" y="102"/>
                  </a:lnTo>
                  <a:cubicBezTo>
                    <a:pt x="3704" y="103"/>
                    <a:pt x="3704" y="103"/>
                    <a:pt x="3704" y="103"/>
                  </a:cubicBezTo>
                  <a:cubicBezTo>
                    <a:pt x="3686" y="103"/>
                    <a:pt x="3686" y="65"/>
                    <a:pt x="3672" y="65"/>
                  </a:cubicBezTo>
                  <a:cubicBezTo>
                    <a:pt x="3670" y="65"/>
                    <a:pt x="3668" y="66"/>
                    <a:pt x="3665" y="68"/>
                  </a:cubicBezTo>
                  <a:cubicBezTo>
                    <a:pt x="3660" y="68"/>
                    <a:pt x="3654" y="68"/>
                    <a:pt x="3649" y="73"/>
                  </a:cubicBezTo>
                  <a:cubicBezTo>
                    <a:pt x="3643" y="68"/>
                    <a:pt x="3654" y="68"/>
                    <a:pt x="3654" y="56"/>
                  </a:cubicBezTo>
                  <a:lnTo>
                    <a:pt x="3654" y="56"/>
                  </a:lnTo>
                  <a:cubicBezTo>
                    <a:pt x="3650" y="59"/>
                    <a:pt x="3646" y="60"/>
                    <a:pt x="3642" y="60"/>
                  </a:cubicBezTo>
                  <a:cubicBezTo>
                    <a:pt x="3631" y="60"/>
                    <a:pt x="3625" y="50"/>
                    <a:pt x="3615" y="50"/>
                  </a:cubicBezTo>
                  <a:cubicBezTo>
                    <a:pt x="3613" y="50"/>
                    <a:pt x="3611" y="50"/>
                    <a:pt x="3609" y="51"/>
                  </a:cubicBezTo>
                  <a:cubicBezTo>
                    <a:pt x="3612" y="33"/>
                    <a:pt x="3606" y="30"/>
                    <a:pt x="3597" y="30"/>
                  </a:cubicBezTo>
                  <a:cubicBezTo>
                    <a:pt x="3593" y="30"/>
                    <a:pt x="3588" y="31"/>
                    <a:pt x="3583" y="31"/>
                  </a:cubicBezTo>
                  <a:cubicBezTo>
                    <a:pt x="3577" y="31"/>
                    <a:pt x="3572" y="30"/>
                    <a:pt x="3570" y="23"/>
                  </a:cubicBezTo>
                  <a:lnTo>
                    <a:pt x="3570" y="28"/>
                  </a:lnTo>
                  <a:cubicBezTo>
                    <a:pt x="3569" y="29"/>
                    <a:pt x="3568" y="30"/>
                    <a:pt x="3568" y="30"/>
                  </a:cubicBezTo>
                  <a:cubicBezTo>
                    <a:pt x="3565" y="30"/>
                    <a:pt x="3565" y="23"/>
                    <a:pt x="3565" y="23"/>
                  </a:cubicBezTo>
                  <a:cubicBezTo>
                    <a:pt x="3559" y="28"/>
                    <a:pt x="3565" y="28"/>
                    <a:pt x="3559" y="34"/>
                  </a:cubicBezTo>
                  <a:cubicBezTo>
                    <a:pt x="3531" y="34"/>
                    <a:pt x="3503" y="12"/>
                    <a:pt x="3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8605950" y="641838"/>
              <a:ext cx="39425" cy="27600"/>
            </a:xfrm>
            <a:custGeom>
              <a:avLst/>
              <a:gdLst/>
              <a:ahLst/>
              <a:cxnLst/>
              <a:rect l="l" t="t" r="r" b="b"/>
              <a:pathLst>
                <a:path w="1577" h="1104" extrusionOk="0">
                  <a:moveTo>
                    <a:pt x="790" y="4"/>
                  </a:moveTo>
                  <a:cubicBezTo>
                    <a:pt x="787" y="4"/>
                    <a:pt x="784" y="5"/>
                    <a:pt x="782" y="6"/>
                  </a:cubicBezTo>
                  <a:lnTo>
                    <a:pt x="798" y="6"/>
                  </a:lnTo>
                  <a:cubicBezTo>
                    <a:pt x="795" y="4"/>
                    <a:pt x="792" y="4"/>
                    <a:pt x="790" y="4"/>
                  </a:cubicBezTo>
                  <a:close/>
                  <a:moveTo>
                    <a:pt x="781" y="6"/>
                  </a:moveTo>
                  <a:lnTo>
                    <a:pt x="782" y="6"/>
                  </a:lnTo>
                  <a:lnTo>
                    <a:pt x="782" y="6"/>
                  </a:lnTo>
                  <a:cubicBezTo>
                    <a:pt x="782" y="6"/>
                    <a:pt x="782" y="6"/>
                    <a:pt x="782" y="6"/>
                  </a:cubicBezTo>
                  <a:close/>
                  <a:moveTo>
                    <a:pt x="580" y="45"/>
                  </a:moveTo>
                  <a:cubicBezTo>
                    <a:pt x="578" y="45"/>
                    <a:pt x="577" y="46"/>
                    <a:pt x="576" y="47"/>
                  </a:cubicBezTo>
                  <a:lnTo>
                    <a:pt x="576" y="47"/>
                  </a:lnTo>
                  <a:cubicBezTo>
                    <a:pt x="577" y="47"/>
                    <a:pt x="578" y="46"/>
                    <a:pt x="580" y="45"/>
                  </a:cubicBezTo>
                  <a:close/>
                  <a:moveTo>
                    <a:pt x="886" y="49"/>
                  </a:moveTo>
                  <a:cubicBezTo>
                    <a:pt x="886" y="50"/>
                    <a:pt x="886" y="51"/>
                    <a:pt x="888" y="51"/>
                  </a:cubicBezTo>
                  <a:lnTo>
                    <a:pt x="886" y="49"/>
                  </a:lnTo>
                  <a:close/>
                  <a:moveTo>
                    <a:pt x="1168" y="118"/>
                  </a:moveTo>
                  <a:lnTo>
                    <a:pt x="1168" y="118"/>
                  </a:lnTo>
                  <a:lnTo>
                    <a:pt x="1168" y="118"/>
                  </a:lnTo>
                  <a:close/>
                  <a:moveTo>
                    <a:pt x="384" y="152"/>
                  </a:moveTo>
                  <a:cubicBezTo>
                    <a:pt x="386" y="154"/>
                    <a:pt x="388" y="155"/>
                    <a:pt x="389" y="157"/>
                  </a:cubicBezTo>
                  <a:cubicBezTo>
                    <a:pt x="389" y="152"/>
                    <a:pt x="384" y="152"/>
                    <a:pt x="384" y="152"/>
                  </a:cubicBezTo>
                  <a:close/>
                  <a:moveTo>
                    <a:pt x="1134" y="157"/>
                  </a:moveTo>
                  <a:lnTo>
                    <a:pt x="1134" y="157"/>
                  </a:lnTo>
                  <a:cubicBezTo>
                    <a:pt x="1134" y="158"/>
                    <a:pt x="1134" y="159"/>
                    <a:pt x="1134" y="160"/>
                  </a:cubicBezTo>
                  <a:lnTo>
                    <a:pt x="1134" y="160"/>
                  </a:lnTo>
                  <a:cubicBezTo>
                    <a:pt x="1134" y="160"/>
                    <a:pt x="1134" y="159"/>
                    <a:pt x="1134" y="157"/>
                  </a:cubicBezTo>
                  <a:close/>
                  <a:moveTo>
                    <a:pt x="389" y="168"/>
                  </a:moveTo>
                  <a:lnTo>
                    <a:pt x="389" y="168"/>
                  </a:lnTo>
                  <a:cubicBezTo>
                    <a:pt x="389" y="168"/>
                    <a:pt x="389" y="168"/>
                    <a:pt x="389" y="168"/>
                  </a:cubicBezTo>
                  <a:close/>
                  <a:moveTo>
                    <a:pt x="1134" y="160"/>
                  </a:moveTo>
                  <a:lnTo>
                    <a:pt x="1134" y="160"/>
                  </a:lnTo>
                  <a:cubicBezTo>
                    <a:pt x="1132" y="163"/>
                    <a:pt x="1129" y="163"/>
                    <a:pt x="1129" y="163"/>
                  </a:cubicBezTo>
                  <a:cubicBezTo>
                    <a:pt x="1123" y="168"/>
                    <a:pt x="1123" y="168"/>
                    <a:pt x="1123" y="174"/>
                  </a:cubicBezTo>
                  <a:cubicBezTo>
                    <a:pt x="1123" y="174"/>
                    <a:pt x="1131" y="166"/>
                    <a:pt x="1134" y="160"/>
                  </a:cubicBezTo>
                  <a:close/>
                  <a:moveTo>
                    <a:pt x="205" y="331"/>
                  </a:moveTo>
                  <a:lnTo>
                    <a:pt x="205" y="331"/>
                  </a:lnTo>
                  <a:cubicBezTo>
                    <a:pt x="205" y="331"/>
                    <a:pt x="199" y="336"/>
                    <a:pt x="199" y="336"/>
                  </a:cubicBezTo>
                  <a:cubicBezTo>
                    <a:pt x="199" y="336"/>
                    <a:pt x="199" y="331"/>
                    <a:pt x="205" y="331"/>
                  </a:cubicBezTo>
                  <a:close/>
                  <a:moveTo>
                    <a:pt x="283" y="348"/>
                  </a:moveTo>
                  <a:cubicBezTo>
                    <a:pt x="284" y="348"/>
                    <a:pt x="284" y="348"/>
                    <a:pt x="285" y="348"/>
                  </a:cubicBezTo>
                  <a:lnTo>
                    <a:pt x="285" y="348"/>
                  </a:lnTo>
                  <a:cubicBezTo>
                    <a:pt x="285" y="348"/>
                    <a:pt x="284" y="348"/>
                    <a:pt x="283" y="348"/>
                  </a:cubicBezTo>
                  <a:close/>
                  <a:moveTo>
                    <a:pt x="188" y="353"/>
                  </a:moveTo>
                  <a:cubicBezTo>
                    <a:pt x="193" y="353"/>
                    <a:pt x="193" y="359"/>
                    <a:pt x="193" y="359"/>
                  </a:cubicBezTo>
                  <a:cubicBezTo>
                    <a:pt x="193" y="359"/>
                    <a:pt x="188" y="364"/>
                    <a:pt x="182" y="364"/>
                  </a:cubicBezTo>
                  <a:cubicBezTo>
                    <a:pt x="182" y="359"/>
                    <a:pt x="188" y="359"/>
                    <a:pt x="188" y="353"/>
                  </a:cubicBezTo>
                  <a:close/>
                  <a:moveTo>
                    <a:pt x="289" y="364"/>
                  </a:moveTo>
                  <a:cubicBezTo>
                    <a:pt x="289" y="364"/>
                    <a:pt x="289" y="370"/>
                    <a:pt x="289" y="370"/>
                  </a:cubicBezTo>
                  <a:cubicBezTo>
                    <a:pt x="289" y="373"/>
                    <a:pt x="289" y="374"/>
                    <a:pt x="288" y="374"/>
                  </a:cubicBezTo>
                  <a:cubicBezTo>
                    <a:pt x="287" y="374"/>
                    <a:pt x="286" y="373"/>
                    <a:pt x="283" y="370"/>
                  </a:cubicBezTo>
                  <a:cubicBezTo>
                    <a:pt x="283" y="370"/>
                    <a:pt x="289" y="370"/>
                    <a:pt x="289" y="364"/>
                  </a:cubicBezTo>
                  <a:close/>
                  <a:moveTo>
                    <a:pt x="1454" y="723"/>
                  </a:moveTo>
                  <a:lnTo>
                    <a:pt x="1456" y="725"/>
                  </a:lnTo>
                  <a:lnTo>
                    <a:pt x="1456" y="725"/>
                  </a:lnTo>
                  <a:cubicBezTo>
                    <a:pt x="1456" y="724"/>
                    <a:pt x="1456" y="723"/>
                    <a:pt x="1454" y="723"/>
                  </a:cubicBezTo>
                  <a:close/>
                  <a:moveTo>
                    <a:pt x="1538" y="835"/>
                  </a:moveTo>
                  <a:lnTo>
                    <a:pt x="1538" y="841"/>
                  </a:lnTo>
                  <a:cubicBezTo>
                    <a:pt x="1536" y="841"/>
                    <a:pt x="1535" y="841"/>
                    <a:pt x="1534" y="841"/>
                  </a:cubicBezTo>
                  <a:cubicBezTo>
                    <a:pt x="1534" y="841"/>
                    <a:pt x="1533" y="841"/>
                    <a:pt x="1532" y="841"/>
                  </a:cubicBezTo>
                  <a:lnTo>
                    <a:pt x="1532" y="841"/>
                  </a:lnTo>
                  <a:cubicBezTo>
                    <a:pt x="1538" y="846"/>
                    <a:pt x="1538" y="846"/>
                    <a:pt x="1538" y="852"/>
                  </a:cubicBezTo>
                  <a:cubicBezTo>
                    <a:pt x="1538" y="846"/>
                    <a:pt x="1543" y="841"/>
                    <a:pt x="1538" y="835"/>
                  </a:cubicBezTo>
                  <a:close/>
                  <a:moveTo>
                    <a:pt x="14" y="857"/>
                  </a:moveTo>
                  <a:cubicBezTo>
                    <a:pt x="14" y="861"/>
                    <a:pt x="16" y="864"/>
                    <a:pt x="19" y="866"/>
                  </a:cubicBezTo>
                  <a:lnTo>
                    <a:pt x="19" y="866"/>
                  </a:lnTo>
                  <a:cubicBezTo>
                    <a:pt x="19" y="864"/>
                    <a:pt x="17" y="861"/>
                    <a:pt x="14" y="857"/>
                  </a:cubicBezTo>
                  <a:close/>
                  <a:moveTo>
                    <a:pt x="770" y="0"/>
                  </a:moveTo>
                  <a:lnTo>
                    <a:pt x="753" y="23"/>
                  </a:lnTo>
                  <a:cubicBezTo>
                    <a:pt x="753" y="17"/>
                    <a:pt x="759" y="6"/>
                    <a:pt x="748" y="0"/>
                  </a:cubicBezTo>
                  <a:lnTo>
                    <a:pt x="748" y="0"/>
                  </a:lnTo>
                  <a:cubicBezTo>
                    <a:pt x="742" y="12"/>
                    <a:pt x="759" y="23"/>
                    <a:pt x="748" y="28"/>
                  </a:cubicBezTo>
                  <a:cubicBezTo>
                    <a:pt x="741" y="22"/>
                    <a:pt x="738" y="17"/>
                    <a:pt x="736" y="17"/>
                  </a:cubicBezTo>
                  <a:cubicBezTo>
                    <a:pt x="735" y="17"/>
                    <a:pt x="733" y="19"/>
                    <a:pt x="731" y="23"/>
                  </a:cubicBezTo>
                  <a:cubicBezTo>
                    <a:pt x="725" y="17"/>
                    <a:pt x="731" y="12"/>
                    <a:pt x="731" y="6"/>
                  </a:cubicBezTo>
                  <a:lnTo>
                    <a:pt x="731" y="6"/>
                  </a:lnTo>
                  <a:cubicBezTo>
                    <a:pt x="725" y="17"/>
                    <a:pt x="709" y="17"/>
                    <a:pt x="709" y="28"/>
                  </a:cubicBezTo>
                  <a:cubicBezTo>
                    <a:pt x="705" y="25"/>
                    <a:pt x="701" y="24"/>
                    <a:pt x="696" y="24"/>
                  </a:cubicBezTo>
                  <a:cubicBezTo>
                    <a:pt x="694" y="24"/>
                    <a:pt x="692" y="24"/>
                    <a:pt x="690" y="24"/>
                  </a:cubicBezTo>
                  <a:cubicBezTo>
                    <a:pt x="683" y="24"/>
                    <a:pt x="678" y="23"/>
                    <a:pt x="675" y="12"/>
                  </a:cubicBezTo>
                  <a:cubicBezTo>
                    <a:pt x="675" y="17"/>
                    <a:pt x="664" y="34"/>
                    <a:pt x="658" y="34"/>
                  </a:cubicBezTo>
                  <a:cubicBezTo>
                    <a:pt x="660" y="25"/>
                    <a:pt x="657" y="22"/>
                    <a:pt x="652" y="22"/>
                  </a:cubicBezTo>
                  <a:cubicBezTo>
                    <a:pt x="646" y="22"/>
                    <a:pt x="638" y="25"/>
                    <a:pt x="632" y="25"/>
                  </a:cubicBezTo>
                  <a:cubicBezTo>
                    <a:pt x="628" y="25"/>
                    <a:pt x="625" y="24"/>
                    <a:pt x="625" y="17"/>
                  </a:cubicBezTo>
                  <a:cubicBezTo>
                    <a:pt x="619" y="40"/>
                    <a:pt x="591" y="34"/>
                    <a:pt x="574" y="51"/>
                  </a:cubicBezTo>
                  <a:cubicBezTo>
                    <a:pt x="574" y="51"/>
                    <a:pt x="574" y="49"/>
                    <a:pt x="576" y="47"/>
                  </a:cubicBezTo>
                  <a:lnTo>
                    <a:pt x="576" y="47"/>
                  </a:lnTo>
                  <a:cubicBezTo>
                    <a:pt x="574" y="47"/>
                    <a:pt x="573" y="48"/>
                    <a:pt x="571" y="48"/>
                  </a:cubicBezTo>
                  <a:cubicBezTo>
                    <a:pt x="565" y="48"/>
                    <a:pt x="560" y="44"/>
                    <a:pt x="552" y="40"/>
                  </a:cubicBezTo>
                  <a:lnTo>
                    <a:pt x="552" y="40"/>
                  </a:lnTo>
                  <a:cubicBezTo>
                    <a:pt x="557" y="62"/>
                    <a:pt x="546" y="68"/>
                    <a:pt x="541" y="84"/>
                  </a:cubicBezTo>
                  <a:cubicBezTo>
                    <a:pt x="524" y="73"/>
                    <a:pt x="541" y="62"/>
                    <a:pt x="529" y="45"/>
                  </a:cubicBezTo>
                  <a:lnTo>
                    <a:pt x="529" y="45"/>
                  </a:lnTo>
                  <a:cubicBezTo>
                    <a:pt x="535" y="62"/>
                    <a:pt x="513" y="68"/>
                    <a:pt x="524" y="79"/>
                  </a:cubicBezTo>
                  <a:cubicBezTo>
                    <a:pt x="507" y="73"/>
                    <a:pt x="513" y="79"/>
                    <a:pt x="501" y="68"/>
                  </a:cubicBezTo>
                  <a:lnTo>
                    <a:pt x="501" y="68"/>
                  </a:lnTo>
                  <a:cubicBezTo>
                    <a:pt x="507" y="84"/>
                    <a:pt x="496" y="73"/>
                    <a:pt x="490" y="90"/>
                  </a:cubicBezTo>
                  <a:cubicBezTo>
                    <a:pt x="479" y="86"/>
                    <a:pt x="478" y="80"/>
                    <a:pt x="475" y="80"/>
                  </a:cubicBezTo>
                  <a:cubicBezTo>
                    <a:pt x="473" y="80"/>
                    <a:pt x="471" y="81"/>
                    <a:pt x="468" y="84"/>
                  </a:cubicBezTo>
                  <a:cubicBezTo>
                    <a:pt x="457" y="79"/>
                    <a:pt x="468" y="68"/>
                    <a:pt x="468" y="68"/>
                  </a:cubicBezTo>
                  <a:lnTo>
                    <a:pt x="468" y="68"/>
                  </a:lnTo>
                  <a:cubicBezTo>
                    <a:pt x="451" y="73"/>
                    <a:pt x="468" y="84"/>
                    <a:pt x="468" y="96"/>
                  </a:cubicBezTo>
                  <a:cubicBezTo>
                    <a:pt x="465" y="100"/>
                    <a:pt x="463" y="102"/>
                    <a:pt x="461" y="102"/>
                  </a:cubicBezTo>
                  <a:cubicBezTo>
                    <a:pt x="456" y="102"/>
                    <a:pt x="454" y="89"/>
                    <a:pt x="445" y="84"/>
                  </a:cubicBezTo>
                  <a:cubicBezTo>
                    <a:pt x="440" y="96"/>
                    <a:pt x="434" y="112"/>
                    <a:pt x="429" y="118"/>
                  </a:cubicBezTo>
                  <a:cubicBezTo>
                    <a:pt x="429" y="118"/>
                    <a:pt x="423" y="118"/>
                    <a:pt x="423" y="112"/>
                  </a:cubicBezTo>
                  <a:cubicBezTo>
                    <a:pt x="417" y="129"/>
                    <a:pt x="389" y="129"/>
                    <a:pt x="389" y="157"/>
                  </a:cubicBezTo>
                  <a:cubicBezTo>
                    <a:pt x="393" y="161"/>
                    <a:pt x="397" y="165"/>
                    <a:pt x="401" y="168"/>
                  </a:cubicBezTo>
                  <a:cubicBezTo>
                    <a:pt x="396" y="173"/>
                    <a:pt x="395" y="181"/>
                    <a:pt x="392" y="181"/>
                  </a:cubicBezTo>
                  <a:cubicBezTo>
                    <a:pt x="391" y="181"/>
                    <a:pt x="391" y="181"/>
                    <a:pt x="389" y="180"/>
                  </a:cubicBezTo>
                  <a:cubicBezTo>
                    <a:pt x="389" y="180"/>
                    <a:pt x="389" y="174"/>
                    <a:pt x="389" y="168"/>
                  </a:cubicBezTo>
                  <a:lnTo>
                    <a:pt x="384" y="180"/>
                  </a:lnTo>
                  <a:cubicBezTo>
                    <a:pt x="373" y="168"/>
                    <a:pt x="389" y="168"/>
                    <a:pt x="384" y="157"/>
                  </a:cubicBezTo>
                  <a:lnTo>
                    <a:pt x="384" y="157"/>
                  </a:lnTo>
                  <a:cubicBezTo>
                    <a:pt x="373" y="168"/>
                    <a:pt x="367" y="191"/>
                    <a:pt x="356" y="191"/>
                  </a:cubicBezTo>
                  <a:cubicBezTo>
                    <a:pt x="345" y="180"/>
                    <a:pt x="373" y="174"/>
                    <a:pt x="356" y="168"/>
                  </a:cubicBezTo>
                  <a:lnTo>
                    <a:pt x="373" y="163"/>
                  </a:lnTo>
                  <a:cubicBezTo>
                    <a:pt x="345" y="152"/>
                    <a:pt x="384" y="163"/>
                    <a:pt x="356" y="146"/>
                  </a:cubicBezTo>
                  <a:lnTo>
                    <a:pt x="356" y="146"/>
                  </a:lnTo>
                  <a:cubicBezTo>
                    <a:pt x="333" y="157"/>
                    <a:pt x="339" y="168"/>
                    <a:pt x="317" y="180"/>
                  </a:cubicBezTo>
                  <a:cubicBezTo>
                    <a:pt x="322" y="191"/>
                    <a:pt x="328" y="191"/>
                    <a:pt x="328" y="196"/>
                  </a:cubicBezTo>
                  <a:cubicBezTo>
                    <a:pt x="324" y="207"/>
                    <a:pt x="319" y="210"/>
                    <a:pt x="312" y="210"/>
                  </a:cubicBezTo>
                  <a:cubicBezTo>
                    <a:pt x="305" y="210"/>
                    <a:pt x="296" y="206"/>
                    <a:pt x="289" y="206"/>
                  </a:cubicBezTo>
                  <a:cubicBezTo>
                    <a:pt x="284" y="206"/>
                    <a:pt x="279" y="208"/>
                    <a:pt x="277" y="219"/>
                  </a:cubicBezTo>
                  <a:cubicBezTo>
                    <a:pt x="283" y="230"/>
                    <a:pt x="294" y="247"/>
                    <a:pt x="272" y="247"/>
                  </a:cubicBezTo>
                  <a:lnTo>
                    <a:pt x="266" y="230"/>
                  </a:lnTo>
                  <a:lnTo>
                    <a:pt x="266" y="230"/>
                  </a:lnTo>
                  <a:cubicBezTo>
                    <a:pt x="249" y="247"/>
                    <a:pt x="272" y="258"/>
                    <a:pt x="249" y="269"/>
                  </a:cubicBezTo>
                  <a:cubicBezTo>
                    <a:pt x="249" y="258"/>
                    <a:pt x="255" y="252"/>
                    <a:pt x="255" y="252"/>
                  </a:cubicBezTo>
                  <a:cubicBezTo>
                    <a:pt x="233" y="252"/>
                    <a:pt x="255" y="264"/>
                    <a:pt x="244" y="275"/>
                  </a:cubicBezTo>
                  <a:lnTo>
                    <a:pt x="233" y="264"/>
                  </a:lnTo>
                  <a:cubicBezTo>
                    <a:pt x="216" y="286"/>
                    <a:pt x="210" y="314"/>
                    <a:pt x="193" y="336"/>
                  </a:cubicBezTo>
                  <a:cubicBezTo>
                    <a:pt x="193" y="331"/>
                    <a:pt x="193" y="325"/>
                    <a:pt x="182" y="325"/>
                  </a:cubicBezTo>
                  <a:cubicBezTo>
                    <a:pt x="171" y="359"/>
                    <a:pt x="137" y="381"/>
                    <a:pt x="115" y="409"/>
                  </a:cubicBezTo>
                  <a:lnTo>
                    <a:pt x="121" y="426"/>
                  </a:lnTo>
                  <a:cubicBezTo>
                    <a:pt x="121" y="426"/>
                    <a:pt x="115" y="426"/>
                    <a:pt x="109" y="420"/>
                  </a:cubicBezTo>
                  <a:lnTo>
                    <a:pt x="109" y="420"/>
                  </a:lnTo>
                  <a:cubicBezTo>
                    <a:pt x="98" y="432"/>
                    <a:pt x="121" y="426"/>
                    <a:pt x="121" y="437"/>
                  </a:cubicBezTo>
                  <a:cubicBezTo>
                    <a:pt x="121" y="439"/>
                    <a:pt x="120" y="440"/>
                    <a:pt x="118" y="440"/>
                  </a:cubicBezTo>
                  <a:cubicBezTo>
                    <a:pt x="115" y="440"/>
                    <a:pt x="109" y="436"/>
                    <a:pt x="109" y="432"/>
                  </a:cubicBezTo>
                  <a:cubicBezTo>
                    <a:pt x="109" y="460"/>
                    <a:pt x="98" y="499"/>
                    <a:pt x="81" y="516"/>
                  </a:cubicBezTo>
                  <a:lnTo>
                    <a:pt x="76" y="510"/>
                  </a:lnTo>
                  <a:lnTo>
                    <a:pt x="76" y="510"/>
                  </a:lnTo>
                  <a:cubicBezTo>
                    <a:pt x="65" y="527"/>
                    <a:pt x="98" y="538"/>
                    <a:pt x="76" y="549"/>
                  </a:cubicBezTo>
                  <a:cubicBezTo>
                    <a:pt x="59" y="583"/>
                    <a:pt x="59" y="628"/>
                    <a:pt x="31" y="650"/>
                  </a:cubicBezTo>
                  <a:cubicBezTo>
                    <a:pt x="48" y="661"/>
                    <a:pt x="14" y="689"/>
                    <a:pt x="42" y="695"/>
                  </a:cubicBezTo>
                  <a:cubicBezTo>
                    <a:pt x="25" y="717"/>
                    <a:pt x="20" y="712"/>
                    <a:pt x="9" y="740"/>
                  </a:cubicBezTo>
                  <a:cubicBezTo>
                    <a:pt x="3" y="751"/>
                    <a:pt x="25" y="757"/>
                    <a:pt x="25" y="768"/>
                  </a:cubicBezTo>
                  <a:lnTo>
                    <a:pt x="14" y="768"/>
                  </a:lnTo>
                  <a:lnTo>
                    <a:pt x="25" y="779"/>
                  </a:lnTo>
                  <a:lnTo>
                    <a:pt x="9" y="790"/>
                  </a:lnTo>
                  <a:lnTo>
                    <a:pt x="14" y="801"/>
                  </a:lnTo>
                  <a:cubicBezTo>
                    <a:pt x="14" y="796"/>
                    <a:pt x="20" y="790"/>
                    <a:pt x="25" y="790"/>
                  </a:cubicBezTo>
                  <a:lnTo>
                    <a:pt x="25" y="790"/>
                  </a:lnTo>
                  <a:cubicBezTo>
                    <a:pt x="31" y="807"/>
                    <a:pt x="14" y="829"/>
                    <a:pt x="9" y="829"/>
                  </a:cubicBezTo>
                  <a:cubicBezTo>
                    <a:pt x="14" y="846"/>
                    <a:pt x="20" y="857"/>
                    <a:pt x="25" y="869"/>
                  </a:cubicBezTo>
                  <a:cubicBezTo>
                    <a:pt x="23" y="869"/>
                    <a:pt x="21" y="868"/>
                    <a:pt x="19" y="866"/>
                  </a:cubicBezTo>
                  <a:lnTo>
                    <a:pt x="19" y="866"/>
                  </a:lnTo>
                  <a:cubicBezTo>
                    <a:pt x="20" y="875"/>
                    <a:pt x="1" y="866"/>
                    <a:pt x="14" y="880"/>
                  </a:cubicBezTo>
                  <a:lnTo>
                    <a:pt x="25" y="880"/>
                  </a:lnTo>
                  <a:cubicBezTo>
                    <a:pt x="20" y="891"/>
                    <a:pt x="25" y="913"/>
                    <a:pt x="37" y="930"/>
                  </a:cubicBezTo>
                  <a:lnTo>
                    <a:pt x="25" y="930"/>
                  </a:lnTo>
                  <a:cubicBezTo>
                    <a:pt x="31" y="964"/>
                    <a:pt x="59" y="992"/>
                    <a:pt x="81" y="1020"/>
                  </a:cubicBezTo>
                  <a:cubicBezTo>
                    <a:pt x="77" y="1011"/>
                    <a:pt x="87" y="1001"/>
                    <a:pt x="94" y="1001"/>
                  </a:cubicBezTo>
                  <a:cubicBezTo>
                    <a:pt x="96" y="1001"/>
                    <a:pt x="97" y="1002"/>
                    <a:pt x="98" y="1003"/>
                  </a:cubicBezTo>
                  <a:lnTo>
                    <a:pt x="93" y="1020"/>
                  </a:lnTo>
                  <a:cubicBezTo>
                    <a:pt x="104" y="1014"/>
                    <a:pt x="87" y="1009"/>
                    <a:pt x="104" y="1009"/>
                  </a:cubicBezTo>
                  <a:cubicBezTo>
                    <a:pt x="115" y="1020"/>
                    <a:pt x="98" y="1025"/>
                    <a:pt x="87" y="1025"/>
                  </a:cubicBezTo>
                  <a:lnTo>
                    <a:pt x="104" y="1031"/>
                  </a:lnTo>
                  <a:cubicBezTo>
                    <a:pt x="104" y="1037"/>
                    <a:pt x="98" y="1037"/>
                    <a:pt x="93" y="1037"/>
                  </a:cubicBezTo>
                  <a:cubicBezTo>
                    <a:pt x="103" y="1037"/>
                    <a:pt x="109" y="1065"/>
                    <a:pt x="123" y="1065"/>
                  </a:cubicBezTo>
                  <a:cubicBezTo>
                    <a:pt x="124" y="1065"/>
                    <a:pt x="125" y="1065"/>
                    <a:pt x="126" y="1065"/>
                  </a:cubicBezTo>
                  <a:lnTo>
                    <a:pt x="126" y="1070"/>
                  </a:lnTo>
                  <a:cubicBezTo>
                    <a:pt x="154" y="1087"/>
                    <a:pt x="177" y="1093"/>
                    <a:pt x="205" y="1098"/>
                  </a:cubicBezTo>
                  <a:cubicBezTo>
                    <a:pt x="210" y="1087"/>
                    <a:pt x="216" y="1093"/>
                    <a:pt x="227" y="1087"/>
                  </a:cubicBezTo>
                  <a:cubicBezTo>
                    <a:pt x="244" y="1093"/>
                    <a:pt x="266" y="1104"/>
                    <a:pt x="294" y="1104"/>
                  </a:cubicBezTo>
                  <a:cubicBezTo>
                    <a:pt x="311" y="1098"/>
                    <a:pt x="300" y="1093"/>
                    <a:pt x="305" y="1087"/>
                  </a:cubicBezTo>
                  <a:lnTo>
                    <a:pt x="305" y="1087"/>
                  </a:lnTo>
                  <a:cubicBezTo>
                    <a:pt x="305" y="1098"/>
                    <a:pt x="328" y="1098"/>
                    <a:pt x="317" y="1104"/>
                  </a:cubicBezTo>
                  <a:cubicBezTo>
                    <a:pt x="345" y="1104"/>
                    <a:pt x="350" y="1098"/>
                    <a:pt x="384" y="1087"/>
                  </a:cubicBezTo>
                  <a:cubicBezTo>
                    <a:pt x="378" y="1081"/>
                    <a:pt x="378" y="1081"/>
                    <a:pt x="378" y="1076"/>
                  </a:cubicBezTo>
                  <a:lnTo>
                    <a:pt x="378" y="1076"/>
                  </a:lnTo>
                  <a:cubicBezTo>
                    <a:pt x="384" y="1076"/>
                    <a:pt x="389" y="1081"/>
                    <a:pt x="389" y="1087"/>
                  </a:cubicBezTo>
                  <a:cubicBezTo>
                    <a:pt x="398" y="1081"/>
                    <a:pt x="408" y="1080"/>
                    <a:pt x="418" y="1080"/>
                  </a:cubicBezTo>
                  <a:cubicBezTo>
                    <a:pt x="435" y="1080"/>
                    <a:pt x="454" y="1084"/>
                    <a:pt x="470" y="1084"/>
                  </a:cubicBezTo>
                  <a:cubicBezTo>
                    <a:pt x="483" y="1084"/>
                    <a:pt x="494" y="1081"/>
                    <a:pt x="501" y="1070"/>
                  </a:cubicBezTo>
                  <a:lnTo>
                    <a:pt x="501" y="1076"/>
                  </a:lnTo>
                  <a:lnTo>
                    <a:pt x="524" y="1053"/>
                  </a:lnTo>
                  <a:lnTo>
                    <a:pt x="524" y="1053"/>
                  </a:lnTo>
                  <a:cubicBezTo>
                    <a:pt x="541" y="1053"/>
                    <a:pt x="518" y="1065"/>
                    <a:pt x="529" y="1070"/>
                  </a:cubicBezTo>
                  <a:cubicBezTo>
                    <a:pt x="557" y="1042"/>
                    <a:pt x="580" y="1059"/>
                    <a:pt x="602" y="1042"/>
                  </a:cubicBezTo>
                  <a:cubicBezTo>
                    <a:pt x="608" y="1049"/>
                    <a:pt x="615" y="1052"/>
                    <a:pt x="623" y="1052"/>
                  </a:cubicBezTo>
                  <a:cubicBezTo>
                    <a:pt x="641" y="1052"/>
                    <a:pt x="663" y="1038"/>
                    <a:pt x="682" y="1038"/>
                  </a:cubicBezTo>
                  <a:cubicBezTo>
                    <a:pt x="688" y="1038"/>
                    <a:pt x="693" y="1039"/>
                    <a:pt x="697" y="1042"/>
                  </a:cubicBezTo>
                  <a:lnTo>
                    <a:pt x="697" y="1037"/>
                  </a:lnTo>
                  <a:cubicBezTo>
                    <a:pt x="699" y="1033"/>
                    <a:pt x="700" y="1032"/>
                    <a:pt x="701" y="1032"/>
                  </a:cubicBezTo>
                  <a:cubicBezTo>
                    <a:pt x="704" y="1032"/>
                    <a:pt x="705" y="1038"/>
                    <a:pt x="709" y="1042"/>
                  </a:cubicBezTo>
                  <a:cubicBezTo>
                    <a:pt x="709" y="1031"/>
                    <a:pt x="703" y="1037"/>
                    <a:pt x="703" y="1031"/>
                  </a:cubicBezTo>
                  <a:cubicBezTo>
                    <a:pt x="731" y="1020"/>
                    <a:pt x="762" y="1017"/>
                    <a:pt x="793" y="1017"/>
                  </a:cubicBezTo>
                  <a:cubicBezTo>
                    <a:pt x="824" y="1017"/>
                    <a:pt x="854" y="1020"/>
                    <a:pt x="882" y="1020"/>
                  </a:cubicBezTo>
                  <a:cubicBezTo>
                    <a:pt x="901" y="1020"/>
                    <a:pt x="893" y="993"/>
                    <a:pt x="908" y="993"/>
                  </a:cubicBezTo>
                  <a:cubicBezTo>
                    <a:pt x="911" y="993"/>
                    <a:pt x="916" y="994"/>
                    <a:pt x="922" y="997"/>
                  </a:cubicBezTo>
                  <a:lnTo>
                    <a:pt x="916" y="1009"/>
                  </a:lnTo>
                  <a:cubicBezTo>
                    <a:pt x="954" y="987"/>
                    <a:pt x="997" y="1002"/>
                    <a:pt x="1041" y="988"/>
                  </a:cubicBezTo>
                  <a:lnTo>
                    <a:pt x="1041" y="988"/>
                  </a:lnTo>
                  <a:cubicBezTo>
                    <a:pt x="1039" y="989"/>
                    <a:pt x="1039" y="992"/>
                    <a:pt x="1039" y="992"/>
                  </a:cubicBezTo>
                  <a:cubicBezTo>
                    <a:pt x="1041" y="995"/>
                    <a:pt x="1044" y="996"/>
                    <a:pt x="1049" y="996"/>
                  </a:cubicBezTo>
                  <a:cubicBezTo>
                    <a:pt x="1059" y="996"/>
                    <a:pt x="1073" y="988"/>
                    <a:pt x="1073" y="981"/>
                  </a:cubicBezTo>
                  <a:cubicBezTo>
                    <a:pt x="1078" y="986"/>
                    <a:pt x="1073" y="992"/>
                    <a:pt x="1078" y="997"/>
                  </a:cubicBezTo>
                  <a:cubicBezTo>
                    <a:pt x="1079" y="998"/>
                    <a:pt x="1080" y="998"/>
                    <a:pt x="1081" y="998"/>
                  </a:cubicBezTo>
                  <a:cubicBezTo>
                    <a:pt x="1086" y="998"/>
                    <a:pt x="1095" y="989"/>
                    <a:pt x="1102" y="989"/>
                  </a:cubicBezTo>
                  <a:cubicBezTo>
                    <a:pt x="1104" y="989"/>
                    <a:pt x="1105" y="989"/>
                    <a:pt x="1106" y="992"/>
                  </a:cubicBezTo>
                  <a:cubicBezTo>
                    <a:pt x="1106" y="992"/>
                    <a:pt x="1101" y="997"/>
                    <a:pt x="1101" y="997"/>
                  </a:cubicBezTo>
                  <a:cubicBezTo>
                    <a:pt x="1106" y="992"/>
                    <a:pt x="1129" y="997"/>
                    <a:pt x="1123" y="986"/>
                  </a:cubicBezTo>
                  <a:lnTo>
                    <a:pt x="1123" y="986"/>
                  </a:lnTo>
                  <a:cubicBezTo>
                    <a:pt x="1126" y="987"/>
                    <a:pt x="1128" y="987"/>
                    <a:pt x="1130" y="987"/>
                  </a:cubicBezTo>
                  <a:cubicBezTo>
                    <a:pt x="1139" y="987"/>
                    <a:pt x="1147" y="982"/>
                    <a:pt x="1153" y="982"/>
                  </a:cubicBezTo>
                  <a:cubicBezTo>
                    <a:pt x="1156" y="982"/>
                    <a:pt x="1159" y="983"/>
                    <a:pt x="1162" y="986"/>
                  </a:cubicBezTo>
                  <a:cubicBezTo>
                    <a:pt x="1166" y="981"/>
                    <a:pt x="1170" y="979"/>
                    <a:pt x="1175" y="979"/>
                  </a:cubicBezTo>
                  <a:cubicBezTo>
                    <a:pt x="1178" y="979"/>
                    <a:pt x="1182" y="980"/>
                    <a:pt x="1185" y="980"/>
                  </a:cubicBezTo>
                  <a:cubicBezTo>
                    <a:pt x="1190" y="980"/>
                    <a:pt x="1194" y="978"/>
                    <a:pt x="1196" y="969"/>
                  </a:cubicBezTo>
                  <a:cubicBezTo>
                    <a:pt x="1196" y="981"/>
                    <a:pt x="1203" y="985"/>
                    <a:pt x="1211" y="985"/>
                  </a:cubicBezTo>
                  <a:cubicBezTo>
                    <a:pt x="1220" y="985"/>
                    <a:pt x="1230" y="981"/>
                    <a:pt x="1235" y="975"/>
                  </a:cubicBezTo>
                  <a:lnTo>
                    <a:pt x="1235" y="975"/>
                  </a:lnTo>
                  <a:cubicBezTo>
                    <a:pt x="1230" y="986"/>
                    <a:pt x="1241" y="986"/>
                    <a:pt x="1235" y="992"/>
                  </a:cubicBezTo>
                  <a:cubicBezTo>
                    <a:pt x="1252" y="992"/>
                    <a:pt x="1258" y="986"/>
                    <a:pt x="1258" y="981"/>
                  </a:cubicBezTo>
                  <a:cubicBezTo>
                    <a:pt x="1262" y="985"/>
                    <a:pt x="1267" y="987"/>
                    <a:pt x="1272" y="987"/>
                  </a:cubicBezTo>
                  <a:cubicBezTo>
                    <a:pt x="1283" y="987"/>
                    <a:pt x="1293" y="979"/>
                    <a:pt x="1303" y="979"/>
                  </a:cubicBezTo>
                  <a:cubicBezTo>
                    <a:pt x="1309" y="979"/>
                    <a:pt x="1314" y="982"/>
                    <a:pt x="1319" y="992"/>
                  </a:cubicBezTo>
                  <a:cubicBezTo>
                    <a:pt x="1358" y="975"/>
                    <a:pt x="1398" y="964"/>
                    <a:pt x="1426" y="941"/>
                  </a:cubicBezTo>
                  <a:lnTo>
                    <a:pt x="1426" y="941"/>
                  </a:lnTo>
                  <a:cubicBezTo>
                    <a:pt x="1437" y="964"/>
                    <a:pt x="1386" y="958"/>
                    <a:pt x="1398" y="981"/>
                  </a:cubicBezTo>
                  <a:cubicBezTo>
                    <a:pt x="1431" y="958"/>
                    <a:pt x="1442" y="930"/>
                    <a:pt x="1476" y="913"/>
                  </a:cubicBezTo>
                  <a:cubicBezTo>
                    <a:pt x="1477" y="913"/>
                    <a:pt x="1477" y="912"/>
                    <a:pt x="1478" y="912"/>
                  </a:cubicBezTo>
                  <a:lnTo>
                    <a:pt x="1478" y="912"/>
                  </a:lnTo>
                  <a:cubicBezTo>
                    <a:pt x="1480" y="912"/>
                    <a:pt x="1476" y="925"/>
                    <a:pt x="1476" y="930"/>
                  </a:cubicBezTo>
                  <a:cubicBezTo>
                    <a:pt x="1498" y="897"/>
                    <a:pt x="1526" y="874"/>
                    <a:pt x="1532" y="841"/>
                  </a:cubicBezTo>
                  <a:lnTo>
                    <a:pt x="1532" y="841"/>
                  </a:lnTo>
                  <a:cubicBezTo>
                    <a:pt x="1532" y="841"/>
                    <a:pt x="1532" y="841"/>
                    <a:pt x="1532" y="841"/>
                  </a:cubicBezTo>
                  <a:lnTo>
                    <a:pt x="1532" y="841"/>
                  </a:lnTo>
                  <a:cubicBezTo>
                    <a:pt x="1532" y="841"/>
                    <a:pt x="1532" y="841"/>
                    <a:pt x="1532" y="841"/>
                  </a:cubicBezTo>
                  <a:cubicBezTo>
                    <a:pt x="1532" y="841"/>
                    <a:pt x="1532" y="841"/>
                    <a:pt x="1532" y="841"/>
                  </a:cubicBezTo>
                  <a:lnTo>
                    <a:pt x="1532" y="841"/>
                  </a:lnTo>
                  <a:cubicBezTo>
                    <a:pt x="1522" y="837"/>
                    <a:pt x="1520" y="813"/>
                    <a:pt x="1517" y="808"/>
                  </a:cubicBezTo>
                  <a:lnTo>
                    <a:pt x="1517" y="808"/>
                  </a:lnTo>
                  <a:cubicBezTo>
                    <a:pt x="1520" y="810"/>
                    <a:pt x="1522" y="811"/>
                    <a:pt x="1524" y="811"/>
                  </a:cubicBezTo>
                  <a:cubicBezTo>
                    <a:pt x="1533" y="811"/>
                    <a:pt x="1535" y="797"/>
                    <a:pt x="1542" y="797"/>
                  </a:cubicBezTo>
                  <a:cubicBezTo>
                    <a:pt x="1545" y="797"/>
                    <a:pt x="1549" y="800"/>
                    <a:pt x="1554" y="807"/>
                  </a:cubicBezTo>
                  <a:cubicBezTo>
                    <a:pt x="1554" y="801"/>
                    <a:pt x="1554" y="796"/>
                    <a:pt x="1549" y="796"/>
                  </a:cubicBezTo>
                  <a:cubicBezTo>
                    <a:pt x="1549" y="793"/>
                    <a:pt x="1550" y="792"/>
                    <a:pt x="1552" y="792"/>
                  </a:cubicBezTo>
                  <a:cubicBezTo>
                    <a:pt x="1554" y="792"/>
                    <a:pt x="1557" y="793"/>
                    <a:pt x="1560" y="796"/>
                  </a:cubicBezTo>
                  <a:cubicBezTo>
                    <a:pt x="1560" y="773"/>
                    <a:pt x="1549" y="779"/>
                    <a:pt x="1554" y="762"/>
                  </a:cubicBezTo>
                  <a:lnTo>
                    <a:pt x="1554" y="762"/>
                  </a:lnTo>
                  <a:cubicBezTo>
                    <a:pt x="1560" y="762"/>
                    <a:pt x="1560" y="768"/>
                    <a:pt x="1566" y="768"/>
                  </a:cubicBezTo>
                  <a:cubicBezTo>
                    <a:pt x="1560" y="757"/>
                    <a:pt x="1554" y="745"/>
                    <a:pt x="1560" y="734"/>
                  </a:cubicBezTo>
                  <a:lnTo>
                    <a:pt x="1560" y="734"/>
                  </a:lnTo>
                  <a:cubicBezTo>
                    <a:pt x="1560" y="734"/>
                    <a:pt x="1566" y="734"/>
                    <a:pt x="1566" y="740"/>
                  </a:cubicBezTo>
                  <a:cubicBezTo>
                    <a:pt x="1566" y="712"/>
                    <a:pt x="1543" y="689"/>
                    <a:pt x="1554" y="661"/>
                  </a:cubicBezTo>
                  <a:lnTo>
                    <a:pt x="1554" y="661"/>
                  </a:lnTo>
                  <a:cubicBezTo>
                    <a:pt x="1558" y="664"/>
                    <a:pt x="1560" y="664"/>
                    <a:pt x="1562" y="664"/>
                  </a:cubicBezTo>
                  <a:cubicBezTo>
                    <a:pt x="1568" y="664"/>
                    <a:pt x="1563" y="650"/>
                    <a:pt x="1577" y="650"/>
                  </a:cubicBezTo>
                  <a:lnTo>
                    <a:pt x="1566" y="633"/>
                  </a:lnTo>
                  <a:lnTo>
                    <a:pt x="1560" y="639"/>
                  </a:lnTo>
                  <a:cubicBezTo>
                    <a:pt x="1560" y="628"/>
                    <a:pt x="1543" y="617"/>
                    <a:pt x="1549" y="605"/>
                  </a:cubicBezTo>
                  <a:lnTo>
                    <a:pt x="1549" y="605"/>
                  </a:lnTo>
                  <a:lnTo>
                    <a:pt x="1560" y="611"/>
                  </a:lnTo>
                  <a:lnTo>
                    <a:pt x="1554" y="589"/>
                  </a:lnTo>
                  <a:lnTo>
                    <a:pt x="1549" y="605"/>
                  </a:lnTo>
                  <a:cubicBezTo>
                    <a:pt x="1545" y="602"/>
                    <a:pt x="1541" y="601"/>
                    <a:pt x="1538" y="601"/>
                  </a:cubicBezTo>
                  <a:cubicBezTo>
                    <a:pt x="1536" y="601"/>
                    <a:pt x="1535" y="601"/>
                    <a:pt x="1533" y="601"/>
                  </a:cubicBezTo>
                  <a:cubicBezTo>
                    <a:pt x="1529" y="601"/>
                    <a:pt x="1526" y="600"/>
                    <a:pt x="1526" y="589"/>
                  </a:cubicBezTo>
                  <a:lnTo>
                    <a:pt x="1526" y="589"/>
                  </a:lnTo>
                  <a:cubicBezTo>
                    <a:pt x="1527" y="589"/>
                    <a:pt x="1528" y="590"/>
                    <a:pt x="1528" y="590"/>
                  </a:cubicBezTo>
                  <a:cubicBezTo>
                    <a:pt x="1531" y="590"/>
                    <a:pt x="1527" y="577"/>
                    <a:pt x="1532" y="572"/>
                  </a:cubicBezTo>
                  <a:cubicBezTo>
                    <a:pt x="1526" y="566"/>
                    <a:pt x="1521" y="561"/>
                    <a:pt x="1521" y="549"/>
                  </a:cubicBezTo>
                  <a:cubicBezTo>
                    <a:pt x="1526" y="544"/>
                    <a:pt x="1538" y="544"/>
                    <a:pt x="1543" y="544"/>
                  </a:cubicBezTo>
                  <a:cubicBezTo>
                    <a:pt x="1526" y="538"/>
                    <a:pt x="1532" y="516"/>
                    <a:pt x="1510" y="510"/>
                  </a:cubicBezTo>
                  <a:lnTo>
                    <a:pt x="1526" y="510"/>
                  </a:lnTo>
                  <a:lnTo>
                    <a:pt x="1515" y="505"/>
                  </a:lnTo>
                  <a:cubicBezTo>
                    <a:pt x="1515" y="499"/>
                    <a:pt x="1515" y="499"/>
                    <a:pt x="1521" y="499"/>
                  </a:cubicBezTo>
                  <a:cubicBezTo>
                    <a:pt x="1521" y="493"/>
                    <a:pt x="1519" y="491"/>
                    <a:pt x="1518" y="491"/>
                  </a:cubicBezTo>
                  <a:cubicBezTo>
                    <a:pt x="1515" y="491"/>
                    <a:pt x="1510" y="496"/>
                    <a:pt x="1507" y="496"/>
                  </a:cubicBezTo>
                  <a:cubicBezTo>
                    <a:pt x="1505" y="496"/>
                    <a:pt x="1504" y="494"/>
                    <a:pt x="1504" y="488"/>
                  </a:cubicBezTo>
                  <a:lnTo>
                    <a:pt x="1510" y="488"/>
                  </a:lnTo>
                  <a:cubicBezTo>
                    <a:pt x="1510" y="465"/>
                    <a:pt x="1487" y="454"/>
                    <a:pt x="1482" y="432"/>
                  </a:cubicBezTo>
                  <a:cubicBezTo>
                    <a:pt x="1485" y="430"/>
                    <a:pt x="1487" y="429"/>
                    <a:pt x="1489" y="429"/>
                  </a:cubicBezTo>
                  <a:cubicBezTo>
                    <a:pt x="1494" y="429"/>
                    <a:pt x="1495" y="437"/>
                    <a:pt x="1498" y="437"/>
                  </a:cubicBezTo>
                  <a:cubicBezTo>
                    <a:pt x="1500" y="437"/>
                    <a:pt x="1501" y="436"/>
                    <a:pt x="1504" y="432"/>
                  </a:cubicBezTo>
                  <a:cubicBezTo>
                    <a:pt x="1487" y="409"/>
                    <a:pt x="1459" y="392"/>
                    <a:pt x="1442" y="364"/>
                  </a:cubicBezTo>
                  <a:lnTo>
                    <a:pt x="1442" y="370"/>
                  </a:lnTo>
                  <a:cubicBezTo>
                    <a:pt x="1440" y="372"/>
                    <a:pt x="1438" y="372"/>
                    <a:pt x="1437" y="372"/>
                  </a:cubicBezTo>
                  <a:cubicBezTo>
                    <a:pt x="1430" y="372"/>
                    <a:pt x="1440" y="347"/>
                    <a:pt x="1426" y="342"/>
                  </a:cubicBezTo>
                  <a:cubicBezTo>
                    <a:pt x="1431" y="342"/>
                    <a:pt x="1437" y="336"/>
                    <a:pt x="1437" y="336"/>
                  </a:cubicBezTo>
                  <a:cubicBezTo>
                    <a:pt x="1426" y="320"/>
                    <a:pt x="1403" y="314"/>
                    <a:pt x="1381" y="297"/>
                  </a:cubicBezTo>
                  <a:lnTo>
                    <a:pt x="1386" y="292"/>
                  </a:lnTo>
                  <a:cubicBezTo>
                    <a:pt x="1386" y="280"/>
                    <a:pt x="1370" y="269"/>
                    <a:pt x="1364" y="258"/>
                  </a:cubicBezTo>
                  <a:cubicBezTo>
                    <a:pt x="1358" y="261"/>
                    <a:pt x="1356" y="261"/>
                    <a:pt x="1353" y="261"/>
                  </a:cubicBezTo>
                  <a:cubicBezTo>
                    <a:pt x="1351" y="261"/>
                    <a:pt x="1350" y="261"/>
                    <a:pt x="1347" y="264"/>
                  </a:cubicBezTo>
                  <a:cubicBezTo>
                    <a:pt x="1347" y="213"/>
                    <a:pt x="1280" y="236"/>
                    <a:pt x="1274" y="191"/>
                  </a:cubicBezTo>
                  <a:lnTo>
                    <a:pt x="1280" y="191"/>
                  </a:lnTo>
                  <a:cubicBezTo>
                    <a:pt x="1274" y="185"/>
                    <a:pt x="1263" y="180"/>
                    <a:pt x="1258" y="180"/>
                  </a:cubicBezTo>
                  <a:cubicBezTo>
                    <a:pt x="1252" y="185"/>
                    <a:pt x="1258" y="185"/>
                    <a:pt x="1258" y="196"/>
                  </a:cubicBezTo>
                  <a:lnTo>
                    <a:pt x="1235" y="196"/>
                  </a:lnTo>
                  <a:cubicBezTo>
                    <a:pt x="1246" y="196"/>
                    <a:pt x="1241" y="180"/>
                    <a:pt x="1241" y="174"/>
                  </a:cubicBezTo>
                  <a:lnTo>
                    <a:pt x="1241" y="174"/>
                  </a:lnTo>
                  <a:cubicBezTo>
                    <a:pt x="1241" y="174"/>
                    <a:pt x="1235" y="180"/>
                    <a:pt x="1235" y="180"/>
                  </a:cubicBezTo>
                  <a:cubicBezTo>
                    <a:pt x="1235" y="174"/>
                    <a:pt x="1235" y="172"/>
                    <a:pt x="1233" y="172"/>
                  </a:cubicBezTo>
                  <a:cubicBezTo>
                    <a:pt x="1231" y="172"/>
                    <a:pt x="1226" y="181"/>
                    <a:pt x="1221" y="181"/>
                  </a:cubicBezTo>
                  <a:cubicBezTo>
                    <a:pt x="1218" y="181"/>
                    <a:pt x="1215" y="179"/>
                    <a:pt x="1213" y="174"/>
                  </a:cubicBezTo>
                  <a:lnTo>
                    <a:pt x="1218" y="168"/>
                  </a:lnTo>
                  <a:lnTo>
                    <a:pt x="1218" y="168"/>
                  </a:lnTo>
                  <a:cubicBezTo>
                    <a:pt x="1211" y="168"/>
                    <a:pt x="1206" y="171"/>
                    <a:pt x="1200" y="171"/>
                  </a:cubicBezTo>
                  <a:cubicBezTo>
                    <a:pt x="1197" y="171"/>
                    <a:pt x="1194" y="170"/>
                    <a:pt x="1190" y="168"/>
                  </a:cubicBezTo>
                  <a:cubicBezTo>
                    <a:pt x="1193" y="163"/>
                    <a:pt x="1196" y="163"/>
                    <a:pt x="1199" y="163"/>
                  </a:cubicBezTo>
                  <a:cubicBezTo>
                    <a:pt x="1202" y="163"/>
                    <a:pt x="1204" y="163"/>
                    <a:pt x="1207" y="157"/>
                  </a:cubicBezTo>
                  <a:cubicBezTo>
                    <a:pt x="1205" y="156"/>
                    <a:pt x="1204" y="156"/>
                    <a:pt x="1202" y="156"/>
                  </a:cubicBezTo>
                  <a:cubicBezTo>
                    <a:pt x="1195" y="156"/>
                    <a:pt x="1189" y="159"/>
                    <a:pt x="1183" y="159"/>
                  </a:cubicBezTo>
                  <a:cubicBezTo>
                    <a:pt x="1179" y="159"/>
                    <a:pt x="1176" y="158"/>
                    <a:pt x="1174" y="152"/>
                  </a:cubicBezTo>
                  <a:lnTo>
                    <a:pt x="1190" y="152"/>
                  </a:lnTo>
                  <a:cubicBezTo>
                    <a:pt x="1190" y="135"/>
                    <a:pt x="1185" y="135"/>
                    <a:pt x="1179" y="129"/>
                  </a:cubicBezTo>
                  <a:lnTo>
                    <a:pt x="1168" y="118"/>
                  </a:lnTo>
                  <a:lnTo>
                    <a:pt x="1168" y="124"/>
                  </a:lnTo>
                  <a:cubicBezTo>
                    <a:pt x="1161" y="130"/>
                    <a:pt x="1155" y="132"/>
                    <a:pt x="1151" y="132"/>
                  </a:cubicBezTo>
                  <a:cubicBezTo>
                    <a:pt x="1141" y="132"/>
                    <a:pt x="1135" y="121"/>
                    <a:pt x="1123" y="121"/>
                  </a:cubicBezTo>
                  <a:cubicBezTo>
                    <a:pt x="1120" y="121"/>
                    <a:pt x="1116" y="122"/>
                    <a:pt x="1112" y="124"/>
                  </a:cubicBezTo>
                  <a:cubicBezTo>
                    <a:pt x="1140" y="112"/>
                    <a:pt x="1123" y="118"/>
                    <a:pt x="1129" y="107"/>
                  </a:cubicBezTo>
                  <a:cubicBezTo>
                    <a:pt x="1129" y="96"/>
                    <a:pt x="1123" y="90"/>
                    <a:pt x="1123" y="90"/>
                  </a:cubicBezTo>
                  <a:cubicBezTo>
                    <a:pt x="1122" y="91"/>
                    <a:pt x="1121" y="91"/>
                    <a:pt x="1120" y="91"/>
                  </a:cubicBezTo>
                  <a:cubicBezTo>
                    <a:pt x="1114" y="91"/>
                    <a:pt x="1111" y="81"/>
                    <a:pt x="1104" y="81"/>
                  </a:cubicBezTo>
                  <a:cubicBezTo>
                    <a:pt x="1101" y="81"/>
                    <a:pt x="1099" y="82"/>
                    <a:pt x="1095" y="84"/>
                  </a:cubicBezTo>
                  <a:cubicBezTo>
                    <a:pt x="1095" y="79"/>
                    <a:pt x="1084" y="79"/>
                    <a:pt x="1095" y="68"/>
                  </a:cubicBezTo>
                  <a:lnTo>
                    <a:pt x="1095" y="68"/>
                  </a:lnTo>
                  <a:cubicBezTo>
                    <a:pt x="1078" y="68"/>
                    <a:pt x="1095" y="79"/>
                    <a:pt x="1090" y="84"/>
                  </a:cubicBezTo>
                  <a:cubicBezTo>
                    <a:pt x="1088" y="85"/>
                    <a:pt x="1087" y="85"/>
                    <a:pt x="1085" y="85"/>
                  </a:cubicBezTo>
                  <a:cubicBezTo>
                    <a:pt x="1068" y="85"/>
                    <a:pt x="1057" y="60"/>
                    <a:pt x="1034" y="60"/>
                  </a:cubicBezTo>
                  <a:cubicBezTo>
                    <a:pt x="1030" y="60"/>
                    <a:pt x="1027" y="61"/>
                    <a:pt x="1022" y="62"/>
                  </a:cubicBezTo>
                  <a:cubicBezTo>
                    <a:pt x="1000" y="62"/>
                    <a:pt x="989" y="79"/>
                    <a:pt x="966" y="79"/>
                  </a:cubicBezTo>
                  <a:cubicBezTo>
                    <a:pt x="961" y="73"/>
                    <a:pt x="978" y="68"/>
                    <a:pt x="978" y="68"/>
                  </a:cubicBezTo>
                  <a:cubicBezTo>
                    <a:pt x="966" y="56"/>
                    <a:pt x="961" y="56"/>
                    <a:pt x="950" y="56"/>
                  </a:cubicBezTo>
                  <a:cubicBezTo>
                    <a:pt x="950" y="56"/>
                    <a:pt x="950" y="51"/>
                    <a:pt x="950" y="45"/>
                  </a:cubicBezTo>
                  <a:cubicBezTo>
                    <a:pt x="941" y="45"/>
                    <a:pt x="939" y="55"/>
                    <a:pt x="934" y="55"/>
                  </a:cubicBezTo>
                  <a:cubicBezTo>
                    <a:pt x="932" y="55"/>
                    <a:pt x="930" y="54"/>
                    <a:pt x="927" y="51"/>
                  </a:cubicBezTo>
                  <a:cubicBezTo>
                    <a:pt x="933" y="45"/>
                    <a:pt x="933" y="40"/>
                    <a:pt x="938" y="34"/>
                  </a:cubicBezTo>
                  <a:lnTo>
                    <a:pt x="938" y="34"/>
                  </a:lnTo>
                  <a:cubicBezTo>
                    <a:pt x="927" y="40"/>
                    <a:pt x="916" y="45"/>
                    <a:pt x="905" y="45"/>
                  </a:cubicBezTo>
                  <a:cubicBezTo>
                    <a:pt x="905" y="40"/>
                    <a:pt x="916" y="34"/>
                    <a:pt x="922" y="34"/>
                  </a:cubicBezTo>
                  <a:cubicBezTo>
                    <a:pt x="905" y="34"/>
                    <a:pt x="888" y="34"/>
                    <a:pt x="882" y="45"/>
                  </a:cubicBezTo>
                  <a:lnTo>
                    <a:pt x="886" y="49"/>
                  </a:lnTo>
                  <a:cubicBezTo>
                    <a:pt x="886" y="45"/>
                    <a:pt x="890" y="40"/>
                    <a:pt x="894" y="40"/>
                  </a:cubicBezTo>
                  <a:cubicBezTo>
                    <a:pt x="896" y="37"/>
                    <a:pt x="898" y="36"/>
                    <a:pt x="900" y="36"/>
                  </a:cubicBezTo>
                  <a:cubicBezTo>
                    <a:pt x="905" y="36"/>
                    <a:pt x="905" y="47"/>
                    <a:pt x="905" y="51"/>
                  </a:cubicBezTo>
                  <a:lnTo>
                    <a:pt x="899" y="51"/>
                  </a:lnTo>
                  <a:cubicBezTo>
                    <a:pt x="899" y="61"/>
                    <a:pt x="902" y="64"/>
                    <a:pt x="908" y="64"/>
                  </a:cubicBezTo>
                  <a:cubicBezTo>
                    <a:pt x="916" y="64"/>
                    <a:pt x="928" y="56"/>
                    <a:pt x="939" y="56"/>
                  </a:cubicBezTo>
                  <a:cubicBezTo>
                    <a:pt x="941" y="56"/>
                    <a:pt x="942" y="56"/>
                    <a:pt x="944" y="56"/>
                  </a:cubicBezTo>
                  <a:lnTo>
                    <a:pt x="933" y="73"/>
                  </a:lnTo>
                  <a:lnTo>
                    <a:pt x="950" y="62"/>
                  </a:lnTo>
                  <a:lnTo>
                    <a:pt x="950" y="62"/>
                  </a:lnTo>
                  <a:cubicBezTo>
                    <a:pt x="955" y="68"/>
                    <a:pt x="955" y="79"/>
                    <a:pt x="944" y="79"/>
                  </a:cubicBezTo>
                  <a:cubicBezTo>
                    <a:pt x="947" y="82"/>
                    <a:pt x="949" y="83"/>
                    <a:pt x="951" y="83"/>
                  </a:cubicBezTo>
                  <a:cubicBezTo>
                    <a:pt x="954" y="83"/>
                    <a:pt x="955" y="80"/>
                    <a:pt x="957" y="80"/>
                  </a:cubicBezTo>
                  <a:cubicBezTo>
                    <a:pt x="958" y="80"/>
                    <a:pt x="959" y="81"/>
                    <a:pt x="961" y="84"/>
                  </a:cubicBezTo>
                  <a:cubicBezTo>
                    <a:pt x="961" y="90"/>
                    <a:pt x="961" y="90"/>
                    <a:pt x="961" y="90"/>
                  </a:cubicBezTo>
                  <a:lnTo>
                    <a:pt x="972" y="84"/>
                  </a:lnTo>
                  <a:lnTo>
                    <a:pt x="972" y="84"/>
                  </a:lnTo>
                  <a:cubicBezTo>
                    <a:pt x="972" y="89"/>
                    <a:pt x="972" y="97"/>
                    <a:pt x="969" y="97"/>
                  </a:cubicBezTo>
                  <a:cubicBezTo>
                    <a:pt x="968" y="97"/>
                    <a:pt x="967" y="97"/>
                    <a:pt x="966" y="96"/>
                  </a:cubicBezTo>
                  <a:lnTo>
                    <a:pt x="966" y="96"/>
                  </a:lnTo>
                  <a:cubicBezTo>
                    <a:pt x="970" y="101"/>
                    <a:pt x="974" y="102"/>
                    <a:pt x="979" y="102"/>
                  </a:cubicBezTo>
                  <a:cubicBezTo>
                    <a:pt x="985" y="102"/>
                    <a:pt x="990" y="100"/>
                    <a:pt x="994" y="100"/>
                  </a:cubicBezTo>
                  <a:cubicBezTo>
                    <a:pt x="998" y="100"/>
                    <a:pt x="1000" y="102"/>
                    <a:pt x="1000" y="107"/>
                  </a:cubicBezTo>
                  <a:cubicBezTo>
                    <a:pt x="1022" y="107"/>
                    <a:pt x="1006" y="96"/>
                    <a:pt x="1028" y="84"/>
                  </a:cubicBezTo>
                  <a:lnTo>
                    <a:pt x="1028" y="124"/>
                  </a:lnTo>
                  <a:lnTo>
                    <a:pt x="1034" y="107"/>
                  </a:lnTo>
                  <a:cubicBezTo>
                    <a:pt x="1039" y="112"/>
                    <a:pt x="1045" y="112"/>
                    <a:pt x="1039" y="118"/>
                  </a:cubicBezTo>
                  <a:cubicBezTo>
                    <a:pt x="1050" y="112"/>
                    <a:pt x="1039" y="112"/>
                    <a:pt x="1050" y="107"/>
                  </a:cubicBezTo>
                  <a:cubicBezTo>
                    <a:pt x="1056" y="124"/>
                    <a:pt x="1084" y="112"/>
                    <a:pt x="1078" y="135"/>
                  </a:cubicBezTo>
                  <a:cubicBezTo>
                    <a:pt x="1084" y="124"/>
                    <a:pt x="1073" y="118"/>
                    <a:pt x="1084" y="118"/>
                  </a:cubicBezTo>
                  <a:lnTo>
                    <a:pt x="1084" y="118"/>
                  </a:lnTo>
                  <a:cubicBezTo>
                    <a:pt x="1081" y="130"/>
                    <a:pt x="1084" y="133"/>
                    <a:pt x="1089" y="133"/>
                  </a:cubicBezTo>
                  <a:cubicBezTo>
                    <a:pt x="1092" y="133"/>
                    <a:pt x="1097" y="131"/>
                    <a:pt x="1100" y="131"/>
                  </a:cubicBezTo>
                  <a:cubicBezTo>
                    <a:pt x="1103" y="131"/>
                    <a:pt x="1105" y="132"/>
                    <a:pt x="1106" y="135"/>
                  </a:cubicBezTo>
                  <a:cubicBezTo>
                    <a:pt x="1101" y="146"/>
                    <a:pt x="1095" y="135"/>
                    <a:pt x="1101" y="152"/>
                  </a:cubicBezTo>
                  <a:cubicBezTo>
                    <a:pt x="1103" y="148"/>
                    <a:pt x="1106" y="146"/>
                    <a:pt x="1108" y="146"/>
                  </a:cubicBezTo>
                  <a:cubicBezTo>
                    <a:pt x="1115" y="146"/>
                    <a:pt x="1120" y="163"/>
                    <a:pt x="1129" y="163"/>
                  </a:cubicBezTo>
                  <a:cubicBezTo>
                    <a:pt x="1129" y="163"/>
                    <a:pt x="1134" y="157"/>
                    <a:pt x="1134" y="157"/>
                  </a:cubicBezTo>
                  <a:lnTo>
                    <a:pt x="1134" y="157"/>
                  </a:lnTo>
                  <a:cubicBezTo>
                    <a:pt x="1134" y="157"/>
                    <a:pt x="1134" y="157"/>
                    <a:pt x="1134" y="157"/>
                  </a:cubicBezTo>
                  <a:cubicBezTo>
                    <a:pt x="1146" y="163"/>
                    <a:pt x="1151" y="168"/>
                    <a:pt x="1162" y="174"/>
                  </a:cubicBezTo>
                  <a:cubicBezTo>
                    <a:pt x="1162" y="174"/>
                    <a:pt x="1185" y="196"/>
                    <a:pt x="1196" y="208"/>
                  </a:cubicBezTo>
                  <a:cubicBezTo>
                    <a:pt x="1199" y="204"/>
                    <a:pt x="1203" y="203"/>
                    <a:pt x="1206" y="203"/>
                  </a:cubicBezTo>
                  <a:cubicBezTo>
                    <a:pt x="1214" y="203"/>
                    <a:pt x="1222" y="209"/>
                    <a:pt x="1230" y="213"/>
                  </a:cubicBezTo>
                  <a:cubicBezTo>
                    <a:pt x="1224" y="219"/>
                    <a:pt x="1218" y="224"/>
                    <a:pt x="1213" y="224"/>
                  </a:cubicBezTo>
                  <a:lnTo>
                    <a:pt x="1218" y="230"/>
                  </a:lnTo>
                  <a:cubicBezTo>
                    <a:pt x="1224" y="224"/>
                    <a:pt x="1230" y="224"/>
                    <a:pt x="1235" y="224"/>
                  </a:cubicBezTo>
                  <a:lnTo>
                    <a:pt x="1224" y="236"/>
                  </a:lnTo>
                  <a:cubicBezTo>
                    <a:pt x="1241" y="241"/>
                    <a:pt x="1258" y="241"/>
                    <a:pt x="1269" y="258"/>
                  </a:cubicBezTo>
                  <a:cubicBezTo>
                    <a:pt x="1274" y="253"/>
                    <a:pt x="1274" y="229"/>
                    <a:pt x="1291" y="229"/>
                  </a:cubicBezTo>
                  <a:cubicBezTo>
                    <a:pt x="1293" y="229"/>
                    <a:pt x="1295" y="230"/>
                    <a:pt x="1297" y="230"/>
                  </a:cubicBezTo>
                  <a:cubicBezTo>
                    <a:pt x="1291" y="236"/>
                    <a:pt x="1286" y="241"/>
                    <a:pt x="1280" y="241"/>
                  </a:cubicBezTo>
                  <a:cubicBezTo>
                    <a:pt x="1280" y="241"/>
                    <a:pt x="1286" y="241"/>
                    <a:pt x="1291" y="247"/>
                  </a:cubicBezTo>
                  <a:lnTo>
                    <a:pt x="1274" y="252"/>
                  </a:lnTo>
                  <a:cubicBezTo>
                    <a:pt x="1276" y="254"/>
                    <a:pt x="1277" y="254"/>
                    <a:pt x="1278" y="254"/>
                  </a:cubicBezTo>
                  <a:cubicBezTo>
                    <a:pt x="1281" y="254"/>
                    <a:pt x="1284" y="251"/>
                    <a:pt x="1288" y="251"/>
                  </a:cubicBezTo>
                  <a:cubicBezTo>
                    <a:pt x="1289" y="251"/>
                    <a:pt x="1290" y="251"/>
                    <a:pt x="1291" y="252"/>
                  </a:cubicBezTo>
                  <a:cubicBezTo>
                    <a:pt x="1286" y="258"/>
                    <a:pt x="1291" y="258"/>
                    <a:pt x="1286" y="264"/>
                  </a:cubicBezTo>
                  <a:cubicBezTo>
                    <a:pt x="1280" y="264"/>
                    <a:pt x="1280" y="258"/>
                    <a:pt x="1280" y="258"/>
                  </a:cubicBezTo>
                  <a:lnTo>
                    <a:pt x="1280" y="258"/>
                  </a:lnTo>
                  <a:cubicBezTo>
                    <a:pt x="1280" y="264"/>
                    <a:pt x="1286" y="275"/>
                    <a:pt x="1286" y="280"/>
                  </a:cubicBezTo>
                  <a:cubicBezTo>
                    <a:pt x="1286" y="275"/>
                    <a:pt x="1291" y="275"/>
                    <a:pt x="1297" y="275"/>
                  </a:cubicBezTo>
                  <a:cubicBezTo>
                    <a:pt x="1308" y="286"/>
                    <a:pt x="1291" y="286"/>
                    <a:pt x="1297" y="297"/>
                  </a:cubicBezTo>
                  <a:cubicBezTo>
                    <a:pt x="1298" y="296"/>
                    <a:pt x="1299" y="296"/>
                    <a:pt x="1300" y="296"/>
                  </a:cubicBezTo>
                  <a:cubicBezTo>
                    <a:pt x="1301" y="296"/>
                    <a:pt x="1303" y="297"/>
                    <a:pt x="1305" y="297"/>
                  </a:cubicBezTo>
                  <a:cubicBezTo>
                    <a:pt x="1307" y="297"/>
                    <a:pt x="1309" y="296"/>
                    <a:pt x="1314" y="292"/>
                  </a:cubicBezTo>
                  <a:cubicBezTo>
                    <a:pt x="1319" y="297"/>
                    <a:pt x="1314" y="303"/>
                    <a:pt x="1314" y="308"/>
                  </a:cubicBezTo>
                  <a:cubicBezTo>
                    <a:pt x="1318" y="308"/>
                    <a:pt x="1328" y="318"/>
                    <a:pt x="1336" y="318"/>
                  </a:cubicBezTo>
                  <a:cubicBezTo>
                    <a:pt x="1338" y="318"/>
                    <a:pt x="1340" y="317"/>
                    <a:pt x="1342" y="314"/>
                  </a:cubicBezTo>
                  <a:lnTo>
                    <a:pt x="1342" y="308"/>
                  </a:lnTo>
                  <a:cubicBezTo>
                    <a:pt x="1370" y="320"/>
                    <a:pt x="1370" y="353"/>
                    <a:pt x="1392" y="364"/>
                  </a:cubicBezTo>
                  <a:lnTo>
                    <a:pt x="1386" y="370"/>
                  </a:lnTo>
                  <a:cubicBezTo>
                    <a:pt x="1398" y="376"/>
                    <a:pt x="1409" y="392"/>
                    <a:pt x="1420" y="392"/>
                  </a:cubicBezTo>
                  <a:cubicBezTo>
                    <a:pt x="1426" y="398"/>
                    <a:pt x="1420" y="409"/>
                    <a:pt x="1414" y="409"/>
                  </a:cubicBezTo>
                  <a:cubicBezTo>
                    <a:pt x="1420" y="415"/>
                    <a:pt x="1431" y="415"/>
                    <a:pt x="1431" y="432"/>
                  </a:cubicBezTo>
                  <a:cubicBezTo>
                    <a:pt x="1429" y="430"/>
                    <a:pt x="1427" y="430"/>
                    <a:pt x="1426" y="430"/>
                  </a:cubicBezTo>
                  <a:cubicBezTo>
                    <a:pt x="1424" y="430"/>
                    <a:pt x="1423" y="431"/>
                    <a:pt x="1423" y="431"/>
                  </a:cubicBezTo>
                  <a:cubicBezTo>
                    <a:pt x="1423" y="431"/>
                    <a:pt x="1422" y="430"/>
                    <a:pt x="1420" y="426"/>
                  </a:cubicBezTo>
                  <a:lnTo>
                    <a:pt x="1420" y="426"/>
                  </a:lnTo>
                  <a:cubicBezTo>
                    <a:pt x="1426" y="437"/>
                    <a:pt x="1420" y="443"/>
                    <a:pt x="1437" y="454"/>
                  </a:cubicBezTo>
                  <a:cubicBezTo>
                    <a:pt x="1426" y="454"/>
                    <a:pt x="1426" y="465"/>
                    <a:pt x="1431" y="471"/>
                  </a:cubicBezTo>
                  <a:lnTo>
                    <a:pt x="1437" y="460"/>
                  </a:lnTo>
                  <a:cubicBezTo>
                    <a:pt x="1442" y="465"/>
                    <a:pt x="1442" y="471"/>
                    <a:pt x="1448" y="477"/>
                  </a:cubicBezTo>
                  <a:lnTo>
                    <a:pt x="1431" y="482"/>
                  </a:lnTo>
                  <a:cubicBezTo>
                    <a:pt x="1426" y="510"/>
                    <a:pt x="1482" y="516"/>
                    <a:pt x="1459" y="544"/>
                  </a:cubicBezTo>
                  <a:cubicBezTo>
                    <a:pt x="1460" y="544"/>
                    <a:pt x="1461" y="545"/>
                    <a:pt x="1462" y="545"/>
                  </a:cubicBezTo>
                  <a:cubicBezTo>
                    <a:pt x="1467" y="545"/>
                    <a:pt x="1463" y="532"/>
                    <a:pt x="1471" y="532"/>
                  </a:cubicBezTo>
                  <a:cubicBezTo>
                    <a:pt x="1473" y="532"/>
                    <a:pt x="1474" y="532"/>
                    <a:pt x="1476" y="533"/>
                  </a:cubicBezTo>
                  <a:cubicBezTo>
                    <a:pt x="1476" y="544"/>
                    <a:pt x="1459" y="561"/>
                    <a:pt x="1459" y="566"/>
                  </a:cubicBezTo>
                  <a:cubicBezTo>
                    <a:pt x="1454" y="583"/>
                    <a:pt x="1487" y="577"/>
                    <a:pt x="1482" y="594"/>
                  </a:cubicBezTo>
                  <a:cubicBezTo>
                    <a:pt x="1484" y="591"/>
                    <a:pt x="1490" y="589"/>
                    <a:pt x="1496" y="589"/>
                  </a:cubicBezTo>
                  <a:cubicBezTo>
                    <a:pt x="1501" y="589"/>
                    <a:pt x="1507" y="591"/>
                    <a:pt x="1510" y="600"/>
                  </a:cubicBezTo>
                  <a:cubicBezTo>
                    <a:pt x="1510" y="608"/>
                    <a:pt x="1498" y="613"/>
                    <a:pt x="1489" y="613"/>
                  </a:cubicBezTo>
                  <a:cubicBezTo>
                    <a:pt x="1486" y="613"/>
                    <a:pt x="1483" y="612"/>
                    <a:pt x="1482" y="611"/>
                  </a:cubicBezTo>
                  <a:cubicBezTo>
                    <a:pt x="1482" y="605"/>
                    <a:pt x="1487" y="605"/>
                    <a:pt x="1487" y="605"/>
                  </a:cubicBezTo>
                  <a:cubicBezTo>
                    <a:pt x="1487" y="603"/>
                    <a:pt x="1486" y="601"/>
                    <a:pt x="1484" y="601"/>
                  </a:cubicBezTo>
                  <a:cubicBezTo>
                    <a:pt x="1482" y="601"/>
                    <a:pt x="1479" y="603"/>
                    <a:pt x="1476" y="605"/>
                  </a:cubicBezTo>
                  <a:lnTo>
                    <a:pt x="1482" y="605"/>
                  </a:lnTo>
                  <a:cubicBezTo>
                    <a:pt x="1477" y="610"/>
                    <a:pt x="1480" y="623"/>
                    <a:pt x="1474" y="623"/>
                  </a:cubicBezTo>
                  <a:cubicBezTo>
                    <a:pt x="1473" y="623"/>
                    <a:pt x="1472" y="623"/>
                    <a:pt x="1470" y="622"/>
                  </a:cubicBezTo>
                  <a:lnTo>
                    <a:pt x="1470" y="622"/>
                  </a:lnTo>
                  <a:cubicBezTo>
                    <a:pt x="1473" y="627"/>
                    <a:pt x="1475" y="629"/>
                    <a:pt x="1477" y="629"/>
                  </a:cubicBezTo>
                  <a:cubicBezTo>
                    <a:pt x="1478" y="629"/>
                    <a:pt x="1479" y="628"/>
                    <a:pt x="1480" y="627"/>
                  </a:cubicBezTo>
                  <a:lnTo>
                    <a:pt x="1480" y="627"/>
                  </a:lnTo>
                  <a:cubicBezTo>
                    <a:pt x="1477" y="640"/>
                    <a:pt x="1482" y="646"/>
                    <a:pt x="1482" y="661"/>
                  </a:cubicBezTo>
                  <a:cubicBezTo>
                    <a:pt x="1482" y="661"/>
                    <a:pt x="1484" y="659"/>
                    <a:pt x="1486" y="659"/>
                  </a:cubicBezTo>
                  <a:cubicBezTo>
                    <a:pt x="1487" y="659"/>
                    <a:pt x="1487" y="659"/>
                    <a:pt x="1487" y="661"/>
                  </a:cubicBezTo>
                  <a:cubicBezTo>
                    <a:pt x="1482" y="684"/>
                    <a:pt x="1498" y="667"/>
                    <a:pt x="1504" y="684"/>
                  </a:cubicBezTo>
                  <a:cubicBezTo>
                    <a:pt x="1493" y="695"/>
                    <a:pt x="1482" y="684"/>
                    <a:pt x="1487" y="701"/>
                  </a:cubicBezTo>
                  <a:cubicBezTo>
                    <a:pt x="1486" y="702"/>
                    <a:pt x="1484" y="703"/>
                    <a:pt x="1482" y="703"/>
                  </a:cubicBezTo>
                  <a:cubicBezTo>
                    <a:pt x="1478" y="703"/>
                    <a:pt x="1474" y="699"/>
                    <a:pt x="1470" y="695"/>
                  </a:cubicBezTo>
                  <a:lnTo>
                    <a:pt x="1470" y="695"/>
                  </a:lnTo>
                  <a:cubicBezTo>
                    <a:pt x="1482" y="712"/>
                    <a:pt x="1459" y="723"/>
                    <a:pt x="1459" y="729"/>
                  </a:cubicBezTo>
                  <a:lnTo>
                    <a:pt x="1456" y="725"/>
                  </a:lnTo>
                  <a:lnTo>
                    <a:pt x="1456" y="725"/>
                  </a:lnTo>
                  <a:cubicBezTo>
                    <a:pt x="1456" y="727"/>
                    <a:pt x="1454" y="731"/>
                    <a:pt x="1454" y="734"/>
                  </a:cubicBezTo>
                  <a:lnTo>
                    <a:pt x="1465" y="729"/>
                  </a:lnTo>
                  <a:lnTo>
                    <a:pt x="1465" y="729"/>
                  </a:lnTo>
                  <a:cubicBezTo>
                    <a:pt x="1465" y="734"/>
                    <a:pt x="1465" y="734"/>
                    <a:pt x="1459" y="734"/>
                  </a:cubicBezTo>
                  <a:cubicBezTo>
                    <a:pt x="1465" y="740"/>
                    <a:pt x="1476" y="734"/>
                    <a:pt x="1487" y="745"/>
                  </a:cubicBezTo>
                  <a:cubicBezTo>
                    <a:pt x="1482" y="750"/>
                    <a:pt x="1486" y="763"/>
                    <a:pt x="1476" y="763"/>
                  </a:cubicBezTo>
                  <a:cubicBezTo>
                    <a:pt x="1475" y="763"/>
                    <a:pt x="1473" y="763"/>
                    <a:pt x="1470" y="762"/>
                  </a:cubicBezTo>
                  <a:cubicBezTo>
                    <a:pt x="1476" y="754"/>
                    <a:pt x="1473" y="754"/>
                    <a:pt x="1469" y="754"/>
                  </a:cubicBezTo>
                  <a:cubicBezTo>
                    <a:pt x="1465" y="754"/>
                    <a:pt x="1459" y="754"/>
                    <a:pt x="1459" y="745"/>
                  </a:cubicBezTo>
                  <a:cubicBezTo>
                    <a:pt x="1459" y="751"/>
                    <a:pt x="1459" y="751"/>
                    <a:pt x="1459" y="757"/>
                  </a:cubicBezTo>
                  <a:cubicBezTo>
                    <a:pt x="1454" y="757"/>
                    <a:pt x="1454" y="757"/>
                    <a:pt x="1454" y="751"/>
                  </a:cubicBezTo>
                  <a:lnTo>
                    <a:pt x="1454" y="751"/>
                  </a:lnTo>
                  <a:cubicBezTo>
                    <a:pt x="1437" y="762"/>
                    <a:pt x="1465" y="768"/>
                    <a:pt x="1459" y="779"/>
                  </a:cubicBezTo>
                  <a:cubicBezTo>
                    <a:pt x="1454" y="779"/>
                    <a:pt x="1442" y="779"/>
                    <a:pt x="1448" y="785"/>
                  </a:cubicBezTo>
                  <a:cubicBezTo>
                    <a:pt x="1448" y="783"/>
                    <a:pt x="1449" y="782"/>
                    <a:pt x="1450" y="782"/>
                  </a:cubicBezTo>
                  <a:cubicBezTo>
                    <a:pt x="1454" y="782"/>
                    <a:pt x="1461" y="788"/>
                    <a:pt x="1465" y="796"/>
                  </a:cubicBezTo>
                  <a:cubicBezTo>
                    <a:pt x="1454" y="801"/>
                    <a:pt x="1459" y="807"/>
                    <a:pt x="1459" y="813"/>
                  </a:cubicBezTo>
                  <a:lnTo>
                    <a:pt x="1465" y="807"/>
                  </a:lnTo>
                  <a:cubicBezTo>
                    <a:pt x="1470" y="813"/>
                    <a:pt x="1465" y="818"/>
                    <a:pt x="1465" y="824"/>
                  </a:cubicBezTo>
                  <a:cubicBezTo>
                    <a:pt x="1459" y="824"/>
                    <a:pt x="1465" y="818"/>
                    <a:pt x="1459" y="818"/>
                  </a:cubicBezTo>
                  <a:lnTo>
                    <a:pt x="1459" y="818"/>
                  </a:lnTo>
                  <a:cubicBezTo>
                    <a:pt x="1465" y="835"/>
                    <a:pt x="1437" y="824"/>
                    <a:pt x="1437" y="841"/>
                  </a:cubicBezTo>
                  <a:cubicBezTo>
                    <a:pt x="1431" y="841"/>
                    <a:pt x="1426" y="829"/>
                    <a:pt x="1420" y="829"/>
                  </a:cubicBezTo>
                  <a:cubicBezTo>
                    <a:pt x="1420" y="838"/>
                    <a:pt x="1416" y="838"/>
                    <a:pt x="1411" y="838"/>
                  </a:cubicBezTo>
                  <a:cubicBezTo>
                    <a:pt x="1406" y="838"/>
                    <a:pt x="1400" y="838"/>
                    <a:pt x="1398" y="846"/>
                  </a:cubicBezTo>
                  <a:cubicBezTo>
                    <a:pt x="1409" y="852"/>
                    <a:pt x="1409" y="852"/>
                    <a:pt x="1409" y="863"/>
                  </a:cubicBezTo>
                  <a:cubicBezTo>
                    <a:pt x="1409" y="857"/>
                    <a:pt x="1414" y="852"/>
                    <a:pt x="1420" y="846"/>
                  </a:cubicBezTo>
                  <a:cubicBezTo>
                    <a:pt x="1420" y="852"/>
                    <a:pt x="1420" y="857"/>
                    <a:pt x="1420" y="863"/>
                  </a:cubicBezTo>
                  <a:cubicBezTo>
                    <a:pt x="1426" y="863"/>
                    <a:pt x="1426" y="852"/>
                    <a:pt x="1431" y="852"/>
                  </a:cubicBezTo>
                  <a:lnTo>
                    <a:pt x="1431" y="852"/>
                  </a:lnTo>
                  <a:cubicBezTo>
                    <a:pt x="1431" y="863"/>
                    <a:pt x="1426" y="857"/>
                    <a:pt x="1437" y="863"/>
                  </a:cubicBezTo>
                  <a:cubicBezTo>
                    <a:pt x="1435" y="862"/>
                    <a:pt x="1434" y="862"/>
                    <a:pt x="1433" y="862"/>
                  </a:cubicBezTo>
                  <a:cubicBezTo>
                    <a:pt x="1422" y="862"/>
                    <a:pt x="1424" y="880"/>
                    <a:pt x="1413" y="880"/>
                  </a:cubicBezTo>
                  <a:cubicBezTo>
                    <a:pt x="1412" y="880"/>
                    <a:pt x="1410" y="880"/>
                    <a:pt x="1409" y="880"/>
                  </a:cubicBezTo>
                  <a:lnTo>
                    <a:pt x="1398" y="857"/>
                  </a:lnTo>
                  <a:cubicBezTo>
                    <a:pt x="1396" y="857"/>
                    <a:pt x="1395" y="857"/>
                    <a:pt x="1393" y="857"/>
                  </a:cubicBezTo>
                  <a:cubicBezTo>
                    <a:pt x="1381" y="857"/>
                    <a:pt x="1379" y="880"/>
                    <a:pt x="1358" y="880"/>
                  </a:cubicBezTo>
                  <a:lnTo>
                    <a:pt x="1364" y="880"/>
                  </a:lnTo>
                  <a:cubicBezTo>
                    <a:pt x="1364" y="888"/>
                    <a:pt x="1361" y="890"/>
                    <a:pt x="1357" y="890"/>
                  </a:cubicBezTo>
                  <a:cubicBezTo>
                    <a:pt x="1355" y="890"/>
                    <a:pt x="1352" y="889"/>
                    <a:pt x="1350" y="889"/>
                  </a:cubicBezTo>
                  <a:cubicBezTo>
                    <a:pt x="1347" y="889"/>
                    <a:pt x="1344" y="890"/>
                    <a:pt x="1342" y="891"/>
                  </a:cubicBezTo>
                  <a:cubicBezTo>
                    <a:pt x="1342" y="885"/>
                    <a:pt x="1336" y="880"/>
                    <a:pt x="1336" y="874"/>
                  </a:cubicBezTo>
                  <a:cubicBezTo>
                    <a:pt x="1336" y="880"/>
                    <a:pt x="1319" y="874"/>
                    <a:pt x="1319" y="897"/>
                  </a:cubicBezTo>
                  <a:lnTo>
                    <a:pt x="1308" y="880"/>
                  </a:lnTo>
                  <a:cubicBezTo>
                    <a:pt x="1286" y="880"/>
                    <a:pt x="1286" y="908"/>
                    <a:pt x="1263" y="908"/>
                  </a:cubicBezTo>
                  <a:cubicBezTo>
                    <a:pt x="1269" y="897"/>
                    <a:pt x="1258" y="891"/>
                    <a:pt x="1274" y="880"/>
                  </a:cubicBezTo>
                  <a:cubicBezTo>
                    <a:pt x="1269" y="880"/>
                    <a:pt x="1263" y="880"/>
                    <a:pt x="1263" y="885"/>
                  </a:cubicBezTo>
                  <a:cubicBezTo>
                    <a:pt x="1262" y="885"/>
                    <a:pt x="1261" y="884"/>
                    <a:pt x="1260" y="884"/>
                  </a:cubicBezTo>
                  <a:cubicBezTo>
                    <a:pt x="1254" y="884"/>
                    <a:pt x="1244" y="892"/>
                    <a:pt x="1238" y="892"/>
                  </a:cubicBezTo>
                  <a:cubicBezTo>
                    <a:pt x="1237" y="892"/>
                    <a:pt x="1236" y="892"/>
                    <a:pt x="1235" y="891"/>
                  </a:cubicBezTo>
                  <a:cubicBezTo>
                    <a:pt x="1230" y="897"/>
                    <a:pt x="1230" y="902"/>
                    <a:pt x="1224" y="902"/>
                  </a:cubicBezTo>
                  <a:cubicBezTo>
                    <a:pt x="1224" y="902"/>
                    <a:pt x="1224" y="897"/>
                    <a:pt x="1224" y="897"/>
                  </a:cubicBezTo>
                  <a:cubicBezTo>
                    <a:pt x="1224" y="902"/>
                    <a:pt x="1213" y="902"/>
                    <a:pt x="1218" y="913"/>
                  </a:cubicBezTo>
                  <a:cubicBezTo>
                    <a:pt x="1211" y="904"/>
                    <a:pt x="1201" y="901"/>
                    <a:pt x="1190" y="901"/>
                  </a:cubicBezTo>
                  <a:cubicBezTo>
                    <a:pt x="1182" y="901"/>
                    <a:pt x="1172" y="903"/>
                    <a:pt x="1164" y="903"/>
                  </a:cubicBezTo>
                  <a:cubicBezTo>
                    <a:pt x="1154" y="903"/>
                    <a:pt x="1146" y="901"/>
                    <a:pt x="1140" y="891"/>
                  </a:cubicBezTo>
                  <a:cubicBezTo>
                    <a:pt x="1123" y="897"/>
                    <a:pt x="1106" y="902"/>
                    <a:pt x="1095" y="902"/>
                  </a:cubicBezTo>
                  <a:cubicBezTo>
                    <a:pt x="1095" y="897"/>
                    <a:pt x="1095" y="897"/>
                    <a:pt x="1095" y="897"/>
                  </a:cubicBezTo>
                  <a:cubicBezTo>
                    <a:pt x="1094" y="896"/>
                    <a:pt x="1093" y="896"/>
                    <a:pt x="1092" y="896"/>
                  </a:cubicBezTo>
                  <a:cubicBezTo>
                    <a:pt x="1081" y="896"/>
                    <a:pt x="1082" y="916"/>
                    <a:pt x="1073" y="916"/>
                  </a:cubicBezTo>
                  <a:cubicBezTo>
                    <a:pt x="1072" y="916"/>
                    <a:pt x="1070" y="915"/>
                    <a:pt x="1067" y="913"/>
                  </a:cubicBezTo>
                  <a:cubicBezTo>
                    <a:pt x="1050" y="902"/>
                    <a:pt x="1073" y="908"/>
                    <a:pt x="1067" y="902"/>
                  </a:cubicBezTo>
                  <a:cubicBezTo>
                    <a:pt x="1065" y="893"/>
                    <a:pt x="1062" y="891"/>
                    <a:pt x="1059" y="891"/>
                  </a:cubicBezTo>
                  <a:cubicBezTo>
                    <a:pt x="1053" y="891"/>
                    <a:pt x="1046" y="896"/>
                    <a:pt x="1039" y="896"/>
                  </a:cubicBezTo>
                  <a:cubicBezTo>
                    <a:pt x="1035" y="896"/>
                    <a:pt x="1032" y="895"/>
                    <a:pt x="1028" y="891"/>
                  </a:cubicBezTo>
                  <a:cubicBezTo>
                    <a:pt x="1026" y="889"/>
                    <a:pt x="1023" y="888"/>
                    <a:pt x="1021" y="888"/>
                  </a:cubicBezTo>
                  <a:cubicBezTo>
                    <a:pt x="1012" y="888"/>
                    <a:pt x="1002" y="902"/>
                    <a:pt x="989" y="902"/>
                  </a:cubicBezTo>
                  <a:cubicBezTo>
                    <a:pt x="989" y="902"/>
                    <a:pt x="989" y="897"/>
                    <a:pt x="989" y="897"/>
                  </a:cubicBezTo>
                  <a:cubicBezTo>
                    <a:pt x="978" y="913"/>
                    <a:pt x="955" y="919"/>
                    <a:pt x="938" y="925"/>
                  </a:cubicBezTo>
                  <a:cubicBezTo>
                    <a:pt x="938" y="913"/>
                    <a:pt x="944" y="919"/>
                    <a:pt x="938" y="908"/>
                  </a:cubicBezTo>
                  <a:lnTo>
                    <a:pt x="938" y="908"/>
                  </a:lnTo>
                  <a:cubicBezTo>
                    <a:pt x="933" y="908"/>
                    <a:pt x="944" y="925"/>
                    <a:pt x="927" y="930"/>
                  </a:cubicBezTo>
                  <a:cubicBezTo>
                    <a:pt x="922" y="925"/>
                    <a:pt x="910" y="919"/>
                    <a:pt x="910" y="908"/>
                  </a:cubicBezTo>
                  <a:lnTo>
                    <a:pt x="922" y="908"/>
                  </a:lnTo>
                  <a:cubicBezTo>
                    <a:pt x="918" y="902"/>
                    <a:pt x="915" y="900"/>
                    <a:pt x="912" y="900"/>
                  </a:cubicBezTo>
                  <a:cubicBezTo>
                    <a:pt x="906" y="900"/>
                    <a:pt x="901" y="908"/>
                    <a:pt x="894" y="908"/>
                  </a:cubicBezTo>
                  <a:lnTo>
                    <a:pt x="894" y="897"/>
                  </a:lnTo>
                  <a:cubicBezTo>
                    <a:pt x="871" y="902"/>
                    <a:pt x="877" y="925"/>
                    <a:pt x="849" y="925"/>
                  </a:cubicBezTo>
                  <a:lnTo>
                    <a:pt x="854" y="930"/>
                  </a:lnTo>
                  <a:cubicBezTo>
                    <a:pt x="852" y="934"/>
                    <a:pt x="849" y="936"/>
                    <a:pt x="848" y="936"/>
                  </a:cubicBezTo>
                  <a:cubicBezTo>
                    <a:pt x="844" y="936"/>
                    <a:pt x="842" y="930"/>
                    <a:pt x="839" y="930"/>
                  </a:cubicBezTo>
                  <a:cubicBezTo>
                    <a:pt x="837" y="930"/>
                    <a:pt x="835" y="932"/>
                    <a:pt x="832" y="936"/>
                  </a:cubicBezTo>
                  <a:lnTo>
                    <a:pt x="826" y="919"/>
                  </a:lnTo>
                  <a:cubicBezTo>
                    <a:pt x="815" y="925"/>
                    <a:pt x="798" y="941"/>
                    <a:pt x="781" y="947"/>
                  </a:cubicBezTo>
                  <a:cubicBezTo>
                    <a:pt x="787" y="930"/>
                    <a:pt x="804" y="919"/>
                    <a:pt x="815" y="913"/>
                  </a:cubicBezTo>
                  <a:lnTo>
                    <a:pt x="815" y="913"/>
                  </a:lnTo>
                  <a:cubicBezTo>
                    <a:pt x="810" y="913"/>
                    <a:pt x="787" y="919"/>
                    <a:pt x="781" y="925"/>
                  </a:cubicBezTo>
                  <a:cubicBezTo>
                    <a:pt x="787" y="925"/>
                    <a:pt x="793" y="919"/>
                    <a:pt x="793" y="919"/>
                  </a:cubicBezTo>
                  <a:lnTo>
                    <a:pt x="793" y="919"/>
                  </a:lnTo>
                  <a:cubicBezTo>
                    <a:pt x="787" y="936"/>
                    <a:pt x="776" y="947"/>
                    <a:pt x="759" y="947"/>
                  </a:cubicBezTo>
                  <a:cubicBezTo>
                    <a:pt x="757" y="933"/>
                    <a:pt x="749" y="931"/>
                    <a:pt x="739" y="931"/>
                  </a:cubicBezTo>
                  <a:cubicBezTo>
                    <a:pt x="734" y="931"/>
                    <a:pt x="728" y="931"/>
                    <a:pt x="723" y="931"/>
                  </a:cubicBezTo>
                  <a:cubicBezTo>
                    <a:pt x="713" y="931"/>
                    <a:pt x="704" y="929"/>
                    <a:pt x="697" y="919"/>
                  </a:cubicBezTo>
                  <a:cubicBezTo>
                    <a:pt x="683" y="930"/>
                    <a:pt x="668" y="932"/>
                    <a:pt x="652" y="932"/>
                  </a:cubicBezTo>
                  <a:cubicBezTo>
                    <a:pt x="647" y="932"/>
                    <a:pt x="641" y="931"/>
                    <a:pt x="636" y="931"/>
                  </a:cubicBezTo>
                  <a:cubicBezTo>
                    <a:pt x="625" y="931"/>
                    <a:pt x="613" y="932"/>
                    <a:pt x="602" y="936"/>
                  </a:cubicBezTo>
                  <a:cubicBezTo>
                    <a:pt x="619" y="958"/>
                    <a:pt x="591" y="941"/>
                    <a:pt x="597" y="964"/>
                  </a:cubicBezTo>
                  <a:cubicBezTo>
                    <a:pt x="591" y="969"/>
                    <a:pt x="585" y="969"/>
                    <a:pt x="585" y="969"/>
                  </a:cubicBezTo>
                  <a:lnTo>
                    <a:pt x="557" y="958"/>
                  </a:lnTo>
                  <a:cubicBezTo>
                    <a:pt x="552" y="953"/>
                    <a:pt x="563" y="947"/>
                    <a:pt x="563" y="941"/>
                  </a:cubicBezTo>
                  <a:lnTo>
                    <a:pt x="563" y="941"/>
                  </a:lnTo>
                  <a:cubicBezTo>
                    <a:pt x="560" y="942"/>
                    <a:pt x="557" y="943"/>
                    <a:pt x="556" y="943"/>
                  </a:cubicBezTo>
                  <a:cubicBezTo>
                    <a:pt x="548" y="943"/>
                    <a:pt x="550" y="935"/>
                    <a:pt x="541" y="930"/>
                  </a:cubicBezTo>
                  <a:cubicBezTo>
                    <a:pt x="541" y="936"/>
                    <a:pt x="535" y="941"/>
                    <a:pt x="524" y="941"/>
                  </a:cubicBezTo>
                  <a:lnTo>
                    <a:pt x="541" y="953"/>
                  </a:lnTo>
                  <a:cubicBezTo>
                    <a:pt x="535" y="958"/>
                    <a:pt x="531" y="960"/>
                    <a:pt x="527" y="960"/>
                  </a:cubicBezTo>
                  <a:cubicBezTo>
                    <a:pt x="518" y="960"/>
                    <a:pt x="512" y="948"/>
                    <a:pt x="504" y="948"/>
                  </a:cubicBezTo>
                  <a:cubicBezTo>
                    <a:pt x="502" y="948"/>
                    <a:pt x="499" y="949"/>
                    <a:pt x="496" y="953"/>
                  </a:cubicBezTo>
                  <a:lnTo>
                    <a:pt x="501" y="941"/>
                  </a:lnTo>
                  <a:lnTo>
                    <a:pt x="501" y="941"/>
                  </a:lnTo>
                  <a:cubicBezTo>
                    <a:pt x="485" y="953"/>
                    <a:pt x="451" y="953"/>
                    <a:pt x="445" y="981"/>
                  </a:cubicBezTo>
                  <a:cubicBezTo>
                    <a:pt x="445" y="975"/>
                    <a:pt x="440" y="969"/>
                    <a:pt x="445" y="969"/>
                  </a:cubicBezTo>
                  <a:lnTo>
                    <a:pt x="445" y="969"/>
                  </a:lnTo>
                  <a:cubicBezTo>
                    <a:pt x="414" y="969"/>
                    <a:pt x="388" y="998"/>
                    <a:pt x="367" y="998"/>
                  </a:cubicBezTo>
                  <a:cubicBezTo>
                    <a:pt x="365" y="998"/>
                    <a:pt x="363" y="998"/>
                    <a:pt x="361" y="997"/>
                  </a:cubicBezTo>
                  <a:lnTo>
                    <a:pt x="361" y="986"/>
                  </a:lnTo>
                  <a:cubicBezTo>
                    <a:pt x="357" y="991"/>
                    <a:pt x="356" y="999"/>
                    <a:pt x="350" y="999"/>
                  </a:cubicBezTo>
                  <a:cubicBezTo>
                    <a:pt x="349" y="999"/>
                    <a:pt x="347" y="998"/>
                    <a:pt x="345" y="997"/>
                  </a:cubicBezTo>
                  <a:cubicBezTo>
                    <a:pt x="345" y="992"/>
                    <a:pt x="350" y="986"/>
                    <a:pt x="345" y="986"/>
                  </a:cubicBezTo>
                  <a:cubicBezTo>
                    <a:pt x="345" y="991"/>
                    <a:pt x="337" y="999"/>
                    <a:pt x="332" y="999"/>
                  </a:cubicBezTo>
                  <a:cubicBezTo>
                    <a:pt x="330" y="999"/>
                    <a:pt x="329" y="998"/>
                    <a:pt x="328" y="997"/>
                  </a:cubicBezTo>
                  <a:lnTo>
                    <a:pt x="333" y="992"/>
                  </a:lnTo>
                  <a:cubicBezTo>
                    <a:pt x="329" y="990"/>
                    <a:pt x="325" y="989"/>
                    <a:pt x="321" y="989"/>
                  </a:cubicBezTo>
                  <a:cubicBezTo>
                    <a:pt x="301" y="989"/>
                    <a:pt x="290" y="1009"/>
                    <a:pt x="266" y="1014"/>
                  </a:cubicBezTo>
                  <a:cubicBezTo>
                    <a:pt x="272" y="992"/>
                    <a:pt x="255" y="986"/>
                    <a:pt x="244" y="981"/>
                  </a:cubicBezTo>
                  <a:lnTo>
                    <a:pt x="249" y="975"/>
                  </a:lnTo>
                  <a:cubicBezTo>
                    <a:pt x="244" y="974"/>
                    <a:pt x="239" y="973"/>
                    <a:pt x="234" y="973"/>
                  </a:cubicBezTo>
                  <a:cubicBezTo>
                    <a:pt x="225" y="973"/>
                    <a:pt x="216" y="975"/>
                    <a:pt x="206" y="975"/>
                  </a:cubicBezTo>
                  <a:cubicBezTo>
                    <a:pt x="197" y="975"/>
                    <a:pt x="187" y="973"/>
                    <a:pt x="177" y="969"/>
                  </a:cubicBezTo>
                  <a:cubicBezTo>
                    <a:pt x="177" y="941"/>
                    <a:pt x="149" y="925"/>
                    <a:pt x="149" y="897"/>
                  </a:cubicBezTo>
                  <a:cubicBezTo>
                    <a:pt x="149" y="899"/>
                    <a:pt x="146" y="901"/>
                    <a:pt x="142" y="901"/>
                  </a:cubicBezTo>
                  <a:cubicBezTo>
                    <a:pt x="139" y="901"/>
                    <a:pt x="135" y="899"/>
                    <a:pt x="132" y="897"/>
                  </a:cubicBezTo>
                  <a:cubicBezTo>
                    <a:pt x="132" y="891"/>
                    <a:pt x="115" y="885"/>
                    <a:pt x="132" y="880"/>
                  </a:cubicBezTo>
                  <a:cubicBezTo>
                    <a:pt x="149" y="874"/>
                    <a:pt x="137" y="863"/>
                    <a:pt x="137" y="852"/>
                  </a:cubicBezTo>
                  <a:lnTo>
                    <a:pt x="137" y="852"/>
                  </a:lnTo>
                  <a:lnTo>
                    <a:pt x="115" y="857"/>
                  </a:lnTo>
                  <a:cubicBezTo>
                    <a:pt x="143" y="824"/>
                    <a:pt x="93" y="785"/>
                    <a:pt x="126" y="768"/>
                  </a:cubicBezTo>
                  <a:cubicBezTo>
                    <a:pt x="121" y="757"/>
                    <a:pt x="121" y="751"/>
                    <a:pt x="115" y="745"/>
                  </a:cubicBezTo>
                  <a:lnTo>
                    <a:pt x="132" y="745"/>
                  </a:lnTo>
                  <a:cubicBezTo>
                    <a:pt x="137" y="729"/>
                    <a:pt x="137" y="717"/>
                    <a:pt x="137" y="695"/>
                  </a:cubicBezTo>
                  <a:lnTo>
                    <a:pt x="149" y="701"/>
                  </a:lnTo>
                  <a:cubicBezTo>
                    <a:pt x="154" y="689"/>
                    <a:pt x="115" y="673"/>
                    <a:pt x="115" y="661"/>
                  </a:cubicBezTo>
                  <a:lnTo>
                    <a:pt x="137" y="661"/>
                  </a:lnTo>
                  <a:cubicBezTo>
                    <a:pt x="143" y="639"/>
                    <a:pt x="165" y="622"/>
                    <a:pt x="154" y="594"/>
                  </a:cubicBezTo>
                  <a:cubicBezTo>
                    <a:pt x="160" y="594"/>
                    <a:pt x="165" y="594"/>
                    <a:pt x="165" y="600"/>
                  </a:cubicBezTo>
                  <a:cubicBezTo>
                    <a:pt x="165" y="589"/>
                    <a:pt x="192" y="568"/>
                    <a:pt x="168" y="561"/>
                  </a:cubicBezTo>
                  <a:lnTo>
                    <a:pt x="168" y="561"/>
                  </a:lnTo>
                  <a:cubicBezTo>
                    <a:pt x="169" y="561"/>
                    <a:pt x="169" y="561"/>
                    <a:pt x="169" y="561"/>
                  </a:cubicBezTo>
                  <a:cubicBezTo>
                    <a:pt x="181" y="561"/>
                    <a:pt x="177" y="537"/>
                    <a:pt x="177" y="521"/>
                  </a:cubicBezTo>
                  <a:lnTo>
                    <a:pt x="177" y="521"/>
                  </a:lnTo>
                  <a:lnTo>
                    <a:pt x="182" y="527"/>
                  </a:lnTo>
                  <a:cubicBezTo>
                    <a:pt x="177" y="510"/>
                    <a:pt x="171" y="510"/>
                    <a:pt x="177" y="493"/>
                  </a:cubicBezTo>
                  <a:lnTo>
                    <a:pt x="177" y="493"/>
                  </a:lnTo>
                  <a:cubicBezTo>
                    <a:pt x="177" y="493"/>
                    <a:pt x="182" y="493"/>
                    <a:pt x="182" y="499"/>
                  </a:cubicBezTo>
                  <a:cubicBezTo>
                    <a:pt x="193" y="488"/>
                    <a:pt x="171" y="482"/>
                    <a:pt x="188" y="471"/>
                  </a:cubicBezTo>
                  <a:lnTo>
                    <a:pt x="188" y="471"/>
                  </a:lnTo>
                  <a:lnTo>
                    <a:pt x="193" y="482"/>
                  </a:lnTo>
                  <a:cubicBezTo>
                    <a:pt x="199" y="471"/>
                    <a:pt x="193" y="471"/>
                    <a:pt x="188" y="460"/>
                  </a:cubicBezTo>
                  <a:cubicBezTo>
                    <a:pt x="188" y="448"/>
                    <a:pt x="205" y="443"/>
                    <a:pt x="216" y="443"/>
                  </a:cubicBezTo>
                  <a:cubicBezTo>
                    <a:pt x="210" y="437"/>
                    <a:pt x="205" y="426"/>
                    <a:pt x="210" y="426"/>
                  </a:cubicBezTo>
                  <a:lnTo>
                    <a:pt x="210" y="426"/>
                  </a:lnTo>
                  <a:cubicBezTo>
                    <a:pt x="216" y="426"/>
                    <a:pt x="216" y="432"/>
                    <a:pt x="216" y="432"/>
                  </a:cubicBezTo>
                  <a:cubicBezTo>
                    <a:pt x="238" y="420"/>
                    <a:pt x="221" y="398"/>
                    <a:pt x="244" y="392"/>
                  </a:cubicBezTo>
                  <a:lnTo>
                    <a:pt x="249" y="392"/>
                  </a:lnTo>
                  <a:cubicBezTo>
                    <a:pt x="241" y="405"/>
                    <a:pt x="236" y="414"/>
                    <a:pt x="234" y="416"/>
                  </a:cubicBezTo>
                  <a:lnTo>
                    <a:pt x="234" y="416"/>
                  </a:lnTo>
                  <a:cubicBezTo>
                    <a:pt x="233" y="416"/>
                    <a:pt x="233" y="415"/>
                    <a:pt x="233" y="415"/>
                  </a:cubicBezTo>
                  <a:lnTo>
                    <a:pt x="233" y="415"/>
                  </a:lnTo>
                  <a:cubicBezTo>
                    <a:pt x="233" y="416"/>
                    <a:pt x="233" y="416"/>
                    <a:pt x="233" y="416"/>
                  </a:cubicBezTo>
                  <a:cubicBezTo>
                    <a:pt x="233" y="416"/>
                    <a:pt x="234" y="416"/>
                    <a:pt x="234" y="416"/>
                  </a:cubicBezTo>
                  <a:lnTo>
                    <a:pt x="234" y="416"/>
                  </a:lnTo>
                  <a:cubicBezTo>
                    <a:pt x="244" y="425"/>
                    <a:pt x="250" y="415"/>
                    <a:pt x="261" y="432"/>
                  </a:cubicBezTo>
                  <a:cubicBezTo>
                    <a:pt x="255" y="420"/>
                    <a:pt x="255" y="392"/>
                    <a:pt x="266" y="387"/>
                  </a:cubicBezTo>
                  <a:lnTo>
                    <a:pt x="272" y="387"/>
                  </a:lnTo>
                  <a:cubicBezTo>
                    <a:pt x="272" y="387"/>
                    <a:pt x="272" y="381"/>
                    <a:pt x="272" y="381"/>
                  </a:cubicBezTo>
                  <a:cubicBezTo>
                    <a:pt x="277" y="376"/>
                    <a:pt x="277" y="376"/>
                    <a:pt x="283" y="376"/>
                  </a:cubicBezTo>
                  <a:cubicBezTo>
                    <a:pt x="284" y="376"/>
                    <a:pt x="285" y="377"/>
                    <a:pt x="285" y="377"/>
                  </a:cubicBezTo>
                  <a:cubicBezTo>
                    <a:pt x="290" y="377"/>
                    <a:pt x="295" y="364"/>
                    <a:pt x="300" y="359"/>
                  </a:cubicBezTo>
                  <a:cubicBezTo>
                    <a:pt x="289" y="354"/>
                    <a:pt x="299" y="348"/>
                    <a:pt x="285" y="348"/>
                  </a:cubicBezTo>
                  <a:lnTo>
                    <a:pt x="285" y="348"/>
                  </a:lnTo>
                  <a:cubicBezTo>
                    <a:pt x="287" y="348"/>
                    <a:pt x="283" y="349"/>
                    <a:pt x="283" y="353"/>
                  </a:cubicBezTo>
                  <a:cubicBezTo>
                    <a:pt x="277" y="359"/>
                    <a:pt x="277" y="364"/>
                    <a:pt x="272" y="370"/>
                  </a:cubicBezTo>
                  <a:cubicBezTo>
                    <a:pt x="266" y="359"/>
                    <a:pt x="266" y="353"/>
                    <a:pt x="277" y="348"/>
                  </a:cubicBezTo>
                  <a:cubicBezTo>
                    <a:pt x="277" y="342"/>
                    <a:pt x="272" y="331"/>
                    <a:pt x="272" y="331"/>
                  </a:cubicBezTo>
                  <a:lnTo>
                    <a:pt x="272" y="331"/>
                  </a:lnTo>
                  <a:cubicBezTo>
                    <a:pt x="275" y="332"/>
                    <a:pt x="279" y="333"/>
                    <a:pt x="283" y="333"/>
                  </a:cubicBezTo>
                  <a:cubicBezTo>
                    <a:pt x="294" y="333"/>
                    <a:pt x="304" y="329"/>
                    <a:pt x="311" y="329"/>
                  </a:cubicBezTo>
                  <a:cubicBezTo>
                    <a:pt x="314" y="329"/>
                    <a:pt x="315" y="330"/>
                    <a:pt x="317" y="331"/>
                  </a:cubicBezTo>
                  <a:cubicBezTo>
                    <a:pt x="328" y="314"/>
                    <a:pt x="350" y="297"/>
                    <a:pt x="345" y="269"/>
                  </a:cubicBezTo>
                  <a:cubicBezTo>
                    <a:pt x="345" y="267"/>
                    <a:pt x="345" y="267"/>
                    <a:pt x="346" y="267"/>
                  </a:cubicBezTo>
                  <a:cubicBezTo>
                    <a:pt x="348" y="267"/>
                    <a:pt x="352" y="269"/>
                    <a:pt x="356" y="269"/>
                  </a:cubicBezTo>
                  <a:cubicBezTo>
                    <a:pt x="356" y="275"/>
                    <a:pt x="350" y="280"/>
                    <a:pt x="356" y="280"/>
                  </a:cubicBezTo>
                  <a:cubicBezTo>
                    <a:pt x="356" y="269"/>
                    <a:pt x="378" y="258"/>
                    <a:pt x="373" y="241"/>
                  </a:cubicBezTo>
                  <a:lnTo>
                    <a:pt x="373" y="241"/>
                  </a:lnTo>
                  <a:cubicBezTo>
                    <a:pt x="385" y="241"/>
                    <a:pt x="379" y="251"/>
                    <a:pt x="382" y="251"/>
                  </a:cubicBezTo>
                  <a:cubicBezTo>
                    <a:pt x="383" y="251"/>
                    <a:pt x="385" y="250"/>
                    <a:pt x="389" y="247"/>
                  </a:cubicBezTo>
                  <a:lnTo>
                    <a:pt x="389" y="252"/>
                  </a:lnTo>
                  <a:cubicBezTo>
                    <a:pt x="431" y="247"/>
                    <a:pt x="420" y="184"/>
                    <a:pt x="463" y="184"/>
                  </a:cubicBezTo>
                  <a:cubicBezTo>
                    <a:pt x="466" y="184"/>
                    <a:pt x="469" y="184"/>
                    <a:pt x="473" y="185"/>
                  </a:cubicBezTo>
                  <a:cubicBezTo>
                    <a:pt x="473" y="180"/>
                    <a:pt x="468" y="180"/>
                    <a:pt x="468" y="180"/>
                  </a:cubicBezTo>
                  <a:cubicBezTo>
                    <a:pt x="516" y="169"/>
                    <a:pt x="553" y="123"/>
                    <a:pt x="605" y="123"/>
                  </a:cubicBezTo>
                  <a:cubicBezTo>
                    <a:pt x="608" y="123"/>
                    <a:pt x="611" y="123"/>
                    <a:pt x="613" y="124"/>
                  </a:cubicBezTo>
                  <a:cubicBezTo>
                    <a:pt x="630" y="124"/>
                    <a:pt x="630" y="112"/>
                    <a:pt x="636" y="107"/>
                  </a:cubicBezTo>
                  <a:lnTo>
                    <a:pt x="641" y="118"/>
                  </a:lnTo>
                  <a:lnTo>
                    <a:pt x="653" y="101"/>
                  </a:lnTo>
                  <a:cubicBezTo>
                    <a:pt x="656" y="98"/>
                    <a:pt x="659" y="97"/>
                    <a:pt x="663" y="97"/>
                  </a:cubicBezTo>
                  <a:cubicBezTo>
                    <a:pt x="674" y="97"/>
                    <a:pt x="687" y="106"/>
                    <a:pt x="700" y="106"/>
                  </a:cubicBezTo>
                  <a:cubicBezTo>
                    <a:pt x="707" y="106"/>
                    <a:pt x="714" y="104"/>
                    <a:pt x="720" y="96"/>
                  </a:cubicBezTo>
                  <a:lnTo>
                    <a:pt x="714" y="90"/>
                  </a:lnTo>
                  <a:cubicBezTo>
                    <a:pt x="722" y="90"/>
                    <a:pt x="732" y="85"/>
                    <a:pt x="738" y="85"/>
                  </a:cubicBezTo>
                  <a:cubicBezTo>
                    <a:pt x="740" y="85"/>
                    <a:pt x="742" y="86"/>
                    <a:pt x="742" y="90"/>
                  </a:cubicBezTo>
                  <a:cubicBezTo>
                    <a:pt x="742" y="90"/>
                    <a:pt x="742" y="83"/>
                    <a:pt x="745" y="83"/>
                  </a:cubicBezTo>
                  <a:cubicBezTo>
                    <a:pt x="746" y="83"/>
                    <a:pt x="747" y="83"/>
                    <a:pt x="748" y="84"/>
                  </a:cubicBezTo>
                  <a:lnTo>
                    <a:pt x="748" y="90"/>
                  </a:lnTo>
                  <a:cubicBezTo>
                    <a:pt x="759" y="84"/>
                    <a:pt x="765" y="84"/>
                    <a:pt x="770" y="79"/>
                  </a:cubicBezTo>
                  <a:cubicBezTo>
                    <a:pt x="793" y="79"/>
                    <a:pt x="770" y="107"/>
                    <a:pt x="798" y="107"/>
                  </a:cubicBezTo>
                  <a:cubicBezTo>
                    <a:pt x="810" y="101"/>
                    <a:pt x="826" y="84"/>
                    <a:pt x="821" y="79"/>
                  </a:cubicBezTo>
                  <a:cubicBezTo>
                    <a:pt x="821" y="79"/>
                    <a:pt x="810" y="73"/>
                    <a:pt x="810" y="68"/>
                  </a:cubicBezTo>
                  <a:lnTo>
                    <a:pt x="821" y="62"/>
                  </a:lnTo>
                  <a:cubicBezTo>
                    <a:pt x="821" y="56"/>
                    <a:pt x="821" y="45"/>
                    <a:pt x="821" y="34"/>
                  </a:cubicBezTo>
                  <a:cubicBezTo>
                    <a:pt x="826" y="40"/>
                    <a:pt x="826" y="40"/>
                    <a:pt x="826" y="40"/>
                  </a:cubicBezTo>
                  <a:lnTo>
                    <a:pt x="832" y="23"/>
                  </a:lnTo>
                  <a:lnTo>
                    <a:pt x="821" y="28"/>
                  </a:lnTo>
                  <a:cubicBezTo>
                    <a:pt x="821" y="23"/>
                    <a:pt x="815" y="12"/>
                    <a:pt x="804" y="6"/>
                  </a:cubicBezTo>
                  <a:lnTo>
                    <a:pt x="787" y="17"/>
                  </a:lnTo>
                  <a:lnTo>
                    <a:pt x="782" y="6"/>
                  </a:lnTo>
                  <a:lnTo>
                    <a:pt x="782" y="6"/>
                  </a:lnTo>
                  <a:cubicBezTo>
                    <a:pt x="780" y="8"/>
                    <a:pt x="778" y="10"/>
                    <a:pt x="776" y="12"/>
                  </a:cubicBezTo>
                  <a:cubicBezTo>
                    <a:pt x="776" y="6"/>
                    <a:pt x="776" y="6"/>
                    <a:pt x="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 descr="5 frases sobre educación que te harán amar aún más tu profesión">
            <a:extLst>
              <a:ext uri="{FF2B5EF4-FFF2-40B4-BE49-F238E27FC236}">
                <a16:creationId xmlns:a16="http://schemas.microsoft.com/office/drawing/2014/main" id="{9CAD9DC3-4936-7CC0-903F-52D4B877A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5" y="145900"/>
            <a:ext cx="3601654" cy="25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ducar para el cambio. La pedagogía de Paulo Freire. – Don Bosco Educa">
            <a:extLst>
              <a:ext uri="{FF2B5EF4-FFF2-40B4-BE49-F238E27FC236}">
                <a16:creationId xmlns:a16="http://schemas.microsoft.com/office/drawing/2014/main" id="{CA3581C0-C3E1-AC41-38F1-FC4C2283A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16" y="157963"/>
            <a:ext cx="3834401" cy="25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REIRE, Paulo Pedagogía de la Libertad (Liberación Individual y Social) |  UPAEP Online Educación en línea Wiki | Fandom">
            <a:extLst>
              <a:ext uri="{FF2B5EF4-FFF2-40B4-BE49-F238E27FC236}">
                <a16:creationId xmlns:a16="http://schemas.microsoft.com/office/drawing/2014/main" id="{F7E0EEFC-49CF-0167-7BFD-12A1551D0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455" y="2836455"/>
            <a:ext cx="4214331" cy="222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2"/>
          <p:cNvSpPr txBox="1">
            <a:spLocks noGrp="1"/>
          </p:cNvSpPr>
          <p:nvPr>
            <p:ph type="body" idx="1"/>
          </p:nvPr>
        </p:nvSpPr>
        <p:spPr>
          <a:xfrm>
            <a:off x="165581" y="938724"/>
            <a:ext cx="6474903" cy="4065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La educación puede definirse como el proceso de socialización </a:t>
            </a:r>
            <a:r>
              <a:rPr lang="en-US" sz="1600" dirty="0">
                <a:solidFill>
                  <a:srgbClr val="202124"/>
                </a:solidFill>
                <a:latin typeface="Century Gothic" panose="020B0502020202020204" pitchFamily="34" charset="0"/>
              </a:rPr>
              <a:t>de </a:t>
            </a:r>
            <a:r>
              <a:rPr lang="es-MX" sz="16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las personas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es-MX" sz="16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al educarse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s-MX" sz="16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una persona obtiene y aprende conocimientos culturales y conductuales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el proceso educativo se lleva a cabo en una serie de habilidades y valores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s-MX" sz="16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que producen cambios intelectuales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s-MX" sz="16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emocionales y sociales en las personas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es-MX" sz="16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la educación no se trata sólo de transmitir conocimiento sino de formar a personas consientes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s-MX" sz="16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críticas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s-MX" sz="16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analíticas y reflexivas que se preocupen por el futuro de su país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s-MX" sz="1600" b="0" i="0" dirty="0">
              <a:solidFill>
                <a:srgbClr val="202124"/>
              </a:solidFill>
              <a:effectLst/>
              <a:latin typeface="Century Gothic" panose="020B0502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rgbClr val="202124"/>
                </a:solidFill>
                <a:latin typeface="Century Gothic" panose="020B0502020202020204" pitchFamily="34" charset="0"/>
              </a:rPr>
              <a:t>Dicha Ley r</a:t>
            </a:r>
            <a:r>
              <a:rPr lang="es-MX" sz="16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egula la </a:t>
            </a:r>
            <a:r>
              <a:rPr lang="es-MX" sz="1600" b="1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educación</a:t>
            </a:r>
            <a:r>
              <a:rPr lang="es-MX" sz="16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 que imparten el Estado-Federación, entidades federativas y municipios, sus organismos descentralizados, y los particulares.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Establece que todo habitante del país tiene iguales oportunidades de acceso, tránsito y permanencia en el sistema educativo nacional.</a:t>
            </a:r>
            <a:endParaRPr sz="1600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1" name="Google Shape;391;p42"/>
          <p:cNvSpPr/>
          <p:nvPr/>
        </p:nvSpPr>
        <p:spPr>
          <a:xfrm>
            <a:off x="6828762" y="112611"/>
            <a:ext cx="198001" cy="229744"/>
          </a:xfrm>
          <a:custGeom>
            <a:avLst/>
            <a:gdLst/>
            <a:ahLst/>
            <a:cxnLst/>
            <a:rect l="l" t="t" r="r" b="b"/>
            <a:pathLst>
              <a:path w="1890" h="2193" extrusionOk="0">
                <a:moveTo>
                  <a:pt x="584" y="1"/>
                </a:moveTo>
                <a:cubicBezTo>
                  <a:pt x="492" y="1"/>
                  <a:pt x="396" y="30"/>
                  <a:pt x="313" y="88"/>
                </a:cubicBezTo>
                <a:cubicBezTo>
                  <a:pt x="187" y="178"/>
                  <a:pt x="102" y="309"/>
                  <a:pt x="41" y="425"/>
                </a:cubicBezTo>
                <a:cubicBezTo>
                  <a:pt x="21" y="455"/>
                  <a:pt x="6" y="496"/>
                  <a:pt x="6" y="541"/>
                </a:cubicBezTo>
                <a:cubicBezTo>
                  <a:pt x="1" y="617"/>
                  <a:pt x="51" y="677"/>
                  <a:pt x="81" y="712"/>
                </a:cubicBezTo>
                <a:cubicBezTo>
                  <a:pt x="323" y="999"/>
                  <a:pt x="565" y="1296"/>
                  <a:pt x="797" y="1589"/>
                </a:cubicBezTo>
                <a:cubicBezTo>
                  <a:pt x="948" y="1780"/>
                  <a:pt x="1104" y="1971"/>
                  <a:pt x="1260" y="2163"/>
                </a:cubicBezTo>
                <a:cubicBezTo>
                  <a:pt x="1280" y="2183"/>
                  <a:pt x="1300" y="2193"/>
                  <a:pt x="1325" y="2193"/>
                </a:cubicBezTo>
                <a:cubicBezTo>
                  <a:pt x="1345" y="2193"/>
                  <a:pt x="1366" y="2188"/>
                  <a:pt x="1381" y="2173"/>
                </a:cubicBezTo>
                <a:cubicBezTo>
                  <a:pt x="1416" y="2143"/>
                  <a:pt x="1421" y="2092"/>
                  <a:pt x="1391" y="2057"/>
                </a:cubicBezTo>
                <a:cubicBezTo>
                  <a:pt x="1235" y="1866"/>
                  <a:pt x="1079" y="1674"/>
                  <a:pt x="927" y="1483"/>
                </a:cubicBezTo>
                <a:cubicBezTo>
                  <a:pt x="696" y="1191"/>
                  <a:pt x="454" y="894"/>
                  <a:pt x="212" y="607"/>
                </a:cubicBezTo>
                <a:cubicBezTo>
                  <a:pt x="197" y="591"/>
                  <a:pt x="172" y="561"/>
                  <a:pt x="172" y="546"/>
                </a:cubicBezTo>
                <a:cubicBezTo>
                  <a:pt x="172" y="536"/>
                  <a:pt x="182" y="516"/>
                  <a:pt x="187" y="506"/>
                </a:cubicBezTo>
                <a:cubicBezTo>
                  <a:pt x="243" y="405"/>
                  <a:pt x="308" y="294"/>
                  <a:pt x="409" y="229"/>
                </a:cubicBezTo>
                <a:cubicBezTo>
                  <a:pt x="456" y="194"/>
                  <a:pt x="521" y="169"/>
                  <a:pt x="585" y="169"/>
                </a:cubicBezTo>
                <a:cubicBezTo>
                  <a:pt x="622" y="169"/>
                  <a:pt x="659" y="178"/>
                  <a:pt x="691" y="199"/>
                </a:cubicBezTo>
                <a:cubicBezTo>
                  <a:pt x="766" y="239"/>
                  <a:pt x="812" y="299"/>
                  <a:pt x="832" y="380"/>
                </a:cubicBezTo>
                <a:cubicBezTo>
                  <a:pt x="882" y="581"/>
                  <a:pt x="771" y="868"/>
                  <a:pt x="656" y="1050"/>
                </a:cubicBezTo>
                <a:lnTo>
                  <a:pt x="802" y="1135"/>
                </a:lnTo>
                <a:cubicBezTo>
                  <a:pt x="915" y="947"/>
                  <a:pt x="1156" y="842"/>
                  <a:pt x="1350" y="842"/>
                </a:cubicBezTo>
                <a:cubicBezTo>
                  <a:pt x="1406" y="842"/>
                  <a:pt x="1458" y="850"/>
                  <a:pt x="1502" y="868"/>
                </a:cubicBezTo>
                <a:cubicBezTo>
                  <a:pt x="1673" y="934"/>
                  <a:pt x="1668" y="1115"/>
                  <a:pt x="1638" y="1251"/>
                </a:cubicBezTo>
                <a:cubicBezTo>
                  <a:pt x="1602" y="1412"/>
                  <a:pt x="1486" y="1568"/>
                  <a:pt x="1305" y="1689"/>
                </a:cubicBezTo>
                <a:cubicBezTo>
                  <a:pt x="1270" y="1719"/>
                  <a:pt x="1260" y="1770"/>
                  <a:pt x="1285" y="1810"/>
                </a:cubicBezTo>
                <a:cubicBezTo>
                  <a:pt x="1301" y="1832"/>
                  <a:pt x="1326" y="1844"/>
                  <a:pt x="1353" y="1844"/>
                </a:cubicBezTo>
                <a:cubicBezTo>
                  <a:pt x="1369" y="1844"/>
                  <a:pt x="1386" y="1840"/>
                  <a:pt x="1401" y="1830"/>
                </a:cubicBezTo>
                <a:cubicBezTo>
                  <a:pt x="1617" y="1684"/>
                  <a:pt x="1758" y="1493"/>
                  <a:pt x="1804" y="1286"/>
                </a:cubicBezTo>
                <a:cubicBezTo>
                  <a:pt x="1889" y="889"/>
                  <a:pt x="1663" y="753"/>
                  <a:pt x="1562" y="712"/>
                </a:cubicBezTo>
                <a:cubicBezTo>
                  <a:pt x="1497" y="686"/>
                  <a:pt x="1424" y="674"/>
                  <a:pt x="1350" y="674"/>
                </a:cubicBezTo>
                <a:cubicBezTo>
                  <a:pt x="1223" y="674"/>
                  <a:pt x="1088" y="709"/>
                  <a:pt x="968" y="773"/>
                </a:cubicBezTo>
                <a:cubicBezTo>
                  <a:pt x="1008" y="627"/>
                  <a:pt x="1028" y="471"/>
                  <a:pt x="993" y="340"/>
                </a:cubicBezTo>
                <a:cubicBezTo>
                  <a:pt x="963" y="214"/>
                  <a:pt x="887" y="118"/>
                  <a:pt x="776" y="53"/>
                </a:cubicBezTo>
                <a:cubicBezTo>
                  <a:pt x="720" y="18"/>
                  <a:pt x="653" y="1"/>
                  <a:pt x="5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2"/>
          <p:cNvSpPr/>
          <p:nvPr/>
        </p:nvSpPr>
        <p:spPr>
          <a:xfrm>
            <a:off x="8652988" y="342342"/>
            <a:ext cx="236973" cy="300773"/>
          </a:xfrm>
          <a:custGeom>
            <a:avLst/>
            <a:gdLst/>
            <a:ahLst/>
            <a:cxnLst/>
            <a:rect l="l" t="t" r="r" b="b"/>
            <a:pathLst>
              <a:path w="2262" h="2871" extrusionOk="0">
                <a:moveTo>
                  <a:pt x="1" y="0"/>
                </a:moveTo>
                <a:lnTo>
                  <a:pt x="31" y="187"/>
                </a:lnTo>
                <a:cubicBezTo>
                  <a:pt x="187" y="1068"/>
                  <a:pt x="388" y="1949"/>
                  <a:pt x="640" y="2810"/>
                </a:cubicBezTo>
                <a:cubicBezTo>
                  <a:pt x="650" y="2846"/>
                  <a:pt x="685" y="2871"/>
                  <a:pt x="721" y="2871"/>
                </a:cubicBezTo>
                <a:cubicBezTo>
                  <a:pt x="726" y="2871"/>
                  <a:pt x="736" y="2871"/>
                  <a:pt x="746" y="2866"/>
                </a:cubicBezTo>
                <a:cubicBezTo>
                  <a:pt x="786" y="2856"/>
                  <a:pt x="816" y="2805"/>
                  <a:pt x="801" y="2760"/>
                </a:cubicBezTo>
                <a:cubicBezTo>
                  <a:pt x="570" y="1969"/>
                  <a:pt x="378" y="1158"/>
                  <a:pt x="232" y="348"/>
                </a:cubicBezTo>
                <a:lnTo>
                  <a:pt x="232" y="348"/>
                </a:lnTo>
                <a:cubicBezTo>
                  <a:pt x="610" y="599"/>
                  <a:pt x="983" y="866"/>
                  <a:pt x="1340" y="1148"/>
                </a:cubicBezTo>
                <a:cubicBezTo>
                  <a:pt x="1119" y="1390"/>
                  <a:pt x="907" y="1642"/>
                  <a:pt x="711" y="1904"/>
                </a:cubicBezTo>
                <a:cubicBezTo>
                  <a:pt x="685" y="1944"/>
                  <a:pt x="691" y="1994"/>
                  <a:pt x="731" y="2025"/>
                </a:cubicBezTo>
                <a:cubicBezTo>
                  <a:pt x="746" y="2035"/>
                  <a:pt x="761" y="2040"/>
                  <a:pt x="781" y="2040"/>
                </a:cubicBezTo>
                <a:cubicBezTo>
                  <a:pt x="806" y="2040"/>
                  <a:pt x="832" y="2030"/>
                  <a:pt x="847" y="2005"/>
                </a:cubicBezTo>
                <a:cubicBezTo>
                  <a:pt x="1043" y="1748"/>
                  <a:pt x="1250" y="1496"/>
                  <a:pt x="1471" y="1254"/>
                </a:cubicBezTo>
                <a:cubicBezTo>
                  <a:pt x="1688" y="1430"/>
                  <a:pt x="1904" y="1607"/>
                  <a:pt x="2111" y="1788"/>
                </a:cubicBezTo>
                <a:cubicBezTo>
                  <a:pt x="2128" y="1803"/>
                  <a:pt x="2148" y="1810"/>
                  <a:pt x="2169" y="1810"/>
                </a:cubicBezTo>
                <a:cubicBezTo>
                  <a:pt x="2191" y="1810"/>
                  <a:pt x="2213" y="1801"/>
                  <a:pt x="2232" y="1783"/>
                </a:cubicBezTo>
                <a:cubicBezTo>
                  <a:pt x="2262" y="1748"/>
                  <a:pt x="2257" y="1692"/>
                  <a:pt x="2221" y="1662"/>
                </a:cubicBezTo>
                <a:cubicBezTo>
                  <a:pt x="2015" y="1481"/>
                  <a:pt x="1803" y="1305"/>
                  <a:pt x="1587" y="1133"/>
                </a:cubicBezTo>
                <a:cubicBezTo>
                  <a:pt x="1617" y="1103"/>
                  <a:pt x="1642" y="1073"/>
                  <a:pt x="1668" y="1048"/>
                </a:cubicBezTo>
                <a:cubicBezTo>
                  <a:pt x="1703" y="1012"/>
                  <a:pt x="1703" y="962"/>
                  <a:pt x="1668" y="927"/>
                </a:cubicBezTo>
                <a:cubicBezTo>
                  <a:pt x="1652" y="912"/>
                  <a:pt x="1631" y="904"/>
                  <a:pt x="1610" y="904"/>
                </a:cubicBezTo>
                <a:cubicBezTo>
                  <a:pt x="1588" y="904"/>
                  <a:pt x="1567" y="912"/>
                  <a:pt x="1552" y="927"/>
                </a:cubicBezTo>
                <a:cubicBezTo>
                  <a:pt x="1516" y="962"/>
                  <a:pt x="1486" y="992"/>
                  <a:pt x="1456" y="1028"/>
                </a:cubicBezTo>
                <a:cubicBezTo>
                  <a:pt x="1038" y="700"/>
                  <a:pt x="605" y="388"/>
                  <a:pt x="162" y="101"/>
                </a:cubicBez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2"/>
          <p:cNvSpPr/>
          <p:nvPr/>
        </p:nvSpPr>
        <p:spPr>
          <a:xfrm rot="-632191">
            <a:off x="8267278" y="466094"/>
            <a:ext cx="817412" cy="4535039"/>
          </a:xfrm>
          <a:custGeom>
            <a:avLst/>
            <a:gdLst/>
            <a:ahLst/>
            <a:cxnLst/>
            <a:rect l="l" t="t" r="r" b="b"/>
            <a:pathLst>
              <a:path w="47679" h="137730" extrusionOk="0">
                <a:moveTo>
                  <a:pt x="5682" y="137730"/>
                </a:moveTo>
                <a:cubicBezTo>
                  <a:pt x="4987" y="132170"/>
                  <a:pt x="-3339" y="112280"/>
                  <a:pt x="1509" y="104367"/>
                </a:cubicBezTo>
                <a:cubicBezTo>
                  <a:pt x="6357" y="96454"/>
                  <a:pt x="30651" y="98878"/>
                  <a:pt x="34768" y="90252"/>
                </a:cubicBezTo>
                <a:cubicBezTo>
                  <a:pt x="38885" y="81626"/>
                  <a:pt x="24074" y="62877"/>
                  <a:pt x="26213" y="52611"/>
                </a:cubicBezTo>
                <a:cubicBezTo>
                  <a:pt x="28352" y="42345"/>
                  <a:pt x="46388" y="37427"/>
                  <a:pt x="47600" y="28658"/>
                </a:cubicBezTo>
                <a:cubicBezTo>
                  <a:pt x="48812" y="19890"/>
                  <a:pt x="35838" y="4776"/>
                  <a:pt x="33485" y="0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94" name="Google Shape;394;p42"/>
          <p:cNvGrpSpPr/>
          <p:nvPr/>
        </p:nvGrpSpPr>
        <p:grpSpPr>
          <a:xfrm>
            <a:off x="7391956" y="-4"/>
            <a:ext cx="776256" cy="629903"/>
            <a:chOff x="6397725" y="2218113"/>
            <a:chExt cx="152225" cy="123525"/>
          </a:xfrm>
        </p:grpSpPr>
        <p:sp>
          <p:nvSpPr>
            <p:cNvPr id="395" name="Google Shape;395;p42"/>
            <p:cNvSpPr/>
            <p:nvPr/>
          </p:nvSpPr>
          <p:spPr>
            <a:xfrm>
              <a:off x="6397725" y="2218113"/>
              <a:ext cx="152225" cy="123525"/>
            </a:xfrm>
            <a:custGeom>
              <a:avLst/>
              <a:gdLst/>
              <a:ahLst/>
              <a:cxnLst/>
              <a:rect l="l" t="t" r="r" b="b"/>
              <a:pathLst>
                <a:path w="6089" h="4941" extrusionOk="0">
                  <a:moveTo>
                    <a:pt x="2470" y="0"/>
                  </a:moveTo>
                  <a:lnTo>
                    <a:pt x="2470" y="0"/>
                  </a:lnTo>
                  <a:cubicBezTo>
                    <a:pt x="2028" y="118"/>
                    <a:pt x="1652" y="404"/>
                    <a:pt x="1272" y="656"/>
                  </a:cubicBezTo>
                  <a:cubicBezTo>
                    <a:pt x="890" y="910"/>
                    <a:pt x="469" y="1143"/>
                    <a:pt x="16" y="1143"/>
                  </a:cubicBezTo>
                  <a:cubicBezTo>
                    <a:pt x="11" y="1143"/>
                    <a:pt x="6" y="1143"/>
                    <a:pt x="0" y="1143"/>
                  </a:cubicBezTo>
                  <a:lnTo>
                    <a:pt x="0" y="1143"/>
                  </a:lnTo>
                  <a:cubicBezTo>
                    <a:pt x="230" y="1445"/>
                    <a:pt x="291" y="1815"/>
                    <a:pt x="454" y="2157"/>
                  </a:cubicBezTo>
                  <a:cubicBezTo>
                    <a:pt x="818" y="2913"/>
                    <a:pt x="1440" y="3518"/>
                    <a:pt x="2151" y="3960"/>
                  </a:cubicBezTo>
                  <a:cubicBezTo>
                    <a:pt x="2857" y="4402"/>
                    <a:pt x="3646" y="4694"/>
                    <a:pt x="4447" y="4940"/>
                  </a:cubicBezTo>
                  <a:cubicBezTo>
                    <a:pt x="4436" y="4598"/>
                    <a:pt x="4593" y="4274"/>
                    <a:pt x="4755" y="3971"/>
                  </a:cubicBezTo>
                  <a:cubicBezTo>
                    <a:pt x="4794" y="3898"/>
                    <a:pt x="4834" y="3826"/>
                    <a:pt x="4873" y="3753"/>
                  </a:cubicBezTo>
                  <a:cubicBezTo>
                    <a:pt x="5024" y="3450"/>
                    <a:pt x="5237" y="3232"/>
                    <a:pt x="5455" y="2980"/>
                  </a:cubicBezTo>
                  <a:cubicBezTo>
                    <a:pt x="5553" y="2867"/>
                    <a:pt x="5835" y="2541"/>
                    <a:pt x="6037" y="2541"/>
                  </a:cubicBezTo>
                  <a:cubicBezTo>
                    <a:pt x="6055" y="2541"/>
                    <a:pt x="6072" y="2543"/>
                    <a:pt x="6088" y="2549"/>
                  </a:cubicBezTo>
                  <a:cubicBezTo>
                    <a:pt x="4985" y="2179"/>
                    <a:pt x="3562" y="2369"/>
                    <a:pt x="2711" y="1451"/>
                  </a:cubicBezTo>
                  <a:cubicBezTo>
                    <a:pt x="2352" y="1064"/>
                    <a:pt x="2207" y="454"/>
                    <a:pt x="2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6454000" y="2305063"/>
              <a:ext cx="69475" cy="36275"/>
            </a:xfrm>
            <a:custGeom>
              <a:avLst/>
              <a:gdLst/>
              <a:ahLst/>
              <a:cxnLst/>
              <a:rect l="l" t="t" r="r" b="b"/>
              <a:pathLst>
                <a:path w="2779" h="1451" extrusionOk="0">
                  <a:moveTo>
                    <a:pt x="2779" y="0"/>
                  </a:moveTo>
                  <a:lnTo>
                    <a:pt x="2779" y="0"/>
                  </a:lnTo>
                  <a:cubicBezTo>
                    <a:pt x="1826" y="23"/>
                    <a:pt x="886" y="208"/>
                    <a:pt x="1" y="544"/>
                  </a:cubicBezTo>
                  <a:cubicBezTo>
                    <a:pt x="354" y="689"/>
                    <a:pt x="684" y="896"/>
                    <a:pt x="1037" y="1042"/>
                  </a:cubicBezTo>
                  <a:cubicBezTo>
                    <a:pt x="1149" y="1087"/>
                    <a:pt x="2196" y="1412"/>
                    <a:pt x="2196" y="1451"/>
                  </a:cubicBezTo>
                  <a:cubicBezTo>
                    <a:pt x="2190" y="1109"/>
                    <a:pt x="2347" y="784"/>
                    <a:pt x="2510" y="482"/>
                  </a:cubicBezTo>
                  <a:cubicBezTo>
                    <a:pt x="2599" y="314"/>
                    <a:pt x="2661" y="157"/>
                    <a:pt x="2779" y="0"/>
                  </a:cubicBezTo>
                  <a:close/>
                </a:path>
              </a:pathLst>
            </a:custGeom>
            <a:solidFill>
              <a:srgbClr val="FFD9A6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6397850" y="2235613"/>
              <a:ext cx="30550" cy="59100"/>
            </a:xfrm>
            <a:custGeom>
              <a:avLst/>
              <a:gdLst/>
              <a:ahLst/>
              <a:cxnLst/>
              <a:rect l="l" t="t" r="r" b="b"/>
              <a:pathLst>
                <a:path w="1222" h="2364" extrusionOk="0">
                  <a:moveTo>
                    <a:pt x="1222" y="0"/>
                  </a:moveTo>
                  <a:lnTo>
                    <a:pt x="1222" y="0"/>
                  </a:lnTo>
                  <a:cubicBezTo>
                    <a:pt x="885" y="227"/>
                    <a:pt x="433" y="432"/>
                    <a:pt x="18" y="432"/>
                  </a:cubicBezTo>
                  <a:cubicBezTo>
                    <a:pt x="12" y="432"/>
                    <a:pt x="6" y="432"/>
                    <a:pt x="1" y="432"/>
                  </a:cubicBezTo>
                  <a:lnTo>
                    <a:pt x="1" y="432"/>
                  </a:lnTo>
                  <a:cubicBezTo>
                    <a:pt x="230" y="734"/>
                    <a:pt x="292" y="1109"/>
                    <a:pt x="454" y="1451"/>
                  </a:cubicBezTo>
                  <a:cubicBezTo>
                    <a:pt x="617" y="1781"/>
                    <a:pt x="835" y="2078"/>
                    <a:pt x="1065" y="2364"/>
                  </a:cubicBezTo>
                  <a:cubicBezTo>
                    <a:pt x="819" y="1899"/>
                    <a:pt x="723" y="1361"/>
                    <a:pt x="791" y="846"/>
                  </a:cubicBezTo>
                  <a:cubicBezTo>
                    <a:pt x="830" y="521"/>
                    <a:pt x="953" y="185"/>
                    <a:pt x="1222" y="0"/>
                  </a:cubicBezTo>
                  <a:close/>
                </a:path>
              </a:pathLst>
            </a:custGeom>
            <a:solidFill>
              <a:srgbClr val="FFD9A6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42"/>
          <p:cNvGrpSpPr/>
          <p:nvPr/>
        </p:nvGrpSpPr>
        <p:grpSpPr>
          <a:xfrm rot="17281010">
            <a:off x="550271" y="176608"/>
            <a:ext cx="262699" cy="718538"/>
            <a:chOff x="7253475" y="2446013"/>
            <a:chExt cx="34475" cy="94300"/>
          </a:xfrm>
        </p:grpSpPr>
        <p:sp>
          <p:nvSpPr>
            <p:cNvPr id="399" name="Google Shape;399;p42"/>
            <p:cNvSpPr/>
            <p:nvPr/>
          </p:nvSpPr>
          <p:spPr>
            <a:xfrm>
              <a:off x="7253475" y="2449213"/>
              <a:ext cx="33500" cy="78350"/>
            </a:xfrm>
            <a:custGeom>
              <a:avLst/>
              <a:gdLst/>
              <a:ahLst/>
              <a:cxnLst/>
              <a:rect l="l" t="t" r="r" b="b"/>
              <a:pathLst>
                <a:path w="1340" h="3134" extrusionOk="0">
                  <a:moveTo>
                    <a:pt x="1066" y="1"/>
                  </a:moveTo>
                  <a:cubicBezTo>
                    <a:pt x="1030" y="1"/>
                    <a:pt x="992" y="5"/>
                    <a:pt x="953" y="14"/>
                  </a:cubicBezTo>
                  <a:lnTo>
                    <a:pt x="1" y="2999"/>
                  </a:lnTo>
                  <a:lnTo>
                    <a:pt x="169" y="3134"/>
                  </a:lnTo>
                  <a:lnTo>
                    <a:pt x="387" y="3122"/>
                  </a:lnTo>
                  <a:lnTo>
                    <a:pt x="1339" y="126"/>
                  </a:lnTo>
                  <a:cubicBezTo>
                    <a:pt x="1264" y="39"/>
                    <a:pt x="1171" y="1"/>
                    <a:pt x="1066" y="1"/>
                  </a:cubicBezTo>
                  <a:close/>
                </a:path>
              </a:pathLst>
            </a:custGeom>
            <a:solidFill>
              <a:srgbClr val="FFB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7253475" y="2523838"/>
              <a:ext cx="9700" cy="16475"/>
            </a:xfrm>
            <a:custGeom>
              <a:avLst/>
              <a:gdLst/>
              <a:ahLst/>
              <a:cxnLst/>
              <a:rect l="l" t="t" r="r" b="b"/>
              <a:pathLst>
                <a:path w="388" h="659" extrusionOk="0">
                  <a:moveTo>
                    <a:pt x="107" y="0"/>
                  </a:moveTo>
                  <a:cubicBezTo>
                    <a:pt x="73" y="0"/>
                    <a:pt x="38" y="5"/>
                    <a:pt x="1" y="14"/>
                  </a:cubicBezTo>
                  <a:lnTo>
                    <a:pt x="6" y="658"/>
                  </a:lnTo>
                  <a:lnTo>
                    <a:pt x="387" y="137"/>
                  </a:lnTo>
                  <a:cubicBezTo>
                    <a:pt x="306" y="48"/>
                    <a:pt x="215" y="0"/>
                    <a:pt x="107" y="0"/>
                  </a:cubicBezTo>
                  <a:close/>
                </a:path>
              </a:pathLst>
            </a:custGeom>
            <a:solidFill>
              <a:srgbClr val="D19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7253625" y="2531663"/>
              <a:ext cx="4925" cy="8650"/>
            </a:xfrm>
            <a:custGeom>
              <a:avLst/>
              <a:gdLst/>
              <a:ahLst/>
              <a:cxnLst/>
              <a:rect l="l" t="t" r="r" b="b"/>
              <a:pathLst>
                <a:path w="197" h="346" extrusionOk="0">
                  <a:moveTo>
                    <a:pt x="57" y="1"/>
                  </a:moveTo>
                  <a:cubicBezTo>
                    <a:pt x="39" y="1"/>
                    <a:pt x="20" y="4"/>
                    <a:pt x="0" y="9"/>
                  </a:cubicBezTo>
                  <a:lnTo>
                    <a:pt x="0" y="345"/>
                  </a:lnTo>
                  <a:lnTo>
                    <a:pt x="196" y="76"/>
                  </a:lnTo>
                  <a:cubicBezTo>
                    <a:pt x="159" y="26"/>
                    <a:pt x="111" y="1"/>
                    <a:pt x="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7276875" y="2446013"/>
              <a:ext cx="11075" cy="8175"/>
            </a:xfrm>
            <a:custGeom>
              <a:avLst/>
              <a:gdLst/>
              <a:ahLst/>
              <a:cxnLst/>
              <a:rect l="l" t="t" r="r" b="b"/>
              <a:pathLst>
                <a:path w="443" h="327" extrusionOk="0">
                  <a:moveTo>
                    <a:pt x="159" y="1"/>
                  </a:moveTo>
                  <a:cubicBezTo>
                    <a:pt x="127" y="1"/>
                    <a:pt x="95" y="5"/>
                    <a:pt x="62" y="13"/>
                  </a:cubicBezTo>
                  <a:lnTo>
                    <a:pt x="0" y="204"/>
                  </a:lnTo>
                  <a:cubicBezTo>
                    <a:pt x="7" y="203"/>
                    <a:pt x="14" y="203"/>
                    <a:pt x="22" y="203"/>
                  </a:cubicBezTo>
                  <a:cubicBezTo>
                    <a:pt x="143" y="203"/>
                    <a:pt x="265" y="248"/>
                    <a:pt x="381" y="327"/>
                  </a:cubicBezTo>
                  <a:lnTo>
                    <a:pt x="443" y="131"/>
                  </a:lnTo>
                  <a:cubicBezTo>
                    <a:pt x="377" y="52"/>
                    <a:pt x="274" y="1"/>
                    <a:pt x="159" y="1"/>
                  </a:cubicBezTo>
                  <a:close/>
                </a:path>
              </a:pathLst>
            </a:custGeom>
            <a:solidFill>
              <a:srgbClr val="913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7261175" y="2453763"/>
              <a:ext cx="22850" cy="71700"/>
            </a:xfrm>
            <a:custGeom>
              <a:avLst/>
              <a:gdLst/>
              <a:ahLst/>
              <a:cxnLst/>
              <a:rect l="l" t="t" r="r" b="b"/>
              <a:pathLst>
                <a:path w="914" h="2868" extrusionOk="0">
                  <a:moveTo>
                    <a:pt x="914" y="0"/>
                  </a:moveTo>
                  <a:lnTo>
                    <a:pt x="914" y="0"/>
                  </a:lnTo>
                  <a:cubicBezTo>
                    <a:pt x="830" y="235"/>
                    <a:pt x="746" y="471"/>
                    <a:pt x="667" y="711"/>
                  </a:cubicBezTo>
                  <a:lnTo>
                    <a:pt x="432" y="1423"/>
                  </a:lnTo>
                  <a:lnTo>
                    <a:pt x="208" y="2145"/>
                  </a:lnTo>
                  <a:cubicBezTo>
                    <a:pt x="135" y="2386"/>
                    <a:pt x="68" y="2627"/>
                    <a:pt x="1" y="2868"/>
                  </a:cubicBezTo>
                  <a:cubicBezTo>
                    <a:pt x="85" y="2632"/>
                    <a:pt x="163" y="2392"/>
                    <a:pt x="247" y="2156"/>
                  </a:cubicBezTo>
                  <a:lnTo>
                    <a:pt x="477" y="1439"/>
                  </a:lnTo>
                  <a:lnTo>
                    <a:pt x="701" y="723"/>
                  </a:lnTo>
                  <a:cubicBezTo>
                    <a:pt x="774" y="482"/>
                    <a:pt x="846" y="241"/>
                    <a:pt x="9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7256150" y="2452913"/>
              <a:ext cx="23125" cy="71000"/>
            </a:xfrm>
            <a:custGeom>
              <a:avLst/>
              <a:gdLst/>
              <a:ahLst/>
              <a:cxnLst/>
              <a:rect l="l" t="t" r="r" b="b"/>
              <a:pathLst>
                <a:path w="925" h="2840" extrusionOk="0">
                  <a:moveTo>
                    <a:pt x="924" y="1"/>
                  </a:moveTo>
                  <a:lnTo>
                    <a:pt x="924" y="1"/>
                  </a:lnTo>
                  <a:cubicBezTo>
                    <a:pt x="840" y="236"/>
                    <a:pt x="756" y="471"/>
                    <a:pt x="678" y="706"/>
                  </a:cubicBezTo>
                  <a:lnTo>
                    <a:pt x="443" y="1412"/>
                  </a:lnTo>
                  <a:lnTo>
                    <a:pt x="213" y="2123"/>
                  </a:lnTo>
                  <a:cubicBezTo>
                    <a:pt x="140" y="2358"/>
                    <a:pt x="73" y="2599"/>
                    <a:pt x="0" y="2840"/>
                  </a:cubicBezTo>
                  <a:cubicBezTo>
                    <a:pt x="84" y="2605"/>
                    <a:pt x="168" y="2370"/>
                    <a:pt x="252" y="2134"/>
                  </a:cubicBezTo>
                  <a:lnTo>
                    <a:pt x="487" y="1429"/>
                  </a:lnTo>
                  <a:lnTo>
                    <a:pt x="711" y="717"/>
                  </a:lnTo>
                  <a:cubicBezTo>
                    <a:pt x="784" y="477"/>
                    <a:pt x="857" y="241"/>
                    <a:pt x="9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7253625" y="2446038"/>
              <a:ext cx="30125" cy="94275"/>
            </a:xfrm>
            <a:custGeom>
              <a:avLst/>
              <a:gdLst/>
              <a:ahLst/>
              <a:cxnLst/>
              <a:rect l="l" t="t" r="r" b="b"/>
              <a:pathLst>
                <a:path w="1205" h="3771" extrusionOk="0">
                  <a:moveTo>
                    <a:pt x="1095" y="0"/>
                  </a:moveTo>
                  <a:cubicBezTo>
                    <a:pt x="1062" y="0"/>
                    <a:pt x="1028" y="4"/>
                    <a:pt x="992" y="12"/>
                  </a:cubicBezTo>
                  <a:lnTo>
                    <a:pt x="0" y="3126"/>
                  </a:lnTo>
                  <a:lnTo>
                    <a:pt x="6" y="3770"/>
                  </a:lnTo>
                  <a:lnTo>
                    <a:pt x="1204" y="18"/>
                  </a:lnTo>
                  <a:cubicBezTo>
                    <a:pt x="1168" y="6"/>
                    <a:pt x="1132" y="0"/>
                    <a:pt x="1095" y="0"/>
                  </a:cubicBezTo>
                  <a:close/>
                </a:path>
              </a:pathLst>
            </a:custGeom>
            <a:solidFill>
              <a:srgbClr val="E2B9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42"/>
          <p:cNvSpPr/>
          <p:nvPr/>
        </p:nvSpPr>
        <p:spPr>
          <a:xfrm>
            <a:off x="5412450" y="112598"/>
            <a:ext cx="128676" cy="121650"/>
          </a:xfrm>
          <a:custGeom>
            <a:avLst/>
            <a:gdLst/>
            <a:ahLst/>
            <a:cxnLst/>
            <a:rect l="l" t="t" r="r" b="b"/>
            <a:pathLst>
              <a:path w="1008" h="953" extrusionOk="0">
                <a:moveTo>
                  <a:pt x="504" y="1"/>
                </a:moveTo>
                <a:lnTo>
                  <a:pt x="348" y="313"/>
                </a:lnTo>
                <a:lnTo>
                  <a:pt x="1" y="363"/>
                </a:lnTo>
                <a:lnTo>
                  <a:pt x="253" y="610"/>
                </a:lnTo>
                <a:lnTo>
                  <a:pt x="197" y="953"/>
                </a:lnTo>
                <a:lnTo>
                  <a:pt x="504" y="791"/>
                </a:lnTo>
                <a:lnTo>
                  <a:pt x="817" y="953"/>
                </a:lnTo>
                <a:lnTo>
                  <a:pt x="756" y="610"/>
                </a:lnTo>
                <a:lnTo>
                  <a:pt x="1008" y="363"/>
                </a:lnTo>
                <a:lnTo>
                  <a:pt x="660" y="313"/>
                </a:lnTo>
                <a:lnTo>
                  <a:pt x="5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2"/>
          <p:cNvSpPr/>
          <p:nvPr/>
        </p:nvSpPr>
        <p:spPr>
          <a:xfrm>
            <a:off x="8837475" y="76206"/>
            <a:ext cx="128676" cy="134882"/>
          </a:xfrm>
          <a:custGeom>
            <a:avLst/>
            <a:gdLst/>
            <a:ahLst/>
            <a:cxnLst/>
            <a:rect l="l" t="t" r="r" b="b"/>
            <a:pathLst>
              <a:path w="1390" h="1457" extrusionOk="0">
                <a:moveTo>
                  <a:pt x="1076" y="1"/>
                </a:moveTo>
                <a:cubicBezTo>
                  <a:pt x="1072" y="1"/>
                  <a:pt x="1067" y="1"/>
                  <a:pt x="1063" y="2"/>
                </a:cubicBezTo>
                <a:lnTo>
                  <a:pt x="126" y="138"/>
                </a:lnTo>
                <a:cubicBezTo>
                  <a:pt x="81" y="143"/>
                  <a:pt x="50" y="188"/>
                  <a:pt x="55" y="233"/>
                </a:cubicBezTo>
                <a:cubicBezTo>
                  <a:pt x="65" y="275"/>
                  <a:pt x="100" y="304"/>
                  <a:pt x="141" y="304"/>
                </a:cubicBezTo>
                <a:cubicBezTo>
                  <a:pt x="145" y="304"/>
                  <a:pt x="148" y="304"/>
                  <a:pt x="151" y="304"/>
                </a:cubicBezTo>
                <a:lnTo>
                  <a:pt x="881" y="198"/>
                </a:lnTo>
                <a:lnTo>
                  <a:pt x="881" y="198"/>
                </a:lnTo>
                <a:lnTo>
                  <a:pt x="20" y="1321"/>
                </a:lnTo>
                <a:cubicBezTo>
                  <a:pt x="0" y="1351"/>
                  <a:pt x="0" y="1392"/>
                  <a:pt x="20" y="1422"/>
                </a:cubicBezTo>
                <a:cubicBezTo>
                  <a:pt x="35" y="1447"/>
                  <a:pt x="60" y="1457"/>
                  <a:pt x="86" y="1457"/>
                </a:cubicBezTo>
                <a:cubicBezTo>
                  <a:pt x="96" y="1457"/>
                  <a:pt x="106" y="1457"/>
                  <a:pt x="116" y="1452"/>
                </a:cubicBezTo>
                <a:cubicBezTo>
                  <a:pt x="381" y="1348"/>
                  <a:pt x="665" y="1295"/>
                  <a:pt x="948" y="1295"/>
                </a:cubicBezTo>
                <a:cubicBezTo>
                  <a:pt x="1062" y="1295"/>
                  <a:pt x="1176" y="1304"/>
                  <a:pt x="1289" y="1321"/>
                </a:cubicBezTo>
                <a:cubicBezTo>
                  <a:pt x="1295" y="1322"/>
                  <a:pt x="1300" y="1323"/>
                  <a:pt x="1305" y="1323"/>
                </a:cubicBezTo>
                <a:cubicBezTo>
                  <a:pt x="1345" y="1323"/>
                  <a:pt x="1381" y="1291"/>
                  <a:pt x="1385" y="1250"/>
                </a:cubicBezTo>
                <a:cubicBezTo>
                  <a:pt x="1390" y="1205"/>
                  <a:pt x="1360" y="1165"/>
                  <a:pt x="1314" y="1155"/>
                </a:cubicBezTo>
                <a:cubicBezTo>
                  <a:pt x="1188" y="1136"/>
                  <a:pt x="1062" y="1126"/>
                  <a:pt x="935" y="1126"/>
                </a:cubicBezTo>
                <a:cubicBezTo>
                  <a:pt x="728" y="1126"/>
                  <a:pt x="521" y="1152"/>
                  <a:pt x="317" y="1205"/>
                </a:cubicBezTo>
                <a:lnTo>
                  <a:pt x="1143" y="132"/>
                </a:lnTo>
                <a:cubicBezTo>
                  <a:pt x="1163" y="107"/>
                  <a:pt x="1168" y="72"/>
                  <a:pt x="1148" y="42"/>
                </a:cubicBezTo>
                <a:cubicBezTo>
                  <a:pt x="1135" y="15"/>
                  <a:pt x="1107" y="1"/>
                  <a:pt x="10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2"/>
          <p:cNvSpPr/>
          <p:nvPr/>
        </p:nvSpPr>
        <p:spPr>
          <a:xfrm>
            <a:off x="8827800" y="3915181"/>
            <a:ext cx="199446" cy="424392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2"/>
          <p:cNvSpPr/>
          <p:nvPr/>
        </p:nvSpPr>
        <p:spPr>
          <a:xfrm>
            <a:off x="8820482" y="1540816"/>
            <a:ext cx="214095" cy="453257"/>
          </a:xfrm>
          <a:custGeom>
            <a:avLst/>
            <a:gdLst/>
            <a:ahLst/>
            <a:cxnLst/>
            <a:rect l="l" t="t" r="r" b="b"/>
            <a:pathLst>
              <a:path w="1973" h="4177" extrusionOk="0">
                <a:moveTo>
                  <a:pt x="916" y="124"/>
                </a:moveTo>
                <a:lnTo>
                  <a:pt x="916" y="124"/>
                </a:lnTo>
                <a:cubicBezTo>
                  <a:pt x="913" y="125"/>
                  <a:pt x="911" y="126"/>
                  <a:pt x="908" y="129"/>
                </a:cubicBezTo>
                <a:cubicBezTo>
                  <a:pt x="910" y="127"/>
                  <a:pt x="913" y="125"/>
                  <a:pt x="916" y="124"/>
                </a:cubicBezTo>
                <a:close/>
                <a:moveTo>
                  <a:pt x="1748" y="196"/>
                </a:moveTo>
                <a:cubicBezTo>
                  <a:pt x="1749" y="197"/>
                  <a:pt x="1749" y="197"/>
                  <a:pt x="1750" y="198"/>
                </a:cubicBezTo>
                <a:lnTo>
                  <a:pt x="1750" y="198"/>
                </a:lnTo>
                <a:cubicBezTo>
                  <a:pt x="1750" y="198"/>
                  <a:pt x="1749" y="197"/>
                  <a:pt x="1748" y="196"/>
                </a:cubicBezTo>
                <a:close/>
                <a:moveTo>
                  <a:pt x="1829" y="242"/>
                </a:moveTo>
                <a:cubicBezTo>
                  <a:pt x="1832" y="245"/>
                  <a:pt x="1835" y="249"/>
                  <a:pt x="1838" y="252"/>
                </a:cubicBezTo>
                <a:cubicBezTo>
                  <a:pt x="1836" y="248"/>
                  <a:pt x="1833" y="245"/>
                  <a:pt x="1829" y="242"/>
                </a:cubicBezTo>
                <a:close/>
                <a:moveTo>
                  <a:pt x="1031" y="437"/>
                </a:moveTo>
                <a:cubicBezTo>
                  <a:pt x="1030" y="437"/>
                  <a:pt x="1030" y="438"/>
                  <a:pt x="1029" y="438"/>
                </a:cubicBezTo>
                <a:lnTo>
                  <a:pt x="1029" y="438"/>
                </a:lnTo>
                <a:cubicBezTo>
                  <a:pt x="1030" y="438"/>
                  <a:pt x="1031" y="437"/>
                  <a:pt x="1031" y="437"/>
                </a:cubicBezTo>
                <a:close/>
                <a:moveTo>
                  <a:pt x="1373" y="442"/>
                </a:moveTo>
                <a:cubicBezTo>
                  <a:pt x="1390" y="448"/>
                  <a:pt x="1406" y="454"/>
                  <a:pt x="1423" y="465"/>
                </a:cubicBezTo>
                <a:cubicBezTo>
                  <a:pt x="1423" y="468"/>
                  <a:pt x="1422" y="469"/>
                  <a:pt x="1419" y="469"/>
                </a:cubicBezTo>
                <a:cubicBezTo>
                  <a:pt x="1416" y="469"/>
                  <a:pt x="1412" y="468"/>
                  <a:pt x="1406" y="465"/>
                </a:cubicBezTo>
                <a:cubicBezTo>
                  <a:pt x="1418" y="465"/>
                  <a:pt x="1390" y="454"/>
                  <a:pt x="1373" y="442"/>
                </a:cubicBezTo>
                <a:close/>
                <a:moveTo>
                  <a:pt x="1306" y="498"/>
                </a:moveTo>
                <a:cubicBezTo>
                  <a:pt x="1305" y="498"/>
                  <a:pt x="1305" y="499"/>
                  <a:pt x="1305" y="499"/>
                </a:cubicBezTo>
                <a:lnTo>
                  <a:pt x="1305" y="499"/>
                </a:lnTo>
                <a:cubicBezTo>
                  <a:pt x="1305" y="499"/>
                  <a:pt x="1306" y="499"/>
                  <a:pt x="1306" y="498"/>
                </a:cubicBezTo>
                <a:close/>
                <a:moveTo>
                  <a:pt x="1485" y="498"/>
                </a:moveTo>
                <a:cubicBezTo>
                  <a:pt x="1496" y="504"/>
                  <a:pt x="1507" y="510"/>
                  <a:pt x="1507" y="515"/>
                </a:cubicBezTo>
                <a:lnTo>
                  <a:pt x="1507" y="515"/>
                </a:lnTo>
                <a:cubicBezTo>
                  <a:pt x="1507" y="510"/>
                  <a:pt x="1496" y="510"/>
                  <a:pt x="1485" y="498"/>
                </a:cubicBezTo>
                <a:close/>
                <a:moveTo>
                  <a:pt x="1489" y="633"/>
                </a:moveTo>
                <a:cubicBezTo>
                  <a:pt x="1490" y="635"/>
                  <a:pt x="1490" y="637"/>
                  <a:pt x="1492" y="640"/>
                </a:cubicBezTo>
                <a:lnTo>
                  <a:pt x="1492" y="640"/>
                </a:lnTo>
                <a:cubicBezTo>
                  <a:pt x="1491" y="637"/>
                  <a:pt x="1490" y="635"/>
                  <a:pt x="1489" y="633"/>
                </a:cubicBezTo>
                <a:close/>
                <a:moveTo>
                  <a:pt x="540" y="770"/>
                </a:moveTo>
                <a:cubicBezTo>
                  <a:pt x="538" y="776"/>
                  <a:pt x="538" y="781"/>
                  <a:pt x="538" y="784"/>
                </a:cubicBezTo>
                <a:cubicBezTo>
                  <a:pt x="540" y="778"/>
                  <a:pt x="540" y="774"/>
                  <a:pt x="540" y="770"/>
                </a:cubicBezTo>
                <a:close/>
                <a:moveTo>
                  <a:pt x="1838" y="773"/>
                </a:moveTo>
                <a:lnTo>
                  <a:pt x="1838" y="773"/>
                </a:lnTo>
                <a:cubicBezTo>
                  <a:pt x="1835" y="784"/>
                  <a:pt x="1834" y="791"/>
                  <a:pt x="1834" y="794"/>
                </a:cubicBezTo>
                <a:lnTo>
                  <a:pt x="1834" y="794"/>
                </a:lnTo>
                <a:cubicBezTo>
                  <a:pt x="1836" y="786"/>
                  <a:pt x="1838" y="779"/>
                  <a:pt x="1838" y="773"/>
                </a:cubicBezTo>
                <a:close/>
                <a:moveTo>
                  <a:pt x="1826" y="806"/>
                </a:moveTo>
                <a:cubicBezTo>
                  <a:pt x="1824" y="809"/>
                  <a:pt x="1822" y="812"/>
                  <a:pt x="1822" y="814"/>
                </a:cubicBezTo>
                <a:lnTo>
                  <a:pt x="1822" y="814"/>
                </a:lnTo>
                <a:cubicBezTo>
                  <a:pt x="1824" y="812"/>
                  <a:pt x="1825" y="809"/>
                  <a:pt x="1826" y="806"/>
                </a:cubicBezTo>
                <a:close/>
                <a:moveTo>
                  <a:pt x="1788" y="935"/>
                </a:moveTo>
                <a:cubicBezTo>
                  <a:pt x="1786" y="937"/>
                  <a:pt x="1784" y="941"/>
                  <a:pt x="1782" y="947"/>
                </a:cubicBezTo>
                <a:cubicBezTo>
                  <a:pt x="1783" y="944"/>
                  <a:pt x="1785" y="939"/>
                  <a:pt x="1788" y="935"/>
                </a:cubicBezTo>
                <a:close/>
                <a:moveTo>
                  <a:pt x="325" y="1339"/>
                </a:moveTo>
                <a:lnTo>
                  <a:pt x="320" y="1355"/>
                </a:lnTo>
                <a:lnTo>
                  <a:pt x="326" y="1341"/>
                </a:lnTo>
                <a:lnTo>
                  <a:pt x="326" y="1341"/>
                </a:lnTo>
                <a:cubicBezTo>
                  <a:pt x="326" y="1340"/>
                  <a:pt x="326" y="1339"/>
                  <a:pt x="325" y="1339"/>
                </a:cubicBezTo>
                <a:close/>
                <a:moveTo>
                  <a:pt x="1406" y="1428"/>
                </a:moveTo>
                <a:cubicBezTo>
                  <a:pt x="1402" y="1428"/>
                  <a:pt x="1401" y="1428"/>
                  <a:pt x="1401" y="1430"/>
                </a:cubicBezTo>
                <a:lnTo>
                  <a:pt x="1401" y="1430"/>
                </a:lnTo>
                <a:cubicBezTo>
                  <a:pt x="1403" y="1430"/>
                  <a:pt x="1405" y="1429"/>
                  <a:pt x="1406" y="1428"/>
                </a:cubicBezTo>
                <a:close/>
                <a:moveTo>
                  <a:pt x="1265" y="1611"/>
                </a:moveTo>
                <a:lnTo>
                  <a:pt x="1265" y="1611"/>
                </a:lnTo>
                <a:cubicBezTo>
                  <a:pt x="1264" y="1613"/>
                  <a:pt x="1262" y="1616"/>
                  <a:pt x="1261" y="1619"/>
                </a:cubicBezTo>
                <a:cubicBezTo>
                  <a:pt x="1262" y="1616"/>
                  <a:pt x="1264" y="1614"/>
                  <a:pt x="1265" y="1611"/>
                </a:cubicBezTo>
                <a:close/>
                <a:moveTo>
                  <a:pt x="289" y="1627"/>
                </a:moveTo>
                <a:cubicBezTo>
                  <a:pt x="287" y="1627"/>
                  <a:pt x="283" y="1633"/>
                  <a:pt x="280" y="1638"/>
                </a:cubicBezTo>
                <a:lnTo>
                  <a:pt x="280" y="1638"/>
                </a:lnTo>
                <a:cubicBezTo>
                  <a:pt x="283" y="1634"/>
                  <a:pt x="287" y="1631"/>
                  <a:pt x="292" y="1630"/>
                </a:cubicBezTo>
                <a:cubicBezTo>
                  <a:pt x="291" y="1628"/>
                  <a:pt x="290" y="1627"/>
                  <a:pt x="289" y="1627"/>
                </a:cubicBezTo>
                <a:close/>
                <a:moveTo>
                  <a:pt x="280" y="1638"/>
                </a:moveTo>
                <a:cubicBezTo>
                  <a:pt x="279" y="1640"/>
                  <a:pt x="278" y="1642"/>
                  <a:pt x="277" y="1643"/>
                </a:cubicBezTo>
                <a:lnTo>
                  <a:pt x="277" y="1643"/>
                </a:lnTo>
                <a:cubicBezTo>
                  <a:pt x="278" y="1642"/>
                  <a:pt x="279" y="1640"/>
                  <a:pt x="280" y="1638"/>
                </a:cubicBezTo>
                <a:close/>
                <a:moveTo>
                  <a:pt x="1451" y="2139"/>
                </a:moveTo>
                <a:lnTo>
                  <a:pt x="1451" y="2139"/>
                </a:lnTo>
                <a:cubicBezTo>
                  <a:pt x="1451" y="2139"/>
                  <a:pt x="1452" y="2140"/>
                  <a:pt x="1452" y="2140"/>
                </a:cubicBezTo>
                <a:lnTo>
                  <a:pt x="1452" y="2140"/>
                </a:lnTo>
                <a:cubicBezTo>
                  <a:pt x="1452" y="2140"/>
                  <a:pt x="1452" y="2139"/>
                  <a:pt x="1451" y="2139"/>
                </a:cubicBezTo>
                <a:close/>
                <a:moveTo>
                  <a:pt x="1170" y="2159"/>
                </a:moveTo>
                <a:cubicBezTo>
                  <a:pt x="1168" y="2162"/>
                  <a:pt x="1167" y="2164"/>
                  <a:pt x="1166" y="2167"/>
                </a:cubicBezTo>
                <a:cubicBezTo>
                  <a:pt x="1168" y="2165"/>
                  <a:pt x="1170" y="2162"/>
                  <a:pt x="1170" y="2159"/>
                </a:cubicBezTo>
                <a:close/>
                <a:moveTo>
                  <a:pt x="40" y="2369"/>
                </a:moveTo>
                <a:lnTo>
                  <a:pt x="37" y="2372"/>
                </a:lnTo>
                <a:lnTo>
                  <a:pt x="37" y="2372"/>
                </a:lnTo>
                <a:cubicBezTo>
                  <a:pt x="38" y="2372"/>
                  <a:pt x="39" y="2371"/>
                  <a:pt x="40" y="2369"/>
                </a:cubicBezTo>
                <a:close/>
                <a:moveTo>
                  <a:pt x="321" y="2455"/>
                </a:moveTo>
                <a:lnTo>
                  <a:pt x="309" y="2459"/>
                </a:lnTo>
                <a:cubicBezTo>
                  <a:pt x="310" y="2463"/>
                  <a:pt x="311" y="2465"/>
                  <a:pt x="312" y="2465"/>
                </a:cubicBezTo>
                <a:cubicBezTo>
                  <a:pt x="316" y="2465"/>
                  <a:pt x="319" y="2456"/>
                  <a:pt x="321" y="2455"/>
                </a:cubicBezTo>
                <a:close/>
                <a:moveTo>
                  <a:pt x="1311" y="2593"/>
                </a:moveTo>
                <a:cubicBezTo>
                  <a:pt x="1309" y="2596"/>
                  <a:pt x="1308" y="2597"/>
                  <a:pt x="1309" y="2598"/>
                </a:cubicBezTo>
                <a:lnTo>
                  <a:pt x="1309" y="2598"/>
                </a:lnTo>
                <a:cubicBezTo>
                  <a:pt x="1310" y="2597"/>
                  <a:pt x="1310" y="2595"/>
                  <a:pt x="1311" y="2593"/>
                </a:cubicBezTo>
                <a:close/>
                <a:moveTo>
                  <a:pt x="994" y="2693"/>
                </a:moveTo>
                <a:lnTo>
                  <a:pt x="994" y="2693"/>
                </a:lnTo>
                <a:cubicBezTo>
                  <a:pt x="993" y="2697"/>
                  <a:pt x="993" y="2701"/>
                  <a:pt x="992" y="2705"/>
                </a:cubicBezTo>
                <a:cubicBezTo>
                  <a:pt x="994" y="2700"/>
                  <a:pt x="994" y="2696"/>
                  <a:pt x="994" y="2693"/>
                </a:cubicBezTo>
                <a:close/>
                <a:moveTo>
                  <a:pt x="936" y="2868"/>
                </a:moveTo>
                <a:lnTo>
                  <a:pt x="919" y="2918"/>
                </a:lnTo>
                <a:cubicBezTo>
                  <a:pt x="932" y="2901"/>
                  <a:pt x="935" y="2885"/>
                  <a:pt x="936" y="2868"/>
                </a:cubicBezTo>
                <a:close/>
                <a:moveTo>
                  <a:pt x="123" y="3732"/>
                </a:moveTo>
                <a:cubicBezTo>
                  <a:pt x="123" y="3735"/>
                  <a:pt x="124" y="3738"/>
                  <a:pt x="124" y="3741"/>
                </a:cubicBezTo>
                <a:cubicBezTo>
                  <a:pt x="124" y="3737"/>
                  <a:pt x="123" y="3734"/>
                  <a:pt x="123" y="3732"/>
                </a:cubicBezTo>
                <a:close/>
                <a:moveTo>
                  <a:pt x="1216" y="0"/>
                </a:moveTo>
                <a:cubicBezTo>
                  <a:pt x="1107" y="11"/>
                  <a:pt x="1004" y="64"/>
                  <a:pt x="916" y="124"/>
                </a:cubicBezTo>
                <a:lnTo>
                  <a:pt x="916" y="124"/>
                </a:lnTo>
                <a:cubicBezTo>
                  <a:pt x="919" y="122"/>
                  <a:pt x="922" y="121"/>
                  <a:pt x="925" y="118"/>
                </a:cubicBezTo>
                <a:lnTo>
                  <a:pt x="925" y="118"/>
                </a:lnTo>
                <a:cubicBezTo>
                  <a:pt x="925" y="134"/>
                  <a:pt x="908" y="140"/>
                  <a:pt x="886" y="151"/>
                </a:cubicBezTo>
                <a:cubicBezTo>
                  <a:pt x="863" y="162"/>
                  <a:pt x="835" y="179"/>
                  <a:pt x="824" y="202"/>
                </a:cubicBezTo>
                <a:cubicBezTo>
                  <a:pt x="829" y="192"/>
                  <a:pt x="826" y="183"/>
                  <a:pt x="824" y="183"/>
                </a:cubicBezTo>
                <a:lnTo>
                  <a:pt x="824" y="183"/>
                </a:lnTo>
                <a:cubicBezTo>
                  <a:pt x="824" y="183"/>
                  <a:pt x="824" y="184"/>
                  <a:pt x="824" y="185"/>
                </a:cubicBezTo>
                <a:cubicBezTo>
                  <a:pt x="768" y="230"/>
                  <a:pt x="729" y="297"/>
                  <a:pt x="678" y="392"/>
                </a:cubicBezTo>
                <a:lnTo>
                  <a:pt x="678" y="381"/>
                </a:lnTo>
                <a:cubicBezTo>
                  <a:pt x="650" y="414"/>
                  <a:pt x="622" y="476"/>
                  <a:pt x="600" y="515"/>
                </a:cubicBezTo>
                <a:cubicBezTo>
                  <a:pt x="600" y="529"/>
                  <a:pt x="593" y="546"/>
                  <a:pt x="596" y="546"/>
                </a:cubicBezTo>
                <a:cubicBezTo>
                  <a:pt x="597" y="546"/>
                  <a:pt x="598" y="545"/>
                  <a:pt x="600" y="543"/>
                </a:cubicBezTo>
                <a:lnTo>
                  <a:pt x="600" y="543"/>
                </a:lnTo>
                <a:cubicBezTo>
                  <a:pt x="510" y="655"/>
                  <a:pt x="527" y="795"/>
                  <a:pt x="460" y="902"/>
                </a:cubicBezTo>
                <a:cubicBezTo>
                  <a:pt x="464" y="893"/>
                  <a:pt x="465" y="876"/>
                  <a:pt x="463" y="876"/>
                </a:cubicBezTo>
                <a:lnTo>
                  <a:pt x="463" y="876"/>
                </a:lnTo>
                <a:cubicBezTo>
                  <a:pt x="462" y="876"/>
                  <a:pt x="461" y="877"/>
                  <a:pt x="460" y="879"/>
                </a:cubicBezTo>
                <a:lnTo>
                  <a:pt x="438" y="980"/>
                </a:lnTo>
                <a:cubicBezTo>
                  <a:pt x="449" y="975"/>
                  <a:pt x="449" y="969"/>
                  <a:pt x="460" y="952"/>
                </a:cubicBezTo>
                <a:lnTo>
                  <a:pt x="460" y="952"/>
                </a:lnTo>
                <a:cubicBezTo>
                  <a:pt x="466" y="969"/>
                  <a:pt x="460" y="997"/>
                  <a:pt x="454" y="1019"/>
                </a:cubicBezTo>
                <a:cubicBezTo>
                  <a:pt x="456" y="1005"/>
                  <a:pt x="455" y="1000"/>
                  <a:pt x="452" y="1000"/>
                </a:cubicBezTo>
                <a:cubicBezTo>
                  <a:pt x="447" y="1000"/>
                  <a:pt x="434" y="1025"/>
                  <a:pt x="426" y="1036"/>
                </a:cubicBezTo>
                <a:cubicBezTo>
                  <a:pt x="427" y="1035"/>
                  <a:pt x="428" y="1034"/>
                  <a:pt x="429" y="1034"/>
                </a:cubicBezTo>
                <a:cubicBezTo>
                  <a:pt x="430" y="1034"/>
                  <a:pt x="431" y="1036"/>
                  <a:pt x="431" y="1037"/>
                </a:cubicBezTo>
                <a:lnTo>
                  <a:pt x="431" y="1037"/>
                </a:lnTo>
                <a:cubicBezTo>
                  <a:pt x="399" y="1086"/>
                  <a:pt x="454" y="1053"/>
                  <a:pt x="421" y="1120"/>
                </a:cubicBezTo>
                <a:lnTo>
                  <a:pt x="415" y="1115"/>
                </a:lnTo>
                <a:cubicBezTo>
                  <a:pt x="410" y="1143"/>
                  <a:pt x="410" y="1171"/>
                  <a:pt x="398" y="1199"/>
                </a:cubicBezTo>
                <a:cubicBezTo>
                  <a:pt x="397" y="1199"/>
                  <a:pt x="396" y="1199"/>
                  <a:pt x="395" y="1199"/>
                </a:cubicBezTo>
                <a:cubicBezTo>
                  <a:pt x="385" y="1199"/>
                  <a:pt x="403" y="1170"/>
                  <a:pt x="393" y="1165"/>
                </a:cubicBezTo>
                <a:lnTo>
                  <a:pt x="393" y="1165"/>
                </a:lnTo>
                <a:cubicBezTo>
                  <a:pt x="381" y="1204"/>
                  <a:pt x="393" y="1249"/>
                  <a:pt x="370" y="1283"/>
                </a:cubicBezTo>
                <a:cubicBezTo>
                  <a:pt x="370" y="1266"/>
                  <a:pt x="376" y="1238"/>
                  <a:pt x="381" y="1221"/>
                </a:cubicBezTo>
                <a:lnTo>
                  <a:pt x="381" y="1221"/>
                </a:lnTo>
                <a:cubicBezTo>
                  <a:pt x="353" y="1260"/>
                  <a:pt x="353" y="1266"/>
                  <a:pt x="342" y="1294"/>
                </a:cubicBezTo>
                <a:lnTo>
                  <a:pt x="348" y="1288"/>
                </a:lnTo>
                <a:lnTo>
                  <a:pt x="326" y="1341"/>
                </a:lnTo>
                <a:lnTo>
                  <a:pt x="326" y="1341"/>
                </a:lnTo>
                <a:cubicBezTo>
                  <a:pt x="341" y="1401"/>
                  <a:pt x="303" y="1446"/>
                  <a:pt x="303" y="1518"/>
                </a:cubicBezTo>
                <a:cubicBezTo>
                  <a:pt x="303" y="1490"/>
                  <a:pt x="302" y="1482"/>
                  <a:pt x="300" y="1482"/>
                </a:cubicBezTo>
                <a:cubicBezTo>
                  <a:pt x="298" y="1482"/>
                  <a:pt x="293" y="1497"/>
                  <a:pt x="285" y="1497"/>
                </a:cubicBezTo>
                <a:cubicBezTo>
                  <a:pt x="284" y="1497"/>
                  <a:pt x="282" y="1496"/>
                  <a:pt x="281" y="1495"/>
                </a:cubicBezTo>
                <a:cubicBezTo>
                  <a:pt x="276" y="1510"/>
                  <a:pt x="266" y="1530"/>
                  <a:pt x="260" y="1530"/>
                </a:cubicBezTo>
                <a:cubicBezTo>
                  <a:pt x="260" y="1530"/>
                  <a:pt x="259" y="1530"/>
                  <a:pt x="258" y="1529"/>
                </a:cubicBezTo>
                <a:lnTo>
                  <a:pt x="258" y="1529"/>
                </a:lnTo>
                <a:cubicBezTo>
                  <a:pt x="264" y="1563"/>
                  <a:pt x="236" y="1579"/>
                  <a:pt x="236" y="1630"/>
                </a:cubicBezTo>
                <a:cubicBezTo>
                  <a:pt x="231" y="1630"/>
                  <a:pt x="226" y="1654"/>
                  <a:pt x="221" y="1654"/>
                </a:cubicBezTo>
                <a:cubicBezTo>
                  <a:pt x="221" y="1654"/>
                  <a:pt x="220" y="1654"/>
                  <a:pt x="219" y="1652"/>
                </a:cubicBezTo>
                <a:cubicBezTo>
                  <a:pt x="216" y="1666"/>
                  <a:pt x="215" y="1671"/>
                  <a:pt x="217" y="1671"/>
                </a:cubicBezTo>
                <a:cubicBezTo>
                  <a:pt x="219" y="1671"/>
                  <a:pt x="229" y="1652"/>
                  <a:pt x="230" y="1652"/>
                </a:cubicBezTo>
                <a:cubicBezTo>
                  <a:pt x="230" y="1652"/>
                  <a:pt x="230" y="1652"/>
                  <a:pt x="230" y="1652"/>
                </a:cubicBezTo>
                <a:cubicBezTo>
                  <a:pt x="230" y="1719"/>
                  <a:pt x="169" y="1798"/>
                  <a:pt x="163" y="1893"/>
                </a:cubicBezTo>
                <a:cubicBezTo>
                  <a:pt x="146" y="1977"/>
                  <a:pt x="157" y="1994"/>
                  <a:pt x="141" y="2072"/>
                </a:cubicBezTo>
                <a:cubicBezTo>
                  <a:pt x="137" y="2077"/>
                  <a:pt x="135" y="2078"/>
                  <a:pt x="133" y="2078"/>
                </a:cubicBezTo>
                <a:cubicBezTo>
                  <a:pt x="126" y="2078"/>
                  <a:pt x="129" y="2050"/>
                  <a:pt x="129" y="2050"/>
                </a:cubicBezTo>
                <a:lnTo>
                  <a:pt x="129" y="2050"/>
                </a:lnTo>
                <a:cubicBezTo>
                  <a:pt x="113" y="2083"/>
                  <a:pt x="107" y="2117"/>
                  <a:pt x="96" y="2156"/>
                </a:cubicBezTo>
                <a:cubicBezTo>
                  <a:pt x="96" y="2153"/>
                  <a:pt x="95" y="2151"/>
                  <a:pt x="94" y="2151"/>
                </a:cubicBezTo>
                <a:cubicBezTo>
                  <a:pt x="92" y="2151"/>
                  <a:pt x="89" y="2158"/>
                  <a:pt x="85" y="2162"/>
                </a:cubicBezTo>
                <a:cubicBezTo>
                  <a:pt x="73" y="2195"/>
                  <a:pt x="90" y="2190"/>
                  <a:pt x="73" y="2229"/>
                </a:cubicBezTo>
                <a:cubicBezTo>
                  <a:pt x="73" y="2218"/>
                  <a:pt x="68" y="2207"/>
                  <a:pt x="68" y="2190"/>
                </a:cubicBezTo>
                <a:cubicBezTo>
                  <a:pt x="57" y="2229"/>
                  <a:pt x="57" y="2268"/>
                  <a:pt x="51" y="2307"/>
                </a:cubicBezTo>
                <a:cubicBezTo>
                  <a:pt x="50" y="2307"/>
                  <a:pt x="49" y="2308"/>
                  <a:pt x="48" y="2308"/>
                </a:cubicBezTo>
                <a:lnTo>
                  <a:pt x="48" y="2308"/>
                </a:lnTo>
                <a:cubicBezTo>
                  <a:pt x="41" y="2307"/>
                  <a:pt x="45" y="2278"/>
                  <a:pt x="45" y="2263"/>
                </a:cubicBezTo>
                <a:lnTo>
                  <a:pt x="45" y="2263"/>
                </a:lnTo>
                <a:cubicBezTo>
                  <a:pt x="34" y="2307"/>
                  <a:pt x="17" y="2375"/>
                  <a:pt x="23" y="2391"/>
                </a:cubicBezTo>
                <a:lnTo>
                  <a:pt x="37" y="2372"/>
                </a:lnTo>
                <a:lnTo>
                  <a:pt x="37" y="2372"/>
                </a:lnTo>
                <a:cubicBezTo>
                  <a:pt x="36" y="2373"/>
                  <a:pt x="35" y="2374"/>
                  <a:pt x="34" y="2374"/>
                </a:cubicBezTo>
                <a:cubicBezTo>
                  <a:pt x="29" y="2374"/>
                  <a:pt x="25" y="2366"/>
                  <a:pt x="29" y="2358"/>
                </a:cubicBezTo>
                <a:cubicBezTo>
                  <a:pt x="29" y="2324"/>
                  <a:pt x="41" y="2311"/>
                  <a:pt x="48" y="2308"/>
                </a:cubicBezTo>
                <a:lnTo>
                  <a:pt x="48" y="2308"/>
                </a:lnTo>
                <a:cubicBezTo>
                  <a:pt x="49" y="2308"/>
                  <a:pt x="49" y="2308"/>
                  <a:pt x="49" y="2308"/>
                </a:cubicBezTo>
                <a:cubicBezTo>
                  <a:pt x="49" y="2308"/>
                  <a:pt x="50" y="2308"/>
                  <a:pt x="51" y="2307"/>
                </a:cubicBezTo>
                <a:lnTo>
                  <a:pt x="51" y="2307"/>
                </a:lnTo>
                <a:lnTo>
                  <a:pt x="45" y="2335"/>
                </a:lnTo>
                <a:cubicBezTo>
                  <a:pt x="79" y="2319"/>
                  <a:pt x="73" y="2229"/>
                  <a:pt x="90" y="2173"/>
                </a:cubicBezTo>
                <a:lnTo>
                  <a:pt x="101" y="2201"/>
                </a:lnTo>
                <a:lnTo>
                  <a:pt x="107" y="2145"/>
                </a:lnTo>
                <a:cubicBezTo>
                  <a:pt x="110" y="2140"/>
                  <a:pt x="113" y="2136"/>
                  <a:pt x="116" y="2136"/>
                </a:cubicBezTo>
                <a:cubicBezTo>
                  <a:pt x="119" y="2136"/>
                  <a:pt x="121" y="2141"/>
                  <a:pt x="118" y="2156"/>
                </a:cubicBezTo>
                <a:cubicBezTo>
                  <a:pt x="141" y="2123"/>
                  <a:pt x="124" y="2117"/>
                  <a:pt x="146" y="2089"/>
                </a:cubicBezTo>
                <a:cubicBezTo>
                  <a:pt x="146" y="2089"/>
                  <a:pt x="146" y="2089"/>
                  <a:pt x="146" y="2095"/>
                </a:cubicBezTo>
                <a:lnTo>
                  <a:pt x="152" y="2055"/>
                </a:lnTo>
                <a:cubicBezTo>
                  <a:pt x="152" y="2057"/>
                  <a:pt x="154" y="2057"/>
                  <a:pt x="156" y="2057"/>
                </a:cubicBezTo>
                <a:lnTo>
                  <a:pt x="156" y="2057"/>
                </a:lnTo>
                <a:cubicBezTo>
                  <a:pt x="160" y="2057"/>
                  <a:pt x="165" y="2057"/>
                  <a:pt x="157" y="2072"/>
                </a:cubicBezTo>
                <a:cubicBezTo>
                  <a:pt x="191" y="2011"/>
                  <a:pt x="174" y="1960"/>
                  <a:pt x="197" y="1938"/>
                </a:cubicBezTo>
                <a:lnTo>
                  <a:pt x="197" y="1943"/>
                </a:lnTo>
                <a:cubicBezTo>
                  <a:pt x="208" y="1896"/>
                  <a:pt x="205" y="1893"/>
                  <a:pt x="200" y="1893"/>
                </a:cubicBezTo>
                <a:cubicBezTo>
                  <a:pt x="200" y="1893"/>
                  <a:pt x="199" y="1893"/>
                  <a:pt x="198" y="1893"/>
                </a:cubicBezTo>
                <a:cubicBezTo>
                  <a:pt x="194" y="1893"/>
                  <a:pt x="189" y="1891"/>
                  <a:pt x="191" y="1859"/>
                </a:cubicBezTo>
                <a:lnTo>
                  <a:pt x="241" y="1820"/>
                </a:lnTo>
                <a:lnTo>
                  <a:pt x="230" y="1809"/>
                </a:lnTo>
                <a:cubicBezTo>
                  <a:pt x="230" y="1799"/>
                  <a:pt x="239" y="1785"/>
                  <a:pt x="241" y="1785"/>
                </a:cubicBezTo>
                <a:cubicBezTo>
                  <a:pt x="241" y="1785"/>
                  <a:pt x="241" y="1786"/>
                  <a:pt x="241" y="1787"/>
                </a:cubicBezTo>
                <a:cubicBezTo>
                  <a:pt x="244" y="1772"/>
                  <a:pt x="243" y="1768"/>
                  <a:pt x="242" y="1768"/>
                </a:cubicBezTo>
                <a:lnTo>
                  <a:pt x="242" y="1768"/>
                </a:lnTo>
                <a:cubicBezTo>
                  <a:pt x="241" y="1768"/>
                  <a:pt x="239" y="1772"/>
                  <a:pt x="238" y="1772"/>
                </a:cubicBezTo>
                <a:cubicBezTo>
                  <a:pt x="237" y="1772"/>
                  <a:pt x="236" y="1770"/>
                  <a:pt x="236" y="1764"/>
                </a:cubicBezTo>
                <a:cubicBezTo>
                  <a:pt x="254" y="1733"/>
                  <a:pt x="261" y="1671"/>
                  <a:pt x="277" y="1643"/>
                </a:cubicBezTo>
                <a:lnTo>
                  <a:pt x="277" y="1643"/>
                </a:lnTo>
                <a:cubicBezTo>
                  <a:pt x="276" y="1644"/>
                  <a:pt x="276" y="1644"/>
                  <a:pt x="275" y="1644"/>
                </a:cubicBezTo>
                <a:cubicBezTo>
                  <a:pt x="274" y="1644"/>
                  <a:pt x="273" y="1639"/>
                  <a:pt x="275" y="1624"/>
                </a:cubicBezTo>
                <a:cubicBezTo>
                  <a:pt x="303" y="1613"/>
                  <a:pt x="292" y="1563"/>
                  <a:pt x="314" y="1523"/>
                </a:cubicBezTo>
                <a:lnTo>
                  <a:pt x="314" y="1523"/>
                </a:lnTo>
                <a:cubicBezTo>
                  <a:pt x="318" y="1535"/>
                  <a:pt x="311" y="1557"/>
                  <a:pt x="314" y="1557"/>
                </a:cubicBezTo>
                <a:cubicBezTo>
                  <a:pt x="315" y="1557"/>
                  <a:pt x="318" y="1552"/>
                  <a:pt x="325" y="1540"/>
                </a:cubicBezTo>
                <a:cubicBezTo>
                  <a:pt x="314" y="1507"/>
                  <a:pt x="359" y="1462"/>
                  <a:pt x="365" y="1423"/>
                </a:cubicBezTo>
                <a:cubicBezTo>
                  <a:pt x="348" y="1417"/>
                  <a:pt x="381" y="1344"/>
                  <a:pt x="393" y="1283"/>
                </a:cubicBezTo>
                <a:cubicBezTo>
                  <a:pt x="393" y="1283"/>
                  <a:pt x="393" y="1283"/>
                  <a:pt x="393" y="1283"/>
                </a:cubicBezTo>
                <a:cubicBezTo>
                  <a:pt x="400" y="1283"/>
                  <a:pt x="438" y="1169"/>
                  <a:pt x="460" y="1120"/>
                </a:cubicBezTo>
                <a:cubicBezTo>
                  <a:pt x="449" y="1103"/>
                  <a:pt x="466" y="1047"/>
                  <a:pt x="477" y="1008"/>
                </a:cubicBezTo>
                <a:cubicBezTo>
                  <a:pt x="488" y="1008"/>
                  <a:pt x="488" y="1019"/>
                  <a:pt x="482" y="1042"/>
                </a:cubicBezTo>
                <a:lnTo>
                  <a:pt x="499" y="1003"/>
                </a:lnTo>
                <a:cubicBezTo>
                  <a:pt x="494" y="991"/>
                  <a:pt x="494" y="980"/>
                  <a:pt x="499" y="952"/>
                </a:cubicBezTo>
                <a:lnTo>
                  <a:pt x="510" y="969"/>
                </a:lnTo>
                <a:cubicBezTo>
                  <a:pt x="527" y="913"/>
                  <a:pt x="527" y="857"/>
                  <a:pt x="555" y="795"/>
                </a:cubicBezTo>
                <a:cubicBezTo>
                  <a:pt x="555" y="794"/>
                  <a:pt x="554" y="794"/>
                  <a:pt x="552" y="794"/>
                </a:cubicBezTo>
                <a:cubicBezTo>
                  <a:pt x="547" y="794"/>
                  <a:pt x="537" y="802"/>
                  <a:pt x="529" y="802"/>
                </a:cubicBezTo>
                <a:cubicBezTo>
                  <a:pt x="521" y="802"/>
                  <a:pt x="517" y="794"/>
                  <a:pt x="522" y="762"/>
                </a:cubicBezTo>
                <a:cubicBezTo>
                  <a:pt x="530" y="762"/>
                  <a:pt x="538" y="762"/>
                  <a:pt x="540" y="770"/>
                </a:cubicBezTo>
                <a:lnTo>
                  <a:pt x="540" y="770"/>
                </a:lnTo>
                <a:cubicBezTo>
                  <a:pt x="541" y="764"/>
                  <a:pt x="544" y="756"/>
                  <a:pt x="550" y="750"/>
                </a:cubicBezTo>
                <a:lnTo>
                  <a:pt x="550" y="778"/>
                </a:lnTo>
                <a:cubicBezTo>
                  <a:pt x="561" y="750"/>
                  <a:pt x="544" y="762"/>
                  <a:pt x="555" y="739"/>
                </a:cubicBezTo>
                <a:cubicBezTo>
                  <a:pt x="560" y="739"/>
                  <a:pt x="565" y="727"/>
                  <a:pt x="570" y="727"/>
                </a:cubicBezTo>
                <a:cubicBezTo>
                  <a:pt x="570" y="727"/>
                  <a:pt x="571" y="727"/>
                  <a:pt x="572" y="728"/>
                </a:cubicBezTo>
                <a:cubicBezTo>
                  <a:pt x="572" y="734"/>
                  <a:pt x="561" y="745"/>
                  <a:pt x="561" y="756"/>
                </a:cubicBezTo>
                <a:cubicBezTo>
                  <a:pt x="572" y="734"/>
                  <a:pt x="589" y="700"/>
                  <a:pt x="600" y="694"/>
                </a:cubicBezTo>
                <a:cubicBezTo>
                  <a:pt x="594" y="694"/>
                  <a:pt x="589" y="689"/>
                  <a:pt x="594" y="666"/>
                </a:cubicBezTo>
                <a:cubicBezTo>
                  <a:pt x="603" y="641"/>
                  <a:pt x="607" y="638"/>
                  <a:pt x="611" y="638"/>
                </a:cubicBezTo>
                <a:cubicBezTo>
                  <a:pt x="612" y="638"/>
                  <a:pt x="614" y="639"/>
                  <a:pt x="615" y="639"/>
                </a:cubicBezTo>
                <a:cubicBezTo>
                  <a:pt x="618" y="639"/>
                  <a:pt x="622" y="637"/>
                  <a:pt x="628" y="627"/>
                </a:cubicBezTo>
                <a:cubicBezTo>
                  <a:pt x="628" y="610"/>
                  <a:pt x="645" y="582"/>
                  <a:pt x="634" y="577"/>
                </a:cubicBezTo>
                <a:cubicBezTo>
                  <a:pt x="639" y="566"/>
                  <a:pt x="645" y="566"/>
                  <a:pt x="656" y="560"/>
                </a:cubicBezTo>
                <a:cubicBezTo>
                  <a:pt x="656" y="535"/>
                  <a:pt x="700" y="461"/>
                  <a:pt x="690" y="461"/>
                </a:cubicBezTo>
                <a:lnTo>
                  <a:pt x="690" y="461"/>
                </a:lnTo>
                <a:cubicBezTo>
                  <a:pt x="689" y="461"/>
                  <a:pt x="687" y="462"/>
                  <a:pt x="684" y="465"/>
                </a:cubicBezTo>
                <a:lnTo>
                  <a:pt x="678" y="470"/>
                </a:lnTo>
                <a:cubicBezTo>
                  <a:pt x="678" y="470"/>
                  <a:pt x="678" y="465"/>
                  <a:pt x="678" y="465"/>
                </a:cubicBezTo>
                <a:cubicBezTo>
                  <a:pt x="712" y="381"/>
                  <a:pt x="785" y="308"/>
                  <a:pt x="841" y="241"/>
                </a:cubicBezTo>
                <a:lnTo>
                  <a:pt x="846" y="246"/>
                </a:lnTo>
                <a:cubicBezTo>
                  <a:pt x="863" y="224"/>
                  <a:pt x="886" y="202"/>
                  <a:pt x="908" y="185"/>
                </a:cubicBezTo>
                <a:cubicBezTo>
                  <a:pt x="925" y="168"/>
                  <a:pt x="947" y="151"/>
                  <a:pt x="958" y="134"/>
                </a:cubicBezTo>
                <a:cubicBezTo>
                  <a:pt x="968" y="131"/>
                  <a:pt x="980" y="128"/>
                  <a:pt x="987" y="128"/>
                </a:cubicBezTo>
                <a:cubicBezTo>
                  <a:pt x="992" y="128"/>
                  <a:pt x="994" y="130"/>
                  <a:pt x="992" y="134"/>
                </a:cubicBezTo>
                <a:cubicBezTo>
                  <a:pt x="1026" y="112"/>
                  <a:pt x="1031" y="106"/>
                  <a:pt x="1087" y="90"/>
                </a:cubicBezTo>
                <a:lnTo>
                  <a:pt x="1087" y="90"/>
                </a:lnTo>
                <a:cubicBezTo>
                  <a:pt x="1070" y="101"/>
                  <a:pt x="1075" y="101"/>
                  <a:pt x="1076" y="101"/>
                </a:cubicBezTo>
                <a:cubicBezTo>
                  <a:pt x="1077" y="101"/>
                  <a:pt x="1076" y="101"/>
                  <a:pt x="1048" y="112"/>
                </a:cubicBezTo>
                <a:cubicBezTo>
                  <a:pt x="1098" y="95"/>
                  <a:pt x="1115" y="101"/>
                  <a:pt x="1166" y="78"/>
                </a:cubicBezTo>
                <a:lnTo>
                  <a:pt x="1166" y="78"/>
                </a:lnTo>
                <a:cubicBezTo>
                  <a:pt x="1158" y="83"/>
                  <a:pt x="1164" y="85"/>
                  <a:pt x="1175" y="85"/>
                </a:cubicBezTo>
                <a:cubicBezTo>
                  <a:pt x="1190" y="85"/>
                  <a:pt x="1214" y="82"/>
                  <a:pt x="1227" y="78"/>
                </a:cubicBezTo>
                <a:cubicBezTo>
                  <a:pt x="1216" y="78"/>
                  <a:pt x="1205" y="73"/>
                  <a:pt x="1194" y="73"/>
                </a:cubicBezTo>
                <a:cubicBezTo>
                  <a:pt x="1222" y="67"/>
                  <a:pt x="1244" y="67"/>
                  <a:pt x="1266" y="67"/>
                </a:cubicBezTo>
                <a:lnTo>
                  <a:pt x="1255" y="84"/>
                </a:lnTo>
                <a:cubicBezTo>
                  <a:pt x="1280" y="87"/>
                  <a:pt x="1306" y="87"/>
                  <a:pt x="1330" y="87"/>
                </a:cubicBezTo>
                <a:cubicBezTo>
                  <a:pt x="1355" y="87"/>
                  <a:pt x="1378" y="87"/>
                  <a:pt x="1401" y="90"/>
                </a:cubicBezTo>
                <a:cubicBezTo>
                  <a:pt x="1446" y="90"/>
                  <a:pt x="1485" y="95"/>
                  <a:pt x="1518" y="123"/>
                </a:cubicBezTo>
                <a:cubicBezTo>
                  <a:pt x="1546" y="123"/>
                  <a:pt x="1468" y="95"/>
                  <a:pt x="1496" y="95"/>
                </a:cubicBezTo>
                <a:cubicBezTo>
                  <a:pt x="1541" y="112"/>
                  <a:pt x="1574" y="151"/>
                  <a:pt x="1591" y="162"/>
                </a:cubicBezTo>
                <a:cubicBezTo>
                  <a:pt x="1642" y="202"/>
                  <a:pt x="1653" y="174"/>
                  <a:pt x="1709" y="218"/>
                </a:cubicBezTo>
                <a:cubicBezTo>
                  <a:pt x="1706" y="212"/>
                  <a:pt x="1704" y="204"/>
                  <a:pt x="1712" y="204"/>
                </a:cubicBezTo>
                <a:cubicBezTo>
                  <a:pt x="1717" y="204"/>
                  <a:pt x="1728" y="209"/>
                  <a:pt x="1748" y="224"/>
                </a:cubicBezTo>
                <a:cubicBezTo>
                  <a:pt x="1778" y="250"/>
                  <a:pt x="1779" y="269"/>
                  <a:pt x="1767" y="269"/>
                </a:cubicBezTo>
                <a:cubicBezTo>
                  <a:pt x="1763" y="269"/>
                  <a:pt x="1759" y="267"/>
                  <a:pt x="1754" y="263"/>
                </a:cubicBezTo>
                <a:cubicBezTo>
                  <a:pt x="1742" y="252"/>
                  <a:pt x="1742" y="252"/>
                  <a:pt x="1742" y="246"/>
                </a:cubicBezTo>
                <a:cubicBezTo>
                  <a:pt x="1736" y="243"/>
                  <a:pt x="1727" y="238"/>
                  <a:pt x="1723" y="238"/>
                </a:cubicBezTo>
                <a:lnTo>
                  <a:pt x="1723" y="238"/>
                </a:lnTo>
                <a:cubicBezTo>
                  <a:pt x="1721" y="238"/>
                  <a:pt x="1721" y="240"/>
                  <a:pt x="1726" y="246"/>
                </a:cubicBezTo>
                <a:lnTo>
                  <a:pt x="1731" y="246"/>
                </a:lnTo>
                <a:cubicBezTo>
                  <a:pt x="1747" y="262"/>
                  <a:pt x="1783" y="308"/>
                  <a:pt x="1773" y="308"/>
                </a:cubicBezTo>
                <a:cubicBezTo>
                  <a:pt x="1772" y="308"/>
                  <a:pt x="1771" y="308"/>
                  <a:pt x="1770" y="308"/>
                </a:cubicBezTo>
                <a:lnTo>
                  <a:pt x="1770" y="308"/>
                </a:lnTo>
                <a:cubicBezTo>
                  <a:pt x="1780" y="316"/>
                  <a:pt x="1785" y="319"/>
                  <a:pt x="1787" y="319"/>
                </a:cubicBezTo>
                <a:cubicBezTo>
                  <a:pt x="1791" y="319"/>
                  <a:pt x="1784" y="306"/>
                  <a:pt x="1776" y="291"/>
                </a:cubicBezTo>
                <a:lnTo>
                  <a:pt x="1776" y="291"/>
                </a:lnTo>
                <a:cubicBezTo>
                  <a:pt x="1804" y="342"/>
                  <a:pt x="1832" y="370"/>
                  <a:pt x="1849" y="426"/>
                </a:cubicBezTo>
                <a:cubicBezTo>
                  <a:pt x="1849" y="421"/>
                  <a:pt x="1853" y="413"/>
                  <a:pt x="1854" y="413"/>
                </a:cubicBezTo>
                <a:cubicBezTo>
                  <a:pt x="1854" y="413"/>
                  <a:pt x="1854" y="413"/>
                  <a:pt x="1854" y="414"/>
                </a:cubicBezTo>
                <a:cubicBezTo>
                  <a:pt x="1882" y="504"/>
                  <a:pt x="1882" y="448"/>
                  <a:pt x="1899" y="510"/>
                </a:cubicBezTo>
                <a:cubicBezTo>
                  <a:pt x="1897" y="525"/>
                  <a:pt x="1893" y="527"/>
                  <a:pt x="1890" y="527"/>
                </a:cubicBezTo>
                <a:cubicBezTo>
                  <a:pt x="1889" y="527"/>
                  <a:pt x="1889" y="526"/>
                  <a:pt x="1888" y="526"/>
                </a:cubicBezTo>
                <a:lnTo>
                  <a:pt x="1888" y="526"/>
                </a:lnTo>
                <a:cubicBezTo>
                  <a:pt x="1885" y="526"/>
                  <a:pt x="1885" y="529"/>
                  <a:pt x="1894" y="560"/>
                </a:cubicBezTo>
                <a:cubicBezTo>
                  <a:pt x="1892" y="575"/>
                  <a:pt x="1889" y="580"/>
                  <a:pt x="1886" y="580"/>
                </a:cubicBezTo>
                <a:cubicBezTo>
                  <a:pt x="1880" y="580"/>
                  <a:pt x="1875" y="565"/>
                  <a:pt x="1871" y="554"/>
                </a:cubicBezTo>
                <a:lnTo>
                  <a:pt x="1871" y="554"/>
                </a:lnTo>
                <a:cubicBezTo>
                  <a:pt x="1888" y="610"/>
                  <a:pt x="1860" y="661"/>
                  <a:pt x="1854" y="689"/>
                </a:cubicBezTo>
                <a:lnTo>
                  <a:pt x="1854" y="661"/>
                </a:lnTo>
                <a:cubicBezTo>
                  <a:pt x="1854" y="678"/>
                  <a:pt x="1849" y="694"/>
                  <a:pt x="1849" y="706"/>
                </a:cubicBezTo>
                <a:lnTo>
                  <a:pt x="1860" y="694"/>
                </a:lnTo>
                <a:lnTo>
                  <a:pt x="1860" y="694"/>
                </a:lnTo>
                <a:cubicBezTo>
                  <a:pt x="1854" y="711"/>
                  <a:pt x="1854" y="722"/>
                  <a:pt x="1849" y="722"/>
                </a:cubicBezTo>
                <a:cubicBezTo>
                  <a:pt x="1849" y="729"/>
                  <a:pt x="1851" y="731"/>
                  <a:pt x="1854" y="731"/>
                </a:cubicBezTo>
                <a:cubicBezTo>
                  <a:pt x="1856" y="731"/>
                  <a:pt x="1859" y="730"/>
                  <a:pt x="1862" y="730"/>
                </a:cubicBezTo>
                <a:cubicBezTo>
                  <a:pt x="1867" y="730"/>
                  <a:pt x="1871" y="733"/>
                  <a:pt x="1871" y="750"/>
                </a:cubicBezTo>
                <a:cubicBezTo>
                  <a:pt x="1860" y="773"/>
                  <a:pt x="1854" y="829"/>
                  <a:pt x="1838" y="829"/>
                </a:cubicBezTo>
                <a:cubicBezTo>
                  <a:pt x="1848" y="801"/>
                  <a:pt x="1848" y="795"/>
                  <a:pt x="1845" y="795"/>
                </a:cubicBezTo>
                <a:lnTo>
                  <a:pt x="1845" y="795"/>
                </a:lnTo>
                <a:cubicBezTo>
                  <a:pt x="1843" y="795"/>
                  <a:pt x="1839" y="799"/>
                  <a:pt x="1837" y="799"/>
                </a:cubicBezTo>
                <a:cubicBezTo>
                  <a:pt x="1835" y="799"/>
                  <a:pt x="1834" y="798"/>
                  <a:pt x="1834" y="794"/>
                </a:cubicBezTo>
                <a:lnTo>
                  <a:pt x="1834" y="794"/>
                </a:lnTo>
                <a:cubicBezTo>
                  <a:pt x="1832" y="802"/>
                  <a:pt x="1829" y="810"/>
                  <a:pt x="1826" y="818"/>
                </a:cubicBezTo>
                <a:cubicBezTo>
                  <a:pt x="1824" y="818"/>
                  <a:pt x="1822" y="816"/>
                  <a:pt x="1822" y="814"/>
                </a:cubicBezTo>
                <a:lnTo>
                  <a:pt x="1822" y="814"/>
                </a:lnTo>
                <a:cubicBezTo>
                  <a:pt x="1791" y="872"/>
                  <a:pt x="1831" y="849"/>
                  <a:pt x="1804" y="924"/>
                </a:cubicBezTo>
                <a:cubicBezTo>
                  <a:pt x="1804" y="920"/>
                  <a:pt x="1803" y="919"/>
                  <a:pt x="1802" y="919"/>
                </a:cubicBezTo>
                <a:cubicBezTo>
                  <a:pt x="1799" y="919"/>
                  <a:pt x="1793" y="927"/>
                  <a:pt x="1788" y="935"/>
                </a:cubicBezTo>
                <a:lnTo>
                  <a:pt x="1788" y="935"/>
                </a:lnTo>
                <a:cubicBezTo>
                  <a:pt x="1790" y="933"/>
                  <a:pt x="1791" y="932"/>
                  <a:pt x="1793" y="932"/>
                </a:cubicBezTo>
                <a:cubicBezTo>
                  <a:pt x="1799" y="932"/>
                  <a:pt x="1802" y="947"/>
                  <a:pt x="1798" y="969"/>
                </a:cubicBezTo>
                <a:cubicBezTo>
                  <a:pt x="1776" y="1014"/>
                  <a:pt x="1787" y="1019"/>
                  <a:pt x="1776" y="1047"/>
                </a:cubicBezTo>
                <a:lnTo>
                  <a:pt x="1793" y="1019"/>
                </a:lnTo>
                <a:lnTo>
                  <a:pt x="1793" y="1019"/>
                </a:lnTo>
                <a:cubicBezTo>
                  <a:pt x="1793" y="1031"/>
                  <a:pt x="1787" y="1053"/>
                  <a:pt x="1782" y="1087"/>
                </a:cubicBezTo>
                <a:cubicBezTo>
                  <a:pt x="1781" y="1087"/>
                  <a:pt x="1780" y="1087"/>
                  <a:pt x="1779" y="1087"/>
                </a:cubicBezTo>
                <a:cubicBezTo>
                  <a:pt x="1773" y="1087"/>
                  <a:pt x="1779" y="1067"/>
                  <a:pt x="1778" y="1067"/>
                </a:cubicBezTo>
                <a:lnTo>
                  <a:pt x="1778" y="1067"/>
                </a:lnTo>
                <a:cubicBezTo>
                  <a:pt x="1777" y="1067"/>
                  <a:pt x="1777" y="1068"/>
                  <a:pt x="1776" y="1070"/>
                </a:cubicBezTo>
                <a:cubicBezTo>
                  <a:pt x="1782" y="1109"/>
                  <a:pt x="1737" y="1148"/>
                  <a:pt x="1731" y="1204"/>
                </a:cubicBezTo>
                <a:cubicBezTo>
                  <a:pt x="1727" y="1213"/>
                  <a:pt x="1723" y="1215"/>
                  <a:pt x="1720" y="1215"/>
                </a:cubicBezTo>
                <a:cubicBezTo>
                  <a:pt x="1717" y="1215"/>
                  <a:pt x="1715" y="1214"/>
                  <a:pt x="1713" y="1214"/>
                </a:cubicBezTo>
                <a:cubicBezTo>
                  <a:pt x="1710" y="1214"/>
                  <a:pt x="1707" y="1215"/>
                  <a:pt x="1703" y="1221"/>
                </a:cubicBezTo>
                <a:cubicBezTo>
                  <a:pt x="1698" y="1283"/>
                  <a:pt x="1675" y="1283"/>
                  <a:pt x="1664" y="1350"/>
                </a:cubicBezTo>
                <a:cubicBezTo>
                  <a:pt x="1671" y="1343"/>
                  <a:pt x="1675" y="1338"/>
                  <a:pt x="1677" y="1338"/>
                </a:cubicBezTo>
                <a:lnTo>
                  <a:pt x="1677" y="1338"/>
                </a:lnTo>
                <a:cubicBezTo>
                  <a:pt x="1680" y="1338"/>
                  <a:pt x="1679" y="1348"/>
                  <a:pt x="1675" y="1378"/>
                </a:cubicBezTo>
                <a:lnTo>
                  <a:pt x="1698" y="1271"/>
                </a:lnTo>
                <a:lnTo>
                  <a:pt x="1692" y="1344"/>
                </a:lnTo>
                <a:cubicBezTo>
                  <a:pt x="1703" y="1311"/>
                  <a:pt x="1709" y="1277"/>
                  <a:pt x="1714" y="1255"/>
                </a:cubicBezTo>
                <a:cubicBezTo>
                  <a:pt x="1714" y="1276"/>
                  <a:pt x="1714" y="1284"/>
                  <a:pt x="1717" y="1284"/>
                </a:cubicBezTo>
                <a:cubicBezTo>
                  <a:pt x="1719" y="1284"/>
                  <a:pt x="1722" y="1281"/>
                  <a:pt x="1726" y="1277"/>
                </a:cubicBezTo>
                <a:lnTo>
                  <a:pt x="1726" y="1277"/>
                </a:lnTo>
                <a:cubicBezTo>
                  <a:pt x="1698" y="1311"/>
                  <a:pt x="1709" y="1361"/>
                  <a:pt x="1686" y="1406"/>
                </a:cubicBezTo>
                <a:lnTo>
                  <a:pt x="1658" y="1395"/>
                </a:lnTo>
                <a:cubicBezTo>
                  <a:pt x="1625" y="1467"/>
                  <a:pt x="1630" y="1529"/>
                  <a:pt x="1597" y="1624"/>
                </a:cubicBezTo>
                <a:lnTo>
                  <a:pt x="1608" y="1596"/>
                </a:lnTo>
                <a:lnTo>
                  <a:pt x="1608" y="1596"/>
                </a:lnTo>
                <a:cubicBezTo>
                  <a:pt x="1614" y="1613"/>
                  <a:pt x="1591" y="1652"/>
                  <a:pt x="1586" y="1686"/>
                </a:cubicBezTo>
                <a:cubicBezTo>
                  <a:pt x="1585" y="1685"/>
                  <a:pt x="1584" y="1685"/>
                  <a:pt x="1583" y="1685"/>
                </a:cubicBezTo>
                <a:cubicBezTo>
                  <a:pt x="1577" y="1685"/>
                  <a:pt x="1568" y="1699"/>
                  <a:pt x="1563" y="1708"/>
                </a:cubicBezTo>
                <a:cubicBezTo>
                  <a:pt x="1569" y="1708"/>
                  <a:pt x="1541" y="1781"/>
                  <a:pt x="1552" y="1792"/>
                </a:cubicBezTo>
                <a:lnTo>
                  <a:pt x="1530" y="1831"/>
                </a:lnTo>
                <a:cubicBezTo>
                  <a:pt x="1502" y="1904"/>
                  <a:pt x="1530" y="1927"/>
                  <a:pt x="1502" y="1999"/>
                </a:cubicBezTo>
                <a:cubicBezTo>
                  <a:pt x="1502" y="1977"/>
                  <a:pt x="1485" y="2005"/>
                  <a:pt x="1490" y="1955"/>
                </a:cubicBezTo>
                <a:lnTo>
                  <a:pt x="1490" y="1955"/>
                </a:lnTo>
                <a:cubicBezTo>
                  <a:pt x="1485" y="1977"/>
                  <a:pt x="1474" y="1999"/>
                  <a:pt x="1479" y="2005"/>
                </a:cubicBezTo>
                <a:cubicBezTo>
                  <a:pt x="1474" y="2016"/>
                  <a:pt x="1474" y="2072"/>
                  <a:pt x="1457" y="2095"/>
                </a:cubicBezTo>
                <a:cubicBezTo>
                  <a:pt x="1457" y="2106"/>
                  <a:pt x="1468" y="2111"/>
                  <a:pt x="1457" y="2139"/>
                </a:cubicBezTo>
                <a:cubicBezTo>
                  <a:pt x="1457" y="2141"/>
                  <a:pt x="1456" y="2142"/>
                  <a:pt x="1455" y="2142"/>
                </a:cubicBezTo>
                <a:cubicBezTo>
                  <a:pt x="1454" y="2142"/>
                  <a:pt x="1453" y="2141"/>
                  <a:pt x="1452" y="2140"/>
                </a:cubicBezTo>
                <a:lnTo>
                  <a:pt x="1452" y="2140"/>
                </a:lnTo>
                <a:cubicBezTo>
                  <a:pt x="1454" y="2145"/>
                  <a:pt x="1450" y="2168"/>
                  <a:pt x="1455" y="2168"/>
                </a:cubicBezTo>
                <a:cubicBezTo>
                  <a:pt x="1457" y="2168"/>
                  <a:pt x="1459" y="2166"/>
                  <a:pt x="1462" y="2162"/>
                </a:cubicBezTo>
                <a:lnTo>
                  <a:pt x="1462" y="2162"/>
                </a:lnTo>
                <a:cubicBezTo>
                  <a:pt x="1412" y="2229"/>
                  <a:pt x="1401" y="2375"/>
                  <a:pt x="1356" y="2431"/>
                </a:cubicBezTo>
                <a:cubicBezTo>
                  <a:pt x="1345" y="2487"/>
                  <a:pt x="1328" y="2554"/>
                  <a:pt x="1311" y="2604"/>
                </a:cubicBezTo>
                <a:cubicBezTo>
                  <a:pt x="1311" y="2601"/>
                  <a:pt x="1310" y="2600"/>
                  <a:pt x="1309" y="2598"/>
                </a:cubicBezTo>
                <a:lnTo>
                  <a:pt x="1309" y="2598"/>
                </a:lnTo>
                <a:cubicBezTo>
                  <a:pt x="1285" y="2654"/>
                  <a:pt x="1321" y="2646"/>
                  <a:pt x="1289" y="2716"/>
                </a:cubicBezTo>
                <a:cubicBezTo>
                  <a:pt x="1285" y="2722"/>
                  <a:pt x="1282" y="2725"/>
                  <a:pt x="1281" y="2725"/>
                </a:cubicBezTo>
                <a:cubicBezTo>
                  <a:pt x="1276" y="2725"/>
                  <a:pt x="1288" y="2690"/>
                  <a:pt x="1286" y="2690"/>
                </a:cubicBezTo>
                <a:lnTo>
                  <a:pt x="1286" y="2690"/>
                </a:lnTo>
                <a:cubicBezTo>
                  <a:pt x="1285" y="2690"/>
                  <a:pt x="1285" y="2691"/>
                  <a:pt x="1283" y="2694"/>
                </a:cubicBezTo>
                <a:cubicBezTo>
                  <a:pt x="1250" y="2694"/>
                  <a:pt x="1255" y="2789"/>
                  <a:pt x="1227" y="2834"/>
                </a:cubicBezTo>
                <a:lnTo>
                  <a:pt x="1227" y="2823"/>
                </a:lnTo>
                <a:cubicBezTo>
                  <a:pt x="1205" y="2856"/>
                  <a:pt x="1210" y="2918"/>
                  <a:pt x="1188" y="2985"/>
                </a:cubicBezTo>
                <a:cubicBezTo>
                  <a:pt x="1188" y="2985"/>
                  <a:pt x="1188" y="2980"/>
                  <a:pt x="1182" y="2980"/>
                </a:cubicBezTo>
                <a:cubicBezTo>
                  <a:pt x="1182" y="3030"/>
                  <a:pt x="1166" y="3114"/>
                  <a:pt x="1149" y="3181"/>
                </a:cubicBezTo>
                <a:cubicBezTo>
                  <a:pt x="1145" y="3162"/>
                  <a:pt x="1146" y="3153"/>
                  <a:pt x="1144" y="3153"/>
                </a:cubicBezTo>
                <a:cubicBezTo>
                  <a:pt x="1143" y="3153"/>
                  <a:pt x="1141" y="3155"/>
                  <a:pt x="1138" y="3159"/>
                </a:cubicBezTo>
                <a:cubicBezTo>
                  <a:pt x="1132" y="3187"/>
                  <a:pt x="1154" y="3153"/>
                  <a:pt x="1143" y="3209"/>
                </a:cubicBezTo>
                <a:cubicBezTo>
                  <a:pt x="1132" y="3226"/>
                  <a:pt x="1115" y="3265"/>
                  <a:pt x="1098" y="3265"/>
                </a:cubicBezTo>
                <a:lnTo>
                  <a:pt x="1115" y="3215"/>
                </a:lnTo>
                <a:lnTo>
                  <a:pt x="1115" y="3215"/>
                </a:lnTo>
                <a:cubicBezTo>
                  <a:pt x="1093" y="3237"/>
                  <a:pt x="1093" y="3282"/>
                  <a:pt x="1082" y="3310"/>
                </a:cubicBezTo>
                <a:lnTo>
                  <a:pt x="1076" y="3304"/>
                </a:lnTo>
                <a:cubicBezTo>
                  <a:pt x="1054" y="3383"/>
                  <a:pt x="1076" y="3388"/>
                  <a:pt x="1042" y="3472"/>
                </a:cubicBezTo>
                <a:lnTo>
                  <a:pt x="1054" y="3467"/>
                </a:lnTo>
                <a:lnTo>
                  <a:pt x="1054" y="3467"/>
                </a:lnTo>
                <a:cubicBezTo>
                  <a:pt x="1054" y="3523"/>
                  <a:pt x="1031" y="3506"/>
                  <a:pt x="1026" y="3556"/>
                </a:cubicBezTo>
                <a:lnTo>
                  <a:pt x="1003" y="3562"/>
                </a:lnTo>
                <a:cubicBezTo>
                  <a:pt x="998" y="3596"/>
                  <a:pt x="986" y="3674"/>
                  <a:pt x="964" y="3724"/>
                </a:cubicBezTo>
                <a:cubicBezTo>
                  <a:pt x="964" y="3691"/>
                  <a:pt x="981" y="3629"/>
                  <a:pt x="992" y="3584"/>
                </a:cubicBezTo>
                <a:lnTo>
                  <a:pt x="992" y="3584"/>
                </a:lnTo>
                <a:cubicBezTo>
                  <a:pt x="981" y="3618"/>
                  <a:pt x="953" y="3685"/>
                  <a:pt x="953" y="3702"/>
                </a:cubicBezTo>
                <a:cubicBezTo>
                  <a:pt x="958" y="3691"/>
                  <a:pt x="958" y="3674"/>
                  <a:pt x="964" y="3663"/>
                </a:cubicBezTo>
                <a:lnTo>
                  <a:pt x="964" y="3663"/>
                </a:lnTo>
                <a:cubicBezTo>
                  <a:pt x="964" y="3708"/>
                  <a:pt x="947" y="3758"/>
                  <a:pt x="914" y="3808"/>
                </a:cubicBezTo>
                <a:cubicBezTo>
                  <a:pt x="912" y="3807"/>
                  <a:pt x="910" y="3806"/>
                  <a:pt x="908" y="3806"/>
                </a:cubicBezTo>
                <a:cubicBezTo>
                  <a:pt x="896" y="3806"/>
                  <a:pt x="876" y="3835"/>
                  <a:pt x="852" y="3864"/>
                </a:cubicBezTo>
                <a:cubicBezTo>
                  <a:pt x="824" y="3904"/>
                  <a:pt x="785" y="3943"/>
                  <a:pt x="762" y="3943"/>
                </a:cubicBezTo>
                <a:cubicBezTo>
                  <a:pt x="690" y="4021"/>
                  <a:pt x="583" y="4055"/>
                  <a:pt x="471" y="4060"/>
                </a:cubicBezTo>
                <a:cubicBezTo>
                  <a:pt x="494" y="4074"/>
                  <a:pt x="485" y="4074"/>
                  <a:pt x="472" y="4074"/>
                </a:cubicBezTo>
                <a:cubicBezTo>
                  <a:pt x="459" y="4074"/>
                  <a:pt x="440" y="4074"/>
                  <a:pt x="443" y="4088"/>
                </a:cubicBezTo>
                <a:cubicBezTo>
                  <a:pt x="415" y="4083"/>
                  <a:pt x="404" y="4083"/>
                  <a:pt x="404" y="4083"/>
                </a:cubicBezTo>
                <a:cubicBezTo>
                  <a:pt x="376" y="4066"/>
                  <a:pt x="348" y="4055"/>
                  <a:pt x="325" y="4038"/>
                </a:cubicBezTo>
                <a:cubicBezTo>
                  <a:pt x="322" y="4033"/>
                  <a:pt x="323" y="4032"/>
                  <a:pt x="326" y="4032"/>
                </a:cubicBezTo>
                <a:cubicBezTo>
                  <a:pt x="332" y="4032"/>
                  <a:pt x="343" y="4036"/>
                  <a:pt x="349" y="4036"/>
                </a:cubicBezTo>
                <a:cubicBezTo>
                  <a:pt x="352" y="4036"/>
                  <a:pt x="353" y="4035"/>
                  <a:pt x="353" y="4032"/>
                </a:cubicBezTo>
                <a:cubicBezTo>
                  <a:pt x="303" y="4010"/>
                  <a:pt x="337" y="4016"/>
                  <a:pt x="309" y="3993"/>
                </a:cubicBezTo>
                <a:lnTo>
                  <a:pt x="309" y="3993"/>
                </a:lnTo>
                <a:cubicBezTo>
                  <a:pt x="309" y="3996"/>
                  <a:pt x="307" y="3998"/>
                  <a:pt x="303" y="3998"/>
                </a:cubicBezTo>
                <a:cubicBezTo>
                  <a:pt x="294" y="3998"/>
                  <a:pt x="275" y="3987"/>
                  <a:pt x="258" y="3971"/>
                </a:cubicBezTo>
                <a:lnTo>
                  <a:pt x="258" y="3971"/>
                </a:lnTo>
                <a:cubicBezTo>
                  <a:pt x="270" y="3982"/>
                  <a:pt x="281" y="3993"/>
                  <a:pt x="292" y="4010"/>
                </a:cubicBezTo>
                <a:cubicBezTo>
                  <a:pt x="253" y="3993"/>
                  <a:pt x="241" y="3971"/>
                  <a:pt x="230" y="3960"/>
                </a:cubicBezTo>
                <a:cubicBezTo>
                  <a:pt x="225" y="3943"/>
                  <a:pt x="219" y="3926"/>
                  <a:pt x="185" y="3898"/>
                </a:cubicBezTo>
                <a:lnTo>
                  <a:pt x="185" y="3898"/>
                </a:lnTo>
                <a:lnTo>
                  <a:pt x="208" y="3909"/>
                </a:lnTo>
                <a:cubicBezTo>
                  <a:pt x="197" y="3898"/>
                  <a:pt x="174" y="3864"/>
                  <a:pt x="157" y="3831"/>
                </a:cubicBezTo>
                <a:cubicBezTo>
                  <a:pt x="141" y="3797"/>
                  <a:pt x="129" y="3758"/>
                  <a:pt x="113" y="3741"/>
                </a:cubicBezTo>
                <a:cubicBezTo>
                  <a:pt x="113" y="3735"/>
                  <a:pt x="116" y="3728"/>
                  <a:pt x="120" y="3728"/>
                </a:cubicBezTo>
                <a:cubicBezTo>
                  <a:pt x="121" y="3728"/>
                  <a:pt x="122" y="3729"/>
                  <a:pt x="123" y="3732"/>
                </a:cubicBezTo>
                <a:lnTo>
                  <a:pt x="123" y="3732"/>
                </a:lnTo>
                <a:cubicBezTo>
                  <a:pt x="112" y="3632"/>
                  <a:pt x="103" y="3492"/>
                  <a:pt x="141" y="3416"/>
                </a:cubicBezTo>
                <a:lnTo>
                  <a:pt x="146" y="3422"/>
                </a:lnTo>
                <a:cubicBezTo>
                  <a:pt x="146" y="3405"/>
                  <a:pt x="141" y="3383"/>
                  <a:pt x="152" y="3360"/>
                </a:cubicBezTo>
                <a:cubicBezTo>
                  <a:pt x="155" y="3364"/>
                  <a:pt x="156" y="3367"/>
                  <a:pt x="158" y="3367"/>
                </a:cubicBezTo>
                <a:cubicBezTo>
                  <a:pt x="159" y="3367"/>
                  <a:pt x="161" y="3365"/>
                  <a:pt x="163" y="3360"/>
                </a:cubicBezTo>
                <a:cubicBezTo>
                  <a:pt x="163" y="3349"/>
                  <a:pt x="163" y="3304"/>
                  <a:pt x="174" y="3276"/>
                </a:cubicBezTo>
                <a:lnTo>
                  <a:pt x="174" y="3304"/>
                </a:lnTo>
                <a:cubicBezTo>
                  <a:pt x="219" y="3198"/>
                  <a:pt x="213" y="3136"/>
                  <a:pt x="236" y="3041"/>
                </a:cubicBezTo>
                <a:cubicBezTo>
                  <a:pt x="236" y="3041"/>
                  <a:pt x="237" y="3041"/>
                  <a:pt x="238" y="3041"/>
                </a:cubicBezTo>
                <a:cubicBezTo>
                  <a:pt x="255" y="3041"/>
                  <a:pt x="287" y="2961"/>
                  <a:pt x="303" y="2918"/>
                </a:cubicBezTo>
                <a:lnTo>
                  <a:pt x="303" y="2923"/>
                </a:lnTo>
                <a:cubicBezTo>
                  <a:pt x="342" y="2795"/>
                  <a:pt x="348" y="2699"/>
                  <a:pt x="370" y="2582"/>
                </a:cubicBezTo>
                <a:cubicBezTo>
                  <a:pt x="415" y="2515"/>
                  <a:pt x="454" y="2335"/>
                  <a:pt x="499" y="2223"/>
                </a:cubicBezTo>
                <a:lnTo>
                  <a:pt x="499" y="2223"/>
                </a:lnTo>
                <a:cubicBezTo>
                  <a:pt x="496" y="2228"/>
                  <a:pt x="494" y="2229"/>
                  <a:pt x="492" y="2229"/>
                </a:cubicBezTo>
                <a:cubicBezTo>
                  <a:pt x="486" y="2229"/>
                  <a:pt x="484" y="2212"/>
                  <a:pt x="488" y="2195"/>
                </a:cubicBezTo>
                <a:cubicBezTo>
                  <a:pt x="498" y="2170"/>
                  <a:pt x="499" y="2127"/>
                  <a:pt x="511" y="2127"/>
                </a:cubicBezTo>
                <a:cubicBezTo>
                  <a:pt x="513" y="2127"/>
                  <a:pt x="514" y="2127"/>
                  <a:pt x="516" y="2128"/>
                </a:cubicBezTo>
                <a:lnTo>
                  <a:pt x="510" y="2134"/>
                </a:lnTo>
                <a:cubicBezTo>
                  <a:pt x="538" y="2123"/>
                  <a:pt x="550" y="2061"/>
                  <a:pt x="561" y="2016"/>
                </a:cubicBezTo>
                <a:lnTo>
                  <a:pt x="538" y="2005"/>
                </a:lnTo>
                <a:cubicBezTo>
                  <a:pt x="611" y="1899"/>
                  <a:pt x="622" y="1703"/>
                  <a:pt x="673" y="1647"/>
                </a:cubicBezTo>
                <a:cubicBezTo>
                  <a:pt x="673" y="1619"/>
                  <a:pt x="684" y="1585"/>
                  <a:pt x="690" y="1557"/>
                </a:cubicBezTo>
                <a:lnTo>
                  <a:pt x="701" y="1563"/>
                </a:lnTo>
                <a:cubicBezTo>
                  <a:pt x="729" y="1484"/>
                  <a:pt x="740" y="1445"/>
                  <a:pt x="774" y="1350"/>
                </a:cubicBezTo>
                <a:lnTo>
                  <a:pt x="774" y="1372"/>
                </a:lnTo>
                <a:cubicBezTo>
                  <a:pt x="790" y="1322"/>
                  <a:pt x="757" y="1294"/>
                  <a:pt x="774" y="1249"/>
                </a:cubicBezTo>
                <a:lnTo>
                  <a:pt x="796" y="1238"/>
                </a:lnTo>
                <a:cubicBezTo>
                  <a:pt x="830" y="1143"/>
                  <a:pt x="880" y="1059"/>
                  <a:pt x="891" y="958"/>
                </a:cubicBezTo>
                <a:cubicBezTo>
                  <a:pt x="891" y="963"/>
                  <a:pt x="897" y="969"/>
                  <a:pt x="897" y="980"/>
                </a:cubicBezTo>
                <a:cubicBezTo>
                  <a:pt x="907" y="943"/>
                  <a:pt x="959" y="828"/>
                  <a:pt x="939" y="828"/>
                </a:cubicBezTo>
                <a:lnTo>
                  <a:pt x="939" y="828"/>
                </a:lnTo>
                <a:cubicBezTo>
                  <a:pt x="939" y="828"/>
                  <a:pt x="939" y="828"/>
                  <a:pt x="938" y="828"/>
                </a:cubicBezTo>
                <a:lnTo>
                  <a:pt x="938" y="828"/>
                </a:lnTo>
                <a:cubicBezTo>
                  <a:pt x="954" y="820"/>
                  <a:pt x="970" y="731"/>
                  <a:pt x="981" y="678"/>
                </a:cubicBezTo>
                <a:lnTo>
                  <a:pt x="986" y="694"/>
                </a:lnTo>
                <a:cubicBezTo>
                  <a:pt x="986" y="644"/>
                  <a:pt x="981" y="644"/>
                  <a:pt x="1009" y="588"/>
                </a:cubicBezTo>
                <a:cubicBezTo>
                  <a:pt x="1011" y="584"/>
                  <a:pt x="1013" y="582"/>
                  <a:pt x="1014" y="582"/>
                </a:cubicBezTo>
                <a:lnTo>
                  <a:pt x="1014" y="582"/>
                </a:lnTo>
                <a:cubicBezTo>
                  <a:pt x="1016" y="582"/>
                  <a:pt x="1016" y="588"/>
                  <a:pt x="1009" y="599"/>
                </a:cubicBezTo>
                <a:cubicBezTo>
                  <a:pt x="1037" y="566"/>
                  <a:pt x="1014" y="560"/>
                  <a:pt x="1059" y="526"/>
                </a:cubicBezTo>
                <a:lnTo>
                  <a:pt x="1059" y="526"/>
                </a:lnTo>
                <a:cubicBezTo>
                  <a:pt x="1054" y="532"/>
                  <a:pt x="1054" y="538"/>
                  <a:pt x="1048" y="543"/>
                </a:cubicBezTo>
                <a:cubicBezTo>
                  <a:pt x="1082" y="521"/>
                  <a:pt x="1076" y="521"/>
                  <a:pt x="1093" y="498"/>
                </a:cubicBezTo>
                <a:cubicBezTo>
                  <a:pt x="1106" y="489"/>
                  <a:pt x="1132" y="483"/>
                  <a:pt x="1154" y="483"/>
                </a:cubicBezTo>
                <a:cubicBezTo>
                  <a:pt x="1170" y="483"/>
                  <a:pt x="1183" y="486"/>
                  <a:pt x="1188" y="493"/>
                </a:cubicBezTo>
                <a:cubicBezTo>
                  <a:pt x="1188" y="484"/>
                  <a:pt x="1207" y="475"/>
                  <a:pt x="1229" y="475"/>
                </a:cubicBezTo>
                <a:cubicBezTo>
                  <a:pt x="1234" y="475"/>
                  <a:pt x="1239" y="475"/>
                  <a:pt x="1244" y="476"/>
                </a:cubicBezTo>
                <a:cubicBezTo>
                  <a:pt x="1250" y="482"/>
                  <a:pt x="1238" y="487"/>
                  <a:pt x="1233" y="487"/>
                </a:cubicBezTo>
                <a:cubicBezTo>
                  <a:pt x="1306" y="498"/>
                  <a:pt x="1350" y="493"/>
                  <a:pt x="1395" y="526"/>
                </a:cubicBezTo>
                <a:cubicBezTo>
                  <a:pt x="1395" y="532"/>
                  <a:pt x="1401" y="532"/>
                  <a:pt x="1401" y="538"/>
                </a:cubicBezTo>
                <a:cubicBezTo>
                  <a:pt x="1351" y="513"/>
                  <a:pt x="1309" y="501"/>
                  <a:pt x="1305" y="499"/>
                </a:cubicBezTo>
                <a:lnTo>
                  <a:pt x="1305" y="499"/>
                </a:lnTo>
                <a:cubicBezTo>
                  <a:pt x="1301" y="510"/>
                  <a:pt x="1344" y="527"/>
                  <a:pt x="1306" y="532"/>
                </a:cubicBezTo>
                <a:cubicBezTo>
                  <a:pt x="1345" y="532"/>
                  <a:pt x="1418" y="538"/>
                  <a:pt x="1446" y="571"/>
                </a:cubicBezTo>
                <a:cubicBezTo>
                  <a:pt x="1451" y="571"/>
                  <a:pt x="1451" y="577"/>
                  <a:pt x="1451" y="577"/>
                </a:cubicBezTo>
                <a:lnTo>
                  <a:pt x="1446" y="577"/>
                </a:lnTo>
                <a:cubicBezTo>
                  <a:pt x="1451" y="582"/>
                  <a:pt x="1457" y="588"/>
                  <a:pt x="1468" y="594"/>
                </a:cubicBezTo>
                <a:cubicBezTo>
                  <a:pt x="1474" y="605"/>
                  <a:pt x="1479" y="610"/>
                  <a:pt x="1485" y="622"/>
                </a:cubicBezTo>
                <a:cubicBezTo>
                  <a:pt x="1485" y="625"/>
                  <a:pt x="1487" y="628"/>
                  <a:pt x="1489" y="633"/>
                </a:cubicBezTo>
                <a:lnTo>
                  <a:pt x="1489" y="633"/>
                </a:lnTo>
                <a:cubicBezTo>
                  <a:pt x="1488" y="629"/>
                  <a:pt x="1490" y="627"/>
                  <a:pt x="1490" y="627"/>
                </a:cubicBezTo>
                <a:lnTo>
                  <a:pt x="1490" y="627"/>
                </a:lnTo>
                <a:cubicBezTo>
                  <a:pt x="1490" y="633"/>
                  <a:pt x="1496" y="638"/>
                  <a:pt x="1502" y="644"/>
                </a:cubicBezTo>
                <a:lnTo>
                  <a:pt x="1496" y="644"/>
                </a:lnTo>
                <a:cubicBezTo>
                  <a:pt x="1494" y="642"/>
                  <a:pt x="1493" y="641"/>
                  <a:pt x="1492" y="640"/>
                </a:cubicBezTo>
                <a:lnTo>
                  <a:pt x="1492" y="640"/>
                </a:lnTo>
                <a:cubicBezTo>
                  <a:pt x="1493" y="642"/>
                  <a:pt x="1495" y="646"/>
                  <a:pt x="1496" y="650"/>
                </a:cubicBezTo>
                <a:cubicBezTo>
                  <a:pt x="1496" y="661"/>
                  <a:pt x="1502" y="672"/>
                  <a:pt x="1507" y="683"/>
                </a:cubicBezTo>
                <a:cubicBezTo>
                  <a:pt x="1508" y="683"/>
                  <a:pt x="1509" y="683"/>
                  <a:pt x="1510" y="683"/>
                </a:cubicBezTo>
                <a:cubicBezTo>
                  <a:pt x="1516" y="683"/>
                  <a:pt x="1518" y="695"/>
                  <a:pt x="1520" y="695"/>
                </a:cubicBezTo>
                <a:cubicBezTo>
                  <a:pt x="1521" y="695"/>
                  <a:pt x="1522" y="692"/>
                  <a:pt x="1524" y="683"/>
                </a:cubicBezTo>
                <a:cubicBezTo>
                  <a:pt x="1524" y="683"/>
                  <a:pt x="1524" y="678"/>
                  <a:pt x="1518" y="661"/>
                </a:cubicBezTo>
                <a:cubicBezTo>
                  <a:pt x="1518" y="661"/>
                  <a:pt x="1518" y="655"/>
                  <a:pt x="1518" y="655"/>
                </a:cubicBezTo>
                <a:cubicBezTo>
                  <a:pt x="1513" y="638"/>
                  <a:pt x="1507" y="622"/>
                  <a:pt x="1490" y="605"/>
                </a:cubicBezTo>
                <a:lnTo>
                  <a:pt x="1490" y="605"/>
                </a:lnTo>
                <a:cubicBezTo>
                  <a:pt x="1507" y="616"/>
                  <a:pt x="1524" y="633"/>
                  <a:pt x="1524" y="661"/>
                </a:cubicBezTo>
                <a:cubicBezTo>
                  <a:pt x="1535" y="666"/>
                  <a:pt x="1546" y="678"/>
                  <a:pt x="1552" y="689"/>
                </a:cubicBezTo>
                <a:cubicBezTo>
                  <a:pt x="1541" y="722"/>
                  <a:pt x="1518" y="784"/>
                  <a:pt x="1507" y="795"/>
                </a:cubicBezTo>
                <a:cubicBezTo>
                  <a:pt x="1502" y="868"/>
                  <a:pt x="1457" y="975"/>
                  <a:pt x="1462" y="1031"/>
                </a:cubicBezTo>
                <a:cubicBezTo>
                  <a:pt x="1462" y="1053"/>
                  <a:pt x="1451" y="1053"/>
                  <a:pt x="1446" y="1064"/>
                </a:cubicBezTo>
                <a:cubicBezTo>
                  <a:pt x="1446" y="1047"/>
                  <a:pt x="1451" y="1031"/>
                  <a:pt x="1451" y="1025"/>
                </a:cubicBezTo>
                <a:lnTo>
                  <a:pt x="1451" y="1025"/>
                </a:lnTo>
                <a:cubicBezTo>
                  <a:pt x="1440" y="1070"/>
                  <a:pt x="1406" y="1159"/>
                  <a:pt x="1423" y="1176"/>
                </a:cubicBezTo>
                <a:cubicBezTo>
                  <a:pt x="1416" y="1189"/>
                  <a:pt x="1412" y="1192"/>
                  <a:pt x="1410" y="1192"/>
                </a:cubicBezTo>
                <a:cubicBezTo>
                  <a:pt x="1407" y="1192"/>
                  <a:pt x="1407" y="1182"/>
                  <a:pt x="1406" y="1182"/>
                </a:cubicBezTo>
                <a:cubicBezTo>
                  <a:pt x="1405" y="1182"/>
                  <a:pt x="1403" y="1189"/>
                  <a:pt x="1395" y="1215"/>
                </a:cubicBezTo>
                <a:lnTo>
                  <a:pt x="1390" y="1204"/>
                </a:lnTo>
                <a:cubicBezTo>
                  <a:pt x="1318" y="1342"/>
                  <a:pt x="1349" y="1458"/>
                  <a:pt x="1265" y="1611"/>
                </a:cubicBezTo>
                <a:lnTo>
                  <a:pt x="1265" y="1611"/>
                </a:lnTo>
                <a:cubicBezTo>
                  <a:pt x="1269" y="1605"/>
                  <a:pt x="1272" y="1602"/>
                  <a:pt x="1272" y="1602"/>
                </a:cubicBezTo>
                <a:lnTo>
                  <a:pt x="1272" y="1602"/>
                </a:lnTo>
                <a:cubicBezTo>
                  <a:pt x="1194" y="1792"/>
                  <a:pt x="1154" y="2005"/>
                  <a:pt x="1070" y="2184"/>
                </a:cubicBezTo>
                <a:cubicBezTo>
                  <a:pt x="1048" y="2235"/>
                  <a:pt x="1059" y="2246"/>
                  <a:pt x="1054" y="2279"/>
                </a:cubicBezTo>
                <a:lnTo>
                  <a:pt x="1037" y="2291"/>
                </a:lnTo>
                <a:lnTo>
                  <a:pt x="1031" y="2347"/>
                </a:lnTo>
                <a:cubicBezTo>
                  <a:pt x="1020" y="2431"/>
                  <a:pt x="953" y="2475"/>
                  <a:pt x="942" y="2582"/>
                </a:cubicBezTo>
                <a:lnTo>
                  <a:pt x="953" y="2576"/>
                </a:lnTo>
                <a:lnTo>
                  <a:pt x="953" y="2576"/>
                </a:lnTo>
                <a:cubicBezTo>
                  <a:pt x="942" y="2609"/>
                  <a:pt x="926" y="2683"/>
                  <a:pt x="915" y="2683"/>
                </a:cubicBezTo>
                <a:cubicBezTo>
                  <a:pt x="914" y="2683"/>
                  <a:pt x="914" y="2683"/>
                  <a:pt x="914" y="2683"/>
                </a:cubicBezTo>
                <a:lnTo>
                  <a:pt x="914" y="2683"/>
                </a:lnTo>
                <a:cubicBezTo>
                  <a:pt x="914" y="2683"/>
                  <a:pt x="919" y="2694"/>
                  <a:pt x="908" y="2711"/>
                </a:cubicBezTo>
                <a:lnTo>
                  <a:pt x="902" y="2705"/>
                </a:lnTo>
                <a:lnTo>
                  <a:pt x="886" y="2800"/>
                </a:lnTo>
                <a:cubicBezTo>
                  <a:pt x="876" y="2824"/>
                  <a:pt x="870" y="2828"/>
                  <a:pt x="865" y="2828"/>
                </a:cubicBezTo>
                <a:cubicBezTo>
                  <a:pt x="862" y="2828"/>
                  <a:pt x="860" y="2827"/>
                  <a:pt x="857" y="2827"/>
                </a:cubicBezTo>
                <a:cubicBezTo>
                  <a:pt x="850" y="2827"/>
                  <a:pt x="841" y="2834"/>
                  <a:pt x="824" y="2879"/>
                </a:cubicBezTo>
                <a:cubicBezTo>
                  <a:pt x="819" y="2914"/>
                  <a:pt x="814" y="2982"/>
                  <a:pt x="817" y="2982"/>
                </a:cubicBezTo>
                <a:cubicBezTo>
                  <a:pt x="817" y="2982"/>
                  <a:pt x="818" y="2981"/>
                  <a:pt x="818" y="2980"/>
                </a:cubicBezTo>
                <a:cubicBezTo>
                  <a:pt x="824" y="2968"/>
                  <a:pt x="841" y="2946"/>
                  <a:pt x="846" y="2946"/>
                </a:cubicBezTo>
                <a:lnTo>
                  <a:pt x="846" y="2946"/>
                </a:lnTo>
                <a:lnTo>
                  <a:pt x="835" y="2980"/>
                </a:lnTo>
                <a:cubicBezTo>
                  <a:pt x="846" y="2988"/>
                  <a:pt x="854" y="2998"/>
                  <a:pt x="865" y="2998"/>
                </a:cubicBezTo>
                <a:cubicBezTo>
                  <a:pt x="876" y="2998"/>
                  <a:pt x="890" y="2986"/>
                  <a:pt x="914" y="2946"/>
                </a:cubicBezTo>
                <a:lnTo>
                  <a:pt x="919" y="2884"/>
                </a:lnTo>
                <a:lnTo>
                  <a:pt x="936" y="2868"/>
                </a:lnTo>
                <a:lnTo>
                  <a:pt x="936" y="2868"/>
                </a:lnTo>
                <a:cubicBezTo>
                  <a:pt x="936" y="2868"/>
                  <a:pt x="936" y="2868"/>
                  <a:pt x="936" y="2868"/>
                </a:cubicBezTo>
                <a:lnTo>
                  <a:pt x="936" y="2868"/>
                </a:lnTo>
                <a:lnTo>
                  <a:pt x="936" y="2867"/>
                </a:lnTo>
                <a:lnTo>
                  <a:pt x="936" y="2868"/>
                </a:lnTo>
                <a:lnTo>
                  <a:pt x="936" y="2868"/>
                </a:lnTo>
                <a:cubicBezTo>
                  <a:pt x="936" y="2862"/>
                  <a:pt x="936" y="2856"/>
                  <a:pt x="936" y="2851"/>
                </a:cubicBezTo>
                <a:cubicBezTo>
                  <a:pt x="942" y="2851"/>
                  <a:pt x="947" y="2839"/>
                  <a:pt x="953" y="2834"/>
                </a:cubicBezTo>
                <a:lnTo>
                  <a:pt x="953" y="2767"/>
                </a:lnTo>
                <a:cubicBezTo>
                  <a:pt x="954" y="2766"/>
                  <a:pt x="954" y="2766"/>
                  <a:pt x="955" y="2766"/>
                </a:cubicBezTo>
                <a:cubicBezTo>
                  <a:pt x="961" y="2766"/>
                  <a:pt x="963" y="2779"/>
                  <a:pt x="968" y="2779"/>
                </a:cubicBezTo>
                <a:cubicBezTo>
                  <a:pt x="971" y="2779"/>
                  <a:pt x="975" y="2774"/>
                  <a:pt x="981" y="2761"/>
                </a:cubicBezTo>
                <a:cubicBezTo>
                  <a:pt x="981" y="2754"/>
                  <a:pt x="979" y="2752"/>
                  <a:pt x="976" y="2752"/>
                </a:cubicBezTo>
                <a:cubicBezTo>
                  <a:pt x="973" y="2752"/>
                  <a:pt x="967" y="2757"/>
                  <a:pt x="963" y="2757"/>
                </a:cubicBezTo>
                <a:cubicBezTo>
                  <a:pt x="959" y="2757"/>
                  <a:pt x="956" y="2752"/>
                  <a:pt x="958" y="2733"/>
                </a:cubicBezTo>
                <a:cubicBezTo>
                  <a:pt x="981" y="2711"/>
                  <a:pt x="986" y="2722"/>
                  <a:pt x="986" y="2683"/>
                </a:cubicBezTo>
                <a:cubicBezTo>
                  <a:pt x="990" y="2683"/>
                  <a:pt x="994" y="2685"/>
                  <a:pt x="994" y="2693"/>
                </a:cubicBezTo>
                <a:lnTo>
                  <a:pt x="994" y="2693"/>
                </a:lnTo>
                <a:cubicBezTo>
                  <a:pt x="1001" y="2661"/>
                  <a:pt x="1014" y="2624"/>
                  <a:pt x="1009" y="2604"/>
                </a:cubicBezTo>
                <a:cubicBezTo>
                  <a:pt x="1030" y="2583"/>
                  <a:pt x="1042" y="2514"/>
                  <a:pt x="1057" y="2514"/>
                </a:cubicBezTo>
                <a:cubicBezTo>
                  <a:pt x="1058" y="2514"/>
                  <a:pt x="1059" y="2514"/>
                  <a:pt x="1059" y="2515"/>
                </a:cubicBezTo>
                <a:cubicBezTo>
                  <a:pt x="1059" y="2503"/>
                  <a:pt x="1059" y="2459"/>
                  <a:pt x="1070" y="2431"/>
                </a:cubicBezTo>
                <a:cubicBezTo>
                  <a:pt x="1071" y="2441"/>
                  <a:pt x="1073" y="2445"/>
                  <a:pt x="1075" y="2445"/>
                </a:cubicBezTo>
                <a:cubicBezTo>
                  <a:pt x="1084" y="2445"/>
                  <a:pt x="1105" y="2351"/>
                  <a:pt x="1123" y="2351"/>
                </a:cubicBezTo>
                <a:cubicBezTo>
                  <a:pt x="1124" y="2351"/>
                  <a:pt x="1125" y="2351"/>
                  <a:pt x="1126" y="2352"/>
                </a:cubicBezTo>
                <a:cubicBezTo>
                  <a:pt x="1115" y="2313"/>
                  <a:pt x="1160" y="2218"/>
                  <a:pt x="1166" y="2151"/>
                </a:cubicBezTo>
                <a:cubicBezTo>
                  <a:pt x="1168" y="2153"/>
                  <a:pt x="1170" y="2156"/>
                  <a:pt x="1170" y="2159"/>
                </a:cubicBezTo>
                <a:lnTo>
                  <a:pt x="1170" y="2159"/>
                </a:lnTo>
                <a:cubicBezTo>
                  <a:pt x="1183" y="2132"/>
                  <a:pt x="1189" y="2121"/>
                  <a:pt x="1199" y="2106"/>
                </a:cubicBezTo>
                <a:cubicBezTo>
                  <a:pt x="1188" y="2095"/>
                  <a:pt x="1199" y="2033"/>
                  <a:pt x="1199" y="1999"/>
                </a:cubicBezTo>
                <a:cubicBezTo>
                  <a:pt x="1206" y="1991"/>
                  <a:pt x="1211" y="1988"/>
                  <a:pt x="1214" y="1988"/>
                </a:cubicBezTo>
                <a:cubicBezTo>
                  <a:pt x="1225" y="1988"/>
                  <a:pt x="1216" y="2028"/>
                  <a:pt x="1230" y="2028"/>
                </a:cubicBezTo>
                <a:cubicBezTo>
                  <a:pt x="1231" y="2028"/>
                  <a:pt x="1232" y="2028"/>
                  <a:pt x="1233" y="2027"/>
                </a:cubicBezTo>
                <a:cubicBezTo>
                  <a:pt x="1217" y="2022"/>
                  <a:pt x="1240" y="1954"/>
                  <a:pt x="1230" y="1954"/>
                </a:cubicBezTo>
                <a:lnTo>
                  <a:pt x="1230" y="1954"/>
                </a:lnTo>
                <a:cubicBezTo>
                  <a:pt x="1229" y="1954"/>
                  <a:pt x="1228" y="1954"/>
                  <a:pt x="1227" y="1955"/>
                </a:cubicBezTo>
                <a:cubicBezTo>
                  <a:pt x="1250" y="1927"/>
                  <a:pt x="1244" y="1927"/>
                  <a:pt x="1261" y="1915"/>
                </a:cubicBezTo>
                <a:cubicBezTo>
                  <a:pt x="1244" y="1904"/>
                  <a:pt x="1266" y="1882"/>
                  <a:pt x="1266" y="1848"/>
                </a:cubicBezTo>
                <a:cubicBezTo>
                  <a:pt x="1294" y="1803"/>
                  <a:pt x="1289" y="1843"/>
                  <a:pt x="1300" y="1787"/>
                </a:cubicBezTo>
                <a:cubicBezTo>
                  <a:pt x="1303" y="1783"/>
                  <a:pt x="1305" y="1781"/>
                  <a:pt x="1307" y="1781"/>
                </a:cubicBezTo>
                <a:lnTo>
                  <a:pt x="1307" y="1781"/>
                </a:lnTo>
                <a:cubicBezTo>
                  <a:pt x="1313" y="1781"/>
                  <a:pt x="1306" y="1815"/>
                  <a:pt x="1306" y="1815"/>
                </a:cubicBezTo>
                <a:cubicBezTo>
                  <a:pt x="1328" y="1759"/>
                  <a:pt x="1300" y="1787"/>
                  <a:pt x="1294" y="1770"/>
                </a:cubicBezTo>
                <a:cubicBezTo>
                  <a:pt x="1303" y="1734"/>
                  <a:pt x="1309" y="1728"/>
                  <a:pt x="1315" y="1728"/>
                </a:cubicBezTo>
                <a:cubicBezTo>
                  <a:pt x="1318" y="1728"/>
                  <a:pt x="1321" y="1730"/>
                  <a:pt x="1324" y="1730"/>
                </a:cubicBezTo>
                <a:cubicBezTo>
                  <a:pt x="1327" y="1730"/>
                  <a:pt x="1330" y="1729"/>
                  <a:pt x="1334" y="1725"/>
                </a:cubicBezTo>
                <a:cubicBezTo>
                  <a:pt x="1339" y="1680"/>
                  <a:pt x="1339" y="1647"/>
                  <a:pt x="1350" y="1613"/>
                </a:cubicBezTo>
                <a:cubicBezTo>
                  <a:pt x="1350" y="1613"/>
                  <a:pt x="1353" y="1610"/>
                  <a:pt x="1355" y="1610"/>
                </a:cubicBezTo>
                <a:cubicBezTo>
                  <a:pt x="1355" y="1610"/>
                  <a:pt x="1356" y="1611"/>
                  <a:pt x="1356" y="1613"/>
                </a:cubicBezTo>
                <a:cubicBezTo>
                  <a:pt x="1356" y="1568"/>
                  <a:pt x="1395" y="1484"/>
                  <a:pt x="1401" y="1434"/>
                </a:cubicBezTo>
                <a:cubicBezTo>
                  <a:pt x="1401" y="1432"/>
                  <a:pt x="1401" y="1431"/>
                  <a:pt x="1401" y="1430"/>
                </a:cubicBezTo>
                <a:lnTo>
                  <a:pt x="1401" y="1430"/>
                </a:lnTo>
                <a:cubicBezTo>
                  <a:pt x="1399" y="1430"/>
                  <a:pt x="1397" y="1431"/>
                  <a:pt x="1395" y="1431"/>
                </a:cubicBezTo>
                <a:cubicBezTo>
                  <a:pt x="1388" y="1431"/>
                  <a:pt x="1382" y="1428"/>
                  <a:pt x="1378" y="1428"/>
                </a:cubicBezTo>
                <a:cubicBezTo>
                  <a:pt x="1390" y="1400"/>
                  <a:pt x="1384" y="1378"/>
                  <a:pt x="1395" y="1372"/>
                </a:cubicBezTo>
                <a:cubicBezTo>
                  <a:pt x="1395" y="1389"/>
                  <a:pt x="1395" y="1389"/>
                  <a:pt x="1395" y="1395"/>
                </a:cubicBezTo>
                <a:lnTo>
                  <a:pt x="1401" y="1372"/>
                </a:lnTo>
                <a:cubicBezTo>
                  <a:pt x="1404" y="1368"/>
                  <a:pt x="1407" y="1367"/>
                  <a:pt x="1408" y="1367"/>
                </a:cubicBezTo>
                <a:lnTo>
                  <a:pt x="1408" y="1367"/>
                </a:lnTo>
                <a:cubicBezTo>
                  <a:pt x="1415" y="1367"/>
                  <a:pt x="1397" y="1407"/>
                  <a:pt x="1406" y="1411"/>
                </a:cubicBezTo>
                <a:cubicBezTo>
                  <a:pt x="1418" y="1361"/>
                  <a:pt x="1423" y="1294"/>
                  <a:pt x="1440" y="1260"/>
                </a:cubicBezTo>
                <a:cubicBezTo>
                  <a:pt x="1441" y="1260"/>
                  <a:pt x="1441" y="1260"/>
                  <a:pt x="1442" y="1260"/>
                </a:cubicBezTo>
                <a:lnTo>
                  <a:pt x="1442" y="1260"/>
                </a:lnTo>
                <a:cubicBezTo>
                  <a:pt x="1456" y="1260"/>
                  <a:pt x="1432" y="1317"/>
                  <a:pt x="1437" y="1317"/>
                </a:cubicBezTo>
                <a:cubicBezTo>
                  <a:pt x="1438" y="1317"/>
                  <a:pt x="1440" y="1314"/>
                  <a:pt x="1446" y="1305"/>
                </a:cubicBezTo>
                <a:lnTo>
                  <a:pt x="1446" y="1305"/>
                </a:lnTo>
                <a:lnTo>
                  <a:pt x="1423" y="1361"/>
                </a:lnTo>
                <a:cubicBezTo>
                  <a:pt x="1432" y="1352"/>
                  <a:pt x="1436" y="1349"/>
                  <a:pt x="1437" y="1349"/>
                </a:cubicBezTo>
                <a:lnTo>
                  <a:pt x="1437" y="1349"/>
                </a:lnTo>
                <a:cubicBezTo>
                  <a:pt x="1441" y="1349"/>
                  <a:pt x="1427" y="1370"/>
                  <a:pt x="1432" y="1370"/>
                </a:cubicBezTo>
                <a:cubicBezTo>
                  <a:pt x="1434" y="1370"/>
                  <a:pt x="1438" y="1368"/>
                  <a:pt x="1446" y="1361"/>
                </a:cubicBezTo>
                <a:cubicBezTo>
                  <a:pt x="1479" y="1288"/>
                  <a:pt x="1468" y="1271"/>
                  <a:pt x="1502" y="1199"/>
                </a:cubicBezTo>
                <a:cubicBezTo>
                  <a:pt x="1499" y="1187"/>
                  <a:pt x="1495" y="1187"/>
                  <a:pt x="1491" y="1187"/>
                </a:cubicBezTo>
                <a:cubicBezTo>
                  <a:pt x="1488" y="1187"/>
                  <a:pt x="1485" y="1187"/>
                  <a:pt x="1485" y="1176"/>
                </a:cubicBezTo>
                <a:cubicBezTo>
                  <a:pt x="1507" y="1059"/>
                  <a:pt x="1552" y="1103"/>
                  <a:pt x="1558" y="1014"/>
                </a:cubicBezTo>
                <a:cubicBezTo>
                  <a:pt x="1552" y="991"/>
                  <a:pt x="1535" y="975"/>
                  <a:pt x="1569" y="919"/>
                </a:cubicBezTo>
                <a:lnTo>
                  <a:pt x="1580" y="947"/>
                </a:lnTo>
                <a:cubicBezTo>
                  <a:pt x="1602" y="868"/>
                  <a:pt x="1569" y="896"/>
                  <a:pt x="1602" y="812"/>
                </a:cubicBezTo>
                <a:lnTo>
                  <a:pt x="1602" y="812"/>
                </a:lnTo>
                <a:cubicBezTo>
                  <a:pt x="1602" y="827"/>
                  <a:pt x="1593" y="870"/>
                  <a:pt x="1596" y="870"/>
                </a:cubicBezTo>
                <a:cubicBezTo>
                  <a:pt x="1596" y="870"/>
                  <a:pt x="1596" y="869"/>
                  <a:pt x="1597" y="868"/>
                </a:cubicBezTo>
                <a:cubicBezTo>
                  <a:pt x="1625" y="812"/>
                  <a:pt x="1597" y="823"/>
                  <a:pt x="1602" y="778"/>
                </a:cubicBezTo>
                <a:lnTo>
                  <a:pt x="1619" y="773"/>
                </a:lnTo>
                <a:cubicBezTo>
                  <a:pt x="1625" y="722"/>
                  <a:pt x="1619" y="666"/>
                  <a:pt x="1597" y="616"/>
                </a:cubicBezTo>
                <a:cubicBezTo>
                  <a:pt x="1574" y="566"/>
                  <a:pt x="1530" y="521"/>
                  <a:pt x="1485" y="493"/>
                </a:cubicBezTo>
                <a:lnTo>
                  <a:pt x="1485" y="493"/>
                </a:lnTo>
                <a:cubicBezTo>
                  <a:pt x="1490" y="493"/>
                  <a:pt x="1497" y="496"/>
                  <a:pt x="1501" y="496"/>
                </a:cubicBezTo>
                <a:cubicBezTo>
                  <a:pt x="1504" y="496"/>
                  <a:pt x="1504" y="493"/>
                  <a:pt x="1496" y="482"/>
                </a:cubicBezTo>
                <a:cubicBezTo>
                  <a:pt x="1434" y="448"/>
                  <a:pt x="1373" y="420"/>
                  <a:pt x="1300" y="409"/>
                </a:cubicBezTo>
                <a:cubicBezTo>
                  <a:pt x="1261" y="399"/>
                  <a:pt x="1220" y="393"/>
                  <a:pt x="1179" y="393"/>
                </a:cubicBezTo>
                <a:cubicBezTo>
                  <a:pt x="1150" y="393"/>
                  <a:pt x="1121" y="396"/>
                  <a:pt x="1093" y="403"/>
                </a:cubicBezTo>
                <a:cubicBezTo>
                  <a:pt x="1076" y="414"/>
                  <a:pt x="1059" y="426"/>
                  <a:pt x="1048" y="437"/>
                </a:cubicBezTo>
                <a:cubicBezTo>
                  <a:pt x="1042" y="440"/>
                  <a:pt x="1035" y="441"/>
                  <a:pt x="1031" y="441"/>
                </a:cubicBezTo>
                <a:cubicBezTo>
                  <a:pt x="1028" y="441"/>
                  <a:pt x="1026" y="440"/>
                  <a:pt x="1029" y="438"/>
                </a:cubicBezTo>
                <a:lnTo>
                  <a:pt x="1029" y="438"/>
                </a:lnTo>
                <a:cubicBezTo>
                  <a:pt x="982" y="464"/>
                  <a:pt x="1036" y="443"/>
                  <a:pt x="1014" y="465"/>
                </a:cubicBezTo>
                <a:cubicBezTo>
                  <a:pt x="1001" y="475"/>
                  <a:pt x="992" y="481"/>
                  <a:pt x="989" y="481"/>
                </a:cubicBezTo>
                <a:cubicBezTo>
                  <a:pt x="987" y="481"/>
                  <a:pt x="987" y="477"/>
                  <a:pt x="992" y="470"/>
                </a:cubicBezTo>
                <a:lnTo>
                  <a:pt x="992" y="470"/>
                </a:lnTo>
                <a:cubicBezTo>
                  <a:pt x="958" y="510"/>
                  <a:pt x="930" y="566"/>
                  <a:pt x="914" y="622"/>
                </a:cubicBezTo>
                <a:cubicBezTo>
                  <a:pt x="891" y="678"/>
                  <a:pt x="874" y="734"/>
                  <a:pt x="852" y="773"/>
                </a:cubicBezTo>
                <a:lnTo>
                  <a:pt x="858" y="756"/>
                </a:lnTo>
                <a:lnTo>
                  <a:pt x="858" y="756"/>
                </a:lnTo>
                <a:cubicBezTo>
                  <a:pt x="830" y="811"/>
                  <a:pt x="856" y="833"/>
                  <a:pt x="826" y="881"/>
                </a:cubicBezTo>
                <a:lnTo>
                  <a:pt x="826" y="881"/>
                </a:lnTo>
                <a:cubicBezTo>
                  <a:pt x="827" y="879"/>
                  <a:pt x="828" y="876"/>
                  <a:pt x="830" y="874"/>
                </a:cubicBezTo>
                <a:lnTo>
                  <a:pt x="830" y="874"/>
                </a:lnTo>
                <a:lnTo>
                  <a:pt x="824" y="885"/>
                </a:lnTo>
                <a:cubicBezTo>
                  <a:pt x="825" y="884"/>
                  <a:pt x="826" y="882"/>
                  <a:pt x="826" y="881"/>
                </a:cubicBezTo>
                <a:lnTo>
                  <a:pt x="826" y="881"/>
                </a:lnTo>
                <a:cubicBezTo>
                  <a:pt x="772" y="1008"/>
                  <a:pt x="739" y="1156"/>
                  <a:pt x="684" y="1249"/>
                </a:cubicBezTo>
                <a:cubicBezTo>
                  <a:pt x="695" y="1277"/>
                  <a:pt x="634" y="1383"/>
                  <a:pt x="656" y="1400"/>
                </a:cubicBezTo>
                <a:cubicBezTo>
                  <a:pt x="617" y="1473"/>
                  <a:pt x="622" y="1445"/>
                  <a:pt x="578" y="1551"/>
                </a:cubicBezTo>
                <a:cubicBezTo>
                  <a:pt x="566" y="1579"/>
                  <a:pt x="578" y="1602"/>
                  <a:pt x="572" y="1635"/>
                </a:cubicBezTo>
                <a:lnTo>
                  <a:pt x="555" y="1635"/>
                </a:lnTo>
                <a:lnTo>
                  <a:pt x="555" y="1686"/>
                </a:lnTo>
                <a:lnTo>
                  <a:pt x="533" y="1708"/>
                </a:lnTo>
                <a:lnTo>
                  <a:pt x="522" y="1742"/>
                </a:lnTo>
                <a:cubicBezTo>
                  <a:pt x="526" y="1732"/>
                  <a:pt x="535" y="1718"/>
                  <a:pt x="541" y="1718"/>
                </a:cubicBezTo>
                <a:cubicBezTo>
                  <a:pt x="542" y="1718"/>
                  <a:pt x="543" y="1719"/>
                  <a:pt x="544" y="1719"/>
                </a:cubicBezTo>
                <a:cubicBezTo>
                  <a:pt x="533" y="1770"/>
                  <a:pt x="494" y="1843"/>
                  <a:pt x="482" y="1843"/>
                </a:cubicBezTo>
                <a:lnTo>
                  <a:pt x="460" y="1971"/>
                </a:lnTo>
                <a:cubicBezTo>
                  <a:pt x="454" y="1966"/>
                  <a:pt x="460" y="1943"/>
                  <a:pt x="460" y="1927"/>
                </a:cubicBezTo>
                <a:lnTo>
                  <a:pt x="460" y="1927"/>
                </a:lnTo>
                <a:cubicBezTo>
                  <a:pt x="454" y="1994"/>
                  <a:pt x="443" y="1932"/>
                  <a:pt x="438" y="1999"/>
                </a:cubicBezTo>
                <a:cubicBezTo>
                  <a:pt x="439" y="1997"/>
                  <a:pt x="440" y="1996"/>
                  <a:pt x="441" y="1996"/>
                </a:cubicBezTo>
                <a:cubicBezTo>
                  <a:pt x="443" y="1996"/>
                  <a:pt x="443" y="2005"/>
                  <a:pt x="443" y="2005"/>
                </a:cubicBezTo>
                <a:cubicBezTo>
                  <a:pt x="426" y="2033"/>
                  <a:pt x="404" y="2106"/>
                  <a:pt x="393" y="2156"/>
                </a:cubicBezTo>
                <a:lnTo>
                  <a:pt x="387" y="2145"/>
                </a:lnTo>
                <a:cubicBezTo>
                  <a:pt x="359" y="2235"/>
                  <a:pt x="337" y="2341"/>
                  <a:pt x="303" y="2442"/>
                </a:cubicBezTo>
                <a:cubicBezTo>
                  <a:pt x="310" y="2428"/>
                  <a:pt x="316" y="2422"/>
                  <a:pt x="320" y="2422"/>
                </a:cubicBezTo>
                <a:cubicBezTo>
                  <a:pt x="326" y="2422"/>
                  <a:pt x="329" y="2434"/>
                  <a:pt x="325" y="2453"/>
                </a:cubicBezTo>
                <a:lnTo>
                  <a:pt x="321" y="2454"/>
                </a:lnTo>
                <a:lnTo>
                  <a:pt x="321" y="2454"/>
                </a:lnTo>
                <a:cubicBezTo>
                  <a:pt x="321" y="2454"/>
                  <a:pt x="321" y="2454"/>
                  <a:pt x="321" y="2454"/>
                </a:cubicBezTo>
                <a:lnTo>
                  <a:pt x="321" y="2454"/>
                </a:lnTo>
                <a:cubicBezTo>
                  <a:pt x="321" y="2454"/>
                  <a:pt x="321" y="2454"/>
                  <a:pt x="321" y="2455"/>
                </a:cubicBezTo>
                <a:lnTo>
                  <a:pt x="321" y="2455"/>
                </a:lnTo>
                <a:lnTo>
                  <a:pt x="321" y="2454"/>
                </a:lnTo>
                <a:lnTo>
                  <a:pt x="321" y="2454"/>
                </a:lnTo>
                <a:cubicBezTo>
                  <a:pt x="322" y="2455"/>
                  <a:pt x="321" y="2459"/>
                  <a:pt x="320" y="2470"/>
                </a:cubicBezTo>
                <a:cubicBezTo>
                  <a:pt x="315" y="2487"/>
                  <a:pt x="310" y="2493"/>
                  <a:pt x="306" y="2493"/>
                </a:cubicBezTo>
                <a:cubicBezTo>
                  <a:pt x="301" y="2493"/>
                  <a:pt x="297" y="2483"/>
                  <a:pt x="297" y="2470"/>
                </a:cubicBezTo>
                <a:lnTo>
                  <a:pt x="292" y="2520"/>
                </a:lnTo>
                <a:cubicBezTo>
                  <a:pt x="286" y="2520"/>
                  <a:pt x="286" y="2509"/>
                  <a:pt x="281" y="2503"/>
                </a:cubicBezTo>
                <a:lnTo>
                  <a:pt x="281" y="2503"/>
                </a:lnTo>
                <a:cubicBezTo>
                  <a:pt x="286" y="2526"/>
                  <a:pt x="247" y="2582"/>
                  <a:pt x="253" y="2615"/>
                </a:cubicBezTo>
                <a:lnTo>
                  <a:pt x="247" y="2615"/>
                </a:lnTo>
                <a:cubicBezTo>
                  <a:pt x="219" y="2716"/>
                  <a:pt x="208" y="2767"/>
                  <a:pt x="185" y="2851"/>
                </a:cubicBezTo>
                <a:cubicBezTo>
                  <a:pt x="197" y="2856"/>
                  <a:pt x="185" y="2890"/>
                  <a:pt x="191" y="2918"/>
                </a:cubicBezTo>
                <a:cubicBezTo>
                  <a:pt x="169" y="2980"/>
                  <a:pt x="141" y="3041"/>
                  <a:pt x="118" y="3114"/>
                </a:cubicBezTo>
                <a:cubicBezTo>
                  <a:pt x="107" y="3170"/>
                  <a:pt x="124" y="3136"/>
                  <a:pt x="124" y="3159"/>
                </a:cubicBezTo>
                <a:cubicBezTo>
                  <a:pt x="111" y="3159"/>
                  <a:pt x="94" y="3206"/>
                  <a:pt x="90" y="3206"/>
                </a:cubicBezTo>
                <a:cubicBezTo>
                  <a:pt x="89" y="3206"/>
                  <a:pt x="89" y="3202"/>
                  <a:pt x="90" y="3192"/>
                </a:cubicBezTo>
                <a:lnTo>
                  <a:pt x="90" y="3192"/>
                </a:lnTo>
                <a:cubicBezTo>
                  <a:pt x="68" y="3288"/>
                  <a:pt x="57" y="3310"/>
                  <a:pt x="40" y="3433"/>
                </a:cubicBezTo>
                <a:cubicBezTo>
                  <a:pt x="44" y="3425"/>
                  <a:pt x="48" y="3413"/>
                  <a:pt x="53" y="3413"/>
                </a:cubicBezTo>
                <a:cubicBezTo>
                  <a:pt x="54" y="3413"/>
                  <a:pt x="55" y="3414"/>
                  <a:pt x="57" y="3416"/>
                </a:cubicBezTo>
                <a:cubicBezTo>
                  <a:pt x="52" y="3432"/>
                  <a:pt x="42" y="3456"/>
                  <a:pt x="36" y="3456"/>
                </a:cubicBezTo>
                <a:cubicBezTo>
                  <a:pt x="35" y="3456"/>
                  <a:pt x="35" y="3456"/>
                  <a:pt x="34" y="3456"/>
                </a:cubicBezTo>
                <a:lnTo>
                  <a:pt x="34" y="3450"/>
                </a:lnTo>
                <a:cubicBezTo>
                  <a:pt x="29" y="3523"/>
                  <a:pt x="12" y="3596"/>
                  <a:pt x="6" y="3674"/>
                </a:cubicBezTo>
                <a:cubicBezTo>
                  <a:pt x="1" y="3752"/>
                  <a:pt x="12" y="3836"/>
                  <a:pt x="51" y="3887"/>
                </a:cubicBezTo>
                <a:cubicBezTo>
                  <a:pt x="68" y="3920"/>
                  <a:pt x="90" y="3954"/>
                  <a:pt x="118" y="3976"/>
                </a:cubicBezTo>
                <a:cubicBezTo>
                  <a:pt x="128" y="3991"/>
                  <a:pt x="130" y="3996"/>
                  <a:pt x="128" y="3996"/>
                </a:cubicBezTo>
                <a:cubicBezTo>
                  <a:pt x="124" y="3996"/>
                  <a:pt x="111" y="3983"/>
                  <a:pt x="108" y="3983"/>
                </a:cubicBezTo>
                <a:lnTo>
                  <a:pt x="108" y="3983"/>
                </a:lnTo>
                <a:cubicBezTo>
                  <a:pt x="107" y="3983"/>
                  <a:pt x="108" y="3986"/>
                  <a:pt x="113" y="3993"/>
                </a:cubicBezTo>
                <a:cubicBezTo>
                  <a:pt x="208" y="4083"/>
                  <a:pt x="275" y="4139"/>
                  <a:pt x="381" y="4156"/>
                </a:cubicBezTo>
                <a:cubicBezTo>
                  <a:pt x="405" y="4169"/>
                  <a:pt x="445" y="4177"/>
                  <a:pt x="490" y="4177"/>
                </a:cubicBezTo>
                <a:cubicBezTo>
                  <a:pt x="518" y="4177"/>
                  <a:pt x="549" y="4173"/>
                  <a:pt x="578" y="4167"/>
                </a:cubicBezTo>
                <a:cubicBezTo>
                  <a:pt x="662" y="4150"/>
                  <a:pt x="729" y="4105"/>
                  <a:pt x="785" y="4083"/>
                </a:cubicBezTo>
                <a:lnTo>
                  <a:pt x="774" y="4077"/>
                </a:lnTo>
                <a:cubicBezTo>
                  <a:pt x="790" y="4055"/>
                  <a:pt x="802" y="4060"/>
                  <a:pt x="824" y="4049"/>
                </a:cubicBezTo>
                <a:cubicBezTo>
                  <a:pt x="823" y="4049"/>
                  <a:pt x="821" y="4048"/>
                  <a:pt x="820" y="4048"/>
                </a:cubicBezTo>
                <a:cubicBezTo>
                  <a:pt x="812" y="4048"/>
                  <a:pt x="802" y="4056"/>
                  <a:pt x="799" y="4056"/>
                </a:cubicBezTo>
                <a:cubicBezTo>
                  <a:pt x="798" y="4056"/>
                  <a:pt x="798" y="4054"/>
                  <a:pt x="802" y="4049"/>
                </a:cubicBezTo>
                <a:cubicBezTo>
                  <a:pt x="992" y="3887"/>
                  <a:pt x="1087" y="3646"/>
                  <a:pt x="1166" y="3433"/>
                </a:cubicBezTo>
                <a:cubicBezTo>
                  <a:pt x="1194" y="3355"/>
                  <a:pt x="1138" y="3377"/>
                  <a:pt x="1188" y="3282"/>
                </a:cubicBezTo>
                <a:lnTo>
                  <a:pt x="1188" y="3282"/>
                </a:lnTo>
                <a:lnTo>
                  <a:pt x="1194" y="3316"/>
                </a:lnTo>
                <a:cubicBezTo>
                  <a:pt x="1227" y="3148"/>
                  <a:pt x="1294" y="2985"/>
                  <a:pt x="1328" y="2823"/>
                </a:cubicBezTo>
                <a:cubicBezTo>
                  <a:pt x="1328" y="2834"/>
                  <a:pt x="1334" y="2834"/>
                  <a:pt x="1328" y="2851"/>
                </a:cubicBezTo>
                <a:cubicBezTo>
                  <a:pt x="1350" y="2823"/>
                  <a:pt x="1367" y="2727"/>
                  <a:pt x="1356" y="2727"/>
                </a:cubicBezTo>
                <a:cubicBezTo>
                  <a:pt x="1361" y="2715"/>
                  <a:pt x="1364" y="2713"/>
                  <a:pt x="1366" y="2713"/>
                </a:cubicBezTo>
                <a:cubicBezTo>
                  <a:pt x="1368" y="2713"/>
                  <a:pt x="1370" y="2714"/>
                  <a:pt x="1372" y="2714"/>
                </a:cubicBezTo>
                <a:cubicBezTo>
                  <a:pt x="1374" y="2714"/>
                  <a:pt x="1376" y="2713"/>
                  <a:pt x="1378" y="2711"/>
                </a:cubicBezTo>
                <a:cubicBezTo>
                  <a:pt x="1395" y="2677"/>
                  <a:pt x="1390" y="2621"/>
                  <a:pt x="1406" y="2604"/>
                </a:cubicBezTo>
                <a:cubicBezTo>
                  <a:pt x="1406" y="2604"/>
                  <a:pt x="1406" y="2615"/>
                  <a:pt x="1406" y="2621"/>
                </a:cubicBezTo>
                <a:cubicBezTo>
                  <a:pt x="1406" y="2601"/>
                  <a:pt x="1429" y="2535"/>
                  <a:pt x="1421" y="2535"/>
                </a:cubicBezTo>
                <a:lnTo>
                  <a:pt x="1421" y="2535"/>
                </a:lnTo>
                <a:cubicBezTo>
                  <a:pt x="1420" y="2535"/>
                  <a:pt x="1419" y="2535"/>
                  <a:pt x="1418" y="2537"/>
                </a:cubicBezTo>
                <a:cubicBezTo>
                  <a:pt x="1440" y="2481"/>
                  <a:pt x="1446" y="2425"/>
                  <a:pt x="1468" y="2380"/>
                </a:cubicBezTo>
                <a:cubicBezTo>
                  <a:pt x="1462" y="2347"/>
                  <a:pt x="1507" y="2279"/>
                  <a:pt x="1490" y="2263"/>
                </a:cubicBezTo>
                <a:lnTo>
                  <a:pt x="1490" y="2263"/>
                </a:lnTo>
                <a:cubicBezTo>
                  <a:pt x="1491" y="2263"/>
                  <a:pt x="1492" y="2263"/>
                  <a:pt x="1493" y="2263"/>
                </a:cubicBezTo>
                <a:cubicBezTo>
                  <a:pt x="1510" y="2263"/>
                  <a:pt x="1535" y="2165"/>
                  <a:pt x="1541" y="2128"/>
                </a:cubicBezTo>
                <a:cubicBezTo>
                  <a:pt x="1541" y="2129"/>
                  <a:pt x="1541" y="2130"/>
                  <a:pt x="1541" y="2130"/>
                </a:cubicBezTo>
                <a:cubicBezTo>
                  <a:pt x="1544" y="2130"/>
                  <a:pt x="1553" y="2108"/>
                  <a:pt x="1556" y="2108"/>
                </a:cubicBezTo>
                <a:cubicBezTo>
                  <a:pt x="1557" y="2108"/>
                  <a:pt x="1558" y="2109"/>
                  <a:pt x="1558" y="2111"/>
                </a:cubicBezTo>
                <a:cubicBezTo>
                  <a:pt x="1573" y="2074"/>
                  <a:pt x="1579" y="2033"/>
                  <a:pt x="1571" y="2033"/>
                </a:cubicBezTo>
                <a:lnTo>
                  <a:pt x="1571" y="2033"/>
                </a:lnTo>
                <a:cubicBezTo>
                  <a:pt x="1570" y="2033"/>
                  <a:pt x="1569" y="2033"/>
                  <a:pt x="1569" y="2033"/>
                </a:cubicBezTo>
                <a:cubicBezTo>
                  <a:pt x="1614" y="1960"/>
                  <a:pt x="1597" y="1871"/>
                  <a:pt x="1642" y="1837"/>
                </a:cubicBezTo>
                <a:cubicBezTo>
                  <a:pt x="1670" y="1708"/>
                  <a:pt x="1698" y="1585"/>
                  <a:pt x="1726" y="1473"/>
                </a:cubicBezTo>
                <a:lnTo>
                  <a:pt x="1726" y="1473"/>
                </a:lnTo>
                <a:cubicBezTo>
                  <a:pt x="1748" y="1479"/>
                  <a:pt x="1692" y="1596"/>
                  <a:pt x="1714" y="1596"/>
                </a:cubicBezTo>
                <a:cubicBezTo>
                  <a:pt x="1737" y="1490"/>
                  <a:pt x="1742" y="1423"/>
                  <a:pt x="1776" y="1316"/>
                </a:cubicBezTo>
                <a:cubicBezTo>
                  <a:pt x="1780" y="1310"/>
                  <a:pt x="1782" y="1307"/>
                  <a:pt x="1784" y="1307"/>
                </a:cubicBezTo>
                <a:lnTo>
                  <a:pt x="1784" y="1307"/>
                </a:lnTo>
                <a:cubicBezTo>
                  <a:pt x="1788" y="1307"/>
                  <a:pt x="1782" y="1336"/>
                  <a:pt x="1782" y="1344"/>
                </a:cubicBezTo>
                <a:cubicBezTo>
                  <a:pt x="1809" y="1233"/>
                  <a:pt x="1848" y="1139"/>
                  <a:pt x="1865" y="1039"/>
                </a:cubicBezTo>
                <a:lnTo>
                  <a:pt x="1865" y="1039"/>
                </a:lnTo>
                <a:cubicBezTo>
                  <a:pt x="1865" y="1039"/>
                  <a:pt x="1866" y="1039"/>
                  <a:pt x="1866" y="1039"/>
                </a:cubicBezTo>
                <a:cubicBezTo>
                  <a:pt x="1867" y="1039"/>
                  <a:pt x="1867" y="1039"/>
                  <a:pt x="1868" y="1039"/>
                </a:cubicBezTo>
                <a:lnTo>
                  <a:pt x="1868" y="1039"/>
                </a:lnTo>
                <a:cubicBezTo>
                  <a:pt x="1869" y="1042"/>
                  <a:pt x="1866" y="1051"/>
                  <a:pt x="1866" y="1059"/>
                </a:cubicBezTo>
                <a:cubicBezTo>
                  <a:pt x="1871" y="1042"/>
                  <a:pt x="1882" y="1014"/>
                  <a:pt x="1871" y="1014"/>
                </a:cubicBezTo>
                <a:lnTo>
                  <a:pt x="1871" y="1014"/>
                </a:lnTo>
                <a:lnTo>
                  <a:pt x="1871" y="1036"/>
                </a:lnTo>
                <a:cubicBezTo>
                  <a:pt x="1870" y="1037"/>
                  <a:pt x="1869" y="1038"/>
                  <a:pt x="1868" y="1039"/>
                </a:cubicBezTo>
                <a:lnTo>
                  <a:pt x="1868" y="1039"/>
                </a:lnTo>
                <a:cubicBezTo>
                  <a:pt x="1868" y="1037"/>
                  <a:pt x="1867" y="1036"/>
                  <a:pt x="1866" y="1036"/>
                </a:cubicBezTo>
                <a:cubicBezTo>
                  <a:pt x="1865" y="1037"/>
                  <a:pt x="1865" y="1038"/>
                  <a:pt x="1865" y="1039"/>
                </a:cubicBezTo>
                <a:lnTo>
                  <a:pt x="1865" y="1039"/>
                </a:lnTo>
                <a:cubicBezTo>
                  <a:pt x="1853" y="1036"/>
                  <a:pt x="1864" y="960"/>
                  <a:pt x="1861" y="948"/>
                </a:cubicBezTo>
                <a:lnTo>
                  <a:pt x="1861" y="948"/>
                </a:lnTo>
                <a:cubicBezTo>
                  <a:pt x="1863" y="952"/>
                  <a:pt x="1865" y="954"/>
                  <a:pt x="1867" y="954"/>
                </a:cubicBezTo>
                <a:cubicBezTo>
                  <a:pt x="1878" y="954"/>
                  <a:pt x="1889" y="896"/>
                  <a:pt x="1901" y="896"/>
                </a:cubicBezTo>
                <a:cubicBezTo>
                  <a:pt x="1904" y="896"/>
                  <a:pt x="1907" y="901"/>
                  <a:pt x="1910" y="913"/>
                </a:cubicBezTo>
                <a:cubicBezTo>
                  <a:pt x="1916" y="902"/>
                  <a:pt x="1916" y="885"/>
                  <a:pt x="1910" y="885"/>
                </a:cubicBezTo>
                <a:cubicBezTo>
                  <a:pt x="1913" y="876"/>
                  <a:pt x="1916" y="870"/>
                  <a:pt x="1919" y="870"/>
                </a:cubicBezTo>
                <a:cubicBezTo>
                  <a:pt x="1920" y="870"/>
                  <a:pt x="1922" y="874"/>
                  <a:pt x="1922" y="885"/>
                </a:cubicBezTo>
                <a:cubicBezTo>
                  <a:pt x="1938" y="812"/>
                  <a:pt x="1922" y="834"/>
                  <a:pt x="1938" y="773"/>
                </a:cubicBezTo>
                <a:cubicBezTo>
                  <a:pt x="1944" y="773"/>
                  <a:pt x="1944" y="784"/>
                  <a:pt x="1944" y="795"/>
                </a:cubicBezTo>
                <a:cubicBezTo>
                  <a:pt x="1944" y="756"/>
                  <a:pt x="1944" y="722"/>
                  <a:pt x="1955" y="666"/>
                </a:cubicBezTo>
                <a:cubicBezTo>
                  <a:pt x="1961" y="672"/>
                  <a:pt x="1961" y="672"/>
                  <a:pt x="1961" y="672"/>
                </a:cubicBezTo>
                <a:cubicBezTo>
                  <a:pt x="1972" y="582"/>
                  <a:pt x="1950" y="510"/>
                  <a:pt x="1922" y="409"/>
                </a:cubicBezTo>
                <a:lnTo>
                  <a:pt x="1922" y="409"/>
                </a:lnTo>
                <a:cubicBezTo>
                  <a:pt x="1926" y="412"/>
                  <a:pt x="1929" y="414"/>
                  <a:pt x="1931" y="414"/>
                </a:cubicBezTo>
                <a:cubicBezTo>
                  <a:pt x="1940" y="414"/>
                  <a:pt x="1918" y="373"/>
                  <a:pt x="1927" y="358"/>
                </a:cubicBezTo>
                <a:cubicBezTo>
                  <a:pt x="1916" y="342"/>
                  <a:pt x="1905" y="325"/>
                  <a:pt x="1894" y="314"/>
                </a:cubicBezTo>
                <a:lnTo>
                  <a:pt x="1894" y="314"/>
                </a:lnTo>
                <a:lnTo>
                  <a:pt x="1899" y="336"/>
                </a:lnTo>
                <a:cubicBezTo>
                  <a:pt x="1871" y="291"/>
                  <a:pt x="1832" y="263"/>
                  <a:pt x="1810" y="230"/>
                </a:cubicBezTo>
                <a:lnTo>
                  <a:pt x="1810" y="230"/>
                </a:lnTo>
                <a:cubicBezTo>
                  <a:pt x="1817" y="233"/>
                  <a:pt x="1824" y="237"/>
                  <a:pt x="1829" y="242"/>
                </a:cubicBezTo>
                <a:lnTo>
                  <a:pt x="1829" y="242"/>
                </a:lnTo>
                <a:cubicBezTo>
                  <a:pt x="1814" y="223"/>
                  <a:pt x="1794" y="204"/>
                  <a:pt x="1770" y="185"/>
                </a:cubicBezTo>
                <a:lnTo>
                  <a:pt x="1770" y="185"/>
                </a:lnTo>
                <a:cubicBezTo>
                  <a:pt x="1782" y="196"/>
                  <a:pt x="1793" y="213"/>
                  <a:pt x="1804" y="230"/>
                </a:cubicBezTo>
                <a:cubicBezTo>
                  <a:pt x="1792" y="220"/>
                  <a:pt x="1787" y="217"/>
                  <a:pt x="1783" y="217"/>
                </a:cubicBezTo>
                <a:cubicBezTo>
                  <a:pt x="1780" y="217"/>
                  <a:pt x="1778" y="220"/>
                  <a:pt x="1775" y="220"/>
                </a:cubicBezTo>
                <a:cubicBezTo>
                  <a:pt x="1772" y="220"/>
                  <a:pt x="1766" y="216"/>
                  <a:pt x="1750" y="198"/>
                </a:cubicBezTo>
                <a:lnTo>
                  <a:pt x="1750" y="198"/>
                </a:lnTo>
                <a:cubicBezTo>
                  <a:pt x="1750" y="198"/>
                  <a:pt x="1750" y="198"/>
                  <a:pt x="1750" y="198"/>
                </a:cubicBezTo>
                <a:cubicBezTo>
                  <a:pt x="1749" y="198"/>
                  <a:pt x="1712" y="165"/>
                  <a:pt x="1698" y="146"/>
                </a:cubicBezTo>
                <a:cubicBezTo>
                  <a:pt x="1675" y="134"/>
                  <a:pt x="1653" y="123"/>
                  <a:pt x="1619" y="106"/>
                </a:cubicBezTo>
                <a:cubicBezTo>
                  <a:pt x="1614" y="95"/>
                  <a:pt x="1636" y="90"/>
                  <a:pt x="1630" y="84"/>
                </a:cubicBezTo>
                <a:cubicBezTo>
                  <a:pt x="1606" y="84"/>
                  <a:pt x="1541" y="49"/>
                  <a:pt x="1503" y="49"/>
                </a:cubicBezTo>
                <a:cubicBezTo>
                  <a:pt x="1498" y="49"/>
                  <a:pt x="1494" y="49"/>
                  <a:pt x="1490" y="50"/>
                </a:cubicBezTo>
                <a:cubicBezTo>
                  <a:pt x="1496" y="45"/>
                  <a:pt x="1502" y="39"/>
                  <a:pt x="1502" y="34"/>
                </a:cubicBezTo>
                <a:lnTo>
                  <a:pt x="1502" y="34"/>
                </a:lnTo>
                <a:cubicBezTo>
                  <a:pt x="1490" y="39"/>
                  <a:pt x="1485" y="39"/>
                  <a:pt x="1474" y="39"/>
                </a:cubicBezTo>
                <a:cubicBezTo>
                  <a:pt x="1457" y="34"/>
                  <a:pt x="1451" y="28"/>
                  <a:pt x="1457" y="22"/>
                </a:cubicBezTo>
                <a:cubicBezTo>
                  <a:pt x="1446" y="20"/>
                  <a:pt x="1439" y="19"/>
                  <a:pt x="1434" y="19"/>
                </a:cubicBezTo>
                <a:cubicBezTo>
                  <a:pt x="1419" y="19"/>
                  <a:pt x="1438" y="32"/>
                  <a:pt x="1428" y="32"/>
                </a:cubicBezTo>
                <a:cubicBezTo>
                  <a:pt x="1424" y="32"/>
                  <a:pt x="1415" y="29"/>
                  <a:pt x="1395" y="22"/>
                </a:cubicBezTo>
                <a:lnTo>
                  <a:pt x="1412" y="22"/>
                </a:lnTo>
                <a:cubicBezTo>
                  <a:pt x="1381" y="16"/>
                  <a:pt x="1350" y="14"/>
                  <a:pt x="1320" y="14"/>
                </a:cubicBezTo>
                <a:cubicBezTo>
                  <a:pt x="1272" y="14"/>
                  <a:pt x="1224" y="19"/>
                  <a:pt x="1177" y="22"/>
                </a:cubicBezTo>
                <a:cubicBezTo>
                  <a:pt x="1154" y="6"/>
                  <a:pt x="1244" y="11"/>
                  <a:pt x="12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2"/>
          <p:cNvSpPr txBox="1">
            <a:spLocks noGrp="1"/>
          </p:cNvSpPr>
          <p:nvPr>
            <p:ph type="title"/>
          </p:nvPr>
        </p:nvSpPr>
        <p:spPr>
          <a:xfrm>
            <a:off x="2825426" y="46731"/>
            <a:ext cx="3433865" cy="8919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Qué es?</a:t>
            </a:r>
          </a:p>
        </p:txBody>
      </p:sp>
      <p:pic>
        <p:nvPicPr>
          <p:cNvPr id="1026" name="Picture 2" descr="Cuánto tiempo hace falta para mejorar la escuela?">
            <a:extLst>
              <a:ext uri="{FF2B5EF4-FFF2-40B4-BE49-F238E27FC236}">
                <a16:creationId xmlns:a16="http://schemas.microsoft.com/office/drawing/2014/main" id="{4F34B209-D425-F5B7-EC2D-6AB974910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978">
            <a:off x="6979257" y="985188"/>
            <a:ext cx="1951030" cy="109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ducación: qué es, tipos, características e importancia">
            <a:extLst>
              <a:ext uri="{FF2B5EF4-FFF2-40B4-BE49-F238E27FC236}">
                <a16:creationId xmlns:a16="http://schemas.microsoft.com/office/drawing/2014/main" id="{41C7EADA-6B55-504B-C288-1C401E275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47" y="2171832"/>
            <a:ext cx="2253356" cy="112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usticia social en la educación | First 5 California">
            <a:extLst>
              <a:ext uri="{FF2B5EF4-FFF2-40B4-BE49-F238E27FC236}">
                <a16:creationId xmlns:a16="http://schemas.microsoft.com/office/drawing/2014/main" id="{8478FDFA-CD30-006C-271B-AF676F47C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4"/>
          <a:stretch/>
        </p:blipFill>
        <p:spPr bwMode="auto">
          <a:xfrm rot="20692368">
            <a:off x="7185991" y="3423162"/>
            <a:ext cx="1340148" cy="155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3"/>
          <p:cNvSpPr/>
          <p:nvPr/>
        </p:nvSpPr>
        <p:spPr>
          <a:xfrm>
            <a:off x="713107" y="4871205"/>
            <a:ext cx="152534" cy="198944"/>
          </a:xfrm>
          <a:custGeom>
            <a:avLst/>
            <a:gdLst/>
            <a:ahLst/>
            <a:cxnLst/>
            <a:rect l="l" t="t" r="r" b="b"/>
            <a:pathLst>
              <a:path w="1456" h="1899" extrusionOk="0">
                <a:moveTo>
                  <a:pt x="974" y="1"/>
                </a:moveTo>
                <a:cubicBezTo>
                  <a:pt x="799" y="1"/>
                  <a:pt x="623" y="73"/>
                  <a:pt x="494" y="171"/>
                </a:cubicBezTo>
                <a:cubicBezTo>
                  <a:pt x="136" y="443"/>
                  <a:pt x="0" y="962"/>
                  <a:pt x="182" y="1380"/>
                </a:cubicBezTo>
                <a:cubicBezTo>
                  <a:pt x="282" y="1596"/>
                  <a:pt x="459" y="1763"/>
                  <a:pt x="690" y="1848"/>
                </a:cubicBezTo>
                <a:cubicBezTo>
                  <a:pt x="786" y="1884"/>
                  <a:pt x="887" y="1899"/>
                  <a:pt x="993" y="1899"/>
                </a:cubicBezTo>
                <a:cubicBezTo>
                  <a:pt x="1134" y="1899"/>
                  <a:pt x="1270" y="1868"/>
                  <a:pt x="1395" y="1803"/>
                </a:cubicBezTo>
                <a:cubicBezTo>
                  <a:pt x="1441" y="1783"/>
                  <a:pt x="1456" y="1732"/>
                  <a:pt x="1436" y="1687"/>
                </a:cubicBezTo>
                <a:cubicBezTo>
                  <a:pt x="1422" y="1659"/>
                  <a:pt x="1393" y="1643"/>
                  <a:pt x="1361" y="1643"/>
                </a:cubicBezTo>
                <a:cubicBezTo>
                  <a:pt x="1347" y="1643"/>
                  <a:pt x="1333" y="1646"/>
                  <a:pt x="1320" y="1652"/>
                </a:cubicBezTo>
                <a:cubicBezTo>
                  <a:pt x="1218" y="1704"/>
                  <a:pt x="1104" y="1731"/>
                  <a:pt x="991" y="1731"/>
                </a:cubicBezTo>
                <a:cubicBezTo>
                  <a:pt x="908" y="1731"/>
                  <a:pt x="824" y="1717"/>
                  <a:pt x="746" y="1687"/>
                </a:cubicBezTo>
                <a:cubicBezTo>
                  <a:pt x="559" y="1622"/>
                  <a:pt x="413" y="1491"/>
                  <a:pt x="338" y="1309"/>
                </a:cubicBezTo>
                <a:cubicBezTo>
                  <a:pt x="187" y="972"/>
                  <a:pt x="303" y="529"/>
                  <a:pt x="600" y="302"/>
                </a:cubicBezTo>
                <a:cubicBezTo>
                  <a:pt x="703" y="224"/>
                  <a:pt x="842" y="169"/>
                  <a:pt x="974" y="169"/>
                </a:cubicBezTo>
                <a:cubicBezTo>
                  <a:pt x="1054" y="169"/>
                  <a:pt x="1132" y="189"/>
                  <a:pt x="1199" y="237"/>
                </a:cubicBezTo>
                <a:cubicBezTo>
                  <a:pt x="1213" y="249"/>
                  <a:pt x="1230" y="254"/>
                  <a:pt x="1247" y="254"/>
                </a:cubicBezTo>
                <a:cubicBezTo>
                  <a:pt x="1273" y="254"/>
                  <a:pt x="1300" y="241"/>
                  <a:pt x="1315" y="217"/>
                </a:cubicBezTo>
                <a:cubicBezTo>
                  <a:pt x="1345" y="181"/>
                  <a:pt x="1335" y="126"/>
                  <a:pt x="1295" y="101"/>
                </a:cubicBezTo>
                <a:cubicBezTo>
                  <a:pt x="1197" y="30"/>
                  <a:pt x="1086" y="1"/>
                  <a:pt x="9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43"/>
          <p:cNvSpPr/>
          <p:nvPr/>
        </p:nvSpPr>
        <p:spPr>
          <a:xfrm>
            <a:off x="2569742" y="4923707"/>
            <a:ext cx="186372" cy="221887"/>
          </a:xfrm>
          <a:custGeom>
            <a:avLst/>
            <a:gdLst/>
            <a:ahLst/>
            <a:cxnLst/>
            <a:rect l="l" t="t" r="r" b="b"/>
            <a:pathLst>
              <a:path w="1779" h="2118" extrusionOk="0">
                <a:moveTo>
                  <a:pt x="794" y="1"/>
                </a:moveTo>
                <a:cubicBezTo>
                  <a:pt x="761" y="1"/>
                  <a:pt x="731" y="23"/>
                  <a:pt x="716" y="53"/>
                </a:cubicBezTo>
                <a:cubicBezTo>
                  <a:pt x="595" y="365"/>
                  <a:pt x="484" y="683"/>
                  <a:pt x="389" y="1000"/>
                </a:cubicBezTo>
                <a:cubicBezTo>
                  <a:pt x="313" y="778"/>
                  <a:pt x="243" y="557"/>
                  <a:pt x="177" y="340"/>
                </a:cubicBezTo>
                <a:cubicBezTo>
                  <a:pt x="165" y="304"/>
                  <a:pt x="133" y="280"/>
                  <a:pt x="98" y="280"/>
                </a:cubicBezTo>
                <a:cubicBezTo>
                  <a:pt x="89" y="280"/>
                  <a:pt x="80" y="282"/>
                  <a:pt x="71" y="285"/>
                </a:cubicBezTo>
                <a:cubicBezTo>
                  <a:pt x="26" y="295"/>
                  <a:pt x="1" y="345"/>
                  <a:pt x="16" y="386"/>
                </a:cubicBezTo>
                <a:cubicBezTo>
                  <a:pt x="187" y="945"/>
                  <a:pt x="374" y="1509"/>
                  <a:pt x="575" y="2058"/>
                </a:cubicBezTo>
                <a:cubicBezTo>
                  <a:pt x="585" y="2093"/>
                  <a:pt x="620" y="2118"/>
                  <a:pt x="661" y="2118"/>
                </a:cubicBezTo>
                <a:lnTo>
                  <a:pt x="666" y="2118"/>
                </a:lnTo>
                <a:cubicBezTo>
                  <a:pt x="716" y="2113"/>
                  <a:pt x="751" y="2068"/>
                  <a:pt x="756" y="2027"/>
                </a:cubicBezTo>
                <a:cubicBezTo>
                  <a:pt x="766" y="1982"/>
                  <a:pt x="741" y="1942"/>
                  <a:pt x="701" y="1922"/>
                </a:cubicBezTo>
                <a:cubicBezTo>
                  <a:pt x="630" y="1715"/>
                  <a:pt x="555" y="1509"/>
                  <a:pt x="484" y="1297"/>
                </a:cubicBezTo>
                <a:lnTo>
                  <a:pt x="484" y="1297"/>
                </a:lnTo>
                <a:cubicBezTo>
                  <a:pt x="857" y="1342"/>
                  <a:pt x="1215" y="1443"/>
                  <a:pt x="1552" y="1609"/>
                </a:cubicBezTo>
                <a:cubicBezTo>
                  <a:pt x="1587" y="1630"/>
                  <a:pt x="1622" y="1635"/>
                  <a:pt x="1648" y="1635"/>
                </a:cubicBezTo>
                <a:cubicBezTo>
                  <a:pt x="1708" y="1635"/>
                  <a:pt x="1738" y="1599"/>
                  <a:pt x="1748" y="1584"/>
                </a:cubicBezTo>
                <a:cubicBezTo>
                  <a:pt x="1779" y="1544"/>
                  <a:pt x="1774" y="1489"/>
                  <a:pt x="1738" y="1453"/>
                </a:cubicBezTo>
                <a:cubicBezTo>
                  <a:pt x="1717" y="1432"/>
                  <a:pt x="1687" y="1418"/>
                  <a:pt x="1656" y="1418"/>
                </a:cubicBezTo>
                <a:cubicBezTo>
                  <a:pt x="1636" y="1418"/>
                  <a:pt x="1615" y="1424"/>
                  <a:pt x="1597" y="1438"/>
                </a:cubicBezTo>
                <a:cubicBezTo>
                  <a:pt x="1592" y="1438"/>
                  <a:pt x="1592" y="1438"/>
                  <a:pt x="1587" y="1443"/>
                </a:cubicBezTo>
                <a:cubicBezTo>
                  <a:pt x="1250" y="1282"/>
                  <a:pt x="892" y="1176"/>
                  <a:pt x="520" y="1131"/>
                </a:cubicBezTo>
                <a:cubicBezTo>
                  <a:pt x="625" y="788"/>
                  <a:pt x="741" y="446"/>
                  <a:pt x="872" y="114"/>
                </a:cubicBezTo>
                <a:cubicBezTo>
                  <a:pt x="892" y="73"/>
                  <a:pt x="872" y="23"/>
                  <a:pt x="827" y="8"/>
                </a:cubicBezTo>
                <a:cubicBezTo>
                  <a:pt x="816" y="3"/>
                  <a:pt x="805" y="1"/>
                  <a:pt x="7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3"/>
          <p:cNvSpPr/>
          <p:nvPr/>
        </p:nvSpPr>
        <p:spPr>
          <a:xfrm>
            <a:off x="1016463" y="4646145"/>
            <a:ext cx="4202475" cy="354900"/>
          </a:xfrm>
          <a:custGeom>
            <a:avLst/>
            <a:gdLst/>
            <a:ahLst/>
            <a:cxnLst/>
            <a:rect l="l" t="t" r="r" b="b"/>
            <a:pathLst>
              <a:path w="168099" h="14196" extrusionOk="0">
                <a:moveTo>
                  <a:pt x="0" y="14196"/>
                </a:moveTo>
                <a:cubicBezTo>
                  <a:pt x="9482" y="11843"/>
                  <a:pt x="39352" y="722"/>
                  <a:pt x="56889" y="80"/>
                </a:cubicBezTo>
                <a:cubicBezTo>
                  <a:pt x="74426" y="-562"/>
                  <a:pt x="90109" y="9633"/>
                  <a:pt x="105222" y="10346"/>
                </a:cubicBezTo>
                <a:cubicBezTo>
                  <a:pt x="120335" y="11059"/>
                  <a:pt x="137089" y="4643"/>
                  <a:pt x="147568" y="4358"/>
                </a:cubicBezTo>
                <a:cubicBezTo>
                  <a:pt x="158048" y="4073"/>
                  <a:pt x="164677" y="7922"/>
                  <a:pt x="168099" y="863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39" name="Google Shape;439;p43"/>
          <p:cNvGrpSpPr/>
          <p:nvPr/>
        </p:nvGrpSpPr>
        <p:grpSpPr>
          <a:xfrm>
            <a:off x="175220" y="3863250"/>
            <a:ext cx="1682485" cy="1607299"/>
            <a:chOff x="6980025" y="2607763"/>
            <a:chExt cx="293925" cy="280800"/>
          </a:xfrm>
        </p:grpSpPr>
        <p:sp>
          <p:nvSpPr>
            <p:cNvPr id="440" name="Google Shape;440;p43"/>
            <p:cNvSpPr/>
            <p:nvPr/>
          </p:nvSpPr>
          <p:spPr>
            <a:xfrm>
              <a:off x="6981300" y="2699563"/>
              <a:ext cx="292650" cy="188625"/>
            </a:xfrm>
            <a:custGeom>
              <a:avLst/>
              <a:gdLst/>
              <a:ahLst/>
              <a:cxnLst/>
              <a:rect l="l" t="t" r="r" b="b"/>
              <a:pathLst>
                <a:path w="11706" h="7545" extrusionOk="0">
                  <a:moveTo>
                    <a:pt x="4299" y="0"/>
                  </a:moveTo>
                  <a:cubicBezTo>
                    <a:pt x="4275" y="0"/>
                    <a:pt x="4252" y="1"/>
                    <a:pt x="4229" y="3"/>
                  </a:cubicBezTo>
                  <a:cubicBezTo>
                    <a:pt x="2857" y="36"/>
                    <a:pt x="1484" y="176"/>
                    <a:pt x="135" y="406"/>
                  </a:cubicBezTo>
                  <a:cubicBezTo>
                    <a:pt x="107" y="412"/>
                    <a:pt x="79" y="417"/>
                    <a:pt x="56" y="428"/>
                  </a:cubicBezTo>
                  <a:cubicBezTo>
                    <a:pt x="6" y="462"/>
                    <a:pt x="0" y="552"/>
                    <a:pt x="34" y="608"/>
                  </a:cubicBezTo>
                  <a:cubicBezTo>
                    <a:pt x="68" y="664"/>
                    <a:pt x="129" y="697"/>
                    <a:pt x="185" y="736"/>
                  </a:cubicBezTo>
                  <a:cubicBezTo>
                    <a:pt x="779" y="1128"/>
                    <a:pt x="1232" y="1868"/>
                    <a:pt x="1535" y="2501"/>
                  </a:cubicBezTo>
                  <a:cubicBezTo>
                    <a:pt x="1949" y="3357"/>
                    <a:pt x="2084" y="4276"/>
                    <a:pt x="2101" y="5211"/>
                  </a:cubicBezTo>
                  <a:cubicBezTo>
                    <a:pt x="2106" y="5474"/>
                    <a:pt x="2145" y="5833"/>
                    <a:pt x="2414" y="5956"/>
                  </a:cubicBezTo>
                  <a:cubicBezTo>
                    <a:pt x="2705" y="6085"/>
                    <a:pt x="3041" y="6068"/>
                    <a:pt x="3349" y="6096"/>
                  </a:cubicBezTo>
                  <a:cubicBezTo>
                    <a:pt x="3876" y="6135"/>
                    <a:pt x="4408" y="6146"/>
                    <a:pt x="4923" y="6270"/>
                  </a:cubicBezTo>
                  <a:cubicBezTo>
                    <a:pt x="5629" y="6438"/>
                    <a:pt x="6279" y="6813"/>
                    <a:pt x="6771" y="7339"/>
                  </a:cubicBezTo>
                  <a:cubicBezTo>
                    <a:pt x="6833" y="7401"/>
                    <a:pt x="6895" y="7468"/>
                    <a:pt x="6973" y="7507"/>
                  </a:cubicBezTo>
                  <a:cubicBezTo>
                    <a:pt x="7026" y="7534"/>
                    <a:pt x="7082" y="7545"/>
                    <a:pt x="7139" y="7545"/>
                  </a:cubicBezTo>
                  <a:cubicBezTo>
                    <a:pt x="7275" y="7545"/>
                    <a:pt x="7420" y="7483"/>
                    <a:pt x="7550" y="7423"/>
                  </a:cubicBezTo>
                  <a:cubicBezTo>
                    <a:pt x="8216" y="7115"/>
                    <a:pt x="8894" y="6835"/>
                    <a:pt x="9583" y="6589"/>
                  </a:cubicBezTo>
                  <a:cubicBezTo>
                    <a:pt x="9924" y="6466"/>
                    <a:pt x="10266" y="6354"/>
                    <a:pt x="10613" y="6247"/>
                  </a:cubicBezTo>
                  <a:cubicBezTo>
                    <a:pt x="10804" y="6191"/>
                    <a:pt x="11005" y="6141"/>
                    <a:pt x="11201" y="6074"/>
                  </a:cubicBezTo>
                  <a:cubicBezTo>
                    <a:pt x="11347" y="6023"/>
                    <a:pt x="11705" y="5956"/>
                    <a:pt x="11532" y="5771"/>
                  </a:cubicBezTo>
                  <a:cubicBezTo>
                    <a:pt x="11241" y="5452"/>
                    <a:pt x="10804" y="5200"/>
                    <a:pt x="10440" y="4970"/>
                  </a:cubicBezTo>
                  <a:cubicBezTo>
                    <a:pt x="9248" y="4235"/>
                    <a:pt x="7826" y="3772"/>
                    <a:pt x="6409" y="3772"/>
                  </a:cubicBezTo>
                  <a:cubicBezTo>
                    <a:pt x="6175" y="3772"/>
                    <a:pt x="5940" y="3785"/>
                    <a:pt x="5707" y="3811"/>
                  </a:cubicBezTo>
                  <a:cubicBezTo>
                    <a:pt x="5662" y="3811"/>
                    <a:pt x="5601" y="2949"/>
                    <a:pt x="5595" y="2870"/>
                  </a:cubicBezTo>
                  <a:cubicBezTo>
                    <a:pt x="5550" y="2523"/>
                    <a:pt x="5500" y="2176"/>
                    <a:pt x="5416" y="1834"/>
                  </a:cubicBezTo>
                  <a:cubicBezTo>
                    <a:pt x="5270" y="1235"/>
                    <a:pt x="5030" y="647"/>
                    <a:pt x="4638" y="171"/>
                  </a:cubicBezTo>
                  <a:cubicBezTo>
                    <a:pt x="4593" y="120"/>
                    <a:pt x="4542" y="64"/>
                    <a:pt x="4475" y="36"/>
                  </a:cubicBezTo>
                  <a:cubicBezTo>
                    <a:pt x="4422" y="8"/>
                    <a:pt x="4361" y="0"/>
                    <a:pt x="4299" y="0"/>
                  </a:cubicBezTo>
                  <a:close/>
                </a:path>
              </a:pathLst>
            </a:custGeom>
            <a:solidFill>
              <a:srgbClr val="BC42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3"/>
            <p:cNvSpPr/>
            <p:nvPr/>
          </p:nvSpPr>
          <p:spPr>
            <a:xfrm>
              <a:off x="6980025" y="2710763"/>
              <a:ext cx="291575" cy="177425"/>
            </a:xfrm>
            <a:custGeom>
              <a:avLst/>
              <a:gdLst/>
              <a:ahLst/>
              <a:cxnLst/>
              <a:rect l="l" t="t" r="r" b="b"/>
              <a:pathLst>
                <a:path w="11663" h="7097" extrusionOk="0">
                  <a:moveTo>
                    <a:pt x="132" y="1"/>
                  </a:moveTo>
                  <a:cubicBezTo>
                    <a:pt x="109" y="1"/>
                    <a:pt x="85" y="8"/>
                    <a:pt x="68" y="25"/>
                  </a:cubicBezTo>
                  <a:cubicBezTo>
                    <a:pt x="1" y="104"/>
                    <a:pt x="175" y="249"/>
                    <a:pt x="236" y="288"/>
                  </a:cubicBezTo>
                  <a:cubicBezTo>
                    <a:pt x="830" y="680"/>
                    <a:pt x="1283" y="1420"/>
                    <a:pt x="1586" y="2053"/>
                  </a:cubicBezTo>
                  <a:cubicBezTo>
                    <a:pt x="2000" y="2909"/>
                    <a:pt x="2135" y="3828"/>
                    <a:pt x="2152" y="4763"/>
                  </a:cubicBezTo>
                  <a:cubicBezTo>
                    <a:pt x="2157" y="5026"/>
                    <a:pt x="2196" y="5385"/>
                    <a:pt x="2465" y="5508"/>
                  </a:cubicBezTo>
                  <a:cubicBezTo>
                    <a:pt x="2756" y="5637"/>
                    <a:pt x="3092" y="5620"/>
                    <a:pt x="3400" y="5648"/>
                  </a:cubicBezTo>
                  <a:cubicBezTo>
                    <a:pt x="3927" y="5687"/>
                    <a:pt x="4459" y="5698"/>
                    <a:pt x="4974" y="5822"/>
                  </a:cubicBezTo>
                  <a:cubicBezTo>
                    <a:pt x="5680" y="5990"/>
                    <a:pt x="6330" y="6365"/>
                    <a:pt x="6822" y="6891"/>
                  </a:cubicBezTo>
                  <a:cubicBezTo>
                    <a:pt x="6884" y="6953"/>
                    <a:pt x="6946" y="7020"/>
                    <a:pt x="7024" y="7059"/>
                  </a:cubicBezTo>
                  <a:cubicBezTo>
                    <a:pt x="7077" y="7086"/>
                    <a:pt x="7133" y="7097"/>
                    <a:pt x="7190" y="7097"/>
                  </a:cubicBezTo>
                  <a:cubicBezTo>
                    <a:pt x="7326" y="7097"/>
                    <a:pt x="7471" y="7035"/>
                    <a:pt x="7601" y="6975"/>
                  </a:cubicBezTo>
                  <a:cubicBezTo>
                    <a:pt x="8267" y="6667"/>
                    <a:pt x="8945" y="6387"/>
                    <a:pt x="9634" y="6141"/>
                  </a:cubicBezTo>
                  <a:cubicBezTo>
                    <a:pt x="9975" y="6018"/>
                    <a:pt x="10317" y="5906"/>
                    <a:pt x="10664" y="5799"/>
                  </a:cubicBezTo>
                  <a:cubicBezTo>
                    <a:pt x="10855" y="5743"/>
                    <a:pt x="11056" y="5693"/>
                    <a:pt x="11252" y="5626"/>
                  </a:cubicBezTo>
                  <a:cubicBezTo>
                    <a:pt x="11348" y="5592"/>
                    <a:pt x="11482" y="5575"/>
                    <a:pt x="11566" y="5508"/>
                  </a:cubicBezTo>
                  <a:cubicBezTo>
                    <a:pt x="11663" y="5426"/>
                    <a:pt x="11613" y="5339"/>
                    <a:pt x="11511" y="5339"/>
                  </a:cubicBezTo>
                  <a:cubicBezTo>
                    <a:pt x="11495" y="5339"/>
                    <a:pt x="11478" y="5341"/>
                    <a:pt x="11460" y="5346"/>
                  </a:cubicBezTo>
                  <a:cubicBezTo>
                    <a:pt x="11387" y="5362"/>
                    <a:pt x="11314" y="5385"/>
                    <a:pt x="11241" y="5402"/>
                  </a:cubicBezTo>
                  <a:cubicBezTo>
                    <a:pt x="10452" y="5614"/>
                    <a:pt x="9695" y="5922"/>
                    <a:pt x="8939" y="6231"/>
                  </a:cubicBezTo>
                  <a:cubicBezTo>
                    <a:pt x="8559" y="6387"/>
                    <a:pt x="8178" y="6539"/>
                    <a:pt x="7791" y="6679"/>
                  </a:cubicBezTo>
                  <a:cubicBezTo>
                    <a:pt x="7634" y="6740"/>
                    <a:pt x="7416" y="6863"/>
                    <a:pt x="7248" y="6863"/>
                  </a:cubicBezTo>
                  <a:cubicBezTo>
                    <a:pt x="7245" y="6863"/>
                    <a:pt x="7243" y="6864"/>
                    <a:pt x="7240" y="6864"/>
                  </a:cubicBezTo>
                  <a:cubicBezTo>
                    <a:pt x="7070" y="6864"/>
                    <a:pt x="6922" y="6688"/>
                    <a:pt x="6817" y="6578"/>
                  </a:cubicBezTo>
                  <a:cubicBezTo>
                    <a:pt x="6262" y="5990"/>
                    <a:pt x="5461" y="5670"/>
                    <a:pt x="4655" y="5570"/>
                  </a:cubicBezTo>
                  <a:cubicBezTo>
                    <a:pt x="4325" y="5530"/>
                    <a:pt x="3994" y="5530"/>
                    <a:pt x="3664" y="5502"/>
                  </a:cubicBezTo>
                  <a:cubicBezTo>
                    <a:pt x="3417" y="5480"/>
                    <a:pt x="3171" y="5463"/>
                    <a:pt x="2930" y="5418"/>
                  </a:cubicBezTo>
                  <a:cubicBezTo>
                    <a:pt x="2723" y="5379"/>
                    <a:pt x="2471" y="5346"/>
                    <a:pt x="2409" y="5116"/>
                  </a:cubicBezTo>
                  <a:cubicBezTo>
                    <a:pt x="2292" y="4696"/>
                    <a:pt x="2364" y="4237"/>
                    <a:pt x="2308" y="3811"/>
                  </a:cubicBezTo>
                  <a:cubicBezTo>
                    <a:pt x="2146" y="2629"/>
                    <a:pt x="1681" y="1548"/>
                    <a:pt x="931" y="624"/>
                  </a:cubicBezTo>
                  <a:cubicBezTo>
                    <a:pt x="729" y="378"/>
                    <a:pt x="511" y="199"/>
                    <a:pt x="231" y="36"/>
                  </a:cubicBezTo>
                  <a:cubicBezTo>
                    <a:pt x="208" y="20"/>
                    <a:pt x="180" y="3"/>
                    <a:pt x="152" y="3"/>
                  </a:cubicBezTo>
                  <a:cubicBezTo>
                    <a:pt x="146" y="1"/>
                    <a:pt x="139" y="1"/>
                    <a:pt x="132" y="1"/>
                  </a:cubicBezTo>
                  <a:close/>
                </a:path>
              </a:pathLst>
            </a:custGeom>
            <a:solidFill>
              <a:srgbClr val="ED6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3"/>
            <p:cNvSpPr/>
            <p:nvPr/>
          </p:nvSpPr>
          <p:spPr>
            <a:xfrm>
              <a:off x="7154625" y="2844238"/>
              <a:ext cx="116975" cy="44325"/>
            </a:xfrm>
            <a:custGeom>
              <a:avLst/>
              <a:gdLst/>
              <a:ahLst/>
              <a:cxnLst/>
              <a:rect l="l" t="t" r="r" b="b"/>
              <a:pathLst>
                <a:path w="4679" h="1773" extrusionOk="0">
                  <a:moveTo>
                    <a:pt x="4527" y="0"/>
                  </a:moveTo>
                  <a:cubicBezTo>
                    <a:pt x="4511" y="0"/>
                    <a:pt x="4494" y="2"/>
                    <a:pt x="4476" y="7"/>
                  </a:cubicBezTo>
                  <a:cubicBezTo>
                    <a:pt x="4403" y="23"/>
                    <a:pt x="4330" y="46"/>
                    <a:pt x="4257" y="63"/>
                  </a:cubicBezTo>
                  <a:cubicBezTo>
                    <a:pt x="3468" y="275"/>
                    <a:pt x="2711" y="583"/>
                    <a:pt x="1955" y="892"/>
                  </a:cubicBezTo>
                  <a:cubicBezTo>
                    <a:pt x="1575" y="1048"/>
                    <a:pt x="1194" y="1200"/>
                    <a:pt x="807" y="1340"/>
                  </a:cubicBezTo>
                  <a:cubicBezTo>
                    <a:pt x="751" y="1363"/>
                    <a:pt x="398" y="1542"/>
                    <a:pt x="257" y="1542"/>
                  </a:cubicBezTo>
                  <a:cubicBezTo>
                    <a:pt x="229" y="1542"/>
                    <a:pt x="210" y="1535"/>
                    <a:pt x="202" y="1519"/>
                  </a:cubicBezTo>
                  <a:lnTo>
                    <a:pt x="202" y="1519"/>
                  </a:lnTo>
                  <a:cubicBezTo>
                    <a:pt x="225" y="1569"/>
                    <a:pt x="202" y="1636"/>
                    <a:pt x="158" y="1670"/>
                  </a:cubicBezTo>
                  <a:cubicBezTo>
                    <a:pt x="122" y="1696"/>
                    <a:pt x="77" y="1705"/>
                    <a:pt x="35" y="1705"/>
                  </a:cubicBezTo>
                  <a:cubicBezTo>
                    <a:pt x="23" y="1705"/>
                    <a:pt x="12" y="1705"/>
                    <a:pt x="1" y="1704"/>
                  </a:cubicBezTo>
                  <a:lnTo>
                    <a:pt x="1" y="1704"/>
                  </a:lnTo>
                  <a:cubicBezTo>
                    <a:pt x="34" y="1754"/>
                    <a:pt x="93" y="1772"/>
                    <a:pt x="162" y="1772"/>
                  </a:cubicBezTo>
                  <a:cubicBezTo>
                    <a:pt x="318" y="1772"/>
                    <a:pt x="528" y="1679"/>
                    <a:pt x="617" y="1636"/>
                  </a:cubicBezTo>
                  <a:cubicBezTo>
                    <a:pt x="1283" y="1328"/>
                    <a:pt x="1961" y="1048"/>
                    <a:pt x="2650" y="802"/>
                  </a:cubicBezTo>
                  <a:cubicBezTo>
                    <a:pt x="2991" y="679"/>
                    <a:pt x="3333" y="567"/>
                    <a:pt x="3680" y="460"/>
                  </a:cubicBezTo>
                  <a:cubicBezTo>
                    <a:pt x="3871" y="404"/>
                    <a:pt x="4072" y="354"/>
                    <a:pt x="4268" y="287"/>
                  </a:cubicBezTo>
                  <a:cubicBezTo>
                    <a:pt x="4364" y="253"/>
                    <a:pt x="4498" y="236"/>
                    <a:pt x="4582" y="169"/>
                  </a:cubicBezTo>
                  <a:cubicBezTo>
                    <a:pt x="4679" y="87"/>
                    <a:pt x="4629" y="0"/>
                    <a:pt x="4527" y="0"/>
                  </a:cubicBezTo>
                  <a:close/>
                </a:path>
              </a:pathLst>
            </a:custGeom>
            <a:solidFill>
              <a:srgbClr val="FF6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3"/>
            <p:cNvSpPr/>
            <p:nvPr/>
          </p:nvSpPr>
          <p:spPr>
            <a:xfrm>
              <a:off x="6990675" y="2688663"/>
              <a:ext cx="276975" cy="190475"/>
            </a:xfrm>
            <a:custGeom>
              <a:avLst/>
              <a:gdLst/>
              <a:ahLst/>
              <a:cxnLst/>
              <a:rect l="l" t="t" r="r" b="b"/>
              <a:pathLst>
                <a:path w="11079" h="7619" extrusionOk="0">
                  <a:moveTo>
                    <a:pt x="2778" y="0"/>
                  </a:moveTo>
                  <a:cubicBezTo>
                    <a:pt x="2705" y="0"/>
                    <a:pt x="2633" y="1"/>
                    <a:pt x="2560" y="2"/>
                  </a:cubicBezTo>
                  <a:cubicBezTo>
                    <a:pt x="1815" y="19"/>
                    <a:pt x="1098" y="119"/>
                    <a:pt x="370" y="231"/>
                  </a:cubicBezTo>
                  <a:cubicBezTo>
                    <a:pt x="471" y="265"/>
                    <a:pt x="577" y="299"/>
                    <a:pt x="678" y="332"/>
                  </a:cubicBezTo>
                  <a:lnTo>
                    <a:pt x="236" y="416"/>
                  </a:lnTo>
                  <a:lnTo>
                    <a:pt x="689" y="590"/>
                  </a:lnTo>
                  <a:cubicBezTo>
                    <a:pt x="544" y="629"/>
                    <a:pt x="398" y="651"/>
                    <a:pt x="247" y="657"/>
                  </a:cubicBezTo>
                  <a:lnTo>
                    <a:pt x="477" y="803"/>
                  </a:lnTo>
                  <a:cubicBezTo>
                    <a:pt x="460" y="802"/>
                    <a:pt x="444" y="802"/>
                    <a:pt x="428" y="802"/>
                  </a:cubicBezTo>
                  <a:cubicBezTo>
                    <a:pt x="283" y="802"/>
                    <a:pt x="142" y="824"/>
                    <a:pt x="1" y="864"/>
                  </a:cubicBezTo>
                  <a:cubicBezTo>
                    <a:pt x="281" y="982"/>
                    <a:pt x="471" y="1133"/>
                    <a:pt x="673" y="1363"/>
                  </a:cubicBezTo>
                  <a:cubicBezTo>
                    <a:pt x="1115" y="1861"/>
                    <a:pt x="1468" y="2444"/>
                    <a:pt x="1714" y="3065"/>
                  </a:cubicBezTo>
                  <a:cubicBezTo>
                    <a:pt x="1966" y="3693"/>
                    <a:pt x="2028" y="4404"/>
                    <a:pt x="2078" y="5076"/>
                  </a:cubicBezTo>
                  <a:cubicBezTo>
                    <a:pt x="2095" y="5289"/>
                    <a:pt x="2011" y="6017"/>
                    <a:pt x="2263" y="6118"/>
                  </a:cubicBezTo>
                  <a:cubicBezTo>
                    <a:pt x="2343" y="6151"/>
                    <a:pt x="2397" y="6160"/>
                    <a:pt x="2458" y="6160"/>
                  </a:cubicBezTo>
                  <a:cubicBezTo>
                    <a:pt x="2500" y="6160"/>
                    <a:pt x="2545" y="6156"/>
                    <a:pt x="2605" y="6151"/>
                  </a:cubicBezTo>
                  <a:cubicBezTo>
                    <a:pt x="2845" y="6128"/>
                    <a:pt x="3088" y="6116"/>
                    <a:pt x="3330" y="6116"/>
                  </a:cubicBezTo>
                  <a:cubicBezTo>
                    <a:pt x="3859" y="6116"/>
                    <a:pt x="4388" y="6175"/>
                    <a:pt x="4895" y="6314"/>
                  </a:cubicBezTo>
                  <a:cubicBezTo>
                    <a:pt x="5629" y="6515"/>
                    <a:pt x="6340" y="7042"/>
                    <a:pt x="6828" y="7619"/>
                  </a:cubicBezTo>
                  <a:cubicBezTo>
                    <a:pt x="8217" y="6991"/>
                    <a:pt x="9628" y="6409"/>
                    <a:pt x="11050" y="5866"/>
                  </a:cubicBezTo>
                  <a:cubicBezTo>
                    <a:pt x="11017" y="5854"/>
                    <a:pt x="10978" y="5843"/>
                    <a:pt x="10938" y="5826"/>
                  </a:cubicBezTo>
                  <a:cubicBezTo>
                    <a:pt x="10989" y="5787"/>
                    <a:pt x="11034" y="5748"/>
                    <a:pt x="11078" y="5709"/>
                  </a:cubicBezTo>
                  <a:cubicBezTo>
                    <a:pt x="11000" y="5591"/>
                    <a:pt x="10860" y="5507"/>
                    <a:pt x="10714" y="5490"/>
                  </a:cubicBezTo>
                  <a:cubicBezTo>
                    <a:pt x="10798" y="5429"/>
                    <a:pt x="10877" y="5373"/>
                    <a:pt x="10961" y="5311"/>
                  </a:cubicBezTo>
                  <a:cubicBezTo>
                    <a:pt x="10479" y="5110"/>
                    <a:pt x="10098" y="4740"/>
                    <a:pt x="9661" y="4454"/>
                  </a:cubicBezTo>
                  <a:cubicBezTo>
                    <a:pt x="9014" y="4030"/>
                    <a:pt x="8242" y="3811"/>
                    <a:pt x="7470" y="3811"/>
                  </a:cubicBezTo>
                  <a:cubicBezTo>
                    <a:pt x="7040" y="3811"/>
                    <a:pt x="6609" y="3879"/>
                    <a:pt x="6200" y="4017"/>
                  </a:cubicBezTo>
                  <a:cubicBezTo>
                    <a:pt x="6402" y="3373"/>
                    <a:pt x="6312" y="2628"/>
                    <a:pt x="6128" y="1984"/>
                  </a:cubicBezTo>
                  <a:cubicBezTo>
                    <a:pt x="5943" y="1329"/>
                    <a:pt x="5607" y="663"/>
                    <a:pt x="5136" y="164"/>
                  </a:cubicBezTo>
                  <a:cubicBezTo>
                    <a:pt x="5114" y="147"/>
                    <a:pt x="5097" y="131"/>
                    <a:pt x="5075" y="119"/>
                  </a:cubicBezTo>
                  <a:cubicBezTo>
                    <a:pt x="5047" y="103"/>
                    <a:pt x="5007" y="97"/>
                    <a:pt x="4974" y="97"/>
                  </a:cubicBezTo>
                  <a:cubicBezTo>
                    <a:pt x="4929" y="91"/>
                    <a:pt x="4879" y="91"/>
                    <a:pt x="4828" y="86"/>
                  </a:cubicBezTo>
                  <a:cubicBezTo>
                    <a:pt x="4145" y="45"/>
                    <a:pt x="3461" y="0"/>
                    <a:pt x="2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3"/>
            <p:cNvSpPr/>
            <p:nvPr/>
          </p:nvSpPr>
          <p:spPr>
            <a:xfrm>
              <a:off x="6990675" y="2688663"/>
              <a:ext cx="157950" cy="153100"/>
            </a:xfrm>
            <a:custGeom>
              <a:avLst/>
              <a:gdLst/>
              <a:ahLst/>
              <a:cxnLst/>
              <a:rect l="l" t="t" r="r" b="b"/>
              <a:pathLst>
                <a:path w="6318" h="6124" extrusionOk="0">
                  <a:moveTo>
                    <a:pt x="2778" y="0"/>
                  </a:moveTo>
                  <a:cubicBezTo>
                    <a:pt x="2705" y="0"/>
                    <a:pt x="2633" y="1"/>
                    <a:pt x="2560" y="2"/>
                  </a:cubicBezTo>
                  <a:cubicBezTo>
                    <a:pt x="1815" y="19"/>
                    <a:pt x="1098" y="119"/>
                    <a:pt x="370" y="231"/>
                  </a:cubicBezTo>
                  <a:cubicBezTo>
                    <a:pt x="471" y="265"/>
                    <a:pt x="577" y="299"/>
                    <a:pt x="678" y="332"/>
                  </a:cubicBezTo>
                  <a:lnTo>
                    <a:pt x="236" y="416"/>
                  </a:lnTo>
                  <a:lnTo>
                    <a:pt x="689" y="590"/>
                  </a:lnTo>
                  <a:cubicBezTo>
                    <a:pt x="544" y="629"/>
                    <a:pt x="398" y="651"/>
                    <a:pt x="247" y="657"/>
                  </a:cubicBezTo>
                  <a:lnTo>
                    <a:pt x="477" y="803"/>
                  </a:lnTo>
                  <a:cubicBezTo>
                    <a:pt x="460" y="802"/>
                    <a:pt x="444" y="802"/>
                    <a:pt x="428" y="802"/>
                  </a:cubicBezTo>
                  <a:cubicBezTo>
                    <a:pt x="283" y="802"/>
                    <a:pt x="142" y="824"/>
                    <a:pt x="1" y="864"/>
                  </a:cubicBezTo>
                  <a:cubicBezTo>
                    <a:pt x="281" y="982"/>
                    <a:pt x="471" y="1133"/>
                    <a:pt x="673" y="1363"/>
                  </a:cubicBezTo>
                  <a:cubicBezTo>
                    <a:pt x="1115" y="1861"/>
                    <a:pt x="1468" y="2444"/>
                    <a:pt x="1714" y="3065"/>
                  </a:cubicBezTo>
                  <a:cubicBezTo>
                    <a:pt x="1966" y="3693"/>
                    <a:pt x="2028" y="4404"/>
                    <a:pt x="2078" y="5076"/>
                  </a:cubicBezTo>
                  <a:cubicBezTo>
                    <a:pt x="2095" y="5261"/>
                    <a:pt x="2073" y="5451"/>
                    <a:pt x="2084" y="5636"/>
                  </a:cubicBezTo>
                  <a:cubicBezTo>
                    <a:pt x="2090" y="5737"/>
                    <a:pt x="2095" y="5843"/>
                    <a:pt x="2129" y="5938"/>
                  </a:cubicBezTo>
                  <a:cubicBezTo>
                    <a:pt x="2157" y="6017"/>
                    <a:pt x="2224" y="6084"/>
                    <a:pt x="2291" y="6123"/>
                  </a:cubicBezTo>
                  <a:cubicBezTo>
                    <a:pt x="2297" y="6022"/>
                    <a:pt x="2358" y="5933"/>
                    <a:pt x="2420" y="5849"/>
                  </a:cubicBezTo>
                  <a:cubicBezTo>
                    <a:pt x="3271" y="4729"/>
                    <a:pt x="4761" y="4465"/>
                    <a:pt x="6027" y="4068"/>
                  </a:cubicBezTo>
                  <a:cubicBezTo>
                    <a:pt x="6083" y="4051"/>
                    <a:pt x="6167" y="4051"/>
                    <a:pt x="6189" y="3989"/>
                  </a:cubicBezTo>
                  <a:cubicBezTo>
                    <a:pt x="6262" y="3782"/>
                    <a:pt x="6318" y="3379"/>
                    <a:pt x="6312" y="3172"/>
                  </a:cubicBezTo>
                  <a:cubicBezTo>
                    <a:pt x="6307" y="2768"/>
                    <a:pt x="6240" y="2371"/>
                    <a:pt x="6128" y="1984"/>
                  </a:cubicBezTo>
                  <a:cubicBezTo>
                    <a:pt x="5943" y="1329"/>
                    <a:pt x="5607" y="663"/>
                    <a:pt x="5136" y="164"/>
                  </a:cubicBezTo>
                  <a:cubicBezTo>
                    <a:pt x="5114" y="147"/>
                    <a:pt x="5097" y="131"/>
                    <a:pt x="5075" y="119"/>
                  </a:cubicBezTo>
                  <a:cubicBezTo>
                    <a:pt x="5047" y="103"/>
                    <a:pt x="5007" y="97"/>
                    <a:pt x="4974" y="97"/>
                  </a:cubicBezTo>
                  <a:cubicBezTo>
                    <a:pt x="4929" y="91"/>
                    <a:pt x="4879" y="91"/>
                    <a:pt x="4828" y="86"/>
                  </a:cubicBezTo>
                  <a:cubicBezTo>
                    <a:pt x="4145" y="45"/>
                    <a:pt x="3461" y="0"/>
                    <a:pt x="2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3"/>
            <p:cNvSpPr/>
            <p:nvPr/>
          </p:nvSpPr>
          <p:spPr>
            <a:xfrm>
              <a:off x="6990675" y="2694413"/>
              <a:ext cx="276975" cy="184725"/>
            </a:xfrm>
            <a:custGeom>
              <a:avLst/>
              <a:gdLst/>
              <a:ahLst/>
              <a:cxnLst/>
              <a:rect l="l" t="t" r="r" b="b"/>
              <a:pathLst>
                <a:path w="11079" h="7389" extrusionOk="0">
                  <a:moveTo>
                    <a:pt x="403" y="1"/>
                  </a:moveTo>
                  <a:cubicBezTo>
                    <a:pt x="390" y="1"/>
                    <a:pt x="378" y="1"/>
                    <a:pt x="365" y="1"/>
                  </a:cubicBezTo>
                  <a:cubicBezTo>
                    <a:pt x="426" y="29"/>
                    <a:pt x="493" y="46"/>
                    <a:pt x="561" y="63"/>
                  </a:cubicBezTo>
                  <a:cubicBezTo>
                    <a:pt x="583" y="69"/>
                    <a:pt x="656" y="102"/>
                    <a:pt x="678" y="102"/>
                  </a:cubicBezTo>
                  <a:lnTo>
                    <a:pt x="236" y="186"/>
                  </a:lnTo>
                  <a:lnTo>
                    <a:pt x="689" y="360"/>
                  </a:lnTo>
                  <a:cubicBezTo>
                    <a:pt x="544" y="399"/>
                    <a:pt x="398" y="421"/>
                    <a:pt x="247" y="427"/>
                  </a:cubicBezTo>
                  <a:cubicBezTo>
                    <a:pt x="320" y="472"/>
                    <a:pt x="398" y="522"/>
                    <a:pt x="477" y="573"/>
                  </a:cubicBezTo>
                  <a:cubicBezTo>
                    <a:pt x="460" y="572"/>
                    <a:pt x="444" y="572"/>
                    <a:pt x="428" y="572"/>
                  </a:cubicBezTo>
                  <a:cubicBezTo>
                    <a:pt x="283" y="572"/>
                    <a:pt x="142" y="594"/>
                    <a:pt x="1" y="634"/>
                  </a:cubicBezTo>
                  <a:cubicBezTo>
                    <a:pt x="281" y="752"/>
                    <a:pt x="471" y="903"/>
                    <a:pt x="673" y="1133"/>
                  </a:cubicBezTo>
                  <a:cubicBezTo>
                    <a:pt x="1115" y="1631"/>
                    <a:pt x="1468" y="2214"/>
                    <a:pt x="1714" y="2835"/>
                  </a:cubicBezTo>
                  <a:cubicBezTo>
                    <a:pt x="1966" y="3463"/>
                    <a:pt x="2028" y="4174"/>
                    <a:pt x="2078" y="4846"/>
                  </a:cubicBezTo>
                  <a:cubicBezTo>
                    <a:pt x="2095" y="5059"/>
                    <a:pt x="2011" y="5787"/>
                    <a:pt x="2263" y="5888"/>
                  </a:cubicBezTo>
                  <a:cubicBezTo>
                    <a:pt x="2343" y="5921"/>
                    <a:pt x="2397" y="5930"/>
                    <a:pt x="2458" y="5930"/>
                  </a:cubicBezTo>
                  <a:cubicBezTo>
                    <a:pt x="2500" y="5930"/>
                    <a:pt x="2545" y="5926"/>
                    <a:pt x="2605" y="5921"/>
                  </a:cubicBezTo>
                  <a:cubicBezTo>
                    <a:pt x="2845" y="5898"/>
                    <a:pt x="3088" y="5886"/>
                    <a:pt x="3330" y="5886"/>
                  </a:cubicBezTo>
                  <a:cubicBezTo>
                    <a:pt x="3859" y="5886"/>
                    <a:pt x="4388" y="5945"/>
                    <a:pt x="4895" y="6084"/>
                  </a:cubicBezTo>
                  <a:cubicBezTo>
                    <a:pt x="5629" y="6285"/>
                    <a:pt x="6340" y="6812"/>
                    <a:pt x="6828" y="7389"/>
                  </a:cubicBezTo>
                  <a:cubicBezTo>
                    <a:pt x="8217" y="6761"/>
                    <a:pt x="9628" y="6179"/>
                    <a:pt x="11050" y="5636"/>
                  </a:cubicBezTo>
                  <a:cubicBezTo>
                    <a:pt x="11017" y="5624"/>
                    <a:pt x="10978" y="5613"/>
                    <a:pt x="10938" y="5596"/>
                  </a:cubicBezTo>
                  <a:cubicBezTo>
                    <a:pt x="10989" y="5557"/>
                    <a:pt x="11034" y="5518"/>
                    <a:pt x="11078" y="5479"/>
                  </a:cubicBezTo>
                  <a:cubicBezTo>
                    <a:pt x="11028" y="5406"/>
                    <a:pt x="10950" y="5333"/>
                    <a:pt x="10866" y="5300"/>
                  </a:cubicBezTo>
                  <a:cubicBezTo>
                    <a:pt x="10821" y="5288"/>
                    <a:pt x="10770" y="5266"/>
                    <a:pt x="10720" y="5255"/>
                  </a:cubicBezTo>
                  <a:cubicBezTo>
                    <a:pt x="10798" y="5204"/>
                    <a:pt x="10877" y="5148"/>
                    <a:pt x="10950" y="5087"/>
                  </a:cubicBezTo>
                  <a:lnTo>
                    <a:pt x="10950" y="5087"/>
                  </a:lnTo>
                  <a:cubicBezTo>
                    <a:pt x="10345" y="5221"/>
                    <a:pt x="9757" y="5423"/>
                    <a:pt x="9146" y="5552"/>
                  </a:cubicBezTo>
                  <a:cubicBezTo>
                    <a:pt x="8558" y="5669"/>
                    <a:pt x="7959" y="5776"/>
                    <a:pt x="7393" y="5983"/>
                  </a:cubicBezTo>
                  <a:cubicBezTo>
                    <a:pt x="7248" y="6033"/>
                    <a:pt x="7108" y="6095"/>
                    <a:pt x="6984" y="6184"/>
                  </a:cubicBezTo>
                  <a:cubicBezTo>
                    <a:pt x="6138" y="5476"/>
                    <a:pt x="5015" y="5057"/>
                    <a:pt x="3904" y="5057"/>
                  </a:cubicBezTo>
                  <a:cubicBezTo>
                    <a:pt x="3750" y="5057"/>
                    <a:pt x="3597" y="5065"/>
                    <a:pt x="3445" y="5081"/>
                  </a:cubicBezTo>
                  <a:cubicBezTo>
                    <a:pt x="3058" y="5120"/>
                    <a:pt x="2689" y="5277"/>
                    <a:pt x="2470" y="5613"/>
                  </a:cubicBezTo>
                  <a:cubicBezTo>
                    <a:pt x="2756" y="5171"/>
                    <a:pt x="2778" y="4605"/>
                    <a:pt x="2756" y="4079"/>
                  </a:cubicBezTo>
                  <a:cubicBezTo>
                    <a:pt x="2722" y="3351"/>
                    <a:pt x="2616" y="2623"/>
                    <a:pt x="2347" y="1945"/>
                  </a:cubicBezTo>
                  <a:cubicBezTo>
                    <a:pt x="2168" y="1502"/>
                    <a:pt x="1922" y="1088"/>
                    <a:pt x="1602" y="741"/>
                  </a:cubicBezTo>
                  <a:cubicBezTo>
                    <a:pt x="1434" y="562"/>
                    <a:pt x="1261" y="388"/>
                    <a:pt x="1059" y="242"/>
                  </a:cubicBezTo>
                  <a:cubicBezTo>
                    <a:pt x="953" y="169"/>
                    <a:pt x="846" y="108"/>
                    <a:pt x="723" y="63"/>
                  </a:cubicBezTo>
                  <a:cubicBezTo>
                    <a:pt x="617" y="23"/>
                    <a:pt x="516" y="1"/>
                    <a:pt x="403" y="1"/>
                  </a:cubicBezTo>
                  <a:close/>
                </a:path>
              </a:pathLst>
            </a:custGeom>
            <a:solidFill>
              <a:srgbClr val="F9D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3"/>
            <p:cNvSpPr/>
            <p:nvPr/>
          </p:nvSpPr>
          <p:spPr>
            <a:xfrm>
              <a:off x="7161075" y="2821563"/>
              <a:ext cx="106575" cy="57575"/>
            </a:xfrm>
            <a:custGeom>
              <a:avLst/>
              <a:gdLst/>
              <a:ahLst/>
              <a:cxnLst/>
              <a:rect l="l" t="t" r="r" b="b"/>
              <a:pathLst>
                <a:path w="4263" h="2303" extrusionOk="0">
                  <a:moveTo>
                    <a:pt x="4134" y="1"/>
                  </a:moveTo>
                  <a:cubicBezTo>
                    <a:pt x="3529" y="135"/>
                    <a:pt x="2941" y="337"/>
                    <a:pt x="2330" y="466"/>
                  </a:cubicBezTo>
                  <a:cubicBezTo>
                    <a:pt x="1742" y="583"/>
                    <a:pt x="1143" y="690"/>
                    <a:pt x="577" y="897"/>
                  </a:cubicBezTo>
                  <a:cubicBezTo>
                    <a:pt x="404" y="958"/>
                    <a:pt x="152" y="1020"/>
                    <a:pt x="135" y="1233"/>
                  </a:cubicBezTo>
                  <a:cubicBezTo>
                    <a:pt x="118" y="1418"/>
                    <a:pt x="101" y="1603"/>
                    <a:pt x="79" y="1782"/>
                  </a:cubicBezTo>
                  <a:cubicBezTo>
                    <a:pt x="68" y="1877"/>
                    <a:pt x="56" y="1967"/>
                    <a:pt x="45" y="2056"/>
                  </a:cubicBezTo>
                  <a:cubicBezTo>
                    <a:pt x="40" y="2101"/>
                    <a:pt x="34" y="2146"/>
                    <a:pt x="23" y="2191"/>
                  </a:cubicBezTo>
                  <a:cubicBezTo>
                    <a:pt x="23" y="2219"/>
                    <a:pt x="0" y="2280"/>
                    <a:pt x="12" y="2303"/>
                  </a:cubicBezTo>
                  <a:cubicBezTo>
                    <a:pt x="286" y="2191"/>
                    <a:pt x="544" y="2062"/>
                    <a:pt x="812" y="1944"/>
                  </a:cubicBezTo>
                  <a:cubicBezTo>
                    <a:pt x="1109" y="1815"/>
                    <a:pt x="1412" y="1687"/>
                    <a:pt x="1714" y="1558"/>
                  </a:cubicBezTo>
                  <a:cubicBezTo>
                    <a:pt x="2319" y="1306"/>
                    <a:pt x="2930" y="1059"/>
                    <a:pt x="3540" y="818"/>
                  </a:cubicBezTo>
                  <a:cubicBezTo>
                    <a:pt x="3770" y="729"/>
                    <a:pt x="4005" y="639"/>
                    <a:pt x="4234" y="550"/>
                  </a:cubicBezTo>
                  <a:cubicBezTo>
                    <a:pt x="4201" y="538"/>
                    <a:pt x="4162" y="527"/>
                    <a:pt x="4122" y="510"/>
                  </a:cubicBezTo>
                  <a:cubicBezTo>
                    <a:pt x="4173" y="471"/>
                    <a:pt x="4218" y="432"/>
                    <a:pt x="4262" y="393"/>
                  </a:cubicBezTo>
                  <a:cubicBezTo>
                    <a:pt x="4212" y="320"/>
                    <a:pt x="4134" y="247"/>
                    <a:pt x="4050" y="214"/>
                  </a:cubicBezTo>
                  <a:cubicBezTo>
                    <a:pt x="4005" y="202"/>
                    <a:pt x="3954" y="180"/>
                    <a:pt x="3904" y="169"/>
                  </a:cubicBezTo>
                  <a:cubicBezTo>
                    <a:pt x="3982" y="118"/>
                    <a:pt x="4061" y="62"/>
                    <a:pt x="4134" y="1"/>
                  </a:cubicBezTo>
                  <a:close/>
                </a:path>
              </a:pathLst>
            </a:custGeom>
            <a:solidFill>
              <a:srgbClr val="F9D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3"/>
            <p:cNvSpPr/>
            <p:nvPr/>
          </p:nvSpPr>
          <p:spPr>
            <a:xfrm>
              <a:off x="7001600" y="2701438"/>
              <a:ext cx="49875" cy="72125"/>
            </a:xfrm>
            <a:custGeom>
              <a:avLst/>
              <a:gdLst/>
              <a:ahLst/>
              <a:cxnLst/>
              <a:rect l="l" t="t" r="r" b="b"/>
              <a:pathLst>
                <a:path w="1995" h="2885" extrusionOk="0">
                  <a:moveTo>
                    <a:pt x="0" y="0"/>
                  </a:moveTo>
                  <a:cubicBezTo>
                    <a:pt x="146" y="40"/>
                    <a:pt x="286" y="101"/>
                    <a:pt x="415" y="185"/>
                  </a:cubicBezTo>
                  <a:cubicBezTo>
                    <a:pt x="538" y="269"/>
                    <a:pt x="656" y="370"/>
                    <a:pt x="756" y="482"/>
                  </a:cubicBezTo>
                  <a:cubicBezTo>
                    <a:pt x="964" y="701"/>
                    <a:pt x="1165" y="936"/>
                    <a:pt x="1322" y="1193"/>
                  </a:cubicBezTo>
                  <a:cubicBezTo>
                    <a:pt x="1485" y="1451"/>
                    <a:pt x="1625" y="1725"/>
                    <a:pt x="1737" y="2005"/>
                  </a:cubicBezTo>
                  <a:cubicBezTo>
                    <a:pt x="1793" y="2145"/>
                    <a:pt x="1843" y="2291"/>
                    <a:pt x="1882" y="2437"/>
                  </a:cubicBezTo>
                  <a:cubicBezTo>
                    <a:pt x="1927" y="2582"/>
                    <a:pt x="1961" y="2734"/>
                    <a:pt x="1994" y="2885"/>
                  </a:cubicBezTo>
                  <a:cubicBezTo>
                    <a:pt x="1983" y="2734"/>
                    <a:pt x="1955" y="2577"/>
                    <a:pt x="1927" y="2426"/>
                  </a:cubicBezTo>
                  <a:cubicBezTo>
                    <a:pt x="1893" y="2274"/>
                    <a:pt x="1854" y="2129"/>
                    <a:pt x="1804" y="1983"/>
                  </a:cubicBezTo>
                  <a:cubicBezTo>
                    <a:pt x="1703" y="1686"/>
                    <a:pt x="1569" y="1406"/>
                    <a:pt x="1401" y="1143"/>
                  </a:cubicBezTo>
                  <a:cubicBezTo>
                    <a:pt x="1238" y="880"/>
                    <a:pt x="1031" y="645"/>
                    <a:pt x="807" y="432"/>
                  </a:cubicBezTo>
                  <a:cubicBezTo>
                    <a:pt x="695" y="325"/>
                    <a:pt x="572" y="224"/>
                    <a:pt x="437" y="146"/>
                  </a:cubicBezTo>
                  <a:cubicBezTo>
                    <a:pt x="303" y="73"/>
                    <a:pt x="152" y="17"/>
                    <a:pt x="0" y="0"/>
                  </a:cubicBezTo>
                  <a:close/>
                </a:path>
              </a:pathLst>
            </a:custGeom>
            <a:solidFill>
              <a:srgbClr val="E0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3"/>
            <p:cNvSpPr/>
            <p:nvPr/>
          </p:nvSpPr>
          <p:spPr>
            <a:xfrm>
              <a:off x="7000900" y="2708863"/>
              <a:ext cx="53225" cy="124775"/>
            </a:xfrm>
            <a:custGeom>
              <a:avLst/>
              <a:gdLst/>
              <a:ahLst/>
              <a:cxnLst/>
              <a:rect l="l" t="t" r="r" b="b"/>
              <a:pathLst>
                <a:path w="2129" h="4991" extrusionOk="0">
                  <a:moveTo>
                    <a:pt x="0" y="0"/>
                  </a:moveTo>
                  <a:cubicBezTo>
                    <a:pt x="208" y="118"/>
                    <a:pt x="398" y="258"/>
                    <a:pt x="572" y="420"/>
                  </a:cubicBezTo>
                  <a:cubicBezTo>
                    <a:pt x="745" y="583"/>
                    <a:pt x="902" y="762"/>
                    <a:pt x="1048" y="947"/>
                  </a:cubicBezTo>
                  <a:cubicBezTo>
                    <a:pt x="1328" y="1333"/>
                    <a:pt x="1557" y="1748"/>
                    <a:pt x="1720" y="2190"/>
                  </a:cubicBezTo>
                  <a:cubicBezTo>
                    <a:pt x="1893" y="2633"/>
                    <a:pt x="1994" y="3097"/>
                    <a:pt x="2039" y="3573"/>
                  </a:cubicBezTo>
                  <a:cubicBezTo>
                    <a:pt x="2084" y="4044"/>
                    <a:pt x="2061" y="4520"/>
                    <a:pt x="1989" y="4990"/>
                  </a:cubicBezTo>
                  <a:cubicBezTo>
                    <a:pt x="2045" y="4761"/>
                    <a:pt x="2084" y="4526"/>
                    <a:pt x="2106" y="4285"/>
                  </a:cubicBezTo>
                  <a:cubicBezTo>
                    <a:pt x="2123" y="4044"/>
                    <a:pt x="2129" y="3803"/>
                    <a:pt x="2112" y="3568"/>
                  </a:cubicBezTo>
                  <a:cubicBezTo>
                    <a:pt x="2095" y="3327"/>
                    <a:pt x="2061" y="3086"/>
                    <a:pt x="2011" y="2851"/>
                  </a:cubicBezTo>
                  <a:cubicBezTo>
                    <a:pt x="1961" y="2616"/>
                    <a:pt x="1893" y="2386"/>
                    <a:pt x="1809" y="2162"/>
                  </a:cubicBezTo>
                  <a:cubicBezTo>
                    <a:pt x="1720" y="1932"/>
                    <a:pt x="1619" y="1714"/>
                    <a:pt x="1501" y="1507"/>
                  </a:cubicBezTo>
                  <a:cubicBezTo>
                    <a:pt x="1473" y="1456"/>
                    <a:pt x="1440" y="1400"/>
                    <a:pt x="1412" y="1350"/>
                  </a:cubicBezTo>
                  <a:lnTo>
                    <a:pt x="1311" y="1199"/>
                  </a:lnTo>
                  <a:cubicBezTo>
                    <a:pt x="1249" y="1098"/>
                    <a:pt x="1177" y="997"/>
                    <a:pt x="1104" y="908"/>
                  </a:cubicBezTo>
                  <a:cubicBezTo>
                    <a:pt x="952" y="717"/>
                    <a:pt x="784" y="544"/>
                    <a:pt x="600" y="387"/>
                  </a:cubicBezTo>
                  <a:cubicBezTo>
                    <a:pt x="420" y="236"/>
                    <a:pt x="213" y="101"/>
                    <a:pt x="0" y="0"/>
                  </a:cubicBezTo>
                  <a:close/>
                </a:path>
              </a:pathLst>
            </a:custGeom>
            <a:solidFill>
              <a:srgbClr val="E0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3"/>
            <p:cNvSpPr/>
            <p:nvPr/>
          </p:nvSpPr>
          <p:spPr>
            <a:xfrm>
              <a:off x="6998800" y="2711238"/>
              <a:ext cx="49450" cy="124925"/>
            </a:xfrm>
            <a:custGeom>
              <a:avLst/>
              <a:gdLst/>
              <a:ahLst/>
              <a:cxnLst/>
              <a:rect l="l" t="t" r="r" b="b"/>
              <a:pathLst>
                <a:path w="1978" h="4997" extrusionOk="0">
                  <a:moveTo>
                    <a:pt x="0" y="1"/>
                  </a:moveTo>
                  <a:cubicBezTo>
                    <a:pt x="196" y="135"/>
                    <a:pt x="364" y="297"/>
                    <a:pt x="516" y="471"/>
                  </a:cubicBezTo>
                  <a:cubicBezTo>
                    <a:pt x="594" y="561"/>
                    <a:pt x="667" y="650"/>
                    <a:pt x="734" y="740"/>
                  </a:cubicBezTo>
                  <a:cubicBezTo>
                    <a:pt x="807" y="835"/>
                    <a:pt x="874" y="930"/>
                    <a:pt x="936" y="1025"/>
                  </a:cubicBezTo>
                  <a:cubicBezTo>
                    <a:pt x="1199" y="1406"/>
                    <a:pt x="1406" y="1826"/>
                    <a:pt x="1563" y="2258"/>
                  </a:cubicBezTo>
                  <a:cubicBezTo>
                    <a:pt x="1731" y="2689"/>
                    <a:pt x="1832" y="3148"/>
                    <a:pt x="1888" y="3607"/>
                  </a:cubicBezTo>
                  <a:cubicBezTo>
                    <a:pt x="1916" y="3837"/>
                    <a:pt x="1921" y="4067"/>
                    <a:pt x="1927" y="4302"/>
                  </a:cubicBezTo>
                  <a:cubicBezTo>
                    <a:pt x="1921" y="4414"/>
                    <a:pt x="1927" y="4531"/>
                    <a:pt x="1916" y="4649"/>
                  </a:cubicBezTo>
                  <a:lnTo>
                    <a:pt x="1899" y="4823"/>
                  </a:lnTo>
                  <a:cubicBezTo>
                    <a:pt x="1899" y="4851"/>
                    <a:pt x="1893" y="4879"/>
                    <a:pt x="1905" y="4912"/>
                  </a:cubicBezTo>
                  <a:cubicBezTo>
                    <a:pt x="1916" y="4940"/>
                    <a:pt x="1927" y="4963"/>
                    <a:pt x="1927" y="4996"/>
                  </a:cubicBezTo>
                  <a:cubicBezTo>
                    <a:pt x="1933" y="4963"/>
                    <a:pt x="1916" y="4935"/>
                    <a:pt x="1910" y="4907"/>
                  </a:cubicBezTo>
                  <a:cubicBezTo>
                    <a:pt x="1905" y="4879"/>
                    <a:pt x="1910" y="4851"/>
                    <a:pt x="1916" y="4823"/>
                  </a:cubicBezTo>
                  <a:lnTo>
                    <a:pt x="1938" y="4649"/>
                  </a:lnTo>
                  <a:cubicBezTo>
                    <a:pt x="1955" y="4537"/>
                    <a:pt x="1961" y="4419"/>
                    <a:pt x="1972" y="4302"/>
                  </a:cubicBezTo>
                  <a:cubicBezTo>
                    <a:pt x="1977" y="4067"/>
                    <a:pt x="1977" y="3831"/>
                    <a:pt x="1955" y="3596"/>
                  </a:cubicBezTo>
                  <a:cubicBezTo>
                    <a:pt x="1916" y="3131"/>
                    <a:pt x="1809" y="2666"/>
                    <a:pt x="1653" y="2230"/>
                  </a:cubicBezTo>
                  <a:cubicBezTo>
                    <a:pt x="1485" y="1787"/>
                    <a:pt x="1272" y="1361"/>
                    <a:pt x="997" y="986"/>
                  </a:cubicBezTo>
                  <a:cubicBezTo>
                    <a:pt x="924" y="891"/>
                    <a:pt x="857" y="796"/>
                    <a:pt x="779" y="706"/>
                  </a:cubicBezTo>
                  <a:cubicBezTo>
                    <a:pt x="706" y="617"/>
                    <a:pt x="633" y="527"/>
                    <a:pt x="549" y="443"/>
                  </a:cubicBezTo>
                  <a:cubicBezTo>
                    <a:pt x="387" y="275"/>
                    <a:pt x="208" y="118"/>
                    <a:pt x="0" y="1"/>
                  </a:cubicBezTo>
                  <a:close/>
                </a:path>
              </a:pathLst>
            </a:custGeom>
            <a:solidFill>
              <a:srgbClr val="E0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3"/>
            <p:cNvSpPr/>
            <p:nvPr/>
          </p:nvSpPr>
          <p:spPr>
            <a:xfrm>
              <a:off x="7051575" y="2834313"/>
              <a:ext cx="109800" cy="32650"/>
            </a:xfrm>
            <a:custGeom>
              <a:avLst/>
              <a:gdLst/>
              <a:ahLst/>
              <a:cxnLst/>
              <a:rect l="l" t="t" r="r" b="b"/>
              <a:pathLst>
                <a:path w="4392" h="1306" extrusionOk="0">
                  <a:moveTo>
                    <a:pt x="1514" y="1"/>
                  </a:moveTo>
                  <a:cubicBezTo>
                    <a:pt x="1401" y="1"/>
                    <a:pt x="1289" y="6"/>
                    <a:pt x="1177" y="17"/>
                  </a:cubicBezTo>
                  <a:cubicBezTo>
                    <a:pt x="779" y="62"/>
                    <a:pt x="398" y="174"/>
                    <a:pt x="1" y="213"/>
                  </a:cubicBezTo>
                  <a:cubicBezTo>
                    <a:pt x="202" y="213"/>
                    <a:pt x="398" y="185"/>
                    <a:pt x="594" y="163"/>
                  </a:cubicBezTo>
                  <a:cubicBezTo>
                    <a:pt x="790" y="135"/>
                    <a:pt x="986" y="101"/>
                    <a:pt x="1183" y="90"/>
                  </a:cubicBezTo>
                  <a:cubicBezTo>
                    <a:pt x="1268" y="85"/>
                    <a:pt x="1353" y="83"/>
                    <a:pt x="1438" y="83"/>
                  </a:cubicBezTo>
                  <a:cubicBezTo>
                    <a:pt x="1744" y="83"/>
                    <a:pt x="2049" y="115"/>
                    <a:pt x="2347" y="185"/>
                  </a:cubicBezTo>
                  <a:cubicBezTo>
                    <a:pt x="2734" y="269"/>
                    <a:pt x="3103" y="415"/>
                    <a:pt x="3445" y="600"/>
                  </a:cubicBezTo>
                  <a:cubicBezTo>
                    <a:pt x="3619" y="695"/>
                    <a:pt x="3787" y="801"/>
                    <a:pt x="3938" y="924"/>
                  </a:cubicBezTo>
                  <a:cubicBezTo>
                    <a:pt x="4095" y="1042"/>
                    <a:pt x="4240" y="1182"/>
                    <a:pt x="4392" y="1305"/>
                  </a:cubicBezTo>
                  <a:cubicBezTo>
                    <a:pt x="4252" y="1165"/>
                    <a:pt x="4117" y="1025"/>
                    <a:pt x="3972" y="891"/>
                  </a:cubicBezTo>
                  <a:cubicBezTo>
                    <a:pt x="3820" y="756"/>
                    <a:pt x="3652" y="644"/>
                    <a:pt x="3484" y="538"/>
                  </a:cubicBezTo>
                  <a:cubicBezTo>
                    <a:pt x="3137" y="336"/>
                    <a:pt x="2762" y="191"/>
                    <a:pt x="2370" y="96"/>
                  </a:cubicBezTo>
                  <a:cubicBezTo>
                    <a:pt x="2088" y="35"/>
                    <a:pt x="1801" y="1"/>
                    <a:pt x="1514" y="1"/>
                  </a:cubicBezTo>
                  <a:close/>
                </a:path>
              </a:pathLst>
            </a:custGeom>
            <a:solidFill>
              <a:srgbClr val="E0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3"/>
            <p:cNvSpPr/>
            <p:nvPr/>
          </p:nvSpPr>
          <p:spPr>
            <a:xfrm>
              <a:off x="7057050" y="2828988"/>
              <a:ext cx="105725" cy="32925"/>
            </a:xfrm>
            <a:custGeom>
              <a:avLst/>
              <a:gdLst/>
              <a:ahLst/>
              <a:cxnLst/>
              <a:rect l="l" t="t" r="r" b="b"/>
              <a:pathLst>
                <a:path w="4229" h="1317" extrusionOk="0">
                  <a:moveTo>
                    <a:pt x="1464" y="0"/>
                  </a:moveTo>
                  <a:cubicBezTo>
                    <a:pt x="1353" y="0"/>
                    <a:pt x="1242" y="6"/>
                    <a:pt x="1132" y="17"/>
                  </a:cubicBezTo>
                  <a:cubicBezTo>
                    <a:pt x="941" y="40"/>
                    <a:pt x="751" y="68"/>
                    <a:pt x="560" y="107"/>
                  </a:cubicBezTo>
                  <a:cubicBezTo>
                    <a:pt x="370" y="152"/>
                    <a:pt x="185" y="197"/>
                    <a:pt x="0" y="247"/>
                  </a:cubicBezTo>
                  <a:cubicBezTo>
                    <a:pt x="375" y="180"/>
                    <a:pt x="756" y="113"/>
                    <a:pt x="1137" y="90"/>
                  </a:cubicBezTo>
                  <a:cubicBezTo>
                    <a:pt x="1223" y="85"/>
                    <a:pt x="1308" y="82"/>
                    <a:pt x="1394" y="82"/>
                  </a:cubicBezTo>
                  <a:cubicBezTo>
                    <a:pt x="1499" y="82"/>
                    <a:pt x="1604" y="87"/>
                    <a:pt x="1708" y="96"/>
                  </a:cubicBezTo>
                  <a:cubicBezTo>
                    <a:pt x="1893" y="113"/>
                    <a:pt x="2084" y="152"/>
                    <a:pt x="2263" y="202"/>
                  </a:cubicBezTo>
                  <a:cubicBezTo>
                    <a:pt x="2632" y="297"/>
                    <a:pt x="2980" y="465"/>
                    <a:pt x="3310" y="650"/>
                  </a:cubicBezTo>
                  <a:cubicBezTo>
                    <a:pt x="3478" y="740"/>
                    <a:pt x="3641" y="841"/>
                    <a:pt x="3803" y="947"/>
                  </a:cubicBezTo>
                  <a:cubicBezTo>
                    <a:pt x="3960" y="1053"/>
                    <a:pt x="4133" y="1149"/>
                    <a:pt x="4229" y="1317"/>
                  </a:cubicBezTo>
                  <a:cubicBezTo>
                    <a:pt x="4195" y="1227"/>
                    <a:pt x="4128" y="1154"/>
                    <a:pt x="4055" y="1087"/>
                  </a:cubicBezTo>
                  <a:cubicBezTo>
                    <a:pt x="3982" y="1025"/>
                    <a:pt x="3904" y="969"/>
                    <a:pt x="3825" y="908"/>
                  </a:cubicBezTo>
                  <a:cubicBezTo>
                    <a:pt x="3669" y="796"/>
                    <a:pt x="3512" y="689"/>
                    <a:pt x="3349" y="589"/>
                  </a:cubicBezTo>
                  <a:cubicBezTo>
                    <a:pt x="3019" y="387"/>
                    <a:pt x="2660" y="219"/>
                    <a:pt x="2291" y="113"/>
                  </a:cubicBezTo>
                  <a:cubicBezTo>
                    <a:pt x="2023" y="36"/>
                    <a:pt x="1743" y="0"/>
                    <a:pt x="1464" y="0"/>
                  </a:cubicBezTo>
                  <a:close/>
                </a:path>
              </a:pathLst>
            </a:custGeom>
            <a:solidFill>
              <a:srgbClr val="E0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3"/>
            <p:cNvSpPr/>
            <p:nvPr/>
          </p:nvSpPr>
          <p:spPr>
            <a:xfrm>
              <a:off x="7064600" y="2824613"/>
              <a:ext cx="96225" cy="27225"/>
            </a:xfrm>
            <a:custGeom>
              <a:avLst/>
              <a:gdLst/>
              <a:ahLst/>
              <a:cxnLst/>
              <a:rect l="l" t="t" r="r" b="b"/>
              <a:pathLst>
                <a:path w="3849" h="1089" extrusionOk="0">
                  <a:moveTo>
                    <a:pt x="1137" y="0"/>
                  </a:moveTo>
                  <a:cubicBezTo>
                    <a:pt x="1098" y="0"/>
                    <a:pt x="1059" y="1"/>
                    <a:pt x="1020" y="2"/>
                  </a:cubicBezTo>
                  <a:lnTo>
                    <a:pt x="762" y="13"/>
                  </a:lnTo>
                  <a:lnTo>
                    <a:pt x="505" y="47"/>
                  </a:lnTo>
                  <a:lnTo>
                    <a:pt x="247" y="97"/>
                  </a:lnTo>
                  <a:cubicBezTo>
                    <a:pt x="163" y="120"/>
                    <a:pt x="85" y="142"/>
                    <a:pt x="1" y="164"/>
                  </a:cubicBezTo>
                  <a:cubicBezTo>
                    <a:pt x="313" y="102"/>
                    <a:pt x="629" y="69"/>
                    <a:pt x="946" y="69"/>
                  </a:cubicBezTo>
                  <a:cubicBezTo>
                    <a:pt x="971" y="69"/>
                    <a:pt x="995" y="69"/>
                    <a:pt x="1020" y="69"/>
                  </a:cubicBezTo>
                  <a:cubicBezTo>
                    <a:pt x="1356" y="80"/>
                    <a:pt x="1698" y="120"/>
                    <a:pt x="2028" y="204"/>
                  </a:cubicBezTo>
                  <a:cubicBezTo>
                    <a:pt x="2358" y="282"/>
                    <a:pt x="2678" y="394"/>
                    <a:pt x="2986" y="545"/>
                  </a:cubicBezTo>
                  <a:lnTo>
                    <a:pt x="3210" y="663"/>
                  </a:lnTo>
                  <a:lnTo>
                    <a:pt x="3434" y="792"/>
                  </a:lnTo>
                  <a:lnTo>
                    <a:pt x="3647" y="937"/>
                  </a:lnTo>
                  <a:cubicBezTo>
                    <a:pt x="3714" y="988"/>
                    <a:pt x="3781" y="1038"/>
                    <a:pt x="3848" y="1088"/>
                  </a:cubicBezTo>
                  <a:cubicBezTo>
                    <a:pt x="3787" y="1032"/>
                    <a:pt x="3725" y="971"/>
                    <a:pt x="3658" y="915"/>
                  </a:cubicBezTo>
                  <a:lnTo>
                    <a:pt x="3456" y="752"/>
                  </a:lnTo>
                  <a:lnTo>
                    <a:pt x="3243" y="612"/>
                  </a:lnTo>
                  <a:lnTo>
                    <a:pt x="3019" y="478"/>
                  </a:lnTo>
                  <a:cubicBezTo>
                    <a:pt x="2711" y="316"/>
                    <a:pt x="2386" y="192"/>
                    <a:pt x="2050" y="108"/>
                  </a:cubicBezTo>
                  <a:cubicBezTo>
                    <a:pt x="1752" y="39"/>
                    <a:pt x="1445" y="0"/>
                    <a:pt x="1137" y="0"/>
                  </a:cubicBezTo>
                  <a:close/>
                </a:path>
              </a:pathLst>
            </a:custGeom>
            <a:solidFill>
              <a:srgbClr val="E0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3"/>
            <p:cNvSpPr/>
            <p:nvPr/>
          </p:nvSpPr>
          <p:spPr>
            <a:xfrm>
              <a:off x="7095550" y="2839038"/>
              <a:ext cx="52100" cy="20225"/>
            </a:xfrm>
            <a:custGeom>
              <a:avLst/>
              <a:gdLst/>
              <a:ahLst/>
              <a:cxnLst/>
              <a:rect l="l" t="t" r="r" b="b"/>
              <a:pathLst>
                <a:path w="2084" h="809" extrusionOk="0">
                  <a:moveTo>
                    <a:pt x="82" y="1"/>
                  </a:moveTo>
                  <a:cubicBezTo>
                    <a:pt x="55" y="1"/>
                    <a:pt x="27" y="1"/>
                    <a:pt x="0" y="2"/>
                  </a:cubicBezTo>
                  <a:cubicBezTo>
                    <a:pt x="191" y="30"/>
                    <a:pt x="376" y="69"/>
                    <a:pt x="555" y="114"/>
                  </a:cubicBezTo>
                  <a:cubicBezTo>
                    <a:pt x="734" y="164"/>
                    <a:pt x="913" y="220"/>
                    <a:pt x="1081" y="293"/>
                  </a:cubicBezTo>
                  <a:cubicBezTo>
                    <a:pt x="1255" y="371"/>
                    <a:pt x="1429" y="450"/>
                    <a:pt x="1597" y="534"/>
                  </a:cubicBezTo>
                  <a:cubicBezTo>
                    <a:pt x="1765" y="612"/>
                    <a:pt x="1927" y="702"/>
                    <a:pt x="2084" y="808"/>
                  </a:cubicBezTo>
                  <a:cubicBezTo>
                    <a:pt x="1955" y="674"/>
                    <a:pt x="1793" y="562"/>
                    <a:pt x="1630" y="467"/>
                  </a:cubicBezTo>
                  <a:cubicBezTo>
                    <a:pt x="1462" y="371"/>
                    <a:pt x="1294" y="287"/>
                    <a:pt x="1120" y="209"/>
                  </a:cubicBezTo>
                  <a:cubicBezTo>
                    <a:pt x="793" y="69"/>
                    <a:pt x="436" y="1"/>
                    <a:pt x="82" y="1"/>
                  </a:cubicBezTo>
                  <a:close/>
                </a:path>
              </a:pathLst>
            </a:custGeom>
            <a:solidFill>
              <a:srgbClr val="E0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3"/>
            <p:cNvSpPr/>
            <p:nvPr/>
          </p:nvSpPr>
          <p:spPr>
            <a:xfrm>
              <a:off x="7166950" y="2826188"/>
              <a:ext cx="92725" cy="29575"/>
            </a:xfrm>
            <a:custGeom>
              <a:avLst/>
              <a:gdLst/>
              <a:ahLst/>
              <a:cxnLst/>
              <a:rect l="l" t="t" r="r" b="b"/>
              <a:pathLst>
                <a:path w="3709" h="1183" extrusionOk="0">
                  <a:moveTo>
                    <a:pt x="3708" y="1"/>
                  </a:moveTo>
                  <a:lnTo>
                    <a:pt x="3708" y="1"/>
                  </a:lnTo>
                  <a:cubicBezTo>
                    <a:pt x="3551" y="45"/>
                    <a:pt x="3395" y="90"/>
                    <a:pt x="3238" y="135"/>
                  </a:cubicBezTo>
                  <a:lnTo>
                    <a:pt x="2767" y="253"/>
                  </a:lnTo>
                  <a:cubicBezTo>
                    <a:pt x="2605" y="292"/>
                    <a:pt x="2454" y="342"/>
                    <a:pt x="2297" y="381"/>
                  </a:cubicBezTo>
                  <a:cubicBezTo>
                    <a:pt x="2140" y="415"/>
                    <a:pt x="1978" y="449"/>
                    <a:pt x="1821" y="482"/>
                  </a:cubicBezTo>
                  <a:cubicBezTo>
                    <a:pt x="1502" y="549"/>
                    <a:pt x="1182" y="628"/>
                    <a:pt x="874" y="740"/>
                  </a:cubicBezTo>
                  <a:cubicBezTo>
                    <a:pt x="718" y="796"/>
                    <a:pt x="566" y="857"/>
                    <a:pt x="421" y="930"/>
                  </a:cubicBezTo>
                  <a:cubicBezTo>
                    <a:pt x="275" y="1003"/>
                    <a:pt x="135" y="1087"/>
                    <a:pt x="1" y="1182"/>
                  </a:cubicBezTo>
                  <a:cubicBezTo>
                    <a:pt x="286" y="1025"/>
                    <a:pt x="589" y="902"/>
                    <a:pt x="897" y="807"/>
                  </a:cubicBezTo>
                  <a:cubicBezTo>
                    <a:pt x="1205" y="712"/>
                    <a:pt x="1518" y="639"/>
                    <a:pt x="1838" y="572"/>
                  </a:cubicBezTo>
                  <a:cubicBezTo>
                    <a:pt x="2000" y="538"/>
                    <a:pt x="2157" y="505"/>
                    <a:pt x="2314" y="465"/>
                  </a:cubicBezTo>
                  <a:cubicBezTo>
                    <a:pt x="2476" y="421"/>
                    <a:pt x="2633" y="370"/>
                    <a:pt x="2784" y="325"/>
                  </a:cubicBezTo>
                  <a:cubicBezTo>
                    <a:pt x="2941" y="275"/>
                    <a:pt x="3098" y="230"/>
                    <a:pt x="3249" y="174"/>
                  </a:cubicBezTo>
                  <a:cubicBezTo>
                    <a:pt x="3406" y="124"/>
                    <a:pt x="3557" y="68"/>
                    <a:pt x="3708" y="1"/>
                  </a:cubicBezTo>
                  <a:close/>
                </a:path>
              </a:pathLst>
            </a:custGeom>
            <a:solidFill>
              <a:srgbClr val="E0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3"/>
            <p:cNvSpPr/>
            <p:nvPr/>
          </p:nvSpPr>
          <p:spPr>
            <a:xfrm>
              <a:off x="7164850" y="2829413"/>
              <a:ext cx="97200" cy="34475"/>
            </a:xfrm>
            <a:custGeom>
              <a:avLst/>
              <a:gdLst/>
              <a:ahLst/>
              <a:cxnLst/>
              <a:rect l="l" t="t" r="r" b="b"/>
              <a:pathLst>
                <a:path w="3888" h="1379" extrusionOk="0">
                  <a:moveTo>
                    <a:pt x="3887" y="0"/>
                  </a:moveTo>
                  <a:lnTo>
                    <a:pt x="3887" y="0"/>
                  </a:lnTo>
                  <a:cubicBezTo>
                    <a:pt x="3563" y="118"/>
                    <a:pt x="3232" y="208"/>
                    <a:pt x="2896" y="292"/>
                  </a:cubicBezTo>
                  <a:cubicBezTo>
                    <a:pt x="2566" y="376"/>
                    <a:pt x="2230" y="454"/>
                    <a:pt x="1894" y="544"/>
                  </a:cubicBezTo>
                  <a:cubicBezTo>
                    <a:pt x="1558" y="633"/>
                    <a:pt x="1227" y="728"/>
                    <a:pt x="902" y="863"/>
                  </a:cubicBezTo>
                  <a:cubicBezTo>
                    <a:pt x="746" y="930"/>
                    <a:pt x="589" y="1003"/>
                    <a:pt x="437" y="1087"/>
                  </a:cubicBezTo>
                  <a:cubicBezTo>
                    <a:pt x="286" y="1176"/>
                    <a:pt x="135" y="1266"/>
                    <a:pt x="1" y="1378"/>
                  </a:cubicBezTo>
                  <a:cubicBezTo>
                    <a:pt x="152" y="1283"/>
                    <a:pt x="297" y="1199"/>
                    <a:pt x="454" y="1132"/>
                  </a:cubicBezTo>
                  <a:cubicBezTo>
                    <a:pt x="611" y="1053"/>
                    <a:pt x="768" y="992"/>
                    <a:pt x="930" y="930"/>
                  </a:cubicBezTo>
                  <a:cubicBezTo>
                    <a:pt x="1255" y="812"/>
                    <a:pt x="1586" y="717"/>
                    <a:pt x="1916" y="633"/>
                  </a:cubicBezTo>
                  <a:cubicBezTo>
                    <a:pt x="2246" y="544"/>
                    <a:pt x="2582" y="465"/>
                    <a:pt x="2919" y="364"/>
                  </a:cubicBezTo>
                  <a:cubicBezTo>
                    <a:pt x="3249" y="264"/>
                    <a:pt x="3579" y="152"/>
                    <a:pt x="3887" y="0"/>
                  </a:cubicBezTo>
                  <a:close/>
                </a:path>
              </a:pathLst>
            </a:custGeom>
            <a:solidFill>
              <a:srgbClr val="E0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3"/>
            <p:cNvSpPr/>
            <p:nvPr/>
          </p:nvSpPr>
          <p:spPr>
            <a:xfrm>
              <a:off x="7163600" y="2843413"/>
              <a:ext cx="66250" cy="24525"/>
            </a:xfrm>
            <a:custGeom>
              <a:avLst/>
              <a:gdLst/>
              <a:ahLst/>
              <a:cxnLst/>
              <a:rect l="l" t="t" r="r" b="b"/>
              <a:pathLst>
                <a:path w="2650" h="981" extrusionOk="0">
                  <a:moveTo>
                    <a:pt x="2649" y="0"/>
                  </a:moveTo>
                  <a:cubicBezTo>
                    <a:pt x="2532" y="17"/>
                    <a:pt x="2420" y="45"/>
                    <a:pt x="2302" y="68"/>
                  </a:cubicBezTo>
                  <a:cubicBezTo>
                    <a:pt x="2190" y="96"/>
                    <a:pt x="2072" y="124"/>
                    <a:pt x="1960" y="157"/>
                  </a:cubicBezTo>
                  <a:cubicBezTo>
                    <a:pt x="1731" y="219"/>
                    <a:pt x="1507" y="292"/>
                    <a:pt x="1283" y="376"/>
                  </a:cubicBezTo>
                  <a:cubicBezTo>
                    <a:pt x="1064" y="460"/>
                    <a:pt x="840" y="549"/>
                    <a:pt x="627" y="650"/>
                  </a:cubicBezTo>
                  <a:cubicBezTo>
                    <a:pt x="415" y="751"/>
                    <a:pt x="202" y="863"/>
                    <a:pt x="0" y="981"/>
                  </a:cubicBezTo>
                  <a:lnTo>
                    <a:pt x="655" y="717"/>
                  </a:lnTo>
                  <a:cubicBezTo>
                    <a:pt x="880" y="633"/>
                    <a:pt x="1098" y="544"/>
                    <a:pt x="1316" y="465"/>
                  </a:cubicBezTo>
                  <a:cubicBezTo>
                    <a:pt x="1535" y="381"/>
                    <a:pt x="1759" y="303"/>
                    <a:pt x="1983" y="224"/>
                  </a:cubicBezTo>
                  <a:cubicBezTo>
                    <a:pt x="2089" y="185"/>
                    <a:pt x="2201" y="146"/>
                    <a:pt x="2313" y="112"/>
                  </a:cubicBezTo>
                  <a:lnTo>
                    <a:pt x="2649" y="0"/>
                  </a:lnTo>
                  <a:close/>
                </a:path>
              </a:pathLst>
            </a:custGeom>
            <a:solidFill>
              <a:srgbClr val="E0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3"/>
            <p:cNvSpPr/>
            <p:nvPr/>
          </p:nvSpPr>
          <p:spPr>
            <a:xfrm>
              <a:off x="7167525" y="2833188"/>
              <a:ext cx="96900" cy="37700"/>
            </a:xfrm>
            <a:custGeom>
              <a:avLst/>
              <a:gdLst/>
              <a:ahLst/>
              <a:cxnLst/>
              <a:rect l="l" t="t" r="r" b="b"/>
              <a:pathLst>
                <a:path w="3876" h="1508" extrusionOk="0">
                  <a:moveTo>
                    <a:pt x="3876" y="1"/>
                  </a:moveTo>
                  <a:cubicBezTo>
                    <a:pt x="3540" y="96"/>
                    <a:pt x="3215" y="202"/>
                    <a:pt x="2884" y="320"/>
                  </a:cubicBezTo>
                  <a:cubicBezTo>
                    <a:pt x="2559" y="432"/>
                    <a:pt x="2235" y="555"/>
                    <a:pt x="1910" y="678"/>
                  </a:cubicBezTo>
                  <a:cubicBezTo>
                    <a:pt x="1585" y="807"/>
                    <a:pt x="1266" y="936"/>
                    <a:pt x="947" y="1076"/>
                  </a:cubicBezTo>
                  <a:lnTo>
                    <a:pt x="470" y="1283"/>
                  </a:lnTo>
                  <a:cubicBezTo>
                    <a:pt x="314" y="1356"/>
                    <a:pt x="157" y="1429"/>
                    <a:pt x="0" y="1507"/>
                  </a:cubicBezTo>
                  <a:cubicBezTo>
                    <a:pt x="168" y="1451"/>
                    <a:pt x="325" y="1384"/>
                    <a:pt x="487" y="1328"/>
                  </a:cubicBezTo>
                  <a:lnTo>
                    <a:pt x="975" y="1138"/>
                  </a:lnTo>
                  <a:lnTo>
                    <a:pt x="1943" y="768"/>
                  </a:lnTo>
                  <a:lnTo>
                    <a:pt x="2912" y="387"/>
                  </a:lnTo>
                  <a:cubicBezTo>
                    <a:pt x="3232" y="258"/>
                    <a:pt x="3556" y="129"/>
                    <a:pt x="3876" y="1"/>
                  </a:cubicBezTo>
                  <a:close/>
                </a:path>
              </a:pathLst>
            </a:custGeom>
            <a:solidFill>
              <a:srgbClr val="E0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" name="Google Shape;458;p43"/>
            <p:cNvGrpSpPr/>
            <p:nvPr/>
          </p:nvGrpSpPr>
          <p:grpSpPr>
            <a:xfrm>
              <a:off x="7111650" y="2607763"/>
              <a:ext cx="106575" cy="105250"/>
              <a:chOff x="7111650" y="2607763"/>
              <a:chExt cx="106575" cy="105250"/>
            </a:xfrm>
          </p:grpSpPr>
          <p:sp>
            <p:nvSpPr>
              <p:cNvPr id="459" name="Google Shape;459;p43"/>
              <p:cNvSpPr/>
              <p:nvPr/>
            </p:nvSpPr>
            <p:spPr>
              <a:xfrm>
                <a:off x="7111650" y="2607763"/>
                <a:ext cx="106575" cy="10525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4210" extrusionOk="0">
                    <a:moveTo>
                      <a:pt x="0" y="1412"/>
                    </a:moveTo>
                    <a:cubicBezTo>
                      <a:pt x="1" y="1413"/>
                      <a:pt x="2" y="1413"/>
                      <a:pt x="3" y="1414"/>
                    </a:cubicBezTo>
                    <a:lnTo>
                      <a:pt x="3" y="1414"/>
                    </a:lnTo>
                    <a:cubicBezTo>
                      <a:pt x="2" y="1413"/>
                      <a:pt x="1" y="1413"/>
                      <a:pt x="0" y="1412"/>
                    </a:cubicBezTo>
                    <a:close/>
                    <a:moveTo>
                      <a:pt x="1815" y="1"/>
                    </a:moveTo>
                    <a:cubicBezTo>
                      <a:pt x="1737" y="258"/>
                      <a:pt x="1541" y="466"/>
                      <a:pt x="1345" y="656"/>
                    </a:cubicBezTo>
                    <a:cubicBezTo>
                      <a:pt x="1300" y="706"/>
                      <a:pt x="1249" y="751"/>
                      <a:pt x="1205" y="796"/>
                    </a:cubicBezTo>
                    <a:cubicBezTo>
                      <a:pt x="1020" y="986"/>
                      <a:pt x="807" y="1104"/>
                      <a:pt x="577" y="1238"/>
                    </a:cubicBezTo>
                    <a:cubicBezTo>
                      <a:pt x="487" y="1293"/>
                      <a:pt x="252" y="1439"/>
                      <a:pt x="95" y="1439"/>
                    </a:cubicBezTo>
                    <a:cubicBezTo>
                      <a:pt x="60" y="1439"/>
                      <a:pt x="28" y="1432"/>
                      <a:pt x="3" y="1414"/>
                    </a:cubicBezTo>
                    <a:lnTo>
                      <a:pt x="3" y="1414"/>
                    </a:lnTo>
                    <a:cubicBezTo>
                      <a:pt x="748" y="1956"/>
                      <a:pt x="1866" y="2158"/>
                      <a:pt x="2285" y="3053"/>
                    </a:cubicBezTo>
                    <a:cubicBezTo>
                      <a:pt x="2465" y="3434"/>
                      <a:pt x="2431" y="3932"/>
                      <a:pt x="2117" y="4207"/>
                    </a:cubicBezTo>
                    <a:cubicBezTo>
                      <a:pt x="2146" y="4208"/>
                      <a:pt x="2174" y="4209"/>
                      <a:pt x="2202" y="4209"/>
                    </a:cubicBezTo>
                    <a:cubicBezTo>
                      <a:pt x="2536" y="4209"/>
                      <a:pt x="2862" y="4092"/>
                      <a:pt x="3187" y="4000"/>
                    </a:cubicBezTo>
                    <a:cubicBezTo>
                      <a:pt x="3411" y="3935"/>
                      <a:pt x="3648" y="3879"/>
                      <a:pt x="3882" y="3879"/>
                    </a:cubicBezTo>
                    <a:cubicBezTo>
                      <a:pt x="4011" y="3879"/>
                      <a:pt x="4139" y="3896"/>
                      <a:pt x="4262" y="3938"/>
                    </a:cubicBezTo>
                    <a:cubicBezTo>
                      <a:pt x="4162" y="3652"/>
                      <a:pt x="4206" y="3355"/>
                      <a:pt x="4162" y="3059"/>
                    </a:cubicBezTo>
                    <a:cubicBezTo>
                      <a:pt x="4072" y="2403"/>
                      <a:pt x="3742" y="1798"/>
                      <a:pt x="3316" y="1294"/>
                    </a:cubicBezTo>
                    <a:cubicBezTo>
                      <a:pt x="2885" y="790"/>
                      <a:pt x="2358" y="376"/>
                      <a:pt x="18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3"/>
              <p:cNvSpPr/>
              <p:nvPr/>
            </p:nvSpPr>
            <p:spPr>
              <a:xfrm>
                <a:off x="7137275" y="2607913"/>
                <a:ext cx="557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1227" extrusionOk="0">
                    <a:moveTo>
                      <a:pt x="784" y="0"/>
                    </a:moveTo>
                    <a:cubicBezTo>
                      <a:pt x="784" y="0"/>
                      <a:pt x="784" y="0"/>
                      <a:pt x="784" y="0"/>
                    </a:cubicBezTo>
                    <a:lnTo>
                      <a:pt x="784" y="0"/>
                    </a:lnTo>
                    <a:cubicBezTo>
                      <a:pt x="784" y="0"/>
                      <a:pt x="784" y="0"/>
                      <a:pt x="784" y="0"/>
                    </a:cubicBezTo>
                    <a:close/>
                    <a:moveTo>
                      <a:pt x="784" y="0"/>
                    </a:moveTo>
                    <a:cubicBezTo>
                      <a:pt x="706" y="264"/>
                      <a:pt x="510" y="471"/>
                      <a:pt x="314" y="661"/>
                    </a:cubicBezTo>
                    <a:cubicBezTo>
                      <a:pt x="208" y="768"/>
                      <a:pt x="124" y="868"/>
                      <a:pt x="0" y="958"/>
                    </a:cubicBezTo>
                    <a:cubicBezTo>
                      <a:pt x="597" y="1135"/>
                      <a:pt x="1224" y="1227"/>
                      <a:pt x="1851" y="1227"/>
                    </a:cubicBezTo>
                    <a:cubicBezTo>
                      <a:pt x="1977" y="1227"/>
                      <a:pt x="2103" y="1223"/>
                      <a:pt x="2229" y="1216"/>
                    </a:cubicBezTo>
                    <a:cubicBezTo>
                      <a:pt x="1994" y="1020"/>
                      <a:pt x="1798" y="784"/>
                      <a:pt x="1563" y="588"/>
                    </a:cubicBezTo>
                    <a:cubicBezTo>
                      <a:pt x="1490" y="527"/>
                      <a:pt x="775" y="35"/>
                      <a:pt x="784" y="0"/>
                    </a:cubicBezTo>
                    <a:close/>
                  </a:path>
                </a:pathLst>
              </a:custGeom>
              <a:solidFill>
                <a:srgbClr val="FFD9A6">
                  <a:alpha val="58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3"/>
              <p:cNvSpPr/>
              <p:nvPr/>
            </p:nvSpPr>
            <p:spPr>
              <a:xfrm>
                <a:off x="7192300" y="2663488"/>
                <a:ext cx="25775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749" extrusionOk="0">
                    <a:moveTo>
                      <a:pt x="689" y="1"/>
                    </a:moveTo>
                    <a:lnTo>
                      <a:pt x="689" y="1"/>
                    </a:lnTo>
                    <a:cubicBezTo>
                      <a:pt x="762" y="410"/>
                      <a:pt x="706" y="835"/>
                      <a:pt x="532" y="1210"/>
                    </a:cubicBezTo>
                    <a:cubicBezTo>
                      <a:pt x="427" y="1443"/>
                      <a:pt x="256" y="1670"/>
                      <a:pt x="8" y="1746"/>
                    </a:cubicBezTo>
                    <a:lnTo>
                      <a:pt x="8" y="1746"/>
                    </a:lnTo>
                    <a:cubicBezTo>
                      <a:pt x="196" y="1691"/>
                      <a:pt x="407" y="1653"/>
                      <a:pt x="615" y="1653"/>
                    </a:cubicBezTo>
                    <a:cubicBezTo>
                      <a:pt x="759" y="1653"/>
                      <a:pt x="901" y="1671"/>
                      <a:pt x="1031" y="1714"/>
                    </a:cubicBezTo>
                    <a:cubicBezTo>
                      <a:pt x="930" y="1434"/>
                      <a:pt x="975" y="1132"/>
                      <a:pt x="930" y="835"/>
                    </a:cubicBezTo>
                    <a:cubicBezTo>
                      <a:pt x="891" y="544"/>
                      <a:pt x="796" y="275"/>
                      <a:pt x="689" y="1"/>
                    </a:cubicBezTo>
                    <a:close/>
                    <a:moveTo>
                      <a:pt x="8" y="1746"/>
                    </a:moveTo>
                    <a:cubicBezTo>
                      <a:pt x="6" y="1747"/>
                      <a:pt x="3" y="1747"/>
                      <a:pt x="0" y="1748"/>
                    </a:cubicBezTo>
                    <a:cubicBezTo>
                      <a:pt x="3" y="1747"/>
                      <a:pt x="6" y="1747"/>
                      <a:pt x="8" y="1746"/>
                    </a:cubicBezTo>
                    <a:close/>
                  </a:path>
                </a:pathLst>
              </a:custGeom>
              <a:solidFill>
                <a:srgbClr val="FFD9A6">
                  <a:alpha val="58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6" name="Google Shape;486;p43"/>
          <p:cNvSpPr/>
          <p:nvPr/>
        </p:nvSpPr>
        <p:spPr>
          <a:xfrm>
            <a:off x="8621257" y="4415754"/>
            <a:ext cx="214095" cy="453257"/>
          </a:xfrm>
          <a:custGeom>
            <a:avLst/>
            <a:gdLst/>
            <a:ahLst/>
            <a:cxnLst/>
            <a:rect l="l" t="t" r="r" b="b"/>
            <a:pathLst>
              <a:path w="1973" h="4177" extrusionOk="0">
                <a:moveTo>
                  <a:pt x="916" y="124"/>
                </a:moveTo>
                <a:lnTo>
                  <a:pt x="916" y="124"/>
                </a:lnTo>
                <a:cubicBezTo>
                  <a:pt x="913" y="125"/>
                  <a:pt x="911" y="126"/>
                  <a:pt x="908" y="129"/>
                </a:cubicBezTo>
                <a:cubicBezTo>
                  <a:pt x="910" y="127"/>
                  <a:pt x="913" y="125"/>
                  <a:pt x="916" y="124"/>
                </a:cubicBezTo>
                <a:close/>
                <a:moveTo>
                  <a:pt x="1748" y="196"/>
                </a:moveTo>
                <a:cubicBezTo>
                  <a:pt x="1749" y="197"/>
                  <a:pt x="1749" y="197"/>
                  <a:pt x="1750" y="198"/>
                </a:cubicBezTo>
                <a:lnTo>
                  <a:pt x="1750" y="198"/>
                </a:lnTo>
                <a:cubicBezTo>
                  <a:pt x="1750" y="198"/>
                  <a:pt x="1749" y="197"/>
                  <a:pt x="1748" y="196"/>
                </a:cubicBezTo>
                <a:close/>
                <a:moveTo>
                  <a:pt x="1829" y="242"/>
                </a:moveTo>
                <a:cubicBezTo>
                  <a:pt x="1832" y="245"/>
                  <a:pt x="1835" y="249"/>
                  <a:pt x="1838" y="252"/>
                </a:cubicBezTo>
                <a:cubicBezTo>
                  <a:pt x="1836" y="248"/>
                  <a:pt x="1833" y="245"/>
                  <a:pt x="1829" y="242"/>
                </a:cubicBezTo>
                <a:close/>
                <a:moveTo>
                  <a:pt x="1031" y="437"/>
                </a:moveTo>
                <a:cubicBezTo>
                  <a:pt x="1030" y="437"/>
                  <a:pt x="1030" y="438"/>
                  <a:pt x="1029" y="438"/>
                </a:cubicBezTo>
                <a:lnTo>
                  <a:pt x="1029" y="438"/>
                </a:lnTo>
                <a:cubicBezTo>
                  <a:pt x="1030" y="438"/>
                  <a:pt x="1031" y="437"/>
                  <a:pt x="1031" y="437"/>
                </a:cubicBezTo>
                <a:close/>
                <a:moveTo>
                  <a:pt x="1373" y="442"/>
                </a:moveTo>
                <a:cubicBezTo>
                  <a:pt x="1390" y="448"/>
                  <a:pt x="1406" y="454"/>
                  <a:pt x="1423" y="465"/>
                </a:cubicBezTo>
                <a:cubicBezTo>
                  <a:pt x="1423" y="468"/>
                  <a:pt x="1422" y="469"/>
                  <a:pt x="1419" y="469"/>
                </a:cubicBezTo>
                <a:cubicBezTo>
                  <a:pt x="1416" y="469"/>
                  <a:pt x="1412" y="468"/>
                  <a:pt x="1406" y="465"/>
                </a:cubicBezTo>
                <a:cubicBezTo>
                  <a:pt x="1418" y="465"/>
                  <a:pt x="1390" y="454"/>
                  <a:pt x="1373" y="442"/>
                </a:cubicBezTo>
                <a:close/>
                <a:moveTo>
                  <a:pt x="1306" y="498"/>
                </a:moveTo>
                <a:cubicBezTo>
                  <a:pt x="1305" y="498"/>
                  <a:pt x="1305" y="499"/>
                  <a:pt x="1305" y="499"/>
                </a:cubicBezTo>
                <a:lnTo>
                  <a:pt x="1305" y="499"/>
                </a:lnTo>
                <a:cubicBezTo>
                  <a:pt x="1305" y="499"/>
                  <a:pt x="1306" y="499"/>
                  <a:pt x="1306" y="498"/>
                </a:cubicBezTo>
                <a:close/>
                <a:moveTo>
                  <a:pt x="1485" y="498"/>
                </a:moveTo>
                <a:cubicBezTo>
                  <a:pt x="1496" y="504"/>
                  <a:pt x="1507" y="510"/>
                  <a:pt x="1507" y="515"/>
                </a:cubicBezTo>
                <a:lnTo>
                  <a:pt x="1507" y="515"/>
                </a:lnTo>
                <a:cubicBezTo>
                  <a:pt x="1507" y="510"/>
                  <a:pt x="1496" y="510"/>
                  <a:pt x="1485" y="498"/>
                </a:cubicBezTo>
                <a:close/>
                <a:moveTo>
                  <a:pt x="1489" y="633"/>
                </a:moveTo>
                <a:cubicBezTo>
                  <a:pt x="1490" y="635"/>
                  <a:pt x="1490" y="637"/>
                  <a:pt x="1492" y="640"/>
                </a:cubicBezTo>
                <a:lnTo>
                  <a:pt x="1492" y="640"/>
                </a:lnTo>
                <a:cubicBezTo>
                  <a:pt x="1491" y="637"/>
                  <a:pt x="1490" y="635"/>
                  <a:pt x="1489" y="633"/>
                </a:cubicBezTo>
                <a:close/>
                <a:moveTo>
                  <a:pt x="540" y="770"/>
                </a:moveTo>
                <a:cubicBezTo>
                  <a:pt x="538" y="776"/>
                  <a:pt x="538" y="781"/>
                  <a:pt x="538" y="784"/>
                </a:cubicBezTo>
                <a:cubicBezTo>
                  <a:pt x="540" y="778"/>
                  <a:pt x="540" y="774"/>
                  <a:pt x="540" y="770"/>
                </a:cubicBezTo>
                <a:close/>
                <a:moveTo>
                  <a:pt x="1838" y="773"/>
                </a:moveTo>
                <a:lnTo>
                  <a:pt x="1838" y="773"/>
                </a:lnTo>
                <a:cubicBezTo>
                  <a:pt x="1835" y="784"/>
                  <a:pt x="1834" y="791"/>
                  <a:pt x="1834" y="794"/>
                </a:cubicBezTo>
                <a:lnTo>
                  <a:pt x="1834" y="794"/>
                </a:lnTo>
                <a:cubicBezTo>
                  <a:pt x="1836" y="786"/>
                  <a:pt x="1838" y="779"/>
                  <a:pt x="1838" y="773"/>
                </a:cubicBezTo>
                <a:close/>
                <a:moveTo>
                  <a:pt x="1826" y="806"/>
                </a:moveTo>
                <a:cubicBezTo>
                  <a:pt x="1824" y="809"/>
                  <a:pt x="1822" y="812"/>
                  <a:pt x="1822" y="814"/>
                </a:cubicBezTo>
                <a:lnTo>
                  <a:pt x="1822" y="814"/>
                </a:lnTo>
                <a:cubicBezTo>
                  <a:pt x="1824" y="812"/>
                  <a:pt x="1825" y="809"/>
                  <a:pt x="1826" y="806"/>
                </a:cubicBezTo>
                <a:close/>
                <a:moveTo>
                  <a:pt x="1788" y="935"/>
                </a:moveTo>
                <a:cubicBezTo>
                  <a:pt x="1786" y="937"/>
                  <a:pt x="1784" y="941"/>
                  <a:pt x="1782" y="947"/>
                </a:cubicBezTo>
                <a:cubicBezTo>
                  <a:pt x="1783" y="944"/>
                  <a:pt x="1785" y="939"/>
                  <a:pt x="1788" y="935"/>
                </a:cubicBezTo>
                <a:close/>
                <a:moveTo>
                  <a:pt x="325" y="1339"/>
                </a:moveTo>
                <a:lnTo>
                  <a:pt x="320" y="1355"/>
                </a:lnTo>
                <a:lnTo>
                  <a:pt x="326" y="1341"/>
                </a:lnTo>
                <a:lnTo>
                  <a:pt x="326" y="1341"/>
                </a:lnTo>
                <a:cubicBezTo>
                  <a:pt x="326" y="1340"/>
                  <a:pt x="326" y="1339"/>
                  <a:pt x="325" y="1339"/>
                </a:cubicBezTo>
                <a:close/>
                <a:moveTo>
                  <a:pt x="1406" y="1428"/>
                </a:moveTo>
                <a:cubicBezTo>
                  <a:pt x="1402" y="1428"/>
                  <a:pt x="1401" y="1428"/>
                  <a:pt x="1401" y="1430"/>
                </a:cubicBezTo>
                <a:lnTo>
                  <a:pt x="1401" y="1430"/>
                </a:lnTo>
                <a:cubicBezTo>
                  <a:pt x="1403" y="1430"/>
                  <a:pt x="1405" y="1429"/>
                  <a:pt x="1406" y="1428"/>
                </a:cubicBezTo>
                <a:close/>
                <a:moveTo>
                  <a:pt x="1265" y="1611"/>
                </a:moveTo>
                <a:lnTo>
                  <a:pt x="1265" y="1611"/>
                </a:lnTo>
                <a:cubicBezTo>
                  <a:pt x="1264" y="1613"/>
                  <a:pt x="1262" y="1616"/>
                  <a:pt x="1261" y="1619"/>
                </a:cubicBezTo>
                <a:cubicBezTo>
                  <a:pt x="1262" y="1616"/>
                  <a:pt x="1264" y="1614"/>
                  <a:pt x="1265" y="1611"/>
                </a:cubicBezTo>
                <a:close/>
                <a:moveTo>
                  <a:pt x="289" y="1627"/>
                </a:moveTo>
                <a:cubicBezTo>
                  <a:pt x="287" y="1627"/>
                  <a:pt x="283" y="1633"/>
                  <a:pt x="280" y="1638"/>
                </a:cubicBezTo>
                <a:lnTo>
                  <a:pt x="280" y="1638"/>
                </a:lnTo>
                <a:cubicBezTo>
                  <a:pt x="283" y="1634"/>
                  <a:pt x="287" y="1631"/>
                  <a:pt x="292" y="1630"/>
                </a:cubicBezTo>
                <a:cubicBezTo>
                  <a:pt x="291" y="1628"/>
                  <a:pt x="290" y="1627"/>
                  <a:pt x="289" y="1627"/>
                </a:cubicBezTo>
                <a:close/>
                <a:moveTo>
                  <a:pt x="280" y="1638"/>
                </a:moveTo>
                <a:cubicBezTo>
                  <a:pt x="279" y="1640"/>
                  <a:pt x="278" y="1642"/>
                  <a:pt x="277" y="1643"/>
                </a:cubicBezTo>
                <a:lnTo>
                  <a:pt x="277" y="1643"/>
                </a:lnTo>
                <a:cubicBezTo>
                  <a:pt x="278" y="1642"/>
                  <a:pt x="279" y="1640"/>
                  <a:pt x="280" y="1638"/>
                </a:cubicBezTo>
                <a:close/>
                <a:moveTo>
                  <a:pt x="1451" y="2139"/>
                </a:moveTo>
                <a:lnTo>
                  <a:pt x="1451" y="2139"/>
                </a:lnTo>
                <a:cubicBezTo>
                  <a:pt x="1451" y="2139"/>
                  <a:pt x="1452" y="2140"/>
                  <a:pt x="1452" y="2140"/>
                </a:cubicBezTo>
                <a:lnTo>
                  <a:pt x="1452" y="2140"/>
                </a:lnTo>
                <a:cubicBezTo>
                  <a:pt x="1452" y="2140"/>
                  <a:pt x="1452" y="2139"/>
                  <a:pt x="1451" y="2139"/>
                </a:cubicBezTo>
                <a:close/>
                <a:moveTo>
                  <a:pt x="1170" y="2159"/>
                </a:moveTo>
                <a:cubicBezTo>
                  <a:pt x="1168" y="2162"/>
                  <a:pt x="1167" y="2164"/>
                  <a:pt x="1166" y="2167"/>
                </a:cubicBezTo>
                <a:cubicBezTo>
                  <a:pt x="1168" y="2165"/>
                  <a:pt x="1170" y="2162"/>
                  <a:pt x="1170" y="2159"/>
                </a:cubicBezTo>
                <a:close/>
                <a:moveTo>
                  <a:pt x="40" y="2369"/>
                </a:moveTo>
                <a:lnTo>
                  <a:pt x="37" y="2372"/>
                </a:lnTo>
                <a:lnTo>
                  <a:pt x="37" y="2372"/>
                </a:lnTo>
                <a:cubicBezTo>
                  <a:pt x="38" y="2372"/>
                  <a:pt x="39" y="2371"/>
                  <a:pt x="40" y="2369"/>
                </a:cubicBezTo>
                <a:close/>
                <a:moveTo>
                  <a:pt x="321" y="2455"/>
                </a:moveTo>
                <a:lnTo>
                  <a:pt x="309" y="2459"/>
                </a:lnTo>
                <a:cubicBezTo>
                  <a:pt x="310" y="2463"/>
                  <a:pt x="311" y="2465"/>
                  <a:pt x="312" y="2465"/>
                </a:cubicBezTo>
                <a:cubicBezTo>
                  <a:pt x="316" y="2465"/>
                  <a:pt x="319" y="2456"/>
                  <a:pt x="321" y="2455"/>
                </a:cubicBezTo>
                <a:close/>
                <a:moveTo>
                  <a:pt x="1311" y="2593"/>
                </a:moveTo>
                <a:cubicBezTo>
                  <a:pt x="1309" y="2596"/>
                  <a:pt x="1308" y="2597"/>
                  <a:pt x="1309" y="2598"/>
                </a:cubicBezTo>
                <a:lnTo>
                  <a:pt x="1309" y="2598"/>
                </a:lnTo>
                <a:cubicBezTo>
                  <a:pt x="1310" y="2597"/>
                  <a:pt x="1310" y="2595"/>
                  <a:pt x="1311" y="2593"/>
                </a:cubicBezTo>
                <a:close/>
                <a:moveTo>
                  <a:pt x="994" y="2693"/>
                </a:moveTo>
                <a:lnTo>
                  <a:pt x="994" y="2693"/>
                </a:lnTo>
                <a:cubicBezTo>
                  <a:pt x="993" y="2697"/>
                  <a:pt x="993" y="2701"/>
                  <a:pt x="992" y="2705"/>
                </a:cubicBezTo>
                <a:cubicBezTo>
                  <a:pt x="994" y="2700"/>
                  <a:pt x="994" y="2696"/>
                  <a:pt x="994" y="2693"/>
                </a:cubicBezTo>
                <a:close/>
                <a:moveTo>
                  <a:pt x="936" y="2868"/>
                </a:moveTo>
                <a:lnTo>
                  <a:pt x="919" y="2918"/>
                </a:lnTo>
                <a:cubicBezTo>
                  <a:pt x="932" y="2901"/>
                  <a:pt x="935" y="2885"/>
                  <a:pt x="936" y="2868"/>
                </a:cubicBezTo>
                <a:close/>
                <a:moveTo>
                  <a:pt x="123" y="3732"/>
                </a:moveTo>
                <a:cubicBezTo>
                  <a:pt x="123" y="3735"/>
                  <a:pt x="124" y="3738"/>
                  <a:pt x="124" y="3741"/>
                </a:cubicBezTo>
                <a:cubicBezTo>
                  <a:pt x="124" y="3737"/>
                  <a:pt x="123" y="3734"/>
                  <a:pt x="123" y="3732"/>
                </a:cubicBezTo>
                <a:close/>
                <a:moveTo>
                  <a:pt x="1216" y="0"/>
                </a:moveTo>
                <a:cubicBezTo>
                  <a:pt x="1107" y="11"/>
                  <a:pt x="1004" y="64"/>
                  <a:pt x="916" y="124"/>
                </a:cubicBezTo>
                <a:lnTo>
                  <a:pt x="916" y="124"/>
                </a:lnTo>
                <a:cubicBezTo>
                  <a:pt x="919" y="122"/>
                  <a:pt x="922" y="121"/>
                  <a:pt x="925" y="118"/>
                </a:cubicBezTo>
                <a:lnTo>
                  <a:pt x="925" y="118"/>
                </a:lnTo>
                <a:cubicBezTo>
                  <a:pt x="925" y="134"/>
                  <a:pt x="908" y="140"/>
                  <a:pt x="886" y="151"/>
                </a:cubicBezTo>
                <a:cubicBezTo>
                  <a:pt x="863" y="162"/>
                  <a:pt x="835" y="179"/>
                  <a:pt x="824" y="202"/>
                </a:cubicBezTo>
                <a:cubicBezTo>
                  <a:pt x="829" y="192"/>
                  <a:pt x="826" y="183"/>
                  <a:pt x="824" y="183"/>
                </a:cubicBezTo>
                <a:lnTo>
                  <a:pt x="824" y="183"/>
                </a:lnTo>
                <a:cubicBezTo>
                  <a:pt x="824" y="183"/>
                  <a:pt x="824" y="184"/>
                  <a:pt x="824" y="185"/>
                </a:cubicBezTo>
                <a:cubicBezTo>
                  <a:pt x="768" y="230"/>
                  <a:pt x="729" y="297"/>
                  <a:pt x="678" y="392"/>
                </a:cubicBezTo>
                <a:lnTo>
                  <a:pt x="678" y="381"/>
                </a:lnTo>
                <a:cubicBezTo>
                  <a:pt x="650" y="414"/>
                  <a:pt x="622" y="476"/>
                  <a:pt x="600" y="515"/>
                </a:cubicBezTo>
                <a:cubicBezTo>
                  <a:pt x="600" y="529"/>
                  <a:pt x="593" y="546"/>
                  <a:pt x="596" y="546"/>
                </a:cubicBezTo>
                <a:cubicBezTo>
                  <a:pt x="597" y="546"/>
                  <a:pt x="598" y="545"/>
                  <a:pt x="600" y="543"/>
                </a:cubicBezTo>
                <a:lnTo>
                  <a:pt x="600" y="543"/>
                </a:lnTo>
                <a:cubicBezTo>
                  <a:pt x="510" y="655"/>
                  <a:pt x="527" y="795"/>
                  <a:pt x="460" y="902"/>
                </a:cubicBezTo>
                <a:cubicBezTo>
                  <a:pt x="464" y="893"/>
                  <a:pt x="465" y="876"/>
                  <a:pt x="463" y="876"/>
                </a:cubicBezTo>
                <a:lnTo>
                  <a:pt x="463" y="876"/>
                </a:lnTo>
                <a:cubicBezTo>
                  <a:pt x="462" y="876"/>
                  <a:pt x="461" y="877"/>
                  <a:pt x="460" y="879"/>
                </a:cubicBezTo>
                <a:lnTo>
                  <a:pt x="438" y="980"/>
                </a:lnTo>
                <a:cubicBezTo>
                  <a:pt x="449" y="975"/>
                  <a:pt x="449" y="969"/>
                  <a:pt x="460" y="952"/>
                </a:cubicBezTo>
                <a:lnTo>
                  <a:pt x="460" y="952"/>
                </a:lnTo>
                <a:cubicBezTo>
                  <a:pt x="466" y="969"/>
                  <a:pt x="460" y="997"/>
                  <a:pt x="454" y="1019"/>
                </a:cubicBezTo>
                <a:cubicBezTo>
                  <a:pt x="456" y="1005"/>
                  <a:pt x="455" y="1000"/>
                  <a:pt x="452" y="1000"/>
                </a:cubicBezTo>
                <a:cubicBezTo>
                  <a:pt x="447" y="1000"/>
                  <a:pt x="434" y="1025"/>
                  <a:pt x="426" y="1036"/>
                </a:cubicBezTo>
                <a:cubicBezTo>
                  <a:pt x="427" y="1035"/>
                  <a:pt x="428" y="1034"/>
                  <a:pt x="429" y="1034"/>
                </a:cubicBezTo>
                <a:cubicBezTo>
                  <a:pt x="430" y="1034"/>
                  <a:pt x="431" y="1036"/>
                  <a:pt x="431" y="1037"/>
                </a:cubicBezTo>
                <a:lnTo>
                  <a:pt x="431" y="1037"/>
                </a:lnTo>
                <a:cubicBezTo>
                  <a:pt x="399" y="1086"/>
                  <a:pt x="454" y="1053"/>
                  <a:pt x="421" y="1120"/>
                </a:cubicBezTo>
                <a:lnTo>
                  <a:pt x="415" y="1115"/>
                </a:lnTo>
                <a:cubicBezTo>
                  <a:pt x="410" y="1143"/>
                  <a:pt x="410" y="1171"/>
                  <a:pt x="398" y="1199"/>
                </a:cubicBezTo>
                <a:cubicBezTo>
                  <a:pt x="397" y="1199"/>
                  <a:pt x="396" y="1199"/>
                  <a:pt x="395" y="1199"/>
                </a:cubicBezTo>
                <a:cubicBezTo>
                  <a:pt x="385" y="1199"/>
                  <a:pt x="403" y="1170"/>
                  <a:pt x="393" y="1165"/>
                </a:cubicBezTo>
                <a:lnTo>
                  <a:pt x="393" y="1165"/>
                </a:lnTo>
                <a:cubicBezTo>
                  <a:pt x="381" y="1204"/>
                  <a:pt x="393" y="1249"/>
                  <a:pt x="370" y="1283"/>
                </a:cubicBezTo>
                <a:cubicBezTo>
                  <a:pt x="370" y="1266"/>
                  <a:pt x="376" y="1238"/>
                  <a:pt x="381" y="1221"/>
                </a:cubicBezTo>
                <a:lnTo>
                  <a:pt x="381" y="1221"/>
                </a:lnTo>
                <a:cubicBezTo>
                  <a:pt x="353" y="1260"/>
                  <a:pt x="353" y="1266"/>
                  <a:pt x="342" y="1294"/>
                </a:cubicBezTo>
                <a:lnTo>
                  <a:pt x="348" y="1288"/>
                </a:lnTo>
                <a:lnTo>
                  <a:pt x="326" y="1341"/>
                </a:lnTo>
                <a:lnTo>
                  <a:pt x="326" y="1341"/>
                </a:lnTo>
                <a:cubicBezTo>
                  <a:pt x="341" y="1401"/>
                  <a:pt x="303" y="1446"/>
                  <a:pt x="303" y="1518"/>
                </a:cubicBezTo>
                <a:cubicBezTo>
                  <a:pt x="303" y="1490"/>
                  <a:pt x="302" y="1482"/>
                  <a:pt x="300" y="1482"/>
                </a:cubicBezTo>
                <a:cubicBezTo>
                  <a:pt x="298" y="1482"/>
                  <a:pt x="293" y="1497"/>
                  <a:pt x="285" y="1497"/>
                </a:cubicBezTo>
                <a:cubicBezTo>
                  <a:pt x="284" y="1497"/>
                  <a:pt x="282" y="1496"/>
                  <a:pt x="281" y="1495"/>
                </a:cubicBezTo>
                <a:cubicBezTo>
                  <a:pt x="276" y="1510"/>
                  <a:pt x="266" y="1530"/>
                  <a:pt x="260" y="1530"/>
                </a:cubicBezTo>
                <a:cubicBezTo>
                  <a:pt x="260" y="1530"/>
                  <a:pt x="259" y="1530"/>
                  <a:pt x="258" y="1529"/>
                </a:cubicBezTo>
                <a:lnTo>
                  <a:pt x="258" y="1529"/>
                </a:lnTo>
                <a:cubicBezTo>
                  <a:pt x="264" y="1563"/>
                  <a:pt x="236" y="1579"/>
                  <a:pt x="236" y="1630"/>
                </a:cubicBezTo>
                <a:cubicBezTo>
                  <a:pt x="231" y="1630"/>
                  <a:pt x="226" y="1654"/>
                  <a:pt x="221" y="1654"/>
                </a:cubicBezTo>
                <a:cubicBezTo>
                  <a:pt x="221" y="1654"/>
                  <a:pt x="220" y="1654"/>
                  <a:pt x="219" y="1652"/>
                </a:cubicBezTo>
                <a:cubicBezTo>
                  <a:pt x="216" y="1666"/>
                  <a:pt x="215" y="1671"/>
                  <a:pt x="217" y="1671"/>
                </a:cubicBezTo>
                <a:cubicBezTo>
                  <a:pt x="219" y="1671"/>
                  <a:pt x="229" y="1652"/>
                  <a:pt x="230" y="1652"/>
                </a:cubicBezTo>
                <a:cubicBezTo>
                  <a:pt x="230" y="1652"/>
                  <a:pt x="230" y="1652"/>
                  <a:pt x="230" y="1652"/>
                </a:cubicBezTo>
                <a:cubicBezTo>
                  <a:pt x="230" y="1719"/>
                  <a:pt x="169" y="1798"/>
                  <a:pt x="163" y="1893"/>
                </a:cubicBezTo>
                <a:cubicBezTo>
                  <a:pt x="146" y="1977"/>
                  <a:pt x="157" y="1994"/>
                  <a:pt x="141" y="2072"/>
                </a:cubicBezTo>
                <a:cubicBezTo>
                  <a:pt x="137" y="2077"/>
                  <a:pt x="135" y="2078"/>
                  <a:pt x="133" y="2078"/>
                </a:cubicBezTo>
                <a:cubicBezTo>
                  <a:pt x="126" y="2078"/>
                  <a:pt x="129" y="2050"/>
                  <a:pt x="129" y="2050"/>
                </a:cubicBezTo>
                <a:lnTo>
                  <a:pt x="129" y="2050"/>
                </a:lnTo>
                <a:cubicBezTo>
                  <a:pt x="113" y="2083"/>
                  <a:pt x="107" y="2117"/>
                  <a:pt x="96" y="2156"/>
                </a:cubicBezTo>
                <a:cubicBezTo>
                  <a:pt x="96" y="2153"/>
                  <a:pt x="95" y="2151"/>
                  <a:pt x="94" y="2151"/>
                </a:cubicBezTo>
                <a:cubicBezTo>
                  <a:pt x="92" y="2151"/>
                  <a:pt x="89" y="2158"/>
                  <a:pt x="85" y="2162"/>
                </a:cubicBezTo>
                <a:cubicBezTo>
                  <a:pt x="73" y="2195"/>
                  <a:pt x="90" y="2190"/>
                  <a:pt x="73" y="2229"/>
                </a:cubicBezTo>
                <a:cubicBezTo>
                  <a:pt x="73" y="2218"/>
                  <a:pt x="68" y="2207"/>
                  <a:pt x="68" y="2190"/>
                </a:cubicBezTo>
                <a:cubicBezTo>
                  <a:pt x="57" y="2229"/>
                  <a:pt x="57" y="2268"/>
                  <a:pt x="51" y="2307"/>
                </a:cubicBezTo>
                <a:cubicBezTo>
                  <a:pt x="50" y="2307"/>
                  <a:pt x="49" y="2308"/>
                  <a:pt x="48" y="2308"/>
                </a:cubicBezTo>
                <a:lnTo>
                  <a:pt x="48" y="2308"/>
                </a:lnTo>
                <a:cubicBezTo>
                  <a:pt x="41" y="2307"/>
                  <a:pt x="45" y="2278"/>
                  <a:pt x="45" y="2263"/>
                </a:cubicBezTo>
                <a:lnTo>
                  <a:pt x="45" y="2263"/>
                </a:lnTo>
                <a:cubicBezTo>
                  <a:pt x="34" y="2307"/>
                  <a:pt x="17" y="2375"/>
                  <a:pt x="23" y="2391"/>
                </a:cubicBezTo>
                <a:lnTo>
                  <a:pt x="37" y="2372"/>
                </a:lnTo>
                <a:lnTo>
                  <a:pt x="37" y="2372"/>
                </a:lnTo>
                <a:cubicBezTo>
                  <a:pt x="36" y="2373"/>
                  <a:pt x="35" y="2374"/>
                  <a:pt x="34" y="2374"/>
                </a:cubicBezTo>
                <a:cubicBezTo>
                  <a:pt x="29" y="2374"/>
                  <a:pt x="25" y="2366"/>
                  <a:pt x="29" y="2358"/>
                </a:cubicBezTo>
                <a:cubicBezTo>
                  <a:pt x="29" y="2324"/>
                  <a:pt x="41" y="2311"/>
                  <a:pt x="48" y="2308"/>
                </a:cubicBezTo>
                <a:lnTo>
                  <a:pt x="48" y="2308"/>
                </a:lnTo>
                <a:cubicBezTo>
                  <a:pt x="49" y="2308"/>
                  <a:pt x="49" y="2308"/>
                  <a:pt x="49" y="2308"/>
                </a:cubicBezTo>
                <a:cubicBezTo>
                  <a:pt x="49" y="2308"/>
                  <a:pt x="50" y="2308"/>
                  <a:pt x="51" y="2307"/>
                </a:cubicBezTo>
                <a:lnTo>
                  <a:pt x="51" y="2307"/>
                </a:lnTo>
                <a:lnTo>
                  <a:pt x="45" y="2335"/>
                </a:lnTo>
                <a:cubicBezTo>
                  <a:pt x="79" y="2319"/>
                  <a:pt x="73" y="2229"/>
                  <a:pt x="90" y="2173"/>
                </a:cubicBezTo>
                <a:lnTo>
                  <a:pt x="101" y="2201"/>
                </a:lnTo>
                <a:lnTo>
                  <a:pt x="107" y="2145"/>
                </a:lnTo>
                <a:cubicBezTo>
                  <a:pt x="110" y="2140"/>
                  <a:pt x="113" y="2136"/>
                  <a:pt x="116" y="2136"/>
                </a:cubicBezTo>
                <a:cubicBezTo>
                  <a:pt x="119" y="2136"/>
                  <a:pt x="121" y="2141"/>
                  <a:pt x="118" y="2156"/>
                </a:cubicBezTo>
                <a:cubicBezTo>
                  <a:pt x="141" y="2123"/>
                  <a:pt x="124" y="2117"/>
                  <a:pt x="146" y="2089"/>
                </a:cubicBezTo>
                <a:cubicBezTo>
                  <a:pt x="146" y="2089"/>
                  <a:pt x="146" y="2089"/>
                  <a:pt x="146" y="2095"/>
                </a:cubicBezTo>
                <a:lnTo>
                  <a:pt x="152" y="2055"/>
                </a:lnTo>
                <a:cubicBezTo>
                  <a:pt x="152" y="2057"/>
                  <a:pt x="154" y="2057"/>
                  <a:pt x="156" y="2057"/>
                </a:cubicBezTo>
                <a:lnTo>
                  <a:pt x="156" y="2057"/>
                </a:lnTo>
                <a:cubicBezTo>
                  <a:pt x="160" y="2057"/>
                  <a:pt x="165" y="2057"/>
                  <a:pt x="157" y="2072"/>
                </a:cubicBezTo>
                <a:cubicBezTo>
                  <a:pt x="191" y="2011"/>
                  <a:pt x="174" y="1960"/>
                  <a:pt x="197" y="1938"/>
                </a:cubicBezTo>
                <a:lnTo>
                  <a:pt x="197" y="1943"/>
                </a:lnTo>
                <a:cubicBezTo>
                  <a:pt x="208" y="1896"/>
                  <a:pt x="205" y="1893"/>
                  <a:pt x="200" y="1893"/>
                </a:cubicBezTo>
                <a:cubicBezTo>
                  <a:pt x="200" y="1893"/>
                  <a:pt x="199" y="1893"/>
                  <a:pt x="198" y="1893"/>
                </a:cubicBezTo>
                <a:cubicBezTo>
                  <a:pt x="194" y="1893"/>
                  <a:pt x="189" y="1891"/>
                  <a:pt x="191" y="1859"/>
                </a:cubicBezTo>
                <a:lnTo>
                  <a:pt x="241" y="1820"/>
                </a:lnTo>
                <a:lnTo>
                  <a:pt x="230" y="1809"/>
                </a:lnTo>
                <a:cubicBezTo>
                  <a:pt x="230" y="1799"/>
                  <a:pt x="239" y="1785"/>
                  <a:pt x="241" y="1785"/>
                </a:cubicBezTo>
                <a:cubicBezTo>
                  <a:pt x="241" y="1785"/>
                  <a:pt x="241" y="1786"/>
                  <a:pt x="241" y="1787"/>
                </a:cubicBezTo>
                <a:cubicBezTo>
                  <a:pt x="244" y="1772"/>
                  <a:pt x="243" y="1768"/>
                  <a:pt x="242" y="1768"/>
                </a:cubicBezTo>
                <a:lnTo>
                  <a:pt x="242" y="1768"/>
                </a:lnTo>
                <a:cubicBezTo>
                  <a:pt x="241" y="1768"/>
                  <a:pt x="239" y="1772"/>
                  <a:pt x="238" y="1772"/>
                </a:cubicBezTo>
                <a:cubicBezTo>
                  <a:pt x="237" y="1772"/>
                  <a:pt x="236" y="1770"/>
                  <a:pt x="236" y="1764"/>
                </a:cubicBezTo>
                <a:cubicBezTo>
                  <a:pt x="254" y="1733"/>
                  <a:pt x="261" y="1671"/>
                  <a:pt x="277" y="1643"/>
                </a:cubicBezTo>
                <a:lnTo>
                  <a:pt x="277" y="1643"/>
                </a:lnTo>
                <a:cubicBezTo>
                  <a:pt x="276" y="1644"/>
                  <a:pt x="276" y="1644"/>
                  <a:pt x="275" y="1644"/>
                </a:cubicBezTo>
                <a:cubicBezTo>
                  <a:pt x="274" y="1644"/>
                  <a:pt x="273" y="1639"/>
                  <a:pt x="275" y="1624"/>
                </a:cubicBezTo>
                <a:cubicBezTo>
                  <a:pt x="303" y="1613"/>
                  <a:pt x="292" y="1563"/>
                  <a:pt x="314" y="1523"/>
                </a:cubicBezTo>
                <a:lnTo>
                  <a:pt x="314" y="1523"/>
                </a:lnTo>
                <a:cubicBezTo>
                  <a:pt x="318" y="1535"/>
                  <a:pt x="311" y="1557"/>
                  <a:pt x="314" y="1557"/>
                </a:cubicBezTo>
                <a:cubicBezTo>
                  <a:pt x="315" y="1557"/>
                  <a:pt x="318" y="1552"/>
                  <a:pt x="325" y="1540"/>
                </a:cubicBezTo>
                <a:cubicBezTo>
                  <a:pt x="314" y="1507"/>
                  <a:pt x="359" y="1462"/>
                  <a:pt x="365" y="1423"/>
                </a:cubicBezTo>
                <a:cubicBezTo>
                  <a:pt x="348" y="1417"/>
                  <a:pt x="381" y="1344"/>
                  <a:pt x="393" y="1283"/>
                </a:cubicBezTo>
                <a:cubicBezTo>
                  <a:pt x="393" y="1283"/>
                  <a:pt x="393" y="1283"/>
                  <a:pt x="393" y="1283"/>
                </a:cubicBezTo>
                <a:cubicBezTo>
                  <a:pt x="400" y="1283"/>
                  <a:pt x="438" y="1169"/>
                  <a:pt x="460" y="1120"/>
                </a:cubicBezTo>
                <a:cubicBezTo>
                  <a:pt x="449" y="1103"/>
                  <a:pt x="466" y="1047"/>
                  <a:pt x="477" y="1008"/>
                </a:cubicBezTo>
                <a:cubicBezTo>
                  <a:pt x="488" y="1008"/>
                  <a:pt x="488" y="1019"/>
                  <a:pt x="482" y="1042"/>
                </a:cubicBezTo>
                <a:lnTo>
                  <a:pt x="499" y="1003"/>
                </a:lnTo>
                <a:cubicBezTo>
                  <a:pt x="494" y="991"/>
                  <a:pt x="494" y="980"/>
                  <a:pt x="499" y="952"/>
                </a:cubicBezTo>
                <a:lnTo>
                  <a:pt x="510" y="969"/>
                </a:lnTo>
                <a:cubicBezTo>
                  <a:pt x="527" y="913"/>
                  <a:pt x="527" y="857"/>
                  <a:pt x="555" y="795"/>
                </a:cubicBezTo>
                <a:cubicBezTo>
                  <a:pt x="555" y="794"/>
                  <a:pt x="554" y="794"/>
                  <a:pt x="552" y="794"/>
                </a:cubicBezTo>
                <a:cubicBezTo>
                  <a:pt x="547" y="794"/>
                  <a:pt x="537" y="802"/>
                  <a:pt x="529" y="802"/>
                </a:cubicBezTo>
                <a:cubicBezTo>
                  <a:pt x="521" y="802"/>
                  <a:pt x="517" y="794"/>
                  <a:pt x="522" y="762"/>
                </a:cubicBezTo>
                <a:cubicBezTo>
                  <a:pt x="530" y="762"/>
                  <a:pt x="538" y="762"/>
                  <a:pt x="540" y="770"/>
                </a:cubicBezTo>
                <a:lnTo>
                  <a:pt x="540" y="770"/>
                </a:lnTo>
                <a:cubicBezTo>
                  <a:pt x="541" y="764"/>
                  <a:pt x="544" y="756"/>
                  <a:pt x="550" y="750"/>
                </a:cubicBezTo>
                <a:lnTo>
                  <a:pt x="550" y="778"/>
                </a:lnTo>
                <a:cubicBezTo>
                  <a:pt x="561" y="750"/>
                  <a:pt x="544" y="762"/>
                  <a:pt x="555" y="739"/>
                </a:cubicBezTo>
                <a:cubicBezTo>
                  <a:pt x="560" y="739"/>
                  <a:pt x="565" y="727"/>
                  <a:pt x="570" y="727"/>
                </a:cubicBezTo>
                <a:cubicBezTo>
                  <a:pt x="570" y="727"/>
                  <a:pt x="571" y="727"/>
                  <a:pt x="572" y="728"/>
                </a:cubicBezTo>
                <a:cubicBezTo>
                  <a:pt x="572" y="734"/>
                  <a:pt x="561" y="745"/>
                  <a:pt x="561" y="756"/>
                </a:cubicBezTo>
                <a:cubicBezTo>
                  <a:pt x="572" y="734"/>
                  <a:pt x="589" y="700"/>
                  <a:pt x="600" y="694"/>
                </a:cubicBezTo>
                <a:cubicBezTo>
                  <a:pt x="594" y="694"/>
                  <a:pt x="589" y="689"/>
                  <a:pt x="594" y="666"/>
                </a:cubicBezTo>
                <a:cubicBezTo>
                  <a:pt x="603" y="641"/>
                  <a:pt x="607" y="638"/>
                  <a:pt x="611" y="638"/>
                </a:cubicBezTo>
                <a:cubicBezTo>
                  <a:pt x="612" y="638"/>
                  <a:pt x="614" y="639"/>
                  <a:pt x="615" y="639"/>
                </a:cubicBezTo>
                <a:cubicBezTo>
                  <a:pt x="618" y="639"/>
                  <a:pt x="622" y="637"/>
                  <a:pt x="628" y="627"/>
                </a:cubicBezTo>
                <a:cubicBezTo>
                  <a:pt x="628" y="610"/>
                  <a:pt x="645" y="582"/>
                  <a:pt x="634" y="577"/>
                </a:cubicBezTo>
                <a:cubicBezTo>
                  <a:pt x="639" y="566"/>
                  <a:pt x="645" y="566"/>
                  <a:pt x="656" y="560"/>
                </a:cubicBezTo>
                <a:cubicBezTo>
                  <a:pt x="656" y="535"/>
                  <a:pt x="700" y="461"/>
                  <a:pt x="690" y="461"/>
                </a:cubicBezTo>
                <a:lnTo>
                  <a:pt x="690" y="461"/>
                </a:lnTo>
                <a:cubicBezTo>
                  <a:pt x="689" y="461"/>
                  <a:pt x="687" y="462"/>
                  <a:pt x="684" y="465"/>
                </a:cubicBezTo>
                <a:lnTo>
                  <a:pt x="678" y="470"/>
                </a:lnTo>
                <a:cubicBezTo>
                  <a:pt x="678" y="470"/>
                  <a:pt x="678" y="465"/>
                  <a:pt x="678" y="465"/>
                </a:cubicBezTo>
                <a:cubicBezTo>
                  <a:pt x="712" y="381"/>
                  <a:pt x="785" y="308"/>
                  <a:pt x="841" y="241"/>
                </a:cubicBezTo>
                <a:lnTo>
                  <a:pt x="846" y="246"/>
                </a:lnTo>
                <a:cubicBezTo>
                  <a:pt x="863" y="224"/>
                  <a:pt x="886" y="202"/>
                  <a:pt x="908" y="185"/>
                </a:cubicBezTo>
                <a:cubicBezTo>
                  <a:pt x="925" y="168"/>
                  <a:pt x="947" y="151"/>
                  <a:pt x="958" y="134"/>
                </a:cubicBezTo>
                <a:cubicBezTo>
                  <a:pt x="968" y="131"/>
                  <a:pt x="980" y="128"/>
                  <a:pt x="987" y="128"/>
                </a:cubicBezTo>
                <a:cubicBezTo>
                  <a:pt x="992" y="128"/>
                  <a:pt x="994" y="130"/>
                  <a:pt x="992" y="134"/>
                </a:cubicBezTo>
                <a:cubicBezTo>
                  <a:pt x="1026" y="112"/>
                  <a:pt x="1031" y="106"/>
                  <a:pt x="1087" y="90"/>
                </a:cubicBezTo>
                <a:lnTo>
                  <a:pt x="1087" y="90"/>
                </a:lnTo>
                <a:cubicBezTo>
                  <a:pt x="1070" y="101"/>
                  <a:pt x="1075" y="101"/>
                  <a:pt x="1076" y="101"/>
                </a:cubicBezTo>
                <a:cubicBezTo>
                  <a:pt x="1077" y="101"/>
                  <a:pt x="1076" y="101"/>
                  <a:pt x="1048" y="112"/>
                </a:cubicBezTo>
                <a:cubicBezTo>
                  <a:pt x="1098" y="95"/>
                  <a:pt x="1115" y="101"/>
                  <a:pt x="1166" y="78"/>
                </a:cubicBezTo>
                <a:lnTo>
                  <a:pt x="1166" y="78"/>
                </a:lnTo>
                <a:cubicBezTo>
                  <a:pt x="1158" y="83"/>
                  <a:pt x="1164" y="85"/>
                  <a:pt x="1175" y="85"/>
                </a:cubicBezTo>
                <a:cubicBezTo>
                  <a:pt x="1190" y="85"/>
                  <a:pt x="1214" y="82"/>
                  <a:pt x="1227" y="78"/>
                </a:cubicBezTo>
                <a:cubicBezTo>
                  <a:pt x="1216" y="78"/>
                  <a:pt x="1205" y="73"/>
                  <a:pt x="1194" y="73"/>
                </a:cubicBezTo>
                <a:cubicBezTo>
                  <a:pt x="1222" y="67"/>
                  <a:pt x="1244" y="67"/>
                  <a:pt x="1266" y="67"/>
                </a:cubicBezTo>
                <a:lnTo>
                  <a:pt x="1255" y="84"/>
                </a:lnTo>
                <a:cubicBezTo>
                  <a:pt x="1280" y="87"/>
                  <a:pt x="1306" y="87"/>
                  <a:pt x="1330" y="87"/>
                </a:cubicBezTo>
                <a:cubicBezTo>
                  <a:pt x="1355" y="87"/>
                  <a:pt x="1378" y="87"/>
                  <a:pt x="1401" y="90"/>
                </a:cubicBezTo>
                <a:cubicBezTo>
                  <a:pt x="1446" y="90"/>
                  <a:pt x="1485" y="95"/>
                  <a:pt x="1518" y="123"/>
                </a:cubicBezTo>
                <a:cubicBezTo>
                  <a:pt x="1546" y="123"/>
                  <a:pt x="1468" y="95"/>
                  <a:pt x="1496" y="95"/>
                </a:cubicBezTo>
                <a:cubicBezTo>
                  <a:pt x="1541" y="112"/>
                  <a:pt x="1574" y="151"/>
                  <a:pt x="1591" y="162"/>
                </a:cubicBezTo>
                <a:cubicBezTo>
                  <a:pt x="1642" y="202"/>
                  <a:pt x="1653" y="174"/>
                  <a:pt x="1709" y="218"/>
                </a:cubicBezTo>
                <a:cubicBezTo>
                  <a:pt x="1706" y="212"/>
                  <a:pt x="1704" y="204"/>
                  <a:pt x="1712" y="204"/>
                </a:cubicBezTo>
                <a:cubicBezTo>
                  <a:pt x="1717" y="204"/>
                  <a:pt x="1728" y="209"/>
                  <a:pt x="1748" y="224"/>
                </a:cubicBezTo>
                <a:cubicBezTo>
                  <a:pt x="1778" y="250"/>
                  <a:pt x="1779" y="269"/>
                  <a:pt x="1767" y="269"/>
                </a:cubicBezTo>
                <a:cubicBezTo>
                  <a:pt x="1763" y="269"/>
                  <a:pt x="1759" y="267"/>
                  <a:pt x="1754" y="263"/>
                </a:cubicBezTo>
                <a:cubicBezTo>
                  <a:pt x="1742" y="252"/>
                  <a:pt x="1742" y="252"/>
                  <a:pt x="1742" y="246"/>
                </a:cubicBezTo>
                <a:cubicBezTo>
                  <a:pt x="1736" y="243"/>
                  <a:pt x="1727" y="238"/>
                  <a:pt x="1723" y="238"/>
                </a:cubicBezTo>
                <a:lnTo>
                  <a:pt x="1723" y="238"/>
                </a:lnTo>
                <a:cubicBezTo>
                  <a:pt x="1721" y="238"/>
                  <a:pt x="1721" y="240"/>
                  <a:pt x="1726" y="246"/>
                </a:cubicBezTo>
                <a:lnTo>
                  <a:pt x="1731" y="246"/>
                </a:lnTo>
                <a:cubicBezTo>
                  <a:pt x="1747" y="262"/>
                  <a:pt x="1783" y="308"/>
                  <a:pt x="1773" y="308"/>
                </a:cubicBezTo>
                <a:cubicBezTo>
                  <a:pt x="1772" y="308"/>
                  <a:pt x="1771" y="308"/>
                  <a:pt x="1770" y="308"/>
                </a:cubicBezTo>
                <a:lnTo>
                  <a:pt x="1770" y="308"/>
                </a:lnTo>
                <a:cubicBezTo>
                  <a:pt x="1780" y="316"/>
                  <a:pt x="1785" y="319"/>
                  <a:pt x="1787" y="319"/>
                </a:cubicBezTo>
                <a:cubicBezTo>
                  <a:pt x="1791" y="319"/>
                  <a:pt x="1784" y="306"/>
                  <a:pt x="1776" y="291"/>
                </a:cubicBezTo>
                <a:lnTo>
                  <a:pt x="1776" y="291"/>
                </a:lnTo>
                <a:cubicBezTo>
                  <a:pt x="1804" y="342"/>
                  <a:pt x="1832" y="370"/>
                  <a:pt x="1849" y="426"/>
                </a:cubicBezTo>
                <a:cubicBezTo>
                  <a:pt x="1849" y="421"/>
                  <a:pt x="1853" y="413"/>
                  <a:pt x="1854" y="413"/>
                </a:cubicBezTo>
                <a:cubicBezTo>
                  <a:pt x="1854" y="413"/>
                  <a:pt x="1854" y="413"/>
                  <a:pt x="1854" y="414"/>
                </a:cubicBezTo>
                <a:cubicBezTo>
                  <a:pt x="1882" y="504"/>
                  <a:pt x="1882" y="448"/>
                  <a:pt x="1899" y="510"/>
                </a:cubicBezTo>
                <a:cubicBezTo>
                  <a:pt x="1897" y="525"/>
                  <a:pt x="1893" y="527"/>
                  <a:pt x="1890" y="527"/>
                </a:cubicBezTo>
                <a:cubicBezTo>
                  <a:pt x="1889" y="527"/>
                  <a:pt x="1889" y="526"/>
                  <a:pt x="1888" y="526"/>
                </a:cubicBezTo>
                <a:lnTo>
                  <a:pt x="1888" y="526"/>
                </a:lnTo>
                <a:cubicBezTo>
                  <a:pt x="1885" y="526"/>
                  <a:pt x="1885" y="529"/>
                  <a:pt x="1894" y="560"/>
                </a:cubicBezTo>
                <a:cubicBezTo>
                  <a:pt x="1892" y="575"/>
                  <a:pt x="1889" y="580"/>
                  <a:pt x="1886" y="580"/>
                </a:cubicBezTo>
                <a:cubicBezTo>
                  <a:pt x="1880" y="580"/>
                  <a:pt x="1875" y="565"/>
                  <a:pt x="1871" y="554"/>
                </a:cubicBezTo>
                <a:lnTo>
                  <a:pt x="1871" y="554"/>
                </a:lnTo>
                <a:cubicBezTo>
                  <a:pt x="1888" y="610"/>
                  <a:pt x="1860" y="661"/>
                  <a:pt x="1854" y="689"/>
                </a:cubicBezTo>
                <a:lnTo>
                  <a:pt x="1854" y="661"/>
                </a:lnTo>
                <a:cubicBezTo>
                  <a:pt x="1854" y="678"/>
                  <a:pt x="1849" y="694"/>
                  <a:pt x="1849" y="706"/>
                </a:cubicBezTo>
                <a:lnTo>
                  <a:pt x="1860" y="694"/>
                </a:lnTo>
                <a:lnTo>
                  <a:pt x="1860" y="694"/>
                </a:lnTo>
                <a:cubicBezTo>
                  <a:pt x="1854" y="711"/>
                  <a:pt x="1854" y="722"/>
                  <a:pt x="1849" y="722"/>
                </a:cubicBezTo>
                <a:cubicBezTo>
                  <a:pt x="1849" y="729"/>
                  <a:pt x="1851" y="731"/>
                  <a:pt x="1854" y="731"/>
                </a:cubicBezTo>
                <a:cubicBezTo>
                  <a:pt x="1856" y="731"/>
                  <a:pt x="1859" y="730"/>
                  <a:pt x="1862" y="730"/>
                </a:cubicBezTo>
                <a:cubicBezTo>
                  <a:pt x="1867" y="730"/>
                  <a:pt x="1871" y="733"/>
                  <a:pt x="1871" y="750"/>
                </a:cubicBezTo>
                <a:cubicBezTo>
                  <a:pt x="1860" y="773"/>
                  <a:pt x="1854" y="829"/>
                  <a:pt x="1838" y="829"/>
                </a:cubicBezTo>
                <a:cubicBezTo>
                  <a:pt x="1848" y="801"/>
                  <a:pt x="1848" y="795"/>
                  <a:pt x="1845" y="795"/>
                </a:cubicBezTo>
                <a:lnTo>
                  <a:pt x="1845" y="795"/>
                </a:lnTo>
                <a:cubicBezTo>
                  <a:pt x="1843" y="795"/>
                  <a:pt x="1839" y="799"/>
                  <a:pt x="1837" y="799"/>
                </a:cubicBezTo>
                <a:cubicBezTo>
                  <a:pt x="1835" y="799"/>
                  <a:pt x="1834" y="798"/>
                  <a:pt x="1834" y="794"/>
                </a:cubicBezTo>
                <a:lnTo>
                  <a:pt x="1834" y="794"/>
                </a:lnTo>
                <a:cubicBezTo>
                  <a:pt x="1832" y="802"/>
                  <a:pt x="1829" y="810"/>
                  <a:pt x="1826" y="818"/>
                </a:cubicBezTo>
                <a:cubicBezTo>
                  <a:pt x="1824" y="818"/>
                  <a:pt x="1822" y="816"/>
                  <a:pt x="1822" y="814"/>
                </a:cubicBezTo>
                <a:lnTo>
                  <a:pt x="1822" y="814"/>
                </a:lnTo>
                <a:cubicBezTo>
                  <a:pt x="1791" y="872"/>
                  <a:pt x="1831" y="849"/>
                  <a:pt x="1804" y="924"/>
                </a:cubicBezTo>
                <a:cubicBezTo>
                  <a:pt x="1804" y="920"/>
                  <a:pt x="1803" y="919"/>
                  <a:pt x="1802" y="919"/>
                </a:cubicBezTo>
                <a:cubicBezTo>
                  <a:pt x="1799" y="919"/>
                  <a:pt x="1793" y="927"/>
                  <a:pt x="1788" y="935"/>
                </a:cubicBezTo>
                <a:lnTo>
                  <a:pt x="1788" y="935"/>
                </a:lnTo>
                <a:cubicBezTo>
                  <a:pt x="1790" y="933"/>
                  <a:pt x="1791" y="932"/>
                  <a:pt x="1793" y="932"/>
                </a:cubicBezTo>
                <a:cubicBezTo>
                  <a:pt x="1799" y="932"/>
                  <a:pt x="1802" y="947"/>
                  <a:pt x="1798" y="969"/>
                </a:cubicBezTo>
                <a:cubicBezTo>
                  <a:pt x="1776" y="1014"/>
                  <a:pt x="1787" y="1019"/>
                  <a:pt x="1776" y="1047"/>
                </a:cubicBezTo>
                <a:lnTo>
                  <a:pt x="1793" y="1019"/>
                </a:lnTo>
                <a:lnTo>
                  <a:pt x="1793" y="1019"/>
                </a:lnTo>
                <a:cubicBezTo>
                  <a:pt x="1793" y="1031"/>
                  <a:pt x="1787" y="1053"/>
                  <a:pt x="1782" y="1087"/>
                </a:cubicBezTo>
                <a:cubicBezTo>
                  <a:pt x="1781" y="1087"/>
                  <a:pt x="1780" y="1087"/>
                  <a:pt x="1779" y="1087"/>
                </a:cubicBezTo>
                <a:cubicBezTo>
                  <a:pt x="1773" y="1087"/>
                  <a:pt x="1779" y="1067"/>
                  <a:pt x="1778" y="1067"/>
                </a:cubicBezTo>
                <a:lnTo>
                  <a:pt x="1778" y="1067"/>
                </a:lnTo>
                <a:cubicBezTo>
                  <a:pt x="1777" y="1067"/>
                  <a:pt x="1777" y="1068"/>
                  <a:pt x="1776" y="1070"/>
                </a:cubicBezTo>
                <a:cubicBezTo>
                  <a:pt x="1782" y="1109"/>
                  <a:pt x="1737" y="1148"/>
                  <a:pt x="1731" y="1204"/>
                </a:cubicBezTo>
                <a:cubicBezTo>
                  <a:pt x="1727" y="1213"/>
                  <a:pt x="1723" y="1215"/>
                  <a:pt x="1720" y="1215"/>
                </a:cubicBezTo>
                <a:cubicBezTo>
                  <a:pt x="1717" y="1215"/>
                  <a:pt x="1715" y="1214"/>
                  <a:pt x="1713" y="1214"/>
                </a:cubicBezTo>
                <a:cubicBezTo>
                  <a:pt x="1710" y="1214"/>
                  <a:pt x="1707" y="1215"/>
                  <a:pt x="1703" y="1221"/>
                </a:cubicBezTo>
                <a:cubicBezTo>
                  <a:pt x="1698" y="1283"/>
                  <a:pt x="1675" y="1283"/>
                  <a:pt x="1664" y="1350"/>
                </a:cubicBezTo>
                <a:cubicBezTo>
                  <a:pt x="1671" y="1343"/>
                  <a:pt x="1675" y="1338"/>
                  <a:pt x="1677" y="1338"/>
                </a:cubicBezTo>
                <a:lnTo>
                  <a:pt x="1677" y="1338"/>
                </a:lnTo>
                <a:cubicBezTo>
                  <a:pt x="1680" y="1338"/>
                  <a:pt x="1679" y="1348"/>
                  <a:pt x="1675" y="1378"/>
                </a:cubicBezTo>
                <a:lnTo>
                  <a:pt x="1698" y="1271"/>
                </a:lnTo>
                <a:lnTo>
                  <a:pt x="1692" y="1344"/>
                </a:lnTo>
                <a:cubicBezTo>
                  <a:pt x="1703" y="1311"/>
                  <a:pt x="1709" y="1277"/>
                  <a:pt x="1714" y="1255"/>
                </a:cubicBezTo>
                <a:cubicBezTo>
                  <a:pt x="1714" y="1276"/>
                  <a:pt x="1714" y="1284"/>
                  <a:pt x="1717" y="1284"/>
                </a:cubicBezTo>
                <a:cubicBezTo>
                  <a:pt x="1719" y="1284"/>
                  <a:pt x="1722" y="1281"/>
                  <a:pt x="1726" y="1277"/>
                </a:cubicBezTo>
                <a:lnTo>
                  <a:pt x="1726" y="1277"/>
                </a:lnTo>
                <a:cubicBezTo>
                  <a:pt x="1698" y="1311"/>
                  <a:pt x="1709" y="1361"/>
                  <a:pt x="1686" y="1406"/>
                </a:cubicBezTo>
                <a:lnTo>
                  <a:pt x="1658" y="1395"/>
                </a:lnTo>
                <a:cubicBezTo>
                  <a:pt x="1625" y="1467"/>
                  <a:pt x="1630" y="1529"/>
                  <a:pt x="1597" y="1624"/>
                </a:cubicBezTo>
                <a:lnTo>
                  <a:pt x="1608" y="1596"/>
                </a:lnTo>
                <a:lnTo>
                  <a:pt x="1608" y="1596"/>
                </a:lnTo>
                <a:cubicBezTo>
                  <a:pt x="1614" y="1613"/>
                  <a:pt x="1591" y="1652"/>
                  <a:pt x="1586" y="1686"/>
                </a:cubicBezTo>
                <a:cubicBezTo>
                  <a:pt x="1585" y="1685"/>
                  <a:pt x="1584" y="1685"/>
                  <a:pt x="1583" y="1685"/>
                </a:cubicBezTo>
                <a:cubicBezTo>
                  <a:pt x="1577" y="1685"/>
                  <a:pt x="1568" y="1699"/>
                  <a:pt x="1563" y="1708"/>
                </a:cubicBezTo>
                <a:cubicBezTo>
                  <a:pt x="1569" y="1708"/>
                  <a:pt x="1541" y="1781"/>
                  <a:pt x="1552" y="1792"/>
                </a:cubicBezTo>
                <a:lnTo>
                  <a:pt x="1530" y="1831"/>
                </a:lnTo>
                <a:cubicBezTo>
                  <a:pt x="1502" y="1904"/>
                  <a:pt x="1530" y="1927"/>
                  <a:pt x="1502" y="1999"/>
                </a:cubicBezTo>
                <a:cubicBezTo>
                  <a:pt x="1502" y="1977"/>
                  <a:pt x="1485" y="2005"/>
                  <a:pt x="1490" y="1955"/>
                </a:cubicBezTo>
                <a:lnTo>
                  <a:pt x="1490" y="1955"/>
                </a:lnTo>
                <a:cubicBezTo>
                  <a:pt x="1485" y="1977"/>
                  <a:pt x="1474" y="1999"/>
                  <a:pt x="1479" y="2005"/>
                </a:cubicBezTo>
                <a:cubicBezTo>
                  <a:pt x="1474" y="2016"/>
                  <a:pt x="1474" y="2072"/>
                  <a:pt x="1457" y="2095"/>
                </a:cubicBezTo>
                <a:cubicBezTo>
                  <a:pt x="1457" y="2106"/>
                  <a:pt x="1468" y="2111"/>
                  <a:pt x="1457" y="2139"/>
                </a:cubicBezTo>
                <a:cubicBezTo>
                  <a:pt x="1457" y="2141"/>
                  <a:pt x="1456" y="2142"/>
                  <a:pt x="1455" y="2142"/>
                </a:cubicBezTo>
                <a:cubicBezTo>
                  <a:pt x="1454" y="2142"/>
                  <a:pt x="1453" y="2141"/>
                  <a:pt x="1452" y="2140"/>
                </a:cubicBezTo>
                <a:lnTo>
                  <a:pt x="1452" y="2140"/>
                </a:lnTo>
                <a:cubicBezTo>
                  <a:pt x="1454" y="2145"/>
                  <a:pt x="1450" y="2168"/>
                  <a:pt x="1455" y="2168"/>
                </a:cubicBezTo>
                <a:cubicBezTo>
                  <a:pt x="1457" y="2168"/>
                  <a:pt x="1459" y="2166"/>
                  <a:pt x="1462" y="2162"/>
                </a:cubicBezTo>
                <a:lnTo>
                  <a:pt x="1462" y="2162"/>
                </a:lnTo>
                <a:cubicBezTo>
                  <a:pt x="1412" y="2229"/>
                  <a:pt x="1401" y="2375"/>
                  <a:pt x="1356" y="2431"/>
                </a:cubicBezTo>
                <a:cubicBezTo>
                  <a:pt x="1345" y="2487"/>
                  <a:pt x="1328" y="2554"/>
                  <a:pt x="1311" y="2604"/>
                </a:cubicBezTo>
                <a:cubicBezTo>
                  <a:pt x="1311" y="2601"/>
                  <a:pt x="1310" y="2600"/>
                  <a:pt x="1309" y="2598"/>
                </a:cubicBezTo>
                <a:lnTo>
                  <a:pt x="1309" y="2598"/>
                </a:lnTo>
                <a:cubicBezTo>
                  <a:pt x="1285" y="2654"/>
                  <a:pt x="1321" y="2646"/>
                  <a:pt x="1289" y="2716"/>
                </a:cubicBezTo>
                <a:cubicBezTo>
                  <a:pt x="1285" y="2722"/>
                  <a:pt x="1282" y="2725"/>
                  <a:pt x="1281" y="2725"/>
                </a:cubicBezTo>
                <a:cubicBezTo>
                  <a:pt x="1276" y="2725"/>
                  <a:pt x="1288" y="2690"/>
                  <a:pt x="1286" y="2690"/>
                </a:cubicBezTo>
                <a:lnTo>
                  <a:pt x="1286" y="2690"/>
                </a:lnTo>
                <a:cubicBezTo>
                  <a:pt x="1285" y="2690"/>
                  <a:pt x="1285" y="2691"/>
                  <a:pt x="1283" y="2694"/>
                </a:cubicBezTo>
                <a:cubicBezTo>
                  <a:pt x="1250" y="2694"/>
                  <a:pt x="1255" y="2789"/>
                  <a:pt x="1227" y="2834"/>
                </a:cubicBezTo>
                <a:lnTo>
                  <a:pt x="1227" y="2823"/>
                </a:lnTo>
                <a:cubicBezTo>
                  <a:pt x="1205" y="2856"/>
                  <a:pt x="1210" y="2918"/>
                  <a:pt x="1188" y="2985"/>
                </a:cubicBezTo>
                <a:cubicBezTo>
                  <a:pt x="1188" y="2985"/>
                  <a:pt x="1188" y="2980"/>
                  <a:pt x="1182" y="2980"/>
                </a:cubicBezTo>
                <a:cubicBezTo>
                  <a:pt x="1182" y="3030"/>
                  <a:pt x="1166" y="3114"/>
                  <a:pt x="1149" y="3181"/>
                </a:cubicBezTo>
                <a:cubicBezTo>
                  <a:pt x="1145" y="3162"/>
                  <a:pt x="1146" y="3153"/>
                  <a:pt x="1144" y="3153"/>
                </a:cubicBezTo>
                <a:cubicBezTo>
                  <a:pt x="1143" y="3153"/>
                  <a:pt x="1141" y="3155"/>
                  <a:pt x="1138" y="3159"/>
                </a:cubicBezTo>
                <a:cubicBezTo>
                  <a:pt x="1132" y="3187"/>
                  <a:pt x="1154" y="3153"/>
                  <a:pt x="1143" y="3209"/>
                </a:cubicBezTo>
                <a:cubicBezTo>
                  <a:pt x="1132" y="3226"/>
                  <a:pt x="1115" y="3265"/>
                  <a:pt x="1098" y="3265"/>
                </a:cubicBezTo>
                <a:lnTo>
                  <a:pt x="1115" y="3215"/>
                </a:lnTo>
                <a:lnTo>
                  <a:pt x="1115" y="3215"/>
                </a:lnTo>
                <a:cubicBezTo>
                  <a:pt x="1093" y="3237"/>
                  <a:pt x="1093" y="3282"/>
                  <a:pt x="1082" y="3310"/>
                </a:cubicBezTo>
                <a:lnTo>
                  <a:pt x="1076" y="3304"/>
                </a:lnTo>
                <a:cubicBezTo>
                  <a:pt x="1054" y="3383"/>
                  <a:pt x="1076" y="3388"/>
                  <a:pt x="1042" y="3472"/>
                </a:cubicBezTo>
                <a:lnTo>
                  <a:pt x="1054" y="3467"/>
                </a:lnTo>
                <a:lnTo>
                  <a:pt x="1054" y="3467"/>
                </a:lnTo>
                <a:cubicBezTo>
                  <a:pt x="1054" y="3523"/>
                  <a:pt x="1031" y="3506"/>
                  <a:pt x="1026" y="3556"/>
                </a:cubicBezTo>
                <a:lnTo>
                  <a:pt x="1003" y="3562"/>
                </a:lnTo>
                <a:cubicBezTo>
                  <a:pt x="998" y="3596"/>
                  <a:pt x="986" y="3674"/>
                  <a:pt x="964" y="3724"/>
                </a:cubicBezTo>
                <a:cubicBezTo>
                  <a:pt x="964" y="3691"/>
                  <a:pt x="981" y="3629"/>
                  <a:pt x="992" y="3584"/>
                </a:cubicBezTo>
                <a:lnTo>
                  <a:pt x="992" y="3584"/>
                </a:lnTo>
                <a:cubicBezTo>
                  <a:pt x="981" y="3618"/>
                  <a:pt x="953" y="3685"/>
                  <a:pt x="953" y="3702"/>
                </a:cubicBezTo>
                <a:cubicBezTo>
                  <a:pt x="958" y="3691"/>
                  <a:pt x="958" y="3674"/>
                  <a:pt x="964" y="3663"/>
                </a:cubicBezTo>
                <a:lnTo>
                  <a:pt x="964" y="3663"/>
                </a:lnTo>
                <a:cubicBezTo>
                  <a:pt x="964" y="3708"/>
                  <a:pt x="947" y="3758"/>
                  <a:pt x="914" y="3808"/>
                </a:cubicBezTo>
                <a:cubicBezTo>
                  <a:pt x="912" y="3807"/>
                  <a:pt x="910" y="3806"/>
                  <a:pt x="908" y="3806"/>
                </a:cubicBezTo>
                <a:cubicBezTo>
                  <a:pt x="896" y="3806"/>
                  <a:pt x="876" y="3835"/>
                  <a:pt x="852" y="3864"/>
                </a:cubicBezTo>
                <a:cubicBezTo>
                  <a:pt x="824" y="3904"/>
                  <a:pt x="785" y="3943"/>
                  <a:pt x="762" y="3943"/>
                </a:cubicBezTo>
                <a:cubicBezTo>
                  <a:pt x="690" y="4021"/>
                  <a:pt x="583" y="4055"/>
                  <a:pt x="471" y="4060"/>
                </a:cubicBezTo>
                <a:cubicBezTo>
                  <a:pt x="494" y="4074"/>
                  <a:pt x="485" y="4074"/>
                  <a:pt x="472" y="4074"/>
                </a:cubicBezTo>
                <a:cubicBezTo>
                  <a:pt x="459" y="4074"/>
                  <a:pt x="440" y="4074"/>
                  <a:pt x="443" y="4088"/>
                </a:cubicBezTo>
                <a:cubicBezTo>
                  <a:pt x="415" y="4083"/>
                  <a:pt x="404" y="4083"/>
                  <a:pt x="404" y="4083"/>
                </a:cubicBezTo>
                <a:cubicBezTo>
                  <a:pt x="376" y="4066"/>
                  <a:pt x="348" y="4055"/>
                  <a:pt x="325" y="4038"/>
                </a:cubicBezTo>
                <a:cubicBezTo>
                  <a:pt x="322" y="4033"/>
                  <a:pt x="323" y="4032"/>
                  <a:pt x="326" y="4032"/>
                </a:cubicBezTo>
                <a:cubicBezTo>
                  <a:pt x="332" y="4032"/>
                  <a:pt x="343" y="4036"/>
                  <a:pt x="349" y="4036"/>
                </a:cubicBezTo>
                <a:cubicBezTo>
                  <a:pt x="352" y="4036"/>
                  <a:pt x="353" y="4035"/>
                  <a:pt x="353" y="4032"/>
                </a:cubicBezTo>
                <a:cubicBezTo>
                  <a:pt x="303" y="4010"/>
                  <a:pt x="337" y="4016"/>
                  <a:pt x="309" y="3993"/>
                </a:cubicBezTo>
                <a:lnTo>
                  <a:pt x="309" y="3993"/>
                </a:lnTo>
                <a:cubicBezTo>
                  <a:pt x="309" y="3996"/>
                  <a:pt x="307" y="3998"/>
                  <a:pt x="303" y="3998"/>
                </a:cubicBezTo>
                <a:cubicBezTo>
                  <a:pt x="294" y="3998"/>
                  <a:pt x="275" y="3987"/>
                  <a:pt x="258" y="3971"/>
                </a:cubicBezTo>
                <a:lnTo>
                  <a:pt x="258" y="3971"/>
                </a:lnTo>
                <a:cubicBezTo>
                  <a:pt x="270" y="3982"/>
                  <a:pt x="281" y="3993"/>
                  <a:pt x="292" y="4010"/>
                </a:cubicBezTo>
                <a:cubicBezTo>
                  <a:pt x="253" y="3993"/>
                  <a:pt x="241" y="3971"/>
                  <a:pt x="230" y="3960"/>
                </a:cubicBezTo>
                <a:cubicBezTo>
                  <a:pt x="225" y="3943"/>
                  <a:pt x="219" y="3926"/>
                  <a:pt x="185" y="3898"/>
                </a:cubicBezTo>
                <a:lnTo>
                  <a:pt x="185" y="3898"/>
                </a:lnTo>
                <a:lnTo>
                  <a:pt x="208" y="3909"/>
                </a:lnTo>
                <a:cubicBezTo>
                  <a:pt x="197" y="3898"/>
                  <a:pt x="174" y="3864"/>
                  <a:pt x="157" y="3831"/>
                </a:cubicBezTo>
                <a:cubicBezTo>
                  <a:pt x="141" y="3797"/>
                  <a:pt x="129" y="3758"/>
                  <a:pt x="113" y="3741"/>
                </a:cubicBezTo>
                <a:cubicBezTo>
                  <a:pt x="113" y="3735"/>
                  <a:pt x="116" y="3728"/>
                  <a:pt x="120" y="3728"/>
                </a:cubicBezTo>
                <a:cubicBezTo>
                  <a:pt x="121" y="3728"/>
                  <a:pt x="122" y="3729"/>
                  <a:pt x="123" y="3732"/>
                </a:cubicBezTo>
                <a:lnTo>
                  <a:pt x="123" y="3732"/>
                </a:lnTo>
                <a:cubicBezTo>
                  <a:pt x="112" y="3632"/>
                  <a:pt x="103" y="3492"/>
                  <a:pt x="141" y="3416"/>
                </a:cubicBezTo>
                <a:lnTo>
                  <a:pt x="146" y="3422"/>
                </a:lnTo>
                <a:cubicBezTo>
                  <a:pt x="146" y="3405"/>
                  <a:pt x="141" y="3383"/>
                  <a:pt x="152" y="3360"/>
                </a:cubicBezTo>
                <a:cubicBezTo>
                  <a:pt x="155" y="3364"/>
                  <a:pt x="156" y="3367"/>
                  <a:pt x="158" y="3367"/>
                </a:cubicBezTo>
                <a:cubicBezTo>
                  <a:pt x="159" y="3367"/>
                  <a:pt x="161" y="3365"/>
                  <a:pt x="163" y="3360"/>
                </a:cubicBezTo>
                <a:cubicBezTo>
                  <a:pt x="163" y="3349"/>
                  <a:pt x="163" y="3304"/>
                  <a:pt x="174" y="3276"/>
                </a:cubicBezTo>
                <a:lnTo>
                  <a:pt x="174" y="3304"/>
                </a:lnTo>
                <a:cubicBezTo>
                  <a:pt x="219" y="3198"/>
                  <a:pt x="213" y="3136"/>
                  <a:pt x="236" y="3041"/>
                </a:cubicBezTo>
                <a:cubicBezTo>
                  <a:pt x="236" y="3041"/>
                  <a:pt x="237" y="3041"/>
                  <a:pt x="238" y="3041"/>
                </a:cubicBezTo>
                <a:cubicBezTo>
                  <a:pt x="255" y="3041"/>
                  <a:pt x="287" y="2961"/>
                  <a:pt x="303" y="2918"/>
                </a:cubicBezTo>
                <a:lnTo>
                  <a:pt x="303" y="2923"/>
                </a:lnTo>
                <a:cubicBezTo>
                  <a:pt x="342" y="2795"/>
                  <a:pt x="348" y="2699"/>
                  <a:pt x="370" y="2582"/>
                </a:cubicBezTo>
                <a:cubicBezTo>
                  <a:pt x="415" y="2515"/>
                  <a:pt x="454" y="2335"/>
                  <a:pt x="499" y="2223"/>
                </a:cubicBezTo>
                <a:lnTo>
                  <a:pt x="499" y="2223"/>
                </a:lnTo>
                <a:cubicBezTo>
                  <a:pt x="496" y="2228"/>
                  <a:pt x="494" y="2229"/>
                  <a:pt x="492" y="2229"/>
                </a:cubicBezTo>
                <a:cubicBezTo>
                  <a:pt x="486" y="2229"/>
                  <a:pt x="484" y="2212"/>
                  <a:pt x="488" y="2195"/>
                </a:cubicBezTo>
                <a:cubicBezTo>
                  <a:pt x="498" y="2170"/>
                  <a:pt x="499" y="2127"/>
                  <a:pt x="511" y="2127"/>
                </a:cubicBezTo>
                <a:cubicBezTo>
                  <a:pt x="513" y="2127"/>
                  <a:pt x="514" y="2127"/>
                  <a:pt x="516" y="2128"/>
                </a:cubicBezTo>
                <a:lnTo>
                  <a:pt x="510" y="2134"/>
                </a:lnTo>
                <a:cubicBezTo>
                  <a:pt x="538" y="2123"/>
                  <a:pt x="550" y="2061"/>
                  <a:pt x="561" y="2016"/>
                </a:cubicBezTo>
                <a:lnTo>
                  <a:pt x="538" y="2005"/>
                </a:lnTo>
                <a:cubicBezTo>
                  <a:pt x="611" y="1899"/>
                  <a:pt x="622" y="1703"/>
                  <a:pt x="673" y="1647"/>
                </a:cubicBezTo>
                <a:cubicBezTo>
                  <a:pt x="673" y="1619"/>
                  <a:pt x="684" y="1585"/>
                  <a:pt x="690" y="1557"/>
                </a:cubicBezTo>
                <a:lnTo>
                  <a:pt x="701" y="1563"/>
                </a:lnTo>
                <a:cubicBezTo>
                  <a:pt x="729" y="1484"/>
                  <a:pt x="740" y="1445"/>
                  <a:pt x="774" y="1350"/>
                </a:cubicBezTo>
                <a:lnTo>
                  <a:pt x="774" y="1372"/>
                </a:lnTo>
                <a:cubicBezTo>
                  <a:pt x="790" y="1322"/>
                  <a:pt x="757" y="1294"/>
                  <a:pt x="774" y="1249"/>
                </a:cubicBezTo>
                <a:lnTo>
                  <a:pt x="796" y="1238"/>
                </a:lnTo>
                <a:cubicBezTo>
                  <a:pt x="830" y="1143"/>
                  <a:pt x="880" y="1059"/>
                  <a:pt x="891" y="958"/>
                </a:cubicBezTo>
                <a:cubicBezTo>
                  <a:pt x="891" y="963"/>
                  <a:pt x="897" y="969"/>
                  <a:pt x="897" y="980"/>
                </a:cubicBezTo>
                <a:cubicBezTo>
                  <a:pt x="907" y="943"/>
                  <a:pt x="959" y="828"/>
                  <a:pt x="939" y="828"/>
                </a:cubicBezTo>
                <a:lnTo>
                  <a:pt x="939" y="828"/>
                </a:lnTo>
                <a:cubicBezTo>
                  <a:pt x="939" y="828"/>
                  <a:pt x="939" y="828"/>
                  <a:pt x="938" y="828"/>
                </a:cubicBezTo>
                <a:lnTo>
                  <a:pt x="938" y="828"/>
                </a:lnTo>
                <a:cubicBezTo>
                  <a:pt x="954" y="820"/>
                  <a:pt x="970" y="731"/>
                  <a:pt x="981" y="678"/>
                </a:cubicBezTo>
                <a:lnTo>
                  <a:pt x="986" y="694"/>
                </a:lnTo>
                <a:cubicBezTo>
                  <a:pt x="986" y="644"/>
                  <a:pt x="981" y="644"/>
                  <a:pt x="1009" y="588"/>
                </a:cubicBezTo>
                <a:cubicBezTo>
                  <a:pt x="1011" y="584"/>
                  <a:pt x="1013" y="582"/>
                  <a:pt x="1014" y="582"/>
                </a:cubicBezTo>
                <a:lnTo>
                  <a:pt x="1014" y="582"/>
                </a:lnTo>
                <a:cubicBezTo>
                  <a:pt x="1016" y="582"/>
                  <a:pt x="1016" y="588"/>
                  <a:pt x="1009" y="599"/>
                </a:cubicBezTo>
                <a:cubicBezTo>
                  <a:pt x="1037" y="566"/>
                  <a:pt x="1014" y="560"/>
                  <a:pt x="1059" y="526"/>
                </a:cubicBezTo>
                <a:lnTo>
                  <a:pt x="1059" y="526"/>
                </a:lnTo>
                <a:cubicBezTo>
                  <a:pt x="1054" y="532"/>
                  <a:pt x="1054" y="538"/>
                  <a:pt x="1048" y="543"/>
                </a:cubicBezTo>
                <a:cubicBezTo>
                  <a:pt x="1082" y="521"/>
                  <a:pt x="1076" y="521"/>
                  <a:pt x="1093" y="498"/>
                </a:cubicBezTo>
                <a:cubicBezTo>
                  <a:pt x="1106" y="489"/>
                  <a:pt x="1132" y="483"/>
                  <a:pt x="1154" y="483"/>
                </a:cubicBezTo>
                <a:cubicBezTo>
                  <a:pt x="1170" y="483"/>
                  <a:pt x="1183" y="486"/>
                  <a:pt x="1188" y="493"/>
                </a:cubicBezTo>
                <a:cubicBezTo>
                  <a:pt x="1188" y="484"/>
                  <a:pt x="1207" y="475"/>
                  <a:pt x="1229" y="475"/>
                </a:cubicBezTo>
                <a:cubicBezTo>
                  <a:pt x="1234" y="475"/>
                  <a:pt x="1239" y="475"/>
                  <a:pt x="1244" y="476"/>
                </a:cubicBezTo>
                <a:cubicBezTo>
                  <a:pt x="1250" y="482"/>
                  <a:pt x="1238" y="487"/>
                  <a:pt x="1233" y="487"/>
                </a:cubicBezTo>
                <a:cubicBezTo>
                  <a:pt x="1306" y="498"/>
                  <a:pt x="1350" y="493"/>
                  <a:pt x="1395" y="526"/>
                </a:cubicBezTo>
                <a:cubicBezTo>
                  <a:pt x="1395" y="532"/>
                  <a:pt x="1401" y="532"/>
                  <a:pt x="1401" y="538"/>
                </a:cubicBezTo>
                <a:cubicBezTo>
                  <a:pt x="1351" y="513"/>
                  <a:pt x="1309" y="501"/>
                  <a:pt x="1305" y="499"/>
                </a:cubicBezTo>
                <a:lnTo>
                  <a:pt x="1305" y="499"/>
                </a:lnTo>
                <a:cubicBezTo>
                  <a:pt x="1301" y="510"/>
                  <a:pt x="1344" y="527"/>
                  <a:pt x="1306" y="532"/>
                </a:cubicBezTo>
                <a:cubicBezTo>
                  <a:pt x="1345" y="532"/>
                  <a:pt x="1418" y="538"/>
                  <a:pt x="1446" y="571"/>
                </a:cubicBezTo>
                <a:cubicBezTo>
                  <a:pt x="1451" y="571"/>
                  <a:pt x="1451" y="577"/>
                  <a:pt x="1451" y="577"/>
                </a:cubicBezTo>
                <a:lnTo>
                  <a:pt x="1446" y="577"/>
                </a:lnTo>
                <a:cubicBezTo>
                  <a:pt x="1451" y="582"/>
                  <a:pt x="1457" y="588"/>
                  <a:pt x="1468" y="594"/>
                </a:cubicBezTo>
                <a:cubicBezTo>
                  <a:pt x="1474" y="605"/>
                  <a:pt x="1479" y="610"/>
                  <a:pt x="1485" y="622"/>
                </a:cubicBezTo>
                <a:cubicBezTo>
                  <a:pt x="1485" y="625"/>
                  <a:pt x="1487" y="628"/>
                  <a:pt x="1489" y="633"/>
                </a:cubicBezTo>
                <a:lnTo>
                  <a:pt x="1489" y="633"/>
                </a:lnTo>
                <a:cubicBezTo>
                  <a:pt x="1488" y="629"/>
                  <a:pt x="1490" y="627"/>
                  <a:pt x="1490" y="627"/>
                </a:cubicBezTo>
                <a:lnTo>
                  <a:pt x="1490" y="627"/>
                </a:lnTo>
                <a:cubicBezTo>
                  <a:pt x="1490" y="633"/>
                  <a:pt x="1496" y="638"/>
                  <a:pt x="1502" y="644"/>
                </a:cubicBezTo>
                <a:lnTo>
                  <a:pt x="1496" y="644"/>
                </a:lnTo>
                <a:cubicBezTo>
                  <a:pt x="1494" y="642"/>
                  <a:pt x="1493" y="641"/>
                  <a:pt x="1492" y="640"/>
                </a:cubicBezTo>
                <a:lnTo>
                  <a:pt x="1492" y="640"/>
                </a:lnTo>
                <a:cubicBezTo>
                  <a:pt x="1493" y="642"/>
                  <a:pt x="1495" y="646"/>
                  <a:pt x="1496" y="650"/>
                </a:cubicBezTo>
                <a:cubicBezTo>
                  <a:pt x="1496" y="661"/>
                  <a:pt x="1502" y="672"/>
                  <a:pt x="1507" y="683"/>
                </a:cubicBezTo>
                <a:cubicBezTo>
                  <a:pt x="1508" y="683"/>
                  <a:pt x="1509" y="683"/>
                  <a:pt x="1510" y="683"/>
                </a:cubicBezTo>
                <a:cubicBezTo>
                  <a:pt x="1516" y="683"/>
                  <a:pt x="1518" y="695"/>
                  <a:pt x="1520" y="695"/>
                </a:cubicBezTo>
                <a:cubicBezTo>
                  <a:pt x="1521" y="695"/>
                  <a:pt x="1522" y="692"/>
                  <a:pt x="1524" y="683"/>
                </a:cubicBezTo>
                <a:cubicBezTo>
                  <a:pt x="1524" y="683"/>
                  <a:pt x="1524" y="678"/>
                  <a:pt x="1518" y="661"/>
                </a:cubicBezTo>
                <a:cubicBezTo>
                  <a:pt x="1518" y="661"/>
                  <a:pt x="1518" y="655"/>
                  <a:pt x="1518" y="655"/>
                </a:cubicBezTo>
                <a:cubicBezTo>
                  <a:pt x="1513" y="638"/>
                  <a:pt x="1507" y="622"/>
                  <a:pt x="1490" y="605"/>
                </a:cubicBezTo>
                <a:lnTo>
                  <a:pt x="1490" y="605"/>
                </a:lnTo>
                <a:cubicBezTo>
                  <a:pt x="1507" y="616"/>
                  <a:pt x="1524" y="633"/>
                  <a:pt x="1524" y="661"/>
                </a:cubicBezTo>
                <a:cubicBezTo>
                  <a:pt x="1535" y="666"/>
                  <a:pt x="1546" y="678"/>
                  <a:pt x="1552" y="689"/>
                </a:cubicBezTo>
                <a:cubicBezTo>
                  <a:pt x="1541" y="722"/>
                  <a:pt x="1518" y="784"/>
                  <a:pt x="1507" y="795"/>
                </a:cubicBezTo>
                <a:cubicBezTo>
                  <a:pt x="1502" y="868"/>
                  <a:pt x="1457" y="975"/>
                  <a:pt x="1462" y="1031"/>
                </a:cubicBezTo>
                <a:cubicBezTo>
                  <a:pt x="1462" y="1053"/>
                  <a:pt x="1451" y="1053"/>
                  <a:pt x="1446" y="1064"/>
                </a:cubicBezTo>
                <a:cubicBezTo>
                  <a:pt x="1446" y="1047"/>
                  <a:pt x="1451" y="1031"/>
                  <a:pt x="1451" y="1025"/>
                </a:cubicBezTo>
                <a:lnTo>
                  <a:pt x="1451" y="1025"/>
                </a:lnTo>
                <a:cubicBezTo>
                  <a:pt x="1440" y="1070"/>
                  <a:pt x="1406" y="1159"/>
                  <a:pt x="1423" y="1176"/>
                </a:cubicBezTo>
                <a:cubicBezTo>
                  <a:pt x="1416" y="1189"/>
                  <a:pt x="1412" y="1192"/>
                  <a:pt x="1410" y="1192"/>
                </a:cubicBezTo>
                <a:cubicBezTo>
                  <a:pt x="1407" y="1192"/>
                  <a:pt x="1407" y="1182"/>
                  <a:pt x="1406" y="1182"/>
                </a:cubicBezTo>
                <a:cubicBezTo>
                  <a:pt x="1405" y="1182"/>
                  <a:pt x="1403" y="1189"/>
                  <a:pt x="1395" y="1215"/>
                </a:cubicBezTo>
                <a:lnTo>
                  <a:pt x="1390" y="1204"/>
                </a:lnTo>
                <a:cubicBezTo>
                  <a:pt x="1318" y="1342"/>
                  <a:pt x="1349" y="1458"/>
                  <a:pt x="1265" y="1611"/>
                </a:cubicBezTo>
                <a:lnTo>
                  <a:pt x="1265" y="1611"/>
                </a:lnTo>
                <a:cubicBezTo>
                  <a:pt x="1269" y="1605"/>
                  <a:pt x="1272" y="1602"/>
                  <a:pt x="1272" y="1602"/>
                </a:cubicBezTo>
                <a:lnTo>
                  <a:pt x="1272" y="1602"/>
                </a:lnTo>
                <a:cubicBezTo>
                  <a:pt x="1194" y="1792"/>
                  <a:pt x="1154" y="2005"/>
                  <a:pt x="1070" y="2184"/>
                </a:cubicBezTo>
                <a:cubicBezTo>
                  <a:pt x="1048" y="2235"/>
                  <a:pt x="1059" y="2246"/>
                  <a:pt x="1054" y="2279"/>
                </a:cubicBezTo>
                <a:lnTo>
                  <a:pt x="1037" y="2291"/>
                </a:lnTo>
                <a:lnTo>
                  <a:pt x="1031" y="2347"/>
                </a:lnTo>
                <a:cubicBezTo>
                  <a:pt x="1020" y="2431"/>
                  <a:pt x="953" y="2475"/>
                  <a:pt x="942" y="2582"/>
                </a:cubicBezTo>
                <a:lnTo>
                  <a:pt x="953" y="2576"/>
                </a:lnTo>
                <a:lnTo>
                  <a:pt x="953" y="2576"/>
                </a:lnTo>
                <a:cubicBezTo>
                  <a:pt x="942" y="2609"/>
                  <a:pt x="926" y="2683"/>
                  <a:pt x="915" y="2683"/>
                </a:cubicBezTo>
                <a:cubicBezTo>
                  <a:pt x="914" y="2683"/>
                  <a:pt x="914" y="2683"/>
                  <a:pt x="914" y="2683"/>
                </a:cubicBezTo>
                <a:lnTo>
                  <a:pt x="914" y="2683"/>
                </a:lnTo>
                <a:cubicBezTo>
                  <a:pt x="914" y="2683"/>
                  <a:pt x="919" y="2694"/>
                  <a:pt x="908" y="2711"/>
                </a:cubicBezTo>
                <a:lnTo>
                  <a:pt x="902" y="2705"/>
                </a:lnTo>
                <a:lnTo>
                  <a:pt x="886" y="2800"/>
                </a:lnTo>
                <a:cubicBezTo>
                  <a:pt x="876" y="2824"/>
                  <a:pt x="870" y="2828"/>
                  <a:pt x="865" y="2828"/>
                </a:cubicBezTo>
                <a:cubicBezTo>
                  <a:pt x="862" y="2828"/>
                  <a:pt x="860" y="2827"/>
                  <a:pt x="857" y="2827"/>
                </a:cubicBezTo>
                <a:cubicBezTo>
                  <a:pt x="850" y="2827"/>
                  <a:pt x="841" y="2834"/>
                  <a:pt x="824" y="2879"/>
                </a:cubicBezTo>
                <a:cubicBezTo>
                  <a:pt x="819" y="2914"/>
                  <a:pt x="814" y="2982"/>
                  <a:pt x="817" y="2982"/>
                </a:cubicBezTo>
                <a:cubicBezTo>
                  <a:pt x="817" y="2982"/>
                  <a:pt x="818" y="2981"/>
                  <a:pt x="818" y="2980"/>
                </a:cubicBezTo>
                <a:cubicBezTo>
                  <a:pt x="824" y="2968"/>
                  <a:pt x="841" y="2946"/>
                  <a:pt x="846" y="2946"/>
                </a:cubicBezTo>
                <a:lnTo>
                  <a:pt x="846" y="2946"/>
                </a:lnTo>
                <a:lnTo>
                  <a:pt x="835" y="2980"/>
                </a:lnTo>
                <a:cubicBezTo>
                  <a:pt x="846" y="2988"/>
                  <a:pt x="854" y="2998"/>
                  <a:pt x="865" y="2998"/>
                </a:cubicBezTo>
                <a:cubicBezTo>
                  <a:pt x="876" y="2998"/>
                  <a:pt x="890" y="2986"/>
                  <a:pt x="914" y="2946"/>
                </a:cubicBezTo>
                <a:lnTo>
                  <a:pt x="919" y="2884"/>
                </a:lnTo>
                <a:lnTo>
                  <a:pt x="936" y="2868"/>
                </a:lnTo>
                <a:lnTo>
                  <a:pt x="936" y="2868"/>
                </a:lnTo>
                <a:cubicBezTo>
                  <a:pt x="936" y="2868"/>
                  <a:pt x="936" y="2868"/>
                  <a:pt x="936" y="2868"/>
                </a:cubicBezTo>
                <a:lnTo>
                  <a:pt x="936" y="2868"/>
                </a:lnTo>
                <a:lnTo>
                  <a:pt x="936" y="2867"/>
                </a:lnTo>
                <a:lnTo>
                  <a:pt x="936" y="2868"/>
                </a:lnTo>
                <a:lnTo>
                  <a:pt x="936" y="2868"/>
                </a:lnTo>
                <a:cubicBezTo>
                  <a:pt x="936" y="2862"/>
                  <a:pt x="936" y="2856"/>
                  <a:pt x="936" y="2851"/>
                </a:cubicBezTo>
                <a:cubicBezTo>
                  <a:pt x="942" y="2851"/>
                  <a:pt x="947" y="2839"/>
                  <a:pt x="953" y="2834"/>
                </a:cubicBezTo>
                <a:lnTo>
                  <a:pt x="953" y="2767"/>
                </a:lnTo>
                <a:cubicBezTo>
                  <a:pt x="954" y="2766"/>
                  <a:pt x="954" y="2766"/>
                  <a:pt x="955" y="2766"/>
                </a:cubicBezTo>
                <a:cubicBezTo>
                  <a:pt x="961" y="2766"/>
                  <a:pt x="963" y="2779"/>
                  <a:pt x="968" y="2779"/>
                </a:cubicBezTo>
                <a:cubicBezTo>
                  <a:pt x="971" y="2779"/>
                  <a:pt x="975" y="2774"/>
                  <a:pt x="981" y="2761"/>
                </a:cubicBezTo>
                <a:cubicBezTo>
                  <a:pt x="981" y="2754"/>
                  <a:pt x="979" y="2752"/>
                  <a:pt x="976" y="2752"/>
                </a:cubicBezTo>
                <a:cubicBezTo>
                  <a:pt x="973" y="2752"/>
                  <a:pt x="967" y="2757"/>
                  <a:pt x="963" y="2757"/>
                </a:cubicBezTo>
                <a:cubicBezTo>
                  <a:pt x="959" y="2757"/>
                  <a:pt x="956" y="2752"/>
                  <a:pt x="958" y="2733"/>
                </a:cubicBezTo>
                <a:cubicBezTo>
                  <a:pt x="981" y="2711"/>
                  <a:pt x="986" y="2722"/>
                  <a:pt x="986" y="2683"/>
                </a:cubicBezTo>
                <a:cubicBezTo>
                  <a:pt x="990" y="2683"/>
                  <a:pt x="994" y="2685"/>
                  <a:pt x="994" y="2693"/>
                </a:cubicBezTo>
                <a:lnTo>
                  <a:pt x="994" y="2693"/>
                </a:lnTo>
                <a:cubicBezTo>
                  <a:pt x="1001" y="2661"/>
                  <a:pt x="1014" y="2624"/>
                  <a:pt x="1009" y="2604"/>
                </a:cubicBezTo>
                <a:cubicBezTo>
                  <a:pt x="1030" y="2583"/>
                  <a:pt x="1042" y="2514"/>
                  <a:pt x="1057" y="2514"/>
                </a:cubicBezTo>
                <a:cubicBezTo>
                  <a:pt x="1058" y="2514"/>
                  <a:pt x="1059" y="2514"/>
                  <a:pt x="1059" y="2515"/>
                </a:cubicBezTo>
                <a:cubicBezTo>
                  <a:pt x="1059" y="2503"/>
                  <a:pt x="1059" y="2459"/>
                  <a:pt x="1070" y="2431"/>
                </a:cubicBezTo>
                <a:cubicBezTo>
                  <a:pt x="1071" y="2441"/>
                  <a:pt x="1073" y="2445"/>
                  <a:pt x="1075" y="2445"/>
                </a:cubicBezTo>
                <a:cubicBezTo>
                  <a:pt x="1084" y="2445"/>
                  <a:pt x="1105" y="2351"/>
                  <a:pt x="1123" y="2351"/>
                </a:cubicBezTo>
                <a:cubicBezTo>
                  <a:pt x="1124" y="2351"/>
                  <a:pt x="1125" y="2351"/>
                  <a:pt x="1126" y="2352"/>
                </a:cubicBezTo>
                <a:cubicBezTo>
                  <a:pt x="1115" y="2313"/>
                  <a:pt x="1160" y="2218"/>
                  <a:pt x="1166" y="2151"/>
                </a:cubicBezTo>
                <a:cubicBezTo>
                  <a:pt x="1168" y="2153"/>
                  <a:pt x="1170" y="2156"/>
                  <a:pt x="1170" y="2159"/>
                </a:cubicBezTo>
                <a:lnTo>
                  <a:pt x="1170" y="2159"/>
                </a:lnTo>
                <a:cubicBezTo>
                  <a:pt x="1183" y="2132"/>
                  <a:pt x="1189" y="2121"/>
                  <a:pt x="1199" y="2106"/>
                </a:cubicBezTo>
                <a:cubicBezTo>
                  <a:pt x="1188" y="2095"/>
                  <a:pt x="1199" y="2033"/>
                  <a:pt x="1199" y="1999"/>
                </a:cubicBezTo>
                <a:cubicBezTo>
                  <a:pt x="1206" y="1991"/>
                  <a:pt x="1211" y="1988"/>
                  <a:pt x="1214" y="1988"/>
                </a:cubicBezTo>
                <a:cubicBezTo>
                  <a:pt x="1225" y="1988"/>
                  <a:pt x="1216" y="2028"/>
                  <a:pt x="1230" y="2028"/>
                </a:cubicBezTo>
                <a:cubicBezTo>
                  <a:pt x="1231" y="2028"/>
                  <a:pt x="1232" y="2028"/>
                  <a:pt x="1233" y="2027"/>
                </a:cubicBezTo>
                <a:cubicBezTo>
                  <a:pt x="1217" y="2022"/>
                  <a:pt x="1240" y="1954"/>
                  <a:pt x="1230" y="1954"/>
                </a:cubicBezTo>
                <a:lnTo>
                  <a:pt x="1230" y="1954"/>
                </a:lnTo>
                <a:cubicBezTo>
                  <a:pt x="1229" y="1954"/>
                  <a:pt x="1228" y="1954"/>
                  <a:pt x="1227" y="1955"/>
                </a:cubicBezTo>
                <a:cubicBezTo>
                  <a:pt x="1250" y="1927"/>
                  <a:pt x="1244" y="1927"/>
                  <a:pt x="1261" y="1915"/>
                </a:cubicBezTo>
                <a:cubicBezTo>
                  <a:pt x="1244" y="1904"/>
                  <a:pt x="1266" y="1882"/>
                  <a:pt x="1266" y="1848"/>
                </a:cubicBezTo>
                <a:cubicBezTo>
                  <a:pt x="1294" y="1803"/>
                  <a:pt x="1289" y="1843"/>
                  <a:pt x="1300" y="1787"/>
                </a:cubicBezTo>
                <a:cubicBezTo>
                  <a:pt x="1303" y="1783"/>
                  <a:pt x="1305" y="1781"/>
                  <a:pt x="1307" y="1781"/>
                </a:cubicBezTo>
                <a:lnTo>
                  <a:pt x="1307" y="1781"/>
                </a:lnTo>
                <a:cubicBezTo>
                  <a:pt x="1313" y="1781"/>
                  <a:pt x="1306" y="1815"/>
                  <a:pt x="1306" y="1815"/>
                </a:cubicBezTo>
                <a:cubicBezTo>
                  <a:pt x="1328" y="1759"/>
                  <a:pt x="1300" y="1787"/>
                  <a:pt x="1294" y="1770"/>
                </a:cubicBezTo>
                <a:cubicBezTo>
                  <a:pt x="1303" y="1734"/>
                  <a:pt x="1309" y="1728"/>
                  <a:pt x="1315" y="1728"/>
                </a:cubicBezTo>
                <a:cubicBezTo>
                  <a:pt x="1318" y="1728"/>
                  <a:pt x="1321" y="1730"/>
                  <a:pt x="1324" y="1730"/>
                </a:cubicBezTo>
                <a:cubicBezTo>
                  <a:pt x="1327" y="1730"/>
                  <a:pt x="1330" y="1729"/>
                  <a:pt x="1334" y="1725"/>
                </a:cubicBezTo>
                <a:cubicBezTo>
                  <a:pt x="1339" y="1680"/>
                  <a:pt x="1339" y="1647"/>
                  <a:pt x="1350" y="1613"/>
                </a:cubicBezTo>
                <a:cubicBezTo>
                  <a:pt x="1350" y="1613"/>
                  <a:pt x="1353" y="1610"/>
                  <a:pt x="1355" y="1610"/>
                </a:cubicBezTo>
                <a:cubicBezTo>
                  <a:pt x="1355" y="1610"/>
                  <a:pt x="1356" y="1611"/>
                  <a:pt x="1356" y="1613"/>
                </a:cubicBezTo>
                <a:cubicBezTo>
                  <a:pt x="1356" y="1568"/>
                  <a:pt x="1395" y="1484"/>
                  <a:pt x="1401" y="1434"/>
                </a:cubicBezTo>
                <a:cubicBezTo>
                  <a:pt x="1401" y="1432"/>
                  <a:pt x="1401" y="1431"/>
                  <a:pt x="1401" y="1430"/>
                </a:cubicBezTo>
                <a:lnTo>
                  <a:pt x="1401" y="1430"/>
                </a:lnTo>
                <a:cubicBezTo>
                  <a:pt x="1399" y="1430"/>
                  <a:pt x="1397" y="1431"/>
                  <a:pt x="1395" y="1431"/>
                </a:cubicBezTo>
                <a:cubicBezTo>
                  <a:pt x="1388" y="1431"/>
                  <a:pt x="1382" y="1428"/>
                  <a:pt x="1378" y="1428"/>
                </a:cubicBezTo>
                <a:cubicBezTo>
                  <a:pt x="1390" y="1400"/>
                  <a:pt x="1384" y="1378"/>
                  <a:pt x="1395" y="1372"/>
                </a:cubicBezTo>
                <a:cubicBezTo>
                  <a:pt x="1395" y="1389"/>
                  <a:pt x="1395" y="1389"/>
                  <a:pt x="1395" y="1395"/>
                </a:cubicBezTo>
                <a:lnTo>
                  <a:pt x="1401" y="1372"/>
                </a:lnTo>
                <a:cubicBezTo>
                  <a:pt x="1404" y="1368"/>
                  <a:pt x="1407" y="1367"/>
                  <a:pt x="1408" y="1367"/>
                </a:cubicBezTo>
                <a:lnTo>
                  <a:pt x="1408" y="1367"/>
                </a:lnTo>
                <a:cubicBezTo>
                  <a:pt x="1415" y="1367"/>
                  <a:pt x="1397" y="1407"/>
                  <a:pt x="1406" y="1411"/>
                </a:cubicBezTo>
                <a:cubicBezTo>
                  <a:pt x="1418" y="1361"/>
                  <a:pt x="1423" y="1294"/>
                  <a:pt x="1440" y="1260"/>
                </a:cubicBezTo>
                <a:cubicBezTo>
                  <a:pt x="1441" y="1260"/>
                  <a:pt x="1441" y="1260"/>
                  <a:pt x="1442" y="1260"/>
                </a:cubicBezTo>
                <a:lnTo>
                  <a:pt x="1442" y="1260"/>
                </a:lnTo>
                <a:cubicBezTo>
                  <a:pt x="1456" y="1260"/>
                  <a:pt x="1432" y="1317"/>
                  <a:pt x="1437" y="1317"/>
                </a:cubicBezTo>
                <a:cubicBezTo>
                  <a:pt x="1438" y="1317"/>
                  <a:pt x="1440" y="1314"/>
                  <a:pt x="1446" y="1305"/>
                </a:cubicBezTo>
                <a:lnTo>
                  <a:pt x="1446" y="1305"/>
                </a:lnTo>
                <a:lnTo>
                  <a:pt x="1423" y="1361"/>
                </a:lnTo>
                <a:cubicBezTo>
                  <a:pt x="1432" y="1352"/>
                  <a:pt x="1436" y="1349"/>
                  <a:pt x="1437" y="1349"/>
                </a:cubicBezTo>
                <a:lnTo>
                  <a:pt x="1437" y="1349"/>
                </a:lnTo>
                <a:cubicBezTo>
                  <a:pt x="1441" y="1349"/>
                  <a:pt x="1427" y="1370"/>
                  <a:pt x="1432" y="1370"/>
                </a:cubicBezTo>
                <a:cubicBezTo>
                  <a:pt x="1434" y="1370"/>
                  <a:pt x="1438" y="1368"/>
                  <a:pt x="1446" y="1361"/>
                </a:cubicBezTo>
                <a:cubicBezTo>
                  <a:pt x="1479" y="1288"/>
                  <a:pt x="1468" y="1271"/>
                  <a:pt x="1502" y="1199"/>
                </a:cubicBezTo>
                <a:cubicBezTo>
                  <a:pt x="1499" y="1187"/>
                  <a:pt x="1495" y="1187"/>
                  <a:pt x="1491" y="1187"/>
                </a:cubicBezTo>
                <a:cubicBezTo>
                  <a:pt x="1488" y="1187"/>
                  <a:pt x="1485" y="1187"/>
                  <a:pt x="1485" y="1176"/>
                </a:cubicBezTo>
                <a:cubicBezTo>
                  <a:pt x="1507" y="1059"/>
                  <a:pt x="1552" y="1103"/>
                  <a:pt x="1558" y="1014"/>
                </a:cubicBezTo>
                <a:cubicBezTo>
                  <a:pt x="1552" y="991"/>
                  <a:pt x="1535" y="975"/>
                  <a:pt x="1569" y="919"/>
                </a:cubicBezTo>
                <a:lnTo>
                  <a:pt x="1580" y="947"/>
                </a:lnTo>
                <a:cubicBezTo>
                  <a:pt x="1602" y="868"/>
                  <a:pt x="1569" y="896"/>
                  <a:pt x="1602" y="812"/>
                </a:cubicBezTo>
                <a:lnTo>
                  <a:pt x="1602" y="812"/>
                </a:lnTo>
                <a:cubicBezTo>
                  <a:pt x="1602" y="827"/>
                  <a:pt x="1593" y="870"/>
                  <a:pt x="1596" y="870"/>
                </a:cubicBezTo>
                <a:cubicBezTo>
                  <a:pt x="1596" y="870"/>
                  <a:pt x="1596" y="869"/>
                  <a:pt x="1597" y="868"/>
                </a:cubicBezTo>
                <a:cubicBezTo>
                  <a:pt x="1625" y="812"/>
                  <a:pt x="1597" y="823"/>
                  <a:pt x="1602" y="778"/>
                </a:cubicBezTo>
                <a:lnTo>
                  <a:pt x="1619" y="773"/>
                </a:lnTo>
                <a:cubicBezTo>
                  <a:pt x="1625" y="722"/>
                  <a:pt x="1619" y="666"/>
                  <a:pt x="1597" y="616"/>
                </a:cubicBezTo>
                <a:cubicBezTo>
                  <a:pt x="1574" y="566"/>
                  <a:pt x="1530" y="521"/>
                  <a:pt x="1485" y="493"/>
                </a:cubicBezTo>
                <a:lnTo>
                  <a:pt x="1485" y="493"/>
                </a:lnTo>
                <a:cubicBezTo>
                  <a:pt x="1490" y="493"/>
                  <a:pt x="1497" y="496"/>
                  <a:pt x="1501" y="496"/>
                </a:cubicBezTo>
                <a:cubicBezTo>
                  <a:pt x="1504" y="496"/>
                  <a:pt x="1504" y="493"/>
                  <a:pt x="1496" y="482"/>
                </a:cubicBezTo>
                <a:cubicBezTo>
                  <a:pt x="1434" y="448"/>
                  <a:pt x="1373" y="420"/>
                  <a:pt x="1300" y="409"/>
                </a:cubicBezTo>
                <a:cubicBezTo>
                  <a:pt x="1261" y="399"/>
                  <a:pt x="1220" y="393"/>
                  <a:pt x="1179" y="393"/>
                </a:cubicBezTo>
                <a:cubicBezTo>
                  <a:pt x="1150" y="393"/>
                  <a:pt x="1121" y="396"/>
                  <a:pt x="1093" y="403"/>
                </a:cubicBezTo>
                <a:cubicBezTo>
                  <a:pt x="1076" y="414"/>
                  <a:pt x="1059" y="426"/>
                  <a:pt x="1048" y="437"/>
                </a:cubicBezTo>
                <a:cubicBezTo>
                  <a:pt x="1042" y="440"/>
                  <a:pt x="1035" y="441"/>
                  <a:pt x="1031" y="441"/>
                </a:cubicBezTo>
                <a:cubicBezTo>
                  <a:pt x="1028" y="441"/>
                  <a:pt x="1026" y="440"/>
                  <a:pt x="1029" y="438"/>
                </a:cubicBezTo>
                <a:lnTo>
                  <a:pt x="1029" y="438"/>
                </a:lnTo>
                <a:cubicBezTo>
                  <a:pt x="982" y="464"/>
                  <a:pt x="1036" y="443"/>
                  <a:pt x="1014" y="465"/>
                </a:cubicBezTo>
                <a:cubicBezTo>
                  <a:pt x="1001" y="475"/>
                  <a:pt x="992" y="481"/>
                  <a:pt x="989" y="481"/>
                </a:cubicBezTo>
                <a:cubicBezTo>
                  <a:pt x="987" y="481"/>
                  <a:pt x="987" y="477"/>
                  <a:pt x="992" y="470"/>
                </a:cubicBezTo>
                <a:lnTo>
                  <a:pt x="992" y="470"/>
                </a:lnTo>
                <a:cubicBezTo>
                  <a:pt x="958" y="510"/>
                  <a:pt x="930" y="566"/>
                  <a:pt x="914" y="622"/>
                </a:cubicBezTo>
                <a:cubicBezTo>
                  <a:pt x="891" y="678"/>
                  <a:pt x="874" y="734"/>
                  <a:pt x="852" y="773"/>
                </a:cubicBezTo>
                <a:lnTo>
                  <a:pt x="858" y="756"/>
                </a:lnTo>
                <a:lnTo>
                  <a:pt x="858" y="756"/>
                </a:lnTo>
                <a:cubicBezTo>
                  <a:pt x="830" y="811"/>
                  <a:pt x="856" y="833"/>
                  <a:pt x="826" y="881"/>
                </a:cubicBezTo>
                <a:lnTo>
                  <a:pt x="826" y="881"/>
                </a:lnTo>
                <a:cubicBezTo>
                  <a:pt x="827" y="879"/>
                  <a:pt x="828" y="876"/>
                  <a:pt x="830" y="874"/>
                </a:cubicBezTo>
                <a:lnTo>
                  <a:pt x="830" y="874"/>
                </a:lnTo>
                <a:lnTo>
                  <a:pt x="824" y="885"/>
                </a:lnTo>
                <a:cubicBezTo>
                  <a:pt x="825" y="884"/>
                  <a:pt x="826" y="882"/>
                  <a:pt x="826" y="881"/>
                </a:cubicBezTo>
                <a:lnTo>
                  <a:pt x="826" y="881"/>
                </a:lnTo>
                <a:cubicBezTo>
                  <a:pt x="772" y="1008"/>
                  <a:pt x="739" y="1156"/>
                  <a:pt x="684" y="1249"/>
                </a:cubicBezTo>
                <a:cubicBezTo>
                  <a:pt x="695" y="1277"/>
                  <a:pt x="634" y="1383"/>
                  <a:pt x="656" y="1400"/>
                </a:cubicBezTo>
                <a:cubicBezTo>
                  <a:pt x="617" y="1473"/>
                  <a:pt x="622" y="1445"/>
                  <a:pt x="578" y="1551"/>
                </a:cubicBezTo>
                <a:cubicBezTo>
                  <a:pt x="566" y="1579"/>
                  <a:pt x="578" y="1602"/>
                  <a:pt x="572" y="1635"/>
                </a:cubicBezTo>
                <a:lnTo>
                  <a:pt x="555" y="1635"/>
                </a:lnTo>
                <a:lnTo>
                  <a:pt x="555" y="1686"/>
                </a:lnTo>
                <a:lnTo>
                  <a:pt x="533" y="1708"/>
                </a:lnTo>
                <a:lnTo>
                  <a:pt x="522" y="1742"/>
                </a:lnTo>
                <a:cubicBezTo>
                  <a:pt x="526" y="1732"/>
                  <a:pt x="535" y="1718"/>
                  <a:pt x="541" y="1718"/>
                </a:cubicBezTo>
                <a:cubicBezTo>
                  <a:pt x="542" y="1718"/>
                  <a:pt x="543" y="1719"/>
                  <a:pt x="544" y="1719"/>
                </a:cubicBezTo>
                <a:cubicBezTo>
                  <a:pt x="533" y="1770"/>
                  <a:pt x="494" y="1843"/>
                  <a:pt x="482" y="1843"/>
                </a:cubicBezTo>
                <a:lnTo>
                  <a:pt x="460" y="1971"/>
                </a:lnTo>
                <a:cubicBezTo>
                  <a:pt x="454" y="1966"/>
                  <a:pt x="460" y="1943"/>
                  <a:pt x="460" y="1927"/>
                </a:cubicBezTo>
                <a:lnTo>
                  <a:pt x="460" y="1927"/>
                </a:lnTo>
                <a:cubicBezTo>
                  <a:pt x="454" y="1994"/>
                  <a:pt x="443" y="1932"/>
                  <a:pt x="438" y="1999"/>
                </a:cubicBezTo>
                <a:cubicBezTo>
                  <a:pt x="439" y="1997"/>
                  <a:pt x="440" y="1996"/>
                  <a:pt x="441" y="1996"/>
                </a:cubicBezTo>
                <a:cubicBezTo>
                  <a:pt x="443" y="1996"/>
                  <a:pt x="443" y="2005"/>
                  <a:pt x="443" y="2005"/>
                </a:cubicBezTo>
                <a:cubicBezTo>
                  <a:pt x="426" y="2033"/>
                  <a:pt x="404" y="2106"/>
                  <a:pt x="393" y="2156"/>
                </a:cubicBezTo>
                <a:lnTo>
                  <a:pt x="387" y="2145"/>
                </a:lnTo>
                <a:cubicBezTo>
                  <a:pt x="359" y="2235"/>
                  <a:pt x="337" y="2341"/>
                  <a:pt x="303" y="2442"/>
                </a:cubicBezTo>
                <a:cubicBezTo>
                  <a:pt x="310" y="2428"/>
                  <a:pt x="316" y="2422"/>
                  <a:pt x="320" y="2422"/>
                </a:cubicBezTo>
                <a:cubicBezTo>
                  <a:pt x="326" y="2422"/>
                  <a:pt x="329" y="2434"/>
                  <a:pt x="325" y="2453"/>
                </a:cubicBezTo>
                <a:lnTo>
                  <a:pt x="321" y="2454"/>
                </a:lnTo>
                <a:lnTo>
                  <a:pt x="321" y="2454"/>
                </a:lnTo>
                <a:cubicBezTo>
                  <a:pt x="321" y="2454"/>
                  <a:pt x="321" y="2454"/>
                  <a:pt x="321" y="2454"/>
                </a:cubicBezTo>
                <a:lnTo>
                  <a:pt x="321" y="2454"/>
                </a:lnTo>
                <a:cubicBezTo>
                  <a:pt x="321" y="2454"/>
                  <a:pt x="321" y="2454"/>
                  <a:pt x="321" y="2455"/>
                </a:cubicBezTo>
                <a:lnTo>
                  <a:pt x="321" y="2455"/>
                </a:lnTo>
                <a:lnTo>
                  <a:pt x="321" y="2454"/>
                </a:lnTo>
                <a:lnTo>
                  <a:pt x="321" y="2454"/>
                </a:lnTo>
                <a:cubicBezTo>
                  <a:pt x="322" y="2455"/>
                  <a:pt x="321" y="2459"/>
                  <a:pt x="320" y="2470"/>
                </a:cubicBezTo>
                <a:cubicBezTo>
                  <a:pt x="315" y="2487"/>
                  <a:pt x="310" y="2493"/>
                  <a:pt x="306" y="2493"/>
                </a:cubicBezTo>
                <a:cubicBezTo>
                  <a:pt x="301" y="2493"/>
                  <a:pt x="297" y="2483"/>
                  <a:pt x="297" y="2470"/>
                </a:cubicBezTo>
                <a:lnTo>
                  <a:pt x="292" y="2520"/>
                </a:lnTo>
                <a:cubicBezTo>
                  <a:pt x="286" y="2520"/>
                  <a:pt x="286" y="2509"/>
                  <a:pt x="281" y="2503"/>
                </a:cubicBezTo>
                <a:lnTo>
                  <a:pt x="281" y="2503"/>
                </a:lnTo>
                <a:cubicBezTo>
                  <a:pt x="286" y="2526"/>
                  <a:pt x="247" y="2582"/>
                  <a:pt x="253" y="2615"/>
                </a:cubicBezTo>
                <a:lnTo>
                  <a:pt x="247" y="2615"/>
                </a:lnTo>
                <a:cubicBezTo>
                  <a:pt x="219" y="2716"/>
                  <a:pt x="208" y="2767"/>
                  <a:pt x="185" y="2851"/>
                </a:cubicBezTo>
                <a:cubicBezTo>
                  <a:pt x="197" y="2856"/>
                  <a:pt x="185" y="2890"/>
                  <a:pt x="191" y="2918"/>
                </a:cubicBezTo>
                <a:cubicBezTo>
                  <a:pt x="169" y="2980"/>
                  <a:pt x="141" y="3041"/>
                  <a:pt x="118" y="3114"/>
                </a:cubicBezTo>
                <a:cubicBezTo>
                  <a:pt x="107" y="3170"/>
                  <a:pt x="124" y="3136"/>
                  <a:pt x="124" y="3159"/>
                </a:cubicBezTo>
                <a:cubicBezTo>
                  <a:pt x="111" y="3159"/>
                  <a:pt x="94" y="3206"/>
                  <a:pt x="90" y="3206"/>
                </a:cubicBezTo>
                <a:cubicBezTo>
                  <a:pt x="89" y="3206"/>
                  <a:pt x="89" y="3202"/>
                  <a:pt x="90" y="3192"/>
                </a:cubicBezTo>
                <a:lnTo>
                  <a:pt x="90" y="3192"/>
                </a:lnTo>
                <a:cubicBezTo>
                  <a:pt x="68" y="3288"/>
                  <a:pt x="57" y="3310"/>
                  <a:pt x="40" y="3433"/>
                </a:cubicBezTo>
                <a:cubicBezTo>
                  <a:pt x="44" y="3425"/>
                  <a:pt x="48" y="3413"/>
                  <a:pt x="53" y="3413"/>
                </a:cubicBezTo>
                <a:cubicBezTo>
                  <a:pt x="54" y="3413"/>
                  <a:pt x="55" y="3414"/>
                  <a:pt x="57" y="3416"/>
                </a:cubicBezTo>
                <a:cubicBezTo>
                  <a:pt x="52" y="3432"/>
                  <a:pt x="42" y="3456"/>
                  <a:pt x="36" y="3456"/>
                </a:cubicBezTo>
                <a:cubicBezTo>
                  <a:pt x="35" y="3456"/>
                  <a:pt x="35" y="3456"/>
                  <a:pt x="34" y="3456"/>
                </a:cubicBezTo>
                <a:lnTo>
                  <a:pt x="34" y="3450"/>
                </a:lnTo>
                <a:cubicBezTo>
                  <a:pt x="29" y="3523"/>
                  <a:pt x="12" y="3596"/>
                  <a:pt x="6" y="3674"/>
                </a:cubicBezTo>
                <a:cubicBezTo>
                  <a:pt x="1" y="3752"/>
                  <a:pt x="12" y="3836"/>
                  <a:pt x="51" y="3887"/>
                </a:cubicBezTo>
                <a:cubicBezTo>
                  <a:pt x="68" y="3920"/>
                  <a:pt x="90" y="3954"/>
                  <a:pt x="118" y="3976"/>
                </a:cubicBezTo>
                <a:cubicBezTo>
                  <a:pt x="128" y="3991"/>
                  <a:pt x="130" y="3996"/>
                  <a:pt x="128" y="3996"/>
                </a:cubicBezTo>
                <a:cubicBezTo>
                  <a:pt x="124" y="3996"/>
                  <a:pt x="111" y="3983"/>
                  <a:pt x="108" y="3983"/>
                </a:cubicBezTo>
                <a:lnTo>
                  <a:pt x="108" y="3983"/>
                </a:lnTo>
                <a:cubicBezTo>
                  <a:pt x="107" y="3983"/>
                  <a:pt x="108" y="3986"/>
                  <a:pt x="113" y="3993"/>
                </a:cubicBezTo>
                <a:cubicBezTo>
                  <a:pt x="208" y="4083"/>
                  <a:pt x="275" y="4139"/>
                  <a:pt x="381" y="4156"/>
                </a:cubicBezTo>
                <a:cubicBezTo>
                  <a:pt x="405" y="4169"/>
                  <a:pt x="445" y="4177"/>
                  <a:pt x="490" y="4177"/>
                </a:cubicBezTo>
                <a:cubicBezTo>
                  <a:pt x="518" y="4177"/>
                  <a:pt x="549" y="4173"/>
                  <a:pt x="578" y="4167"/>
                </a:cubicBezTo>
                <a:cubicBezTo>
                  <a:pt x="662" y="4150"/>
                  <a:pt x="729" y="4105"/>
                  <a:pt x="785" y="4083"/>
                </a:cubicBezTo>
                <a:lnTo>
                  <a:pt x="774" y="4077"/>
                </a:lnTo>
                <a:cubicBezTo>
                  <a:pt x="790" y="4055"/>
                  <a:pt x="802" y="4060"/>
                  <a:pt x="824" y="4049"/>
                </a:cubicBezTo>
                <a:cubicBezTo>
                  <a:pt x="823" y="4049"/>
                  <a:pt x="821" y="4048"/>
                  <a:pt x="820" y="4048"/>
                </a:cubicBezTo>
                <a:cubicBezTo>
                  <a:pt x="812" y="4048"/>
                  <a:pt x="802" y="4056"/>
                  <a:pt x="799" y="4056"/>
                </a:cubicBezTo>
                <a:cubicBezTo>
                  <a:pt x="798" y="4056"/>
                  <a:pt x="798" y="4054"/>
                  <a:pt x="802" y="4049"/>
                </a:cubicBezTo>
                <a:cubicBezTo>
                  <a:pt x="992" y="3887"/>
                  <a:pt x="1087" y="3646"/>
                  <a:pt x="1166" y="3433"/>
                </a:cubicBezTo>
                <a:cubicBezTo>
                  <a:pt x="1194" y="3355"/>
                  <a:pt x="1138" y="3377"/>
                  <a:pt x="1188" y="3282"/>
                </a:cubicBezTo>
                <a:lnTo>
                  <a:pt x="1188" y="3282"/>
                </a:lnTo>
                <a:lnTo>
                  <a:pt x="1194" y="3316"/>
                </a:lnTo>
                <a:cubicBezTo>
                  <a:pt x="1227" y="3148"/>
                  <a:pt x="1294" y="2985"/>
                  <a:pt x="1328" y="2823"/>
                </a:cubicBezTo>
                <a:cubicBezTo>
                  <a:pt x="1328" y="2834"/>
                  <a:pt x="1334" y="2834"/>
                  <a:pt x="1328" y="2851"/>
                </a:cubicBezTo>
                <a:cubicBezTo>
                  <a:pt x="1350" y="2823"/>
                  <a:pt x="1367" y="2727"/>
                  <a:pt x="1356" y="2727"/>
                </a:cubicBezTo>
                <a:cubicBezTo>
                  <a:pt x="1361" y="2715"/>
                  <a:pt x="1364" y="2713"/>
                  <a:pt x="1366" y="2713"/>
                </a:cubicBezTo>
                <a:cubicBezTo>
                  <a:pt x="1368" y="2713"/>
                  <a:pt x="1370" y="2714"/>
                  <a:pt x="1372" y="2714"/>
                </a:cubicBezTo>
                <a:cubicBezTo>
                  <a:pt x="1374" y="2714"/>
                  <a:pt x="1376" y="2713"/>
                  <a:pt x="1378" y="2711"/>
                </a:cubicBezTo>
                <a:cubicBezTo>
                  <a:pt x="1395" y="2677"/>
                  <a:pt x="1390" y="2621"/>
                  <a:pt x="1406" y="2604"/>
                </a:cubicBezTo>
                <a:cubicBezTo>
                  <a:pt x="1406" y="2604"/>
                  <a:pt x="1406" y="2615"/>
                  <a:pt x="1406" y="2621"/>
                </a:cubicBezTo>
                <a:cubicBezTo>
                  <a:pt x="1406" y="2601"/>
                  <a:pt x="1429" y="2535"/>
                  <a:pt x="1421" y="2535"/>
                </a:cubicBezTo>
                <a:lnTo>
                  <a:pt x="1421" y="2535"/>
                </a:lnTo>
                <a:cubicBezTo>
                  <a:pt x="1420" y="2535"/>
                  <a:pt x="1419" y="2535"/>
                  <a:pt x="1418" y="2537"/>
                </a:cubicBezTo>
                <a:cubicBezTo>
                  <a:pt x="1440" y="2481"/>
                  <a:pt x="1446" y="2425"/>
                  <a:pt x="1468" y="2380"/>
                </a:cubicBezTo>
                <a:cubicBezTo>
                  <a:pt x="1462" y="2347"/>
                  <a:pt x="1507" y="2279"/>
                  <a:pt x="1490" y="2263"/>
                </a:cubicBezTo>
                <a:lnTo>
                  <a:pt x="1490" y="2263"/>
                </a:lnTo>
                <a:cubicBezTo>
                  <a:pt x="1491" y="2263"/>
                  <a:pt x="1492" y="2263"/>
                  <a:pt x="1493" y="2263"/>
                </a:cubicBezTo>
                <a:cubicBezTo>
                  <a:pt x="1510" y="2263"/>
                  <a:pt x="1535" y="2165"/>
                  <a:pt x="1541" y="2128"/>
                </a:cubicBezTo>
                <a:cubicBezTo>
                  <a:pt x="1541" y="2129"/>
                  <a:pt x="1541" y="2130"/>
                  <a:pt x="1541" y="2130"/>
                </a:cubicBezTo>
                <a:cubicBezTo>
                  <a:pt x="1544" y="2130"/>
                  <a:pt x="1553" y="2108"/>
                  <a:pt x="1556" y="2108"/>
                </a:cubicBezTo>
                <a:cubicBezTo>
                  <a:pt x="1557" y="2108"/>
                  <a:pt x="1558" y="2109"/>
                  <a:pt x="1558" y="2111"/>
                </a:cubicBezTo>
                <a:cubicBezTo>
                  <a:pt x="1573" y="2074"/>
                  <a:pt x="1579" y="2033"/>
                  <a:pt x="1571" y="2033"/>
                </a:cubicBezTo>
                <a:lnTo>
                  <a:pt x="1571" y="2033"/>
                </a:lnTo>
                <a:cubicBezTo>
                  <a:pt x="1570" y="2033"/>
                  <a:pt x="1569" y="2033"/>
                  <a:pt x="1569" y="2033"/>
                </a:cubicBezTo>
                <a:cubicBezTo>
                  <a:pt x="1614" y="1960"/>
                  <a:pt x="1597" y="1871"/>
                  <a:pt x="1642" y="1837"/>
                </a:cubicBezTo>
                <a:cubicBezTo>
                  <a:pt x="1670" y="1708"/>
                  <a:pt x="1698" y="1585"/>
                  <a:pt x="1726" y="1473"/>
                </a:cubicBezTo>
                <a:lnTo>
                  <a:pt x="1726" y="1473"/>
                </a:lnTo>
                <a:cubicBezTo>
                  <a:pt x="1748" y="1479"/>
                  <a:pt x="1692" y="1596"/>
                  <a:pt x="1714" y="1596"/>
                </a:cubicBezTo>
                <a:cubicBezTo>
                  <a:pt x="1737" y="1490"/>
                  <a:pt x="1742" y="1423"/>
                  <a:pt x="1776" y="1316"/>
                </a:cubicBezTo>
                <a:cubicBezTo>
                  <a:pt x="1780" y="1310"/>
                  <a:pt x="1782" y="1307"/>
                  <a:pt x="1784" y="1307"/>
                </a:cubicBezTo>
                <a:lnTo>
                  <a:pt x="1784" y="1307"/>
                </a:lnTo>
                <a:cubicBezTo>
                  <a:pt x="1788" y="1307"/>
                  <a:pt x="1782" y="1336"/>
                  <a:pt x="1782" y="1344"/>
                </a:cubicBezTo>
                <a:cubicBezTo>
                  <a:pt x="1809" y="1233"/>
                  <a:pt x="1848" y="1139"/>
                  <a:pt x="1865" y="1039"/>
                </a:cubicBezTo>
                <a:lnTo>
                  <a:pt x="1865" y="1039"/>
                </a:lnTo>
                <a:cubicBezTo>
                  <a:pt x="1865" y="1039"/>
                  <a:pt x="1866" y="1039"/>
                  <a:pt x="1866" y="1039"/>
                </a:cubicBezTo>
                <a:cubicBezTo>
                  <a:pt x="1867" y="1039"/>
                  <a:pt x="1867" y="1039"/>
                  <a:pt x="1868" y="1039"/>
                </a:cubicBezTo>
                <a:lnTo>
                  <a:pt x="1868" y="1039"/>
                </a:lnTo>
                <a:cubicBezTo>
                  <a:pt x="1869" y="1042"/>
                  <a:pt x="1866" y="1051"/>
                  <a:pt x="1866" y="1059"/>
                </a:cubicBezTo>
                <a:cubicBezTo>
                  <a:pt x="1871" y="1042"/>
                  <a:pt x="1882" y="1014"/>
                  <a:pt x="1871" y="1014"/>
                </a:cubicBezTo>
                <a:lnTo>
                  <a:pt x="1871" y="1014"/>
                </a:lnTo>
                <a:lnTo>
                  <a:pt x="1871" y="1036"/>
                </a:lnTo>
                <a:cubicBezTo>
                  <a:pt x="1870" y="1037"/>
                  <a:pt x="1869" y="1038"/>
                  <a:pt x="1868" y="1039"/>
                </a:cubicBezTo>
                <a:lnTo>
                  <a:pt x="1868" y="1039"/>
                </a:lnTo>
                <a:cubicBezTo>
                  <a:pt x="1868" y="1037"/>
                  <a:pt x="1867" y="1036"/>
                  <a:pt x="1866" y="1036"/>
                </a:cubicBezTo>
                <a:cubicBezTo>
                  <a:pt x="1865" y="1037"/>
                  <a:pt x="1865" y="1038"/>
                  <a:pt x="1865" y="1039"/>
                </a:cubicBezTo>
                <a:lnTo>
                  <a:pt x="1865" y="1039"/>
                </a:lnTo>
                <a:cubicBezTo>
                  <a:pt x="1853" y="1036"/>
                  <a:pt x="1864" y="960"/>
                  <a:pt x="1861" y="948"/>
                </a:cubicBezTo>
                <a:lnTo>
                  <a:pt x="1861" y="948"/>
                </a:lnTo>
                <a:cubicBezTo>
                  <a:pt x="1863" y="952"/>
                  <a:pt x="1865" y="954"/>
                  <a:pt x="1867" y="954"/>
                </a:cubicBezTo>
                <a:cubicBezTo>
                  <a:pt x="1878" y="954"/>
                  <a:pt x="1889" y="896"/>
                  <a:pt x="1901" y="896"/>
                </a:cubicBezTo>
                <a:cubicBezTo>
                  <a:pt x="1904" y="896"/>
                  <a:pt x="1907" y="901"/>
                  <a:pt x="1910" y="913"/>
                </a:cubicBezTo>
                <a:cubicBezTo>
                  <a:pt x="1916" y="902"/>
                  <a:pt x="1916" y="885"/>
                  <a:pt x="1910" y="885"/>
                </a:cubicBezTo>
                <a:cubicBezTo>
                  <a:pt x="1913" y="876"/>
                  <a:pt x="1916" y="870"/>
                  <a:pt x="1919" y="870"/>
                </a:cubicBezTo>
                <a:cubicBezTo>
                  <a:pt x="1920" y="870"/>
                  <a:pt x="1922" y="874"/>
                  <a:pt x="1922" y="885"/>
                </a:cubicBezTo>
                <a:cubicBezTo>
                  <a:pt x="1938" y="812"/>
                  <a:pt x="1922" y="834"/>
                  <a:pt x="1938" y="773"/>
                </a:cubicBezTo>
                <a:cubicBezTo>
                  <a:pt x="1944" y="773"/>
                  <a:pt x="1944" y="784"/>
                  <a:pt x="1944" y="795"/>
                </a:cubicBezTo>
                <a:cubicBezTo>
                  <a:pt x="1944" y="756"/>
                  <a:pt x="1944" y="722"/>
                  <a:pt x="1955" y="666"/>
                </a:cubicBezTo>
                <a:cubicBezTo>
                  <a:pt x="1961" y="672"/>
                  <a:pt x="1961" y="672"/>
                  <a:pt x="1961" y="672"/>
                </a:cubicBezTo>
                <a:cubicBezTo>
                  <a:pt x="1972" y="582"/>
                  <a:pt x="1950" y="510"/>
                  <a:pt x="1922" y="409"/>
                </a:cubicBezTo>
                <a:lnTo>
                  <a:pt x="1922" y="409"/>
                </a:lnTo>
                <a:cubicBezTo>
                  <a:pt x="1926" y="412"/>
                  <a:pt x="1929" y="414"/>
                  <a:pt x="1931" y="414"/>
                </a:cubicBezTo>
                <a:cubicBezTo>
                  <a:pt x="1940" y="414"/>
                  <a:pt x="1918" y="373"/>
                  <a:pt x="1927" y="358"/>
                </a:cubicBezTo>
                <a:cubicBezTo>
                  <a:pt x="1916" y="342"/>
                  <a:pt x="1905" y="325"/>
                  <a:pt x="1894" y="314"/>
                </a:cubicBezTo>
                <a:lnTo>
                  <a:pt x="1894" y="314"/>
                </a:lnTo>
                <a:lnTo>
                  <a:pt x="1899" y="336"/>
                </a:lnTo>
                <a:cubicBezTo>
                  <a:pt x="1871" y="291"/>
                  <a:pt x="1832" y="263"/>
                  <a:pt x="1810" y="230"/>
                </a:cubicBezTo>
                <a:lnTo>
                  <a:pt x="1810" y="230"/>
                </a:lnTo>
                <a:cubicBezTo>
                  <a:pt x="1817" y="233"/>
                  <a:pt x="1824" y="237"/>
                  <a:pt x="1829" y="242"/>
                </a:cubicBezTo>
                <a:lnTo>
                  <a:pt x="1829" y="242"/>
                </a:lnTo>
                <a:cubicBezTo>
                  <a:pt x="1814" y="223"/>
                  <a:pt x="1794" y="204"/>
                  <a:pt x="1770" y="185"/>
                </a:cubicBezTo>
                <a:lnTo>
                  <a:pt x="1770" y="185"/>
                </a:lnTo>
                <a:cubicBezTo>
                  <a:pt x="1782" y="196"/>
                  <a:pt x="1793" y="213"/>
                  <a:pt x="1804" y="230"/>
                </a:cubicBezTo>
                <a:cubicBezTo>
                  <a:pt x="1792" y="220"/>
                  <a:pt x="1787" y="217"/>
                  <a:pt x="1783" y="217"/>
                </a:cubicBezTo>
                <a:cubicBezTo>
                  <a:pt x="1780" y="217"/>
                  <a:pt x="1778" y="220"/>
                  <a:pt x="1775" y="220"/>
                </a:cubicBezTo>
                <a:cubicBezTo>
                  <a:pt x="1772" y="220"/>
                  <a:pt x="1766" y="216"/>
                  <a:pt x="1750" y="198"/>
                </a:cubicBezTo>
                <a:lnTo>
                  <a:pt x="1750" y="198"/>
                </a:lnTo>
                <a:cubicBezTo>
                  <a:pt x="1750" y="198"/>
                  <a:pt x="1750" y="198"/>
                  <a:pt x="1750" y="198"/>
                </a:cubicBezTo>
                <a:cubicBezTo>
                  <a:pt x="1749" y="198"/>
                  <a:pt x="1712" y="165"/>
                  <a:pt x="1698" y="146"/>
                </a:cubicBezTo>
                <a:cubicBezTo>
                  <a:pt x="1675" y="134"/>
                  <a:pt x="1653" y="123"/>
                  <a:pt x="1619" y="106"/>
                </a:cubicBezTo>
                <a:cubicBezTo>
                  <a:pt x="1614" y="95"/>
                  <a:pt x="1636" y="90"/>
                  <a:pt x="1630" y="84"/>
                </a:cubicBezTo>
                <a:cubicBezTo>
                  <a:pt x="1606" y="84"/>
                  <a:pt x="1541" y="49"/>
                  <a:pt x="1503" y="49"/>
                </a:cubicBezTo>
                <a:cubicBezTo>
                  <a:pt x="1498" y="49"/>
                  <a:pt x="1494" y="49"/>
                  <a:pt x="1490" y="50"/>
                </a:cubicBezTo>
                <a:cubicBezTo>
                  <a:pt x="1496" y="45"/>
                  <a:pt x="1502" y="39"/>
                  <a:pt x="1502" y="34"/>
                </a:cubicBezTo>
                <a:lnTo>
                  <a:pt x="1502" y="34"/>
                </a:lnTo>
                <a:cubicBezTo>
                  <a:pt x="1490" y="39"/>
                  <a:pt x="1485" y="39"/>
                  <a:pt x="1474" y="39"/>
                </a:cubicBezTo>
                <a:cubicBezTo>
                  <a:pt x="1457" y="34"/>
                  <a:pt x="1451" y="28"/>
                  <a:pt x="1457" y="22"/>
                </a:cubicBezTo>
                <a:cubicBezTo>
                  <a:pt x="1446" y="20"/>
                  <a:pt x="1439" y="19"/>
                  <a:pt x="1434" y="19"/>
                </a:cubicBezTo>
                <a:cubicBezTo>
                  <a:pt x="1419" y="19"/>
                  <a:pt x="1438" y="32"/>
                  <a:pt x="1428" y="32"/>
                </a:cubicBezTo>
                <a:cubicBezTo>
                  <a:pt x="1424" y="32"/>
                  <a:pt x="1415" y="29"/>
                  <a:pt x="1395" y="22"/>
                </a:cubicBezTo>
                <a:lnTo>
                  <a:pt x="1412" y="22"/>
                </a:lnTo>
                <a:cubicBezTo>
                  <a:pt x="1381" y="16"/>
                  <a:pt x="1350" y="14"/>
                  <a:pt x="1320" y="14"/>
                </a:cubicBezTo>
                <a:cubicBezTo>
                  <a:pt x="1272" y="14"/>
                  <a:pt x="1224" y="19"/>
                  <a:pt x="1177" y="22"/>
                </a:cubicBezTo>
                <a:cubicBezTo>
                  <a:pt x="1154" y="6"/>
                  <a:pt x="1244" y="11"/>
                  <a:pt x="12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91055C8-201F-B274-B50F-D67AEE990F04}"/>
              </a:ext>
            </a:extLst>
          </p:cNvPr>
          <p:cNvSpPr txBox="1"/>
          <p:nvPr/>
        </p:nvSpPr>
        <p:spPr>
          <a:xfrm>
            <a:off x="320600" y="476600"/>
            <a:ext cx="57937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800" b="0" i="0" dirty="0">
                <a:effectLst/>
                <a:latin typeface="Century Gothic" panose="020B0502020202020204" pitchFamily="34" charset="0"/>
              </a:rPr>
              <a:t>La educación en México es un derecho consagrado por la Constitución vigente, que en su artículo 3° declara que la educación impartida por el Estado debe ser gratuita, laica y obligatoria para todos los habitantes del país.</a:t>
            </a:r>
          </a:p>
          <a:p>
            <a:pPr lvl="1"/>
            <a:r>
              <a:rPr lang="es-MX" sz="1800" b="0" i="0" dirty="0">
                <a:effectLst/>
                <a:latin typeface="Century Gothic" panose="020B0502020202020204" pitchFamily="34" charset="0"/>
              </a:rPr>
              <a:t>La Ley General de Educación de México obliga a quienes residen en México a cursar por lo menos los niveles primario y secundario de la educación, y establece que los jefes de familia tienen la responsabilidad de verificar que sus hijos cumplan con este deber.</a:t>
            </a:r>
          </a:p>
        </p:txBody>
      </p:sp>
      <p:pic>
        <p:nvPicPr>
          <p:cNvPr id="2050" name="Picture 2" descr="Ante la posibilidad de un Pacto por la Educación: MANIFIESTO POR LA ESCUELA  PÚBLICA, LAICA Y GRATUITA. | baresycatedrales">
            <a:extLst>
              <a:ext uri="{FF2B5EF4-FFF2-40B4-BE49-F238E27FC236}">
                <a16:creationId xmlns:a16="http://schemas.microsoft.com/office/drawing/2014/main" id="{77F5DCC9-AA69-F8E1-1F61-E949E13E2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948">
            <a:off x="6486143" y="622057"/>
            <a:ext cx="2349209" cy="213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ducación gratuita y obligatoria">
            <a:extLst>
              <a:ext uri="{FF2B5EF4-FFF2-40B4-BE49-F238E27FC236}">
                <a16:creationId xmlns:a16="http://schemas.microsoft.com/office/drawing/2014/main" id="{6AE3A069-8E42-D81B-8CA7-DFD30DA5F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096">
            <a:off x="6468616" y="2824544"/>
            <a:ext cx="2213070" cy="1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5"/>
          <p:cNvSpPr/>
          <p:nvPr/>
        </p:nvSpPr>
        <p:spPr>
          <a:xfrm>
            <a:off x="494871" y="893968"/>
            <a:ext cx="170700" cy="291157"/>
          </a:xfrm>
          <a:custGeom>
            <a:avLst/>
            <a:gdLst/>
            <a:ahLst/>
            <a:cxnLst/>
            <a:rect l="l" t="t" r="r" b="b"/>
            <a:pathLst>
              <a:path w="1094" h="1866" extrusionOk="0">
                <a:moveTo>
                  <a:pt x="45" y="0"/>
                </a:moveTo>
                <a:cubicBezTo>
                  <a:pt x="40" y="0"/>
                  <a:pt x="36" y="1"/>
                  <a:pt x="31" y="2"/>
                </a:cubicBezTo>
                <a:cubicBezTo>
                  <a:pt x="11" y="7"/>
                  <a:pt x="1" y="27"/>
                  <a:pt x="1" y="47"/>
                </a:cubicBezTo>
                <a:cubicBezTo>
                  <a:pt x="56" y="460"/>
                  <a:pt x="81" y="878"/>
                  <a:pt x="76" y="1296"/>
                </a:cubicBezTo>
                <a:cubicBezTo>
                  <a:pt x="76" y="1316"/>
                  <a:pt x="96" y="1336"/>
                  <a:pt x="117" y="1336"/>
                </a:cubicBezTo>
                <a:cubicBezTo>
                  <a:pt x="119" y="1337"/>
                  <a:pt x="121" y="1337"/>
                  <a:pt x="123" y="1337"/>
                </a:cubicBezTo>
                <a:cubicBezTo>
                  <a:pt x="145" y="1337"/>
                  <a:pt x="162" y="1314"/>
                  <a:pt x="162" y="1296"/>
                </a:cubicBezTo>
                <a:cubicBezTo>
                  <a:pt x="162" y="954"/>
                  <a:pt x="147" y="611"/>
                  <a:pt x="112" y="274"/>
                </a:cubicBezTo>
                <a:lnTo>
                  <a:pt x="112" y="274"/>
                </a:lnTo>
                <a:cubicBezTo>
                  <a:pt x="383" y="813"/>
                  <a:pt x="686" y="1341"/>
                  <a:pt x="1008" y="1845"/>
                </a:cubicBezTo>
                <a:cubicBezTo>
                  <a:pt x="1018" y="1855"/>
                  <a:pt x="1028" y="1865"/>
                  <a:pt x="1043" y="1865"/>
                </a:cubicBezTo>
                <a:cubicBezTo>
                  <a:pt x="1053" y="1865"/>
                  <a:pt x="1058" y="1860"/>
                  <a:pt x="1068" y="1855"/>
                </a:cubicBezTo>
                <a:cubicBezTo>
                  <a:pt x="1089" y="1845"/>
                  <a:pt x="1094" y="1820"/>
                  <a:pt x="1078" y="1800"/>
                </a:cubicBezTo>
                <a:cubicBezTo>
                  <a:pt x="711" y="1231"/>
                  <a:pt x="378" y="631"/>
                  <a:pt x="81" y="22"/>
                </a:cubicBezTo>
                <a:cubicBezTo>
                  <a:pt x="74" y="7"/>
                  <a:pt x="60" y="0"/>
                  <a:pt x="45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5"/>
          <p:cNvSpPr/>
          <p:nvPr/>
        </p:nvSpPr>
        <p:spPr>
          <a:xfrm>
            <a:off x="1229320" y="893965"/>
            <a:ext cx="155876" cy="157281"/>
          </a:xfrm>
          <a:custGeom>
            <a:avLst/>
            <a:gdLst/>
            <a:ahLst/>
            <a:cxnLst/>
            <a:rect l="l" t="t" r="r" b="b"/>
            <a:pathLst>
              <a:path w="999" h="1008" extrusionOk="0">
                <a:moveTo>
                  <a:pt x="245" y="0"/>
                </a:moveTo>
                <a:cubicBezTo>
                  <a:pt x="243" y="0"/>
                  <a:pt x="240" y="0"/>
                  <a:pt x="238" y="0"/>
                </a:cubicBezTo>
                <a:cubicBezTo>
                  <a:pt x="127" y="0"/>
                  <a:pt x="41" y="106"/>
                  <a:pt x="21" y="202"/>
                </a:cubicBezTo>
                <a:cubicBezTo>
                  <a:pt x="1" y="298"/>
                  <a:pt x="26" y="398"/>
                  <a:pt x="51" y="479"/>
                </a:cubicBezTo>
                <a:cubicBezTo>
                  <a:pt x="55" y="500"/>
                  <a:pt x="74" y="510"/>
                  <a:pt x="94" y="510"/>
                </a:cubicBezTo>
                <a:cubicBezTo>
                  <a:pt x="98" y="510"/>
                  <a:pt x="102" y="510"/>
                  <a:pt x="107" y="509"/>
                </a:cubicBezTo>
                <a:cubicBezTo>
                  <a:pt x="127" y="504"/>
                  <a:pt x="137" y="479"/>
                  <a:pt x="132" y="459"/>
                </a:cubicBezTo>
                <a:cubicBezTo>
                  <a:pt x="107" y="378"/>
                  <a:pt x="87" y="298"/>
                  <a:pt x="102" y="217"/>
                </a:cubicBezTo>
                <a:cubicBezTo>
                  <a:pt x="117" y="152"/>
                  <a:pt x="172" y="86"/>
                  <a:pt x="238" y="86"/>
                </a:cubicBezTo>
                <a:cubicBezTo>
                  <a:pt x="308" y="86"/>
                  <a:pt x="364" y="157"/>
                  <a:pt x="379" y="222"/>
                </a:cubicBezTo>
                <a:cubicBezTo>
                  <a:pt x="394" y="293"/>
                  <a:pt x="379" y="368"/>
                  <a:pt x="358" y="439"/>
                </a:cubicBezTo>
                <a:cubicBezTo>
                  <a:pt x="353" y="454"/>
                  <a:pt x="353" y="464"/>
                  <a:pt x="348" y="474"/>
                </a:cubicBezTo>
                <a:cubicBezTo>
                  <a:pt x="343" y="499"/>
                  <a:pt x="358" y="519"/>
                  <a:pt x="384" y="524"/>
                </a:cubicBezTo>
                <a:cubicBezTo>
                  <a:pt x="386" y="525"/>
                  <a:pt x="389" y="525"/>
                  <a:pt x="392" y="525"/>
                </a:cubicBezTo>
                <a:cubicBezTo>
                  <a:pt x="409" y="525"/>
                  <a:pt x="425" y="511"/>
                  <a:pt x="429" y="494"/>
                </a:cubicBezTo>
                <a:cubicBezTo>
                  <a:pt x="434" y="484"/>
                  <a:pt x="439" y="474"/>
                  <a:pt x="439" y="464"/>
                </a:cubicBezTo>
                <a:cubicBezTo>
                  <a:pt x="454" y="423"/>
                  <a:pt x="484" y="388"/>
                  <a:pt x="530" y="363"/>
                </a:cubicBezTo>
                <a:cubicBezTo>
                  <a:pt x="569" y="340"/>
                  <a:pt x="613" y="328"/>
                  <a:pt x="655" y="328"/>
                </a:cubicBezTo>
                <a:cubicBezTo>
                  <a:pt x="676" y="328"/>
                  <a:pt x="697" y="331"/>
                  <a:pt x="716" y="338"/>
                </a:cubicBezTo>
                <a:cubicBezTo>
                  <a:pt x="832" y="378"/>
                  <a:pt x="907" y="519"/>
                  <a:pt x="882" y="645"/>
                </a:cubicBezTo>
                <a:cubicBezTo>
                  <a:pt x="862" y="766"/>
                  <a:pt x="761" y="882"/>
                  <a:pt x="630" y="922"/>
                </a:cubicBezTo>
                <a:cubicBezTo>
                  <a:pt x="610" y="932"/>
                  <a:pt x="600" y="957"/>
                  <a:pt x="605" y="977"/>
                </a:cubicBezTo>
                <a:cubicBezTo>
                  <a:pt x="610" y="993"/>
                  <a:pt x="630" y="1008"/>
                  <a:pt x="646" y="1008"/>
                </a:cubicBezTo>
                <a:cubicBezTo>
                  <a:pt x="651" y="1008"/>
                  <a:pt x="656" y="1008"/>
                  <a:pt x="661" y="1003"/>
                </a:cubicBezTo>
                <a:cubicBezTo>
                  <a:pt x="822" y="947"/>
                  <a:pt x="943" y="816"/>
                  <a:pt x="968" y="660"/>
                </a:cubicBezTo>
                <a:cubicBezTo>
                  <a:pt x="998" y="489"/>
                  <a:pt x="897" y="313"/>
                  <a:pt x="746" y="257"/>
                </a:cubicBezTo>
                <a:cubicBezTo>
                  <a:pt x="717" y="248"/>
                  <a:pt x="687" y="244"/>
                  <a:pt x="656" y="244"/>
                </a:cubicBezTo>
                <a:cubicBezTo>
                  <a:pt x="599" y="244"/>
                  <a:pt x="541" y="258"/>
                  <a:pt x="489" y="288"/>
                </a:cubicBezTo>
                <a:cubicBezTo>
                  <a:pt x="479" y="293"/>
                  <a:pt x="474" y="298"/>
                  <a:pt x="469" y="303"/>
                </a:cubicBezTo>
                <a:cubicBezTo>
                  <a:pt x="469" y="272"/>
                  <a:pt x="469" y="237"/>
                  <a:pt x="464" y="207"/>
                </a:cubicBezTo>
                <a:cubicBezTo>
                  <a:pt x="440" y="108"/>
                  <a:pt x="357" y="0"/>
                  <a:pt x="245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45"/>
          <p:cNvSpPr/>
          <p:nvPr/>
        </p:nvSpPr>
        <p:spPr>
          <a:xfrm>
            <a:off x="3747427" y="333269"/>
            <a:ext cx="84258" cy="206119"/>
          </a:xfrm>
          <a:custGeom>
            <a:avLst/>
            <a:gdLst/>
            <a:ahLst/>
            <a:cxnLst/>
            <a:rect l="l" t="t" r="r" b="b"/>
            <a:pathLst>
              <a:path w="540" h="1321" extrusionOk="0">
                <a:moveTo>
                  <a:pt x="368" y="1"/>
                </a:moveTo>
                <a:cubicBezTo>
                  <a:pt x="348" y="1"/>
                  <a:pt x="328" y="11"/>
                  <a:pt x="318" y="31"/>
                </a:cubicBezTo>
                <a:lnTo>
                  <a:pt x="10" y="807"/>
                </a:lnTo>
                <a:cubicBezTo>
                  <a:pt x="0" y="827"/>
                  <a:pt x="10" y="852"/>
                  <a:pt x="36" y="862"/>
                </a:cubicBezTo>
                <a:cubicBezTo>
                  <a:pt x="41" y="865"/>
                  <a:pt x="46" y="866"/>
                  <a:pt x="52" y="866"/>
                </a:cubicBezTo>
                <a:cubicBezTo>
                  <a:pt x="67" y="866"/>
                  <a:pt x="82" y="855"/>
                  <a:pt x="86" y="837"/>
                </a:cubicBezTo>
                <a:lnTo>
                  <a:pt x="323" y="248"/>
                </a:lnTo>
                <a:cubicBezTo>
                  <a:pt x="338" y="545"/>
                  <a:pt x="368" y="847"/>
                  <a:pt x="413" y="1139"/>
                </a:cubicBezTo>
                <a:cubicBezTo>
                  <a:pt x="413" y="1159"/>
                  <a:pt x="423" y="1179"/>
                  <a:pt x="433" y="1194"/>
                </a:cubicBezTo>
                <a:cubicBezTo>
                  <a:pt x="418" y="1199"/>
                  <a:pt x="403" y="1209"/>
                  <a:pt x="398" y="1230"/>
                </a:cubicBezTo>
                <a:cubicBezTo>
                  <a:pt x="393" y="1250"/>
                  <a:pt x="398" y="1280"/>
                  <a:pt x="418" y="1300"/>
                </a:cubicBezTo>
                <a:cubicBezTo>
                  <a:pt x="433" y="1310"/>
                  <a:pt x="448" y="1320"/>
                  <a:pt x="464" y="1320"/>
                </a:cubicBezTo>
                <a:cubicBezTo>
                  <a:pt x="474" y="1320"/>
                  <a:pt x="479" y="1315"/>
                  <a:pt x="484" y="1315"/>
                </a:cubicBezTo>
                <a:cubicBezTo>
                  <a:pt x="504" y="1305"/>
                  <a:pt x="519" y="1290"/>
                  <a:pt x="529" y="1270"/>
                </a:cubicBezTo>
                <a:cubicBezTo>
                  <a:pt x="539" y="1250"/>
                  <a:pt x="539" y="1214"/>
                  <a:pt x="524" y="1189"/>
                </a:cubicBezTo>
                <a:cubicBezTo>
                  <a:pt x="519" y="1179"/>
                  <a:pt x="514" y="1169"/>
                  <a:pt x="509" y="1159"/>
                </a:cubicBezTo>
                <a:cubicBezTo>
                  <a:pt x="504" y="1149"/>
                  <a:pt x="499" y="1134"/>
                  <a:pt x="494" y="1129"/>
                </a:cubicBezTo>
                <a:cubicBezTo>
                  <a:pt x="443" y="771"/>
                  <a:pt x="408" y="404"/>
                  <a:pt x="403" y="41"/>
                </a:cubicBezTo>
                <a:cubicBezTo>
                  <a:pt x="398" y="21"/>
                  <a:pt x="388" y="6"/>
                  <a:pt x="368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3" name="Google Shape;613;p45"/>
          <p:cNvGrpSpPr/>
          <p:nvPr/>
        </p:nvGrpSpPr>
        <p:grpSpPr>
          <a:xfrm>
            <a:off x="2142852" y="118338"/>
            <a:ext cx="137777" cy="107038"/>
            <a:chOff x="6914439" y="527413"/>
            <a:chExt cx="137777" cy="107038"/>
          </a:xfrm>
        </p:grpSpPr>
        <p:sp>
          <p:nvSpPr>
            <p:cNvPr id="614" name="Google Shape;614;p45"/>
            <p:cNvSpPr/>
            <p:nvPr/>
          </p:nvSpPr>
          <p:spPr>
            <a:xfrm>
              <a:off x="6920837" y="527413"/>
              <a:ext cx="131379" cy="36356"/>
            </a:xfrm>
            <a:custGeom>
              <a:avLst/>
              <a:gdLst/>
              <a:ahLst/>
              <a:cxnLst/>
              <a:rect l="l" t="t" r="r" b="b"/>
              <a:pathLst>
                <a:path w="842" h="233" extrusionOk="0">
                  <a:moveTo>
                    <a:pt x="45" y="1"/>
                  </a:moveTo>
                  <a:cubicBezTo>
                    <a:pt x="20" y="1"/>
                    <a:pt x="0" y="16"/>
                    <a:pt x="0" y="41"/>
                  </a:cubicBezTo>
                  <a:cubicBezTo>
                    <a:pt x="0" y="61"/>
                    <a:pt x="15" y="81"/>
                    <a:pt x="40" y="81"/>
                  </a:cubicBezTo>
                  <a:cubicBezTo>
                    <a:pt x="292" y="96"/>
                    <a:pt x="544" y="142"/>
                    <a:pt x="781" y="227"/>
                  </a:cubicBezTo>
                  <a:cubicBezTo>
                    <a:pt x="786" y="232"/>
                    <a:pt x="791" y="232"/>
                    <a:pt x="796" y="232"/>
                  </a:cubicBezTo>
                  <a:cubicBezTo>
                    <a:pt x="811" y="232"/>
                    <a:pt x="826" y="222"/>
                    <a:pt x="836" y="202"/>
                  </a:cubicBezTo>
                  <a:cubicBezTo>
                    <a:pt x="841" y="182"/>
                    <a:pt x="831" y="157"/>
                    <a:pt x="811" y="152"/>
                  </a:cubicBezTo>
                  <a:cubicBezTo>
                    <a:pt x="564" y="61"/>
                    <a:pt x="307" y="11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5"/>
            <p:cNvSpPr/>
            <p:nvPr/>
          </p:nvSpPr>
          <p:spPr>
            <a:xfrm>
              <a:off x="6914439" y="603713"/>
              <a:ext cx="112655" cy="30738"/>
            </a:xfrm>
            <a:custGeom>
              <a:avLst/>
              <a:gdLst/>
              <a:ahLst/>
              <a:cxnLst/>
              <a:rect l="l" t="t" r="r" b="b"/>
              <a:pathLst>
                <a:path w="722" h="197" extrusionOk="0">
                  <a:moveTo>
                    <a:pt x="46" y="0"/>
                  </a:moveTo>
                  <a:cubicBezTo>
                    <a:pt x="26" y="0"/>
                    <a:pt x="6" y="15"/>
                    <a:pt x="1" y="40"/>
                  </a:cubicBezTo>
                  <a:cubicBezTo>
                    <a:pt x="1" y="61"/>
                    <a:pt x="21" y="81"/>
                    <a:pt x="41" y="86"/>
                  </a:cubicBezTo>
                  <a:cubicBezTo>
                    <a:pt x="253" y="96"/>
                    <a:pt x="459" y="136"/>
                    <a:pt x="661" y="197"/>
                  </a:cubicBezTo>
                  <a:lnTo>
                    <a:pt x="671" y="197"/>
                  </a:lnTo>
                  <a:cubicBezTo>
                    <a:pt x="691" y="197"/>
                    <a:pt x="706" y="187"/>
                    <a:pt x="711" y="166"/>
                  </a:cubicBezTo>
                  <a:cubicBezTo>
                    <a:pt x="721" y="141"/>
                    <a:pt x="706" y="121"/>
                    <a:pt x="686" y="116"/>
                  </a:cubicBezTo>
                  <a:cubicBezTo>
                    <a:pt x="479" y="51"/>
                    <a:pt x="263" y="15"/>
                    <a:pt x="4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45"/>
          <p:cNvSpPr/>
          <p:nvPr/>
        </p:nvSpPr>
        <p:spPr>
          <a:xfrm>
            <a:off x="4325839" y="225372"/>
            <a:ext cx="171480" cy="39632"/>
          </a:xfrm>
          <a:custGeom>
            <a:avLst/>
            <a:gdLst/>
            <a:ahLst/>
            <a:cxnLst/>
            <a:rect l="l" t="t" r="r" b="b"/>
            <a:pathLst>
              <a:path w="1099" h="254" extrusionOk="0">
                <a:moveTo>
                  <a:pt x="1057" y="0"/>
                </a:moveTo>
                <a:cubicBezTo>
                  <a:pt x="1054" y="0"/>
                  <a:pt x="1051" y="1"/>
                  <a:pt x="1048" y="1"/>
                </a:cubicBezTo>
                <a:lnTo>
                  <a:pt x="41" y="173"/>
                </a:lnTo>
                <a:cubicBezTo>
                  <a:pt x="15" y="173"/>
                  <a:pt x="0" y="198"/>
                  <a:pt x="5" y="218"/>
                </a:cubicBezTo>
                <a:cubicBezTo>
                  <a:pt x="10" y="238"/>
                  <a:pt x="25" y="253"/>
                  <a:pt x="46" y="253"/>
                </a:cubicBezTo>
                <a:lnTo>
                  <a:pt x="56" y="253"/>
                </a:lnTo>
                <a:lnTo>
                  <a:pt x="1063" y="82"/>
                </a:lnTo>
                <a:cubicBezTo>
                  <a:pt x="1083" y="82"/>
                  <a:pt x="1098" y="57"/>
                  <a:pt x="1098" y="37"/>
                </a:cubicBezTo>
                <a:cubicBezTo>
                  <a:pt x="1094" y="15"/>
                  <a:pt x="1078" y="0"/>
                  <a:pt x="1057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45"/>
          <p:cNvSpPr/>
          <p:nvPr/>
        </p:nvSpPr>
        <p:spPr>
          <a:xfrm rot="-6925480">
            <a:off x="1077593" y="-1078483"/>
            <a:ext cx="1113988" cy="3090202"/>
          </a:xfrm>
          <a:custGeom>
            <a:avLst/>
            <a:gdLst/>
            <a:ahLst/>
            <a:cxnLst/>
            <a:rect l="l" t="t" r="r" b="b"/>
            <a:pathLst>
              <a:path w="44562" h="123615" extrusionOk="0">
                <a:moveTo>
                  <a:pt x="2038" y="123615"/>
                </a:moveTo>
                <a:cubicBezTo>
                  <a:pt x="2038" y="117128"/>
                  <a:pt x="-2310" y="94386"/>
                  <a:pt x="2038" y="84691"/>
                </a:cubicBezTo>
                <a:cubicBezTo>
                  <a:pt x="6387" y="74996"/>
                  <a:pt x="22996" y="73499"/>
                  <a:pt x="28129" y="65443"/>
                </a:cubicBezTo>
                <a:cubicBezTo>
                  <a:pt x="33262" y="57387"/>
                  <a:pt x="30125" y="44484"/>
                  <a:pt x="32834" y="36357"/>
                </a:cubicBezTo>
                <a:cubicBezTo>
                  <a:pt x="35543" y="28230"/>
                  <a:pt x="43670" y="22741"/>
                  <a:pt x="44383" y="16681"/>
                </a:cubicBezTo>
                <a:cubicBezTo>
                  <a:pt x="45096" y="10622"/>
                  <a:pt x="38324" y="2780"/>
                  <a:pt x="37112" y="0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20" name="Google Shape;620;p45"/>
          <p:cNvSpPr/>
          <p:nvPr/>
        </p:nvSpPr>
        <p:spPr>
          <a:xfrm rot="10800000">
            <a:off x="5150075" y="86438"/>
            <a:ext cx="1600525" cy="711100"/>
          </a:xfrm>
          <a:custGeom>
            <a:avLst/>
            <a:gdLst/>
            <a:ahLst/>
            <a:cxnLst/>
            <a:rect l="l" t="t" r="r" b="b"/>
            <a:pathLst>
              <a:path w="64021" h="28444" extrusionOk="0">
                <a:moveTo>
                  <a:pt x="0" y="11121"/>
                </a:moveTo>
                <a:cubicBezTo>
                  <a:pt x="3493" y="9980"/>
                  <a:pt x="15541" y="3707"/>
                  <a:pt x="20959" y="4277"/>
                </a:cubicBezTo>
                <a:cubicBezTo>
                  <a:pt x="26377" y="4847"/>
                  <a:pt x="27161" y="13402"/>
                  <a:pt x="32508" y="14543"/>
                </a:cubicBezTo>
                <a:cubicBezTo>
                  <a:pt x="37855" y="15684"/>
                  <a:pt x="47835" y="9268"/>
                  <a:pt x="53039" y="11121"/>
                </a:cubicBezTo>
                <a:cubicBezTo>
                  <a:pt x="58243" y="12975"/>
                  <a:pt x="65444" y="23026"/>
                  <a:pt x="63733" y="25664"/>
                </a:cubicBezTo>
                <a:cubicBezTo>
                  <a:pt x="62022" y="28302"/>
                  <a:pt x="47408" y="29585"/>
                  <a:pt x="42774" y="26947"/>
                </a:cubicBezTo>
                <a:cubicBezTo>
                  <a:pt x="38140" y="24309"/>
                  <a:pt x="34290" y="14328"/>
                  <a:pt x="35930" y="9837"/>
                </a:cubicBezTo>
                <a:cubicBezTo>
                  <a:pt x="37570" y="5346"/>
                  <a:pt x="49832" y="1640"/>
                  <a:pt x="52612" y="0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22" name="Google Shape;622;p45"/>
          <p:cNvSpPr/>
          <p:nvPr/>
        </p:nvSpPr>
        <p:spPr>
          <a:xfrm>
            <a:off x="1557228" y="797547"/>
            <a:ext cx="154725" cy="146307"/>
          </a:xfrm>
          <a:custGeom>
            <a:avLst/>
            <a:gdLst/>
            <a:ahLst/>
            <a:cxnLst/>
            <a:rect l="l" t="t" r="r" b="b"/>
            <a:pathLst>
              <a:path w="1008" h="953" extrusionOk="0">
                <a:moveTo>
                  <a:pt x="504" y="1"/>
                </a:moveTo>
                <a:lnTo>
                  <a:pt x="348" y="313"/>
                </a:lnTo>
                <a:lnTo>
                  <a:pt x="1" y="363"/>
                </a:lnTo>
                <a:lnTo>
                  <a:pt x="253" y="610"/>
                </a:lnTo>
                <a:lnTo>
                  <a:pt x="197" y="953"/>
                </a:lnTo>
                <a:lnTo>
                  <a:pt x="504" y="791"/>
                </a:lnTo>
                <a:lnTo>
                  <a:pt x="817" y="953"/>
                </a:lnTo>
                <a:lnTo>
                  <a:pt x="756" y="610"/>
                </a:lnTo>
                <a:lnTo>
                  <a:pt x="1008" y="363"/>
                </a:lnTo>
                <a:lnTo>
                  <a:pt x="660" y="313"/>
                </a:lnTo>
                <a:lnTo>
                  <a:pt x="5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0DD20F-FD3A-55B2-441D-75E1F6722D51}"/>
              </a:ext>
            </a:extLst>
          </p:cNvPr>
          <p:cNvSpPr txBox="1"/>
          <p:nvPr/>
        </p:nvSpPr>
        <p:spPr>
          <a:xfrm>
            <a:off x="2302540" y="943854"/>
            <a:ext cx="6508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800" b="0" i="0" dirty="0">
                <a:effectLst/>
                <a:latin typeface="Century Gothic" panose="020B0502020202020204" pitchFamily="34" charset="0"/>
              </a:rPr>
              <a:t>Constituyen el sistema educativo nacional: los educandos y educadores, autoridades educativas, planes y programas educativos, instituciones educativas del estado y organismos descentralizados, las instituciones particulares con reconocimiento de validez oficial y las instituciones de educación superior a las que la ley otorga autonomía.</a:t>
            </a:r>
          </a:p>
        </p:txBody>
      </p:sp>
      <p:pic>
        <p:nvPicPr>
          <p:cNvPr id="3074" name="Picture 2" descr="La educación privada: un peso pesado en el sistema educativo nacional | El  Economista">
            <a:extLst>
              <a:ext uri="{FF2B5EF4-FFF2-40B4-BE49-F238E27FC236}">
                <a16:creationId xmlns:a16="http://schemas.microsoft.com/office/drawing/2014/main" id="{F8A3731D-2E88-B690-5B3D-84BAC3222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E8D7"/>
              </a:clrFrom>
              <a:clrTo>
                <a:srgbClr val="FEE8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93" y="2894888"/>
            <a:ext cx="3654394" cy="20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stura Institucional 3: La educación para la vida y el trabajo – CIEN –  Centro de Investigaciones Económicas Nacionales">
            <a:extLst>
              <a:ext uri="{FF2B5EF4-FFF2-40B4-BE49-F238E27FC236}">
                <a16:creationId xmlns:a16="http://schemas.microsoft.com/office/drawing/2014/main" id="{77CAACAD-9440-D6D4-627D-BF9685E8E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62" y="2975179"/>
            <a:ext cx="2638945" cy="19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Google Shape;432;p43">
            <a:extLst>
              <a:ext uri="{FF2B5EF4-FFF2-40B4-BE49-F238E27FC236}">
                <a16:creationId xmlns:a16="http://schemas.microsoft.com/office/drawing/2014/main" id="{3C933FC2-74E6-5374-9FF5-823E849C9E73}"/>
              </a:ext>
            </a:extLst>
          </p:cNvPr>
          <p:cNvSpPr/>
          <p:nvPr/>
        </p:nvSpPr>
        <p:spPr>
          <a:xfrm>
            <a:off x="732206" y="2607173"/>
            <a:ext cx="199341" cy="139613"/>
          </a:xfrm>
          <a:custGeom>
            <a:avLst/>
            <a:gdLst/>
            <a:ahLst/>
            <a:cxnLst/>
            <a:rect l="l" t="t" r="r" b="b"/>
            <a:pathLst>
              <a:path w="1456" h="1899" extrusionOk="0">
                <a:moveTo>
                  <a:pt x="974" y="1"/>
                </a:moveTo>
                <a:cubicBezTo>
                  <a:pt x="799" y="1"/>
                  <a:pt x="623" y="73"/>
                  <a:pt x="494" y="171"/>
                </a:cubicBezTo>
                <a:cubicBezTo>
                  <a:pt x="136" y="443"/>
                  <a:pt x="0" y="962"/>
                  <a:pt x="182" y="1380"/>
                </a:cubicBezTo>
                <a:cubicBezTo>
                  <a:pt x="282" y="1596"/>
                  <a:pt x="459" y="1763"/>
                  <a:pt x="690" y="1848"/>
                </a:cubicBezTo>
                <a:cubicBezTo>
                  <a:pt x="786" y="1884"/>
                  <a:pt x="887" y="1899"/>
                  <a:pt x="993" y="1899"/>
                </a:cubicBezTo>
                <a:cubicBezTo>
                  <a:pt x="1134" y="1899"/>
                  <a:pt x="1270" y="1868"/>
                  <a:pt x="1395" y="1803"/>
                </a:cubicBezTo>
                <a:cubicBezTo>
                  <a:pt x="1441" y="1783"/>
                  <a:pt x="1456" y="1732"/>
                  <a:pt x="1436" y="1687"/>
                </a:cubicBezTo>
                <a:cubicBezTo>
                  <a:pt x="1422" y="1659"/>
                  <a:pt x="1393" y="1643"/>
                  <a:pt x="1361" y="1643"/>
                </a:cubicBezTo>
                <a:cubicBezTo>
                  <a:pt x="1347" y="1643"/>
                  <a:pt x="1333" y="1646"/>
                  <a:pt x="1320" y="1652"/>
                </a:cubicBezTo>
                <a:cubicBezTo>
                  <a:pt x="1218" y="1704"/>
                  <a:pt x="1104" y="1731"/>
                  <a:pt x="991" y="1731"/>
                </a:cubicBezTo>
                <a:cubicBezTo>
                  <a:pt x="908" y="1731"/>
                  <a:pt x="824" y="1717"/>
                  <a:pt x="746" y="1687"/>
                </a:cubicBezTo>
                <a:cubicBezTo>
                  <a:pt x="559" y="1622"/>
                  <a:pt x="413" y="1491"/>
                  <a:pt x="338" y="1309"/>
                </a:cubicBezTo>
                <a:cubicBezTo>
                  <a:pt x="187" y="972"/>
                  <a:pt x="303" y="529"/>
                  <a:pt x="600" y="302"/>
                </a:cubicBezTo>
                <a:cubicBezTo>
                  <a:pt x="703" y="224"/>
                  <a:pt x="842" y="169"/>
                  <a:pt x="974" y="169"/>
                </a:cubicBezTo>
                <a:cubicBezTo>
                  <a:pt x="1054" y="169"/>
                  <a:pt x="1132" y="189"/>
                  <a:pt x="1199" y="237"/>
                </a:cubicBezTo>
                <a:cubicBezTo>
                  <a:pt x="1213" y="249"/>
                  <a:pt x="1230" y="254"/>
                  <a:pt x="1247" y="254"/>
                </a:cubicBezTo>
                <a:cubicBezTo>
                  <a:pt x="1273" y="254"/>
                  <a:pt x="1300" y="241"/>
                  <a:pt x="1315" y="217"/>
                </a:cubicBezTo>
                <a:cubicBezTo>
                  <a:pt x="1345" y="181"/>
                  <a:pt x="1335" y="126"/>
                  <a:pt x="1295" y="101"/>
                </a:cubicBezTo>
                <a:cubicBezTo>
                  <a:pt x="1197" y="30"/>
                  <a:pt x="1086" y="1"/>
                  <a:pt x="9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439;p43">
            <a:extLst>
              <a:ext uri="{FF2B5EF4-FFF2-40B4-BE49-F238E27FC236}">
                <a16:creationId xmlns:a16="http://schemas.microsoft.com/office/drawing/2014/main" id="{A757C9E4-D567-23BA-0931-E32EBCAEC661}"/>
              </a:ext>
            </a:extLst>
          </p:cNvPr>
          <p:cNvGrpSpPr/>
          <p:nvPr/>
        </p:nvGrpSpPr>
        <p:grpSpPr>
          <a:xfrm>
            <a:off x="222783" y="1768583"/>
            <a:ext cx="1489170" cy="1007955"/>
            <a:chOff x="6980025" y="2607763"/>
            <a:chExt cx="293925" cy="280800"/>
          </a:xfrm>
        </p:grpSpPr>
        <p:sp>
          <p:nvSpPr>
            <p:cNvPr id="112" name="Google Shape;440;p43">
              <a:extLst>
                <a:ext uri="{FF2B5EF4-FFF2-40B4-BE49-F238E27FC236}">
                  <a16:creationId xmlns:a16="http://schemas.microsoft.com/office/drawing/2014/main" id="{945A43C4-052F-D5A5-D347-E34DD2BDA36A}"/>
                </a:ext>
              </a:extLst>
            </p:cNvPr>
            <p:cNvSpPr/>
            <p:nvPr/>
          </p:nvSpPr>
          <p:spPr>
            <a:xfrm>
              <a:off x="6981300" y="2699563"/>
              <a:ext cx="292650" cy="188625"/>
            </a:xfrm>
            <a:custGeom>
              <a:avLst/>
              <a:gdLst/>
              <a:ahLst/>
              <a:cxnLst/>
              <a:rect l="l" t="t" r="r" b="b"/>
              <a:pathLst>
                <a:path w="11706" h="7545" extrusionOk="0">
                  <a:moveTo>
                    <a:pt x="4299" y="0"/>
                  </a:moveTo>
                  <a:cubicBezTo>
                    <a:pt x="4275" y="0"/>
                    <a:pt x="4252" y="1"/>
                    <a:pt x="4229" y="3"/>
                  </a:cubicBezTo>
                  <a:cubicBezTo>
                    <a:pt x="2857" y="36"/>
                    <a:pt x="1484" y="176"/>
                    <a:pt x="135" y="406"/>
                  </a:cubicBezTo>
                  <a:cubicBezTo>
                    <a:pt x="107" y="412"/>
                    <a:pt x="79" y="417"/>
                    <a:pt x="56" y="428"/>
                  </a:cubicBezTo>
                  <a:cubicBezTo>
                    <a:pt x="6" y="462"/>
                    <a:pt x="0" y="552"/>
                    <a:pt x="34" y="608"/>
                  </a:cubicBezTo>
                  <a:cubicBezTo>
                    <a:pt x="68" y="664"/>
                    <a:pt x="129" y="697"/>
                    <a:pt x="185" y="736"/>
                  </a:cubicBezTo>
                  <a:cubicBezTo>
                    <a:pt x="779" y="1128"/>
                    <a:pt x="1232" y="1868"/>
                    <a:pt x="1535" y="2501"/>
                  </a:cubicBezTo>
                  <a:cubicBezTo>
                    <a:pt x="1949" y="3357"/>
                    <a:pt x="2084" y="4276"/>
                    <a:pt x="2101" y="5211"/>
                  </a:cubicBezTo>
                  <a:cubicBezTo>
                    <a:pt x="2106" y="5474"/>
                    <a:pt x="2145" y="5833"/>
                    <a:pt x="2414" y="5956"/>
                  </a:cubicBezTo>
                  <a:cubicBezTo>
                    <a:pt x="2705" y="6085"/>
                    <a:pt x="3041" y="6068"/>
                    <a:pt x="3349" y="6096"/>
                  </a:cubicBezTo>
                  <a:cubicBezTo>
                    <a:pt x="3876" y="6135"/>
                    <a:pt x="4408" y="6146"/>
                    <a:pt x="4923" y="6270"/>
                  </a:cubicBezTo>
                  <a:cubicBezTo>
                    <a:pt x="5629" y="6438"/>
                    <a:pt x="6279" y="6813"/>
                    <a:pt x="6771" y="7339"/>
                  </a:cubicBezTo>
                  <a:cubicBezTo>
                    <a:pt x="6833" y="7401"/>
                    <a:pt x="6895" y="7468"/>
                    <a:pt x="6973" y="7507"/>
                  </a:cubicBezTo>
                  <a:cubicBezTo>
                    <a:pt x="7026" y="7534"/>
                    <a:pt x="7082" y="7545"/>
                    <a:pt x="7139" y="7545"/>
                  </a:cubicBezTo>
                  <a:cubicBezTo>
                    <a:pt x="7275" y="7545"/>
                    <a:pt x="7420" y="7483"/>
                    <a:pt x="7550" y="7423"/>
                  </a:cubicBezTo>
                  <a:cubicBezTo>
                    <a:pt x="8216" y="7115"/>
                    <a:pt x="8894" y="6835"/>
                    <a:pt x="9583" y="6589"/>
                  </a:cubicBezTo>
                  <a:cubicBezTo>
                    <a:pt x="9924" y="6466"/>
                    <a:pt x="10266" y="6354"/>
                    <a:pt x="10613" y="6247"/>
                  </a:cubicBezTo>
                  <a:cubicBezTo>
                    <a:pt x="10804" y="6191"/>
                    <a:pt x="11005" y="6141"/>
                    <a:pt x="11201" y="6074"/>
                  </a:cubicBezTo>
                  <a:cubicBezTo>
                    <a:pt x="11347" y="6023"/>
                    <a:pt x="11705" y="5956"/>
                    <a:pt x="11532" y="5771"/>
                  </a:cubicBezTo>
                  <a:cubicBezTo>
                    <a:pt x="11241" y="5452"/>
                    <a:pt x="10804" y="5200"/>
                    <a:pt x="10440" y="4970"/>
                  </a:cubicBezTo>
                  <a:cubicBezTo>
                    <a:pt x="9248" y="4235"/>
                    <a:pt x="7826" y="3772"/>
                    <a:pt x="6409" y="3772"/>
                  </a:cubicBezTo>
                  <a:cubicBezTo>
                    <a:pt x="6175" y="3772"/>
                    <a:pt x="5940" y="3785"/>
                    <a:pt x="5707" y="3811"/>
                  </a:cubicBezTo>
                  <a:cubicBezTo>
                    <a:pt x="5662" y="3811"/>
                    <a:pt x="5601" y="2949"/>
                    <a:pt x="5595" y="2870"/>
                  </a:cubicBezTo>
                  <a:cubicBezTo>
                    <a:pt x="5550" y="2523"/>
                    <a:pt x="5500" y="2176"/>
                    <a:pt x="5416" y="1834"/>
                  </a:cubicBezTo>
                  <a:cubicBezTo>
                    <a:pt x="5270" y="1235"/>
                    <a:pt x="5030" y="647"/>
                    <a:pt x="4638" y="171"/>
                  </a:cubicBezTo>
                  <a:cubicBezTo>
                    <a:pt x="4593" y="120"/>
                    <a:pt x="4542" y="64"/>
                    <a:pt x="4475" y="36"/>
                  </a:cubicBezTo>
                  <a:cubicBezTo>
                    <a:pt x="4422" y="8"/>
                    <a:pt x="4361" y="0"/>
                    <a:pt x="4299" y="0"/>
                  </a:cubicBezTo>
                  <a:close/>
                </a:path>
              </a:pathLst>
            </a:custGeom>
            <a:solidFill>
              <a:srgbClr val="BC42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41;p43">
              <a:extLst>
                <a:ext uri="{FF2B5EF4-FFF2-40B4-BE49-F238E27FC236}">
                  <a16:creationId xmlns:a16="http://schemas.microsoft.com/office/drawing/2014/main" id="{E8C7A782-27A3-1C62-8EA6-A1A3969183B7}"/>
                </a:ext>
              </a:extLst>
            </p:cNvPr>
            <p:cNvSpPr/>
            <p:nvPr/>
          </p:nvSpPr>
          <p:spPr>
            <a:xfrm>
              <a:off x="6980025" y="2710763"/>
              <a:ext cx="291575" cy="177425"/>
            </a:xfrm>
            <a:custGeom>
              <a:avLst/>
              <a:gdLst/>
              <a:ahLst/>
              <a:cxnLst/>
              <a:rect l="l" t="t" r="r" b="b"/>
              <a:pathLst>
                <a:path w="11663" h="7097" extrusionOk="0">
                  <a:moveTo>
                    <a:pt x="132" y="1"/>
                  </a:moveTo>
                  <a:cubicBezTo>
                    <a:pt x="109" y="1"/>
                    <a:pt x="85" y="8"/>
                    <a:pt x="68" y="25"/>
                  </a:cubicBezTo>
                  <a:cubicBezTo>
                    <a:pt x="1" y="104"/>
                    <a:pt x="175" y="249"/>
                    <a:pt x="236" y="288"/>
                  </a:cubicBezTo>
                  <a:cubicBezTo>
                    <a:pt x="830" y="680"/>
                    <a:pt x="1283" y="1420"/>
                    <a:pt x="1586" y="2053"/>
                  </a:cubicBezTo>
                  <a:cubicBezTo>
                    <a:pt x="2000" y="2909"/>
                    <a:pt x="2135" y="3828"/>
                    <a:pt x="2152" y="4763"/>
                  </a:cubicBezTo>
                  <a:cubicBezTo>
                    <a:pt x="2157" y="5026"/>
                    <a:pt x="2196" y="5385"/>
                    <a:pt x="2465" y="5508"/>
                  </a:cubicBezTo>
                  <a:cubicBezTo>
                    <a:pt x="2756" y="5637"/>
                    <a:pt x="3092" y="5620"/>
                    <a:pt x="3400" y="5648"/>
                  </a:cubicBezTo>
                  <a:cubicBezTo>
                    <a:pt x="3927" y="5687"/>
                    <a:pt x="4459" y="5698"/>
                    <a:pt x="4974" y="5822"/>
                  </a:cubicBezTo>
                  <a:cubicBezTo>
                    <a:pt x="5680" y="5990"/>
                    <a:pt x="6330" y="6365"/>
                    <a:pt x="6822" y="6891"/>
                  </a:cubicBezTo>
                  <a:cubicBezTo>
                    <a:pt x="6884" y="6953"/>
                    <a:pt x="6946" y="7020"/>
                    <a:pt x="7024" y="7059"/>
                  </a:cubicBezTo>
                  <a:cubicBezTo>
                    <a:pt x="7077" y="7086"/>
                    <a:pt x="7133" y="7097"/>
                    <a:pt x="7190" y="7097"/>
                  </a:cubicBezTo>
                  <a:cubicBezTo>
                    <a:pt x="7326" y="7097"/>
                    <a:pt x="7471" y="7035"/>
                    <a:pt x="7601" y="6975"/>
                  </a:cubicBezTo>
                  <a:cubicBezTo>
                    <a:pt x="8267" y="6667"/>
                    <a:pt x="8945" y="6387"/>
                    <a:pt x="9634" y="6141"/>
                  </a:cubicBezTo>
                  <a:cubicBezTo>
                    <a:pt x="9975" y="6018"/>
                    <a:pt x="10317" y="5906"/>
                    <a:pt x="10664" y="5799"/>
                  </a:cubicBezTo>
                  <a:cubicBezTo>
                    <a:pt x="10855" y="5743"/>
                    <a:pt x="11056" y="5693"/>
                    <a:pt x="11252" y="5626"/>
                  </a:cubicBezTo>
                  <a:cubicBezTo>
                    <a:pt x="11348" y="5592"/>
                    <a:pt x="11482" y="5575"/>
                    <a:pt x="11566" y="5508"/>
                  </a:cubicBezTo>
                  <a:cubicBezTo>
                    <a:pt x="11663" y="5426"/>
                    <a:pt x="11613" y="5339"/>
                    <a:pt x="11511" y="5339"/>
                  </a:cubicBezTo>
                  <a:cubicBezTo>
                    <a:pt x="11495" y="5339"/>
                    <a:pt x="11478" y="5341"/>
                    <a:pt x="11460" y="5346"/>
                  </a:cubicBezTo>
                  <a:cubicBezTo>
                    <a:pt x="11387" y="5362"/>
                    <a:pt x="11314" y="5385"/>
                    <a:pt x="11241" y="5402"/>
                  </a:cubicBezTo>
                  <a:cubicBezTo>
                    <a:pt x="10452" y="5614"/>
                    <a:pt x="9695" y="5922"/>
                    <a:pt x="8939" y="6231"/>
                  </a:cubicBezTo>
                  <a:cubicBezTo>
                    <a:pt x="8559" y="6387"/>
                    <a:pt x="8178" y="6539"/>
                    <a:pt x="7791" y="6679"/>
                  </a:cubicBezTo>
                  <a:cubicBezTo>
                    <a:pt x="7634" y="6740"/>
                    <a:pt x="7416" y="6863"/>
                    <a:pt x="7248" y="6863"/>
                  </a:cubicBezTo>
                  <a:cubicBezTo>
                    <a:pt x="7245" y="6863"/>
                    <a:pt x="7243" y="6864"/>
                    <a:pt x="7240" y="6864"/>
                  </a:cubicBezTo>
                  <a:cubicBezTo>
                    <a:pt x="7070" y="6864"/>
                    <a:pt x="6922" y="6688"/>
                    <a:pt x="6817" y="6578"/>
                  </a:cubicBezTo>
                  <a:cubicBezTo>
                    <a:pt x="6262" y="5990"/>
                    <a:pt x="5461" y="5670"/>
                    <a:pt x="4655" y="5570"/>
                  </a:cubicBezTo>
                  <a:cubicBezTo>
                    <a:pt x="4325" y="5530"/>
                    <a:pt x="3994" y="5530"/>
                    <a:pt x="3664" y="5502"/>
                  </a:cubicBezTo>
                  <a:cubicBezTo>
                    <a:pt x="3417" y="5480"/>
                    <a:pt x="3171" y="5463"/>
                    <a:pt x="2930" y="5418"/>
                  </a:cubicBezTo>
                  <a:cubicBezTo>
                    <a:pt x="2723" y="5379"/>
                    <a:pt x="2471" y="5346"/>
                    <a:pt x="2409" y="5116"/>
                  </a:cubicBezTo>
                  <a:cubicBezTo>
                    <a:pt x="2292" y="4696"/>
                    <a:pt x="2364" y="4237"/>
                    <a:pt x="2308" y="3811"/>
                  </a:cubicBezTo>
                  <a:cubicBezTo>
                    <a:pt x="2146" y="2629"/>
                    <a:pt x="1681" y="1548"/>
                    <a:pt x="931" y="624"/>
                  </a:cubicBezTo>
                  <a:cubicBezTo>
                    <a:pt x="729" y="378"/>
                    <a:pt x="511" y="199"/>
                    <a:pt x="231" y="36"/>
                  </a:cubicBezTo>
                  <a:cubicBezTo>
                    <a:pt x="208" y="20"/>
                    <a:pt x="180" y="3"/>
                    <a:pt x="152" y="3"/>
                  </a:cubicBezTo>
                  <a:cubicBezTo>
                    <a:pt x="146" y="1"/>
                    <a:pt x="139" y="1"/>
                    <a:pt x="132" y="1"/>
                  </a:cubicBezTo>
                  <a:close/>
                </a:path>
              </a:pathLst>
            </a:custGeom>
            <a:solidFill>
              <a:srgbClr val="ED6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42;p43">
              <a:extLst>
                <a:ext uri="{FF2B5EF4-FFF2-40B4-BE49-F238E27FC236}">
                  <a16:creationId xmlns:a16="http://schemas.microsoft.com/office/drawing/2014/main" id="{751D7A4E-C938-48A5-4012-7C29130C9887}"/>
                </a:ext>
              </a:extLst>
            </p:cNvPr>
            <p:cNvSpPr/>
            <p:nvPr/>
          </p:nvSpPr>
          <p:spPr>
            <a:xfrm>
              <a:off x="7154625" y="2844238"/>
              <a:ext cx="116975" cy="44325"/>
            </a:xfrm>
            <a:custGeom>
              <a:avLst/>
              <a:gdLst/>
              <a:ahLst/>
              <a:cxnLst/>
              <a:rect l="l" t="t" r="r" b="b"/>
              <a:pathLst>
                <a:path w="4679" h="1773" extrusionOk="0">
                  <a:moveTo>
                    <a:pt x="4527" y="0"/>
                  </a:moveTo>
                  <a:cubicBezTo>
                    <a:pt x="4511" y="0"/>
                    <a:pt x="4494" y="2"/>
                    <a:pt x="4476" y="7"/>
                  </a:cubicBezTo>
                  <a:cubicBezTo>
                    <a:pt x="4403" y="23"/>
                    <a:pt x="4330" y="46"/>
                    <a:pt x="4257" y="63"/>
                  </a:cubicBezTo>
                  <a:cubicBezTo>
                    <a:pt x="3468" y="275"/>
                    <a:pt x="2711" y="583"/>
                    <a:pt x="1955" y="892"/>
                  </a:cubicBezTo>
                  <a:cubicBezTo>
                    <a:pt x="1575" y="1048"/>
                    <a:pt x="1194" y="1200"/>
                    <a:pt x="807" y="1340"/>
                  </a:cubicBezTo>
                  <a:cubicBezTo>
                    <a:pt x="751" y="1363"/>
                    <a:pt x="398" y="1542"/>
                    <a:pt x="257" y="1542"/>
                  </a:cubicBezTo>
                  <a:cubicBezTo>
                    <a:pt x="229" y="1542"/>
                    <a:pt x="210" y="1535"/>
                    <a:pt x="202" y="1519"/>
                  </a:cubicBezTo>
                  <a:lnTo>
                    <a:pt x="202" y="1519"/>
                  </a:lnTo>
                  <a:cubicBezTo>
                    <a:pt x="225" y="1569"/>
                    <a:pt x="202" y="1636"/>
                    <a:pt x="158" y="1670"/>
                  </a:cubicBezTo>
                  <a:cubicBezTo>
                    <a:pt x="122" y="1696"/>
                    <a:pt x="77" y="1705"/>
                    <a:pt x="35" y="1705"/>
                  </a:cubicBezTo>
                  <a:cubicBezTo>
                    <a:pt x="23" y="1705"/>
                    <a:pt x="12" y="1705"/>
                    <a:pt x="1" y="1704"/>
                  </a:cubicBezTo>
                  <a:lnTo>
                    <a:pt x="1" y="1704"/>
                  </a:lnTo>
                  <a:cubicBezTo>
                    <a:pt x="34" y="1754"/>
                    <a:pt x="93" y="1772"/>
                    <a:pt x="162" y="1772"/>
                  </a:cubicBezTo>
                  <a:cubicBezTo>
                    <a:pt x="318" y="1772"/>
                    <a:pt x="528" y="1679"/>
                    <a:pt x="617" y="1636"/>
                  </a:cubicBezTo>
                  <a:cubicBezTo>
                    <a:pt x="1283" y="1328"/>
                    <a:pt x="1961" y="1048"/>
                    <a:pt x="2650" y="802"/>
                  </a:cubicBezTo>
                  <a:cubicBezTo>
                    <a:pt x="2991" y="679"/>
                    <a:pt x="3333" y="567"/>
                    <a:pt x="3680" y="460"/>
                  </a:cubicBezTo>
                  <a:cubicBezTo>
                    <a:pt x="3871" y="404"/>
                    <a:pt x="4072" y="354"/>
                    <a:pt x="4268" y="287"/>
                  </a:cubicBezTo>
                  <a:cubicBezTo>
                    <a:pt x="4364" y="253"/>
                    <a:pt x="4498" y="236"/>
                    <a:pt x="4582" y="169"/>
                  </a:cubicBezTo>
                  <a:cubicBezTo>
                    <a:pt x="4679" y="87"/>
                    <a:pt x="4629" y="0"/>
                    <a:pt x="4527" y="0"/>
                  </a:cubicBezTo>
                  <a:close/>
                </a:path>
              </a:pathLst>
            </a:custGeom>
            <a:solidFill>
              <a:srgbClr val="FF6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43;p43">
              <a:extLst>
                <a:ext uri="{FF2B5EF4-FFF2-40B4-BE49-F238E27FC236}">
                  <a16:creationId xmlns:a16="http://schemas.microsoft.com/office/drawing/2014/main" id="{74318BD8-77A4-2947-DD3D-7A7022F862C4}"/>
                </a:ext>
              </a:extLst>
            </p:cNvPr>
            <p:cNvSpPr/>
            <p:nvPr/>
          </p:nvSpPr>
          <p:spPr>
            <a:xfrm>
              <a:off x="6990675" y="2688663"/>
              <a:ext cx="276975" cy="190475"/>
            </a:xfrm>
            <a:custGeom>
              <a:avLst/>
              <a:gdLst/>
              <a:ahLst/>
              <a:cxnLst/>
              <a:rect l="l" t="t" r="r" b="b"/>
              <a:pathLst>
                <a:path w="11079" h="7619" extrusionOk="0">
                  <a:moveTo>
                    <a:pt x="2778" y="0"/>
                  </a:moveTo>
                  <a:cubicBezTo>
                    <a:pt x="2705" y="0"/>
                    <a:pt x="2633" y="1"/>
                    <a:pt x="2560" y="2"/>
                  </a:cubicBezTo>
                  <a:cubicBezTo>
                    <a:pt x="1815" y="19"/>
                    <a:pt x="1098" y="119"/>
                    <a:pt x="370" y="231"/>
                  </a:cubicBezTo>
                  <a:cubicBezTo>
                    <a:pt x="471" y="265"/>
                    <a:pt x="577" y="299"/>
                    <a:pt x="678" y="332"/>
                  </a:cubicBezTo>
                  <a:lnTo>
                    <a:pt x="236" y="416"/>
                  </a:lnTo>
                  <a:lnTo>
                    <a:pt x="689" y="590"/>
                  </a:lnTo>
                  <a:cubicBezTo>
                    <a:pt x="544" y="629"/>
                    <a:pt x="398" y="651"/>
                    <a:pt x="247" y="657"/>
                  </a:cubicBezTo>
                  <a:lnTo>
                    <a:pt x="477" y="803"/>
                  </a:lnTo>
                  <a:cubicBezTo>
                    <a:pt x="460" y="802"/>
                    <a:pt x="444" y="802"/>
                    <a:pt x="428" y="802"/>
                  </a:cubicBezTo>
                  <a:cubicBezTo>
                    <a:pt x="283" y="802"/>
                    <a:pt x="142" y="824"/>
                    <a:pt x="1" y="864"/>
                  </a:cubicBezTo>
                  <a:cubicBezTo>
                    <a:pt x="281" y="982"/>
                    <a:pt x="471" y="1133"/>
                    <a:pt x="673" y="1363"/>
                  </a:cubicBezTo>
                  <a:cubicBezTo>
                    <a:pt x="1115" y="1861"/>
                    <a:pt x="1468" y="2444"/>
                    <a:pt x="1714" y="3065"/>
                  </a:cubicBezTo>
                  <a:cubicBezTo>
                    <a:pt x="1966" y="3693"/>
                    <a:pt x="2028" y="4404"/>
                    <a:pt x="2078" y="5076"/>
                  </a:cubicBezTo>
                  <a:cubicBezTo>
                    <a:pt x="2095" y="5289"/>
                    <a:pt x="2011" y="6017"/>
                    <a:pt x="2263" y="6118"/>
                  </a:cubicBezTo>
                  <a:cubicBezTo>
                    <a:pt x="2343" y="6151"/>
                    <a:pt x="2397" y="6160"/>
                    <a:pt x="2458" y="6160"/>
                  </a:cubicBezTo>
                  <a:cubicBezTo>
                    <a:pt x="2500" y="6160"/>
                    <a:pt x="2545" y="6156"/>
                    <a:pt x="2605" y="6151"/>
                  </a:cubicBezTo>
                  <a:cubicBezTo>
                    <a:pt x="2845" y="6128"/>
                    <a:pt x="3088" y="6116"/>
                    <a:pt x="3330" y="6116"/>
                  </a:cubicBezTo>
                  <a:cubicBezTo>
                    <a:pt x="3859" y="6116"/>
                    <a:pt x="4388" y="6175"/>
                    <a:pt x="4895" y="6314"/>
                  </a:cubicBezTo>
                  <a:cubicBezTo>
                    <a:pt x="5629" y="6515"/>
                    <a:pt x="6340" y="7042"/>
                    <a:pt x="6828" y="7619"/>
                  </a:cubicBezTo>
                  <a:cubicBezTo>
                    <a:pt x="8217" y="6991"/>
                    <a:pt x="9628" y="6409"/>
                    <a:pt x="11050" y="5866"/>
                  </a:cubicBezTo>
                  <a:cubicBezTo>
                    <a:pt x="11017" y="5854"/>
                    <a:pt x="10978" y="5843"/>
                    <a:pt x="10938" y="5826"/>
                  </a:cubicBezTo>
                  <a:cubicBezTo>
                    <a:pt x="10989" y="5787"/>
                    <a:pt x="11034" y="5748"/>
                    <a:pt x="11078" y="5709"/>
                  </a:cubicBezTo>
                  <a:cubicBezTo>
                    <a:pt x="11000" y="5591"/>
                    <a:pt x="10860" y="5507"/>
                    <a:pt x="10714" y="5490"/>
                  </a:cubicBezTo>
                  <a:cubicBezTo>
                    <a:pt x="10798" y="5429"/>
                    <a:pt x="10877" y="5373"/>
                    <a:pt x="10961" y="5311"/>
                  </a:cubicBezTo>
                  <a:cubicBezTo>
                    <a:pt x="10479" y="5110"/>
                    <a:pt x="10098" y="4740"/>
                    <a:pt x="9661" y="4454"/>
                  </a:cubicBezTo>
                  <a:cubicBezTo>
                    <a:pt x="9014" y="4030"/>
                    <a:pt x="8242" y="3811"/>
                    <a:pt x="7470" y="3811"/>
                  </a:cubicBezTo>
                  <a:cubicBezTo>
                    <a:pt x="7040" y="3811"/>
                    <a:pt x="6609" y="3879"/>
                    <a:pt x="6200" y="4017"/>
                  </a:cubicBezTo>
                  <a:cubicBezTo>
                    <a:pt x="6402" y="3373"/>
                    <a:pt x="6312" y="2628"/>
                    <a:pt x="6128" y="1984"/>
                  </a:cubicBezTo>
                  <a:cubicBezTo>
                    <a:pt x="5943" y="1329"/>
                    <a:pt x="5607" y="663"/>
                    <a:pt x="5136" y="164"/>
                  </a:cubicBezTo>
                  <a:cubicBezTo>
                    <a:pt x="5114" y="147"/>
                    <a:pt x="5097" y="131"/>
                    <a:pt x="5075" y="119"/>
                  </a:cubicBezTo>
                  <a:cubicBezTo>
                    <a:pt x="5047" y="103"/>
                    <a:pt x="5007" y="97"/>
                    <a:pt x="4974" y="97"/>
                  </a:cubicBezTo>
                  <a:cubicBezTo>
                    <a:pt x="4929" y="91"/>
                    <a:pt x="4879" y="91"/>
                    <a:pt x="4828" y="86"/>
                  </a:cubicBezTo>
                  <a:cubicBezTo>
                    <a:pt x="4145" y="45"/>
                    <a:pt x="3461" y="0"/>
                    <a:pt x="2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44;p43">
              <a:extLst>
                <a:ext uri="{FF2B5EF4-FFF2-40B4-BE49-F238E27FC236}">
                  <a16:creationId xmlns:a16="http://schemas.microsoft.com/office/drawing/2014/main" id="{A91118E0-686D-1FE0-533A-B6D99EB3358B}"/>
                </a:ext>
              </a:extLst>
            </p:cNvPr>
            <p:cNvSpPr/>
            <p:nvPr/>
          </p:nvSpPr>
          <p:spPr>
            <a:xfrm>
              <a:off x="6990675" y="2688663"/>
              <a:ext cx="157950" cy="153100"/>
            </a:xfrm>
            <a:custGeom>
              <a:avLst/>
              <a:gdLst/>
              <a:ahLst/>
              <a:cxnLst/>
              <a:rect l="l" t="t" r="r" b="b"/>
              <a:pathLst>
                <a:path w="6318" h="6124" extrusionOk="0">
                  <a:moveTo>
                    <a:pt x="2778" y="0"/>
                  </a:moveTo>
                  <a:cubicBezTo>
                    <a:pt x="2705" y="0"/>
                    <a:pt x="2633" y="1"/>
                    <a:pt x="2560" y="2"/>
                  </a:cubicBezTo>
                  <a:cubicBezTo>
                    <a:pt x="1815" y="19"/>
                    <a:pt x="1098" y="119"/>
                    <a:pt x="370" y="231"/>
                  </a:cubicBezTo>
                  <a:cubicBezTo>
                    <a:pt x="471" y="265"/>
                    <a:pt x="577" y="299"/>
                    <a:pt x="678" y="332"/>
                  </a:cubicBezTo>
                  <a:lnTo>
                    <a:pt x="236" y="416"/>
                  </a:lnTo>
                  <a:lnTo>
                    <a:pt x="689" y="590"/>
                  </a:lnTo>
                  <a:cubicBezTo>
                    <a:pt x="544" y="629"/>
                    <a:pt x="398" y="651"/>
                    <a:pt x="247" y="657"/>
                  </a:cubicBezTo>
                  <a:lnTo>
                    <a:pt x="477" y="803"/>
                  </a:lnTo>
                  <a:cubicBezTo>
                    <a:pt x="460" y="802"/>
                    <a:pt x="444" y="802"/>
                    <a:pt x="428" y="802"/>
                  </a:cubicBezTo>
                  <a:cubicBezTo>
                    <a:pt x="283" y="802"/>
                    <a:pt x="142" y="824"/>
                    <a:pt x="1" y="864"/>
                  </a:cubicBezTo>
                  <a:cubicBezTo>
                    <a:pt x="281" y="982"/>
                    <a:pt x="471" y="1133"/>
                    <a:pt x="673" y="1363"/>
                  </a:cubicBezTo>
                  <a:cubicBezTo>
                    <a:pt x="1115" y="1861"/>
                    <a:pt x="1468" y="2444"/>
                    <a:pt x="1714" y="3065"/>
                  </a:cubicBezTo>
                  <a:cubicBezTo>
                    <a:pt x="1966" y="3693"/>
                    <a:pt x="2028" y="4404"/>
                    <a:pt x="2078" y="5076"/>
                  </a:cubicBezTo>
                  <a:cubicBezTo>
                    <a:pt x="2095" y="5261"/>
                    <a:pt x="2073" y="5451"/>
                    <a:pt x="2084" y="5636"/>
                  </a:cubicBezTo>
                  <a:cubicBezTo>
                    <a:pt x="2090" y="5737"/>
                    <a:pt x="2095" y="5843"/>
                    <a:pt x="2129" y="5938"/>
                  </a:cubicBezTo>
                  <a:cubicBezTo>
                    <a:pt x="2157" y="6017"/>
                    <a:pt x="2224" y="6084"/>
                    <a:pt x="2291" y="6123"/>
                  </a:cubicBezTo>
                  <a:cubicBezTo>
                    <a:pt x="2297" y="6022"/>
                    <a:pt x="2358" y="5933"/>
                    <a:pt x="2420" y="5849"/>
                  </a:cubicBezTo>
                  <a:cubicBezTo>
                    <a:pt x="3271" y="4729"/>
                    <a:pt x="4761" y="4465"/>
                    <a:pt x="6027" y="4068"/>
                  </a:cubicBezTo>
                  <a:cubicBezTo>
                    <a:pt x="6083" y="4051"/>
                    <a:pt x="6167" y="4051"/>
                    <a:pt x="6189" y="3989"/>
                  </a:cubicBezTo>
                  <a:cubicBezTo>
                    <a:pt x="6262" y="3782"/>
                    <a:pt x="6318" y="3379"/>
                    <a:pt x="6312" y="3172"/>
                  </a:cubicBezTo>
                  <a:cubicBezTo>
                    <a:pt x="6307" y="2768"/>
                    <a:pt x="6240" y="2371"/>
                    <a:pt x="6128" y="1984"/>
                  </a:cubicBezTo>
                  <a:cubicBezTo>
                    <a:pt x="5943" y="1329"/>
                    <a:pt x="5607" y="663"/>
                    <a:pt x="5136" y="164"/>
                  </a:cubicBezTo>
                  <a:cubicBezTo>
                    <a:pt x="5114" y="147"/>
                    <a:pt x="5097" y="131"/>
                    <a:pt x="5075" y="119"/>
                  </a:cubicBezTo>
                  <a:cubicBezTo>
                    <a:pt x="5047" y="103"/>
                    <a:pt x="5007" y="97"/>
                    <a:pt x="4974" y="97"/>
                  </a:cubicBezTo>
                  <a:cubicBezTo>
                    <a:pt x="4929" y="91"/>
                    <a:pt x="4879" y="91"/>
                    <a:pt x="4828" y="86"/>
                  </a:cubicBezTo>
                  <a:cubicBezTo>
                    <a:pt x="4145" y="45"/>
                    <a:pt x="3461" y="0"/>
                    <a:pt x="2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45;p43">
              <a:extLst>
                <a:ext uri="{FF2B5EF4-FFF2-40B4-BE49-F238E27FC236}">
                  <a16:creationId xmlns:a16="http://schemas.microsoft.com/office/drawing/2014/main" id="{9E24DF7C-13E8-C977-F544-479F66524E3C}"/>
                </a:ext>
              </a:extLst>
            </p:cNvPr>
            <p:cNvSpPr/>
            <p:nvPr/>
          </p:nvSpPr>
          <p:spPr>
            <a:xfrm>
              <a:off x="6990675" y="2694413"/>
              <a:ext cx="276975" cy="184725"/>
            </a:xfrm>
            <a:custGeom>
              <a:avLst/>
              <a:gdLst/>
              <a:ahLst/>
              <a:cxnLst/>
              <a:rect l="l" t="t" r="r" b="b"/>
              <a:pathLst>
                <a:path w="11079" h="7389" extrusionOk="0">
                  <a:moveTo>
                    <a:pt x="403" y="1"/>
                  </a:moveTo>
                  <a:cubicBezTo>
                    <a:pt x="390" y="1"/>
                    <a:pt x="378" y="1"/>
                    <a:pt x="365" y="1"/>
                  </a:cubicBezTo>
                  <a:cubicBezTo>
                    <a:pt x="426" y="29"/>
                    <a:pt x="493" y="46"/>
                    <a:pt x="561" y="63"/>
                  </a:cubicBezTo>
                  <a:cubicBezTo>
                    <a:pt x="583" y="69"/>
                    <a:pt x="656" y="102"/>
                    <a:pt x="678" y="102"/>
                  </a:cubicBezTo>
                  <a:lnTo>
                    <a:pt x="236" y="186"/>
                  </a:lnTo>
                  <a:lnTo>
                    <a:pt x="689" y="360"/>
                  </a:lnTo>
                  <a:cubicBezTo>
                    <a:pt x="544" y="399"/>
                    <a:pt x="398" y="421"/>
                    <a:pt x="247" y="427"/>
                  </a:cubicBezTo>
                  <a:cubicBezTo>
                    <a:pt x="320" y="472"/>
                    <a:pt x="398" y="522"/>
                    <a:pt x="477" y="573"/>
                  </a:cubicBezTo>
                  <a:cubicBezTo>
                    <a:pt x="460" y="572"/>
                    <a:pt x="444" y="572"/>
                    <a:pt x="428" y="572"/>
                  </a:cubicBezTo>
                  <a:cubicBezTo>
                    <a:pt x="283" y="572"/>
                    <a:pt x="142" y="594"/>
                    <a:pt x="1" y="634"/>
                  </a:cubicBezTo>
                  <a:cubicBezTo>
                    <a:pt x="281" y="752"/>
                    <a:pt x="471" y="903"/>
                    <a:pt x="673" y="1133"/>
                  </a:cubicBezTo>
                  <a:cubicBezTo>
                    <a:pt x="1115" y="1631"/>
                    <a:pt x="1468" y="2214"/>
                    <a:pt x="1714" y="2835"/>
                  </a:cubicBezTo>
                  <a:cubicBezTo>
                    <a:pt x="1966" y="3463"/>
                    <a:pt x="2028" y="4174"/>
                    <a:pt x="2078" y="4846"/>
                  </a:cubicBezTo>
                  <a:cubicBezTo>
                    <a:pt x="2095" y="5059"/>
                    <a:pt x="2011" y="5787"/>
                    <a:pt x="2263" y="5888"/>
                  </a:cubicBezTo>
                  <a:cubicBezTo>
                    <a:pt x="2343" y="5921"/>
                    <a:pt x="2397" y="5930"/>
                    <a:pt x="2458" y="5930"/>
                  </a:cubicBezTo>
                  <a:cubicBezTo>
                    <a:pt x="2500" y="5930"/>
                    <a:pt x="2545" y="5926"/>
                    <a:pt x="2605" y="5921"/>
                  </a:cubicBezTo>
                  <a:cubicBezTo>
                    <a:pt x="2845" y="5898"/>
                    <a:pt x="3088" y="5886"/>
                    <a:pt x="3330" y="5886"/>
                  </a:cubicBezTo>
                  <a:cubicBezTo>
                    <a:pt x="3859" y="5886"/>
                    <a:pt x="4388" y="5945"/>
                    <a:pt x="4895" y="6084"/>
                  </a:cubicBezTo>
                  <a:cubicBezTo>
                    <a:pt x="5629" y="6285"/>
                    <a:pt x="6340" y="6812"/>
                    <a:pt x="6828" y="7389"/>
                  </a:cubicBezTo>
                  <a:cubicBezTo>
                    <a:pt x="8217" y="6761"/>
                    <a:pt x="9628" y="6179"/>
                    <a:pt x="11050" y="5636"/>
                  </a:cubicBezTo>
                  <a:cubicBezTo>
                    <a:pt x="11017" y="5624"/>
                    <a:pt x="10978" y="5613"/>
                    <a:pt x="10938" y="5596"/>
                  </a:cubicBezTo>
                  <a:cubicBezTo>
                    <a:pt x="10989" y="5557"/>
                    <a:pt x="11034" y="5518"/>
                    <a:pt x="11078" y="5479"/>
                  </a:cubicBezTo>
                  <a:cubicBezTo>
                    <a:pt x="11028" y="5406"/>
                    <a:pt x="10950" y="5333"/>
                    <a:pt x="10866" y="5300"/>
                  </a:cubicBezTo>
                  <a:cubicBezTo>
                    <a:pt x="10821" y="5288"/>
                    <a:pt x="10770" y="5266"/>
                    <a:pt x="10720" y="5255"/>
                  </a:cubicBezTo>
                  <a:cubicBezTo>
                    <a:pt x="10798" y="5204"/>
                    <a:pt x="10877" y="5148"/>
                    <a:pt x="10950" y="5087"/>
                  </a:cubicBezTo>
                  <a:lnTo>
                    <a:pt x="10950" y="5087"/>
                  </a:lnTo>
                  <a:cubicBezTo>
                    <a:pt x="10345" y="5221"/>
                    <a:pt x="9757" y="5423"/>
                    <a:pt x="9146" y="5552"/>
                  </a:cubicBezTo>
                  <a:cubicBezTo>
                    <a:pt x="8558" y="5669"/>
                    <a:pt x="7959" y="5776"/>
                    <a:pt x="7393" y="5983"/>
                  </a:cubicBezTo>
                  <a:cubicBezTo>
                    <a:pt x="7248" y="6033"/>
                    <a:pt x="7108" y="6095"/>
                    <a:pt x="6984" y="6184"/>
                  </a:cubicBezTo>
                  <a:cubicBezTo>
                    <a:pt x="6138" y="5476"/>
                    <a:pt x="5015" y="5057"/>
                    <a:pt x="3904" y="5057"/>
                  </a:cubicBezTo>
                  <a:cubicBezTo>
                    <a:pt x="3750" y="5057"/>
                    <a:pt x="3597" y="5065"/>
                    <a:pt x="3445" y="5081"/>
                  </a:cubicBezTo>
                  <a:cubicBezTo>
                    <a:pt x="3058" y="5120"/>
                    <a:pt x="2689" y="5277"/>
                    <a:pt x="2470" y="5613"/>
                  </a:cubicBezTo>
                  <a:cubicBezTo>
                    <a:pt x="2756" y="5171"/>
                    <a:pt x="2778" y="4605"/>
                    <a:pt x="2756" y="4079"/>
                  </a:cubicBezTo>
                  <a:cubicBezTo>
                    <a:pt x="2722" y="3351"/>
                    <a:pt x="2616" y="2623"/>
                    <a:pt x="2347" y="1945"/>
                  </a:cubicBezTo>
                  <a:cubicBezTo>
                    <a:pt x="2168" y="1502"/>
                    <a:pt x="1922" y="1088"/>
                    <a:pt x="1602" y="741"/>
                  </a:cubicBezTo>
                  <a:cubicBezTo>
                    <a:pt x="1434" y="562"/>
                    <a:pt x="1261" y="388"/>
                    <a:pt x="1059" y="242"/>
                  </a:cubicBezTo>
                  <a:cubicBezTo>
                    <a:pt x="953" y="169"/>
                    <a:pt x="846" y="108"/>
                    <a:pt x="723" y="63"/>
                  </a:cubicBezTo>
                  <a:cubicBezTo>
                    <a:pt x="617" y="23"/>
                    <a:pt x="516" y="1"/>
                    <a:pt x="403" y="1"/>
                  </a:cubicBezTo>
                  <a:close/>
                </a:path>
              </a:pathLst>
            </a:custGeom>
            <a:solidFill>
              <a:srgbClr val="F9D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46;p43">
              <a:extLst>
                <a:ext uri="{FF2B5EF4-FFF2-40B4-BE49-F238E27FC236}">
                  <a16:creationId xmlns:a16="http://schemas.microsoft.com/office/drawing/2014/main" id="{531AEB0F-D0DD-6373-1CA1-8C12DFCBAF6B}"/>
                </a:ext>
              </a:extLst>
            </p:cNvPr>
            <p:cNvSpPr/>
            <p:nvPr/>
          </p:nvSpPr>
          <p:spPr>
            <a:xfrm>
              <a:off x="7161075" y="2821563"/>
              <a:ext cx="106575" cy="57575"/>
            </a:xfrm>
            <a:custGeom>
              <a:avLst/>
              <a:gdLst/>
              <a:ahLst/>
              <a:cxnLst/>
              <a:rect l="l" t="t" r="r" b="b"/>
              <a:pathLst>
                <a:path w="4263" h="2303" extrusionOk="0">
                  <a:moveTo>
                    <a:pt x="4134" y="1"/>
                  </a:moveTo>
                  <a:cubicBezTo>
                    <a:pt x="3529" y="135"/>
                    <a:pt x="2941" y="337"/>
                    <a:pt x="2330" y="466"/>
                  </a:cubicBezTo>
                  <a:cubicBezTo>
                    <a:pt x="1742" y="583"/>
                    <a:pt x="1143" y="690"/>
                    <a:pt x="577" y="897"/>
                  </a:cubicBezTo>
                  <a:cubicBezTo>
                    <a:pt x="404" y="958"/>
                    <a:pt x="152" y="1020"/>
                    <a:pt x="135" y="1233"/>
                  </a:cubicBezTo>
                  <a:cubicBezTo>
                    <a:pt x="118" y="1418"/>
                    <a:pt x="101" y="1603"/>
                    <a:pt x="79" y="1782"/>
                  </a:cubicBezTo>
                  <a:cubicBezTo>
                    <a:pt x="68" y="1877"/>
                    <a:pt x="56" y="1967"/>
                    <a:pt x="45" y="2056"/>
                  </a:cubicBezTo>
                  <a:cubicBezTo>
                    <a:pt x="40" y="2101"/>
                    <a:pt x="34" y="2146"/>
                    <a:pt x="23" y="2191"/>
                  </a:cubicBezTo>
                  <a:cubicBezTo>
                    <a:pt x="23" y="2219"/>
                    <a:pt x="0" y="2280"/>
                    <a:pt x="12" y="2303"/>
                  </a:cubicBezTo>
                  <a:cubicBezTo>
                    <a:pt x="286" y="2191"/>
                    <a:pt x="544" y="2062"/>
                    <a:pt x="812" y="1944"/>
                  </a:cubicBezTo>
                  <a:cubicBezTo>
                    <a:pt x="1109" y="1815"/>
                    <a:pt x="1412" y="1687"/>
                    <a:pt x="1714" y="1558"/>
                  </a:cubicBezTo>
                  <a:cubicBezTo>
                    <a:pt x="2319" y="1306"/>
                    <a:pt x="2930" y="1059"/>
                    <a:pt x="3540" y="818"/>
                  </a:cubicBezTo>
                  <a:cubicBezTo>
                    <a:pt x="3770" y="729"/>
                    <a:pt x="4005" y="639"/>
                    <a:pt x="4234" y="550"/>
                  </a:cubicBezTo>
                  <a:cubicBezTo>
                    <a:pt x="4201" y="538"/>
                    <a:pt x="4162" y="527"/>
                    <a:pt x="4122" y="510"/>
                  </a:cubicBezTo>
                  <a:cubicBezTo>
                    <a:pt x="4173" y="471"/>
                    <a:pt x="4218" y="432"/>
                    <a:pt x="4262" y="393"/>
                  </a:cubicBezTo>
                  <a:cubicBezTo>
                    <a:pt x="4212" y="320"/>
                    <a:pt x="4134" y="247"/>
                    <a:pt x="4050" y="214"/>
                  </a:cubicBezTo>
                  <a:cubicBezTo>
                    <a:pt x="4005" y="202"/>
                    <a:pt x="3954" y="180"/>
                    <a:pt x="3904" y="169"/>
                  </a:cubicBezTo>
                  <a:cubicBezTo>
                    <a:pt x="3982" y="118"/>
                    <a:pt x="4061" y="62"/>
                    <a:pt x="4134" y="1"/>
                  </a:cubicBezTo>
                  <a:close/>
                </a:path>
              </a:pathLst>
            </a:custGeom>
            <a:solidFill>
              <a:srgbClr val="F9D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47;p43">
              <a:extLst>
                <a:ext uri="{FF2B5EF4-FFF2-40B4-BE49-F238E27FC236}">
                  <a16:creationId xmlns:a16="http://schemas.microsoft.com/office/drawing/2014/main" id="{6A761BF5-75A0-27DD-5F9D-B80815B70A00}"/>
                </a:ext>
              </a:extLst>
            </p:cNvPr>
            <p:cNvSpPr/>
            <p:nvPr/>
          </p:nvSpPr>
          <p:spPr>
            <a:xfrm>
              <a:off x="7001600" y="2701438"/>
              <a:ext cx="49875" cy="72125"/>
            </a:xfrm>
            <a:custGeom>
              <a:avLst/>
              <a:gdLst/>
              <a:ahLst/>
              <a:cxnLst/>
              <a:rect l="l" t="t" r="r" b="b"/>
              <a:pathLst>
                <a:path w="1995" h="2885" extrusionOk="0">
                  <a:moveTo>
                    <a:pt x="0" y="0"/>
                  </a:moveTo>
                  <a:cubicBezTo>
                    <a:pt x="146" y="40"/>
                    <a:pt x="286" y="101"/>
                    <a:pt x="415" y="185"/>
                  </a:cubicBezTo>
                  <a:cubicBezTo>
                    <a:pt x="538" y="269"/>
                    <a:pt x="656" y="370"/>
                    <a:pt x="756" y="482"/>
                  </a:cubicBezTo>
                  <a:cubicBezTo>
                    <a:pt x="964" y="701"/>
                    <a:pt x="1165" y="936"/>
                    <a:pt x="1322" y="1193"/>
                  </a:cubicBezTo>
                  <a:cubicBezTo>
                    <a:pt x="1485" y="1451"/>
                    <a:pt x="1625" y="1725"/>
                    <a:pt x="1737" y="2005"/>
                  </a:cubicBezTo>
                  <a:cubicBezTo>
                    <a:pt x="1793" y="2145"/>
                    <a:pt x="1843" y="2291"/>
                    <a:pt x="1882" y="2437"/>
                  </a:cubicBezTo>
                  <a:cubicBezTo>
                    <a:pt x="1927" y="2582"/>
                    <a:pt x="1961" y="2734"/>
                    <a:pt x="1994" y="2885"/>
                  </a:cubicBezTo>
                  <a:cubicBezTo>
                    <a:pt x="1983" y="2734"/>
                    <a:pt x="1955" y="2577"/>
                    <a:pt x="1927" y="2426"/>
                  </a:cubicBezTo>
                  <a:cubicBezTo>
                    <a:pt x="1893" y="2274"/>
                    <a:pt x="1854" y="2129"/>
                    <a:pt x="1804" y="1983"/>
                  </a:cubicBezTo>
                  <a:cubicBezTo>
                    <a:pt x="1703" y="1686"/>
                    <a:pt x="1569" y="1406"/>
                    <a:pt x="1401" y="1143"/>
                  </a:cubicBezTo>
                  <a:cubicBezTo>
                    <a:pt x="1238" y="880"/>
                    <a:pt x="1031" y="645"/>
                    <a:pt x="807" y="432"/>
                  </a:cubicBezTo>
                  <a:cubicBezTo>
                    <a:pt x="695" y="325"/>
                    <a:pt x="572" y="224"/>
                    <a:pt x="437" y="146"/>
                  </a:cubicBezTo>
                  <a:cubicBezTo>
                    <a:pt x="303" y="73"/>
                    <a:pt x="152" y="17"/>
                    <a:pt x="0" y="0"/>
                  </a:cubicBezTo>
                  <a:close/>
                </a:path>
              </a:pathLst>
            </a:custGeom>
            <a:solidFill>
              <a:srgbClr val="E0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48;p43">
              <a:extLst>
                <a:ext uri="{FF2B5EF4-FFF2-40B4-BE49-F238E27FC236}">
                  <a16:creationId xmlns:a16="http://schemas.microsoft.com/office/drawing/2014/main" id="{7D2ABB01-0753-A414-7114-62231F3E4AD4}"/>
                </a:ext>
              </a:extLst>
            </p:cNvPr>
            <p:cNvSpPr/>
            <p:nvPr/>
          </p:nvSpPr>
          <p:spPr>
            <a:xfrm>
              <a:off x="7000900" y="2708863"/>
              <a:ext cx="53225" cy="124775"/>
            </a:xfrm>
            <a:custGeom>
              <a:avLst/>
              <a:gdLst/>
              <a:ahLst/>
              <a:cxnLst/>
              <a:rect l="l" t="t" r="r" b="b"/>
              <a:pathLst>
                <a:path w="2129" h="4991" extrusionOk="0">
                  <a:moveTo>
                    <a:pt x="0" y="0"/>
                  </a:moveTo>
                  <a:cubicBezTo>
                    <a:pt x="208" y="118"/>
                    <a:pt x="398" y="258"/>
                    <a:pt x="572" y="420"/>
                  </a:cubicBezTo>
                  <a:cubicBezTo>
                    <a:pt x="745" y="583"/>
                    <a:pt x="902" y="762"/>
                    <a:pt x="1048" y="947"/>
                  </a:cubicBezTo>
                  <a:cubicBezTo>
                    <a:pt x="1328" y="1333"/>
                    <a:pt x="1557" y="1748"/>
                    <a:pt x="1720" y="2190"/>
                  </a:cubicBezTo>
                  <a:cubicBezTo>
                    <a:pt x="1893" y="2633"/>
                    <a:pt x="1994" y="3097"/>
                    <a:pt x="2039" y="3573"/>
                  </a:cubicBezTo>
                  <a:cubicBezTo>
                    <a:pt x="2084" y="4044"/>
                    <a:pt x="2061" y="4520"/>
                    <a:pt x="1989" y="4990"/>
                  </a:cubicBezTo>
                  <a:cubicBezTo>
                    <a:pt x="2045" y="4761"/>
                    <a:pt x="2084" y="4526"/>
                    <a:pt x="2106" y="4285"/>
                  </a:cubicBezTo>
                  <a:cubicBezTo>
                    <a:pt x="2123" y="4044"/>
                    <a:pt x="2129" y="3803"/>
                    <a:pt x="2112" y="3568"/>
                  </a:cubicBezTo>
                  <a:cubicBezTo>
                    <a:pt x="2095" y="3327"/>
                    <a:pt x="2061" y="3086"/>
                    <a:pt x="2011" y="2851"/>
                  </a:cubicBezTo>
                  <a:cubicBezTo>
                    <a:pt x="1961" y="2616"/>
                    <a:pt x="1893" y="2386"/>
                    <a:pt x="1809" y="2162"/>
                  </a:cubicBezTo>
                  <a:cubicBezTo>
                    <a:pt x="1720" y="1932"/>
                    <a:pt x="1619" y="1714"/>
                    <a:pt x="1501" y="1507"/>
                  </a:cubicBezTo>
                  <a:cubicBezTo>
                    <a:pt x="1473" y="1456"/>
                    <a:pt x="1440" y="1400"/>
                    <a:pt x="1412" y="1350"/>
                  </a:cubicBezTo>
                  <a:lnTo>
                    <a:pt x="1311" y="1199"/>
                  </a:lnTo>
                  <a:cubicBezTo>
                    <a:pt x="1249" y="1098"/>
                    <a:pt x="1177" y="997"/>
                    <a:pt x="1104" y="908"/>
                  </a:cubicBezTo>
                  <a:cubicBezTo>
                    <a:pt x="952" y="717"/>
                    <a:pt x="784" y="544"/>
                    <a:pt x="600" y="387"/>
                  </a:cubicBezTo>
                  <a:cubicBezTo>
                    <a:pt x="420" y="236"/>
                    <a:pt x="213" y="101"/>
                    <a:pt x="0" y="0"/>
                  </a:cubicBezTo>
                  <a:close/>
                </a:path>
              </a:pathLst>
            </a:custGeom>
            <a:solidFill>
              <a:srgbClr val="E0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49;p43">
              <a:extLst>
                <a:ext uri="{FF2B5EF4-FFF2-40B4-BE49-F238E27FC236}">
                  <a16:creationId xmlns:a16="http://schemas.microsoft.com/office/drawing/2014/main" id="{89F22438-DE62-5F0A-2701-28223CF9397A}"/>
                </a:ext>
              </a:extLst>
            </p:cNvPr>
            <p:cNvSpPr/>
            <p:nvPr/>
          </p:nvSpPr>
          <p:spPr>
            <a:xfrm>
              <a:off x="6998800" y="2711238"/>
              <a:ext cx="49450" cy="124925"/>
            </a:xfrm>
            <a:custGeom>
              <a:avLst/>
              <a:gdLst/>
              <a:ahLst/>
              <a:cxnLst/>
              <a:rect l="l" t="t" r="r" b="b"/>
              <a:pathLst>
                <a:path w="1978" h="4997" extrusionOk="0">
                  <a:moveTo>
                    <a:pt x="0" y="1"/>
                  </a:moveTo>
                  <a:cubicBezTo>
                    <a:pt x="196" y="135"/>
                    <a:pt x="364" y="297"/>
                    <a:pt x="516" y="471"/>
                  </a:cubicBezTo>
                  <a:cubicBezTo>
                    <a:pt x="594" y="561"/>
                    <a:pt x="667" y="650"/>
                    <a:pt x="734" y="740"/>
                  </a:cubicBezTo>
                  <a:cubicBezTo>
                    <a:pt x="807" y="835"/>
                    <a:pt x="874" y="930"/>
                    <a:pt x="936" y="1025"/>
                  </a:cubicBezTo>
                  <a:cubicBezTo>
                    <a:pt x="1199" y="1406"/>
                    <a:pt x="1406" y="1826"/>
                    <a:pt x="1563" y="2258"/>
                  </a:cubicBezTo>
                  <a:cubicBezTo>
                    <a:pt x="1731" y="2689"/>
                    <a:pt x="1832" y="3148"/>
                    <a:pt x="1888" y="3607"/>
                  </a:cubicBezTo>
                  <a:cubicBezTo>
                    <a:pt x="1916" y="3837"/>
                    <a:pt x="1921" y="4067"/>
                    <a:pt x="1927" y="4302"/>
                  </a:cubicBezTo>
                  <a:cubicBezTo>
                    <a:pt x="1921" y="4414"/>
                    <a:pt x="1927" y="4531"/>
                    <a:pt x="1916" y="4649"/>
                  </a:cubicBezTo>
                  <a:lnTo>
                    <a:pt x="1899" y="4823"/>
                  </a:lnTo>
                  <a:cubicBezTo>
                    <a:pt x="1899" y="4851"/>
                    <a:pt x="1893" y="4879"/>
                    <a:pt x="1905" y="4912"/>
                  </a:cubicBezTo>
                  <a:cubicBezTo>
                    <a:pt x="1916" y="4940"/>
                    <a:pt x="1927" y="4963"/>
                    <a:pt x="1927" y="4996"/>
                  </a:cubicBezTo>
                  <a:cubicBezTo>
                    <a:pt x="1933" y="4963"/>
                    <a:pt x="1916" y="4935"/>
                    <a:pt x="1910" y="4907"/>
                  </a:cubicBezTo>
                  <a:cubicBezTo>
                    <a:pt x="1905" y="4879"/>
                    <a:pt x="1910" y="4851"/>
                    <a:pt x="1916" y="4823"/>
                  </a:cubicBezTo>
                  <a:lnTo>
                    <a:pt x="1938" y="4649"/>
                  </a:lnTo>
                  <a:cubicBezTo>
                    <a:pt x="1955" y="4537"/>
                    <a:pt x="1961" y="4419"/>
                    <a:pt x="1972" y="4302"/>
                  </a:cubicBezTo>
                  <a:cubicBezTo>
                    <a:pt x="1977" y="4067"/>
                    <a:pt x="1977" y="3831"/>
                    <a:pt x="1955" y="3596"/>
                  </a:cubicBezTo>
                  <a:cubicBezTo>
                    <a:pt x="1916" y="3131"/>
                    <a:pt x="1809" y="2666"/>
                    <a:pt x="1653" y="2230"/>
                  </a:cubicBezTo>
                  <a:cubicBezTo>
                    <a:pt x="1485" y="1787"/>
                    <a:pt x="1272" y="1361"/>
                    <a:pt x="997" y="986"/>
                  </a:cubicBezTo>
                  <a:cubicBezTo>
                    <a:pt x="924" y="891"/>
                    <a:pt x="857" y="796"/>
                    <a:pt x="779" y="706"/>
                  </a:cubicBezTo>
                  <a:cubicBezTo>
                    <a:pt x="706" y="617"/>
                    <a:pt x="633" y="527"/>
                    <a:pt x="549" y="443"/>
                  </a:cubicBezTo>
                  <a:cubicBezTo>
                    <a:pt x="387" y="275"/>
                    <a:pt x="208" y="118"/>
                    <a:pt x="0" y="1"/>
                  </a:cubicBezTo>
                  <a:close/>
                </a:path>
              </a:pathLst>
            </a:custGeom>
            <a:solidFill>
              <a:srgbClr val="E0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50;p43">
              <a:extLst>
                <a:ext uri="{FF2B5EF4-FFF2-40B4-BE49-F238E27FC236}">
                  <a16:creationId xmlns:a16="http://schemas.microsoft.com/office/drawing/2014/main" id="{C65869A0-415D-5DB8-72C5-00A5672FF2D3}"/>
                </a:ext>
              </a:extLst>
            </p:cNvPr>
            <p:cNvSpPr/>
            <p:nvPr/>
          </p:nvSpPr>
          <p:spPr>
            <a:xfrm>
              <a:off x="7051575" y="2834313"/>
              <a:ext cx="109800" cy="32650"/>
            </a:xfrm>
            <a:custGeom>
              <a:avLst/>
              <a:gdLst/>
              <a:ahLst/>
              <a:cxnLst/>
              <a:rect l="l" t="t" r="r" b="b"/>
              <a:pathLst>
                <a:path w="4392" h="1306" extrusionOk="0">
                  <a:moveTo>
                    <a:pt x="1514" y="1"/>
                  </a:moveTo>
                  <a:cubicBezTo>
                    <a:pt x="1401" y="1"/>
                    <a:pt x="1289" y="6"/>
                    <a:pt x="1177" y="17"/>
                  </a:cubicBezTo>
                  <a:cubicBezTo>
                    <a:pt x="779" y="62"/>
                    <a:pt x="398" y="174"/>
                    <a:pt x="1" y="213"/>
                  </a:cubicBezTo>
                  <a:cubicBezTo>
                    <a:pt x="202" y="213"/>
                    <a:pt x="398" y="185"/>
                    <a:pt x="594" y="163"/>
                  </a:cubicBezTo>
                  <a:cubicBezTo>
                    <a:pt x="790" y="135"/>
                    <a:pt x="986" y="101"/>
                    <a:pt x="1183" y="90"/>
                  </a:cubicBezTo>
                  <a:cubicBezTo>
                    <a:pt x="1268" y="85"/>
                    <a:pt x="1353" y="83"/>
                    <a:pt x="1438" y="83"/>
                  </a:cubicBezTo>
                  <a:cubicBezTo>
                    <a:pt x="1744" y="83"/>
                    <a:pt x="2049" y="115"/>
                    <a:pt x="2347" y="185"/>
                  </a:cubicBezTo>
                  <a:cubicBezTo>
                    <a:pt x="2734" y="269"/>
                    <a:pt x="3103" y="415"/>
                    <a:pt x="3445" y="600"/>
                  </a:cubicBezTo>
                  <a:cubicBezTo>
                    <a:pt x="3619" y="695"/>
                    <a:pt x="3787" y="801"/>
                    <a:pt x="3938" y="924"/>
                  </a:cubicBezTo>
                  <a:cubicBezTo>
                    <a:pt x="4095" y="1042"/>
                    <a:pt x="4240" y="1182"/>
                    <a:pt x="4392" y="1305"/>
                  </a:cubicBezTo>
                  <a:cubicBezTo>
                    <a:pt x="4252" y="1165"/>
                    <a:pt x="4117" y="1025"/>
                    <a:pt x="3972" y="891"/>
                  </a:cubicBezTo>
                  <a:cubicBezTo>
                    <a:pt x="3820" y="756"/>
                    <a:pt x="3652" y="644"/>
                    <a:pt x="3484" y="538"/>
                  </a:cubicBezTo>
                  <a:cubicBezTo>
                    <a:pt x="3137" y="336"/>
                    <a:pt x="2762" y="191"/>
                    <a:pt x="2370" y="96"/>
                  </a:cubicBezTo>
                  <a:cubicBezTo>
                    <a:pt x="2088" y="35"/>
                    <a:pt x="1801" y="1"/>
                    <a:pt x="1514" y="1"/>
                  </a:cubicBezTo>
                  <a:close/>
                </a:path>
              </a:pathLst>
            </a:custGeom>
            <a:solidFill>
              <a:srgbClr val="E0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51;p43">
              <a:extLst>
                <a:ext uri="{FF2B5EF4-FFF2-40B4-BE49-F238E27FC236}">
                  <a16:creationId xmlns:a16="http://schemas.microsoft.com/office/drawing/2014/main" id="{5703BD52-6320-2E80-14B6-1ED1F654F4EF}"/>
                </a:ext>
              </a:extLst>
            </p:cNvPr>
            <p:cNvSpPr/>
            <p:nvPr/>
          </p:nvSpPr>
          <p:spPr>
            <a:xfrm>
              <a:off x="7057050" y="2828988"/>
              <a:ext cx="105725" cy="32925"/>
            </a:xfrm>
            <a:custGeom>
              <a:avLst/>
              <a:gdLst/>
              <a:ahLst/>
              <a:cxnLst/>
              <a:rect l="l" t="t" r="r" b="b"/>
              <a:pathLst>
                <a:path w="4229" h="1317" extrusionOk="0">
                  <a:moveTo>
                    <a:pt x="1464" y="0"/>
                  </a:moveTo>
                  <a:cubicBezTo>
                    <a:pt x="1353" y="0"/>
                    <a:pt x="1242" y="6"/>
                    <a:pt x="1132" y="17"/>
                  </a:cubicBezTo>
                  <a:cubicBezTo>
                    <a:pt x="941" y="40"/>
                    <a:pt x="751" y="68"/>
                    <a:pt x="560" y="107"/>
                  </a:cubicBezTo>
                  <a:cubicBezTo>
                    <a:pt x="370" y="152"/>
                    <a:pt x="185" y="197"/>
                    <a:pt x="0" y="247"/>
                  </a:cubicBezTo>
                  <a:cubicBezTo>
                    <a:pt x="375" y="180"/>
                    <a:pt x="756" y="113"/>
                    <a:pt x="1137" y="90"/>
                  </a:cubicBezTo>
                  <a:cubicBezTo>
                    <a:pt x="1223" y="85"/>
                    <a:pt x="1308" y="82"/>
                    <a:pt x="1394" y="82"/>
                  </a:cubicBezTo>
                  <a:cubicBezTo>
                    <a:pt x="1499" y="82"/>
                    <a:pt x="1604" y="87"/>
                    <a:pt x="1708" y="96"/>
                  </a:cubicBezTo>
                  <a:cubicBezTo>
                    <a:pt x="1893" y="113"/>
                    <a:pt x="2084" y="152"/>
                    <a:pt x="2263" y="202"/>
                  </a:cubicBezTo>
                  <a:cubicBezTo>
                    <a:pt x="2632" y="297"/>
                    <a:pt x="2980" y="465"/>
                    <a:pt x="3310" y="650"/>
                  </a:cubicBezTo>
                  <a:cubicBezTo>
                    <a:pt x="3478" y="740"/>
                    <a:pt x="3641" y="841"/>
                    <a:pt x="3803" y="947"/>
                  </a:cubicBezTo>
                  <a:cubicBezTo>
                    <a:pt x="3960" y="1053"/>
                    <a:pt x="4133" y="1149"/>
                    <a:pt x="4229" y="1317"/>
                  </a:cubicBezTo>
                  <a:cubicBezTo>
                    <a:pt x="4195" y="1227"/>
                    <a:pt x="4128" y="1154"/>
                    <a:pt x="4055" y="1087"/>
                  </a:cubicBezTo>
                  <a:cubicBezTo>
                    <a:pt x="3982" y="1025"/>
                    <a:pt x="3904" y="969"/>
                    <a:pt x="3825" y="908"/>
                  </a:cubicBezTo>
                  <a:cubicBezTo>
                    <a:pt x="3669" y="796"/>
                    <a:pt x="3512" y="689"/>
                    <a:pt x="3349" y="589"/>
                  </a:cubicBezTo>
                  <a:cubicBezTo>
                    <a:pt x="3019" y="387"/>
                    <a:pt x="2660" y="219"/>
                    <a:pt x="2291" y="113"/>
                  </a:cubicBezTo>
                  <a:cubicBezTo>
                    <a:pt x="2023" y="36"/>
                    <a:pt x="1743" y="0"/>
                    <a:pt x="1464" y="0"/>
                  </a:cubicBezTo>
                  <a:close/>
                </a:path>
              </a:pathLst>
            </a:custGeom>
            <a:solidFill>
              <a:srgbClr val="E0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52;p43">
              <a:extLst>
                <a:ext uri="{FF2B5EF4-FFF2-40B4-BE49-F238E27FC236}">
                  <a16:creationId xmlns:a16="http://schemas.microsoft.com/office/drawing/2014/main" id="{7FF635E0-9C9C-5B28-B7F2-DDC4B4FDD1BB}"/>
                </a:ext>
              </a:extLst>
            </p:cNvPr>
            <p:cNvSpPr/>
            <p:nvPr/>
          </p:nvSpPr>
          <p:spPr>
            <a:xfrm>
              <a:off x="7064600" y="2824613"/>
              <a:ext cx="96225" cy="27225"/>
            </a:xfrm>
            <a:custGeom>
              <a:avLst/>
              <a:gdLst/>
              <a:ahLst/>
              <a:cxnLst/>
              <a:rect l="l" t="t" r="r" b="b"/>
              <a:pathLst>
                <a:path w="3849" h="1089" extrusionOk="0">
                  <a:moveTo>
                    <a:pt x="1137" y="0"/>
                  </a:moveTo>
                  <a:cubicBezTo>
                    <a:pt x="1098" y="0"/>
                    <a:pt x="1059" y="1"/>
                    <a:pt x="1020" y="2"/>
                  </a:cubicBezTo>
                  <a:lnTo>
                    <a:pt x="762" y="13"/>
                  </a:lnTo>
                  <a:lnTo>
                    <a:pt x="505" y="47"/>
                  </a:lnTo>
                  <a:lnTo>
                    <a:pt x="247" y="97"/>
                  </a:lnTo>
                  <a:cubicBezTo>
                    <a:pt x="163" y="120"/>
                    <a:pt x="85" y="142"/>
                    <a:pt x="1" y="164"/>
                  </a:cubicBezTo>
                  <a:cubicBezTo>
                    <a:pt x="313" y="102"/>
                    <a:pt x="629" y="69"/>
                    <a:pt x="946" y="69"/>
                  </a:cubicBezTo>
                  <a:cubicBezTo>
                    <a:pt x="971" y="69"/>
                    <a:pt x="995" y="69"/>
                    <a:pt x="1020" y="69"/>
                  </a:cubicBezTo>
                  <a:cubicBezTo>
                    <a:pt x="1356" y="80"/>
                    <a:pt x="1698" y="120"/>
                    <a:pt x="2028" y="204"/>
                  </a:cubicBezTo>
                  <a:cubicBezTo>
                    <a:pt x="2358" y="282"/>
                    <a:pt x="2678" y="394"/>
                    <a:pt x="2986" y="545"/>
                  </a:cubicBezTo>
                  <a:lnTo>
                    <a:pt x="3210" y="663"/>
                  </a:lnTo>
                  <a:lnTo>
                    <a:pt x="3434" y="792"/>
                  </a:lnTo>
                  <a:lnTo>
                    <a:pt x="3647" y="937"/>
                  </a:lnTo>
                  <a:cubicBezTo>
                    <a:pt x="3714" y="988"/>
                    <a:pt x="3781" y="1038"/>
                    <a:pt x="3848" y="1088"/>
                  </a:cubicBezTo>
                  <a:cubicBezTo>
                    <a:pt x="3787" y="1032"/>
                    <a:pt x="3725" y="971"/>
                    <a:pt x="3658" y="915"/>
                  </a:cubicBezTo>
                  <a:lnTo>
                    <a:pt x="3456" y="752"/>
                  </a:lnTo>
                  <a:lnTo>
                    <a:pt x="3243" y="612"/>
                  </a:lnTo>
                  <a:lnTo>
                    <a:pt x="3019" y="478"/>
                  </a:lnTo>
                  <a:cubicBezTo>
                    <a:pt x="2711" y="316"/>
                    <a:pt x="2386" y="192"/>
                    <a:pt x="2050" y="108"/>
                  </a:cubicBezTo>
                  <a:cubicBezTo>
                    <a:pt x="1752" y="39"/>
                    <a:pt x="1445" y="0"/>
                    <a:pt x="1137" y="0"/>
                  </a:cubicBezTo>
                  <a:close/>
                </a:path>
              </a:pathLst>
            </a:custGeom>
            <a:solidFill>
              <a:srgbClr val="E0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53;p43">
              <a:extLst>
                <a:ext uri="{FF2B5EF4-FFF2-40B4-BE49-F238E27FC236}">
                  <a16:creationId xmlns:a16="http://schemas.microsoft.com/office/drawing/2014/main" id="{3E5D5525-8B67-E420-CB3C-BB5622685894}"/>
                </a:ext>
              </a:extLst>
            </p:cNvPr>
            <p:cNvSpPr/>
            <p:nvPr/>
          </p:nvSpPr>
          <p:spPr>
            <a:xfrm>
              <a:off x="7095550" y="2839038"/>
              <a:ext cx="52100" cy="20225"/>
            </a:xfrm>
            <a:custGeom>
              <a:avLst/>
              <a:gdLst/>
              <a:ahLst/>
              <a:cxnLst/>
              <a:rect l="l" t="t" r="r" b="b"/>
              <a:pathLst>
                <a:path w="2084" h="809" extrusionOk="0">
                  <a:moveTo>
                    <a:pt x="82" y="1"/>
                  </a:moveTo>
                  <a:cubicBezTo>
                    <a:pt x="55" y="1"/>
                    <a:pt x="27" y="1"/>
                    <a:pt x="0" y="2"/>
                  </a:cubicBezTo>
                  <a:cubicBezTo>
                    <a:pt x="191" y="30"/>
                    <a:pt x="376" y="69"/>
                    <a:pt x="555" y="114"/>
                  </a:cubicBezTo>
                  <a:cubicBezTo>
                    <a:pt x="734" y="164"/>
                    <a:pt x="913" y="220"/>
                    <a:pt x="1081" y="293"/>
                  </a:cubicBezTo>
                  <a:cubicBezTo>
                    <a:pt x="1255" y="371"/>
                    <a:pt x="1429" y="450"/>
                    <a:pt x="1597" y="534"/>
                  </a:cubicBezTo>
                  <a:cubicBezTo>
                    <a:pt x="1765" y="612"/>
                    <a:pt x="1927" y="702"/>
                    <a:pt x="2084" y="808"/>
                  </a:cubicBezTo>
                  <a:cubicBezTo>
                    <a:pt x="1955" y="674"/>
                    <a:pt x="1793" y="562"/>
                    <a:pt x="1630" y="467"/>
                  </a:cubicBezTo>
                  <a:cubicBezTo>
                    <a:pt x="1462" y="371"/>
                    <a:pt x="1294" y="287"/>
                    <a:pt x="1120" y="209"/>
                  </a:cubicBezTo>
                  <a:cubicBezTo>
                    <a:pt x="793" y="69"/>
                    <a:pt x="436" y="1"/>
                    <a:pt x="82" y="1"/>
                  </a:cubicBezTo>
                  <a:close/>
                </a:path>
              </a:pathLst>
            </a:custGeom>
            <a:solidFill>
              <a:srgbClr val="E0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54;p43">
              <a:extLst>
                <a:ext uri="{FF2B5EF4-FFF2-40B4-BE49-F238E27FC236}">
                  <a16:creationId xmlns:a16="http://schemas.microsoft.com/office/drawing/2014/main" id="{5FA696F6-2BF6-CF31-E7DE-755C64B234B3}"/>
                </a:ext>
              </a:extLst>
            </p:cNvPr>
            <p:cNvSpPr/>
            <p:nvPr/>
          </p:nvSpPr>
          <p:spPr>
            <a:xfrm>
              <a:off x="7166950" y="2826188"/>
              <a:ext cx="92725" cy="29575"/>
            </a:xfrm>
            <a:custGeom>
              <a:avLst/>
              <a:gdLst/>
              <a:ahLst/>
              <a:cxnLst/>
              <a:rect l="l" t="t" r="r" b="b"/>
              <a:pathLst>
                <a:path w="3709" h="1183" extrusionOk="0">
                  <a:moveTo>
                    <a:pt x="3708" y="1"/>
                  </a:moveTo>
                  <a:lnTo>
                    <a:pt x="3708" y="1"/>
                  </a:lnTo>
                  <a:cubicBezTo>
                    <a:pt x="3551" y="45"/>
                    <a:pt x="3395" y="90"/>
                    <a:pt x="3238" y="135"/>
                  </a:cubicBezTo>
                  <a:lnTo>
                    <a:pt x="2767" y="253"/>
                  </a:lnTo>
                  <a:cubicBezTo>
                    <a:pt x="2605" y="292"/>
                    <a:pt x="2454" y="342"/>
                    <a:pt x="2297" y="381"/>
                  </a:cubicBezTo>
                  <a:cubicBezTo>
                    <a:pt x="2140" y="415"/>
                    <a:pt x="1978" y="449"/>
                    <a:pt x="1821" y="482"/>
                  </a:cubicBezTo>
                  <a:cubicBezTo>
                    <a:pt x="1502" y="549"/>
                    <a:pt x="1182" y="628"/>
                    <a:pt x="874" y="740"/>
                  </a:cubicBezTo>
                  <a:cubicBezTo>
                    <a:pt x="718" y="796"/>
                    <a:pt x="566" y="857"/>
                    <a:pt x="421" y="930"/>
                  </a:cubicBezTo>
                  <a:cubicBezTo>
                    <a:pt x="275" y="1003"/>
                    <a:pt x="135" y="1087"/>
                    <a:pt x="1" y="1182"/>
                  </a:cubicBezTo>
                  <a:cubicBezTo>
                    <a:pt x="286" y="1025"/>
                    <a:pt x="589" y="902"/>
                    <a:pt x="897" y="807"/>
                  </a:cubicBezTo>
                  <a:cubicBezTo>
                    <a:pt x="1205" y="712"/>
                    <a:pt x="1518" y="639"/>
                    <a:pt x="1838" y="572"/>
                  </a:cubicBezTo>
                  <a:cubicBezTo>
                    <a:pt x="2000" y="538"/>
                    <a:pt x="2157" y="505"/>
                    <a:pt x="2314" y="465"/>
                  </a:cubicBezTo>
                  <a:cubicBezTo>
                    <a:pt x="2476" y="421"/>
                    <a:pt x="2633" y="370"/>
                    <a:pt x="2784" y="325"/>
                  </a:cubicBezTo>
                  <a:cubicBezTo>
                    <a:pt x="2941" y="275"/>
                    <a:pt x="3098" y="230"/>
                    <a:pt x="3249" y="174"/>
                  </a:cubicBezTo>
                  <a:cubicBezTo>
                    <a:pt x="3406" y="124"/>
                    <a:pt x="3557" y="68"/>
                    <a:pt x="3708" y="1"/>
                  </a:cubicBezTo>
                  <a:close/>
                </a:path>
              </a:pathLst>
            </a:custGeom>
            <a:solidFill>
              <a:srgbClr val="E0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55;p43">
              <a:extLst>
                <a:ext uri="{FF2B5EF4-FFF2-40B4-BE49-F238E27FC236}">
                  <a16:creationId xmlns:a16="http://schemas.microsoft.com/office/drawing/2014/main" id="{17DE10BB-AFB2-3515-B5D7-D53B6E2A0305}"/>
                </a:ext>
              </a:extLst>
            </p:cNvPr>
            <p:cNvSpPr/>
            <p:nvPr/>
          </p:nvSpPr>
          <p:spPr>
            <a:xfrm>
              <a:off x="7164850" y="2829413"/>
              <a:ext cx="97200" cy="34475"/>
            </a:xfrm>
            <a:custGeom>
              <a:avLst/>
              <a:gdLst/>
              <a:ahLst/>
              <a:cxnLst/>
              <a:rect l="l" t="t" r="r" b="b"/>
              <a:pathLst>
                <a:path w="3888" h="1379" extrusionOk="0">
                  <a:moveTo>
                    <a:pt x="3887" y="0"/>
                  </a:moveTo>
                  <a:lnTo>
                    <a:pt x="3887" y="0"/>
                  </a:lnTo>
                  <a:cubicBezTo>
                    <a:pt x="3563" y="118"/>
                    <a:pt x="3232" y="208"/>
                    <a:pt x="2896" y="292"/>
                  </a:cubicBezTo>
                  <a:cubicBezTo>
                    <a:pt x="2566" y="376"/>
                    <a:pt x="2230" y="454"/>
                    <a:pt x="1894" y="544"/>
                  </a:cubicBezTo>
                  <a:cubicBezTo>
                    <a:pt x="1558" y="633"/>
                    <a:pt x="1227" y="728"/>
                    <a:pt x="902" y="863"/>
                  </a:cubicBezTo>
                  <a:cubicBezTo>
                    <a:pt x="746" y="930"/>
                    <a:pt x="589" y="1003"/>
                    <a:pt x="437" y="1087"/>
                  </a:cubicBezTo>
                  <a:cubicBezTo>
                    <a:pt x="286" y="1176"/>
                    <a:pt x="135" y="1266"/>
                    <a:pt x="1" y="1378"/>
                  </a:cubicBezTo>
                  <a:cubicBezTo>
                    <a:pt x="152" y="1283"/>
                    <a:pt x="297" y="1199"/>
                    <a:pt x="454" y="1132"/>
                  </a:cubicBezTo>
                  <a:cubicBezTo>
                    <a:pt x="611" y="1053"/>
                    <a:pt x="768" y="992"/>
                    <a:pt x="930" y="930"/>
                  </a:cubicBezTo>
                  <a:cubicBezTo>
                    <a:pt x="1255" y="812"/>
                    <a:pt x="1586" y="717"/>
                    <a:pt x="1916" y="633"/>
                  </a:cubicBezTo>
                  <a:cubicBezTo>
                    <a:pt x="2246" y="544"/>
                    <a:pt x="2582" y="465"/>
                    <a:pt x="2919" y="364"/>
                  </a:cubicBezTo>
                  <a:cubicBezTo>
                    <a:pt x="3249" y="264"/>
                    <a:pt x="3579" y="152"/>
                    <a:pt x="3887" y="0"/>
                  </a:cubicBezTo>
                  <a:close/>
                </a:path>
              </a:pathLst>
            </a:custGeom>
            <a:solidFill>
              <a:srgbClr val="E0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56;p43">
              <a:extLst>
                <a:ext uri="{FF2B5EF4-FFF2-40B4-BE49-F238E27FC236}">
                  <a16:creationId xmlns:a16="http://schemas.microsoft.com/office/drawing/2014/main" id="{23AF28E0-CE8C-C0C1-3723-9F4E1DBBE66F}"/>
                </a:ext>
              </a:extLst>
            </p:cNvPr>
            <p:cNvSpPr/>
            <p:nvPr/>
          </p:nvSpPr>
          <p:spPr>
            <a:xfrm>
              <a:off x="7163600" y="2843413"/>
              <a:ext cx="66250" cy="24525"/>
            </a:xfrm>
            <a:custGeom>
              <a:avLst/>
              <a:gdLst/>
              <a:ahLst/>
              <a:cxnLst/>
              <a:rect l="l" t="t" r="r" b="b"/>
              <a:pathLst>
                <a:path w="2650" h="981" extrusionOk="0">
                  <a:moveTo>
                    <a:pt x="2649" y="0"/>
                  </a:moveTo>
                  <a:cubicBezTo>
                    <a:pt x="2532" y="17"/>
                    <a:pt x="2420" y="45"/>
                    <a:pt x="2302" y="68"/>
                  </a:cubicBezTo>
                  <a:cubicBezTo>
                    <a:pt x="2190" y="96"/>
                    <a:pt x="2072" y="124"/>
                    <a:pt x="1960" y="157"/>
                  </a:cubicBezTo>
                  <a:cubicBezTo>
                    <a:pt x="1731" y="219"/>
                    <a:pt x="1507" y="292"/>
                    <a:pt x="1283" y="376"/>
                  </a:cubicBezTo>
                  <a:cubicBezTo>
                    <a:pt x="1064" y="460"/>
                    <a:pt x="840" y="549"/>
                    <a:pt x="627" y="650"/>
                  </a:cubicBezTo>
                  <a:cubicBezTo>
                    <a:pt x="415" y="751"/>
                    <a:pt x="202" y="863"/>
                    <a:pt x="0" y="981"/>
                  </a:cubicBezTo>
                  <a:lnTo>
                    <a:pt x="655" y="717"/>
                  </a:lnTo>
                  <a:cubicBezTo>
                    <a:pt x="880" y="633"/>
                    <a:pt x="1098" y="544"/>
                    <a:pt x="1316" y="465"/>
                  </a:cubicBezTo>
                  <a:cubicBezTo>
                    <a:pt x="1535" y="381"/>
                    <a:pt x="1759" y="303"/>
                    <a:pt x="1983" y="224"/>
                  </a:cubicBezTo>
                  <a:cubicBezTo>
                    <a:pt x="2089" y="185"/>
                    <a:pt x="2201" y="146"/>
                    <a:pt x="2313" y="112"/>
                  </a:cubicBezTo>
                  <a:lnTo>
                    <a:pt x="2649" y="0"/>
                  </a:lnTo>
                  <a:close/>
                </a:path>
              </a:pathLst>
            </a:custGeom>
            <a:solidFill>
              <a:srgbClr val="E0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57;p43">
              <a:extLst>
                <a:ext uri="{FF2B5EF4-FFF2-40B4-BE49-F238E27FC236}">
                  <a16:creationId xmlns:a16="http://schemas.microsoft.com/office/drawing/2014/main" id="{BE9C70C3-C05E-6078-18E9-7D1F139BAD16}"/>
                </a:ext>
              </a:extLst>
            </p:cNvPr>
            <p:cNvSpPr/>
            <p:nvPr/>
          </p:nvSpPr>
          <p:spPr>
            <a:xfrm>
              <a:off x="7167525" y="2833188"/>
              <a:ext cx="96900" cy="37700"/>
            </a:xfrm>
            <a:custGeom>
              <a:avLst/>
              <a:gdLst/>
              <a:ahLst/>
              <a:cxnLst/>
              <a:rect l="l" t="t" r="r" b="b"/>
              <a:pathLst>
                <a:path w="3876" h="1508" extrusionOk="0">
                  <a:moveTo>
                    <a:pt x="3876" y="1"/>
                  </a:moveTo>
                  <a:cubicBezTo>
                    <a:pt x="3540" y="96"/>
                    <a:pt x="3215" y="202"/>
                    <a:pt x="2884" y="320"/>
                  </a:cubicBezTo>
                  <a:cubicBezTo>
                    <a:pt x="2559" y="432"/>
                    <a:pt x="2235" y="555"/>
                    <a:pt x="1910" y="678"/>
                  </a:cubicBezTo>
                  <a:cubicBezTo>
                    <a:pt x="1585" y="807"/>
                    <a:pt x="1266" y="936"/>
                    <a:pt x="947" y="1076"/>
                  </a:cubicBezTo>
                  <a:lnTo>
                    <a:pt x="470" y="1283"/>
                  </a:lnTo>
                  <a:cubicBezTo>
                    <a:pt x="314" y="1356"/>
                    <a:pt x="157" y="1429"/>
                    <a:pt x="0" y="1507"/>
                  </a:cubicBezTo>
                  <a:cubicBezTo>
                    <a:pt x="168" y="1451"/>
                    <a:pt x="325" y="1384"/>
                    <a:pt x="487" y="1328"/>
                  </a:cubicBezTo>
                  <a:lnTo>
                    <a:pt x="975" y="1138"/>
                  </a:lnTo>
                  <a:lnTo>
                    <a:pt x="1943" y="768"/>
                  </a:lnTo>
                  <a:lnTo>
                    <a:pt x="2912" y="387"/>
                  </a:lnTo>
                  <a:cubicBezTo>
                    <a:pt x="3232" y="258"/>
                    <a:pt x="3556" y="129"/>
                    <a:pt x="3876" y="1"/>
                  </a:cubicBezTo>
                  <a:close/>
                </a:path>
              </a:pathLst>
            </a:custGeom>
            <a:solidFill>
              <a:srgbClr val="E0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458;p43">
              <a:extLst>
                <a:ext uri="{FF2B5EF4-FFF2-40B4-BE49-F238E27FC236}">
                  <a16:creationId xmlns:a16="http://schemas.microsoft.com/office/drawing/2014/main" id="{0CA7AB26-831F-E244-E9F1-07B93D581D14}"/>
                </a:ext>
              </a:extLst>
            </p:cNvPr>
            <p:cNvGrpSpPr/>
            <p:nvPr/>
          </p:nvGrpSpPr>
          <p:grpSpPr>
            <a:xfrm>
              <a:off x="7111650" y="2607763"/>
              <a:ext cx="106575" cy="105250"/>
              <a:chOff x="7111650" y="2607763"/>
              <a:chExt cx="106575" cy="105250"/>
            </a:xfrm>
          </p:grpSpPr>
          <p:sp>
            <p:nvSpPr>
              <p:cNvPr id="131" name="Google Shape;459;p43">
                <a:extLst>
                  <a:ext uri="{FF2B5EF4-FFF2-40B4-BE49-F238E27FC236}">
                    <a16:creationId xmlns:a16="http://schemas.microsoft.com/office/drawing/2014/main" id="{BB7AE177-E44A-3C63-41FD-42F6AF9127A0}"/>
                  </a:ext>
                </a:extLst>
              </p:cNvPr>
              <p:cNvSpPr/>
              <p:nvPr/>
            </p:nvSpPr>
            <p:spPr>
              <a:xfrm>
                <a:off x="7111650" y="2607763"/>
                <a:ext cx="106575" cy="10525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4210" extrusionOk="0">
                    <a:moveTo>
                      <a:pt x="0" y="1412"/>
                    </a:moveTo>
                    <a:cubicBezTo>
                      <a:pt x="1" y="1413"/>
                      <a:pt x="2" y="1413"/>
                      <a:pt x="3" y="1414"/>
                    </a:cubicBezTo>
                    <a:lnTo>
                      <a:pt x="3" y="1414"/>
                    </a:lnTo>
                    <a:cubicBezTo>
                      <a:pt x="2" y="1413"/>
                      <a:pt x="1" y="1413"/>
                      <a:pt x="0" y="1412"/>
                    </a:cubicBezTo>
                    <a:close/>
                    <a:moveTo>
                      <a:pt x="1815" y="1"/>
                    </a:moveTo>
                    <a:cubicBezTo>
                      <a:pt x="1737" y="258"/>
                      <a:pt x="1541" y="466"/>
                      <a:pt x="1345" y="656"/>
                    </a:cubicBezTo>
                    <a:cubicBezTo>
                      <a:pt x="1300" y="706"/>
                      <a:pt x="1249" y="751"/>
                      <a:pt x="1205" y="796"/>
                    </a:cubicBezTo>
                    <a:cubicBezTo>
                      <a:pt x="1020" y="986"/>
                      <a:pt x="807" y="1104"/>
                      <a:pt x="577" y="1238"/>
                    </a:cubicBezTo>
                    <a:cubicBezTo>
                      <a:pt x="487" y="1293"/>
                      <a:pt x="252" y="1439"/>
                      <a:pt x="95" y="1439"/>
                    </a:cubicBezTo>
                    <a:cubicBezTo>
                      <a:pt x="60" y="1439"/>
                      <a:pt x="28" y="1432"/>
                      <a:pt x="3" y="1414"/>
                    </a:cubicBezTo>
                    <a:lnTo>
                      <a:pt x="3" y="1414"/>
                    </a:lnTo>
                    <a:cubicBezTo>
                      <a:pt x="748" y="1956"/>
                      <a:pt x="1866" y="2158"/>
                      <a:pt x="2285" y="3053"/>
                    </a:cubicBezTo>
                    <a:cubicBezTo>
                      <a:pt x="2465" y="3434"/>
                      <a:pt x="2431" y="3932"/>
                      <a:pt x="2117" y="4207"/>
                    </a:cubicBezTo>
                    <a:cubicBezTo>
                      <a:pt x="2146" y="4208"/>
                      <a:pt x="2174" y="4209"/>
                      <a:pt x="2202" y="4209"/>
                    </a:cubicBezTo>
                    <a:cubicBezTo>
                      <a:pt x="2536" y="4209"/>
                      <a:pt x="2862" y="4092"/>
                      <a:pt x="3187" y="4000"/>
                    </a:cubicBezTo>
                    <a:cubicBezTo>
                      <a:pt x="3411" y="3935"/>
                      <a:pt x="3648" y="3879"/>
                      <a:pt x="3882" y="3879"/>
                    </a:cubicBezTo>
                    <a:cubicBezTo>
                      <a:pt x="4011" y="3879"/>
                      <a:pt x="4139" y="3896"/>
                      <a:pt x="4262" y="3938"/>
                    </a:cubicBezTo>
                    <a:cubicBezTo>
                      <a:pt x="4162" y="3652"/>
                      <a:pt x="4206" y="3355"/>
                      <a:pt x="4162" y="3059"/>
                    </a:cubicBezTo>
                    <a:cubicBezTo>
                      <a:pt x="4072" y="2403"/>
                      <a:pt x="3742" y="1798"/>
                      <a:pt x="3316" y="1294"/>
                    </a:cubicBezTo>
                    <a:cubicBezTo>
                      <a:pt x="2885" y="790"/>
                      <a:pt x="2358" y="376"/>
                      <a:pt x="18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460;p43">
                <a:extLst>
                  <a:ext uri="{FF2B5EF4-FFF2-40B4-BE49-F238E27FC236}">
                    <a16:creationId xmlns:a16="http://schemas.microsoft.com/office/drawing/2014/main" id="{AF4971CF-D7B9-69D2-B9BC-70E73F8AED39}"/>
                  </a:ext>
                </a:extLst>
              </p:cNvPr>
              <p:cNvSpPr/>
              <p:nvPr/>
            </p:nvSpPr>
            <p:spPr>
              <a:xfrm>
                <a:off x="7137275" y="2607913"/>
                <a:ext cx="557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1227" extrusionOk="0">
                    <a:moveTo>
                      <a:pt x="784" y="0"/>
                    </a:moveTo>
                    <a:cubicBezTo>
                      <a:pt x="784" y="0"/>
                      <a:pt x="784" y="0"/>
                      <a:pt x="784" y="0"/>
                    </a:cubicBezTo>
                    <a:lnTo>
                      <a:pt x="784" y="0"/>
                    </a:lnTo>
                    <a:cubicBezTo>
                      <a:pt x="784" y="0"/>
                      <a:pt x="784" y="0"/>
                      <a:pt x="784" y="0"/>
                    </a:cubicBezTo>
                    <a:close/>
                    <a:moveTo>
                      <a:pt x="784" y="0"/>
                    </a:moveTo>
                    <a:cubicBezTo>
                      <a:pt x="706" y="264"/>
                      <a:pt x="510" y="471"/>
                      <a:pt x="314" y="661"/>
                    </a:cubicBezTo>
                    <a:cubicBezTo>
                      <a:pt x="208" y="768"/>
                      <a:pt x="124" y="868"/>
                      <a:pt x="0" y="958"/>
                    </a:cubicBezTo>
                    <a:cubicBezTo>
                      <a:pt x="597" y="1135"/>
                      <a:pt x="1224" y="1227"/>
                      <a:pt x="1851" y="1227"/>
                    </a:cubicBezTo>
                    <a:cubicBezTo>
                      <a:pt x="1977" y="1227"/>
                      <a:pt x="2103" y="1223"/>
                      <a:pt x="2229" y="1216"/>
                    </a:cubicBezTo>
                    <a:cubicBezTo>
                      <a:pt x="1994" y="1020"/>
                      <a:pt x="1798" y="784"/>
                      <a:pt x="1563" y="588"/>
                    </a:cubicBezTo>
                    <a:cubicBezTo>
                      <a:pt x="1490" y="527"/>
                      <a:pt x="775" y="35"/>
                      <a:pt x="784" y="0"/>
                    </a:cubicBezTo>
                    <a:close/>
                  </a:path>
                </a:pathLst>
              </a:custGeom>
              <a:solidFill>
                <a:srgbClr val="FFD9A6">
                  <a:alpha val="58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461;p43">
                <a:extLst>
                  <a:ext uri="{FF2B5EF4-FFF2-40B4-BE49-F238E27FC236}">
                    <a16:creationId xmlns:a16="http://schemas.microsoft.com/office/drawing/2014/main" id="{A293EE48-DD69-8EC9-DAB3-ECEC5B67778D}"/>
                  </a:ext>
                </a:extLst>
              </p:cNvPr>
              <p:cNvSpPr/>
              <p:nvPr/>
            </p:nvSpPr>
            <p:spPr>
              <a:xfrm>
                <a:off x="7192300" y="2663488"/>
                <a:ext cx="25775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749" extrusionOk="0">
                    <a:moveTo>
                      <a:pt x="689" y="1"/>
                    </a:moveTo>
                    <a:lnTo>
                      <a:pt x="689" y="1"/>
                    </a:lnTo>
                    <a:cubicBezTo>
                      <a:pt x="762" y="410"/>
                      <a:pt x="706" y="835"/>
                      <a:pt x="532" y="1210"/>
                    </a:cubicBezTo>
                    <a:cubicBezTo>
                      <a:pt x="427" y="1443"/>
                      <a:pt x="256" y="1670"/>
                      <a:pt x="8" y="1746"/>
                    </a:cubicBezTo>
                    <a:lnTo>
                      <a:pt x="8" y="1746"/>
                    </a:lnTo>
                    <a:cubicBezTo>
                      <a:pt x="196" y="1691"/>
                      <a:pt x="407" y="1653"/>
                      <a:pt x="615" y="1653"/>
                    </a:cubicBezTo>
                    <a:cubicBezTo>
                      <a:pt x="759" y="1653"/>
                      <a:pt x="901" y="1671"/>
                      <a:pt x="1031" y="1714"/>
                    </a:cubicBezTo>
                    <a:cubicBezTo>
                      <a:pt x="930" y="1434"/>
                      <a:pt x="975" y="1132"/>
                      <a:pt x="930" y="835"/>
                    </a:cubicBezTo>
                    <a:cubicBezTo>
                      <a:pt x="891" y="544"/>
                      <a:pt x="796" y="275"/>
                      <a:pt x="689" y="1"/>
                    </a:cubicBezTo>
                    <a:close/>
                    <a:moveTo>
                      <a:pt x="8" y="1746"/>
                    </a:moveTo>
                    <a:cubicBezTo>
                      <a:pt x="6" y="1747"/>
                      <a:pt x="3" y="1747"/>
                      <a:pt x="0" y="1748"/>
                    </a:cubicBezTo>
                    <a:cubicBezTo>
                      <a:pt x="3" y="1747"/>
                      <a:pt x="6" y="1747"/>
                      <a:pt x="8" y="1746"/>
                    </a:cubicBezTo>
                    <a:close/>
                  </a:path>
                </a:pathLst>
              </a:custGeom>
              <a:solidFill>
                <a:srgbClr val="FFD9A6">
                  <a:alpha val="58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51"/>
          <p:cNvSpPr/>
          <p:nvPr/>
        </p:nvSpPr>
        <p:spPr>
          <a:xfrm>
            <a:off x="64404" y="1923057"/>
            <a:ext cx="186372" cy="221887"/>
          </a:xfrm>
          <a:custGeom>
            <a:avLst/>
            <a:gdLst/>
            <a:ahLst/>
            <a:cxnLst/>
            <a:rect l="l" t="t" r="r" b="b"/>
            <a:pathLst>
              <a:path w="1779" h="2118" extrusionOk="0">
                <a:moveTo>
                  <a:pt x="794" y="1"/>
                </a:moveTo>
                <a:cubicBezTo>
                  <a:pt x="761" y="1"/>
                  <a:pt x="731" y="23"/>
                  <a:pt x="716" y="53"/>
                </a:cubicBezTo>
                <a:cubicBezTo>
                  <a:pt x="595" y="365"/>
                  <a:pt x="484" y="683"/>
                  <a:pt x="389" y="1000"/>
                </a:cubicBezTo>
                <a:cubicBezTo>
                  <a:pt x="313" y="778"/>
                  <a:pt x="243" y="557"/>
                  <a:pt x="177" y="340"/>
                </a:cubicBezTo>
                <a:cubicBezTo>
                  <a:pt x="165" y="304"/>
                  <a:pt x="133" y="280"/>
                  <a:pt x="98" y="280"/>
                </a:cubicBezTo>
                <a:cubicBezTo>
                  <a:pt x="89" y="280"/>
                  <a:pt x="80" y="282"/>
                  <a:pt x="71" y="285"/>
                </a:cubicBezTo>
                <a:cubicBezTo>
                  <a:pt x="26" y="295"/>
                  <a:pt x="1" y="345"/>
                  <a:pt x="16" y="386"/>
                </a:cubicBezTo>
                <a:cubicBezTo>
                  <a:pt x="187" y="945"/>
                  <a:pt x="374" y="1509"/>
                  <a:pt x="575" y="2058"/>
                </a:cubicBezTo>
                <a:cubicBezTo>
                  <a:pt x="585" y="2093"/>
                  <a:pt x="620" y="2118"/>
                  <a:pt x="661" y="2118"/>
                </a:cubicBezTo>
                <a:lnTo>
                  <a:pt x="666" y="2118"/>
                </a:lnTo>
                <a:cubicBezTo>
                  <a:pt x="716" y="2113"/>
                  <a:pt x="751" y="2068"/>
                  <a:pt x="756" y="2027"/>
                </a:cubicBezTo>
                <a:cubicBezTo>
                  <a:pt x="766" y="1982"/>
                  <a:pt x="741" y="1942"/>
                  <a:pt x="701" y="1922"/>
                </a:cubicBezTo>
                <a:cubicBezTo>
                  <a:pt x="630" y="1715"/>
                  <a:pt x="555" y="1509"/>
                  <a:pt x="484" y="1297"/>
                </a:cubicBezTo>
                <a:lnTo>
                  <a:pt x="484" y="1297"/>
                </a:lnTo>
                <a:cubicBezTo>
                  <a:pt x="857" y="1342"/>
                  <a:pt x="1215" y="1443"/>
                  <a:pt x="1552" y="1609"/>
                </a:cubicBezTo>
                <a:cubicBezTo>
                  <a:pt x="1587" y="1630"/>
                  <a:pt x="1622" y="1635"/>
                  <a:pt x="1648" y="1635"/>
                </a:cubicBezTo>
                <a:cubicBezTo>
                  <a:pt x="1708" y="1635"/>
                  <a:pt x="1738" y="1599"/>
                  <a:pt x="1748" y="1584"/>
                </a:cubicBezTo>
                <a:cubicBezTo>
                  <a:pt x="1779" y="1544"/>
                  <a:pt x="1774" y="1489"/>
                  <a:pt x="1738" y="1453"/>
                </a:cubicBezTo>
                <a:cubicBezTo>
                  <a:pt x="1717" y="1432"/>
                  <a:pt x="1687" y="1418"/>
                  <a:pt x="1656" y="1418"/>
                </a:cubicBezTo>
                <a:cubicBezTo>
                  <a:pt x="1636" y="1418"/>
                  <a:pt x="1615" y="1424"/>
                  <a:pt x="1597" y="1438"/>
                </a:cubicBezTo>
                <a:cubicBezTo>
                  <a:pt x="1592" y="1438"/>
                  <a:pt x="1592" y="1438"/>
                  <a:pt x="1587" y="1443"/>
                </a:cubicBezTo>
                <a:cubicBezTo>
                  <a:pt x="1250" y="1282"/>
                  <a:pt x="892" y="1176"/>
                  <a:pt x="520" y="1131"/>
                </a:cubicBezTo>
                <a:cubicBezTo>
                  <a:pt x="625" y="788"/>
                  <a:pt x="741" y="446"/>
                  <a:pt x="872" y="114"/>
                </a:cubicBezTo>
                <a:cubicBezTo>
                  <a:pt x="892" y="73"/>
                  <a:pt x="872" y="23"/>
                  <a:pt x="827" y="8"/>
                </a:cubicBezTo>
                <a:cubicBezTo>
                  <a:pt x="816" y="3"/>
                  <a:pt x="805" y="1"/>
                  <a:pt x="7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5" name="Google Shape;1105;p51"/>
          <p:cNvGrpSpPr/>
          <p:nvPr/>
        </p:nvGrpSpPr>
        <p:grpSpPr>
          <a:xfrm>
            <a:off x="64397" y="935549"/>
            <a:ext cx="293178" cy="382262"/>
            <a:chOff x="216797" y="935549"/>
            <a:chExt cx="293178" cy="382262"/>
          </a:xfrm>
        </p:grpSpPr>
        <p:sp>
          <p:nvSpPr>
            <p:cNvPr id="1106" name="Google Shape;1106;p51"/>
            <p:cNvSpPr/>
            <p:nvPr/>
          </p:nvSpPr>
          <p:spPr>
            <a:xfrm>
              <a:off x="336383" y="935549"/>
              <a:ext cx="87158" cy="153460"/>
            </a:xfrm>
            <a:custGeom>
              <a:avLst/>
              <a:gdLst/>
              <a:ahLst/>
              <a:cxnLst/>
              <a:rect l="l" t="t" r="r" b="b"/>
              <a:pathLst>
                <a:path w="723" h="1273" extrusionOk="0">
                  <a:moveTo>
                    <a:pt x="118" y="57"/>
                  </a:moveTo>
                  <a:lnTo>
                    <a:pt x="118" y="57"/>
                  </a:lnTo>
                  <a:cubicBezTo>
                    <a:pt x="116" y="59"/>
                    <a:pt x="116" y="60"/>
                    <a:pt x="117" y="61"/>
                  </a:cubicBezTo>
                  <a:lnTo>
                    <a:pt x="117" y="61"/>
                  </a:lnTo>
                  <a:cubicBezTo>
                    <a:pt x="117" y="60"/>
                    <a:pt x="118" y="58"/>
                    <a:pt x="118" y="57"/>
                  </a:cubicBezTo>
                  <a:close/>
                  <a:moveTo>
                    <a:pt x="454" y="611"/>
                  </a:moveTo>
                  <a:cubicBezTo>
                    <a:pt x="457" y="611"/>
                    <a:pt x="461" y="614"/>
                    <a:pt x="465" y="615"/>
                  </a:cubicBezTo>
                  <a:lnTo>
                    <a:pt x="465" y="615"/>
                  </a:lnTo>
                  <a:cubicBezTo>
                    <a:pt x="464" y="611"/>
                    <a:pt x="459" y="611"/>
                    <a:pt x="454" y="611"/>
                  </a:cubicBezTo>
                  <a:close/>
                  <a:moveTo>
                    <a:pt x="448" y="611"/>
                  </a:moveTo>
                  <a:cubicBezTo>
                    <a:pt x="448" y="614"/>
                    <a:pt x="451" y="616"/>
                    <a:pt x="455" y="616"/>
                  </a:cubicBezTo>
                  <a:lnTo>
                    <a:pt x="455" y="616"/>
                  </a:lnTo>
                  <a:cubicBezTo>
                    <a:pt x="451" y="615"/>
                    <a:pt x="448" y="614"/>
                    <a:pt x="448" y="611"/>
                  </a:cubicBezTo>
                  <a:close/>
                  <a:moveTo>
                    <a:pt x="465" y="615"/>
                  </a:moveTo>
                  <a:cubicBezTo>
                    <a:pt x="465" y="616"/>
                    <a:pt x="465" y="616"/>
                    <a:pt x="465" y="617"/>
                  </a:cubicBezTo>
                  <a:lnTo>
                    <a:pt x="471" y="617"/>
                  </a:lnTo>
                  <a:cubicBezTo>
                    <a:pt x="469" y="617"/>
                    <a:pt x="467" y="616"/>
                    <a:pt x="465" y="615"/>
                  </a:cubicBezTo>
                  <a:close/>
                  <a:moveTo>
                    <a:pt x="455" y="616"/>
                  </a:moveTo>
                  <a:cubicBezTo>
                    <a:pt x="459" y="618"/>
                    <a:pt x="465" y="619"/>
                    <a:pt x="465" y="623"/>
                  </a:cubicBezTo>
                  <a:cubicBezTo>
                    <a:pt x="471" y="623"/>
                    <a:pt x="459" y="617"/>
                    <a:pt x="465" y="617"/>
                  </a:cubicBezTo>
                  <a:cubicBezTo>
                    <a:pt x="462" y="617"/>
                    <a:pt x="458" y="617"/>
                    <a:pt x="455" y="616"/>
                  </a:cubicBezTo>
                  <a:close/>
                  <a:moveTo>
                    <a:pt x="442" y="634"/>
                  </a:moveTo>
                  <a:lnTo>
                    <a:pt x="442" y="634"/>
                  </a:lnTo>
                  <a:cubicBezTo>
                    <a:pt x="442" y="634"/>
                    <a:pt x="442" y="634"/>
                    <a:pt x="442" y="634"/>
                  </a:cubicBezTo>
                  <a:lnTo>
                    <a:pt x="443" y="634"/>
                  </a:lnTo>
                  <a:cubicBezTo>
                    <a:pt x="443" y="634"/>
                    <a:pt x="443" y="634"/>
                    <a:pt x="442" y="634"/>
                  </a:cubicBezTo>
                  <a:close/>
                  <a:moveTo>
                    <a:pt x="471" y="631"/>
                  </a:moveTo>
                  <a:cubicBezTo>
                    <a:pt x="471" y="632"/>
                    <a:pt x="471" y="633"/>
                    <a:pt x="471" y="634"/>
                  </a:cubicBezTo>
                  <a:lnTo>
                    <a:pt x="471" y="631"/>
                  </a:lnTo>
                  <a:lnTo>
                    <a:pt x="471" y="631"/>
                  </a:lnTo>
                  <a:cubicBezTo>
                    <a:pt x="471" y="631"/>
                    <a:pt x="471" y="631"/>
                    <a:pt x="471" y="631"/>
                  </a:cubicBezTo>
                  <a:close/>
                  <a:moveTo>
                    <a:pt x="420" y="634"/>
                  </a:moveTo>
                  <a:cubicBezTo>
                    <a:pt x="419" y="634"/>
                    <a:pt x="418" y="635"/>
                    <a:pt x="418" y="635"/>
                  </a:cubicBezTo>
                  <a:lnTo>
                    <a:pt x="418" y="635"/>
                  </a:lnTo>
                  <a:cubicBezTo>
                    <a:pt x="420" y="635"/>
                    <a:pt x="423" y="634"/>
                    <a:pt x="426" y="634"/>
                  </a:cubicBezTo>
                  <a:close/>
                  <a:moveTo>
                    <a:pt x="465" y="628"/>
                  </a:moveTo>
                  <a:cubicBezTo>
                    <a:pt x="463" y="630"/>
                    <a:pt x="461" y="631"/>
                    <a:pt x="459" y="633"/>
                  </a:cubicBezTo>
                  <a:lnTo>
                    <a:pt x="459" y="633"/>
                  </a:lnTo>
                  <a:cubicBezTo>
                    <a:pt x="459" y="632"/>
                    <a:pt x="459" y="632"/>
                    <a:pt x="458" y="632"/>
                  </a:cubicBezTo>
                  <a:cubicBezTo>
                    <a:pt x="458" y="632"/>
                    <a:pt x="456" y="633"/>
                    <a:pt x="454" y="634"/>
                  </a:cubicBezTo>
                  <a:cubicBezTo>
                    <a:pt x="448" y="639"/>
                    <a:pt x="448" y="639"/>
                    <a:pt x="448" y="639"/>
                  </a:cubicBezTo>
                  <a:cubicBezTo>
                    <a:pt x="448" y="639"/>
                    <a:pt x="454" y="636"/>
                    <a:pt x="459" y="633"/>
                  </a:cubicBezTo>
                  <a:lnTo>
                    <a:pt x="459" y="633"/>
                  </a:lnTo>
                  <a:cubicBezTo>
                    <a:pt x="459" y="633"/>
                    <a:pt x="459" y="633"/>
                    <a:pt x="459" y="633"/>
                  </a:cubicBezTo>
                  <a:cubicBezTo>
                    <a:pt x="460" y="633"/>
                    <a:pt x="461" y="632"/>
                    <a:pt x="465" y="628"/>
                  </a:cubicBezTo>
                  <a:close/>
                  <a:moveTo>
                    <a:pt x="425" y="639"/>
                  </a:moveTo>
                  <a:lnTo>
                    <a:pt x="425" y="639"/>
                  </a:lnTo>
                  <a:cubicBezTo>
                    <a:pt x="422" y="640"/>
                    <a:pt x="419" y="641"/>
                    <a:pt x="419" y="641"/>
                  </a:cubicBezTo>
                  <a:cubicBezTo>
                    <a:pt x="420" y="641"/>
                    <a:pt x="421" y="640"/>
                    <a:pt x="426" y="639"/>
                  </a:cubicBezTo>
                  <a:cubicBezTo>
                    <a:pt x="425" y="639"/>
                    <a:pt x="425" y="639"/>
                    <a:pt x="425" y="639"/>
                  </a:cubicBezTo>
                  <a:close/>
                  <a:moveTo>
                    <a:pt x="437" y="639"/>
                  </a:moveTo>
                  <a:lnTo>
                    <a:pt x="437" y="639"/>
                  </a:lnTo>
                  <a:cubicBezTo>
                    <a:pt x="436" y="640"/>
                    <a:pt x="436" y="641"/>
                    <a:pt x="435" y="641"/>
                  </a:cubicBezTo>
                  <a:lnTo>
                    <a:pt x="435" y="641"/>
                  </a:lnTo>
                  <a:cubicBezTo>
                    <a:pt x="437" y="640"/>
                    <a:pt x="438" y="639"/>
                    <a:pt x="437" y="639"/>
                  </a:cubicBezTo>
                  <a:close/>
                  <a:moveTo>
                    <a:pt x="399" y="648"/>
                  </a:moveTo>
                  <a:lnTo>
                    <a:pt x="399" y="648"/>
                  </a:lnTo>
                  <a:cubicBezTo>
                    <a:pt x="398" y="649"/>
                    <a:pt x="396" y="649"/>
                    <a:pt x="395" y="650"/>
                  </a:cubicBezTo>
                  <a:lnTo>
                    <a:pt x="395" y="650"/>
                  </a:lnTo>
                  <a:cubicBezTo>
                    <a:pt x="395" y="650"/>
                    <a:pt x="395" y="650"/>
                    <a:pt x="395" y="650"/>
                  </a:cubicBezTo>
                  <a:lnTo>
                    <a:pt x="395" y="650"/>
                  </a:lnTo>
                  <a:cubicBezTo>
                    <a:pt x="395" y="650"/>
                    <a:pt x="394" y="650"/>
                    <a:pt x="392" y="651"/>
                  </a:cubicBezTo>
                  <a:cubicBezTo>
                    <a:pt x="393" y="650"/>
                    <a:pt x="394" y="650"/>
                    <a:pt x="395" y="650"/>
                  </a:cubicBezTo>
                  <a:lnTo>
                    <a:pt x="395" y="650"/>
                  </a:lnTo>
                  <a:cubicBezTo>
                    <a:pt x="393" y="651"/>
                    <a:pt x="392" y="652"/>
                    <a:pt x="391" y="652"/>
                  </a:cubicBezTo>
                  <a:lnTo>
                    <a:pt x="391" y="652"/>
                  </a:lnTo>
                  <a:cubicBezTo>
                    <a:pt x="394" y="651"/>
                    <a:pt x="396" y="650"/>
                    <a:pt x="399" y="648"/>
                  </a:cubicBezTo>
                  <a:close/>
                  <a:moveTo>
                    <a:pt x="392" y="651"/>
                  </a:moveTo>
                  <a:lnTo>
                    <a:pt x="387" y="654"/>
                  </a:lnTo>
                  <a:lnTo>
                    <a:pt x="387" y="654"/>
                  </a:lnTo>
                  <a:cubicBezTo>
                    <a:pt x="388" y="653"/>
                    <a:pt x="389" y="653"/>
                    <a:pt x="390" y="653"/>
                  </a:cubicBezTo>
                  <a:lnTo>
                    <a:pt x="390" y="653"/>
                  </a:lnTo>
                  <a:cubicBezTo>
                    <a:pt x="390" y="653"/>
                    <a:pt x="390" y="653"/>
                    <a:pt x="390" y="653"/>
                  </a:cubicBezTo>
                  <a:cubicBezTo>
                    <a:pt x="390" y="653"/>
                    <a:pt x="390" y="653"/>
                    <a:pt x="391" y="652"/>
                  </a:cubicBezTo>
                  <a:lnTo>
                    <a:pt x="391" y="652"/>
                  </a:lnTo>
                  <a:cubicBezTo>
                    <a:pt x="391" y="652"/>
                    <a:pt x="390" y="653"/>
                    <a:pt x="390" y="653"/>
                  </a:cubicBezTo>
                  <a:lnTo>
                    <a:pt x="390" y="653"/>
                  </a:lnTo>
                  <a:cubicBezTo>
                    <a:pt x="390" y="652"/>
                    <a:pt x="391" y="652"/>
                    <a:pt x="392" y="651"/>
                  </a:cubicBezTo>
                  <a:close/>
                  <a:moveTo>
                    <a:pt x="435" y="641"/>
                  </a:moveTo>
                  <a:cubicBezTo>
                    <a:pt x="430" y="644"/>
                    <a:pt x="418" y="650"/>
                    <a:pt x="406" y="655"/>
                  </a:cubicBezTo>
                  <a:lnTo>
                    <a:pt x="406" y="655"/>
                  </a:lnTo>
                  <a:cubicBezTo>
                    <a:pt x="420" y="651"/>
                    <a:pt x="426" y="650"/>
                    <a:pt x="435" y="641"/>
                  </a:cubicBezTo>
                  <a:close/>
                  <a:moveTo>
                    <a:pt x="459" y="628"/>
                  </a:moveTo>
                  <a:cubicBezTo>
                    <a:pt x="458" y="628"/>
                    <a:pt x="455" y="629"/>
                    <a:pt x="451" y="630"/>
                  </a:cubicBezTo>
                  <a:lnTo>
                    <a:pt x="451" y="630"/>
                  </a:lnTo>
                  <a:cubicBezTo>
                    <a:pt x="452" y="629"/>
                    <a:pt x="453" y="629"/>
                    <a:pt x="454" y="628"/>
                  </a:cubicBezTo>
                  <a:lnTo>
                    <a:pt x="454" y="628"/>
                  </a:lnTo>
                  <a:cubicBezTo>
                    <a:pt x="450" y="630"/>
                    <a:pt x="447" y="631"/>
                    <a:pt x="444" y="632"/>
                  </a:cubicBezTo>
                  <a:lnTo>
                    <a:pt x="444" y="632"/>
                  </a:lnTo>
                  <a:cubicBezTo>
                    <a:pt x="443" y="632"/>
                    <a:pt x="443" y="632"/>
                    <a:pt x="442" y="633"/>
                  </a:cubicBezTo>
                  <a:lnTo>
                    <a:pt x="442" y="633"/>
                  </a:lnTo>
                  <a:cubicBezTo>
                    <a:pt x="441" y="632"/>
                    <a:pt x="440" y="632"/>
                    <a:pt x="439" y="632"/>
                  </a:cubicBezTo>
                  <a:cubicBezTo>
                    <a:pt x="436" y="632"/>
                    <a:pt x="431" y="633"/>
                    <a:pt x="426" y="634"/>
                  </a:cubicBezTo>
                  <a:lnTo>
                    <a:pt x="437" y="634"/>
                  </a:lnTo>
                  <a:cubicBezTo>
                    <a:pt x="430" y="635"/>
                    <a:pt x="424" y="636"/>
                    <a:pt x="420" y="636"/>
                  </a:cubicBezTo>
                  <a:cubicBezTo>
                    <a:pt x="418" y="636"/>
                    <a:pt x="418" y="636"/>
                    <a:pt x="418" y="635"/>
                  </a:cubicBezTo>
                  <a:lnTo>
                    <a:pt x="418" y="635"/>
                  </a:lnTo>
                  <a:cubicBezTo>
                    <a:pt x="417" y="635"/>
                    <a:pt x="416" y="635"/>
                    <a:pt x="416" y="635"/>
                  </a:cubicBezTo>
                  <a:cubicBezTo>
                    <a:pt x="414" y="635"/>
                    <a:pt x="413" y="635"/>
                    <a:pt x="415" y="634"/>
                  </a:cubicBezTo>
                  <a:lnTo>
                    <a:pt x="415" y="634"/>
                  </a:lnTo>
                  <a:cubicBezTo>
                    <a:pt x="414" y="634"/>
                    <a:pt x="403" y="639"/>
                    <a:pt x="398" y="639"/>
                  </a:cubicBezTo>
                  <a:cubicBezTo>
                    <a:pt x="387" y="639"/>
                    <a:pt x="392" y="639"/>
                    <a:pt x="398" y="634"/>
                  </a:cubicBezTo>
                  <a:lnTo>
                    <a:pt x="392" y="634"/>
                  </a:lnTo>
                  <a:cubicBezTo>
                    <a:pt x="370" y="639"/>
                    <a:pt x="392" y="639"/>
                    <a:pt x="370" y="645"/>
                  </a:cubicBezTo>
                  <a:lnTo>
                    <a:pt x="387" y="645"/>
                  </a:lnTo>
                  <a:cubicBezTo>
                    <a:pt x="384" y="645"/>
                    <a:pt x="382" y="645"/>
                    <a:pt x="380" y="646"/>
                  </a:cubicBezTo>
                  <a:lnTo>
                    <a:pt x="380" y="646"/>
                  </a:lnTo>
                  <a:cubicBezTo>
                    <a:pt x="380" y="646"/>
                    <a:pt x="381" y="645"/>
                    <a:pt x="381" y="645"/>
                  </a:cubicBezTo>
                  <a:lnTo>
                    <a:pt x="381" y="645"/>
                  </a:lnTo>
                  <a:cubicBezTo>
                    <a:pt x="380" y="646"/>
                    <a:pt x="379" y="646"/>
                    <a:pt x="378" y="647"/>
                  </a:cubicBezTo>
                  <a:lnTo>
                    <a:pt x="378" y="647"/>
                  </a:lnTo>
                  <a:cubicBezTo>
                    <a:pt x="378" y="646"/>
                    <a:pt x="379" y="646"/>
                    <a:pt x="380" y="646"/>
                  </a:cubicBezTo>
                  <a:lnTo>
                    <a:pt x="380" y="646"/>
                  </a:lnTo>
                  <a:cubicBezTo>
                    <a:pt x="375" y="651"/>
                    <a:pt x="375" y="651"/>
                    <a:pt x="370" y="656"/>
                  </a:cubicBezTo>
                  <a:cubicBezTo>
                    <a:pt x="370" y="656"/>
                    <a:pt x="393" y="650"/>
                    <a:pt x="396" y="649"/>
                  </a:cubicBezTo>
                  <a:lnTo>
                    <a:pt x="396" y="649"/>
                  </a:lnTo>
                  <a:cubicBezTo>
                    <a:pt x="396" y="649"/>
                    <a:pt x="395" y="649"/>
                    <a:pt x="395" y="650"/>
                  </a:cubicBezTo>
                  <a:lnTo>
                    <a:pt x="395" y="650"/>
                  </a:lnTo>
                  <a:cubicBezTo>
                    <a:pt x="396" y="649"/>
                    <a:pt x="396" y="649"/>
                    <a:pt x="396" y="649"/>
                  </a:cubicBezTo>
                  <a:lnTo>
                    <a:pt x="396" y="649"/>
                  </a:lnTo>
                  <a:cubicBezTo>
                    <a:pt x="396" y="649"/>
                    <a:pt x="396" y="649"/>
                    <a:pt x="396" y="649"/>
                  </a:cubicBezTo>
                  <a:lnTo>
                    <a:pt x="396" y="649"/>
                  </a:lnTo>
                  <a:cubicBezTo>
                    <a:pt x="398" y="648"/>
                    <a:pt x="400" y="646"/>
                    <a:pt x="403" y="645"/>
                  </a:cubicBezTo>
                  <a:lnTo>
                    <a:pt x="403" y="645"/>
                  </a:lnTo>
                  <a:cubicBezTo>
                    <a:pt x="402" y="646"/>
                    <a:pt x="401" y="647"/>
                    <a:pt x="399" y="648"/>
                  </a:cubicBezTo>
                  <a:lnTo>
                    <a:pt x="399" y="648"/>
                  </a:lnTo>
                  <a:cubicBezTo>
                    <a:pt x="403" y="647"/>
                    <a:pt x="406" y="646"/>
                    <a:pt x="409" y="645"/>
                  </a:cubicBezTo>
                  <a:lnTo>
                    <a:pt x="415" y="645"/>
                  </a:lnTo>
                  <a:cubicBezTo>
                    <a:pt x="415" y="639"/>
                    <a:pt x="415" y="639"/>
                    <a:pt x="415" y="639"/>
                  </a:cubicBezTo>
                  <a:cubicBezTo>
                    <a:pt x="418" y="639"/>
                    <a:pt x="421" y="639"/>
                    <a:pt x="429" y="637"/>
                  </a:cubicBezTo>
                  <a:lnTo>
                    <a:pt x="429" y="637"/>
                  </a:lnTo>
                  <a:cubicBezTo>
                    <a:pt x="427" y="638"/>
                    <a:pt x="425" y="639"/>
                    <a:pt x="425" y="639"/>
                  </a:cubicBezTo>
                  <a:lnTo>
                    <a:pt x="425" y="639"/>
                  </a:lnTo>
                  <a:cubicBezTo>
                    <a:pt x="430" y="638"/>
                    <a:pt x="436" y="636"/>
                    <a:pt x="442" y="634"/>
                  </a:cubicBezTo>
                  <a:lnTo>
                    <a:pt x="439" y="634"/>
                  </a:lnTo>
                  <a:cubicBezTo>
                    <a:pt x="435" y="635"/>
                    <a:pt x="432" y="636"/>
                    <a:pt x="429" y="637"/>
                  </a:cubicBezTo>
                  <a:lnTo>
                    <a:pt x="429" y="637"/>
                  </a:lnTo>
                  <a:cubicBezTo>
                    <a:pt x="432" y="636"/>
                    <a:pt x="435" y="635"/>
                    <a:pt x="438" y="634"/>
                  </a:cubicBezTo>
                  <a:lnTo>
                    <a:pt x="439" y="634"/>
                  </a:lnTo>
                  <a:cubicBezTo>
                    <a:pt x="440" y="634"/>
                    <a:pt x="441" y="633"/>
                    <a:pt x="442" y="633"/>
                  </a:cubicBezTo>
                  <a:lnTo>
                    <a:pt x="442" y="633"/>
                  </a:lnTo>
                  <a:cubicBezTo>
                    <a:pt x="441" y="633"/>
                    <a:pt x="441" y="633"/>
                    <a:pt x="440" y="633"/>
                  </a:cubicBezTo>
                  <a:lnTo>
                    <a:pt x="440" y="633"/>
                  </a:lnTo>
                  <a:cubicBezTo>
                    <a:pt x="441" y="633"/>
                    <a:pt x="441" y="633"/>
                    <a:pt x="442" y="633"/>
                  </a:cubicBezTo>
                  <a:lnTo>
                    <a:pt x="442" y="633"/>
                  </a:lnTo>
                  <a:cubicBezTo>
                    <a:pt x="442" y="633"/>
                    <a:pt x="442" y="633"/>
                    <a:pt x="442" y="633"/>
                  </a:cubicBezTo>
                  <a:lnTo>
                    <a:pt x="442" y="633"/>
                  </a:lnTo>
                  <a:cubicBezTo>
                    <a:pt x="442" y="633"/>
                    <a:pt x="442" y="633"/>
                    <a:pt x="442" y="633"/>
                  </a:cubicBezTo>
                  <a:lnTo>
                    <a:pt x="442" y="633"/>
                  </a:lnTo>
                  <a:cubicBezTo>
                    <a:pt x="442" y="633"/>
                    <a:pt x="442" y="633"/>
                    <a:pt x="442" y="633"/>
                  </a:cubicBezTo>
                  <a:lnTo>
                    <a:pt x="442" y="633"/>
                  </a:lnTo>
                  <a:cubicBezTo>
                    <a:pt x="442" y="633"/>
                    <a:pt x="442" y="633"/>
                    <a:pt x="442" y="634"/>
                  </a:cubicBezTo>
                  <a:lnTo>
                    <a:pt x="442" y="634"/>
                  </a:lnTo>
                  <a:cubicBezTo>
                    <a:pt x="445" y="633"/>
                    <a:pt x="446" y="632"/>
                    <a:pt x="448" y="631"/>
                  </a:cubicBezTo>
                  <a:lnTo>
                    <a:pt x="448" y="631"/>
                  </a:lnTo>
                  <a:cubicBezTo>
                    <a:pt x="452" y="630"/>
                    <a:pt x="456" y="629"/>
                    <a:pt x="459" y="628"/>
                  </a:cubicBezTo>
                  <a:close/>
                  <a:moveTo>
                    <a:pt x="470" y="631"/>
                  </a:moveTo>
                  <a:lnTo>
                    <a:pt x="470" y="631"/>
                  </a:lnTo>
                  <a:cubicBezTo>
                    <a:pt x="469" y="638"/>
                    <a:pt x="465" y="647"/>
                    <a:pt x="465" y="656"/>
                  </a:cubicBezTo>
                  <a:lnTo>
                    <a:pt x="459" y="656"/>
                  </a:lnTo>
                  <a:cubicBezTo>
                    <a:pt x="459" y="651"/>
                    <a:pt x="459" y="645"/>
                    <a:pt x="459" y="645"/>
                  </a:cubicBezTo>
                  <a:cubicBezTo>
                    <a:pt x="465" y="639"/>
                    <a:pt x="465" y="639"/>
                    <a:pt x="465" y="639"/>
                  </a:cubicBezTo>
                  <a:cubicBezTo>
                    <a:pt x="467" y="634"/>
                    <a:pt x="469" y="633"/>
                    <a:pt x="470" y="631"/>
                  </a:cubicBezTo>
                  <a:close/>
                  <a:moveTo>
                    <a:pt x="476" y="1150"/>
                  </a:moveTo>
                  <a:lnTo>
                    <a:pt x="476" y="1150"/>
                  </a:lnTo>
                  <a:cubicBezTo>
                    <a:pt x="467" y="1153"/>
                    <a:pt x="458" y="1161"/>
                    <a:pt x="454" y="1166"/>
                  </a:cubicBezTo>
                  <a:lnTo>
                    <a:pt x="459" y="1166"/>
                  </a:lnTo>
                  <a:cubicBezTo>
                    <a:pt x="471" y="1160"/>
                    <a:pt x="471" y="1160"/>
                    <a:pt x="482" y="1155"/>
                  </a:cubicBezTo>
                  <a:cubicBezTo>
                    <a:pt x="482" y="1155"/>
                    <a:pt x="477" y="1155"/>
                    <a:pt x="476" y="1150"/>
                  </a:cubicBezTo>
                  <a:close/>
                  <a:moveTo>
                    <a:pt x="556" y="1193"/>
                  </a:moveTo>
                  <a:cubicBezTo>
                    <a:pt x="555" y="1194"/>
                    <a:pt x="555" y="1194"/>
                    <a:pt x="555" y="1194"/>
                  </a:cubicBezTo>
                  <a:cubicBezTo>
                    <a:pt x="555" y="1194"/>
                    <a:pt x="556" y="1194"/>
                    <a:pt x="556" y="1193"/>
                  </a:cubicBezTo>
                  <a:close/>
                  <a:moveTo>
                    <a:pt x="228" y="1198"/>
                  </a:moveTo>
                  <a:cubicBezTo>
                    <a:pt x="225" y="1198"/>
                    <a:pt x="224" y="1203"/>
                    <a:pt x="222" y="1203"/>
                  </a:cubicBezTo>
                  <a:cubicBezTo>
                    <a:pt x="221" y="1203"/>
                    <a:pt x="220" y="1202"/>
                    <a:pt x="218" y="1199"/>
                  </a:cubicBezTo>
                  <a:lnTo>
                    <a:pt x="218" y="1199"/>
                  </a:lnTo>
                  <a:cubicBezTo>
                    <a:pt x="218" y="1204"/>
                    <a:pt x="223" y="1205"/>
                    <a:pt x="227" y="1205"/>
                  </a:cubicBezTo>
                  <a:lnTo>
                    <a:pt x="227" y="1205"/>
                  </a:lnTo>
                  <a:cubicBezTo>
                    <a:pt x="226" y="1203"/>
                    <a:pt x="226" y="1201"/>
                    <a:pt x="230" y="1199"/>
                  </a:cubicBezTo>
                  <a:cubicBezTo>
                    <a:pt x="229" y="1199"/>
                    <a:pt x="228" y="1198"/>
                    <a:pt x="228" y="1198"/>
                  </a:cubicBezTo>
                  <a:close/>
                  <a:moveTo>
                    <a:pt x="134" y="1205"/>
                  </a:moveTo>
                  <a:cubicBezTo>
                    <a:pt x="134" y="1205"/>
                    <a:pt x="134" y="1205"/>
                    <a:pt x="134" y="1205"/>
                  </a:cubicBezTo>
                  <a:lnTo>
                    <a:pt x="134" y="1205"/>
                  </a:lnTo>
                  <a:close/>
                  <a:moveTo>
                    <a:pt x="227" y="1205"/>
                  </a:moveTo>
                  <a:cubicBezTo>
                    <a:pt x="228" y="1206"/>
                    <a:pt x="229" y="1206"/>
                    <a:pt x="229" y="1207"/>
                  </a:cubicBezTo>
                  <a:lnTo>
                    <a:pt x="229" y="1207"/>
                  </a:lnTo>
                  <a:cubicBezTo>
                    <a:pt x="230" y="1206"/>
                    <a:pt x="230" y="1206"/>
                    <a:pt x="230" y="1205"/>
                  </a:cubicBezTo>
                  <a:cubicBezTo>
                    <a:pt x="229" y="1205"/>
                    <a:pt x="228" y="1205"/>
                    <a:pt x="227" y="1205"/>
                  </a:cubicBezTo>
                  <a:close/>
                  <a:moveTo>
                    <a:pt x="118" y="1211"/>
                  </a:moveTo>
                  <a:cubicBezTo>
                    <a:pt x="120" y="1215"/>
                    <a:pt x="123" y="1216"/>
                    <a:pt x="126" y="1216"/>
                  </a:cubicBezTo>
                  <a:cubicBezTo>
                    <a:pt x="129" y="1216"/>
                    <a:pt x="132" y="1215"/>
                    <a:pt x="136" y="1215"/>
                  </a:cubicBezTo>
                  <a:cubicBezTo>
                    <a:pt x="137" y="1215"/>
                    <a:pt x="139" y="1215"/>
                    <a:pt x="140" y="1216"/>
                  </a:cubicBezTo>
                  <a:cubicBezTo>
                    <a:pt x="140" y="1224"/>
                    <a:pt x="137" y="1226"/>
                    <a:pt x="133" y="1226"/>
                  </a:cubicBezTo>
                  <a:cubicBezTo>
                    <a:pt x="127" y="1226"/>
                    <a:pt x="118" y="1221"/>
                    <a:pt x="111" y="1221"/>
                  </a:cubicBezTo>
                  <a:cubicBezTo>
                    <a:pt x="111" y="1221"/>
                    <a:pt x="110" y="1221"/>
                    <a:pt x="110" y="1221"/>
                  </a:cubicBezTo>
                  <a:lnTo>
                    <a:pt x="110" y="1221"/>
                  </a:lnTo>
                  <a:cubicBezTo>
                    <a:pt x="114" y="1220"/>
                    <a:pt x="118" y="1217"/>
                    <a:pt x="118" y="1211"/>
                  </a:cubicBezTo>
                  <a:close/>
                  <a:moveTo>
                    <a:pt x="185" y="1239"/>
                  </a:moveTo>
                  <a:cubicBezTo>
                    <a:pt x="185" y="1244"/>
                    <a:pt x="188" y="1245"/>
                    <a:pt x="192" y="1245"/>
                  </a:cubicBezTo>
                  <a:cubicBezTo>
                    <a:pt x="194" y="1245"/>
                    <a:pt x="198" y="1245"/>
                    <a:pt x="201" y="1244"/>
                  </a:cubicBezTo>
                  <a:lnTo>
                    <a:pt x="201" y="1244"/>
                  </a:lnTo>
                  <a:lnTo>
                    <a:pt x="202" y="1244"/>
                  </a:lnTo>
                  <a:cubicBezTo>
                    <a:pt x="202" y="1244"/>
                    <a:pt x="202" y="1244"/>
                    <a:pt x="202" y="1244"/>
                  </a:cubicBezTo>
                  <a:lnTo>
                    <a:pt x="202" y="1244"/>
                  </a:lnTo>
                  <a:cubicBezTo>
                    <a:pt x="201" y="1244"/>
                    <a:pt x="201" y="1244"/>
                    <a:pt x="201" y="1244"/>
                  </a:cubicBezTo>
                  <a:lnTo>
                    <a:pt x="201" y="1244"/>
                  </a:lnTo>
                  <a:lnTo>
                    <a:pt x="185" y="1239"/>
                  </a:lnTo>
                  <a:close/>
                  <a:moveTo>
                    <a:pt x="294" y="0"/>
                  </a:moveTo>
                  <a:cubicBezTo>
                    <a:pt x="288" y="0"/>
                    <a:pt x="273" y="13"/>
                    <a:pt x="270" y="13"/>
                  </a:cubicBezTo>
                  <a:cubicBezTo>
                    <a:pt x="269" y="13"/>
                    <a:pt x="269" y="13"/>
                    <a:pt x="269" y="12"/>
                  </a:cubicBezTo>
                  <a:lnTo>
                    <a:pt x="269" y="12"/>
                  </a:lnTo>
                  <a:cubicBezTo>
                    <a:pt x="269" y="18"/>
                    <a:pt x="275" y="18"/>
                    <a:pt x="280" y="18"/>
                  </a:cubicBezTo>
                  <a:cubicBezTo>
                    <a:pt x="276" y="22"/>
                    <a:pt x="271" y="23"/>
                    <a:pt x="266" y="23"/>
                  </a:cubicBezTo>
                  <a:cubicBezTo>
                    <a:pt x="260" y="23"/>
                    <a:pt x="253" y="22"/>
                    <a:pt x="247" y="22"/>
                  </a:cubicBezTo>
                  <a:cubicBezTo>
                    <a:pt x="243" y="22"/>
                    <a:pt x="239" y="22"/>
                    <a:pt x="235" y="23"/>
                  </a:cubicBezTo>
                  <a:cubicBezTo>
                    <a:pt x="241" y="23"/>
                    <a:pt x="252" y="29"/>
                    <a:pt x="252" y="35"/>
                  </a:cubicBezTo>
                  <a:cubicBezTo>
                    <a:pt x="230" y="35"/>
                    <a:pt x="224" y="46"/>
                    <a:pt x="218" y="57"/>
                  </a:cubicBezTo>
                  <a:cubicBezTo>
                    <a:pt x="202" y="51"/>
                    <a:pt x="224" y="40"/>
                    <a:pt x="224" y="29"/>
                  </a:cubicBezTo>
                  <a:cubicBezTo>
                    <a:pt x="218" y="23"/>
                    <a:pt x="213" y="18"/>
                    <a:pt x="218" y="12"/>
                  </a:cubicBezTo>
                  <a:cubicBezTo>
                    <a:pt x="202" y="12"/>
                    <a:pt x="190" y="23"/>
                    <a:pt x="179" y="29"/>
                  </a:cubicBezTo>
                  <a:cubicBezTo>
                    <a:pt x="162" y="35"/>
                    <a:pt x="146" y="51"/>
                    <a:pt x="129" y="51"/>
                  </a:cubicBezTo>
                  <a:lnTo>
                    <a:pt x="140" y="51"/>
                  </a:lnTo>
                  <a:cubicBezTo>
                    <a:pt x="140" y="57"/>
                    <a:pt x="129" y="57"/>
                    <a:pt x="129" y="68"/>
                  </a:cubicBezTo>
                  <a:cubicBezTo>
                    <a:pt x="125" y="65"/>
                    <a:pt x="119" y="63"/>
                    <a:pt x="117" y="61"/>
                  </a:cubicBezTo>
                  <a:lnTo>
                    <a:pt x="117" y="61"/>
                  </a:lnTo>
                  <a:cubicBezTo>
                    <a:pt x="112" y="77"/>
                    <a:pt x="85" y="92"/>
                    <a:pt x="90" y="107"/>
                  </a:cubicBezTo>
                  <a:cubicBezTo>
                    <a:pt x="84" y="107"/>
                    <a:pt x="78" y="96"/>
                    <a:pt x="78" y="96"/>
                  </a:cubicBezTo>
                  <a:cubicBezTo>
                    <a:pt x="90" y="91"/>
                    <a:pt x="95" y="91"/>
                    <a:pt x="95" y="79"/>
                  </a:cubicBezTo>
                  <a:lnTo>
                    <a:pt x="95" y="79"/>
                  </a:lnTo>
                  <a:cubicBezTo>
                    <a:pt x="90" y="85"/>
                    <a:pt x="78" y="85"/>
                    <a:pt x="78" y="85"/>
                  </a:cubicBezTo>
                  <a:cubicBezTo>
                    <a:pt x="78" y="96"/>
                    <a:pt x="62" y="113"/>
                    <a:pt x="67" y="124"/>
                  </a:cubicBezTo>
                  <a:cubicBezTo>
                    <a:pt x="64" y="127"/>
                    <a:pt x="60" y="128"/>
                    <a:pt x="56" y="128"/>
                  </a:cubicBezTo>
                  <a:cubicBezTo>
                    <a:pt x="52" y="128"/>
                    <a:pt x="48" y="127"/>
                    <a:pt x="45" y="124"/>
                  </a:cubicBezTo>
                  <a:lnTo>
                    <a:pt x="45" y="124"/>
                  </a:lnTo>
                  <a:cubicBezTo>
                    <a:pt x="34" y="147"/>
                    <a:pt x="78" y="130"/>
                    <a:pt x="56" y="152"/>
                  </a:cubicBezTo>
                  <a:cubicBezTo>
                    <a:pt x="54" y="153"/>
                    <a:pt x="53" y="153"/>
                    <a:pt x="52" y="153"/>
                  </a:cubicBezTo>
                  <a:cubicBezTo>
                    <a:pt x="45" y="153"/>
                    <a:pt x="50" y="143"/>
                    <a:pt x="46" y="143"/>
                  </a:cubicBezTo>
                  <a:lnTo>
                    <a:pt x="46" y="143"/>
                  </a:lnTo>
                  <a:cubicBezTo>
                    <a:pt x="45" y="143"/>
                    <a:pt x="43" y="144"/>
                    <a:pt x="39" y="147"/>
                  </a:cubicBezTo>
                  <a:lnTo>
                    <a:pt x="45" y="147"/>
                  </a:lnTo>
                  <a:cubicBezTo>
                    <a:pt x="17" y="147"/>
                    <a:pt x="50" y="163"/>
                    <a:pt x="39" y="175"/>
                  </a:cubicBezTo>
                  <a:cubicBezTo>
                    <a:pt x="31" y="171"/>
                    <a:pt x="35" y="167"/>
                    <a:pt x="33" y="167"/>
                  </a:cubicBezTo>
                  <a:lnTo>
                    <a:pt x="33" y="167"/>
                  </a:lnTo>
                  <a:cubicBezTo>
                    <a:pt x="33" y="167"/>
                    <a:pt x="31" y="167"/>
                    <a:pt x="28" y="169"/>
                  </a:cubicBezTo>
                  <a:cubicBezTo>
                    <a:pt x="22" y="180"/>
                    <a:pt x="34" y="197"/>
                    <a:pt x="28" y="208"/>
                  </a:cubicBezTo>
                  <a:lnTo>
                    <a:pt x="22" y="203"/>
                  </a:lnTo>
                  <a:cubicBezTo>
                    <a:pt x="17" y="214"/>
                    <a:pt x="11" y="231"/>
                    <a:pt x="11" y="236"/>
                  </a:cubicBezTo>
                  <a:cubicBezTo>
                    <a:pt x="0" y="253"/>
                    <a:pt x="11" y="242"/>
                    <a:pt x="6" y="259"/>
                  </a:cubicBezTo>
                  <a:lnTo>
                    <a:pt x="11" y="264"/>
                  </a:lnTo>
                  <a:cubicBezTo>
                    <a:pt x="17" y="253"/>
                    <a:pt x="22" y="242"/>
                    <a:pt x="17" y="231"/>
                  </a:cubicBezTo>
                  <a:lnTo>
                    <a:pt x="17" y="231"/>
                  </a:lnTo>
                  <a:cubicBezTo>
                    <a:pt x="18" y="234"/>
                    <a:pt x="20" y="235"/>
                    <a:pt x="22" y="235"/>
                  </a:cubicBezTo>
                  <a:cubicBezTo>
                    <a:pt x="27" y="235"/>
                    <a:pt x="33" y="229"/>
                    <a:pt x="40" y="229"/>
                  </a:cubicBezTo>
                  <a:cubicBezTo>
                    <a:pt x="42" y="229"/>
                    <a:pt x="43" y="230"/>
                    <a:pt x="45" y="231"/>
                  </a:cubicBezTo>
                  <a:lnTo>
                    <a:pt x="39" y="225"/>
                  </a:lnTo>
                  <a:cubicBezTo>
                    <a:pt x="62" y="214"/>
                    <a:pt x="73" y="191"/>
                    <a:pt x="95" y="180"/>
                  </a:cubicBezTo>
                  <a:cubicBezTo>
                    <a:pt x="95" y="163"/>
                    <a:pt x="118" y="163"/>
                    <a:pt x="123" y="152"/>
                  </a:cubicBezTo>
                  <a:cubicBezTo>
                    <a:pt x="112" y="135"/>
                    <a:pt x="123" y="147"/>
                    <a:pt x="134" y="135"/>
                  </a:cubicBezTo>
                  <a:lnTo>
                    <a:pt x="134" y="135"/>
                  </a:lnTo>
                  <a:cubicBezTo>
                    <a:pt x="131" y="139"/>
                    <a:pt x="135" y="143"/>
                    <a:pt x="138" y="143"/>
                  </a:cubicBezTo>
                  <a:cubicBezTo>
                    <a:pt x="139" y="143"/>
                    <a:pt x="140" y="143"/>
                    <a:pt x="140" y="141"/>
                  </a:cubicBezTo>
                  <a:cubicBezTo>
                    <a:pt x="140" y="141"/>
                    <a:pt x="146" y="135"/>
                    <a:pt x="146" y="135"/>
                  </a:cubicBezTo>
                  <a:cubicBezTo>
                    <a:pt x="148" y="135"/>
                    <a:pt x="154" y="137"/>
                    <a:pt x="160" y="137"/>
                  </a:cubicBezTo>
                  <a:cubicBezTo>
                    <a:pt x="165" y="137"/>
                    <a:pt x="171" y="135"/>
                    <a:pt x="174" y="130"/>
                  </a:cubicBezTo>
                  <a:cubicBezTo>
                    <a:pt x="179" y="130"/>
                    <a:pt x="174" y="130"/>
                    <a:pt x="174" y="135"/>
                  </a:cubicBezTo>
                  <a:cubicBezTo>
                    <a:pt x="175" y="136"/>
                    <a:pt x="175" y="137"/>
                    <a:pt x="176" y="137"/>
                  </a:cubicBezTo>
                  <a:cubicBezTo>
                    <a:pt x="177" y="137"/>
                    <a:pt x="175" y="130"/>
                    <a:pt x="179" y="130"/>
                  </a:cubicBezTo>
                  <a:cubicBezTo>
                    <a:pt x="179" y="130"/>
                    <a:pt x="179" y="135"/>
                    <a:pt x="179" y="135"/>
                  </a:cubicBezTo>
                  <a:cubicBezTo>
                    <a:pt x="190" y="130"/>
                    <a:pt x="202" y="130"/>
                    <a:pt x="213" y="130"/>
                  </a:cubicBezTo>
                  <a:cubicBezTo>
                    <a:pt x="210" y="121"/>
                    <a:pt x="213" y="120"/>
                    <a:pt x="216" y="120"/>
                  </a:cubicBezTo>
                  <a:cubicBezTo>
                    <a:pt x="218" y="120"/>
                    <a:pt x="220" y="120"/>
                    <a:pt x="222" y="120"/>
                  </a:cubicBezTo>
                  <a:cubicBezTo>
                    <a:pt x="223" y="120"/>
                    <a:pt x="224" y="120"/>
                    <a:pt x="224" y="119"/>
                  </a:cubicBezTo>
                  <a:cubicBezTo>
                    <a:pt x="224" y="119"/>
                    <a:pt x="235" y="119"/>
                    <a:pt x="235" y="124"/>
                  </a:cubicBezTo>
                  <a:lnTo>
                    <a:pt x="241" y="113"/>
                  </a:lnTo>
                  <a:cubicBezTo>
                    <a:pt x="244" y="110"/>
                    <a:pt x="246" y="109"/>
                    <a:pt x="248" y="109"/>
                  </a:cubicBezTo>
                  <a:cubicBezTo>
                    <a:pt x="252" y="109"/>
                    <a:pt x="254" y="114"/>
                    <a:pt x="259" y="114"/>
                  </a:cubicBezTo>
                  <a:cubicBezTo>
                    <a:pt x="260" y="114"/>
                    <a:pt x="262" y="114"/>
                    <a:pt x="263" y="113"/>
                  </a:cubicBezTo>
                  <a:lnTo>
                    <a:pt x="258" y="113"/>
                  </a:lnTo>
                  <a:cubicBezTo>
                    <a:pt x="259" y="112"/>
                    <a:pt x="260" y="111"/>
                    <a:pt x="262" y="111"/>
                  </a:cubicBezTo>
                  <a:cubicBezTo>
                    <a:pt x="269" y="111"/>
                    <a:pt x="281" y="120"/>
                    <a:pt x="286" y="124"/>
                  </a:cubicBezTo>
                  <a:cubicBezTo>
                    <a:pt x="289" y="123"/>
                    <a:pt x="293" y="123"/>
                    <a:pt x="297" y="123"/>
                  </a:cubicBezTo>
                  <a:cubicBezTo>
                    <a:pt x="320" y="123"/>
                    <a:pt x="338" y="138"/>
                    <a:pt x="353" y="152"/>
                  </a:cubicBezTo>
                  <a:cubicBezTo>
                    <a:pt x="364" y="169"/>
                    <a:pt x="375" y="191"/>
                    <a:pt x="392" y="214"/>
                  </a:cubicBezTo>
                  <a:cubicBezTo>
                    <a:pt x="398" y="214"/>
                    <a:pt x="398" y="208"/>
                    <a:pt x="403" y="203"/>
                  </a:cubicBezTo>
                  <a:cubicBezTo>
                    <a:pt x="409" y="208"/>
                    <a:pt x="409" y="208"/>
                    <a:pt x="415" y="214"/>
                  </a:cubicBezTo>
                  <a:cubicBezTo>
                    <a:pt x="415" y="211"/>
                    <a:pt x="413" y="211"/>
                    <a:pt x="412" y="211"/>
                  </a:cubicBezTo>
                  <a:cubicBezTo>
                    <a:pt x="412" y="211"/>
                    <a:pt x="412" y="211"/>
                    <a:pt x="415" y="208"/>
                  </a:cubicBezTo>
                  <a:lnTo>
                    <a:pt x="409" y="203"/>
                  </a:lnTo>
                  <a:cubicBezTo>
                    <a:pt x="409" y="203"/>
                    <a:pt x="403" y="203"/>
                    <a:pt x="398" y="197"/>
                  </a:cubicBezTo>
                  <a:cubicBezTo>
                    <a:pt x="403" y="197"/>
                    <a:pt x="408" y="196"/>
                    <a:pt x="410" y="196"/>
                  </a:cubicBezTo>
                  <a:cubicBezTo>
                    <a:pt x="413" y="196"/>
                    <a:pt x="415" y="197"/>
                    <a:pt x="415" y="203"/>
                  </a:cubicBezTo>
                  <a:cubicBezTo>
                    <a:pt x="415" y="205"/>
                    <a:pt x="416" y="205"/>
                    <a:pt x="417" y="205"/>
                  </a:cubicBezTo>
                  <a:cubicBezTo>
                    <a:pt x="419" y="205"/>
                    <a:pt x="420" y="205"/>
                    <a:pt x="420" y="208"/>
                  </a:cubicBezTo>
                  <a:cubicBezTo>
                    <a:pt x="420" y="214"/>
                    <a:pt x="426" y="214"/>
                    <a:pt x="420" y="214"/>
                  </a:cubicBezTo>
                  <a:lnTo>
                    <a:pt x="426" y="236"/>
                  </a:lnTo>
                  <a:cubicBezTo>
                    <a:pt x="437" y="236"/>
                    <a:pt x="431" y="253"/>
                    <a:pt x="431" y="259"/>
                  </a:cubicBezTo>
                  <a:cubicBezTo>
                    <a:pt x="426" y="259"/>
                    <a:pt x="426" y="247"/>
                    <a:pt x="415" y="247"/>
                  </a:cubicBezTo>
                  <a:lnTo>
                    <a:pt x="409" y="253"/>
                  </a:lnTo>
                  <a:lnTo>
                    <a:pt x="420" y="253"/>
                  </a:lnTo>
                  <a:cubicBezTo>
                    <a:pt x="420" y="253"/>
                    <a:pt x="420" y="259"/>
                    <a:pt x="420" y="259"/>
                  </a:cubicBezTo>
                  <a:cubicBezTo>
                    <a:pt x="420" y="259"/>
                    <a:pt x="426" y="259"/>
                    <a:pt x="426" y="264"/>
                  </a:cubicBezTo>
                  <a:lnTo>
                    <a:pt x="420" y="264"/>
                  </a:lnTo>
                  <a:lnTo>
                    <a:pt x="426" y="270"/>
                  </a:lnTo>
                  <a:cubicBezTo>
                    <a:pt x="415" y="270"/>
                    <a:pt x="426" y="275"/>
                    <a:pt x="415" y="275"/>
                  </a:cubicBezTo>
                  <a:cubicBezTo>
                    <a:pt x="420" y="298"/>
                    <a:pt x="437" y="298"/>
                    <a:pt x="426" y="320"/>
                  </a:cubicBezTo>
                  <a:cubicBezTo>
                    <a:pt x="427" y="319"/>
                    <a:pt x="429" y="318"/>
                    <a:pt x="432" y="318"/>
                  </a:cubicBezTo>
                  <a:cubicBezTo>
                    <a:pt x="437" y="318"/>
                    <a:pt x="443" y="322"/>
                    <a:pt x="443" y="326"/>
                  </a:cubicBezTo>
                  <a:cubicBezTo>
                    <a:pt x="437" y="331"/>
                    <a:pt x="437" y="331"/>
                    <a:pt x="431" y="331"/>
                  </a:cubicBezTo>
                  <a:lnTo>
                    <a:pt x="437" y="337"/>
                  </a:lnTo>
                  <a:cubicBezTo>
                    <a:pt x="426" y="348"/>
                    <a:pt x="437" y="354"/>
                    <a:pt x="431" y="371"/>
                  </a:cubicBezTo>
                  <a:lnTo>
                    <a:pt x="426" y="365"/>
                  </a:lnTo>
                  <a:lnTo>
                    <a:pt x="426" y="365"/>
                  </a:lnTo>
                  <a:cubicBezTo>
                    <a:pt x="431" y="371"/>
                    <a:pt x="431" y="376"/>
                    <a:pt x="431" y="382"/>
                  </a:cubicBezTo>
                  <a:lnTo>
                    <a:pt x="426" y="382"/>
                  </a:lnTo>
                  <a:cubicBezTo>
                    <a:pt x="415" y="387"/>
                    <a:pt x="437" y="393"/>
                    <a:pt x="431" y="399"/>
                  </a:cubicBezTo>
                  <a:cubicBezTo>
                    <a:pt x="443" y="399"/>
                    <a:pt x="448" y="393"/>
                    <a:pt x="454" y="393"/>
                  </a:cubicBezTo>
                  <a:lnTo>
                    <a:pt x="454" y="393"/>
                  </a:lnTo>
                  <a:cubicBezTo>
                    <a:pt x="449" y="398"/>
                    <a:pt x="445" y="406"/>
                    <a:pt x="446" y="406"/>
                  </a:cubicBezTo>
                  <a:cubicBezTo>
                    <a:pt x="446" y="406"/>
                    <a:pt x="447" y="405"/>
                    <a:pt x="448" y="404"/>
                  </a:cubicBezTo>
                  <a:lnTo>
                    <a:pt x="448" y="404"/>
                  </a:lnTo>
                  <a:cubicBezTo>
                    <a:pt x="448" y="415"/>
                    <a:pt x="448" y="415"/>
                    <a:pt x="443" y="415"/>
                  </a:cubicBezTo>
                  <a:lnTo>
                    <a:pt x="448" y="421"/>
                  </a:lnTo>
                  <a:cubicBezTo>
                    <a:pt x="448" y="423"/>
                    <a:pt x="447" y="423"/>
                    <a:pt x="446" y="423"/>
                  </a:cubicBezTo>
                  <a:cubicBezTo>
                    <a:pt x="442" y="423"/>
                    <a:pt x="435" y="419"/>
                    <a:pt x="431" y="415"/>
                  </a:cubicBezTo>
                  <a:lnTo>
                    <a:pt x="431" y="415"/>
                  </a:lnTo>
                  <a:cubicBezTo>
                    <a:pt x="443" y="427"/>
                    <a:pt x="431" y="432"/>
                    <a:pt x="431" y="438"/>
                  </a:cubicBezTo>
                  <a:lnTo>
                    <a:pt x="426" y="432"/>
                  </a:lnTo>
                  <a:lnTo>
                    <a:pt x="420" y="443"/>
                  </a:lnTo>
                  <a:cubicBezTo>
                    <a:pt x="426" y="449"/>
                    <a:pt x="420" y="460"/>
                    <a:pt x="415" y="466"/>
                  </a:cubicBezTo>
                  <a:lnTo>
                    <a:pt x="409" y="455"/>
                  </a:lnTo>
                  <a:cubicBezTo>
                    <a:pt x="398" y="460"/>
                    <a:pt x="409" y="460"/>
                    <a:pt x="409" y="460"/>
                  </a:cubicBezTo>
                  <a:cubicBezTo>
                    <a:pt x="415" y="471"/>
                    <a:pt x="403" y="471"/>
                    <a:pt x="398" y="471"/>
                  </a:cubicBezTo>
                  <a:cubicBezTo>
                    <a:pt x="398" y="494"/>
                    <a:pt x="370" y="488"/>
                    <a:pt x="375" y="511"/>
                  </a:cubicBezTo>
                  <a:lnTo>
                    <a:pt x="370" y="505"/>
                  </a:lnTo>
                  <a:cubicBezTo>
                    <a:pt x="370" y="516"/>
                    <a:pt x="364" y="522"/>
                    <a:pt x="353" y="533"/>
                  </a:cubicBezTo>
                  <a:cubicBezTo>
                    <a:pt x="342" y="550"/>
                    <a:pt x="325" y="561"/>
                    <a:pt x="325" y="578"/>
                  </a:cubicBezTo>
                  <a:cubicBezTo>
                    <a:pt x="291" y="589"/>
                    <a:pt x="286" y="600"/>
                    <a:pt x="291" y="606"/>
                  </a:cubicBezTo>
                  <a:cubicBezTo>
                    <a:pt x="291" y="611"/>
                    <a:pt x="297" y="611"/>
                    <a:pt x="252" y="628"/>
                  </a:cubicBezTo>
                  <a:lnTo>
                    <a:pt x="258" y="628"/>
                  </a:lnTo>
                  <a:lnTo>
                    <a:pt x="252" y="634"/>
                  </a:lnTo>
                  <a:cubicBezTo>
                    <a:pt x="252" y="684"/>
                    <a:pt x="246" y="701"/>
                    <a:pt x="241" y="707"/>
                  </a:cubicBezTo>
                  <a:cubicBezTo>
                    <a:pt x="246" y="712"/>
                    <a:pt x="252" y="723"/>
                    <a:pt x="269" y="735"/>
                  </a:cubicBezTo>
                  <a:lnTo>
                    <a:pt x="263" y="740"/>
                  </a:lnTo>
                  <a:cubicBezTo>
                    <a:pt x="263" y="751"/>
                    <a:pt x="269" y="763"/>
                    <a:pt x="274" y="774"/>
                  </a:cubicBezTo>
                  <a:cubicBezTo>
                    <a:pt x="318" y="770"/>
                    <a:pt x="359" y="766"/>
                    <a:pt x="395" y="766"/>
                  </a:cubicBezTo>
                  <a:cubicBezTo>
                    <a:pt x="410" y="766"/>
                    <a:pt x="424" y="767"/>
                    <a:pt x="437" y="768"/>
                  </a:cubicBezTo>
                  <a:cubicBezTo>
                    <a:pt x="465" y="768"/>
                    <a:pt x="465" y="774"/>
                    <a:pt x="476" y="774"/>
                  </a:cubicBezTo>
                  <a:cubicBezTo>
                    <a:pt x="487" y="774"/>
                    <a:pt x="493" y="779"/>
                    <a:pt x="504" y="779"/>
                  </a:cubicBezTo>
                  <a:cubicBezTo>
                    <a:pt x="538" y="791"/>
                    <a:pt x="560" y="813"/>
                    <a:pt x="577" y="841"/>
                  </a:cubicBezTo>
                  <a:cubicBezTo>
                    <a:pt x="579" y="843"/>
                    <a:pt x="581" y="844"/>
                    <a:pt x="583" y="844"/>
                  </a:cubicBezTo>
                  <a:cubicBezTo>
                    <a:pt x="587" y="844"/>
                    <a:pt x="592" y="841"/>
                    <a:pt x="599" y="841"/>
                  </a:cubicBezTo>
                  <a:cubicBezTo>
                    <a:pt x="599" y="847"/>
                    <a:pt x="599" y="852"/>
                    <a:pt x="594" y="852"/>
                  </a:cubicBezTo>
                  <a:cubicBezTo>
                    <a:pt x="594" y="850"/>
                    <a:pt x="593" y="850"/>
                    <a:pt x="592" y="850"/>
                  </a:cubicBezTo>
                  <a:cubicBezTo>
                    <a:pt x="590" y="850"/>
                    <a:pt x="586" y="852"/>
                    <a:pt x="583" y="852"/>
                  </a:cubicBezTo>
                  <a:cubicBezTo>
                    <a:pt x="588" y="858"/>
                    <a:pt x="583" y="875"/>
                    <a:pt x="594" y="880"/>
                  </a:cubicBezTo>
                  <a:lnTo>
                    <a:pt x="599" y="869"/>
                  </a:lnTo>
                  <a:cubicBezTo>
                    <a:pt x="605" y="875"/>
                    <a:pt x="599" y="880"/>
                    <a:pt x="599" y="880"/>
                  </a:cubicBezTo>
                  <a:cubicBezTo>
                    <a:pt x="599" y="880"/>
                    <a:pt x="588" y="886"/>
                    <a:pt x="588" y="886"/>
                  </a:cubicBezTo>
                  <a:cubicBezTo>
                    <a:pt x="605" y="897"/>
                    <a:pt x="583" y="897"/>
                    <a:pt x="588" y="908"/>
                  </a:cubicBezTo>
                  <a:cubicBezTo>
                    <a:pt x="605" y="914"/>
                    <a:pt x="616" y="936"/>
                    <a:pt x="622" y="953"/>
                  </a:cubicBezTo>
                  <a:cubicBezTo>
                    <a:pt x="622" y="953"/>
                    <a:pt x="622" y="953"/>
                    <a:pt x="622" y="959"/>
                  </a:cubicBezTo>
                  <a:cubicBezTo>
                    <a:pt x="622" y="947"/>
                    <a:pt x="611" y="953"/>
                    <a:pt x="611" y="942"/>
                  </a:cubicBezTo>
                  <a:cubicBezTo>
                    <a:pt x="605" y="953"/>
                    <a:pt x="611" y="964"/>
                    <a:pt x="605" y="970"/>
                  </a:cubicBezTo>
                  <a:cubicBezTo>
                    <a:pt x="611" y="970"/>
                    <a:pt x="611" y="970"/>
                    <a:pt x="616" y="975"/>
                  </a:cubicBezTo>
                  <a:cubicBezTo>
                    <a:pt x="611" y="981"/>
                    <a:pt x="599" y="981"/>
                    <a:pt x="599" y="987"/>
                  </a:cubicBezTo>
                  <a:lnTo>
                    <a:pt x="599" y="975"/>
                  </a:lnTo>
                  <a:cubicBezTo>
                    <a:pt x="588" y="981"/>
                    <a:pt x="594" y="987"/>
                    <a:pt x="594" y="992"/>
                  </a:cubicBezTo>
                  <a:cubicBezTo>
                    <a:pt x="590" y="992"/>
                    <a:pt x="586" y="995"/>
                    <a:pt x="583" y="995"/>
                  </a:cubicBezTo>
                  <a:cubicBezTo>
                    <a:pt x="581" y="995"/>
                    <a:pt x="579" y="994"/>
                    <a:pt x="577" y="992"/>
                  </a:cubicBezTo>
                  <a:lnTo>
                    <a:pt x="577" y="992"/>
                  </a:lnTo>
                  <a:cubicBezTo>
                    <a:pt x="583" y="1003"/>
                    <a:pt x="577" y="1003"/>
                    <a:pt x="577" y="1015"/>
                  </a:cubicBezTo>
                  <a:cubicBezTo>
                    <a:pt x="579" y="1014"/>
                    <a:pt x="580" y="1014"/>
                    <a:pt x="581" y="1014"/>
                  </a:cubicBezTo>
                  <a:cubicBezTo>
                    <a:pt x="587" y="1014"/>
                    <a:pt x="583" y="1026"/>
                    <a:pt x="588" y="1026"/>
                  </a:cubicBezTo>
                  <a:lnTo>
                    <a:pt x="594" y="1015"/>
                  </a:lnTo>
                  <a:lnTo>
                    <a:pt x="594" y="1015"/>
                  </a:lnTo>
                  <a:cubicBezTo>
                    <a:pt x="591" y="1017"/>
                    <a:pt x="590" y="1018"/>
                    <a:pt x="589" y="1018"/>
                  </a:cubicBezTo>
                  <a:cubicBezTo>
                    <a:pt x="587" y="1018"/>
                    <a:pt x="591" y="1008"/>
                    <a:pt x="583" y="1003"/>
                  </a:cubicBezTo>
                  <a:cubicBezTo>
                    <a:pt x="583" y="1003"/>
                    <a:pt x="584" y="1003"/>
                    <a:pt x="584" y="1003"/>
                  </a:cubicBezTo>
                  <a:cubicBezTo>
                    <a:pt x="588" y="1003"/>
                    <a:pt x="592" y="1012"/>
                    <a:pt x="596" y="1012"/>
                  </a:cubicBezTo>
                  <a:cubicBezTo>
                    <a:pt x="597" y="1012"/>
                    <a:pt x="598" y="1011"/>
                    <a:pt x="599" y="1009"/>
                  </a:cubicBezTo>
                  <a:lnTo>
                    <a:pt x="599" y="1009"/>
                  </a:lnTo>
                  <a:cubicBezTo>
                    <a:pt x="594" y="1026"/>
                    <a:pt x="594" y="1026"/>
                    <a:pt x="588" y="1048"/>
                  </a:cubicBezTo>
                  <a:cubicBezTo>
                    <a:pt x="590" y="1045"/>
                    <a:pt x="591" y="1043"/>
                    <a:pt x="592" y="1043"/>
                  </a:cubicBezTo>
                  <a:cubicBezTo>
                    <a:pt x="594" y="1043"/>
                    <a:pt x="596" y="1048"/>
                    <a:pt x="599" y="1048"/>
                  </a:cubicBezTo>
                  <a:cubicBezTo>
                    <a:pt x="597" y="1052"/>
                    <a:pt x="596" y="1053"/>
                    <a:pt x="595" y="1053"/>
                  </a:cubicBezTo>
                  <a:cubicBezTo>
                    <a:pt x="593" y="1053"/>
                    <a:pt x="592" y="1048"/>
                    <a:pt x="588" y="1048"/>
                  </a:cubicBezTo>
                  <a:cubicBezTo>
                    <a:pt x="583" y="1054"/>
                    <a:pt x="577" y="1054"/>
                    <a:pt x="583" y="1065"/>
                  </a:cubicBezTo>
                  <a:cubicBezTo>
                    <a:pt x="583" y="1065"/>
                    <a:pt x="583" y="1065"/>
                    <a:pt x="583" y="1065"/>
                  </a:cubicBezTo>
                  <a:lnTo>
                    <a:pt x="583" y="1065"/>
                  </a:lnTo>
                  <a:cubicBezTo>
                    <a:pt x="588" y="1071"/>
                    <a:pt x="577" y="1071"/>
                    <a:pt x="577" y="1076"/>
                  </a:cubicBezTo>
                  <a:lnTo>
                    <a:pt x="571" y="1076"/>
                  </a:lnTo>
                  <a:lnTo>
                    <a:pt x="571" y="1082"/>
                  </a:lnTo>
                  <a:cubicBezTo>
                    <a:pt x="570" y="1083"/>
                    <a:pt x="568" y="1083"/>
                    <a:pt x="567" y="1083"/>
                  </a:cubicBezTo>
                  <a:cubicBezTo>
                    <a:pt x="561" y="1083"/>
                    <a:pt x="560" y="1075"/>
                    <a:pt x="557" y="1075"/>
                  </a:cubicBezTo>
                  <a:lnTo>
                    <a:pt x="557" y="1075"/>
                  </a:lnTo>
                  <a:cubicBezTo>
                    <a:pt x="567" y="1071"/>
                    <a:pt x="572" y="1070"/>
                    <a:pt x="583" y="1065"/>
                  </a:cubicBezTo>
                  <a:lnTo>
                    <a:pt x="583" y="1065"/>
                  </a:lnTo>
                  <a:cubicBezTo>
                    <a:pt x="580" y="1066"/>
                    <a:pt x="579" y="1067"/>
                    <a:pt x="578" y="1067"/>
                  </a:cubicBezTo>
                  <a:cubicBezTo>
                    <a:pt x="573" y="1067"/>
                    <a:pt x="575" y="1059"/>
                    <a:pt x="566" y="1059"/>
                  </a:cubicBezTo>
                  <a:cubicBezTo>
                    <a:pt x="566" y="1054"/>
                    <a:pt x="594" y="1037"/>
                    <a:pt x="571" y="1026"/>
                  </a:cubicBezTo>
                  <a:cubicBezTo>
                    <a:pt x="571" y="1026"/>
                    <a:pt x="566" y="1015"/>
                    <a:pt x="571" y="1009"/>
                  </a:cubicBezTo>
                  <a:lnTo>
                    <a:pt x="571" y="1009"/>
                  </a:lnTo>
                  <a:cubicBezTo>
                    <a:pt x="566" y="1009"/>
                    <a:pt x="555" y="1015"/>
                    <a:pt x="555" y="1026"/>
                  </a:cubicBezTo>
                  <a:lnTo>
                    <a:pt x="566" y="1031"/>
                  </a:lnTo>
                  <a:cubicBezTo>
                    <a:pt x="560" y="1037"/>
                    <a:pt x="571" y="1043"/>
                    <a:pt x="566" y="1048"/>
                  </a:cubicBezTo>
                  <a:cubicBezTo>
                    <a:pt x="566" y="1045"/>
                    <a:pt x="564" y="1044"/>
                    <a:pt x="562" y="1044"/>
                  </a:cubicBezTo>
                  <a:cubicBezTo>
                    <a:pt x="560" y="1044"/>
                    <a:pt x="557" y="1045"/>
                    <a:pt x="555" y="1048"/>
                  </a:cubicBezTo>
                  <a:lnTo>
                    <a:pt x="560" y="1048"/>
                  </a:lnTo>
                  <a:cubicBezTo>
                    <a:pt x="555" y="1054"/>
                    <a:pt x="560" y="1065"/>
                    <a:pt x="555" y="1076"/>
                  </a:cubicBezTo>
                  <a:cubicBezTo>
                    <a:pt x="543" y="1076"/>
                    <a:pt x="549" y="1087"/>
                    <a:pt x="543" y="1087"/>
                  </a:cubicBezTo>
                  <a:cubicBezTo>
                    <a:pt x="543" y="1087"/>
                    <a:pt x="543" y="1093"/>
                    <a:pt x="543" y="1093"/>
                  </a:cubicBezTo>
                  <a:cubicBezTo>
                    <a:pt x="538" y="1098"/>
                    <a:pt x="534" y="1103"/>
                    <a:pt x="536" y="1108"/>
                  </a:cubicBezTo>
                  <a:lnTo>
                    <a:pt x="536" y="1108"/>
                  </a:lnTo>
                  <a:cubicBezTo>
                    <a:pt x="534" y="1108"/>
                    <a:pt x="532" y="1112"/>
                    <a:pt x="532" y="1115"/>
                  </a:cubicBezTo>
                  <a:cubicBezTo>
                    <a:pt x="532" y="1120"/>
                    <a:pt x="532" y="1128"/>
                    <a:pt x="526" y="1128"/>
                  </a:cubicBezTo>
                  <a:cubicBezTo>
                    <a:pt x="525" y="1128"/>
                    <a:pt x="523" y="1128"/>
                    <a:pt x="521" y="1127"/>
                  </a:cubicBezTo>
                  <a:cubicBezTo>
                    <a:pt x="518" y="1129"/>
                    <a:pt x="514" y="1131"/>
                    <a:pt x="510" y="1131"/>
                  </a:cubicBezTo>
                  <a:cubicBezTo>
                    <a:pt x="507" y="1131"/>
                    <a:pt x="504" y="1129"/>
                    <a:pt x="504" y="1127"/>
                  </a:cubicBezTo>
                  <a:lnTo>
                    <a:pt x="493" y="1132"/>
                  </a:lnTo>
                  <a:lnTo>
                    <a:pt x="487" y="1127"/>
                  </a:lnTo>
                  <a:cubicBezTo>
                    <a:pt x="482" y="1132"/>
                    <a:pt x="482" y="1138"/>
                    <a:pt x="482" y="1149"/>
                  </a:cubicBezTo>
                  <a:cubicBezTo>
                    <a:pt x="481" y="1149"/>
                    <a:pt x="481" y="1149"/>
                    <a:pt x="480" y="1149"/>
                  </a:cubicBezTo>
                  <a:lnTo>
                    <a:pt x="480" y="1149"/>
                  </a:lnTo>
                  <a:cubicBezTo>
                    <a:pt x="479" y="1149"/>
                    <a:pt x="477" y="1149"/>
                    <a:pt x="476" y="1149"/>
                  </a:cubicBezTo>
                  <a:cubicBezTo>
                    <a:pt x="476" y="1149"/>
                    <a:pt x="476" y="1150"/>
                    <a:pt x="476" y="1150"/>
                  </a:cubicBezTo>
                  <a:lnTo>
                    <a:pt x="476" y="1150"/>
                  </a:lnTo>
                  <a:cubicBezTo>
                    <a:pt x="477" y="1150"/>
                    <a:pt x="479" y="1149"/>
                    <a:pt x="480" y="1149"/>
                  </a:cubicBezTo>
                  <a:lnTo>
                    <a:pt x="480" y="1149"/>
                  </a:lnTo>
                  <a:cubicBezTo>
                    <a:pt x="484" y="1149"/>
                    <a:pt x="487" y="1150"/>
                    <a:pt x="487" y="1155"/>
                  </a:cubicBezTo>
                  <a:cubicBezTo>
                    <a:pt x="493" y="1166"/>
                    <a:pt x="459" y="1160"/>
                    <a:pt x="465" y="1166"/>
                  </a:cubicBezTo>
                  <a:cubicBezTo>
                    <a:pt x="463" y="1168"/>
                    <a:pt x="462" y="1168"/>
                    <a:pt x="461" y="1168"/>
                  </a:cubicBezTo>
                  <a:cubicBezTo>
                    <a:pt x="459" y="1168"/>
                    <a:pt x="459" y="1166"/>
                    <a:pt x="459" y="1166"/>
                  </a:cubicBezTo>
                  <a:cubicBezTo>
                    <a:pt x="448" y="1171"/>
                    <a:pt x="454" y="1177"/>
                    <a:pt x="443" y="1177"/>
                  </a:cubicBezTo>
                  <a:cubicBezTo>
                    <a:pt x="440" y="1174"/>
                    <a:pt x="438" y="1173"/>
                    <a:pt x="436" y="1173"/>
                  </a:cubicBezTo>
                  <a:cubicBezTo>
                    <a:pt x="431" y="1173"/>
                    <a:pt x="429" y="1180"/>
                    <a:pt x="423" y="1182"/>
                  </a:cubicBezTo>
                  <a:lnTo>
                    <a:pt x="423" y="1182"/>
                  </a:lnTo>
                  <a:cubicBezTo>
                    <a:pt x="419" y="1181"/>
                    <a:pt x="413" y="1175"/>
                    <a:pt x="410" y="1175"/>
                  </a:cubicBezTo>
                  <a:cubicBezTo>
                    <a:pt x="409" y="1175"/>
                    <a:pt x="409" y="1176"/>
                    <a:pt x="409" y="1177"/>
                  </a:cubicBezTo>
                  <a:cubicBezTo>
                    <a:pt x="409" y="1177"/>
                    <a:pt x="403" y="1177"/>
                    <a:pt x="403" y="1183"/>
                  </a:cubicBezTo>
                  <a:cubicBezTo>
                    <a:pt x="403" y="1183"/>
                    <a:pt x="403" y="1188"/>
                    <a:pt x="403" y="1188"/>
                  </a:cubicBezTo>
                  <a:lnTo>
                    <a:pt x="381" y="1188"/>
                  </a:lnTo>
                  <a:lnTo>
                    <a:pt x="381" y="1194"/>
                  </a:lnTo>
                  <a:cubicBezTo>
                    <a:pt x="375" y="1194"/>
                    <a:pt x="375" y="1194"/>
                    <a:pt x="381" y="1188"/>
                  </a:cubicBezTo>
                  <a:lnTo>
                    <a:pt x="375" y="1188"/>
                  </a:lnTo>
                  <a:cubicBezTo>
                    <a:pt x="371" y="1185"/>
                    <a:pt x="367" y="1184"/>
                    <a:pt x="364" y="1184"/>
                  </a:cubicBezTo>
                  <a:cubicBezTo>
                    <a:pt x="357" y="1184"/>
                    <a:pt x="351" y="1189"/>
                    <a:pt x="343" y="1189"/>
                  </a:cubicBezTo>
                  <a:cubicBezTo>
                    <a:pt x="341" y="1189"/>
                    <a:pt x="339" y="1189"/>
                    <a:pt x="336" y="1188"/>
                  </a:cubicBezTo>
                  <a:lnTo>
                    <a:pt x="336" y="1188"/>
                  </a:lnTo>
                  <a:cubicBezTo>
                    <a:pt x="331" y="1194"/>
                    <a:pt x="336" y="1194"/>
                    <a:pt x="342" y="1199"/>
                  </a:cubicBezTo>
                  <a:cubicBezTo>
                    <a:pt x="336" y="1205"/>
                    <a:pt x="331" y="1211"/>
                    <a:pt x="325" y="1216"/>
                  </a:cubicBezTo>
                  <a:cubicBezTo>
                    <a:pt x="314" y="1205"/>
                    <a:pt x="291" y="1199"/>
                    <a:pt x="297" y="1188"/>
                  </a:cubicBezTo>
                  <a:lnTo>
                    <a:pt x="297" y="1188"/>
                  </a:lnTo>
                  <a:cubicBezTo>
                    <a:pt x="280" y="1188"/>
                    <a:pt x="297" y="1194"/>
                    <a:pt x="291" y="1199"/>
                  </a:cubicBezTo>
                  <a:cubicBezTo>
                    <a:pt x="297" y="1199"/>
                    <a:pt x="297" y="1205"/>
                    <a:pt x="303" y="1211"/>
                  </a:cubicBezTo>
                  <a:cubicBezTo>
                    <a:pt x="303" y="1216"/>
                    <a:pt x="291" y="1216"/>
                    <a:pt x="286" y="1216"/>
                  </a:cubicBezTo>
                  <a:lnTo>
                    <a:pt x="291" y="1205"/>
                  </a:lnTo>
                  <a:lnTo>
                    <a:pt x="291" y="1205"/>
                  </a:lnTo>
                  <a:cubicBezTo>
                    <a:pt x="274" y="1211"/>
                    <a:pt x="280" y="1227"/>
                    <a:pt x="274" y="1239"/>
                  </a:cubicBezTo>
                  <a:cubicBezTo>
                    <a:pt x="263" y="1233"/>
                    <a:pt x="269" y="1222"/>
                    <a:pt x="263" y="1216"/>
                  </a:cubicBezTo>
                  <a:lnTo>
                    <a:pt x="252" y="1216"/>
                  </a:lnTo>
                  <a:lnTo>
                    <a:pt x="252" y="1211"/>
                  </a:lnTo>
                  <a:cubicBezTo>
                    <a:pt x="246" y="1211"/>
                    <a:pt x="246" y="1216"/>
                    <a:pt x="235" y="1216"/>
                  </a:cubicBezTo>
                  <a:cubicBezTo>
                    <a:pt x="238" y="1213"/>
                    <a:pt x="233" y="1210"/>
                    <a:pt x="229" y="1207"/>
                  </a:cubicBezTo>
                  <a:lnTo>
                    <a:pt x="229" y="1207"/>
                  </a:lnTo>
                  <a:cubicBezTo>
                    <a:pt x="227" y="1216"/>
                    <a:pt x="213" y="1211"/>
                    <a:pt x="207" y="1216"/>
                  </a:cubicBezTo>
                  <a:cubicBezTo>
                    <a:pt x="207" y="1211"/>
                    <a:pt x="213" y="1205"/>
                    <a:pt x="207" y="1205"/>
                  </a:cubicBezTo>
                  <a:cubicBezTo>
                    <a:pt x="204" y="1205"/>
                    <a:pt x="202" y="1208"/>
                    <a:pt x="200" y="1208"/>
                  </a:cubicBezTo>
                  <a:cubicBezTo>
                    <a:pt x="199" y="1208"/>
                    <a:pt x="198" y="1207"/>
                    <a:pt x="196" y="1205"/>
                  </a:cubicBezTo>
                  <a:cubicBezTo>
                    <a:pt x="196" y="1207"/>
                    <a:pt x="195" y="1208"/>
                    <a:pt x="193" y="1208"/>
                  </a:cubicBezTo>
                  <a:cubicBezTo>
                    <a:pt x="189" y="1208"/>
                    <a:pt x="183" y="1205"/>
                    <a:pt x="179" y="1205"/>
                  </a:cubicBezTo>
                  <a:lnTo>
                    <a:pt x="179" y="1205"/>
                  </a:lnTo>
                  <a:cubicBezTo>
                    <a:pt x="185" y="1205"/>
                    <a:pt x="190" y="1211"/>
                    <a:pt x="190" y="1216"/>
                  </a:cubicBezTo>
                  <a:cubicBezTo>
                    <a:pt x="185" y="1222"/>
                    <a:pt x="179" y="1222"/>
                    <a:pt x="174" y="1222"/>
                  </a:cubicBezTo>
                  <a:lnTo>
                    <a:pt x="179" y="1222"/>
                  </a:lnTo>
                  <a:cubicBezTo>
                    <a:pt x="176" y="1225"/>
                    <a:pt x="174" y="1226"/>
                    <a:pt x="173" y="1226"/>
                  </a:cubicBezTo>
                  <a:cubicBezTo>
                    <a:pt x="167" y="1226"/>
                    <a:pt x="165" y="1216"/>
                    <a:pt x="157" y="1216"/>
                  </a:cubicBezTo>
                  <a:cubicBezTo>
                    <a:pt x="162" y="1216"/>
                    <a:pt x="162" y="1216"/>
                    <a:pt x="168" y="1211"/>
                  </a:cubicBezTo>
                  <a:lnTo>
                    <a:pt x="168" y="1211"/>
                  </a:lnTo>
                  <a:cubicBezTo>
                    <a:pt x="162" y="1211"/>
                    <a:pt x="151" y="1216"/>
                    <a:pt x="146" y="1216"/>
                  </a:cubicBezTo>
                  <a:lnTo>
                    <a:pt x="134" y="1205"/>
                  </a:lnTo>
                  <a:cubicBezTo>
                    <a:pt x="134" y="1208"/>
                    <a:pt x="133" y="1208"/>
                    <a:pt x="131" y="1208"/>
                  </a:cubicBezTo>
                  <a:cubicBezTo>
                    <a:pt x="129" y="1208"/>
                    <a:pt x="126" y="1208"/>
                    <a:pt x="123" y="1211"/>
                  </a:cubicBezTo>
                  <a:cubicBezTo>
                    <a:pt x="118" y="1205"/>
                    <a:pt x="134" y="1205"/>
                    <a:pt x="140" y="1199"/>
                  </a:cubicBezTo>
                  <a:cubicBezTo>
                    <a:pt x="138" y="1199"/>
                    <a:pt x="135" y="1198"/>
                    <a:pt x="134" y="1198"/>
                  </a:cubicBezTo>
                  <a:cubicBezTo>
                    <a:pt x="126" y="1198"/>
                    <a:pt x="123" y="1203"/>
                    <a:pt x="119" y="1203"/>
                  </a:cubicBezTo>
                  <a:cubicBezTo>
                    <a:pt x="117" y="1203"/>
                    <a:pt x="115" y="1202"/>
                    <a:pt x="112" y="1199"/>
                  </a:cubicBezTo>
                  <a:lnTo>
                    <a:pt x="118" y="1188"/>
                  </a:lnTo>
                  <a:lnTo>
                    <a:pt x="118" y="1188"/>
                  </a:lnTo>
                  <a:cubicBezTo>
                    <a:pt x="114" y="1188"/>
                    <a:pt x="110" y="1191"/>
                    <a:pt x="108" y="1191"/>
                  </a:cubicBezTo>
                  <a:cubicBezTo>
                    <a:pt x="107" y="1191"/>
                    <a:pt x="106" y="1190"/>
                    <a:pt x="106" y="1188"/>
                  </a:cubicBezTo>
                  <a:lnTo>
                    <a:pt x="106" y="1188"/>
                  </a:lnTo>
                  <a:cubicBezTo>
                    <a:pt x="106" y="1191"/>
                    <a:pt x="106" y="1191"/>
                    <a:pt x="107" y="1191"/>
                  </a:cubicBezTo>
                  <a:cubicBezTo>
                    <a:pt x="108" y="1191"/>
                    <a:pt x="109" y="1191"/>
                    <a:pt x="112" y="1194"/>
                  </a:cubicBezTo>
                  <a:cubicBezTo>
                    <a:pt x="106" y="1205"/>
                    <a:pt x="90" y="1199"/>
                    <a:pt x="84" y="1216"/>
                  </a:cubicBezTo>
                  <a:lnTo>
                    <a:pt x="95" y="1216"/>
                  </a:lnTo>
                  <a:cubicBezTo>
                    <a:pt x="86" y="1216"/>
                    <a:pt x="77" y="1223"/>
                    <a:pt x="71" y="1223"/>
                  </a:cubicBezTo>
                  <a:cubicBezTo>
                    <a:pt x="70" y="1223"/>
                    <a:pt x="68" y="1223"/>
                    <a:pt x="67" y="1222"/>
                  </a:cubicBezTo>
                  <a:cubicBezTo>
                    <a:pt x="62" y="1216"/>
                    <a:pt x="73" y="1211"/>
                    <a:pt x="78" y="1205"/>
                  </a:cubicBezTo>
                  <a:lnTo>
                    <a:pt x="78" y="1205"/>
                  </a:lnTo>
                  <a:cubicBezTo>
                    <a:pt x="67" y="1205"/>
                    <a:pt x="67" y="1222"/>
                    <a:pt x="56" y="1222"/>
                  </a:cubicBezTo>
                  <a:cubicBezTo>
                    <a:pt x="62" y="1222"/>
                    <a:pt x="62" y="1227"/>
                    <a:pt x="56" y="1233"/>
                  </a:cubicBezTo>
                  <a:cubicBezTo>
                    <a:pt x="60" y="1233"/>
                    <a:pt x="66" y="1236"/>
                    <a:pt x="70" y="1236"/>
                  </a:cubicBezTo>
                  <a:cubicBezTo>
                    <a:pt x="72" y="1236"/>
                    <a:pt x="73" y="1235"/>
                    <a:pt x="73" y="1233"/>
                  </a:cubicBezTo>
                  <a:lnTo>
                    <a:pt x="73" y="1227"/>
                  </a:lnTo>
                  <a:cubicBezTo>
                    <a:pt x="73" y="1227"/>
                    <a:pt x="78" y="1227"/>
                    <a:pt x="78" y="1222"/>
                  </a:cubicBezTo>
                  <a:cubicBezTo>
                    <a:pt x="84" y="1222"/>
                    <a:pt x="78" y="1233"/>
                    <a:pt x="84" y="1233"/>
                  </a:cubicBezTo>
                  <a:cubicBezTo>
                    <a:pt x="85" y="1234"/>
                    <a:pt x="86" y="1234"/>
                    <a:pt x="87" y="1234"/>
                  </a:cubicBezTo>
                  <a:cubicBezTo>
                    <a:pt x="92" y="1234"/>
                    <a:pt x="88" y="1221"/>
                    <a:pt x="96" y="1221"/>
                  </a:cubicBezTo>
                  <a:cubicBezTo>
                    <a:pt x="97" y="1221"/>
                    <a:pt x="99" y="1221"/>
                    <a:pt x="101" y="1222"/>
                  </a:cubicBezTo>
                  <a:cubicBezTo>
                    <a:pt x="103" y="1222"/>
                    <a:pt x="105" y="1222"/>
                    <a:pt x="107" y="1222"/>
                  </a:cubicBezTo>
                  <a:lnTo>
                    <a:pt x="107" y="1222"/>
                  </a:lnTo>
                  <a:cubicBezTo>
                    <a:pt x="107" y="1222"/>
                    <a:pt x="107" y="1222"/>
                    <a:pt x="106" y="1222"/>
                  </a:cubicBezTo>
                  <a:cubicBezTo>
                    <a:pt x="118" y="1227"/>
                    <a:pt x="106" y="1233"/>
                    <a:pt x="101" y="1239"/>
                  </a:cubicBezTo>
                  <a:lnTo>
                    <a:pt x="123" y="1233"/>
                  </a:lnTo>
                  <a:cubicBezTo>
                    <a:pt x="123" y="1233"/>
                    <a:pt x="126" y="1243"/>
                    <a:pt x="130" y="1243"/>
                  </a:cubicBezTo>
                  <a:cubicBezTo>
                    <a:pt x="132" y="1243"/>
                    <a:pt x="133" y="1241"/>
                    <a:pt x="134" y="1239"/>
                  </a:cubicBezTo>
                  <a:cubicBezTo>
                    <a:pt x="139" y="1239"/>
                    <a:pt x="140" y="1231"/>
                    <a:pt x="143" y="1231"/>
                  </a:cubicBezTo>
                  <a:cubicBezTo>
                    <a:pt x="144" y="1231"/>
                    <a:pt x="145" y="1232"/>
                    <a:pt x="146" y="1233"/>
                  </a:cubicBezTo>
                  <a:cubicBezTo>
                    <a:pt x="146" y="1233"/>
                    <a:pt x="146" y="1239"/>
                    <a:pt x="146" y="1239"/>
                  </a:cubicBezTo>
                  <a:cubicBezTo>
                    <a:pt x="147" y="1240"/>
                    <a:pt x="148" y="1240"/>
                    <a:pt x="148" y="1240"/>
                  </a:cubicBezTo>
                  <a:cubicBezTo>
                    <a:pt x="152" y="1240"/>
                    <a:pt x="152" y="1233"/>
                    <a:pt x="157" y="1233"/>
                  </a:cubicBezTo>
                  <a:lnTo>
                    <a:pt x="157" y="1233"/>
                  </a:lnTo>
                  <a:cubicBezTo>
                    <a:pt x="162" y="1239"/>
                    <a:pt x="151" y="1244"/>
                    <a:pt x="157" y="1244"/>
                  </a:cubicBezTo>
                  <a:cubicBezTo>
                    <a:pt x="159" y="1243"/>
                    <a:pt x="161" y="1243"/>
                    <a:pt x="162" y="1243"/>
                  </a:cubicBezTo>
                  <a:cubicBezTo>
                    <a:pt x="168" y="1243"/>
                    <a:pt x="169" y="1250"/>
                    <a:pt x="174" y="1250"/>
                  </a:cubicBezTo>
                  <a:cubicBezTo>
                    <a:pt x="174" y="1233"/>
                    <a:pt x="207" y="1233"/>
                    <a:pt x="190" y="1222"/>
                  </a:cubicBezTo>
                  <a:lnTo>
                    <a:pt x="207" y="1216"/>
                  </a:lnTo>
                  <a:lnTo>
                    <a:pt x="207" y="1216"/>
                  </a:lnTo>
                  <a:cubicBezTo>
                    <a:pt x="213" y="1222"/>
                    <a:pt x="196" y="1233"/>
                    <a:pt x="202" y="1244"/>
                  </a:cubicBezTo>
                  <a:lnTo>
                    <a:pt x="202" y="1244"/>
                  </a:lnTo>
                  <a:cubicBezTo>
                    <a:pt x="204" y="1244"/>
                    <a:pt x="207" y="1243"/>
                    <a:pt x="210" y="1243"/>
                  </a:cubicBezTo>
                  <a:cubicBezTo>
                    <a:pt x="216" y="1243"/>
                    <a:pt x="221" y="1245"/>
                    <a:pt x="224" y="1250"/>
                  </a:cubicBezTo>
                  <a:cubicBezTo>
                    <a:pt x="230" y="1250"/>
                    <a:pt x="230" y="1250"/>
                    <a:pt x="241" y="1255"/>
                  </a:cubicBezTo>
                  <a:lnTo>
                    <a:pt x="241" y="1244"/>
                  </a:lnTo>
                  <a:cubicBezTo>
                    <a:pt x="246" y="1244"/>
                    <a:pt x="246" y="1255"/>
                    <a:pt x="246" y="1255"/>
                  </a:cubicBezTo>
                  <a:lnTo>
                    <a:pt x="258" y="1255"/>
                  </a:lnTo>
                  <a:cubicBezTo>
                    <a:pt x="258" y="1261"/>
                    <a:pt x="258" y="1261"/>
                    <a:pt x="252" y="1261"/>
                  </a:cubicBezTo>
                  <a:cubicBezTo>
                    <a:pt x="255" y="1264"/>
                    <a:pt x="258" y="1265"/>
                    <a:pt x="260" y="1265"/>
                  </a:cubicBezTo>
                  <a:cubicBezTo>
                    <a:pt x="262" y="1265"/>
                    <a:pt x="263" y="1264"/>
                    <a:pt x="263" y="1261"/>
                  </a:cubicBezTo>
                  <a:lnTo>
                    <a:pt x="274" y="1261"/>
                  </a:lnTo>
                  <a:lnTo>
                    <a:pt x="269" y="1267"/>
                  </a:lnTo>
                  <a:cubicBezTo>
                    <a:pt x="274" y="1261"/>
                    <a:pt x="274" y="1261"/>
                    <a:pt x="280" y="1261"/>
                  </a:cubicBezTo>
                  <a:cubicBezTo>
                    <a:pt x="280" y="1261"/>
                    <a:pt x="280" y="1261"/>
                    <a:pt x="280" y="1255"/>
                  </a:cubicBezTo>
                  <a:cubicBezTo>
                    <a:pt x="280" y="1255"/>
                    <a:pt x="280" y="1250"/>
                    <a:pt x="274" y="1244"/>
                  </a:cubicBezTo>
                  <a:lnTo>
                    <a:pt x="274" y="1244"/>
                  </a:lnTo>
                  <a:cubicBezTo>
                    <a:pt x="286" y="1250"/>
                    <a:pt x="303" y="1244"/>
                    <a:pt x="314" y="1255"/>
                  </a:cubicBezTo>
                  <a:cubicBezTo>
                    <a:pt x="314" y="1261"/>
                    <a:pt x="308" y="1267"/>
                    <a:pt x="314" y="1267"/>
                  </a:cubicBezTo>
                  <a:cubicBezTo>
                    <a:pt x="319" y="1267"/>
                    <a:pt x="325" y="1261"/>
                    <a:pt x="325" y="1255"/>
                  </a:cubicBezTo>
                  <a:cubicBezTo>
                    <a:pt x="325" y="1255"/>
                    <a:pt x="331" y="1250"/>
                    <a:pt x="331" y="1250"/>
                  </a:cubicBezTo>
                  <a:cubicBezTo>
                    <a:pt x="331" y="1255"/>
                    <a:pt x="331" y="1261"/>
                    <a:pt x="336" y="1261"/>
                  </a:cubicBezTo>
                  <a:lnTo>
                    <a:pt x="342" y="1261"/>
                  </a:lnTo>
                  <a:cubicBezTo>
                    <a:pt x="342" y="1250"/>
                    <a:pt x="359" y="1255"/>
                    <a:pt x="359" y="1250"/>
                  </a:cubicBezTo>
                  <a:lnTo>
                    <a:pt x="347" y="1250"/>
                  </a:lnTo>
                  <a:cubicBezTo>
                    <a:pt x="352" y="1245"/>
                    <a:pt x="353" y="1237"/>
                    <a:pt x="356" y="1237"/>
                  </a:cubicBezTo>
                  <a:cubicBezTo>
                    <a:pt x="357" y="1237"/>
                    <a:pt x="357" y="1238"/>
                    <a:pt x="359" y="1239"/>
                  </a:cubicBezTo>
                  <a:cubicBezTo>
                    <a:pt x="353" y="1244"/>
                    <a:pt x="375" y="1250"/>
                    <a:pt x="359" y="1255"/>
                  </a:cubicBezTo>
                  <a:cubicBezTo>
                    <a:pt x="361" y="1258"/>
                    <a:pt x="362" y="1259"/>
                    <a:pt x="363" y="1259"/>
                  </a:cubicBezTo>
                  <a:cubicBezTo>
                    <a:pt x="368" y="1259"/>
                    <a:pt x="366" y="1244"/>
                    <a:pt x="375" y="1244"/>
                  </a:cubicBezTo>
                  <a:lnTo>
                    <a:pt x="387" y="1250"/>
                  </a:lnTo>
                  <a:cubicBezTo>
                    <a:pt x="387" y="1255"/>
                    <a:pt x="370" y="1255"/>
                    <a:pt x="375" y="1255"/>
                  </a:cubicBezTo>
                  <a:lnTo>
                    <a:pt x="381" y="1255"/>
                  </a:lnTo>
                  <a:cubicBezTo>
                    <a:pt x="375" y="1261"/>
                    <a:pt x="353" y="1261"/>
                    <a:pt x="342" y="1272"/>
                  </a:cubicBezTo>
                  <a:lnTo>
                    <a:pt x="370" y="1272"/>
                  </a:lnTo>
                  <a:cubicBezTo>
                    <a:pt x="398" y="1261"/>
                    <a:pt x="443" y="1261"/>
                    <a:pt x="465" y="1233"/>
                  </a:cubicBezTo>
                  <a:lnTo>
                    <a:pt x="459" y="1233"/>
                  </a:lnTo>
                  <a:cubicBezTo>
                    <a:pt x="459" y="1233"/>
                    <a:pt x="459" y="1233"/>
                    <a:pt x="459" y="1227"/>
                  </a:cubicBezTo>
                  <a:lnTo>
                    <a:pt x="465" y="1227"/>
                  </a:lnTo>
                  <a:lnTo>
                    <a:pt x="465" y="1222"/>
                  </a:lnTo>
                  <a:cubicBezTo>
                    <a:pt x="469" y="1224"/>
                    <a:pt x="472" y="1224"/>
                    <a:pt x="476" y="1224"/>
                  </a:cubicBezTo>
                  <a:cubicBezTo>
                    <a:pt x="484" y="1224"/>
                    <a:pt x="491" y="1222"/>
                    <a:pt x="499" y="1222"/>
                  </a:cubicBezTo>
                  <a:cubicBezTo>
                    <a:pt x="487" y="1222"/>
                    <a:pt x="487" y="1222"/>
                    <a:pt x="487" y="1216"/>
                  </a:cubicBezTo>
                  <a:cubicBezTo>
                    <a:pt x="482" y="1211"/>
                    <a:pt x="482" y="1205"/>
                    <a:pt x="493" y="1205"/>
                  </a:cubicBezTo>
                  <a:cubicBezTo>
                    <a:pt x="493" y="1211"/>
                    <a:pt x="493" y="1211"/>
                    <a:pt x="499" y="1216"/>
                  </a:cubicBezTo>
                  <a:cubicBezTo>
                    <a:pt x="493" y="1211"/>
                    <a:pt x="493" y="1205"/>
                    <a:pt x="499" y="1205"/>
                  </a:cubicBezTo>
                  <a:lnTo>
                    <a:pt x="515" y="1205"/>
                  </a:lnTo>
                  <a:cubicBezTo>
                    <a:pt x="515" y="1211"/>
                    <a:pt x="510" y="1211"/>
                    <a:pt x="510" y="1211"/>
                  </a:cubicBezTo>
                  <a:cubicBezTo>
                    <a:pt x="510" y="1211"/>
                    <a:pt x="521" y="1211"/>
                    <a:pt x="515" y="1216"/>
                  </a:cubicBezTo>
                  <a:lnTo>
                    <a:pt x="527" y="1211"/>
                  </a:lnTo>
                  <a:cubicBezTo>
                    <a:pt x="532" y="1211"/>
                    <a:pt x="527" y="1216"/>
                    <a:pt x="527" y="1222"/>
                  </a:cubicBezTo>
                  <a:cubicBezTo>
                    <a:pt x="543" y="1211"/>
                    <a:pt x="543" y="1194"/>
                    <a:pt x="549" y="1183"/>
                  </a:cubicBezTo>
                  <a:cubicBezTo>
                    <a:pt x="549" y="1183"/>
                    <a:pt x="557" y="1191"/>
                    <a:pt x="556" y="1193"/>
                  </a:cubicBezTo>
                  <a:lnTo>
                    <a:pt x="556" y="1193"/>
                  </a:lnTo>
                  <a:cubicBezTo>
                    <a:pt x="571" y="1187"/>
                    <a:pt x="566" y="1166"/>
                    <a:pt x="577" y="1155"/>
                  </a:cubicBezTo>
                  <a:lnTo>
                    <a:pt x="577" y="1155"/>
                  </a:lnTo>
                  <a:cubicBezTo>
                    <a:pt x="577" y="1160"/>
                    <a:pt x="571" y="1160"/>
                    <a:pt x="571" y="1166"/>
                  </a:cubicBezTo>
                  <a:cubicBezTo>
                    <a:pt x="605" y="1143"/>
                    <a:pt x="622" y="1121"/>
                    <a:pt x="655" y="1099"/>
                  </a:cubicBezTo>
                  <a:lnTo>
                    <a:pt x="650" y="1082"/>
                  </a:lnTo>
                  <a:lnTo>
                    <a:pt x="661" y="1076"/>
                  </a:lnTo>
                  <a:cubicBezTo>
                    <a:pt x="689" y="1048"/>
                    <a:pt x="689" y="1015"/>
                    <a:pt x="695" y="975"/>
                  </a:cubicBezTo>
                  <a:cubicBezTo>
                    <a:pt x="697" y="971"/>
                    <a:pt x="699" y="970"/>
                    <a:pt x="701" y="970"/>
                  </a:cubicBezTo>
                  <a:cubicBezTo>
                    <a:pt x="703" y="970"/>
                    <a:pt x="705" y="972"/>
                    <a:pt x="708" y="972"/>
                  </a:cubicBezTo>
                  <a:cubicBezTo>
                    <a:pt x="709" y="972"/>
                    <a:pt x="710" y="971"/>
                    <a:pt x="711" y="970"/>
                  </a:cubicBezTo>
                  <a:cubicBezTo>
                    <a:pt x="717" y="942"/>
                    <a:pt x="706" y="936"/>
                    <a:pt x="700" y="908"/>
                  </a:cubicBezTo>
                  <a:lnTo>
                    <a:pt x="700" y="908"/>
                  </a:lnTo>
                  <a:cubicBezTo>
                    <a:pt x="703" y="911"/>
                    <a:pt x="708" y="915"/>
                    <a:pt x="712" y="915"/>
                  </a:cubicBezTo>
                  <a:cubicBezTo>
                    <a:pt x="715" y="915"/>
                    <a:pt x="717" y="913"/>
                    <a:pt x="717" y="908"/>
                  </a:cubicBezTo>
                  <a:cubicBezTo>
                    <a:pt x="711" y="908"/>
                    <a:pt x="706" y="903"/>
                    <a:pt x="711" y="897"/>
                  </a:cubicBezTo>
                  <a:lnTo>
                    <a:pt x="711" y="897"/>
                  </a:lnTo>
                  <a:lnTo>
                    <a:pt x="717" y="903"/>
                  </a:lnTo>
                  <a:cubicBezTo>
                    <a:pt x="723" y="891"/>
                    <a:pt x="711" y="886"/>
                    <a:pt x="717" y="875"/>
                  </a:cubicBezTo>
                  <a:cubicBezTo>
                    <a:pt x="711" y="852"/>
                    <a:pt x="695" y="830"/>
                    <a:pt x="678" y="819"/>
                  </a:cubicBezTo>
                  <a:cubicBezTo>
                    <a:pt x="675" y="809"/>
                    <a:pt x="677" y="807"/>
                    <a:pt x="680" y="807"/>
                  </a:cubicBezTo>
                  <a:cubicBezTo>
                    <a:pt x="683" y="807"/>
                    <a:pt x="686" y="809"/>
                    <a:pt x="688" y="809"/>
                  </a:cubicBezTo>
                  <a:cubicBezTo>
                    <a:pt x="689" y="809"/>
                    <a:pt x="689" y="808"/>
                    <a:pt x="689" y="807"/>
                  </a:cubicBezTo>
                  <a:cubicBezTo>
                    <a:pt x="692" y="818"/>
                    <a:pt x="696" y="820"/>
                    <a:pt x="698" y="820"/>
                  </a:cubicBezTo>
                  <a:cubicBezTo>
                    <a:pt x="699" y="820"/>
                    <a:pt x="700" y="819"/>
                    <a:pt x="700" y="819"/>
                  </a:cubicBezTo>
                  <a:cubicBezTo>
                    <a:pt x="695" y="813"/>
                    <a:pt x="689" y="807"/>
                    <a:pt x="700" y="796"/>
                  </a:cubicBezTo>
                  <a:cubicBezTo>
                    <a:pt x="695" y="785"/>
                    <a:pt x="689" y="785"/>
                    <a:pt x="678" y="774"/>
                  </a:cubicBezTo>
                  <a:lnTo>
                    <a:pt x="678" y="774"/>
                  </a:lnTo>
                  <a:cubicBezTo>
                    <a:pt x="683" y="779"/>
                    <a:pt x="683" y="785"/>
                    <a:pt x="678" y="785"/>
                  </a:cubicBezTo>
                  <a:cubicBezTo>
                    <a:pt x="678" y="774"/>
                    <a:pt x="661" y="757"/>
                    <a:pt x="667" y="751"/>
                  </a:cubicBezTo>
                  <a:cubicBezTo>
                    <a:pt x="633" y="707"/>
                    <a:pt x="583" y="673"/>
                    <a:pt x="532" y="656"/>
                  </a:cubicBezTo>
                  <a:lnTo>
                    <a:pt x="532" y="656"/>
                  </a:lnTo>
                  <a:cubicBezTo>
                    <a:pt x="521" y="662"/>
                    <a:pt x="538" y="662"/>
                    <a:pt x="532" y="662"/>
                  </a:cubicBezTo>
                  <a:cubicBezTo>
                    <a:pt x="529" y="663"/>
                    <a:pt x="526" y="663"/>
                    <a:pt x="525" y="663"/>
                  </a:cubicBezTo>
                  <a:cubicBezTo>
                    <a:pt x="520" y="663"/>
                    <a:pt x="521" y="660"/>
                    <a:pt x="517" y="660"/>
                  </a:cubicBezTo>
                  <a:cubicBezTo>
                    <a:pt x="516" y="660"/>
                    <a:pt x="513" y="661"/>
                    <a:pt x="510" y="662"/>
                  </a:cubicBezTo>
                  <a:lnTo>
                    <a:pt x="521" y="656"/>
                  </a:lnTo>
                  <a:cubicBezTo>
                    <a:pt x="516" y="655"/>
                    <a:pt x="511" y="654"/>
                    <a:pt x="505" y="654"/>
                  </a:cubicBezTo>
                  <a:cubicBezTo>
                    <a:pt x="492" y="654"/>
                    <a:pt x="478" y="658"/>
                    <a:pt x="471" y="662"/>
                  </a:cubicBezTo>
                  <a:cubicBezTo>
                    <a:pt x="476" y="656"/>
                    <a:pt x="465" y="656"/>
                    <a:pt x="476" y="651"/>
                  </a:cubicBezTo>
                  <a:cubicBezTo>
                    <a:pt x="472" y="651"/>
                    <a:pt x="474" y="633"/>
                    <a:pt x="473" y="628"/>
                  </a:cubicBezTo>
                  <a:lnTo>
                    <a:pt x="473" y="628"/>
                  </a:lnTo>
                  <a:cubicBezTo>
                    <a:pt x="474" y="627"/>
                    <a:pt x="475" y="625"/>
                    <a:pt x="476" y="623"/>
                  </a:cubicBezTo>
                  <a:lnTo>
                    <a:pt x="476" y="623"/>
                  </a:lnTo>
                  <a:cubicBezTo>
                    <a:pt x="473" y="623"/>
                    <a:pt x="471" y="625"/>
                    <a:pt x="471" y="628"/>
                  </a:cubicBezTo>
                  <a:lnTo>
                    <a:pt x="471" y="628"/>
                  </a:lnTo>
                  <a:cubicBezTo>
                    <a:pt x="471" y="628"/>
                    <a:pt x="471" y="628"/>
                    <a:pt x="471" y="628"/>
                  </a:cubicBezTo>
                  <a:cubicBezTo>
                    <a:pt x="471" y="628"/>
                    <a:pt x="471" y="628"/>
                    <a:pt x="471" y="628"/>
                  </a:cubicBezTo>
                  <a:lnTo>
                    <a:pt x="471" y="628"/>
                  </a:lnTo>
                  <a:lnTo>
                    <a:pt x="465" y="634"/>
                  </a:lnTo>
                  <a:cubicBezTo>
                    <a:pt x="465" y="638"/>
                    <a:pt x="459" y="642"/>
                    <a:pt x="458" y="642"/>
                  </a:cubicBezTo>
                  <a:cubicBezTo>
                    <a:pt x="457" y="642"/>
                    <a:pt x="458" y="641"/>
                    <a:pt x="459" y="639"/>
                  </a:cubicBezTo>
                  <a:lnTo>
                    <a:pt x="459" y="639"/>
                  </a:lnTo>
                  <a:cubicBezTo>
                    <a:pt x="454" y="645"/>
                    <a:pt x="448" y="645"/>
                    <a:pt x="443" y="651"/>
                  </a:cubicBezTo>
                  <a:cubicBezTo>
                    <a:pt x="448" y="645"/>
                    <a:pt x="443" y="645"/>
                    <a:pt x="443" y="645"/>
                  </a:cubicBezTo>
                  <a:lnTo>
                    <a:pt x="448" y="645"/>
                  </a:lnTo>
                  <a:lnTo>
                    <a:pt x="448" y="639"/>
                  </a:lnTo>
                  <a:cubicBezTo>
                    <a:pt x="432" y="650"/>
                    <a:pt x="415" y="656"/>
                    <a:pt x="404" y="656"/>
                  </a:cubicBezTo>
                  <a:lnTo>
                    <a:pt x="404" y="656"/>
                  </a:lnTo>
                  <a:cubicBezTo>
                    <a:pt x="405" y="656"/>
                    <a:pt x="405" y="656"/>
                    <a:pt x="406" y="655"/>
                  </a:cubicBezTo>
                  <a:lnTo>
                    <a:pt x="406" y="655"/>
                  </a:lnTo>
                  <a:cubicBezTo>
                    <a:pt x="405" y="656"/>
                    <a:pt x="404" y="656"/>
                    <a:pt x="403" y="656"/>
                  </a:cubicBezTo>
                  <a:cubicBezTo>
                    <a:pt x="404" y="656"/>
                    <a:pt x="404" y="656"/>
                    <a:pt x="404" y="656"/>
                  </a:cubicBezTo>
                  <a:lnTo>
                    <a:pt x="404" y="656"/>
                  </a:lnTo>
                  <a:cubicBezTo>
                    <a:pt x="391" y="662"/>
                    <a:pt x="378" y="667"/>
                    <a:pt x="375" y="667"/>
                  </a:cubicBezTo>
                  <a:cubicBezTo>
                    <a:pt x="375" y="666"/>
                    <a:pt x="375" y="666"/>
                    <a:pt x="373" y="666"/>
                  </a:cubicBezTo>
                  <a:cubicBezTo>
                    <a:pt x="369" y="666"/>
                    <a:pt x="355" y="673"/>
                    <a:pt x="342" y="673"/>
                  </a:cubicBezTo>
                  <a:cubicBezTo>
                    <a:pt x="364" y="667"/>
                    <a:pt x="359" y="667"/>
                    <a:pt x="375" y="662"/>
                  </a:cubicBezTo>
                  <a:lnTo>
                    <a:pt x="387" y="654"/>
                  </a:lnTo>
                  <a:lnTo>
                    <a:pt x="387" y="654"/>
                  </a:lnTo>
                  <a:cubicBezTo>
                    <a:pt x="384" y="655"/>
                    <a:pt x="381" y="656"/>
                    <a:pt x="381" y="656"/>
                  </a:cubicBezTo>
                  <a:lnTo>
                    <a:pt x="375" y="656"/>
                  </a:lnTo>
                  <a:lnTo>
                    <a:pt x="359" y="662"/>
                  </a:lnTo>
                  <a:cubicBezTo>
                    <a:pt x="359" y="660"/>
                    <a:pt x="357" y="659"/>
                    <a:pt x="354" y="659"/>
                  </a:cubicBezTo>
                  <a:cubicBezTo>
                    <a:pt x="348" y="659"/>
                    <a:pt x="338" y="662"/>
                    <a:pt x="331" y="662"/>
                  </a:cubicBezTo>
                  <a:cubicBezTo>
                    <a:pt x="351" y="657"/>
                    <a:pt x="366" y="652"/>
                    <a:pt x="378" y="647"/>
                  </a:cubicBezTo>
                  <a:lnTo>
                    <a:pt x="378" y="647"/>
                  </a:lnTo>
                  <a:cubicBezTo>
                    <a:pt x="370" y="649"/>
                    <a:pt x="363" y="652"/>
                    <a:pt x="357" y="652"/>
                  </a:cubicBezTo>
                  <a:cubicBezTo>
                    <a:pt x="356" y="652"/>
                    <a:pt x="354" y="652"/>
                    <a:pt x="353" y="651"/>
                  </a:cubicBezTo>
                  <a:cubicBezTo>
                    <a:pt x="353" y="656"/>
                    <a:pt x="353" y="656"/>
                    <a:pt x="348" y="656"/>
                  </a:cubicBezTo>
                  <a:lnTo>
                    <a:pt x="348" y="656"/>
                  </a:lnTo>
                  <a:cubicBezTo>
                    <a:pt x="350" y="656"/>
                    <a:pt x="350" y="655"/>
                    <a:pt x="349" y="655"/>
                  </a:cubicBezTo>
                  <a:cubicBezTo>
                    <a:pt x="348" y="655"/>
                    <a:pt x="346" y="655"/>
                    <a:pt x="342" y="656"/>
                  </a:cubicBezTo>
                  <a:cubicBezTo>
                    <a:pt x="336" y="657"/>
                    <a:pt x="333" y="658"/>
                    <a:pt x="331" y="658"/>
                  </a:cubicBezTo>
                  <a:cubicBezTo>
                    <a:pt x="322" y="658"/>
                    <a:pt x="337" y="650"/>
                    <a:pt x="342" y="645"/>
                  </a:cubicBezTo>
                  <a:cubicBezTo>
                    <a:pt x="359" y="639"/>
                    <a:pt x="364" y="634"/>
                    <a:pt x="375" y="634"/>
                  </a:cubicBezTo>
                  <a:lnTo>
                    <a:pt x="375" y="639"/>
                  </a:lnTo>
                  <a:cubicBezTo>
                    <a:pt x="387" y="634"/>
                    <a:pt x="381" y="634"/>
                    <a:pt x="381" y="628"/>
                  </a:cubicBezTo>
                  <a:lnTo>
                    <a:pt x="387" y="628"/>
                  </a:lnTo>
                  <a:cubicBezTo>
                    <a:pt x="387" y="623"/>
                    <a:pt x="387" y="623"/>
                    <a:pt x="392" y="623"/>
                  </a:cubicBezTo>
                  <a:cubicBezTo>
                    <a:pt x="398" y="623"/>
                    <a:pt x="392" y="617"/>
                    <a:pt x="403" y="611"/>
                  </a:cubicBezTo>
                  <a:lnTo>
                    <a:pt x="398" y="611"/>
                  </a:lnTo>
                  <a:cubicBezTo>
                    <a:pt x="394" y="615"/>
                    <a:pt x="387" y="619"/>
                    <a:pt x="383" y="619"/>
                  </a:cubicBezTo>
                  <a:cubicBezTo>
                    <a:pt x="382" y="619"/>
                    <a:pt x="381" y="619"/>
                    <a:pt x="381" y="617"/>
                  </a:cubicBezTo>
                  <a:cubicBezTo>
                    <a:pt x="381" y="606"/>
                    <a:pt x="398" y="606"/>
                    <a:pt x="409" y="606"/>
                  </a:cubicBezTo>
                  <a:cubicBezTo>
                    <a:pt x="420" y="611"/>
                    <a:pt x="403" y="617"/>
                    <a:pt x="403" y="617"/>
                  </a:cubicBezTo>
                  <a:cubicBezTo>
                    <a:pt x="420" y="617"/>
                    <a:pt x="409" y="611"/>
                    <a:pt x="426" y="606"/>
                  </a:cubicBezTo>
                  <a:lnTo>
                    <a:pt x="426" y="606"/>
                  </a:lnTo>
                  <a:cubicBezTo>
                    <a:pt x="437" y="611"/>
                    <a:pt x="415" y="617"/>
                    <a:pt x="431" y="617"/>
                  </a:cubicBezTo>
                  <a:cubicBezTo>
                    <a:pt x="437" y="611"/>
                    <a:pt x="426" y="611"/>
                    <a:pt x="431" y="606"/>
                  </a:cubicBezTo>
                  <a:lnTo>
                    <a:pt x="431" y="606"/>
                  </a:lnTo>
                  <a:cubicBezTo>
                    <a:pt x="437" y="611"/>
                    <a:pt x="437" y="611"/>
                    <a:pt x="443" y="617"/>
                  </a:cubicBezTo>
                  <a:lnTo>
                    <a:pt x="448" y="611"/>
                  </a:lnTo>
                  <a:lnTo>
                    <a:pt x="454" y="611"/>
                  </a:lnTo>
                  <a:cubicBezTo>
                    <a:pt x="459" y="611"/>
                    <a:pt x="448" y="600"/>
                    <a:pt x="448" y="589"/>
                  </a:cubicBezTo>
                  <a:cubicBezTo>
                    <a:pt x="454" y="589"/>
                    <a:pt x="454" y="583"/>
                    <a:pt x="459" y="583"/>
                  </a:cubicBezTo>
                  <a:cubicBezTo>
                    <a:pt x="459" y="567"/>
                    <a:pt x="471" y="550"/>
                    <a:pt x="471" y="533"/>
                  </a:cubicBezTo>
                  <a:cubicBezTo>
                    <a:pt x="471" y="538"/>
                    <a:pt x="473" y="539"/>
                    <a:pt x="475" y="539"/>
                  </a:cubicBezTo>
                  <a:cubicBezTo>
                    <a:pt x="479" y="539"/>
                    <a:pt x="484" y="536"/>
                    <a:pt x="487" y="533"/>
                  </a:cubicBezTo>
                  <a:lnTo>
                    <a:pt x="487" y="533"/>
                  </a:lnTo>
                  <a:cubicBezTo>
                    <a:pt x="482" y="544"/>
                    <a:pt x="493" y="550"/>
                    <a:pt x="499" y="555"/>
                  </a:cubicBezTo>
                  <a:cubicBezTo>
                    <a:pt x="504" y="550"/>
                    <a:pt x="493" y="539"/>
                    <a:pt x="487" y="539"/>
                  </a:cubicBezTo>
                  <a:cubicBezTo>
                    <a:pt x="499" y="533"/>
                    <a:pt x="487" y="527"/>
                    <a:pt x="499" y="522"/>
                  </a:cubicBezTo>
                  <a:cubicBezTo>
                    <a:pt x="499" y="521"/>
                    <a:pt x="500" y="521"/>
                    <a:pt x="501" y="521"/>
                  </a:cubicBezTo>
                  <a:cubicBezTo>
                    <a:pt x="504" y="521"/>
                    <a:pt x="505" y="529"/>
                    <a:pt x="508" y="529"/>
                  </a:cubicBezTo>
                  <a:cubicBezTo>
                    <a:pt x="508" y="529"/>
                    <a:pt x="509" y="528"/>
                    <a:pt x="510" y="527"/>
                  </a:cubicBezTo>
                  <a:cubicBezTo>
                    <a:pt x="515" y="516"/>
                    <a:pt x="499" y="522"/>
                    <a:pt x="510" y="511"/>
                  </a:cubicBezTo>
                  <a:cubicBezTo>
                    <a:pt x="515" y="505"/>
                    <a:pt x="515" y="499"/>
                    <a:pt x="510" y="494"/>
                  </a:cubicBezTo>
                  <a:cubicBezTo>
                    <a:pt x="524" y="489"/>
                    <a:pt x="518" y="476"/>
                    <a:pt x="527" y="476"/>
                  </a:cubicBezTo>
                  <a:cubicBezTo>
                    <a:pt x="528" y="476"/>
                    <a:pt x="530" y="476"/>
                    <a:pt x="532" y="477"/>
                  </a:cubicBezTo>
                  <a:cubicBezTo>
                    <a:pt x="532" y="471"/>
                    <a:pt x="531" y="469"/>
                    <a:pt x="529" y="469"/>
                  </a:cubicBezTo>
                  <a:cubicBezTo>
                    <a:pt x="526" y="469"/>
                    <a:pt x="522" y="473"/>
                    <a:pt x="518" y="473"/>
                  </a:cubicBezTo>
                  <a:cubicBezTo>
                    <a:pt x="517" y="473"/>
                    <a:pt x="516" y="472"/>
                    <a:pt x="515" y="471"/>
                  </a:cubicBezTo>
                  <a:cubicBezTo>
                    <a:pt x="515" y="466"/>
                    <a:pt x="521" y="455"/>
                    <a:pt x="527" y="449"/>
                  </a:cubicBezTo>
                  <a:cubicBezTo>
                    <a:pt x="527" y="455"/>
                    <a:pt x="527" y="460"/>
                    <a:pt x="527" y="460"/>
                  </a:cubicBezTo>
                  <a:lnTo>
                    <a:pt x="538" y="460"/>
                  </a:lnTo>
                  <a:cubicBezTo>
                    <a:pt x="549" y="438"/>
                    <a:pt x="515" y="443"/>
                    <a:pt x="532" y="421"/>
                  </a:cubicBezTo>
                  <a:lnTo>
                    <a:pt x="532" y="421"/>
                  </a:lnTo>
                  <a:cubicBezTo>
                    <a:pt x="532" y="432"/>
                    <a:pt x="538" y="427"/>
                    <a:pt x="543" y="432"/>
                  </a:cubicBezTo>
                  <a:cubicBezTo>
                    <a:pt x="543" y="432"/>
                    <a:pt x="547" y="420"/>
                    <a:pt x="542" y="420"/>
                  </a:cubicBezTo>
                  <a:cubicBezTo>
                    <a:pt x="541" y="420"/>
                    <a:pt x="539" y="420"/>
                    <a:pt x="538" y="421"/>
                  </a:cubicBezTo>
                  <a:cubicBezTo>
                    <a:pt x="538" y="415"/>
                    <a:pt x="543" y="410"/>
                    <a:pt x="543" y="404"/>
                  </a:cubicBezTo>
                  <a:cubicBezTo>
                    <a:pt x="543" y="393"/>
                    <a:pt x="543" y="387"/>
                    <a:pt x="532" y="382"/>
                  </a:cubicBezTo>
                  <a:cubicBezTo>
                    <a:pt x="538" y="371"/>
                    <a:pt x="543" y="365"/>
                    <a:pt x="549" y="359"/>
                  </a:cubicBezTo>
                  <a:cubicBezTo>
                    <a:pt x="538" y="331"/>
                    <a:pt x="549" y="309"/>
                    <a:pt x="538" y="287"/>
                  </a:cubicBezTo>
                  <a:cubicBezTo>
                    <a:pt x="536" y="280"/>
                    <a:pt x="535" y="278"/>
                    <a:pt x="533" y="278"/>
                  </a:cubicBezTo>
                  <a:cubicBezTo>
                    <a:pt x="531" y="278"/>
                    <a:pt x="528" y="283"/>
                    <a:pt x="526" y="283"/>
                  </a:cubicBezTo>
                  <a:cubicBezTo>
                    <a:pt x="524" y="283"/>
                    <a:pt x="522" y="282"/>
                    <a:pt x="521" y="275"/>
                  </a:cubicBezTo>
                  <a:cubicBezTo>
                    <a:pt x="532" y="275"/>
                    <a:pt x="527" y="264"/>
                    <a:pt x="532" y="253"/>
                  </a:cubicBezTo>
                  <a:cubicBezTo>
                    <a:pt x="532" y="231"/>
                    <a:pt x="510" y="214"/>
                    <a:pt x="504" y="191"/>
                  </a:cubicBezTo>
                  <a:cubicBezTo>
                    <a:pt x="510" y="191"/>
                    <a:pt x="510" y="191"/>
                    <a:pt x="515" y="197"/>
                  </a:cubicBezTo>
                  <a:cubicBezTo>
                    <a:pt x="510" y="175"/>
                    <a:pt x="499" y="163"/>
                    <a:pt x="487" y="152"/>
                  </a:cubicBezTo>
                  <a:lnTo>
                    <a:pt x="493" y="152"/>
                  </a:lnTo>
                  <a:cubicBezTo>
                    <a:pt x="482" y="124"/>
                    <a:pt x="459" y="107"/>
                    <a:pt x="437" y="91"/>
                  </a:cubicBezTo>
                  <a:lnTo>
                    <a:pt x="443" y="91"/>
                  </a:lnTo>
                  <a:cubicBezTo>
                    <a:pt x="438" y="81"/>
                    <a:pt x="424" y="67"/>
                    <a:pt x="410" y="67"/>
                  </a:cubicBezTo>
                  <a:cubicBezTo>
                    <a:pt x="408" y="67"/>
                    <a:pt x="406" y="67"/>
                    <a:pt x="403" y="68"/>
                  </a:cubicBezTo>
                  <a:cubicBezTo>
                    <a:pt x="392" y="46"/>
                    <a:pt x="392" y="63"/>
                    <a:pt x="375" y="40"/>
                  </a:cubicBezTo>
                  <a:lnTo>
                    <a:pt x="381" y="40"/>
                  </a:lnTo>
                  <a:cubicBezTo>
                    <a:pt x="375" y="35"/>
                    <a:pt x="364" y="29"/>
                    <a:pt x="353" y="23"/>
                  </a:cubicBezTo>
                  <a:cubicBezTo>
                    <a:pt x="334" y="23"/>
                    <a:pt x="326" y="28"/>
                    <a:pt x="313" y="28"/>
                  </a:cubicBezTo>
                  <a:cubicBezTo>
                    <a:pt x="307" y="28"/>
                    <a:pt x="301" y="27"/>
                    <a:pt x="291" y="23"/>
                  </a:cubicBezTo>
                  <a:cubicBezTo>
                    <a:pt x="291" y="18"/>
                    <a:pt x="296" y="18"/>
                    <a:pt x="300" y="18"/>
                  </a:cubicBezTo>
                  <a:cubicBezTo>
                    <a:pt x="305" y="18"/>
                    <a:pt x="311" y="18"/>
                    <a:pt x="314" y="12"/>
                  </a:cubicBezTo>
                  <a:lnTo>
                    <a:pt x="314" y="12"/>
                  </a:lnTo>
                  <a:cubicBezTo>
                    <a:pt x="310" y="12"/>
                    <a:pt x="306" y="15"/>
                    <a:pt x="301" y="15"/>
                  </a:cubicBezTo>
                  <a:cubicBezTo>
                    <a:pt x="298" y="15"/>
                    <a:pt x="295" y="14"/>
                    <a:pt x="291" y="12"/>
                  </a:cubicBezTo>
                  <a:cubicBezTo>
                    <a:pt x="297" y="7"/>
                    <a:pt x="291" y="7"/>
                    <a:pt x="297" y="1"/>
                  </a:cubicBezTo>
                  <a:cubicBezTo>
                    <a:pt x="296" y="0"/>
                    <a:pt x="295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1"/>
            <p:cNvSpPr/>
            <p:nvPr/>
          </p:nvSpPr>
          <p:spPr>
            <a:xfrm>
              <a:off x="216797" y="1129995"/>
              <a:ext cx="293178" cy="20373"/>
            </a:xfrm>
            <a:custGeom>
              <a:avLst/>
              <a:gdLst/>
              <a:ahLst/>
              <a:cxnLst/>
              <a:rect l="l" t="t" r="r" b="b"/>
              <a:pathLst>
                <a:path w="2432" h="169" extrusionOk="0">
                  <a:moveTo>
                    <a:pt x="1093" y="12"/>
                  </a:moveTo>
                  <a:cubicBezTo>
                    <a:pt x="1093" y="12"/>
                    <a:pt x="1093" y="12"/>
                    <a:pt x="1093" y="12"/>
                  </a:cubicBezTo>
                  <a:cubicBezTo>
                    <a:pt x="1093" y="12"/>
                    <a:pt x="1093" y="12"/>
                    <a:pt x="1093" y="12"/>
                  </a:cubicBezTo>
                  <a:close/>
                  <a:moveTo>
                    <a:pt x="2157" y="23"/>
                  </a:moveTo>
                  <a:cubicBezTo>
                    <a:pt x="2157" y="23"/>
                    <a:pt x="2157" y="23"/>
                    <a:pt x="2157" y="23"/>
                  </a:cubicBezTo>
                  <a:cubicBezTo>
                    <a:pt x="2157" y="23"/>
                    <a:pt x="2157" y="23"/>
                    <a:pt x="2157" y="23"/>
                  </a:cubicBezTo>
                  <a:close/>
                  <a:moveTo>
                    <a:pt x="2157" y="23"/>
                  </a:moveTo>
                  <a:cubicBezTo>
                    <a:pt x="2157" y="23"/>
                    <a:pt x="2157" y="23"/>
                    <a:pt x="2157" y="23"/>
                  </a:cubicBezTo>
                  <a:cubicBezTo>
                    <a:pt x="2157" y="23"/>
                    <a:pt x="2157" y="23"/>
                    <a:pt x="2157" y="23"/>
                  </a:cubicBezTo>
                  <a:close/>
                  <a:moveTo>
                    <a:pt x="1132" y="12"/>
                  </a:moveTo>
                  <a:cubicBezTo>
                    <a:pt x="1129" y="15"/>
                    <a:pt x="1127" y="21"/>
                    <a:pt x="1124" y="23"/>
                  </a:cubicBezTo>
                  <a:lnTo>
                    <a:pt x="1124" y="23"/>
                  </a:lnTo>
                  <a:cubicBezTo>
                    <a:pt x="1129" y="21"/>
                    <a:pt x="1132" y="18"/>
                    <a:pt x="1132" y="12"/>
                  </a:cubicBezTo>
                  <a:close/>
                  <a:moveTo>
                    <a:pt x="1124" y="23"/>
                  </a:moveTo>
                  <a:lnTo>
                    <a:pt x="1124" y="23"/>
                  </a:lnTo>
                  <a:cubicBezTo>
                    <a:pt x="1124" y="24"/>
                    <a:pt x="1123" y="24"/>
                    <a:pt x="1122" y="25"/>
                  </a:cubicBezTo>
                  <a:lnTo>
                    <a:pt x="1122" y="25"/>
                  </a:lnTo>
                  <a:cubicBezTo>
                    <a:pt x="1123" y="25"/>
                    <a:pt x="1124" y="24"/>
                    <a:pt x="1124" y="23"/>
                  </a:cubicBezTo>
                  <a:close/>
                  <a:moveTo>
                    <a:pt x="2006" y="29"/>
                  </a:moveTo>
                  <a:cubicBezTo>
                    <a:pt x="2007" y="31"/>
                    <a:pt x="2008" y="32"/>
                    <a:pt x="2008" y="34"/>
                  </a:cubicBezTo>
                  <a:lnTo>
                    <a:pt x="2008" y="34"/>
                  </a:lnTo>
                  <a:cubicBezTo>
                    <a:pt x="2008" y="32"/>
                    <a:pt x="2008" y="31"/>
                    <a:pt x="2006" y="29"/>
                  </a:cubicBezTo>
                  <a:close/>
                  <a:moveTo>
                    <a:pt x="2224" y="29"/>
                  </a:moveTo>
                  <a:cubicBezTo>
                    <a:pt x="2219" y="29"/>
                    <a:pt x="2219" y="29"/>
                    <a:pt x="2219" y="35"/>
                  </a:cubicBezTo>
                  <a:lnTo>
                    <a:pt x="2224" y="29"/>
                  </a:lnTo>
                  <a:close/>
                  <a:moveTo>
                    <a:pt x="2008" y="34"/>
                  </a:moveTo>
                  <a:cubicBezTo>
                    <a:pt x="2008" y="35"/>
                    <a:pt x="2006" y="37"/>
                    <a:pt x="2006" y="40"/>
                  </a:cubicBezTo>
                  <a:cubicBezTo>
                    <a:pt x="2006" y="40"/>
                    <a:pt x="2009" y="37"/>
                    <a:pt x="2008" y="34"/>
                  </a:cubicBezTo>
                  <a:close/>
                  <a:moveTo>
                    <a:pt x="2356" y="58"/>
                  </a:moveTo>
                  <a:cubicBezTo>
                    <a:pt x="2360" y="58"/>
                    <a:pt x="2366" y="60"/>
                    <a:pt x="2372" y="60"/>
                  </a:cubicBezTo>
                  <a:cubicBezTo>
                    <a:pt x="2373" y="60"/>
                    <a:pt x="2374" y="60"/>
                    <a:pt x="2376" y="60"/>
                  </a:cubicBezTo>
                  <a:lnTo>
                    <a:pt x="2376" y="60"/>
                  </a:lnTo>
                  <a:cubicBezTo>
                    <a:pt x="2374" y="62"/>
                    <a:pt x="2372" y="64"/>
                    <a:pt x="2370" y="68"/>
                  </a:cubicBezTo>
                  <a:cubicBezTo>
                    <a:pt x="2368" y="65"/>
                    <a:pt x="2367" y="64"/>
                    <a:pt x="2365" y="64"/>
                  </a:cubicBezTo>
                  <a:cubicBezTo>
                    <a:pt x="2362" y="64"/>
                    <a:pt x="2359" y="69"/>
                    <a:pt x="2356" y="69"/>
                  </a:cubicBezTo>
                  <a:cubicBezTo>
                    <a:pt x="2355" y="69"/>
                    <a:pt x="2354" y="69"/>
                    <a:pt x="2353" y="68"/>
                  </a:cubicBezTo>
                  <a:cubicBezTo>
                    <a:pt x="2351" y="60"/>
                    <a:pt x="2353" y="58"/>
                    <a:pt x="2356" y="58"/>
                  </a:cubicBezTo>
                  <a:close/>
                  <a:moveTo>
                    <a:pt x="158" y="74"/>
                  </a:moveTo>
                  <a:cubicBezTo>
                    <a:pt x="158" y="74"/>
                    <a:pt x="158" y="74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lose/>
                  <a:moveTo>
                    <a:pt x="197" y="74"/>
                  </a:moveTo>
                  <a:lnTo>
                    <a:pt x="197" y="74"/>
                  </a:lnTo>
                  <a:cubicBezTo>
                    <a:pt x="195" y="74"/>
                    <a:pt x="195" y="74"/>
                    <a:pt x="196" y="76"/>
                  </a:cubicBezTo>
                  <a:lnTo>
                    <a:pt x="196" y="76"/>
                  </a:lnTo>
                  <a:cubicBezTo>
                    <a:pt x="196" y="75"/>
                    <a:pt x="197" y="74"/>
                    <a:pt x="197" y="74"/>
                  </a:cubicBezTo>
                  <a:close/>
                  <a:moveTo>
                    <a:pt x="2415" y="38"/>
                  </a:moveTo>
                  <a:cubicBezTo>
                    <a:pt x="2413" y="38"/>
                    <a:pt x="2413" y="38"/>
                    <a:pt x="2415" y="40"/>
                  </a:cubicBezTo>
                  <a:lnTo>
                    <a:pt x="2415" y="46"/>
                  </a:lnTo>
                  <a:cubicBezTo>
                    <a:pt x="2415" y="46"/>
                    <a:pt x="2409" y="51"/>
                    <a:pt x="2409" y="51"/>
                  </a:cubicBezTo>
                  <a:cubicBezTo>
                    <a:pt x="2403" y="51"/>
                    <a:pt x="2403" y="46"/>
                    <a:pt x="2403" y="40"/>
                  </a:cubicBezTo>
                  <a:cubicBezTo>
                    <a:pt x="2392" y="40"/>
                    <a:pt x="2403" y="57"/>
                    <a:pt x="2392" y="57"/>
                  </a:cubicBezTo>
                  <a:lnTo>
                    <a:pt x="2387" y="51"/>
                  </a:lnTo>
                  <a:cubicBezTo>
                    <a:pt x="2385" y="53"/>
                    <a:pt x="2382" y="55"/>
                    <a:pt x="2380" y="56"/>
                  </a:cubicBezTo>
                  <a:lnTo>
                    <a:pt x="2380" y="56"/>
                  </a:lnTo>
                  <a:cubicBezTo>
                    <a:pt x="2376" y="51"/>
                    <a:pt x="2381" y="45"/>
                    <a:pt x="2387" y="40"/>
                  </a:cubicBezTo>
                  <a:lnTo>
                    <a:pt x="2387" y="40"/>
                  </a:lnTo>
                  <a:lnTo>
                    <a:pt x="2364" y="51"/>
                  </a:lnTo>
                  <a:cubicBezTo>
                    <a:pt x="2364" y="47"/>
                    <a:pt x="2362" y="41"/>
                    <a:pt x="2358" y="41"/>
                  </a:cubicBezTo>
                  <a:cubicBezTo>
                    <a:pt x="2356" y="41"/>
                    <a:pt x="2355" y="42"/>
                    <a:pt x="2353" y="46"/>
                  </a:cubicBezTo>
                  <a:cubicBezTo>
                    <a:pt x="2349" y="46"/>
                    <a:pt x="2348" y="53"/>
                    <a:pt x="2345" y="53"/>
                  </a:cubicBezTo>
                  <a:cubicBezTo>
                    <a:pt x="2344" y="53"/>
                    <a:pt x="2343" y="52"/>
                    <a:pt x="2342" y="51"/>
                  </a:cubicBezTo>
                  <a:cubicBezTo>
                    <a:pt x="2342" y="51"/>
                    <a:pt x="2342" y="46"/>
                    <a:pt x="2342" y="46"/>
                  </a:cubicBezTo>
                  <a:cubicBezTo>
                    <a:pt x="2336" y="46"/>
                    <a:pt x="2336" y="51"/>
                    <a:pt x="2336" y="51"/>
                  </a:cubicBezTo>
                  <a:cubicBezTo>
                    <a:pt x="2325" y="51"/>
                    <a:pt x="2336" y="46"/>
                    <a:pt x="2331" y="40"/>
                  </a:cubicBezTo>
                  <a:lnTo>
                    <a:pt x="2331" y="40"/>
                  </a:lnTo>
                  <a:cubicBezTo>
                    <a:pt x="2329" y="44"/>
                    <a:pt x="2327" y="45"/>
                    <a:pt x="2325" y="45"/>
                  </a:cubicBezTo>
                  <a:cubicBezTo>
                    <a:pt x="2321" y="45"/>
                    <a:pt x="2318" y="40"/>
                    <a:pt x="2314" y="40"/>
                  </a:cubicBezTo>
                  <a:cubicBezTo>
                    <a:pt x="2314" y="51"/>
                    <a:pt x="2286" y="57"/>
                    <a:pt x="2303" y="68"/>
                  </a:cubicBezTo>
                  <a:lnTo>
                    <a:pt x="2319" y="68"/>
                  </a:lnTo>
                  <a:lnTo>
                    <a:pt x="2314" y="63"/>
                  </a:lnTo>
                  <a:cubicBezTo>
                    <a:pt x="2315" y="60"/>
                    <a:pt x="2316" y="59"/>
                    <a:pt x="2317" y="59"/>
                  </a:cubicBezTo>
                  <a:cubicBezTo>
                    <a:pt x="2321" y="59"/>
                    <a:pt x="2326" y="69"/>
                    <a:pt x="2333" y="69"/>
                  </a:cubicBezTo>
                  <a:cubicBezTo>
                    <a:pt x="2334" y="69"/>
                    <a:pt x="2335" y="69"/>
                    <a:pt x="2336" y="68"/>
                  </a:cubicBezTo>
                  <a:lnTo>
                    <a:pt x="2336" y="68"/>
                  </a:lnTo>
                  <a:cubicBezTo>
                    <a:pt x="2331" y="74"/>
                    <a:pt x="2331" y="74"/>
                    <a:pt x="2325" y="79"/>
                  </a:cubicBezTo>
                  <a:cubicBezTo>
                    <a:pt x="2331" y="74"/>
                    <a:pt x="2336" y="68"/>
                    <a:pt x="2347" y="63"/>
                  </a:cubicBezTo>
                  <a:lnTo>
                    <a:pt x="2353" y="74"/>
                  </a:lnTo>
                  <a:cubicBezTo>
                    <a:pt x="2354" y="72"/>
                    <a:pt x="2356" y="72"/>
                    <a:pt x="2357" y="72"/>
                  </a:cubicBezTo>
                  <a:cubicBezTo>
                    <a:pt x="2359" y="72"/>
                    <a:pt x="2361" y="73"/>
                    <a:pt x="2362" y="73"/>
                  </a:cubicBezTo>
                  <a:cubicBezTo>
                    <a:pt x="2363" y="73"/>
                    <a:pt x="2364" y="72"/>
                    <a:pt x="2364" y="68"/>
                  </a:cubicBezTo>
                  <a:lnTo>
                    <a:pt x="2364" y="68"/>
                  </a:lnTo>
                  <a:cubicBezTo>
                    <a:pt x="2375" y="74"/>
                    <a:pt x="2359" y="79"/>
                    <a:pt x="2353" y="85"/>
                  </a:cubicBezTo>
                  <a:cubicBezTo>
                    <a:pt x="2356" y="86"/>
                    <a:pt x="2358" y="86"/>
                    <a:pt x="2359" y="86"/>
                  </a:cubicBezTo>
                  <a:cubicBezTo>
                    <a:pt x="2366" y="86"/>
                    <a:pt x="2367" y="81"/>
                    <a:pt x="2372" y="81"/>
                  </a:cubicBezTo>
                  <a:cubicBezTo>
                    <a:pt x="2374" y="81"/>
                    <a:pt x="2377" y="82"/>
                    <a:pt x="2381" y="85"/>
                  </a:cubicBezTo>
                  <a:lnTo>
                    <a:pt x="2375" y="91"/>
                  </a:lnTo>
                  <a:cubicBezTo>
                    <a:pt x="2379" y="91"/>
                    <a:pt x="2383" y="88"/>
                    <a:pt x="2385" y="88"/>
                  </a:cubicBezTo>
                  <a:cubicBezTo>
                    <a:pt x="2386" y="88"/>
                    <a:pt x="2387" y="89"/>
                    <a:pt x="2387" y="91"/>
                  </a:cubicBezTo>
                  <a:cubicBezTo>
                    <a:pt x="2387" y="74"/>
                    <a:pt x="2403" y="79"/>
                    <a:pt x="2403" y="63"/>
                  </a:cubicBezTo>
                  <a:lnTo>
                    <a:pt x="2398" y="63"/>
                  </a:lnTo>
                  <a:cubicBezTo>
                    <a:pt x="2402" y="58"/>
                    <a:pt x="2411" y="50"/>
                    <a:pt x="2416" y="50"/>
                  </a:cubicBezTo>
                  <a:cubicBezTo>
                    <a:pt x="2418" y="50"/>
                    <a:pt x="2419" y="50"/>
                    <a:pt x="2420" y="51"/>
                  </a:cubicBezTo>
                  <a:cubicBezTo>
                    <a:pt x="2426" y="57"/>
                    <a:pt x="2415" y="63"/>
                    <a:pt x="2415" y="68"/>
                  </a:cubicBezTo>
                  <a:cubicBezTo>
                    <a:pt x="2420" y="68"/>
                    <a:pt x="2420" y="51"/>
                    <a:pt x="2431" y="51"/>
                  </a:cubicBezTo>
                  <a:cubicBezTo>
                    <a:pt x="2426" y="51"/>
                    <a:pt x="2426" y="46"/>
                    <a:pt x="2431" y="40"/>
                  </a:cubicBezTo>
                  <a:cubicBezTo>
                    <a:pt x="2428" y="40"/>
                    <a:pt x="2419" y="38"/>
                    <a:pt x="2415" y="38"/>
                  </a:cubicBezTo>
                  <a:close/>
                  <a:moveTo>
                    <a:pt x="1994" y="82"/>
                  </a:moveTo>
                  <a:cubicBezTo>
                    <a:pt x="2000" y="82"/>
                    <a:pt x="2009" y="88"/>
                    <a:pt x="2014" y="91"/>
                  </a:cubicBezTo>
                  <a:lnTo>
                    <a:pt x="1995" y="91"/>
                  </a:lnTo>
                  <a:cubicBezTo>
                    <a:pt x="1995" y="91"/>
                    <a:pt x="2000" y="96"/>
                    <a:pt x="2000" y="96"/>
                  </a:cubicBezTo>
                  <a:cubicBezTo>
                    <a:pt x="1995" y="96"/>
                    <a:pt x="1989" y="91"/>
                    <a:pt x="1989" y="85"/>
                  </a:cubicBezTo>
                  <a:cubicBezTo>
                    <a:pt x="1990" y="83"/>
                    <a:pt x="1992" y="82"/>
                    <a:pt x="1994" y="82"/>
                  </a:cubicBezTo>
                  <a:close/>
                  <a:moveTo>
                    <a:pt x="537" y="141"/>
                  </a:moveTo>
                  <a:cubicBezTo>
                    <a:pt x="536" y="141"/>
                    <a:pt x="535" y="141"/>
                    <a:pt x="533" y="141"/>
                  </a:cubicBezTo>
                  <a:cubicBezTo>
                    <a:pt x="535" y="141"/>
                    <a:pt x="536" y="141"/>
                    <a:pt x="537" y="141"/>
                  </a:cubicBezTo>
                  <a:close/>
                  <a:moveTo>
                    <a:pt x="1638" y="140"/>
                  </a:moveTo>
                  <a:lnTo>
                    <a:pt x="1638" y="140"/>
                  </a:lnTo>
                  <a:cubicBezTo>
                    <a:pt x="1637" y="140"/>
                    <a:pt x="1637" y="141"/>
                    <a:pt x="1636" y="141"/>
                  </a:cubicBezTo>
                  <a:cubicBezTo>
                    <a:pt x="1637" y="141"/>
                    <a:pt x="1638" y="140"/>
                    <a:pt x="1638" y="140"/>
                  </a:cubicBezTo>
                  <a:close/>
                  <a:moveTo>
                    <a:pt x="544" y="141"/>
                  </a:moveTo>
                  <a:lnTo>
                    <a:pt x="533" y="147"/>
                  </a:lnTo>
                  <a:lnTo>
                    <a:pt x="550" y="147"/>
                  </a:lnTo>
                  <a:cubicBezTo>
                    <a:pt x="547" y="144"/>
                    <a:pt x="545" y="144"/>
                    <a:pt x="545" y="144"/>
                  </a:cubicBezTo>
                  <a:cubicBezTo>
                    <a:pt x="544" y="144"/>
                    <a:pt x="544" y="144"/>
                    <a:pt x="544" y="141"/>
                  </a:cubicBezTo>
                  <a:close/>
                  <a:moveTo>
                    <a:pt x="688" y="156"/>
                  </a:moveTo>
                  <a:lnTo>
                    <a:pt x="684" y="158"/>
                  </a:lnTo>
                  <a:cubicBezTo>
                    <a:pt x="686" y="158"/>
                    <a:pt x="688" y="157"/>
                    <a:pt x="688" y="156"/>
                  </a:cubicBezTo>
                  <a:close/>
                  <a:moveTo>
                    <a:pt x="1323" y="1"/>
                  </a:moveTo>
                  <a:cubicBezTo>
                    <a:pt x="1311" y="1"/>
                    <a:pt x="1328" y="7"/>
                    <a:pt x="1317" y="12"/>
                  </a:cubicBezTo>
                  <a:cubicBezTo>
                    <a:pt x="1313" y="16"/>
                    <a:pt x="1309" y="20"/>
                    <a:pt x="1303" y="20"/>
                  </a:cubicBezTo>
                  <a:cubicBezTo>
                    <a:pt x="1301" y="20"/>
                    <a:pt x="1298" y="19"/>
                    <a:pt x="1295" y="18"/>
                  </a:cubicBezTo>
                  <a:lnTo>
                    <a:pt x="1283" y="29"/>
                  </a:lnTo>
                  <a:cubicBezTo>
                    <a:pt x="1283" y="27"/>
                    <a:pt x="1283" y="26"/>
                    <a:pt x="1282" y="26"/>
                  </a:cubicBezTo>
                  <a:cubicBezTo>
                    <a:pt x="1280" y="26"/>
                    <a:pt x="1276" y="29"/>
                    <a:pt x="1272" y="29"/>
                  </a:cubicBezTo>
                  <a:lnTo>
                    <a:pt x="1272" y="23"/>
                  </a:lnTo>
                  <a:cubicBezTo>
                    <a:pt x="1266" y="23"/>
                    <a:pt x="1266" y="18"/>
                    <a:pt x="1261" y="18"/>
                  </a:cubicBezTo>
                  <a:cubicBezTo>
                    <a:pt x="1261" y="14"/>
                    <a:pt x="1262" y="12"/>
                    <a:pt x="1263" y="12"/>
                  </a:cubicBezTo>
                  <a:cubicBezTo>
                    <a:pt x="1264" y="12"/>
                    <a:pt x="1265" y="14"/>
                    <a:pt x="1266" y="14"/>
                  </a:cubicBezTo>
                  <a:cubicBezTo>
                    <a:pt x="1266" y="14"/>
                    <a:pt x="1266" y="13"/>
                    <a:pt x="1266" y="12"/>
                  </a:cubicBezTo>
                  <a:lnTo>
                    <a:pt x="1261" y="7"/>
                  </a:lnTo>
                  <a:cubicBezTo>
                    <a:pt x="1261" y="12"/>
                    <a:pt x="1255" y="18"/>
                    <a:pt x="1261" y="23"/>
                  </a:cubicBezTo>
                  <a:cubicBezTo>
                    <a:pt x="1255" y="29"/>
                    <a:pt x="1250" y="40"/>
                    <a:pt x="1233" y="40"/>
                  </a:cubicBezTo>
                  <a:cubicBezTo>
                    <a:pt x="1222" y="29"/>
                    <a:pt x="1238" y="29"/>
                    <a:pt x="1233" y="23"/>
                  </a:cubicBezTo>
                  <a:cubicBezTo>
                    <a:pt x="1231" y="23"/>
                    <a:pt x="1230" y="23"/>
                    <a:pt x="1229" y="23"/>
                  </a:cubicBezTo>
                  <a:cubicBezTo>
                    <a:pt x="1215" y="23"/>
                    <a:pt x="1209" y="46"/>
                    <a:pt x="1199" y="46"/>
                  </a:cubicBezTo>
                  <a:cubicBezTo>
                    <a:pt x="1182" y="46"/>
                    <a:pt x="1188" y="51"/>
                    <a:pt x="1171" y="51"/>
                  </a:cubicBezTo>
                  <a:cubicBezTo>
                    <a:pt x="1177" y="46"/>
                    <a:pt x="1160" y="46"/>
                    <a:pt x="1160" y="40"/>
                  </a:cubicBezTo>
                  <a:lnTo>
                    <a:pt x="1166" y="35"/>
                  </a:lnTo>
                  <a:cubicBezTo>
                    <a:pt x="1160" y="35"/>
                    <a:pt x="1154" y="35"/>
                    <a:pt x="1154" y="29"/>
                  </a:cubicBezTo>
                  <a:cubicBezTo>
                    <a:pt x="1154" y="40"/>
                    <a:pt x="1138" y="40"/>
                    <a:pt x="1126" y="40"/>
                  </a:cubicBezTo>
                  <a:lnTo>
                    <a:pt x="1126" y="51"/>
                  </a:lnTo>
                  <a:cubicBezTo>
                    <a:pt x="1121" y="51"/>
                    <a:pt x="1110" y="57"/>
                    <a:pt x="1098" y="57"/>
                  </a:cubicBezTo>
                  <a:cubicBezTo>
                    <a:pt x="1087" y="57"/>
                    <a:pt x="1093" y="68"/>
                    <a:pt x="1082" y="74"/>
                  </a:cubicBezTo>
                  <a:cubicBezTo>
                    <a:pt x="1076" y="68"/>
                    <a:pt x="1076" y="57"/>
                    <a:pt x="1076" y="51"/>
                  </a:cubicBezTo>
                  <a:lnTo>
                    <a:pt x="1076" y="51"/>
                  </a:lnTo>
                  <a:cubicBezTo>
                    <a:pt x="1079" y="54"/>
                    <a:pt x="1082" y="54"/>
                    <a:pt x="1084" y="54"/>
                  </a:cubicBezTo>
                  <a:cubicBezTo>
                    <a:pt x="1087" y="54"/>
                    <a:pt x="1090" y="54"/>
                    <a:pt x="1093" y="57"/>
                  </a:cubicBezTo>
                  <a:cubicBezTo>
                    <a:pt x="1107" y="47"/>
                    <a:pt x="1118" y="33"/>
                    <a:pt x="1131" y="33"/>
                  </a:cubicBezTo>
                  <a:cubicBezTo>
                    <a:pt x="1133" y="33"/>
                    <a:pt x="1135" y="34"/>
                    <a:pt x="1138" y="35"/>
                  </a:cubicBezTo>
                  <a:cubicBezTo>
                    <a:pt x="1140" y="29"/>
                    <a:pt x="1139" y="27"/>
                    <a:pt x="1136" y="27"/>
                  </a:cubicBezTo>
                  <a:cubicBezTo>
                    <a:pt x="1133" y="27"/>
                    <a:pt x="1127" y="30"/>
                    <a:pt x="1121" y="30"/>
                  </a:cubicBezTo>
                  <a:cubicBezTo>
                    <a:pt x="1119" y="30"/>
                    <a:pt x="1117" y="30"/>
                    <a:pt x="1115" y="29"/>
                  </a:cubicBezTo>
                  <a:cubicBezTo>
                    <a:pt x="1117" y="27"/>
                    <a:pt x="1119" y="26"/>
                    <a:pt x="1122" y="25"/>
                  </a:cubicBezTo>
                  <a:lnTo>
                    <a:pt x="1122" y="25"/>
                  </a:lnTo>
                  <a:cubicBezTo>
                    <a:pt x="1121" y="25"/>
                    <a:pt x="1121" y="25"/>
                    <a:pt x="1121" y="25"/>
                  </a:cubicBezTo>
                  <a:cubicBezTo>
                    <a:pt x="1119" y="25"/>
                    <a:pt x="1117" y="24"/>
                    <a:pt x="1115" y="23"/>
                  </a:cubicBezTo>
                  <a:cubicBezTo>
                    <a:pt x="1113" y="24"/>
                    <a:pt x="1111" y="25"/>
                    <a:pt x="1109" y="25"/>
                  </a:cubicBezTo>
                  <a:cubicBezTo>
                    <a:pt x="1102" y="25"/>
                    <a:pt x="1097" y="17"/>
                    <a:pt x="1093" y="12"/>
                  </a:cubicBezTo>
                  <a:cubicBezTo>
                    <a:pt x="1087" y="23"/>
                    <a:pt x="1087" y="35"/>
                    <a:pt x="1070" y="35"/>
                  </a:cubicBezTo>
                  <a:lnTo>
                    <a:pt x="1076" y="23"/>
                  </a:lnTo>
                  <a:lnTo>
                    <a:pt x="1076" y="23"/>
                  </a:lnTo>
                  <a:cubicBezTo>
                    <a:pt x="1065" y="23"/>
                    <a:pt x="1070" y="40"/>
                    <a:pt x="1054" y="40"/>
                  </a:cubicBezTo>
                  <a:cubicBezTo>
                    <a:pt x="1059" y="40"/>
                    <a:pt x="1054" y="51"/>
                    <a:pt x="1059" y="51"/>
                  </a:cubicBezTo>
                  <a:cubicBezTo>
                    <a:pt x="1059" y="54"/>
                    <a:pt x="1056" y="56"/>
                    <a:pt x="1052" y="56"/>
                  </a:cubicBezTo>
                  <a:cubicBezTo>
                    <a:pt x="1048" y="56"/>
                    <a:pt x="1042" y="54"/>
                    <a:pt x="1037" y="51"/>
                  </a:cubicBezTo>
                  <a:cubicBezTo>
                    <a:pt x="1037" y="57"/>
                    <a:pt x="1037" y="57"/>
                    <a:pt x="1037" y="63"/>
                  </a:cubicBezTo>
                  <a:cubicBezTo>
                    <a:pt x="1039" y="63"/>
                    <a:pt x="1040" y="64"/>
                    <a:pt x="1041" y="64"/>
                  </a:cubicBezTo>
                  <a:cubicBezTo>
                    <a:pt x="1046" y="64"/>
                    <a:pt x="1048" y="59"/>
                    <a:pt x="1052" y="59"/>
                  </a:cubicBezTo>
                  <a:cubicBezTo>
                    <a:pt x="1054" y="59"/>
                    <a:pt x="1056" y="60"/>
                    <a:pt x="1059" y="63"/>
                  </a:cubicBezTo>
                  <a:lnTo>
                    <a:pt x="1065" y="51"/>
                  </a:lnTo>
                  <a:cubicBezTo>
                    <a:pt x="1076" y="57"/>
                    <a:pt x="1076" y="63"/>
                    <a:pt x="1070" y="68"/>
                  </a:cubicBezTo>
                  <a:lnTo>
                    <a:pt x="1076" y="68"/>
                  </a:lnTo>
                  <a:cubicBezTo>
                    <a:pt x="1076" y="73"/>
                    <a:pt x="1075" y="75"/>
                    <a:pt x="1074" y="75"/>
                  </a:cubicBezTo>
                  <a:cubicBezTo>
                    <a:pt x="1073" y="75"/>
                    <a:pt x="1072" y="74"/>
                    <a:pt x="1070" y="74"/>
                  </a:cubicBezTo>
                  <a:lnTo>
                    <a:pt x="1070" y="74"/>
                  </a:lnTo>
                  <a:lnTo>
                    <a:pt x="1070" y="74"/>
                  </a:lnTo>
                  <a:lnTo>
                    <a:pt x="1070" y="74"/>
                  </a:lnTo>
                  <a:cubicBezTo>
                    <a:pt x="1069" y="73"/>
                    <a:pt x="1068" y="73"/>
                    <a:pt x="1067" y="73"/>
                  </a:cubicBezTo>
                  <a:cubicBezTo>
                    <a:pt x="1066" y="73"/>
                    <a:pt x="1065" y="74"/>
                    <a:pt x="1065" y="79"/>
                  </a:cubicBezTo>
                  <a:lnTo>
                    <a:pt x="1070" y="74"/>
                  </a:lnTo>
                  <a:lnTo>
                    <a:pt x="1070" y="74"/>
                  </a:lnTo>
                  <a:cubicBezTo>
                    <a:pt x="1070" y="85"/>
                    <a:pt x="1054" y="85"/>
                    <a:pt x="1048" y="85"/>
                  </a:cubicBezTo>
                  <a:cubicBezTo>
                    <a:pt x="1037" y="79"/>
                    <a:pt x="1031" y="79"/>
                    <a:pt x="1031" y="74"/>
                  </a:cubicBezTo>
                  <a:lnTo>
                    <a:pt x="1042" y="68"/>
                  </a:lnTo>
                  <a:cubicBezTo>
                    <a:pt x="1041" y="67"/>
                    <a:pt x="1040" y="67"/>
                    <a:pt x="1039" y="67"/>
                  </a:cubicBezTo>
                  <a:cubicBezTo>
                    <a:pt x="1033" y="67"/>
                    <a:pt x="1025" y="74"/>
                    <a:pt x="1020" y="74"/>
                  </a:cubicBezTo>
                  <a:cubicBezTo>
                    <a:pt x="1014" y="74"/>
                    <a:pt x="1014" y="68"/>
                    <a:pt x="1014" y="68"/>
                  </a:cubicBezTo>
                  <a:cubicBezTo>
                    <a:pt x="1009" y="68"/>
                    <a:pt x="998" y="74"/>
                    <a:pt x="992" y="74"/>
                  </a:cubicBezTo>
                  <a:lnTo>
                    <a:pt x="992" y="79"/>
                  </a:lnTo>
                  <a:lnTo>
                    <a:pt x="998" y="74"/>
                  </a:lnTo>
                  <a:cubicBezTo>
                    <a:pt x="998" y="74"/>
                    <a:pt x="1009" y="79"/>
                    <a:pt x="1003" y="85"/>
                  </a:cubicBezTo>
                  <a:cubicBezTo>
                    <a:pt x="1002" y="86"/>
                    <a:pt x="1000" y="86"/>
                    <a:pt x="999" y="86"/>
                  </a:cubicBezTo>
                  <a:cubicBezTo>
                    <a:pt x="991" y="86"/>
                    <a:pt x="986" y="73"/>
                    <a:pt x="986" y="68"/>
                  </a:cubicBezTo>
                  <a:cubicBezTo>
                    <a:pt x="986" y="64"/>
                    <a:pt x="988" y="63"/>
                    <a:pt x="990" y="63"/>
                  </a:cubicBezTo>
                  <a:cubicBezTo>
                    <a:pt x="993" y="63"/>
                    <a:pt x="996" y="64"/>
                    <a:pt x="999" y="64"/>
                  </a:cubicBezTo>
                  <a:cubicBezTo>
                    <a:pt x="1000" y="64"/>
                    <a:pt x="1002" y="64"/>
                    <a:pt x="1003" y="63"/>
                  </a:cubicBezTo>
                  <a:cubicBezTo>
                    <a:pt x="1000" y="60"/>
                    <a:pt x="998" y="60"/>
                    <a:pt x="994" y="60"/>
                  </a:cubicBezTo>
                  <a:cubicBezTo>
                    <a:pt x="991" y="60"/>
                    <a:pt x="986" y="60"/>
                    <a:pt x="981" y="57"/>
                  </a:cubicBezTo>
                  <a:cubicBezTo>
                    <a:pt x="981" y="51"/>
                    <a:pt x="984" y="51"/>
                    <a:pt x="987" y="51"/>
                  </a:cubicBezTo>
                  <a:cubicBezTo>
                    <a:pt x="991" y="51"/>
                    <a:pt x="995" y="51"/>
                    <a:pt x="998" y="46"/>
                  </a:cubicBezTo>
                  <a:cubicBezTo>
                    <a:pt x="986" y="46"/>
                    <a:pt x="981" y="51"/>
                    <a:pt x="970" y="51"/>
                  </a:cubicBezTo>
                  <a:cubicBezTo>
                    <a:pt x="975" y="46"/>
                    <a:pt x="981" y="46"/>
                    <a:pt x="981" y="35"/>
                  </a:cubicBezTo>
                  <a:lnTo>
                    <a:pt x="975" y="35"/>
                  </a:lnTo>
                  <a:cubicBezTo>
                    <a:pt x="992" y="35"/>
                    <a:pt x="970" y="18"/>
                    <a:pt x="986" y="18"/>
                  </a:cubicBezTo>
                  <a:cubicBezTo>
                    <a:pt x="986" y="17"/>
                    <a:pt x="985" y="17"/>
                    <a:pt x="984" y="17"/>
                  </a:cubicBezTo>
                  <a:cubicBezTo>
                    <a:pt x="981" y="17"/>
                    <a:pt x="977" y="22"/>
                    <a:pt x="974" y="22"/>
                  </a:cubicBezTo>
                  <a:cubicBezTo>
                    <a:pt x="973" y="22"/>
                    <a:pt x="971" y="21"/>
                    <a:pt x="970" y="18"/>
                  </a:cubicBezTo>
                  <a:lnTo>
                    <a:pt x="970" y="18"/>
                  </a:lnTo>
                  <a:cubicBezTo>
                    <a:pt x="970" y="23"/>
                    <a:pt x="975" y="35"/>
                    <a:pt x="970" y="40"/>
                  </a:cubicBezTo>
                  <a:lnTo>
                    <a:pt x="958" y="35"/>
                  </a:lnTo>
                  <a:cubicBezTo>
                    <a:pt x="953" y="29"/>
                    <a:pt x="970" y="23"/>
                    <a:pt x="964" y="18"/>
                  </a:cubicBezTo>
                  <a:lnTo>
                    <a:pt x="964" y="18"/>
                  </a:lnTo>
                  <a:lnTo>
                    <a:pt x="953" y="23"/>
                  </a:lnTo>
                  <a:cubicBezTo>
                    <a:pt x="953" y="23"/>
                    <a:pt x="958" y="29"/>
                    <a:pt x="953" y="35"/>
                  </a:cubicBezTo>
                  <a:cubicBezTo>
                    <a:pt x="952" y="34"/>
                    <a:pt x="951" y="33"/>
                    <a:pt x="951" y="33"/>
                  </a:cubicBezTo>
                  <a:cubicBezTo>
                    <a:pt x="947" y="33"/>
                    <a:pt x="946" y="46"/>
                    <a:pt x="942" y="51"/>
                  </a:cubicBezTo>
                  <a:cubicBezTo>
                    <a:pt x="936" y="51"/>
                    <a:pt x="930" y="51"/>
                    <a:pt x="925" y="46"/>
                  </a:cubicBezTo>
                  <a:cubicBezTo>
                    <a:pt x="914" y="57"/>
                    <a:pt x="897" y="57"/>
                    <a:pt x="886" y="68"/>
                  </a:cubicBezTo>
                  <a:cubicBezTo>
                    <a:pt x="891" y="63"/>
                    <a:pt x="880" y="57"/>
                    <a:pt x="874" y="51"/>
                  </a:cubicBezTo>
                  <a:cubicBezTo>
                    <a:pt x="886" y="51"/>
                    <a:pt x="886" y="40"/>
                    <a:pt x="886" y="29"/>
                  </a:cubicBezTo>
                  <a:lnTo>
                    <a:pt x="886" y="29"/>
                  </a:lnTo>
                  <a:cubicBezTo>
                    <a:pt x="880" y="35"/>
                    <a:pt x="874" y="46"/>
                    <a:pt x="880" y="46"/>
                  </a:cubicBezTo>
                  <a:cubicBezTo>
                    <a:pt x="871" y="46"/>
                    <a:pt x="873" y="53"/>
                    <a:pt x="868" y="53"/>
                  </a:cubicBezTo>
                  <a:cubicBezTo>
                    <a:pt x="867" y="53"/>
                    <a:pt x="865" y="52"/>
                    <a:pt x="863" y="51"/>
                  </a:cubicBezTo>
                  <a:cubicBezTo>
                    <a:pt x="858" y="46"/>
                    <a:pt x="863" y="40"/>
                    <a:pt x="863" y="35"/>
                  </a:cubicBezTo>
                  <a:cubicBezTo>
                    <a:pt x="852" y="35"/>
                    <a:pt x="863" y="46"/>
                    <a:pt x="846" y="46"/>
                  </a:cubicBezTo>
                  <a:cubicBezTo>
                    <a:pt x="852" y="46"/>
                    <a:pt x="852" y="40"/>
                    <a:pt x="852" y="40"/>
                  </a:cubicBezTo>
                  <a:cubicBezTo>
                    <a:pt x="841" y="40"/>
                    <a:pt x="835" y="46"/>
                    <a:pt x="835" y="51"/>
                  </a:cubicBezTo>
                  <a:cubicBezTo>
                    <a:pt x="833" y="45"/>
                    <a:pt x="829" y="43"/>
                    <a:pt x="826" y="43"/>
                  </a:cubicBezTo>
                  <a:cubicBezTo>
                    <a:pt x="823" y="43"/>
                    <a:pt x="820" y="44"/>
                    <a:pt x="819" y="44"/>
                  </a:cubicBezTo>
                  <a:cubicBezTo>
                    <a:pt x="817" y="44"/>
                    <a:pt x="817" y="43"/>
                    <a:pt x="818" y="40"/>
                  </a:cubicBezTo>
                  <a:cubicBezTo>
                    <a:pt x="802" y="40"/>
                    <a:pt x="818" y="46"/>
                    <a:pt x="818" y="51"/>
                  </a:cubicBezTo>
                  <a:cubicBezTo>
                    <a:pt x="815" y="53"/>
                    <a:pt x="811" y="54"/>
                    <a:pt x="808" y="54"/>
                  </a:cubicBezTo>
                  <a:cubicBezTo>
                    <a:pt x="801" y="54"/>
                    <a:pt x="796" y="51"/>
                    <a:pt x="796" y="51"/>
                  </a:cubicBezTo>
                  <a:cubicBezTo>
                    <a:pt x="796" y="51"/>
                    <a:pt x="802" y="46"/>
                    <a:pt x="807" y="46"/>
                  </a:cubicBezTo>
                  <a:lnTo>
                    <a:pt x="802" y="40"/>
                  </a:lnTo>
                  <a:cubicBezTo>
                    <a:pt x="800" y="40"/>
                    <a:pt x="798" y="39"/>
                    <a:pt x="796" y="39"/>
                  </a:cubicBezTo>
                  <a:cubicBezTo>
                    <a:pt x="784" y="39"/>
                    <a:pt x="786" y="54"/>
                    <a:pt x="777" y="54"/>
                  </a:cubicBezTo>
                  <a:cubicBezTo>
                    <a:pt x="775" y="54"/>
                    <a:pt x="772" y="53"/>
                    <a:pt x="768" y="51"/>
                  </a:cubicBezTo>
                  <a:cubicBezTo>
                    <a:pt x="779" y="46"/>
                    <a:pt x="774" y="46"/>
                    <a:pt x="779" y="40"/>
                  </a:cubicBezTo>
                  <a:cubicBezTo>
                    <a:pt x="774" y="40"/>
                    <a:pt x="762" y="40"/>
                    <a:pt x="768" y="46"/>
                  </a:cubicBezTo>
                  <a:cubicBezTo>
                    <a:pt x="762" y="46"/>
                    <a:pt x="757" y="46"/>
                    <a:pt x="751" y="40"/>
                  </a:cubicBezTo>
                  <a:cubicBezTo>
                    <a:pt x="746" y="46"/>
                    <a:pt x="740" y="51"/>
                    <a:pt x="734" y="57"/>
                  </a:cubicBezTo>
                  <a:cubicBezTo>
                    <a:pt x="729" y="57"/>
                    <a:pt x="718" y="51"/>
                    <a:pt x="712" y="46"/>
                  </a:cubicBezTo>
                  <a:cubicBezTo>
                    <a:pt x="708" y="47"/>
                    <a:pt x="704" y="47"/>
                    <a:pt x="700" y="47"/>
                  </a:cubicBezTo>
                  <a:cubicBezTo>
                    <a:pt x="692" y="47"/>
                    <a:pt x="684" y="46"/>
                    <a:pt x="675" y="46"/>
                  </a:cubicBezTo>
                  <a:cubicBezTo>
                    <a:pt x="667" y="46"/>
                    <a:pt x="659" y="47"/>
                    <a:pt x="650" y="51"/>
                  </a:cubicBezTo>
                  <a:lnTo>
                    <a:pt x="656" y="51"/>
                  </a:lnTo>
                  <a:cubicBezTo>
                    <a:pt x="634" y="51"/>
                    <a:pt x="662" y="63"/>
                    <a:pt x="645" y="63"/>
                  </a:cubicBezTo>
                  <a:cubicBezTo>
                    <a:pt x="645" y="51"/>
                    <a:pt x="634" y="57"/>
                    <a:pt x="628" y="51"/>
                  </a:cubicBezTo>
                  <a:cubicBezTo>
                    <a:pt x="625" y="50"/>
                    <a:pt x="621" y="50"/>
                    <a:pt x="618" y="50"/>
                  </a:cubicBezTo>
                  <a:cubicBezTo>
                    <a:pt x="606" y="50"/>
                    <a:pt x="595" y="55"/>
                    <a:pt x="583" y="55"/>
                  </a:cubicBezTo>
                  <a:cubicBezTo>
                    <a:pt x="578" y="55"/>
                    <a:pt x="572" y="54"/>
                    <a:pt x="566" y="51"/>
                  </a:cubicBezTo>
                  <a:cubicBezTo>
                    <a:pt x="566" y="51"/>
                    <a:pt x="572" y="46"/>
                    <a:pt x="572" y="46"/>
                  </a:cubicBezTo>
                  <a:lnTo>
                    <a:pt x="533" y="46"/>
                  </a:lnTo>
                  <a:cubicBezTo>
                    <a:pt x="529" y="45"/>
                    <a:pt x="524" y="44"/>
                    <a:pt x="520" y="44"/>
                  </a:cubicBezTo>
                  <a:cubicBezTo>
                    <a:pt x="504" y="44"/>
                    <a:pt x="488" y="52"/>
                    <a:pt x="466" y="57"/>
                  </a:cubicBezTo>
                  <a:cubicBezTo>
                    <a:pt x="471" y="51"/>
                    <a:pt x="471" y="46"/>
                    <a:pt x="471" y="46"/>
                  </a:cubicBezTo>
                  <a:cubicBezTo>
                    <a:pt x="460" y="46"/>
                    <a:pt x="443" y="46"/>
                    <a:pt x="432" y="57"/>
                  </a:cubicBezTo>
                  <a:cubicBezTo>
                    <a:pt x="426" y="51"/>
                    <a:pt x="425" y="51"/>
                    <a:pt x="423" y="51"/>
                  </a:cubicBezTo>
                  <a:cubicBezTo>
                    <a:pt x="421" y="51"/>
                    <a:pt x="418" y="51"/>
                    <a:pt x="410" y="46"/>
                  </a:cubicBezTo>
                  <a:cubicBezTo>
                    <a:pt x="406" y="44"/>
                    <a:pt x="403" y="43"/>
                    <a:pt x="400" y="43"/>
                  </a:cubicBezTo>
                  <a:cubicBezTo>
                    <a:pt x="395" y="43"/>
                    <a:pt x="391" y="46"/>
                    <a:pt x="387" y="46"/>
                  </a:cubicBezTo>
                  <a:cubicBezTo>
                    <a:pt x="368" y="51"/>
                    <a:pt x="365" y="64"/>
                    <a:pt x="351" y="64"/>
                  </a:cubicBezTo>
                  <a:cubicBezTo>
                    <a:pt x="348" y="64"/>
                    <a:pt x="346" y="63"/>
                    <a:pt x="342" y="63"/>
                  </a:cubicBezTo>
                  <a:cubicBezTo>
                    <a:pt x="337" y="46"/>
                    <a:pt x="354" y="57"/>
                    <a:pt x="354" y="46"/>
                  </a:cubicBezTo>
                  <a:lnTo>
                    <a:pt x="354" y="46"/>
                  </a:lnTo>
                  <a:cubicBezTo>
                    <a:pt x="348" y="51"/>
                    <a:pt x="348" y="51"/>
                    <a:pt x="337" y="51"/>
                  </a:cubicBezTo>
                  <a:cubicBezTo>
                    <a:pt x="342" y="40"/>
                    <a:pt x="342" y="46"/>
                    <a:pt x="342" y="40"/>
                  </a:cubicBezTo>
                  <a:cubicBezTo>
                    <a:pt x="342" y="39"/>
                    <a:pt x="341" y="39"/>
                    <a:pt x="340" y="39"/>
                  </a:cubicBezTo>
                  <a:cubicBezTo>
                    <a:pt x="334" y="39"/>
                    <a:pt x="326" y="57"/>
                    <a:pt x="326" y="57"/>
                  </a:cubicBezTo>
                  <a:cubicBezTo>
                    <a:pt x="326" y="57"/>
                    <a:pt x="326" y="59"/>
                    <a:pt x="327" y="59"/>
                  </a:cubicBezTo>
                  <a:cubicBezTo>
                    <a:pt x="328" y="59"/>
                    <a:pt x="329" y="59"/>
                    <a:pt x="331" y="57"/>
                  </a:cubicBezTo>
                  <a:lnTo>
                    <a:pt x="331" y="57"/>
                  </a:lnTo>
                  <a:cubicBezTo>
                    <a:pt x="326" y="68"/>
                    <a:pt x="309" y="63"/>
                    <a:pt x="298" y="68"/>
                  </a:cubicBezTo>
                  <a:cubicBezTo>
                    <a:pt x="303" y="68"/>
                    <a:pt x="314" y="68"/>
                    <a:pt x="309" y="79"/>
                  </a:cubicBezTo>
                  <a:cubicBezTo>
                    <a:pt x="306" y="79"/>
                    <a:pt x="304" y="78"/>
                    <a:pt x="303" y="78"/>
                  </a:cubicBezTo>
                  <a:cubicBezTo>
                    <a:pt x="292" y="78"/>
                    <a:pt x="290" y="91"/>
                    <a:pt x="281" y="96"/>
                  </a:cubicBezTo>
                  <a:cubicBezTo>
                    <a:pt x="264" y="91"/>
                    <a:pt x="286" y="85"/>
                    <a:pt x="286" y="74"/>
                  </a:cubicBezTo>
                  <a:cubicBezTo>
                    <a:pt x="281" y="68"/>
                    <a:pt x="275" y="57"/>
                    <a:pt x="281" y="57"/>
                  </a:cubicBezTo>
                  <a:cubicBezTo>
                    <a:pt x="279" y="56"/>
                    <a:pt x="277" y="55"/>
                    <a:pt x="275" y="55"/>
                  </a:cubicBezTo>
                  <a:cubicBezTo>
                    <a:pt x="267" y="55"/>
                    <a:pt x="262" y="64"/>
                    <a:pt x="253" y="68"/>
                  </a:cubicBezTo>
                  <a:lnTo>
                    <a:pt x="253" y="63"/>
                  </a:lnTo>
                  <a:cubicBezTo>
                    <a:pt x="238" y="63"/>
                    <a:pt x="224" y="75"/>
                    <a:pt x="213" y="75"/>
                  </a:cubicBezTo>
                  <a:cubicBezTo>
                    <a:pt x="211" y="75"/>
                    <a:pt x="210" y="75"/>
                    <a:pt x="208" y="74"/>
                  </a:cubicBezTo>
                  <a:lnTo>
                    <a:pt x="208" y="74"/>
                  </a:lnTo>
                  <a:lnTo>
                    <a:pt x="214" y="79"/>
                  </a:lnTo>
                  <a:cubicBezTo>
                    <a:pt x="214" y="79"/>
                    <a:pt x="208" y="79"/>
                    <a:pt x="202" y="85"/>
                  </a:cubicBezTo>
                  <a:cubicBezTo>
                    <a:pt x="202" y="81"/>
                    <a:pt x="198" y="78"/>
                    <a:pt x="196" y="76"/>
                  </a:cubicBezTo>
                  <a:lnTo>
                    <a:pt x="196" y="76"/>
                  </a:lnTo>
                  <a:cubicBezTo>
                    <a:pt x="189" y="90"/>
                    <a:pt x="163" y="86"/>
                    <a:pt x="158" y="102"/>
                  </a:cubicBezTo>
                  <a:cubicBezTo>
                    <a:pt x="152" y="96"/>
                    <a:pt x="152" y="91"/>
                    <a:pt x="158" y="85"/>
                  </a:cubicBezTo>
                  <a:cubicBezTo>
                    <a:pt x="160" y="85"/>
                    <a:pt x="163" y="86"/>
                    <a:pt x="166" y="86"/>
                  </a:cubicBezTo>
                  <a:cubicBezTo>
                    <a:pt x="169" y="86"/>
                    <a:pt x="172" y="85"/>
                    <a:pt x="174" y="79"/>
                  </a:cubicBezTo>
                  <a:lnTo>
                    <a:pt x="174" y="79"/>
                  </a:lnTo>
                  <a:cubicBezTo>
                    <a:pt x="171" y="81"/>
                    <a:pt x="168" y="82"/>
                    <a:pt x="166" y="82"/>
                  </a:cubicBezTo>
                  <a:cubicBezTo>
                    <a:pt x="160" y="82"/>
                    <a:pt x="158" y="78"/>
                    <a:pt x="158" y="74"/>
                  </a:cubicBezTo>
                  <a:cubicBezTo>
                    <a:pt x="152" y="85"/>
                    <a:pt x="135" y="91"/>
                    <a:pt x="130" y="102"/>
                  </a:cubicBezTo>
                  <a:cubicBezTo>
                    <a:pt x="124" y="96"/>
                    <a:pt x="118" y="96"/>
                    <a:pt x="118" y="85"/>
                  </a:cubicBezTo>
                  <a:lnTo>
                    <a:pt x="118" y="85"/>
                  </a:lnTo>
                  <a:cubicBezTo>
                    <a:pt x="96" y="91"/>
                    <a:pt x="135" y="113"/>
                    <a:pt x="107" y="113"/>
                  </a:cubicBezTo>
                  <a:cubicBezTo>
                    <a:pt x="96" y="107"/>
                    <a:pt x="118" y="102"/>
                    <a:pt x="102" y="102"/>
                  </a:cubicBezTo>
                  <a:lnTo>
                    <a:pt x="102" y="96"/>
                  </a:lnTo>
                  <a:cubicBezTo>
                    <a:pt x="99" y="91"/>
                    <a:pt x="97" y="89"/>
                    <a:pt x="96" y="89"/>
                  </a:cubicBezTo>
                  <a:cubicBezTo>
                    <a:pt x="92" y="89"/>
                    <a:pt x="92" y="113"/>
                    <a:pt x="79" y="113"/>
                  </a:cubicBezTo>
                  <a:cubicBezTo>
                    <a:pt x="79" y="102"/>
                    <a:pt x="90" y="107"/>
                    <a:pt x="79" y="96"/>
                  </a:cubicBezTo>
                  <a:cubicBezTo>
                    <a:pt x="68" y="102"/>
                    <a:pt x="62" y="119"/>
                    <a:pt x="51" y="119"/>
                  </a:cubicBezTo>
                  <a:lnTo>
                    <a:pt x="51" y="113"/>
                  </a:lnTo>
                  <a:lnTo>
                    <a:pt x="18" y="113"/>
                  </a:lnTo>
                  <a:cubicBezTo>
                    <a:pt x="18" y="110"/>
                    <a:pt x="19" y="110"/>
                    <a:pt x="20" y="110"/>
                  </a:cubicBezTo>
                  <a:cubicBezTo>
                    <a:pt x="22" y="110"/>
                    <a:pt x="23" y="110"/>
                    <a:pt x="23" y="107"/>
                  </a:cubicBezTo>
                  <a:cubicBezTo>
                    <a:pt x="12" y="107"/>
                    <a:pt x="13" y="112"/>
                    <a:pt x="10" y="112"/>
                  </a:cubicBezTo>
                  <a:cubicBezTo>
                    <a:pt x="9" y="112"/>
                    <a:pt x="6" y="111"/>
                    <a:pt x="1" y="107"/>
                  </a:cubicBezTo>
                  <a:lnTo>
                    <a:pt x="1" y="113"/>
                  </a:lnTo>
                  <a:cubicBezTo>
                    <a:pt x="5" y="117"/>
                    <a:pt x="11" y="121"/>
                    <a:pt x="19" y="121"/>
                  </a:cubicBezTo>
                  <a:cubicBezTo>
                    <a:pt x="22" y="121"/>
                    <a:pt x="25" y="120"/>
                    <a:pt x="29" y="119"/>
                  </a:cubicBezTo>
                  <a:lnTo>
                    <a:pt x="29" y="119"/>
                  </a:lnTo>
                  <a:cubicBezTo>
                    <a:pt x="18" y="124"/>
                    <a:pt x="40" y="130"/>
                    <a:pt x="34" y="141"/>
                  </a:cubicBezTo>
                  <a:lnTo>
                    <a:pt x="40" y="135"/>
                  </a:lnTo>
                  <a:cubicBezTo>
                    <a:pt x="57" y="152"/>
                    <a:pt x="85" y="158"/>
                    <a:pt x="113" y="158"/>
                  </a:cubicBezTo>
                  <a:cubicBezTo>
                    <a:pt x="117" y="155"/>
                    <a:pt x="122" y="154"/>
                    <a:pt x="126" y="154"/>
                  </a:cubicBezTo>
                  <a:cubicBezTo>
                    <a:pt x="132" y="154"/>
                    <a:pt x="138" y="156"/>
                    <a:pt x="145" y="156"/>
                  </a:cubicBezTo>
                  <a:cubicBezTo>
                    <a:pt x="149" y="156"/>
                    <a:pt x="153" y="155"/>
                    <a:pt x="158" y="152"/>
                  </a:cubicBezTo>
                  <a:cubicBezTo>
                    <a:pt x="158" y="148"/>
                    <a:pt x="158" y="147"/>
                    <a:pt x="160" y="147"/>
                  </a:cubicBezTo>
                  <a:cubicBezTo>
                    <a:pt x="162" y="147"/>
                    <a:pt x="164" y="148"/>
                    <a:pt x="168" y="148"/>
                  </a:cubicBezTo>
                  <a:cubicBezTo>
                    <a:pt x="170" y="148"/>
                    <a:pt x="172" y="148"/>
                    <a:pt x="174" y="147"/>
                  </a:cubicBezTo>
                  <a:lnTo>
                    <a:pt x="174" y="147"/>
                  </a:lnTo>
                  <a:cubicBezTo>
                    <a:pt x="169" y="152"/>
                    <a:pt x="174" y="158"/>
                    <a:pt x="180" y="158"/>
                  </a:cubicBezTo>
                  <a:cubicBezTo>
                    <a:pt x="186" y="158"/>
                    <a:pt x="186" y="152"/>
                    <a:pt x="191" y="152"/>
                  </a:cubicBezTo>
                  <a:cubicBezTo>
                    <a:pt x="195" y="156"/>
                    <a:pt x="204" y="163"/>
                    <a:pt x="211" y="163"/>
                  </a:cubicBezTo>
                  <a:cubicBezTo>
                    <a:pt x="215" y="163"/>
                    <a:pt x="217" y="161"/>
                    <a:pt x="219" y="158"/>
                  </a:cubicBezTo>
                  <a:cubicBezTo>
                    <a:pt x="230" y="163"/>
                    <a:pt x="219" y="163"/>
                    <a:pt x="219" y="163"/>
                  </a:cubicBezTo>
                  <a:cubicBezTo>
                    <a:pt x="219" y="166"/>
                    <a:pt x="220" y="167"/>
                    <a:pt x="220" y="167"/>
                  </a:cubicBezTo>
                  <a:cubicBezTo>
                    <a:pt x="221" y="167"/>
                    <a:pt x="224" y="162"/>
                    <a:pt x="224" y="162"/>
                  </a:cubicBezTo>
                  <a:cubicBezTo>
                    <a:pt x="225" y="162"/>
                    <a:pt x="225" y="162"/>
                    <a:pt x="225" y="163"/>
                  </a:cubicBezTo>
                  <a:cubicBezTo>
                    <a:pt x="225" y="163"/>
                    <a:pt x="225" y="163"/>
                    <a:pt x="225" y="169"/>
                  </a:cubicBezTo>
                  <a:cubicBezTo>
                    <a:pt x="230" y="167"/>
                    <a:pt x="235" y="166"/>
                    <a:pt x="239" y="166"/>
                  </a:cubicBezTo>
                  <a:cubicBezTo>
                    <a:pt x="247" y="166"/>
                    <a:pt x="253" y="169"/>
                    <a:pt x="264" y="169"/>
                  </a:cubicBezTo>
                  <a:cubicBezTo>
                    <a:pt x="264" y="158"/>
                    <a:pt x="275" y="163"/>
                    <a:pt x="286" y="158"/>
                  </a:cubicBezTo>
                  <a:lnTo>
                    <a:pt x="286" y="158"/>
                  </a:lnTo>
                  <a:cubicBezTo>
                    <a:pt x="281" y="163"/>
                    <a:pt x="292" y="163"/>
                    <a:pt x="298" y="163"/>
                  </a:cubicBezTo>
                  <a:lnTo>
                    <a:pt x="303" y="152"/>
                  </a:lnTo>
                  <a:cubicBezTo>
                    <a:pt x="304" y="151"/>
                    <a:pt x="306" y="151"/>
                    <a:pt x="307" y="151"/>
                  </a:cubicBezTo>
                  <a:cubicBezTo>
                    <a:pt x="310" y="151"/>
                    <a:pt x="314" y="154"/>
                    <a:pt x="319" y="154"/>
                  </a:cubicBezTo>
                  <a:cubicBezTo>
                    <a:pt x="321" y="154"/>
                    <a:pt x="323" y="153"/>
                    <a:pt x="326" y="152"/>
                  </a:cubicBezTo>
                  <a:lnTo>
                    <a:pt x="320" y="152"/>
                  </a:lnTo>
                  <a:cubicBezTo>
                    <a:pt x="322" y="151"/>
                    <a:pt x="324" y="151"/>
                    <a:pt x="327" y="151"/>
                  </a:cubicBezTo>
                  <a:cubicBezTo>
                    <a:pt x="337" y="151"/>
                    <a:pt x="350" y="159"/>
                    <a:pt x="359" y="163"/>
                  </a:cubicBezTo>
                  <a:cubicBezTo>
                    <a:pt x="378" y="154"/>
                    <a:pt x="395" y="151"/>
                    <a:pt x="411" y="151"/>
                  </a:cubicBezTo>
                  <a:cubicBezTo>
                    <a:pt x="444" y="151"/>
                    <a:pt x="474" y="165"/>
                    <a:pt x="510" y="165"/>
                  </a:cubicBezTo>
                  <a:cubicBezTo>
                    <a:pt x="518" y="165"/>
                    <a:pt x="525" y="165"/>
                    <a:pt x="533" y="163"/>
                  </a:cubicBezTo>
                  <a:cubicBezTo>
                    <a:pt x="538" y="158"/>
                    <a:pt x="533" y="152"/>
                    <a:pt x="533" y="147"/>
                  </a:cubicBezTo>
                  <a:lnTo>
                    <a:pt x="522" y="147"/>
                  </a:lnTo>
                  <a:cubicBezTo>
                    <a:pt x="527" y="147"/>
                    <a:pt x="533" y="135"/>
                    <a:pt x="538" y="135"/>
                  </a:cubicBezTo>
                  <a:lnTo>
                    <a:pt x="538" y="135"/>
                  </a:lnTo>
                  <a:cubicBezTo>
                    <a:pt x="538" y="139"/>
                    <a:pt x="538" y="140"/>
                    <a:pt x="537" y="141"/>
                  </a:cubicBezTo>
                  <a:lnTo>
                    <a:pt x="537" y="141"/>
                  </a:lnTo>
                  <a:cubicBezTo>
                    <a:pt x="544" y="139"/>
                    <a:pt x="545" y="135"/>
                    <a:pt x="550" y="135"/>
                  </a:cubicBezTo>
                  <a:cubicBezTo>
                    <a:pt x="552" y="138"/>
                    <a:pt x="554" y="138"/>
                    <a:pt x="555" y="138"/>
                  </a:cubicBezTo>
                  <a:cubicBezTo>
                    <a:pt x="555" y="138"/>
                    <a:pt x="555" y="138"/>
                    <a:pt x="555" y="141"/>
                  </a:cubicBezTo>
                  <a:lnTo>
                    <a:pt x="572" y="147"/>
                  </a:lnTo>
                  <a:cubicBezTo>
                    <a:pt x="576" y="143"/>
                    <a:pt x="579" y="142"/>
                    <a:pt x="583" y="142"/>
                  </a:cubicBezTo>
                  <a:cubicBezTo>
                    <a:pt x="590" y="142"/>
                    <a:pt x="596" y="147"/>
                    <a:pt x="600" y="147"/>
                  </a:cubicBezTo>
                  <a:cubicBezTo>
                    <a:pt x="600" y="152"/>
                    <a:pt x="589" y="147"/>
                    <a:pt x="583" y="158"/>
                  </a:cubicBezTo>
                  <a:lnTo>
                    <a:pt x="589" y="163"/>
                  </a:lnTo>
                  <a:lnTo>
                    <a:pt x="589" y="158"/>
                  </a:lnTo>
                  <a:lnTo>
                    <a:pt x="600" y="158"/>
                  </a:lnTo>
                  <a:cubicBezTo>
                    <a:pt x="600" y="158"/>
                    <a:pt x="600" y="155"/>
                    <a:pt x="602" y="155"/>
                  </a:cubicBezTo>
                  <a:cubicBezTo>
                    <a:pt x="603" y="155"/>
                    <a:pt x="604" y="156"/>
                    <a:pt x="606" y="158"/>
                  </a:cubicBezTo>
                  <a:lnTo>
                    <a:pt x="611" y="158"/>
                  </a:lnTo>
                  <a:cubicBezTo>
                    <a:pt x="611" y="163"/>
                    <a:pt x="622" y="158"/>
                    <a:pt x="617" y="169"/>
                  </a:cubicBezTo>
                  <a:cubicBezTo>
                    <a:pt x="638" y="169"/>
                    <a:pt x="646" y="159"/>
                    <a:pt x="659" y="159"/>
                  </a:cubicBezTo>
                  <a:cubicBezTo>
                    <a:pt x="663" y="159"/>
                    <a:pt x="667" y="161"/>
                    <a:pt x="673" y="163"/>
                  </a:cubicBezTo>
                  <a:cubicBezTo>
                    <a:pt x="667" y="158"/>
                    <a:pt x="678" y="152"/>
                    <a:pt x="684" y="152"/>
                  </a:cubicBezTo>
                  <a:cubicBezTo>
                    <a:pt x="687" y="152"/>
                    <a:pt x="689" y="154"/>
                    <a:pt x="688" y="156"/>
                  </a:cubicBezTo>
                  <a:lnTo>
                    <a:pt x="688" y="156"/>
                  </a:lnTo>
                  <a:lnTo>
                    <a:pt x="695" y="152"/>
                  </a:lnTo>
                  <a:cubicBezTo>
                    <a:pt x="701" y="161"/>
                    <a:pt x="706" y="162"/>
                    <a:pt x="713" y="162"/>
                  </a:cubicBezTo>
                  <a:cubicBezTo>
                    <a:pt x="716" y="162"/>
                    <a:pt x="719" y="162"/>
                    <a:pt x="723" y="162"/>
                  </a:cubicBezTo>
                  <a:cubicBezTo>
                    <a:pt x="726" y="162"/>
                    <a:pt x="730" y="162"/>
                    <a:pt x="734" y="163"/>
                  </a:cubicBezTo>
                  <a:lnTo>
                    <a:pt x="729" y="169"/>
                  </a:lnTo>
                  <a:cubicBezTo>
                    <a:pt x="740" y="163"/>
                    <a:pt x="746" y="158"/>
                    <a:pt x="751" y="158"/>
                  </a:cubicBezTo>
                  <a:lnTo>
                    <a:pt x="751" y="169"/>
                  </a:lnTo>
                  <a:cubicBezTo>
                    <a:pt x="761" y="169"/>
                    <a:pt x="758" y="151"/>
                    <a:pt x="765" y="151"/>
                  </a:cubicBezTo>
                  <a:cubicBezTo>
                    <a:pt x="766" y="151"/>
                    <a:pt x="767" y="151"/>
                    <a:pt x="768" y="152"/>
                  </a:cubicBezTo>
                  <a:cubicBezTo>
                    <a:pt x="768" y="147"/>
                    <a:pt x="762" y="141"/>
                    <a:pt x="762" y="135"/>
                  </a:cubicBezTo>
                  <a:lnTo>
                    <a:pt x="762" y="135"/>
                  </a:lnTo>
                  <a:cubicBezTo>
                    <a:pt x="762" y="138"/>
                    <a:pt x="767" y="140"/>
                    <a:pt x="770" y="140"/>
                  </a:cubicBezTo>
                  <a:cubicBezTo>
                    <a:pt x="774" y="140"/>
                    <a:pt x="776" y="138"/>
                    <a:pt x="774" y="135"/>
                  </a:cubicBezTo>
                  <a:cubicBezTo>
                    <a:pt x="777" y="134"/>
                    <a:pt x="779" y="133"/>
                    <a:pt x="780" y="133"/>
                  </a:cubicBezTo>
                  <a:cubicBezTo>
                    <a:pt x="783" y="133"/>
                    <a:pt x="781" y="137"/>
                    <a:pt x="785" y="141"/>
                  </a:cubicBezTo>
                  <a:lnTo>
                    <a:pt x="790" y="135"/>
                  </a:lnTo>
                  <a:cubicBezTo>
                    <a:pt x="796" y="135"/>
                    <a:pt x="790" y="147"/>
                    <a:pt x="790" y="147"/>
                  </a:cubicBezTo>
                  <a:cubicBezTo>
                    <a:pt x="792" y="145"/>
                    <a:pt x="795" y="144"/>
                    <a:pt x="798" y="144"/>
                  </a:cubicBezTo>
                  <a:cubicBezTo>
                    <a:pt x="803" y="144"/>
                    <a:pt x="809" y="147"/>
                    <a:pt x="813" y="147"/>
                  </a:cubicBezTo>
                  <a:lnTo>
                    <a:pt x="813" y="152"/>
                  </a:lnTo>
                  <a:lnTo>
                    <a:pt x="824" y="152"/>
                  </a:lnTo>
                  <a:cubicBezTo>
                    <a:pt x="830" y="147"/>
                    <a:pt x="841" y="147"/>
                    <a:pt x="852" y="147"/>
                  </a:cubicBezTo>
                  <a:lnTo>
                    <a:pt x="846" y="158"/>
                  </a:lnTo>
                  <a:cubicBezTo>
                    <a:pt x="848" y="159"/>
                    <a:pt x="848" y="159"/>
                    <a:pt x="849" y="159"/>
                  </a:cubicBezTo>
                  <a:cubicBezTo>
                    <a:pt x="850" y="159"/>
                    <a:pt x="848" y="152"/>
                    <a:pt x="852" y="152"/>
                  </a:cubicBezTo>
                  <a:cubicBezTo>
                    <a:pt x="854" y="150"/>
                    <a:pt x="855" y="150"/>
                    <a:pt x="857" y="150"/>
                  </a:cubicBezTo>
                  <a:cubicBezTo>
                    <a:pt x="861" y="150"/>
                    <a:pt x="865" y="154"/>
                    <a:pt x="869" y="158"/>
                  </a:cubicBezTo>
                  <a:cubicBezTo>
                    <a:pt x="872" y="156"/>
                    <a:pt x="875" y="155"/>
                    <a:pt x="878" y="155"/>
                  </a:cubicBezTo>
                  <a:cubicBezTo>
                    <a:pt x="887" y="155"/>
                    <a:pt x="897" y="163"/>
                    <a:pt x="907" y="163"/>
                  </a:cubicBezTo>
                  <a:cubicBezTo>
                    <a:pt x="911" y="163"/>
                    <a:pt x="915" y="162"/>
                    <a:pt x="919" y="158"/>
                  </a:cubicBezTo>
                  <a:lnTo>
                    <a:pt x="919" y="169"/>
                  </a:lnTo>
                  <a:cubicBezTo>
                    <a:pt x="930" y="161"/>
                    <a:pt x="942" y="161"/>
                    <a:pt x="952" y="161"/>
                  </a:cubicBezTo>
                  <a:cubicBezTo>
                    <a:pt x="963" y="161"/>
                    <a:pt x="972" y="161"/>
                    <a:pt x="981" y="152"/>
                  </a:cubicBezTo>
                  <a:cubicBezTo>
                    <a:pt x="986" y="157"/>
                    <a:pt x="989" y="159"/>
                    <a:pt x="991" y="159"/>
                  </a:cubicBezTo>
                  <a:cubicBezTo>
                    <a:pt x="998" y="159"/>
                    <a:pt x="998" y="143"/>
                    <a:pt x="1009" y="143"/>
                  </a:cubicBezTo>
                  <a:cubicBezTo>
                    <a:pt x="1012" y="143"/>
                    <a:pt x="1015" y="144"/>
                    <a:pt x="1020" y="147"/>
                  </a:cubicBezTo>
                  <a:lnTo>
                    <a:pt x="1014" y="147"/>
                  </a:lnTo>
                  <a:cubicBezTo>
                    <a:pt x="1059" y="147"/>
                    <a:pt x="1104" y="150"/>
                    <a:pt x="1147" y="150"/>
                  </a:cubicBezTo>
                  <a:cubicBezTo>
                    <a:pt x="1179" y="150"/>
                    <a:pt x="1210" y="148"/>
                    <a:pt x="1238" y="141"/>
                  </a:cubicBezTo>
                  <a:lnTo>
                    <a:pt x="1238" y="147"/>
                  </a:lnTo>
                  <a:cubicBezTo>
                    <a:pt x="1261" y="148"/>
                    <a:pt x="1283" y="148"/>
                    <a:pt x="1305" y="148"/>
                  </a:cubicBezTo>
                  <a:cubicBezTo>
                    <a:pt x="1393" y="148"/>
                    <a:pt x="1479" y="141"/>
                    <a:pt x="1569" y="141"/>
                  </a:cubicBezTo>
                  <a:cubicBezTo>
                    <a:pt x="1580" y="135"/>
                    <a:pt x="1575" y="130"/>
                    <a:pt x="1580" y="124"/>
                  </a:cubicBezTo>
                  <a:cubicBezTo>
                    <a:pt x="1586" y="124"/>
                    <a:pt x="1597" y="124"/>
                    <a:pt x="1597" y="130"/>
                  </a:cubicBezTo>
                  <a:cubicBezTo>
                    <a:pt x="1586" y="130"/>
                    <a:pt x="1591" y="135"/>
                    <a:pt x="1591" y="135"/>
                  </a:cubicBezTo>
                  <a:cubicBezTo>
                    <a:pt x="1599" y="135"/>
                    <a:pt x="1609" y="138"/>
                    <a:pt x="1618" y="138"/>
                  </a:cubicBezTo>
                  <a:cubicBezTo>
                    <a:pt x="1622" y="138"/>
                    <a:pt x="1627" y="137"/>
                    <a:pt x="1631" y="135"/>
                  </a:cubicBezTo>
                  <a:lnTo>
                    <a:pt x="1619" y="130"/>
                  </a:lnTo>
                  <a:cubicBezTo>
                    <a:pt x="1621" y="128"/>
                    <a:pt x="1623" y="127"/>
                    <a:pt x="1625" y="127"/>
                  </a:cubicBezTo>
                  <a:cubicBezTo>
                    <a:pt x="1629" y="127"/>
                    <a:pt x="1632" y="130"/>
                    <a:pt x="1636" y="130"/>
                  </a:cubicBezTo>
                  <a:cubicBezTo>
                    <a:pt x="1632" y="130"/>
                    <a:pt x="1638" y="137"/>
                    <a:pt x="1638" y="140"/>
                  </a:cubicBezTo>
                  <a:lnTo>
                    <a:pt x="1638" y="140"/>
                  </a:lnTo>
                  <a:cubicBezTo>
                    <a:pt x="1643" y="136"/>
                    <a:pt x="1647" y="135"/>
                    <a:pt x="1650" y="135"/>
                  </a:cubicBezTo>
                  <a:cubicBezTo>
                    <a:pt x="1656" y="135"/>
                    <a:pt x="1659" y="142"/>
                    <a:pt x="1669" y="142"/>
                  </a:cubicBezTo>
                  <a:cubicBezTo>
                    <a:pt x="1671" y="142"/>
                    <a:pt x="1673" y="142"/>
                    <a:pt x="1675" y="141"/>
                  </a:cubicBezTo>
                  <a:cubicBezTo>
                    <a:pt x="1675" y="124"/>
                    <a:pt x="1703" y="113"/>
                    <a:pt x="1720" y="102"/>
                  </a:cubicBezTo>
                  <a:lnTo>
                    <a:pt x="1726" y="107"/>
                  </a:lnTo>
                  <a:cubicBezTo>
                    <a:pt x="1715" y="107"/>
                    <a:pt x="1726" y="119"/>
                    <a:pt x="1715" y="119"/>
                  </a:cubicBezTo>
                  <a:cubicBezTo>
                    <a:pt x="1726" y="119"/>
                    <a:pt x="1737" y="113"/>
                    <a:pt x="1748" y="113"/>
                  </a:cubicBezTo>
                  <a:cubicBezTo>
                    <a:pt x="1743" y="113"/>
                    <a:pt x="1743" y="107"/>
                    <a:pt x="1748" y="107"/>
                  </a:cubicBezTo>
                  <a:cubicBezTo>
                    <a:pt x="1754" y="107"/>
                    <a:pt x="1759" y="113"/>
                    <a:pt x="1765" y="113"/>
                  </a:cubicBezTo>
                  <a:lnTo>
                    <a:pt x="1759" y="119"/>
                  </a:lnTo>
                  <a:cubicBezTo>
                    <a:pt x="1761" y="120"/>
                    <a:pt x="1762" y="121"/>
                    <a:pt x="1763" y="121"/>
                  </a:cubicBezTo>
                  <a:cubicBezTo>
                    <a:pt x="1766" y="121"/>
                    <a:pt x="1767" y="119"/>
                    <a:pt x="1771" y="119"/>
                  </a:cubicBezTo>
                  <a:cubicBezTo>
                    <a:pt x="1771" y="124"/>
                    <a:pt x="1787" y="124"/>
                    <a:pt x="1782" y="130"/>
                  </a:cubicBezTo>
                  <a:cubicBezTo>
                    <a:pt x="1787" y="127"/>
                    <a:pt x="1792" y="127"/>
                    <a:pt x="1796" y="127"/>
                  </a:cubicBezTo>
                  <a:cubicBezTo>
                    <a:pt x="1800" y="127"/>
                    <a:pt x="1804" y="127"/>
                    <a:pt x="1810" y="124"/>
                  </a:cubicBezTo>
                  <a:cubicBezTo>
                    <a:pt x="1799" y="113"/>
                    <a:pt x="1810" y="113"/>
                    <a:pt x="1810" y="107"/>
                  </a:cubicBezTo>
                  <a:lnTo>
                    <a:pt x="1810" y="107"/>
                  </a:lnTo>
                  <a:lnTo>
                    <a:pt x="1799" y="113"/>
                  </a:lnTo>
                  <a:cubicBezTo>
                    <a:pt x="1815" y="113"/>
                    <a:pt x="1793" y="113"/>
                    <a:pt x="1793" y="124"/>
                  </a:cubicBezTo>
                  <a:cubicBezTo>
                    <a:pt x="1782" y="119"/>
                    <a:pt x="1804" y="107"/>
                    <a:pt x="1787" y="107"/>
                  </a:cubicBezTo>
                  <a:cubicBezTo>
                    <a:pt x="1804" y="102"/>
                    <a:pt x="1810" y="107"/>
                    <a:pt x="1827" y="96"/>
                  </a:cubicBezTo>
                  <a:cubicBezTo>
                    <a:pt x="1815" y="96"/>
                    <a:pt x="1832" y="91"/>
                    <a:pt x="1827" y="85"/>
                  </a:cubicBezTo>
                  <a:cubicBezTo>
                    <a:pt x="1838" y="85"/>
                    <a:pt x="1827" y="91"/>
                    <a:pt x="1832" y="96"/>
                  </a:cubicBezTo>
                  <a:cubicBezTo>
                    <a:pt x="1836" y="96"/>
                    <a:pt x="1840" y="99"/>
                    <a:pt x="1843" y="99"/>
                  </a:cubicBezTo>
                  <a:cubicBezTo>
                    <a:pt x="1845" y="99"/>
                    <a:pt x="1847" y="98"/>
                    <a:pt x="1849" y="96"/>
                  </a:cubicBezTo>
                  <a:cubicBezTo>
                    <a:pt x="1860" y="96"/>
                    <a:pt x="1849" y="102"/>
                    <a:pt x="1855" y="107"/>
                  </a:cubicBezTo>
                  <a:cubicBezTo>
                    <a:pt x="1854" y="108"/>
                    <a:pt x="1852" y="109"/>
                    <a:pt x="1850" y="109"/>
                  </a:cubicBezTo>
                  <a:cubicBezTo>
                    <a:pt x="1846" y="109"/>
                    <a:pt x="1841" y="107"/>
                    <a:pt x="1836" y="107"/>
                  </a:cubicBezTo>
                  <a:cubicBezTo>
                    <a:pt x="1828" y="107"/>
                    <a:pt x="1821" y="110"/>
                    <a:pt x="1821" y="124"/>
                  </a:cubicBezTo>
                  <a:cubicBezTo>
                    <a:pt x="1815" y="124"/>
                    <a:pt x="1810" y="130"/>
                    <a:pt x="1799" y="130"/>
                  </a:cubicBezTo>
                  <a:cubicBezTo>
                    <a:pt x="1806" y="134"/>
                    <a:pt x="1814" y="138"/>
                    <a:pt x="1822" y="138"/>
                  </a:cubicBezTo>
                  <a:cubicBezTo>
                    <a:pt x="1826" y="138"/>
                    <a:pt x="1829" y="137"/>
                    <a:pt x="1832" y="135"/>
                  </a:cubicBezTo>
                  <a:lnTo>
                    <a:pt x="1832" y="124"/>
                  </a:lnTo>
                  <a:cubicBezTo>
                    <a:pt x="1838" y="124"/>
                    <a:pt x="1838" y="113"/>
                    <a:pt x="1843" y="113"/>
                  </a:cubicBezTo>
                  <a:cubicBezTo>
                    <a:pt x="1843" y="119"/>
                    <a:pt x="1849" y="124"/>
                    <a:pt x="1855" y="124"/>
                  </a:cubicBezTo>
                  <a:cubicBezTo>
                    <a:pt x="1852" y="121"/>
                    <a:pt x="1850" y="121"/>
                    <a:pt x="1850" y="121"/>
                  </a:cubicBezTo>
                  <a:cubicBezTo>
                    <a:pt x="1849" y="121"/>
                    <a:pt x="1849" y="121"/>
                    <a:pt x="1849" y="119"/>
                  </a:cubicBezTo>
                  <a:cubicBezTo>
                    <a:pt x="1860" y="119"/>
                    <a:pt x="1860" y="107"/>
                    <a:pt x="1877" y="107"/>
                  </a:cubicBezTo>
                  <a:cubicBezTo>
                    <a:pt x="1866" y="102"/>
                    <a:pt x="1860" y="96"/>
                    <a:pt x="1849" y="91"/>
                  </a:cubicBezTo>
                  <a:cubicBezTo>
                    <a:pt x="1851" y="89"/>
                    <a:pt x="1853" y="88"/>
                    <a:pt x="1855" y="88"/>
                  </a:cubicBezTo>
                  <a:cubicBezTo>
                    <a:pt x="1858" y="88"/>
                    <a:pt x="1862" y="91"/>
                    <a:pt x="1866" y="91"/>
                  </a:cubicBezTo>
                  <a:lnTo>
                    <a:pt x="1871" y="91"/>
                  </a:lnTo>
                  <a:cubicBezTo>
                    <a:pt x="1883" y="91"/>
                    <a:pt x="1871" y="102"/>
                    <a:pt x="1883" y="107"/>
                  </a:cubicBezTo>
                  <a:cubicBezTo>
                    <a:pt x="1884" y="108"/>
                    <a:pt x="1885" y="109"/>
                    <a:pt x="1886" y="109"/>
                  </a:cubicBezTo>
                  <a:cubicBezTo>
                    <a:pt x="1889" y="109"/>
                    <a:pt x="1893" y="106"/>
                    <a:pt x="1896" y="106"/>
                  </a:cubicBezTo>
                  <a:cubicBezTo>
                    <a:pt x="1897" y="106"/>
                    <a:pt x="1898" y="106"/>
                    <a:pt x="1899" y="107"/>
                  </a:cubicBezTo>
                  <a:lnTo>
                    <a:pt x="1899" y="102"/>
                  </a:lnTo>
                  <a:cubicBezTo>
                    <a:pt x="1905" y="102"/>
                    <a:pt x="1916" y="102"/>
                    <a:pt x="1916" y="96"/>
                  </a:cubicBezTo>
                  <a:cubicBezTo>
                    <a:pt x="1916" y="98"/>
                    <a:pt x="1917" y="98"/>
                    <a:pt x="1917" y="98"/>
                  </a:cubicBezTo>
                  <a:cubicBezTo>
                    <a:pt x="1919" y="98"/>
                    <a:pt x="1923" y="94"/>
                    <a:pt x="1927" y="91"/>
                  </a:cubicBezTo>
                  <a:cubicBezTo>
                    <a:pt x="1927" y="91"/>
                    <a:pt x="1932" y="86"/>
                    <a:pt x="1937" y="86"/>
                  </a:cubicBezTo>
                  <a:cubicBezTo>
                    <a:pt x="1940" y="86"/>
                    <a:pt x="1942" y="87"/>
                    <a:pt x="1944" y="91"/>
                  </a:cubicBezTo>
                  <a:cubicBezTo>
                    <a:pt x="1955" y="96"/>
                    <a:pt x="1961" y="96"/>
                    <a:pt x="1955" y="102"/>
                  </a:cubicBezTo>
                  <a:lnTo>
                    <a:pt x="1972" y="107"/>
                  </a:lnTo>
                  <a:lnTo>
                    <a:pt x="1972" y="113"/>
                  </a:lnTo>
                  <a:cubicBezTo>
                    <a:pt x="1983" y="113"/>
                    <a:pt x="1983" y="107"/>
                    <a:pt x="1995" y="96"/>
                  </a:cubicBezTo>
                  <a:cubicBezTo>
                    <a:pt x="1996" y="98"/>
                    <a:pt x="2000" y="99"/>
                    <a:pt x="2003" y="99"/>
                  </a:cubicBezTo>
                  <a:cubicBezTo>
                    <a:pt x="2010" y="99"/>
                    <a:pt x="2019" y="96"/>
                    <a:pt x="2023" y="96"/>
                  </a:cubicBezTo>
                  <a:lnTo>
                    <a:pt x="2028" y="96"/>
                  </a:lnTo>
                  <a:lnTo>
                    <a:pt x="2023" y="91"/>
                  </a:lnTo>
                  <a:lnTo>
                    <a:pt x="2017" y="91"/>
                  </a:lnTo>
                  <a:cubicBezTo>
                    <a:pt x="2021" y="89"/>
                    <a:pt x="2023" y="88"/>
                    <a:pt x="2023" y="88"/>
                  </a:cubicBezTo>
                  <a:lnTo>
                    <a:pt x="2023" y="88"/>
                  </a:lnTo>
                  <a:cubicBezTo>
                    <a:pt x="2025" y="88"/>
                    <a:pt x="2023" y="91"/>
                    <a:pt x="2023" y="91"/>
                  </a:cubicBezTo>
                  <a:cubicBezTo>
                    <a:pt x="2034" y="91"/>
                    <a:pt x="2034" y="85"/>
                    <a:pt x="2039" y="85"/>
                  </a:cubicBezTo>
                  <a:lnTo>
                    <a:pt x="2045" y="85"/>
                  </a:lnTo>
                  <a:lnTo>
                    <a:pt x="2045" y="91"/>
                  </a:lnTo>
                  <a:cubicBezTo>
                    <a:pt x="2046" y="93"/>
                    <a:pt x="2048" y="94"/>
                    <a:pt x="2049" y="94"/>
                  </a:cubicBezTo>
                  <a:cubicBezTo>
                    <a:pt x="2054" y="94"/>
                    <a:pt x="2059" y="85"/>
                    <a:pt x="2067" y="85"/>
                  </a:cubicBezTo>
                  <a:lnTo>
                    <a:pt x="2067" y="85"/>
                  </a:lnTo>
                  <a:cubicBezTo>
                    <a:pt x="2067" y="85"/>
                    <a:pt x="2062" y="91"/>
                    <a:pt x="2062" y="91"/>
                  </a:cubicBezTo>
                  <a:cubicBezTo>
                    <a:pt x="2066" y="91"/>
                    <a:pt x="2071" y="98"/>
                    <a:pt x="2075" y="98"/>
                  </a:cubicBezTo>
                  <a:cubicBezTo>
                    <a:pt x="2076" y="98"/>
                    <a:pt x="2077" y="97"/>
                    <a:pt x="2079" y="96"/>
                  </a:cubicBezTo>
                  <a:cubicBezTo>
                    <a:pt x="2079" y="96"/>
                    <a:pt x="2079" y="96"/>
                    <a:pt x="2079" y="91"/>
                  </a:cubicBezTo>
                  <a:lnTo>
                    <a:pt x="2084" y="96"/>
                  </a:lnTo>
                  <a:cubicBezTo>
                    <a:pt x="2084" y="96"/>
                    <a:pt x="2084" y="96"/>
                    <a:pt x="2084" y="91"/>
                  </a:cubicBezTo>
                  <a:lnTo>
                    <a:pt x="2107" y="91"/>
                  </a:lnTo>
                  <a:cubicBezTo>
                    <a:pt x="2112" y="91"/>
                    <a:pt x="2112" y="96"/>
                    <a:pt x="2112" y="96"/>
                  </a:cubicBezTo>
                  <a:cubicBezTo>
                    <a:pt x="2117" y="99"/>
                    <a:pt x="2121" y="100"/>
                    <a:pt x="2125" y="100"/>
                  </a:cubicBezTo>
                  <a:cubicBezTo>
                    <a:pt x="2132" y="100"/>
                    <a:pt x="2138" y="98"/>
                    <a:pt x="2144" y="98"/>
                  </a:cubicBezTo>
                  <a:cubicBezTo>
                    <a:pt x="2148" y="98"/>
                    <a:pt x="2152" y="99"/>
                    <a:pt x="2157" y="102"/>
                  </a:cubicBezTo>
                  <a:cubicBezTo>
                    <a:pt x="2157" y="96"/>
                    <a:pt x="2151" y="91"/>
                    <a:pt x="2151" y="85"/>
                  </a:cubicBezTo>
                  <a:cubicBezTo>
                    <a:pt x="2151" y="85"/>
                    <a:pt x="2163" y="79"/>
                    <a:pt x="2168" y="74"/>
                  </a:cubicBezTo>
                  <a:cubicBezTo>
                    <a:pt x="2179" y="85"/>
                    <a:pt x="2202" y="91"/>
                    <a:pt x="2196" y="102"/>
                  </a:cubicBezTo>
                  <a:cubicBezTo>
                    <a:pt x="2199" y="103"/>
                    <a:pt x="2201" y="103"/>
                    <a:pt x="2202" y="103"/>
                  </a:cubicBezTo>
                  <a:cubicBezTo>
                    <a:pt x="2206" y="103"/>
                    <a:pt x="2193" y="95"/>
                    <a:pt x="2202" y="91"/>
                  </a:cubicBezTo>
                  <a:cubicBezTo>
                    <a:pt x="2196" y="91"/>
                    <a:pt x="2191" y="85"/>
                    <a:pt x="2191" y="79"/>
                  </a:cubicBezTo>
                  <a:cubicBezTo>
                    <a:pt x="2191" y="74"/>
                    <a:pt x="2202" y="74"/>
                    <a:pt x="2207" y="74"/>
                  </a:cubicBezTo>
                  <a:lnTo>
                    <a:pt x="2207" y="74"/>
                  </a:lnTo>
                  <a:lnTo>
                    <a:pt x="2202" y="85"/>
                  </a:lnTo>
                  <a:cubicBezTo>
                    <a:pt x="2213" y="79"/>
                    <a:pt x="2213" y="68"/>
                    <a:pt x="2219" y="57"/>
                  </a:cubicBezTo>
                  <a:cubicBezTo>
                    <a:pt x="2230" y="63"/>
                    <a:pt x="2224" y="68"/>
                    <a:pt x="2230" y="79"/>
                  </a:cubicBezTo>
                  <a:lnTo>
                    <a:pt x="2241" y="74"/>
                  </a:lnTo>
                  <a:lnTo>
                    <a:pt x="2241" y="85"/>
                  </a:lnTo>
                  <a:cubicBezTo>
                    <a:pt x="2245" y="81"/>
                    <a:pt x="2246" y="77"/>
                    <a:pt x="2250" y="77"/>
                  </a:cubicBezTo>
                  <a:cubicBezTo>
                    <a:pt x="2252" y="77"/>
                    <a:pt x="2255" y="78"/>
                    <a:pt x="2258" y="79"/>
                  </a:cubicBezTo>
                  <a:cubicBezTo>
                    <a:pt x="2252" y="85"/>
                    <a:pt x="2275" y="85"/>
                    <a:pt x="2263" y="91"/>
                  </a:cubicBezTo>
                  <a:cubicBezTo>
                    <a:pt x="2264" y="91"/>
                    <a:pt x="2265" y="92"/>
                    <a:pt x="2266" y="92"/>
                  </a:cubicBezTo>
                  <a:cubicBezTo>
                    <a:pt x="2268" y="92"/>
                    <a:pt x="2269" y="87"/>
                    <a:pt x="2271" y="87"/>
                  </a:cubicBezTo>
                  <a:cubicBezTo>
                    <a:pt x="2272" y="87"/>
                    <a:pt x="2273" y="88"/>
                    <a:pt x="2275" y="91"/>
                  </a:cubicBezTo>
                  <a:cubicBezTo>
                    <a:pt x="2275" y="85"/>
                    <a:pt x="2269" y="85"/>
                    <a:pt x="2263" y="85"/>
                  </a:cubicBezTo>
                  <a:cubicBezTo>
                    <a:pt x="2263" y="74"/>
                    <a:pt x="2275" y="79"/>
                    <a:pt x="2286" y="74"/>
                  </a:cubicBezTo>
                  <a:lnTo>
                    <a:pt x="2286" y="74"/>
                  </a:lnTo>
                  <a:cubicBezTo>
                    <a:pt x="2286" y="85"/>
                    <a:pt x="2280" y="85"/>
                    <a:pt x="2286" y="85"/>
                  </a:cubicBezTo>
                  <a:cubicBezTo>
                    <a:pt x="2286" y="85"/>
                    <a:pt x="2288" y="82"/>
                    <a:pt x="2292" y="82"/>
                  </a:cubicBezTo>
                  <a:cubicBezTo>
                    <a:pt x="2293" y="82"/>
                    <a:pt x="2295" y="83"/>
                    <a:pt x="2297" y="85"/>
                  </a:cubicBezTo>
                  <a:cubicBezTo>
                    <a:pt x="2297" y="83"/>
                    <a:pt x="2298" y="82"/>
                    <a:pt x="2300" y="82"/>
                  </a:cubicBezTo>
                  <a:cubicBezTo>
                    <a:pt x="2304" y="82"/>
                    <a:pt x="2310" y="85"/>
                    <a:pt x="2314" y="85"/>
                  </a:cubicBezTo>
                  <a:lnTo>
                    <a:pt x="2314" y="85"/>
                  </a:lnTo>
                  <a:cubicBezTo>
                    <a:pt x="2308" y="85"/>
                    <a:pt x="2297" y="79"/>
                    <a:pt x="2303" y="68"/>
                  </a:cubicBezTo>
                  <a:lnTo>
                    <a:pt x="2303" y="68"/>
                  </a:lnTo>
                  <a:lnTo>
                    <a:pt x="2286" y="74"/>
                  </a:lnTo>
                  <a:cubicBezTo>
                    <a:pt x="2280" y="68"/>
                    <a:pt x="2297" y="57"/>
                    <a:pt x="2291" y="46"/>
                  </a:cubicBezTo>
                  <a:lnTo>
                    <a:pt x="2303" y="46"/>
                  </a:lnTo>
                  <a:cubicBezTo>
                    <a:pt x="2303" y="43"/>
                    <a:pt x="2301" y="42"/>
                    <a:pt x="2299" y="42"/>
                  </a:cubicBezTo>
                  <a:cubicBezTo>
                    <a:pt x="2294" y="42"/>
                    <a:pt x="2286" y="47"/>
                    <a:pt x="2279" y="47"/>
                  </a:cubicBezTo>
                  <a:cubicBezTo>
                    <a:pt x="2274" y="47"/>
                    <a:pt x="2271" y="45"/>
                    <a:pt x="2269" y="40"/>
                  </a:cubicBezTo>
                  <a:cubicBezTo>
                    <a:pt x="2263" y="40"/>
                    <a:pt x="2263" y="40"/>
                    <a:pt x="2252" y="35"/>
                  </a:cubicBezTo>
                  <a:lnTo>
                    <a:pt x="2252" y="51"/>
                  </a:lnTo>
                  <a:cubicBezTo>
                    <a:pt x="2247" y="46"/>
                    <a:pt x="2247" y="40"/>
                    <a:pt x="2241" y="35"/>
                  </a:cubicBezTo>
                  <a:lnTo>
                    <a:pt x="2235" y="35"/>
                  </a:lnTo>
                  <a:cubicBezTo>
                    <a:pt x="2235" y="35"/>
                    <a:pt x="2235" y="29"/>
                    <a:pt x="2235" y="29"/>
                  </a:cubicBezTo>
                  <a:cubicBezTo>
                    <a:pt x="2233" y="26"/>
                    <a:pt x="2231" y="25"/>
                    <a:pt x="2230" y="25"/>
                  </a:cubicBezTo>
                  <a:cubicBezTo>
                    <a:pt x="2230" y="25"/>
                    <a:pt x="2230" y="26"/>
                    <a:pt x="2230" y="29"/>
                  </a:cubicBezTo>
                  <a:cubicBezTo>
                    <a:pt x="2224" y="35"/>
                    <a:pt x="2224" y="35"/>
                    <a:pt x="2219" y="35"/>
                  </a:cubicBezTo>
                  <a:lnTo>
                    <a:pt x="2213" y="35"/>
                  </a:lnTo>
                  <a:cubicBezTo>
                    <a:pt x="2213" y="35"/>
                    <a:pt x="2213" y="42"/>
                    <a:pt x="2216" y="45"/>
                  </a:cubicBezTo>
                  <a:lnTo>
                    <a:pt x="2216" y="45"/>
                  </a:lnTo>
                  <a:cubicBezTo>
                    <a:pt x="2205" y="41"/>
                    <a:pt x="2190" y="45"/>
                    <a:pt x="2179" y="35"/>
                  </a:cubicBezTo>
                  <a:cubicBezTo>
                    <a:pt x="2179" y="29"/>
                    <a:pt x="2185" y="23"/>
                    <a:pt x="2185" y="23"/>
                  </a:cubicBezTo>
                  <a:lnTo>
                    <a:pt x="2185" y="23"/>
                  </a:lnTo>
                  <a:cubicBezTo>
                    <a:pt x="2179" y="23"/>
                    <a:pt x="2168" y="29"/>
                    <a:pt x="2168" y="35"/>
                  </a:cubicBezTo>
                  <a:cubicBezTo>
                    <a:pt x="2168" y="35"/>
                    <a:pt x="2163" y="29"/>
                    <a:pt x="2163" y="29"/>
                  </a:cubicBezTo>
                  <a:cubicBezTo>
                    <a:pt x="2163" y="29"/>
                    <a:pt x="2157" y="29"/>
                    <a:pt x="2157" y="23"/>
                  </a:cubicBezTo>
                  <a:cubicBezTo>
                    <a:pt x="2157" y="35"/>
                    <a:pt x="2140" y="29"/>
                    <a:pt x="2140" y="35"/>
                  </a:cubicBezTo>
                  <a:cubicBezTo>
                    <a:pt x="2140" y="37"/>
                    <a:pt x="2142" y="39"/>
                    <a:pt x="2144" y="39"/>
                  </a:cubicBezTo>
                  <a:cubicBezTo>
                    <a:pt x="2146" y="39"/>
                    <a:pt x="2149" y="37"/>
                    <a:pt x="2151" y="35"/>
                  </a:cubicBezTo>
                  <a:lnTo>
                    <a:pt x="2151" y="35"/>
                  </a:lnTo>
                  <a:cubicBezTo>
                    <a:pt x="2147" y="43"/>
                    <a:pt x="2143" y="48"/>
                    <a:pt x="2139" y="48"/>
                  </a:cubicBezTo>
                  <a:cubicBezTo>
                    <a:pt x="2138" y="48"/>
                    <a:pt x="2136" y="47"/>
                    <a:pt x="2135" y="46"/>
                  </a:cubicBezTo>
                  <a:cubicBezTo>
                    <a:pt x="2146" y="40"/>
                    <a:pt x="2123" y="35"/>
                    <a:pt x="2140" y="35"/>
                  </a:cubicBezTo>
                  <a:cubicBezTo>
                    <a:pt x="2137" y="30"/>
                    <a:pt x="2135" y="28"/>
                    <a:pt x="2134" y="28"/>
                  </a:cubicBezTo>
                  <a:cubicBezTo>
                    <a:pt x="2131" y="28"/>
                    <a:pt x="2132" y="40"/>
                    <a:pt x="2123" y="40"/>
                  </a:cubicBezTo>
                  <a:lnTo>
                    <a:pt x="2118" y="35"/>
                  </a:lnTo>
                  <a:cubicBezTo>
                    <a:pt x="2118" y="28"/>
                    <a:pt x="2121" y="27"/>
                    <a:pt x="2123" y="27"/>
                  </a:cubicBezTo>
                  <a:lnTo>
                    <a:pt x="2123" y="27"/>
                  </a:lnTo>
                  <a:lnTo>
                    <a:pt x="2123" y="29"/>
                  </a:lnTo>
                  <a:cubicBezTo>
                    <a:pt x="2123" y="28"/>
                    <a:pt x="2124" y="27"/>
                    <a:pt x="2124" y="26"/>
                  </a:cubicBezTo>
                  <a:lnTo>
                    <a:pt x="2124" y="26"/>
                  </a:lnTo>
                  <a:cubicBezTo>
                    <a:pt x="2125" y="26"/>
                    <a:pt x="2125" y="26"/>
                    <a:pt x="2125" y="25"/>
                  </a:cubicBezTo>
                  <a:lnTo>
                    <a:pt x="2125" y="25"/>
                  </a:lnTo>
                  <a:cubicBezTo>
                    <a:pt x="2130" y="19"/>
                    <a:pt x="2147" y="22"/>
                    <a:pt x="2157" y="12"/>
                  </a:cubicBezTo>
                  <a:lnTo>
                    <a:pt x="2135" y="12"/>
                  </a:lnTo>
                  <a:cubicBezTo>
                    <a:pt x="2107" y="18"/>
                    <a:pt x="2067" y="12"/>
                    <a:pt x="2045" y="29"/>
                  </a:cubicBezTo>
                  <a:cubicBezTo>
                    <a:pt x="2045" y="29"/>
                    <a:pt x="2045" y="29"/>
                    <a:pt x="2045" y="35"/>
                  </a:cubicBezTo>
                  <a:lnTo>
                    <a:pt x="2039" y="29"/>
                  </a:lnTo>
                  <a:lnTo>
                    <a:pt x="2034" y="35"/>
                  </a:lnTo>
                  <a:cubicBezTo>
                    <a:pt x="2028" y="29"/>
                    <a:pt x="2023" y="29"/>
                    <a:pt x="2011" y="23"/>
                  </a:cubicBezTo>
                  <a:lnTo>
                    <a:pt x="2011" y="23"/>
                  </a:lnTo>
                  <a:cubicBezTo>
                    <a:pt x="2017" y="29"/>
                    <a:pt x="2017" y="29"/>
                    <a:pt x="2017" y="35"/>
                  </a:cubicBezTo>
                  <a:cubicBezTo>
                    <a:pt x="2017" y="38"/>
                    <a:pt x="2017" y="42"/>
                    <a:pt x="2013" y="42"/>
                  </a:cubicBezTo>
                  <a:cubicBezTo>
                    <a:pt x="2011" y="42"/>
                    <a:pt x="2009" y="42"/>
                    <a:pt x="2006" y="40"/>
                  </a:cubicBezTo>
                  <a:cubicBezTo>
                    <a:pt x="2000" y="35"/>
                    <a:pt x="1989" y="35"/>
                    <a:pt x="1989" y="29"/>
                  </a:cubicBezTo>
                  <a:lnTo>
                    <a:pt x="1995" y="29"/>
                  </a:lnTo>
                  <a:cubicBezTo>
                    <a:pt x="2000" y="29"/>
                    <a:pt x="1989" y="23"/>
                    <a:pt x="1995" y="18"/>
                  </a:cubicBezTo>
                  <a:lnTo>
                    <a:pt x="1995" y="18"/>
                  </a:lnTo>
                  <a:lnTo>
                    <a:pt x="1983" y="23"/>
                  </a:lnTo>
                  <a:cubicBezTo>
                    <a:pt x="1978" y="18"/>
                    <a:pt x="1989" y="12"/>
                    <a:pt x="1983" y="12"/>
                  </a:cubicBezTo>
                  <a:lnTo>
                    <a:pt x="1983" y="12"/>
                  </a:lnTo>
                  <a:cubicBezTo>
                    <a:pt x="1972" y="18"/>
                    <a:pt x="1967" y="29"/>
                    <a:pt x="1950" y="35"/>
                  </a:cubicBezTo>
                  <a:cubicBezTo>
                    <a:pt x="1955" y="29"/>
                    <a:pt x="1955" y="18"/>
                    <a:pt x="1955" y="18"/>
                  </a:cubicBezTo>
                  <a:lnTo>
                    <a:pt x="1955" y="18"/>
                  </a:lnTo>
                  <a:cubicBezTo>
                    <a:pt x="1944" y="18"/>
                    <a:pt x="1933" y="35"/>
                    <a:pt x="1922" y="35"/>
                  </a:cubicBezTo>
                  <a:cubicBezTo>
                    <a:pt x="1922" y="32"/>
                    <a:pt x="1923" y="32"/>
                    <a:pt x="1925" y="32"/>
                  </a:cubicBezTo>
                  <a:cubicBezTo>
                    <a:pt x="1926" y="32"/>
                    <a:pt x="1927" y="32"/>
                    <a:pt x="1927" y="29"/>
                  </a:cubicBezTo>
                  <a:cubicBezTo>
                    <a:pt x="1894" y="29"/>
                    <a:pt x="1866" y="29"/>
                    <a:pt x="1838" y="12"/>
                  </a:cubicBezTo>
                  <a:lnTo>
                    <a:pt x="1827" y="29"/>
                  </a:lnTo>
                  <a:lnTo>
                    <a:pt x="1821" y="18"/>
                  </a:lnTo>
                  <a:cubicBezTo>
                    <a:pt x="1811" y="16"/>
                    <a:pt x="1802" y="15"/>
                    <a:pt x="1793" y="15"/>
                  </a:cubicBezTo>
                  <a:cubicBezTo>
                    <a:pt x="1770" y="15"/>
                    <a:pt x="1750" y="19"/>
                    <a:pt x="1726" y="23"/>
                  </a:cubicBezTo>
                  <a:cubicBezTo>
                    <a:pt x="1720" y="23"/>
                    <a:pt x="1720" y="18"/>
                    <a:pt x="1715" y="12"/>
                  </a:cubicBezTo>
                  <a:cubicBezTo>
                    <a:pt x="1692" y="12"/>
                    <a:pt x="1692" y="23"/>
                    <a:pt x="1670" y="29"/>
                  </a:cubicBezTo>
                  <a:cubicBezTo>
                    <a:pt x="1670" y="23"/>
                    <a:pt x="1675" y="12"/>
                    <a:pt x="1670" y="12"/>
                  </a:cubicBezTo>
                  <a:cubicBezTo>
                    <a:pt x="1664" y="18"/>
                    <a:pt x="1664" y="23"/>
                    <a:pt x="1659" y="23"/>
                  </a:cubicBezTo>
                  <a:lnTo>
                    <a:pt x="1664" y="18"/>
                  </a:lnTo>
                  <a:cubicBezTo>
                    <a:pt x="1661" y="15"/>
                    <a:pt x="1659" y="15"/>
                    <a:pt x="1655" y="15"/>
                  </a:cubicBezTo>
                  <a:cubicBezTo>
                    <a:pt x="1652" y="15"/>
                    <a:pt x="1647" y="15"/>
                    <a:pt x="1642" y="12"/>
                  </a:cubicBezTo>
                  <a:cubicBezTo>
                    <a:pt x="1619" y="18"/>
                    <a:pt x="1603" y="23"/>
                    <a:pt x="1591" y="40"/>
                  </a:cubicBezTo>
                  <a:cubicBezTo>
                    <a:pt x="1576" y="40"/>
                    <a:pt x="1588" y="27"/>
                    <a:pt x="1587" y="24"/>
                  </a:cubicBezTo>
                  <a:lnTo>
                    <a:pt x="1587" y="24"/>
                  </a:lnTo>
                  <a:cubicBezTo>
                    <a:pt x="1589" y="25"/>
                    <a:pt x="1590" y="25"/>
                    <a:pt x="1591" y="25"/>
                  </a:cubicBezTo>
                  <a:cubicBezTo>
                    <a:pt x="1597" y="25"/>
                    <a:pt x="1597" y="18"/>
                    <a:pt x="1597" y="18"/>
                  </a:cubicBezTo>
                  <a:lnTo>
                    <a:pt x="1597" y="18"/>
                  </a:lnTo>
                  <a:cubicBezTo>
                    <a:pt x="1594" y="18"/>
                    <a:pt x="1591" y="19"/>
                    <a:pt x="1589" y="19"/>
                  </a:cubicBezTo>
                  <a:cubicBezTo>
                    <a:pt x="1586" y="19"/>
                    <a:pt x="1583" y="18"/>
                    <a:pt x="1580" y="12"/>
                  </a:cubicBezTo>
                  <a:cubicBezTo>
                    <a:pt x="1575" y="12"/>
                    <a:pt x="1569" y="12"/>
                    <a:pt x="1558" y="18"/>
                  </a:cubicBezTo>
                  <a:cubicBezTo>
                    <a:pt x="1563" y="18"/>
                    <a:pt x="1569" y="23"/>
                    <a:pt x="1563" y="23"/>
                  </a:cubicBezTo>
                  <a:cubicBezTo>
                    <a:pt x="1558" y="23"/>
                    <a:pt x="1541" y="23"/>
                    <a:pt x="1541" y="12"/>
                  </a:cubicBezTo>
                  <a:cubicBezTo>
                    <a:pt x="1496" y="18"/>
                    <a:pt x="1451" y="18"/>
                    <a:pt x="1407" y="18"/>
                  </a:cubicBezTo>
                  <a:cubicBezTo>
                    <a:pt x="1404" y="21"/>
                    <a:pt x="1405" y="21"/>
                    <a:pt x="1407" y="21"/>
                  </a:cubicBezTo>
                  <a:cubicBezTo>
                    <a:pt x="1408" y="21"/>
                    <a:pt x="1409" y="21"/>
                    <a:pt x="1407" y="23"/>
                  </a:cubicBezTo>
                  <a:cubicBezTo>
                    <a:pt x="1405" y="26"/>
                    <a:pt x="1404" y="27"/>
                    <a:pt x="1403" y="27"/>
                  </a:cubicBezTo>
                  <a:cubicBezTo>
                    <a:pt x="1401" y="27"/>
                    <a:pt x="1400" y="25"/>
                    <a:pt x="1397" y="25"/>
                  </a:cubicBezTo>
                  <a:cubicBezTo>
                    <a:pt x="1395" y="25"/>
                    <a:pt x="1393" y="26"/>
                    <a:pt x="1390" y="29"/>
                  </a:cubicBezTo>
                  <a:lnTo>
                    <a:pt x="1395" y="18"/>
                  </a:lnTo>
                  <a:lnTo>
                    <a:pt x="1395" y="18"/>
                  </a:lnTo>
                  <a:cubicBezTo>
                    <a:pt x="1384" y="18"/>
                    <a:pt x="1367" y="35"/>
                    <a:pt x="1356" y="40"/>
                  </a:cubicBezTo>
                  <a:cubicBezTo>
                    <a:pt x="1356" y="29"/>
                    <a:pt x="1345" y="35"/>
                    <a:pt x="1356" y="29"/>
                  </a:cubicBezTo>
                  <a:cubicBezTo>
                    <a:pt x="1351" y="29"/>
                    <a:pt x="1347" y="4"/>
                    <a:pt x="1342" y="4"/>
                  </a:cubicBezTo>
                  <a:cubicBezTo>
                    <a:pt x="1341" y="4"/>
                    <a:pt x="1340" y="5"/>
                    <a:pt x="1339" y="7"/>
                  </a:cubicBezTo>
                  <a:lnTo>
                    <a:pt x="1345" y="35"/>
                  </a:lnTo>
                  <a:lnTo>
                    <a:pt x="1339" y="35"/>
                  </a:lnTo>
                  <a:cubicBezTo>
                    <a:pt x="1334" y="29"/>
                    <a:pt x="1323" y="23"/>
                    <a:pt x="1323" y="23"/>
                  </a:cubicBezTo>
                  <a:cubicBezTo>
                    <a:pt x="1317" y="18"/>
                    <a:pt x="1328" y="18"/>
                    <a:pt x="1334" y="18"/>
                  </a:cubicBezTo>
                  <a:cubicBezTo>
                    <a:pt x="1334" y="7"/>
                    <a:pt x="1317" y="12"/>
                    <a:pt x="1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1"/>
            <p:cNvSpPr/>
            <p:nvPr/>
          </p:nvSpPr>
          <p:spPr>
            <a:xfrm>
              <a:off x="358564" y="1256330"/>
              <a:ext cx="1567" cy="964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6" y="0"/>
                  </a:moveTo>
                  <a:cubicBezTo>
                    <a:pt x="6" y="0"/>
                    <a:pt x="1" y="0"/>
                    <a:pt x="1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2" y="6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1"/>
            <p:cNvSpPr/>
            <p:nvPr/>
          </p:nvSpPr>
          <p:spPr>
            <a:xfrm>
              <a:off x="294432" y="1208352"/>
              <a:ext cx="140561" cy="109459"/>
            </a:xfrm>
            <a:custGeom>
              <a:avLst/>
              <a:gdLst/>
              <a:ahLst/>
              <a:cxnLst/>
              <a:rect l="l" t="t" r="r" b="b"/>
              <a:pathLst>
                <a:path w="1166" h="908" extrusionOk="0">
                  <a:moveTo>
                    <a:pt x="1155" y="68"/>
                  </a:moveTo>
                  <a:cubicBezTo>
                    <a:pt x="1155" y="68"/>
                    <a:pt x="1143" y="68"/>
                    <a:pt x="1149" y="73"/>
                  </a:cubicBezTo>
                  <a:cubicBezTo>
                    <a:pt x="1149" y="79"/>
                    <a:pt x="1149" y="79"/>
                    <a:pt x="1149" y="85"/>
                  </a:cubicBezTo>
                  <a:cubicBezTo>
                    <a:pt x="1149" y="85"/>
                    <a:pt x="1143" y="79"/>
                    <a:pt x="1143" y="73"/>
                  </a:cubicBezTo>
                  <a:lnTo>
                    <a:pt x="1143" y="73"/>
                  </a:lnTo>
                  <a:cubicBezTo>
                    <a:pt x="1138" y="79"/>
                    <a:pt x="1149" y="90"/>
                    <a:pt x="1143" y="90"/>
                  </a:cubicBezTo>
                  <a:cubicBezTo>
                    <a:pt x="1138" y="96"/>
                    <a:pt x="1138" y="96"/>
                    <a:pt x="1138" y="107"/>
                  </a:cubicBezTo>
                  <a:cubicBezTo>
                    <a:pt x="1137" y="106"/>
                    <a:pt x="1136" y="105"/>
                    <a:pt x="1135" y="105"/>
                  </a:cubicBezTo>
                  <a:cubicBezTo>
                    <a:pt x="1132" y="105"/>
                    <a:pt x="1131" y="113"/>
                    <a:pt x="1127" y="113"/>
                  </a:cubicBezTo>
                  <a:lnTo>
                    <a:pt x="1132" y="118"/>
                  </a:lnTo>
                  <a:cubicBezTo>
                    <a:pt x="1132" y="115"/>
                    <a:pt x="1134" y="115"/>
                    <a:pt x="1135" y="115"/>
                  </a:cubicBezTo>
                  <a:cubicBezTo>
                    <a:pt x="1136" y="115"/>
                    <a:pt x="1138" y="115"/>
                    <a:pt x="1138" y="113"/>
                  </a:cubicBezTo>
                  <a:cubicBezTo>
                    <a:pt x="1143" y="113"/>
                    <a:pt x="1138" y="118"/>
                    <a:pt x="1138" y="124"/>
                  </a:cubicBezTo>
                  <a:cubicBezTo>
                    <a:pt x="1147" y="124"/>
                    <a:pt x="1141" y="117"/>
                    <a:pt x="1145" y="117"/>
                  </a:cubicBezTo>
                  <a:lnTo>
                    <a:pt x="1145" y="117"/>
                  </a:lnTo>
                  <a:cubicBezTo>
                    <a:pt x="1145" y="117"/>
                    <a:pt x="1147" y="117"/>
                    <a:pt x="1149" y="118"/>
                  </a:cubicBezTo>
                  <a:lnTo>
                    <a:pt x="1149" y="124"/>
                  </a:lnTo>
                  <a:cubicBezTo>
                    <a:pt x="1151" y="124"/>
                    <a:pt x="1153" y="123"/>
                    <a:pt x="1154" y="122"/>
                  </a:cubicBezTo>
                  <a:lnTo>
                    <a:pt x="1154" y="122"/>
                  </a:lnTo>
                  <a:cubicBezTo>
                    <a:pt x="1154" y="123"/>
                    <a:pt x="1154" y="123"/>
                    <a:pt x="1155" y="124"/>
                  </a:cubicBezTo>
                  <a:cubicBezTo>
                    <a:pt x="1155" y="124"/>
                    <a:pt x="1155" y="121"/>
                    <a:pt x="1156" y="121"/>
                  </a:cubicBezTo>
                  <a:lnTo>
                    <a:pt x="1156" y="121"/>
                  </a:lnTo>
                  <a:cubicBezTo>
                    <a:pt x="1157" y="121"/>
                    <a:pt x="1158" y="122"/>
                    <a:pt x="1160" y="124"/>
                  </a:cubicBezTo>
                  <a:cubicBezTo>
                    <a:pt x="1158" y="122"/>
                    <a:pt x="1157" y="121"/>
                    <a:pt x="1156" y="121"/>
                  </a:cubicBezTo>
                  <a:cubicBezTo>
                    <a:pt x="1156" y="121"/>
                    <a:pt x="1156" y="121"/>
                    <a:pt x="1156" y="121"/>
                  </a:cubicBezTo>
                  <a:lnTo>
                    <a:pt x="1156" y="121"/>
                  </a:lnTo>
                  <a:cubicBezTo>
                    <a:pt x="1156" y="121"/>
                    <a:pt x="1156" y="121"/>
                    <a:pt x="1156" y="121"/>
                  </a:cubicBezTo>
                  <a:cubicBezTo>
                    <a:pt x="1155" y="121"/>
                    <a:pt x="1155" y="122"/>
                    <a:pt x="1154" y="122"/>
                  </a:cubicBezTo>
                  <a:lnTo>
                    <a:pt x="1154" y="122"/>
                  </a:lnTo>
                  <a:cubicBezTo>
                    <a:pt x="1150" y="107"/>
                    <a:pt x="1160" y="107"/>
                    <a:pt x="1155" y="96"/>
                  </a:cubicBezTo>
                  <a:lnTo>
                    <a:pt x="1149" y="96"/>
                  </a:lnTo>
                  <a:cubicBezTo>
                    <a:pt x="1155" y="90"/>
                    <a:pt x="1149" y="79"/>
                    <a:pt x="1155" y="79"/>
                  </a:cubicBezTo>
                  <a:cubicBezTo>
                    <a:pt x="1160" y="85"/>
                    <a:pt x="1160" y="90"/>
                    <a:pt x="1160" y="96"/>
                  </a:cubicBezTo>
                  <a:cubicBezTo>
                    <a:pt x="1166" y="96"/>
                    <a:pt x="1155" y="79"/>
                    <a:pt x="1160" y="79"/>
                  </a:cubicBezTo>
                  <a:cubicBezTo>
                    <a:pt x="1160" y="79"/>
                    <a:pt x="1155" y="73"/>
                    <a:pt x="1155" y="68"/>
                  </a:cubicBezTo>
                  <a:close/>
                  <a:moveTo>
                    <a:pt x="1097" y="149"/>
                  </a:moveTo>
                  <a:cubicBezTo>
                    <a:pt x="1096" y="149"/>
                    <a:pt x="1096" y="150"/>
                    <a:pt x="1095" y="150"/>
                  </a:cubicBezTo>
                  <a:lnTo>
                    <a:pt x="1095" y="150"/>
                  </a:lnTo>
                  <a:cubicBezTo>
                    <a:pt x="1094" y="150"/>
                    <a:pt x="1093" y="150"/>
                    <a:pt x="1092" y="149"/>
                  </a:cubicBezTo>
                  <a:lnTo>
                    <a:pt x="1092" y="149"/>
                  </a:lnTo>
                  <a:cubicBezTo>
                    <a:pt x="1092" y="150"/>
                    <a:pt x="1093" y="151"/>
                    <a:pt x="1093" y="152"/>
                  </a:cubicBezTo>
                  <a:cubicBezTo>
                    <a:pt x="1093" y="152"/>
                    <a:pt x="1094" y="151"/>
                    <a:pt x="1095" y="150"/>
                  </a:cubicBezTo>
                  <a:lnTo>
                    <a:pt x="1095" y="150"/>
                  </a:lnTo>
                  <a:cubicBezTo>
                    <a:pt x="1095" y="150"/>
                    <a:pt x="1096" y="151"/>
                    <a:pt x="1096" y="151"/>
                  </a:cubicBezTo>
                  <a:lnTo>
                    <a:pt x="1096" y="151"/>
                  </a:lnTo>
                  <a:cubicBezTo>
                    <a:pt x="1096" y="151"/>
                    <a:pt x="1096" y="150"/>
                    <a:pt x="1096" y="150"/>
                  </a:cubicBezTo>
                  <a:lnTo>
                    <a:pt x="1096" y="150"/>
                  </a:lnTo>
                  <a:cubicBezTo>
                    <a:pt x="1097" y="150"/>
                    <a:pt x="1097" y="151"/>
                    <a:pt x="1099" y="152"/>
                  </a:cubicBezTo>
                  <a:cubicBezTo>
                    <a:pt x="1099" y="150"/>
                    <a:pt x="1098" y="149"/>
                    <a:pt x="1097" y="149"/>
                  </a:cubicBezTo>
                  <a:close/>
                  <a:moveTo>
                    <a:pt x="1096" y="151"/>
                  </a:moveTo>
                  <a:lnTo>
                    <a:pt x="1096" y="151"/>
                  </a:lnTo>
                  <a:cubicBezTo>
                    <a:pt x="1096" y="153"/>
                    <a:pt x="1099" y="157"/>
                    <a:pt x="1099" y="157"/>
                  </a:cubicBezTo>
                  <a:cubicBezTo>
                    <a:pt x="1099" y="154"/>
                    <a:pt x="1098" y="152"/>
                    <a:pt x="1096" y="151"/>
                  </a:cubicBezTo>
                  <a:close/>
                  <a:moveTo>
                    <a:pt x="1065" y="179"/>
                  </a:moveTo>
                  <a:lnTo>
                    <a:pt x="1065" y="179"/>
                  </a:lnTo>
                  <a:cubicBezTo>
                    <a:pt x="1066" y="180"/>
                    <a:pt x="1067" y="182"/>
                    <a:pt x="1069" y="183"/>
                  </a:cubicBezTo>
                  <a:lnTo>
                    <a:pt x="1069" y="183"/>
                  </a:lnTo>
                  <a:cubicBezTo>
                    <a:pt x="1068" y="181"/>
                    <a:pt x="1066" y="180"/>
                    <a:pt x="1065" y="179"/>
                  </a:cubicBezTo>
                  <a:close/>
                  <a:moveTo>
                    <a:pt x="1069" y="183"/>
                  </a:moveTo>
                  <a:cubicBezTo>
                    <a:pt x="1069" y="183"/>
                    <a:pt x="1070" y="184"/>
                    <a:pt x="1071" y="185"/>
                  </a:cubicBezTo>
                  <a:cubicBezTo>
                    <a:pt x="1073" y="185"/>
                    <a:pt x="1071" y="184"/>
                    <a:pt x="1069" y="183"/>
                  </a:cubicBezTo>
                  <a:close/>
                  <a:moveTo>
                    <a:pt x="358" y="188"/>
                  </a:moveTo>
                  <a:cubicBezTo>
                    <a:pt x="358" y="189"/>
                    <a:pt x="359" y="190"/>
                    <a:pt x="359" y="191"/>
                  </a:cubicBezTo>
                  <a:cubicBezTo>
                    <a:pt x="359" y="189"/>
                    <a:pt x="359" y="189"/>
                    <a:pt x="358" y="188"/>
                  </a:cubicBezTo>
                  <a:close/>
                  <a:moveTo>
                    <a:pt x="275" y="241"/>
                  </a:moveTo>
                  <a:cubicBezTo>
                    <a:pt x="275" y="241"/>
                    <a:pt x="275" y="247"/>
                    <a:pt x="281" y="247"/>
                  </a:cubicBezTo>
                  <a:cubicBezTo>
                    <a:pt x="281" y="244"/>
                    <a:pt x="279" y="244"/>
                    <a:pt x="279" y="244"/>
                  </a:cubicBezTo>
                  <a:cubicBezTo>
                    <a:pt x="278" y="244"/>
                    <a:pt x="278" y="244"/>
                    <a:pt x="281" y="241"/>
                  </a:cubicBezTo>
                  <a:close/>
                  <a:moveTo>
                    <a:pt x="474" y="301"/>
                  </a:moveTo>
                  <a:cubicBezTo>
                    <a:pt x="469" y="301"/>
                    <a:pt x="465" y="309"/>
                    <a:pt x="460" y="309"/>
                  </a:cubicBezTo>
                  <a:cubicBezTo>
                    <a:pt x="462" y="310"/>
                    <a:pt x="463" y="311"/>
                    <a:pt x="465" y="311"/>
                  </a:cubicBezTo>
                  <a:cubicBezTo>
                    <a:pt x="469" y="311"/>
                    <a:pt x="473" y="307"/>
                    <a:pt x="477" y="303"/>
                  </a:cubicBezTo>
                  <a:cubicBezTo>
                    <a:pt x="476" y="302"/>
                    <a:pt x="475" y="301"/>
                    <a:pt x="474" y="301"/>
                  </a:cubicBezTo>
                  <a:close/>
                  <a:moveTo>
                    <a:pt x="891" y="269"/>
                  </a:moveTo>
                  <a:cubicBezTo>
                    <a:pt x="897" y="269"/>
                    <a:pt x="891" y="281"/>
                    <a:pt x="897" y="281"/>
                  </a:cubicBezTo>
                  <a:cubicBezTo>
                    <a:pt x="903" y="286"/>
                    <a:pt x="880" y="281"/>
                    <a:pt x="891" y="303"/>
                  </a:cubicBezTo>
                  <a:cubicBezTo>
                    <a:pt x="886" y="303"/>
                    <a:pt x="891" y="314"/>
                    <a:pt x="886" y="320"/>
                  </a:cubicBezTo>
                  <a:cubicBezTo>
                    <a:pt x="891" y="320"/>
                    <a:pt x="903" y="320"/>
                    <a:pt x="903" y="314"/>
                  </a:cubicBezTo>
                  <a:lnTo>
                    <a:pt x="897" y="303"/>
                  </a:lnTo>
                  <a:cubicBezTo>
                    <a:pt x="897" y="297"/>
                    <a:pt x="897" y="292"/>
                    <a:pt x="897" y="292"/>
                  </a:cubicBezTo>
                  <a:cubicBezTo>
                    <a:pt x="897" y="292"/>
                    <a:pt x="903" y="297"/>
                    <a:pt x="908" y="297"/>
                  </a:cubicBezTo>
                  <a:cubicBezTo>
                    <a:pt x="905" y="295"/>
                    <a:pt x="904" y="295"/>
                    <a:pt x="903" y="295"/>
                  </a:cubicBezTo>
                  <a:cubicBezTo>
                    <a:pt x="903" y="295"/>
                    <a:pt x="903" y="295"/>
                    <a:pt x="903" y="292"/>
                  </a:cubicBezTo>
                  <a:cubicBezTo>
                    <a:pt x="908" y="286"/>
                    <a:pt x="903" y="281"/>
                    <a:pt x="908" y="275"/>
                  </a:cubicBezTo>
                  <a:cubicBezTo>
                    <a:pt x="903" y="275"/>
                    <a:pt x="897" y="269"/>
                    <a:pt x="891" y="269"/>
                  </a:cubicBezTo>
                  <a:close/>
                  <a:moveTo>
                    <a:pt x="578" y="337"/>
                  </a:moveTo>
                  <a:cubicBezTo>
                    <a:pt x="578" y="339"/>
                    <a:pt x="579" y="340"/>
                    <a:pt x="580" y="341"/>
                  </a:cubicBezTo>
                  <a:lnTo>
                    <a:pt x="580" y="341"/>
                  </a:lnTo>
                  <a:cubicBezTo>
                    <a:pt x="579" y="340"/>
                    <a:pt x="578" y="338"/>
                    <a:pt x="578" y="337"/>
                  </a:cubicBezTo>
                  <a:close/>
                  <a:moveTo>
                    <a:pt x="580" y="341"/>
                  </a:moveTo>
                  <a:lnTo>
                    <a:pt x="580" y="341"/>
                  </a:lnTo>
                  <a:cubicBezTo>
                    <a:pt x="581" y="344"/>
                    <a:pt x="582" y="345"/>
                    <a:pt x="583" y="346"/>
                  </a:cubicBezTo>
                  <a:lnTo>
                    <a:pt x="583" y="346"/>
                  </a:lnTo>
                  <a:cubicBezTo>
                    <a:pt x="582" y="344"/>
                    <a:pt x="581" y="343"/>
                    <a:pt x="580" y="341"/>
                  </a:cubicBezTo>
                  <a:close/>
                  <a:moveTo>
                    <a:pt x="555" y="365"/>
                  </a:moveTo>
                  <a:cubicBezTo>
                    <a:pt x="555" y="365"/>
                    <a:pt x="555" y="370"/>
                    <a:pt x="555" y="370"/>
                  </a:cubicBezTo>
                  <a:cubicBezTo>
                    <a:pt x="555" y="367"/>
                    <a:pt x="557" y="367"/>
                    <a:pt x="558" y="367"/>
                  </a:cubicBezTo>
                  <a:cubicBezTo>
                    <a:pt x="559" y="367"/>
                    <a:pt x="561" y="367"/>
                    <a:pt x="561" y="365"/>
                  </a:cubicBezTo>
                  <a:close/>
                  <a:moveTo>
                    <a:pt x="374" y="374"/>
                  </a:moveTo>
                  <a:lnTo>
                    <a:pt x="370" y="376"/>
                  </a:lnTo>
                  <a:cubicBezTo>
                    <a:pt x="370" y="377"/>
                    <a:pt x="371" y="377"/>
                    <a:pt x="371" y="377"/>
                  </a:cubicBezTo>
                  <a:cubicBezTo>
                    <a:pt x="372" y="377"/>
                    <a:pt x="373" y="376"/>
                    <a:pt x="374" y="374"/>
                  </a:cubicBezTo>
                  <a:close/>
                  <a:moveTo>
                    <a:pt x="561" y="376"/>
                  </a:moveTo>
                  <a:cubicBezTo>
                    <a:pt x="561" y="381"/>
                    <a:pt x="561" y="387"/>
                    <a:pt x="561" y="387"/>
                  </a:cubicBezTo>
                  <a:cubicBezTo>
                    <a:pt x="561" y="393"/>
                    <a:pt x="561" y="393"/>
                    <a:pt x="561" y="393"/>
                  </a:cubicBezTo>
                  <a:lnTo>
                    <a:pt x="555" y="393"/>
                  </a:lnTo>
                  <a:cubicBezTo>
                    <a:pt x="561" y="387"/>
                    <a:pt x="561" y="387"/>
                    <a:pt x="561" y="387"/>
                  </a:cubicBezTo>
                  <a:cubicBezTo>
                    <a:pt x="555" y="387"/>
                    <a:pt x="555" y="381"/>
                    <a:pt x="561" y="376"/>
                  </a:cubicBezTo>
                  <a:close/>
                  <a:moveTo>
                    <a:pt x="510" y="398"/>
                  </a:moveTo>
                  <a:cubicBezTo>
                    <a:pt x="505" y="398"/>
                    <a:pt x="505" y="398"/>
                    <a:pt x="505" y="404"/>
                  </a:cubicBezTo>
                  <a:lnTo>
                    <a:pt x="510" y="404"/>
                  </a:lnTo>
                  <a:lnTo>
                    <a:pt x="510" y="398"/>
                  </a:lnTo>
                  <a:close/>
                  <a:moveTo>
                    <a:pt x="561" y="398"/>
                  </a:moveTo>
                  <a:cubicBezTo>
                    <a:pt x="555" y="398"/>
                    <a:pt x="555" y="398"/>
                    <a:pt x="555" y="404"/>
                  </a:cubicBezTo>
                  <a:cubicBezTo>
                    <a:pt x="555" y="398"/>
                    <a:pt x="550" y="398"/>
                    <a:pt x="550" y="398"/>
                  </a:cubicBezTo>
                  <a:close/>
                  <a:moveTo>
                    <a:pt x="527" y="387"/>
                  </a:moveTo>
                  <a:cubicBezTo>
                    <a:pt x="527" y="393"/>
                    <a:pt x="533" y="393"/>
                    <a:pt x="533" y="398"/>
                  </a:cubicBezTo>
                  <a:lnTo>
                    <a:pt x="544" y="398"/>
                  </a:lnTo>
                  <a:cubicBezTo>
                    <a:pt x="544" y="398"/>
                    <a:pt x="544" y="404"/>
                    <a:pt x="544" y="409"/>
                  </a:cubicBezTo>
                  <a:cubicBezTo>
                    <a:pt x="538" y="409"/>
                    <a:pt x="533" y="404"/>
                    <a:pt x="533" y="404"/>
                  </a:cubicBezTo>
                  <a:cubicBezTo>
                    <a:pt x="533" y="402"/>
                    <a:pt x="532" y="401"/>
                    <a:pt x="531" y="401"/>
                  </a:cubicBezTo>
                  <a:cubicBezTo>
                    <a:pt x="530" y="401"/>
                    <a:pt x="527" y="404"/>
                    <a:pt x="527" y="404"/>
                  </a:cubicBezTo>
                  <a:cubicBezTo>
                    <a:pt x="527" y="398"/>
                    <a:pt x="527" y="393"/>
                    <a:pt x="527" y="393"/>
                  </a:cubicBezTo>
                  <a:cubicBezTo>
                    <a:pt x="527" y="393"/>
                    <a:pt x="527" y="393"/>
                    <a:pt x="527" y="387"/>
                  </a:cubicBezTo>
                  <a:close/>
                  <a:moveTo>
                    <a:pt x="639" y="477"/>
                  </a:moveTo>
                  <a:lnTo>
                    <a:pt x="634" y="482"/>
                  </a:lnTo>
                  <a:cubicBezTo>
                    <a:pt x="634" y="482"/>
                    <a:pt x="634" y="477"/>
                    <a:pt x="639" y="477"/>
                  </a:cubicBezTo>
                  <a:close/>
                  <a:moveTo>
                    <a:pt x="460" y="499"/>
                  </a:moveTo>
                  <a:cubicBezTo>
                    <a:pt x="460" y="499"/>
                    <a:pt x="466" y="499"/>
                    <a:pt x="471" y="505"/>
                  </a:cubicBezTo>
                  <a:cubicBezTo>
                    <a:pt x="470" y="506"/>
                    <a:pt x="469" y="506"/>
                    <a:pt x="467" y="506"/>
                  </a:cubicBezTo>
                  <a:cubicBezTo>
                    <a:pt x="465" y="506"/>
                    <a:pt x="462" y="505"/>
                    <a:pt x="460" y="503"/>
                  </a:cubicBezTo>
                  <a:lnTo>
                    <a:pt x="460" y="503"/>
                  </a:lnTo>
                  <a:lnTo>
                    <a:pt x="460" y="499"/>
                  </a:lnTo>
                  <a:close/>
                  <a:moveTo>
                    <a:pt x="432" y="605"/>
                  </a:moveTo>
                  <a:lnTo>
                    <a:pt x="432" y="605"/>
                  </a:lnTo>
                  <a:cubicBezTo>
                    <a:pt x="432" y="605"/>
                    <a:pt x="432" y="605"/>
                    <a:pt x="432" y="605"/>
                  </a:cubicBezTo>
                  <a:close/>
                  <a:moveTo>
                    <a:pt x="432" y="605"/>
                  </a:moveTo>
                  <a:lnTo>
                    <a:pt x="432" y="611"/>
                  </a:lnTo>
                  <a:cubicBezTo>
                    <a:pt x="434" y="613"/>
                    <a:pt x="434" y="613"/>
                    <a:pt x="435" y="613"/>
                  </a:cubicBezTo>
                  <a:cubicBezTo>
                    <a:pt x="435" y="613"/>
                    <a:pt x="432" y="609"/>
                    <a:pt x="432" y="605"/>
                  </a:cubicBezTo>
                  <a:close/>
                  <a:moveTo>
                    <a:pt x="281" y="689"/>
                  </a:moveTo>
                  <a:lnTo>
                    <a:pt x="281" y="689"/>
                  </a:lnTo>
                  <a:cubicBezTo>
                    <a:pt x="281" y="689"/>
                    <a:pt x="281" y="689"/>
                    <a:pt x="281" y="689"/>
                  </a:cubicBezTo>
                  <a:close/>
                  <a:moveTo>
                    <a:pt x="281" y="689"/>
                  </a:moveTo>
                  <a:lnTo>
                    <a:pt x="281" y="689"/>
                  </a:lnTo>
                  <a:cubicBezTo>
                    <a:pt x="281" y="689"/>
                    <a:pt x="281" y="689"/>
                    <a:pt x="281" y="689"/>
                  </a:cubicBezTo>
                  <a:close/>
                  <a:moveTo>
                    <a:pt x="841" y="698"/>
                  </a:moveTo>
                  <a:cubicBezTo>
                    <a:pt x="841" y="698"/>
                    <a:pt x="842" y="700"/>
                    <a:pt x="844" y="700"/>
                  </a:cubicBezTo>
                  <a:lnTo>
                    <a:pt x="844" y="700"/>
                  </a:lnTo>
                  <a:cubicBezTo>
                    <a:pt x="843" y="700"/>
                    <a:pt x="842" y="701"/>
                    <a:pt x="841" y="701"/>
                  </a:cubicBezTo>
                  <a:cubicBezTo>
                    <a:pt x="841" y="699"/>
                    <a:pt x="841" y="698"/>
                    <a:pt x="841" y="698"/>
                  </a:cubicBezTo>
                  <a:close/>
                  <a:moveTo>
                    <a:pt x="102" y="701"/>
                  </a:moveTo>
                  <a:cubicBezTo>
                    <a:pt x="102" y="701"/>
                    <a:pt x="102" y="701"/>
                    <a:pt x="102" y="701"/>
                  </a:cubicBezTo>
                  <a:cubicBezTo>
                    <a:pt x="102" y="701"/>
                    <a:pt x="102" y="701"/>
                    <a:pt x="102" y="701"/>
                  </a:cubicBezTo>
                  <a:close/>
                  <a:moveTo>
                    <a:pt x="875" y="729"/>
                  </a:moveTo>
                  <a:cubicBezTo>
                    <a:pt x="875" y="729"/>
                    <a:pt x="873" y="730"/>
                    <a:pt x="872" y="731"/>
                  </a:cubicBezTo>
                  <a:cubicBezTo>
                    <a:pt x="873" y="731"/>
                    <a:pt x="875" y="731"/>
                    <a:pt x="875" y="729"/>
                  </a:cubicBezTo>
                  <a:close/>
                  <a:moveTo>
                    <a:pt x="872" y="731"/>
                  </a:moveTo>
                  <a:cubicBezTo>
                    <a:pt x="870" y="731"/>
                    <a:pt x="869" y="731"/>
                    <a:pt x="869" y="734"/>
                  </a:cubicBezTo>
                  <a:cubicBezTo>
                    <a:pt x="869" y="734"/>
                    <a:pt x="870" y="733"/>
                    <a:pt x="872" y="731"/>
                  </a:cubicBezTo>
                  <a:close/>
                  <a:moveTo>
                    <a:pt x="774" y="712"/>
                  </a:moveTo>
                  <a:cubicBezTo>
                    <a:pt x="774" y="723"/>
                    <a:pt x="768" y="717"/>
                    <a:pt x="763" y="723"/>
                  </a:cubicBezTo>
                  <a:cubicBezTo>
                    <a:pt x="762" y="724"/>
                    <a:pt x="761" y="724"/>
                    <a:pt x="761" y="724"/>
                  </a:cubicBezTo>
                  <a:cubicBezTo>
                    <a:pt x="758" y="724"/>
                    <a:pt x="756" y="717"/>
                    <a:pt x="751" y="717"/>
                  </a:cubicBezTo>
                  <a:cubicBezTo>
                    <a:pt x="748" y="717"/>
                    <a:pt x="745" y="718"/>
                    <a:pt x="740" y="723"/>
                  </a:cubicBezTo>
                  <a:cubicBezTo>
                    <a:pt x="740" y="723"/>
                    <a:pt x="735" y="726"/>
                    <a:pt x="732" y="726"/>
                  </a:cubicBezTo>
                  <a:cubicBezTo>
                    <a:pt x="730" y="726"/>
                    <a:pt x="729" y="725"/>
                    <a:pt x="729" y="723"/>
                  </a:cubicBezTo>
                  <a:lnTo>
                    <a:pt x="729" y="723"/>
                  </a:lnTo>
                  <a:cubicBezTo>
                    <a:pt x="729" y="729"/>
                    <a:pt x="729" y="740"/>
                    <a:pt x="735" y="740"/>
                  </a:cubicBezTo>
                  <a:lnTo>
                    <a:pt x="746" y="729"/>
                  </a:lnTo>
                  <a:cubicBezTo>
                    <a:pt x="746" y="729"/>
                    <a:pt x="751" y="726"/>
                    <a:pt x="754" y="726"/>
                  </a:cubicBezTo>
                  <a:cubicBezTo>
                    <a:pt x="756" y="726"/>
                    <a:pt x="757" y="727"/>
                    <a:pt x="757" y="729"/>
                  </a:cubicBezTo>
                  <a:cubicBezTo>
                    <a:pt x="751" y="729"/>
                    <a:pt x="751" y="734"/>
                    <a:pt x="751" y="734"/>
                  </a:cubicBezTo>
                  <a:lnTo>
                    <a:pt x="757" y="734"/>
                  </a:lnTo>
                  <a:cubicBezTo>
                    <a:pt x="757" y="734"/>
                    <a:pt x="762" y="732"/>
                    <a:pt x="767" y="732"/>
                  </a:cubicBezTo>
                  <a:cubicBezTo>
                    <a:pt x="769" y="732"/>
                    <a:pt x="772" y="732"/>
                    <a:pt x="774" y="734"/>
                  </a:cubicBezTo>
                  <a:cubicBezTo>
                    <a:pt x="774" y="723"/>
                    <a:pt x="774" y="723"/>
                    <a:pt x="774" y="712"/>
                  </a:cubicBezTo>
                  <a:close/>
                  <a:moveTo>
                    <a:pt x="959" y="818"/>
                  </a:moveTo>
                  <a:lnTo>
                    <a:pt x="953" y="829"/>
                  </a:lnTo>
                  <a:cubicBezTo>
                    <a:pt x="953" y="824"/>
                    <a:pt x="959" y="818"/>
                    <a:pt x="959" y="818"/>
                  </a:cubicBezTo>
                  <a:close/>
                  <a:moveTo>
                    <a:pt x="985" y="861"/>
                  </a:moveTo>
                  <a:cubicBezTo>
                    <a:pt x="983" y="861"/>
                    <a:pt x="981" y="863"/>
                    <a:pt x="981" y="863"/>
                  </a:cubicBezTo>
                  <a:lnTo>
                    <a:pt x="987" y="863"/>
                  </a:lnTo>
                  <a:cubicBezTo>
                    <a:pt x="987" y="861"/>
                    <a:pt x="986" y="861"/>
                    <a:pt x="985" y="861"/>
                  </a:cubicBezTo>
                  <a:close/>
                  <a:moveTo>
                    <a:pt x="930" y="864"/>
                  </a:moveTo>
                  <a:cubicBezTo>
                    <a:pt x="928" y="866"/>
                    <a:pt x="925" y="869"/>
                    <a:pt x="925" y="869"/>
                  </a:cubicBezTo>
                  <a:cubicBezTo>
                    <a:pt x="928" y="867"/>
                    <a:pt x="929" y="866"/>
                    <a:pt x="930" y="864"/>
                  </a:cubicBezTo>
                  <a:close/>
                  <a:moveTo>
                    <a:pt x="124" y="1"/>
                  </a:moveTo>
                  <a:lnTo>
                    <a:pt x="118" y="6"/>
                  </a:lnTo>
                  <a:cubicBezTo>
                    <a:pt x="118" y="12"/>
                    <a:pt x="118" y="17"/>
                    <a:pt x="130" y="17"/>
                  </a:cubicBezTo>
                  <a:cubicBezTo>
                    <a:pt x="118" y="17"/>
                    <a:pt x="124" y="29"/>
                    <a:pt x="113" y="40"/>
                  </a:cubicBezTo>
                  <a:lnTo>
                    <a:pt x="118" y="34"/>
                  </a:lnTo>
                  <a:lnTo>
                    <a:pt x="118" y="34"/>
                  </a:lnTo>
                  <a:cubicBezTo>
                    <a:pt x="113" y="57"/>
                    <a:pt x="118" y="68"/>
                    <a:pt x="124" y="79"/>
                  </a:cubicBezTo>
                  <a:cubicBezTo>
                    <a:pt x="141" y="79"/>
                    <a:pt x="130" y="96"/>
                    <a:pt x="146" y="96"/>
                  </a:cubicBezTo>
                  <a:cubicBezTo>
                    <a:pt x="150" y="92"/>
                    <a:pt x="151" y="91"/>
                    <a:pt x="152" y="91"/>
                  </a:cubicBezTo>
                  <a:lnTo>
                    <a:pt x="152" y="91"/>
                  </a:lnTo>
                  <a:cubicBezTo>
                    <a:pt x="152" y="91"/>
                    <a:pt x="148" y="96"/>
                    <a:pt x="152" y="96"/>
                  </a:cubicBezTo>
                  <a:cubicBezTo>
                    <a:pt x="152" y="96"/>
                    <a:pt x="146" y="107"/>
                    <a:pt x="146" y="107"/>
                  </a:cubicBezTo>
                  <a:lnTo>
                    <a:pt x="158" y="107"/>
                  </a:lnTo>
                  <a:cubicBezTo>
                    <a:pt x="153" y="112"/>
                    <a:pt x="152" y="125"/>
                    <a:pt x="159" y="125"/>
                  </a:cubicBezTo>
                  <a:cubicBezTo>
                    <a:pt x="160" y="125"/>
                    <a:pt x="162" y="125"/>
                    <a:pt x="163" y="124"/>
                  </a:cubicBezTo>
                  <a:lnTo>
                    <a:pt x="163" y="124"/>
                  </a:lnTo>
                  <a:cubicBezTo>
                    <a:pt x="163" y="127"/>
                    <a:pt x="162" y="127"/>
                    <a:pt x="160" y="127"/>
                  </a:cubicBezTo>
                  <a:cubicBezTo>
                    <a:pt x="158" y="127"/>
                    <a:pt x="155" y="127"/>
                    <a:pt x="152" y="129"/>
                  </a:cubicBezTo>
                  <a:cubicBezTo>
                    <a:pt x="152" y="131"/>
                    <a:pt x="153" y="131"/>
                    <a:pt x="153" y="131"/>
                  </a:cubicBezTo>
                  <a:cubicBezTo>
                    <a:pt x="155" y="131"/>
                    <a:pt x="159" y="128"/>
                    <a:pt x="159" y="128"/>
                  </a:cubicBezTo>
                  <a:lnTo>
                    <a:pt x="159" y="128"/>
                  </a:lnTo>
                  <a:cubicBezTo>
                    <a:pt x="159" y="128"/>
                    <a:pt x="159" y="128"/>
                    <a:pt x="158" y="129"/>
                  </a:cubicBezTo>
                  <a:cubicBezTo>
                    <a:pt x="163" y="135"/>
                    <a:pt x="163" y="141"/>
                    <a:pt x="169" y="146"/>
                  </a:cubicBezTo>
                  <a:cubicBezTo>
                    <a:pt x="171" y="145"/>
                    <a:pt x="173" y="145"/>
                    <a:pt x="174" y="145"/>
                  </a:cubicBezTo>
                  <a:cubicBezTo>
                    <a:pt x="178" y="145"/>
                    <a:pt x="176" y="152"/>
                    <a:pt x="180" y="152"/>
                  </a:cubicBezTo>
                  <a:cubicBezTo>
                    <a:pt x="180" y="152"/>
                    <a:pt x="180" y="157"/>
                    <a:pt x="180" y="157"/>
                  </a:cubicBezTo>
                  <a:lnTo>
                    <a:pt x="191" y="157"/>
                  </a:lnTo>
                  <a:cubicBezTo>
                    <a:pt x="193" y="156"/>
                    <a:pt x="195" y="156"/>
                    <a:pt x="196" y="156"/>
                  </a:cubicBezTo>
                  <a:lnTo>
                    <a:pt x="196" y="156"/>
                  </a:lnTo>
                  <a:cubicBezTo>
                    <a:pt x="199" y="156"/>
                    <a:pt x="192" y="163"/>
                    <a:pt x="197" y="163"/>
                  </a:cubicBezTo>
                  <a:cubicBezTo>
                    <a:pt x="208" y="163"/>
                    <a:pt x="208" y="174"/>
                    <a:pt x="202" y="180"/>
                  </a:cubicBezTo>
                  <a:cubicBezTo>
                    <a:pt x="247" y="185"/>
                    <a:pt x="230" y="230"/>
                    <a:pt x="264" y="253"/>
                  </a:cubicBezTo>
                  <a:cubicBezTo>
                    <a:pt x="270" y="253"/>
                    <a:pt x="270" y="247"/>
                    <a:pt x="275" y="241"/>
                  </a:cubicBezTo>
                  <a:cubicBezTo>
                    <a:pt x="275" y="241"/>
                    <a:pt x="270" y="241"/>
                    <a:pt x="270" y="236"/>
                  </a:cubicBezTo>
                  <a:cubicBezTo>
                    <a:pt x="273" y="236"/>
                    <a:pt x="277" y="233"/>
                    <a:pt x="279" y="233"/>
                  </a:cubicBezTo>
                  <a:cubicBezTo>
                    <a:pt x="280" y="233"/>
                    <a:pt x="281" y="234"/>
                    <a:pt x="281" y="236"/>
                  </a:cubicBezTo>
                  <a:cubicBezTo>
                    <a:pt x="281" y="239"/>
                    <a:pt x="282" y="239"/>
                    <a:pt x="284" y="239"/>
                  </a:cubicBezTo>
                  <a:cubicBezTo>
                    <a:pt x="285" y="239"/>
                    <a:pt x="286" y="239"/>
                    <a:pt x="286" y="241"/>
                  </a:cubicBezTo>
                  <a:cubicBezTo>
                    <a:pt x="286" y="244"/>
                    <a:pt x="286" y="244"/>
                    <a:pt x="286" y="244"/>
                  </a:cubicBezTo>
                  <a:cubicBezTo>
                    <a:pt x="286" y="244"/>
                    <a:pt x="286" y="244"/>
                    <a:pt x="286" y="247"/>
                  </a:cubicBezTo>
                  <a:lnTo>
                    <a:pt x="286" y="258"/>
                  </a:lnTo>
                  <a:cubicBezTo>
                    <a:pt x="290" y="257"/>
                    <a:pt x="292" y="257"/>
                    <a:pt x="294" y="257"/>
                  </a:cubicBezTo>
                  <a:cubicBezTo>
                    <a:pt x="301" y="257"/>
                    <a:pt x="298" y="265"/>
                    <a:pt x="298" y="269"/>
                  </a:cubicBezTo>
                  <a:cubicBezTo>
                    <a:pt x="296" y="271"/>
                    <a:pt x="296" y="271"/>
                    <a:pt x="295" y="271"/>
                  </a:cubicBezTo>
                  <a:cubicBezTo>
                    <a:pt x="292" y="271"/>
                    <a:pt x="291" y="268"/>
                    <a:pt x="287" y="268"/>
                  </a:cubicBezTo>
                  <a:cubicBezTo>
                    <a:pt x="285" y="268"/>
                    <a:pt x="283" y="268"/>
                    <a:pt x="281" y="269"/>
                  </a:cubicBezTo>
                  <a:lnTo>
                    <a:pt x="281" y="275"/>
                  </a:lnTo>
                  <a:lnTo>
                    <a:pt x="286" y="269"/>
                  </a:lnTo>
                  <a:lnTo>
                    <a:pt x="286" y="275"/>
                  </a:lnTo>
                  <a:lnTo>
                    <a:pt x="292" y="275"/>
                  </a:lnTo>
                  <a:cubicBezTo>
                    <a:pt x="292" y="281"/>
                    <a:pt x="292" y="281"/>
                    <a:pt x="286" y="281"/>
                  </a:cubicBezTo>
                  <a:lnTo>
                    <a:pt x="292" y="281"/>
                  </a:lnTo>
                  <a:cubicBezTo>
                    <a:pt x="286" y="286"/>
                    <a:pt x="298" y="286"/>
                    <a:pt x="286" y="292"/>
                  </a:cubicBezTo>
                  <a:cubicBezTo>
                    <a:pt x="292" y="303"/>
                    <a:pt x="309" y="292"/>
                    <a:pt x="309" y="309"/>
                  </a:cubicBezTo>
                  <a:cubicBezTo>
                    <a:pt x="309" y="303"/>
                    <a:pt x="320" y="303"/>
                    <a:pt x="320" y="303"/>
                  </a:cubicBezTo>
                  <a:lnTo>
                    <a:pt x="320" y="303"/>
                  </a:lnTo>
                  <a:cubicBezTo>
                    <a:pt x="320" y="309"/>
                    <a:pt x="320" y="309"/>
                    <a:pt x="314" y="309"/>
                  </a:cubicBezTo>
                  <a:lnTo>
                    <a:pt x="326" y="309"/>
                  </a:lnTo>
                  <a:cubicBezTo>
                    <a:pt x="320" y="325"/>
                    <a:pt x="326" y="320"/>
                    <a:pt x="331" y="331"/>
                  </a:cubicBezTo>
                  <a:lnTo>
                    <a:pt x="326" y="337"/>
                  </a:lnTo>
                  <a:cubicBezTo>
                    <a:pt x="328" y="334"/>
                    <a:pt x="331" y="332"/>
                    <a:pt x="334" y="332"/>
                  </a:cubicBezTo>
                  <a:cubicBezTo>
                    <a:pt x="337" y="332"/>
                    <a:pt x="340" y="334"/>
                    <a:pt x="342" y="337"/>
                  </a:cubicBezTo>
                  <a:lnTo>
                    <a:pt x="331" y="342"/>
                  </a:lnTo>
                  <a:cubicBezTo>
                    <a:pt x="331" y="343"/>
                    <a:pt x="332" y="343"/>
                    <a:pt x="332" y="343"/>
                  </a:cubicBezTo>
                  <a:cubicBezTo>
                    <a:pt x="335" y="343"/>
                    <a:pt x="341" y="338"/>
                    <a:pt x="345" y="338"/>
                  </a:cubicBezTo>
                  <a:cubicBezTo>
                    <a:pt x="347" y="338"/>
                    <a:pt x="348" y="339"/>
                    <a:pt x="348" y="342"/>
                  </a:cubicBezTo>
                  <a:cubicBezTo>
                    <a:pt x="354" y="337"/>
                    <a:pt x="354" y="331"/>
                    <a:pt x="359" y="325"/>
                  </a:cubicBezTo>
                  <a:lnTo>
                    <a:pt x="359" y="325"/>
                  </a:lnTo>
                  <a:cubicBezTo>
                    <a:pt x="355" y="329"/>
                    <a:pt x="357" y="333"/>
                    <a:pt x="360" y="333"/>
                  </a:cubicBezTo>
                  <a:cubicBezTo>
                    <a:pt x="362" y="333"/>
                    <a:pt x="363" y="333"/>
                    <a:pt x="365" y="331"/>
                  </a:cubicBezTo>
                  <a:cubicBezTo>
                    <a:pt x="370" y="331"/>
                    <a:pt x="365" y="331"/>
                    <a:pt x="365" y="337"/>
                  </a:cubicBezTo>
                  <a:lnTo>
                    <a:pt x="370" y="337"/>
                  </a:lnTo>
                  <a:cubicBezTo>
                    <a:pt x="376" y="337"/>
                    <a:pt x="365" y="342"/>
                    <a:pt x="359" y="348"/>
                  </a:cubicBezTo>
                  <a:cubicBezTo>
                    <a:pt x="363" y="346"/>
                    <a:pt x="364" y="345"/>
                    <a:pt x="365" y="345"/>
                  </a:cubicBezTo>
                  <a:cubicBezTo>
                    <a:pt x="368" y="345"/>
                    <a:pt x="367" y="349"/>
                    <a:pt x="370" y="353"/>
                  </a:cubicBezTo>
                  <a:lnTo>
                    <a:pt x="365" y="353"/>
                  </a:lnTo>
                  <a:lnTo>
                    <a:pt x="370" y="359"/>
                  </a:lnTo>
                  <a:cubicBezTo>
                    <a:pt x="376" y="359"/>
                    <a:pt x="382" y="359"/>
                    <a:pt x="382" y="370"/>
                  </a:cubicBezTo>
                  <a:lnTo>
                    <a:pt x="381" y="371"/>
                  </a:lnTo>
                  <a:lnTo>
                    <a:pt x="381" y="371"/>
                  </a:lnTo>
                  <a:cubicBezTo>
                    <a:pt x="380" y="370"/>
                    <a:pt x="378" y="370"/>
                    <a:pt x="376" y="370"/>
                  </a:cubicBezTo>
                  <a:cubicBezTo>
                    <a:pt x="376" y="370"/>
                    <a:pt x="375" y="372"/>
                    <a:pt x="374" y="374"/>
                  </a:cubicBezTo>
                  <a:lnTo>
                    <a:pt x="374" y="374"/>
                  </a:lnTo>
                  <a:lnTo>
                    <a:pt x="381" y="371"/>
                  </a:lnTo>
                  <a:lnTo>
                    <a:pt x="381" y="371"/>
                  </a:lnTo>
                  <a:cubicBezTo>
                    <a:pt x="385" y="372"/>
                    <a:pt x="381" y="377"/>
                    <a:pt x="376" y="381"/>
                  </a:cubicBezTo>
                  <a:cubicBezTo>
                    <a:pt x="391" y="381"/>
                    <a:pt x="379" y="405"/>
                    <a:pt x="393" y="405"/>
                  </a:cubicBezTo>
                  <a:cubicBezTo>
                    <a:pt x="395" y="405"/>
                    <a:pt x="396" y="404"/>
                    <a:pt x="398" y="404"/>
                  </a:cubicBezTo>
                  <a:lnTo>
                    <a:pt x="398" y="404"/>
                  </a:lnTo>
                  <a:lnTo>
                    <a:pt x="393" y="409"/>
                  </a:lnTo>
                  <a:cubicBezTo>
                    <a:pt x="395" y="409"/>
                    <a:pt x="396" y="408"/>
                    <a:pt x="398" y="408"/>
                  </a:cubicBezTo>
                  <a:cubicBezTo>
                    <a:pt x="407" y="408"/>
                    <a:pt x="406" y="422"/>
                    <a:pt x="416" y="422"/>
                  </a:cubicBezTo>
                  <a:cubicBezTo>
                    <a:pt x="417" y="422"/>
                    <a:pt x="419" y="421"/>
                    <a:pt x="421" y="421"/>
                  </a:cubicBezTo>
                  <a:lnTo>
                    <a:pt x="421" y="421"/>
                  </a:lnTo>
                  <a:cubicBezTo>
                    <a:pt x="419" y="429"/>
                    <a:pt x="420" y="431"/>
                    <a:pt x="423" y="431"/>
                  </a:cubicBezTo>
                  <a:cubicBezTo>
                    <a:pt x="427" y="431"/>
                    <a:pt x="434" y="425"/>
                    <a:pt x="437" y="425"/>
                  </a:cubicBezTo>
                  <a:cubicBezTo>
                    <a:pt x="438" y="425"/>
                    <a:pt x="439" y="426"/>
                    <a:pt x="438" y="432"/>
                  </a:cubicBezTo>
                  <a:cubicBezTo>
                    <a:pt x="443" y="437"/>
                    <a:pt x="449" y="449"/>
                    <a:pt x="454" y="454"/>
                  </a:cubicBezTo>
                  <a:lnTo>
                    <a:pt x="460" y="454"/>
                  </a:lnTo>
                  <a:cubicBezTo>
                    <a:pt x="460" y="460"/>
                    <a:pt x="466" y="465"/>
                    <a:pt x="466" y="471"/>
                  </a:cubicBezTo>
                  <a:cubicBezTo>
                    <a:pt x="466" y="471"/>
                    <a:pt x="471" y="471"/>
                    <a:pt x="471" y="477"/>
                  </a:cubicBezTo>
                  <a:cubicBezTo>
                    <a:pt x="477" y="477"/>
                    <a:pt x="477" y="477"/>
                    <a:pt x="477" y="482"/>
                  </a:cubicBezTo>
                  <a:cubicBezTo>
                    <a:pt x="477" y="482"/>
                    <a:pt x="482" y="482"/>
                    <a:pt x="482" y="488"/>
                  </a:cubicBezTo>
                  <a:lnTo>
                    <a:pt x="488" y="488"/>
                  </a:lnTo>
                  <a:cubicBezTo>
                    <a:pt x="488" y="488"/>
                    <a:pt x="488" y="493"/>
                    <a:pt x="488" y="493"/>
                  </a:cubicBezTo>
                  <a:cubicBezTo>
                    <a:pt x="482" y="493"/>
                    <a:pt x="477" y="493"/>
                    <a:pt x="477" y="488"/>
                  </a:cubicBezTo>
                  <a:lnTo>
                    <a:pt x="477" y="482"/>
                  </a:lnTo>
                  <a:cubicBezTo>
                    <a:pt x="476" y="481"/>
                    <a:pt x="475" y="481"/>
                    <a:pt x="474" y="481"/>
                  </a:cubicBezTo>
                  <a:cubicBezTo>
                    <a:pt x="471" y="481"/>
                    <a:pt x="471" y="488"/>
                    <a:pt x="471" y="488"/>
                  </a:cubicBezTo>
                  <a:lnTo>
                    <a:pt x="466" y="488"/>
                  </a:lnTo>
                  <a:cubicBezTo>
                    <a:pt x="460" y="488"/>
                    <a:pt x="460" y="499"/>
                    <a:pt x="454" y="499"/>
                  </a:cubicBezTo>
                  <a:cubicBezTo>
                    <a:pt x="449" y="488"/>
                    <a:pt x="460" y="493"/>
                    <a:pt x="460" y="488"/>
                  </a:cubicBezTo>
                  <a:cubicBezTo>
                    <a:pt x="458" y="487"/>
                    <a:pt x="456" y="486"/>
                    <a:pt x="455" y="486"/>
                  </a:cubicBezTo>
                  <a:cubicBezTo>
                    <a:pt x="452" y="486"/>
                    <a:pt x="452" y="489"/>
                    <a:pt x="448" y="489"/>
                  </a:cubicBezTo>
                  <a:cubicBezTo>
                    <a:pt x="447" y="489"/>
                    <a:pt x="446" y="489"/>
                    <a:pt x="443" y="488"/>
                  </a:cubicBezTo>
                  <a:cubicBezTo>
                    <a:pt x="440" y="482"/>
                    <a:pt x="442" y="482"/>
                    <a:pt x="443" y="482"/>
                  </a:cubicBezTo>
                  <a:cubicBezTo>
                    <a:pt x="445" y="482"/>
                    <a:pt x="446" y="482"/>
                    <a:pt x="443" y="477"/>
                  </a:cubicBezTo>
                  <a:cubicBezTo>
                    <a:pt x="438" y="477"/>
                    <a:pt x="443" y="488"/>
                    <a:pt x="432" y="488"/>
                  </a:cubicBezTo>
                  <a:cubicBezTo>
                    <a:pt x="432" y="482"/>
                    <a:pt x="438" y="477"/>
                    <a:pt x="432" y="471"/>
                  </a:cubicBezTo>
                  <a:lnTo>
                    <a:pt x="426" y="471"/>
                  </a:lnTo>
                  <a:cubicBezTo>
                    <a:pt x="438" y="465"/>
                    <a:pt x="415" y="460"/>
                    <a:pt x="421" y="454"/>
                  </a:cubicBezTo>
                  <a:lnTo>
                    <a:pt x="421" y="454"/>
                  </a:lnTo>
                  <a:cubicBezTo>
                    <a:pt x="416" y="454"/>
                    <a:pt x="419" y="461"/>
                    <a:pt x="417" y="461"/>
                  </a:cubicBezTo>
                  <a:cubicBezTo>
                    <a:pt x="417" y="461"/>
                    <a:pt x="416" y="461"/>
                    <a:pt x="415" y="460"/>
                  </a:cubicBezTo>
                  <a:lnTo>
                    <a:pt x="415" y="460"/>
                  </a:lnTo>
                  <a:cubicBezTo>
                    <a:pt x="421" y="465"/>
                    <a:pt x="426" y="471"/>
                    <a:pt x="426" y="477"/>
                  </a:cubicBezTo>
                  <a:lnTo>
                    <a:pt x="421" y="477"/>
                  </a:lnTo>
                  <a:cubicBezTo>
                    <a:pt x="415" y="471"/>
                    <a:pt x="415" y="465"/>
                    <a:pt x="410" y="460"/>
                  </a:cubicBezTo>
                  <a:lnTo>
                    <a:pt x="410" y="471"/>
                  </a:lnTo>
                  <a:cubicBezTo>
                    <a:pt x="410" y="471"/>
                    <a:pt x="415" y="471"/>
                    <a:pt x="415" y="477"/>
                  </a:cubicBezTo>
                  <a:cubicBezTo>
                    <a:pt x="410" y="477"/>
                    <a:pt x="421" y="488"/>
                    <a:pt x="421" y="499"/>
                  </a:cubicBezTo>
                  <a:lnTo>
                    <a:pt x="410" y="499"/>
                  </a:lnTo>
                  <a:cubicBezTo>
                    <a:pt x="410" y="510"/>
                    <a:pt x="404" y="516"/>
                    <a:pt x="404" y="527"/>
                  </a:cubicBezTo>
                  <a:cubicBezTo>
                    <a:pt x="398" y="521"/>
                    <a:pt x="393" y="516"/>
                    <a:pt x="387" y="516"/>
                  </a:cubicBezTo>
                  <a:cubicBezTo>
                    <a:pt x="393" y="510"/>
                    <a:pt x="387" y="499"/>
                    <a:pt x="382" y="493"/>
                  </a:cubicBezTo>
                  <a:lnTo>
                    <a:pt x="382" y="493"/>
                  </a:lnTo>
                  <a:cubicBezTo>
                    <a:pt x="382" y="499"/>
                    <a:pt x="382" y="510"/>
                    <a:pt x="387" y="510"/>
                  </a:cubicBezTo>
                  <a:cubicBezTo>
                    <a:pt x="383" y="510"/>
                    <a:pt x="385" y="517"/>
                    <a:pt x="384" y="517"/>
                  </a:cubicBezTo>
                  <a:cubicBezTo>
                    <a:pt x="383" y="517"/>
                    <a:pt x="383" y="517"/>
                    <a:pt x="382" y="516"/>
                  </a:cubicBezTo>
                  <a:cubicBezTo>
                    <a:pt x="376" y="516"/>
                    <a:pt x="376" y="510"/>
                    <a:pt x="370" y="505"/>
                  </a:cubicBezTo>
                  <a:lnTo>
                    <a:pt x="370" y="505"/>
                  </a:lnTo>
                  <a:cubicBezTo>
                    <a:pt x="365" y="510"/>
                    <a:pt x="376" y="516"/>
                    <a:pt x="370" y="516"/>
                  </a:cubicBezTo>
                  <a:cubicBezTo>
                    <a:pt x="365" y="516"/>
                    <a:pt x="365" y="521"/>
                    <a:pt x="365" y="527"/>
                  </a:cubicBezTo>
                  <a:cubicBezTo>
                    <a:pt x="362" y="524"/>
                    <a:pt x="360" y="523"/>
                    <a:pt x="359" y="523"/>
                  </a:cubicBezTo>
                  <a:cubicBezTo>
                    <a:pt x="357" y="523"/>
                    <a:pt x="357" y="525"/>
                    <a:pt x="356" y="525"/>
                  </a:cubicBezTo>
                  <a:cubicBezTo>
                    <a:pt x="356" y="525"/>
                    <a:pt x="355" y="525"/>
                    <a:pt x="354" y="521"/>
                  </a:cubicBezTo>
                  <a:lnTo>
                    <a:pt x="354" y="521"/>
                  </a:lnTo>
                  <a:cubicBezTo>
                    <a:pt x="348" y="533"/>
                    <a:pt x="359" y="527"/>
                    <a:pt x="359" y="533"/>
                  </a:cubicBezTo>
                  <a:cubicBezTo>
                    <a:pt x="359" y="538"/>
                    <a:pt x="348" y="538"/>
                    <a:pt x="348" y="538"/>
                  </a:cubicBezTo>
                  <a:cubicBezTo>
                    <a:pt x="348" y="538"/>
                    <a:pt x="348" y="533"/>
                    <a:pt x="354" y="533"/>
                  </a:cubicBezTo>
                  <a:lnTo>
                    <a:pt x="342" y="527"/>
                  </a:lnTo>
                  <a:lnTo>
                    <a:pt x="342" y="527"/>
                  </a:lnTo>
                  <a:cubicBezTo>
                    <a:pt x="331" y="527"/>
                    <a:pt x="354" y="549"/>
                    <a:pt x="337" y="549"/>
                  </a:cubicBezTo>
                  <a:cubicBezTo>
                    <a:pt x="337" y="544"/>
                    <a:pt x="337" y="544"/>
                    <a:pt x="331" y="533"/>
                  </a:cubicBezTo>
                  <a:cubicBezTo>
                    <a:pt x="331" y="538"/>
                    <a:pt x="326" y="538"/>
                    <a:pt x="331" y="544"/>
                  </a:cubicBezTo>
                  <a:lnTo>
                    <a:pt x="326" y="544"/>
                  </a:lnTo>
                  <a:cubicBezTo>
                    <a:pt x="320" y="549"/>
                    <a:pt x="320" y="555"/>
                    <a:pt x="326" y="561"/>
                  </a:cubicBezTo>
                  <a:cubicBezTo>
                    <a:pt x="324" y="562"/>
                    <a:pt x="321" y="563"/>
                    <a:pt x="319" y="563"/>
                  </a:cubicBezTo>
                  <a:cubicBezTo>
                    <a:pt x="313" y="563"/>
                    <a:pt x="307" y="561"/>
                    <a:pt x="303" y="561"/>
                  </a:cubicBezTo>
                  <a:cubicBezTo>
                    <a:pt x="298" y="572"/>
                    <a:pt x="286" y="572"/>
                    <a:pt x="281" y="583"/>
                  </a:cubicBezTo>
                  <a:cubicBezTo>
                    <a:pt x="270" y="589"/>
                    <a:pt x="292" y="589"/>
                    <a:pt x="281" y="594"/>
                  </a:cubicBezTo>
                  <a:cubicBezTo>
                    <a:pt x="278" y="591"/>
                    <a:pt x="277" y="591"/>
                    <a:pt x="275" y="591"/>
                  </a:cubicBezTo>
                  <a:cubicBezTo>
                    <a:pt x="272" y="591"/>
                    <a:pt x="270" y="591"/>
                    <a:pt x="264" y="589"/>
                  </a:cubicBezTo>
                  <a:cubicBezTo>
                    <a:pt x="253" y="594"/>
                    <a:pt x="253" y="611"/>
                    <a:pt x="242" y="611"/>
                  </a:cubicBezTo>
                  <a:cubicBezTo>
                    <a:pt x="242" y="611"/>
                    <a:pt x="236" y="605"/>
                    <a:pt x="242" y="605"/>
                  </a:cubicBezTo>
                  <a:lnTo>
                    <a:pt x="242" y="605"/>
                  </a:lnTo>
                  <a:cubicBezTo>
                    <a:pt x="230" y="605"/>
                    <a:pt x="225" y="611"/>
                    <a:pt x="219" y="617"/>
                  </a:cubicBezTo>
                  <a:cubicBezTo>
                    <a:pt x="202" y="617"/>
                    <a:pt x="202" y="633"/>
                    <a:pt x="191" y="645"/>
                  </a:cubicBezTo>
                  <a:cubicBezTo>
                    <a:pt x="191" y="639"/>
                    <a:pt x="191" y="639"/>
                    <a:pt x="191" y="633"/>
                  </a:cubicBezTo>
                  <a:cubicBezTo>
                    <a:pt x="180" y="639"/>
                    <a:pt x="174" y="645"/>
                    <a:pt x="174" y="656"/>
                  </a:cubicBezTo>
                  <a:cubicBezTo>
                    <a:pt x="172" y="655"/>
                    <a:pt x="171" y="654"/>
                    <a:pt x="170" y="654"/>
                  </a:cubicBezTo>
                  <a:cubicBezTo>
                    <a:pt x="168" y="654"/>
                    <a:pt x="169" y="657"/>
                    <a:pt x="165" y="657"/>
                  </a:cubicBezTo>
                  <a:cubicBezTo>
                    <a:pt x="164" y="657"/>
                    <a:pt x="161" y="657"/>
                    <a:pt x="158" y="656"/>
                  </a:cubicBezTo>
                  <a:cubicBezTo>
                    <a:pt x="152" y="656"/>
                    <a:pt x="152" y="656"/>
                    <a:pt x="146" y="661"/>
                  </a:cubicBezTo>
                  <a:cubicBezTo>
                    <a:pt x="141" y="673"/>
                    <a:pt x="146" y="689"/>
                    <a:pt x="135" y="689"/>
                  </a:cubicBezTo>
                  <a:cubicBezTo>
                    <a:pt x="124" y="678"/>
                    <a:pt x="141" y="684"/>
                    <a:pt x="130" y="673"/>
                  </a:cubicBezTo>
                  <a:lnTo>
                    <a:pt x="130" y="673"/>
                  </a:lnTo>
                  <a:cubicBezTo>
                    <a:pt x="130" y="678"/>
                    <a:pt x="130" y="678"/>
                    <a:pt x="124" y="678"/>
                  </a:cubicBezTo>
                  <a:cubicBezTo>
                    <a:pt x="124" y="675"/>
                    <a:pt x="124" y="675"/>
                    <a:pt x="124" y="675"/>
                  </a:cubicBezTo>
                  <a:cubicBezTo>
                    <a:pt x="124" y="675"/>
                    <a:pt x="124" y="675"/>
                    <a:pt x="124" y="673"/>
                  </a:cubicBezTo>
                  <a:cubicBezTo>
                    <a:pt x="123" y="672"/>
                    <a:pt x="123" y="672"/>
                    <a:pt x="123" y="672"/>
                  </a:cubicBezTo>
                  <a:lnTo>
                    <a:pt x="123" y="672"/>
                  </a:lnTo>
                  <a:cubicBezTo>
                    <a:pt x="120" y="672"/>
                    <a:pt x="124" y="689"/>
                    <a:pt x="124" y="689"/>
                  </a:cubicBezTo>
                  <a:cubicBezTo>
                    <a:pt x="124" y="692"/>
                    <a:pt x="124" y="694"/>
                    <a:pt x="125" y="694"/>
                  </a:cubicBezTo>
                  <a:cubicBezTo>
                    <a:pt x="125" y="694"/>
                    <a:pt x="127" y="692"/>
                    <a:pt x="130" y="689"/>
                  </a:cubicBezTo>
                  <a:lnTo>
                    <a:pt x="130" y="689"/>
                  </a:lnTo>
                  <a:cubicBezTo>
                    <a:pt x="130" y="701"/>
                    <a:pt x="118" y="701"/>
                    <a:pt x="118" y="706"/>
                  </a:cubicBezTo>
                  <a:cubicBezTo>
                    <a:pt x="118" y="706"/>
                    <a:pt x="124" y="706"/>
                    <a:pt x="130" y="712"/>
                  </a:cubicBezTo>
                  <a:cubicBezTo>
                    <a:pt x="118" y="712"/>
                    <a:pt x="130" y="729"/>
                    <a:pt x="124" y="734"/>
                  </a:cubicBezTo>
                  <a:cubicBezTo>
                    <a:pt x="118" y="734"/>
                    <a:pt x="124" y="723"/>
                    <a:pt x="113" y="717"/>
                  </a:cubicBezTo>
                  <a:cubicBezTo>
                    <a:pt x="113" y="712"/>
                    <a:pt x="102" y="706"/>
                    <a:pt x="102" y="701"/>
                  </a:cubicBezTo>
                  <a:cubicBezTo>
                    <a:pt x="96" y="706"/>
                    <a:pt x="96" y="717"/>
                    <a:pt x="96" y="723"/>
                  </a:cubicBezTo>
                  <a:lnTo>
                    <a:pt x="90" y="717"/>
                  </a:lnTo>
                  <a:cubicBezTo>
                    <a:pt x="85" y="723"/>
                    <a:pt x="90" y="740"/>
                    <a:pt x="79" y="740"/>
                  </a:cubicBezTo>
                  <a:lnTo>
                    <a:pt x="85" y="740"/>
                  </a:lnTo>
                  <a:cubicBezTo>
                    <a:pt x="85" y="745"/>
                    <a:pt x="79" y="745"/>
                    <a:pt x="85" y="751"/>
                  </a:cubicBezTo>
                  <a:cubicBezTo>
                    <a:pt x="79" y="745"/>
                    <a:pt x="74" y="745"/>
                    <a:pt x="68" y="745"/>
                  </a:cubicBezTo>
                  <a:cubicBezTo>
                    <a:pt x="79" y="757"/>
                    <a:pt x="62" y="762"/>
                    <a:pt x="68" y="779"/>
                  </a:cubicBezTo>
                  <a:cubicBezTo>
                    <a:pt x="62" y="779"/>
                    <a:pt x="62" y="768"/>
                    <a:pt x="62" y="768"/>
                  </a:cubicBezTo>
                  <a:cubicBezTo>
                    <a:pt x="62" y="762"/>
                    <a:pt x="68" y="768"/>
                    <a:pt x="68" y="757"/>
                  </a:cubicBezTo>
                  <a:lnTo>
                    <a:pt x="68" y="757"/>
                  </a:lnTo>
                  <a:cubicBezTo>
                    <a:pt x="65" y="759"/>
                    <a:pt x="62" y="761"/>
                    <a:pt x="60" y="761"/>
                  </a:cubicBezTo>
                  <a:cubicBezTo>
                    <a:pt x="58" y="761"/>
                    <a:pt x="57" y="759"/>
                    <a:pt x="57" y="757"/>
                  </a:cubicBezTo>
                  <a:cubicBezTo>
                    <a:pt x="57" y="768"/>
                    <a:pt x="51" y="779"/>
                    <a:pt x="57" y="790"/>
                  </a:cubicBezTo>
                  <a:cubicBezTo>
                    <a:pt x="51" y="785"/>
                    <a:pt x="46" y="785"/>
                    <a:pt x="46" y="779"/>
                  </a:cubicBezTo>
                  <a:lnTo>
                    <a:pt x="46" y="779"/>
                  </a:lnTo>
                  <a:cubicBezTo>
                    <a:pt x="34" y="790"/>
                    <a:pt x="68" y="796"/>
                    <a:pt x="57" y="807"/>
                  </a:cubicBezTo>
                  <a:cubicBezTo>
                    <a:pt x="48" y="803"/>
                    <a:pt x="50" y="794"/>
                    <a:pt x="45" y="794"/>
                  </a:cubicBezTo>
                  <a:cubicBezTo>
                    <a:pt x="45" y="794"/>
                    <a:pt x="44" y="794"/>
                    <a:pt x="44" y="794"/>
                  </a:cubicBezTo>
                  <a:lnTo>
                    <a:pt x="44" y="794"/>
                  </a:lnTo>
                  <a:cubicBezTo>
                    <a:pt x="40" y="792"/>
                    <a:pt x="38" y="791"/>
                    <a:pt x="37" y="791"/>
                  </a:cubicBezTo>
                  <a:lnTo>
                    <a:pt x="37" y="791"/>
                  </a:lnTo>
                  <a:cubicBezTo>
                    <a:pt x="34" y="791"/>
                    <a:pt x="50" y="808"/>
                    <a:pt x="46" y="813"/>
                  </a:cubicBezTo>
                  <a:cubicBezTo>
                    <a:pt x="34" y="807"/>
                    <a:pt x="40" y="801"/>
                    <a:pt x="34" y="801"/>
                  </a:cubicBezTo>
                  <a:lnTo>
                    <a:pt x="34" y="801"/>
                  </a:lnTo>
                  <a:cubicBezTo>
                    <a:pt x="29" y="807"/>
                    <a:pt x="40" y="824"/>
                    <a:pt x="29" y="824"/>
                  </a:cubicBezTo>
                  <a:lnTo>
                    <a:pt x="29" y="818"/>
                  </a:lnTo>
                  <a:cubicBezTo>
                    <a:pt x="23" y="824"/>
                    <a:pt x="18" y="829"/>
                    <a:pt x="12" y="829"/>
                  </a:cubicBezTo>
                  <a:cubicBezTo>
                    <a:pt x="1" y="829"/>
                    <a:pt x="12" y="835"/>
                    <a:pt x="1" y="835"/>
                  </a:cubicBezTo>
                  <a:lnTo>
                    <a:pt x="6" y="841"/>
                  </a:lnTo>
                  <a:cubicBezTo>
                    <a:pt x="12" y="841"/>
                    <a:pt x="18" y="841"/>
                    <a:pt x="18" y="835"/>
                  </a:cubicBezTo>
                  <a:cubicBezTo>
                    <a:pt x="18" y="840"/>
                    <a:pt x="29" y="840"/>
                    <a:pt x="36" y="847"/>
                  </a:cubicBezTo>
                  <a:lnTo>
                    <a:pt x="36" y="847"/>
                  </a:lnTo>
                  <a:cubicBezTo>
                    <a:pt x="35" y="846"/>
                    <a:pt x="35" y="846"/>
                    <a:pt x="34" y="846"/>
                  </a:cubicBezTo>
                  <a:lnTo>
                    <a:pt x="34" y="846"/>
                  </a:lnTo>
                  <a:lnTo>
                    <a:pt x="40" y="852"/>
                  </a:lnTo>
                  <a:cubicBezTo>
                    <a:pt x="39" y="850"/>
                    <a:pt x="38" y="848"/>
                    <a:pt x="36" y="847"/>
                  </a:cubicBezTo>
                  <a:lnTo>
                    <a:pt x="36" y="847"/>
                  </a:lnTo>
                  <a:cubicBezTo>
                    <a:pt x="42" y="848"/>
                    <a:pt x="47" y="849"/>
                    <a:pt x="52" y="849"/>
                  </a:cubicBezTo>
                  <a:cubicBezTo>
                    <a:pt x="64" y="849"/>
                    <a:pt x="73" y="845"/>
                    <a:pt x="85" y="841"/>
                  </a:cubicBezTo>
                  <a:cubicBezTo>
                    <a:pt x="85" y="824"/>
                    <a:pt x="102" y="835"/>
                    <a:pt x="102" y="818"/>
                  </a:cubicBezTo>
                  <a:cubicBezTo>
                    <a:pt x="99" y="813"/>
                    <a:pt x="99" y="813"/>
                    <a:pt x="100" y="813"/>
                  </a:cubicBezTo>
                  <a:cubicBezTo>
                    <a:pt x="102" y="813"/>
                    <a:pt x="104" y="813"/>
                    <a:pt x="107" y="807"/>
                  </a:cubicBezTo>
                  <a:cubicBezTo>
                    <a:pt x="107" y="813"/>
                    <a:pt x="113" y="818"/>
                    <a:pt x="118" y="818"/>
                  </a:cubicBezTo>
                  <a:cubicBezTo>
                    <a:pt x="118" y="813"/>
                    <a:pt x="118" y="813"/>
                    <a:pt x="118" y="807"/>
                  </a:cubicBezTo>
                  <a:cubicBezTo>
                    <a:pt x="121" y="809"/>
                    <a:pt x="125" y="811"/>
                    <a:pt x="129" y="811"/>
                  </a:cubicBezTo>
                  <a:cubicBezTo>
                    <a:pt x="134" y="811"/>
                    <a:pt x="139" y="808"/>
                    <a:pt x="135" y="801"/>
                  </a:cubicBezTo>
                  <a:lnTo>
                    <a:pt x="135" y="801"/>
                  </a:lnTo>
                  <a:cubicBezTo>
                    <a:pt x="141" y="801"/>
                    <a:pt x="135" y="807"/>
                    <a:pt x="141" y="813"/>
                  </a:cubicBezTo>
                  <a:cubicBezTo>
                    <a:pt x="142" y="813"/>
                    <a:pt x="142" y="814"/>
                    <a:pt x="142" y="814"/>
                  </a:cubicBezTo>
                  <a:cubicBezTo>
                    <a:pt x="143" y="814"/>
                    <a:pt x="138" y="806"/>
                    <a:pt x="139" y="806"/>
                  </a:cubicBezTo>
                  <a:lnTo>
                    <a:pt x="139" y="806"/>
                  </a:lnTo>
                  <a:cubicBezTo>
                    <a:pt x="140" y="806"/>
                    <a:pt x="140" y="806"/>
                    <a:pt x="141" y="807"/>
                  </a:cubicBezTo>
                  <a:cubicBezTo>
                    <a:pt x="152" y="801"/>
                    <a:pt x="158" y="801"/>
                    <a:pt x="163" y="801"/>
                  </a:cubicBezTo>
                  <a:cubicBezTo>
                    <a:pt x="152" y="790"/>
                    <a:pt x="163" y="790"/>
                    <a:pt x="163" y="785"/>
                  </a:cubicBezTo>
                  <a:cubicBezTo>
                    <a:pt x="165" y="787"/>
                    <a:pt x="167" y="787"/>
                    <a:pt x="169" y="787"/>
                  </a:cubicBezTo>
                  <a:cubicBezTo>
                    <a:pt x="172" y="787"/>
                    <a:pt x="174" y="785"/>
                    <a:pt x="174" y="785"/>
                  </a:cubicBezTo>
                  <a:lnTo>
                    <a:pt x="174" y="773"/>
                  </a:lnTo>
                  <a:cubicBezTo>
                    <a:pt x="172" y="769"/>
                    <a:pt x="173" y="768"/>
                    <a:pt x="174" y="768"/>
                  </a:cubicBezTo>
                  <a:lnTo>
                    <a:pt x="174" y="768"/>
                  </a:lnTo>
                  <a:cubicBezTo>
                    <a:pt x="176" y="768"/>
                    <a:pt x="178" y="770"/>
                    <a:pt x="181" y="770"/>
                  </a:cubicBezTo>
                  <a:cubicBezTo>
                    <a:pt x="183" y="770"/>
                    <a:pt x="184" y="769"/>
                    <a:pt x="186" y="768"/>
                  </a:cubicBezTo>
                  <a:lnTo>
                    <a:pt x="180" y="768"/>
                  </a:lnTo>
                  <a:cubicBezTo>
                    <a:pt x="180" y="762"/>
                    <a:pt x="197" y="762"/>
                    <a:pt x="202" y="762"/>
                  </a:cubicBezTo>
                  <a:cubicBezTo>
                    <a:pt x="214" y="717"/>
                    <a:pt x="258" y="740"/>
                    <a:pt x="286" y="712"/>
                  </a:cubicBezTo>
                  <a:cubicBezTo>
                    <a:pt x="286" y="706"/>
                    <a:pt x="281" y="706"/>
                    <a:pt x="281" y="701"/>
                  </a:cubicBezTo>
                  <a:cubicBezTo>
                    <a:pt x="281" y="695"/>
                    <a:pt x="281" y="695"/>
                    <a:pt x="286" y="689"/>
                  </a:cubicBezTo>
                  <a:lnTo>
                    <a:pt x="286" y="689"/>
                  </a:lnTo>
                  <a:cubicBezTo>
                    <a:pt x="283" y="689"/>
                    <a:pt x="281" y="692"/>
                    <a:pt x="281" y="692"/>
                  </a:cubicBezTo>
                  <a:cubicBezTo>
                    <a:pt x="281" y="692"/>
                    <a:pt x="281" y="691"/>
                    <a:pt x="281" y="689"/>
                  </a:cubicBezTo>
                  <a:lnTo>
                    <a:pt x="281" y="695"/>
                  </a:lnTo>
                  <a:lnTo>
                    <a:pt x="275" y="695"/>
                  </a:lnTo>
                  <a:cubicBezTo>
                    <a:pt x="275" y="695"/>
                    <a:pt x="275" y="701"/>
                    <a:pt x="275" y="701"/>
                  </a:cubicBezTo>
                  <a:cubicBezTo>
                    <a:pt x="275" y="695"/>
                    <a:pt x="270" y="689"/>
                    <a:pt x="275" y="689"/>
                  </a:cubicBezTo>
                  <a:cubicBezTo>
                    <a:pt x="281" y="689"/>
                    <a:pt x="275" y="684"/>
                    <a:pt x="281" y="684"/>
                  </a:cubicBezTo>
                  <a:cubicBezTo>
                    <a:pt x="286" y="684"/>
                    <a:pt x="281" y="684"/>
                    <a:pt x="286" y="689"/>
                  </a:cubicBezTo>
                  <a:lnTo>
                    <a:pt x="298" y="684"/>
                  </a:lnTo>
                  <a:cubicBezTo>
                    <a:pt x="295" y="678"/>
                    <a:pt x="298" y="677"/>
                    <a:pt x="301" y="677"/>
                  </a:cubicBezTo>
                  <a:cubicBezTo>
                    <a:pt x="305" y="677"/>
                    <a:pt x="309" y="678"/>
                    <a:pt x="309" y="678"/>
                  </a:cubicBezTo>
                  <a:cubicBezTo>
                    <a:pt x="314" y="684"/>
                    <a:pt x="303" y="684"/>
                    <a:pt x="309" y="689"/>
                  </a:cubicBezTo>
                  <a:lnTo>
                    <a:pt x="320" y="689"/>
                  </a:lnTo>
                  <a:cubicBezTo>
                    <a:pt x="314" y="684"/>
                    <a:pt x="314" y="684"/>
                    <a:pt x="320" y="684"/>
                  </a:cubicBezTo>
                  <a:lnTo>
                    <a:pt x="320" y="678"/>
                  </a:lnTo>
                  <a:cubicBezTo>
                    <a:pt x="323" y="684"/>
                    <a:pt x="324" y="684"/>
                    <a:pt x="326" y="684"/>
                  </a:cubicBezTo>
                  <a:cubicBezTo>
                    <a:pt x="327" y="684"/>
                    <a:pt x="328" y="684"/>
                    <a:pt x="331" y="689"/>
                  </a:cubicBezTo>
                  <a:cubicBezTo>
                    <a:pt x="341" y="685"/>
                    <a:pt x="338" y="672"/>
                    <a:pt x="348" y="672"/>
                  </a:cubicBezTo>
                  <a:cubicBezTo>
                    <a:pt x="349" y="672"/>
                    <a:pt x="351" y="672"/>
                    <a:pt x="354" y="673"/>
                  </a:cubicBezTo>
                  <a:cubicBezTo>
                    <a:pt x="348" y="667"/>
                    <a:pt x="348" y="656"/>
                    <a:pt x="354" y="656"/>
                  </a:cubicBezTo>
                  <a:cubicBezTo>
                    <a:pt x="354" y="656"/>
                    <a:pt x="359" y="656"/>
                    <a:pt x="359" y="661"/>
                  </a:cubicBezTo>
                  <a:lnTo>
                    <a:pt x="359" y="656"/>
                  </a:lnTo>
                  <a:cubicBezTo>
                    <a:pt x="362" y="657"/>
                    <a:pt x="363" y="657"/>
                    <a:pt x="365" y="657"/>
                  </a:cubicBezTo>
                  <a:cubicBezTo>
                    <a:pt x="371" y="657"/>
                    <a:pt x="373" y="650"/>
                    <a:pt x="382" y="650"/>
                  </a:cubicBezTo>
                  <a:lnTo>
                    <a:pt x="382" y="656"/>
                  </a:lnTo>
                  <a:cubicBezTo>
                    <a:pt x="382" y="650"/>
                    <a:pt x="382" y="645"/>
                    <a:pt x="387" y="639"/>
                  </a:cubicBezTo>
                  <a:lnTo>
                    <a:pt x="393" y="650"/>
                  </a:lnTo>
                  <a:cubicBezTo>
                    <a:pt x="404" y="650"/>
                    <a:pt x="387" y="633"/>
                    <a:pt x="393" y="633"/>
                  </a:cubicBezTo>
                  <a:cubicBezTo>
                    <a:pt x="393" y="622"/>
                    <a:pt x="382" y="622"/>
                    <a:pt x="382" y="617"/>
                  </a:cubicBezTo>
                  <a:lnTo>
                    <a:pt x="382" y="617"/>
                  </a:lnTo>
                  <a:cubicBezTo>
                    <a:pt x="384" y="619"/>
                    <a:pt x="387" y="621"/>
                    <a:pt x="389" y="621"/>
                  </a:cubicBezTo>
                  <a:cubicBezTo>
                    <a:pt x="390" y="621"/>
                    <a:pt x="390" y="619"/>
                    <a:pt x="387" y="617"/>
                  </a:cubicBezTo>
                  <a:cubicBezTo>
                    <a:pt x="389" y="615"/>
                    <a:pt x="390" y="614"/>
                    <a:pt x="391" y="614"/>
                  </a:cubicBezTo>
                  <a:cubicBezTo>
                    <a:pt x="393" y="614"/>
                    <a:pt x="393" y="617"/>
                    <a:pt x="393" y="617"/>
                  </a:cubicBezTo>
                  <a:lnTo>
                    <a:pt x="393" y="611"/>
                  </a:lnTo>
                  <a:cubicBezTo>
                    <a:pt x="394" y="610"/>
                    <a:pt x="395" y="609"/>
                    <a:pt x="396" y="609"/>
                  </a:cubicBezTo>
                  <a:cubicBezTo>
                    <a:pt x="399" y="609"/>
                    <a:pt x="400" y="618"/>
                    <a:pt x="404" y="622"/>
                  </a:cubicBezTo>
                  <a:cubicBezTo>
                    <a:pt x="398" y="611"/>
                    <a:pt x="410" y="617"/>
                    <a:pt x="415" y="611"/>
                  </a:cubicBezTo>
                  <a:lnTo>
                    <a:pt x="415" y="617"/>
                  </a:lnTo>
                  <a:lnTo>
                    <a:pt x="421" y="617"/>
                  </a:lnTo>
                  <a:cubicBezTo>
                    <a:pt x="421" y="605"/>
                    <a:pt x="421" y="600"/>
                    <a:pt x="432" y="600"/>
                  </a:cubicBezTo>
                  <a:lnTo>
                    <a:pt x="432" y="605"/>
                  </a:lnTo>
                  <a:cubicBezTo>
                    <a:pt x="432" y="604"/>
                    <a:pt x="433" y="603"/>
                    <a:pt x="434" y="603"/>
                  </a:cubicBezTo>
                  <a:cubicBezTo>
                    <a:pt x="436" y="603"/>
                    <a:pt x="441" y="605"/>
                    <a:pt x="449" y="605"/>
                  </a:cubicBezTo>
                  <a:cubicBezTo>
                    <a:pt x="449" y="602"/>
                    <a:pt x="451" y="601"/>
                    <a:pt x="454" y="601"/>
                  </a:cubicBezTo>
                  <a:cubicBezTo>
                    <a:pt x="457" y="601"/>
                    <a:pt x="460" y="602"/>
                    <a:pt x="464" y="602"/>
                  </a:cubicBezTo>
                  <a:cubicBezTo>
                    <a:pt x="468" y="602"/>
                    <a:pt x="471" y="601"/>
                    <a:pt x="471" y="594"/>
                  </a:cubicBezTo>
                  <a:lnTo>
                    <a:pt x="477" y="600"/>
                  </a:lnTo>
                  <a:cubicBezTo>
                    <a:pt x="477" y="577"/>
                    <a:pt x="499" y="589"/>
                    <a:pt x="494" y="566"/>
                  </a:cubicBezTo>
                  <a:lnTo>
                    <a:pt x="494" y="566"/>
                  </a:lnTo>
                  <a:cubicBezTo>
                    <a:pt x="497" y="568"/>
                    <a:pt x="499" y="569"/>
                    <a:pt x="501" y="569"/>
                  </a:cubicBezTo>
                  <a:cubicBezTo>
                    <a:pt x="508" y="569"/>
                    <a:pt x="497" y="553"/>
                    <a:pt x="504" y="553"/>
                  </a:cubicBezTo>
                  <a:cubicBezTo>
                    <a:pt x="505" y="553"/>
                    <a:pt x="507" y="553"/>
                    <a:pt x="510" y="555"/>
                  </a:cubicBezTo>
                  <a:lnTo>
                    <a:pt x="510" y="549"/>
                  </a:lnTo>
                  <a:cubicBezTo>
                    <a:pt x="516" y="549"/>
                    <a:pt x="527" y="544"/>
                    <a:pt x="533" y="538"/>
                  </a:cubicBezTo>
                  <a:cubicBezTo>
                    <a:pt x="566" y="577"/>
                    <a:pt x="606" y="605"/>
                    <a:pt x="639" y="645"/>
                  </a:cubicBezTo>
                  <a:cubicBezTo>
                    <a:pt x="645" y="645"/>
                    <a:pt x="651" y="633"/>
                    <a:pt x="656" y="633"/>
                  </a:cubicBezTo>
                  <a:cubicBezTo>
                    <a:pt x="656" y="633"/>
                    <a:pt x="662" y="639"/>
                    <a:pt x="656" y="639"/>
                  </a:cubicBezTo>
                  <a:cubicBezTo>
                    <a:pt x="651" y="639"/>
                    <a:pt x="651" y="645"/>
                    <a:pt x="645" y="645"/>
                  </a:cubicBezTo>
                  <a:cubicBezTo>
                    <a:pt x="651" y="650"/>
                    <a:pt x="656" y="661"/>
                    <a:pt x="662" y="661"/>
                  </a:cubicBezTo>
                  <a:lnTo>
                    <a:pt x="667" y="650"/>
                  </a:lnTo>
                  <a:cubicBezTo>
                    <a:pt x="667" y="650"/>
                    <a:pt x="667" y="656"/>
                    <a:pt x="673" y="656"/>
                  </a:cubicBezTo>
                  <a:cubicBezTo>
                    <a:pt x="667" y="661"/>
                    <a:pt x="662" y="667"/>
                    <a:pt x="662" y="667"/>
                  </a:cubicBezTo>
                  <a:cubicBezTo>
                    <a:pt x="665" y="666"/>
                    <a:pt x="667" y="666"/>
                    <a:pt x="669" y="666"/>
                  </a:cubicBezTo>
                  <a:cubicBezTo>
                    <a:pt x="679" y="666"/>
                    <a:pt x="663" y="679"/>
                    <a:pt x="673" y="684"/>
                  </a:cubicBezTo>
                  <a:cubicBezTo>
                    <a:pt x="690" y="673"/>
                    <a:pt x="707" y="673"/>
                    <a:pt x="718" y="667"/>
                  </a:cubicBezTo>
                  <a:lnTo>
                    <a:pt x="718" y="678"/>
                  </a:lnTo>
                  <a:cubicBezTo>
                    <a:pt x="718" y="677"/>
                    <a:pt x="717" y="677"/>
                    <a:pt x="717" y="677"/>
                  </a:cubicBezTo>
                  <a:cubicBezTo>
                    <a:pt x="716" y="677"/>
                    <a:pt x="713" y="680"/>
                    <a:pt x="710" y="680"/>
                  </a:cubicBezTo>
                  <a:cubicBezTo>
                    <a:pt x="709" y="680"/>
                    <a:pt x="708" y="679"/>
                    <a:pt x="707" y="678"/>
                  </a:cubicBezTo>
                  <a:lnTo>
                    <a:pt x="707" y="678"/>
                  </a:lnTo>
                  <a:cubicBezTo>
                    <a:pt x="707" y="684"/>
                    <a:pt x="718" y="684"/>
                    <a:pt x="718" y="689"/>
                  </a:cubicBezTo>
                  <a:cubicBezTo>
                    <a:pt x="723" y="689"/>
                    <a:pt x="723" y="684"/>
                    <a:pt x="729" y="684"/>
                  </a:cubicBezTo>
                  <a:lnTo>
                    <a:pt x="729" y="684"/>
                  </a:lnTo>
                  <a:cubicBezTo>
                    <a:pt x="729" y="689"/>
                    <a:pt x="723" y="695"/>
                    <a:pt x="729" y="695"/>
                  </a:cubicBezTo>
                  <a:lnTo>
                    <a:pt x="718" y="701"/>
                  </a:lnTo>
                  <a:cubicBezTo>
                    <a:pt x="718" y="703"/>
                    <a:pt x="718" y="703"/>
                    <a:pt x="719" y="703"/>
                  </a:cubicBezTo>
                  <a:cubicBezTo>
                    <a:pt x="721" y="703"/>
                    <a:pt x="725" y="701"/>
                    <a:pt x="729" y="701"/>
                  </a:cubicBezTo>
                  <a:lnTo>
                    <a:pt x="729" y="701"/>
                  </a:lnTo>
                  <a:cubicBezTo>
                    <a:pt x="723" y="706"/>
                    <a:pt x="729" y="712"/>
                    <a:pt x="723" y="717"/>
                  </a:cubicBezTo>
                  <a:cubicBezTo>
                    <a:pt x="725" y="716"/>
                    <a:pt x="726" y="715"/>
                    <a:pt x="728" y="715"/>
                  </a:cubicBezTo>
                  <a:cubicBezTo>
                    <a:pt x="730" y="715"/>
                    <a:pt x="733" y="717"/>
                    <a:pt x="740" y="717"/>
                  </a:cubicBezTo>
                  <a:cubicBezTo>
                    <a:pt x="740" y="712"/>
                    <a:pt x="746" y="712"/>
                    <a:pt x="746" y="712"/>
                  </a:cubicBezTo>
                  <a:lnTo>
                    <a:pt x="740" y="706"/>
                  </a:lnTo>
                  <a:lnTo>
                    <a:pt x="740" y="706"/>
                  </a:lnTo>
                  <a:cubicBezTo>
                    <a:pt x="742" y="710"/>
                    <a:pt x="743" y="711"/>
                    <a:pt x="742" y="711"/>
                  </a:cubicBezTo>
                  <a:cubicBezTo>
                    <a:pt x="741" y="711"/>
                    <a:pt x="739" y="710"/>
                    <a:pt x="736" y="710"/>
                  </a:cubicBezTo>
                  <a:cubicBezTo>
                    <a:pt x="734" y="710"/>
                    <a:pt x="731" y="711"/>
                    <a:pt x="729" y="712"/>
                  </a:cubicBezTo>
                  <a:cubicBezTo>
                    <a:pt x="729" y="706"/>
                    <a:pt x="746" y="706"/>
                    <a:pt x="740" y="701"/>
                  </a:cubicBezTo>
                  <a:lnTo>
                    <a:pt x="740" y="701"/>
                  </a:lnTo>
                  <a:cubicBezTo>
                    <a:pt x="751" y="701"/>
                    <a:pt x="751" y="706"/>
                    <a:pt x="763" y="706"/>
                  </a:cubicBezTo>
                  <a:cubicBezTo>
                    <a:pt x="757" y="706"/>
                    <a:pt x="768" y="701"/>
                    <a:pt x="768" y="701"/>
                  </a:cubicBezTo>
                  <a:lnTo>
                    <a:pt x="768" y="701"/>
                  </a:lnTo>
                  <a:cubicBezTo>
                    <a:pt x="774" y="701"/>
                    <a:pt x="768" y="701"/>
                    <a:pt x="763" y="712"/>
                  </a:cubicBezTo>
                  <a:cubicBezTo>
                    <a:pt x="766" y="712"/>
                    <a:pt x="765" y="714"/>
                    <a:pt x="767" y="714"/>
                  </a:cubicBezTo>
                  <a:cubicBezTo>
                    <a:pt x="768" y="714"/>
                    <a:pt x="770" y="714"/>
                    <a:pt x="774" y="712"/>
                  </a:cubicBezTo>
                  <a:lnTo>
                    <a:pt x="774" y="712"/>
                  </a:lnTo>
                  <a:cubicBezTo>
                    <a:pt x="774" y="712"/>
                    <a:pt x="774" y="712"/>
                    <a:pt x="774" y="712"/>
                  </a:cubicBezTo>
                  <a:cubicBezTo>
                    <a:pt x="775" y="711"/>
                    <a:pt x="776" y="710"/>
                    <a:pt x="776" y="710"/>
                  </a:cubicBezTo>
                  <a:cubicBezTo>
                    <a:pt x="779" y="710"/>
                    <a:pt x="779" y="717"/>
                    <a:pt x="779" y="717"/>
                  </a:cubicBezTo>
                  <a:lnTo>
                    <a:pt x="785" y="717"/>
                  </a:lnTo>
                  <a:cubicBezTo>
                    <a:pt x="785" y="729"/>
                    <a:pt x="774" y="729"/>
                    <a:pt x="774" y="734"/>
                  </a:cubicBezTo>
                  <a:cubicBezTo>
                    <a:pt x="774" y="738"/>
                    <a:pt x="774" y="739"/>
                    <a:pt x="775" y="739"/>
                  </a:cubicBezTo>
                  <a:cubicBezTo>
                    <a:pt x="776" y="739"/>
                    <a:pt x="778" y="738"/>
                    <a:pt x="779" y="738"/>
                  </a:cubicBezTo>
                  <a:cubicBezTo>
                    <a:pt x="779" y="738"/>
                    <a:pt x="779" y="739"/>
                    <a:pt x="779" y="740"/>
                  </a:cubicBezTo>
                  <a:lnTo>
                    <a:pt x="785" y="740"/>
                  </a:lnTo>
                  <a:cubicBezTo>
                    <a:pt x="785" y="740"/>
                    <a:pt x="787" y="742"/>
                    <a:pt x="791" y="742"/>
                  </a:cubicBezTo>
                  <a:cubicBezTo>
                    <a:pt x="792" y="742"/>
                    <a:pt x="794" y="742"/>
                    <a:pt x="796" y="740"/>
                  </a:cubicBezTo>
                  <a:lnTo>
                    <a:pt x="796" y="740"/>
                  </a:lnTo>
                  <a:cubicBezTo>
                    <a:pt x="794" y="742"/>
                    <a:pt x="794" y="742"/>
                    <a:pt x="794" y="742"/>
                  </a:cubicBezTo>
                  <a:cubicBezTo>
                    <a:pt x="794" y="742"/>
                    <a:pt x="798" y="740"/>
                    <a:pt x="802" y="740"/>
                  </a:cubicBezTo>
                  <a:cubicBezTo>
                    <a:pt x="802" y="740"/>
                    <a:pt x="813" y="740"/>
                    <a:pt x="807" y="751"/>
                  </a:cubicBezTo>
                  <a:cubicBezTo>
                    <a:pt x="807" y="751"/>
                    <a:pt x="807" y="757"/>
                    <a:pt x="807" y="762"/>
                  </a:cubicBezTo>
                  <a:lnTo>
                    <a:pt x="807" y="768"/>
                  </a:lnTo>
                  <a:lnTo>
                    <a:pt x="802" y="773"/>
                  </a:lnTo>
                  <a:cubicBezTo>
                    <a:pt x="803" y="775"/>
                    <a:pt x="805" y="776"/>
                    <a:pt x="807" y="776"/>
                  </a:cubicBezTo>
                  <a:cubicBezTo>
                    <a:pt x="811" y="776"/>
                    <a:pt x="816" y="772"/>
                    <a:pt x="824" y="768"/>
                  </a:cubicBezTo>
                  <a:cubicBezTo>
                    <a:pt x="824" y="768"/>
                    <a:pt x="824" y="769"/>
                    <a:pt x="824" y="770"/>
                  </a:cubicBezTo>
                  <a:lnTo>
                    <a:pt x="824" y="770"/>
                  </a:lnTo>
                  <a:cubicBezTo>
                    <a:pt x="825" y="767"/>
                    <a:pt x="826" y="766"/>
                    <a:pt x="830" y="762"/>
                  </a:cubicBezTo>
                  <a:lnTo>
                    <a:pt x="830" y="762"/>
                  </a:lnTo>
                  <a:cubicBezTo>
                    <a:pt x="830" y="767"/>
                    <a:pt x="826" y="768"/>
                    <a:pt x="825" y="771"/>
                  </a:cubicBezTo>
                  <a:lnTo>
                    <a:pt x="825" y="771"/>
                  </a:lnTo>
                  <a:cubicBezTo>
                    <a:pt x="824" y="770"/>
                    <a:pt x="824" y="770"/>
                    <a:pt x="824" y="770"/>
                  </a:cubicBezTo>
                  <a:lnTo>
                    <a:pt x="824" y="770"/>
                  </a:lnTo>
                  <a:cubicBezTo>
                    <a:pt x="824" y="771"/>
                    <a:pt x="824" y="772"/>
                    <a:pt x="824" y="773"/>
                  </a:cubicBezTo>
                  <a:cubicBezTo>
                    <a:pt x="824" y="772"/>
                    <a:pt x="824" y="772"/>
                    <a:pt x="825" y="771"/>
                  </a:cubicBezTo>
                  <a:lnTo>
                    <a:pt x="825" y="771"/>
                  </a:lnTo>
                  <a:cubicBezTo>
                    <a:pt x="826" y="775"/>
                    <a:pt x="831" y="779"/>
                    <a:pt x="835" y="779"/>
                  </a:cubicBezTo>
                  <a:cubicBezTo>
                    <a:pt x="835" y="773"/>
                    <a:pt x="830" y="773"/>
                    <a:pt x="830" y="762"/>
                  </a:cubicBezTo>
                  <a:cubicBezTo>
                    <a:pt x="830" y="762"/>
                    <a:pt x="831" y="761"/>
                    <a:pt x="831" y="761"/>
                  </a:cubicBezTo>
                  <a:cubicBezTo>
                    <a:pt x="835" y="761"/>
                    <a:pt x="835" y="774"/>
                    <a:pt x="835" y="774"/>
                  </a:cubicBezTo>
                  <a:cubicBezTo>
                    <a:pt x="835" y="774"/>
                    <a:pt x="835" y="774"/>
                    <a:pt x="835" y="773"/>
                  </a:cubicBezTo>
                  <a:cubicBezTo>
                    <a:pt x="841" y="773"/>
                    <a:pt x="841" y="773"/>
                    <a:pt x="835" y="779"/>
                  </a:cubicBezTo>
                  <a:lnTo>
                    <a:pt x="841" y="779"/>
                  </a:lnTo>
                  <a:lnTo>
                    <a:pt x="841" y="773"/>
                  </a:lnTo>
                  <a:cubicBezTo>
                    <a:pt x="841" y="776"/>
                    <a:pt x="842" y="776"/>
                    <a:pt x="844" y="776"/>
                  </a:cubicBezTo>
                  <a:cubicBezTo>
                    <a:pt x="845" y="776"/>
                    <a:pt x="847" y="776"/>
                    <a:pt x="847" y="779"/>
                  </a:cubicBezTo>
                  <a:lnTo>
                    <a:pt x="852" y="779"/>
                  </a:lnTo>
                  <a:cubicBezTo>
                    <a:pt x="850" y="781"/>
                    <a:pt x="849" y="782"/>
                    <a:pt x="848" y="782"/>
                  </a:cubicBezTo>
                  <a:cubicBezTo>
                    <a:pt x="847" y="782"/>
                    <a:pt x="847" y="779"/>
                    <a:pt x="847" y="779"/>
                  </a:cubicBezTo>
                  <a:lnTo>
                    <a:pt x="847" y="785"/>
                  </a:lnTo>
                  <a:cubicBezTo>
                    <a:pt x="844" y="789"/>
                    <a:pt x="845" y="790"/>
                    <a:pt x="848" y="790"/>
                  </a:cubicBezTo>
                  <a:cubicBezTo>
                    <a:pt x="850" y="790"/>
                    <a:pt x="853" y="789"/>
                    <a:pt x="856" y="789"/>
                  </a:cubicBezTo>
                  <a:cubicBezTo>
                    <a:pt x="857" y="789"/>
                    <a:pt x="858" y="789"/>
                    <a:pt x="858" y="790"/>
                  </a:cubicBezTo>
                  <a:lnTo>
                    <a:pt x="852" y="790"/>
                  </a:lnTo>
                  <a:cubicBezTo>
                    <a:pt x="852" y="790"/>
                    <a:pt x="848" y="803"/>
                    <a:pt x="850" y="803"/>
                  </a:cubicBezTo>
                  <a:cubicBezTo>
                    <a:pt x="851" y="803"/>
                    <a:pt x="851" y="802"/>
                    <a:pt x="852" y="801"/>
                  </a:cubicBezTo>
                  <a:lnTo>
                    <a:pt x="858" y="801"/>
                  </a:lnTo>
                  <a:cubicBezTo>
                    <a:pt x="858" y="796"/>
                    <a:pt x="863" y="796"/>
                    <a:pt x="863" y="796"/>
                  </a:cubicBezTo>
                  <a:lnTo>
                    <a:pt x="863" y="801"/>
                  </a:lnTo>
                  <a:cubicBezTo>
                    <a:pt x="863" y="807"/>
                    <a:pt x="869" y="807"/>
                    <a:pt x="869" y="807"/>
                  </a:cubicBezTo>
                  <a:lnTo>
                    <a:pt x="869" y="813"/>
                  </a:lnTo>
                  <a:cubicBezTo>
                    <a:pt x="863" y="829"/>
                    <a:pt x="880" y="818"/>
                    <a:pt x="880" y="835"/>
                  </a:cubicBezTo>
                  <a:cubicBezTo>
                    <a:pt x="886" y="829"/>
                    <a:pt x="886" y="824"/>
                    <a:pt x="886" y="824"/>
                  </a:cubicBezTo>
                  <a:cubicBezTo>
                    <a:pt x="891" y="818"/>
                    <a:pt x="897" y="818"/>
                    <a:pt x="903" y="818"/>
                  </a:cubicBezTo>
                  <a:cubicBezTo>
                    <a:pt x="897" y="829"/>
                    <a:pt x="903" y="841"/>
                    <a:pt x="891" y="852"/>
                  </a:cubicBezTo>
                  <a:cubicBezTo>
                    <a:pt x="892" y="853"/>
                    <a:pt x="893" y="853"/>
                    <a:pt x="893" y="853"/>
                  </a:cubicBezTo>
                  <a:cubicBezTo>
                    <a:pt x="897" y="853"/>
                    <a:pt x="898" y="841"/>
                    <a:pt x="903" y="841"/>
                  </a:cubicBezTo>
                  <a:cubicBezTo>
                    <a:pt x="903" y="841"/>
                    <a:pt x="903" y="835"/>
                    <a:pt x="908" y="829"/>
                  </a:cubicBezTo>
                  <a:cubicBezTo>
                    <a:pt x="908" y="828"/>
                    <a:pt x="909" y="827"/>
                    <a:pt x="910" y="827"/>
                  </a:cubicBezTo>
                  <a:cubicBezTo>
                    <a:pt x="911" y="827"/>
                    <a:pt x="914" y="829"/>
                    <a:pt x="914" y="829"/>
                  </a:cubicBezTo>
                  <a:lnTo>
                    <a:pt x="908" y="835"/>
                  </a:lnTo>
                  <a:cubicBezTo>
                    <a:pt x="909" y="836"/>
                    <a:pt x="910" y="837"/>
                    <a:pt x="912" y="837"/>
                  </a:cubicBezTo>
                  <a:cubicBezTo>
                    <a:pt x="918" y="837"/>
                    <a:pt x="927" y="828"/>
                    <a:pt x="936" y="824"/>
                  </a:cubicBezTo>
                  <a:lnTo>
                    <a:pt x="936" y="824"/>
                  </a:lnTo>
                  <a:cubicBezTo>
                    <a:pt x="936" y="829"/>
                    <a:pt x="925" y="835"/>
                    <a:pt x="925" y="841"/>
                  </a:cubicBezTo>
                  <a:lnTo>
                    <a:pt x="931" y="846"/>
                  </a:lnTo>
                  <a:lnTo>
                    <a:pt x="925" y="852"/>
                  </a:lnTo>
                  <a:cubicBezTo>
                    <a:pt x="925" y="852"/>
                    <a:pt x="927" y="849"/>
                    <a:pt x="931" y="849"/>
                  </a:cubicBezTo>
                  <a:cubicBezTo>
                    <a:pt x="932" y="849"/>
                    <a:pt x="934" y="850"/>
                    <a:pt x="936" y="852"/>
                  </a:cubicBezTo>
                  <a:cubicBezTo>
                    <a:pt x="928" y="856"/>
                    <a:pt x="932" y="860"/>
                    <a:pt x="930" y="864"/>
                  </a:cubicBezTo>
                  <a:lnTo>
                    <a:pt x="930" y="864"/>
                  </a:lnTo>
                  <a:cubicBezTo>
                    <a:pt x="931" y="864"/>
                    <a:pt x="931" y="864"/>
                    <a:pt x="932" y="864"/>
                  </a:cubicBezTo>
                  <a:lnTo>
                    <a:pt x="932" y="864"/>
                  </a:lnTo>
                  <a:cubicBezTo>
                    <a:pt x="932" y="864"/>
                    <a:pt x="932" y="865"/>
                    <a:pt x="931" y="869"/>
                  </a:cubicBezTo>
                  <a:cubicBezTo>
                    <a:pt x="936" y="863"/>
                    <a:pt x="931" y="863"/>
                    <a:pt x="931" y="863"/>
                  </a:cubicBezTo>
                  <a:cubicBezTo>
                    <a:pt x="932" y="859"/>
                    <a:pt x="934" y="858"/>
                    <a:pt x="936" y="858"/>
                  </a:cubicBezTo>
                  <a:cubicBezTo>
                    <a:pt x="939" y="858"/>
                    <a:pt x="942" y="863"/>
                    <a:pt x="942" y="863"/>
                  </a:cubicBezTo>
                  <a:cubicBezTo>
                    <a:pt x="942" y="866"/>
                    <a:pt x="940" y="866"/>
                    <a:pt x="939" y="866"/>
                  </a:cubicBezTo>
                  <a:cubicBezTo>
                    <a:pt x="938" y="866"/>
                    <a:pt x="936" y="866"/>
                    <a:pt x="936" y="869"/>
                  </a:cubicBezTo>
                  <a:cubicBezTo>
                    <a:pt x="942" y="869"/>
                    <a:pt x="947" y="869"/>
                    <a:pt x="942" y="874"/>
                  </a:cubicBezTo>
                  <a:cubicBezTo>
                    <a:pt x="944" y="872"/>
                    <a:pt x="945" y="872"/>
                    <a:pt x="946" y="872"/>
                  </a:cubicBezTo>
                  <a:cubicBezTo>
                    <a:pt x="947" y="872"/>
                    <a:pt x="947" y="874"/>
                    <a:pt x="947" y="874"/>
                  </a:cubicBezTo>
                  <a:cubicBezTo>
                    <a:pt x="947" y="874"/>
                    <a:pt x="947" y="869"/>
                    <a:pt x="953" y="863"/>
                  </a:cubicBezTo>
                  <a:lnTo>
                    <a:pt x="947" y="863"/>
                  </a:lnTo>
                  <a:cubicBezTo>
                    <a:pt x="947" y="857"/>
                    <a:pt x="959" y="852"/>
                    <a:pt x="970" y="846"/>
                  </a:cubicBezTo>
                  <a:cubicBezTo>
                    <a:pt x="981" y="835"/>
                    <a:pt x="953" y="846"/>
                    <a:pt x="964" y="829"/>
                  </a:cubicBezTo>
                  <a:cubicBezTo>
                    <a:pt x="959" y="829"/>
                    <a:pt x="959" y="829"/>
                    <a:pt x="959" y="818"/>
                  </a:cubicBezTo>
                  <a:cubicBezTo>
                    <a:pt x="959" y="818"/>
                    <a:pt x="953" y="818"/>
                    <a:pt x="953" y="813"/>
                  </a:cubicBezTo>
                  <a:lnTo>
                    <a:pt x="959" y="813"/>
                  </a:lnTo>
                  <a:cubicBezTo>
                    <a:pt x="964" y="807"/>
                    <a:pt x="959" y="807"/>
                    <a:pt x="959" y="807"/>
                  </a:cubicBezTo>
                  <a:cubicBezTo>
                    <a:pt x="957" y="809"/>
                    <a:pt x="955" y="810"/>
                    <a:pt x="955" y="810"/>
                  </a:cubicBezTo>
                  <a:cubicBezTo>
                    <a:pt x="953" y="810"/>
                    <a:pt x="953" y="807"/>
                    <a:pt x="953" y="807"/>
                  </a:cubicBezTo>
                  <a:lnTo>
                    <a:pt x="947" y="807"/>
                  </a:lnTo>
                  <a:cubicBezTo>
                    <a:pt x="947" y="807"/>
                    <a:pt x="942" y="813"/>
                    <a:pt x="942" y="818"/>
                  </a:cubicBezTo>
                  <a:cubicBezTo>
                    <a:pt x="936" y="807"/>
                    <a:pt x="931" y="807"/>
                    <a:pt x="936" y="796"/>
                  </a:cubicBezTo>
                  <a:cubicBezTo>
                    <a:pt x="936" y="790"/>
                    <a:pt x="942" y="790"/>
                    <a:pt x="942" y="790"/>
                  </a:cubicBezTo>
                  <a:cubicBezTo>
                    <a:pt x="942" y="787"/>
                    <a:pt x="940" y="786"/>
                    <a:pt x="938" y="786"/>
                  </a:cubicBezTo>
                  <a:cubicBezTo>
                    <a:pt x="936" y="786"/>
                    <a:pt x="933" y="787"/>
                    <a:pt x="931" y="790"/>
                  </a:cubicBezTo>
                  <a:cubicBezTo>
                    <a:pt x="931" y="790"/>
                    <a:pt x="931" y="785"/>
                    <a:pt x="931" y="785"/>
                  </a:cubicBezTo>
                  <a:cubicBezTo>
                    <a:pt x="931" y="785"/>
                    <a:pt x="931" y="779"/>
                    <a:pt x="931" y="779"/>
                  </a:cubicBezTo>
                  <a:cubicBezTo>
                    <a:pt x="929" y="781"/>
                    <a:pt x="927" y="782"/>
                    <a:pt x="926" y="782"/>
                  </a:cubicBezTo>
                  <a:cubicBezTo>
                    <a:pt x="924" y="782"/>
                    <a:pt x="923" y="779"/>
                    <a:pt x="919" y="779"/>
                  </a:cubicBezTo>
                  <a:cubicBezTo>
                    <a:pt x="919" y="785"/>
                    <a:pt x="919" y="785"/>
                    <a:pt x="919" y="785"/>
                  </a:cubicBezTo>
                  <a:cubicBezTo>
                    <a:pt x="917" y="787"/>
                    <a:pt x="914" y="789"/>
                    <a:pt x="912" y="789"/>
                  </a:cubicBezTo>
                  <a:cubicBezTo>
                    <a:pt x="910" y="789"/>
                    <a:pt x="908" y="787"/>
                    <a:pt x="908" y="785"/>
                  </a:cubicBezTo>
                  <a:cubicBezTo>
                    <a:pt x="917" y="785"/>
                    <a:pt x="915" y="777"/>
                    <a:pt x="917" y="777"/>
                  </a:cubicBezTo>
                  <a:cubicBezTo>
                    <a:pt x="918" y="777"/>
                    <a:pt x="918" y="778"/>
                    <a:pt x="919" y="779"/>
                  </a:cubicBezTo>
                  <a:cubicBezTo>
                    <a:pt x="921" y="774"/>
                    <a:pt x="921" y="773"/>
                    <a:pt x="921" y="773"/>
                  </a:cubicBezTo>
                  <a:lnTo>
                    <a:pt x="921" y="773"/>
                  </a:lnTo>
                  <a:cubicBezTo>
                    <a:pt x="920" y="773"/>
                    <a:pt x="917" y="777"/>
                    <a:pt x="915" y="777"/>
                  </a:cubicBezTo>
                  <a:cubicBezTo>
                    <a:pt x="914" y="777"/>
                    <a:pt x="914" y="776"/>
                    <a:pt x="914" y="773"/>
                  </a:cubicBezTo>
                  <a:lnTo>
                    <a:pt x="914" y="768"/>
                  </a:lnTo>
                  <a:cubicBezTo>
                    <a:pt x="916" y="766"/>
                    <a:pt x="917" y="765"/>
                    <a:pt x="918" y="765"/>
                  </a:cubicBezTo>
                  <a:cubicBezTo>
                    <a:pt x="919" y="765"/>
                    <a:pt x="919" y="768"/>
                    <a:pt x="919" y="768"/>
                  </a:cubicBezTo>
                  <a:cubicBezTo>
                    <a:pt x="920" y="767"/>
                    <a:pt x="922" y="766"/>
                    <a:pt x="923" y="766"/>
                  </a:cubicBezTo>
                  <a:cubicBezTo>
                    <a:pt x="927" y="766"/>
                    <a:pt x="933" y="773"/>
                    <a:pt x="942" y="773"/>
                  </a:cubicBezTo>
                  <a:lnTo>
                    <a:pt x="936" y="762"/>
                  </a:lnTo>
                  <a:cubicBezTo>
                    <a:pt x="921" y="757"/>
                    <a:pt x="915" y="739"/>
                    <a:pt x="898" y="739"/>
                  </a:cubicBezTo>
                  <a:cubicBezTo>
                    <a:pt x="896" y="739"/>
                    <a:pt x="894" y="739"/>
                    <a:pt x="891" y="740"/>
                  </a:cubicBezTo>
                  <a:lnTo>
                    <a:pt x="880" y="740"/>
                  </a:lnTo>
                  <a:cubicBezTo>
                    <a:pt x="886" y="734"/>
                    <a:pt x="880" y="729"/>
                    <a:pt x="880" y="723"/>
                  </a:cubicBezTo>
                  <a:cubicBezTo>
                    <a:pt x="880" y="729"/>
                    <a:pt x="880" y="729"/>
                    <a:pt x="875" y="734"/>
                  </a:cubicBezTo>
                  <a:cubicBezTo>
                    <a:pt x="872" y="737"/>
                    <a:pt x="870" y="738"/>
                    <a:pt x="870" y="738"/>
                  </a:cubicBezTo>
                  <a:cubicBezTo>
                    <a:pt x="869" y="738"/>
                    <a:pt x="869" y="737"/>
                    <a:pt x="869" y="734"/>
                  </a:cubicBezTo>
                  <a:cubicBezTo>
                    <a:pt x="869" y="729"/>
                    <a:pt x="863" y="723"/>
                    <a:pt x="869" y="717"/>
                  </a:cubicBezTo>
                  <a:cubicBezTo>
                    <a:pt x="869" y="717"/>
                    <a:pt x="869" y="723"/>
                    <a:pt x="869" y="723"/>
                  </a:cubicBezTo>
                  <a:cubicBezTo>
                    <a:pt x="875" y="723"/>
                    <a:pt x="869" y="717"/>
                    <a:pt x="875" y="717"/>
                  </a:cubicBezTo>
                  <a:lnTo>
                    <a:pt x="875" y="712"/>
                  </a:lnTo>
                  <a:cubicBezTo>
                    <a:pt x="875" y="706"/>
                    <a:pt x="880" y="706"/>
                    <a:pt x="880" y="706"/>
                  </a:cubicBezTo>
                  <a:lnTo>
                    <a:pt x="880" y="706"/>
                  </a:lnTo>
                  <a:cubicBezTo>
                    <a:pt x="876" y="706"/>
                    <a:pt x="870" y="709"/>
                    <a:pt x="863" y="709"/>
                  </a:cubicBezTo>
                  <a:cubicBezTo>
                    <a:pt x="860" y="709"/>
                    <a:pt x="856" y="708"/>
                    <a:pt x="852" y="706"/>
                  </a:cubicBezTo>
                  <a:cubicBezTo>
                    <a:pt x="857" y="706"/>
                    <a:pt x="861" y="699"/>
                    <a:pt x="863" y="699"/>
                  </a:cubicBezTo>
                  <a:lnTo>
                    <a:pt x="863" y="699"/>
                  </a:lnTo>
                  <a:cubicBezTo>
                    <a:pt x="863" y="699"/>
                    <a:pt x="863" y="700"/>
                    <a:pt x="863" y="701"/>
                  </a:cubicBezTo>
                  <a:cubicBezTo>
                    <a:pt x="863" y="700"/>
                    <a:pt x="863" y="699"/>
                    <a:pt x="863" y="699"/>
                  </a:cubicBezTo>
                  <a:cubicBezTo>
                    <a:pt x="863" y="699"/>
                    <a:pt x="863" y="699"/>
                    <a:pt x="863" y="699"/>
                  </a:cubicBezTo>
                  <a:lnTo>
                    <a:pt x="863" y="699"/>
                  </a:lnTo>
                  <a:cubicBezTo>
                    <a:pt x="862" y="698"/>
                    <a:pt x="860" y="698"/>
                    <a:pt x="859" y="698"/>
                  </a:cubicBezTo>
                  <a:cubicBezTo>
                    <a:pt x="855" y="698"/>
                    <a:pt x="850" y="699"/>
                    <a:pt x="846" y="700"/>
                  </a:cubicBezTo>
                  <a:lnTo>
                    <a:pt x="846" y="700"/>
                  </a:lnTo>
                  <a:cubicBezTo>
                    <a:pt x="835" y="684"/>
                    <a:pt x="824" y="672"/>
                    <a:pt x="824" y="650"/>
                  </a:cubicBezTo>
                  <a:lnTo>
                    <a:pt x="813" y="661"/>
                  </a:lnTo>
                  <a:lnTo>
                    <a:pt x="813" y="650"/>
                  </a:lnTo>
                  <a:cubicBezTo>
                    <a:pt x="807" y="633"/>
                    <a:pt x="791" y="628"/>
                    <a:pt x="779" y="617"/>
                  </a:cubicBezTo>
                  <a:cubicBezTo>
                    <a:pt x="774" y="617"/>
                    <a:pt x="779" y="611"/>
                    <a:pt x="779" y="605"/>
                  </a:cubicBezTo>
                  <a:cubicBezTo>
                    <a:pt x="777" y="603"/>
                    <a:pt x="772" y="603"/>
                    <a:pt x="767" y="603"/>
                  </a:cubicBezTo>
                  <a:cubicBezTo>
                    <a:pt x="763" y="603"/>
                    <a:pt x="757" y="603"/>
                    <a:pt x="751" y="600"/>
                  </a:cubicBezTo>
                  <a:cubicBezTo>
                    <a:pt x="757" y="600"/>
                    <a:pt x="768" y="594"/>
                    <a:pt x="763" y="589"/>
                  </a:cubicBezTo>
                  <a:lnTo>
                    <a:pt x="763" y="589"/>
                  </a:lnTo>
                  <a:cubicBezTo>
                    <a:pt x="763" y="589"/>
                    <a:pt x="760" y="591"/>
                    <a:pt x="758" y="591"/>
                  </a:cubicBezTo>
                  <a:cubicBezTo>
                    <a:pt x="758" y="591"/>
                    <a:pt x="757" y="590"/>
                    <a:pt x="757" y="589"/>
                  </a:cubicBezTo>
                  <a:cubicBezTo>
                    <a:pt x="763" y="583"/>
                    <a:pt x="757" y="583"/>
                    <a:pt x="751" y="577"/>
                  </a:cubicBezTo>
                  <a:cubicBezTo>
                    <a:pt x="749" y="575"/>
                    <a:pt x="744" y="573"/>
                    <a:pt x="739" y="573"/>
                  </a:cubicBezTo>
                  <a:cubicBezTo>
                    <a:pt x="733" y="573"/>
                    <a:pt x="726" y="575"/>
                    <a:pt x="718" y="577"/>
                  </a:cubicBezTo>
                  <a:cubicBezTo>
                    <a:pt x="712" y="572"/>
                    <a:pt x="729" y="566"/>
                    <a:pt x="729" y="566"/>
                  </a:cubicBezTo>
                  <a:cubicBezTo>
                    <a:pt x="729" y="568"/>
                    <a:pt x="730" y="569"/>
                    <a:pt x="730" y="569"/>
                  </a:cubicBezTo>
                  <a:cubicBezTo>
                    <a:pt x="732" y="569"/>
                    <a:pt x="735" y="566"/>
                    <a:pt x="735" y="566"/>
                  </a:cubicBezTo>
                  <a:cubicBezTo>
                    <a:pt x="735" y="566"/>
                    <a:pt x="729" y="561"/>
                    <a:pt x="735" y="555"/>
                  </a:cubicBezTo>
                  <a:cubicBezTo>
                    <a:pt x="729" y="555"/>
                    <a:pt x="729" y="549"/>
                    <a:pt x="723" y="549"/>
                  </a:cubicBezTo>
                  <a:cubicBezTo>
                    <a:pt x="723" y="549"/>
                    <a:pt x="723" y="555"/>
                    <a:pt x="718" y="555"/>
                  </a:cubicBezTo>
                  <a:cubicBezTo>
                    <a:pt x="718" y="555"/>
                    <a:pt x="707" y="549"/>
                    <a:pt x="718" y="538"/>
                  </a:cubicBezTo>
                  <a:cubicBezTo>
                    <a:pt x="701" y="527"/>
                    <a:pt x="684" y="510"/>
                    <a:pt x="667" y="493"/>
                  </a:cubicBezTo>
                  <a:cubicBezTo>
                    <a:pt x="662" y="493"/>
                    <a:pt x="667" y="499"/>
                    <a:pt x="662" y="499"/>
                  </a:cubicBezTo>
                  <a:cubicBezTo>
                    <a:pt x="656" y="499"/>
                    <a:pt x="662" y="493"/>
                    <a:pt x="656" y="493"/>
                  </a:cubicBezTo>
                  <a:lnTo>
                    <a:pt x="662" y="488"/>
                  </a:lnTo>
                  <a:cubicBezTo>
                    <a:pt x="660" y="486"/>
                    <a:pt x="657" y="485"/>
                    <a:pt x="654" y="485"/>
                  </a:cubicBezTo>
                  <a:cubicBezTo>
                    <a:pt x="649" y="485"/>
                    <a:pt x="641" y="488"/>
                    <a:pt x="634" y="488"/>
                  </a:cubicBezTo>
                  <a:cubicBezTo>
                    <a:pt x="639" y="482"/>
                    <a:pt x="634" y="482"/>
                    <a:pt x="645" y="482"/>
                  </a:cubicBezTo>
                  <a:cubicBezTo>
                    <a:pt x="639" y="482"/>
                    <a:pt x="645" y="477"/>
                    <a:pt x="645" y="471"/>
                  </a:cubicBezTo>
                  <a:cubicBezTo>
                    <a:pt x="690" y="443"/>
                    <a:pt x="729" y="415"/>
                    <a:pt x="774" y="387"/>
                  </a:cubicBezTo>
                  <a:cubicBezTo>
                    <a:pt x="779" y="381"/>
                    <a:pt x="768" y="376"/>
                    <a:pt x="774" y="370"/>
                  </a:cubicBezTo>
                  <a:cubicBezTo>
                    <a:pt x="774" y="370"/>
                    <a:pt x="776" y="368"/>
                    <a:pt x="778" y="368"/>
                  </a:cubicBezTo>
                  <a:cubicBezTo>
                    <a:pt x="779" y="368"/>
                    <a:pt x="779" y="368"/>
                    <a:pt x="779" y="370"/>
                  </a:cubicBezTo>
                  <a:cubicBezTo>
                    <a:pt x="779" y="376"/>
                    <a:pt x="785" y="376"/>
                    <a:pt x="785" y="381"/>
                  </a:cubicBezTo>
                  <a:cubicBezTo>
                    <a:pt x="791" y="376"/>
                    <a:pt x="802" y="376"/>
                    <a:pt x="802" y="370"/>
                  </a:cubicBezTo>
                  <a:lnTo>
                    <a:pt x="796" y="365"/>
                  </a:lnTo>
                  <a:cubicBezTo>
                    <a:pt x="796" y="359"/>
                    <a:pt x="802" y="359"/>
                    <a:pt x="802" y="359"/>
                  </a:cubicBezTo>
                  <a:cubicBezTo>
                    <a:pt x="802" y="365"/>
                    <a:pt x="807" y="370"/>
                    <a:pt x="807" y="370"/>
                  </a:cubicBezTo>
                  <a:cubicBezTo>
                    <a:pt x="809" y="362"/>
                    <a:pt x="812" y="360"/>
                    <a:pt x="815" y="360"/>
                  </a:cubicBezTo>
                  <a:cubicBezTo>
                    <a:pt x="819" y="360"/>
                    <a:pt x="822" y="362"/>
                    <a:pt x="825" y="362"/>
                  </a:cubicBezTo>
                  <a:cubicBezTo>
                    <a:pt x="827" y="362"/>
                    <a:pt x="828" y="362"/>
                    <a:pt x="830" y="359"/>
                  </a:cubicBezTo>
                  <a:cubicBezTo>
                    <a:pt x="819" y="348"/>
                    <a:pt x="824" y="325"/>
                    <a:pt x="830" y="314"/>
                  </a:cubicBezTo>
                  <a:lnTo>
                    <a:pt x="835" y="314"/>
                  </a:lnTo>
                  <a:cubicBezTo>
                    <a:pt x="830" y="320"/>
                    <a:pt x="841" y="325"/>
                    <a:pt x="835" y="325"/>
                  </a:cubicBezTo>
                  <a:cubicBezTo>
                    <a:pt x="841" y="325"/>
                    <a:pt x="841" y="320"/>
                    <a:pt x="852" y="320"/>
                  </a:cubicBezTo>
                  <a:cubicBezTo>
                    <a:pt x="847" y="314"/>
                    <a:pt x="847" y="309"/>
                    <a:pt x="847" y="309"/>
                  </a:cubicBezTo>
                  <a:lnTo>
                    <a:pt x="847" y="309"/>
                  </a:lnTo>
                  <a:cubicBezTo>
                    <a:pt x="852" y="309"/>
                    <a:pt x="852" y="314"/>
                    <a:pt x="858" y="314"/>
                  </a:cubicBezTo>
                  <a:lnTo>
                    <a:pt x="858" y="320"/>
                  </a:lnTo>
                  <a:cubicBezTo>
                    <a:pt x="859" y="321"/>
                    <a:pt x="860" y="321"/>
                    <a:pt x="860" y="321"/>
                  </a:cubicBezTo>
                  <a:cubicBezTo>
                    <a:pt x="863" y="321"/>
                    <a:pt x="863" y="314"/>
                    <a:pt x="863" y="314"/>
                  </a:cubicBezTo>
                  <a:cubicBezTo>
                    <a:pt x="866" y="317"/>
                    <a:pt x="869" y="317"/>
                    <a:pt x="871" y="317"/>
                  </a:cubicBezTo>
                  <a:cubicBezTo>
                    <a:pt x="873" y="317"/>
                    <a:pt x="875" y="317"/>
                    <a:pt x="875" y="320"/>
                  </a:cubicBezTo>
                  <a:cubicBezTo>
                    <a:pt x="875" y="314"/>
                    <a:pt x="880" y="314"/>
                    <a:pt x="886" y="309"/>
                  </a:cubicBezTo>
                  <a:cubicBezTo>
                    <a:pt x="875" y="303"/>
                    <a:pt x="880" y="297"/>
                    <a:pt x="880" y="292"/>
                  </a:cubicBezTo>
                  <a:lnTo>
                    <a:pt x="880" y="292"/>
                  </a:lnTo>
                  <a:lnTo>
                    <a:pt x="875" y="303"/>
                  </a:lnTo>
                  <a:cubicBezTo>
                    <a:pt x="876" y="302"/>
                    <a:pt x="877" y="302"/>
                    <a:pt x="878" y="301"/>
                  </a:cubicBezTo>
                  <a:lnTo>
                    <a:pt x="878" y="301"/>
                  </a:lnTo>
                  <a:cubicBezTo>
                    <a:pt x="876" y="303"/>
                    <a:pt x="871" y="307"/>
                    <a:pt x="875" y="314"/>
                  </a:cubicBezTo>
                  <a:cubicBezTo>
                    <a:pt x="870" y="309"/>
                    <a:pt x="873" y="296"/>
                    <a:pt x="871" y="296"/>
                  </a:cubicBezTo>
                  <a:lnTo>
                    <a:pt x="871" y="296"/>
                  </a:lnTo>
                  <a:cubicBezTo>
                    <a:pt x="870" y="296"/>
                    <a:pt x="870" y="297"/>
                    <a:pt x="869" y="297"/>
                  </a:cubicBezTo>
                  <a:cubicBezTo>
                    <a:pt x="875" y="286"/>
                    <a:pt x="875" y="292"/>
                    <a:pt x="880" y="281"/>
                  </a:cubicBezTo>
                  <a:lnTo>
                    <a:pt x="880" y="281"/>
                  </a:lnTo>
                  <a:cubicBezTo>
                    <a:pt x="879" y="281"/>
                    <a:pt x="879" y="282"/>
                    <a:pt x="878" y="282"/>
                  </a:cubicBezTo>
                  <a:cubicBezTo>
                    <a:pt x="876" y="282"/>
                    <a:pt x="879" y="269"/>
                    <a:pt x="875" y="269"/>
                  </a:cubicBezTo>
                  <a:cubicBezTo>
                    <a:pt x="876" y="268"/>
                    <a:pt x="876" y="268"/>
                    <a:pt x="877" y="268"/>
                  </a:cubicBezTo>
                  <a:lnTo>
                    <a:pt x="877" y="268"/>
                  </a:lnTo>
                  <a:cubicBezTo>
                    <a:pt x="878" y="268"/>
                    <a:pt x="876" y="276"/>
                    <a:pt x="880" y="281"/>
                  </a:cubicBezTo>
                  <a:cubicBezTo>
                    <a:pt x="886" y="275"/>
                    <a:pt x="891" y="281"/>
                    <a:pt x="891" y="269"/>
                  </a:cubicBezTo>
                  <a:cubicBezTo>
                    <a:pt x="889" y="264"/>
                    <a:pt x="889" y="262"/>
                    <a:pt x="890" y="262"/>
                  </a:cubicBezTo>
                  <a:lnTo>
                    <a:pt x="890" y="262"/>
                  </a:lnTo>
                  <a:cubicBezTo>
                    <a:pt x="891" y="262"/>
                    <a:pt x="894" y="264"/>
                    <a:pt x="897" y="264"/>
                  </a:cubicBezTo>
                  <a:lnTo>
                    <a:pt x="897" y="258"/>
                  </a:lnTo>
                  <a:cubicBezTo>
                    <a:pt x="908" y="258"/>
                    <a:pt x="903" y="275"/>
                    <a:pt x="914" y="275"/>
                  </a:cubicBezTo>
                  <a:cubicBezTo>
                    <a:pt x="915" y="276"/>
                    <a:pt x="916" y="277"/>
                    <a:pt x="916" y="277"/>
                  </a:cubicBezTo>
                  <a:cubicBezTo>
                    <a:pt x="918" y="277"/>
                    <a:pt x="915" y="269"/>
                    <a:pt x="919" y="269"/>
                  </a:cubicBezTo>
                  <a:lnTo>
                    <a:pt x="919" y="264"/>
                  </a:lnTo>
                  <a:cubicBezTo>
                    <a:pt x="925" y="264"/>
                    <a:pt x="925" y="264"/>
                    <a:pt x="925" y="253"/>
                  </a:cubicBezTo>
                  <a:cubicBezTo>
                    <a:pt x="925" y="251"/>
                    <a:pt x="925" y="249"/>
                    <a:pt x="925" y="247"/>
                  </a:cubicBezTo>
                  <a:cubicBezTo>
                    <a:pt x="925" y="247"/>
                    <a:pt x="927" y="242"/>
                    <a:pt x="931" y="242"/>
                  </a:cubicBezTo>
                  <a:cubicBezTo>
                    <a:pt x="932" y="242"/>
                    <a:pt x="934" y="243"/>
                    <a:pt x="936" y="247"/>
                  </a:cubicBezTo>
                  <a:cubicBezTo>
                    <a:pt x="938" y="245"/>
                    <a:pt x="940" y="245"/>
                    <a:pt x="942" y="245"/>
                  </a:cubicBezTo>
                  <a:cubicBezTo>
                    <a:pt x="945" y="245"/>
                    <a:pt x="947" y="247"/>
                    <a:pt x="947" y="247"/>
                  </a:cubicBezTo>
                  <a:lnTo>
                    <a:pt x="959" y="247"/>
                  </a:lnTo>
                  <a:lnTo>
                    <a:pt x="959" y="258"/>
                  </a:lnTo>
                  <a:cubicBezTo>
                    <a:pt x="964" y="247"/>
                    <a:pt x="964" y="247"/>
                    <a:pt x="964" y="236"/>
                  </a:cubicBezTo>
                  <a:cubicBezTo>
                    <a:pt x="970" y="236"/>
                    <a:pt x="975" y="230"/>
                    <a:pt x="975" y="225"/>
                  </a:cubicBezTo>
                  <a:lnTo>
                    <a:pt x="959" y="225"/>
                  </a:lnTo>
                  <a:cubicBezTo>
                    <a:pt x="964" y="230"/>
                    <a:pt x="964" y="230"/>
                    <a:pt x="964" y="230"/>
                  </a:cubicBezTo>
                  <a:cubicBezTo>
                    <a:pt x="964" y="232"/>
                    <a:pt x="964" y="233"/>
                    <a:pt x="963" y="233"/>
                  </a:cubicBezTo>
                  <a:cubicBezTo>
                    <a:pt x="961" y="233"/>
                    <a:pt x="959" y="230"/>
                    <a:pt x="959" y="230"/>
                  </a:cubicBezTo>
                  <a:cubicBezTo>
                    <a:pt x="956" y="222"/>
                    <a:pt x="960" y="220"/>
                    <a:pt x="964" y="220"/>
                  </a:cubicBezTo>
                  <a:cubicBezTo>
                    <a:pt x="966" y="220"/>
                    <a:pt x="968" y="221"/>
                    <a:pt x="970" y="221"/>
                  </a:cubicBezTo>
                  <a:cubicBezTo>
                    <a:pt x="971" y="221"/>
                    <a:pt x="971" y="220"/>
                    <a:pt x="970" y="219"/>
                  </a:cubicBezTo>
                  <a:cubicBezTo>
                    <a:pt x="971" y="217"/>
                    <a:pt x="973" y="217"/>
                    <a:pt x="973" y="217"/>
                  </a:cubicBezTo>
                  <a:cubicBezTo>
                    <a:pt x="975" y="217"/>
                    <a:pt x="975" y="221"/>
                    <a:pt x="975" y="225"/>
                  </a:cubicBezTo>
                  <a:cubicBezTo>
                    <a:pt x="975" y="225"/>
                    <a:pt x="981" y="225"/>
                    <a:pt x="981" y="219"/>
                  </a:cubicBezTo>
                  <a:lnTo>
                    <a:pt x="975" y="219"/>
                  </a:lnTo>
                  <a:cubicBezTo>
                    <a:pt x="981" y="219"/>
                    <a:pt x="975" y="213"/>
                    <a:pt x="981" y="213"/>
                  </a:cubicBezTo>
                  <a:lnTo>
                    <a:pt x="981" y="208"/>
                  </a:lnTo>
                  <a:lnTo>
                    <a:pt x="987" y="208"/>
                  </a:lnTo>
                  <a:cubicBezTo>
                    <a:pt x="987" y="213"/>
                    <a:pt x="981" y="213"/>
                    <a:pt x="981" y="213"/>
                  </a:cubicBezTo>
                  <a:lnTo>
                    <a:pt x="987" y="213"/>
                  </a:lnTo>
                  <a:cubicBezTo>
                    <a:pt x="988" y="215"/>
                    <a:pt x="988" y="215"/>
                    <a:pt x="989" y="215"/>
                  </a:cubicBezTo>
                  <a:cubicBezTo>
                    <a:pt x="990" y="215"/>
                    <a:pt x="988" y="208"/>
                    <a:pt x="992" y="208"/>
                  </a:cubicBezTo>
                  <a:cubicBezTo>
                    <a:pt x="996" y="208"/>
                    <a:pt x="1002" y="213"/>
                    <a:pt x="1004" y="213"/>
                  </a:cubicBezTo>
                  <a:cubicBezTo>
                    <a:pt x="1005" y="213"/>
                    <a:pt x="1005" y="212"/>
                    <a:pt x="1003" y="208"/>
                  </a:cubicBezTo>
                  <a:cubicBezTo>
                    <a:pt x="1003" y="202"/>
                    <a:pt x="1003" y="202"/>
                    <a:pt x="1003" y="202"/>
                  </a:cubicBezTo>
                  <a:lnTo>
                    <a:pt x="1015" y="202"/>
                  </a:lnTo>
                  <a:cubicBezTo>
                    <a:pt x="1015" y="202"/>
                    <a:pt x="1015" y="197"/>
                    <a:pt x="1015" y="197"/>
                  </a:cubicBezTo>
                  <a:cubicBezTo>
                    <a:pt x="1015" y="194"/>
                    <a:pt x="1016" y="192"/>
                    <a:pt x="1017" y="192"/>
                  </a:cubicBezTo>
                  <a:cubicBezTo>
                    <a:pt x="1019" y="192"/>
                    <a:pt x="1020" y="194"/>
                    <a:pt x="1020" y="197"/>
                  </a:cubicBezTo>
                  <a:lnTo>
                    <a:pt x="1015" y="197"/>
                  </a:lnTo>
                  <a:lnTo>
                    <a:pt x="1020" y="202"/>
                  </a:lnTo>
                  <a:cubicBezTo>
                    <a:pt x="1022" y="203"/>
                    <a:pt x="1024" y="203"/>
                    <a:pt x="1025" y="203"/>
                  </a:cubicBezTo>
                  <a:cubicBezTo>
                    <a:pt x="1035" y="203"/>
                    <a:pt x="1034" y="190"/>
                    <a:pt x="1043" y="190"/>
                  </a:cubicBezTo>
                  <a:cubicBezTo>
                    <a:pt x="1045" y="190"/>
                    <a:pt x="1046" y="190"/>
                    <a:pt x="1048" y="191"/>
                  </a:cubicBezTo>
                  <a:cubicBezTo>
                    <a:pt x="1043" y="185"/>
                    <a:pt x="1037" y="185"/>
                    <a:pt x="1037" y="185"/>
                  </a:cubicBezTo>
                  <a:cubicBezTo>
                    <a:pt x="1037" y="180"/>
                    <a:pt x="1037" y="174"/>
                    <a:pt x="1043" y="169"/>
                  </a:cubicBezTo>
                  <a:cubicBezTo>
                    <a:pt x="1047" y="173"/>
                    <a:pt x="1057" y="174"/>
                    <a:pt x="1065" y="179"/>
                  </a:cubicBezTo>
                  <a:lnTo>
                    <a:pt x="1065" y="179"/>
                  </a:lnTo>
                  <a:cubicBezTo>
                    <a:pt x="1064" y="177"/>
                    <a:pt x="1063" y="176"/>
                    <a:pt x="1065" y="174"/>
                  </a:cubicBezTo>
                  <a:cubicBezTo>
                    <a:pt x="1059" y="174"/>
                    <a:pt x="1059" y="169"/>
                    <a:pt x="1054" y="169"/>
                  </a:cubicBezTo>
                  <a:cubicBezTo>
                    <a:pt x="1048" y="163"/>
                    <a:pt x="1054" y="157"/>
                    <a:pt x="1059" y="157"/>
                  </a:cubicBezTo>
                  <a:lnTo>
                    <a:pt x="1059" y="169"/>
                  </a:lnTo>
                  <a:cubicBezTo>
                    <a:pt x="1065" y="163"/>
                    <a:pt x="1059" y="146"/>
                    <a:pt x="1059" y="135"/>
                  </a:cubicBezTo>
                  <a:lnTo>
                    <a:pt x="1059" y="135"/>
                  </a:lnTo>
                  <a:cubicBezTo>
                    <a:pt x="1065" y="135"/>
                    <a:pt x="1065" y="146"/>
                    <a:pt x="1071" y="152"/>
                  </a:cubicBezTo>
                  <a:lnTo>
                    <a:pt x="1076" y="152"/>
                  </a:lnTo>
                  <a:lnTo>
                    <a:pt x="1082" y="157"/>
                  </a:lnTo>
                  <a:cubicBezTo>
                    <a:pt x="1082" y="152"/>
                    <a:pt x="1082" y="146"/>
                    <a:pt x="1087" y="146"/>
                  </a:cubicBezTo>
                  <a:cubicBezTo>
                    <a:pt x="1087" y="149"/>
                    <a:pt x="1090" y="149"/>
                    <a:pt x="1092" y="149"/>
                  </a:cubicBezTo>
                  <a:lnTo>
                    <a:pt x="1092" y="149"/>
                  </a:lnTo>
                  <a:cubicBezTo>
                    <a:pt x="1089" y="141"/>
                    <a:pt x="1099" y="141"/>
                    <a:pt x="1099" y="141"/>
                  </a:cubicBezTo>
                  <a:cubicBezTo>
                    <a:pt x="1104" y="141"/>
                    <a:pt x="1099" y="146"/>
                    <a:pt x="1104" y="146"/>
                  </a:cubicBezTo>
                  <a:cubicBezTo>
                    <a:pt x="1104" y="141"/>
                    <a:pt x="1104" y="141"/>
                    <a:pt x="1110" y="141"/>
                  </a:cubicBezTo>
                  <a:cubicBezTo>
                    <a:pt x="1107" y="138"/>
                    <a:pt x="1108" y="138"/>
                    <a:pt x="1110" y="138"/>
                  </a:cubicBezTo>
                  <a:cubicBezTo>
                    <a:pt x="1113" y="138"/>
                    <a:pt x="1115" y="138"/>
                    <a:pt x="1115" y="135"/>
                  </a:cubicBezTo>
                  <a:cubicBezTo>
                    <a:pt x="1110" y="135"/>
                    <a:pt x="1104" y="135"/>
                    <a:pt x="1104" y="129"/>
                  </a:cubicBezTo>
                  <a:cubicBezTo>
                    <a:pt x="1104" y="124"/>
                    <a:pt x="1104" y="124"/>
                    <a:pt x="1110" y="118"/>
                  </a:cubicBezTo>
                  <a:lnTo>
                    <a:pt x="1104" y="118"/>
                  </a:lnTo>
                  <a:cubicBezTo>
                    <a:pt x="1104" y="115"/>
                    <a:pt x="1105" y="114"/>
                    <a:pt x="1106" y="114"/>
                  </a:cubicBezTo>
                  <a:cubicBezTo>
                    <a:pt x="1109" y="114"/>
                    <a:pt x="1114" y="119"/>
                    <a:pt x="1118" y="119"/>
                  </a:cubicBezTo>
                  <a:cubicBezTo>
                    <a:pt x="1119" y="119"/>
                    <a:pt x="1120" y="119"/>
                    <a:pt x="1121" y="118"/>
                  </a:cubicBezTo>
                  <a:cubicBezTo>
                    <a:pt x="1121" y="124"/>
                    <a:pt x="1121" y="124"/>
                    <a:pt x="1121" y="129"/>
                  </a:cubicBezTo>
                  <a:cubicBezTo>
                    <a:pt x="1121" y="124"/>
                    <a:pt x="1121" y="118"/>
                    <a:pt x="1127" y="113"/>
                  </a:cubicBezTo>
                  <a:cubicBezTo>
                    <a:pt x="1121" y="101"/>
                    <a:pt x="1124" y="100"/>
                    <a:pt x="1128" y="100"/>
                  </a:cubicBezTo>
                  <a:cubicBezTo>
                    <a:pt x="1129" y="100"/>
                    <a:pt x="1131" y="100"/>
                    <a:pt x="1132" y="100"/>
                  </a:cubicBezTo>
                  <a:cubicBezTo>
                    <a:pt x="1135" y="100"/>
                    <a:pt x="1138" y="100"/>
                    <a:pt x="1138" y="96"/>
                  </a:cubicBezTo>
                  <a:cubicBezTo>
                    <a:pt x="1132" y="90"/>
                    <a:pt x="1132" y="85"/>
                    <a:pt x="1132" y="79"/>
                  </a:cubicBezTo>
                  <a:lnTo>
                    <a:pt x="1127" y="90"/>
                  </a:lnTo>
                  <a:cubicBezTo>
                    <a:pt x="1127" y="90"/>
                    <a:pt x="1122" y="88"/>
                    <a:pt x="1120" y="88"/>
                  </a:cubicBezTo>
                  <a:lnTo>
                    <a:pt x="1120" y="88"/>
                  </a:lnTo>
                  <a:cubicBezTo>
                    <a:pt x="1119" y="88"/>
                    <a:pt x="1119" y="88"/>
                    <a:pt x="1121" y="90"/>
                  </a:cubicBezTo>
                  <a:cubicBezTo>
                    <a:pt x="1115" y="96"/>
                    <a:pt x="1121" y="101"/>
                    <a:pt x="1115" y="101"/>
                  </a:cubicBezTo>
                  <a:cubicBezTo>
                    <a:pt x="1115" y="101"/>
                    <a:pt x="1115" y="96"/>
                    <a:pt x="1115" y="96"/>
                  </a:cubicBezTo>
                  <a:cubicBezTo>
                    <a:pt x="1110" y="96"/>
                    <a:pt x="1115" y="101"/>
                    <a:pt x="1110" y="101"/>
                  </a:cubicBezTo>
                  <a:cubicBezTo>
                    <a:pt x="1110" y="101"/>
                    <a:pt x="1110" y="96"/>
                    <a:pt x="1104" y="96"/>
                  </a:cubicBezTo>
                  <a:cubicBezTo>
                    <a:pt x="1104" y="98"/>
                    <a:pt x="1104" y="98"/>
                    <a:pt x="1103" y="98"/>
                  </a:cubicBezTo>
                  <a:cubicBezTo>
                    <a:pt x="1101" y="98"/>
                    <a:pt x="1099" y="96"/>
                    <a:pt x="1099" y="96"/>
                  </a:cubicBezTo>
                  <a:lnTo>
                    <a:pt x="1099" y="96"/>
                  </a:lnTo>
                  <a:cubicBezTo>
                    <a:pt x="1104" y="107"/>
                    <a:pt x="1093" y="118"/>
                    <a:pt x="1104" y="124"/>
                  </a:cubicBezTo>
                  <a:lnTo>
                    <a:pt x="1099" y="135"/>
                  </a:lnTo>
                  <a:cubicBezTo>
                    <a:pt x="1093" y="135"/>
                    <a:pt x="1099" y="118"/>
                    <a:pt x="1087" y="113"/>
                  </a:cubicBezTo>
                  <a:lnTo>
                    <a:pt x="1093" y="107"/>
                  </a:lnTo>
                  <a:cubicBezTo>
                    <a:pt x="1092" y="105"/>
                    <a:pt x="1091" y="104"/>
                    <a:pt x="1090" y="104"/>
                  </a:cubicBezTo>
                  <a:cubicBezTo>
                    <a:pt x="1088" y="104"/>
                    <a:pt x="1086" y="115"/>
                    <a:pt x="1081" y="115"/>
                  </a:cubicBezTo>
                  <a:cubicBezTo>
                    <a:pt x="1080" y="115"/>
                    <a:pt x="1078" y="115"/>
                    <a:pt x="1076" y="113"/>
                  </a:cubicBezTo>
                  <a:lnTo>
                    <a:pt x="1065" y="113"/>
                  </a:lnTo>
                  <a:lnTo>
                    <a:pt x="1071" y="124"/>
                  </a:lnTo>
                  <a:cubicBezTo>
                    <a:pt x="1065" y="118"/>
                    <a:pt x="1059" y="113"/>
                    <a:pt x="1059" y="113"/>
                  </a:cubicBezTo>
                  <a:cubicBezTo>
                    <a:pt x="1059" y="113"/>
                    <a:pt x="1054" y="113"/>
                    <a:pt x="1054" y="118"/>
                  </a:cubicBezTo>
                  <a:cubicBezTo>
                    <a:pt x="1054" y="113"/>
                    <a:pt x="1054" y="113"/>
                    <a:pt x="1054" y="113"/>
                  </a:cubicBezTo>
                  <a:cubicBezTo>
                    <a:pt x="1051" y="110"/>
                    <a:pt x="1050" y="108"/>
                    <a:pt x="1049" y="108"/>
                  </a:cubicBezTo>
                  <a:cubicBezTo>
                    <a:pt x="1048" y="108"/>
                    <a:pt x="1048" y="110"/>
                    <a:pt x="1048" y="113"/>
                  </a:cubicBezTo>
                  <a:cubicBezTo>
                    <a:pt x="1048" y="118"/>
                    <a:pt x="1048" y="118"/>
                    <a:pt x="1043" y="118"/>
                  </a:cubicBezTo>
                  <a:cubicBezTo>
                    <a:pt x="1043" y="124"/>
                    <a:pt x="1048" y="129"/>
                    <a:pt x="1054" y="129"/>
                  </a:cubicBezTo>
                  <a:cubicBezTo>
                    <a:pt x="1046" y="129"/>
                    <a:pt x="1041" y="132"/>
                    <a:pt x="1035" y="132"/>
                  </a:cubicBezTo>
                  <a:cubicBezTo>
                    <a:pt x="1033" y="132"/>
                    <a:pt x="1029" y="131"/>
                    <a:pt x="1026" y="129"/>
                  </a:cubicBezTo>
                  <a:cubicBezTo>
                    <a:pt x="1026" y="124"/>
                    <a:pt x="1026" y="118"/>
                    <a:pt x="1026" y="118"/>
                  </a:cubicBezTo>
                  <a:cubicBezTo>
                    <a:pt x="1020" y="118"/>
                    <a:pt x="1020" y="129"/>
                    <a:pt x="1020" y="135"/>
                  </a:cubicBezTo>
                  <a:cubicBezTo>
                    <a:pt x="1020" y="129"/>
                    <a:pt x="1015" y="129"/>
                    <a:pt x="1015" y="129"/>
                  </a:cubicBezTo>
                  <a:lnTo>
                    <a:pt x="1009" y="129"/>
                  </a:lnTo>
                  <a:cubicBezTo>
                    <a:pt x="1015" y="141"/>
                    <a:pt x="1003" y="135"/>
                    <a:pt x="1009" y="141"/>
                  </a:cubicBezTo>
                  <a:lnTo>
                    <a:pt x="1015" y="141"/>
                  </a:lnTo>
                  <a:cubicBezTo>
                    <a:pt x="1015" y="145"/>
                    <a:pt x="1015" y="153"/>
                    <a:pt x="1012" y="153"/>
                  </a:cubicBezTo>
                  <a:cubicBezTo>
                    <a:pt x="1011" y="153"/>
                    <a:pt x="1010" y="153"/>
                    <a:pt x="1009" y="152"/>
                  </a:cubicBezTo>
                  <a:cubicBezTo>
                    <a:pt x="1015" y="141"/>
                    <a:pt x="998" y="146"/>
                    <a:pt x="1003" y="141"/>
                  </a:cubicBezTo>
                  <a:cubicBezTo>
                    <a:pt x="1001" y="138"/>
                    <a:pt x="999" y="137"/>
                    <a:pt x="999" y="137"/>
                  </a:cubicBezTo>
                  <a:lnTo>
                    <a:pt x="999" y="137"/>
                  </a:lnTo>
                  <a:cubicBezTo>
                    <a:pt x="999" y="137"/>
                    <a:pt x="1006" y="146"/>
                    <a:pt x="998" y="146"/>
                  </a:cubicBezTo>
                  <a:lnTo>
                    <a:pt x="992" y="146"/>
                  </a:lnTo>
                  <a:cubicBezTo>
                    <a:pt x="992" y="135"/>
                    <a:pt x="998" y="135"/>
                    <a:pt x="998" y="135"/>
                  </a:cubicBezTo>
                  <a:lnTo>
                    <a:pt x="992" y="135"/>
                  </a:lnTo>
                  <a:cubicBezTo>
                    <a:pt x="992" y="129"/>
                    <a:pt x="1003" y="129"/>
                    <a:pt x="1003" y="118"/>
                  </a:cubicBezTo>
                  <a:lnTo>
                    <a:pt x="992" y="118"/>
                  </a:lnTo>
                  <a:cubicBezTo>
                    <a:pt x="981" y="135"/>
                    <a:pt x="959" y="135"/>
                    <a:pt x="953" y="157"/>
                  </a:cubicBezTo>
                  <a:cubicBezTo>
                    <a:pt x="953" y="157"/>
                    <a:pt x="953" y="163"/>
                    <a:pt x="959" y="163"/>
                  </a:cubicBezTo>
                  <a:lnTo>
                    <a:pt x="953" y="163"/>
                  </a:lnTo>
                  <a:lnTo>
                    <a:pt x="953" y="169"/>
                  </a:lnTo>
                  <a:cubicBezTo>
                    <a:pt x="950" y="166"/>
                    <a:pt x="947" y="166"/>
                    <a:pt x="945" y="166"/>
                  </a:cubicBezTo>
                  <a:cubicBezTo>
                    <a:pt x="942" y="166"/>
                    <a:pt x="939" y="166"/>
                    <a:pt x="936" y="163"/>
                  </a:cubicBezTo>
                  <a:lnTo>
                    <a:pt x="936" y="163"/>
                  </a:lnTo>
                  <a:cubicBezTo>
                    <a:pt x="942" y="169"/>
                    <a:pt x="942" y="169"/>
                    <a:pt x="942" y="169"/>
                  </a:cubicBezTo>
                  <a:cubicBezTo>
                    <a:pt x="947" y="180"/>
                    <a:pt x="947" y="180"/>
                    <a:pt x="942" y="180"/>
                  </a:cubicBezTo>
                  <a:cubicBezTo>
                    <a:pt x="942" y="174"/>
                    <a:pt x="942" y="174"/>
                    <a:pt x="936" y="174"/>
                  </a:cubicBezTo>
                  <a:cubicBezTo>
                    <a:pt x="942" y="174"/>
                    <a:pt x="942" y="180"/>
                    <a:pt x="942" y="180"/>
                  </a:cubicBezTo>
                  <a:cubicBezTo>
                    <a:pt x="936" y="180"/>
                    <a:pt x="931" y="180"/>
                    <a:pt x="931" y="174"/>
                  </a:cubicBezTo>
                  <a:cubicBezTo>
                    <a:pt x="931" y="174"/>
                    <a:pt x="925" y="174"/>
                    <a:pt x="925" y="169"/>
                  </a:cubicBezTo>
                  <a:lnTo>
                    <a:pt x="919" y="169"/>
                  </a:lnTo>
                  <a:cubicBezTo>
                    <a:pt x="919" y="169"/>
                    <a:pt x="919" y="163"/>
                    <a:pt x="919" y="163"/>
                  </a:cubicBezTo>
                  <a:cubicBezTo>
                    <a:pt x="914" y="169"/>
                    <a:pt x="914" y="180"/>
                    <a:pt x="908" y="191"/>
                  </a:cubicBezTo>
                  <a:cubicBezTo>
                    <a:pt x="908" y="186"/>
                    <a:pt x="904" y="178"/>
                    <a:pt x="903" y="178"/>
                  </a:cubicBezTo>
                  <a:cubicBezTo>
                    <a:pt x="903" y="178"/>
                    <a:pt x="903" y="179"/>
                    <a:pt x="903" y="180"/>
                  </a:cubicBezTo>
                  <a:cubicBezTo>
                    <a:pt x="897" y="180"/>
                    <a:pt x="903" y="197"/>
                    <a:pt x="897" y="202"/>
                  </a:cubicBezTo>
                  <a:cubicBezTo>
                    <a:pt x="897" y="197"/>
                    <a:pt x="897" y="197"/>
                    <a:pt x="897" y="197"/>
                  </a:cubicBezTo>
                  <a:cubicBezTo>
                    <a:pt x="880" y="202"/>
                    <a:pt x="863" y="208"/>
                    <a:pt x="847" y="208"/>
                  </a:cubicBezTo>
                  <a:lnTo>
                    <a:pt x="847" y="219"/>
                  </a:lnTo>
                  <a:lnTo>
                    <a:pt x="835" y="213"/>
                  </a:lnTo>
                  <a:cubicBezTo>
                    <a:pt x="819" y="219"/>
                    <a:pt x="807" y="230"/>
                    <a:pt x="796" y="247"/>
                  </a:cubicBezTo>
                  <a:cubicBezTo>
                    <a:pt x="791" y="247"/>
                    <a:pt x="785" y="241"/>
                    <a:pt x="785" y="236"/>
                  </a:cubicBezTo>
                  <a:cubicBezTo>
                    <a:pt x="774" y="241"/>
                    <a:pt x="774" y="258"/>
                    <a:pt x="768" y="264"/>
                  </a:cubicBezTo>
                  <a:cubicBezTo>
                    <a:pt x="768" y="264"/>
                    <a:pt x="763" y="253"/>
                    <a:pt x="757" y="253"/>
                  </a:cubicBezTo>
                  <a:lnTo>
                    <a:pt x="757" y="253"/>
                  </a:lnTo>
                  <a:cubicBezTo>
                    <a:pt x="763" y="258"/>
                    <a:pt x="763" y="264"/>
                    <a:pt x="757" y="264"/>
                  </a:cubicBezTo>
                  <a:lnTo>
                    <a:pt x="757" y="258"/>
                  </a:lnTo>
                  <a:cubicBezTo>
                    <a:pt x="755" y="256"/>
                    <a:pt x="754" y="256"/>
                    <a:pt x="753" y="256"/>
                  </a:cubicBezTo>
                  <a:cubicBezTo>
                    <a:pt x="751" y="256"/>
                    <a:pt x="749" y="258"/>
                    <a:pt x="746" y="258"/>
                  </a:cubicBezTo>
                  <a:cubicBezTo>
                    <a:pt x="735" y="264"/>
                    <a:pt x="735" y="281"/>
                    <a:pt x="735" y="297"/>
                  </a:cubicBezTo>
                  <a:cubicBezTo>
                    <a:pt x="733" y="298"/>
                    <a:pt x="732" y="299"/>
                    <a:pt x="731" y="299"/>
                  </a:cubicBezTo>
                  <a:cubicBezTo>
                    <a:pt x="725" y="299"/>
                    <a:pt x="728" y="285"/>
                    <a:pt x="723" y="281"/>
                  </a:cubicBezTo>
                  <a:cubicBezTo>
                    <a:pt x="729" y="281"/>
                    <a:pt x="729" y="281"/>
                    <a:pt x="723" y="275"/>
                  </a:cubicBezTo>
                  <a:cubicBezTo>
                    <a:pt x="723" y="278"/>
                    <a:pt x="723" y="279"/>
                    <a:pt x="723" y="279"/>
                  </a:cubicBezTo>
                  <a:cubicBezTo>
                    <a:pt x="722" y="279"/>
                    <a:pt x="721" y="278"/>
                    <a:pt x="718" y="275"/>
                  </a:cubicBezTo>
                  <a:cubicBezTo>
                    <a:pt x="712" y="281"/>
                    <a:pt x="707" y="281"/>
                    <a:pt x="707" y="286"/>
                  </a:cubicBezTo>
                  <a:cubicBezTo>
                    <a:pt x="707" y="286"/>
                    <a:pt x="712" y="286"/>
                    <a:pt x="712" y="292"/>
                  </a:cubicBezTo>
                  <a:cubicBezTo>
                    <a:pt x="708" y="292"/>
                    <a:pt x="705" y="294"/>
                    <a:pt x="701" y="294"/>
                  </a:cubicBezTo>
                  <a:cubicBezTo>
                    <a:pt x="699" y="294"/>
                    <a:pt x="697" y="294"/>
                    <a:pt x="695" y="292"/>
                  </a:cubicBezTo>
                  <a:cubicBezTo>
                    <a:pt x="679" y="303"/>
                    <a:pt x="651" y="314"/>
                    <a:pt x="634" y="331"/>
                  </a:cubicBezTo>
                  <a:cubicBezTo>
                    <a:pt x="634" y="334"/>
                    <a:pt x="634" y="334"/>
                    <a:pt x="634" y="334"/>
                  </a:cubicBezTo>
                  <a:cubicBezTo>
                    <a:pt x="634" y="334"/>
                    <a:pt x="634" y="334"/>
                    <a:pt x="634" y="337"/>
                  </a:cubicBezTo>
                  <a:cubicBezTo>
                    <a:pt x="634" y="341"/>
                    <a:pt x="633" y="342"/>
                    <a:pt x="632" y="342"/>
                  </a:cubicBezTo>
                  <a:cubicBezTo>
                    <a:pt x="631" y="342"/>
                    <a:pt x="630" y="341"/>
                    <a:pt x="629" y="341"/>
                  </a:cubicBezTo>
                  <a:cubicBezTo>
                    <a:pt x="628" y="341"/>
                    <a:pt x="628" y="341"/>
                    <a:pt x="628" y="342"/>
                  </a:cubicBezTo>
                  <a:lnTo>
                    <a:pt x="628" y="337"/>
                  </a:lnTo>
                  <a:cubicBezTo>
                    <a:pt x="622" y="337"/>
                    <a:pt x="622" y="353"/>
                    <a:pt x="617" y="365"/>
                  </a:cubicBezTo>
                  <a:cubicBezTo>
                    <a:pt x="617" y="353"/>
                    <a:pt x="611" y="359"/>
                    <a:pt x="611" y="353"/>
                  </a:cubicBezTo>
                  <a:cubicBezTo>
                    <a:pt x="611" y="354"/>
                    <a:pt x="611" y="354"/>
                    <a:pt x="611" y="354"/>
                  </a:cubicBezTo>
                  <a:cubicBezTo>
                    <a:pt x="608" y="354"/>
                    <a:pt x="592" y="336"/>
                    <a:pt x="589" y="336"/>
                  </a:cubicBezTo>
                  <a:cubicBezTo>
                    <a:pt x="589" y="336"/>
                    <a:pt x="589" y="336"/>
                    <a:pt x="589" y="337"/>
                  </a:cubicBezTo>
                  <a:lnTo>
                    <a:pt x="611" y="365"/>
                  </a:lnTo>
                  <a:lnTo>
                    <a:pt x="606" y="365"/>
                  </a:lnTo>
                  <a:cubicBezTo>
                    <a:pt x="600" y="365"/>
                    <a:pt x="594" y="359"/>
                    <a:pt x="594" y="359"/>
                  </a:cubicBezTo>
                  <a:cubicBezTo>
                    <a:pt x="589" y="353"/>
                    <a:pt x="594" y="353"/>
                    <a:pt x="594" y="353"/>
                  </a:cubicBezTo>
                  <a:cubicBezTo>
                    <a:pt x="591" y="346"/>
                    <a:pt x="587" y="349"/>
                    <a:pt x="583" y="346"/>
                  </a:cubicBezTo>
                  <a:lnTo>
                    <a:pt x="583" y="346"/>
                  </a:lnTo>
                  <a:cubicBezTo>
                    <a:pt x="583" y="346"/>
                    <a:pt x="583" y="347"/>
                    <a:pt x="583" y="348"/>
                  </a:cubicBezTo>
                  <a:lnTo>
                    <a:pt x="578" y="348"/>
                  </a:lnTo>
                  <a:lnTo>
                    <a:pt x="583" y="353"/>
                  </a:lnTo>
                  <a:cubicBezTo>
                    <a:pt x="583" y="359"/>
                    <a:pt x="583" y="365"/>
                    <a:pt x="578" y="365"/>
                  </a:cubicBezTo>
                  <a:lnTo>
                    <a:pt x="578" y="376"/>
                  </a:lnTo>
                  <a:cubicBezTo>
                    <a:pt x="576" y="374"/>
                    <a:pt x="575" y="373"/>
                    <a:pt x="574" y="373"/>
                  </a:cubicBezTo>
                  <a:cubicBezTo>
                    <a:pt x="572" y="373"/>
                    <a:pt x="572" y="376"/>
                    <a:pt x="572" y="376"/>
                  </a:cubicBezTo>
                  <a:cubicBezTo>
                    <a:pt x="572" y="370"/>
                    <a:pt x="566" y="370"/>
                    <a:pt x="566" y="370"/>
                  </a:cubicBezTo>
                  <a:cubicBezTo>
                    <a:pt x="566" y="373"/>
                    <a:pt x="565" y="374"/>
                    <a:pt x="564" y="374"/>
                  </a:cubicBezTo>
                  <a:cubicBezTo>
                    <a:pt x="562" y="374"/>
                    <a:pt x="561" y="373"/>
                    <a:pt x="561" y="370"/>
                  </a:cubicBezTo>
                  <a:lnTo>
                    <a:pt x="555" y="370"/>
                  </a:lnTo>
                  <a:cubicBezTo>
                    <a:pt x="555" y="376"/>
                    <a:pt x="550" y="376"/>
                    <a:pt x="550" y="376"/>
                  </a:cubicBezTo>
                  <a:lnTo>
                    <a:pt x="544" y="376"/>
                  </a:lnTo>
                  <a:lnTo>
                    <a:pt x="550" y="370"/>
                  </a:lnTo>
                  <a:lnTo>
                    <a:pt x="538" y="370"/>
                  </a:lnTo>
                  <a:cubicBezTo>
                    <a:pt x="538" y="373"/>
                    <a:pt x="537" y="374"/>
                    <a:pt x="536" y="374"/>
                  </a:cubicBezTo>
                  <a:cubicBezTo>
                    <a:pt x="534" y="374"/>
                    <a:pt x="533" y="373"/>
                    <a:pt x="533" y="370"/>
                  </a:cubicBezTo>
                  <a:cubicBezTo>
                    <a:pt x="533" y="376"/>
                    <a:pt x="522" y="376"/>
                    <a:pt x="527" y="381"/>
                  </a:cubicBezTo>
                  <a:cubicBezTo>
                    <a:pt x="516" y="381"/>
                    <a:pt x="516" y="381"/>
                    <a:pt x="510" y="376"/>
                  </a:cubicBezTo>
                  <a:cubicBezTo>
                    <a:pt x="510" y="376"/>
                    <a:pt x="510" y="376"/>
                    <a:pt x="510" y="381"/>
                  </a:cubicBezTo>
                  <a:cubicBezTo>
                    <a:pt x="505" y="387"/>
                    <a:pt x="516" y="381"/>
                    <a:pt x="516" y="393"/>
                  </a:cubicBezTo>
                  <a:lnTo>
                    <a:pt x="522" y="387"/>
                  </a:lnTo>
                  <a:cubicBezTo>
                    <a:pt x="522" y="387"/>
                    <a:pt x="522" y="393"/>
                    <a:pt x="522" y="393"/>
                  </a:cubicBezTo>
                  <a:cubicBezTo>
                    <a:pt x="516" y="398"/>
                    <a:pt x="516" y="398"/>
                    <a:pt x="510" y="398"/>
                  </a:cubicBezTo>
                  <a:cubicBezTo>
                    <a:pt x="516" y="398"/>
                    <a:pt x="516" y="398"/>
                    <a:pt x="516" y="404"/>
                  </a:cubicBezTo>
                  <a:cubicBezTo>
                    <a:pt x="517" y="402"/>
                    <a:pt x="519" y="401"/>
                    <a:pt x="522" y="398"/>
                  </a:cubicBezTo>
                  <a:cubicBezTo>
                    <a:pt x="522" y="404"/>
                    <a:pt x="522" y="404"/>
                    <a:pt x="522" y="404"/>
                  </a:cubicBezTo>
                  <a:cubicBezTo>
                    <a:pt x="522" y="404"/>
                    <a:pt x="516" y="404"/>
                    <a:pt x="510" y="409"/>
                  </a:cubicBezTo>
                  <a:cubicBezTo>
                    <a:pt x="513" y="407"/>
                    <a:pt x="515" y="405"/>
                    <a:pt x="516" y="404"/>
                  </a:cubicBezTo>
                  <a:lnTo>
                    <a:pt x="516" y="404"/>
                  </a:lnTo>
                  <a:cubicBezTo>
                    <a:pt x="514" y="406"/>
                    <a:pt x="513" y="406"/>
                    <a:pt x="512" y="406"/>
                  </a:cubicBezTo>
                  <a:cubicBezTo>
                    <a:pt x="510" y="406"/>
                    <a:pt x="510" y="404"/>
                    <a:pt x="510" y="404"/>
                  </a:cubicBezTo>
                  <a:cubicBezTo>
                    <a:pt x="505" y="409"/>
                    <a:pt x="505" y="409"/>
                    <a:pt x="499" y="409"/>
                  </a:cubicBezTo>
                  <a:lnTo>
                    <a:pt x="499" y="398"/>
                  </a:lnTo>
                  <a:cubicBezTo>
                    <a:pt x="499" y="404"/>
                    <a:pt x="494" y="404"/>
                    <a:pt x="499" y="409"/>
                  </a:cubicBezTo>
                  <a:cubicBezTo>
                    <a:pt x="499" y="409"/>
                    <a:pt x="494" y="404"/>
                    <a:pt x="494" y="404"/>
                  </a:cubicBezTo>
                  <a:cubicBezTo>
                    <a:pt x="494" y="393"/>
                    <a:pt x="494" y="393"/>
                    <a:pt x="499" y="387"/>
                  </a:cubicBezTo>
                  <a:lnTo>
                    <a:pt x="505" y="387"/>
                  </a:lnTo>
                  <a:cubicBezTo>
                    <a:pt x="505" y="381"/>
                    <a:pt x="494" y="381"/>
                    <a:pt x="494" y="381"/>
                  </a:cubicBezTo>
                  <a:cubicBezTo>
                    <a:pt x="494" y="381"/>
                    <a:pt x="494" y="381"/>
                    <a:pt x="494" y="376"/>
                  </a:cubicBezTo>
                  <a:cubicBezTo>
                    <a:pt x="494" y="376"/>
                    <a:pt x="488" y="376"/>
                    <a:pt x="488" y="370"/>
                  </a:cubicBezTo>
                  <a:lnTo>
                    <a:pt x="482" y="376"/>
                  </a:lnTo>
                  <a:cubicBezTo>
                    <a:pt x="488" y="376"/>
                    <a:pt x="488" y="381"/>
                    <a:pt x="482" y="381"/>
                  </a:cubicBezTo>
                  <a:cubicBezTo>
                    <a:pt x="471" y="381"/>
                    <a:pt x="482" y="370"/>
                    <a:pt x="482" y="365"/>
                  </a:cubicBezTo>
                  <a:cubicBezTo>
                    <a:pt x="485" y="363"/>
                    <a:pt x="486" y="363"/>
                    <a:pt x="487" y="363"/>
                  </a:cubicBezTo>
                  <a:cubicBezTo>
                    <a:pt x="492" y="363"/>
                    <a:pt x="489" y="370"/>
                    <a:pt x="494" y="370"/>
                  </a:cubicBezTo>
                  <a:cubicBezTo>
                    <a:pt x="499" y="359"/>
                    <a:pt x="488" y="365"/>
                    <a:pt x="488" y="353"/>
                  </a:cubicBezTo>
                  <a:cubicBezTo>
                    <a:pt x="490" y="352"/>
                    <a:pt x="492" y="352"/>
                    <a:pt x="493" y="352"/>
                  </a:cubicBezTo>
                  <a:cubicBezTo>
                    <a:pt x="496" y="352"/>
                    <a:pt x="496" y="355"/>
                    <a:pt x="500" y="355"/>
                  </a:cubicBezTo>
                  <a:cubicBezTo>
                    <a:pt x="501" y="355"/>
                    <a:pt x="503" y="355"/>
                    <a:pt x="505" y="353"/>
                  </a:cubicBezTo>
                  <a:cubicBezTo>
                    <a:pt x="502" y="351"/>
                    <a:pt x="499" y="351"/>
                    <a:pt x="497" y="351"/>
                  </a:cubicBezTo>
                  <a:cubicBezTo>
                    <a:pt x="495" y="351"/>
                    <a:pt x="494" y="351"/>
                    <a:pt x="494" y="348"/>
                  </a:cubicBezTo>
                  <a:cubicBezTo>
                    <a:pt x="496" y="345"/>
                    <a:pt x="498" y="345"/>
                    <a:pt x="499" y="345"/>
                  </a:cubicBezTo>
                  <a:cubicBezTo>
                    <a:pt x="501" y="345"/>
                    <a:pt x="502" y="345"/>
                    <a:pt x="505" y="342"/>
                  </a:cubicBezTo>
                  <a:lnTo>
                    <a:pt x="505" y="337"/>
                  </a:lnTo>
                  <a:cubicBezTo>
                    <a:pt x="506" y="337"/>
                    <a:pt x="507" y="338"/>
                    <a:pt x="507" y="338"/>
                  </a:cubicBezTo>
                  <a:cubicBezTo>
                    <a:pt x="511" y="338"/>
                    <a:pt x="515" y="330"/>
                    <a:pt x="519" y="330"/>
                  </a:cubicBezTo>
                  <a:cubicBezTo>
                    <a:pt x="520" y="330"/>
                    <a:pt x="521" y="330"/>
                    <a:pt x="522" y="331"/>
                  </a:cubicBezTo>
                  <a:cubicBezTo>
                    <a:pt x="522" y="328"/>
                    <a:pt x="519" y="328"/>
                    <a:pt x="517" y="328"/>
                  </a:cubicBezTo>
                  <a:cubicBezTo>
                    <a:pt x="515" y="328"/>
                    <a:pt x="513" y="328"/>
                    <a:pt x="516" y="325"/>
                  </a:cubicBezTo>
                  <a:lnTo>
                    <a:pt x="516" y="325"/>
                  </a:lnTo>
                  <a:cubicBezTo>
                    <a:pt x="510" y="331"/>
                    <a:pt x="505" y="337"/>
                    <a:pt x="499" y="337"/>
                  </a:cubicBezTo>
                  <a:lnTo>
                    <a:pt x="499" y="331"/>
                  </a:lnTo>
                  <a:cubicBezTo>
                    <a:pt x="499" y="325"/>
                    <a:pt x="510" y="325"/>
                    <a:pt x="510" y="320"/>
                  </a:cubicBezTo>
                  <a:lnTo>
                    <a:pt x="505" y="320"/>
                  </a:lnTo>
                  <a:cubicBezTo>
                    <a:pt x="505" y="325"/>
                    <a:pt x="505" y="325"/>
                    <a:pt x="499" y="325"/>
                  </a:cubicBezTo>
                  <a:cubicBezTo>
                    <a:pt x="499" y="325"/>
                    <a:pt x="488" y="337"/>
                    <a:pt x="482" y="337"/>
                  </a:cubicBezTo>
                  <a:cubicBezTo>
                    <a:pt x="477" y="331"/>
                    <a:pt x="477" y="331"/>
                    <a:pt x="482" y="325"/>
                  </a:cubicBezTo>
                  <a:lnTo>
                    <a:pt x="482" y="325"/>
                  </a:lnTo>
                  <a:cubicBezTo>
                    <a:pt x="477" y="327"/>
                    <a:pt x="473" y="328"/>
                    <a:pt x="469" y="328"/>
                  </a:cubicBezTo>
                  <a:cubicBezTo>
                    <a:pt x="461" y="328"/>
                    <a:pt x="456" y="325"/>
                    <a:pt x="449" y="325"/>
                  </a:cubicBezTo>
                  <a:cubicBezTo>
                    <a:pt x="460" y="325"/>
                    <a:pt x="460" y="314"/>
                    <a:pt x="460" y="309"/>
                  </a:cubicBezTo>
                  <a:cubicBezTo>
                    <a:pt x="460" y="307"/>
                    <a:pt x="460" y="307"/>
                    <a:pt x="459" y="307"/>
                  </a:cubicBezTo>
                  <a:cubicBezTo>
                    <a:pt x="459" y="307"/>
                    <a:pt x="457" y="308"/>
                    <a:pt x="456" y="308"/>
                  </a:cubicBezTo>
                  <a:cubicBezTo>
                    <a:pt x="455" y="308"/>
                    <a:pt x="454" y="307"/>
                    <a:pt x="454" y="303"/>
                  </a:cubicBezTo>
                  <a:cubicBezTo>
                    <a:pt x="454" y="297"/>
                    <a:pt x="466" y="297"/>
                    <a:pt x="466" y="292"/>
                  </a:cubicBezTo>
                  <a:lnTo>
                    <a:pt x="466" y="292"/>
                  </a:lnTo>
                  <a:cubicBezTo>
                    <a:pt x="466" y="292"/>
                    <a:pt x="459" y="299"/>
                    <a:pt x="456" y="299"/>
                  </a:cubicBezTo>
                  <a:cubicBezTo>
                    <a:pt x="455" y="299"/>
                    <a:pt x="454" y="299"/>
                    <a:pt x="454" y="297"/>
                  </a:cubicBezTo>
                  <a:cubicBezTo>
                    <a:pt x="454" y="297"/>
                    <a:pt x="454" y="297"/>
                    <a:pt x="460" y="292"/>
                  </a:cubicBezTo>
                  <a:lnTo>
                    <a:pt x="443" y="292"/>
                  </a:lnTo>
                  <a:cubicBezTo>
                    <a:pt x="454" y="281"/>
                    <a:pt x="438" y="286"/>
                    <a:pt x="449" y="281"/>
                  </a:cubicBezTo>
                  <a:cubicBezTo>
                    <a:pt x="447" y="279"/>
                    <a:pt x="445" y="279"/>
                    <a:pt x="444" y="279"/>
                  </a:cubicBezTo>
                  <a:cubicBezTo>
                    <a:pt x="439" y="279"/>
                    <a:pt x="442" y="286"/>
                    <a:pt x="438" y="286"/>
                  </a:cubicBezTo>
                  <a:cubicBezTo>
                    <a:pt x="432" y="286"/>
                    <a:pt x="432" y="281"/>
                    <a:pt x="432" y="281"/>
                  </a:cubicBezTo>
                  <a:lnTo>
                    <a:pt x="438" y="281"/>
                  </a:lnTo>
                  <a:lnTo>
                    <a:pt x="443" y="275"/>
                  </a:lnTo>
                  <a:cubicBezTo>
                    <a:pt x="442" y="271"/>
                    <a:pt x="440" y="269"/>
                    <a:pt x="437" y="269"/>
                  </a:cubicBezTo>
                  <a:cubicBezTo>
                    <a:pt x="433" y="269"/>
                    <a:pt x="427" y="275"/>
                    <a:pt x="424" y="275"/>
                  </a:cubicBezTo>
                  <a:cubicBezTo>
                    <a:pt x="422" y="275"/>
                    <a:pt x="421" y="274"/>
                    <a:pt x="421" y="269"/>
                  </a:cubicBezTo>
                  <a:cubicBezTo>
                    <a:pt x="426" y="269"/>
                    <a:pt x="426" y="269"/>
                    <a:pt x="432" y="264"/>
                  </a:cubicBezTo>
                  <a:cubicBezTo>
                    <a:pt x="432" y="264"/>
                    <a:pt x="430" y="261"/>
                    <a:pt x="428" y="261"/>
                  </a:cubicBezTo>
                  <a:cubicBezTo>
                    <a:pt x="427" y="261"/>
                    <a:pt x="426" y="262"/>
                    <a:pt x="426" y="264"/>
                  </a:cubicBezTo>
                  <a:cubicBezTo>
                    <a:pt x="426" y="264"/>
                    <a:pt x="421" y="258"/>
                    <a:pt x="421" y="258"/>
                  </a:cubicBezTo>
                  <a:lnTo>
                    <a:pt x="410" y="258"/>
                  </a:lnTo>
                  <a:cubicBezTo>
                    <a:pt x="404" y="253"/>
                    <a:pt x="404" y="247"/>
                    <a:pt x="410" y="241"/>
                  </a:cubicBezTo>
                  <a:cubicBezTo>
                    <a:pt x="393" y="241"/>
                    <a:pt x="398" y="225"/>
                    <a:pt x="382" y="219"/>
                  </a:cubicBezTo>
                  <a:lnTo>
                    <a:pt x="382" y="225"/>
                  </a:lnTo>
                  <a:cubicBezTo>
                    <a:pt x="381" y="222"/>
                    <a:pt x="380" y="221"/>
                    <a:pt x="379" y="221"/>
                  </a:cubicBezTo>
                  <a:cubicBezTo>
                    <a:pt x="376" y="221"/>
                    <a:pt x="375" y="231"/>
                    <a:pt x="372" y="231"/>
                  </a:cubicBezTo>
                  <a:cubicBezTo>
                    <a:pt x="372" y="231"/>
                    <a:pt x="371" y="231"/>
                    <a:pt x="370" y="230"/>
                  </a:cubicBezTo>
                  <a:cubicBezTo>
                    <a:pt x="382" y="219"/>
                    <a:pt x="370" y="219"/>
                    <a:pt x="376" y="213"/>
                  </a:cubicBezTo>
                  <a:cubicBezTo>
                    <a:pt x="370" y="202"/>
                    <a:pt x="354" y="202"/>
                    <a:pt x="354" y="191"/>
                  </a:cubicBezTo>
                  <a:cubicBezTo>
                    <a:pt x="354" y="191"/>
                    <a:pt x="356" y="188"/>
                    <a:pt x="358" y="188"/>
                  </a:cubicBezTo>
                  <a:cubicBezTo>
                    <a:pt x="358" y="188"/>
                    <a:pt x="358" y="188"/>
                    <a:pt x="358" y="188"/>
                  </a:cubicBezTo>
                  <a:lnTo>
                    <a:pt x="358" y="188"/>
                  </a:lnTo>
                  <a:cubicBezTo>
                    <a:pt x="353" y="180"/>
                    <a:pt x="348" y="179"/>
                    <a:pt x="342" y="174"/>
                  </a:cubicBezTo>
                  <a:lnTo>
                    <a:pt x="348" y="174"/>
                  </a:lnTo>
                  <a:cubicBezTo>
                    <a:pt x="342" y="157"/>
                    <a:pt x="331" y="157"/>
                    <a:pt x="320" y="152"/>
                  </a:cubicBezTo>
                  <a:cubicBezTo>
                    <a:pt x="320" y="152"/>
                    <a:pt x="326" y="146"/>
                    <a:pt x="326" y="146"/>
                  </a:cubicBezTo>
                  <a:cubicBezTo>
                    <a:pt x="326" y="142"/>
                    <a:pt x="323" y="138"/>
                    <a:pt x="317" y="138"/>
                  </a:cubicBezTo>
                  <a:cubicBezTo>
                    <a:pt x="315" y="138"/>
                    <a:pt x="312" y="139"/>
                    <a:pt x="309" y="141"/>
                  </a:cubicBezTo>
                  <a:cubicBezTo>
                    <a:pt x="309" y="124"/>
                    <a:pt x="303" y="135"/>
                    <a:pt x="303" y="124"/>
                  </a:cubicBezTo>
                  <a:cubicBezTo>
                    <a:pt x="303" y="118"/>
                    <a:pt x="303" y="113"/>
                    <a:pt x="298" y="113"/>
                  </a:cubicBezTo>
                  <a:cubicBezTo>
                    <a:pt x="295" y="111"/>
                    <a:pt x="293" y="111"/>
                    <a:pt x="290" y="111"/>
                  </a:cubicBezTo>
                  <a:cubicBezTo>
                    <a:pt x="286" y="111"/>
                    <a:pt x="282" y="112"/>
                    <a:pt x="278" y="112"/>
                  </a:cubicBezTo>
                  <a:cubicBezTo>
                    <a:pt x="275" y="112"/>
                    <a:pt x="272" y="111"/>
                    <a:pt x="270" y="107"/>
                  </a:cubicBezTo>
                  <a:cubicBezTo>
                    <a:pt x="274" y="103"/>
                    <a:pt x="276" y="102"/>
                    <a:pt x="277" y="102"/>
                  </a:cubicBezTo>
                  <a:cubicBezTo>
                    <a:pt x="278" y="102"/>
                    <a:pt x="279" y="103"/>
                    <a:pt x="281" y="103"/>
                  </a:cubicBezTo>
                  <a:cubicBezTo>
                    <a:pt x="282" y="103"/>
                    <a:pt x="284" y="103"/>
                    <a:pt x="286" y="101"/>
                  </a:cubicBezTo>
                  <a:cubicBezTo>
                    <a:pt x="281" y="101"/>
                    <a:pt x="281" y="101"/>
                    <a:pt x="281" y="96"/>
                  </a:cubicBezTo>
                  <a:cubicBezTo>
                    <a:pt x="286" y="96"/>
                    <a:pt x="281" y="96"/>
                    <a:pt x="286" y="90"/>
                  </a:cubicBezTo>
                  <a:cubicBezTo>
                    <a:pt x="286" y="89"/>
                    <a:pt x="286" y="89"/>
                    <a:pt x="285" y="89"/>
                  </a:cubicBezTo>
                  <a:cubicBezTo>
                    <a:pt x="280" y="89"/>
                    <a:pt x="270" y="96"/>
                    <a:pt x="270" y="96"/>
                  </a:cubicBezTo>
                  <a:cubicBezTo>
                    <a:pt x="270" y="96"/>
                    <a:pt x="264" y="96"/>
                    <a:pt x="270" y="101"/>
                  </a:cubicBezTo>
                  <a:cubicBezTo>
                    <a:pt x="268" y="102"/>
                    <a:pt x="267" y="103"/>
                    <a:pt x="266" y="103"/>
                  </a:cubicBezTo>
                  <a:cubicBezTo>
                    <a:pt x="258" y="103"/>
                    <a:pt x="258" y="90"/>
                    <a:pt x="253" y="90"/>
                  </a:cubicBezTo>
                  <a:lnTo>
                    <a:pt x="253" y="90"/>
                  </a:lnTo>
                  <a:cubicBezTo>
                    <a:pt x="253" y="90"/>
                    <a:pt x="258" y="101"/>
                    <a:pt x="247" y="101"/>
                  </a:cubicBezTo>
                  <a:cubicBezTo>
                    <a:pt x="247" y="100"/>
                    <a:pt x="247" y="100"/>
                    <a:pt x="246" y="100"/>
                  </a:cubicBezTo>
                  <a:cubicBezTo>
                    <a:pt x="243" y="100"/>
                    <a:pt x="234" y="107"/>
                    <a:pt x="225" y="107"/>
                  </a:cubicBezTo>
                  <a:cubicBezTo>
                    <a:pt x="225" y="96"/>
                    <a:pt x="236" y="101"/>
                    <a:pt x="247" y="90"/>
                  </a:cubicBezTo>
                  <a:cubicBezTo>
                    <a:pt x="247" y="85"/>
                    <a:pt x="253" y="79"/>
                    <a:pt x="258" y="79"/>
                  </a:cubicBezTo>
                  <a:cubicBezTo>
                    <a:pt x="253" y="73"/>
                    <a:pt x="242" y="73"/>
                    <a:pt x="236" y="73"/>
                  </a:cubicBezTo>
                  <a:lnTo>
                    <a:pt x="242" y="68"/>
                  </a:lnTo>
                  <a:cubicBezTo>
                    <a:pt x="236" y="68"/>
                    <a:pt x="219" y="68"/>
                    <a:pt x="219" y="62"/>
                  </a:cubicBezTo>
                  <a:lnTo>
                    <a:pt x="219" y="68"/>
                  </a:lnTo>
                  <a:cubicBezTo>
                    <a:pt x="216" y="68"/>
                    <a:pt x="214" y="65"/>
                    <a:pt x="212" y="65"/>
                  </a:cubicBezTo>
                  <a:cubicBezTo>
                    <a:pt x="211" y="65"/>
                    <a:pt x="210" y="66"/>
                    <a:pt x="208" y="68"/>
                  </a:cubicBezTo>
                  <a:cubicBezTo>
                    <a:pt x="214" y="62"/>
                    <a:pt x="214" y="57"/>
                    <a:pt x="214" y="51"/>
                  </a:cubicBezTo>
                  <a:lnTo>
                    <a:pt x="214" y="51"/>
                  </a:lnTo>
                  <a:cubicBezTo>
                    <a:pt x="210" y="55"/>
                    <a:pt x="206" y="56"/>
                    <a:pt x="203" y="56"/>
                  </a:cubicBezTo>
                  <a:cubicBezTo>
                    <a:pt x="199" y="56"/>
                    <a:pt x="195" y="55"/>
                    <a:pt x="190" y="55"/>
                  </a:cubicBezTo>
                  <a:cubicBezTo>
                    <a:pt x="187" y="55"/>
                    <a:pt x="184" y="55"/>
                    <a:pt x="180" y="57"/>
                  </a:cubicBezTo>
                  <a:cubicBezTo>
                    <a:pt x="186" y="51"/>
                    <a:pt x="191" y="51"/>
                    <a:pt x="191" y="45"/>
                  </a:cubicBezTo>
                  <a:cubicBezTo>
                    <a:pt x="195" y="49"/>
                    <a:pt x="194" y="53"/>
                    <a:pt x="196" y="53"/>
                  </a:cubicBezTo>
                  <a:cubicBezTo>
                    <a:pt x="197" y="53"/>
                    <a:pt x="199" y="53"/>
                    <a:pt x="202" y="51"/>
                  </a:cubicBezTo>
                  <a:cubicBezTo>
                    <a:pt x="197" y="51"/>
                    <a:pt x="197" y="45"/>
                    <a:pt x="202" y="40"/>
                  </a:cubicBezTo>
                  <a:lnTo>
                    <a:pt x="202" y="40"/>
                  </a:lnTo>
                  <a:cubicBezTo>
                    <a:pt x="191" y="45"/>
                    <a:pt x="180" y="40"/>
                    <a:pt x="174" y="51"/>
                  </a:cubicBezTo>
                  <a:cubicBezTo>
                    <a:pt x="174" y="40"/>
                    <a:pt x="174" y="40"/>
                    <a:pt x="180" y="34"/>
                  </a:cubicBezTo>
                  <a:cubicBezTo>
                    <a:pt x="179" y="34"/>
                    <a:pt x="178" y="33"/>
                    <a:pt x="177" y="33"/>
                  </a:cubicBezTo>
                  <a:cubicBezTo>
                    <a:pt x="170" y="33"/>
                    <a:pt x="168" y="48"/>
                    <a:pt x="162" y="48"/>
                  </a:cubicBezTo>
                  <a:cubicBezTo>
                    <a:pt x="161" y="48"/>
                    <a:pt x="160" y="47"/>
                    <a:pt x="158" y="45"/>
                  </a:cubicBezTo>
                  <a:cubicBezTo>
                    <a:pt x="158" y="34"/>
                    <a:pt x="169" y="40"/>
                    <a:pt x="163" y="34"/>
                  </a:cubicBezTo>
                  <a:lnTo>
                    <a:pt x="169" y="34"/>
                  </a:lnTo>
                  <a:cubicBezTo>
                    <a:pt x="172" y="28"/>
                    <a:pt x="172" y="26"/>
                    <a:pt x="171" y="26"/>
                  </a:cubicBezTo>
                  <a:lnTo>
                    <a:pt x="171" y="26"/>
                  </a:lnTo>
                  <a:cubicBezTo>
                    <a:pt x="168" y="26"/>
                    <a:pt x="154" y="40"/>
                    <a:pt x="148" y="40"/>
                  </a:cubicBezTo>
                  <a:cubicBezTo>
                    <a:pt x="147" y="40"/>
                    <a:pt x="147" y="40"/>
                    <a:pt x="146" y="40"/>
                  </a:cubicBezTo>
                  <a:cubicBezTo>
                    <a:pt x="158" y="29"/>
                    <a:pt x="158" y="34"/>
                    <a:pt x="158" y="23"/>
                  </a:cubicBezTo>
                  <a:lnTo>
                    <a:pt x="158" y="23"/>
                  </a:lnTo>
                  <a:cubicBezTo>
                    <a:pt x="154" y="23"/>
                    <a:pt x="145" y="28"/>
                    <a:pt x="140" y="28"/>
                  </a:cubicBezTo>
                  <a:cubicBezTo>
                    <a:pt x="137" y="28"/>
                    <a:pt x="135" y="27"/>
                    <a:pt x="135" y="23"/>
                  </a:cubicBezTo>
                  <a:lnTo>
                    <a:pt x="141" y="23"/>
                  </a:lnTo>
                  <a:cubicBezTo>
                    <a:pt x="135" y="23"/>
                    <a:pt x="130" y="12"/>
                    <a:pt x="130" y="12"/>
                  </a:cubicBezTo>
                  <a:cubicBezTo>
                    <a:pt x="130" y="6"/>
                    <a:pt x="128" y="6"/>
                    <a:pt x="127" y="6"/>
                  </a:cubicBezTo>
                  <a:cubicBezTo>
                    <a:pt x="125" y="6"/>
                    <a:pt x="124" y="6"/>
                    <a:pt x="124" y="1"/>
                  </a:cubicBezTo>
                  <a:close/>
                  <a:moveTo>
                    <a:pt x="1008" y="899"/>
                  </a:moveTo>
                  <a:cubicBezTo>
                    <a:pt x="1007" y="900"/>
                    <a:pt x="1006" y="901"/>
                    <a:pt x="1005" y="902"/>
                  </a:cubicBezTo>
                  <a:lnTo>
                    <a:pt x="1005" y="902"/>
                  </a:lnTo>
                  <a:cubicBezTo>
                    <a:pt x="1007" y="901"/>
                    <a:pt x="1008" y="901"/>
                    <a:pt x="1008" y="899"/>
                  </a:cubicBezTo>
                  <a:close/>
                  <a:moveTo>
                    <a:pt x="1005" y="902"/>
                  </a:moveTo>
                  <a:cubicBezTo>
                    <a:pt x="1003" y="902"/>
                    <a:pt x="1000" y="902"/>
                    <a:pt x="998" y="902"/>
                  </a:cubicBezTo>
                  <a:cubicBezTo>
                    <a:pt x="999" y="903"/>
                    <a:pt x="999" y="903"/>
                    <a:pt x="1001" y="903"/>
                  </a:cubicBezTo>
                  <a:cubicBezTo>
                    <a:pt x="1002" y="903"/>
                    <a:pt x="1004" y="903"/>
                    <a:pt x="1005" y="902"/>
                  </a:cubicBezTo>
                  <a:close/>
                  <a:moveTo>
                    <a:pt x="981" y="846"/>
                  </a:moveTo>
                  <a:lnTo>
                    <a:pt x="981" y="846"/>
                  </a:lnTo>
                  <a:cubicBezTo>
                    <a:pt x="975" y="857"/>
                    <a:pt x="959" y="846"/>
                    <a:pt x="959" y="863"/>
                  </a:cubicBezTo>
                  <a:lnTo>
                    <a:pt x="953" y="863"/>
                  </a:lnTo>
                  <a:cubicBezTo>
                    <a:pt x="959" y="863"/>
                    <a:pt x="959" y="863"/>
                    <a:pt x="964" y="869"/>
                  </a:cubicBezTo>
                  <a:lnTo>
                    <a:pt x="964" y="863"/>
                  </a:lnTo>
                  <a:cubicBezTo>
                    <a:pt x="966" y="862"/>
                    <a:pt x="967" y="862"/>
                    <a:pt x="968" y="862"/>
                  </a:cubicBezTo>
                  <a:lnTo>
                    <a:pt x="968" y="862"/>
                  </a:lnTo>
                  <a:cubicBezTo>
                    <a:pt x="972" y="862"/>
                    <a:pt x="965" y="874"/>
                    <a:pt x="970" y="874"/>
                  </a:cubicBezTo>
                  <a:cubicBezTo>
                    <a:pt x="964" y="874"/>
                    <a:pt x="964" y="874"/>
                    <a:pt x="959" y="880"/>
                  </a:cubicBezTo>
                  <a:cubicBezTo>
                    <a:pt x="964" y="874"/>
                    <a:pt x="970" y="874"/>
                    <a:pt x="975" y="874"/>
                  </a:cubicBezTo>
                  <a:lnTo>
                    <a:pt x="970" y="885"/>
                  </a:lnTo>
                  <a:cubicBezTo>
                    <a:pt x="973" y="885"/>
                    <a:pt x="975" y="888"/>
                    <a:pt x="977" y="888"/>
                  </a:cubicBezTo>
                  <a:cubicBezTo>
                    <a:pt x="978" y="888"/>
                    <a:pt x="979" y="887"/>
                    <a:pt x="981" y="885"/>
                  </a:cubicBezTo>
                  <a:lnTo>
                    <a:pt x="981" y="885"/>
                  </a:lnTo>
                  <a:cubicBezTo>
                    <a:pt x="981" y="891"/>
                    <a:pt x="978" y="892"/>
                    <a:pt x="975" y="892"/>
                  </a:cubicBezTo>
                  <a:cubicBezTo>
                    <a:pt x="971" y="892"/>
                    <a:pt x="967" y="891"/>
                    <a:pt x="964" y="891"/>
                  </a:cubicBezTo>
                  <a:lnTo>
                    <a:pt x="964" y="891"/>
                  </a:lnTo>
                  <a:cubicBezTo>
                    <a:pt x="966" y="894"/>
                    <a:pt x="968" y="895"/>
                    <a:pt x="970" y="895"/>
                  </a:cubicBezTo>
                  <a:cubicBezTo>
                    <a:pt x="972" y="895"/>
                    <a:pt x="974" y="894"/>
                    <a:pt x="976" y="894"/>
                  </a:cubicBezTo>
                  <a:lnTo>
                    <a:pt x="976" y="894"/>
                  </a:lnTo>
                  <a:cubicBezTo>
                    <a:pt x="977" y="894"/>
                    <a:pt x="978" y="896"/>
                    <a:pt x="975" y="902"/>
                  </a:cubicBezTo>
                  <a:lnTo>
                    <a:pt x="970" y="902"/>
                  </a:lnTo>
                  <a:cubicBezTo>
                    <a:pt x="970" y="908"/>
                    <a:pt x="975" y="908"/>
                    <a:pt x="975" y="908"/>
                  </a:cubicBezTo>
                  <a:cubicBezTo>
                    <a:pt x="981" y="902"/>
                    <a:pt x="984" y="902"/>
                    <a:pt x="987" y="902"/>
                  </a:cubicBezTo>
                  <a:cubicBezTo>
                    <a:pt x="989" y="902"/>
                    <a:pt x="992" y="902"/>
                    <a:pt x="998" y="897"/>
                  </a:cubicBezTo>
                  <a:lnTo>
                    <a:pt x="998" y="891"/>
                  </a:lnTo>
                  <a:cubicBezTo>
                    <a:pt x="1003" y="891"/>
                    <a:pt x="1015" y="891"/>
                    <a:pt x="1009" y="897"/>
                  </a:cubicBezTo>
                  <a:cubicBezTo>
                    <a:pt x="1009" y="898"/>
                    <a:pt x="1009" y="899"/>
                    <a:pt x="1008" y="899"/>
                  </a:cubicBezTo>
                  <a:lnTo>
                    <a:pt x="1008" y="899"/>
                  </a:lnTo>
                  <a:cubicBezTo>
                    <a:pt x="1011" y="897"/>
                    <a:pt x="1013" y="895"/>
                    <a:pt x="1014" y="895"/>
                  </a:cubicBezTo>
                  <a:cubicBezTo>
                    <a:pt x="1014" y="895"/>
                    <a:pt x="1015" y="896"/>
                    <a:pt x="1015" y="897"/>
                  </a:cubicBezTo>
                  <a:cubicBezTo>
                    <a:pt x="1015" y="897"/>
                    <a:pt x="1020" y="891"/>
                    <a:pt x="1026" y="891"/>
                  </a:cubicBezTo>
                  <a:cubicBezTo>
                    <a:pt x="1022" y="887"/>
                    <a:pt x="1021" y="883"/>
                    <a:pt x="1018" y="883"/>
                  </a:cubicBezTo>
                  <a:cubicBezTo>
                    <a:pt x="1017" y="883"/>
                    <a:pt x="1016" y="884"/>
                    <a:pt x="1015" y="885"/>
                  </a:cubicBezTo>
                  <a:cubicBezTo>
                    <a:pt x="1015" y="891"/>
                    <a:pt x="1009" y="891"/>
                    <a:pt x="1009" y="891"/>
                  </a:cubicBezTo>
                  <a:cubicBezTo>
                    <a:pt x="1003" y="885"/>
                    <a:pt x="1009" y="885"/>
                    <a:pt x="1015" y="880"/>
                  </a:cubicBezTo>
                  <a:cubicBezTo>
                    <a:pt x="1014" y="879"/>
                    <a:pt x="1013" y="879"/>
                    <a:pt x="1012" y="879"/>
                  </a:cubicBezTo>
                  <a:cubicBezTo>
                    <a:pt x="1008" y="879"/>
                    <a:pt x="1004" y="887"/>
                    <a:pt x="1000" y="887"/>
                  </a:cubicBezTo>
                  <a:cubicBezTo>
                    <a:pt x="999" y="887"/>
                    <a:pt x="999" y="886"/>
                    <a:pt x="998" y="885"/>
                  </a:cubicBezTo>
                  <a:cubicBezTo>
                    <a:pt x="994" y="885"/>
                    <a:pt x="993" y="883"/>
                    <a:pt x="989" y="883"/>
                  </a:cubicBezTo>
                  <a:cubicBezTo>
                    <a:pt x="987" y="883"/>
                    <a:pt x="985" y="884"/>
                    <a:pt x="981" y="885"/>
                  </a:cubicBezTo>
                  <a:cubicBezTo>
                    <a:pt x="984" y="883"/>
                    <a:pt x="982" y="883"/>
                    <a:pt x="980" y="883"/>
                  </a:cubicBezTo>
                  <a:cubicBezTo>
                    <a:pt x="978" y="883"/>
                    <a:pt x="975" y="883"/>
                    <a:pt x="975" y="880"/>
                  </a:cubicBezTo>
                  <a:cubicBezTo>
                    <a:pt x="980" y="875"/>
                    <a:pt x="983" y="873"/>
                    <a:pt x="984" y="873"/>
                  </a:cubicBezTo>
                  <a:cubicBezTo>
                    <a:pt x="987" y="873"/>
                    <a:pt x="985" y="881"/>
                    <a:pt x="989" y="881"/>
                  </a:cubicBezTo>
                  <a:cubicBezTo>
                    <a:pt x="990" y="881"/>
                    <a:pt x="991" y="881"/>
                    <a:pt x="992" y="880"/>
                  </a:cubicBezTo>
                  <a:cubicBezTo>
                    <a:pt x="998" y="874"/>
                    <a:pt x="1003" y="874"/>
                    <a:pt x="1009" y="874"/>
                  </a:cubicBezTo>
                  <a:lnTo>
                    <a:pt x="992" y="874"/>
                  </a:lnTo>
                  <a:cubicBezTo>
                    <a:pt x="997" y="870"/>
                    <a:pt x="998" y="862"/>
                    <a:pt x="995" y="862"/>
                  </a:cubicBezTo>
                  <a:lnTo>
                    <a:pt x="995" y="862"/>
                  </a:lnTo>
                  <a:cubicBezTo>
                    <a:pt x="994" y="862"/>
                    <a:pt x="993" y="862"/>
                    <a:pt x="992" y="863"/>
                  </a:cubicBezTo>
                  <a:cubicBezTo>
                    <a:pt x="988" y="863"/>
                    <a:pt x="985" y="866"/>
                    <a:pt x="983" y="866"/>
                  </a:cubicBezTo>
                  <a:cubicBezTo>
                    <a:pt x="982" y="866"/>
                    <a:pt x="981" y="865"/>
                    <a:pt x="981" y="863"/>
                  </a:cubicBezTo>
                  <a:cubicBezTo>
                    <a:pt x="981" y="857"/>
                    <a:pt x="987" y="857"/>
                    <a:pt x="987" y="852"/>
                  </a:cubicBezTo>
                  <a:lnTo>
                    <a:pt x="987" y="852"/>
                  </a:lnTo>
                  <a:cubicBezTo>
                    <a:pt x="984" y="853"/>
                    <a:pt x="983" y="853"/>
                    <a:pt x="982" y="853"/>
                  </a:cubicBezTo>
                  <a:cubicBezTo>
                    <a:pt x="977" y="853"/>
                    <a:pt x="981" y="846"/>
                    <a:pt x="981" y="8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0" name="Google Shape;1110;p51"/>
          <p:cNvSpPr/>
          <p:nvPr/>
        </p:nvSpPr>
        <p:spPr>
          <a:xfrm>
            <a:off x="250770" y="194222"/>
            <a:ext cx="106205" cy="170337"/>
          </a:xfrm>
          <a:custGeom>
            <a:avLst/>
            <a:gdLst/>
            <a:ahLst/>
            <a:cxnLst/>
            <a:rect l="l" t="t" r="r" b="b"/>
            <a:pathLst>
              <a:path w="881" h="1413" extrusionOk="0">
                <a:moveTo>
                  <a:pt x="841" y="152"/>
                </a:moveTo>
                <a:lnTo>
                  <a:pt x="841" y="152"/>
                </a:lnTo>
                <a:cubicBezTo>
                  <a:pt x="840" y="152"/>
                  <a:pt x="839" y="152"/>
                  <a:pt x="839" y="153"/>
                </a:cubicBezTo>
                <a:lnTo>
                  <a:pt x="839" y="153"/>
                </a:lnTo>
                <a:cubicBezTo>
                  <a:pt x="839" y="153"/>
                  <a:pt x="840" y="152"/>
                  <a:pt x="841" y="152"/>
                </a:cubicBezTo>
                <a:close/>
                <a:moveTo>
                  <a:pt x="678" y="253"/>
                </a:moveTo>
                <a:lnTo>
                  <a:pt x="678" y="258"/>
                </a:lnTo>
                <a:cubicBezTo>
                  <a:pt x="682" y="260"/>
                  <a:pt x="683" y="261"/>
                  <a:pt x="683" y="261"/>
                </a:cubicBezTo>
                <a:cubicBezTo>
                  <a:pt x="684" y="261"/>
                  <a:pt x="678" y="257"/>
                  <a:pt x="678" y="253"/>
                </a:cubicBezTo>
                <a:close/>
                <a:moveTo>
                  <a:pt x="438" y="415"/>
                </a:moveTo>
                <a:lnTo>
                  <a:pt x="435" y="421"/>
                </a:lnTo>
                <a:cubicBezTo>
                  <a:pt x="436" y="419"/>
                  <a:pt x="438" y="418"/>
                  <a:pt x="438" y="415"/>
                </a:cubicBezTo>
                <a:close/>
                <a:moveTo>
                  <a:pt x="435" y="421"/>
                </a:moveTo>
                <a:lnTo>
                  <a:pt x="435" y="421"/>
                </a:lnTo>
                <a:cubicBezTo>
                  <a:pt x="433" y="422"/>
                  <a:pt x="432" y="424"/>
                  <a:pt x="432" y="426"/>
                </a:cubicBezTo>
                <a:lnTo>
                  <a:pt x="435" y="421"/>
                </a:lnTo>
                <a:close/>
                <a:moveTo>
                  <a:pt x="124" y="561"/>
                </a:moveTo>
                <a:lnTo>
                  <a:pt x="124" y="561"/>
                </a:lnTo>
                <a:cubicBezTo>
                  <a:pt x="124" y="562"/>
                  <a:pt x="124" y="563"/>
                  <a:pt x="125" y="564"/>
                </a:cubicBezTo>
                <a:lnTo>
                  <a:pt x="125" y="564"/>
                </a:lnTo>
                <a:cubicBezTo>
                  <a:pt x="125" y="563"/>
                  <a:pt x="124" y="562"/>
                  <a:pt x="124" y="561"/>
                </a:cubicBezTo>
                <a:close/>
                <a:moveTo>
                  <a:pt x="634" y="639"/>
                </a:moveTo>
                <a:cubicBezTo>
                  <a:pt x="634" y="640"/>
                  <a:pt x="634" y="641"/>
                  <a:pt x="634" y="641"/>
                </a:cubicBezTo>
                <a:lnTo>
                  <a:pt x="634" y="641"/>
                </a:lnTo>
                <a:cubicBezTo>
                  <a:pt x="634" y="640"/>
                  <a:pt x="634" y="640"/>
                  <a:pt x="634" y="639"/>
                </a:cubicBezTo>
                <a:close/>
                <a:moveTo>
                  <a:pt x="613" y="847"/>
                </a:moveTo>
                <a:cubicBezTo>
                  <a:pt x="611" y="847"/>
                  <a:pt x="611" y="848"/>
                  <a:pt x="611" y="852"/>
                </a:cubicBezTo>
                <a:cubicBezTo>
                  <a:pt x="611" y="850"/>
                  <a:pt x="612" y="848"/>
                  <a:pt x="613" y="847"/>
                </a:cubicBezTo>
                <a:close/>
                <a:moveTo>
                  <a:pt x="611" y="796"/>
                </a:moveTo>
                <a:cubicBezTo>
                  <a:pt x="606" y="807"/>
                  <a:pt x="600" y="813"/>
                  <a:pt x="600" y="824"/>
                </a:cubicBezTo>
                <a:lnTo>
                  <a:pt x="617" y="830"/>
                </a:lnTo>
                <a:cubicBezTo>
                  <a:pt x="617" y="835"/>
                  <a:pt x="622" y="841"/>
                  <a:pt x="622" y="841"/>
                </a:cubicBezTo>
                <a:cubicBezTo>
                  <a:pt x="619" y="841"/>
                  <a:pt x="615" y="843"/>
                  <a:pt x="613" y="847"/>
                </a:cubicBezTo>
                <a:lnTo>
                  <a:pt x="613" y="847"/>
                </a:lnTo>
                <a:cubicBezTo>
                  <a:pt x="614" y="846"/>
                  <a:pt x="615" y="846"/>
                  <a:pt x="617" y="846"/>
                </a:cubicBezTo>
                <a:cubicBezTo>
                  <a:pt x="617" y="858"/>
                  <a:pt x="622" y="863"/>
                  <a:pt x="622" y="874"/>
                </a:cubicBezTo>
                <a:cubicBezTo>
                  <a:pt x="628" y="863"/>
                  <a:pt x="634" y="863"/>
                  <a:pt x="639" y="852"/>
                </a:cubicBezTo>
                <a:lnTo>
                  <a:pt x="639" y="852"/>
                </a:lnTo>
                <a:cubicBezTo>
                  <a:pt x="638" y="855"/>
                  <a:pt x="637" y="856"/>
                  <a:pt x="636" y="856"/>
                </a:cubicBezTo>
                <a:cubicBezTo>
                  <a:pt x="634" y="856"/>
                  <a:pt x="633" y="851"/>
                  <a:pt x="630" y="851"/>
                </a:cubicBezTo>
                <a:cubicBezTo>
                  <a:pt x="630" y="851"/>
                  <a:pt x="629" y="851"/>
                  <a:pt x="628" y="852"/>
                </a:cubicBezTo>
                <a:cubicBezTo>
                  <a:pt x="622" y="846"/>
                  <a:pt x="645" y="824"/>
                  <a:pt x="617" y="824"/>
                </a:cubicBezTo>
                <a:cubicBezTo>
                  <a:pt x="617" y="818"/>
                  <a:pt x="611" y="807"/>
                  <a:pt x="611" y="796"/>
                </a:cubicBezTo>
                <a:close/>
                <a:moveTo>
                  <a:pt x="695" y="964"/>
                </a:moveTo>
                <a:cubicBezTo>
                  <a:pt x="695" y="964"/>
                  <a:pt x="695" y="964"/>
                  <a:pt x="695" y="964"/>
                </a:cubicBezTo>
                <a:cubicBezTo>
                  <a:pt x="697" y="964"/>
                  <a:pt x="697" y="964"/>
                  <a:pt x="695" y="964"/>
                </a:cubicBezTo>
                <a:close/>
                <a:moveTo>
                  <a:pt x="806" y="0"/>
                </a:moveTo>
                <a:cubicBezTo>
                  <a:pt x="800" y="0"/>
                  <a:pt x="789" y="23"/>
                  <a:pt x="779" y="23"/>
                </a:cubicBezTo>
                <a:cubicBezTo>
                  <a:pt x="779" y="29"/>
                  <a:pt x="785" y="34"/>
                  <a:pt x="768" y="51"/>
                </a:cubicBezTo>
                <a:lnTo>
                  <a:pt x="757" y="57"/>
                </a:lnTo>
                <a:cubicBezTo>
                  <a:pt x="757" y="51"/>
                  <a:pt x="779" y="23"/>
                  <a:pt x="774" y="23"/>
                </a:cubicBezTo>
                <a:lnTo>
                  <a:pt x="774" y="23"/>
                </a:lnTo>
                <a:lnTo>
                  <a:pt x="757" y="40"/>
                </a:lnTo>
                <a:cubicBezTo>
                  <a:pt x="757" y="46"/>
                  <a:pt x="762" y="46"/>
                  <a:pt x="757" y="51"/>
                </a:cubicBezTo>
                <a:cubicBezTo>
                  <a:pt x="751" y="51"/>
                  <a:pt x="734" y="85"/>
                  <a:pt x="729" y="96"/>
                </a:cubicBezTo>
                <a:cubicBezTo>
                  <a:pt x="723" y="102"/>
                  <a:pt x="718" y="102"/>
                  <a:pt x="712" y="102"/>
                </a:cubicBezTo>
                <a:cubicBezTo>
                  <a:pt x="695" y="124"/>
                  <a:pt x="678" y="141"/>
                  <a:pt x="667" y="158"/>
                </a:cubicBezTo>
                <a:cubicBezTo>
                  <a:pt x="673" y="146"/>
                  <a:pt x="662" y="146"/>
                  <a:pt x="656" y="146"/>
                </a:cubicBezTo>
                <a:cubicBezTo>
                  <a:pt x="667" y="135"/>
                  <a:pt x="667" y="124"/>
                  <a:pt x="662" y="118"/>
                </a:cubicBezTo>
                <a:lnTo>
                  <a:pt x="662" y="118"/>
                </a:lnTo>
                <a:cubicBezTo>
                  <a:pt x="656" y="124"/>
                  <a:pt x="650" y="141"/>
                  <a:pt x="656" y="141"/>
                </a:cubicBezTo>
                <a:cubicBezTo>
                  <a:pt x="645" y="146"/>
                  <a:pt x="650" y="152"/>
                  <a:pt x="639" y="158"/>
                </a:cubicBezTo>
                <a:cubicBezTo>
                  <a:pt x="628" y="158"/>
                  <a:pt x="639" y="141"/>
                  <a:pt x="634" y="141"/>
                </a:cubicBezTo>
                <a:lnTo>
                  <a:pt x="634" y="141"/>
                </a:lnTo>
                <a:cubicBezTo>
                  <a:pt x="617" y="152"/>
                  <a:pt x="634" y="158"/>
                  <a:pt x="617" y="163"/>
                </a:cubicBezTo>
                <a:cubicBezTo>
                  <a:pt x="611" y="163"/>
                  <a:pt x="606" y="169"/>
                  <a:pt x="611" y="174"/>
                </a:cubicBezTo>
                <a:cubicBezTo>
                  <a:pt x="609" y="174"/>
                  <a:pt x="608" y="173"/>
                  <a:pt x="606" y="173"/>
                </a:cubicBezTo>
                <a:cubicBezTo>
                  <a:pt x="598" y="173"/>
                  <a:pt x="595" y="181"/>
                  <a:pt x="593" y="181"/>
                </a:cubicBezTo>
                <a:cubicBezTo>
                  <a:pt x="592" y="181"/>
                  <a:pt x="590" y="179"/>
                  <a:pt x="589" y="174"/>
                </a:cubicBezTo>
                <a:cubicBezTo>
                  <a:pt x="583" y="183"/>
                  <a:pt x="585" y="184"/>
                  <a:pt x="587" y="184"/>
                </a:cubicBezTo>
                <a:cubicBezTo>
                  <a:pt x="589" y="184"/>
                  <a:pt x="591" y="184"/>
                  <a:pt x="592" y="184"/>
                </a:cubicBezTo>
                <a:cubicBezTo>
                  <a:pt x="593" y="184"/>
                  <a:pt x="594" y="184"/>
                  <a:pt x="594" y="186"/>
                </a:cubicBezTo>
                <a:cubicBezTo>
                  <a:pt x="594" y="197"/>
                  <a:pt x="583" y="197"/>
                  <a:pt x="578" y="202"/>
                </a:cubicBezTo>
                <a:cubicBezTo>
                  <a:pt x="578" y="197"/>
                  <a:pt x="583" y="191"/>
                  <a:pt x="583" y="191"/>
                </a:cubicBezTo>
                <a:lnTo>
                  <a:pt x="578" y="186"/>
                </a:lnTo>
                <a:cubicBezTo>
                  <a:pt x="555" y="191"/>
                  <a:pt x="578" y="208"/>
                  <a:pt x="561" y="214"/>
                </a:cubicBezTo>
                <a:cubicBezTo>
                  <a:pt x="566" y="202"/>
                  <a:pt x="561" y="208"/>
                  <a:pt x="555" y="197"/>
                </a:cubicBezTo>
                <a:cubicBezTo>
                  <a:pt x="555" y="202"/>
                  <a:pt x="544" y="208"/>
                  <a:pt x="555" y="208"/>
                </a:cubicBezTo>
                <a:cubicBezTo>
                  <a:pt x="550" y="214"/>
                  <a:pt x="544" y="214"/>
                  <a:pt x="538" y="214"/>
                </a:cubicBezTo>
                <a:cubicBezTo>
                  <a:pt x="538" y="225"/>
                  <a:pt x="533" y="230"/>
                  <a:pt x="533" y="236"/>
                </a:cubicBezTo>
                <a:cubicBezTo>
                  <a:pt x="527" y="242"/>
                  <a:pt x="516" y="242"/>
                  <a:pt x="510" y="242"/>
                </a:cubicBezTo>
                <a:cubicBezTo>
                  <a:pt x="499" y="258"/>
                  <a:pt x="477" y="258"/>
                  <a:pt x="466" y="281"/>
                </a:cubicBezTo>
                <a:cubicBezTo>
                  <a:pt x="449" y="286"/>
                  <a:pt x="477" y="286"/>
                  <a:pt x="466" y="292"/>
                </a:cubicBezTo>
                <a:cubicBezTo>
                  <a:pt x="464" y="291"/>
                  <a:pt x="463" y="290"/>
                  <a:pt x="462" y="290"/>
                </a:cubicBezTo>
                <a:cubicBezTo>
                  <a:pt x="459" y="290"/>
                  <a:pt x="455" y="294"/>
                  <a:pt x="450" y="294"/>
                </a:cubicBezTo>
                <a:cubicBezTo>
                  <a:pt x="448" y="294"/>
                  <a:pt x="446" y="293"/>
                  <a:pt x="443" y="292"/>
                </a:cubicBezTo>
                <a:cubicBezTo>
                  <a:pt x="426" y="303"/>
                  <a:pt x="421" y="326"/>
                  <a:pt x="398" y="331"/>
                </a:cubicBezTo>
                <a:cubicBezTo>
                  <a:pt x="398" y="326"/>
                  <a:pt x="398" y="326"/>
                  <a:pt x="398" y="320"/>
                </a:cubicBezTo>
                <a:cubicBezTo>
                  <a:pt x="387" y="326"/>
                  <a:pt x="382" y="337"/>
                  <a:pt x="370" y="342"/>
                </a:cubicBezTo>
                <a:cubicBezTo>
                  <a:pt x="342" y="348"/>
                  <a:pt x="337" y="370"/>
                  <a:pt x="320" y="387"/>
                </a:cubicBezTo>
                <a:cubicBezTo>
                  <a:pt x="320" y="387"/>
                  <a:pt x="320" y="382"/>
                  <a:pt x="320" y="382"/>
                </a:cubicBezTo>
                <a:cubicBezTo>
                  <a:pt x="309" y="387"/>
                  <a:pt x="292" y="393"/>
                  <a:pt x="298" y="410"/>
                </a:cubicBezTo>
                <a:cubicBezTo>
                  <a:pt x="275" y="410"/>
                  <a:pt x="292" y="415"/>
                  <a:pt x="270" y="421"/>
                </a:cubicBezTo>
                <a:cubicBezTo>
                  <a:pt x="270" y="421"/>
                  <a:pt x="270" y="415"/>
                  <a:pt x="270" y="415"/>
                </a:cubicBezTo>
                <a:cubicBezTo>
                  <a:pt x="264" y="415"/>
                  <a:pt x="258" y="421"/>
                  <a:pt x="253" y="426"/>
                </a:cubicBezTo>
                <a:cubicBezTo>
                  <a:pt x="242" y="443"/>
                  <a:pt x="247" y="460"/>
                  <a:pt x="230" y="471"/>
                </a:cubicBezTo>
                <a:cubicBezTo>
                  <a:pt x="219" y="460"/>
                  <a:pt x="236" y="460"/>
                  <a:pt x="230" y="449"/>
                </a:cubicBezTo>
                <a:lnTo>
                  <a:pt x="230" y="449"/>
                </a:lnTo>
                <a:cubicBezTo>
                  <a:pt x="225" y="454"/>
                  <a:pt x="225" y="460"/>
                  <a:pt x="219" y="460"/>
                </a:cubicBezTo>
                <a:cubicBezTo>
                  <a:pt x="219" y="454"/>
                  <a:pt x="219" y="454"/>
                  <a:pt x="214" y="449"/>
                </a:cubicBezTo>
                <a:cubicBezTo>
                  <a:pt x="209" y="449"/>
                  <a:pt x="213" y="472"/>
                  <a:pt x="209" y="472"/>
                </a:cubicBezTo>
                <a:cubicBezTo>
                  <a:pt x="209" y="472"/>
                  <a:pt x="209" y="472"/>
                  <a:pt x="208" y="471"/>
                </a:cubicBezTo>
                <a:lnTo>
                  <a:pt x="208" y="471"/>
                </a:lnTo>
                <a:cubicBezTo>
                  <a:pt x="211" y="474"/>
                  <a:pt x="212" y="475"/>
                  <a:pt x="214" y="475"/>
                </a:cubicBezTo>
                <a:cubicBezTo>
                  <a:pt x="215" y="475"/>
                  <a:pt x="216" y="474"/>
                  <a:pt x="219" y="471"/>
                </a:cubicBezTo>
                <a:lnTo>
                  <a:pt x="219" y="471"/>
                </a:lnTo>
                <a:cubicBezTo>
                  <a:pt x="219" y="482"/>
                  <a:pt x="202" y="488"/>
                  <a:pt x="197" y="499"/>
                </a:cubicBezTo>
                <a:cubicBezTo>
                  <a:pt x="200" y="496"/>
                  <a:pt x="202" y="495"/>
                  <a:pt x="205" y="495"/>
                </a:cubicBezTo>
                <a:cubicBezTo>
                  <a:pt x="208" y="495"/>
                  <a:pt x="211" y="496"/>
                  <a:pt x="214" y="499"/>
                </a:cubicBezTo>
                <a:cubicBezTo>
                  <a:pt x="197" y="505"/>
                  <a:pt x="208" y="522"/>
                  <a:pt x="202" y="533"/>
                </a:cubicBezTo>
                <a:cubicBezTo>
                  <a:pt x="201" y="533"/>
                  <a:pt x="199" y="534"/>
                  <a:pt x="198" y="534"/>
                </a:cubicBezTo>
                <a:cubicBezTo>
                  <a:pt x="189" y="534"/>
                  <a:pt x="201" y="515"/>
                  <a:pt x="191" y="510"/>
                </a:cubicBezTo>
                <a:cubicBezTo>
                  <a:pt x="186" y="505"/>
                  <a:pt x="174" y="505"/>
                  <a:pt x="180" y="499"/>
                </a:cubicBezTo>
                <a:lnTo>
                  <a:pt x="180" y="499"/>
                </a:lnTo>
                <a:cubicBezTo>
                  <a:pt x="169" y="505"/>
                  <a:pt x="169" y="516"/>
                  <a:pt x="163" y="527"/>
                </a:cubicBezTo>
                <a:lnTo>
                  <a:pt x="158" y="522"/>
                </a:lnTo>
                <a:cubicBezTo>
                  <a:pt x="152" y="533"/>
                  <a:pt x="146" y="555"/>
                  <a:pt x="135" y="555"/>
                </a:cubicBezTo>
                <a:lnTo>
                  <a:pt x="141" y="555"/>
                </a:lnTo>
                <a:cubicBezTo>
                  <a:pt x="141" y="561"/>
                  <a:pt x="135" y="561"/>
                  <a:pt x="135" y="572"/>
                </a:cubicBezTo>
                <a:cubicBezTo>
                  <a:pt x="131" y="568"/>
                  <a:pt x="126" y="567"/>
                  <a:pt x="125" y="564"/>
                </a:cubicBezTo>
                <a:lnTo>
                  <a:pt x="125" y="564"/>
                </a:lnTo>
                <a:cubicBezTo>
                  <a:pt x="127" y="579"/>
                  <a:pt x="102" y="595"/>
                  <a:pt x="107" y="611"/>
                </a:cubicBezTo>
                <a:cubicBezTo>
                  <a:pt x="102" y="611"/>
                  <a:pt x="102" y="600"/>
                  <a:pt x="102" y="600"/>
                </a:cubicBezTo>
                <a:cubicBezTo>
                  <a:pt x="107" y="594"/>
                  <a:pt x="113" y="594"/>
                  <a:pt x="113" y="583"/>
                </a:cubicBezTo>
                <a:lnTo>
                  <a:pt x="113" y="583"/>
                </a:lnTo>
                <a:cubicBezTo>
                  <a:pt x="107" y="589"/>
                  <a:pt x="96" y="589"/>
                  <a:pt x="96" y="589"/>
                </a:cubicBezTo>
                <a:cubicBezTo>
                  <a:pt x="96" y="600"/>
                  <a:pt x="85" y="617"/>
                  <a:pt x="90" y="628"/>
                </a:cubicBezTo>
                <a:cubicBezTo>
                  <a:pt x="85" y="628"/>
                  <a:pt x="79" y="628"/>
                  <a:pt x="74" y="622"/>
                </a:cubicBezTo>
                <a:lnTo>
                  <a:pt x="74" y="622"/>
                </a:lnTo>
                <a:cubicBezTo>
                  <a:pt x="62" y="639"/>
                  <a:pt x="102" y="634"/>
                  <a:pt x="79" y="650"/>
                </a:cubicBezTo>
                <a:cubicBezTo>
                  <a:pt x="71" y="650"/>
                  <a:pt x="75" y="641"/>
                  <a:pt x="73" y="641"/>
                </a:cubicBezTo>
                <a:lnTo>
                  <a:pt x="73" y="641"/>
                </a:lnTo>
                <a:cubicBezTo>
                  <a:pt x="72" y="641"/>
                  <a:pt x="71" y="642"/>
                  <a:pt x="68" y="645"/>
                </a:cubicBezTo>
                <a:lnTo>
                  <a:pt x="68" y="639"/>
                </a:lnTo>
                <a:cubicBezTo>
                  <a:pt x="66" y="639"/>
                  <a:pt x="64" y="638"/>
                  <a:pt x="62" y="638"/>
                </a:cubicBezTo>
                <a:cubicBezTo>
                  <a:pt x="51" y="638"/>
                  <a:pt x="72" y="657"/>
                  <a:pt x="62" y="667"/>
                </a:cubicBezTo>
                <a:cubicBezTo>
                  <a:pt x="51" y="656"/>
                  <a:pt x="62" y="650"/>
                  <a:pt x="51" y="650"/>
                </a:cubicBezTo>
                <a:cubicBezTo>
                  <a:pt x="46" y="662"/>
                  <a:pt x="51" y="678"/>
                  <a:pt x="40" y="684"/>
                </a:cubicBezTo>
                <a:cubicBezTo>
                  <a:pt x="34" y="690"/>
                  <a:pt x="18" y="695"/>
                  <a:pt x="18" y="701"/>
                </a:cubicBezTo>
                <a:cubicBezTo>
                  <a:pt x="1" y="706"/>
                  <a:pt x="12" y="706"/>
                  <a:pt x="1" y="712"/>
                </a:cubicBezTo>
                <a:lnTo>
                  <a:pt x="1" y="718"/>
                </a:lnTo>
                <a:cubicBezTo>
                  <a:pt x="6" y="718"/>
                  <a:pt x="23" y="712"/>
                  <a:pt x="23" y="701"/>
                </a:cubicBezTo>
                <a:cubicBezTo>
                  <a:pt x="23" y="712"/>
                  <a:pt x="40" y="706"/>
                  <a:pt x="46" y="718"/>
                </a:cubicBezTo>
                <a:lnTo>
                  <a:pt x="46" y="712"/>
                </a:lnTo>
                <a:cubicBezTo>
                  <a:pt x="74" y="712"/>
                  <a:pt x="90" y="695"/>
                  <a:pt x="113" y="684"/>
                </a:cubicBezTo>
                <a:cubicBezTo>
                  <a:pt x="118" y="662"/>
                  <a:pt x="141" y="667"/>
                  <a:pt x="146" y="650"/>
                </a:cubicBezTo>
                <a:cubicBezTo>
                  <a:pt x="135" y="639"/>
                  <a:pt x="146" y="645"/>
                  <a:pt x="152" y="634"/>
                </a:cubicBezTo>
                <a:cubicBezTo>
                  <a:pt x="152" y="638"/>
                  <a:pt x="158" y="642"/>
                  <a:pt x="163" y="642"/>
                </a:cubicBezTo>
                <a:cubicBezTo>
                  <a:pt x="165" y="642"/>
                  <a:pt x="167" y="641"/>
                  <a:pt x="169" y="639"/>
                </a:cubicBezTo>
                <a:cubicBezTo>
                  <a:pt x="163" y="634"/>
                  <a:pt x="169" y="634"/>
                  <a:pt x="169" y="628"/>
                </a:cubicBezTo>
                <a:cubicBezTo>
                  <a:pt x="170" y="630"/>
                  <a:pt x="173" y="630"/>
                  <a:pt x="176" y="630"/>
                </a:cubicBezTo>
                <a:cubicBezTo>
                  <a:pt x="185" y="630"/>
                  <a:pt x="197" y="625"/>
                  <a:pt x="197" y="617"/>
                </a:cubicBezTo>
                <a:cubicBezTo>
                  <a:pt x="198" y="616"/>
                  <a:pt x="199" y="615"/>
                  <a:pt x="199" y="615"/>
                </a:cubicBezTo>
                <a:lnTo>
                  <a:pt x="199" y="615"/>
                </a:lnTo>
                <a:cubicBezTo>
                  <a:pt x="200" y="615"/>
                  <a:pt x="197" y="622"/>
                  <a:pt x="197" y="622"/>
                </a:cubicBezTo>
                <a:cubicBezTo>
                  <a:pt x="198" y="624"/>
                  <a:pt x="199" y="624"/>
                  <a:pt x="199" y="624"/>
                </a:cubicBezTo>
                <a:cubicBezTo>
                  <a:pt x="201" y="624"/>
                  <a:pt x="198" y="617"/>
                  <a:pt x="202" y="617"/>
                </a:cubicBezTo>
                <a:cubicBezTo>
                  <a:pt x="214" y="611"/>
                  <a:pt x="225" y="606"/>
                  <a:pt x="236" y="600"/>
                </a:cubicBezTo>
                <a:cubicBezTo>
                  <a:pt x="225" y="589"/>
                  <a:pt x="242" y="589"/>
                  <a:pt x="242" y="578"/>
                </a:cubicBezTo>
                <a:cubicBezTo>
                  <a:pt x="243" y="580"/>
                  <a:pt x="245" y="580"/>
                  <a:pt x="247" y="580"/>
                </a:cubicBezTo>
                <a:cubicBezTo>
                  <a:pt x="251" y="580"/>
                  <a:pt x="255" y="578"/>
                  <a:pt x="258" y="578"/>
                </a:cubicBezTo>
                <a:lnTo>
                  <a:pt x="258" y="561"/>
                </a:lnTo>
                <a:cubicBezTo>
                  <a:pt x="258" y="555"/>
                  <a:pt x="261" y="555"/>
                  <a:pt x="265" y="555"/>
                </a:cubicBezTo>
                <a:cubicBezTo>
                  <a:pt x="268" y="555"/>
                  <a:pt x="272" y="555"/>
                  <a:pt x="275" y="550"/>
                </a:cubicBezTo>
                <a:lnTo>
                  <a:pt x="270" y="550"/>
                </a:lnTo>
                <a:cubicBezTo>
                  <a:pt x="270" y="544"/>
                  <a:pt x="292" y="538"/>
                  <a:pt x="303" y="538"/>
                </a:cubicBezTo>
                <a:cubicBezTo>
                  <a:pt x="331" y="477"/>
                  <a:pt x="387" y="482"/>
                  <a:pt x="438" y="438"/>
                </a:cubicBezTo>
                <a:cubicBezTo>
                  <a:pt x="438" y="426"/>
                  <a:pt x="432" y="432"/>
                  <a:pt x="432" y="426"/>
                </a:cubicBezTo>
                <a:cubicBezTo>
                  <a:pt x="426" y="421"/>
                  <a:pt x="432" y="421"/>
                  <a:pt x="426" y="421"/>
                </a:cubicBezTo>
                <a:cubicBezTo>
                  <a:pt x="426" y="426"/>
                  <a:pt x="426" y="426"/>
                  <a:pt x="421" y="432"/>
                </a:cubicBezTo>
                <a:cubicBezTo>
                  <a:pt x="421" y="426"/>
                  <a:pt x="415" y="415"/>
                  <a:pt x="426" y="415"/>
                </a:cubicBezTo>
                <a:cubicBezTo>
                  <a:pt x="432" y="415"/>
                  <a:pt x="426" y="410"/>
                  <a:pt x="432" y="410"/>
                </a:cubicBezTo>
                <a:cubicBezTo>
                  <a:pt x="438" y="407"/>
                  <a:pt x="439" y="405"/>
                  <a:pt x="440" y="405"/>
                </a:cubicBezTo>
                <a:cubicBezTo>
                  <a:pt x="440" y="405"/>
                  <a:pt x="440" y="407"/>
                  <a:pt x="443" y="410"/>
                </a:cubicBezTo>
                <a:lnTo>
                  <a:pt x="460" y="398"/>
                </a:lnTo>
                <a:cubicBezTo>
                  <a:pt x="460" y="388"/>
                  <a:pt x="466" y="386"/>
                  <a:pt x="471" y="386"/>
                </a:cubicBezTo>
                <a:cubicBezTo>
                  <a:pt x="474" y="386"/>
                  <a:pt x="477" y="387"/>
                  <a:pt x="477" y="387"/>
                </a:cubicBezTo>
                <a:cubicBezTo>
                  <a:pt x="482" y="393"/>
                  <a:pt x="471" y="393"/>
                  <a:pt x="471" y="404"/>
                </a:cubicBezTo>
                <a:lnTo>
                  <a:pt x="482" y="404"/>
                </a:lnTo>
                <a:lnTo>
                  <a:pt x="477" y="398"/>
                </a:lnTo>
                <a:lnTo>
                  <a:pt x="488" y="398"/>
                </a:lnTo>
                <a:cubicBezTo>
                  <a:pt x="488" y="393"/>
                  <a:pt x="488" y="393"/>
                  <a:pt x="488" y="393"/>
                </a:cubicBezTo>
                <a:lnTo>
                  <a:pt x="494" y="393"/>
                </a:lnTo>
                <a:lnTo>
                  <a:pt x="494" y="387"/>
                </a:lnTo>
                <a:cubicBezTo>
                  <a:pt x="495" y="388"/>
                  <a:pt x="496" y="389"/>
                  <a:pt x="497" y="389"/>
                </a:cubicBezTo>
                <a:cubicBezTo>
                  <a:pt x="498" y="389"/>
                  <a:pt x="499" y="388"/>
                  <a:pt x="500" y="388"/>
                </a:cubicBezTo>
                <a:cubicBezTo>
                  <a:pt x="501" y="388"/>
                  <a:pt x="503" y="389"/>
                  <a:pt x="505" y="393"/>
                </a:cubicBezTo>
                <a:cubicBezTo>
                  <a:pt x="527" y="382"/>
                  <a:pt x="522" y="365"/>
                  <a:pt x="544" y="359"/>
                </a:cubicBezTo>
                <a:cubicBezTo>
                  <a:pt x="538" y="359"/>
                  <a:pt x="544" y="348"/>
                  <a:pt x="550" y="342"/>
                </a:cubicBezTo>
                <a:cubicBezTo>
                  <a:pt x="550" y="342"/>
                  <a:pt x="555" y="342"/>
                  <a:pt x="555" y="348"/>
                </a:cubicBezTo>
                <a:lnTo>
                  <a:pt x="561" y="337"/>
                </a:lnTo>
                <a:cubicBezTo>
                  <a:pt x="564" y="338"/>
                  <a:pt x="567" y="338"/>
                  <a:pt x="569" y="338"/>
                </a:cubicBezTo>
                <a:cubicBezTo>
                  <a:pt x="578" y="338"/>
                  <a:pt x="581" y="330"/>
                  <a:pt x="594" y="326"/>
                </a:cubicBezTo>
                <a:lnTo>
                  <a:pt x="594" y="331"/>
                </a:lnTo>
                <a:cubicBezTo>
                  <a:pt x="594" y="320"/>
                  <a:pt x="600" y="314"/>
                  <a:pt x="606" y="309"/>
                </a:cubicBezTo>
                <a:lnTo>
                  <a:pt x="611" y="320"/>
                </a:lnTo>
                <a:cubicBezTo>
                  <a:pt x="622" y="314"/>
                  <a:pt x="606" y="298"/>
                  <a:pt x="617" y="298"/>
                </a:cubicBezTo>
                <a:cubicBezTo>
                  <a:pt x="611" y="292"/>
                  <a:pt x="606" y="292"/>
                  <a:pt x="600" y="286"/>
                </a:cubicBezTo>
                <a:lnTo>
                  <a:pt x="600" y="286"/>
                </a:lnTo>
                <a:cubicBezTo>
                  <a:pt x="602" y="288"/>
                  <a:pt x="604" y="289"/>
                  <a:pt x="606" y="289"/>
                </a:cubicBezTo>
                <a:cubicBezTo>
                  <a:pt x="611" y="289"/>
                  <a:pt x="615" y="285"/>
                  <a:pt x="611" y="281"/>
                </a:cubicBezTo>
                <a:cubicBezTo>
                  <a:pt x="614" y="275"/>
                  <a:pt x="615" y="274"/>
                  <a:pt x="616" y="274"/>
                </a:cubicBezTo>
                <a:cubicBezTo>
                  <a:pt x="617" y="274"/>
                  <a:pt x="617" y="275"/>
                  <a:pt x="617" y="275"/>
                </a:cubicBezTo>
                <a:lnTo>
                  <a:pt x="622" y="270"/>
                </a:lnTo>
                <a:cubicBezTo>
                  <a:pt x="624" y="269"/>
                  <a:pt x="624" y="268"/>
                  <a:pt x="625" y="268"/>
                </a:cubicBezTo>
                <a:cubicBezTo>
                  <a:pt x="628" y="268"/>
                  <a:pt x="628" y="276"/>
                  <a:pt x="628" y="281"/>
                </a:cubicBezTo>
                <a:cubicBezTo>
                  <a:pt x="628" y="270"/>
                  <a:pt x="639" y="270"/>
                  <a:pt x="650" y="270"/>
                </a:cubicBezTo>
                <a:lnTo>
                  <a:pt x="656" y="270"/>
                </a:lnTo>
                <a:cubicBezTo>
                  <a:pt x="662" y="258"/>
                  <a:pt x="667" y="253"/>
                  <a:pt x="678" y="247"/>
                </a:cubicBezTo>
                <a:lnTo>
                  <a:pt x="678" y="253"/>
                </a:lnTo>
                <a:cubicBezTo>
                  <a:pt x="680" y="251"/>
                  <a:pt x="681" y="250"/>
                  <a:pt x="682" y="250"/>
                </a:cubicBezTo>
                <a:cubicBezTo>
                  <a:pt x="685" y="250"/>
                  <a:pt x="686" y="254"/>
                  <a:pt x="690" y="258"/>
                </a:cubicBezTo>
                <a:cubicBezTo>
                  <a:pt x="690" y="261"/>
                  <a:pt x="690" y="264"/>
                  <a:pt x="690" y="264"/>
                </a:cubicBezTo>
                <a:cubicBezTo>
                  <a:pt x="691" y="257"/>
                  <a:pt x="692" y="256"/>
                  <a:pt x="692" y="256"/>
                </a:cubicBezTo>
                <a:cubicBezTo>
                  <a:pt x="693" y="256"/>
                  <a:pt x="693" y="258"/>
                  <a:pt x="694" y="258"/>
                </a:cubicBezTo>
                <a:cubicBezTo>
                  <a:pt x="694" y="258"/>
                  <a:pt x="695" y="256"/>
                  <a:pt x="697" y="253"/>
                </a:cubicBezTo>
                <a:lnTo>
                  <a:pt x="697" y="253"/>
                </a:lnTo>
                <a:cubicBezTo>
                  <a:pt x="699" y="251"/>
                  <a:pt x="711" y="227"/>
                  <a:pt x="711" y="227"/>
                </a:cubicBezTo>
                <a:lnTo>
                  <a:pt x="711" y="227"/>
                </a:lnTo>
                <a:cubicBezTo>
                  <a:pt x="711" y="227"/>
                  <a:pt x="710" y="230"/>
                  <a:pt x="706" y="236"/>
                </a:cubicBezTo>
                <a:lnTo>
                  <a:pt x="712" y="230"/>
                </a:lnTo>
                <a:cubicBezTo>
                  <a:pt x="712" y="230"/>
                  <a:pt x="712" y="236"/>
                  <a:pt x="712" y="242"/>
                </a:cubicBezTo>
                <a:lnTo>
                  <a:pt x="701" y="253"/>
                </a:lnTo>
                <a:cubicBezTo>
                  <a:pt x="701" y="258"/>
                  <a:pt x="701" y="258"/>
                  <a:pt x="706" y="264"/>
                </a:cubicBezTo>
                <a:lnTo>
                  <a:pt x="701" y="264"/>
                </a:lnTo>
                <a:cubicBezTo>
                  <a:pt x="673" y="359"/>
                  <a:pt x="667" y="471"/>
                  <a:pt x="645" y="578"/>
                </a:cubicBezTo>
                <a:cubicBezTo>
                  <a:pt x="645" y="589"/>
                  <a:pt x="656" y="583"/>
                  <a:pt x="662" y="594"/>
                </a:cubicBezTo>
                <a:cubicBezTo>
                  <a:pt x="662" y="594"/>
                  <a:pt x="662" y="606"/>
                  <a:pt x="656" y="606"/>
                </a:cubicBezTo>
                <a:cubicBezTo>
                  <a:pt x="650" y="594"/>
                  <a:pt x="645" y="600"/>
                  <a:pt x="645" y="594"/>
                </a:cubicBezTo>
                <a:cubicBezTo>
                  <a:pt x="645" y="611"/>
                  <a:pt x="634" y="622"/>
                  <a:pt x="639" y="634"/>
                </a:cubicBezTo>
                <a:lnTo>
                  <a:pt x="650" y="628"/>
                </a:lnTo>
                <a:lnTo>
                  <a:pt x="650" y="628"/>
                </a:lnTo>
                <a:cubicBezTo>
                  <a:pt x="650" y="634"/>
                  <a:pt x="645" y="639"/>
                  <a:pt x="645" y="639"/>
                </a:cubicBezTo>
                <a:cubicBezTo>
                  <a:pt x="645" y="639"/>
                  <a:pt x="640" y="642"/>
                  <a:pt x="637" y="642"/>
                </a:cubicBezTo>
                <a:cubicBezTo>
                  <a:pt x="636" y="642"/>
                  <a:pt x="635" y="642"/>
                  <a:pt x="634" y="641"/>
                </a:cubicBezTo>
                <a:lnTo>
                  <a:pt x="634" y="641"/>
                </a:lnTo>
                <a:cubicBezTo>
                  <a:pt x="644" y="667"/>
                  <a:pt x="623" y="657"/>
                  <a:pt x="628" y="678"/>
                </a:cubicBezTo>
                <a:cubicBezTo>
                  <a:pt x="639" y="684"/>
                  <a:pt x="650" y="706"/>
                  <a:pt x="656" y="723"/>
                </a:cubicBezTo>
                <a:lnTo>
                  <a:pt x="650" y="734"/>
                </a:lnTo>
                <a:cubicBezTo>
                  <a:pt x="656" y="723"/>
                  <a:pt x="639" y="729"/>
                  <a:pt x="645" y="718"/>
                </a:cubicBezTo>
                <a:lnTo>
                  <a:pt x="645" y="718"/>
                </a:lnTo>
                <a:cubicBezTo>
                  <a:pt x="639" y="729"/>
                  <a:pt x="645" y="740"/>
                  <a:pt x="639" y="751"/>
                </a:cubicBezTo>
                <a:cubicBezTo>
                  <a:pt x="645" y="751"/>
                  <a:pt x="645" y="751"/>
                  <a:pt x="650" y="757"/>
                </a:cubicBezTo>
                <a:cubicBezTo>
                  <a:pt x="645" y="762"/>
                  <a:pt x="639" y="762"/>
                  <a:pt x="634" y="768"/>
                </a:cubicBezTo>
                <a:lnTo>
                  <a:pt x="634" y="757"/>
                </a:lnTo>
                <a:cubicBezTo>
                  <a:pt x="622" y="762"/>
                  <a:pt x="634" y="768"/>
                  <a:pt x="634" y="774"/>
                </a:cubicBezTo>
                <a:cubicBezTo>
                  <a:pt x="625" y="774"/>
                  <a:pt x="623" y="781"/>
                  <a:pt x="620" y="781"/>
                </a:cubicBezTo>
                <a:cubicBezTo>
                  <a:pt x="619" y="781"/>
                  <a:pt x="618" y="780"/>
                  <a:pt x="617" y="779"/>
                </a:cubicBezTo>
                <a:lnTo>
                  <a:pt x="617" y="779"/>
                </a:lnTo>
                <a:cubicBezTo>
                  <a:pt x="622" y="790"/>
                  <a:pt x="617" y="796"/>
                  <a:pt x="622" y="807"/>
                </a:cubicBezTo>
                <a:cubicBezTo>
                  <a:pt x="624" y="804"/>
                  <a:pt x="625" y="803"/>
                  <a:pt x="626" y="803"/>
                </a:cubicBezTo>
                <a:cubicBezTo>
                  <a:pt x="628" y="803"/>
                  <a:pt x="629" y="813"/>
                  <a:pt x="634" y="813"/>
                </a:cubicBezTo>
                <a:lnTo>
                  <a:pt x="634" y="796"/>
                </a:lnTo>
                <a:cubicBezTo>
                  <a:pt x="632" y="802"/>
                  <a:pt x="631" y="805"/>
                  <a:pt x="631" y="805"/>
                </a:cubicBezTo>
                <a:cubicBezTo>
                  <a:pt x="630" y="805"/>
                  <a:pt x="630" y="790"/>
                  <a:pt x="622" y="790"/>
                </a:cubicBezTo>
                <a:cubicBezTo>
                  <a:pt x="623" y="790"/>
                  <a:pt x="624" y="790"/>
                  <a:pt x="625" y="790"/>
                </a:cubicBezTo>
                <a:cubicBezTo>
                  <a:pt x="629" y="790"/>
                  <a:pt x="634" y="797"/>
                  <a:pt x="637" y="797"/>
                </a:cubicBezTo>
                <a:cubicBezTo>
                  <a:pt x="638" y="797"/>
                  <a:pt x="639" y="795"/>
                  <a:pt x="639" y="791"/>
                </a:cubicBezTo>
                <a:lnTo>
                  <a:pt x="639" y="791"/>
                </a:lnTo>
                <a:cubicBezTo>
                  <a:pt x="639" y="807"/>
                  <a:pt x="634" y="813"/>
                  <a:pt x="645" y="830"/>
                </a:cubicBezTo>
                <a:cubicBezTo>
                  <a:pt x="645" y="827"/>
                  <a:pt x="645" y="826"/>
                  <a:pt x="646" y="826"/>
                </a:cubicBezTo>
                <a:cubicBezTo>
                  <a:pt x="647" y="826"/>
                  <a:pt x="650" y="831"/>
                  <a:pt x="654" y="831"/>
                </a:cubicBezTo>
                <a:cubicBezTo>
                  <a:pt x="654" y="831"/>
                  <a:pt x="655" y="831"/>
                  <a:pt x="656" y="830"/>
                </a:cubicBezTo>
                <a:lnTo>
                  <a:pt x="656" y="830"/>
                </a:lnTo>
                <a:cubicBezTo>
                  <a:pt x="654" y="834"/>
                  <a:pt x="653" y="835"/>
                  <a:pt x="651" y="835"/>
                </a:cubicBezTo>
                <a:cubicBezTo>
                  <a:pt x="650" y="835"/>
                  <a:pt x="648" y="834"/>
                  <a:pt x="645" y="834"/>
                </a:cubicBezTo>
                <a:cubicBezTo>
                  <a:pt x="644" y="834"/>
                  <a:pt x="642" y="834"/>
                  <a:pt x="639" y="835"/>
                </a:cubicBezTo>
                <a:cubicBezTo>
                  <a:pt x="639" y="841"/>
                  <a:pt x="634" y="846"/>
                  <a:pt x="639" y="852"/>
                </a:cubicBezTo>
                <a:cubicBezTo>
                  <a:pt x="650" y="858"/>
                  <a:pt x="645" y="863"/>
                  <a:pt x="645" y="869"/>
                </a:cubicBezTo>
                <a:cubicBezTo>
                  <a:pt x="641" y="869"/>
                  <a:pt x="640" y="866"/>
                  <a:pt x="639" y="866"/>
                </a:cubicBezTo>
                <a:cubicBezTo>
                  <a:pt x="639" y="866"/>
                  <a:pt x="639" y="867"/>
                  <a:pt x="639" y="869"/>
                </a:cubicBezTo>
                <a:lnTo>
                  <a:pt x="645" y="874"/>
                </a:lnTo>
                <a:cubicBezTo>
                  <a:pt x="642" y="878"/>
                  <a:pt x="639" y="879"/>
                  <a:pt x="637" y="879"/>
                </a:cubicBezTo>
                <a:cubicBezTo>
                  <a:pt x="633" y="879"/>
                  <a:pt x="630" y="876"/>
                  <a:pt x="627" y="876"/>
                </a:cubicBezTo>
                <a:cubicBezTo>
                  <a:pt x="626" y="876"/>
                  <a:pt x="624" y="877"/>
                  <a:pt x="622" y="880"/>
                </a:cubicBezTo>
                <a:cubicBezTo>
                  <a:pt x="611" y="886"/>
                  <a:pt x="622" y="891"/>
                  <a:pt x="622" y="897"/>
                </a:cubicBezTo>
                <a:cubicBezTo>
                  <a:pt x="622" y="902"/>
                  <a:pt x="622" y="914"/>
                  <a:pt x="628" y="914"/>
                </a:cubicBezTo>
                <a:cubicBezTo>
                  <a:pt x="622" y="914"/>
                  <a:pt x="628" y="919"/>
                  <a:pt x="628" y="925"/>
                </a:cubicBezTo>
                <a:cubicBezTo>
                  <a:pt x="628" y="930"/>
                  <a:pt x="639" y="936"/>
                  <a:pt x="622" y="942"/>
                </a:cubicBezTo>
                <a:cubicBezTo>
                  <a:pt x="622" y="950"/>
                  <a:pt x="619" y="955"/>
                  <a:pt x="616" y="955"/>
                </a:cubicBezTo>
                <a:cubicBezTo>
                  <a:pt x="614" y="955"/>
                  <a:pt x="613" y="954"/>
                  <a:pt x="611" y="953"/>
                </a:cubicBezTo>
                <a:lnTo>
                  <a:pt x="611" y="970"/>
                </a:lnTo>
                <a:lnTo>
                  <a:pt x="600" y="964"/>
                </a:lnTo>
                <a:lnTo>
                  <a:pt x="600" y="964"/>
                </a:lnTo>
                <a:cubicBezTo>
                  <a:pt x="600" y="975"/>
                  <a:pt x="606" y="975"/>
                  <a:pt x="611" y="986"/>
                </a:cubicBezTo>
                <a:cubicBezTo>
                  <a:pt x="606" y="998"/>
                  <a:pt x="611" y="1014"/>
                  <a:pt x="611" y="1020"/>
                </a:cubicBezTo>
                <a:cubicBezTo>
                  <a:pt x="617" y="1009"/>
                  <a:pt x="617" y="1003"/>
                  <a:pt x="622" y="992"/>
                </a:cubicBezTo>
                <a:lnTo>
                  <a:pt x="611" y="992"/>
                </a:lnTo>
                <a:cubicBezTo>
                  <a:pt x="617" y="992"/>
                  <a:pt x="617" y="986"/>
                  <a:pt x="622" y="986"/>
                </a:cubicBezTo>
                <a:lnTo>
                  <a:pt x="622" y="986"/>
                </a:lnTo>
                <a:cubicBezTo>
                  <a:pt x="632" y="991"/>
                  <a:pt x="616" y="1010"/>
                  <a:pt x="616" y="1010"/>
                </a:cubicBezTo>
                <a:cubicBezTo>
                  <a:pt x="616" y="1010"/>
                  <a:pt x="616" y="1009"/>
                  <a:pt x="617" y="1009"/>
                </a:cubicBezTo>
                <a:lnTo>
                  <a:pt x="617" y="1009"/>
                </a:lnTo>
                <a:cubicBezTo>
                  <a:pt x="622" y="1020"/>
                  <a:pt x="617" y="1020"/>
                  <a:pt x="611" y="1020"/>
                </a:cubicBezTo>
                <a:cubicBezTo>
                  <a:pt x="611" y="1020"/>
                  <a:pt x="611" y="1020"/>
                  <a:pt x="611" y="1026"/>
                </a:cubicBezTo>
                <a:lnTo>
                  <a:pt x="617" y="1020"/>
                </a:lnTo>
                <a:lnTo>
                  <a:pt x="617" y="1020"/>
                </a:lnTo>
                <a:cubicBezTo>
                  <a:pt x="611" y="1031"/>
                  <a:pt x="617" y="1031"/>
                  <a:pt x="617" y="1037"/>
                </a:cubicBezTo>
                <a:cubicBezTo>
                  <a:pt x="617" y="1037"/>
                  <a:pt x="617" y="1037"/>
                  <a:pt x="617" y="1042"/>
                </a:cubicBezTo>
                <a:cubicBezTo>
                  <a:pt x="611" y="1042"/>
                  <a:pt x="617" y="1037"/>
                  <a:pt x="617" y="1037"/>
                </a:cubicBezTo>
                <a:lnTo>
                  <a:pt x="611" y="1037"/>
                </a:lnTo>
                <a:cubicBezTo>
                  <a:pt x="600" y="1042"/>
                  <a:pt x="617" y="1054"/>
                  <a:pt x="611" y="1059"/>
                </a:cubicBezTo>
                <a:cubicBezTo>
                  <a:pt x="611" y="1059"/>
                  <a:pt x="611" y="1059"/>
                  <a:pt x="611" y="1054"/>
                </a:cubicBezTo>
                <a:cubicBezTo>
                  <a:pt x="606" y="1059"/>
                  <a:pt x="594" y="1065"/>
                  <a:pt x="600" y="1070"/>
                </a:cubicBezTo>
                <a:lnTo>
                  <a:pt x="600" y="1076"/>
                </a:lnTo>
                <a:lnTo>
                  <a:pt x="606" y="1076"/>
                </a:lnTo>
                <a:lnTo>
                  <a:pt x="600" y="1093"/>
                </a:lnTo>
                <a:cubicBezTo>
                  <a:pt x="600" y="1093"/>
                  <a:pt x="600" y="1098"/>
                  <a:pt x="600" y="1098"/>
                </a:cubicBezTo>
                <a:lnTo>
                  <a:pt x="594" y="1098"/>
                </a:lnTo>
                <a:cubicBezTo>
                  <a:pt x="594" y="1104"/>
                  <a:pt x="594" y="1104"/>
                  <a:pt x="594" y="1104"/>
                </a:cubicBezTo>
                <a:cubicBezTo>
                  <a:pt x="578" y="1115"/>
                  <a:pt x="594" y="1126"/>
                  <a:pt x="583" y="1143"/>
                </a:cubicBezTo>
                <a:cubicBezTo>
                  <a:pt x="585" y="1145"/>
                  <a:pt x="587" y="1146"/>
                  <a:pt x="589" y="1146"/>
                </a:cubicBezTo>
                <a:cubicBezTo>
                  <a:pt x="592" y="1146"/>
                  <a:pt x="594" y="1143"/>
                  <a:pt x="594" y="1143"/>
                </a:cubicBezTo>
                <a:cubicBezTo>
                  <a:pt x="600" y="1143"/>
                  <a:pt x="600" y="1154"/>
                  <a:pt x="606" y="1160"/>
                </a:cubicBezTo>
                <a:cubicBezTo>
                  <a:pt x="596" y="1165"/>
                  <a:pt x="586" y="1183"/>
                  <a:pt x="576" y="1183"/>
                </a:cubicBezTo>
                <a:cubicBezTo>
                  <a:pt x="574" y="1183"/>
                  <a:pt x="573" y="1183"/>
                  <a:pt x="572" y="1182"/>
                </a:cubicBezTo>
                <a:cubicBezTo>
                  <a:pt x="570" y="1186"/>
                  <a:pt x="570" y="1187"/>
                  <a:pt x="571" y="1187"/>
                </a:cubicBezTo>
                <a:cubicBezTo>
                  <a:pt x="572" y="1187"/>
                  <a:pt x="575" y="1184"/>
                  <a:pt x="578" y="1184"/>
                </a:cubicBezTo>
                <a:cubicBezTo>
                  <a:pt x="580" y="1184"/>
                  <a:pt x="582" y="1185"/>
                  <a:pt x="583" y="1188"/>
                </a:cubicBezTo>
                <a:cubicBezTo>
                  <a:pt x="583" y="1182"/>
                  <a:pt x="589" y="1182"/>
                  <a:pt x="594" y="1177"/>
                </a:cubicBezTo>
                <a:cubicBezTo>
                  <a:pt x="600" y="1177"/>
                  <a:pt x="600" y="1194"/>
                  <a:pt x="600" y="1194"/>
                </a:cubicBezTo>
                <a:lnTo>
                  <a:pt x="589" y="1188"/>
                </a:lnTo>
                <a:lnTo>
                  <a:pt x="589" y="1188"/>
                </a:lnTo>
                <a:cubicBezTo>
                  <a:pt x="589" y="1205"/>
                  <a:pt x="606" y="1205"/>
                  <a:pt x="617" y="1210"/>
                </a:cubicBezTo>
                <a:cubicBezTo>
                  <a:pt x="614" y="1216"/>
                  <a:pt x="610" y="1217"/>
                  <a:pt x="606" y="1217"/>
                </a:cubicBezTo>
                <a:cubicBezTo>
                  <a:pt x="601" y="1217"/>
                  <a:pt x="597" y="1216"/>
                  <a:pt x="594" y="1216"/>
                </a:cubicBezTo>
                <a:lnTo>
                  <a:pt x="594" y="1227"/>
                </a:lnTo>
                <a:lnTo>
                  <a:pt x="583" y="1227"/>
                </a:lnTo>
                <a:cubicBezTo>
                  <a:pt x="589" y="1233"/>
                  <a:pt x="594" y="1233"/>
                  <a:pt x="589" y="1244"/>
                </a:cubicBezTo>
                <a:cubicBezTo>
                  <a:pt x="588" y="1243"/>
                  <a:pt x="587" y="1243"/>
                  <a:pt x="586" y="1243"/>
                </a:cubicBezTo>
                <a:cubicBezTo>
                  <a:pt x="583" y="1243"/>
                  <a:pt x="580" y="1248"/>
                  <a:pt x="576" y="1248"/>
                </a:cubicBezTo>
                <a:cubicBezTo>
                  <a:pt x="575" y="1248"/>
                  <a:pt x="574" y="1247"/>
                  <a:pt x="572" y="1244"/>
                </a:cubicBezTo>
                <a:lnTo>
                  <a:pt x="572" y="1244"/>
                </a:lnTo>
                <a:cubicBezTo>
                  <a:pt x="566" y="1250"/>
                  <a:pt x="583" y="1255"/>
                  <a:pt x="572" y="1255"/>
                </a:cubicBezTo>
                <a:cubicBezTo>
                  <a:pt x="573" y="1256"/>
                  <a:pt x="574" y="1257"/>
                  <a:pt x="575" y="1257"/>
                </a:cubicBezTo>
                <a:cubicBezTo>
                  <a:pt x="578" y="1257"/>
                  <a:pt x="578" y="1250"/>
                  <a:pt x="578" y="1250"/>
                </a:cubicBezTo>
                <a:cubicBezTo>
                  <a:pt x="589" y="1250"/>
                  <a:pt x="583" y="1261"/>
                  <a:pt x="583" y="1267"/>
                </a:cubicBezTo>
                <a:cubicBezTo>
                  <a:pt x="580" y="1267"/>
                  <a:pt x="579" y="1265"/>
                  <a:pt x="578" y="1265"/>
                </a:cubicBezTo>
                <a:cubicBezTo>
                  <a:pt x="576" y="1265"/>
                  <a:pt x="575" y="1267"/>
                  <a:pt x="572" y="1272"/>
                </a:cubicBezTo>
                <a:cubicBezTo>
                  <a:pt x="578" y="1272"/>
                  <a:pt x="578" y="1278"/>
                  <a:pt x="572" y="1283"/>
                </a:cubicBezTo>
                <a:cubicBezTo>
                  <a:pt x="583" y="1283"/>
                  <a:pt x="572" y="1289"/>
                  <a:pt x="572" y="1295"/>
                </a:cubicBezTo>
                <a:cubicBezTo>
                  <a:pt x="576" y="1291"/>
                  <a:pt x="580" y="1287"/>
                  <a:pt x="584" y="1287"/>
                </a:cubicBezTo>
                <a:cubicBezTo>
                  <a:pt x="586" y="1287"/>
                  <a:pt x="587" y="1287"/>
                  <a:pt x="589" y="1289"/>
                </a:cubicBezTo>
                <a:lnTo>
                  <a:pt x="583" y="1272"/>
                </a:lnTo>
                <a:cubicBezTo>
                  <a:pt x="585" y="1271"/>
                  <a:pt x="586" y="1271"/>
                  <a:pt x="588" y="1271"/>
                </a:cubicBezTo>
                <a:cubicBezTo>
                  <a:pt x="596" y="1271"/>
                  <a:pt x="602" y="1283"/>
                  <a:pt x="611" y="1283"/>
                </a:cubicBezTo>
                <a:lnTo>
                  <a:pt x="611" y="1295"/>
                </a:lnTo>
                <a:cubicBezTo>
                  <a:pt x="622" y="1295"/>
                  <a:pt x="606" y="1267"/>
                  <a:pt x="622" y="1261"/>
                </a:cubicBezTo>
                <a:cubicBezTo>
                  <a:pt x="622" y="1255"/>
                  <a:pt x="622" y="1255"/>
                  <a:pt x="634" y="1244"/>
                </a:cubicBezTo>
                <a:lnTo>
                  <a:pt x="617" y="1244"/>
                </a:lnTo>
                <a:cubicBezTo>
                  <a:pt x="622" y="1238"/>
                  <a:pt x="628" y="1238"/>
                  <a:pt x="634" y="1238"/>
                </a:cubicBezTo>
                <a:cubicBezTo>
                  <a:pt x="634" y="1233"/>
                  <a:pt x="634" y="1233"/>
                  <a:pt x="634" y="1227"/>
                </a:cubicBezTo>
                <a:cubicBezTo>
                  <a:pt x="634" y="1227"/>
                  <a:pt x="639" y="1233"/>
                  <a:pt x="639" y="1233"/>
                </a:cubicBezTo>
                <a:cubicBezTo>
                  <a:pt x="645" y="1227"/>
                  <a:pt x="645" y="1227"/>
                  <a:pt x="639" y="1227"/>
                </a:cubicBezTo>
                <a:cubicBezTo>
                  <a:pt x="639" y="1222"/>
                  <a:pt x="639" y="1216"/>
                  <a:pt x="639" y="1216"/>
                </a:cubicBezTo>
                <a:lnTo>
                  <a:pt x="645" y="1216"/>
                </a:lnTo>
                <a:cubicBezTo>
                  <a:pt x="645" y="1216"/>
                  <a:pt x="639" y="1210"/>
                  <a:pt x="639" y="1210"/>
                </a:cubicBezTo>
                <a:cubicBezTo>
                  <a:pt x="639" y="1210"/>
                  <a:pt x="639" y="1210"/>
                  <a:pt x="639" y="1205"/>
                </a:cubicBezTo>
                <a:cubicBezTo>
                  <a:pt x="634" y="1205"/>
                  <a:pt x="628" y="1210"/>
                  <a:pt x="622" y="1216"/>
                </a:cubicBezTo>
                <a:cubicBezTo>
                  <a:pt x="628" y="1199"/>
                  <a:pt x="628" y="1188"/>
                  <a:pt x="645" y="1177"/>
                </a:cubicBezTo>
                <a:cubicBezTo>
                  <a:pt x="645" y="1177"/>
                  <a:pt x="650" y="1182"/>
                  <a:pt x="650" y="1182"/>
                </a:cubicBezTo>
                <a:cubicBezTo>
                  <a:pt x="656" y="1177"/>
                  <a:pt x="650" y="1171"/>
                  <a:pt x="645" y="1171"/>
                </a:cubicBezTo>
                <a:cubicBezTo>
                  <a:pt x="645" y="1166"/>
                  <a:pt x="645" y="1166"/>
                  <a:pt x="645" y="1166"/>
                </a:cubicBezTo>
                <a:cubicBezTo>
                  <a:pt x="645" y="1166"/>
                  <a:pt x="650" y="1166"/>
                  <a:pt x="650" y="1160"/>
                </a:cubicBezTo>
                <a:cubicBezTo>
                  <a:pt x="650" y="1160"/>
                  <a:pt x="656" y="1160"/>
                  <a:pt x="656" y="1154"/>
                </a:cubicBezTo>
                <a:cubicBezTo>
                  <a:pt x="645" y="1154"/>
                  <a:pt x="650" y="1143"/>
                  <a:pt x="650" y="1138"/>
                </a:cubicBezTo>
                <a:lnTo>
                  <a:pt x="650" y="1138"/>
                </a:lnTo>
                <a:cubicBezTo>
                  <a:pt x="645" y="1143"/>
                  <a:pt x="645" y="1143"/>
                  <a:pt x="645" y="1149"/>
                </a:cubicBezTo>
                <a:cubicBezTo>
                  <a:pt x="639" y="1143"/>
                  <a:pt x="634" y="1138"/>
                  <a:pt x="639" y="1132"/>
                </a:cubicBezTo>
                <a:lnTo>
                  <a:pt x="639" y="1132"/>
                </a:lnTo>
                <a:cubicBezTo>
                  <a:pt x="641" y="1135"/>
                  <a:pt x="642" y="1136"/>
                  <a:pt x="644" y="1136"/>
                </a:cubicBezTo>
                <a:cubicBezTo>
                  <a:pt x="646" y="1136"/>
                  <a:pt x="648" y="1134"/>
                  <a:pt x="649" y="1134"/>
                </a:cubicBezTo>
                <a:cubicBezTo>
                  <a:pt x="650" y="1134"/>
                  <a:pt x="650" y="1135"/>
                  <a:pt x="650" y="1138"/>
                </a:cubicBezTo>
                <a:cubicBezTo>
                  <a:pt x="667" y="1132"/>
                  <a:pt x="645" y="1132"/>
                  <a:pt x="650" y="1121"/>
                </a:cubicBezTo>
                <a:lnTo>
                  <a:pt x="656" y="1115"/>
                </a:lnTo>
                <a:cubicBezTo>
                  <a:pt x="662" y="1121"/>
                  <a:pt x="656" y="1126"/>
                  <a:pt x="662" y="1126"/>
                </a:cubicBezTo>
                <a:lnTo>
                  <a:pt x="662" y="1121"/>
                </a:lnTo>
                <a:cubicBezTo>
                  <a:pt x="667" y="1126"/>
                  <a:pt x="662" y="1143"/>
                  <a:pt x="667" y="1160"/>
                </a:cubicBezTo>
                <a:lnTo>
                  <a:pt x="673" y="1138"/>
                </a:lnTo>
                <a:cubicBezTo>
                  <a:pt x="667" y="1110"/>
                  <a:pt x="684" y="1076"/>
                  <a:pt x="673" y="1048"/>
                </a:cubicBezTo>
                <a:lnTo>
                  <a:pt x="667" y="1042"/>
                </a:lnTo>
                <a:cubicBezTo>
                  <a:pt x="673" y="1037"/>
                  <a:pt x="678" y="1026"/>
                  <a:pt x="684" y="1020"/>
                </a:cubicBezTo>
                <a:lnTo>
                  <a:pt x="684" y="1020"/>
                </a:lnTo>
                <a:cubicBezTo>
                  <a:pt x="678" y="1026"/>
                  <a:pt x="678" y="1026"/>
                  <a:pt x="673" y="1026"/>
                </a:cubicBezTo>
                <a:cubicBezTo>
                  <a:pt x="667" y="1020"/>
                  <a:pt x="662" y="1020"/>
                  <a:pt x="667" y="1014"/>
                </a:cubicBezTo>
                <a:lnTo>
                  <a:pt x="667" y="1014"/>
                </a:lnTo>
                <a:cubicBezTo>
                  <a:pt x="671" y="1014"/>
                  <a:pt x="672" y="1017"/>
                  <a:pt x="674" y="1017"/>
                </a:cubicBezTo>
                <a:cubicBezTo>
                  <a:pt x="675" y="1017"/>
                  <a:pt x="677" y="1016"/>
                  <a:pt x="678" y="1014"/>
                </a:cubicBezTo>
                <a:cubicBezTo>
                  <a:pt x="673" y="1014"/>
                  <a:pt x="667" y="1014"/>
                  <a:pt x="667" y="1009"/>
                </a:cubicBezTo>
                <a:cubicBezTo>
                  <a:pt x="673" y="1003"/>
                  <a:pt x="673" y="998"/>
                  <a:pt x="678" y="998"/>
                </a:cubicBezTo>
                <a:cubicBezTo>
                  <a:pt x="684" y="998"/>
                  <a:pt x="678" y="1003"/>
                  <a:pt x="678" y="1003"/>
                </a:cubicBezTo>
                <a:cubicBezTo>
                  <a:pt x="678" y="1003"/>
                  <a:pt x="681" y="1001"/>
                  <a:pt x="684" y="1001"/>
                </a:cubicBezTo>
                <a:cubicBezTo>
                  <a:pt x="686" y="1001"/>
                  <a:pt x="688" y="1001"/>
                  <a:pt x="690" y="1003"/>
                </a:cubicBezTo>
                <a:lnTo>
                  <a:pt x="690" y="992"/>
                </a:lnTo>
                <a:cubicBezTo>
                  <a:pt x="695" y="992"/>
                  <a:pt x="695" y="998"/>
                  <a:pt x="701" y="998"/>
                </a:cubicBezTo>
                <a:cubicBezTo>
                  <a:pt x="695" y="981"/>
                  <a:pt x="684" y="975"/>
                  <a:pt x="684" y="958"/>
                </a:cubicBezTo>
                <a:lnTo>
                  <a:pt x="684" y="958"/>
                </a:lnTo>
                <a:cubicBezTo>
                  <a:pt x="684" y="962"/>
                  <a:pt x="692" y="964"/>
                  <a:pt x="695" y="964"/>
                </a:cubicBezTo>
                <a:lnTo>
                  <a:pt x="695" y="964"/>
                </a:lnTo>
                <a:cubicBezTo>
                  <a:pt x="701" y="953"/>
                  <a:pt x="684" y="942"/>
                  <a:pt x="684" y="930"/>
                </a:cubicBezTo>
                <a:lnTo>
                  <a:pt x="684" y="930"/>
                </a:lnTo>
                <a:cubicBezTo>
                  <a:pt x="690" y="930"/>
                  <a:pt x="690" y="936"/>
                  <a:pt x="690" y="942"/>
                </a:cubicBezTo>
                <a:cubicBezTo>
                  <a:pt x="701" y="908"/>
                  <a:pt x="706" y="880"/>
                  <a:pt x="723" y="852"/>
                </a:cubicBezTo>
                <a:lnTo>
                  <a:pt x="712" y="841"/>
                </a:lnTo>
                <a:lnTo>
                  <a:pt x="718" y="835"/>
                </a:lnTo>
                <a:cubicBezTo>
                  <a:pt x="734" y="807"/>
                  <a:pt x="729" y="779"/>
                  <a:pt x="729" y="751"/>
                </a:cubicBezTo>
                <a:cubicBezTo>
                  <a:pt x="729" y="740"/>
                  <a:pt x="740" y="746"/>
                  <a:pt x="746" y="740"/>
                </a:cubicBezTo>
                <a:cubicBezTo>
                  <a:pt x="751" y="718"/>
                  <a:pt x="734" y="712"/>
                  <a:pt x="734" y="690"/>
                </a:cubicBezTo>
                <a:lnTo>
                  <a:pt x="734" y="690"/>
                </a:lnTo>
                <a:cubicBezTo>
                  <a:pt x="738" y="694"/>
                  <a:pt x="745" y="698"/>
                  <a:pt x="749" y="698"/>
                </a:cubicBezTo>
                <a:cubicBezTo>
                  <a:pt x="750" y="698"/>
                  <a:pt x="751" y="697"/>
                  <a:pt x="751" y="695"/>
                </a:cubicBezTo>
                <a:cubicBezTo>
                  <a:pt x="751" y="690"/>
                  <a:pt x="746" y="690"/>
                  <a:pt x="746" y="684"/>
                </a:cubicBezTo>
                <a:lnTo>
                  <a:pt x="746" y="684"/>
                </a:lnTo>
                <a:lnTo>
                  <a:pt x="751" y="690"/>
                </a:lnTo>
                <a:cubicBezTo>
                  <a:pt x="757" y="684"/>
                  <a:pt x="751" y="678"/>
                  <a:pt x="757" y="667"/>
                </a:cubicBezTo>
                <a:cubicBezTo>
                  <a:pt x="757" y="650"/>
                  <a:pt x="751" y="634"/>
                  <a:pt x="740" y="617"/>
                </a:cubicBezTo>
                <a:cubicBezTo>
                  <a:pt x="742" y="611"/>
                  <a:pt x="744" y="609"/>
                  <a:pt x="747" y="609"/>
                </a:cubicBezTo>
                <a:cubicBezTo>
                  <a:pt x="752" y="609"/>
                  <a:pt x="757" y="617"/>
                  <a:pt x="757" y="617"/>
                </a:cubicBezTo>
                <a:cubicBezTo>
                  <a:pt x="751" y="628"/>
                  <a:pt x="757" y="622"/>
                  <a:pt x="762" y="628"/>
                </a:cubicBezTo>
                <a:cubicBezTo>
                  <a:pt x="762" y="622"/>
                  <a:pt x="757" y="611"/>
                  <a:pt x="768" y="611"/>
                </a:cubicBezTo>
                <a:cubicBezTo>
                  <a:pt x="768" y="606"/>
                  <a:pt x="774" y="600"/>
                  <a:pt x="768" y="589"/>
                </a:cubicBezTo>
                <a:cubicBezTo>
                  <a:pt x="768" y="593"/>
                  <a:pt x="765" y="597"/>
                  <a:pt x="762" y="597"/>
                </a:cubicBezTo>
                <a:cubicBezTo>
                  <a:pt x="760" y="597"/>
                  <a:pt x="759" y="596"/>
                  <a:pt x="757" y="594"/>
                </a:cubicBezTo>
                <a:cubicBezTo>
                  <a:pt x="762" y="589"/>
                  <a:pt x="762" y="571"/>
                  <a:pt x="770" y="571"/>
                </a:cubicBezTo>
                <a:cubicBezTo>
                  <a:pt x="771" y="571"/>
                  <a:pt x="772" y="571"/>
                  <a:pt x="774" y="572"/>
                </a:cubicBezTo>
                <a:cubicBezTo>
                  <a:pt x="779" y="533"/>
                  <a:pt x="790" y="488"/>
                  <a:pt x="796" y="449"/>
                </a:cubicBezTo>
                <a:cubicBezTo>
                  <a:pt x="794" y="445"/>
                  <a:pt x="793" y="444"/>
                  <a:pt x="792" y="444"/>
                </a:cubicBezTo>
                <a:cubicBezTo>
                  <a:pt x="790" y="444"/>
                  <a:pt x="790" y="449"/>
                  <a:pt x="790" y="449"/>
                </a:cubicBezTo>
                <a:cubicBezTo>
                  <a:pt x="785" y="438"/>
                  <a:pt x="796" y="438"/>
                  <a:pt x="790" y="432"/>
                </a:cubicBezTo>
                <a:lnTo>
                  <a:pt x="796" y="432"/>
                </a:lnTo>
                <a:cubicBezTo>
                  <a:pt x="796" y="421"/>
                  <a:pt x="790" y="410"/>
                  <a:pt x="785" y="393"/>
                </a:cubicBezTo>
                <a:lnTo>
                  <a:pt x="785" y="393"/>
                </a:lnTo>
                <a:cubicBezTo>
                  <a:pt x="786" y="394"/>
                  <a:pt x="787" y="394"/>
                  <a:pt x="788" y="394"/>
                </a:cubicBezTo>
                <a:cubicBezTo>
                  <a:pt x="789" y="394"/>
                  <a:pt x="790" y="393"/>
                  <a:pt x="792" y="393"/>
                </a:cubicBezTo>
                <a:cubicBezTo>
                  <a:pt x="793" y="393"/>
                  <a:pt x="794" y="394"/>
                  <a:pt x="796" y="398"/>
                </a:cubicBezTo>
                <a:cubicBezTo>
                  <a:pt x="796" y="387"/>
                  <a:pt x="830" y="387"/>
                  <a:pt x="824" y="382"/>
                </a:cubicBezTo>
                <a:lnTo>
                  <a:pt x="790" y="382"/>
                </a:lnTo>
                <a:cubicBezTo>
                  <a:pt x="790" y="382"/>
                  <a:pt x="790" y="376"/>
                  <a:pt x="790" y="376"/>
                </a:cubicBezTo>
                <a:cubicBezTo>
                  <a:pt x="796" y="370"/>
                  <a:pt x="807" y="365"/>
                  <a:pt x="807" y="365"/>
                </a:cubicBezTo>
                <a:cubicBezTo>
                  <a:pt x="813" y="365"/>
                  <a:pt x="807" y="370"/>
                  <a:pt x="807" y="376"/>
                </a:cubicBezTo>
                <a:cubicBezTo>
                  <a:pt x="809" y="377"/>
                  <a:pt x="811" y="377"/>
                  <a:pt x="812" y="377"/>
                </a:cubicBezTo>
                <a:cubicBezTo>
                  <a:pt x="821" y="377"/>
                  <a:pt x="821" y="367"/>
                  <a:pt x="825" y="367"/>
                </a:cubicBezTo>
                <a:cubicBezTo>
                  <a:pt x="826" y="367"/>
                  <a:pt x="827" y="368"/>
                  <a:pt x="830" y="370"/>
                </a:cubicBezTo>
                <a:cubicBezTo>
                  <a:pt x="830" y="366"/>
                  <a:pt x="829" y="365"/>
                  <a:pt x="828" y="365"/>
                </a:cubicBezTo>
                <a:cubicBezTo>
                  <a:pt x="826" y="365"/>
                  <a:pt x="824" y="366"/>
                  <a:pt x="822" y="366"/>
                </a:cubicBezTo>
                <a:cubicBezTo>
                  <a:pt x="821" y="366"/>
                  <a:pt x="820" y="366"/>
                  <a:pt x="818" y="365"/>
                </a:cubicBezTo>
                <a:lnTo>
                  <a:pt x="824" y="354"/>
                </a:lnTo>
                <a:lnTo>
                  <a:pt x="818" y="359"/>
                </a:lnTo>
                <a:cubicBezTo>
                  <a:pt x="818" y="354"/>
                  <a:pt x="807" y="348"/>
                  <a:pt x="818" y="342"/>
                </a:cubicBezTo>
                <a:lnTo>
                  <a:pt x="807" y="326"/>
                </a:lnTo>
                <a:cubicBezTo>
                  <a:pt x="813" y="326"/>
                  <a:pt x="807" y="320"/>
                  <a:pt x="813" y="314"/>
                </a:cubicBezTo>
                <a:lnTo>
                  <a:pt x="818" y="320"/>
                </a:lnTo>
                <a:cubicBezTo>
                  <a:pt x="818" y="314"/>
                  <a:pt x="818" y="309"/>
                  <a:pt x="824" y="309"/>
                </a:cubicBezTo>
                <a:cubicBezTo>
                  <a:pt x="835" y="314"/>
                  <a:pt x="824" y="314"/>
                  <a:pt x="830" y="314"/>
                </a:cubicBezTo>
                <a:lnTo>
                  <a:pt x="835" y="309"/>
                </a:lnTo>
                <a:cubicBezTo>
                  <a:pt x="832" y="309"/>
                  <a:pt x="828" y="306"/>
                  <a:pt x="824" y="306"/>
                </a:cubicBezTo>
                <a:cubicBezTo>
                  <a:pt x="822" y="306"/>
                  <a:pt x="820" y="307"/>
                  <a:pt x="818" y="309"/>
                </a:cubicBezTo>
                <a:cubicBezTo>
                  <a:pt x="813" y="298"/>
                  <a:pt x="802" y="298"/>
                  <a:pt x="807" y="270"/>
                </a:cubicBezTo>
                <a:cubicBezTo>
                  <a:pt x="810" y="267"/>
                  <a:pt x="811" y="266"/>
                  <a:pt x="812" y="266"/>
                </a:cubicBezTo>
                <a:cubicBezTo>
                  <a:pt x="817" y="266"/>
                  <a:pt x="815" y="281"/>
                  <a:pt x="824" y="281"/>
                </a:cubicBezTo>
                <a:cubicBezTo>
                  <a:pt x="835" y="242"/>
                  <a:pt x="807" y="242"/>
                  <a:pt x="807" y="225"/>
                </a:cubicBezTo>
                <a:cubicBezTo>
                  <a:pt x="818" y="208"/>
                  <a:pt x="807" y="208"/>
                  <a:pt x="807" y="191"/>
                </a:cubicBezTo>
                <a:cubicBezTo>
                  <a:pt x="818" y="191"/>
                  <a:pt x="818" y="174"/>
                  <a:pt x="830" y="163"/>
                </a:cubicBezTo>
                <a:lnTo>
                  <a:pt x="835" y="169"/>
                </a:lnTo>
                <a:cubicBezTo>
                  <a:pt x="835" y="164"/>
                  <a:pt x="835" y="155"/>
                  <a:pt x="839" y="153"/>
                </a:cubicBezTo>
                <a:lnTo>
                  <a:pt x="839" y="153"/>
                </a:lnTo>
                <a:cubicBezTo>
                  <a:pt x="839" y="153"/>
                  <a:pt x="838" y="153"/>
                  <a:pt x="838" y="153"/>
                </a:cubicBezTo>
                <a:cubicBezTo>
                  <a:pt x="831" y="153"/>
                  <a:pt x="835" y="129"/>
                  <a:pt x="835" y="118"/>
                </a:cubicBezTo>
                <a:lnTo>
                  <a:pt x="835" y="118"/>
                </a:lnTo>
                <a:lnTo>
                  <a:pt x="824" y="130"/>
                </a:lnTo>
                <a:cubicBezTo>
                  <a:pt x="824" y="124"/>
                  <a:pt x="818" y="113"/>
                  <a:pt x="824" y="102"/>
                </a:cubicBezTo>
                <a:cubicBezTo>
                  <a:pt x="824" y="98"/>
                  <a:pt x="823" y="97"/>
                  <a:pt x="821" y="97"/>
                </a:cubicBezTo>
                <a:cubicBezTo>
                  <a:pt x="818" y="97"/>
                  <a:pt x="811" y="103"/>
                  <a:pt x="807" y="107"/>
                </a:cubicBezTo>
                <a:cubicBezTo>
                  <a:pt x="818" y="90"/>
                  <a:pt x="824" y="74"/>
                  <a:pt x="835" y="62"/>
                </a:cubicBezTo>
                <a:lnTo>
                  <a:pt x="835" y="62"/>
                </a:lnTo>
                <a:cubicBezTo>
                  <a:pt x="830" y="74"/>
                  <a:pt x="835" y="79"/>
                  <a:pt x="830" y="90"/>
                </a:cubicBezTo>
                <a:cubicBezTo>
                  <a:pt x="835" y="96"/>
                  <a:pt x="852" y="96"/>
                  <a:pt x="841" y="124"/>
                </a:cubicBezTo>
                <a:cubicBezTo>
                  <a:pt x="863" y="113"/>
                  <a:pt x="841" y="113"/>
                  <a:pt x="852" y="90"/>
                </a:cubicBezTo>
                <a:cubicBezTo>
                  <a:pt x="852" y="90"/>
                  <a:pt x="852" y="90"/>
                  <a:pt x="852" y="85"/>
                </a:cubicBezTo>
                <a:cubicBezTo>
                  <a:pt x="856" y="93"/>
                  <a:pt x="857" y="101"/>
                  <a:pt x="861" y="101"/>
                </a:cubicBezTo>
                <a:cubicBezTo>
                  <a:pt x="863" y="101"/>
                  <a:pt x="866" y="99"/>
                  <a:pt x="869" y="96"/>
                </a:cubicBezTo>
                <a:cubicBezTo>
                  <a:pt x="869" y="91"/>
                  <a:pt x="867" y="90"/>
                  <a:pt x="865" y="90"/>
                </a:cubicBezTo>
                <a:cubicBezTo>
                  <a:pt x="863" y="90"/>
                  <a:pt x="859" y="92"/>
                  <a:pt x="858" y="92"/>
                </a:cubicBezTo>
                <a:cubicBezTo>
                  <a:pt x="856" y="92"/>
                  <a:pt x="857" y="90"/>
                  <a:pt x="863" y="79"/>
                </a:cubicBezTo>
                <a:cubicBezTo>
                  <a:pt x="858" y="74"/>
                  <a:pt x="874" y="34"/>
                  <a:pt x="880" y="23"/>
                </a:cubicBezTo>
                <a:lnTo>
                  <a:pt x="880" y="23"/>
                </a:lnTo>
                <a:cubicBezTo>
                  <a:pt x="876" y="23"/>
                  <a:pt x="865" y="36"/>
                  <a:pt x="861" y="36"/>
                </a:cubicBezTo>
                <a:cubicBezTo>
                  <a:pt x="860" y="36"/>
                  <a:pt x="860" y="33"/>
                  <a:pt x="863" y="23"/>
                </a:cubicBezTo>
                <a:lnTo>
                  <a:pt x="874" y="18"/>
                </a:lnTo>
                <a:cubicBezTo>
                  <a:pt x="876" y="10"/>
                  <a:pt x="875" y="7"/>
                  <a:pt x="874" y="7"/>
                </a:cubicBezTo>
                <a:cubicBezTo>
                  <a:pt x="871" y="7"/>
                  <a:pt x="865" y="14"/>
                  <a:pt x="861" y="14"/>
                </a:cubicBezTo>
                <a:cubicBezTo>
                  <a:pt x="859" y="14"/>
                  <a:pt x="858" y="12"/>
                  <a:pt x="858" y="6"/>
                </a:cubicBezTo>
                <a:cubicBezTo>
                  <a:pt x="858" y="18"/>
                  <a:pt x="846" y="23"/>
                  <a:pt x="846" y="34"/>
                </a:cubicBezTo>
                <a:cubicBezTo>
                  <a:pt x="845" y="35"/>
                  <a:pt x="844" y="35"/>
                  <a:pt x="843" y="35"/>
                </a:cubicBezTo>
                <a:cubicBezTo>
                  <a:pt x="839" y="35"/>
                  <a:pt x="842" y="26"/>
                  <a:pt x="840" y="26"/>
                </a:cubicBezTo>
                <a:lnTo>
                  <a:pt x="840" y="26"/>
                </a:lnTo>
                <a:cubicBezTo>
                  <a:pt x="839" y="26"/>
                  <a:pt x="838" y="26"/>
                  <a:pt x="835" y="29"/>
                </a:cubicBezTo>
                <a:cubicBezTo>
                  <a:pt x="830" y="34"/>
                  <a:pt x="830" y="34"/>
                  <a:pt x="824" y="46"/>
                </a:cubicBezTo>
                <a:cubicBezTo>
                  <a:pt x="824" y="47"/>
                  <a:pt x="824" y="47"/>
                  <a:pt x="825" y="47"/>
                </a:cubicBezTo>
                <a:cubicBezTo>
                  <a:pt x="826" y="47"/>
                  <a:pt x="830" y="40"/>
                  <a:pt x="830" y="40"/>
                </a:cubicBezTo>
                <a:lnTo>
                  <a:pt x="830" y="40"/>
                </a:lnTo>
                <a:cubicBezTo>
                  <a:pt x="835" y="40"/>
                  <a:pt x="835" y="46"/>
                  <a:pt x="824" y="62"/>
                </a:cubicBezTo>
                <a:lnTo>
                  <a:pt x="841" y="46"/>
                </a:lnTo>
                <a:lnTo>
                  <a:pt x="841" y="46"/>
                </a:lnTo>
                <a:cubicBezTo>
                  <a:pt x="830" y="62"/>
                  <a:pt x="818" y="85"/>
                  <a:pt x="813" y="85"/>
                </a:cubicBezTo>
                <a:cubicBezTo>
                  <a:pt x="813" y="85"/>
                  <a:pt x="818" y="85"/>
                  <a:pt x="813" y="90"/>
                </a:cubicBezTo>
                <a:cubicBezTo>
                  <a:pt x="807" y="99"/>
                  <a:pt x="805" y="102"/>
                  <a:pt x="805" y="102"/>
                </a:cubicBezTo>
                <a:cubicBezTo>
                  <a:pt x="804" y="102"/>
                  <a:pt x="812" y="88"/>
                  <a:pt x="812" y="88"/>
                </a:cubicBezTo>
                <a:lnTo>
                  <a:pt x="812" y="88"/>
                </a:lnTo>
                <a:cubicBezTo>
                  <a:pt x="812" y="88"/>
                  <a:pt x="811" y="90"/>
                  <a:pt x="807" y="96"/>
                </a:cubicBezTo>
                <a:cubicBezTo>
                  <a:pt x="801" y="104"/>
                  <a:pt x="798" y="107"/>
                  <a:pt x="796" y="107"/>
                </a:cubicBezTo>
                <a:cubicBezTo>
                  <a:pt x="794" y="107"/>
                  <a:pt x="796" y="99"/>
                  <a:pt x="796" y="96"/>
                </a:cubicBezTo>
                <a:cubicBezTo>
                  <a:pt x="802" y="85"/>
                  <a:pt x="796" y="90"/>
                  <a:pt x="802" y="74"/>
                </a:cubicBezTo>
                <a:lnTo>
                  <a:pt x="818" y="57"/>
                </a:lnTo>
                <a:cubicBezTo>
                  <a:pt x="818" y="55"/>
                  <a:pt x="818" y="54"/>
                  <a:pt x="817" y="54"/>
                </a:cubicBezTo>
                <a:cubicBezTo>
                  <a:pt x="813" y="54"/>
                  <a:pt x="801" y="75"/>
                  <a:pt x="796" y="79"/>
                </a:cubicBezTo>
                <a:cubicBezTo>
                  <a:pt x="796" y="79"/>
                  <a:pt x="796" y="74"/>
                  <a:pt x="796" y="74"/>
                </a:cubicBezTo>
                <a:lnTo>
                  <a:pt x="790" y="79"/>
                </a:lnTo>
                <a:cubicBezTo>
                  <a:pt x="790" y="79"/>
                  <a:pt x="790" y="79"/>
                  <a:pt x="790" y="74"/>
                </a:cubicBezTo>
                <a:cubicBezTo>
                  <a:pt x="786" y="78"/>
                  <a:pt x="777" y="92"/>
                  <a:pt x="774" y="92"/>
                </a:cubicBezTo>
                <a:cubicBezTo>
                  <a:pt x="774" y="92"/>
                  <a:pt x="774" y="91"/>
                  <a:pt x="774" y="90"/>
                </a:cubicBezTo>
                <a:lnTo>
                  <a:pt x="772" y="96"/>
                </a:lnTo>
                <a:lnTo>
                  <a:pt x="772" y="96"/>
                </a:lnTo>
                <a:cubicBezTo>
                  <a:pt x="771" y="96"/>
                  <a:pt x="769" y="96"/>
                  <a:pt x="768" y="96"/>
                </a:cubicBezTo>
                <a:lnTo>
                  <a:pt x="768" y="107"/>
                </a:lnTo>
                <a:lnTo>
                  <a:pt x="772" y="96"/>
                </a:lnTo>
                <a:lnTo>
                  <a:pt x="772" y="96"/>
                </a:lnTo>
                <a:cubicBezTo>
                  <a:pt x="775" y="97"/>
                  <a:pt x="777" y="100"/>
                  <a:pt x="768" y="113"/>
                </a:cubicBezTo>
                <a:cubicBezTo>
                  <a:pt x="766" y="115"/>
                  <a:pt x="764" y="116"/>
                  <a:pt x="763" y="116"/>
                </a:cubicBezTo>
                <a:cubicBezTo>
                  <a:pt x="759" y="116"/>
                  <a:pt x="762" y="100"/>
                  <a:pt x="762" y="96"/>
                </a:cubicBezTo>
                <a:cubicBezTo>
                  <a:pt x="779" y="74"/>
                  <a:pt x="779" y="85"/>
                  <a:pt x="785" y="74"/>
                </a:cubicBezTo>
                <a:cubicBezTo>
                  <a:pt x="786" y="69"/>
                  <a:pt x="786" y="67"/>
                  <a:pt x="785" y="67"/>
                </a:cubicBezTo>
                <a:lnTo>
                  <a:pt x="785" y="67"/>
                </a:lnTo>
                <a:cubicBezTo>
                  <a:pt x="782" y="67"/>
                  <a:pt x="772" y="79"/>
                  <a:pt x="768" y="79"/>
                </a:cubicBezTo>
                <a:cubicBezTo>
                  <a:pt x="779" y="51"/>
                  <a:pt x="785" y="68"/>
                  <a:pt x="796" y="46"/>
                </a:cubicBezTo>
                <a:lnTo>
                  <a:pt x="796" y="46"/>
                </a:lnTo>
                <a:cubicBezTo>
                  <a:pt x="785" y="51"/>
                  <a:pt x="774" y="68"/>
                  <a:pt x="762" y="74"/>
                </a:cubicBezTo>
                <a:cubicBezTo>
                  <a:pt x="768" y="62"/>
                  <a:pt x="785" y="51"/>
                  <a:pt x="785" y="40"/>
                </a:cubicBezTo>
                <a:lnTo>
                  <a:pt x="779" y="40"/>
                </a:lnTo>
                <a:cubicBezTo>
                  <a:pt x="802" y="23"/>
                  <a:pt x="785" y="18"/>
                  <a:pt x="807" y="1"/>
                </a:cubicBezTo>
                <a:cubicBezTo>
                  <a:pt x="807" y="0"/>
                  <a:pt x="806" y="0"/>
                  <a:pt x="806" y="0"/>
                </a:cubicBezTo>
                <a:close/>
                <a:moveTo>
                  <a:pt x="597" y="1284"/>
                </a:moveTo>
                <a:cubicBezTo>
                  <a:pt x="595" y="1284"/>
                  <a:pt x="592" y="1286"/>
                  <a:pt x="589" y="1289"/>
                </a:cubicBezTo>
                <a:cubicBezTo>
                  <a:pt x="589" y="1295"/>
                  <a:pt x="589" y="1295"/>
                  <a:pt x="589" y="1306"/>
                </a:cubicBezTo>
                <a:lnTo>
                  <a:pt x="594" y="1300"/>
                </a:lnTo>
                <a:lnTo>
                  <a:pt x="594" y="1300"/>
                </a:lnTo>
                <a:cubicBezTo>
                  <a:pt x="600" y="1306"/>
                  <a:pt x="583" y="1311"/>
                  <a:pt x="583" y="1323"/>
                </a:cubicBezTo>
                <a:cubicBezTo>
                  <a:pt x="583" y="1317"/>
                  <a:pt x="583" y="1311"/>
                  <a:pt x="578" y="1306"/>
                </a:cubicBezTo>
                <a:lnTo>
                  <a:pt x="578" y="1306"/>
                </a:lnTo>
                <a:cubicBezTo>
                  <a:pt x="578" y="1311"/>
                  <a:pt x="583" y="1323"/>
                  <a:pt x="583" y="1334"/>
                </a:cubicBezTo>
                <a:cubicBezTo>
                  <a:pt x="606" y="1339"/>
                  <a:pt x="578" y="1356"/>
                  <a:pt x="589" y="1362"/>
                </a:cubicBezTo>
                <a:cubicBezTo>
                  <a:pt x="590" y="1361"/>
                  <a:pt x="591" y="1360"/>
                  <a:pt x="592" y="1360"/>
                </a:cubicBezTo>
                <a:cubicBezTo>
                  <a:pt x="597" y="1360"/>
                  <a:pt x="601" y="1368"/>
                  <a:pt x="606" y="1373"/>
                </a:cubicBezTo>
                <a:lnTo>
                  <a:pt x="600" y="1351"/>
                </a:lnTo>
                <a:cubicBezTo>
                  <a:pt x="600" y="1351"/>
                  <a:pt x="611" y="1345"/>
                  <a:pt x="606" y="1339"/>
                </a:cubicBezTo>
                <a:lnTo>
                  <a:pt x="606" y="1339"/>
                </a:lnTo>
                <a:lnTo>
                  <a:pt x="606" y="1345"/>
                </a:lnTo>
                <a:cubicBezTo>
                  <a:pt x="606" y="1334"/>
                  <a:pt x="594" y="1334"/>
                  <a:pt x="600" y="1328"/>
                </a:cubicBezTo>
                <a:lnTo>
                  <a:pt x="600" y="1328"/>
                </a:lnTo>
                <a:cubicBezTo>
                  <a:pt x="600" y="1328"/>
                  <a:pt x="606" y="1328"/>
                  <a:pt x="606" y="1334"/>
                </a:cubicBezTo>
                <a:cubicBezTo>
                  <a:pt x="611" y="1328"/>
                  <a:pt x="600" y="1328"/>
                  <a:pt x="600" y="1323"/>
                </a:cubicBezTo>
                <a:cubicBezTo>
                  <a:pt x="601" y="1321"/>
                  <a:pt x="602" y="1321"/>
                  <a:pt x="604" y="1321"/>
                </a:cubicBezTo>
                <a:cubicBezTo>
                  <a:pt x="607" y="1321"/>
                  <a:pt x="609" y="1324"/>
                  <a:pt x="611" y="1324"/>
                </a:cubicBezTo>
                <a:cubicBezTo>
                  <a:pt x="611" y="1324"/>
                  <a:pt x="611" y="1324"/>
                  <a:pt x="611" y="1323"/>
                </a:cubicBezTo>
                <a:cubicBezTo>
                  <a:pt x="606" y="1311"/>
                  <a:pt x="617" y="1311"/>
                  <a:pt x="617" y="1306"/>
                </a:cubicBezTo>
                <a:cubicBezTo>
                  <a:pt x="608" y="1306"/>
                  <a:pt x="606" y="1284"/>
                  <a:pt x="597" y="1284"/>
                </a:cubicBezTo>
                <a:close/>
                <a:moveTo>
                  <a:pt x="572" y="1395"/>
                </a:moveTo>
                <a:cubicBezTo>
                  <a:pt x="572" y="1398"/>
                  <a:pt x="575" y="1399"/>
                  <a:pt x="578" y="1401"/>
                </a:cubicBezTo>
                <a:lnTo>
                  <a:pt x="578" y="1401"/>
                </a:lnTo>
                <a:cubicBezTo>
                  <a:pt x="576" y="1398"/>
                  <a:pt x="575" y="1395"/>
                  <a:pt x="572" y="1395"/>
                </a:cubicBezTo>
                <a:close/>
                <a:moveTo>
                  <a:pt x="566" y="1334"/>
                </a:moveTo>
                <a:cubicBezTo>
                  <a:pt x="561" y="1351"/>
                  <a:pt x="578" y="1351"/>
                  <a:pt x="561" y="1362"/>
                </a:cubicBezTo>
                <a:lnTo>
                  <a:pt x="555" y="1356"/>
                </a:lnTo>
                <a:cubicBezTo>
                  <a:pt x="555" y="1356"/>
                  <a:pt x="555" y="1359"/>
                  <a:pt x="555" y="1362"/>
                </a:cubicBezTo>
                <a:cubicBezTo>
                  <a:pt x="572" y="1367"/>
                  <a:pt x="566" y="1384"/>
                  <a:pt x="578" y="1384"/>
                </a:cubicBezTo>
                <a:lnTo>
                  <a:pt x="583" y="1379"/>
                </a:lnTo>
                <a:cubicBezTo>
                  <a:pt x="583" y="1390"/>
                  <a:pt x="594" y="1395"/>
                  <a:pt x="583" y="1401"/>
                </a:cubicBezTo>
                <a:cubicBezTo>
                  <a:pt x="582" y="1402"/>
                  <a:pt x="582" y="1402"/>
                  <a:pt x="581" y="1402"/>
                </a:cubicBezTo>
                <a:lnTo>
                  <a:pt x="581" y="1402"/>
                </a:lnTo>
                <a:cubicBezTo>
                  <a:pt x="580" y="1402"/>
                  <a:pt x="579" y="1401"/>
                  <a:pt x="578" y="1401"/>
                </a:cubicBezTo>
                <a:lnTo>
                  <a:pt x="578" y="1401"/>
                </a:lnTo>
                <a:cubicBezTo>
                  <a:pt x="579" y="1402"/>
                  <a:pt x="579" y="1402"/>
                  <a:pt x="580" y="1402"/>
                </a:cubicBezTo>
                <a:cubicBezTo>
                  <a:pt x="581" y="1402"/>
                  <a:pt x="581" y="1402"/>
                  <a:pt x="581" y="1402"/>
                </a:cubicBezTo>
                <a:lnTo>
                  <a:pt x="581" y="1402"/>
                </a:lnTo>
                <a:cubicBezTo>
                  <a:pt x="584" y="1404"/>
                  <a:pt x="586" y="1407"/>
                  <a:pt x="583" y="1412"/>
                </a:cubicBezTo>
                <a:cubicBezTo>
                  <a:pt x="585" y="1410"/>
                  <a:pt x="587" y="1410"/>
                  <a:pt x="589" y="1410"/>
                </a:cubicBezTo>
                <a:cubicBezTo>
                  <a:pt x="592" y="1410"/>
                  <a:pt x="594" y="1412"/>
                  <a:pt x="594" y="1412"/>
                </a:cubicBezTo>
                <a:cubicBezTo>
                  <a:pt x="600" y="1407"/>
                  <a:pt x="606" y="1395"/>
                  <a:pt x="594" y="1395"/>
                </a:cubicBezTo>
                <a:lnTo>
                  <a:pt x="594" y="1401"/>
                </a:lnTo>
                <a:cubicBezTo>
                  <a:pt x="589" y="1401"/>
                  <a:pt x="589" y="1395"/>
                  <a:pt x="589" y="1395"/>
                </a:cubicBezTo>
                <a:cubicBezTo>
                  <a:pt x="589" y="1390"/>
                  <a:pt x="590" y="1388"/>
                  <a:pt x="592" y="1388"/>
                </a:cubicBezTo>
                <a:cubicBezTo>
                  <a:pt x="594" y="1388"/>
                  <a:pt x="597" y="1390"/>
                  <a:pt x="600" y="1390"/>
                </a:cubicBezTo>
                <a:cubicBezTo>
                  <a:pt x="606" y="1379"/>
                  <a:pt x="583" y="1384"/>
                  <a:pt x="589" y="1373"/>
                </a:cubicBezTo>
                <a:cubicBezTo>
                  <a:pt x="589" y="1367"/>
                  <a:pt x="589" y="1356"/>
                  <a:pt x="578" y="1356"/>
                </a:cubicBezTo>
                <a:cubicBezTo>
                  <a:pt x="589" y="1351"/>
                  <a:pt x="578" y="1339"/>
                  <a:pt x="583" y="1334"/>
                </a:cubicBezTo>
                <a:lnTo>
                  <a:pt x="583" y="1334"/>
                </a:lnTo>
                <a:lnTo>
                  <a:pt x="572" y="1339"/>
                </a:lnTo>
                <a:cubicBezTo>
                  <a:pt x="578" y="1339"/>
                  <a:pt x="572" y="1345"/>
                  <a:pt x="578" y="1351"/>
                </a:cubicBezTo>
                <a:cubicBezTo>
                  <a:pt x="577" y="1351"/>
                  <a:pt x="576" y="1352"/>
                  <a:pt x="576" y="1352"/>
                </a:cubicBezTo>
                <a:cubicBezTo>
                  <a:pt x="572" y="1352"/>
                  <a:pt x="571" y="1339"/>
                  <a:pt x="566" y="13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51"/>
          <p:cNvSpPr/>
          <p:nvPr/>
        </p:nvSpPr>
        <p:spPr>
          <a:xfrm rot="8959448">
            <a:off x="-280850" y="2448926"/>
            <a:ext cx="876883" cy="1561309"/>
          </a:xfrm>
          <a:custGeom>
            <a:avLst/>
            <a:gdLst/>
            <a:ahLst/>
            <a:cxnLst/>
            <a:rect l="l" t="t" r="r" b="b"/>
            <a:pathLst>
              <a:path w="35074" h="62450" extrusionOk="0">
                <a:moveTo>
                  <a:pt x="35074" y="0"/>
                </a:moveTo>
                <a:cubicBezTo>
                  <a:pt x="31153" y="3493"/>
                  <a:pt x="15755" y="12404"/>
                  <a:pt x="11549" y="20959"/>
                </a:cubicBezTo>
                <a:cubicBezTo>
                  <a:pt x="7343" y="29514"/>
                  <a:pt x="11763" y="44414"/>
                  <a:pt x="9838" y="51329"/>
                </a:cubicBezTo>
                <a:cubicBezTo>
                  <a:pt x="7913" y="58244"/>
                  <a:pt x="1640" y="60597"/>
                  <a:pt x="0" y="62450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29" name="Google Shape;1129;p51"/>
          <p:cNvSpPr/>
          <p:nvPr/>
        </p:nvSpPr>
        <p:spPr>
          <a:xfrm rot="-3993775">
            <a:off x="8698869" y="99676"/>
            <a:ext cx="214095" cy="453257"/>
          </a:xfrm>
          <a:custGeom>
            <a:avLst/>
            <a:gdLst/>
            <a:ahLst/>
            <a:cxnLst/>
            <a:rect l="l" t="t" r="r" b="b"/>
            <a:pathLst>
              <a:path w="1973" h="4177" extrusionOk="0">
                <a:moveTo>
                  <a:pt x="916" y="124"/>
                </a:moveTo>
                <a:lnTo>
                  <a:pt x="916" y="124"/>
                </a:lnTo>
                <a:cubicBezTo>
                  <a:pt x="913" y="125"/>
                  <a:pt x="911" y="126"/>
                  <a:pt x="908" y="129"/>
                </a:cubicBezTo>
                <a:cubicBezTo>
                  <a:pt x="910" y="127"/>
                  <a:pt x="913" y="125"/>
                  <a:pt x="916" y="124"/>
                </a:cubicBezTo>
                <a:close/>
                <a:moveTo>
                  <a:pt x="1748" y="196"/>
                </a:moveTo>
                <a:cubicBezTo>
                  <a:pt x="1749" y="197"/>
                  <a:pt x="1749" y="197"/>
                  <a:pt x="1750" y="198"/>
                </a:cubicBezTo>
                <a:lnTo>
                  <a:pt x="1750" y="198"/>
                </a:lnTo>
                <a:cubicBezTo>
                  <a:pt x="1750" y="198"/>
                  <a:pt x="1749" y="197"/>
                  <a:pt x="1748" y="196"/>
                </a:cubicBezTo>
                <a:close/>
                <a:moveTo>
                  <a:pt x="1829" y="242"/>
                </a:moveTo>
                <a:cubicBezTo>
                  <a:pt x="1832" y="245"/>
                  <a:pt x="1835" y="249"/>
                  <a:pt x="1838" y="252"/>
                </a:cubicBezTo>
                <a:cubicBezTo>
                  <a:pt x="1836" y="248"/>
                  <a:pt x="1833" y="245"/>
                  <a:pt x="1829" y="242"/>
                </a:cubicBezTo>
                <a:close/>
                <a:moveTo>
                  <a:pt x="1031" y="437"/>
                </a:moveTo>
                <a:cubicBezTo>
                  <a:pt x="1030" y="437"/>
                  <a:pt x="1030" y="438"/>
                  <a:pt x="1029" y="438"/>
                </a:cubicBezTo>
                <a:lnTo>
                  <a:pt x="1029" y="438"/>
                </a:lnTo>
                <a:cubicBezTo>
                  <a:pt x="1030" y="438"/>
                  <a:pt x="1031" y="437"/>
                  <a:pt x="1031" y="437"/>
                </a:cubicBezTo>
                <a:close/>
                <a:moveTo>
                  <a:pt x="1373" y="442"/>
                </a:moveTo>
                <a:cubicBezTo>
                  <a:pt x="1390" y="448"/>
                  <a:pt x="1406" y="454"/>
                  <a:pt x="1423" y="465"/>
                </a:cubicBezTo>
                <a:cubicBezTo>
                  <a:pt x="1423" y="468"/>
                  <a:pt x="1422" y="469"/>
                  <a:pt x="1419" y="469"/>
                </a:cubicBezTo>
                <a:cubicBezTo>
                  <a:pt x="1416" y="469"/>
                  <a:pt x="1412" y="468"/>
                  <a:pt x="1406" y="465"/>
                </a:cubicBezTo>
                <a:cubicBezTo>
                  <a:pt x="1418" y="465"/>
                  <a:pt x="1390" y="454"/>
                  <a:pt x="1373" y="442"/>
                </a:cubicBezTo>
                <a:close/>
                <a:moveTo>
                  <a:pt x="1306" y="498"/>
                </a:moveTo>
                <a:cubicBezTo>
                  <a:pt x="1305" y="498"/>
                  <a:pt x="1305" y="499"/>
                  <a:pt x="1305" y="499"/>
                </a:cubicBezTo>
                <a:lnTo>
                  <a:pt x="1305" y="499"/>
                </a:lnTo>
                <a:cubicBezTo>
                  <a:pt x="1305" y="499"/>
                  <a:pt x="1306" y="499"/>
                  <a:pt x="1306" y="498"/>
                </a:cubicBezTo>
                <a:close/>
                <a:moveTo>
                  <a:pt x="1485" y="498"/>
                </a:moveTo>
                <a:cubicBezTo>
                  <a:pt x="1496" y="504"/>
                  <a:pt x="1507" y="510"/>
                  <a:pt x="1507" y="515"/>
                </a:cubicBezTo>
                <a:lnTo>
                  <a:pt x="1507" y="515"/>
                </a:lnTo>
                <a:cubicBezTo>
                  <a:pt x="1507" y="510"/>
                  <a:pt x="1496" y="510"/>
                  <a:pt x="1485" y="498"/>
                </a:cubicBezTo>
                <a:close/>
                <a:moveTo>
                  <a:pt x="1489" y="633"/>
                </a:moveTo>
                <a:cubicBezTo>
                  <a:pt x="1490" y="635"/>
                  <a:pt x="1490" y="637"/>
                  <a:pt x="1492" y="640"/>
                </a:cubicBezTo>
                <a:lnTo>
                  <a:pt x="1492" y="640"/>
                </a:lnTo>
                <a:cubicBezTo>
                  <a:pt x="1491" y="637"/>
                  <a:pt x="1490" y="635"/>
                  <a:pt x="1489" y="633"/>
                </a:cubicBezTo>
                <a:close/>
                <a:moveTo>
                  <a:pt x="540" y="770"/>
                </a:moveTo>
                <a:cubicBezTo>
                  <a:pt x="538" y="776"/>
                  <a:pt x="538" y="781"/>
                  <a:pt x="538" y="784"/>
                </a:cubicBezTo>
                <a:cubicBezTo>
                  <a:pt x="540" y="778"/>
                  <a:pt x="540" y="774"/>
                  <a:pt x="540" y="770"/>
                </a:cubicBezTo>
                <a:close/>
                <a:moveTo>
                  <a:pt x="1838" y="773"/>
                </a:moveTo>
                <a:lnTo>
                  <a:pt x="1838" y="773"/>
                </a:lnTo>
                <a:cubicBezTo>
                  <a:pt x="1835" y="784"/>
                  <a:pt x="1834" y="791"/>
                  <a:pt x="1834" y="794"/>
                </a:cubicBezTo>
                <a:lnTo>
                  <a:pt x="1834" y="794"/>
                </a:lnTo>
                <a:cubicBezTo>
                  <a:pt x="1836" y="786"/>
                  <a:pt x="1838" y="779"/>
                  <a:pt x="1838" y="773"/>
                </a:cubicBezTo>
                <a:close/>
                <a:moveTo>
                  <a:pt x="1826" y="806"/>
                </a:moveTo>
                <a:cubicBezTo>
                  <a:pt x="1824" y="809"/>
                  <a:pt x="1822" y="812"/>
                  <a:pt x="1822" y="814"/>
                </a:cubicBezTo>
                <a:lnTo>
                  <a:pt x="1822" y="814"/>
                </a:lnTo>
                <a:cubicBezTo>
                  <a:pt x="1824" y="812"/>
                  <a:pt x="1825" y="809"/>
                  <a:pt x="1826" y="806"/>
                </a:cubicBezTo>
                <a:close/>
                <a:moveTo>
                  <a:pt x="1788" y="935"/>
                </a:moveTo>
                <a:cubicBezTo>
                  <a:pt x="1786" y="937"/>
                  <a:pt x="1784" y="941"/>
                  <a:pt x="1782" y="947"/>
                </a:cubicBezTo>
                <a:cubicBezTo>
                  <a:pt x="1783" y="944"/>
                  <a:pt x="1785" y="939"/>
                  <a:pt x="1788" y="935"/>
                </a:cubicBezTo>
                <a:close/>
                <a:moveTo>
                  <a:pt x="325" y="1339"/>
                </a:moveTo>
                <a:lnTo>
                  <a:pt x="320" y="1355"/>
                </a:lnTo>
                <a:lnTo>
                  <a:pt x="326" y="1341"/>
                </a:lnTo>
                <a:lnTo>
                  <a:pt x="326" y="1341"/>
                </a:lnTo>
                <a:cubicBezTo>
                  <a:pt x="326" y="1340"/>
                  <a:pt x="326" y="1339"/>
                  <a:pt x="325" y="1339"/>
                </a:cubicBezTo>
                <a:close/>
                <a:moveTo>
                  <a:pt x="1406" y="1428"/>
                </a:moveTo>
                <a:cubicBezTo>
                  <a:pt x="1402" y="1428"/>
                  <a:pt x="1401" y="1428"/>
                  <a:pt x="1401" y="1430"/>
                </a:cubicBezTo>
                <a:lnTo>
                  <a:pt x="1401" y="1430"/>
                </a:lnTo>
                <a:cubicBezTo>
                  <a:pt x="1403" y="1430"/>
                  <a:pt x="1405" y="1429"/>
                  <a:pt x="1406" y="1428"/>
                </a:cubicBezTo>
                <a:close/>
                <a:moveTo>
                  <a:pt x="1265" y="1611"/>
                </a:moveTo>
                <a:lnTo>
                  <a:pt x="1265" y="1611"/>
                </a:lnTo>
                <a:cubicBezTo>
                  <a:pt x="1264" y="1613"/>
                  <a:pt x="1262" y="1616"/>
                  <a:pt x="1261" y="1619"/>
                </a:cubicBezTo>
                <a:cubicBezTo>
                  <a:pt x="1262" y="1616"/>
                  <a:pt x="1264" y="1614"/>
                  <a:pt x="1265" y="1611"/>
                </a:cubicBezTo>
                <a:close/>
                <a:moveTo>
                  <a:pt x="289" y="1627"/>
                </a:moveTo>
                <a:cubicBezTo>
                  <a:pt x="287" y="1627"/>
                  <a:pt x="283" y="1633"/>
                  <a:pt x="280" y="1638"/>
                </a:cubicBezTo>
                <a:lnTo>
                  <a:pt x="280" y="1638"/>
                </a:lnTo>
                <a:cubicBezTo>
                  <a:pt x="283" y="1634"/>
                  <a:pt x="287" y="1631"/>
                  <a:pt x="292" y="1630"/>
                </a:cubicBezTo>
                <a:cubicBezTo>
                  <a:pt x="291" y="1628"/>
                  <a:pt x="290" y="1627"/>
                  <a:pt x="289" y="1627"/>
                </a:cubicBezTo>
                <a:close/>
                <a:moveTo>
                  <a:pt x="280" y="1638"/>
                </a:moveTo>
                <a:cubicBezTo>
                  <a:pt x="279" y="1640"/>
                  <a:pt x="278" y="1642"/>
                  <a:pt x="277" y="1643"/>
                </a:cubicBezTo>
                <a:lnTo>
                  <a:pt x="277" y="1643"/>
                </a:lnTo>
                <a:cubicBezTo>
                  <a:pt x="278" y="1642"/>
                  <a:pt x="279" y="1640"/>
                  <a:pt x="280" y="1638"/>
                </a:cubicBezTo>
                <a:close/>
                <a:moveTo>
                  <a:pt x="1451" y="2139"/>
                </a:moveTo>
                <a:lnTo>
                  <a:pt x="1451" y="2139"/>
                </a:lnTo>
                <a:cubicBezTo>
                  <a:pt x="1451" y="2139"/>
                  <a:pt x="1452" y="2140"/>
                  <a:pt x="1452" y="2140"/>
                </a:cubicBezTo>
                <a:lnTo>
                  <a:pt x="1452" y="2140"/>
                </a:lnTo>
                <a:cubicBezTo>
                  <a:pt x="1452" y="2140"/>
                  <a:pt x="1452" y="2139"/>
                  <a:pt x="1451" y="2139"/>
                </a:cubicBezTo>
                <a:close/>
                <a:moveTo>
                  <a:pt x="1170" y="2159"/>
                </a:moveTo>
                <a:cubicBezTo>
                  <a:pt x="1168" y="2162"/>
                  <a:pt x="1167" y="2164"/>
                  <a:pt x="1166" y="2167"/>
                </a:cubicBezTo>
                <a:cubicBezTo>
                  <a:pt x="1168" y="2165"/>
                  <a:pt x="1170" y="2162"/>
                  <a:pt x="1170" y="2159"/>
                </a:cubicBezTo>
                <a:close/>
                <a:moveTo>
                  <a:pt x="40" y="2369"/>
                </a:moveTo>
                <a:lnTo>
                  <a:pt x="37" y="2372"/>
                </a:lnTo>
                <a:lnTo>
                  <a:pt x="37" y="2372"/>
                </a:lnTo>
                <a:cubicBezTo>
                  <a:pt x="38" y="2372"/>
                  <a:pt x="39" y="2371"/>
                  <a:pt x="40" y="2369"/>
                </a:cubicBezTo>
                <a:close/>
                <a:moveTo>
                  <a:pt x="321" y="2455"/>
                </a:moveTo>
                <a:lnTo>
                  <a:pt x="309" y="2459"/>
                </a:lnTo>
                <a:cubicBezTo>
                  <a:pt x="310" y="2463"/>
                  <a:pt x="311" y="2465"/>
                  <a:pt x="312" y="2465"/>
                </a:cubicBezTo>
                <a:cubicBezTo>
                  <a:pt x="316" y="2465"/>
                  <a:pt x="319" y="2456"/>
                  <a:pt x="321" y="2455"/>
                </a:cubicBezTo>
                <a:close/>
                <a:moveTo>
                  <a:pt x="1311" y="2593"/>
                </a:moveTo>
                <a:cubicBezTo>
                  <a:pt x="1309" y="2596"/>
                  <a:pt x="1308" y="2597"/>
                  <a:pt x="1309" y="2598"/>
                </a:cubicBezTo>
                <a:lnTo>
                  <a:pt x="1309" y="2598"/>
                </a:lnTo>
                <a:cubicBezTo>
                  <a:pt x="1310" y="2597"/>
                  <a:pt x="1310" y="2595"/>
                  <a:pt x="1311" y="2593"/>
                </a:cubicBezTo>
                <a:close/>
                <a:moveTo>
                  <a:pt x="994" y="2693"/>
                </a:moveTo>
                <a:lnTo>
                  <a:pt x="994" y="2693"/>
                </a:lnTo>
                <a:cubicBezTo>
                  <a:pt x="993" y="2697"/>
                  <a:pt x="993" y="2701"/>
                  <a:pt x="992" y="2705"/>
                </a:cubicBezTo>
                <a:cubicBezTo>
                  <a:pt x="994" y="2700"/>
                  <a:pt x="994" y="2696"/>
                  <a:pt x="994" y="2693"/>
                </a:cubicBezTo>
                <a:close/>
                <a:moveTo>
                  <a:pt x="936" y="2868"/>
                </a:moveTo>
                <a:lnTo>
                  <a:pt x="919" y="2918"/>
                </a:lnTo>
                <a:cubicBezTo>
                  <a:pt x="932" y="2901"/>
                  <a:pt x="935" y="2885"/>
                  <a:pt x="936" y="2868"/>
                </a:cubicBezTo>
                <a:close/>
                <a:moveTo>
                  <a:pt x="123" y="3732"/>
                </a:moveTo>
                <a:cubicBezTo>
                  <a:pt x="123" y="3735"/>
                  <a:pt x="124" y="3738"/>
                  <a:pt x="124" y="3741"/>
                </a:cubicBezTo>
                <a:cubicBezTo>
                  <a:pt x="124" y="3737"/>
                  <a:pt x="123" y="3734"/>
                  <a:pt x="123" y="3732"/>
                </a:cubicBezTo>
                <a:close/>
                <a:moveTo>
                  <a:pt x="1216" y="0"/>
                </a:moveTo>
                <a:cubicBezTo>
                  <a:pt x="1107" y="11"/>
                  <a:pt x="1004" y="64"/>
                  <a:pt x="916" y="124"/>
                </a:cubicBezTo>
                <a:lnTo>
                  <a:pt x="916" y="124"/>
                </a:lnTo>
                <a:cubicBezTo>
                  <a:pt x="919" y="122"/>
                  <a:pt x="922" y="121"/>
                  <a:pt x="925" y="118"/>
                </a:cubicBezTo>
                <a:lnTo>
                  <a:pt x="925" y="118"/>
                </a:lnTo>
                <a:cubicBezTo>
                  <a:pt x="925" y="134"/>
                  <a:pt x="908" y="140"/>
                  <a:pt x="886" y="151"/>
                </a:cubicBezTo>
                <a:cubicBezTo>
                  <a:pt x="863" y="162"/>
                  <a:pt x="835" y="179"/>
                  <a:pt x="824" y="202"/>
                </a:cubicBezTo>
                <a:cubicBezTo>
                  <a:pt x="829" y="192"/>
                  <a:pt x="826" y="183"/>
                  <a:pt x="824" y="183"/>
                </a:cubicBezTo>
                <a:lnTo>
                  <a:pt x="824" y="183"/>
                </a:lnTo>
                <a:cubicBezTo>
                  <a:pt x="824" y="183"/>
                  <a:pt x="824" y="184"/>
                  <a:pt x="824" y="185"/>
                </a:cubicBezTo>
                <a:cubicBezTo>
                  <a:pt x="768" y="230"/>
                  <a:pt x="729" y="297"/>
                  <a:pt x="678" y="392"/>
                </a:cubicBezTo>
                <a:lnTo>
                  <a:pt x="678" y="381"/>
                </a:lnTo>
                <a:cubicBezTo>
                  <a:pt x="650" y="414"/>
                  <a:pt x="622" y="476"/>
                  <a:pt x="600" y="515"/>
                </a:cubicBezTo>
                <a:cubicBezTo>
                  <a:pt x="600" y="529"/>
                  <a:pt x="593" y="546"/>
                  <a:pt x="596" y="546"/>
                </a:cubicBezTo>
                <a:cubicBezTo>
                  <a:pt x="597" y="546"/>
                  <a:pt x="598" y="545"/>
                  <a:pt x="600" y="543"/>
                </a:cubicBezTo>
                <a:lnTo>
                  <a:pt x="600" y="543"/>
                </a:lnTo>
                <a:cubicBezTo>
                  <a:pt x="510" y="655"/>
                  <a:pt x="527" y="795"/>
                  <a:pt x="460" y="902"/>
                </a:cubicBezTo>
                <a:cubicBezTo>
                  <a:pt x="464" y="893"/>
                  <a:pt x="465" y="876"/>
                  <a:pt x="463" y="876"/>
                </a:cubicBezTo>
                <a:lnTo>
                  <a:pt x="463" y="876"/>
                </a:lnTo>
                <a:cubicBezTo>
                  <a:pt x="462" y="876"/>
                  <a:pt x="461" y="877"/>
                  <a:pt x="460" y="879"/>
                </a:cubicBezTo>
                <a:lnTo>
                  <a:pt x="438" y="980"/>
                </a:lnTo>
                <a:cubicBezTo>
                  <a:pt x="449" y="975"/>
                  <a:pt x="449" y="969"/>
                  <a:pt x="460" y="952"/>
                </a:cubicBezTo>
                <a:lnTo>
                  <a:pt x="460" y="952"/>
                </a:lnTo>
                <a:cubicBezTo>
                  <a:pt x="466" y="969"/>
                  <a:pt x="460" y="997"/>
                  <a:pt x="454" y="1019"/>
                </a:cubicBezTo>
                <a:cubicBezTo>
                  <a:pt x="456" y="1005"/>
                  <a:pt x="455" y="1000"/>
                  <a:pt x="452" y="1000"/>
                </a:cubicBezTo>
                <a:cubicBezTo>
                  <a:pt x="447" y="1000"/>
                  <a:pt x="434" y="1025"/>
                  <a:pt x="426" y="1036"/>
                </a:cubicBezTo>
                <a:cubicBezTo>
                  <a:pt x="427" y="1035"/>
                  <a:pt x="428" y="1034"/>
                  <a:pt x="429" y="1034"/>
                </a:cubicBezTo>
                <a:cubicBezTo>
                  <a:pt x="430" y="1034"/>
                  <a:pt x="431" y="1036"/>
                  <a:pt x="431" y="1037"/>
                </a:cubicBezTo>
                <a:lnTo>
                  <a:pt x="431" y="1037"/>
                </a:lnTo>
                <a:cubicBezTo>
                  <a:pt x="399" y="1086"/>
                  <a:pt x="454" y="1053"/>
                  <a:pt x="421" y="1120"/>
                </a:cubicBezTo>
                <a:lnTo>
                  <a:pt x="415" y="1115"/>
                </a:lnTo>
                <a:cubicBezTo>
                  <a:pt x="410" y="1143"/>
                  <a:pt x="410" y="1171"/>
                  <a:pt x="398" y="1199"/>
                </a:cubicBezTo>
                <a:cubicBezTo>
                  <a:pt x="397" y="1199"/>
                  <a:pt x="396" y="1199"/>
                  <a:pt x="395" y="1199"/>
                </a:cubicBezTo>
                <a:cubicBezTo>
                  <a:pt x="385" y="1199"/>
                  <a:pt x="403" y="1170"/>
                  <a:pt x="393" y="1165"/>
                </a:cubicBezTo>
                <a:lnTo>
                  <a:pt x="393" y="1165"/>
                </a:lnTo>
                <a:cubicBezTo>
                  <a:pt x="381" y="1204"/>
                  <a:pt x="393" y="1249"/>
                  <a:pt x="370" y="1283"/>
                </a:cubicBezTo>
                <a:cubicBezTo>
                  <a:pt x="370" y="1266"/>
                  <a:pt x="376" y="1238"/>
                  <a:pt x="381" y="1221"/>
                </a:cubicBezTo>
                <a:lnTo>
                  <a:pt x="381" y="1221"/>
                </a:lnTo>
                <a:cubicBezTo>
                  <a:pt x="353" y="1260"/>
                  <a:pt x="353" y="1266"/>
                  <a:pt x="342" y="1294"/>
                </a:cubicBezTo>
                <a:lnTo>
                  <a:pt x="348" y="1288"/>
                </a:lnTo>
                <a:lnTo>
                  <a:pt x="326" y="1341"/>
                </a:lnTo>
                <a:lnTo>
                  <a:pt x="326" y="1341"/>
                </a:lnTo>
                <a:cubicBezTo>
                  <a:pt x="341" y="1401"/>
                  <a:pt x="303" y="1446"/>
                  <a:pt x="303" y="1518"/>
                </a:cubicBezTo>
                <a:cubicBezTo>
                  <a:pt x="303" y="1490"/>
                  <a:pt x="302" y="1482"/>
                  <a:pt x="300" y="1482"/>
                </a:cubicBezTo>
                <a:cubicBezTo>
                  <a:pt x="298" y="1482"/>
                  <a:pt x="293" y="1497"/>
                  <a:pt x="285" y="1497"/>
                </a:cubicBezTo>
                <a:cubicBezTo>
                  <a:pt x="284" y="1497"/>
                  <a:pt x="282" y="1496"/>
                  <a:pt x="281" y="1495"/>
                </a:cubicBezTo>
                <a:cubicBezTo>
                  <a:pt x="276" y="1510"/>
                  <a:pt x="266" y="1530"/>
                  <a:pt x="260" y="1530"/>
                </a:cubicBezTo>
                <a:cubicBezTo>
                  <a:pt x="260" y="1530"/>
                  <a:pt x="259" y="1530"/>
                  <a:pt x="258" y="1529"/>
                </a:cubicBezTo>
                <a:lnTo>
                  <a:pt x="258" y="1529"/>
                </a:lnTo>
                <a:cubicBezTo>
                  <a:pt x="264" y="1563"/>
                  <a:pt x="236" y="1579"/>
                  <a:pt x="236" y="1630"/>
                </a:cubicBezTo>
                <a:cubicBezTo>
                  <a:pt x="231" y="1630"/>
                  <a:pt x="226" y="1654"/>
                  <a:pt x="221" y="1654"/>
                </a:cubicBezTo>
                <a:cubicBezTo>
                  <a:pt x="221" y="1654"/>
                  <a:pt x="220" y="1654"/>
                  <a:pt x="219" y="1652"/>
                </a:cubicBezTo>
                <a:cubicBezTo>
                  <a:pt x="216" y="1666"/>
                  <a:pt x="215" y="1671"/>
                  <a:pt x="217" y="1671"/>
                </a:cubicBezTo>
                <a:cubicBezTo>
                  <a:pt x="219" y="1671"/>
                  <a:pt x="229" y="1652"/>
                  <a:pt x="230" y="1652"/>
                </a:cubicBezTo>
                <a:cubicBezTo>
                  <a:pt x="230" y="1652"/>
                  <a:pt x="230" y="1652"/>
                  <a:pt x="230" y="1652"/>
                </a:cubicBezTo>
                <a:cubicBezTo>
                  <a:pt x="230" y="1719"/>
                  <a:pt x="169" y="1798"/>
                  <a:pt x="163" y="1893"/>
                </a:cubicBezTo>
                <a:cubicBezTo>
                  <a:pt x="146" y="1977"/>
                  <a:pt x="157" y="1994"/>
                  <a:pt x="141" y="2072"/>
                </a:cubicBezTo>
                <a:cubicBezTo>
                  <a:pt x="137" y="2077"/>
                  <a:pt x="135" y="2078"/>
                  <a:pt x="133" y="2078"/>
                </a:cubicBezTo>
                <a:cubicBezTo>
                  <a:pt x="126" y="2078"/>
                  <a:pt x="129" y="2050"/>
                  <a:pt x="129" y="2050"/>
                </a:cubicBezTo>
                <a:lnTo>
                  <a:pt x="129" y="2050"/>
                </a:lnTo>
                <a:cubicBezTo>
                  <a:pt x="113" y="2083"/>
                  <a:pt x="107" y="2117"/>
                  <a:pt x="96" y="2156"/>
                </a:cubicBezTo>
                <a:cubicBezTo>
                  <a:pt x="96" y="2153"/>
                  <a:pt x="95" y="2151"/>
                  <a:pt x="94" y="2151"/>
                </a:cubicBezTo>
                <a:cubicBezTo>
                  <a:pt x="92" y="2151"/>
                  <a:pt x="89" y="2158"/>
                  <a:pt x="85" y="2162"/>
                </a:cubicBezTo>
                <a:cubicBezTo>
                  <a:pt x="73" y="2195"/>
                  <a:pt x="90" y="2190"/>
                  <a:pt x="73" y="2229"/>
                </a:cubicBezTo>
                <a:cubicBezTo>
                  <a:pt x="73" y="2218"/>
                  <a:pt x="68" y="2207"/>
                  <a:pt x="68" y="2190"/>
                </a:cubicBezTo>
                <a:cubicBezTo>
                  <a:pt x="57" y="2229"/>
                  <a:pt x="57" y="2268"/>
                  <a:pt x="51" y="2307"/>
                </a:cubicBezTo>
                <a:cubicBezTo>
                  <a:pt x="50" y="2307"/>
                  <a:pt x="49" y="2308"/>
                  <a:pt x="48" y="2308"/>
                </a:cubicBezTo>
                <a:lnTo>
                  <a:pt x="48" y="2308"/>
                </a:lnTo>
                <a:cubicBezTo>
                  <a:pt x="41" y="2307"/>
                  <a:pt x="45" y="2278"/>
                  <a:pt x="45" y="2263"/>
                </a:cubicBezTo>
                <a:lnTo>
                  <a:pt x="45" y="2263"/>
                </a:lnTo>
                <a:cubicBezTo>
                  <a:pt x="34" y="2307"/>
                  <a:pt x="17" y="2375"/>
                  <a:pt x="23" y="2391"/>
                </a:cubicBezTo>
                <a:lnTo>
                  <a:pt x="37" y="2372"/>
                </a:lnTo>
                <a:lnTo>
                  <a:pt x="37" y="2372"/>
                </a:lnTo>
                <a:cubicBezTo>
                  <a:pt x="36" y="2373"/>
                  <a:pt x="35" y="2374"/>
                  <a:pt x="34" y="2374"/>
                </a:cubicBezTo>
                <a:cubicBezTo>
                  <a:pt x="29" y="2374"/>
                  <a:pt x="25" y="2366"/>
                  <a:pt x="29" y="2358"/>
                </a:cubicBezTo>
                <a:cubicBezTo>
                  <a:pt x="29" y="2324"/>
                  <a:pt x="41" y="2311"/>
                  <a:pt x="48" y="2308"/>
                </a:cubicBezTo>
                <a:lnTo>
                  <a:pt x="48" y="2308"/>
                </a:lnTo>
                <a:cubicBezTo>
                  <a:pt x="49" y="2308"/>
                  <a:pt x="49" y="2308"/>
                  <a:pt x="49" y="2308"/>
                </a:cubicBezTo>
                <a:cubicBezTo>
                  <a:pt x="49" y="2308"/>
                  <a:pt x="50" y="2308"/>
                  <a:pt x="51" y="2307"/>
                </a:cubicBezTo>
                <a:lnTo>
                  <a:pt x="51" y="2307"/>
                </a:lnTo>
                <a:lnTo>
                  <a:pt x="45" y="2335"/>
                </a:lnTo>
                <a:cubicBezTo>
                  <a:pt x="79" y="2319"/>
                  <a:pt x="73" y="2229"/>
                  <a:pt x="90" y="2173"/>
                </a:cubicBezTo>
                <a:lnTo>
                  <a:pt x="101" y="2201"/>
                </a:lnTo>
                <a:lnTo>
                  <a:pt x="107" y="2145"/>
                </a:lnTo>
                <a:cubicBezTo>
                  <a:pt x="110" y="2140"/>
                  <a:pt x="113" y="2136"/>
                  <a:pt x="116" y="2136"/>
                </a:cubicBezTo>
                <a:cubicBezTo>
                  <a:pt x="119" y="2136"/>
                  <a:pt x="121" y="2141"/>
                  <a:pt x="118" y="2156"/>
                </a:cubicBezTo>
                <a:cubicBezTo>
                  <a:pt x="141" y="2123"/>
                  <a:pt x="124" y="2117"/>
                  <a:pt x="146" y="2089"/>
                </a:cubicBezTo>
                <a:cubicBezTo>
                  <a:pt x="146" y="2089"/>
                  <a:pt x="146" y="2089"/>
                  <a:pt x="146" y="2095"/>
                </a:cubicBezTo>
                <a:lnTo>
                  <a:pt x="152" y="2055"/>
                </a:lnTo>
                <a:cubicBezTo>
                  <a:pt x="152" y="2057"/>
                  <a:pt x="154" y="2057"/>
                  <a:pt x="156" y="2057"/>
                </a:cubicBezTo>
                <a:lnTo>
                  <a:pt x="156" y="2057"/>
                </a:lnTo>
                <a:cubicBezTo>
                  <a:pt x="160" y="2057"/>
                  <a:pt x="165" y="2057"/>
                  <a:pt x="157" y="2072"/>
                </a:cubicBezTo>
                <a:cubicBezTo>
                  <a:pt x="191" y="2011"/>
                  <a:pt x="174" y="1960"/>
                  <a:pt x="197" y="1938"/>
                </a:cubicBezTo>
                <a:lnTo>
                  <a:pt x="197" y="1943"/>
                </a:lnTo>
                <a:cubicBezTo>
                  <a:pt x="208" y="1896"/>
                  <a:pt x="205" y="1893"/>
                  <a:pt x="200" y="1893"/>
                </a:cubicBezTo>
                <a:cubicBezTo>
                  <a:pt x="200" y="1893"/>
                  <a:pt x="199" y="1893"/>
                  <a:pt x="198" y="1893"/>
                </a:cubicBezTo>
                <a:cubicBezTo>
                  <a:pt x="194" y="1893"/>
                  <a:pt x="189" y="1891"/>
                  <a:pt x="191" y="1859"/>
                </a:cubicBezTo>
                <a:lnTo>
                  <a:pt x="241" y="1820"/>
                </a:lnTo>
                <a:lnTo>
                  <a:pt x="230" y="1809"/>
                </a:lnTo>
                <a:cubicBezTo>
                  <a:pt x="230" y="1799"/>
                  <a:pt x="239" y="1785"/>
                  <a:pt x="241" y="1785"/>
                </a:cubicBezTo>
                <a:cubicBezTo>
                  <a:pt x="241" y="1785"/>
                  <a:pt x="241" y="1786"/>
                  <a:pt x="241" y="1787"/>
                </a:cubicBezTo>
                <a:cubicBezTo>
                  <a:pt x="244" y="1772"/>
                  <a:pt x="243" y="1768"/>
                  <a:pt x="242" y="1768"/>
                </a:cubicBezTo>
                <a:lnTo>
                  <a:pt x="242" y="1768"/>
                </a:lnTo>
                <a:cubicBezTo>
                  <a:pt x="241" y="1768"/>
                  <a:pt x="239" y="1772"/>
                  <a:pt x="238" y="1772"/>
                </a:cubicBezTo>
                <a:cubicBezTo>
                  <a:pt x="237" y="1772"/>
                  <a:pt x="236" y="1770"/>
                  <a:pt x="236" y="1764"/>
                </a:cubicBezTo>
                <a:cubicBezTo>
                  <a:pt x="254" y="1733"/>
                  <a:pt x="261" y="1671"/>
                  <a:pt x="277" y="1643"/>
                </a:cubicBezTo>
                <a:lnTo>
                  <a:pt x="277" y="1643"/>
                </a:lnTo>
                <a:cubicBezTo>
                  <a:pt x="276" y="1644"/>
                  <a:pt x="276" y="1644"/>
                  <a:pt x="275" y="1644"/>
                </a:cubicBezTo>
                <a:cubicBezTo>
                  <a:pt x="274" y="1644"/>
                  <a:pt x="273" y="1639"/>
                  <a:pt x="275" y="1624"/>
                </a:cubicBezTo>
                <a:cubicBezTo>
                  <a:pt x="303" y="1613"/>
                  <a:pt x="292" y="1563"/>
                  <a:pt x="314" y="1523"/>
                </a:cubicBezTo>
                <a:lnTo>
                  <a:pt x="314" y="1523"/>
                </a:lnTo>
                <a:cubicBezTo>
                  <a:pt x="318" y="1535"/>
                  <a:pt x="311" y="1557"/>
                  <a:pt x="314" y="1557"/>
                </a:cubicBezTo>
                <a:cubicBezTo>
                  <a:pt x="315" y="1557"/>
                  <a:pt x="318" y="1552"/>
                  <a:pt x="325" y="1540"/>
                </a:cubicBezTo>
                <a:cubicBezTo>
                  <a:pt x="314" y="1507"/>
                  <a:pt x="359" y="1462"/>
                  <a:pt x="365" y="1423"/>
                </a:cubicBezTo>
                <a:cubicBezTo>
                  <a:pt x="348" y="1417"/>
                  <a:pt x="381" y="1344"/>
                  <a:pt x="393" y="1283"/>
                </a:cubicBezTo>
                <a:cubicBezTo>
                  <a:pt x="393" y="1283"/>
                  <a:pt x="393" y="1283"/>
                  <a:pt x="393" y="1283"/>
                </a:cubicBezTo>
                <a:cubicBezTo>
                  <a:pt x="400" y="1283"/>
                  <a:pt x="438" y="1169"/>
                  <a:pt x="460" y="1120"/>
                </a:cubicBezTo>
                <a:cubicBezTo>
                  <a:pt x="449" y="1103"/>
                  <a:pt x="466" y="1047"/>
                  <a:pt x="477" y="1008"/>
                </a:cubicBezTo>
                <a:cubicBezTo>
                  <a:pt x="488" y="1008"/>
                  <a:pt x="488" y="1019"/>
                  <a:pt x="482" y="1042"/>
                </a:cubicBezTo>
                <a:lnTo>
                  <a:pt x="499" y="1003"/>
                </a:lnTo>
                <a:cubicBezTo>
                  <a:pt x="494" y="991"/>
                  <a:pt x="494" y="980"/>
                  <a:pt x="499" y="952"/>
                </a:cubicBezTo>
                <a:lnTo>
                  <a:pt x="510" y="969"/>
                </a:lnTo>
                <a:cubicBezTo>
                  <a:pt x="527" y="913"/>
                  <a:pt x="527" y="857"/>
                  <a:pt x="555" y="795"/>
                </a:cubicBezTo>
                <a:cubicBezTo>
                  <a:pt x="555" y="794"/>
                  <a:pt x="554" y="794"/>
                  <a:pt x="552" y="794"/>
                </a:cubicBezTo>
                <a:cubicBezTo>
                  <a:pt x="547" y="794"/>
                  <a:pt x="537" y="802"/>
                  <a:pt x="529" y="802"/>
                </a:cubicBezTo>
                <a:cubicBezTo>
                  <a:pt x="521" y="802"/>
                  <a:pt x="517" y="794"/>
                  <a:pt x="522" y="762"/>
                </a:cubicBezTo>
                <a:cubicBezTo>
                  <a:pt x="530" y="762"/>
                  <a:pt x="538" y="762"/>
                  <a:pt x="540" y="770"/>
                </a:cubicBezTo>
                <a:lnTo>
                  <a:pt x="540" y="770"/>
                </a:lnTo>
                <a:cubicBezTo>
                  <a:pt x="541" y="764"/>
                  <a:pt x="544" y="756"/>
                  <a:pt x="550" y="750"/>
                </a:cubicBezTo>
                <a:lnTo>
                  <a:pt x="550" y="778"/>
                </a:lnTo>
                <a:cubicBezTo>
                  <a:pt x="561" y="750"/>
                  <a:pt x="544" y="762"/>
                  <a:pt x="555" y="739"/>
                </a:cubicBezTo>
                <a:cubicBezTo>
                  <a:pt x="560" y="739"/>
                  <a:pt x="565" y="727"/>
                  <a:pt x="570" y="727"/>
                </a:cubicBezTo>
                <a:cubicBezTo>
                  <a:pt x="570" y="727"/>
                  <a:pt x="571" y="727"/>
                  <a:pt x="572" y="728"/>
                </a:cubicBezTo>
                <a:cubicBezTo>
                  <a:pt x="572" y="734"/>
                  <a:pt x="561" y="745"/>
                  <a:pt x="561" y="756"/>
                </a:cubicBezTo>
                <a:cubicBezTo>
                  <a:pt x="572" y="734"/>
                  <a:pt x="589" y="700"/>
                  <a:pt x="600" y="694"/>
                </a:cubicBezTo>
                <a:cubicBezTo>
                  <a:pt x="594" y="694"/>
                  <a:pt x="589" y="689"/>
                  <a:pt x="594" y="666"/>
                </a:cubicBezTo>
                <a:cubicBezTo>
                  <a:pt x="603" y="641"/>
                  <a:pt x="607" y="638"/>
                  <a:pt x="611" y="638"/>
                </a:cubicBezTo>
                <a:cubicBezTo>
                  <a:pt x="612" y="638"/>
                  <a:pt x="614" y="639"/>
                  <a:pt x="615" y="639"/>
                </a:cubicBezTo>
                <a:cubicBezTo>
                  <a:pt x="618" y="639"/>
                  <a:pt x="622" y="637"/>
                  <a:pt x="628" y="627"/>
                </a:cubicBezTo>
                <a:cubicBezTo>
                  <a:pt x="628" y="610"/>
                  <a:pt x="645" y="582"/>
                  <a:pt x="634" y="577"/>
                </a:cubicBezTo>
                <a:cubicBezTo>
                  <a:pt x="639" y="566"/>
                  <a:pt x="645" y="566"/>
                  <a:pt x="656" y="560"/>
                </a:cubicBezTo>
                <a:cubicBezTo>
                  <a:pt x="656" y="535"/>
                  <a:pt x="700" y="461"/>
                  <a:pt x="690" y="461"/>
                </a:cubicBezTo>
                <a:lnTo>
                  <a:pt x="690" y="461"/>
                </a:lnTo>
                <a:cubicBezTo>
                  <a:pt x="689" y="461"/>
                  <a:pt x="687" y="462"/>
                  <a:pt x="684" y="465"/>
                </a:cubicBezTo>
                <a:lnTo>
                  <a:pt x="678" y="470"/>
                </a:lnTo>
                <a:cubicBezTo>
                  <a:pt x="678" y="470"/>
                  <a:pt x="678" y="465"/>
                  <a:pt x="678" y="465"/>
                </a:cubicBezTo>
                <a:cubicBezTo>
                  <a:pt x="712" y="381"/>
                  <a:pt x="785" y="308"/>
                  <a:pt x="841" y="241"/>
                </a:cubicBezTo>
                <a:lnTo>
                  <a:pt x="846" y="246"/>
                </a:lnTo>
                <a:cubicBezTo>
                  <a:pt x="863" y="224"/>
                  <a:pt x="886" y="202"/>
                  <a:pt x="908" y="185"/>
                </a:cubicBezTo>
                <a:cubicBezTo>
                  <a:pt x="925" y="168"/>
                  <a:pt x="947" y="151"/>
                  <a:pt x="958" y="134"/>
                </a:cubicBezTo>
                <a:cubicBezTo>
                  <a:pt x="968" y="131"/>
                  <a:pt x="980" y="128"/>
                  <a:pt x="987" y="128"/>
                </a:cubicBezTo>
                <a:cubicBezTo>
                  <a:pt x="992" y="128"/>
                  <a:pt x="994" y="130"/>
                  <a:pt x="992" y="134"/>
                </a:cubicBezTo>
                <a:cubicBezTo>
                  <a:pt x="1026" y="112"/>
                  <a:pt x="1031" y="106"/>
                  <a:pt x="1087" y="90"/>
                </a:cubicBezTo>
                <a:lnTo>
                  <a:pt x="1087" y="90"/>
                </a:lnTo>
                <a:cubicBezTo>
                  <a:pt x="1070" y="101"/>
                  <a:pt x="1075" y="101"/>
                  <a:pt x="1076" y="101"/>
                </a:cubicBezTo>
                <a:cubicBezTo>
                  <a:pt x="1077" y="101"/>
                  <a:pt x="1076" y="101"/>
                  <a:pt x="1048" y="112"/>
                </a:cubicBezTo>
                <a:cubicBezTo>
                  <a:pt x="1098" y="95"/>
                  <a:pt x="1115" y="101"/>
                  <a:pt x="1166" y="78"/>
                </a:cubicBezTo>
                <a:lnTo>
                  <a:pt x="1166" y="78"/>
                </a:lnTo>
                <a:cubicBezTo>
                  <a:pt x="1158" y="83"/>
                  <a:pt x="1164" y="85"/>
                  <a:pt x="1175" y="85"/>
                </a:cubicBezTo>
                <a:cubicBezTo>
                  <a:pt x="1190" y="85"/>
                  <a:pt x="1214" y="82"/>
                  <a:pt x="1227" y="78"/>
                </a:cubicBezTo>
                <a:cubicBezTo>
                  <a:pt x="1216" y="78"/>
                  <a:pt x="1205" y="73"/>
                  <a:pt x="1194" y="73"/>
                </a:cubicBezTo>
                <a:cubicBezTo>
                  <a:pt x="1222" y="67"/>
                  <a:pt x="1244" y="67"/>
                  <a:pt x="1266" y="67"/>
                </a:cubicBezTo>
                <a:lnTo>
                  <a:pt x="1255" y="84"/>
                </a:lnTo>
                <a:cubicBezTo>
                  <a:pt x="1280" y="87"/>
                  <a:pt x="1306" y="87"/>
                  <a:pt x="1330" y="87"/>
                </a:cubicBezTo>
                <a:cubicBezTo>
                  <a:pt x="1355" y="87"/>
                  <a:pt x="1378" y="87"/>
                  <a:pt x="1401" y="90"/>
                </a:cubicBezTo>
                <a:cubicBezTo>
                  <a:pt x="1446" y="90"/>
                  <a:pt x="1485" y="95"/>
                  <a:pt x="1518" y="123"/>
                </a:cubicBezTo>
                <a:cubicBezTo>
                  <a:pt x="1546" y="123"/>
                  <a:pt x="1468" y="95"/>
                  <a:pt x="1496" y="95"/>
                </a:cubicBezTo>
                <a:cubicBezTo>
                  <a:pt x="1541" y="112"/>
                  <a:pt x="1574" y="151"/>
                  <a:pt x="1591" y="162"/>
                </a:cubicBezTo>
                <a:cubicBezTo>
                  <a:pt x="1642" y="202"/>
                  <a:pt x="1653" y="174"/>
                  <a:pt x="1709" y="218"/>
                </a:cubicBezTo>
                <a:cubicBezTo>
                  <a:pt x="1706" y="212"/>
                  <a:pt x="1704" y="204"/>
                  <a:pt x="1712" y="204"/>
                </a:cubicBezTo>
                <a:cubicBezTo>
                  <a:pt x="1717" y="204"/>
                  <a:pt x="1728" y="209"/>
                  <a:pt x="1748" y="224"/>
                </a:cubicBezTo>
                <a:cubicBezTo>
                  <a:pt x="1778" y="250"/>
                  <a:pt x="1779" y="269"/>
                  <a:pt x="1767" y="269"/>
                </a:cubicBezTo>
                <a:cubicBezTo>
                  <a:pt x="1763" y="269"/>
                  <a:pt x="1759" y="267"/>
                  <a:pt x="1754" y="263"/>
                </a:cubicBezTo>
                <a:cubicBezTo>
                  <a:pt x="1742" y="252"/>
                  <a:pt x="1742" y="252"/>
                  <a:pt x="1742" y="246"/>
                </a:cubicBezTo>
                <a:cubicBezTo>
                  <a:pt x="1736" y="243"/>
                  <a:pt x="1727" y="238"/>
                  <a:pt x="1723" y="238"/>
                </a:cubicBezTo>
                <a:lnTo>
                  <a:pt x="1723" y="238"/>
                </a:lnTo>
                <a:cubicBezTo>
                  <a:pt x="1721" y="238"/>
                  <a:pt x="1721" y="240"/>
                  <a:pt x="1726" y="246"/>
                </a:cubicBezTo>
                <a:lnTo>
                  <a:pt x="1731" y="246"/>
                </a:lnTo>
                <a:cubicBezTo>
                  <a:pt x="1747" y="262"/>
                  <a:pt x="1783" y="308"/>
                  <a:pt x="1773" y="308"/>
                </a:cubicBezTo>
                <a:cubicBezTo>
                  <a:pt x="1772" y="308"/>
                  <a:pt x="1771" y="308"/>
                  <a:pt x="1770" y="308"/>
                </a:cubicBezTo>
                <a:lnTo>
                  <a:pt x="1770" y="308"/>
                </a:lnTo>
                <a:cubicBezTo>
                  <a:pt x="1780" y="316"/>
                  <a:pt x="1785" y="319"/>
                  <a:pt x="1787" y="319"/>
                </a:cubicBezTo>
                <a:cubicBezTo>
                  <a:pt x="1791" y="319"/>
                  <a:pt x="1784" y="306"/>
                  <a:pt x="1776" y="291"/>
                </a:cubicBezTo>
                <a:lnTo>
                  <a:pt x="1776" y="291"/>
                </a:lnTo>
                <a:cubicBezTo>
                  <a:pt x="1804" y="342"/>
                  <a:pt x="1832" y="370"/>
                  <a:pt x="1849" y="426"/>
                </a:cubicBezTo>
                <a:cubicBezTo>
                  <a:pt x="1849" y="421"/>
                  <a:pt x="1853" y="413"/>
                  <a:pt x="1854" y="413"/>
                </a:cubicBezTo>
                <a:cubicBezTo>
                  <a:pt x="1854" y="413"/>
                  <a:pt x="1854" y="413"/>
                  <a:pt x="1854" y="414"/>
                </a:cubicBezTo>
                <a:cubicBezTo>
                  <a:pt x="1882" y="504"/>
                  <a:pt x="1882" y="448"/>
                  <a:pt x="1899" y="510"/>
                </a:cubicBezTo>
                <a:cubicBezTo>
                  <a:pt x="1897" y="525"/>
                  <a:pt x="1893" y="527"/>
                  <a:pt x="1890" y="527"/>
                </a:cubicBezTo>
                <a:cubicBezTo>
                  <a:pt x="1889" y="527"/>
                  <a:pt x="1889" y="526"/>
                  <a:pt x="1888" y="526"/>
                </a:cubicBezTo>
                <a:lnTo>
                  <a:pt x="1888" y="526"/>
                </a:lnTo>
                <a:cubicBezTo>
                  <a:pt x="1885" y="526"/>
                  <a:pt x="1885" y="529"/>
                  <a:pt x="1894" y="560"/>
                </a:cubicBezTo>
                <a:cubicBezTo>
                  <a:pt x="1892" y="575"/>
                  <a:pt x="1889" y="580"/>
                  <a:pt x="1886" y="580"/>
                </a:cubicBezTo>
                <a:cubicBezTo>
                  <a:pt x="1880" y="580"/>
                  <a:pt x="1875" y="565"/>
                  <a:pt x="1871" y="554"/>
                </a:cubicBezTo>
                <a:lnTo>
                  <a:pt x="1871" y="554"/>
                </a:lnTo>
                <a:cubicBezTo>
                  <a:pt x="1888" y="610"/>
                  <a:pt x="1860" y="661"/>
                  <a:pt x="1854" y="689"/>
                </a:cubicBezTo>
                <a:lnTo>
                  <a:pt x="1854" y="661"/>
                </a:lnTo>
                <a:cubicBezTo>
                  <a:pt x="1854" y="678"/>
                  <a:pt x="1849" y="694"/>
                  <a:pt x="1849" y="706"/>
                </a:cubicBezTo>
                <a:lnTo>
                  <a:pt x="1860" y="694"/>
                </a:lnTo>
                <a:lnTo>
                  <a:pt x="1860" y="694"/>
                </a:lnTo>
                <a:cubicBezTo>
                  <a:pt x="1854" y="711"/>
                  <a:pt x="1854" y="722"/>
                  <a:pt x="1849" y="722"/>
                </a:cubicBezTo>
                <a:cubicBezTo>
                  <a:pt x="1849" y="729"/>
                  <a:pt x="1851" y="731"/>
                  <a:pt x="1854" y="731"/>
                </a:cubicBezTo>
                <a:cubicBezTo>
                  <a:pt x="1856" y="731"/>
                  <a:pt x="1859" y="730"/>
                  <a:pt x="1862" y="730"/>
                </a:cubicBezTo>
                <a:cubicBezTo>
                  <a:pt x="1867" y="730"/>
                  <a:pt x="1871" y="733"/>
                  <a:pt x="1871" y="750"/>
                </a:cubicBezTo>
                <a:cubicBezTo>
                  <a:pt x="1860" y="773"/>
                  <a:pt x="1854" y="829"/>
                  <a:pt x="1838" y="829"/>
                </a:cubicBezTo>
                <a:cubicBezTo>
                  <a:pt x="1848" y="801"/>
                  <a:pt x="1848" y="795"/>
                  <a:pt x="1845" y="795"/>
                </a:cubicBezTo>
                <a:lnTo>
                  <a:pt x="1845" y="795"/>
                </a:lnTo>
                <a:cubicBezTo>
                  <a:pt x="1843" y="795"/>
                  <a:pt x="1839" y="799"/>
                  <a:pt x="1837" y="799"/>
                </a:cubicBezTo>
                <a:cubicBezTo>
                  <a:pt x="1835" y="799"/>
                  <a:pt x="1834" y="798"/>
                  <a:pt x="1834" y="794"/>
                </a:cubicBezTo>
                <a:lnTo>
                  <a:pt x="1834" y="794"/>
                </a:lnTo>
                <a:cubicBezTo>
                  <a:pt x="1832" y="802"/>
                  <a:pt x="1829" y="810"/>
                  <a:pt x="1826" y="818"/>
                </a:cubicBezTo>
                <a:cubicBezTo>
                  <a:pt x="1824" y="818"/>
                  <a:pt x="1822" y="816"/>
                  <a:pt x="1822" y="814"/>
                </a:cubicBezTo>
                <a:lnTo>
                  <a:pt x="1822" y="814"/>
                </a:lnTo>
                <a:cubicBezTo>
                  <a:pt x="1791" y="872"/>
                  <a:pt x="1831" y="849"/>
                  <a:pt x="1804" y="924"/>
                </a:cubicBezTo>
                <a:cubicBezTo>
                  <a:pt x="1804" y="920"/>
                  <a:pt x="1803" y="919"/>
                  <a:pt x="1802" y="919"/>
                </a:cubicBezTo>
                <a:cubicBezTo>
                  <a:pt x="1799" y="919"/>
                  <a:pt x="1793" y="927"/>
                  <a:pt x="1788" y="935"/>
                </a:cubicBezTo>
                <a:lnTo>
                  <a:pt x="1788" y="935"/>
                </a:lnTo>
                <a:cubicBezTo>
                  <a:pt x="1790" y="933"/>
                  <a:pt x="1791" y="932"/>
                  <a:pt x="1793" y="932"/>
                </a:cubicBezTo>
                <a:cubicBezTo>
                  <a:pt x="1799" y="932"/>
                  <a:pt x="1802" y="947"/>
                  <a:pt x="1798" y="969"/>
                </a:cubicBezTo>
                <a:cubicBezTo>
                  <a:pt x="1776" y="1014"/>
                  <a:pt x="1787" y="1019"/>
                  <a:pt x="1776" y="1047"/>
                </a:cubicBezTo>
                <a:lnTo>
                  <a:pt x="1793" y="1019"/>
                </a:lnTo>
                <a:lnTo>
                  <a:pt x="1793" y="1019"/>
                </a:lnTo>
                <a:cubicBezTo>
                  <a:pt x="1793" y="1031"/>
                  <a:pt x="1787" y="1053"/>
                  <a:pt x="1782" y="1087"/>
                </a:cubicBezTo>
                <a:cubicBezTo>
                  <a:pt x="1781" y="1087"/>
                  <a:pt x="1780" y="1087"/>
                  <a:pt x="1779" y="1087"/>
                </a:cubicBezTo>
                <a:cubicBezTo>
                  <a:pt x="1773" y="1087"/>
                  <a:pt x="1779" y="1067"/>
                  <a:pt x="1778" y="1067"/>
                </a:cubicBezTo>
                <a:lnTo>
                  <a:pt x="1778" y="1067"/>
                </a:lnTo>
                <a:cubicBezTo>
                  <a:pt x="1777" y="1067"/>
                  <a:pt x="1777" y="1068"/>
                  <a:pt x="1776" y="1070"/>
                </a:cubicBezTo>
                <a:cubicBezTo>
                  <a:pt x="1782" y="1109"/>
                  <a:pt x="1737" y="1148"/>
                  <a:pt x="1731" y="1204"/>
                </a:cubicBezTo>
                <a:cubicBezTo>
                  <a:pt x="1727" y="1213"/>
                  <a:pt x="1723" y="1215"/>
                  <a:pt x="1720" y="1215"/>
                </a:cubicBezTo>
                <a:cubicBezTo>
                  <a:pt x="1717" y="1215"/>
                  <a:pt x="1715" y="1214"/>
                  <a:pt x="1713" y="1214"/>
                </a:cubicBezTo>
                <a:cubicBezTo>
                  <a:pt x="1710" y="1214"/>
                  <a:pt x="1707" y="1215"/>
                  <a:pt x="1703" y="1221"/>
                </a:cubicBezTo>
                <a:cubicBezTo>
                  <a:pt x="1698" y="1283"/>
                  <a:pt x="1675" y="1283"/>
                  <a:pt x="1664" y="1350"/>
                </a:cubicBezTo>
                <a:cubicBezTo>
                  <a:pt x="1671" y="1343"/>
                  <a:pt x="1675" y="1338"/>
                  <a:pt x="1677" y="1338"/>
                </a:cubicBezTo>
                <a:lnTo>
                  <a:pt x="1677" y="1338"/>
                </a:lnTo>
                <a:cubicBezTo>
                  <a:pt x="1680" y="1338"/>
                  <a:pt x="1679" y="1348"/>
                  <a:pt x="1675" y="1378"/>
                </a:cubicBezTo>
                <a:lnTo>
                  <a:pt x="1698" y="1271"/>
                </a:lnTo>
                <a:lnTo>
                  <a:pt x="1692" y="1344"/>
                </a:lnTo>
                <a:cubicBezTo>
                  <a:pt x="1703" y="1311"/>
                  <a:pt x="1709" y="1277"/>
                  <a:pt x="1714" y="1255"/>
                </a:cubicBezTo>
                <a:cubicBezTo>
                  <a:pt x="1714" y="1276"/>
                  <a:pt x="1714" y="1284"/>
                  <a:pt x="1717" y="1284"/>
                </a:cubicBezTo>
                <a:cubicBezTo>
                  <a:pt x="1719" y="1284"/>
                  <a:pt x="1722" y="1281"/>
                  <a:pt x="1726" y="1277"/>
                </a:cubicBezTo>
                <a:lnTo>
                  <a:pt x="1726" y="1277"/>
                </a:lnTo>
                <a:cubicBezTo>
                  <a:pt x="1698" y="1311"/>
                  <a:pt x="1709" y="1361"/>
                  <a:pt x="1686" y="1406"/>
                </a:cubicBezTo>
                <a:lnTo>
                  <a:pt x="1658" y="1395"/>
                </a:lnTo>
                <a:cubicBezTo>
                  <a:pt x="1625" y="1467"/>
                  <a:pt x="1630" y="1529"/>
                  <a:pt x="1597" y="1624"/>
                </a:cubicBezTo>
                <a:lnTo>
                  <a:pt x="1608" y="1596"/>
                </a:lnTo>
                <a:lnTo>
                  <a:pt x="1608" y="1596"/>
                </a:lnTo>
                <a:cubicBezTo>
                  <a:pt x="1614" y="1613"/>
                  <a:pt x="1591" y="1652"/>
                  <a:pt x="1586" y="1686"/>
                </a:cubicBezTo>
                <a:cubicBezTo>
                  <a:pt x="1585" y="1685"/>
                  <a:pt x="1584" y="1685"/>
                  <a:pt x="1583" y="1685"/>
                </a:cubicBezTo>
                <a:cubicBezTo>
                  <a:pt x="1577" y="1685"/>
                  <a:pt x="1568" y="1699"/>
                  <a:pt x="1563" y="1708"/>
                </a:cubicBezTo>
                <a:cubicBezTo>
                  <a:pt x="1569" y="1708"/>
                  <a:pt x="1541" y="1781"/>
                  <a:pt x="1552" y="1792"/>
                </a:cubicBezTo>
                <a:lnTo>
                  <a:pt x="1530" y="1831"/>
                </a:lnTo>
                <a:cubicBezTo>
                  <a:pt x="1502" y="1904"/>
                  <a:pt x="1530" y="1927"/>
                  <a:pt x="1502" y="1999"/>
                </a:cubicBezTo>
                <a:cubicBezTo>
                  <a:pt x="1502" y="1977"/>
                  <a:pt x="1485" y="2005"/>
                  <a:pt x="1490" y="1955"/>
                </a:cubicBezTo>
                <a:lnTo>
                  <a:pt x="1490" y="1955"/>
                </a:lnTo>
                <a:cubicBezTo>
                  <a:pt x="1485" y="1977"/>
                  <a:pt x="1474" y="1999"/>
                  <a:pt x="1479" y="2005"/>
                </a:cubicBezTo>
                <a:cubicBezTo>
                  <a:pt x="1474" y="2016"/>
                  <a:pt x="1474" y="2072"/>
                  <a:pt x="1457" y="2095"/>
                </a:cubicBezTo>
                <a:cubicBezTo>
                  <a:pt x="1457" y="2106"/>
                  <a:pt x="1468" y="2111"/>
                  <a:pt x="1457" y="2139"/>
                </a:cubicBezTo>
                <a:cubicBezTo>
                  <a:pt x="1457" y="2141"/>
                  <a:pt x="1456" y="2142"/>
                  <a:pt x="1455" y="2142"/>
                </a:cubicBezTo>
                <a:cubicBezTo>
                  <a:pt x="1454" y="2142"/>
                  <a:pt x="1453" y="2141"/>
                  <a:pt x="1452" y="2140"/>
                </a:cubicBezTo>
                <a:lnTo>
                  <a:pt x="1452" y="2140"/>
                </a:lnTo>
                <a:cubicBezTo>
                  <a:pt x="1454" y="2145"/>
                  <a:pt x="1450" y="2168"/>
                  <a:pt x="1455" y="2168"/>
                </a:cubicBezTo>
                <a:cubicBezTo>
                  <a:pt x="1457" y="2168"/>
                  <a:pt x="1459" y="2166"/>
                  <a:pt x="1462" y="2162"/>
                </a:cubicBezTo>
                <a:lnTo>
                  <a:pt x="1462" y="2162"/>
                </a:lnTo>
                <a:cubicBezTo>
                  <a:pt x="1412" y="2229"/>
                  <a:pt x="1401" y="2375"/>
                  <a:pt x="1356" y="2431"/>
                </a:cubicBezTo>
                <a:cubicBezTo>
                  <a:pt x="1345" y="2487"/>
                  <a:pt x="1328" y="2554"/>
                  <a:pt x="1311" y="2604"/>
                </a:cubicBezTo>
                <a:cubicBezTo>
                  <a:pt x="1311" y="2601"/>
                  <a:pt x="1310" y="2600"/>
                  <a:pt x="1309" y="2598"/>
                </a:cubicBezTo>
                <a:lnTo>
                  <a:pt x="1309" y="2598"/>
                </a:lnTo>
                <a:cubicBezTo>
                  <a:pt x="1285" y="2654"/>
                  <a:pt x="1321" y="2646"/>
                  <a:pt x="1289" y="2716"/>
                </a:cubicBezTo>
                <a:cubicBezTo>
                  <a:pt x="1285" y="2722"/>
                  <a:pt x="1282" y="2725"/>
                  <a:pt x="1281" y="2725"/>
                </a:cubicBezTo>
                <a:cubicBezTo>
                  <a:pt x="1276" y="2725"/>
                  <a:pt x="1288" y="2690"/>
                  <a:pt x="1286" y="2690"/>
                </a:cubicBezTo>
                <a:lnTo>
                  <a:pt x="1286" y="2690"/>
                </a:lnTo>
                <a:cubicBezTo>
                  <a:pt x="1285" y="2690"/>
                  <a:pt x="1285" y="2691"/>
                  <a:pt x="1283" y="2694"/>
                </a:cubicBezTo>
                <a:cubicBezTo>
                  <a:pt x="1250" y="2694"/>
                  <a:pt x="1255" y="2789"/>
                  <a:pt x="1227" y="2834"/>
                </a:cubicBezTo>
                <a:lnTo>
                  <a:pt x="1227" y="2823"/>
                </a:lnTo>
                <a:cubicBezTo>
                  <a:pt x="1205" y="2856"/>
                  <a:pt x="1210" y="2918"/>
                  <a:pt x="1188" y="2985"/>
                </a:cubicBezTo>
                <a:cubicBezTo>
                  <a:pt x="1188" y="2985"/>
                  <a:pt x="1188" y="2980"/>
                  <a:pt x="1182" y="2980"/>
                </a:cubicBezTo>
                <a:cubicBezTo>
                  <a:pt x="1182" y="3030"/>
                  <a:pt x="1166" y="3114"/>
                  <a:pt x="1149" y="3181"/>
                </a:cubicBezTo>
                <a:cubicBezTo>
                  <a:pt x="1145" y="3162"/>
                  <a:pt x="1146" y="3153"/>
                  <a:pt x="1144" y="3153"/>
                </a:cubicBezTo>
                <a:cubicBezTo>
                  <a:pt x="1143" y="3153"/>
                  <a:pt x="1141" y="3155"/>
                  <a:pt x="1138" y="3159"/>
                </a:cubicBezTo>
                <a:cubicBezTo>
                  <a:pt x="1132" y="3187"/>
                  <a:pt x="1154" y="3153"/>
                  <a:pt x="1143" y="3209"/>
                </a:cubicBezTo>
                <a:cubicBezTo>
                  <a:pt x="1132" y="3226"/>
                  <a:pt x="1115" y="3265"/>
                  <a:pt x="1098" y="3265"/>
                </a:cubicBezTo>
                <a:lnTo>
                  <a:pt x="1115" y="3215"/>
                </a:lnTo>
                <a:lnTo>
                  <a:pt x="1115" y="3215"/>
                </a:lnTo>
                <a:cubicBezTo>
                  <a:pt x="1093" y="3237"/>
                  <a:pt x="1093" y="3282"/>
                  <a:pt x="1082" y="3310"/>
                </a:cubicBezTo>
                <a:lnTo>
                  <a:pt x="1076" y="3304"/>
                </a:lnTo>
                <a:cubicBezTo>
                  <a:pt x="1054" y="3383"/>
                  <a:pt x="1076" y="3388"/>
                  <a:pt x="1042" y="3472"/>
                </a:cubicBezTo>
                <a:lnTo>
                  <a:pt x="1054" y="3467"/>
                </a:lnTo>
                <a:lnTo>
                  <a:pt x="1054" y="3467"/>
                </a:lnTo>
                <a:cubicBezTo>
                  <a:pt x="1054" y="3523"/>
                  <a:pt x="1031" y="3506"/>
                  <a:pt x="1026" y="3556"/>
                </a:cubicBezTo>
                <a:lnTo>
                  <a:pt x="1003" y="3562"/>
                </a:lnTo>
                <a:cubicBezTo>
                  <a:pt x="998" y="3596"/>
                  <a:pt x="986" y="3674"/>
                  <a:pt x="964" y="3724"/>
                </a:cubicBezTo>
                <a:cubicBezTo>
                  <a:pt x="964" y="3691"/>
                  <a:pt x="981" y="3629"/>
                  <a:pt x="992" y="3584"/>
                </a:cubicBezTo>
                <a:lnTo>
                  <a:pt x="992" y="3584"/>
                </a:lnTo>
                <a:cubicBezTo>
                  <a:pt x="981" y="3618"/>
                  <a:pt x="953" y="3685"/>
                  <a:pt x="953" y="3702"/>
                </a:cubicBezTo>
                <a:cubicBezTo>
                  <a:pt x="958" y="3691"/>
                  <a:pt x="958" y="3674"/>
                  <a:pt x="964" y="3663"/>
                </a:cubicBezTo>
                <a:lnTo>
                  <a:pt x="964" y="3663"/>
                </a:lnTo>
                <a:cubicBezTo>
                  <a:pt x="964" y="3708"/>
                  <a:pt x="947" y="3758"/>
                  <a:pt x="914" y="3808"/>
                </a:cubicBezTo>
                <a:cubicBezTo>
                  <a:pt x="912" y="3807"/>
                  <a:pt x="910" y="3806"/>
                  <a:pt x="908" y="3806"/>
                </a:cubicBezTo>
                <a:cubicBezTo>
                  <a:pt x="896" y="3806"/>
                  <a:pt x="876" y="3835"/>
                  <a:pt x="852" y="3864"/>
                </a:cubicBezTo>
                <a:cubicBezTo>
                  <a:pt x="824" y="3904"/>
                  <a:pt x="785" y="3943"/>
                  <a:pt x="762" y="3943"/>
                </a:cubicBezTo>
                <a:cubicBezTo>
                  <a:pt x="690" y="4021"/>
                  <a:pt x="583" y="4055"/>
                  <a:pt x="471" y="4060"/>
                </a:cubicBezTo>
                <a:cubicBezTo>
                  <a:pt x="494" y="4074"/>
                  <a:pt x="485" y="4074"/>
                  <a:pt x="472" y="4074"/>
                </a:cubicBezTo>
                <a:cubicBezTo>
                  <a:pt x="459" y="4074"/>
                  <a:pt x="440" y="4074"/>
                  <a:pt x="443" y="4088"/>
                </a:cubicBezTo>
                <a:cubicBezTo>
                  <a:pt x="415" y="4083"/>
                  <a:pt x="404" y="4083"/>
                  <a:pt x="404" y="4083"/>
                </a:cubicBezTo>
                <a:cubicBezTo>
                  <a:pt x="376" y="4066"/>
                  <a:pt x="348" y="4055"/>
                  <a:pt x="325" y="4038"/>
                </a:cubicBezTo>
                <a:cubicBezTo>
                  <a:pt x="322" y="4033"/>
                  <a:pt x="323" y="4032"/>
                  <a:pt x="326" y="4032"/>
                </a:cubicBezTo>
                <a:cubicBezTo>
                  <a:pt x="332" y="4032"/>
                  <a:pt x="343" y="4036"/>
                  <a:pt x="349" y="4036"/>
                </a:cubicBezTo>
                <a:cubicBezTo>
                  <a:pt x="352" y="4036"/>
                  <a:pt x="353" y="4035"/>
                  <a:pt x="353" y="4032"/>
                </a:cubicBezTo>
                <a:cubicBezTo>
                  <a:pt x="303" y="4010"/>
                  <a:pt x="337" y="4016"/>
                  <a:pt x="309" y="3993"/>
                </a:cubicBezTo>
                <a:lnTo>
                  <a:pt x="309" y="3993"/>
                </a:lnTo>
                <a:cubicBezTo>
                  <a:pt x="309" y="3996"/>
                  <a:pt x="307" y="3998"/>
                  <a:pt x="303" y="3998"/>
                </a:cubicBezTo>
                <a:cubicBezTo>
                  <a:pt x="294" y="3998"/>
                  <a:pt x="275" y="3987"/>
                  <a:pt x="258" y="3971"/>
                </a:cubicBezTo>
                <a:lnTo>
                  <a:pt x="258" y="3971"/>
                </a:lnTo>
                <a:cubicBezTo>
                  <a:pt x="270" y="3982"/>
                  <a:pt x="281" y="3993"/>
                  <a:pt x="292" y="4010"/>
                </a:cubicBezTo>
                <a:cubicBezTo>
                  <a:pt x="253" y="3993"/>
                  <a:pt x="241" y="3971"/>
                  <a:pt x="230" y="3960"/>
                </a:cubicBezTo>
                <a:cubicBezTo>
                  <a:pt x="225" y="3943"/>
                  <a:pt x="219" y="3926"/>
                  <a:pt x="185" y="3898"/>
                </a:cubicBezTo>
                <a:lnTo>
                  <a:pt x="185" y="3898"/>
                </a:lnTo>
                <a:lnTo>
                  <a:pt x="208" y="3909"/>
                </a:lnTo>
                <a:cubicBezTo>
                  <a:pt x="197" y="3898"/>
                  <a:pt x="174" y="3864"/>
                  <a:pt x="157" y="3831"/>
                </a:cubicBezTo>
                <a:cubicBezTo>
                  <a:pt x="141" y="3797"/>
                  <a:pt x="129" y="3758"/>
                  <a:pt x="113" y="3741"/>
                </a:cubicBezTo>
                <a:cubicBezTo>
                  <a:pt x="113" y="3735"/>
                  <a:pt x="116" y="3728"/>
                  <a:pt x="120" y="3728"/>
                </a:cubicBezTo>
                <a:cubicBezTo>
                  <a:pt x="121" y="3728"/>
                  <a:pt x="122" y="3729"/>
                  <a:pt x="123" y="3732"/>
                </a:cubicBezTo>
                <a:lnTo>
                  <a:pt x="123" y="3732"/>
                </a:lnTo>
                <a:cubicBezTo>
                  <a:pt x="112" y="3632"/>
                  <a:pt x="103" y="3492"/>
                  <a:pt x="141" y="3416"/>
                </a:cubicBezTo>
                <a:lnTo>
                  <a:pt x="146" y="3422"/>
                </a:lnTo>
                <a:cubicBezTo>
                  <a:pt x="146" y="3405"/>
                  <a:pt x="141" y="3383"/>
                  <a:pt x="152" y="3360"/>
                </a:cubicBezTo>
                <a:cubicBezTo>
                  <a:pt x="155" y="3364"/>
                  <a:pt x="156" y="3367"/>
                  <a:pt x="158" y="3367"/>
                </a:cubicBezTo>
                <a:cubicBezTo>
                  <a:pt x="159" y="3367"/>
                  <a:pt x="161" y="3365"/>
                  <a:pt x="163" y="3360"/>
                </a:cubicBezTo>
                <a:cubicBezTo>
                  <a:pt x="163" y="3349"/>
                  <a:pt x="163" y="3304"/>
                  <a:pt x="174" y="3276"/>
                </a:cubicBezTo>
                <a:lnTo>
                  <a:pt x="174" y="3304"/>
                </a:lnTo>
                <a:cubicBezTo>
                  <a:pt x="219" y="3198"/>
                  <a:pt x="213" y="3136"/>
                  <a:pt x="236" y="3041"/>
                </a:cubicBezTo>
                <a:cubicBezTo>
                  <a:pt x="236" y="3041"/>
                  <a:pt x="237" y="3041"/>
                  <a:pt x="238" y="3041"/>
                </a:cubicBezTo>
                <a:cubicBezTo>
                  <a:pt x="255" y="3041"/>
                  <a:pt x="287" y="2961"/>
                  <a:pt x="303" y="2918"/>
                </a:cubicBezTo>
                <a:lnTo>
                  <a:pt x="303" y="2923"/>
                </a:lnTo>
                <a:cubicBezTo>
                  <a:pt x="342" y="2795"/>
                  <a:pt x="348" y="2699"/>
                  <a:pt x="370" y="2582"/>
                </a:cubicBezTo>
                <a:cubicBezTo>
                  <a:pt x="415" y="2515"/>
                  <a:pt x="454" y="2335"/>
                  <a:pt x="499" y="2223"/>
                </a:cubicBezTo>
                <a:lnTo>
                  <a:pt x="499" y="2223"/>
                </a:lnTo>
                <a:cubicBezTo>
                  <a:pt x="496" y="2228"/>
                  <a:pt x="494" y="2229"/>
                  <a:pt x="492" y="2229"/>
                </a:cubicBezTo>
                <a:cubicBezTo>
                  <a:pt x="486" y="2229"/>
                  <a:pt x="484" y="2212"/>
                  <a:pt x="488" y="2195"/>
                </a:cubicBezTo>
                <a:cubicBezTo>
                  <a:pt x="498" y="2170"/>
                  <a:pt x="499" y="2127"/>
                  <a:pt x="511" y="2127"/>
                </a:cubicBezTo>
                <a:cubicBezTo>
                  <a:pt x="513" y="2127"/>
                  <a:pt x="514" y="2127"/>
                  <a:pt x="516" y="2128"/>
                </a:cubicBezTo>
                <a:lnTo>
                  <a:pt x="510" y="2134"/>
                </a:lnTo>
                <a:cubicBezTo>
                  <a:pt x="538" y="2123"/>
                  <a:pt x="550" y="2061"/>
                  <a:pt x="561" y="2016"/>
                </a:cubicBezTo>
                <a:lnTo>
                  <a:pt x="538" y="2005"/>
                </a:lnTo>
                <a:cubicBezTo>
                  <a:pt x="611" y="1899"/>
                  <a:pt x="622" y="1703"/>
                  <a:pt x="673" y="1647"/>
                </a:cubicBezTo>
                <a:cubicBezTo>
                  <a:pt x="673" y="1619"/>
                  <a:pt x="684" y="1585"/>
                  <a:pt x="690" y="1557"/>
                </a:cubicBezTo>
                <a:lnTo>
                  <a:pt x="701" y="1563"/>
                </a:lnTo>
                <a:cubicBezTo>
                  <a:pt x="729" y="1484"/>
                  <a:pt x="740" y="1445"/>
                  <a:pt x="774" y="1350"/>
                </a:cubicBezTo>
                <a:lnTo>
                  <a:pt x="774" y="1372"/>
                </a:lnTo>
                <a:cubicBezTo>
                  <a:pt x="790" y="1322"/>
                  <a:pt x="757" y="1294"/>
                  <a:pt x="774" y="1249"/>
                </a:cubicBezTo>
                <a:lnTo>
                  <a:pt x="796" y="1238"/>
                </a:lnTo>
                <a:cubicBezTo>
                  <a:pt x="830" y="1143"/>
                  <a:pt x="880" y="1059"/>
                  <a:pt x="891" y="958"/>
                </a:cubicBezTo>
                <a:cubicBezTo>
                  <a:pt x="891" y="963"/>
                  <a:pt x="897" y="969"/>
                  <a:pt x="897" y="980"/>
                </a:cubicBezTo>
                <a:cubicBezTo>
                  <a:pt x="907" y="943"/>
                  <a:pt x="959" y="828"/>
                  <a:pt x="939" y="828"/>
                </a:cubicBezTo>
                <a:lnTo>
                  <a:pt x="939" y="828"/>
                </a:lnTo>
                <a:cubicBezTo>
                  <a:pt x="939" y="828"/>
                  <a:pt x="939" y="828"/>
                  <a:pt x="938" y="828"/>
                </a:cubicBezTo>
                <a:lnTo>
                  <a:pt x="938" y="828"/>
                </a:lnTo>
                <a:cubicBezTo>
                  <a:pt x="954" y="820"/>
                  <a:pt x="970" y="731"/>
                  <a:pt x="981" y="678"/>
                </a:cubicBezTo>
                <a:lnTo>
                  <a:pt x="986" y="694"/>
                </a:lnTo>
                <a:cubicBezTo>
                  <a:pt x="986" y="644"/>
                  <a:pt x="981" y="644"/>
                  <a:pt x="1009" y="588"/>
                </a:cubicBezTo>
                <a:cubicBezTo>
                  <a:pt x="1011" y="584"/>
                  <a:pt x="1013" y="582"/>
                  <a:pt x="1014" y="582"/>
                </a:cubicBezTo>
                <a:lnTo>
                  <a:pt x="1014" y="582"/>
                </a:lnTo>
                <a:cubicBezTo>
                  <a:pt x="1016" y="582"/>
                  <a:pt x="1016" y="588"/>
                  <a:pt x="1009" y="599"/>
                </a:cubicBezTo>
                <a:cubicBezTo>
                  <a:pt x="1037" y="566"/>
                  <a:pt x="1014" y="560"/>
                  <a:pt x="1059" y="526"/>
                </a:cubicBezTo>
                <a:lnTo>
                  <a:pt x="1059" y="526"/>
                </a:lnTo>
                <a:cubicBezTo>
                  <a:pt x="1054" y="532"/>
                  <a:pt x="1054" y="538"/>
                  <a:pt x="1048" y="543"/>
                </a:cubicBezTo>
                <a:cubicBezTo>
                  <a:pt x="1082" y="521"/>
                  <a:pt x="1076" y="521"/>
                  <a:pt x="1093" y="498"/>
                </a:cubicBezTo>
                <a:cubicBezTo>
                  <a:pt x="1106" y="489"/>
                  <a:pt x="1132" y="483"/>
                  <a:pt x="1154" y="483"/>
                </a:cubicBezTo>
                <a:cubicBezTo>
                  <a:pt x="1170" y="483"/>
                  <a:pt x="1183" y="486"/>
                  <a:pt x="1188" y="493"/>
                </a:cubicBezTo>
                <a:cubicBezTo>
                  <a:pt x="1188" y="484"/>
                  <a:pt x="1207" y="475"/>
                  <a:pt x="1229" y="475"/>
                </a:cubicBezTo>
                <a:cubicBezTo>
                  <a:pt x="1234" y="475"/>
                  <a:pt x="1239" y="475"/>
                  <a:pt x="1244" y="476"/>
                </a:cubicBezTo>
                <a:cubicBezTo>
                  <a:pt x="1250" y="482"/>
                  <a:pt x="1238" y="487"/>
                  <a:pt x="1233" y="487"/>
                </a:cubicBezTo>
                <a:cubicBezTo>
                  <a:pt x="1306" y="498"/>
                  <a:pt x="1350" y="493"/>
                  <a:pt x="1395" y="526"/>
                </a:cubicBezTo>
                <a:cubicBezTo>
                  <a:pt x="1395" y="532"/>
                  <a:pt x="1401" y="532"/>
                  <a:pt x="1401" y="538"/>
                </a:cubicBezTo>
                <a:cubicBezTo>
                  <a:pt x="1351" y="513"/>
                  <a:pt x="1309" y="501"/>
                  <a:pt x="1305" y="499"/>
                </a:cubicBezTo>
                <a:lnTo>
                  <a:pt x="1305" y="499"/>
                </a:lnTo>
                <a:cubicBezTo>
                  <a:pt x="1301" y="510"/>
                  <a:pt x="1344" y="527"/>
                  <a:pt x="1306" y="532"/>
                </a:cubicBezTo>
                <a:cubicBezTo>
                  <a:pt x="1345" y="532"/>
                  <a:pt x="1418" y="538"/>
                  <a:pt x="1446" y="571"/>
                </a:cubicBezTo>
                <a:cubicBezTo>
                  <a:pt x="1451" y="571"/>
                  <a:pt x="1451" y="577"/>
                  <a:pt x="1451" y="577"/>
                </a:cubicBezTo>
                <a:lnTo>
                  <a:pt x="1446" y="577"/>
                </a:lnTo>
                <a:cubicBezTo>
                  <a:pt x="1451" y="582"/>
                  <a:pt x="1457" y="588"/>
                  <a:pt x="1468" y="594"/>
                </a:cubicBezTo>
                <a:cubicBezTo>
                  <a:pt x="1474" y="605"/>
                  <a:pt x="1479" y="610"/>
                  <a:pt x="1485" y="622"/>
                </a:cubicBezTo>
                <a:cubicBezTo>
                  <a:pt x="1485" y="625"/>
                  <a:pt x="1487" y="628"/>
                  <a:pt x="1489" y="633"/>
                </a:cubicBezTo>
                <a:lnTo>
                  <a:pt x="1489" y="633"/>
                </a:lnTo>
                <a:cubicBezTo>
                  <a:pt x="1488" y="629"/>
                  <a:pt x="1490" y="627"/>
                  <a:pt x="1490" y="627"/>
                </a:cubicBezTo>
                <a:lnTo>
                  <a:pt x="1490" y="627"/>
                </a:lnTo>
                <a:cubicBezTo>
                  <a:pt x="1490" y="633"/>
                  <a:pt x="1496" y="638"/>
                  <a:pt x="1502" y="644"/>
                </a:cubicBezTo>
                <a:lnTo>
                  <a:pt x="1496" y="644"/>
                </a:lnTo>
                <a:cubicBezTo>
                  <a:pt x="1494" y="642"/>
                  <a:pt x="1493" y="641"/>
                  <a:pt x="1492" y="640"/>
                </a:cubicBezTo>
                <a:lnTo>
                  <a:pt x="1492" y="640"/>
                </a:lnTo>
                <a:cubicBezTo>
                  <a:pt x="1493" y="642"/>
                  <a:pt x="1495" y="646"/>
                  <a:pt x="1496" y="650"/>
                </a:cubicBezTo>
                <a:cubicBezTo>
                  <a:pt x="1496" y="661"/>
                  <a:pt x="1502" y="672"/>
                  <a:pt x="1507" y="683"/>
                </a:cubicBezTo>
                <a:cubicBezTo>
                  <a:pt x="1508" y="683"/>
                  <a:pt x="1509" y="683"/>
                  <a:pt x="1510" y="683"/>
                </a:cubicBezTo>
                <a:cubicBezTo>
                  <a:pt x="1516" y="683"/>
                  <a:pt x="1518" y="695"/>
                  <a:pt x="1520" y="695"/>
                </a:cubicBezTo>
                <a:cubicBezTo>
                  <a:pt x="1521" y="695"/>
                  <a:pt x="1522" y="692"/>
                  <a:pt x="1524" y="683"/>
                </a:cubicBezTo>
                <a:cubicBezTo>
                  <a:pt x="1524" y="683"/>
                  <a:pt x="1524" y="678"/>
                  <a:pt x="1518" y="661"/>
                </a:cubicBezTo>
                <a:cubicBezTo>
                  <a:pt x="1518" y="661"/>
                  <a:pt x="1518" y="655"/>
                  <a:pt x="1518" y="655"/>
                </a:cubicBezTo>
                <a:cubicBezTo>
                  <a:pt x="1513" y="638"/>
                  <a:pt x="1507" y="622"/>
                  <a:pt x="1490" y="605"/>
                </a:cubicBezTo>
                <a:lnTo>
                  <a:pt x="1490" y="605"/>
                </a:lnTo>
                <a:cubicBezTo>
                  <a:pt x="1507" y="616"/>
                  <a:pt x="1524" y="633"/>
                  <a:pt x="1524" y="661"/>
                </a:cubicBezTo>
                <a:cubicBezTo>
                  <a:pt x="1535" y="666"/>
                  <a:pt x="1546" y="678"/>
                  <a:pt x="1552" y="689"/>
                </a:cubicBezTo>
                <a:cubicBezTo>
                  <a:pt x="1541" y="722"/>
                  <a:pt x="1518" y="784"/>
                  <a:pt x="1507" y="795"/>
                </a:cubicBezTo>
                <a:cubicBezTo>
                  <a:pt x="1502" y="868"/>
                  <a:pt x="1457" y="975"/>
                  <a:pt x="1462" y="1031"/>
                </a:cubicBezTo>
                <a:cubicBezTo>
                  <a:pt x="1462" y="1053"/>
                  <a:pt x="1451" y="1053"/>
                  <a:pt x="1446" y="1064"/>
                </a:cubicBezTo>
                <a:cubicBezTo>
                  <a:pt x="1446" y="1047"/>
                  <a:pt x="1451" y="1031"/>
                  <a:pt x="1451" y="1025"/>
                </a:cubicBezTo>
                <a:lnTo>
                  <a:pt x="1451" y="1025"/>
                </a:lnTo>
                <a:cubicBezTo>
                  <a:pt x="1440" y="1070"/>
                  <a:pt x="1406" y="1159"/>
                  <a:pt x="1423" y="1176"/>
                </a:cubicBezTo>
                <a:cubicBezTo>
                  <a:pt x="1416" y="1189"/>
                  <a:pt x="1412" y="1192"/>
                  <a:pt x="1410" y="1192"/>
                </a:cubicBezTo>
                <a:cubicBezTo>
                  <a:pt x="1407" y="1192"/>
                  <a:pt x="1407" y="1182"/>
                  <a:pt x="1406" y="1182"/>
                </a:cubicBezTo>
                <a:cubicBezTo>
                  <a:pt x="1405" y="1182"/>
                  <a:pt x="1403" y="1189"/>
                  <a:pt x="1395" y="1215"/>
                </a:cubicBezTo>
                <a:lnTo>
                  <a:pt x="1390" y="1204"/>
                </a:lnTo>
                <a:cubicBezTo>
                  <a:pt x="1318" y="1342"/>
                  <a:pt x="1349" y="1458"/>
                  <a:pt x="1265" y="1611"/>
                </a:cubicBezTo>
                <a:lnTo>
                  <a:pt x="1265" y="1611"/>
                </a:lnTo>
                <a:cubicBezTo>
                  <a:pt x="1269" y="1605"/>
                  <a:pt x="1272" y="1602"/>
                  <a:pt x="1272" y="1602"/>
                </a:cubicBezTo>
                <a:lnTo>
                  <a:pt x="1272" y="1602"/>
                </a:lnTo>
                <a:cubicBezTo>
                  <a:pt x="1194" y="1792"/>
                  <a:pt x="1154" y="2005"/>
                  <a:pt x="1070" y="2184"/>
                </a:cubicBezTo>
                <a:cubicBezTo>
                  <a:pt x="1048" y="2235"/>
                  <a:pt x="1059" y="2246"/>
                  <a:pt x="1054" y="2279"/>
                </a:cubicBezTo>
                <a:lnTo>
                  <a:pt x="1037" y="2291"/>
                </a:lnTo>
                <a:lnTo>
                  <a:pt x="1031" y="2347"/>
                </a:lnTo>
                <a:cubicBezTo>
                  <a:pt x="1020" y="2431"/>
                  <a:pt x="953" y="2475"/>
                  <a:pt x="942" y="2582"/>
                </a:cubicBezTo>
                <a:lnTo>
                  <a:pt x="953" y="2576"/>
                </a:lnTo>
                <a:lnTo>
                  <a:pt x="953" y="2576"/>
                </a:lnTo>
                <a:cubicBezTo>
                  <a:pt x="942" y="2609"/>
                  <a:pt x="926" y="2683"/>
                  <a:pt x="915" y="2683"/>
                </a:cubicBezTo>
                <a:cubicBezTo>
                  <a:pt x="914" y="2683"/>
                  <a:pt x="914" y="2683"/>
                  <a:pt x="914" y="2683"/>
                </a:cubicBezTo>
                <a:lnTo>
                  <a:pt x="914" y="2683"/>
                </a:lnTo>
                <a:cubicBezTo>
                  <a:pt x="914" y="2683"/>
                  <a:pt x="919" y="2694"/>
                  <a:pt x="908" y="2711"/>
                </a:cubicBezTo>
                <a:lnTo>
                  <a:pt x="902" y="2705"/>
                </a:lnTo>
                <a:lnTo>
                  <a:pt x="886" y="2800"/>
                </a:lnTo>
                <a:cubicBezTo>
                  <a:pt x="876" y="2824"/>
                  <a:pt x="870" y="2828"/>
                  <a:pt x="865" y="2828"/>
                </a:cubicBezTo>
                <a:cubicBezTo>
                  <a:pt x="862" y="2828"/>
                  <a:pt x="860" y="2827"/>
                  <a:pt x="857" y="2827"/>
                </a:cubicBezTo>
                <a:cubicBezTo>
                  <a:pt x="850" y="2827"/>
                  <a:pt x="841" y="2834"/>
                  <a:pt x="824" y="2879"/>
                </a:cubicBezTo>
                <a:cubicBezTo>
                  <a:pt x="819" y="2914"/>
                  <a:pt x="814" y="2982"/>
                  <a:pt x="817" y="2982"/>
                </a:cubicBezTo>
                <a:cubicBezTo>
                  <a:pt x="817" y="2982"/>
                  <a:pt x="818" y="2981"/>
                  <a:pt x="818" y="2980"/>
                </a:cubicBezTo>
                <a:cubicBezTo>
                  <a:pt x="824" y="2968"/>
                  <a:pt x="841" y="2946"/>
                  <a:pt x="846" y="2946"/>
                </a:cubicBezTo>
                <a:lnTo>
                  <a:pt x="846" y="2946"/>
                </a:lnTo>
                <a:lnTo>
                  <a:pt x="835" y="2980"/>
                </a:lnTo>
                <a:cubicBezTo>
                  <a:pt x="846" y="2988"/>
                  <a:pt x="854" y="2998"/>
                  <a:pt x="865" y="2998"/>
                </a:cubicBezTo>
                <a:cubicBezTo>
                  <a:pt x="876" y="2998"/>
                  <a:pt x="890" y="2986"/>
                  <a:pt x="914" y="2946"/>
                </a:cubicBezTo>
                <a:lnTo>
                  <a:pt x="919" y="2884"/>
                </a:lnTo>
                <a:lnTo>
                  <a:pt x="936" y="2868"/>
                </a:lnTo>
                <a:lnTo>
                  <a:pt x="936" y="2868"/>
                </a:lnTo>
                <a:cubicBezTo>
                  <a:pt x="936" y="2868"/>
                  <a:pt x="936" y="2868"/>
                  <a:pt x="936" y="2868"/>
                </a:cubicBezTo>
                <a:lnTo>
                  <a:pt x="936" y="2868"/>
                </a:lnTo>
                <a:lnTo>
                  <a:pt x="936" y="2867"/>
                </a:lnTo>
                <a:lnTo>
                  <a:pt x="936" y="2868"/>
                </a:lnTo>
                <a:lnTo>
                  <a:pt x="936" y="2868"/>
                </a:lnTo>
                <a:cubicBezTo>
                  <a:pt x="936" y="2862"/>
                  <a:pt x="936" y="2856"/>
                  <a:pt x="936" y="2851"/>
                </a:cubicBezTo>
                <a:cubicBezTo>
                  <a:pt x="942" y="2851"/>
                  <a:pt x="947" y="2839"/>
                  <a:pt x="953" y="2834"/>
                </a:cubicBezTo>
                <a:lnTo>
                  <a:pt x="953" y="2767"/>
                </a:lnTo>
                <a:cubicBezTo>
                  <a:pt x="954" y="2766"/>
                  <a:pt x="954" y="2766"/>
                  <a:pt x="955" y="2766"/>
                </a:cubicBezTo>
                <a:cubicBezTo>
                  <a:pt x="961" y="2766"/>
                  <a:pt x="963" y="2779"/>
                  <a:pt x="968" y="2779"/>
                </a:cubicBezTo>
                <a:cubicBezTo>
                  <a:pt x="971" y="2779"/>
                  <a:pt x="975" y="2774"/>
                  <a:pt x="981" y="2761"/>
                </a:cubicBezTo>
                <a:cubicBezTo>
                  <a:pt x="981" y="2754"/>
                  <a:pt x="979" y="2752"/>
                  <a:pt x="976" y="2752"/>
                </a:cubicBezTo>
                <a:cubicBezTo>
                  <a:pt x="973" y="2752"/>
                  <a:pt x="967" y="2757"/>
                  <a:pt x="963" y="2757"/>
                </a:cubicBezTo>
                <a:cubicBezTo>
                  <a:pt x="959" y="2757"/>
                  <a:pt x="956" y="2752"/>
                  <a:pt x="958" y="2733"/>
                </a:cubicBezTo>
                <a:cubicBezTo>
                  <a:pt x="981" y="2711"/>
                  <a:pt x="986" y="2722"/>
                  <a:pt x="986" y="2683"/>
                </a:cubicBezTo>
                <a:cubicBezTo>
                  <a:pt x="990" y="2683"/>
                  <a:pt x="994" y="2685"/>
                  <a:pt x="994" y="2693"/>
                </a:cubicBezTo>
                <a:lnTo>
                  <a:pt x="994" y="2693"/>
                </a:lnTo>
                <a:cubicBezTo>
                  <a:pt x="1001" y="2661"/>
                  <a:pt x="1014" y="2624"/>
                  <a:pt x="1009" y="2604"/>
                </a:cubicBezTo>
                <a:cubicBezTo>
                  <a:pt x="1030" y="2583"/>
                  <a:pt x="1042" y="2514"/>
                  <a:pt x="1057" y="2514"/>
                </a:cubicBezTo>
                <a:cubicBezTo>
                  <a:pt x="1058" y="2514"/>
                  <a:pt x="1059" y="2514"/>
                  <a:pt x="1059" y="2515"/>
                </a:cubicBezTo>
                <a:cubicBezTo>
                  <a:pt x="1059" y="2503"/>
                  <a:pt x="1059" y="2459"/>
                  <a:pt x="1070" y="2431"/>
                </a:cubicBezTo>
                <a:cubicBezTo>
                  <a:pt x="1071" y="2441"/>
                  <a:pt x="1073" y="2445"/>
                  <a:pt x="1075" y="2445"/>
                </a:cubicBezTo>
                <a:cubicBezTo>
                  <a:pt x="1084" y="2445"/>
                  <a:pt x="1105" y="2351"/>
                  <a:pt x="1123" y="2351"/>
                </a:cubicBezTo>
                <a:cubicBezTo>
                  <a:pt x="1124" y="2351"/>
                  <a:pt x="1125" y="2351"/>
                  <a:pt x="1126" y="2352"/>
                </a:cubicBezTo>
                <a:cubicBezTo>
                  <a:pt x="1115" y="2313"/>
                  <a:pt x="1160" y="2218"/>
                  <a:pt x="1166" y="2151"/>
                </a:cubicBezTo>
                <a:cubicBezTo>
                  <a:pt x="1168" y="2153"/>
                  <a:pt x="1170" y="2156"/>
                  <a:pt x="1170" y="2159"/>
                </a:cubicBezTo>
                <a:lnTo>
                  <a:pt x="1170" y="2159"/>
                </a:lnTo>
                <a:cubicBezTo>
                  <a:pt x="1183" y="2132"/>
                  <a:pt x="1189" y="2121"/>
                  <a:pt x="1199" y="2106"/>
                </a:cubicBezTo>
                <a:cubicBezTo>
                  <a:pt x="1188" y="2095"/>
                  <a:pt x="1199" y="2033"/>
                  <a:pt x="1199" y="1999"/>
                </a:cubicBezTo>
                <a:cubicBezTo>
                  <a:pt x="1206" y="1991"/>
                  <a:pt x="1211" y="1988"/>
                  <a:pt x="1214" y="1988"/>
                </a:cubicBezTo>
                <a:cubicBezTo>
                  <a:pt x="1225" y="1988"/>
                  <a:pt x="1216" y="2028"/>
                  <a:pt x="1230" y="2028"/>
                </a:cubicBezTo>
                <a:cubicBezTo>
                  <a:pt x="1231" y="2028"/>
                  <a:pt x="1232" y="2028"/>
                  <a:pt x="1233" y="2027"/>
                </a:cubicBezTo>
                <a:cubicBezTo>
                  <a:pt x="1217" y="2022"/>
                  <a:pt x="1240" y="1954"/>
                  <a:pt x="1230" y="1954"/>
                </a:cubicBezTo>
                <a:lnTo>
                  <a:pt x="1230" y="1954"/>
                </a:lnTo>
                <a:cubicBezTo>
                  <a:pt x="1229" y="1954"/>
                  <a:pt x="1228" y="1954"/>
                  <a:pt x="1227" y="1955"/>
                </a:cubicBezTo>
                <a:cubicBezTo>
                  <a:pt x="1250" y="1927"/>
                  <a:pt x="1244" y="1927"/>
                  <a:pt x="1261" y="1915"/>
                </a:cubicBezTo>
                <a:cubicBezTo>
                  <a:pt x="1244" y="1904"/>
                  <a:pt x="1266" y="1882"/>
                  <a:pt x="1266" y="1848"/>
                </a:cubicBezTo>
                <a:cubicBezTo>
                  <a:pt x="1294" y="1803"/>
                  <a:pt x="1289" y="1843"/>
                  <a:pt x="1300" y="1787"/>
                </a:cubicBezTo>
                <a:cubicBezTo>
                  <a:pt x="1303" y="1783"/>
                  <a:pt x="1305" y="1781"/>
                  <a:pt x="1307" y="1781"/>
                </a:cubicBezTo>
                <a:lnTo>
                  <a:pt x="1307" y="1781"/>
                </a:lnTo>
                <a:cubicBezTo>
                  <a:pt x="1313" y="1781"/>
                  <a:pt x="1306" y="1815"/>
                  <a:pt x="1306" y="1815"/>
                </a:cubicBezTo>
                <a:cubicBezTo>
                  <a:pt x="1328" y="1759"/>
                  <a:pt x="1300" y="1787"/>
                  <a:pt x="1294" y="1770"/>
                </a:cubicBezTo>
                <a:cubicBezTo>
                  <a:pt x="1303" y="1734"/>
                  <a:pt x="1309" y="1728"/>
                  <a:pt x="1315" y="1728"/>
                </a:cubicBezTo>
                <a:cubicBezTo>
                  <a:pt x="1318" y="1728"/>
                  <a:pt x="1321" y="1730"/>
                  <a:pt x="1324" y="1730"/>
                </a:cubicBezTo>
                <a:cubicBezTo>
                  <a:pt x="1327" y="1730"/>
                  <a:pt x="1330" y="1729"/>
                  <a:pt x="1334" y="1725"/>
                </a:cubicBezTo>
                <a:cubicBezTo>
                  <a:pt x="1339" y="1680"/>
                  <a:pt x="1339" y="1647"/>
                  <a:pt x="1350" y="1613"/>
                </a:cubicBezTo>
                <a:cubicBezTo>
                  <a:pt x="1350" y="1613"/>
                  <a:pt x="1353" y="1610"/>
                  <a:pt x="1355" y="1610"/>
                </a:cubicBezTo>
                <a:cubicBezTo>
                  <a:pt x="1355" y="1610"/>
                  <a:pt x="1356" y="1611"/>
                  <a:pt x="1356" y="1613"/>
                </a:cubicBezTo>
                <a:cubicBezTo>
                  <a:pt x="1356" y="1568"/>
                  <a:pt x="1395" y="1484"/>
                  <a:pt x="1401" y="1434"/>
                </a:cubicBezTo>
                <a:cubicBezTo>
                  <a:pt x="1401" y="1432"/>
                  <a:pt x="1401" y="1431"/>
                  <a:pt x="1401" y="1430"/>
                </a:cubicBezTo>
                <a:lnTo>
                  <a:pt x="1401" y="1430"/>
                </a:lnTo>
                <a:cubicBezTo>
                  <a:pt x="1399" y="1430"/>
                  <a:pt x="1397" y="1431"/>
                  <a:pt x="1395" y="1431"/>
                </a:cubicBezTo>
                <a:cubicBezTo>
                  <a:pt x="1388" y="1431"/>
                  <a:pt x="1382" y="1428"/>
                  <a:pt x="1378" y="1428"/>
                </a:cubicBezTo>
                <a:cubicBezTo>
                  <a:pt x="1390" y="1400"/>
                  <a:pt x="1384" y="1378"/>
                  <a:pt x="1395" y="1372"/>
                </a:cubicBezTo>
                <a:cubicBezTo>
                  <a:pt x="1395" y="1389"/>
                  <a:pt x="1395" y="1389"/>
                  <a:pt x="1395" y="1395"/>
                </a:cubicBezTo>
                <a:lnTo>
                  <a:pt x="1401" y="1372"/>
                </a:lnTo>
                <a:cubicBezTo>
                  <a:pt x="1404" y="1368"/>
                  <a:pt x="1407" y="1367"/>
                  <a:pt x="1408" y="1367"/>
                </a:cubicBezTo>
                <a:lnTo>
                  <a:pt x="1408" y="1367"/>
                </a:lnTo>
                <a:cubicBezTo>
                  <a:pt x="1415" y="1367"/>
                  <a:pt x="1397" y="1407"/>
                  <a:pt x="1406" y="1411"/>
                </a:cubicBezTo>
                <a:cubicBezTo>
                  <a:pt x="1418" y="1361"/>
                  <a:pt x="1423" y="1294"/>
                  <a:pt x="1440" y="1260"/>
                </a:cubicBezTo>
                <a:cubicBezTo>
                  <a:pt x="1441" y="1260"/>
                  <a:pt x="1441" y="1260"/>
                  <a:pt x="1442" y="1260"/>
                </a:cubicBezTo>
                <a:lnTo>
                  <a:pt x="1442" y="1260"/>
                </a:lnTo>
                <a:cubicBezTo>
                  <a:pt x="1456" y="1260"/>
                  <a:pt x="1432" y="1317"/>
                  <a:pt x="1437" y="1317"/>
                </a:cubicBezTo>
                <a:cubicBezTo>
                  <a:pt x="1438" y="1317"/>
                  <a:pt x="1440" y="1314"/>
                  <a:pt x="1446" y="1305"/>
                </a:cubicBezTo>
                <a:lnTo>
                  <a:pt x="1446" y="1305"/>
                </a:lnTo>
                <a:lnTo>
                  <a:pt x="1423" y="1361"/>
                </a:lnTo>
                <a:cubicBezTo>
                  <a:pt x="1432" y="1352"/>
                  <a:pt x="1436" y="1349"/>
                  <a:pt x="1437" y="1349"/>
                </a:cubicBezTo>
                <a:lnTo>
                  <a:pt x="1437" y="1349"/>
                </a:lnTo>
                <a:cubicBezTo>
                  <a:pt x="1441" y="1349"/>
                  <a:pt x="1427" y="1370"/>
                  <a:pt x="1432" y="1370"/>
                </a:cubicBezTo>
                <a:cubicBezTo>
                  <a:pt x="1434" y="1370"/>
                  <a:pt x="1438" y="1368"/>
                  <a:pt x="1446" y="1361"/>
                </a:cubicBezTo>
                <a:cubicBezTo>
                  <a:pt x="1479" y="1288"/>
                  <a:pt x="1468" y="1271"/>
                  <a:pt x="1502" y="1199"/>
                </a:cubicBezTo>
                <a:cubicBezTo>
                  <a:pt x="1499" y="1187"/>
                  <a:pt x="1495" y="1187"/>
                  <a:pt x="1491" y="1187"/>
                </a:cubicBezTo>
                <a:cubicBezTo>
                  <a:pt x="1488" y="1187"/>
                  <a:pt x="1485" y="1187"/>
                  <a:pt x="1485" y="1176"/>
                </a:cubicBezTo>
                <a:cubicBezTo>
                  <a:pt x="1507" y="1059"/>
                  <a:pt x="1552" y="1103"/>
                  <a:pt x="1558" y="1014"/>
                </a:cubicBezTo>
                <a:cubicBezTo>
                  <a:pt x="1552" y="991"/>
                  <a:pt x="1535" y="975"/>
                  <a:pt x="1569" y="919"/>
                </a:cubicBezTo>
                <a:lnTo>
                  <a:pt x="1580" y="947"/>
                </a:lnTo>
                <a:cubicBezTo>
                  <a:pt x="1602" y="868"/>
                  <a:pt x="1569" y="896"/>
                  <a:pt x="1602" y="812"/>
                </a:cubicBezTo>
                <a:lnTo>
                  <a:pt x="1602" y="812"/>
                </a:lnTo>
                <a:cubicBezTo>
                  <a:pt x="1602" y="827"/>
                  <a:pt x="1593" y="870"/>
                  <a:pt x="1596" y="870"/>
                </a:cubicBezTo>
                <a:cubicBezTo>
                  <a:pt x="1596" y="870"/>
                  <a:pt x="1596" y="869"/>
                  <a:pt x="1597" y="868"/>
                </a:cubicBezTo>
                <a:cubicBezTo>
                  <a:pt x="1625" y="812"/>
                  <a:pt x="1597" y="823"/>
                  <a:pt x="1602" y="778"/>
                </a:cubicBezTo>
                <a:lnTo>
                  <a:pt x="1619" y="773"/>
                </a:lnTo>
                <a:cubicBezTo>
                  <a:pt x="1625" y="722"/>
                  <a:pt x="1619" y="666"/>
                  <a:pt x="1597" y="616"/>
                </a:cubicBezTo>
                <a:cubicBezTo>
                  <a:pt x="1574" y="566"/>
                  <a:pt x="1530" y="521"/>
                  <a:pt x="1485" y="493"/>
                </a:cubicBezTo>
                <a:lnTo>
                  <a:pt x="1485" y="493"/>
                </a:lnTo>
                <a:cubicBezTo>
                  <a:pt x="1490" y="493"/>
                  <a:pt x="1497" y="496"/>
                  <a:pt x="1501" y="496"/>
                </a:cubicBezTo>
                <a:cubicBezTo>
                  <a:pt x="1504" y="496"/>
                  <a:pt x="1504" y="493"/>
                  <a:pt x="1496" y="482"/>
                </a:cubicBezTo>
                <a:cubicBezTo>
                  <a:pt x="1434" y="448"/>
                  <a:pt x="1373" y="420"/>
                  <a:pt x="1300" y="409"/>
                </a:cubicBezTo>
                <a:cubicBezTo>
                  <a:pt x="1261" y="399"/>
                  <a:pt x="1220" y="393"/>
                  <a:pt x="1179" y="393"/>
                </a:cubicBezTo>
                <a:cubicBezTo>
                  <a:pt x="1150" y="393"/>
                  <a:pt x="1121" y="396"/>
                  <a:pt x="1093" y="403"/>
                </a:cubicBezTo>
                <a:cubicBezTo>
                  <a:pt x="1076" y="414"/>
                  <a:pt x="1059" y="426"/>
                  <a:pt x="1048" y="437"/>
                </a:cubicBezTo>
                <a:cubicBezTo>
                  <a:pt x="1042" y="440"/>
                  <a:pt x="1035" y="441"/>
                  <a:pt x="1031" y="441"/>
                </a:cubicBezTo>
                <a:cubicBezTo>
                  <a:pt x="1028" y="441"/>
                  <a:pt x="1026" y="440"/>
                  <a:pt x="1029" y="438"/>
                </a:cubicBezTo>
                <a:lnTo>
                  <a:pt x="1029" y="438"/>
                </a:lnTo>
                <a:cubicBezTo>
                  <a:pt x="982" y="464"/>
                  <a:pt x="1036" y="443"/>
                  <a:pt x="1014" y="465"/>
                </a:cubicBezTo>
                <a:cubicBezTo>
                  <a:pt x="1001" y="475"/>
                  <a:pt x="992" y="481"/>
                  <a:pt x="989" y="481"/>
                </a:cubicBezTo>
                <a:cubicBezTo>
                  <a:pt x="987" y="481"/>
                  <a:pt x="987" y="477"/>
                  <a:pt x="992" y="470"/>
                </a:cubicBezTo>
                <a:lnTo>
                  <a:pt x="992" y="470"/>
                </a:lnTo>
                <a:cubicBezTo>
                  <a:pt x="958" y="510"/>
                  <a:pt x="930" y="566"/>
                  <a:pt x="914" y="622"/>
                </a:cubicBezTo>
                <a:cubicBezTo>
                  <a:pt x="891" y="678"/>
                  <a:pt x="874" y="734"/>
                  <a:pt x="852" y="773"/>
                </a:cubicBezTo>
                <a:lnTo>
                  <a:pt x="858" y="756"/>
                </a:lnTo>
                <a:lnTo>
                  <a:pt x="858" y="756"/>
                </a:lnTo>
                <a:cubicBezTo>
                  <a:pt x="830" y="811"/>
                  <a:pt x="856" y="833"/>
                  <a:pt x="826" y="881"/>
                </a:cubicBezTo>
                <a:lnTo>
                  <a:pt x="826" y="881"/>
                </a:lnTo>
                <a:cubicBezTo>
                  <a:pt x="827" y="879"/>
                  <a:pt x="828" y="876"/>
                  <a:pt x="830" y="874"/>
                </a:cubicBezTo>
                <a:lnTo>
                  <a:pt x="830" y="874"/>
                </a:lnTo>
                <a:lnTo>
                  <a:pt x="824" y="885"/>
                </a:lnTo>
                <a:cubicBezTo>
                  <a:pt x="825" y="884"/>
                  <a:pt x="826" y="882"/>
                  <a:pt x="826" y="881"/>
                </a:cubicBezTo>
                <a:lnTo>
                  <a:pt x="826" y="881"/>
                </a:lnTo>
                <a:cubicBezTo>
                  <a:pt x="772" y="1008"/>
                  <a:pt x="739" y="1156"/>
                  <a:pt x="684" y="1249"/>
                </a:cubicBezTo>
                <a:cubicBezTo>
                  <a:pt x="695" y="1277"/>
                  <a:pt x="634" y="1383"/>
                  <a:pt x="656" y="1400"/>
                </a:cubicBezTo>
                <a:cubicBezTo>
                  <a:pt x="617" y="1473"/>
                  <a:pt x="622" y="1445"/>
                  <a:pt x="578" y="1551"/>
                </a:cubicBezTo>
                <a:cubicBezTo>
                  <a:pt x="566" y="1579"/>
                  <a:pt x="578" y="1602"/>
                  <a:pt x="572" y="1635"/>
                </a:cubicBezTo>
                <a:lnTo>
                  <a:pt x="555" y="1635"/>
                </a:lnTo>
                <a:lnTo>
                  <a:pt x="555" y="1686"/>
                </a:lnTo>
                <a:lnTo>
                  <a:pt x="533" y="1708"/>
                </a:lnTo>
                <a:lnTo>
                  <a:pt x="522" y="1742"/>
                </a:lnTo>
                <a:cubicBezTo>
                  <a:pt x="526" y="1732"/>
                  <a:pt x="535" y="1718"/>
                  <a:pt x="541" y="1718"/>
                </a:cubicBezTo>
                <a:cubicBezTo>
                  <a:pt x="542" y="1718"/>
                  <a:pt x="543" y="1719"/>
                  <a:pt x="544" y="1719"/>
                </a:cubicBezTo>
                <a:cubicBezTo>
                  <a:pt x="533" y="1770"/>
                  <a:pt x="494" y="1843"/>
                  <a:pt x="482" y="1843"/>
                </a:cubicBezTo>
                <a:lnTo>
                  <a:pt x="460" y="1971"/>
                </a:lnTo>
                <a:cubicBezTo>
                  <a:pt x="454" y="1966"/>
                  <a:pt x="460" y="1943"/>
                  <a:pt x="460" y="1927"/>
                </a:cubicBezTo>
                <a:lnTo>
                  <a:pt x="460" y="1927"/>
                </a:lnTo>
                <a:cubicBezTo>
                  <a:pt x="454" y="1994"/>
                  <a:pt x="443" y="1932"/>
                  <a:pt x="438" y="1999"/>
                </a:cubicBezTo>
                <a:cubicBezTo>
                  <a:pt x="439" y="1997"/>
                  <a:pt x="440" y="1996"/>
                  <a:pt x="441" y="1996"/>
                </a:cubicBezTo>
                <a:cubicBezTo>
                  <a:pt x="443" y="1996"/>
                  <a:pt x="443" y="2005"/>
                  <a:pt x="443" y="2005"/>
                </a:cubicBezTo>
                <a:cubicBezTo>
                  <a:pt x="426" y="2033"/>
                  <a:pt x="404" y="2106"/>
                  <a:pt x="393" y="2156"/>
                </a:cubicBezTo>
                <a:lnTo>
                  <a:pt x="387" y="2145"/>
                </a:lnTo>
                <a:cubicBezTo>
                  <a:pt x="359" y="2235"/>
                  <a:pt x="337" y="2341"/>
                  <a:pt x="303" y="2442"/>
                </a:cubicBezTo>
                <a:cubicBezTo>
                  <a:pt x="310" y="2428"/>
                  <a:pt x="316" y="2422"/>
                  <a:pt x="320" y="2422"/>
                </a:cubicBezTo>
                <a:cubicBezTo>
                  <a:pt x="326" y="2422"/>
                  <a:pt x="329" y="2434"/>
                  <a:pt x="325" y="2453"/>
                </a:cubicBezTo>
                <a:lnTo>
                  <a:pt x="321" y="2454"/>
                </a:lnTo>
                <a:lnTo>
                  <a:pt x="321" y="2454"/>
                </a:lnTo>
                <a:cubicBezTo>
                  <a:pt x="321" y="2454"/>
                  <a:pt x="321" y="2454"/>
                  <a:pt x="321" y="2454"/>
                </a:cubicBezTo>
                <a:lnTo>
                  <a:pt x="321" y="2454"/>
                </a:lnTo>
                <a:cubicBezTo>
                  <a:pt x="321" y="2454"/>
                  <a:pt x="321" y="2454"/>
                  <a:pt x="321" y="2455"/>
                </a:cubicBezTo>
                <a:lnTo>
                  <a:pt x="321" y="2455"/>
                </a:lnTo>
                <a:lnTo>
                  <a:pt x="321" y="2454"/>
                </a:lnTo>
                <a:lnTo>
                  <a:pt x="321" y="2454"/>
                </a:lnTo>
                <a:cubicBezTo>
                  <a:pt x="322" y="2455"/>
                  <a:pt x="321" y="2459"/>
                  <a:pt x="320" y="2470"/>
                </a:cubicBezTo>
                <a:cubicBezTo>
                  <a:pt x="315" y="2487"/>
                  <a:pt x="310" y="2493"/>
                  <a:pt x="306" y="2493"/>
                </a:cubicBezTo>
                <a:cubicBezTo>
                  <a:pt x="301" y="2493"/>
                  <a:pt x="297" y="2483"/>
                  <a:pt x="297" y="2470"/>
                </a:cubicBezTo>
                <a:lnTo>
                  <a:pt x="292" y="2520"/>
                </a:lnTo>
                <a:cubicBezTo>
                  <a:pt x="286" y="2520"/>
                  <a:pt x="286" y="2509"/>
                  <a:pt x="281" y="2503"/>
                </a:cubicBezTo>
                <a:lnTo>
                  <a:pt x="281" y="2503"/>
                </a:lnTo>
                <a:cubicBezTo>
                  <a:pt x="286" y="2526"/>
                  <a:pt x="247" y="2582"/>
                  <a:pt x="253" y="2615"/>
                </a:cubicBezTo>
                <a:lnTo>
                  <a:pt x="247" y="2615"/>
                </a:lnTo>
                <a:cubicBezTo>
                  <a:pt x="219" y="2716"/>
                  <a:pt x="208" y="2767"/>
                  <a:pt x="185" y="2851"/>
                </a:cubicBezTo>
                <a:cubicBezTo>
                  <a:pt x="197" y="2856"/>
                  <a:pt x="185" y="2890"/>
                  <a:pt x="191" y="2918"/>
                </a:cubicBezTo>
                <a:cubicBezTo>
                  <a:pt x="169" y="2980"/>
                  <a:pt x="141" y="3041"/>
                  <a:pt x="118" y="3114"/>
                </a:cubicBezTo>
                <a:cubicBezTo>
                  <a:pt x="107" y="3170"/>
                  <a:pt x="124" y="3136"/>
                  <a:pt x="124" y="3159"/>
                </a:cubicBezTo>
                <a:cubicBezTo>
                  <a:pt x="111" y="3159"/>
                  <a:pt x="94" y="3206"/>
                  <a:pt x="90" y="3206"/>
                </a:cubicBezTo>
                <a:cubicBezTo>
                  <a:pt x="89" y="3206"/>
                  <a:pt x="89" y="3202"/>
                  <a:pt x="90" y="3192"/>
                </a:cubicBezTo>
                <a:lnTo>
                  <a:pt x="90" y="3192"/>
                </a:lnTo>
                <a:cubicBezTo>
                  <a:pt x="68" y="3288"/>
                  <a:pt x="57" y="3310"/>
                  <a:pt x="40" y="3433"/>
                </a:cubicBezTo>
                <a:cubicBezTo>
                  <a:pt x="44" y="3425"/>
                  <a:pt x="48" y="3413"/>
                  <a:pt x="53" y="3413"/>
                </a:cubicBezTo>
                <a:cubicBezTo>
                  <a:pt x="54" y="3413"/>
                  <a:pt x="55" y="3414"/>
                  <a:pt x="57" y="3416"/>
                </a:cubicBezTo>
                <a:cubicBezTo>
                  <a:pt x="52" y="3432"/>
                  <a:pt x="42" y="3456"/>
                  <a:pt x="36" y="3456"/>
                </a:cubicBezTo>
                <a:cubicBezTo>
                  <a:pt x="35" y="3456"/>
                  <a:pt x="35" y="3456"/>
                  <a:pt x="34" y="3456"/>
                </a:cubicBezTo>
                <a:lnTo>
                  <a:pt x="34" y="3450"/>
                </a:lnTo>
                <a:cubicBezTo>
                  <a:pt x="29" y="3523"/>
                  <a:pt x="12" y="3596"/>
                  <a:pt x="6" y="3674"/>
                </a:cubicBezTo>
                <a:cubicBezTo>
                  <a:pt x="1" y="3752"/>
                  <a:pt x="12" y="3836"/>
                  <a:pt x="51" y="3887"/>
                </a:cubicBezTo>
                <a:cubicBezTo>
                  <a:pt x="68" y="3920"/>
                  <a:pt x="90" y="3954"/>
                  <a:pt x="118" y="3976"/>
                </a:cubicBezTo>
                <a:cubicBezTo>
                  <a:pt x="128" y="3991"/>
                  <a:pt x="130" y="3996"/>
                  <a:pt x="128" y="3996"/>
                </a:cubicBezTo>
                <a:cubicBezTo>
                  <a:pt x="124" y="3996"/>
                  <a:pt x="111" y="3983"/>
                  <a:pt x="108" y="3983"/>
                </a:cubicBezTo>
                <a:lnTo>
                  <a:pt x="108" y="3983"/>
                </a:lnTo>
                <a:cubicBezTo>
                  <a:pt x="107" y="3983"/>
                  <a:pt x="108" y="3986"/>
                  <a:pt x="113" y="3993"/>
                </a:cubicBezTo>
                <a:cubicBezTo>
                  <a:pt x="208" y="4083"/>
                  <a:pt x="275" y="4139"/>
                  <a:pt x="381" y="4156"/>
                </a:cubicBezTo>
                <a:cubicBezTo>
                  <a:pt x="405" y="4169"/>
                  <a:pt x="445" y="4177"/>
                  <a:pt x="490" y="4177"/>
                </a:cubicBezTo>
                <a:cubicBezTo>
                  <a:pt x="518" y="4177"/>
                  <a:pt x="549" y="4173"/>
                  <a:pt x="578" y="4167"/>
                </a:cubicBezTo>
                <a:cubicBezTo>
                  <a:pt x="662" y="4150"/>
                  <a:pt x="729" y="4105"/>
                  <a:pt x="785" y="4083"/>
                </a:cubicBezTo>
                <a:lnTo>
                  <a:pt x="774" y="4077"/>
                </a:lnTo>
                <a:cubicBezTo>
                  <a:pt x="790" y="4055"/>
                  <a:pt x="802" y="4060"/>
                  <a:pt x="824" y="4049"/>
                </a:cubicBezTo>
                <a:cubicBezTo>
                  <a:pt x="823" y="4049"/>
                  <a:pt x="821" y="4048"/>
                  <a:pt x="820" y="4048"/>
                </a:cubicBezTo>
                <a:cubicBezTo>
                  <a:pt x="812" y="4048"/>
                  <a:pt x="802" y="4056"/>
                  <a:pt x="799" y="4056"/>
                </a:cubicBezTo>
                <a:cubicBezTo>
                  <a:pt x="798" y="4056"/>
                  <a:pt x="798" y="4054"/>
                  <a:pt x="802" y="4049"/>
                </a:cubicBezTo>
                <a:cubicBezTo>
                  <a:pt x="992" y="3887"/>
                  <a:pt x="1087" y="3646"/>
                  <a:pt x="1166" y="3433"/>
                </a:cubicBezTo>
                <a:cubicBezTo>
                  <a:pt x="1194" y="3355"/>
                  <a:pt x="1138" y="3377"/>
                  <a:pt x="1188" y="3282"/>
                </a:cubicBezTo>
                <a:lnTo>
                  <a:pt x="1188" y="3282"/>
                </a:lnTo>
                <a:lnTo>
                  <a:pt x="1194" y="3316"/>
                </a:lnTo>
                <a:cubicBezTo>
                  <a:pt x="1227" y="3148"/>
                  <a:pt x="1294" y="2985"/>
                  <a:pt x="1328" y="2823"/>
                </a:cubicBezTo>
                <a:cubicBezTo>
                  <a:pt x="1328" y="2834"/>
                  <a:pt x="1334" y="2834"/>
                  <a:pt x="1328" y="2851"/>
                </a:cubicBezTo>
                <a:cubicBezTo>
                  <a:pt x="1350" y="2823"/>
                  <a:pt x="1367" y="2727"/>
                  <a:pt x="1356" y="2727"/>
                </a:cubicBezTo>
                <a:cubicBezTo>
                  <a:pt x="1361" y="2715"/>
                  <a:pt x="1364" y="2713"/>
                  <a:pt x="1366" y="2713"/>
                </a:cubicBezTo>
                <a:cubicBezTo>
                  <a:pt x="1368" y="2713"/>
                  <a:pt x="1370" y="2714"/>
                  <a:pt x="1372" y="2714"/>
                </a:cubicBezTo>
                <a:cubicBezTo>
                  <a:pt x="1374" y="2714"/>
                  <a:pt x="1376" y="2713"/>
                  <a:pt x="1378" y="2711"/>
                </a:cubicBezTo>
                <a:cubicBezTo>
                  <a:pt x="1395" y="2677"/>
                  <a:pt x="1390" y="2621"/>
                  <a:pt x="1406" y="2604"/>
                </a:cubicBezTo>
                <a:cubicBezTo>
                  <a:pt x="1406" y="2604"/>
                  <a:pt x="1406" y="2615"/>
                  <a:pt x="1406" y="2621"/>
                </a:cubicBezTo>
                <a:cubicBezTo>
                  <a:pt x="1406" y="2601"/>
                  <a:pt x="1429" y="2535"/>
                  <a:pt x="1421" y="2535"/>
                </a:cubicBezTo>
                <a:lnTo>
                  <a:pt x="1421" y="2535"/>
                </a:lnTo>
                <a:cubicBezTo>
                  <a:pt x="1420" y="2535"/>
                  <a:pt x="1419" y="2535"/>
                  <a:pt x="1418" y="2537"/>
                </a:cubicBezTo>
                <a:cubicBezTo>
                  <a:pt x="1440" y="2481"/>
                  <a:pt x="1446" y="2425"/>
                  <a:pt x="1468" y="2380"/>
                </a:cubicBezTo>
                <a:cubicBezTo>
                  <a:pt x="1462" y="2347"/>
                  <a:pt x="1507" y="2279"/>
                  <a:pt x="1490" y="2263"/>
                </a:cubicBezTo>
                <a:lnTo>
                  <a:pt x="1490" y="2263"/>
                </a:lnTo>
                <a:cubicBezTo>
                  <a:pt x="1491" y="2263"/>
                  <a:pt x="1492" y="2263"/>
                  <a:pt x="1493" y="2263"/>
                </a:cubicBezTo>
                <a:cubicBezTo>
                  <a:pt x="1510" y="2263"/>
                  <a:pt x="1535" y="2165"/>
                  <a:pt x="1541" y="2128"/>
                </a:cubicBezTo>
                <a:cubicBezTo>
                  <a:pt x="1541" y="2129"/>
                  <a:pt x="1541" y="2130"/>
                  <a:pt x="1541" y="2130"/>
                </a:cubicBezTo>
                <a:cubicBezTo>
                  <a:pt x="1544" y="2130"/>
                  <a:pt x="1553" y="2108"/>
                  <a:pt x="1556" y="2108"/>
                </a:cubicBezTo>
                <a:cubicBezTo>
                  <a:pt x="1557" y="2108"/>
                  <a:pt x="1558" y="2109"/>
                  <a:pt x="1558" y="2111"/>
                </a:cubicBezTo>
                <a:cubicBezTo>
                  <a:pt x="1573" y="2074"/>
                  <a:pt x="1579" y="2033"/>
                  <a:pt x="1571" y="2033"/>
                </a:cubicBezTo>
                <a:lnTo>
                  <a:pt x="1571" y="2033"/>
                </a:lnTo>
                <a:cubicBezTo>
                  <a:pt x="1570" y="2033"/>
                  <a:pt x="1569" y="2033"/>
                  <a:pt x="1569" y="2033"/>
                </a:cubicBezTo>
                <a:cubicBezTo>
                  <a:pt x="1614" y="1960"/>
                  <a:pt x="1597" y="1871"/>
                  <a:pt x="1642" y="1837"/>
                </a:cubicBezTo>
                <a:cubicBezTo>
                  <a:pt x="1670" y="1708"/>
                  <a:pt x="1698" y="1585"/>
                  <a:pt x="1726" y="1473"/>
                </a:cubicBezTo>
                <a:lnTo>
                  <a:pt x="1726" y="1473"/>
                </a:lnTo>
                <a:cubicBezTo>
                  <a:pt x="1748" y="1479"/>
                  <a:pt x="1692" y="1596"/>
                  <a:pt x="1714" y="1596"/>
                </a:cubicBezTo>
                <a:cubicBezTo>
                  <a:pt x="1737" y="1490"/>
                  <a:pt x="1742" y="1423"/>
                  <a:pt x="1776" y="1316"/>
                </a:cubicBezTo>
                <a:cubicBezTo>
                  <a:pt x="1780" y="1310"/>
                  <a:pt x="1782" y="1307"/>
                  <a:pt x="1784" y="1307"/>
                </a:cubicBezTo>
                <a:lnTo>
                  <a:pt x="1784" y="1307"/>
                </a:lnTo>
                <a:cubicBezTo>
                  <a:pt x="1788" y="1307"/>
                  <a:pt x="1782" y="1336"/>
                  <a:pt x="1782" y="1344"/>
                </a:cubicBezTo>
                <a:cubicBezTo>
                  <a:pt x="1809" y="1233"/>
                  <a:pt x="1848" y="1139"/>
                  <a:pt x="1865" y="1039"/>
                </a:cubicBezTo>
                <a:lnTo>
                  <a:pt x="1865" y="1039"/>
                </a:lnTo>
                <a:cubicBezTo>
                  <a:pt x="1865" y="1039"/>
                  <a:pt x="1866" y="1039"/>
                  <a:pt x="1866" y="1039"/>
                </a:cubicBezTo>
                <a:cubicBezTo>
                  <a:pt x="1867" y="1039"/>
                  <a:pt x="1867" y="1039"/>
                  <a:pt x="1868" y="1039"/>
                </a:cubicBezTo>
                <a:lnTo>
                  <a:pt x="1868" y="1039"/>
                </a:lnTo>
                <a:cubicBezTo>
                  <a:pt x="1869" y="1042"/>
                  <a:pt x="1866" y="1051"/>
                  <a:pt x="1866" y="1059"/>
                </a:cubicBezTo>
                <a:cubicBezTo>
                  <a:pt x="1871" y="1042"/>
                  <a:pt x="1882" y="1014"/>
                  <a:pt x="1871" y="1014"/>
                </a:cubicBezTo>
                <a:lnTo>
                  <a:pt x="1871" y="1014"/>
                </a:lnTo>
                <a:lnTo>
                  <a:pt x="1871" y="1036"/>
                </a:lnTo>
                <a:cubicBezTo>
                  <a:pt x="1870" y="1037"/>
                  <a:pt x="1869" y="1038"/>
                  <a:pt x="1868" y="1039"/>
                </a:cubicBezTo>
                <a:lnTo>
                  <a:pt x="1868" y="1039"/>
                </a:lnTo>
                <a:cubicBezTo>
                  <a:pt x="1868" y="1037"/>
                  <a:pt x="1867" y="1036"/>
                  <a:pt x="1866" y="1036"/>
                </a:cubicBezTo>
                <a:cubicBezTo>
                  <a:pt x="1865" y="1037"/>
                  <a:pt x="1865" y="1038"/>
                  <a:pt x="1865" y="1039"/>
                </a:cubicBezTo>
                <a:lnTo>
                  <a:pt x="1865" y="1039"/>
                </a:lnTo>
                <a:cubicBezTo>
                  <a:pt x="1853" y="1036"/>
                  <a:pt x="1864" y="960"/>
                  <a:pt x="1861" y="948"/>
                </a:cubicBezTo>
                <a:lnTo>
                  <a:pt x="1861" y="948"/>
                </a:lnTo>
                <a:cubicBezTo>
                  <a:pt x="1863" y="952"/>
                  <a:pt x="1865" y="954"/>
                  <a:pt x="1867" y="954"/>
                </a:cubicBezTo>
                <a:cubicBezTo>
                  <a:pt x="1878" y="954"/>
                  <a:pt x="1889" y="896"/>
                  <a:pt x="1901" y="896"/>
                </a:cubicBezTo>
                <a:cubicBezTo>
                  <a:pt x="1904" y="896"/>
                  <a:pt x="1907" y="901"/>
                  <a:pt x="1910" y="913"/>
                </a:cubicBezTo>
                <a:cubicBezTo>
                  <a:pt x="1916" y="902"/>
                  <a:pt x="1916" y="885"/>
                  <a:pt x="1910" y="885"/>
                </a:cubicBezTo>
                <a:cubicBezTo>
                  <a:pt x="1913" y="876"/>
                  <a:pt x="1916" y="870"/>
                  <a:pt x="1919" y="870"/>
                </a:cubicBezTo>
                <a:cubicBezTo>
                  <a:pt x="1920" y="870"/>
                  <a:pt x="1922" y="874"/>
                  <a:pt x="1922" y="885"/>
                </a:cubicBezTo>
                <a:cubicBezTo>
                  <a:pt x="1938" y="812"/>
                  <a:pt x="1922" y="834"/>
                  <a:pt x="1938" y="773"/>
                </a:cubicBezTo>
                <a:cubicBezTo>
                  <a:pt x="1944" y="773"/>
                  <a:pt x="1944" y="784"/>
                  <a:pt x="1944" y="795"/>
                </a:cubicBezTo>
                <a:cubicBezTo>
                  <a:pt x="1944" y="756"/>
                  <a:pt x="1944" y="722"/>
                  <a:pt x="1955" y="666"/>
                </a:cubicBezTo>
                <a:cubicBezTo>
                  <a:pt x="1961" y="672"/>
                  <a:pt x="1961" y="672"/>
                  <a:pt x="1961" y="672"/>
                </a:cubicBezTo>
                <a:cubicBezTo>
                  <a:pt x="1972" y="582"/>
                  <a:pt x="1950" y="510"/>
                  <a:pt x="1922" y="409"/>
                </a:cubicBezTo>
                <a:lnTo>
                  <a:pt x="1922" y="409"/>
                </a:lnTo>
                <a:cubicBezTo>
                  <a:pt x="1926" y="412"/>
                  <a:pt x="1929" y="414"/>
                  <a:pt x="1931" y="414"/>
                </a:cubicBezTo>
                <a:cubicBezTo>
                  <a:pt x="1940" y="414"/>
                  <a:pt x="1918" y="373"/>
                  <a:pt x="1927" y="358"/>
                </a:cubicBezTo>
                <a:cubicBezTo>
                  <a:pt x="1916" y="342"/>
                  <a:pt x="1905" y="325"/>
                  <a:pt x="1894" y="314"/>
                </a:cubicBezTo>
                <a:lnTo>
                  <a:pt x="1894" y="314"/>
                </a:lnTo>
                <a:lnTo>
                  <a:pt x="1899" y="336"/>
                </a:lnTo>
                <a:cubicBezTo>
                  <a:pt x="1871" y="291"/>
                  <a:pt x="1832" y="263"/>
                  <a:pt x="1810" y="230"/>
                </a:cubicBezTo>
                <a:lnTo>
                  <a:pt x="1810" y="230"/>
                </a:lnTo>
                <a:cubicBezTo>
                  <a:pt x="1817" y="233"/>
                  <a:pt x="1824" y="237"/>
                  <a:pt x="1829" y="242"/>
                </a:cubicBezTo>
                <a:lnTo>
                  <a:pt x="1829" y="242"/>
                </a:lnTo>
                <a:cubicBezTo>
                  <a:pt x="1814" y="223"/>
                  <a:pt x="1794" y="204"/>
                  <a:pt x="1770" y="185"/>
                </a:cubicBezTo>
                <a:lnTo>
                  <a:pt x="1770" y="185"/>
                </a:lnTo>
                <a:cubicBezTo>
                  <a:pt x="1782" y="196"/>
                  <a:pt x="1793" y="213"/>
                  <a:pt x="1804" y="230"/>
                </a:cubicBezTo>
                <a:cubicBezTo>
                  <a:pt x="1792" y="220"/>
                  <a:pt x="1787" y="217"/>
                  <a:pt x="1783" y="217"/>
                </a:cubicBezTo>
                <a:cubicBezTo>
                  <a:pt x="1780" y="217"/>
                  <a:pt x="1778" y="220"/>
                  <a:pt x="1775" y="220"/>
                </a:cubicBezTo>
                <a:cubicBezTo>
                  <a:pt x="1772" y="220"/>
                  <a:pt x="1766" y="216"/>
                  <a:pt x="1750" y="198"/>
                </a:cubicBezTo>
                <a:lnTo>
                  <a:pt x="1750" y="198"/>
                </a:lnTo>
                <a:cubicBezTo>
                  <a:pt x="1750" y="198"/>
                  <a:pt x="1750" y="198"/>
                  <a:pt x="1750" y="198"/>
                </a:cubicBezTo>
                <a:cubicBezTo>
                  <a:pt x="1749" y="198"/>
                  <a:pt x="1712" y="165"/>
                  <a:pt x="1698" y="146"/>
                </a:cubicBezTo>
                <a:cubicBezTo>
                  <a:pt x="1675" y="134"/>
                  <a:pt x="1653" y="123"/>
                  <a:pt x="1619" y="106"/>
                </a:cubicBezTo>
                <a:cubicBezTo>
                  <a:pt x="1614" y="95"/>
                  <a:pt x="1636" y="90"/>
                  <a:pt x="1630" y="84"/>
                </a:cubicBezTo>
                <a:cubicBezTo>
                  <a:pt x="1606" y="84"/>
                  <a:pt x="1541" y="49"/>
                  <a:pt x="1503" y="49"/>
                </a:cubicBezTo>
                <a:cubicBezTo>
                  <a:pt x="1498" y="49"/>
                  <a:pt x="1494" y="49"/>
                  <a:pt x="1490" y="50"/>
                </a:cubicBezTo>
                <a:cubicBezTo>
                  <a:pt x="1496" y="45"/>
                  <a:pt x="1502" y="39"/>
                  <a:pt x="1502" y="34"/>
                </a:cubicBezTo>
                <a:lnTo>
                  <a:pt x="1502" y="34"/>
                </a:lnTo>
                <a:cubicBezTo>
                  <a:pt x="1490" y="39"/>
                  <a:pt x="1485" y="39"/>
                  <a:pt x="1474" y="39"/>
                </a:cubicBezTo>
                <a:cubicBezTo>
                  <a:pt x="1457" y="34"/>
                  <a:pt x="1451" y="28"/>
                  <a:pt x="1457" y="22"/>
                </a:cubicBezTo>
                <a:cubicBezTo>
                  <a:pt x="1446" y="20"/>
                  <a:pt x="1439" y="19"/>
                  <a:pt x="1434" y="19"/>
                </a:cubicBezTo>
                <a:cubicBezTo>
                  <a:pt x="1419" y="19"/>
                  <a:pt x="1438" y="32"/>
                  <a:pt x="1428" y="32"/>
                </a:cubicBezTo>
                <a:cubicBezTo>
                  <a:pt x="1424" y="32"/>
                  <a:pt x="1415" y="29"/>
                  <a:pt x="1395" y="22"/>
                </a:cubicBezTo>
                <a:lnTo>
                  <a:pt x="1412" y="22"/>
                </a:lnTo>
                <a:cubicBezTo>
                  <a:pt x="1381" y="16"/>
                  <a:pt x="1350" y="14"/>
                  <a:pt x="1320" y="14"/>
                </a:cubicBezTo>
                <a:cubicBezTo>
                  <a:pt x="1272" y="14"/>
                  <a:pt x="1224" y="19"/>
                  <a:pt x="1177" y="22"/>
                </a:cubicBezTo>
                <a:cubicBezTo>
                  <a:pt x="1154" y="6"/>
                  <a:pt x="1244" y="11"/>
                  <a:pt x="12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8" name="Google Shape;1138;p51"/>
          <p:cNvGrpSpPr/>
          <p:nvPr/>
        </p:nvGrpSpPr>
        <p:grpSpPr>
          <a:xfrm>
            <a:off x="356963" y="4498932"/>
            <a:ext cx="420594" cy="419835"/>
            <a:chOff x="7961550" y="1420263"/>
            <a:chExt cx="96900" cy="96725"/>
          </a:xfrm>
        </p:grpSpPr>
        <p:sp>
          <p:nvSpPr>
            <p:cNvPr id="1139" name="Google Shape;1139;p51"/>
            <p:cNvSpPr/>
            <p:nvPr/>
          </p:nvSpPr>
          <p:spPr>
            <a:xfrm>
              <a:off x="7999625" y="1462038"/>
              <a:ext cx="12050" cy="11775"/>
            </a:xfrm>
            <a:custGeom>
              <a:avLst/>
              <a:gdLst/>
              <a:ahLst/>
              <a:cxnLst/>
              <a:rect l="l" t="t" r="r" b="b"/>
              <a:pathLst>
                <a:path w="482" h="471" extrusionOk="0">
                  <a:moveTo>
                    <a:pt x="235" y="0"/>
                  </a:moveTo>
                  <a:cubicBezTo>
                    <a:pt x="202" y="0"/>
                    <a:pt x="174" y="6"/>
                    <a:pt x="146" y="23"/>
                  </a:cubicBezTo>
                  <a:cubicBezTo>
                    <a:pt x="112" y="34"/>
                    <a:pt x="90" y="45"/>
                    <a:pt x="67" y="73"/>
                  </a:cubicBezTo>
                  <a:cubicBezTo>
                    <a:pt x="45" y="90"/>
                    <a:pt x="28" y="118"/>
                    <a:pt x="22" y="146"/>
                  </a:cubicBezTo>
                  <a:cubicBezTo>
                    <a:pt x="6" y="174"/>
                    <a:pt x="0" y="202"/>
                    <a:pt x="0" y="236"/>
                  </a:cubicBezTo>
                  <a:cubicBezTo>
                    <a:pt x="0" y="258"/>
                    <a:pt x="6" y="275"/>
                    <a:pt x="6" y="297"/>
                  </a:cubicBezTo>
                  <a:cubicBezTo>
                    <a:pt x="17" y="336"/>
                    <a:pt x="39" y="370"/>
                    <a:pt x="67" y="398"/>
                  </a:cubicBezTo>
                  <a:cubicBezTo>
                    <a:pt x="84" y="415"/>
                    <a:pt x="101" y="426"/>
                    <a:pt x="118" y="437"/>
                  </a:cubicBezTo>
                  <a:cubicBezTo>
                    <a:pt x="151" y="460"/>
                    <a:pt x="190" y="471"/>
                    <a:pt x="235" y="471"/>
                  </a:cubicBezTo>
                  <a:lnTo>
                    <a:pt x="246" y="471"/>
                  </a:lnTo>
                  <a:cubicBezTo>
                    <a:pt x="280" y="471"/>
                    <a:pt x="308" y="465"/>
                    <a:pt x="336" y="448"/>
                  </a:cubicBezTo>
                  <a:cubicBezTo>
                    <a:pt x="364" y="443"/>
                    <a:pt x="392" y="426"/>
                    <a:pt x="415" y="404"/>
                  </a:cubicBezTo>
                  <a:cubicBezTo>
                    <a:pt x="437" y="381"/>
                    <a:pt x="454" y="353"/>
                    <a:pt x="459" y="325"/>
                  </a:cubicBezTo>
                  <a:cubicBezTo>
                    <a:pt x="476" y="297"/>
                    <a:pt x="482" y="269"/>
                    <a:pt x="482" y="236"/>
                  </a:cubicBezTo>
                  <a:cubicBezTo>
                    <a:pt x="476" y="213"/>
                    <a:pt x="476" y="196"/>
                    <a:pt x="471" y="174"/>
                  </a:cubicBezTo>
                  <a:cubicBezTo>
                    <a:pt x="459" y="135"/>
                    <a:pt x="443" y="101"/>
                    <a:pt x="415" y="73"/>
                  </a:cubicBezTo>
                  <a:cubicBezTo>
                    <a:pt x="398" y="56"/>
                    <a:pt x="381" y="45"/>
                    <a:pt x="364" y="34"/>
                  </a:cubicBezTo>
                  <a:cubicBezTo>
                    <a:pt x="331" y="12"/>
                    <a:pt x="291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1"/>
            <p:cNvSpPr/>
            <p:nvPr/>
          </p:nvSpPr>
          <p:spPr>
            <a:xfrm>
              <a:off x="7961550" y="1420263"/>
              <a:ext cx="96900" cy="96725"/>
            </a:xfrm>
            <a:custGeom>
              <a:avLst/>
              <a:gdLst/>
              <a:ahLst/>
              <a:cxnLst/>
              <a:rect l="l" t="t" r="r" b="b"/>
              <a:pathLst>
                <a:path w="3876" h="3869" extrusionOk="0">
                  <a:moveTo>
                    <a:pt x="1949" y="92"/>
                  </a:moveTo>
                  <a:cubicBezTo>
                    <a:pt x="1951" y="95"/>
                    <a:pt x="1954" y="96"/>
                    <a:pt x="1957" y="97"/>
                  </a:cubicBezTo>
                  <a:lnTo>
                    <a:pt x="1957" y="97"/>
                  </a:lnTo>
                  <a:cubicBezTo>
                    <a:pt x="1954" y="95"/>
                    <a:pt x="1951" y="93"/>
                    <a:pt x="1949" y="92"/>
                  </a:cubicBezTo>
                  <a:close/>
                  <a:moveTo>
                    <a:pt x="1806" y="156"/>
                  </a:moveTo>
                  <a:lnTo>
                    <a:pt x="1806" y="156"/>
                  </a:lnTo>
                  <a:cubicBezTo>
                    <a:pt x="1805" y="157"/>
                    <a:pt x="1804" y="158"/>
                    <a:pt x="1803" y="159"/>
                  </a:cubicBezTo>
                  <a:cubicBezTo>
                    <a:pt x="1805" y="158"/>
                    <a:pt x="1805" y="156"/>
                    <a:pt x="1806" y="156"/>
                  </a:cubicBezTo>
                  <a:close/>
                  <a:moveTo>
                    <a:pt x="1685" y="148"/>
                  </a:moveTo>
                  <a:lnTo>
                    <a:pt x="1685" y="148"/>
                  </a:lnTo>
                  <a:cubicBezTo>
                    <a:pt x="1683" y="155"/>
                    <a:pt x="1681" y="159"/>
                    <a:pt x="1681" y="162"/>
                  </a:cubicBezTo>
                  <a:lnTo>
                    <a:pt x="1681" y="162"/>
                  </a:lnTo>
                  <a:cubicBezTo>
                    <a:pt x="1684" y="158"/>
                    <a:pt x="1685" y="154"/>
                    <a:pt x="1685" y="148"/>
                  </a:cubicBezTo>
                  <a:close/>
                  <a:moveTo>
                    <a:pt x="2083" y="283"/>
                  </a:moveTo>
                  <a:cubicBezTo>
                    <a:pt x="2083" y="285"/>
                    <a:pt x="2083" y="285"/>
                    <a:pt x="2084" y="285"/>
                  </a:cubicBezTo>
                  <a:lnTo>
                    <a:pt x="2084" y="285"/>
                  </a:lnTo>
                  <a:cubicBezTo>
                    <a:pt x="2083" y="284"/>
                    <a:pt x="2083" y="283"/>
                    <a:pt x="2083" y="283"/>
                  </a:cubicBezTo>
                  <a:close/>
                  <a:moveTo>
                    <a:pt x="1637" y="315"/>
                  </a:moveTo>
                  <a:cubicBezTo>
                    <a:pt x="1636" y="315"/>
                    <a:pt x="1636" y="315"/>
                    <a:pt x="1635" y="316"/>
                  </a:cubicBezTo>
                  <a:cubicBezTo>
                    <a:pt x="1635" y="318"/>
                    <a:pt x="1635" y="319"/>
                    <a:pt x="1635" y="321"/>
                  </a:cubicBezTo>
                  <a:lnTo>
                    <a:pt x="1635" y="321"/>
                  </a:lnTo>
                  <a:cubicBezTo>
                    <a:pt x="1636" y="318"/>
                    <a:pt x="1637" y="315"/>
                    <a:pt x="1637" y="315"/>
                  </a:cubicBezTo>
                  <a:close/>
                  <a:moveTo>
                    <a:pt x="1635" y="321"/>
                  </a:moveTo>
                  <a:cubicBezTo>
                    <a:pt x="1634" y="322"/>
                    <a:pt x="1634" y="323"/>
                    <a:pt x="1634" y="325"/>
                  </a:cubicBezTo>
                  <a:lnTo>
                    <a:pt x="1634" y="325"/>
                  </a:lnTo>
                  <a:cubicBezTo>
                    <a:pt x="1634" y="323"/>
                    <a:pt x="1634" y="322"/>
                    <a:pt x="1635" y="321"/>
                  </a:cubicBezTo>
                  <a:close/>
                  <a:moveTo>
                    <a:pt x="3041" y="467"/>
                  </a:moveTo>
                  <a:lnTo>
                    <a:pt x="3028" y="472"/>
                  </a:lnTo>
                  <a:lnTo>
                    <a:pt x="3028" y="472"/>
                  </a:lnTo>
                  <a:cubicBezTo>
                    <a:pt x="3032" y="471"/>
                    <a:pt x="3036" y="470"/>
                    <a:pt x="3041" y="467"/>
                  </a:cubicBezTo>
                  <a:close/>
                  <a:moveTo>
                    <a:pt x="2974" y="490"/>
                  </a:moveTo>
                  <a:lnTo>
                    <a:pt x="2974" y="490"/>
                  </a:lnTo>
                  <a:cubicBezTo>
                    <a:pt x="2967" y="492"/>
                    <a:pt x="2964" y="493"/>
                    <a:pt x="2961" y="495"/>
                  </a:cubicBezTo>
                  <a:lnTo>
                    <a:pt x="2961" y="495"/>
                  </a:lnTo>
                  <a:cubicBezTo>
                    <a:pt x="2966" y="494"/>
                    <a:pt x="2971" y="493"/>
                    <a:pt x="2974" y="490"/>
                  </a:cubicBezTo>
                  <a:close/>
                  <a:moveTo>
                    <a:pt x="3054" y="579"/>
                  </a:moveTo>
                  <a:cubicBezTo>
                    <a:pt x="3053" y="579"/>
                    <a:pt x="3053" y="579"/>
                    <a:pt x="3052" y="579"/>
                  </a:cubicBezTo>
                  <a:cubicBezTo>
                    <a:pt x="3053" y="579"/>
                    <a:pt x="3054" y="579"/>
                    <a:pt x="3054" y="579"/>
                  </a:cubicBezTo>
                  <a:close/>
                  <a:moveTo>
                    <a:pt x="425" y="585"/>
                  </a:moveTo>
                  <a:cubicBezTo>
                    <a:pt x="425" y="587"/>
                    <a:pt x="426" y="588"/>
                    <a:pt x="426" y="590"/>
                  </a:cubicBezTo>
                  <a:lnTo>
                    <a:pt x="426" y="590"/>
                  </a:lnTo>
                  <a:cubicBezTo>
                    <a:pt x="426" y="588"/>
                    <a:pt x="426" y="587"/>
                    <a:pt x="425" y="585"/>
                  </a:cubicBezTo>
                  <a:close/>
                  <a:moveTo>
                    <a:pt x="2150" y="591"/>
                  </a:moveTo>
                  <a:cubicBezTo>
                    <a:pt x="2148" y="591"/>
                    <a:pt x="2149" y="591"/>
                    <a:pt x="2150" y="591"/>
                  </a:cubicBezTo>
                  <a:lnTo>
                    <a:pt x="2150" y="591"/>
                  </a:lnTo>
                  <a:cubicBezTo>
                    <a:pt x="2150" y="591"/>
                    <a:pt x="2150" y="591"/>
                    <a:pt x="2150" y="591"/>
                  </a:cubicBezTo>
                  <a:close/>
                  <a:moveTo>
                    <a:pt x="431" y="731"/>
                  </a:moveTo>
                  <a:lnTo>
                    <a:pt x="431" y="731"/>
                  </a:lnTo>
                  <a:cubicBezTo>
                    <a:pt x="433" y="737"/>
                    <a:pt x="435" y="740"/>
                    <a:pt x="437" y="742"/>
                  </a:cubicBezTo>
                  <a:lnTo>
                    <a:pt x="437" y="742"/>
                  </a:lnTo>
                  <a:cubicBezTo>
                    <a:pt x="436" y="737"/>
                    <a:pt x="434" y="734"/>
                    <a:pt x="431" y="731"/>
                  </a:cubicBezTo>
                  <a:close/>
                  <a:moveTo>
                    <a:pt x="460" y="822"/>
                  </a:moveTo>
                  <a:lnTo>
                    <a:pt x="460" y="822"/>
                  </a:lnTo>
                  <a:cubicBezTo>
                    <a:pt x="458" y="823"/>
                    <a:pt x="457" y="826"/>
                    <a:pt x="459" y="831"/>
                  </a:cubicBezTo>
                  <a:cubicBezTo>
                    <a:pt x="459" y="829"/>
                    <a:pt x="459" y="825"/>
                    <a:pt x="460" y="822"/>
                  </a:cubicBezTo>
                  <a:close/>
                  <a:moveTo>
                    <a:pt x="569" y="813"/>
                  </a:moveTo>
                  <a:cubicBezTo>
                    <a:pt x="568" y="813"/>
                    <a:pt x="567" y="814"/>
                    <a:pt x="565" y="815"/>
                  </a:cubicBezTo>
                  <a:lnTo>
                    <a:pt x="571" y="826"/>
                  </a:lnTo>
                  <a:cubicBezTo>
                    <a:pt x="571" y="826"/>
                    <a:pt x="571" y="826"/>
                    <a:pt x="571" y="826"/>
                  </a:cubicBezTo>
                  <a:lnTo>
                    <a:pt x="571" y="826"/>
                  </a:lnTo>
                  <a:cubicBezTo>
                    <a:pt x="577" y="826"/>
                    <a:pt x="577" y="831"/>
                    <a:pt x="582" y="831"/>
                  </a:cubicBezTo>
                  <a:cubicBezTo>
                    <a:pt x="577" y="827"/>
                    <a:pt x="577" y="813"/>
                    <a:pt x="569" y="813"/>
                  </a:cubicBezTo>
                  <a:close/>
                  <a:moveTo>
                    <a:pt x="510" y="881"/>
                  </a:moveTo>
                  <a:cubicBezTo>
                    <a:pt x="509" y="881"/>
                    <a:pt x="509" y="881"/>
                    <a:pt x="509" y="882"/>
                  </a:cubicBezTo>
                  <a:cubicBezTo>
                    <a:pt x="510" y="882"/>
                    <a:pt x="511" y="883"/>
                    <a:pt x="512" y="883"/>
                  </a:cubicBezTo>
                  <a:lnTo>
                    <a:pt x="512" y="883"/>
                  </a:lnTo>
                  <a:cubicBezTo>
                    <a:pt x="511" y="882"/>
                    <a:pt x="510" y="881"/>
                    <a:pt x="510" y="881"/>
                  </a:cubicBezTo>
                  <a:close/>
                  <a:moveTo>
                    <a:pt x="512" y="883"/>
                  </a:moveTo>
                  <a:cubicBezTo>
                    <a:pt x="513" y="885"/>
                    <a:pt x="515" y="888"/>
                    <a:pt x="517" y="888"/>
                  </a:cubicBezTo>
                  <a:lnTo>
                    <a:pt x="517" y="888"/>
                  </a:lnTo>
                  <a:cubicBezTo>
                    <a:pt x="516" y="886"/>
                    <a:pt x="514" y="885"/>
                    <a:pt x="512" y="883"/>
                  </a:cubicBezTo>
                  <a:close/>
                  <a:moveTo>
                    <a:pt x="1461" y="893"/>
                  </a:moveTo>
                  <a:cubicBezTo>
                    <a:pt x="1461" y="893"/>
                    <a:pt x="1463" y="894"/>
                    <a:pt x="1464" y="895"/>
                  </a:cubicBezTo>
                  <a:lnTo>
                    <a:pt x="1464" y="895"/>
                  </a:lnTo>
                  <a:cubicBezTo>
                    <a:pt x="1463" y="894"/>
                    <a:pt x="1462" y="893"/>
                    <a:pt x="1461" y="893"/>
                  </a:cubicBezTo>
                  <a:close/>
                  <a:moveTo>
                    <a:pt x="2138" y="1072"/>
                  </a:moveTo>
                  <a:cubicBezTo>
                    <a:pt x="2136" y="1074"/>
                    <a:pt x="2134" y="1076"/>
                    <a:pt x="2134" y="1078"/>
                  </a:cubicBezTo>
                  <a:cubicBezTo>
                    <a:pt x="2139" y="1078"/>
                    <a:pt x="2139" y="1072"/>
                    <a:pt x="2139" y="1072"/>
                  </a:cubicBezTo>
                  <a:cubicBezTo>
                    <a:pt x="2139" y="1072"/>
                    <a:pt x="2139" y="1072"/>
                    <a:pt x="2138" y="1072"/>
                  </a:cubicBezTo>
                  <a:close/>
                  <a:moveTo>
                    <a:pt x="1656" y="1110"/>
                  </a:moveTo>
                  <a:cubicBezTo>
                    <a:pt x="1653" y="1110"/>
                    <a:pt x="1645" y="1117"/>
                    <a:pt x="1641" y="1117"/>
                  </a:cubicBezTo>
                  <a:lnTo>
                    <a:pt x="1657" y="1117"/>
                  </a:lnTo>
                  <a:cubicBezTo>
                    <a:pt x="1657" y="1117"/>
                    <a:pt x="1657" y="1117"/>
                    <a:pt x="1657" y="1111"/>
                  </a:cubicBezTo>
                  <a:cubicBezTo>
                    <a:pt x="1657" y="1110"/>
                    <a:pt x="1657" y="1110"/>
                    <a:pt x="1656" y="1110"/>
                  </a:cubicBezTo>
                  <a:close/>
                  <a:moveTo>
                    <a:pt x="1417" y="1145"/>
                  </a:moveTo>
                  <a:cubicBezTo>
                    <a:pt x="1414" y="1148"/>
                    <a:pt x="1414" y="1149"/>
                    <a:pt x="1415" y="1150"/>
                  </a:cubicBezTo>
                  <a:lnTo>
                    <a:pt x="1415" y="1150"/>
                  </a:lnTo>
                  <a:cubicBezTo>
                    <a:pt x="1415" y="1148"/>
                    <a:pt x="1416" y="1147"/>
                    <a:pt x="1417" y="1145"/>
                  </a:cubicBezTo>
                  <a:close/>
                  <a:moveTo>
                    <a:pt x="1511" y="1153"/>
                  </a:moveTo>
                  <a:cubicBezTo>
                    <a:pt x="1511" y="1157"/>
                    <a:pt x="1511" y="1160"/>
                    <a:pt x="1512" y="1162"/>
                  </a:cubicBezTo>
                  <a:cubicBezTo>
                    <a:pt x="1512" y="1158"/>
                    <a:pt x="1512" y="1155"/>
                    <a:pt x="1511" y="1153"/>
                  </a:cubicBezTo>
                  <a:close/>
                  <a:moveTo>
                    <a:pt x="1887" y="75"/>
                  </a:moveTo>
                  <a:cubicBezTo>
                    <a:pt x="1884" y="86"/>
                    <a:pt x="1889" y="86"/>
                    <a:pt x="1893" y="86"/>
                  </a:cubicBezTo>
                  <a:cubicBezTo>
                    <a:pt x="1898" y="86"/>
                    <a:pt x="1904" y="86"/>
                    <a:pt x="1904" y="98"/>
                  </a:cubicBezTo>
                  <a:cubicBezTo>
                    <a:pt x="1910" y="92"/>
                    <a:pt x="1915" y="92"/>
                    <a:pt x="1921" y="92"/>
                  </a:cubicBezTo>
                  <a:lnTo>
                    <a:pt x="1915" y="81"/>
                  </a:lnTo>
                  <a:cubicBezTo>
                    <a:pt x="1932" y="81"/>
                    <a:pt x="1954" y="81"/>
                    <a:pt x="1966" y="98"/>
                  </a:cubicBezTo>
                  <a:cubicBezTo>
                    <a:pt x="1963" y="98"/>
                    <a:pt x="1960" y="98"/>
                    <a:pt x="1957" y="97"/>
                  </a:cubicBezTo>
                  <a:lnTo>
                    <a:pt x="1957" y="97"/>
                  </a:lnTo>
                  <a:cubicBezTo>
                    <a:pt x="1965" y="103"/>
                    <a:pt x="1974" y="110"/>
                    <a:pt x="1982" y="114"/>
                  </a:cubicBezTo>
                  <a:cubicBezTo>
                    <a:pt x="1977" y="109"/>
                    <a:pt x="1971" y="103"/>
                    <a:pt x="1966" y="98"/>
                  </a:cubicBezTo>
                  <a:lnTo>
                    <a:pt x="1966" y="98"/>
                  </a:lnTo>
                  <a:cubicBezTo>
                    <a:pt x="1968" y="98"/>
                    <a:pt x="1970" y="98"/>
                    <a:pt x="1971" y="98"/>
                  </a:cubicBezTo>
                  <a:cubicBezTo>
                    <a:pt x="1981" y="98"/>
                    <a:pt x="1984" y="91"/>
                    <a:pt x="1988" y="91"/>
                  </a:cubicBezTo>
                  <a:cubicBezTo>
                    <a:pt x="1990" y="91"/>
                    <a:pt x="1993" y="94"/>
                    <a:pt x="1999" y="103"/>
                  </a:cubicBezTo>
                  <a:cubicBezTo>
                    <a:pt x="1999" y="103"/>
                    <a:pt x="1998" y="102"/>
                    <a:pt x="1998" y="102"/>
                  </a:cubicBezTo>
                  <a:lnTo>
                    <a:pt x="1998" y="102"/>
                  </a:lnTo>
                  <a:cubicBezTo>
                    <a:pt x="1998" y="102"/>
                    <a:pt x="2016" y="122"/>
                    <a:pt x="2016" y="137"/>
                  </a:cubicBezTo>
                  <a:cubicBezTo>
                    <a:pt x="2027" y="148"/>
                    <a:pt x="2038" y="154"/>
                    <a:pt x="2044" y="171"/>
                  </a:cubicBezTo>
                  <a:cubicBezTo>
                    <a:pt x="2044" y="182"/>
                    <a:pt x="2027" y="176"/>
                    <a:pt x="2022" y="182"/>
                  </a:cubicBezTo>
                  <a:cubicBezTo>
                    <a:pt x="2043" y="187"/>
                    <a:pt x="2054" y="228"/>
                    <a:pt x="2070" y="242"/>
                  </a:cubicBezTo>
                  <a:lnTo>
                    <a:pt x="2070" y="242"/>
                  </a:lnTo>
                  <a:cubicBezTo>
                    <a:pt x="2069" y="241"/>
                    <a:pt x="2067" y="241"/>
                    <a:pt x="2066" y="241"/>
                  </a:cubicBezTo>
                  <a:cubicBezTo>
                    <a:pt x="2063" y="241"/>
                    <a:pt x="2059" y="243"/>
                    <a:pt x="2055" y="243"/>
                  </a:cubicBezTo>
                  <a:lnTo>
                    <a:pt x="2072" y="249"/>
                  </a:lnTo>
                  <a:cubicBezTo>
                    <a:pt x="2072" y="260"/>
                    <a:pt x="2072" y="260"/>
                    <a:pt x="2066" y="266"/>
                  </a:cubicBezTo>
                  <a:cubicBezTo>
                    <a:pt x="2069" y="274"/>
                    <a:pt x="2072" y="277"/>
                    <a:pt x="2074" y="277"/>
                  </a:cubicBezTo>
                  <a:cubicBezTo>
                    <a:pt x="2078" y="277"/>
                    <a:pt x="2081" y="270"/>
                    <a:pt x="2083" y="270"/>
                  </a:cubicBezTo>
                  <a:cubicBezTo>
                    <a:pt x="2085" y="270"/>
                    <a:pt x="2087" y="274"/>
                    <a:pt x="2089" y="288"/>
                  </a:cubicBezTo>
                  <a:cubicBezTo>
                    <a:pt x="2086" y="285"/>
                    <a:pt x="2085" y="285"/>
                    <a:pt x="2084" y="285"/>
                  </a:cubicBezTo>
                  <a:cubicBezTo>
                    <a:pt x="2084" y="285"/>
                    <a:pt x="2084" y="285"/>
                    <a:pt x="2084" y="285"/>
                  </a:cubicBezTo>
                  <a:lnTo>
                    <a:pt x="2084" y="285"/>
                  </a:lnTo>
                  <a:cubicBezTo>
                    <a:pt x="2090" y="323"/>
                    <a:pt x="2111" y="356"/>
                    <a:pt x="2117" y="395"/>
                  </a:cubicBezTo>
                  <a:cubicBezTo>
                    <a:pt x="2115" y="397"/>
                    <a:pt x="2114" y="398"/>
                    <a:pt x="2112" y="398"/>
                  </a:cubicBezTo>
                  <a:cubicBezTo>
                    <a:pt x="2107" y="398"/>
                    <a:pt x="2105" y="374"/>
                    <a:pt x="2099" y="374"/>
                  </a:cubicBezTo>
                  <a:cubicBezTo>
                    <a:pt x="2097" y="374"/>
                    <a:pt x="2096" y="375"/>
                    <a:pt x="2094" y="378"/>
                  </a:cubicBezTo>
                  <a:cubicBezTo>
                    <a:pt x="2111" y="434"/>
                    <a:pt x="2145" y="484"/>
                    <a:pt x="2150" y="540"/>
                  </a:cubicBezTo>
                  <a:lnTo>
                    <a:pt x="2150" y="529"/>
                  </a:lnTo>
                  <a:lnTo>
                    <a:pt x="2150" y="529"/>
                  </a:lnTo>
                  <a:cubicBezTo>
                    <a:pt x="2173" y="535"/>
                    <a:pt x="2145" y="574"/>
                    <a:pt x="2162" y="596"/>
                  </a:cubicBezTo>
                  <a:cubicBezTo>
                    <a:pt x="2158" y="593"/>
                    <a:pt x="2153" y="591"/>
                    <a:pt x="2150" y="591"/>
                  </a:cubicBezTo>
                  <a:lnTo>
                    <a:pt x="2150" y="591"/>
                  </a:lnTo>
                  <a:cubicBezTo>
                    <a:pt x="2150" y="630"/>
                    <a:pt x="2167" y="669"/>
                    <a:pt x="2184" y="719"/>
                  </a:cubicBezTo>
                  <a:lnTo>
                    <a:pt x="2178" y="714"/>
                  </a:lnTo>
                  <a:cubicBezTo>
                    <a:pt x="2173" y="736"/>
                    <a:pt x="2178" y="775"/>
                    <a:pt x="2178" y="798"/>
                  </a:cubicBezTo>
                  <a:cubicBezTo>
                    <a:pt x="2187" y="802"/>
                    <a:pt x="2189" y="813"/>
                    <a:pt x="2192" y="813"/>
                  </a:cubicBezTo>
                  <a:cubicBezTo>
                    <a:pt x="2193" y="813"/>
                    <a:pt x="2194" y="812"/>
                    <a:pt x="2195" y="809"/>
                  </a:cubicBezTo>
                  <a:lnTo>
                    <a:pt x="2195" y="809"/>
                  </a:lnTo>
                  <a:cubicBezTo>
                    <a:pt x="2178" y="848"/>
                    <a:pt x="2190" y="887"/>
                    <a:pt x="2201" y="921"/>
                  </a:cubicBezTo>
                  <a:cubicBezTo>
                    <a:pt x="2184" y="938"/>
                    <a:pt x="2167" y="943"/>
                    <a:pt x="2150" y="949"/>
                  </a:cubicBezTo>
                  <a:cubicBezTo>
                    <a:pt x="2128" y="966"/>
                    <a:pt x="2100" y="988"/>
                    <a:pt x="2078" y="1005"/>
                  </a:cubicBezTo>
                  <a:cubicBezTo>
                    <a:pt x="2078" y="1005"/>
                    <a:pt x="2072" y="1005"/>
                    <a:pt x="2078" y="999"/>
                  </a:cubicBezTo>
                  <a:lnTo>
                    <a:pt x="2078" y="999"/>
                  </a:lnTo>
                  <a:cubicBezTo>
                    <a:pt x="2044" y="1016"/>
                    <a:pt x="2072" y="1033"/>
                    <a:pt x="2033" y="1050"/>
                  </a:cubicBezTo>
                  <a:cubicBezTo>
                    <a:pt x="2030" y="1050"/>
                    <a:pt x="2028" y="1051"/>
                    <a:pt x="2027" y="1051"/>
                  </a:cubicBezTo>
                  <a:cubicBezTo>
                    <a:pt x="2020" y="1051"/>
                    <a:pt x="2041" y="1038"/>
                    <a:pt x="2036" y="1038"/>
                  </a:cubicBezTo>
                  <a:lnTo>
                    <a:pt x="2036" y="1038"/>
                  </a:lnTo>
                  <a:cubicBezTo>
                    <a:pt x="2036" y="1038"/>
                    <a:pt x="2035" y="1038"/>
                    <a:pt x="2033" y="1039"/>
                  </a:cubicBezTo>
                  <a:cubicBezTo>
                    <a:pt x="2029" y="1035"/>
                    <a:pt x="2025" y="1033"/>
                    <a:pt x="2022" y="1033"/>
                  </a:cubicBezTo>
                  <a:cubicBezTo>
                    <a:pt x="2004" y="1033"/>
                    <a:pt x="1988" y="1072"/>
                    <a:pt x="1960" y="1072"/>
                  </a:cubicBezTo>
                  <a:lnTo>
                    <a:pt x="1966" y="1067"/>
                  </a:lnTo>
                  <a:lnTo>
                    <a:pt x="1966" y="1067"/>
                  </a:lnTo>
                  <a:cubicBezTo>
                    <a:pt x="1943" y="1072"/>
                    <a:pt x="1926" y="1111"/>
                    <a:pt x="1898" y="1128"/>
                  </a:cubicBezTo>
                  <a:cubicBezTo>
                    <a:pt x="1887" y="1151"/>
                    <a:pt x="1854" y="1184"/>
                    <a:pt x="1825" y="1212"/>
                  </a:cubicBezTo>
                  <a:cubicBezTo>
                    <a:pt x="1831" y="1195"/>
                    <a:pt x="1837" y="1195"/>
                    <a:pt x="1825" y="1190"/>
                  </a:cubicBezTo>
                  <a:lnTo>
                    <a:pt x="1825" y="1190"/>
                  </a:lnTo>
                  <a:cubicBezTo>
                    <a:pt x="1814" y="1201"/>
                    <a:pt x="1837" y="1201"/>
                    <a:pt x="1814" y="1223"/>
                  </a:cubicBezTo>
                  <a:cubicBezTo>
                    <a:pt x="1805" y="1223"/>
                    <a:pt x="1793" y="1231"/>
                    <a:pt x="1782" y="1231"/>
                  </a:cubicBezTo>
                  <a:cubicBezTo>
                    <a:pt x="1780" y="1231"/>
                    <a:pt x="1777" y="1230"/>
                    <a:pt x="1775" y="1229"/>
                  </a:cubicBezTo>
                  <a:lnTo>
                    <a:pt x="1797" y="1207"/>
                  </a:lnTo>
                  <a:cubicBezTo>
                    <a:pt x="1781" y="1207"/>
                    <a:pt x="1769" y="1218"/>
                    <a:pt x="1764" y="1229"/>
                  </a:cubicBezTo>
                  <a:cubicBezTo>
                    <a:pt x="1758" y="1235"/>
                    <a:pt x="1758" y="1240"/>
                    <a:pt x="1753" y="1240"/>
                  </a:cubicBezTo>
                  <a:lnTo>
                    <a:pt x="1747" y="1235"/>
                  </a:lnTo>
                  <a:cubicBezTo>
                    <a:pt x="1736" y="1229"/>
                    <a:pt x="1730" y="1218"/>
                    <a:pt x="1736" y="1207"/>
                  </a:cubicBezTo>
                  <a:lnTo>
                    <a:pt x="1736" y="1207"/>
                  </a:lnTo>
                  <a:cubicBezTo>
                    <a:pt x="1723" y="1211"/>
                    <a:pt x="1736" y="1222"/>
                    <a:pt x="1731" y="1222"/>
                  </a:cubicBezTo>
                  <a:cubicBezTo>
                    <a:pt x="1729" y="1222"/>
                    <a:pt x="1726" y="1220"/>
                    <a:pt x="1719" y="1218"/>
                  </a:cubicBezTo>
                  <a:cubicBezTo>
                    <a:pt x="1730" y="1195"/>
                    <a:pt x="1697" y="1201"/>
                    <a:pt x="1685" y="1173"/>
                  </a:cubicBezTo>
                  <a:cubicBezTo>
                    <a:pt x="1687" y="1172"/>
                    <a:pt x="1689" y="1172"/>
                    <a:pt x="1691" y="1172"/>
                  </a:cubicBezTo>
                  <a:cubicBezTo>
                    <a:pt x="1699" y="1172"/>
                    <a:pt x="1705" y="1178"/>
                    <a:pt x="1707" y="1178"/>
                  </a:cubicBezTo>
                  <a:cubicBezTo>
                    <a:pt x="1707" y="1178"/>
                    <a:pt x="1706" y="1175"/>
                    <a:pt x="1702" y="1167"/>
                  </a:cubicBezTo>
                  <a:cubicBezTo>
                    <a:pt x="1701" y="1168"/>
                    <a:pt x="1700" y="1168"/>
                    <a:pt x="1699" y="1168"/>
                  </a:cubicBezTo>
                  <a:cubicBezTo>
                    <a:pt x="1679" y="1168"/>
                    <a:pt x="1673" y="1128"/>
                    <a:pt x="1657" y="1117"/>
                  </a:cubicBezTo>
                  <a:cubicBezTo>
                    <a:pt x="1655" y="1120"/>
                    <a:pt x="1652" y="1121"/>
                    <a:pt x="1649" y="1121"/>
                  </a:cubicBezTo>
                  <a:cubicBezTo>
                    <a:pt x="1646" y="1121"/>
                    <a:pt x="1643" y="1120"/>
                    <a:pt x="1641" y="1117"/>
                  </a:cubicBezTo>
                  <a:cubicBezTo>
                    <a:pt x="1629" y="1111"/>
                    <a:pt x="1613" y="1089"/>
                    <a:pt x="1590" y="1078"/>
                  </a:cubicBezTo>
                  <a:cubicBezTo>
                    <a:pt x="1596" y="1072"/>
                    <a:pt x="1551" y="1027"/>
                    <a:pt x="1529" y="999"/>
                  </a:cubicBezTo>
                  <a:lnTo>
                    <a:pt x="1523" y="999"/>
                  </a:lnTo>
                  <a:cubicBezTo>
                    <a:pt x="1529" y="983"/>
                    <a:pt x="1534" y="971"/>
                    <a:pt x="1523" y="966"/>
                  </a:cubicBezTo>
                  <a:lnTo>
                    <a:pt x="1523" y="966"/>
                  </a:lnTo>
                  <a:cubicBezTo>
                    <a:pt x="1524" y="966"/>
                    <a:pt x="1525" y="966"/>
                    <a:pt x="1526" y="966"/>
                  </a:cubicBezTo>
                  <a:cubicBezTo>
                    <a:pt x="1546" y="966"/>
                    <a:pt x="1551" y="914"/>
                    <a:pt x="1545" y="893"/>
                  </a:cubicBezTo>
                  <a:lnTo>
                    <a:pt x="1545" y="893"/>
                  </a:lnTo>
                  <a:cubicBezTo>
                    <a:pt x="1546" y="894"/>
                    <a:pt x="1547" y="894"/>
                    <a:pt x="1547" y="894"/>
                  </a:cubicBezTo>
                  <a:cubicBezTo>
                    <a:pt x="1552" y="894"/>
                    <a:pt x="1556" y="881"/>
                    <a:pt x="1560" y="881"/>
                  </a:cubicBezTo>
                  <a:cubicBezTo>
                    <a:pt x="1561" y="881"/>
                    <a:pt x="1562" y="881"/>
                    <a:pt x="1562" y="882"/>
                  </a:cubicBezTo>
                  <a:cubicBezTo>
                    <a:pt x="1567" y="862"/>
                    <a:pt x="1568" y="842"/>
                    <a:pt x="1560" y="842"/>
                  </a:cubicBezTo>
                  <a:cubicBezTo>
                    <a:pt x="1559" y="842"/>
                    <a:pt x="1558" y="842"/>
                    <a:pt x="1557" y="843"/>
                  </a:cubicBezTo>
                  <a:cubicBezTo>
                    <a:pt x="1590" y="803"/>
                    <a:pt x="1557" y="753"/>
                    <a:pt x="1596" y="736"/>
                  </a:cubicBezTo>
                  <a:cubicBezTo>
                    <a:pt x="1601" y="663"/>
                    <a:pt x="1613" y="602"/>
                    <a:pt x="1624" y="540"/>
                  </a:cubicBezTo>
                  <a:lnTo>
                    <a:pt x="1624" y="540"/>
                  </a:lnTo>
                  <a:cubicBezTo>
                    <a:pt x="1646" y="546"/>
                    <a:pt x="1607" y="607"/>
                    <a:pt x="1629" y="607"/>
                  </a:cubicBezTo>
                  <a:cubicBezTo>
                    <a:pt x="1635" y="551"/>
                    <a:pt x="1629" y="512"/>
                    <a:pt x="1657" y="456"/>
                  </a:cubicBezTo>
                  <a:cubicBezTo>
                    <a:pt x="1659" y="454"/>
                    <a:pt x="1659" y="453"/>
                    <a:pt x="1660" y="453"/>
                  </a:cubicBezTo>
                  <a:cubicBezTo>
                    <a:pt x="1663" y="453"/>
                    <a:pt x="1663" y="468"/>
                    <a:pt x="1663" y="473"/>
                  </a:cubicBezTo>
                  <a:cubicBezTo>
                    <a:pt x="1674" y="417"/>
                    <a:pt x="1702" y="373"/>
                    <a:pt x="1713" y="317"/>
                  </a:cubicBezTo>
                  <a:lnTo>
                    <a:pt x="1713" y="317"/>
                  </a:lnTo>
                  <a:cubicBezTo>
                    <a:pt x="1714" y="317"/>
                    <a:pt x="1714" y="317"/>
                    <a:pt x="1714" y="317"/>
                  </a:cubicBezTo>
                  <a:cubicBezTo>
                    <a:pt x="1715" y="317"/>
                    <a:pt x="1715" y="317"/>
                    <a:pt x="1716" y="317"/>
                  </a:cubicBezTo>
                  <a:lnTo>
                    <a:pt x="1716" y="317"/>
                  </a:lnTo>
                  <a:cubicBezTo>
                    <a:pt x="1716" y="319"/>
                    <a:pt x="1713" y="323"/>
                    <a:pt x="1713" y="327"/>
                  </a:cubicBezTo>
                  <a:cubicBezTo>
                    <a:pt x="1719" y="322"/>
                    <a:pt x="1730" y="311"/>
                    <a:pt x="1719" y="305"/>
                  </a:cubicBezTo>
                  <a:lnTo>
                    <a:pt x="1719" y="305"/>
                  </a:lnTo>
                  <a:lnTo>
                    <a:pt x="1719" y="316"/>
                  </a:lnTo>
                  <a:cubicBezTo>
                    <a:pt x="1718" y="317"/>
                    <a:pt x="1717" y="317"/>
                    <a:pt x="1716" y="317"/>
                  </a:cubicBezTo>
                  <a:lnTo>
                    <a:pt x="1716" y="317"/>
                  </a:lnTo>
                  <a:cubicBezTo>
                    <a:pt x="1716" y="317"/>
                    <a:pt x="1715" y="316"/>
                    <a:pt x="1713" y="316"/>
                  </a:cubicBezTo>
                  <a:cubicBezTo>
                    <a:pt x="1713" y="317"/>
                    <a:pt x="1713" y="317"/>
                    <a:pt x="1713" y="317"/>
                  </a:cubicBezTo>
                  <a:lnTo>
                    <a:pt x="1713" y="317"/>
                  </a:lnTo>
                  <a:cubicBezTo>
                    <a:pt x="1699" y="315"/>
                    <a:pt x="1707" y="270"/>
                    <a:pt x="1703" y="261"/>
                  </a:cubicBezTo>
                  <a:lnTo>
                    <a:pt x="1703" y="261"/>
                  </a:lnTo>
                  <a:cubicBezTo>
                    <a:pt x="1706" y="265"/>
                    <a:pt x="1709" y="267"/>
                    <a:pt x="1711" y="267"/>
                  </a:cubicBezTo>
                  <a:cubicBezTo>
                    <a:pt x="1721" y="267"/>
                    <a:pt x="1731" y="247"/>
                    <a:pt x="1741" y="247"/>
                  </a:cubicBezTo>
                  <a:cubicBezTo>
                    <a:pt x="1745" y="247"/>
                    <a:pt x="1749" y="251"/>
                    <a:pt x="1753" y="260"/>
                  </a:cubicBezTo>
                  <a:cubicBezTo>
                    <a:pt x="1753" y="255"/>
                    <a:pt x="1753" y="243"/>
                    <a:pt x="1747" y="243"/>
                  </a:cubicBezTo>
                  <a:cubicBezTo>
                    <a:pt x="1750" y="238"/>
                    <a:pt x="1753" y="235"/>
                    <a:pt x="1755" y="235"/>
                  </a:cubicBezTo>
                  <a:cubicBezTo>
                    <a:pt x="1757" y="235"/>
                    <a:pt x="1758" y="238"/>
                    <a:pt x="1758" y="243"/>
                  </a:cubicBezTo>
                  <a:cubicBezTo>
                    <a:pt x="1775" y="215"/>
                    <a:pt x="1758" y="215"/>
                    <a:pt x="1775" y="193"/>
                  </a:cubicBezTo>
                  <a:cubicBezTo>
                    <a:pt x="1781" y="193"/>
                    <a:pt x="1775" y="199"/>
                    <a:pt x="1781" y="204"/>
                  </a:cubicBezTo>
                  <a:cubicBezTo>
                    <a:pt x="1781" y="187"/>
                    <a:pt x="1781" y="171"/>
                    <a:pt x="1803" y="148"/>
                  </a:cubicBezTo>
                  <a:cubicBezTo>
                    <a:pt x="1803" y="152"/>
                    <a:pt x="1806" y="153"/>
                    <a:pt x="1806" y="156"/>
                  </a:cubicBezTo>
                  <a:lnTo>
                    <a:pt x="1806" y="156"/>
                  </a:lnTo>
                  <a:cubicBezTo>
                    <a:pt x="1816" y="139"/>
                    <a:pt x="1826" y="119"/>
                    <a:pt x="1837" y="109"/>
                  </a:cubicBezTo>
                  <a:cubicBezTo>
                    <a:pt x="1848" y="92"/>
                    <a:pt x="1865" y="75"/>
                    <a:pt x="1887" y="75"/>
                  </a:cubicBezTo>
                  <a:close/>
                  <a:moveTo>
                    <a:pt x="2212" y="1257"/>
                  </a:moveTo>
                  <a:lnTo>
                    <a:pt x="2212" y="1257"/>
                  </a:lnTo>
                  <a:cubicBezTo>
                    <a:pt x="2212" y="1257"/>
                    <a:pt x="2212" y="1257"/>
                    <a:pt x="2212" y="1257"/>
                  </a:cubicBezTo>
                  <a:close/>
                  <a:moveTo>
                    <a:pt x="1484" y="1285"/>
                  </a:moveTo>
                  <a:lnTo>
                    <a:pt x="1484" y="1285"/>
                  </a:lnTo>
                  <a:cubicBezTo>
                    <a:pt x="1484" y="1285"/>
                    <a:pt x="1484" y="1285"/>
                    <a:pt x="1484" y="1285"/>
                  </a:cubicBezTo>
                  <a:cubicBezTo>
                    <a:pt x="1484" y="1285"/>
                    <a:pt x="1484" y="1285"/>
                    <a:pt x="1484" y="1285"/>
                  </a:cubicBezTo>
                  <a:close/>
                  <a:moveTo>
                    <a:pt x="2265" y="1408"/>
                  </a:moveTo>
                  <a:cubicBezTo>
                    <a:pt x="2262" y="1408"/>
                    <a:pt x="2260" y="1412"/>
                    <a:pt x="2258" y="1415"/>
                  </a:cubicBezTo>
                  <a:lnTo>
                    <a:pt x="2258" y="1415"/>
                  </a:lnTo>
                  <a:cubicBezTo>
                    <a:pt x="2260" y="1412"/>
                    <a:pt x="2263" y="1409"/>
                    <a:pt x="2268" y="1408"/>
                  </a:cubicBezTo>
                  <a:cubicBezTo>
                    <a:pt x="2267" y="1408"/>
                    <a:pt x="2266" y="1408"/>
                    <a:pt x="2265" y="1408"/>
                  </a:cubicBezTo>
                  <a:close/>
                  <a:moveTo>
                    <a:pt x="2258" y="1415"/>
                  </a:moveTo>
                  <a:cubicBezTo>
                    <a:pt x="2257" y="1416"/>
                    <a:pt x="2257" y="1417"/>
                    <a:pt x="2257" y="1418"/>
                  </a:cubicBezTo>
                  <a:lnTo>
                    <a:pt x="2257" y="1418"/>
                  </a:lnTo>
                  <a:cubicBezTo>
                    <a:pt x="2257" y="1418"/>
                    <a:pt x="2258" y="1417"/>
                    <a:pt x="2258" y="1415"/>
                  </a:cubicBezTo>
                  <a:close/>
                  <a:moveTo>
                    <a:pt x="2807" y="1430"/>
                  </a:moveTo>
                  <a:lnTo>
                    <a:pt x="2807" y="1430"/>
                  </a:lnTo>
                  <a:cubicBezTo>
                    <a:pt x="2806" y="1432"/>
                    <a:pt x="2806" y="1434"/>
                    <a:pt x="2806" y="1436"/>
                  </a:cubicBezTo>
                  <a:cubicBezTo>
                    <a:pt x="2807" y="1434"/>
                    <a:pt x="2807" y="1432"/>
                    <a:pt x="2807" y="1430"/>
                  </a:cubicBezTo>
                  <a:close/>
                  <a:moveTo>
                    <a:pt x="608" y="471"/>
                  </a:moveTo>
                  <a:cubicBezTo>
                    <a:pt x="611" y="471"/>
                    <a:pt x="615" y="472"/>
                    <a:pt x="621" y="473"/>
                  </a:cubicBezTo>
                  <a:cubicBezTo>
                    <a:pt x="616" y="473"/>
                    <a:pt x="649" y="473"/>
                    <a:pt x="661" y="490"/>
                  </a:cubicBezTo>
                  <a:cubicBezTo>
                    <a:pt x="666" y="487"/>
                    <a:pt x="672" y="486"/>
                    <a:pt x="678" y="486"/>
                  </a:cubicBezTo>
                  <a:cubicBezTo>
                    <a:pt x="684" y="486"/>
                    <a:pt x="691" y="487"/>
                    <a:pt x="700" y="490"/>
                  </a:cubicBezTo>
                  <a:cubicBezTo>
                    <a:pt x="705" y="495"/>
                    <a:pt x="694" y="507"/>
                    <a:pt x="694" y="512"/>
                  </a:cubicBezTo>
                  <a:cubicBezTo>
                    <a:pt x="698" y="510"/>
                    <a:pt x="702" y="509"/>
                    <a:pt x="707" y="509"/>
                  </a:cubicBezTo>
                  <a:cubicBezTo>
                    <a:pt x="724" y="509"/>
                    <a:pt x="747" y="519"/>
                    <a:pt x="764" y="519"/>
                  </a:cubicBezTo>
                  <a:cubicBezTo>
                    <a:pt x="767" y="519"/>
                    <a:pt x="769" y="518"/>
                    <a:pt x="771" y="518"/>
                  </a:cubicBezTo>
                  <a:lnTo>
                    <a:pt x="771" y="518"/>
                  </a:lnTo>
                  <a:cubicBezTo>
                    <a:pt x="766" y="520"/>
                    <a:pt x="761" y="529"/>
                    <a:pt x="761" y="529"/>
                  </a:cubicBezTo>
                  <a:lnTo>
                    <a:pt x="778" y="523"/>
                  </a:lnTo>
                  <a:cubicBezTo>
                    <a:pt x="784" y="529"/>
                    <a:pt x="784" y="535"/>
                    <a:pt x="784" y="540"/>
                  </a:cubicBezTo>
                  <a:cubicBezTo>
                    <a:pt x="788" y="543"/>
                    <a:pt x="791" y="544"/>
                    <a:pt x="793" y="544"/>
                  </a:cubicBezTo>
                  <a:cubicBezTo>
                    <a:pt x="800" y="544"/>
                    <a:pt x="792" y="531"/>
                    <a:pt x="797" y="531"/>
                  </a:cubicBezTo>
                  <a:lnTo>
                    <a:pt x="797" y="531"/>
                  </a:lnTo>
                  <a:cubicBezTo>
                    <a:pt x="799" y="531"/>
                    <a:pt x="803" y="533"/>
                    <a:pt x="812" y="540"/>
                  </a:cubicBezTo>
                  <a:lnTo>
                    <a:pt x="806" y="540"/>
                  </a:lnTo>
                  <a:cubicBezTo>
                    <a:pt x="840" y="563"/>
                    <a:pt x="879" y="568"/>
                    <a:pt x="913" y="596"/>
                  </a:cubicBezTo>
                  <a:cubicBezTo>
                    <a:pt x="913" y="600"/>
                    <a:pt x="911" y="602"/>
                    <a:pt x="907" y="602"/>
                  </a:cubicBezTo>
                  <a:cubicBezTo>
                    <a:pt x="901" y="602"/>
                    <a:pt x="891" y="596"/>
                    <a:pt x="887" y="596"/>
                  </a:cubicBezTo>
                  <a:cubicBezTo>
                    <a:pt x="884" y="596"/>
                    <a:pt x="883" y="598"/>
                    <a:pt x="885" y="602"/>
                  </a:cubicBezTo>
                  <a:cubicBezTo>
                    <a:pt x="935" y="624"/>
                    <a:pt x="997" y="641"/>
                    <a:pt x="1036" y="675"/>
                  </a:cubicBezTo>
                  <a:lnTo>
                    <a:pt x="1030" y="669"/>
                  </a:lnTo>
                  <a:cubicBezTo>
                    <a:pt x="1033" y="667"/>
                    <a:pt x="1036" y="666"/>
                    <a:pt x="1039" y="666"/>
                  </a:cubicBezTo>
                  <a:cubicBezTo>
                    <a:pt x="1055" y="666"/>
                    <a:pt x="1062" y="703"/>
                    <a:pt x="1086" y="708"/>
                  </a:cubicBezTo>
                  <a:cubicBezTo>
                    <a:pt x="1081" y="708"/>
                    <a:pt x="1069" y="714"/>
                    <a:pt x="1075" y="714"/>
                  </a:cubicBezTo>
                  <a:cubicBezTo>
                    <a:pt x="1103" y="736"/>
                    <a:pt x="1137" y="753"/>
                    <a:pt x="1187" y="781"/>
                  </a:cubicBezTo>
                  <a:lnTo>
                    <a:pt x="1181" y="781"/>
                  </a:lnTo>
                  <a:cubicBezTo>
                    <a:pt x="1193" y="798"/>
                    <a:pt x="1226" y="820"/>
                    <a:pt x="1243" y="837"/>
                  </a:cubicBezTo>
                  <a:cubicBezTo>
                    <a:pt x="1246" y="837"/>
                    <a:pt x="1250" y="838"/>
                    <a:pt x="1254" y="838"/>
                  </a:cubicBezTo>
                  <a:cubicBezTo>
                    <a:pt x="1257" y="838"/>
                    <a:pt x="1260" y="837"/>
                    <a:pt x="1260" y="831"/>
                  </a:cubicBezTo>
                  <a:cubicBezTo>
                    <a:pt x="1293" y="904"/>
                    <a:pt x="1377" y="904"/>
                    <a:pt x="1411" y="971"/>
                  </a:cubicBezTo>
                  <a:cubicBezTo>
                    <a:pt x="1405" y="966"/>
                    <a:pt x="1394" y="966"/>
                    <a:pt x="1394" y="966"/>
                  </a:cubicBezTo>
                  <a:lnTo>
                    <a:pt x="1394" y="966"/>
                  </a:lnTo>
                  <a:lnTo>
                    <a:pt x="1445" y="999"/>
                  </a:lnTo>
                  <a:cubicBezTo>
                    <a:pt x="1445" y="988"/>
                    <a:pt x="1439" y="988"/>
                    <a:pt x="1439" y="977"/>
                  </a:cubicBezTo>
                  <a:lnTo>
                    <a:pt x="1450" y="977"/>
                  </a:lnTo>
                  <a:cubicBezTo>
                    <a:pt x="1445" y="1011"/>
                    <a:pt x="1445" y="1039"/>
                    <a:pt x="1428" y="1055"/>
                  </a:cubicBezTo>
                  <a:cubicBezTo>
                    <a:pt x="1422" y="1089"/>
                    <a:pt x="1422" y="1123"/>
                    <a:pt x="1417" y="1151"/>
                  </a:cubicBezTo>
                  <a:cubicBezTo>
                    <a:pt x="1417" y="1151"/>
                    <a:pt x="1415" y="1151"/>
                    <a:pt x="1415" y="1150"/>
                  </a:cubicBezTo>
                  <a:lnTo>
                    <a:pt x="1415" y="1150"/>
                  </a:lnTo>
                  <a:cubicBezTo>
                    <a:pt x="1404" y="1178"/>
                    <a:pt x="1438" y="1175"/>
                    <a:pt x="1422" y="1212"/>
                  </a:cubicBezTo>
                  <a:cubicBezTo>
                    <a:pt x="1418" y="1217"/>
                    <a:pt x="1415" y="1219"/>
                    <a:pt x="1413" y="1219"/>
                  </a:cubicBezTo>
                  <a:cubicBezTo>
                    <a:pt x="1407" y="1219"/>
                    <a:pt x="1413" y="1199"/>
                    <a:pt x="1412" y="1199"/>
                  </a:cubicBezTo>
                  <a:lnTo>
                    <a:pt x="1412" y="1199"/>
                  </a:lnTo>
                  <a:cubicBezTo>
                    <a:pt x="1412" y="1199"/>
                    <a:pt x="1412" y="1200"/>
                    <a:pt x="1411" y="1201"/>
                  </a:cubicBezTo>
                  <a:cubicBezTo>
                    <a:pt x="1377" y="1201"/>
                    <a:pt x="1405" y="1251"/>
                    <a:pt x="1383" y="1279"/>
                  </a:cubicBezTo>
                  <a:lnTo>
                    <a:pt x="1383" y="1274"/>
                  </a:lnTo>
                  <a:lnTo>
                    <a:pt x="1383" y="1274"/>
                  </a:lnTo>
                  <a:cubicBezTo>
                    <a:pt x="1372" y="1291"/>
                    <a:pt x="1389" y="1330"/>
                    <a:pt x="1377" y="1363"/>
                  </a:cubicBezTo>
                  <a:cubicBezTo>
                    <a:pt x="1383" y="1386"/>
                    <a:pt x="1389" y="1425"/>
                    <a:pt x="1389" y="1459"/>
                  </a:cubicBezTo>
                  <a:lnTo>
                    <a:pt x="1377" y="1459"/>
                  </a:lnTo>
                  <a:cubicBezTo>
                    <a:pt x="1377" y="1459"/>
                    <a:pt x="1377" y="1456"/>
                    <a:pt x="1376" y="1456"/>
                  </a:cubicBezTo>
                  <a:cubicBezTo>
                    <a:pt x="1375" y="1456"/>
                    <a:pt x="1374" y="1457"/>
                    <a:pt x="1372" y="1459"/>
                  </a:cubicBezTo>
                  <a:cubicBezTo>
                    <a:pt x="1372" y="1459"/>
                    <a:pt x="1372" y="1459"/>
                    <a:pt x="1372" y="1464"/>
                  </a:cubicBezTo>
                  <a:cubicBezTo>
                    <a:pt x="1366" y="1464"/>
                    <a:pt x="1361" y="1464"/>
                    <a:pt x="1355" y="1459"/>
                  </a:cubicBezTo>
                  <a:cubicBezTo>
                    <a:pt x="1361" y="1447"/>
                    <a:pt x="1383" y="1453"/>
                    <a:pt x="1361" y="1442"/>
                  </a:cubicBezTo>
                  <a:lnTo>
                    <a:pt x="1361" y="1442"/>
                  </a:lnTo>
                  <a:cubicBezTo>
                    <a:pt x="1356" y="1448"/>
                    <a:pt x="1349" y="1451"/>
                    <a:pt x="1342" y="1451"/>
                  </a:cubicBezTo>
                  <a:cubicBezTo>
                    <a:pt x="1328" y="1451"/>
                    <a:pt x="1311" y="1441"/>
                    <a:pt x="1299" y="1441"/>
                  </a:cubicBezTo>
                  <a:cubicBezTo>
                    <a:pt x="1297" y="1441"/>
                    <a:pt x="1295" y="1441"/>
                    <a:pt x="1293" y="1442"/>
                  </a:cubicBezTo>
                  <a:cubicBezTo>
                    <a:pt x="1293" y="1442"/>
                    <a:pt x="1293" y="1436"/>
                    <a:pt x="1288" y="1436"/>
                  </a:cubicBezTo>
                  <a:cubicBezTo>
                    <a:pt x="1282" y="1436"/>
                    <a:pt x="1282" y="1447"/>
                    <a:pt x="1282" y="1453"/>
                  </a:cubicBezTo>
                  <a:cubicBezTo>
                    <a:pt x="1282" y="1447"/>
                    <a:pt x="1288" y="1447"/>
                    <a:pt x="1293" y="1442"/>
                  </a:cubicBezTo>
                  <a:lnTo>
                    <a:pt x="1293" y="1442"/>
                  </a:lnTo>
                  <a:cubicBezTo>
                    <a:pt x="1293" y="1447"/>
                    <a:pt x="1288" y="1453"/>
                    <a:pt x="1282" y="1453"/>
                  </a:cubicBezTo>
                  <a:cubicBezTo>
                    <a:pt x="1274" y="1456"/>
                    <a:pt x="1263" y="1456"/>
                    <a:pt x="1251" y="1456"/>
                  </a:cubicBezTo>
                  <a:cubicBezTo>
                    <a:pt x="1239" y="1456"/>
                    <a:pt x="1226" y="1456"/>
                    <a:pt x="1215" y="1459"/>
                  </a:cubicBezTo>
                  <a:cubicBezTo>
                    <a:pt x="1221" y="1453"/>
                    <a:pt x="1153" y="1453"/>
                    <a:pt x="1120" y="1447"/>
                  </a:cubicBezTo>
                  <a:cubicBezTo>
                    <a:pt x="1114" y="1464"/>
                    <a:pt x="1086" y="1459"/>
                    <a:pt x="1064" y="1464"/>
                  </a:cubicBezTo>
                  <a:cubicBezTo>
                    <a:pt x="1064" y="1453"/>
                    <a:pt x="1064" y="1453"/>
                    <a:pt x="1081" y="1447"/>
                  </a:cubicBezTo>
                  <a:lnTo>
                    <a:pt x="1058" y="1447"/>
                  </a:lnTo>
                  <a:cubicBezTo>
                    <a:pt x="1053" y="1453"/>
                    <a:pt x="1047" y="1459"/>
                    <a:pt x="1030" y="1459"/>
                  </a:cubicBezTo>
                  <a:lnTo>
                    <a:pt x="1036" y="1447"/>
                  </a:lnTo>
                  <a:cubicBezTo>
                    <a:pt x="1012" y="1447"/>
                    <a:pt x="988" y="1460"/>
                    <a:pt x="960" y="1460"/>
                  </a:cubicBezTo>
                  <a:cubicBezTo>
                    <a:pt x="956" y="1460"/>
                    <a:pt x="951" y="1459"/>
                    <a:pt x="946" y="1459"/>
                  </a:cubicBezTo>
                  <a:lnTo>
                    <a:pt x="935" y="1442"/>
                  </a:lnTo>
                  <a:lnTo>
                    <a:pt x="935" y="1442"/>
                  </a:lnTo>
                  <a:cubicBezTo>
                    <a:pt x="935" y="1447"/>
                    <a:pt x="941" y="1453"/>
                    <a:pt x="941" y="1459"/>
                  </a:cubicBezTo>
                  <a:cubicBezTo>
                    <a:pt x="941" y="1459"/>
                    <a:pt x="941" y="1459"/>
                    <a:pt x="941" y="1464"/>
                  </a:cubicBezTo>
                  <a:cubicBezTo>
                    <a:pt x="920" y="1454"/>
                    <a:pt x="913" y="1419"/>
                    <a:pt x="899" y="1419"/>
                  </a:cubicBezTo>
                  <a:cubicBezTo>
                    <a:pt x="898" y="1419"/>
                    <a:pt x="897" y="1419"/>
                    <a:pt x="896" y="1419"/>
                  </a:cubicBezTo>
                  <a:cubicBezTo>
                    <a:pt x="913" y="1408"/>
                    <a:pt x="879" y="1363"/>
                    <a:pt x="857" y="1352"/>
                  </a:cubicBezTo>
                  <a:cubicBezTo>
                    <a:pt x="867" y="1352"/>
                    <a:pt x="854" y="1335"/>
                    <a:pt x="863" y="1335"/>
                  </a:cubicBezTo>
                  <a:cubicBezTo>
                    <a:pt x="864" y="1335"/>
                    <a:pt x="866" y="1335"/>
                    <a:pt x="868" y="1335"/>
                  </a:cubicBezTo>
                  <a:cubicBezTo>
                    <a:pt x="855" y="1318"/>
                    <a:pt x="845" y="1304"/>
                    <a:pt x="836" y="1304"/>
                  </a:cubicBezTo>
                  <a:cubicBezTo>
                    <a:pt x="834" y="1304"/>
                    <a:pt x="831" y="1305"/>
                    <a:pt x="829" y="1307"/>
                  </a:cubicBezTo>
                  <a:cubicBezTo>
                    <a:pt x="829" y="1257"/>
                    <a:pt x="767" y="1246"/>
                    <a:pt x="784" y="1207"/>
                  </a:cubicBezTo>
                  <a:cubicBezTo>
                    <a:pt x="739" y="1151"/>
                    <a:pt x="700" y="1100"/>
                    <a:pt x="666" y="1044"/>
                  </a:cubicBezTo>
                  <a:cubicBezTo>
                    <a:pt x="667" y="1044"/>
                    <a:pt x="668" y="1044"/>
                    <a:pt x="668" y="1044"/>
                  </a:cubicBezTo>
                  <a:cubicBezTo>
                    <a:pt x="683" y="1044"/>
                    <a:pt x="698" y="1096"/>
                    <a:pt x="713" y="1096"/>
                  </a:cubicBezTo>
                  <a:cubicBezTo>
                    <a:pt x="714" y="1096"/>
                    <a:pt x="715" y="1095"/>
                    <a:pt x="717" y="1095"/>
                  </a:cubicBezTo>
                  <a:cubicBezTo>
                    <a:pt x="683" y="1044"/>
                    <a:pt x="649" y="1022"/>
                    <a:pt x="627" y="966"/>
                  </a:cubicBezTo>
                  <a:cubicBezTo>
                    <a:pt x="627" y="963"/>
                    <a:pt x="628" y="962"/>
                    <a:pt x="629" y="962"/>
                  </a:cubicBezTo>
                  <a:cubicBezTo>
                    <a:pt x="632" y="962"/>
                    <a:pt x="640" y="971"/>
                    <a:pt x="644" y="971"/>
                  </a:cubicBezTo>
                  <a:cubicBezTo>
                    <a:pt x="610" y="927"/>
                    <a:pt x="599" y="871"/>
                    <a:pt x="571" y="826"/>
                  </a:cubicBezTo>
                  <a:cubicBezTo>
                    <a:pt x="570" y="828"/>
                    <a:pt x="569" y="829"/>
                    <a:pt x="567" y="829"/>
                  </a:cubicBezTo>
                  <a:cubicBezTo>
                    <a:pt x="557" y="829"/>
                    <a:pt x="534" y="797"/>
                    <a:pt x="527" y="793"/>
                  </a:cubicBezTo>
                  <a:lnTo>
                    <a:pt x="527" y="793"/>
                  </a:lnTo>
                  <a:cubicBezTo>
                    <a:pt x="529" y="793"/>
                    <a:pt x="531" y="794"/>
                    <a:pt x="532" y="794"/>
                  </a:cubicBezTo>
                  <a:cubicBezTo>
                    <a:pt x="546" y="794"/>
                    <a:pt x="526" y="756"/>
                    <a:pt x="547" y="756"/>
                  </a:cubicBezTo>
                  <a:cubicBezTo>
                    <a:pt x="550" y="756"/>
                    <a:pt x="554" y="757"/>
                    <a:pt x="560" y="759"/>
                  </a:cubicBezTo>
                  <a:cubicBezTo>
                    <a:pt x="556" y="755"/>
                    <a:pt x="552" y="751"/>
                    <a:pt x="548" y="751"/>
                  </a:cubicBezTo>
                  <a:cubicBezTo>
                    <a:pt x="546" y="751"/>
                    <a:pt x="545" y="751"/>
                    <a:pt x="543" y="753"/>
                  </a:cubicBezTo>
                  <a:cubicBezTo>
                    <a:pt x="539" y="745"/>
                    <a:pt x="541" y="740"/>
                    <a:pt x="546" y="740"/>
                  </a:cubicBezTo>
                  <a:cubicBezTo>
                    <a:pt x="549" y="740"/>
                    <a:pt x="551" y="740"/>
                    <a:pt x="554" y="742"/>
                  </a:cubicBezTo>
                  <a:cubicBezTo>
                    <a:pt x="537" y="708"/>
                    <a:pt x="532" y="725"/>
                    <a:pt x="526" y="691"/>
                  </a:cubicBezTo>
                  <a:lnTo>
                    <a:pt x="526" y="691"/>
                  </a:lnTo>
                  <a:cubicBezTo>
                    <a:pt x="532" y="691"/>
                    <a:pt x="532" y="697"/>
                    <a:pt x="537" y="703"/>
                  </a:cubicBezTo>
                  <a:cubicBezTo>
                    <a:pt x="526" y="686"/>
                    <a:pt x="515" y="675"/>
                    <a:pt x="515" y="647"/>
                  </a:cubicBezTo>
                  <a:cubicBezTo>
                    <a:pt x="515" y="647"/>
                    <a:pt x="516" y="645"/>
                    <a:pt x="518" y="645"/>
                  </a:cubicBezTo>
                  <a:cubicBezTo>
                    <a:pt x="519" y="645"/>
                    <a:pt x="521" y="647"/>
                    <a:pt x="521" y="652"/>
                  </a:cubicBezTo>
                  <a:lnTo>
                    <a:pt x="521" y="652"/>
                  </a:lnTo>
                  <a:cubicBezTo>
                    <a:pt x="521" y="630"/>
                    <a:pt x="509" y="607"/>
                    <a:pt x="509" y="591"/>
                  </a:cubicBezTo>
                  <a:cubicBezTo>
                    <a:pt x="504" y="568"/>
                    <a:pt x="504" y="551"/>
                    <a:pt x="521" y="535"/>
                  </a:cubicBezTo>
                  <a:cubicBezTo>
                    <a:pt x="523" y="539"/>
                    <a:pt x="525" y="540"/>
                    <a:pt x="527" y="540"/>
                  </a:cubicBezTo>
                  <a:cubicBezTo>
                    <a:pt x="531" y="540"/>
                    <a:pt x="534" y="532"/>
                    <a:pt x="541" y="532"/>
                  </a:cubicBezTo>
                  <a:cubicBezTo>
                    <a:pt x="543" y="532"/>
                    <a:pt x="546" y="533"/>
                    <a:pt x="549" y="535"/>
                  </a:cubicBezTo>
                  <a:cubicBezTo>
                    <a:pt x="549" y="529"/>
                    <a:pt x="554" y="523"/>
                    <a:pt x="560" y="518"/>
                  </a:cubicBezTo>
                  <a:lnTo>
                    <a:pt x="549" y="518"/>
                  </a:lnTo>
                  <a:cubicBezTo>
                    <a:pt x="558" y="508"/>
                    <a:pt x="568" y="494"/>
                    <a:pt x="585" y="494"/>
                  </a:cubicBezTo>
                  <a:cubicBezTo>
                    <a:pt x="587" y="494"/>
                    <a:pt x="590" y="495"/>
                    <a:pt x="593" y="495"/>
                  </a:cubicBezTo>
                  <a:cubicBezTo>
                    <a:pt x="588" y="495"/>
                    <a:pt x="582" y="501"/>
                    <a:pt x="577" y="501"/>
                  </a:cubicBezTo>
                  <a:cubicBezTo>
                    <a:pt x="588" y="501"/>
                    <a:pt x="605" y="495"/>
                    <a:pt x="616" y="495"/>
                  </a:cubicBezTo>
                  <a:cubicBezTo>
                    <a:pt x="610" y="495"/>
                    <a:pt x="605" y="495"/>
                    <a:pt x="593" y="490"/>
                  </a:cubicBezTo>
                  <a:cubicBezTo>
                    <a:pt x="612" y="481"/>
                    <a:pt x="596" y="471"/>
                    <a:pt x="608" y="471"/>
                  </a:cubicBezTo>
                  <a:close/>
                  <a:moveTo>
                    <a:pt x="1517" y="1044"/>
                  </a:moveTo>
                  <a:cubicBezTo>
                    <a:pt x="1529" y="1044"/>
                    <a:pt x="1540" y="1050"/>
                    <a:pt x="1545" y="1061"/>
                  </a:cubicBezTo>
                  <a:cubicBezTo>
                    <a:pt x="1544" y="1064"/>
                    <a:pt x="1542" y="1065"/>
                    <a:pt x="1540" y="1065"/>
                  </a:cubicBezTo>
                  <a:cubicBezTo>
                    <a:pt x="1536" y="1065"/>
                    <a:pt x="1530" y="1060"/>
                    <a:pt x="1526" y="1060"/>
                  </a:cubicBezTo>
                  <a:cubicBezTo>
                    <a:pt x="1525" y="1060"/>
                    <a:pt x="1524" y="1060"/>
                    <a:pt x="1523" y="1061"/>
                  </a:cubicBezTo>
                  <a:cubicBezTo>
                    <a:pt x="1540" y="1072"/>
                    <a:pt x="1573" y="1072"/>
                    <a:pt x="1579" y="1095"/>
                  </a:cubicBezTo>
                  <a:cubicBezTo>
                    <a:pt x="1568" y="1089"/>
                    <a:pt x="1557" y="1083"/>
                    <a:pt x="1551" y="1078"/>
                  </a:cubicBezTo>
                  <a:lnTo>
                    <a:pt x="1551" y="1078"/>
                  </a:lnTo>
                  <a:cubicBezTo>
                    <a:pt x="1557" y="1106"/>
                    <a:pt x="1562" y="1100"/>
                    <a:pt x="1568" y="1117"/>
                  </a:cubicBezTo>
                  <a:lnTo>
                    <a:pt x="1590" y="1145"/>
                  </a:lnTo>
                  <a:lnTo>
                    <a:pt x="1590" y="1134"/>
                  </a:lnTo>
                  <a:cubicBezTo>
                    <a:pt x="1629" y="1134"/>
                    <a:pt x="1635" y="1173"/>
                    <a:pt x="1674" y="1184"/>
                  </a:cubicBezTo>
                  <a:cubicBezTo>
                    <a:pt x="1663" y="1181"/>
                    <a:pt x="1657" y="1180"/>
                    <a:pt x="1654" y="1180"/>
                  </a:cubicBezTo>
                  <a:cubicBezTo>
                    <a:pt x="1648" y="1180"/>
                    <a:pt x="1660" y="1187"/>
                    <a:pt x="1652" y="1195"/>
                  </a:cubicBezTo>
                  <a:cubicBezTo>
                    <a:pt x="1657" y="1201"/>
                    <a:pt x="1663" y="1218"/>
                    <a:pt x="1657" y="1218"/>
                  </a:cubicBezTo>
                  <a:cubicBezTo>
                    <a:pt x="1680" y="1223"/>
                    <a:pt x="1674" y="1246"/>
                    <a:pt x="1702" y="1251"/>
                  </a:cubicBezTo>
                  <a:cubicBezTo>
                    <a:pt x="1702" y="1251"/>
                    <a:pt x="1713" y="1263"/>
                    <a:pt x="1702" y="1268"/>
                  </a:cubicBezTo>
                  <a:cubicBezTo>
                    <a:pt x="1707" y="1272"/>
                    <a:pt x="1711" y="1274"/>
                    <a:pt x="1712" y="1274"/>
                  </a:cubicBezTo>
                  <a:cubicBezTo>
                    <a:pt x="1718" y="1274"/>
                    <a:pt x="1709" y="1257"/>
                    <a:pt x="1713" y="1257"/>
                  </a:cubicBezTo>
                  <a:lnTo>
                    <a:pt x="1713" y="1257"/>
                  </a:lnTo>
                  <a:cubicBezTo>
                    <a:pt x="1719" y="1257"/>
                    <a:pt x="1719" y="1263"/>
                    <a:pt x="1725" y="1268"/>
                  </a:cubicBezTo>
                  <a:cubicBezTo>
                    <a:pt x="1719" y="1279"/>
                    <a:pt x="1713" y="1291"/>
                    <a:pt x="1691" y="1307"/>
                  </a:cubicBezTo>
                  <a:lnTo>
                    <a:pt x="1697" y="1307"/>
                  </a:lnTo>
                  <a:cubicBezTo>
                    <a:pt x="1685" y="1341"/>
                    <a:pt x="1674" y="1313"/>
                    <a:pt x="1663" y="1341"/>
                  </a:cubicBezTo>
                  <a:lnTo>
                    <a:pt x="1646" y="1335"/>
                  </a:lnTo>
                  <a:cubicBezTo>
                    <a:pt x="1635" y="1347"/>
                    <a:pt x="1607" y="1386"/>
                    <a:pt x="1585" y="1408"/>
                  </a:cubicBezTo>
                  <a:cubicBezTo>
                    <a:pt x="1590" y="1386"/>
                    <a:pt x="1613" y="1358"/>
                    <a:pt x="1629" y="1335"/>
                  </a:cubicBezTo>
                  <a:lnTo>
                    <a:pt x="1629" y="1335"/>
                  </a:lnTo>
                  <a:cubicBezTo>
                    <a:pt x="1613" y="1347"/>
                    <a:pt x="1585" y="1375"/>
                    <a:pt x="1585" y="1391"/>
                  </a:cubicBezTo>
                  <a:lnTo>
                    <a:pt x="1585" y="1391"/>
                  </a:lnTo>
                  <a:cubicBezTo>
                    <a:pt x="1585" y="1386"/>
                    <a:pt x="1590" y="1375"/>
                    <a:pt x="1596" y="1369"/>
                  </a:cubicBezTo>
                  <a:lnTo>
                    <a:pt x="1596" y="1369"/>
                  </a:lnTo>
                  <a:cubicBezTo>
                    <a:pt x="1590" y="1397"/>
                    <a:pt x="1573" y="1419"/>
                    <a:pt x="1545" y="1442"/>
                  </a:cubicBezTo>
                  <a:cubicBezTo>
                    <a:pt x="1544" y="1437"/>
                    <a:pt x="1541" y="1435"/>
                    <a:pt x="1537" y="1435"/>
                  </a:cubicBezTo>
                  <a:cubicBezTo>
                    <a:pt x="1529" y="1435"/>
                    <a:pt x="1516" y="1445"/>
                    <a:pt x="1501" y="1453"/>
                  </a:cubicBezTo>
                  <a:lnTo>
                    <a:pt x="1495" y="1453"/>
                  </a:lnTo>
                  <a:cubicBezTo>
                    <a:pt x="1484" y="1459"/>
                    <a:pt x="1489" y="1459"/>
                    <a:pt x="1489" y="1464"/>
                  </a:cubicBezTo>
                  <a:lnTo>
                    <a:pt x="1461" y="1464"/>
                  </a:lnTo>
                  <a:cubicBezTo>
                    <a:pt x="1461" y="1459"/>
                    <a:pt x="1461" y="1453"/>
                    <a:pt x="1461" y="1447"/>
                  </a:cubicBezTo>
                  <a:lnTo>
                    <a:pt x="1478" y="1447"/>
                  </a:lnTo>
                  <a:cubicBezTo>
                    <a:pt x="1473" y="1447"/>
                    <a:pt x="1467" y="1436"/>
                    <a:pt x="1484" y="1436"/>
                  </a:cubicBezTo>
                  <a:cubicBezTo>
                    <a:pt x="1473" y="1436"/>
                    <a:pt x="1467" y="1431"/>
                    <a:pt x="1467" y="1431"/>
                  </a:cubicBezTo>
                  <a:cubicBezTo>
                    <a:pt x="1473" y="1380"/>
                    <a:pt x="1484" y="1324"/>
                    <a:pt x="1478" y="1274"/>
                  </a:cubicBezTo>
                  <a:lnTo>
                    <a:pt x="1478" y="1274"/>
                  </a:lnTo>
                  <a:cubicBezTo>
                    <a:pt x="1484" y="1279"/>
                    <a:pt x="1489" y="1279"/>
                    <a:pt x="1484" y="1285"/>
                  </a:cubicBezTo>
                  <a:lnTo>
                    <a:pt x="1484" y="1285"/>
                  </a:lnTo>
                  <a:cubicBezTo>
                    <a:pt x="1501" y="1267"/>
                    <a:pt x="1495" y="1218"/>
                    <a:pt x="1489" y="1218"/>
                  </a:cubicBezTo>
                  <a:cubicBezTo>
                    <a:pt x="1489" y="1212"/>
                    <a:pt x="1491" y="1212"/>
                    <a:pt x="1493" y="1212"/>
                  </a:cubicBezTo>
                  <a:cubicBezTo>
                    <a:pt x="1495" y="1212"/>
                    <a:pt x="1498" y="1212"/>
                    <a:pt x="1501" y="1207"/>
                  </a:cubicBezTo>
                  <a:cubicBezTo>
                    <a:pt x="1512" y="1190"/>
                    <a:pt x="1495" y="1162"/>
                    <a:pt x="1506" y="1151"/>
                  </a:cubicBezTo>
                  <a:lnTo>
                    <a:pt x="1506" y="1151"/>
                  </a:lnTo>
                  <a:cubicBezTo>
                    <a:pt x="1509" y="1151"/>
                    <a:pt x="1510" y="1152"/>
                    <a:pt x="1511" y="1153"/>
                  </a:cubicBezTo>
                  <a:lnTo>
                    <a:pt x="1511" y="1153"/>
                  </a:lnTo>
                  <a:cubicBezTo>
                    <a:pt x="1511" y="1139"/>
                    <a:pt x="1518" y="1115"/>
                    <a:pt x="1511" y="1115"/>
                  </a:cubicBezTo>
                  <a:lnTo>
                    <a:pt x="1511" y="1115"/>
                  </a:lnTo>
                  <a:cubicBezTo>
                    <a:pt x="1510" y="1115"/>
                    <a:pt x="1508" y="1116"/>
                    <a:pt x="1506" y="1117"/>
                  </a:cubicBezTo>
                  <a:cubicBezTo>
                    <a:pt x="1517" y="1089"/>
                    <a:pt x="1512" y="1067"/>
                    <a:pt x="1517" y="1044"/>
                  </a:cubicBezTo>
                  <a:close/>
                  <a:moveTo>
                    <a:pt x="2201" y="1022"/>
                  </a:moveTo>
                  <a:lnTo>
                    <a:pt x="2206" y="1055"/>
                  </a:lnTo>
                  <a:cubicBezTo>
                    <a:pt x="2218" y="1050"/>
                    <a:pt x="2212" y="1050"/>
                    <a:pt x="2223" y="1039"/>
                  </a:cubicBezTo>
                  <a:cubicBezTo>
                    <a:pt x="2229" y="1044"/>
                    <a:pt x="2234" y="1061"/>
                    <a:pt x="2234" y="1072"/>
                  </a:cubicBezTo>
                  <a:cubicBezTo>
                    <a:pt x="2233" y="1065"/>
                    <a:pt x="2230" y="1063"/>
                    <a:pt x="2228" y="1063"/>
                  </a:cubicBezTo>
                  <a:cubicBezTo>
                    <a:pt x="2222" y="1063"/>
                    <a:pt x="2216" y="1076"/>
                    <a:pt x="2212" y="1083"/>
                  </a:cubicBezTo>
                  <a:cubicBezTo>
                    <a:pt x="2216" y="1083"/>
                    <a:pt x="2217" y="1086"/>
                    <a:pt x="2219" y="1086"/>
                  </a:cubicBezTo>
                  <a:cubicBezTo>
                    <a:pt x="2220" y="1086"/>
                    <a:pt x="2221" y="1085"/>
                    <a:pt x="2223" y="1083"/>
                  </a:cubicBezTo>
                  <a:lnTo>
                    <a:pt x="2223" y="1083"/>
                  </a:lnTo>
                  <a:cubicBezTo>
                    <a:pt x="2206" y="1117"/>
                    <a:pt x="2246" y="1089"/>
                    <a:pt x="2234" y="1128"/>
                  </a:cubicBezTo>
                  <a:lnTo>
                    <a:pt x="2229" y="1128"/>
                  </a:lnTo>
                  <a:cubicBezTo>
                    <a:pt x="2234" y="1139"/>
                    <a:pt x="2240" y="1156"/>
                    <a:pt x="2240" y="1173"/>
                  </a:cubicBezTo>
                  <a:cubicBezTo>
                    <a:pt x="2239" y="1174"/>
                    <a:pt x="2238" y="1174"/>
                    <a:pt x="2237" y="1174"/>
                  </a:cubicBezTo>
                  <a:cubicBezTo>
                    <a:pt x="2230" y="1174"/>
                    <a:pt x="2233" y="1156"/>
                    <a:pt x="2223" y="1156"/>
                  </a:cubicBezTo>
                  <a:lnTo>
                    <a:pt x="2223" y="1156"/>
                  </a:lnTo>
                  <a:cubicBezTo>
                    <a:pt x="2223" y="1179"/>
                    <a:pt x="2246" y="1201"/>
                    <a:pt x="2234" y="1218"/>
                  </a:cubicBezTo>
                  <a:cubicBezTo>
                    <a:pt x="2234" y="1212"/>
                    <a:pt x="2229" y="1195"/>
                    <a:pt x="2229" y="1190"/>
                  </a:cubicBezTo>
                  <a:cubicBezTo>
                    <a:pt x="2212" y="1212"/>
                    <a:pt x="2218" y="1212"/>
                    <a:pt x="2218" y="1229"/>
                  </a:cubicBezTo>
                  <a:lnTo>
                    <a:pt x="2213" y="1258"/>
                  </a:lnTo>
                  <a:lnTo>
                    <a:pt x="2213" y="1258"/>
                  </a:lnTo>
                  <a:cubicBezTo>
                    <a:pt x="2212" y="1257"/>
                    <a:pt x="2212" y="1257"/>
                    <a:pt x="2212" y="1257"/>
                  </a:cubicBezTo>
                  <a:lnTo>
                    <a:pt x="2212" y="1263"/>
                  </a:lnTo>
                  <a:lnTo>
                    <a:pt x="2213" y="1258"/>
                  </a:lnTo>
                  <a:lnTo>
                    <a:pt x="2213" y="1258"/>
                  </a:lnTo>
                  <a:cubicBezTo>
                    <a:pt x="2245" y="1285"/>
                    <a:pt x="2223" y="1313"/>
                    <a:pt x="2246" y="1352"/>
                  </a:cubicBezTo>
                  <a:cubicBezTo>
                    <a:pt x="2237" y="1337"/>
                    <a:pt x="2233" y="1333"/>
                    <a:pt x="2231" y="1333"/>
                  </a:cubicBezTo>
                  <a:cubicBezTo>
                    <a:pt x="2228" y="1333"/>
                    <a:pt x="2228" y="1342"/>
                    <a:pt x="2221" y="1342"/>
                  </a:cubicBezTo>
                  <a:cubicBezTo>
                    <a:pt x="2220" y="1342"/>
                    <a:pt x="2219" y="1341"/>
                    <a:pt x="2218" y="1341"/>
                  </a:cubicBezTo>
                  <a:cubicBezTo>
                    <a:pt x="2212" y="1352"/>
                    <a:pt x="2212" y="1363"/>
                    <a:pt x="2206" y="1363"/>
                  </a:cubicBezTo>
                  <a:cubicBezTo>
                    <a:pt x="2218" y="1380"/>
                    <a:pt x="2195" y="1391"/>
                    <a:pt x="2212" y="1419"/>
                  </a:cubicBezTo>
                  <a:cubicBezTo>
                    <a:pt x="2212" y="1419"/>
                    <a:pt x="2212" y="1432"/>
                    <a:pt x="2205" y="1432"/>
                  </a:cubicBezTo>
                  <a:cubicBezTo>
                    <a:pt x="2204" y="1432"/>
                    <a:pt x="2202" y="1431"/>
                    <a:pt x="2201" y="1431"/>
                  </a:cubicBezTo>
                  <a:lnTo>
                    <a:pt x="2201" y="1431"/>
                  </a:lnTo>
                  <a:cubicBezTo>
                    <a:pt x="2202" y="1437"/>
                    <a:pt x="2204" y="1439"/>
                    <a:pt x="2206" y="1439"/>
                  </a:cubicBezTo>
                  <a:cubicBezTo>
                    <a:pt x="2209" y="1439"/>
                    <a:pt x="2213" y="1430"/>
                    <a:pt x="2216" y="1430"/>
                  </a:cubicBezTo>
                  <a:cubicBezTo>
                    <a:pt x="2216" y="1430"/>
                    <a:pt x="2217" y="1430"/>
                    <a:pt x="2218" y="1431"/>
                  </a:cubicBezTo>
                  <a:cubicBezTo>
                    <a:pt x="2223" y="1442"/>
                    <a:pt x="2218" y="1453"/>
                    <a:pt x="2218" y="1470"/>
                  </a:cubicBezTo>
                  <a:lnTo>
                    <a:pt x="2184" y="1470"/>
                  </a:lnTo>
                  <a:lnTo>
                    <a:pt x="2190" y="1481"/>
                  </a:lnTo>
                  <a:cubicBezTo>
                    <a:pt x="2167" y="1475"/>
                    <a:pt x="2122" y="1481"/>
                    <a:pt x="2128" y="1470"/>
                  </a:cubicBezTo>
                  <a:lnTo>
                    <a:pt x="2128" y="1470"/>
                  </a:lnTo>
                  <a:cubicBezTo>
                    <a:pt x="2128" y="1470"/>
                    <a:pt x="2124" y="1477"/>
                    <a:pt x="2117" y="1477"/>
                  </a:cubicBezTo>
                  <a:cubicBezTo>
                    <a:pt x="2115" y="1477"/>
                    <a:pt x="2113" y="1477"/>
                    <a:pt x="2111" y="1475"/>
                  </a:cubicBezTo>
                  <a:lnTo>
                    <a:pt x="2111" y="1470"/>
                  </a:lnTo>
                  <a:lnTo>
                    <a:pt x="2061" y="1475"/>
                  </a:lnTo>
                  <a:cubicBezTo>
                    <a:pt x="2022" y="1470"/>
                    <a:pt x="2072" y="1447"/>
                    <a:pt x="2016" y="1442"/>
                  </a:cubicBezTo>
                  <a:cubicBezTo>
                    <a:pt x="1994" y="1442"/>
                    <a:pt x="1954" y="1459"/>
                    <a:pt x="1960" y="1464"/>
                  </a:cubicBezTo>
                  <a:cubicBezTo>
                    <a:pt x="1971" y="1464"/>
                    <a:pt x="1982" y="1470"/>
                    <a:pt x="1982" y="1475"/>
                  </a:cubicBezTo>
                  <a:lnTo>
                    <a:pt x="1966" y="1481"/>
                  </a:lnTo>
                  <a:lnTo>
                    <a:pt x="1960" y="1481"/>
                  </a:lnTo>
                  <a:cubicBezTo>
                    <a:pt x="1949" y="1470"/>
                    <a:pt x="1932" y="1464"/>
                    <a:pt x="1926" y="1453"/>
                  </a:cubicBezTo>
                  <a:lnTo>
                    <a:pt x="1949" y="1447"/>
                  </a:lnTo>
                  <a:lnTo>
                    <a:pt x="1915" y="1436"/>
                  </a:lnTo>
                  <a:cubicBezTo>
                    <a:pt x="1915" y="1432"/>
                    <a:pt x="1918" y="1426"/>
                    <a:pt x="1923" y="1426"/>
                  </a:cubicBezTo>
                  <a:cubicBezTo>
                    <a:pt x="1926" y="1426"/>
                    <a:pt x="1928" y="1427"/>
                    <a:pt x="1932" y="1431"/>
                  </a:cubicBezTo>
                  <a:cubicBezTo>
                    <a:pt x="1926" y="1408"/>
                    <a:pt x="1915" y="1419"/>
                    <a:pt x="1910" y="1397"/>
                  </a:cubicBezTo>
                  <a:lnTo>
                    <a:pt x="1893" y="1386"/>
                  </a:lnTo>
                  <a:cubicBezTo>
                    <a:pt x="1896" y="1386"/>
                    <a:pt x="1898" y="1381"/>
                    <a:pt x="1901" y="1381"/>
                  </a:cubicBezTo>
                  <a:cubicBezTo>
                    <a:pt x="1903" y="1381"/>
                    <a:pt x="1906" y="1382"/>
                    <a:pt x="1910" y="1386"/>
                  </a:cubicBezTo>
                  <a:cubicBezTo>
                    <a:pt x="1887" y="1352"/>
                    <a:pt x="1854" y="1352"/>
                    <a:pt x="1854" y="1330"/>
                  </a:cubicBezTo>
                  <a:lnTo>
                    <a:pt x="1859" y="1330"/>
                  </a:lnTo>
                  <a:cubicBezTo>
                    <a:pt x="1847" y="1319"/>
                    <a:pt x="1841" y="1316"/>
                    <a:pt x="1838" y="1316"/>
                  </a:cubicBezTo>
                  <a:cubicBezTo>
                    <a:pt x="1832" y="1316"/>
                    <a:pt x="1834" y="1326"/>
                    <a:pt x="1821" y="1326"/>
                  </a:cubicBezTo>
                  <a:cubicBezTo>
                    <a:pt x="1818" y="1326"/>
                    <a:pt x="1814" y="1326"/>
                    <a:pt x="1809" y="1324"/>
                  </a:cubicBezTo>
                  <a:lnTo>
                    <a:pt x="1809" y="1307"/>
                  </a:lnTo>
                  <a:cubicBezTo>
                    <a:pt x="1814" y="1302"/>
                    <a:pt x="1820" y="1296"/>
                    <a:pt x="1831" y="1291"/>
                  </a:cubicBezTo>
                  <a:lnTo>
                    <a:pt x="1831" y="1313"/>
                  </a:lnTo>
                  <a:cubicBezTo>
                    <a:pt x="1887" y="1246"/>
                    <a:pt x="1971" y="1201"/>
                    <a:pt x="2033" y="1134"/>
                  </a:cubicBezTo>
                  <a:lnTo>
                    <a:pt x="2033" y="1134"/>
                  </a:lnTo>
                  <a:cubicBezTo>
                    <a:pt x="2033" y="1145"/>
                    <a:pt x="2033" y="1145"/>
                    <a:pt x="2027" y="1151"/>
                  </a:cubicBezTo>
                  <a:cubicBezTo>
                    <a:pt x="2050" y="1151"/>
                    <a:pt x="2083" y="1111"/>
                    <a:pt x="2078" y="1106"/>
                  </a:cubicBezTo>
                  <a:cubicBezTo>
                    <a:pt x="2081" y="1102"/>
                    <a:pt x="2083" y="1101"/>
                    <a:pt x="2084" y="1101"/>
                  </a:cubicBezTo>
                  <a:cubicBezTo>
                    <a:pt x="2087" y="1101"/>
                    <a:pt x="2087" y="1106"/>
                    <a:pt x="2094" y="1106"/>
                  </a:cubicBezTo>
                  <a:cubicBezTo>
                    <a:pt x="2110" y="1101"/>
                    <a:pt x="2121" y="1072"/>
                    <a:pt x="2135" y="1072"/>
                  </a:cubicBezTo>
                  <a:cubicBezTo>
                    <a:pt x="2136" y="1072"/>
                    <a:pt x="2137" y="1072"/>
                    <a:pt x="2138" y="1072"/>
                  </a:cubicBezTo>
                  <a:lnTo>
                    <a:pt x="2138" y="1072"/>
                  </a:lnTo>
                  <a:cubicBezTo>
                    <a:pt x="2150" y="1061"/>
                    <a:pt x="2176" y="1049"/>
                    <a:pt x="2162" y="1044"/>
                  </a:cubicBezTo>
                  <a:cubicBezTo>
                    <a:pt x="2178" y="1039"/>
                    <a:pt x="2190" y="1027"/>
                    <a:pt x="2201" y="1022"/>
                  </a:cubicBezTo>
                  <a:close/>
                  <a:moveTo>
                    <a:pt x="1825" y="1487"/>
                  </a:moveTo>
                  <a:lnTo>
                    <a:pt x="1831" y="1488"/>
                  </a:lnTo>
                  <a:lnTo>
                    <a:pt x="1831" y="1488"/>
                  </a:lnTo>
                  <a:cubicBezTo>
                    <a:pt x="1830" y="1487"/>
                    <a:pt x="1828" y="1487"/>
                    <a:pt x="1825" y="1487"/>
                  </a:cubicBezTo>
                  <a:close/>
                  <a:moveTo>
                    <a:pt x="1831" y="1488"/>
                  </a:moveTo>
                  <a:cubicBezTo>
                    <a:pt x="1834" y="1492"/>
                    <a:pt x="1830" y="1499"/>
                    <a:pt x="1825" y="1503"/>
                  </a:cubicBezTo>
                  <a:cubicBezTo>
                    <a:pt x="1821" y="1505"/>
                    <a:pt x="1818" y="1505"/>
                    <a:pt x="1814" y="1505"/>
                  </a:cubicBezTo>
                  <a:cubicBezTo>
                    <a:pt x="1801" y="1505"/>
                    <a:pt x="1796" y="1497"/>
                    <a:pt x="1792" y="1492"/>
                  </a:cubicBezTo>
                  <a:lnTo>
                    <a:pt x="1792" y="1492"/>
                  </a:lnTo>
                  <a:cubicBezTo>
                    <a:pt x="1797" y="1503"/>
                    <a:pt x="1781" y="1503"/>
                    <a:pt x="1775" y="1509"/>
                  </a:cubicBezTo>
                  <a:cubicBezTo>
                    <a:pt x="1797" y="1509"/>
                    <a:pt x="1831" y="1509"/>
                    <a:pt x="1842" y="1492"/>
                  </a:cubicBezTo>
                  <a:lnTo>
                    <a:pt x="1831" y="1488"/>
                  </a:lnTo>
                  <a:close/>
                  <a:moveTo>
                    <a:pt x="1377" y="1509"/>
                  </a:moveTo>
                  <a:cubicBezTo>
                    <a:pt x="1372" y="1515"/>
                    <a:pt x="1366" y="1520"/>
                    <a:pt x="1361" y="1520"/>
                  </a:cubicBezTo>
                  <a:lnTo>
                    <a:pt x="1361" y="1509"/>
                  </a:lnTo>
                  <a:close/>
                  <a:moveTo>
                    <a:pt x="3108" y="563"/>
                  </a:moveTo>
                  <a:cubicBezTo>
                    <a:pt x="3130" y="563"/>
                    <a:pt x="3153" y="563"/>
                    <a:pt x="3170" y="579"/>
                  </a:cubicBezTo>
                  <a:cubicBezTo>
                    <a:pt x="3147" y="591"/>
                    <a:pt x="3175" y="591"/>
                    <a:pt x="3164" y="607"/>
                  </a:cubicBezTo>
                  <a:cubicBezTo>
                    <a:pt x="3170" y="607"/>
                    <a:pt x="3175" y="607"/>
                    <a:pt x="3181" y="613"/>
                  </a:cubicBezTo>
                  <a:lnTo>
                    <a:pt x="3181" y="602"/>
                  </a:lnTo>
                  <a:cubicBezTo>
                    <a:pt x="3192" y="613"/>
                    <a:pt x="3209" y="630"/>
                    <a:pt x="3209" y="647"/>
                  </a:cubicBezTo>
                  <a:cubicBezTo>
                    <a:pt x="3203" y="641"/>
                    <a:pt x="3203" y="641"/>
                    <a:pt x="3198" y="635"/>
                  </a:cubicBezTo>
                  <a:lnTo>
                    <a:pt x="3198" y="635"/>
                  </a:lnTo>
                  <a:cubicBezTo>
                    <a:pt x="3203" y="647"/>
                    <a:pt x="3203" y="658"/>
                    <a:pt x="3203" y="675"/>
                  </a:cubicBezTo>
                  <a:cubicBezTo>
                    <a:pt x="3209" y="663"/>
                    <a:pt x="3209" y="658"/>
                    <a:pt x="3209" y="652"/>
                  </a:cubicBezTo>
                  <a:cubicBezTo>
                    <a:pt x="3213" y="661"/>
                    <a:pt x="3218" y="662"/>
                    <a:pt x="3221" y="662"/>
                  </a:cubicBezTo>
                  <a:cubicBezTo>
                    <a:pt x="3222" y="662"/>
                    <a:pt x="3223" y="662"/>
                    <a:pt x="3224" y="662"/>
                  </a:cubicBezTo>
                  <a:cubicBezTo>
                    <a:pt x="3227" y="662"/>
                    <a:pt x="3228" y="663"/>
                    <a:pt x="3226" y="680"/>
                  </a:cubicBezTo>
                  <a:cubicBezTo>
                    <a:pt x="3226" y="679"/>
                    <a:pt x="3226" y="678"/>
                    <a:pt x="3226" y="678"/>
                  </a:cubicBezTo>
                  <a:cubicBezTo>
                    <a:pt x="3225" y="678"/>
                    <a:pt x="3224" y="704"/>
                    <a:pt x="3214" y="714"/>
                  </a:cubicBezTo>
                  <a:cubicBezTo>
                    <a:pt x="3214" y="725"/>
                    <a:pt x="3220" y="742"/>
                    <a:pt x="3209" y="759"/>
                  </a:cubicBezTo>
                  <a:cubicBezTo>
                    <a:pt x="3204" y="759"/>
                    <a:pt x="3196" y="751"/>
                    <a:pt x="3190" y="751"/>
                  </a:cubicBezTo>
                  <a:cubicBezTo>
                    <a:pt x="3189" y="751"/>
                    <a:pt x="3188" y="752"/>
                    <a:pt x="3186" y="753"/>
                  </a:cubicBezTo>
                  <a:cubicBezTo>
                    <a:pt x="3197" y="763"/>
                    <a:pt x="3178" y="803"/>
                    <a:pt x="3180" y="822"/>
                  </a:cubicBezTo>
                  <a:lnTo>
                    <a:pt x="3180" y="822"/>
                  </a:lnTo>
                  <a:cubicBezTo>
                    <a:pt x="3179" y="820"/>
                    <a:pt x="3177" y="818"/>
                    <a:pt x="3174" y="818"/>
                  </a:cubicBezTo>
                  <a:cubicBezTo>
                    <a:pt x="3173" y="818"/>
                    <a:pt x="3171" y="819"/>
                    <a:pt x="3170" y="820"/>
                  </a:cubicBezTo>
                  <a:lnTo>
                    <a:pt x="3175" y="831"/>
                  </a:lnTo>
                  <a:cubicBezTo>
                    <a:pt x="3172" y="838"/>
                    <a:pt x="3171" y="841"/>
                    <a:pt x="3168" y="841"/>
                  </a:cubicBezTo>
                  <a:cubicBezTo>
                    <a:pt x="3166" y="841"/>
                    <a:pt x="3163" y="839"/>
                    <a:pt x="3158" y="837"/>
                  </a:cubicBezTo>
                  <a:lnTo>
                    <a:pt x="3158" y="837"/>
                  </a:lnTo>
                  <a:cubicBezTo>
                    <a:pt x="3153" y="854"/>
                    <a:pt x="3160" y="854"/>
                    <a:pt x="3165" y="854"/>
                  </a:cubicBezTo>
                  <a:cubicBezTo>
                    <a:pt x="3170" y="854"/>
                    <a:pt x="3172" y="854"/>
                    <a:pt x="3158" y="871"/>
                  </a:cubicBezTo>
                  <a:cubicBezTo>
                    <a:pt x="3158" y="865"/>
                    <a:pt x="3158" y="865"/>
                    <a:pt x="3158" y="859"/>
                  </a:cubicBezTo>
                  <a:cubicBezTo>
                    <a:pt x="3136" y="899"/>
                    <a:pt x="3130" y="938"/>
                    <a:pt x="3108" y="966"/>
                  </a:cubicBezTo>
                  <a:cubicBezTo>
                    <a:pt x="3106" y="966"/>
                    <a:pt x="3105" y="966"/>
                    <a:pt x="3104" y="966"/>
                  </a:cubicBezTo>
                  <a:cubicBezTo>
                    <a:pt x="3090" y="966"/>
                    <a:pt x="3118" y="938"/>
                    <a:pt x="3097" y="938"/>
                  </a:cubicBezTo>
                  <a:lnTo>
                    <a:pt x="3097" y="938"/>
                  </a:lnTo>
                  <a:cubicBezTo>
                    <a:pt x="3076" y="985"/>
                    <a:pt x="3060" y="1041"/>
                    <a:pt x="3031" y="1085"/>
                  </a:cubicBezTo>
                  <a:lnTo>
                    <a:pt x="3031" y="1085"/>
                  </a:lnTo>
                  <a:cubicBezTo>
                    <a:pt x="3030" y="1085"/>
                    <a:pt x="3030" y="1084"/>
                    <a:pt x="3030" y="1083"/>
                  </a:cubicBezTo>
                  <a:lnTo>
                    <a:pt x="3030" y="1083"/>
                  </a:lnTo>
                  <a:lnTo>
                    <a:pt x="3024" y="1095"/>
                  </a:lnTo>
                  <a:cubicBezTo>
                    <a:pt x="3026" y="1091"/>
                    <a:pt x="3029" y="1088"/>
                    <a:pt x="3031" y="1085"/>
                  </a:cubicBezTo>
                  <a:lnTo>
                    <a:pt x="3031" y="1085"/>
                  </a:lnTo>
                  <a:cubicBezTo>
                    <a:pt x="3043" y="1105"/>
                    <a:pt x="3001" y="1111"/>
                    <a:pt x="2992" y="1135"/>
                  </a:cubicBezTo>
                  <a:lnTo>
                    <a:pt x="2992" y="1135"/>
                  </a:lnTo>
                  <a:cubicBezTo>
                    <a:pt x="2991" y="1131"/>
                    <a:pt x="2985" y="1128"/>
                    <a:pt x="2985" y="1128"/>
                  </a:cubicBezTo>
                  <a:cubicBezTo>
                    <a:pt x="2962" y="1156"/>
                    <a:pt x="2951" y="1195"/>
                    <a:pt x="2918" y="1246"/>
                  </a:cubicBezTo>
                  <a:lnTo>
                    <a:pt x="2918" y="1235"/>
                  </a:lnTo>
                  <a:cubicBezTo>
                    <a:pt x="2901" y="1251"/>
                    <a:pt x="2884" y="1279"/>
                    <a:pt x="2867" y="1296"/>
                  </a:cubicBezTo>
                  <a:cubicBezTo>
                    <a:pt x="2867" y="1307"/>
                    <a:pt x="2856" y="1313"/>
                    <a:pt x="2867" y="1313"/>
                  </a:cubicBezTo>
                  <a:cubicBezTo>
                    <a:pt x="2794" y="1352"/>
                    <a:pt x="2794" y="1436"/>
                    <a:pt x="2727" y="1464"/>
                  </a:cubicBezTo>
                  <a:cubicBezTo>
                    <a:pt x="2732" y="1460"/>
                    <a:pt x="2736" y="1452"/>
                    <a:pt x="2735" y="1452"/>
                  </a:cubicBezTo>
                  <a:lnTo>
                    <a:pt x="2735" y="1452"/>
                  </a:lnTo>
                  <a:cubicBezTo>
                    <a:pt x="2735" y="1452"/>
                    <a:pt x="2734" y="1452"/>
                    <a:pt x="2733" y="1453"/>
                  </a:cubicBezTo>
                  <a:lnTo>
                    <a:pt x="2699" y="1498"/>
                  </a:lnTo>
                  <a:cubicBezTo>
                    <a:pt x="2702" y="1499"/>
                    <a:pt x="2705" y="1500"/>
                    <a:pt x="2707" y="1500"/>
                  </a:cubicBezTo>
                  <a:cubicBezTo>
                    <a:pt x="2711" y="1500"/>
                    <a:pt x="2714" y="1496"/>
                    <a:pt x="2722" y="1492"/>
                  </a:cubicBezTo>
                  <a:lnTo>
                    <a:pt x="2722" y="1492"/>
                  </a:lnTo>
                  <a:cubicBezTo>
                    <a:pt x="2727" y="1503"/>
                    <a:pt x="2716" y="1520"/>
                    <a:pt x="2710" y="1531"/>
                  </a:cubicBezTo>
                  <a:cubicBezTo>
                    <a:pt x="2715" y="1519"/>
                    <a:pt x="2712" y="1515"/>
                    <a:pt x="2707" y="1515"/>
                  </a:cubicBezTo>
                  <a:cubicBezTo>
                    <a:pt x="2700" y="1515"/>
                    <a:pt x="2688" y="1520"/>
                    <a:pt x="2682" y="1520"/>
                  </a:cubicBezTo>
                  <a:cubicBezTo>
                    <a:pt x="2688" y="1520"/>
                    <a:pt x="2688" y="1526"/>
                    <a:pt x="2694" y="1531"/>
                  </a:cubicBezTo>
                  <a:cubicBezTo>
                    <a:pt x="2682" y="1531"/>
                    <a:pt x="2682" y="1531"/>
                    <a:pt x="2677" y="1537"/>
                  </a:cubicBezTo>
                  <a:cubicBezTo>
                    <a:pt x="2587" y="1520"/>
                    <a:pt x="2492" y="1520"/>
                    <a:pt x="2408" y="1492"/>
                  </a:cubicBezTo>
                  <a:cubicBezTo>
                    <a:pt x="2399" y="1489"/>
                    <a:pt x="2393" y="1487"/>
                    <a:pt x="2387" y="1487"/>
                  </a:cubicBezTo>
                  <a:cubicBezTo>
                    <a:pt x="2375" y="1487"/>
                    <a:pt x="2367" y="1494"/>
                    <a:pt x="2352" y="1498"/>
                  </a:cubicBezTo>
                  <a:lnTo>
                    <a:pt x="2352" y="1481"/>
                  </a:lnTo>
                  <a:lnTo>
                    <a:pt x="2318" y="1498"/>
                  </a:lnTo>
                  <a:cubicBezTo>
                    <a:pt x="2290" y="1498"/>
                    <a:pt x="2274" y="1487"/>
                    <a:pt x="2251" y="1481"/>
                  </a:cubicBezTo>
                  <a:cubicBezTo>
                    <a:pt x="2255" y="1460"/>
                    <a:pt x="2250" y="1433"/>
                    <a:pt x="2257" y="1418"/>
                  </a:cubicBezTo>
                  <a:lnTo>
                    <a:pt x="2257" y="1418"/>
                  </a:lnTo>
                  <a:cubicBezTo>
                    <a:pt x="2256" y="1419"/>
                    <a:pt x="2256" y="1420"/>
                    <a:pt x="2255" y="1420"/>
                  </a:cubicBezTo>
                  <a:cubicBezTo>
                    <a:pt x="2254" y="1420"/>
                    <a:pt x="2253" y="1417"/>
                    <a:pt x="2251" y="1408"/>
                  </a:cubicBezTo>
                  <a:cubicBezTo>
                    <a:pt x="2274" y="1397"/>
                    <a:pt x="2246" y="1375"/>
                    <a:pt x="2257" y="1352"/>
                  </a:cubicBezTo>
                  <a:lnTo>
                    <a:pt x="2257" y="1352"/>
                  </a:lnTo>
                  <a:cubicBezTo>
                    <a:pt x="2264" y="1356"/>
                    <a:pt x="2264" y="1368"/>
                    <a:pt x="2267" y="1368"/>
                  </a:cubicBezTo>
                  <a:cubicBezTo>
                    <a:pt x="2268" y="1368"/>
                    <a:pt x="2270" y="1365"/>
                    <a:pt x="2274" y="1358"/>
                  </a:cubicBezTo>
                  <a:cubicBezTo>
                    <a:pt x="2251" y="1341"/>
                    <a:pt x="2279" y="1313"/>
                    <a:pt x="2274" y="1291"/>
                  </a:cubicBezTo>
                  <a:cubicBezTo>
                    <a:pt x="2268" y="1291"/>
                    <a:pt x="2268" y="1285"/>
                    <a:pt x="2262" y="1279"/>
                  </a:cubicBezTo>
                  <a:lnTo>
                    <a:pt x="2262" y="1279"/>
                  </a:lnTo>
                  <a:cubicBezTo>
                    <a:pt x="2268" y="1285"/>
                    <a:pt x="2274" y="1285"/>
                    <a:pt x="2274" y="1291"/>
                  </a:cubicBezTo>
                  <a:lnTo>
                    <a:pt x="2285" y="1291"/>
                  </a:lnTo>
                  <a:cubicBezTo>
                    <a:pt x="2285" y="1285"/>
                    <a:pt x="2268" y="1279"/>
                    <a:pt x="2262" y="1279"/>
                  </a:cubicBezTo>
                  <a:lnTo>
                    <a:pt x="2262" y="1279"/>
                  </a:lnTo>
                  <a:cubicBezTo>
                    <a:pt x="2262" y="1279"/>
                    <a:pt x="2262" y="1279"/>
                    <a:pt x="2262" y="1279"/>
                  </a:cubicBezTo>
                  <a:cubicBezTo>
                    <a:pt x="2262" y="1263"/>
                    <a:pt x="2262" y="1240"/>
                    <a:pt x="2257" y="1212"/>
                  </a:cubicBezTo>
                  <a:lnTo>
                    <a:pt x="2257" y="1212"/>
                  </a:lnTo>
                  <a:cubicBezTo>
                    <a:pt x="2257" y="1212"/>
                    <a:pt x="2257" y="1213"/>
                    <a:pt x="2257" y="1213"/>
                  </a:cubicBezTo>
                  <a:cubicBezTo>
                    <a:pt x="2262" y="1213"/>
                    <a:pt x="2263" y="1149"/>
                    <a:pt x="2268" y="1123"/>
                  </a:cubicBezTo>
                  <a:lnTo>
                    <a:pt x="2274" y="1123"/>
                  </a:lnTo>
                  <a:cubicBezTo>
                    <a:pt x="2257" y="1117"/>
                    <a:pt x="2257" y="1083"/>
                    <a:pt x="2251" y="1061"/>
                  </a:cubicBezTo>
                  <a:lnTo>
                    <a:pt x="2251" y="1061"/>
                  </a:lnTo>
                  <a:cubicBezTo>
                    <a:pt x="2262" y="1061"/>
                    <a:pt x="2268" y="1067"/>
                    <a:pt x="2274" y="1078"/>
                  </a:cubicBezTo>
                  <a:lnTo>
                    <a:pt x="2268" y="1055"/>
                  </a:lnTo>
                  <a:cubicBezTo>
                    <a:pt x="2262" y="1050"/>
                    <a:pt x="2262" y="1044"/>
                    <a:pt x="2257" y="1027"/>
                  </a:cubicBezTo>
                  <a:lnTo>
                    <a:pt x="2257" y="1027"/>
                  </a:lnTo>
                  <a:lnTo>
                    <a:pt x="2274" y="1033"/>
                  </a:lnTo>
                  <a:cubicBezTo>
                    <a:pt x="2268" y="1016"/>
                    <a:pt x="2262" y="994"/>
                    <a:pt x="2257" y="977"/>
                  </a:cubicBezTo>
                  <a:cubicBezTo>
                    <a:pt x="2274" y="966"/>
                    <a:pt x="2285" y="960"/>
                    <a:pt x="2279" y="949"/>
                  </a:cubicBezTo>
                  <a:lnTo>
                    <a:pt x="2279" y="949"/>
                  </a:lnTo>
                  <a:cubicBezTo>
                    <a:pt x="2282" y="954"/>
                    <a:pt x="2286" y="956"/>
                    <a:pt x="2291" y="956"/>
                  </a:cubicBezTo>
                  <a:cubicBezTo>
                    <a:pt x="2309" y="956"/>
                    <a:pt x="2341" y="930"/>
                    <a:pt x="2351" y="917"/>
                  </a:cubicBezTo>
                  <a:lnTo>
                    <a:pt x="2351" y="917"/>
                  </a:lnTo>
                  <a:cubicBezTo>
                    <a:pt x="2351" y="917"/>
                    <a:pt x="2351" y="917"/>
                    <a:pt x="2352" y="917"/>
                  </a:cubicBezTo>
                  <a:cubicBezTo>
                    <a:pt x="2354" y="917"/>
                    <a:pt x="2358" y="916"/>
                    <a:pt x="2362" y="916"/>
                  </a:cubicBezTo>
                  <a:cubicBezTo>
                    <a:pt x="2366" y="916"/>
                    <a:pt x="2369" y="917"/>
                    <a:pt x="2369" y="921"/>
                  </a:cubicBezTo>
                  <a:cubicBezTo>
                    <a:pt x="2386" y="910"/>
                    <a:pt x="2402" y="893"/>
                    <a:pt x="2391" y="887"/>
                  </a:cubicBezTo>
                  <a:cubicBezTo>
                    <a:pt x="2437" y="882"/>
                    <a:pt x="2455" y="835"/>
                    <a:pt x="2483" y="835"/>
                  </a:cubicBezTo>
                  <a:cubicBezTo>
                    <a:pt x="2486" y="835"/>
                    <a:pt x="2489" y="836"/>
                    <a:pt x="2492" y="837"/>
                  </a:cubicBezTo>
                  <a:cubicBezTo>
                    <a:pt x="2548" y="792"/>
                    <a:pt x="2604" y="753"/>
                    <a:pt x="2654" y="719"/>
                  </a:cubicBezTo>
                  <a:lnTo>
                    <a:pt x="2654" y="719"/>
                  </a:lnTo>
                  <a:cubicBezTo>
                    <a:pt x="2666" y="742"/>
                    <a:pt x="2593" y="753"/>
                    <a:pt x="2610" y="775"/>
                  </a:cubicBezTo>
                  <a:cubicBezTo>
                    <a:pt x="2654" y="736"/>
                    <a:pt x="2677" y="708"/>
                    <a:pt x="2733" y="686"/>
                  </a:cubicBezTo>
                  <a:cubicBezTo>
                    <a:pt x="2735" y="685"/>
                    <a:pt x="2737" y="685"/>
                    <a:pt x="2738" y="685"/>
                  </a:cubicBezTo>
                  <a:lnTo>
                    <a:pt x="2738" y="685"/>
                  </a:lnTo>
                  <a:cubicBezTo>
                    <a:pt x="2744" y="685"/>
                    <a:pt x="2727" y="698"/>
                    <a:pt x="2727" y="703"/>
                  </a:cubicBezTo>
                  <a:cubicBezTo>
                    <a:pt x="2778" y="669"/>
                    <a:pt x="2828" y="658"/>
                    <a:pt x="2873" y="630"/>
                  </a:cubicBezTo>
                  <a:lnTo>
                    <a:pt x="2873" y="630"/>
                  </a:lnTo>
                  <a:cubicBezTo>
                    <a:pt x="2873" y="630"/>
                    <a:pt x="2873" y="635"/>
                    <a:pt x="2867" y="635"/>
                  </a:cubicBezTo>
                  <a:cubicBezTo>
                    <a:pt x="2878" y="635"/>
                    <a:pt x="2890" y="630"/>
                    <a:pt x="2884" y="624"/>
                  </a:cubicBezTo>
                  <a:lnTo>
                    <a:pt x="2884" y="624"/>
                  </a:lnTo>
                  <a:lnTo>
                    <a:pt x="2878" y="630"/>
                  </a:lnTo>
                  <a:cubicBezTo>
                    <a:pt x="2858" y="625"/>
                    <a:pt x="2899" y="596"/>
                    <a:pt x="2906" y="582"/>
                  </a:cubicBezTo>
                  <a:lnTo>
                    <a:pt x="2906" y="582"/>
                  </a:lnTo>
                  <a:cubicBezTo>
                    <a:pt x="2903" y="593"/>
                    <a:pt x="2909" y="594"/>
                    <a:pt x="2917" y="594"/>
                  </a:cubicBezTo>
                  <a:cubicBezTo>
                    <a:pt x="2922" y="594"/>
                    <a:pt x="2926" y="594"/>
                    <a:pt x="2931" y="594"/>
                  </a:cubicBezTo>
                  <a:cubicBezTo>
                    <a:pt x="2940" y="594"/>
                    <a:pt x="2947" y="596"/>
                    <a:pt x="2940" y="613"/>
                  </a:cubicBezTo>
                  <a:cubicBezTo>
                    <a:pt x="2946" y="607"/>
                    <a:pt x="2951" y="602"/>
                    <a:pt x="2951" y="596"/>
                  </a:cubicBezTo>
                  <a:cubicBezTo>
                    <a:pt x="2962" y="596"/>
                    <a:pt x="2962" y="596"/>
                    <a:pt x="2957" y="607"/>
                  </a:cubicBezTo>
                  <a:cubicBezTo>
                    <a:pt x="2990" y="596"/>
                    <a:pt x="2974" y="585"/>
                    <a:pt x="3007" y="579"/>
                  </a:cubicBezTo>
                  <a:lnTo>
                    <a:pt x="3007" y="579"/>
                  </a:lnTo>
                  <a:cubicBezTo>
                    <a:pt x="3007" y="585"/>
                    <a:pt x="3002" y="591"/>
                    <a:pt x="3002" y="596"/>
                  </a:cubicBezTo>
                  <a:cubicBezTo>
                    <a:pt x="3013" y="585"/>
                    <a:pt x="3030" y="568"/>
                    <a:pt x="3058" y="568"/>
                  </a:cubicBezTo>
                  <a:cubicBezTo>
                    <a:pt x="3053" y="573"/>
                    <a:pt x="3056" y="577"/>
                    <a:pt x="3054" y="579"/>
                  </a:cubicBezTo>
                  <a:lnTo>
                    <a:pt x="3054" y="579"/>
                  </a:lnTo>
                  <a:cubicBezTo>
                    <a:pt x="3075" y="573"/>
                    <a:pt x="3092" y="568"/>
                    <a:pt x="3108" y="563"/>
                  </a:cubicBezTo>
                  <a:close/>
                  <a:moveTo>
                    <a:pt x="2750" y="1537"/>
                  </a:moveTo>
                  <a:lnTo>
                    <a:pt x="2750" y="1537"/>
                  </a:lnTo>
                  <a:lnTo>
                    <a:pt x="2750" y="1537"/>
                  </a:lnTo>
                  <a:close/>
                  <a:moveTo>
                    <a:pt x="2722" y="1537"/>
                  </a:moveTo>
                  <a:lnTo>
                    <a:pt x="2722" y="1537"/>
                  </a:lnTo>
                  <a:cubicBezTo>
                    <a:pt x="2725" y="1541"/>
                    <a:pt x="2729" y="1542"/>
                    <a:pt x="2731" y="1542"/>
                  </a:cubicBezTo>
                  <a:lnTo>
                    <a:pt x="2731" y="1542"/>
                  </a:lnTo>
                  <a:cubicBezTo>
                    <a:pt x="2730" y="1541"/>
                    <a:pt x="2727" y="1540"/>
                    <a:pt x="2722" y="1537"/>
                  </a:cubicBezTo>
                  <a:close/>
                  <a:moveTo>
                    <a:pt x="2031" y="1541"/>
                  </a:moveTo>
                  <a:cubicBezTo>
                    <a:pt x="2030" y="1542"/>
                    <a:pt x="2029" y="1542"/>
                    <a:pt x="2027" y="1543"/>
                  </a:cubicBezTo>
                  <a:lnTo>
                    <a:pt x="2033" y="1543"/>
                  </a:lnTo>
                  <a:lnTo>
                    <a:pt x="2031" y="1541"/>
                  </a:lnTo>
                  <a:close/>
                  <a:moveTo>
                    <a:pt x="2005" y="1543"/>
                  </a:moveTo>
                  <a:cubicBezTo>
                    <a:pt x="2010" y="1544"/>
                    <a:pt x="2014" y="1545"/>
                    <a:pt x="2017" y="1545"/>
                  </a:cubicBezTo>
                  <a:cubicBezTo>
                    <a:pt x="2021" y="1545"/>
                    <a:pt x="2024" y="1544"/>
                    <a:pt x="2027" y="1543"/>
                  </a:cubicBezTo>
                  <a:close/>
                  <a:moveTo>
                    <a:pt x="2727" y="1531"/>
                  </a:moveTo>
                  <a:cubicBezTo>
                    <a:pt x="2733" y="1537"/>
                    <a:pt x="2733" y="1537"/>
                    <a:pt x="2733" y="1543"/>
                  </a:cubicBezTo>
                  <a:cubicBezTo>
                    <a:pt x="2733" y="1543"/>
                    <a:pt x="2732" y="1543"/>
                    <a:pt x="2731" y="1542"/>
                  </a:cubicBezTo>
                  <a:lnTo>
                    <a:pt x="2731" y="1542"/>
                  </a:lnTo>
                  <a:cubicBezTo>
                    <a:pt x="2733" y="1544"/>
                    <a:pt x="2733" y="1545"/>
                    <a:pt x="2733" y="1548"/>
                  </a:cubicBezTo>
                  <a:cubicBezTo>
                    <a:pt x="2727" y="1548"/>
                    <a:pt x="2727" y="1543"/>
                    <a:pt x="2722" y="1543"/>
                  </a:cubicBezTo>
                  <a:cubicBezTo>
                    <a:pt x="2722" y="1543"/>
                    <a:pt x="2722" y="1543"/>
                    <a:pt x="2722" y="1537"/>
                  </a:cubicBezTo>
                  <a:cubicBezTo>
                    <a:pt x="2727" y="1537"/>
                    <a:pt x="2727" y="1537"/>
                    <a:pt x="2727" y="1531"/>
                  </a:cubicBezTo>
                  <a:close/>
                  <a:moveTo>
                    <a:pt x="2750" y="1537"/>
                  </a:moveTo>
                  <a:lnTo>
                    <a:pt x="2744" y="1543"/>
                  </a:lnTo>
                  <a:cubicBezTo>
                    <a:pt x="2744" y="1543"/>
                    <a:pt x="2750" y="1548"/>
                    <a:pt x="2750" y="1548"/>
                  </a:cubicBezTo>
                  <a:lnTo>
                    <a:pt x="2750" y="1537"/>
                  </a:lnTo>
                  <a:close/>
                  <a:moveTo>
                    <a:pt x="1020" y="1561"/>
                  </a:moveTo>
                  <a:cubicBezTo>
                    <a:pt x="1022" y="1563"/>
                    <a:pt x="1023" y="1564"/>
                    <a:pt x="1025" y="1565"/>
                  </a:cubicBezTo>
                  <a:cubicBezTo>
                    <a:pt x="1025" y="1565"/>
                    <a:pt x="1023" y="1563"/>
                    <a:pt x="1020" y="1561"/>
                  </a:cubicBezTo>
                  <a:close/>
                  <a:moveTo>
                    <a:pt x="594" y="1565"/>
                  </a:moveTo>
                  <a:cubicBezTo>
                    <a:pt x="594" y="1565"/>
                    <a:pt x="594" y="1565"/>
                    <a:pt x="593" y="1565"/>
                  </a:cubicBezTo>
                  <a:cubicBezTo>
                    <a:pt x="593" y="1566"/>
                    <a:pt x="593" y="1567"/>
                    <a:pt x="593" y="1567"/>
                  </a:cubicBezTo>
                  <a:cubicBezTo>
                    <a:pt x="593" y="1567"/>
                    <a:pt x="594" y="1566"/>
                    <a:pt x="594" y="1565"/>
                  </a:cubicBezTo>
                  <a:close/>
                  <a:moveTo>
                    <a:pt x="2430" y="1576"/>
                  </a:moveTo>
                  <a:lnTo>
                    <a:pt x="2430" y="1576"/>
                  </a:lnTo>
                  <a:cubicBezTo>
                    <a:pt x="2430" y="1576"/>
                    <a:pt x="2429" y="1578"/>
                    <a:pt x="2426" y="1578"/>
                  </a:cubicBezTo>
                  <a:lnTo>
                    <a:pt x="2426" y="1578"/>
                  </a:lnTo>
                  <a:cubicBezTo>
                    <a:pt x="2425" y="1578"/>
                    <a:pt x="2424" y="1578"/>
                    <a:pt x="2422" y="1577"/>
                  </a:cubicBezTo>
                  <a:lnTo>
                    <a:pt x="2422" y="1577"/>
                  </a:lnTo>
                  <a:cubicBezTo>
                    <a:pt x="2422" y="1577"/>
                    <a:pt x="2421" y="1577"/>
                    <a:pt x="2420" y="1577"/>
                  </a:cubicBezTo>
                  <a:lnTo>
                    <a:pt x="2420" y="1577"/>
                  </a:lnTo>
                  <a:cubicBezTo>
                    <a:pt x="2420" y="1577"/>
                    <a:pt x="2420" y="1577"/>
                    <a:pt x="2419" y="1576"/>
                  </a:cubicBezTo>
                  <a:lnTo>
                    <a:pt x="2419" y="1576"/>
                  </a:lnTo>
                  <a:cubicBezTo>
                    <a:pt x="2420" y="1577"/>
                    <a:pt x="2421" y="1577"/>
                    <a:pt x="2422" y="1577"/>
                  </a:cubicBezTo>
                  <a:lnTo>
                    <a:pt x="2422" y="1577"/>
                  </a:lnTo>
                  <a:cubicBezTo>
                    <a:pt x="2425" y="1577"/>
                    <a:pt x="2428" y="1577"/>
                    <a:pt x="2430" y="1576"/>
                  </a:cubicBezTo>
                  <a:close/>
                  <a:moveTo>
                    <a:pt x="946" y="1621"/>
                  </a:moveTo>
                  <a:cubicBezTo>
                    <a:pt x="946" y="1625"/>
                    <a:pt x="946" y="1626"/>
                    <a:pt x="948" y="1626"/>
                  </a:cubicBezTo>
                  <a:lnTo>
                    <a:pt x="948" y="1626"/>
                  </a:lnTo>
                  <a:cubicBezTo>
                    <a:pt x="947" y="1625"/>
                    <a:pt x="947" y="1623"/>
                    <a:pt x="946" y="1621"/>
                  </a:cubicBezTo>
                  <a:close/>
                  <a:moveTo>
                    <a:pt x="2730" y="1626"/>
                  </a:moveTo>
                  <a:cubicBezTo>
                    <a:pt x="2729" y="1626"/>
                    <a:pt x="2728" y="1626"/>
                    <a:pt x="2727" y="1627"/>
                  </a:cubicBezTo>
                  <a:cubicBezTo>
                    <a:pt x="2730" y="1627"/>
                    <a:pt x="2730" y="1627"/>
                    <a:pt x="2730" y="1626"/>
                  </a:cubicBezTo>
                  <a:close/>
                  <a:moveTo>
                    <a:pt x="2621" y="1615"/>
                  </a:moveTo>
                  <a:cubicBezTo>
                    <a:pt x="2621" y="1627"/>
                    <a:pt x="2615" y="1632"/>
                    <a:pt x="2604" y="1632"/>
                  </a:cubicBezTo>
                  <a:cubicBezTo>
                    <a:pt x="2610" y="1627"/>
                    <a:pt x="2615" y="1621"/>
                    <a:pt x="2615" y="1615"/>
                  </a:cubicBezTo>
                  <a:close/>
                  <a:moveTo>
                    <a:pt x="3287" y="1638"/>
                  </a:moveTo>
                  <a:cubicBezTo>
                    <a:pt x="3293" y="1638"/>
                    <a:pt x="3298" y="1643"/>
                    <a:pt x="3298" y="1643"/>
                  </a:cubicBezTo>
                  <a:lnTo>
                    <a:pt x="3282" y="1643"/>
                  </a:lnTo>
                  <a:cubicBezTo>
                    <a:pt x="3282" y="1638"/>
                    <a:pt x="3282" y="1638"/>
                    <a:pt x="3287" y="1638"/>
                  </a:cubicBezTo>
                  <a:close/>
                  <a:moveTo>
                    <a:pt x="3252" y="1647"/>
                  </a:moveTo>
                  <a:lnTo>
                    <a:pt x="3252" y="1647"/>
                  </a:lnTo>
                  <a:cubicBezTo>
                    <a:pt x="3252" y="1647"/>
                    <a:pt x="3253" y="1648"/>
                    <a:pt x="3254" y="1649"/>
                  </a:cubicBezTo>
                  <a:cubicBezTo>
                    <a:pt x="3253" y="1648"/>
                    <a:pt x="3252" y="1648"/>
                    <a:pt x="3252" y="1647"/>
                  </a:cubicBezTo>
                  <a:close/>
                  <a:moveTo>
                    <a:pt x="2264" y="1649"/>
                  </a:moveTo>
                  <a:cubicBezTo>
                    <a:pt x="2263" y="1651"/>
                    <a:pt x="2263" y="1653"/>
                    <a:pt x="2262" y="1655"/>
                  </a:cubicBezTo>
                  <a:cubicBezTo>
                    <a:pt x="2264" y="1652"/>
                    <a:pt x="2264" y="1651"/>
                    <a:pt x="2264" y="1649"/>
                  </a:cubicBezTo>
                  <a:close/>
                  <a:moveTo>
                    <a:pt x="3136" y="1705"/>
                  </a:moveTo>
                  <a:lnTo>
                    <a:pt x="3136" y="1705"/>
                  </a:lnTo>
                  <a:cubicBezTo>
                    <a:pt x="3134" y="1705"/>
                    <a:pt x="3135" y="1705"/>
                    <a:pt x="3137" y="1706"/>
                  </a:cubicBezTo>
                  <a:lnTo>
                    <a:pt x="3137" y="1706"/>
                  </a:lnTo>
                  <a:cubicBezTo>
                    <a:pt x="3137" y="1706"/>
                    <a:pt x="3136" y="1705"/>
                    <a:pt x="3136" y="1705"/>
                  </a:cubicBezTo>
                  <a:close/>
                  <a:moveTo>
                    <a:pt x="2481" y="1711"/>
                  </a:moveTo>
                  <a:cubicBezTo>
                    <a:pt x="2481" y="1711"/>
                    <a:pt x="2481" y="1711"/>
                    <a:pt x="2481" y="1711"/>
                  </a:cubicBezTo>
                  <a:cubicBezTo>
                    <a:pt x="2481" y="1711"/>
                    <a:pt x="2481" y="1711"/>
                    <a:pt x="2481" y="1711"/>
                  </a:cubicBezTo>
                  <a:close/>
                  <a:moveTo>
                    <a:pt x="1208" y="1478"/>
                  </a:moveTo>
                  <a:cubicBezTo>
                    <a:pt x="1212" y="1478"/>
                    <a:pt x="1216" y="1479"/>
                    <a:pt x="1221" y="1481"/>
                  </a:cubicBezTo>
                  <a:cubicBezTo>
                    <a:pt x="1209" y="1487"/>
                    <a:pt x="1198" y="1487"/>
                    <a:pt x="1187" y="1492"/>
                  </a:cubicBezTo>
                  <a:cubicBezTo>
                    <a:pt x="1209" y="1503"/>
                    <a:pt x="1215" y="1498"/>
                    <a:pt x="1232" y="1503"/>
                  </a:cubicBezTo>
                  <a:lnTo>
                    <a:pt x="1226" y="1503"/>
                  </a:lnTo>
                  <a:lnTo>
                    <a:pt x="1265" y="1509"/>
                  </a:lnTo>
                  <a:lnTo>
                    <a:pt x="1254" y="1503"/>
                  </a:lnTo>
                  <a:cubicBezTo>
                    <a:pt x="1268" y="1487"/>
                    <a:pt x="1284" y="1485"/>
                    <a:pt x="1300" y="1485"/>
                  </a:cubicBezTo>
                  <a:cubicBezTo>
                    <a:pt x="1303" y="1485"/>
                    <a:pt x="1306" y="1485"/>
                    <a:pt x="1309" y="1485"/>
                  </a:cubicBezTo>
                  <a:cubicBezTo>
                    <a:pt x="1320" y="1485"/>
                    <a:pt x="1330" y="1485"/>
                    <a:pt x="1340" y="1480"/>
                  </a:cubicBezTo>
                  <a:lnTo>
                    <a:pt x="1340" y="1480"/>
                  </a:lnTo>
                  <a:cubicBezTo>
                    <a:pt x="1322" y="1491"/>
                    <a:pt x="1344" y="1488"/>
                    <a:pt x="1344" y="1498"/>
                  </a:cubicBezTo>
                  <a:cubicBezTo>
                    <a:pt x="1344" y="1503"/>
                    <a:pt x="1349" y="1503"/>
                    <a:pt x="1355" y="1503"/>
                  </a:cubicBezTo>
                  <a:cubicBezTo>
                    <a:pt x="1349" y="1515"/>
                    <a:pt x="1355" y="1531"/>
                    <a:pt x="1355" y="1543"/>
                  </a:cubicBezTo>
                  <a:lnTo>
                    <a:pt x="1349" y="1543"/>
                  </a:lnTo>
                  <a:cubicBezTo>
                    <a:pt x="1349" y="1554"/>
                    <a:pt x="1349" y="1565"/>
                    <a:pt x="1349" y="1571"/>
                  </a:cubicBezTo>
                  <a:cubicBezTo>
                    <a:pt x="1333" y="1582"/>
                    <a:pt x="1310" y="1599"/>
                    <a:pt x="1293" y="1615"/>
                  </a:cubicBezTo>
                  <a:cubicBezTo>
                    <a:pt x="1333" y="1621"/>
                    <a:pt x="1277" y="1632"/>
                    <a:pt x="1299" y="1649"/>
                  </a:cubicBezTo>
                  <a:cubicBezTo>
                    <a:pt x="1293" y="1660"/>
                    <a:pt x="1288" y="1666"/>
                    <a:pt x="1282" y="1666"/>
                  </a:cubicBezTo>
                  <a:lnTo>
                    <a:pt x="1237" y="1688"/>
                  </a:lnTo>
                  <a:cubicBezTo>
                    <a:pt x="1221" y="1688"/>
                    <a:pt x="1243" y="1671"/>
                    <a:pt x="1237" y="1671"/>
                  </a:cubicBezTo>
                  <a:lnTo>
                    <a:pt x="1237" y="1671"/>
                  </a:lnTo>
                  <a:cubicBezTo>
                    <a:pt x="1227" y="1680"/>
                    <a:pt x="1221" y="1682"/>
                    <a:pt x="1217" y="1682"/>
                  </a:cubicBezTo>
                  <a:cubicBezTo>
                    <a:pt x="1212" y="1682"/>
                    <a:pt x="1209" y="1679"/>
                    <a:pt x="1204" y="1679"/>
                  </a:cubicBezTo>
                  <a:cubicBezTo>
                    <a:pt x="1201" y="1679"/>
                    <a:pt x="1198" y="1680"/>
                    <a:pt x="1193" y="1683"/>
                  </a:cubicBezTo>
                  <a:cubicBezTo>
                    <a:pt x="1204" y="1688"/>
                    <a:pt x="1198" y="1699"/>
                    <a:pt x="1176" y="1711"/>
                  </a:cubicBezTo>
                  <a:lnTo>
                    <a:pt x="1209" y="1705"/>
                  </a:lnTo>
                  <a:lnTo>
                    <a:pt x="1209" y="1705"/>
                  </a:lnTo>
                  <a:cubicBezTo>
                    <a:pt x="1187" y="1739"/>
                    <a:pt x="1170" y="1727"/>
                    <a:pt x="1148" y="1744"/>
                  </a:cubicBezTo>
                  <a:cubicBezTo>
                    <a:pt x="1125" y="1716"/>
                    <a:pt x="1103" y="1688"/>
                    <a:pt x="1081" y="1666"/>
                  </a:cubicBezTo>
                  <a:cubicBezTo>
                    <a:pt x="1086" y="1666"/>
                    <a:pt x="1092" y="1666"/>
                    <a:pt x="1097" y="1671"/>
                  </a:cubicBezTo>
                  <a:cubicBezTo>
                    <a:pt x="1092" y="1651"/>
                    <a:pt x="1058" y="1620"/>
                    <a:pt x="1049" y="1620"/>
                  </a:cubicBezTo>
                  <a:cubicBezTo>
                    <a:pt x="1048" y="1620"/>
                    <a:pt x="1047" y="1621"/>
                    <a:pt x="1047" y="1621"/>
                  </a:cubicBezTo>
                  <a:cubicBezTo>
                    <a:pt x="1041" y="1610"/>
                    <a:pt x="1053" y="1615"/>
                    <a:pt x="1053" y="1604"/>
                  </a:cubicBezTo>
                  <a:cubicBezTo>
                    <a:pt x="1047" y="1587"/>
                    <a:pt x="1013" y="1576"/>
                    <a:pt x="1013" y="1559"/>
                  </a:cubicBezTo>
                  <a:lnTo>
                    <a:pt x="1013" y="1559"/>
                  </a:lnTo>
                  <a:cubicBezTo>
                    <a:pt x="1016" y="1559"/>
                    <a:pt x="1018" y="1560"/>
                    <a:pt x="1020" y="1561"/>
                  </a:cubicBezTo>
                  <a:lnTo>
                    <a:pt x="1020" y="1561"/>
                  </a:lnTo>
                  <a:cubicBezTo>
                    <a:pt x="1010" y="1553"/>
                    <a:pt x="998" y="1533"/>
                    <a:pt x="993" y="1533"/>
                  </a:cubicBezTo>
                  <a:cubicBezTo>
                    <a:pt x="992" y="1533"/>
                    <a:pt x="991" y="1534"/>
                    <a:pt x="991" y="1537"/>
                  </a:cubicBezTo>
                  <a:cubicBezTo>
                    <a:pt x="985" y="1526"/>
                    <a:pt x="974" y="1515"/>
                    <a:pt x="969" y="1509"/>
                  </a:cubicBezTo>
                  <a:cubicBezTo>
                    <a:pt x="974" y="1507"/>
                    <a:pt x="978" y="1507"/>
                    <a:pt x="983" y="1507"/>
                  </a:cubicBezTo>
                  <a:cubicBezTo>
                    <a:pt x="995" y="1507"/>
                    <a:pt x="1006" y="1511"/>
                    <a:pt x="1013" y="1515"/>
                  </a:cubicBezTo>
                  <a:cubicBezTo>
                    <a:pt x="1008" y="1515"/>
                    <a:pt x="997" y="1520"/>
                    <a:pt x="1002" y="1520"/>
                  </a:cubicBezTo>
                  <a:lnTo>
                    <a:pt x="1058" y="1509"/>
                  </a:lnTo>
                  <a:cubicBezTo>
                    <a:pt x="1053" y="1498"/>
                    <a:pt x="1053" y="1503"/>
                    <a:pt x="1036" y="1498"/>
                  </a:cubicBezTo>
                  <a:cubicBezTo>
                    <a:pt x="1047" y="1487"/>
                    <a:pt x="1058" y="1481"/>
                    <a:pt x="1075" y="1481"/>
                  </a:cubicBezTo>
                  <a:cubicBezTo>
                    <a:pt x="1047" y="1492"/>
                    <a:pt x="1075" y="1498"/>
                    <a:pt x="1086" y="1503"/>
                  </a:cubicBezTo>
                  <a:cubicBezTo>
                    <a:pt x="1086" y="1503"/>
                    <a:pt x="1086" y="1498"/>
                    <a:pt x="1086" y="1492"/>
                  </a:cubicBezTo>
                  <a:cubicBezTo>
                    <a:pt x="1093" y="1497"/>
                    <a:pt x="1096" y="1499"/>
                    <a:pt x="1099" y="1499"/>
                  </a:cubicBezTo>
                  <a:cubicBezTo>
                    <a:pt x="1107" y="1499"/>
                    <a:pt x="1102" y="1480"/>
                    <a:pt x="1124" y="1480"/>
                  </a:cubicBezTo>
                  <a:cubicBezTo>
                    <a:pt x="1126" y="1480"/>
                    <a:pt x="1128" y="1481"/>
                    <a:pt x="1131" y="1481"/>
                  </a:cubicBezTo>
                  <a:lnTo>
                    <a:pt x="1131" y="1487"/>
                  </a:lnTo>
                  <a:cubicBezTo>
                    <a:pt x="1140" y="1487"/>
                    <a:pt x="1153" y="1479"/>
                    <a:pt x="1163" y="1479"/>
                  </a:cubicBezTo>
                  <a:cubicBezTo>
                    <a:pt x="1166" y="1479"/>
                    <a:pt x="1168" y="1480"/>
                    <a:pt x="1170" y="1481"/>
                  </a:cubicBezTo>
                  <a:cubicBezTo>
                    <a:pt x="1181" y="1492"/>
                    <a:pt x="1159" y="1487"/>
                    <a:pt x="1159" y="1498"/>
                  </a:cubicBezTo>
                  <a:cubicBezTo>
                    <a:pt x="1177" y="1493"/>
                    <a:pt x="1191" y="1478"/>
                    <a:pt x="1208" y="1478"/>
                  </a:cubicBezTo>
                  <a:close/>
                  <a:moveTo>
                    <a:pt x="3310" y="1739"/>
                  </a:moveTo>
                  <a:lnTo>
                    <a:pt x="3310" y="1739"/>
                  </a:lnTo>
                  <a:cubicBezTo>
                    <a:pt x="3315" y="1739"/>
                    <a:pt x="3315" y="1744"/>
                    <a:pt x="3326" y="1744"/>
                  </a:cubicBezTo>
                  <a:cubicBezTo>
                    <a:pt x="3321" y="1744"/>
                    <a:pt x="3315" y="1744"/>
                    <a:pt x="3310" y="1739"/>
                  </a:cubicBezTo>
                  <a:close/>
                  <a:moveTo>
                    <a:pt x="3361" y="1748"/>
                  </a:moveTo>
                  <a:cubicBezTo>
                    <a:pt x="3362" y="1748"/>
                    <a:pt x="3364" y="1748"/>
                    <a:pt x="3366" y="1750"/>
                  </a:cubicBezTo>
                  <a:cubicBezTo>
                    <a:pt x="3360" y="1750"/>
                    <a:pt x="3371" y="1755"/>
                    <a:pt x="3382" y="1761"/>
                  </a:cubicBezTo>
                  <a:cubicBezTo>
                    <a:pt x="3377" y="1761"/>
                    <a:pt x="3366" y="1755"/>
                    <a:pt x="3354" y="1755"/>
                  </a:cubicBezTo>
                  <a:cubicBezTo>
                    <a:pt x="3354" y="1751"/>
                    <a:pt x="3357" y="1748"/>
                    <a:pt x="3361" y="1748"/>
                  </a:cubicBezTo>
                  <a:close/>
                  <a:moveTo>
                    <a:pt x="1349" y="1716"/>
                  </a:moveTo>
                  <a:cubicBezTo>
                    <a:pt x="1349" y="1739"/>
                    <a:pt x="1355" y="1761"/>
                    <a:pt x="1355" y="1778"/>
                  </a:cubicBezTo>
                  <a:cubicBezTo>
                    <a:pt x="1349" y="1767"/>
                    <a:pt x="1344" y="1744"/>
                    <a:pt x="1338" y="1722"/>
                  </a:cubicBezTo>
                  <a:cubicBezTo>
                    <a:pt x="1344" y="1722"/>
                    <a:pt x="1344" y="1722"/>
                    <a:pt x="1349" y="1716"/>
                  </a:cubicBezTo>
                  <a:close/>
                  <a:moveTo>
                    <a:pt x="2167" y="1783"/>
                  </a:moveTo>
                  <a:cubicBezTo>
                    <a:pt x="2169" y="1785"/>
                    <a:pt x="2170" y="1786"/>
                    <a:pt x="2172" y="1787"/>
                  </a:cubicBezTo>
                  <a:lnTo>
                    <a:pt x="2172" y="1787"/>
                  </a:lnTo>
                  <a:cubicBezTo>
                    <a:pt x="2170" y="1786"/>
                    <a:pt x="2169" y="1784"/>
                    <a:pt x="2167" y="1783"/>
                  </a:cubicBezTo>
                  <a:close/>
                  <a:moveTo>
                    <a:pt x="2489" y="1786"/>
                  </a:moveTo>
                  <a:cubicBezTo>
                    <a:pt x="2487" y="1786"/>
                    <a:pt x="2485" y="1787"/>
                    <a:pt x="2483" y="1787"/>
                  </a:cubicBezTo>
                  <a:lnTo>
                    <a:pt x="2483" y="1787"/>
                  </a:lnTo>
                  <a:cubicBezTo>
                    <a:pt x="2484" y="1787"/>
                    <a:pt x="2484" y="1787"/>
                    <a:pt x="2485" y="1787"/>
                  </a:cubicBezTo>
                  <a:cubicBezTo>
                    <a:pt x="2487" y="1787"/>
                    <a:pt x="2490" y="1788"/>
                    <a:pt x="2492" y="1789"/>
                  </a:cubicBezTo>
                  <a:cubicBezTo>
                    <a:pt x="2492" y="1787"/>
                    <a:pt x="2491" y="1786"/>
                    <a:pt x="2489" y="1786"/>
                  </a:cubicBezTo>
                  <a:close/>
                  <a:moveTo>
                    <a:pt x="2274" y="1554"/>
                  </a:moveTo>
                  <a:cubicBezTo>
                    <a:pt x="2246" y="1576"/>
                    <a:pt x="2330" y="1559"/>
                    <a:pt x="2318" y="1587"/>
                  </a:cubicBezTo>
                  <a:cubicBezTo>
                    <a:pt x="2328" y="1578"/>
                    <a:pt x="2343" y="1575"/>
                    <a:pt x="2360" y="1575"/>
                  </a:cubicBezTo>
                  <a:cubicBezTo>
                    <a:pt x="2376" y="1575"/>
                    <a:pt x="2394" y="1577"/>
                    <a:pt x="2411" y="1577"/>
                  </a:cubicBezTo>
                  <a:cubicBezTo>
                    <a:pt x="2414" y="1577"/>
                    <a:pt x="2417" y="1577"/>
                    <a:pt x="2420" y="1577"/>
                  </a:cubicBezTo>
                  <a:lnTo>
                    <a:pt x="2420" y="1577"/>
                  </a:lnTo>
                  <a:cubicBezTo>
                    <a:pt x="2422" y="1578"/>
                    <a:pt x="2423" y="1579"/>
                    <a:pt x="2425" y="1579"/>
                  </a:cubicBezTo>
                  <a:cubicBezTo>
                    <a:pt x="2425" y="1579"/>
                    <a:pt x="2426" y="1579"/>
                    <a:pt x="2426" y="1578"/>
                  </a:cubicBezTo>
                  <a:lnTo>
                    <a:pt x="2426" y="1578"/>
                  </a:lnTo>
                  <a:cubicBezTo>
                    <a:pt x="2443" y="1584"/>
                    <a:pt x="2448" y="1594"/>
                    <a:pt x="2458" y="1599"/>
                  </a:cubicBezTo>
                  <a:cubicBezTo>
                    <a:pt x="2464" y="1576"/>
                    <a:pt x="2498" y="1576"/>
                    <a:pt x="2514" y="1571"/>
                  </a:cubicBezTo>
                  <a:lnTo>
                    <a:pt x="2514" y="1571"/>
                  </a:lnTo>
                  <a:cubicBezTo>
                    <a:pt x="2537" y="1593"/>
                    <a:pt x="2498" y="1587"/>
                    <a:pt x="2503" y="1604"/>
                  </a:cubicBezTo>
                  <a:cubicBezTo>
                    <a:pt x="2503" y="1593"/>
                    <a:pt x="2548" y="1599"/>
                    <a:pt x="2537" y="1587"/>
                  </a:cubicBezTo>
                  <a:lnTo>
                    <a:pt x="2537" y="1587"/>
                  </a:lnTo>
                  <a:cubicBezTo>
                    <a:pt x="2559" y="1599"/>
                    <a:pt x="2554" y="1593"/>
                    <a:pt x="2565" y="1610"/>
                  </a:cubicBezTo>
                  <a:cubicBezTo>
                    <a:pt x="2567" y="1601"/>
                    <a:pt x="2570" y="1599"/>
                    <a:pt x="2574" y="1599"/>
                  </a:cubicBezTo>
                  <a:cubicBezTo>
                    <a:pt x="2577" y="1599"/>
                    <a:pt x="2580" y="1600"/>
                    <a:pt x="2583" y="1600"/>
                  </a:cubicBezTo>
                  <a:cubicBezTo>
                    <a:pt x="2588" y="1600"/>
                    <a:pt x="2593" y="1599"/>
                    <a:pt x="2598" y="1593"/>
                  </a:cubicBezTo>
                  <a:cubicBezTo>
                    <a:pt x="2610" y="1599"/>
                    <a:pt x="2610" y="1604"/>
                    <a:pt x="2610" y="1610"/>
                  </a:cubicBezTo>
                  <a:cubicBezTo>
                    <a:pt x="2598" y="1615"/>
                    <a:pt x="2593" y="1615"/>
                    <a:pt x="2587" y="1627"/>
                  </a:cubicBezTo>
                  <a:lnTo>
                    <a:pt x="2554" y="1649"/>
                  </a:lnTo>
                  <a:lnTo>
                    <a:pt x="2565" y="1643"/>
                  </a:lnTo>
                  <a:lnTo>
                    <a:pt x="2565" y="1643"/>
                  </a:lnTo>
                  <a:cubicBezTo>
                    <a:pt x="2570" y="1687"/>
                    <a:pt x="2534" y="1688"/>
                    <a:pt x="2521" y="1729"/>
                  </a:cubicBezTo>
                  <a:lnTo>
                    <a:pt x="2521" y="1729"/>
                  </a:lnTo>
                  <a:cubicBezTo>
                    <a:pt x="2525" y="1713"/>
                    <a:pt x="2524" y="1711"/>
                    <a:pt x="2521" y="1711"/>
                  </a:cubicBezTo>
                  <a:cubicBezTo>
                    <a:pt x="2519" y="1711"/>
                    <a:pt x="2518" y="1711"/>
                    <a:pt x="2516" y="1711"/>
                  </a:cubicBezTo>
                  <a:cubicBezTo>
                    <a:pt x="2513" y="1711"/>
                    <a:pt x="2510" y="1710"/>
                    <a:pt x="2509" y="1705"/>
                  </a:cubicBezTo>
                  <a:cubicBezTo>
                    <a:pt x="2501" y="1709"/>
                    <a:pt x="2491" y="1715"/>
                    <a:pt x="2485" y="1715"/>
                  </a:cubicBezTo>
                  <a:cubicBezTo>
                    <a:pt x="2482" y="1715"/>
                    <a:pt x="2481" y="1714"/>
                    <a:pt x="2481" y="1711"/>
                  </a:cubicBezTo>
                  <a:cubicBezTo>
                    <a:pt x="2481" y="1733"/>
                    <a:pt x="2458" y="1727"/>
                    <a:pt x="2453" y="1755"/>
                  </a:cubicBezTo>
                  <a:cubicBezTo>
                    <a:pt x="2449" y="1755"/>
                    <a:pt x="2441" y="1765"/>
                    <a:pt x="2435" y="1765"/>
                  </a:cubicBezTo>
                  <a:cubicBezTo>
                    <a:pt x="2434" y="1765"/>
                    <a:pt x="2432" y="1764"/>
                    <a:pt x="2430" y="1761"/>
                  </a:cubicBezTo>
                  <a:cubicBezTo>
                    <a:pt x="2426" y="1767"/>
                    <a:pt x="2427" y="1769"/>
                    <a:pt x="2429" y="1769"/>
                  </a:cubicBezTo>
                  <a:cubicBezTo>
                    <a:pt x="2431" y="1769"/>
                    <a:pt x="2437" y="1765"/>
                    <a:pt x="2440" y="1765"/>
                  </a:cubicBezTo>
                  <a:cubicBezTo>
                    <a:pt x="2441" y="1765"/>
                    <a:pt x="2442" y="1766"/>
                    <a:pt x="2442" y="1767"/>
                  </a:cubicBezTo>
                  <a:cubicBezTo>
                    <a:pt x="2430" y="1806"/>
                    <a:pt x="2369" y="1811"/>
                    <a:pt x="2346" y="1867"/>
                  </a:cubicBezTo>
                  <a:cubicBezTo>
                    <a:pt x="2346" y="1873"/>
                    <a:pt x="2341" y="1873"/>
                    <a:pt x="2341" y="1879"/>
                  </a:cubicBezTo>
                  <a:cubicBezTo>
                    <a:pt x="2307" y="1851"/>
                    <a:pt x="2318" y="1800"/>
                    <a:pt x="2268" y="1767"/>
                  </a:cubicBezTo>
                  <a:lnTo>
                    <a:pt x="2262" y="1778"/>
                  </a:lnTo>
                  <a:cubicBezTo>
                    <a:pt x="2257" y="1767"/>
                    <a:pt x="2240" y="1755"/>
                    <a:pt x="2229" y="1744"/>
                  </a:cubicBezTo>
                  <a:cubicBezTo>
                    <a:pt x="2229" y="1733"/>
                    <a:pt x="2229" y="1727"/>
                    <a:pt x="2229" y="1716"/>
                  </a:cubicBezTo>
                  <a:lnTo>
                    <a:pt x="2246" y="1733"/>
                  </a:lnTo>
                  <a:lnTo>
                    <a:pt x="2234" y="1699"/>
                  </a:lnTo>
                  <a:cubicBezTo>
                    <a:pt x="2237" y="1697"/>
                    <a:pt x="2240" y="1694"/>
                    <a:pt x="2243" y="1694"/>
                  </a:cubicBezTo>
                  <a:cubicBezTo>
                    <a:pt x="2246" y="1694"/>
                    <a:pt x="2248" y="1697"/>
                    <a:pt x="2251" y="1705"/>
                  </a:cubicBezTo>
                  <a:cubicBezTo>
                    <a:pt x="2262" y="1683"/>
                    <a:pt x="2246" y="1688"/>
                    <a:pt x="2257" y="1666"/>
                  </a:cubicBezTo>
                  <a:lnTo>
                    <a:pt x="2251" y="1649"/>
                  </a:lnTo>
                  <a:cubicBezTo>
                    <a:pt x="2254" y="1649"/>
                    <a:pt x="2258" y="1648"/>
                    <a:pt x="2261" y="1648"/>
                  </a:cubicBezTo>
                  <a:cubicBezTo>
                    <a:pt x="2263" y="1648"/>
                    <a:pt x="2264" y="1648"/>
                    <a:pt x="2264" y="1649"/>
                  </a:cubicBezTo>
                  <a:lnTo>
                    <a:pt x="2264" y="1649"/>
                  </a:lnTo>
                  <a:cubicBezTo>
                    <a:pt x="2271" y="1619"/>
                    <a:pt x="2253" y="1598"/>
                    <a:pt x="2267" y="1583"/>
                  </a:cubicBezTo>
                  <a:lnTo>
                    <a:pt x="2267" y="1583"/>
                  </a:lnTo>
                  <a:cubicBezTo>
                    <a:pt x="2267" y="1584"/>
                    <a:pt x="2268" y="1586"/>
                    <a:pt x="2268" y="1587"/>
                  </a:cubicBezTo>
                  <a:lnTo>
                    <a:pt x="2268" y="1582"/>
                  </a:lnTo>
                  <a:lnTo>
                    <a:pt x="2268" y="1582"/>
                  </a:lnTo>
                  <a:cubicBezTo>
                    <a:pt x="2268" y="1582"/>
                    <a:pt x="2267" y="1582"/>
                    <a:pt x="2267" y="1583"/>
                  </a:cubicBezTo>
                  <a:lnTo>
                    <a:pt x="2267" y="1583"/>
                  </a:lnTo>
                  <a:cubicBezTo>
                    <a:pt x="2264" y="1563"/>
                    <a:pt x="2261" y="1560"/>
                    <a:pt x="2256" y="1560"/>
                  </a:cubicBezTo>
                  <a:cubicBezTo>
                    <a:pt x="2255" y="1560"/>
                    <a:pt x="2253" y="1561"/>
                    <a:pt x="2251" y="1561"/>
                  </a:cubicBezTo>
                  <a:cubicBezTo>
                    <a:pt x="2249" y="1561"/>
                    <a:pt x="2248" y="1560"/>
                    <a:pt x="2246" y="1559"/>
                  </a:cubicBezTo>
                  <a:cubicBezTo>
                    <a:pt x="2257" y="1554"/>
                    <a:pt x="2268" y="1554"/>
                    <a:pt x="2274" y="1554"/>
                  </a:cubicBezTo>
                  <a:close/>
                  <a:moveTo>
                    <a:pt x="3828" y="1908"/>
                  </a:moveTo>
                  <a:cubicBezTo>
                    <a:pt x="3829" y="1910"/>
                    <a:pt x="3830" y="1911"/>
                    <a:pt x="3830" y="1912"/>
                  </a:cubicBezTo>
                  <a:cubicBezTo>
                    <a:pt x="3830" y="1911"/>
                    <a:pt x="3829" y="1909"/>
                    <a:pt x="3828" y="1908"/>
                  </a:cubicBezTo>
                  <a:close/>
                  <a:moveTo>
                    <a:pt x="1170" y="1895"/>
                  </a:moveTo>
                  <a:cubicBezTo>
                    <a:pt x="1176" y="1907"/>
                    <a:pt x="1176" y="1918"/>
                    <a:pt x="1170" y="1929"/>
                  </a:cubicBezTo>
                  <a:lnTo>
                    <a:pt x="1159" y="1912"/>
                  </a:lnTo>
                  <a:cubicBezTo>
                    <a:pt x="1165" y="1907"/>
                    <a:pt x="1170" y="1901"/>
                    <a:pt x="1170" y="1895"/>
                  </a:cubicBezTo>
                  <a:close/>
                  <a:moveTo>
                    <a:pt x="1333" y="1722"/>
                  </a:moveTo>
                  <a:cubicBezTo>
                    <a:pt x="1333" y="1744"/>
                    <a:pt x="1333" y="1761"/>
                    <a:pt x="1338" y="1772"/>
                  </a:cubicBezTo>
                  <a:cubicBezTo>
                    <a:pt x="1338" y="1761"/>
                    <a:pt x="1333" y="1755"/>
                    <a:pt x="1338" y="1750"/>
                  </a:cubicBezTo>
                  <a:cubicBezTo>
                    <a:pt x="1349" y="1767"/>
                    <a:pt x="1355" y="1800"/>
                    <a:pt x="1355" y="1834"/>
                  </a:cubicBezTo>
                  <a:cubicBezTo>
                    <a:pt x="1353" y="1833"/>
                    <a:pt x="1351" y="1833"/>
                    <a:pt x="1349" y="1833"/>
                  </a:cubicBezTo>
                  <a:cubicBezTo>
                    <a:pt x="1323" y="1833"/>
                    <a:pt x="1332" y="1903"/>
                    <a:pt x="1316" y="1935"/>
                  </a:cubicBezTo>
                  <a:cubicBezTo>
                    <a:pt x="1310" y="1929"/>
                    <a:pt x="1310" y="1923"/>
                    <a:pt x="1305" y="1918"/>
                  </a:cubicBezTo>
                  <a:cubicBezTo>
                    <a:pt x="1277" y="1879"/>
                    <a:pt x="1254" y="1923"/>
                    <a:pt x="1237" y="1867"/>
                  </a:cubicBezTo>
                  <a:lnTo>
                    <a:pt x="1237" y="1867"/>
                  </a:lnTo>
                  <a:lnTo>
                    <a:pt x="1260" y="1873"/>
                  </a:lnTo>
                  <a:cubicBezTo>
                    <a:pt x="1243" y="1856"/>
                    <a:pt x="1232" y="1845"/>
                    <a:pt x="1215" y="1828"/>
                  </a:cubicBezTo>
                  <a:lnTo>
                    <a:pt x="1221" y="1828"/>
                  </a:lnTo>
                  <a:cubicBezTo>
                    <a:pt x="1225" y="1823"/>
                    <a:pt x="1226" y="1821"/>
                    <a:pt x="1227" y="1821"/>
                  </a:cubicBezTo>
                  <a:lnTo>
                    <a:pt x="1227" y="1821"/>
                  </a:lnTo>
                  <a:cubicBezTo>
                    <a:pt x="1229" y="1821"/>
                    <a:pt x="1222" y="1836"/>
                    <a:pt x="1227" y="1836"/>
                  </a:cubicBezTo>
                  <a:cubicBezTo>
                    <a:pt x="1228" y="1836"/>
                    <a:pt x="1230" y="1835"/>
                    <a:pt x="1232" y="1834"/>
                  </a:cubicBezTo>
                  <a:cubicBezTo>
                    <a:pt x="1265" y="1778"/>
                    <a:pt x="1305" y="1767"/>
                    <a:pt x="1333" y="1722"/>
                  </a:cubicBezTo>
                  <a:close/>
                  <a:moveTo>
                    <a:pt x="2279" y="1918"/>
                  </a:moveTo>
                  <a:lnTo>
                    <a:pt x="2279" y="1918"/>
                  </a:lnTo>
                  <a:cubicBezTo>
                    <a:pt x="2274" y="1918"/>
                    <a:pt x="2268" y="1923"/>
                    <a:pt x="2262" y="1929"/>
                  </a:cubicBezTo>
                  <a:lnTo>
                    <a:pt x="2262" y="1935"/>
                  </a:lnTo>
                  <a:cubicBezTo>
                    <a:pt x="2262" y="1929"/>
                    <a:pt x="2274" y="1923"/>
                    <a:pt x="2279" y="1918"/>
                  </a:cubicBezTo>
                  <a:close/>
                  <a:moveTo>
                    <a:pt x="2305" y="1964"/>
                  </a:moveTo>
                  <a:lnTo>
                    <a:pt x="2302" y="1968"/>
                  </a:lnTo>
                  <a:cubicBezTo>
                    <a:pt x="2305" y="1968"/>
                    <a:pt x="2306" y="1966"/>
                    <a:pt x="2305" y="1964"/>
                  </a:cubicBezTo>
                  <a:close/>
                  <a:moveTo>
                    <a:pt x="313" y="1994"/>
                  </a:moveTo>
                  <a:cubicBezTo>
                    <a:pt x="311" y="1994"/>
                    <a:pt x="309" y="1995"/>
                    <a:pt x="308" y="1996"/>
                  </a:cubicBezTo>
                  <a:lnTo>
                    <a:pt x="319" y="2002"/>
                  </a:lnTo>
                  <a:lnTo>
                    <a:pt x="330" y="2002"/>
                  </a:lnTo>
                  <a:cubicBezTo>
                    <a:pt x="322" y="1998"/>
                    <a:pt x="317" y="1994"/>
                    <a:pt x="313" y="1994"/>
                  </a:cubicBezTo>
                  <a:close/>
                  <a:moveTo>
                    <a:pt x="89" y="1996"/>
                  </a:moveTo>
                  <a:lnTo>
                    <a:pt x="105" y="2007"/>
                  </a:lnTo>
                  <a:lnTo>
                    <a:pt x="105" y="2007"/>
                  </a:lnTo>
                  <a:cubicBezTo>
                    <a:pt x="101" y="2003"/>
                    <a:pt x="96" y="2000"/>
                    <a:pt x="89" y="1996"/>
                  </a:cubicBezTo>
                  <a:close/>
                  <a:moveTo>
                    <a:pt x="2358" y="2013"/>
                  </a:moveTo>
                  <a:cubicBezTo>
                    <a:pt x="2358" y="2016"/>
                    <a:pt x="2359" y="2017"/>
                    <a:pt x="2360" y="2018"/>
                  </a:cubicBezTo>
                  <a:lnTo>
                    <a:pt x="2360" y="2018"/>
                  </a:lnTo>
                  <a:cubicBezTo>
                    <a:pt x="2360" y="2016"/>
                    <a:pt x="2359" y="2015"/>
                    <a:pt x="2358" y="2013"/>
                  </a:cubicBezTo>
                  <a:close/>
                  <a:moveTo>
                    <a:pt x="812" y="1520"/>
                  </a:moveTo>
                  <a:lnTo>
                    <a:pt x="812" y="1520"/>
                  </a:lnTo>
                  <a:cubicBezTo>
                    <a:pt x="823" y="1526"/>
                    <a:pt x="840" y="1526"/>
                    <a:pt x="857" y="1526"/>
                  </a:cubicBezTo>
                  <a:cubicBezTo>
                    <a:pt x="857" y="1531"/>
                    <a:pt x="857" y="1531"/>
                    <a:pt x="862" y="1531"/>
                  </a:cubicBezTo>
                  <a:lnTo>
                    <a:pt x="862" y="1526"/>
                  </a:lnTo>
                  <a:lnTo>
                    <a:pt x="885" y="1526"/>
                  </a:lnTo>
                  <a:cubicBezTo>
                    <a:pt x="885" y="1531"/>
                    <a:pt x="890" y="1543"/>
                    <a:pt x="890" y="1554"/>
                  </a:cubicBezTo>
                  <a:cubicBezTo>
                    <a:pt x="913" y="1576"/>
                    <a:pt x="935" y="1604"/>
                    <a:pt x="952" y="1627"/>
                  </a:cubicBezTo>
                  <a:cubicBezTo>
                    <a:pt x="950" y="1627"/>
                    <a:pt x="949" y="1627"/>
                    <a:pt x="948" y="1626"/>
                  </a:cubicBezTo>
                  <a:lnTo>
                    <a:pt x="948" y="1626"/>
                  </a:lnTo>
                  <a:cubicBezTo>
                    <a:pt x="960" y="1657"/>
                    <a:pt x="981" y="1629"/>
                    <a:pt x="997" y="1666"/>
                  </a:cubicBezTo>
                  <a:cubicBezTo>
                    <a:pt x="997" y="1674"/>
                    <a:pt x="995" y="1676"/>
                    <a:pt x="993" y="1676"/>
                  </a:cubicBezTo>
                  <a:cubicBezTo>
                    <a:pt x="988" y="1676"/>
                    <a:pt x="979" y="1664"/>
                    <a:pt x="979" y="1664"/>
                  </a:cubicBezTo>
                  <a:lnTo>
                    <a:pt x="979" y="1664"/>
                  </a:lnTo>
                  <a:cubicBezTo>
                    <a:pt x="979" y="1664"/>
                    <a:pt x="979" y="1664"/>
                    <a:pt x="980" y="1666"/>
                  </a:cubicBezTo>
                  <a:cubicBezTo>
                    <a:pt x="957" y="1688"/>
                    <a:pt x="1013" y="1705"/>
                    <a:pt x="1019" y="1739"/>
                  </a:cubicBezTo>
                  <a:lnTo>
                    <a:pt x="1013" y="1733"/>
                  </a:lnTo>
                  <a:lnTo>
                    <a:pt x="1013" y="1733"/>
                  </a:lnTo>
                  <a:cubicBezTo>
                    <a:pt x="1019" y="1761"/>
                    <a:pt x="1053" y="1772"/>
                    <a:pt x="1075" y="1800"/>
                  </a:cubicBezTo>
                  <a:cubicBezTo>
                    <a:pt x="1075" y="1800"/>
                    <a:pt x="1069" y="1800"/>
                    <a:pt x="1069" y="1806"/>
                  </a:cubicBezTo>
                  <a:cubicBezTo>
                    <a:pt x="1075" y="1806"/>
                    <a:pt x="1081" y="1811"/>
                    <a:pt x="1086" y="1811"/>
                  </a:cubicBezTo>
                  <a:cubicBezTo>
                    <a:pt x="1075" y="1823"/>
                    <a:pt x="1069" y="1834"/>
                    <a:pt x="1069" y="1845"/>
                  </a:cubicBezTo>
                  <a:cubicBezTo>
                    <a:pt x="1068" y="1847"/>
                    <a:pt x="1066" y="1847"/>
                    <a:pt x="1064" y="1847"/>
                  </a:cubicBezTo>
                  <a:cubicBezTo>
                    <a:pt x="1059" y="1847"/>
                    <a:pt x="1054" y="1843"/>
                    <a:pt x="1058" y="1839"/>
                  </a:cubicBezTo>
                  <a:lnTo>
                    <a:pt x="1058" y="1839"/>
                  </a:lnTo>
                  <a:cubicBezTo>
                    <a:pt x="1013" y="1879"/>
                    <a:pt x="980" y="1957"/>
                    <a:pt x="935" y="1979"/>
                  </a:cubicBezTo>
                  <a:lnTo>
                    <a:pt x="935" y="1974"/>
                  </a:lnTo>
                  <a:cubicBezTo>
                    <a:pt x="929" y="1985"/>
                    <a:pt x="929" y="1996"/>
                    <a:pt x="918" y="2002"/>
                  </a:cubicBezTo>
                  <a:cubicBezTo>
                    <a:pt x="913" y="2002"/>
                    <a:pt x="913" y="1996"/>
                    <a:pt x="913" y="1996"/>
                  </a:cubicBezTo>
                  <a:cubicBezTo>
                    <a:pt x="907" y="2002"/>
                    <a:pt x="896" y="2030"/>
                    <a:pt x="885" y="2035"/>
                  </a:cubicBezTo>
                  <a:lnTo>
                    <a:pt x="890" y="2024"/>
                  </a:lnTo>
                  <a:lnTo>
                    <a:pt x="890" y="2024"/>
                  </a:lnTo>
                  <a:cubicBezTo>
                    <a:pt x="840" y="2063"/>
                    <a:pt x="840" y="2103"/>
                    <a:pt x="812" y="2147"/>
                  </a:cubicBezTo>
                  <a:cubicBezTo>
                    <a:pt x="778" y="2136"/>
                    <a:pt x="750" y="2147"/>
                    <a:pt x="739" y="2119"/>
                  </a:cubicBezTo>
                  <a:cubicBezTo>
                    <a:pt x="666" y="2114"/>
                    <a:pt x="599" y="2108"/>
                    <a:pt x="537" y="2091"/>
                  </a:cubicBezTo>
                  <a:cubicBezTo>
                    <a:pt x="540" y="2088"/>
                    <a:pt x="544" y="2087"/>
                    <a:pt x="550" y="2087"/>
                  </a:cubicBezTo>
                  <a:cubicBezTo>
                    <a:pt x="563" y="2087"/>
                    <a:pt x="583" y="2094"/>
                    <a:pt x="597" y="2094"/>
                  </a:cubicBezTo>
                  <a:cubicBezTo>
                    <a:pt x="604" y="2094"/>
                    <a:pt x="609" y="2092"/>
                    <a:pt x="610" y="2086"/>
                  </a:cubicBezTo>
                  <a:cubicBezTo>
                    <a:pt x="554" y="2080"/>
                    <a:pt x="515" y="2086"/>
                    <a:pt x="459" y="2063"/>
                  </a:cubicBezTo>
                  <a:cubicBezTo>
                    <a:pt x="448" y="2052"/>
                    <a:pt x="470" y="2058"/>
                    <a:pt x="476" y="2052"/>
                  </a:cubicBezTo>
                  <a:cubicBezTo>
                    <a:pt x="420" y="2041"/>
                    <a:pt x="369" y="2013"/>
                    <a:pt x="319" y="2002"/>
                  </a:cubicBezTo>
                  <a:lnTo>
                    <a:pt x="319" y="2002"/>
                  </a:lnTo>
                  <a:cubicBezTo>
                    <a:pt x="322" y="2010"/>
                    <a:pt x="309" y="2012"/>
                    <a:pt x="295" y="2012"/>
                  </a:cubicBezTo>
                  <a:cubicBezTo>
                    <a:pt x="288" y="2012"/>
                    <a:pt x="281" y="2011"/>
                    <a:pt x="275" y="2011"/>
                  </a:cubicBezTo>
                  <a:cubicBezTo>
                    <a:pt x="270" y="2011"/>
                    <a:pt x="266" y="2012"/>
                    <a:pt x="264" y="2012"/>
                  </a:cubicBezTo>
                  <a:lnTo>
                    <a:pt x="264" y="2012"/>
                  </a:lnTo>
                  <a:cubicBezTo>
                    <a:pt x="289" y="1996"/>
                    <a:pt x="219" y="1985"/>
                    <a:pt x="263" y="1968"/>
                  </a:cubicBezTo>
                  <a:cubicBezTo>
                    <a:pt x="260" y="1965"/>
                    <a:pt x="256" y="1964"/>
                    <a:pt x="252" y="1964"/>
                  </a:cubicBezTo>
                  <a:cubicBezTo>
                    <a:pt x="249" y="1964"/>
                    <a:pt x="246" y="1965"/>
                    <a:pt x="246" y="1968"/>
                  </a:cubicBezTo>
                  <a:cubicBezTo>
                    <a:pt x="235" y="1963"/>
                    <a:pt x="235" y="1957"/>
                    <a:pt x="246" y="1957"/>
                  </a:cubicBezTo>
                  <a:cubicBezTo>
                    <a:pt x="235" y="1953"/>
                    <a:pt x="228" y="1953"/>
                    <a:pt x="223" y="1953"/>
                  </a:cubicBezTo>
                  <a:cubicBezTo>
                    <a:pt x="220" y="1953"/>
                    <a:pt x="218" y="1953"/>
                    <a:pt x="216" y="1953"/>
                  </a:cubicBezTo>
                  <a:cubicBezTo>
                    <a:pt x="210" y="1953"/>
                    <a:pt x="204" y="1951"/>
                    <a:pt x="190" y="1940"/>
                  </a:cubicBezTo>
                  <a:lnTo>
                    <a:pt x="207" y="1940"/>
                  </a:lnTo>
                  <a:cubicBezTo>
                    <a:pt x="190" y="1935"/>
                    <a:pt x="168" y="1935"/>
                    <a:pt x="151" y="1912"/>
                  </a:cubicBezTo>
                  <a:cubicBezTo>
                    <a:pt x="151" y="1912"/>
                    <a:pt x="151" y="1910"/>
                    <a:pt x="154" y="1910"/>
                  </a:cubicBezTo>
                  <a:cubicBezTo>
                    <a:pt x="156" y="1910"/>
                    <a:pt x="158" y="1910"/>
                    <a:pt x="162" y="1912"/>
                  </a:cubicBezTo>
                  <a:cubicBezTo>
                    <a:pt x="140" y="1901"/>
                    <a:pt x="123" y="1890"/>
                    <a:pt x="106" y="1879"/>
                  </a:cubicBezTo>
                  <a:cubicBezTo>
                    <a:pt x="89" y="1867"/>
                    <a:pt x="78" y="1851"/>
                    <a:pt x="78" y="1828"/>
                  </a:cubicBezTo>
                  <a:lnTo>
                    <a:pt x="78" y="1828"/>
                  </a:lnTo>
                  <a:cubicBezTo>
                    <a:pt x="81" y="1829"/>
                    <a:pt x="84" y="1829"/>
                    <a:pt x="85" y="1829"/>
                  </a:cubicBezTo>
                  <a:cubicBezTo>
                    <a:pt x="95" y="1829"/>
                    <a:pt x="80" y="1816"/>
                    <a:pt x="95" y="1811"/>
                  </a:cubicBezTo>
                  <a:cubicBezTo>
                    <a:pt x="95" y="1806"/>
                    <a:pt x="95" y="1800"/>
                    <a:pt x="95" y="1795"/>
                  </a:cubicBezTo>
                  <a:lnTo>
                    <a:pt x="84" y="1800"/>
                  </a:lnTo>
                  <a:cubicBezTo>
                    <a:pt x="84" y="1783"/>
                    <a:pt x="84" y="1767"/>
                    <a:pt x="101" y="1750"/>
                  </a:cubicBezTo>
                  <a:lnTo>
                    <a:pt x="101" y="1750"/>
                  </a:lnTo>
                  <a:cubicBezTo>
                    <a:pt x="95" y="1755"/>
                    <a:pt x="95" y="1761"/>
                    <a:pt x="95" y="1767"/>
                  </a:cubicBezTo>
                  <a:cubicBezTo>
                    <a:pt x="101" y="1755"/>
                    <a:pt x="112" y="1750"/>
                    <a:pt x="117" y="1739"/>
                  </a:cubicBezTo>
                  <a:lnTo>
                    <a:pt x="117" y="1739"/>
                  </a:lnTo>
                  <a:cubicBezTo>
                    <a:pt x="112" y="1739"/>
                    <a:pt x="106" y="1744"/>
                    <a:pt x="95" y="1750"/>
                  </a:cubicBezTo>
                  <a:cubicBezTo>
                    <a:pt x="106" y="1727"/>
                    <a:pt x="78" y="1739"/>
                    <a:pt x="106" y="1716"/>
                  </a:cubicBezTo>
                  <a:lnTo>
                    <a:pt x="106" y="1716"/>
                  </a:lnTo>
                  <a:cubicBezTo>
                    <a:pt x="106" y="1717"/>
                    <a:pt x="105" y="1717"/>
                    <a:pt x="105" y="1717"/>
                  </a:cubicBezTo>
                  <a:cubicBezTo>
                    <a:pt x="105" y="1717"/>
                    <a:pt x="125" y="1699"/>
                    <a:pt x="140" y="1699"/>
                  </a:cubicBezTo>
                  <a:cubicBezTo>
                    <a:pt x="145" y="1688"/>
                    <a:pt x="157" y="1677"/>
                    <a:pt x="173" y="1671"/>
                  </a:cubicBezTo>
                  <a:cubicBezTo>
                    <a:pt x="179" y="1677"/>
                    <a:pt x="179" y="1694"/>
                    <a:pt x="185" y="1694"/>
                  </a:cubicBezTo>
                  <a:cubicBezTo>
                    <a:pt x="185" y="1677"/>
                    <a:pt x="235" y="1666"/>
                    <a:pt x="241" y="1643"/>
                  </a:cubicBezTo>
                  <a:cubicBezTo>
                    <a:pt x="241" y="1649"/>
                    <a:pt x="241" y="1660"/>
                    <a:pt x="246" y="1660"/>
                  </a:cubicBezTo>
                  <a:lnTo>
                    <a:pt x="246" y="1643"/>
                  </a:lnTo>
                  <a:cubicBezTo>
                    <a:pt x="263" y="1643"/>
                    <a:pt x="263" y="1643"/>
                    <a:pt x="263" y="1655"/>
                  </a:cubicBezTo>
                  <a:cubicBezTo>
                    <a:pt x="297" y="1643"/>
                    <a:pt x="246" y="1638"/>
                    <a:pt x="291" y="1627"/>
                  </a:cubicBezTo>
                  <a:lnTo>
                    <a:pt x="291" y="1627"/>
                  </a:lnTo>
                  <a:cubicBezTo>
                    <a:pt x="285" y="1632"/>
                    <a:pt x="285" y="1632"/>
                    <a:pt x="280" y="1638"/>
                  </a:cubicBezTo>
                  <a:cubicBezTo>
                    <a:pt x="325" y="1627"/>
                    <a:pt x="358" y="1604"/>
                    <a:pt x="397" y="1599"/>
                  </a:cubicBezTo>
                  <a:lnTo>
                    <a:pt x="397" y="1599"/>
                  </a:lnTo>
                  <a:cubicBezTo>
                    <a:pt x="409" y="1615"/>
                    <a:pt x="364" y="1610"/>
                    <a:pt x="381" y="1621"/>
                  </a:cubicBezTo>
                  <a:cubicBezTo>
                    <a:pt x="431" y="1604"/>
                    <a:pt x="487" y="1576"/>
                    <a:pt x="543" y="1565"/>
                  </a:cubicBezTo>
                  <a:lnTo>
                    <a:pt x="532" y="1565"/>
                  </a:lnTo>
                  <a:cubicBezTo>
                    <a:pt x="532" y="1558"/>
                    <a:pt x="536" y="1556"/>
                    <a:pt x="543" y="1556"/>
                  </a:cubicBezTo>
                  <a:cubicBezTo>
                    <a:pt x="552" y="1556"/>
                    <a:pt x="566" y="1560"/>
                    <a:pt x="578" y="1560"/>
                  </a:cubicBezTo>
                  <a:cubicBezTo>
                    <a:pt x="586" y="1560"/>
                    <a:pt x="593" y="1558"/>
                    <a:pt x="599" y="1554"/>
                  </a:cubicBezTo>
                  <a:lnTo>
                    <a:pt x="599" y="1554"/>
                  </a:lnTo>
                  <a:cubicBezTo>
                    <a:pt x="596" y="1557"/>
                    <a:pt x="594" y="1562"/>
                    <a:pt x="594" y="1565"/>
                  </a:cubicBezTo>
                  <a:lnTo>
                    <a:pt x="594" y="1565"/>
                  </a:lnTo>
                  <a:cubicBezTo>
                    <a:pt x="633" y="1565"/>
                    <a:pt x="666" y="1548"/>
                    <a:pt x="722" y="1531"/>
                  </a:cubicBezTo>
                  <a:lnTo>
                    <a:pt x="722" y="1531"/>
                  </a:lnTo>
                  <a:lnTo>
                    <a:pt x="717" y="1543"/>
                  </a:lnTo>
                  <a:cubicBezTo>
                    <a:pt x="739" y="1543"/>
                    <a:pt x="773" y="1537"/>
                    <a:pt x="801" y="1537"/>
                  </a:cubicBezTo>
                  <a:cubicBezTo>
                    <a:pt x="806" y="1531"/>
                    <a:pt x="817" y="1531"/>
                    <a:pt x="812" y="1520"/>
                  </a:cubicBezTo>
                  <a:close/>
                  <a:moveTo>
                    <a:pt x="2010" y="2147"/>
                  </a:moveTo>
                  <a:cubicBezTo>
                    <a:pt x="1998" y="2147"/>
                    <a:pt x="1992" y="2154"/>
                    <a:pt x="1989" y="2163"/>
                  </a:cubicBezTo>
                  <a:lnTo>
                    <a:pt x="1989" y="2163"/>
                  </a:lnTo>
                  <a:lnTo>
                    <a:pt x="2010" y="2147"/>
                  </a:lnTo>
                  <a:close/>
                  <a:moveTo>
                    <a:pt x="1989" y="2163"/>
                  </a:moveTo>
                  <a:lnTo>
                    <a:pt x="1988" y="2164"/>
                  </a:lnTo>
                  <a:lnTo>
                    <a:pt x="1989" y="2164"/>
                  </a:lnTo>
                  <a:cubicBezTo>
                    <a:pt x="1989" y="2164"/>
                    <a:pt x="1989" y="2164"/>
                    <a:pt x="1989" y="2163"/>
                  </a:cubicBezTo>
                  <a:close/>
                  <a:moveTo>
                    <a:pt x="1165" y="2204"/>
                  </a:moveTo>
                  <a:lnTo>
                    <a:pt x="1165" y="2204"/>
                  </a:lnTo>
                  <a:cubicBezTo>
                    <a:pt x="1163" y="2204"/>
                    <a:pt x="1162" y="2204"/>
                    <a:pt x="1160" y="2205"/>
                  </a:cubicBezTo>
                  <a:lnTo>
                    <a:pt x="1160" y="2205"/>
                  </a:lnTo>
                  <a:cubicBezTo>
                    <a:pt x="1162" y="2204"/>
                    <a:pt x="1163" y="2204"/>
                    <a:pt x="1165" y="2204"/>
                  </a:cubicBezTo>
                  <a:close/>
                  <a:moveTo>
                    <a:pt x="2598" y="2198"/>
                  </a:moveTo>
                  <a:cubicBezTo>
                    <a:pt x="2599" y="2199"/>
                    <a:pt x="2599" y="2199"/>
                    <a:pt x="2599" y="2200"/>
                  </a:cubicBezTo>
                  <a:lnTo>
                    <a:pt x="2599" y="2200"/>
                  </a:lnTo>
                  <a:cubicBezTo>
                    <a:pt x="2601" y="2203"/>
                    <a:pt x="2602" y="2206"/>
                    <a:pt x="2604" y="2209"/>
                  </a:cubicBezTo>
                  <a:cubicBezTo>
                    <a:pt x="2604" y="2209"/>
                    <a:pt x="2604" y="2204"/>
                    <a:pt x="2598" y="2198"/>
                  </a:cubicBezTo>
                  <a:close/>
                  <a:moveTo>
                    <a:pt x="1153" y="1912"/>
                  </a:moveTo>
                  <a:cubicBezTo>
                    <a:pt x="1159" y="1929"/>
                    <a:pt x="1176" y="1935"/>
                    <a:pt x="1181" y="1946"/>
                  </a:cubicBezTo>
                  <a:lnTo>
                    <a:pt x="1176" y="1951"/>
                  </a:lnTo>
                  <a:cubicBezTo>
                    <a:pt x="1209" y="1985"/>
                    <a:pt x="1221" y="1974"/>
                    <a:pt x="1254" y="2013"/>
                  </a:cubicBezTo>
                  <a:lnTo>
                    <a:pt x="1254" y="2002"/>
                  </a:lnTo>
                  <a:cubicBezTo>
                    <a:pt x="1282" y="2013"/>
                    <a:pt x="1260" y="2030"/>
                    <a:pt x="1288" y="2041"/>
                  </a:cubicBezTo>
                  <a:lnTo>
                    <a:pt x="1277" y="2058"/>
                  </a:lnTo>
                  <a:cubicBezTo>
                    <a:pt x="1282" y="2063"/>
                    <a:pt x="1293" y="2069"/>
                    <a:pt x="1299" y="2075"/>
                  </a:cubicBezTo>
                  <a:cubicBezTo>
                    <a:pt x="1299" y="2075"/>
                    <a:pt x="1299" y="2080"/>
                    <a:pt x="1299" y="2086"/>
                  </a:cubicBezTo>
                  <a:cubicBezTo>
                    <a:pt x="1293" y="2080"/>
                    <a:pt x="1288" y="2075"/>
                    <a:pt x="1282" y="2075"/>
                  </a:cubicBezTo>
                  <a:lnTo>
                    <a:pt x="1282" y="2075"/>
                  </a:lnTo>
                  <a:cubicBezTo>
                    <a:pt x="1288" y="2080"/>
                    <a:pt x="1293" y="2086"/>
                    <a:pt x="1299" y="2091"/>
                  </a:cubicBezTo>
                  <a:cubicBezTo>
                    <a:pt x="1299" y="2108"/>
                    <a:pt x="1299" y="2119"/>
                    <a:pt x="1299" y="2136"/>
                  </a:cubicBezTo>
                  <a:cubicBezTo>
                    <a:pt x="1305" y="2132"/>
                    <a:pt x="1308" y="2130"/>
                    <a:pt x="1310" y="2130"/>
                  </a:cubicBezTo>
                  <a:lnTo>
                    <a:pt x="1310" y="2130"/>
                  </a:lnTo>
                  <a:cubicBezTo>
                    <a:pt x="1317" y="2130"/>
                    <a:pt x="1307" y="2154"/>
                    <a:pt x="1323" y="2154"/>
                  </a:cubicBezTo>
                  <a:cubicBezTo>
                    <a:pt x="1324" y="2154"/>
                    <a:pt x="1325" y="2153"/>
                    <a:pt x="1327" y="2153"/>
                  </a:cubicBezTo>
                  <a:lnTo>
                    <a:pt x="1327" y="2153"/>
                  </a:lnTo>
                  <a:cubicBezTo>
                    <a:pt x="1327" y="2170"/>
                    <a:pt x="1327" y="2175"/>
                    <a:pt x="1321" y="2175"/>
                  </a:cubicBezTo>
                  <a:lnTo>
                    <a:pt x="1305" y="2226"/>
                  </a:lnTo>
                  <a:cubicBezTo>
                    <a:pt x="1304" y="2228"/>
                    <a:pt x="1303" y="2229"/>
                    <a:pt x="1302" y="2229"/>
                  </a:cubicBezTo>
                  <a:cubicBezTo>
                    <a:pt x="1299" y="2229"/>
                    <a:pt x="1298" y="2214"/>
                    <a:pt x="1295" y="2214"/>
                  </a:cubicBezTo>
                  <a:cubicBezTo>
                    <a:pt x="1294" y="2214"/>
                    <a:pt x="1294" y="2214"/>
                    <a:pt x="1293" y="2215"/>
                  </a:cubicBezTo>
                  <a:cubicBezTo>
                    <a:pt x="1293" y="2232"/>
                    <a:pt x="1288" y="2237"/>
                    <a:pt x="1282" y="2237"/>
                  </a:cubicBezTo>
                  <a:lnTo>
                    <a:pt x="1271" y="2237"/>
                  </a:lnTo>
                  <a:cubicBezTo>
                    <a:pt x="1277" y="2232"/>
                    <a:pt x="1282" y="2232"/>
                    <a:pt x="1288" y="2232"/>
                  </a:cubicBezTo>
                  <a:cubicBezTo>
                    <a:pt x="1279" y="2226"/>
                    <a:pt x="1263" y="2223"/>
                    <a:pt x="1248" y="2223"/>
                  </a:cubicBezTo>
                  <a:cubicBezTo>
                    <a:pt x="1233" y="2223"/>
                    <a:pt x="1221" y="2226"/>
                    <a:pt x="1221" y="2232"/>
                  </a:cubicBezTo>
                  <a:cubicBezTo>
                    <a:pt x="1204" y="2226"/>
                    <a:pt x="1215" y="2220"/>
                    <a:pt x="1209" y="2215"/>
                  </a:cubicBezTo>
                  <a:cubicBezTo>
                    <a:pt x="1205" y="2212"/>
                    <a:pt x="1199" y="2211"/>
                    <a:pt x="1193" y="2211"/>
                  </a:cubicBezTo>
                  <a:cubicBezTo>
                    <a:pt x="1182" y="2211"/>
                    <a:pt x="1171" y="2213"/>
                    <a:pt x="1164" y="2213"/>
                  </a:cubicBezTo>
                  <a:cubicBezTo>
                    <a:pt x="1159" y="2213"/>
                    <a:pt x="1155" y="2212"/>
                    <a:pt x="1153" y="2209"/>
                  </a:cubicBezTo>
                  <a:cubicBezTo>
                    <a:pt x="1153" y="2209"/>
                    <a:pt x="1156" y="2206"/>
                    <a:pt x="1160" y="2205"/>
                  </a:cubicBezTo>
                  <a:lnTo>
                    <a:pt x="1160" y="2205"/>
                  </a:lnTo>
                  <a:cubicBezTo>
                    <a:pt x="1157" y="2205"/>
                    <a:pt x="1154" y="2205"/>
                    <a:pt x="1151" y="2205"/>
                  </a:cubicBezTo>
                  <a:cubicBezTo>
                    <a:pt x="1141" y="2205"/>
                    <a:pt x="1130" y="2204"/>
                    <a:pt x="1123" y="2204"/>
                  </a:cubicBezTo>
                  <a:cubicBezTo>
                    <a:pt x="1116" y="2204"/>
                    <a:pt x="1112" y="2205"/>
                    <a:pt x="1114" y="2209"/>
                  </a:cubicBezTo>
                  <a:cubicBezTo>
                    <a:pt x="1086" y="2198"/>
                    <a:pt x="1053" y="2204"/>
                    <a:pt x="1030" y="2192"/>
                  </a:cubicBezTo>
                  <a:cubicBezTo>
                    <a:pt x="1026" y="2194"/>
                    <a:pt x="1022" y="2195"/>
                    <a:pt x="1018" y="2195"/>
                  </a:cubicBezTo>
                  <a:cubicBezTo>
                    <a:pt x="1003" y="2195"/>
                    <a:pt x="987" y="2187"/>
                    <a:pt x="977" y="2187"/>
                  </a:cubicBezTo>
                  <a:cubicBezTo>
                    <a:pt x="973" y="2187"/>
                    <a:pt x="970" y="2188"/>
                    <a:pt x="969" y="2192"/>
                  </a:cubicBezTo>
                  <a:cubicBezTo>
                    <a:pt x="974" y="2175"/>
                    <a:pt x="935" y="2170"/>
                    <a:pt x="907" y="2170"/>
                  </a:cubicBezTo>
                  <a:cubicBezTo>
                    <a:pt x="913" y="2170"/>
                    <a:pt x="913" y="2164"/>
                    <a:pt x="913" y="2164"/>
                  </a:cubicBezTo>
                  <a:cubicBezTo>
                    <a:pt x="929" y="2136"/>
                    <a:pt x="913" y="2147"/>
                    <a:pt x="913" y="2136"/>
                  </a:cubicBezTo>
                  <a:lnTo>
                    <a:pt x="913" y="2136"/>
                  </a:lnTo>
                  <a:cubicBezTo>
                    <a:pt x="913" y="2137"/>
                    <a:pt x="914" y="2137"/>
                    <a:pt x="916" y="2137"/>
                  </a:cubicBezTo>
                  <a:cubicBezTo>
                    <a:pt x="925" y="2137"/>
                    <a:pt x="939" y="2123"/>
                    <a:pt x="945" y="2123"/>
                  </a:cubicBezTo>
                  <a:cubicBezTo>
                    <a:pt x="947" y="2123"/>
                    <a:pt x="948" y="2125"/>
                    <a:pt x="946" y="2131"/>
                  </a:cubicBezTo>
                  <a:cubicBezTo>
                    <a:pt x="974" y="2091"/>
                    <a:pt x="985" y="2080"/>
                    <a:pt x="1019" y="2030"/>
                  </a:cubicBezTo>
                  <a:lnTo>
                    <a:pt x="1019" y="2030"/>
                  </a:lnTo>
                  <a:cubicBezTo>
                    <a:pt x="1015" y="2030"/>
                    <a:pt x="1012" y="2032"/>
                    <a:pt x="1009" y="2032"/>
                  </a:cubicBezTo>
                  <a:cubicBezTo>
                    <a:pt x="1008" y="2032"/>
                    <a:pt x="1008" y="2032"/>
                    <a:pt x="1008" y="2030"/>
                  </a:cubicBezTo>
                  <a:cubicBezTo>
                    <a:pt x="1012" y="2022"/>
                    <a:pt x="1019" y="2016"/>
                    <a:pt x="1025" y="2016"/>
                  </a:cubicBezTo>
                  <a:cubicBezTo>
                    <a:pt x="1027" y="2016"/>
                    <a:pt x="1029" y="2017"/>
                    <a:pt x="1030" y="2019"/>
                  </a:cubicBezTo>
                  <a:lnTo>
                    <a:pt x="1030" y="2024"/>
                  </a:lnTo>
                  <a:cubicBezTo>
                    <a:pt x="1053" y="1974"/>
                    <a:pt x="1114" y="1946"/>
                    <a:pt x="1153" y="1912"/>
                  </a:cubicBezTo>
                  <a:close/>
                  <a:moveTo>
                    <a:pt x="1400" y="2204"/>
                  </a:moveTo>
                  <a:cubicBezTo>
                    <a:pt x="1417" y="2220"/>
                    <a:pt x="1428" y="2237"/>
                    <a:pt x="1433" y="2254"/>
                  </a:cubicBezTo>
                  <a:cubicBezTo>
                    <a:pt x="1422" y="2248"/>
                    <a:pt x="1411" y="2248"/>
                    <a:pt x="1400" y="2248"/>
                  </a:cubicBezTo>
                  <a:cubicBezTo>
                    <a:pt x="1400" y="2232"/>
                    <a:pt x="1400" y="2220"/>
                    <a:pt x="1400" y="2204"/>
                  </a:cubicBezTo>
                  <a:close/>
                  <a:moveTo>
                    <a:pt x="1797" y="1347"/>
                  </a:moveTo>
                  <a:cubicBezTo>
                    <a:pt x="1803" y="1347"/>
                    <a:pt x="1803" y="1352"/>
                    <a:pt x="1809" y="1352"/>
                  </a:cubicBezTo>
                  <a:cubicBezTo>
                    <a:pt x="1848" y="1380"/>
                    <a:pt x="1865" y="1375"/>
                    <a:pt x="1898" y="1397"/>
                  </a:cubicBezTo>
                  <a:cubicBezTo>
                    <a:pt x="1901" y="1404"/>
                    <a:pt x="1897" y="1406"/>
                    <a:pt x="1892" y="1406"/>
                  </a:cubicBezTo>
                  <a:cubicBezTo>
                    <a:pt x="1885" y="1406"/>
                    <a:pt x="1876" y="1403"/>
                    <a:pt x="1876" y="1403"/>
                  </a:cubicBezTo>
                  <a:lnTo>
                    <a:pt x="1876" y="1403"/>
                  </a:lnTo>
                  <a:cubicBezTo>
                    <a:pt x="1887" y="1419"/>
                    <a:pt x="1897" y="1430"/>
                    <a:pt x="1918" y="1445"/>
                  </a:cubicBezTo>
                  <a:lnTo>
                    <a:pt x="1918" y="1445"/>
                  </a:lnTo>
                  <a:cubicBezTo>
                    <a:pt x="1918" y="1445"/>
                    <a:pt x="1918" y="1445"/>
                    <a:pt x="1917" y="1445"/>
                  </a:cubicBezTo>
                  <a:cubicBezTo>
                    <a:pt x="1915" y="1445"/>
                    <a:pt x="1915" y="1450"/>
                    <a:pt x="1915" y="1459"/>
                  </a:cubicBezTo>
                  <a:cubicBezTo>
                    <a:pt x="1919" y="1462"/>
                    <a:pt x="1922" y="1463"/>
                    <a:pt x="1925" y="1463"/>
                  </a:cubicBezTo>
                  <a:cubicBezTo>
                    <a:pt x="1926" y="1463"/>
                    <a:pt x="1928" y="1463"/>
                    <a:pt x="1929" y="1463"/>
                  </a:cubicBezTo>
                  <a:cubicBezTo>
                    <a:pt x="1933" y="1463"/>
                    <a:pt x="1938" y="1464"/>
                    <a:pt x="1943" y="1475"/>
                  </a:cubicBezTo>
                  <a:cubicBezTo>
                    <a:pt x="1939" y="1475"/>
                    <a:pt x="1933" y="1478"/>
                    <a:pt x="1928" y="1478"/>
                  </a:cubicBezTo>
                  <a:cubicBezTo>
                    <a:pt x="1925" y="1478"/>
                    <a:pt x="1923" y="1477"/>
                    <a:pt x="1921" y="1475"/>
                  </a:cubicBezTo>
                  <a:lnTo>
                    <a:pt x="1921" y="1475"/>
                  </a:lnTo>
                  <a:cubicBezTo>
                    <a:pt x="1932" y="1487"/>
                    <a:pt x="1943" y="1492"/>
                    <a:pt x="1954" y="1498"/>
                  </a:cubicBezTo>
                  <a:cubicBezTo>
                    <a:pt x="1954" y="1503"/>
                    <a:pt x="1954" y="1503"/>
                    <a:pt x="1954" y="1509"/>
                  </a:cubicBezTo>
                  <a:cubicBezTo>
                    <a:pt x="1954" y="1503"/>
                    <a:pt x="1954" y="1503"/>
                    <a:pt x="1949" y="1503"/>
                  </a:cubicBezTo>
                  <a:lnTo>
                    <a:pt x="1938" y="1520"/>
                  </a:lnTo>
                  <a:lnTo>
                    <a:pt x="1954" y="1515"/>
                  </a:lnTo>
                  <a:cubicBezTo>
                    <a:pt x="1960" y="1526"/>
                    <a:pt x="1966" y="1531"/>
                    <a:pt x="1988" y="1543"/>
                  </a:cubicBezTo>
                  <a:lnTo>
                    <a:pt x="1994" y="1537"/>
                  </a:lnTo>
                  <a:cubicBezTo>
                    <a:pt x="1999" y="1543"/>
                    <a:pt x="2005" y="1543"/>
                    <a:pt x="2005" y="1543"/>
                  </a:cubicBezTo>
                  <a:lnTo>
                    <a:pt x="2005" y="1537"/>
                  </a:lnTo>
                  <a:lnTo>
                    <a:pt x="2022" y="1531"/>
                  </a:lnTo>
                  <a:lnTo>
                    <a:pt x="2031" y="1541"/>
                  </a:lnTo>
                  <a:lnTo>
                    <a:pt x="2031" y="1541"/>
                  </a:lnTo>
                  <a:cubicBezTo>
                    <a:pt x="2033" y="1540"/>
                    <a:pt x="2036" y="1538"/>
                    <a:pt x="2038" y="1537"/>
                  </a:cubicBezTo>
                  <a:cubicBezTo>
                    <a:pt x="2044" y="1543"/>
                    <a:pt x="2044" y="1548"/>
                    <a:pt x="2055" y="1548"/>
                  </a:cubicBezTo>
                  <a:lnTo>
                    <a:pt x="2089" y="1531"/>
                  </a:lnTo>
                  <a:lnTo>
                    <a:pt x="2089" y="1531"/>
                  </a:lnTo>
                  <a:cubicBezTo>
                    <a:pt x="2089" y="1543"/>
                    <a:pt x="2072" y="1548"/>
                    <a:pt x="2094" y="1554"/>
                  </a:cubicBezTo>
                  <a:cubicBezTo>
                    <a:pt x="2106" y="1548"/>
                    <a:pt x="2078" y="1537"/>
                    <a:pt x="2106" y="1531"/>
                  </a:cubicBezTo>
                  <a:cubicBezTo>
                    <a:pt x="2114" y="1540"/>
                    <a:pt x="2116" y="1545"/>
                    <a:pt x="2123" y="1545"/>
                  </a:cubicBezTo>
                  <a:cubicBezTo>
                    <a:pt x="2126" y="1545"/>
                    <a:pt x="2129" y="1544"/>
                    <a:pt x="2134" y="1543"/>
                  </a:cubicBezTo>
                  <a:lnTo>
                    <a:pt x="2134" y="1543"/>
                  </a:lnTo>
                  <a:cubicBezTo>
                    <a:pt x="2134" y="1548"/>
                    <a:pt x="2134" y="1548"/>
                    <a:pt x="2122" y="1554"/>
                  </a:cubicBezTo>
                  <a:cubicBezTo>
                    <a:pt x="2139" y="1548"/>
                    <a:pt x="2167" y="1554"/>
                    <a:pt x="2178" y="1543"/>
                  </a:cubicBezTo>
                  <a:cubicBezTo>
                    <a:pt x="2184" y="1554"/>
                    <a:pt x="2201" y="1548"/>
                    <a:pt x="2218" y="1554"/>
                  </a:cubicBezTo>
                  <a:cubicBezTo>
                    <a:pt x="2218" y="1559"/>
                    <a:pt x="2218" y="1559"/>
                    <a:pt x="2218" y="1565"/>
                  </a:cubicBezTo>
                  <a:cubicBezTo>
                    <a:pt x="2223" y="1610"/>
                    <a:pt x="2240" y="1615"/>
                    <a:pt x="2246" y="1660"/>
                  </a:cubicBezTo>
                  <a:cubicBezTo>
                    <a:pt x="2244" y="1662"/>
                    <a:pt x="2243" y="1663"/>
                    <a:pt x="2242" y="1663"/>
                  </a:cubicBezTo>
                  <a:cubicBezTo>
                    <a:pt x="2236" y="1663"/>
                    <a:pt x="2229" y="1649"/>
                    <a:pt x="2229" y="1649"/>
                  </a:cubicBezTo>
                  <a:cubicBezTo>
                    <a:pt x="2223" y="1671"/>
                    <a:pt x="2223" y="1688"/>
                    <a:pt x="2229" y="1711"/>
                  </a:cubicBezTo>
                  <a:cubicBezTo>
                    <a:pt x="2227" y="1709"/>
                    <a:pt x="2226" y="1708"/>
                    <a:pt x="2225" y="1708"/>
                  </a:cubicBezTo>
                  <a:cubicBezTo>
                    <a:pt x="2223" y="1708"/>
                    <a:pt x="2221" y="1712"/>
                    <a:pt x="2218" y="1716"/>
                  </a:cubicBezTo>
                  <a:cubicBezTo>
                    <a:pt x="2218" y="1722"/>
                    <a:pt x="2223" y="1727"/>
                    <a:pt x="2223" y="1727"/>
                  </a:cubicBezTo>
                  <a:cubicBezTo>
                    <a:pt x="2223" y="1727"/>
                    <a:pt x="2218" y="1727"/>
                    <a:pt x="2212" y="1722"/>
                  </a:cubicBezTo>
                  <a:lnTo>
                    <a:pt x="2218" y="1716"/>
                  </a:lnTo>
                  <a:lnTo>
                    <a:pt x="2178" y="1688"/>
                  </a:lnTo>
                  <a:cubicBezTo>
                    <a:pt x="2156" y="1655"/>
                    <a:pt x="2201" y="1671"/>
                    <a:pt x="2167" y="1627"/>
                  </a:cubicBezTo>
                  <a:cubicBezTo>
                    <a:pt x="2153" y="1617"/>
                    <a:pt x="2121" y="1603"/>
                    <a:pt x="2113" y="1603"/>
                  </a:cubicBezTo>
                  <a:cubicBezTo>
                    <a:pt x="2112" y="1603"/>
                    <a:pt x="2111" y="1603"/>
                    <a:pt x="2111" y="1604"/>
                  </a:cubicBezTo>
                  <a:cubicBezTo>
                    <a:pt x="2117" y="1615"/>
                    <a:pt x="2122" y="1627"/>
                    <a:pt x="2117" y="1632"/>
                  </a:cubicBezTo>
                  <a:lnTo>
                    <a:pt x="2100" y="1621"/>
                  </a:lnTo>
                  <a:cubicBezTo>
                    <a:pt x="2094" y="1621"/>
                    <a:pt x="2089" y="1627"/>
                    <a:pt x="2083" y="1632"/>
                  </a:cubicBezTo>
                  <a:cubicBezTo>
                    <a:pt x="2083" y="1632"/>
                    <a:pt x="2078" y="1627"/>
                    <a:pt x="2078" y="1627"/>
                  </a:cubicBezTo>
                  <a:lnTo>
                    <a:pt x="2061" y="1627"/>
                  </a:lnTo>
                  <a:lnTo>
                    <a:pt x="2072" y="1638"/>
                  </a:lnTo>
                  <a:lnTo>
                    <a:pt x="2078" y="1638"/>
                  </a:lnTo>
                  <a:cubicBezTo>
                    <a:pt x="2072" y="1649"/>
                    <a:pt x="2066" y="1660"/>
                    <a:pt x="2078" y="1677"/>
                  </a:cubicBezTo>
                  <a:lnTo>
                    <a:pt x="2111" y="1694"/>
                  </a:lnTo>
                  <a:lnTo>
                    <a:pt x="2106" y="1711"/>
                  </a:lnTo>
                  <a:lnTo>
                    <a:pt x="2089" y="1688"/>
                  </a:lnTo>
                  <a:lnTo>
                    <a:pt x="2089" y="1688"/>
                  </a:lnTo>
                  <a:cubicBezTo>
                    <a:pt x="2094" y="1711"/>
                    <a:pt x="2106" y="1711"/>
                    <a:pt x="2117" y="1716"/>
                  </a:cubicBezTo>
                  <a:cubicBezTo>
                    <a:pt x="2117" y="1722"/>
                    <a:pt x="2117" y="1727"/>
                    <a:pt x="2117" y="1733"/>
                  </a:cubicBezTo>
                  <a:lnTo>
                    <a:pt x="2156" y="1744"/>
                  </a:lnTo>
                  <a:cubicBezTo>
                    <a:pt x="2150" y="1750"/>
                    <a:pt x="2134" y="1744"/>
                    <a:pt x="2145" y="1761"/>
                  </a:cubicBezTo>
                  <a:cubicBezTo>
                    <a:pt x="2146" y="1762"/>
                    <a:pt x="2148" y="1762"/>
                    <a:pt x="2149" y="1762"/>
                  </a:cubicBezTo>
                  <a:cubicBezTo>
                    <a:pt x="2156" y="1762"/>
                    <a:pt x="2152" y="1750"/>
                    <a:pt x="2157" y="1750"/>
                  </a:cubicBezTo>
                  <a:cubicBezTo>
                    <a:pt x="2159" y="1750"/>
                    <a:pt x="2162" y="1751"/>
                    <a:pt x="2167" y="1755"/>
                  </a:cubicBezTo>
                  <a:cubicBezTo>
                    <a:pt x="2173" y="1772"/>
                    <a:pt x="2162" y="1772"/>
                    <a:pt x="2178" y="1783"/>
                  </a:cubicBezTo>
                  <a:cubicBezTo>
                    <a:pt x="2178" y="1786"/>
                    <a:pt x="2177" y="1788"/>
                    <a:pt x="2175" y="1788"/>
                  </a:cubicBezTo>
                  <a:cubicBezTo>
                    <a:pt x="2174" y="1788"/>
                    <a:pt x="2173" y="1787"/>
                    <a:pt x="2172" y="1787"/>
                  </a:cubicBezTo>
                  <a:lnTo>
                    <a:pt x="2172" y="1787"/>
                  </a:lnTo>
                  <a:cubicBezTo>
                    <a:pt x="2186" y="1799"/>
                    <a:pt x="2197" y="1817"/>
                    <a:pt x="2212" y="1817"/>
                  </a:cubicBezTo>
                  <a:cubicBezTo>
                    <a:pt x="2212" y="1817"/>
                    <a:pt x="2212" y="1823"/>
                    <a:pt x="2212" y="1823"/>
                  </a:cubicBezTo>
                  <a:cubicBezTo>
                    <a:pt x="2218" y="1828"/>
                    <a:pt x="2218" y="1839"/>
                    <a:pt x="2223" y="1839"/>
                  </a:cubicBezTo>
                  <a:cubicBezTo>
                    <a:pt x="2234" y="1851"/>
                    <a:pt x="2240" y="1862"/>
                    <a:pt x="2229" y="1867"/>
                  </a:cubicBezTo>
                  <a:cubicBezTo>
                    <a:pt x="2240" y="1867"/>
                    <a:pt x="2262" y="1879"/>
                    <a:pt x="2274" y="1890"/>
                  </a:cubicBezTo>
                  <a:cubicBezTo>
                    <a:pt x="2271" y="1889"/>
                    <a:pt x="2268" y="1889"/>
                    <a:pt x="2267" y="1889"/>
                  </a:cubicBezTo>
                  <a:cubicBezTo>
                    <a:pt x="2256" y="1889"/>
                    <a:pt x="2269" y="1903"/>
                    <a:pt x="2279" y="1918"/>
                  </a:cubicBezTo>
                  <a:cubicBezTo>
                    <a:pt x="2285" y="1929"/>
                    <a:pt x="2290" y="1940"/>
                    <a:pt x="2279" y="1946"/>
                  </a:cubicBezTo>
                  <a:cubicBezTo>
                    <a:pt x="2274" y="1951"/>
                    <a:pt x="2268" y="1957"/>
                    <a:pt x="2262" y="1968"/>
                  </a:cubicBezTo>
                  <a:cubicBezTo>
                    <a:pt x="2257" y="1963"/>
                    <a:pt x="2257" y="1957"/>
                    <a:pt x="2251" y="1957"/>
                  </a:cubicBezTo>
                  <a:cubicBezTo>
                    <a:pt x="2251" y="1963"/>
                    <a:pt x="2251" y="1968"/>
                    <a:pt x="2251" y="1968"/>
                  </a:cubicBezTo>
                  <a:lnTo>
                    <a:pt x="2240" y="1968"/>
                  </a:lnTo>
                  <a:cubicBezTo>
                    <a:pt x="2240" y="1974"/>
                    <a:pt x="2240" y="1974"/>
                    <a:pt x="2240" y="1979"/>
                  </a:cubicBezTo>
                  <a:lnTo>
                    <a:pt x="2234" y="1963"/>
                  </a:lnTo>
                  <a:cubicBezTo>
                    <a:pt x="2229" y="1957"/>
                    <a:pt x="2218" y="1957"/>
                    <a:pt x="2212" y="1957"/>
                  </a:cubicBezTo>
                  <a:cubicBezTo>
                    <a:pt x="2212" y="1951"/>
                    <a:pt x="2212" y="1951"/>
                    <a:pt x="2212" y="1946"/>
                  </a:cubicBezTo>
                  <a:lnTo>
                    <a:pt x="2201" y="1935"/>
                  </a:lnTo>
                  <a:lnTo>
                    <a:pt x="2201" y="1957"/>
                  </a:lnTo>
                  <a:cubicBezTo>
                    <a:pt x="2195" y="1957"/>
                    <a:pt x="2184" y="1963"/>
                    <a:pt x="2173" y="1985"/>
                  </a:cubicBezTo>
                  <a:lnTo>
                    <a:pt x="2184" y="2013"/>
                  </a:lnTo>
                  <a:cubicBezTo>
                    <a:pt x="2184" y="2019"/>
                    <a:pt x="2178" y="2024"/>
                    <a:pt x="2173" y="2024"/>
                  </a:cubicBezTo>
                  <a:lnTo>
                    <a:pt x="2178" y="2002"/>
                  </a:lnTo>
                  <a:lnTo>
                    <a:pt x="2178" y="2002"/>
                  </a:lnTo>
                  <a:cubicBezTo>
                    <a:pt x="2167" y="2013"/>
                    <a:pt x="2173" y="2019"/>
                    <a:pt x="2173" y="2030"/>
                  </a:cubicBezTo>
                  <a:cubicBezTo>
                    <a:pt x="2162" y="2041"/>
                    <a:pt x="2156" y="2052"/>
                    <a:pt x="2156" y="2063"/>
                  </a:cubicBezTo>
                  <a:lnTo>
                    <a:pt x="2167" y="2058"/>
                  </a:lnTo>
                  <a:cubicBezTo>
                    <a:pt x="2167" y="2058"/>
                    <a:pt x="2162" y="2052"/>
                    <a:pt x="2162" y="2047"/>
                  </a:cubicBezTo>
                  <a:cubicBezTo>
                    <a:pt x="2167" y="2035"/>
                    <a:pt x="2173" y="2035"/>
                    <a:pt x="2178" y="2030"/>
                  </a:cubicBezTo>
                  <a:cubicBezTo>
                    <a:pt x="2178" y="2035"/>
                    <a:pt x="2178" y="2035"/>
                    <a:pt x="2178" y="2041"/>
                  </a:cubicBezTo>
                  <a:cubicBezTo>
                    <a:pt x="2173" y="2041"/>
                    <a:pt x="2167" y="2047"/>
                    <a:pt x="2167" y="2052"/>
                  </a:cubicBezTo>
                  <a:lnTo>
                    <a:pt x="2167" y="2058"/>
                  </a:lnTo>
                  <a:lnTo>
                    <a:pt x="2184" y="2086"/>
                  </a:lnTo>
                  <a:cubicBezTo>
                    <a:pt x="2181" y="2086"/>
                    <a:pt x="2175" y="2080"/>
                    <a:pt x="2170" y="2080"/>
                  </a:cubicBezTo>
                  <a:cubicBezTo>
                    <a:pt x="2167" y="2080"/>
                    <a:pt x="2164" y="2083"/>
                    <a:pt x="2162" y="2091"/>
                  </a:cubicBezTo>
                  <a:cubicBezTo>
                    <a:pt x="2164" y="2096"/>
                    <a:pt x="2167" y="2097"/>
                    <a:pt x="2170" y="2097"/>
                  </a:cubicBezTo>
                  <a:cubicBezTo>
                    <a:pt x="2175" y="2097"/>
                    <a:pt x="2179" y="2094"/>
                    <a:pt x="2183" y="2094"/>
                  </a:cubicBezTo>
                  <a:cubicBezTo>
                    <a:pt x="2185" y="2094"/>
                    <a:pt x="2188" y="2096"/>
                    <a:pt x="2190" y="2103"/>
                  </a:cubicBezTo>
                  <a:cubicBezTo>
                    <a:pt x="2178" y="2119"/>
                    <a:pt x="2167" y="2114"/>
                    <a:pt x="2173" y="2131"/>
                  </a:cubicBezTo>
                  <a:cubicBezTo>
                    <a:pt x="2171" y="2132"/>
                    <a:pt x="2170" y="2133"/>
                    <a:pt x="2169" y="2133"/>
                  </a:cubicBezTo>
                  <a:cubicBezTo>
                    <a:pt x="2167" y="2133"/>
                    <a:pt x="2165" y="2129"/>
                    <a:pt x="2162" y="2125"/>
                  </a:cubicBezTo>
                  <a:lnTo>
                    <a:pt x="2162" y="2125"/>
                  </a:lnTo>
                  <a:cubicBezTo>
                    <a:pt x="2167" y="2142"/>
                    <a:pt x="2162" y="2164"/>
                    <a:pt x="2173" y="2175"/>
                  </a:cubicBezTo>
                  <a:cubicBezTo>
                    <a:pt x="2162" y="2191"/>
                    <a:pt x="2171" y="2226"/>
                    <a:pt x="2154" y="2226"/>
                  </a:cubicBezTo>
                  <a:cubicBezTo>
                    <a:pt x="2153" y="2226"/>
                    <a:pt x="2152" y="2226"/>
                    <a:pt x="2150" y="2226"/>
                  </a:cubicBezTo>
                  <a:lnTo>
                    <a:pt x="2150" y="2226"/>
                  </a:lnTo>
                  <a:cubicBezTo>
                    <a:pt x="2156" y="2232"/>
                    <a:pt x="2167" y="2260"/>
                    <a:pt x="2162" y="2271"/>
                  </a:cubicBezTo>
                  <a:cubicBezTo>
                    <a:pt x="2159" y="2267"/>
                    <a:pt x="2157" y="2266"/>
                    <a:pt x="2156" y="2266"/>
                  </a:cubicBezTo>
                  <a:cubicBezTo>
                    <a:pt x="2150" y="2266"/>
                    <a:pt x="2149" y="2287"/>
                    <a:pt x="2145" y="2304"/>
                  </a:cubicBezTo>
                  <a:cubicBezTo>
                    <a:pt x="2130" y="2301"/>
                    <a:pt x="2112" y="2300"/>
                    <a:pt x="2093" y="2300"/>
                  </a:cubicBezTo>
                  <a:cubicBezTo>
                    <a:pt x="2083" y="2300"/>
                    <a:pt x="2074" y="2300"/>
                    <a:pt x="2064" y="2300"/>
                  </a:cubicBezTo>
                  <a:cubicBezTo>
                    <a:pt x="2036" y="2300"/>
                    <a:pt x="2008" y="2299"/>
                    <a:pt x="1988" y="2288"/>
                  </a:cubicBezTo>
                  <a:lnTo>
                    <a:pt x="1988" y="2299"/>
                  </a:lnTo>
                  <a:cubicBezTo>
                    <a:pt x="1986" y="2300"/>
                    <a:pt x="1984" y="2300"/>
                    <a:pt x="1983" y="2300"/>
                  </a:cubicBezTo>
                  <a:cubicBezTo>
                    <a:pt x="1976" y="2300"/>
                    <a:pt x="1975" y="2292"/>
                    <a:pt x="1966" y="2288"/>
                  </a:cubicBezTo>
                  <a:lnTo>
                    <a:pt x="1966" y="2288"/>
                  </a:lnTo>
                  <a:cubicBezTo>
                    <a:pt x="1966" y="2299"/>
                    <a:pt x="1977" y="2299"/>
                    <a:pt x="1971" y="2304"/>
                  </a:cubicBezTo>
                  <a:lnTo>
                    <a:pt x="1943" y="2304"/>
                  </a:lnTo>
                  <a:cubicBezTo>
                    <a:pt x="1952" y="2290"/>
                    <a:pt x="1962" y="2280"/>
                    <a:pt x="1968" y="2280"/>
                  </a:cubicBezTo>
                  <a:cubicBezTo>
                    <a:pt x="1969" y="2280"/>
                    <a:pt x="1970" y="2281"/>
                    <a:pt x="1971" y="2282"/>
                  </a:cubicBezTo>
                  <a:cubicBezTo>
                    <a:pt x="1971" y="2282"/>
                    <a:pt x="1971" y="2271"/>
                    <a:pt x="1977" y="2271"/>
                  </a:cubicBezTo>
                  <a:lnTo>
                    <a:pt x="1982" y="2276"/>
                  </a:lnTo>
                  <a:lnTo>
                    <a:pt x="2016" y="2232"/>
                  </a:lnTo>
                  <a:cubicBezTo>
                    <a:pt x="2023" y="2227"/>
                    <a:pt x="2027" y="2225"/>
                    <a:pt x="2030" y="2225"/>
                  </a:cubicBezTo>
                  <a:cubicBezTo>
                    <a:pt x="2038" y="2225"/>
                    <a:pt x="2039" y="2236"/>
                    <a:pt x="2046" y="2236"/>
                  </a:cubicBezTo>
                  <a:cubicBezTo>
                    <a:pt x="2051" y="2236"/>
                    <a:pt x="2058" y="2232"/>
                    <a:pt x="2072" y="2220"/>
                  </a:cubicBezTo>
                  <a:cubicBezTo>
                    <a:pt x="2088" y="2210"/>
                    <a:pt x="2104" y="2169"/>
                    <a:pt x="2096" y="2169"/>
                  </a:cubicBezTo>
                  <a:lnTo>
                    <a:pt x="2096" y="2169"/>
                  </a:lnTo>
                  <a:cubicBezTo>
                    <a:pt x="2096" y="2169"/>
                    <a:pt x="2095" y="2170"/>
                    <a:pt x="2094" y="2170"/>
                  </a:cubicBezTo>
                  <a:cubicBezTo>
                    <a:pt x="2090" y="2174"/>
                    <a:pt x="2084" y="2178"/>
                    <a:pt x="2078" y="2178"/>
                  </a:cubicBezTo>
                  <a:cubicBezTo>
                    <a:pt x="2076" y="2178"/>
                    <a:pt x="2074" y="2177"/>
                    <a:pt x="2072" y="2175"/>
                  </a:cubicBezTo>
                  <a:lnTo>
                    <a:pt x="2083" y="2159"/>
                  </a:lnTo>
                  <a:cubicBezTo>
                    <a:pt x="2078" y="2153"/>
                    <a:pt x="2072" y="2142"/>
                    <a:pt x="2066" y="2136"/>
                  </a:cubicBezTo>
                  <a:cubicBezTo>
                    <a:pt x="2072" y="2136"/>
                    <a:pt x="2072" y="2136"/>
                    <a:pt x="2078" y="2131"/>
                  </a:cubicBezTo>
                  <a:lnTo>
                    <a:pt x="2072" y="2114"/>
                  </a:lnTo>
                  <a:lnTo>
                    <a:pt x="2061" y="2131"/>
                  </a:lnTo>
                  <a:cubicBezTo>
                    <a:pt x="2058" y="2128"/>
                    <a:pt x="2054" y="2126"/>
                    <a:pt x="2047" y="2126"/>
                  </a:cubicBezTo>
                  <a:cubicBezTo>
                    <a:pt x="2041" y="2126"/>
                    <a:pt x="2033" y="2128"/>
                    <a:pt x="2022" y="2131"/>
                  </a:cubicBezTo>
                  <a:lnTo>
                    <a:pt x="2005" y="2164"/>
                  </a:lnTo>
                  <a:lnTo>
                    <a:pt x="1989" y="2164"/>
                  </a:lnTo>
                  <a:cubicBezTo>
                    <a:pt x="1988" y="2168"/>
                    <a:pt x="1988" y="2171"/>
                    <a:pt x="1988" y="2175"/>
                  </a:cubicBezTo>
                  <a:cubicBezTo>
                    <a:pt x="1985" y="2173"/>
                    <a:pt x="1982" y="2171"/>
                    <a:pt x="1979" y="2171"/>
                  </a:cubicBezTo>
                  <a:cubicBezTo>
                    <a:pt x="1975" y="2171"/>
                    <a:pt x="1971" y="2173"/>
                    <a:pt x="1966" y="2175"/>
                  </a:cubicBezTo>
                  <a:lnTo>
                    <a:pt x="1954" y="2209"/>
                  </a:lnTo>
                  <a:cubicBezTo>
                    <a:pt x="1950" y="2205"/>
                    <a:pt x="1952" y="2194"/>
                    <a:pt x="1946" y="2194"/>
                  </a:cubicBezTo>
                  <a:cubicBezTo>
                    <a:pt x="1944" y="2194"/>
                    <a:pt x="1942" y="2195"/>
                    <a:pt x="1938" y="2198"/>
                  </a:cubicBezTo>
                  <a:cubicBezTo>
                    <a:pt x="1932" y="2215"/>
                    <a:pt x="1960" y="2204"/>
                    <a:pt x="1949" y="2226"/>
                  </a:cubicBezTo>
                  <a:cubicBezTo>
                    <a:pt x="1940" y="2226"/>
                    <a:pt x="1934" y="2225"/>
                    <a:pt x="1930" y="2225"/>
                  </a:cubicBezTo>
                  <a:cubicBezTo>
                    <a:pt x="1925" y="2225"/>
                    <a:pt x="1922" y="2227"/>
                    <a:pt x="1915" y="2237"/>
                  </a:cubicBezTo>
                  <a:cubicBezTo>
                    <a:pt x="1910" y="2232"/>
                    <a:pt x="1915" y="2226"/>
                    <a:pt x="1915" y="2220"/>
                  </a:cubicBezTo>
                  <a:lnTo>
                    <a:pt x="1915" y="2220"/>
                  </a:lnTo>
                  <a:cubicBezTo>
                    <a:pt x="1910" y="2237"/>
                    <a:pt x="1887" y="2254"/>
                    <a:pt x="1887" y="2265"/>
                  </a:cubicBezTo>
                  <a:cubicBezTo>
                    <a:pt x="1869" y="2265"/>
                    <a:pt x="1854" y="2292"/>
                    <a:pt x="1840" y="2292"/>
                  </a:cubicBezTo>
                  <a:cubicBezTo>
                    <a:pt x="1837" y="2292"/>
                    <a:pt x="1834" y="2290"/>
                    <a:pt x="1831" y="2288"/>
                  </a:cubicBezTo>
                  <a:cubicBezTo>
                    <a:pt x="1831" y="2288"/>
                    <a:pt x="1831" y="2293"/>
                    <a:pt x="1831" y="2293"/>
                  </a:cubicBezTo>
                  <a:cubicBezTo>
                    <a:pt x="1758" y="2282"/>
                    <a:pt x="1680" y="2265"/>
                    <a:pt x="1607" y="2254"/>
                  </a:cubicBezTo>
                  <a:cubicBezTo>
                    <a:pt x="1596" y="2254"/>
                    <a:pt x="1590" y="2254"/>
                    <a:pt x="1585" y="2260"/>
                  </a:cubicBezTo>
                  <a:cubicBezTo>
                    <a:pt x="1568" y="2243"/>
                    <a:pt x="1557" y="2226"/>
                    <a:pt x="1551" y="2209"/>
                  </a:cubicBezTo>
                  <a:lnTo>
                    <a:pt x="1545" y="2215"/>
                  </a:lnTo>
                  <a:cubicBezTo>
                    <a:pt x="1529" y="2215"/>
                    <a:pt x="1534" y="2204"/>
                    <a:pt x="1529" y="2192"/>
                  </a:cubicBezTo>
                  <a:lnTo>
                    <a:pt x="1529" y="2192"/>
                  </a:lnTo>
                  <a:cubicBezTo>
                    <a:pt x="1529" y="2197"/>
                    <a:pt x="1532" y="2205"/>
                    <a:pt x="1531" y="2205"/>
                  </a:cubicBezTo>
                  <a:cubicBezTo>
                    <a:pt x="1530" y="2205"/>
                    <a:pt x="1530" y="2205"/>
                    <a:pt x="1529" y="2204"/>
                  </a:cubicBezTo>
                  <a:cubicBezTo>
                    <a:pt x="1484" y="2170"/>
                    <a:pt x="1450" y="2125"/>
                    <a:pt x="1417" y="2075"/>
                  </a:cubicBezTo>
                  <a:cubicBezTo>
                    <a:pt x="1417" y="2041"/>
                    <a:pt x="1417" y="2007"/>
                    <a:pt x="1428" y="1985"/>
                  </a:cubicBezTo>
                  <a:lnTo>
                    <a:pt x="1428" y="1985"/>
                  </a:lnTo>
                  <a:lnTo>
                    <a:pt x="1417" y="1991"/>
                  </a:lnTo>
                  <a:cubicBezTo>
                    <a:pt x="1411" y="1974"/>
                    <a:pt x="1422" y="1974"/>
                    <a:pt x="1428" y="1963"/>
                  </a:cubicBezTo>
                  <a:lnTo>
                    <a:pt x="1428" y="1963"/>
                  </a:lnTo>
                  <a:cubicBezTo>
                    <a:pt x="1424" y="1963"/>
                    <a:pt x="1419" y="1972"/>
                    <a:pt x="1418" y="1972"/>
                  </a:cubicBezTo>
                  <a:cubicBezTo>
                    <a:pt x="1417" y="1972"/>
                    <a:pt x="1417" y="1971"/>
                    <a:pt x="1417" y="1968"/>
                  </a:cubicBezTo>
                  <a:cubicBezTo>
                    <a:pt x="1411" y="1856"/>
                    <a:pt x="1439" y="1739"/>
                    <a:pt x="1461" y="1627"/>
                  </a:cubicBezTo>
                  <a:cubicBezTo>
                    <a:pt x="1467" y="1615"/>
                    <a:pt x="1478" y="1610"/>
                    <a:pt x="1489" y="1604"/>
                  </a:cubicBezTo>
                  <a:lnTo>
                    <a:pt x="1484" y="1599"/>
                  </a:lnTo>
                  <a:cubicBezTo>
                    <a:pt x="1489" y="1587"/>
                    <a:pt x="1501" y="1593"/>
                    <a:pt x="1506" y="1587"/>
                  </a:cubicBezTo>
                  <a:cubicBezTo>
                    <a:pt x="1505" y="1586"/>
                    <a:pt x="1503" y="1586"/>
                    <a:pt x="1502" y="1586"/>
                  </a:cubicBezTo>
                  <a:cubicBezTo>
                    <a:pt x="1499" y="1586"/>
                    <a:pt x="1496" y="1587"/>
                    <a:pt x="1495" y="1587"/>
                  </a:cubicBezTo>
                  <a:cubicBezTo>
                    <a:pt x="1493" y="1587"/>
                    <a:pt x="1493" y="1586"/>
                    <a:pt x="1495" y="1582"/>
                  </a:cubicBezTo>
                  <a:cubicBezTo>
                    <a:pt x="1529" y="1548"/>
                    <a:pt x="1568" y="1515"/>
                    <a:pt x="1607" y="1487"/>
                  </a:cubicBezTo>
                  <a:cubicBezTo>
                    <a:pt x="1624" y="1481"/>
                    <a:pt x="1635" y="1475"/>
                    <a:pt x="1663" y="1470"/>
                  </a:cubicBezTo>
                  <a:lnTo>
                    <a:pt x="1663" y="1470"/>
                  </a:lnTo>
                  <a:cubicBezTo>
                    <a:pt x="1674" y="1475"/>
                    <a:pt x="1646" y="1487"/>
                    <a:pt x="1646" y="1487"/>
                  </a:cubicBezTo>
                  <a:cubicBezTo>
                    <a:pt x="1657" y="1489"/>
                    <a:pt x="1667" y="1491"/>
                    <a:pt x="1677" y="1491"/>
                  </a:cubicBezTo>
                  <a:cubicBezTo>
                    <a:pt x="1687" y="1491"/>
                    <a:pt x="1697" y="1489"/>
                    <a:pt x="1708" y="1487"/>
                  </a:cubicBezTo>
                  <a:lnTo>
                    <a:pt x="1708" y="1487"/>
                  </a:lnTo>
                  <a:cubicBezTo>
                    <a:pt x="1702" y="1492"/>
                    <a:pt x="1708" y="1492"/>
                    <a:pt x="1713" y="1498"/>
                  </a:cubicBezTo>
                  <a:cubicBezTo>
                    <a:pt x="1727" y="1498"/>
                    <a:pt x="1726" y="1491"/>
                    <a:pt x="1737" y="1491"/>
                  </a:cubicBezTo>
                  <a:cubicBezTo>
                    <a:pt x="1739" y="1491"/>
                    <a:pt x="1743" y="1491"/>
                    <a:pt x="1747" y="1492"/>
                  </a:cubicBezTo>
                  <a:cubicBezTo>
                    <a:pt x="1747" y="1498"/>
                    <a:pt x="1741" y="1503"/>
                    <a:pt x="1730" y="1509"/>
                  </a:cubicBezTo>
                  <a:cubicBezTo>
                    <a:pt x="1753" y="1503"/>
                    <a:pt x="1769" y="1498"/>
                    <a:pt x="1792" y="1492"/>
                  </a:cubicBezTo>
                  <a:lnTo>
                    <a:pt x="1809" y="1492"/>
                  </a:lnTo>
                  <a:cubicBezTo>
                    <a:pt x="1805" y="1483"/>
                    <a:pt x="1796" y="1480"/>
                    <a:pt x="1786" y="1480"/>
                  </a:cubicBezTo>
                  <a:cubicBezTo>
                    <a:pt x="1768" y="1480"/>
                    <a:pt x="1745" y="1487"/>
                    <a:pt x="1728" y="1487"/>
                  </a:cubicBezTo>
                  <a:cubicBezTo>
                    <a:pt x="1725" y="1487"/>
                    <a:pt x="1722" y="1487"/>
                    <a:pt x="1719" y="1487"/>
                  </a:cubicBezTo>
                  <a:lnTo>
                    <a:pt x="1730" y="1470"/>
                  </a:lnTo>
                  <a:lnTo>
                    <a:pt x="1702" y="1487"/>
                  </a:lnTo>
                  <a:cubicBezTo>
                    <a:pt x="1697" y="1481"/>
                    <a:pt x="1691" y="1470"/>
                    <a:pt x="1708" y="1464"/>
                  </a:cubicBezTo>
                  <a:cubicBezTo>
                    <a:pt x="1705" y="1463"/>
                    <a:pt x="1702" y="1463"/>
                    <a:pt x="1699" y="1463"/>
                  </a:cubicBezTo>
                  <a:cubicBezTo>
                    <a:pt x="1689" y="1463"/>
                    <a:pt x="1685" y="1468"/>
                    <a:pt x="1679" y="1468"/>
                  </a:cubicBezTo>
                  <a:cubicBezTo>
                    <a:pt x="1676" y="1468"/>
                    <a:pt x="1673" y="1467"/>
                    <a:pt x="1669" y="1464"/>
                  </a:cubicBezTo>
                  <a:cubicBezTo>
                    <a:pt x="1669" y="1459"/>
                    <a:pt x="1669" y="1459"/>
                    <a:pt x="1669" y="1459"/>
                  </a:cubicBezTo>
                  <a:lnTo>
                    <a:pt x="1646" y="1464"/>
                  </a:lnTo>
                  <a:cubicBezTo>
                    <a:pt x="1652" y="1459"/>
                    <a:pt x="1646" y="1453"/>
                    <a:pt x="1652" y="1453"/>
                  </a:cubicBezTo>
                  <a:cubicBezTo>
                    <a:pt x="1697" y="1419"/>
                    <a:pt x="1741" y="1391"/>
                    <a:pt x="1786" y="1358"/>
                  </a:cubicBezTo>
                  <a:cubicBezTo>
                    <a:pt x="1792" y="1352"/>
                    <a:pt x="1797" y="1347"/>
                    <a:pt x="1797" y="1347"/>
                  </a:cubicBezTo>
                  <a:close/>
                  <a:moveTo>
                    <a:pt x="2852" y="1608"/>
                  </a:moveTo>
                  <a:cubicBezTo>
                    <a:pt x="2857" y="1608"/>
                    <a:pt x="2862" y="1610"/>
                    <a:pt x="2862" y="1615"/>
                  </a:cubicBezTo>
                  <a:cubicBezTo>
                    <a:pt x="2856" y="1615"/>
                    <a:pt x="2850" y="1615"/>
                    <a:pt x="2850" y="1621"/>
                  </a:cubicBezTo>
                  <a:lnTo>
                    <a:pt x="2862" y="1615"/>
                  </a:lnTo>
                  <a:lnTo>
                    <a:pt x="2862" y="1615"/>
                  </a:lnTo>
                  <a:cubicBezTo>
                    <a:pt x="2867" y="1627"/>
                    <a:pt x="2863" y="1628"/>
                    <a:pt x="2857" y="1628"/>
                  </a:cubicBezTo>
                  <a:cubicBezTo>
                    <a:pt x="2855" y="1628"/>
                    <a:pt x="2852" y="1628"/>
                    <a:pt x="2850" y="1628"/>
                  </a:cubicBezTo>
                  <a:cubicBezTo>
                    <a:pt x="2845" y="1628"/>
                    <a:pt x="2841" y="1629"/>
                    <a:pt x="2839" y="1632"/>
                  </a:cubicBezTo>
                  <a:cubicBezTo>
                    <a:pt x="2858" y="1632"/>
                    <a:pt x="2882" y="1630"/>
                    <a:pt x="2900" y="1630"/>
                  </a:cubicBezTo>
                  <a:cubicBezTo>
                    <a:pt x="2910" y="1630"/>
                    <a:pt x="2918" y="1630"/>
                    <a:pt x="2923" y="1632"/>
                  </a:cubicBezTo>
                  <a:cubicBezTo>
                    <a:pt x="2923" y="1638"/>
                    <a:pt x="2918" y="1639"/>
                    <a:pt x="2911" y="1639"/>
                  </a:cubicBezTo>
                  <a:cubicBezTo>
                    <a:pt x="2906" y="1639"/>
                    <a:pt x="2900" y="1638"/>
                    <a:pt x="2897" y="1638"/>
                  </a:cubicBezTo>
                  <a:cubicBezTo>
                    <a:pt x="2891" y="1638"/>
                    <a:pt x="2890" y="1640"/>
                    <a:pt x="2901" y="1649"/>
                  </a:cubicBezTo>
                  <a:lnTo>
                    <a:pt x="2867" y="1638"/>
                  </a:lnTo>
                  <a:lnTo>
                    <a:pt x="2867" y="1638"/>
                  </a:lnTo>
                  <a:cubicBezTo>
                    <a:pt x="2875" y="1648"/>
                    <a:pt x="2875" y="1650"/>
                    <a:pt x="2873" y="1650"/>
                  </a:cubicBezTo>
                  <a:cubicBezTo>
                    <a:pt x="2871" y="1650"/>
                    <a:pt x="2867" y="1648"/>
                    <a:pt x="2865" y="1648"/>
                  </a:cubicBezTo>
                  <a:lnTo>
                    <a:pt x="2865" y="1648"/>
                  </a:lnTo>
                  <a:cubicBezTo>
                    <a:pt x="2862" y="1648"/>
                    <a:pt x="2861" y="1650"/>
                    <a:pt x="2867" y="1660"/>
                  </a:cubicBezTo>
                  <a:cubicBezTo>
                    <a:pt x="2906" y="1671"/>
                    <a:pt x="2918" y="1660"/>
                    <a:pt x="2957" y="1677"/>
                  </a:cubicBezTo>
                  <a:cubicBezTo>
                    <a:pt x="2968" y="1671"/>
                    <a:pt x="2957" y="1660"/>
                    <a:pt x="2968" y="1655"/>
                  </a:cubicBezTo>
                  <a:cubicBezTo>
                    <a:pt x="3028" y="1655"/>
                    <a:pt x="3012" y="1695"/>
                    <a:pt x="3045" y="1695"/>
                  </a:cubicBezTo>
                  <a:cubicBezTo>
                    <a:pt x="3048" y="1695"/>
                    <a:pt x="3053" y="1695"/>
                    <a:pt x="3058" y="1694"/>
                  </a:cubicBezTo>
                  <a:cubicBezTo>
                    <a:pt x="3065" y="1690"/>
                    <a:pt x="3073" y="1681"/>
                    <a:pt x="3086" y="1681"/>
                  </a:cubicBezTo>
                  <a:cubicBezTo>
                    <a:pt x="3092" y="1681"/>
                    <a:pt x="3099" y="1683"/>
                    <a:pt x="3108" y="1688"/>
                  </a:cubicBezTo>
                  <a:lnTo>
                    <a:pt x="3091" y="1699"/>
                  </a:lnTo>
                  <a:cubicBezTo>
                    <a:pt x="3101" y="1703"/>
                    <a:pt x="3108" y="1704"/>
                    <a:pt x="3113" y="1704"/>
                  </a:cubicBezTo>
                  <a:cubicBezTo>
                    <a:pt x="3127" y="1704"/>
                    <a:pt x="3131" y="1697"/>
                    <a:pt x="3141" y="1697"/>
                  </a:cubicBezTo>
                  <a:cubicBezTo>
                    <a:pt x="3147" y="1697"/>
                    <a:pt x="3154" y="1699"/>
                    <a:pt x="3164" y="1705"/>
                  </a:cubicBezTo>
                  <a:cubicBezTo>
                    <a:pt x="3160" y="1707"/>
                    <a:pt x="3155" y="1708"/>
                    <a:pt x="3151" y="1708"/>
                  </a:cubicBezTo>
                  <a:cubicBezTo>
                    <a:pt x="3145" y="1708"/>
                    <a:pt x="3140" y="1707"/>
                    <a:pt x="3137" y="1706"/>
                  </a:cubicBezTo>
                  <a:lnTo>
                    <a:pt x="3137" y="1706"/>
                  </a:lnTo>
                  <a:cubicBezTo>
                    <a:pt x="3143" y="1712"/>
                    <a:pt x="3147" y="1714"/>
                    <a:pt x="3151" y="1714"/>
                  </a:cubicBezTo>
                  <a:cubicBezTo>
                    <a:pt x="3159" y="1714"/>
                    <a:pt x="3164" y="1704"/>
                    <a:pt x="3175" y="1704"/>
                  </a:cubicBezTo>
                  <a:cubicBezTo>
                    <a:pt x="3177" y="1704"/>
                    <a:pt x="3179" y="1705"/>
                    <a:pt x="3181" y="1705"/>
                  </a:cubicBezTo>
                  <a:lnTo>
                    <a:pt x="3181" y="1722"/>
                  </a:lnTo>
                  <a:cubicBezTo>
                    <a:pt x="3226" y="1733"/>
                    <a:pt x="3276" y="1739"/>
                    <a:pt x="3321" y="1750"/>
                  </a:cubicBezTo>
                  <a:cubicBezTo>
                    <a:pt x="3321" y="1750"/>
                    <a:pt x="3310" y="1755"/>
                    <a:pt x="3321" y="1761"/>
                  </a:cubicBezTo>
                  <a:cubicBezTo>
                    <a:pt x="3382" y="1772"/>
                    <a:pt x="3444" y="1806"/>
                    <a:pt x="3494" y="1839"/>
                  </a:cubicBezTo>
                  <a:lnTo>
                    <a:pt x="3522" y="1834"/>
                  </a:lnTo>
                  <a:cubicBezTo>
                    <a:pt x="3528" y="1839"/>
                    <a:pt x="3528" y="1845"/>
                    <a:pt x="3522" y="1845"/>
                  </a:cubicBezTo>
                  <a:cubicBezTo>
                    <a:pt x="3527" y="1848"/>
                    <a:pt x="3529" y="1849"/>
                    <a:pt x="3531" y="1849"/>
                  </a:cubicBezTo>
                  <a:cubicBezTo>
                    <a:pt x="3535" y="1849"/>
                    <a:pt x="3531" y="1839"/>
                    <a:pt x="3539" y="1839"/>
                  </a:cubicBezTo>
                  <a:cubicBezTo>
                    <a:pt x="3550" y="1839"/>
                    <a:pt x="3550" y="1851"/>
                    <a:pt x="3539" y="1851"/>
                  </a:cubicBezTo>
                  <a:cubicBezTo>
                    <a:pt x="3584" y="1856"/>
                    <a:pt x="3657" y="1884"/>
                    <a:pt x="3679" y="1918"/>
                  </a:cubicBezTo>
                  <a:lnTo>
                    <a:pt x="3674" y="1918"/>
                  </a:lnTo>
                  <a:cubicBezTo>
                    <a:pt x="3696" y="1940"/>
                    <a:pt x="3718" y="1918"/>
                    <a:pt x="3730" y="1946"/>
                  </a:cubicBezTo>
                  <a:lnTo>
                    <a:pt x="3724" y="1946"/>
                  </a:lnTo>
                  <a:cubicBezTo>
                    <a:pt x="3746" y="1968"/>
                    <a:pt x="3769" y="1996"/>
                    <a:pt x="3774" y="2019"/>
                  </a:cubicBezTo>
                  <a:cubicBezTo>
                    <a:pt x="3780" y="2041"/>
                    <a:pt x="3763" y="2063"/>
                    <a:pt x="3746" y="2069"/>
                  </a:cubicBezTo>
                  <a:cubicBezTo>
                    <a:pt x="3758" y="2091"/>
                    <a:pt x="3696" y="2103"/>
                    <a:pt x="3707" y="2131"/>
                  </a:cubicBezTo>
                  <a:cubicBezTo>
                    <a:pt x="3668" y="2136"/>
                    <a:pt x="3674" y="2131"/>
                    <a:pt x="3623" y="2142"/>
                  </a:cubicBezTo>
                  <a:cubicBezTo>
                    <a:pt x="3606" y="2147"/>
                    <a:pt x="3606" y="2170"/>
                    <a:pt x="3590" y="2181"/>
                  </a:cubicBezTo>
                  <a:lnTo>
                    <a:pt x="3584" y="2164"/>
                  </a:lnTo>
                  <a:lnTo>
                    <a:pt x="3567" y="2187"/>
                  </a:lnTo>
                  <a:lnTo>
                    <a:pt x="3550" y="2175"/>
                  </a:lnTo>
                  <a:lnTo>
                    <a:pt x="3534" y="2187"/>
                  </a:lnTo>
                  <a:cubicBezTo>
                    <a:pt x="3539" y="2187"/>
                    <a:pt x="3550" y="2187"/>
                    <a:pt x="3550" y="2192"/>
                  </a:cubicBezTo>
                  <a:cubicBezTo>
                    <a:pt x="3536" y="2201"/>
                    <a:pt x="3518" y="2204"/>
                    <a:pt x="3504" y="2204"/>
                  </a:cubicBezTo>
                  <a:cubicBezTo>
                    <a:pt x="3489" y="2204"/>
                    <a:pt x="3478" y="2201"/>
                    <a:pt x="3478" y="2198"/>
                  </a:cubicBezTo>
                  <a:cubicBezTo>
                    <a:pt x="3455" y="2204"/>
                    <a:pt x="3438" y="2215"/>
                    <a:pt x="3416" y="2226"/>
                  </a:cubicBezTo>
                  <a:cubicBezTo>
                    <a:pt x="3416" y="2220"/>
                    <a:pt x="3427" y="2215"/>
                    <a:pt x="3433" y="2209"/>
                  </a:cubicBezTo>
                  <a:lnTo>
                    <a:pt x="3433" y="2209"/>
                  </a:lnTo>
                  <a:cubicBezTo>
                    <a:pt x="3425" y="2215"/>
                    <a:pt x="3421" y="2217"/>
                    <a:pt x="3419" y="2217"/>
                  </a:cubicBezTo>
                  <a:cubicBezTo>
                    <a:pt x="3415" y="2217"/>
                    <a:pt x="3416" y="2210"/>
                    <a:pt x="3409" y="2210"/>
                  </a:cubicBezTo>
                  <a:cubicBezTo>
                    <a:pt x="3406" y="2210"/>
                    <a:pt x="3401" y="2211"/>
                    <a:pt x="3394" y="2215"/>
                  </a:cubicBezTo>
                  <a:cubicBezTo>
                    <a:pt x="3399" y="2220"/>
                    <a:pt x="3394" y="2226"/>
                    <a:pt x="3394" y="2226"/>
                  </a:cubicBezTo>
                  <a:cubicBezTo>
                    <a:pt x="3377" y="2226"/>
                    <a:pt x="3343" y="2232"/>
                    <a:pt x="3315" y="2243"/>
                  </a:cubicBezTo>
                  <a:lnTo>
                    <a:pt x="3315" y="2232"/>
                  </a:lnTo>
                  <a:cubicBezTo>
                    <a:pt x="3270" y="2237"/>
                    <a:pt x="3214" y="2254"/>
                    <a:pt x="3158" y="2260"/>
                  </a:cubicBezTo>
                  <a:cubicBezTo>
                    <a:pt x="3181" y="2265"/>
                    <a:pt x="3175" y="2282"/>
                    <a:pt x="3158" y="2282"/>
                  </a:cubicBezTo>
                  <a:lnTo>
                    <a:pt x="3153" y="2271"/>
                  </a:lnTo>
                  <a:lnTo>
                    <a:pt x="3153" y="2271"/>
                  </a:lnTo>
                  <a:cubicBezTo>
                    <a:pt x="3142" y="2282"/>
                    <a:pt x="3170" y="2271"/>
                    <a:pt x="3147" y="2288"/>
                  </a:cubicBezTo>
                  <a:cubicBezTo>
                    <a:pt x="3130" y="2288"/>
                    <a:pt x="3130" y="2271"/>
                    <a:pt x="3142" y="2265"/>
                  </a:cubicBezTo>
                  <a:lnTo>
                    <a:pt x="3142" y="2265"/>
                  </a:lnTo>
                  <a:lnTo>
                    <a:pt x="3119" y="2276"/>
                  </a:lnTo>
                  <a:cubicBezTo>
                    <a:pt x="3119" y="2271"/>
                    <a:pt x="3125" y="2265"/>
                    <a:pt x="3125" y="2260"/>
                  </a:cubicBezTo>
                  <a:lnTo>
                    <a:pt x="3125" y="2260"/>
                  </a:lnTo>
                  <a:cubicBezTo>
                    <a:pt x="3121" y="2263"/>
                    <a:pt x="3116" y="2264"/>
                    <a:pt x="3110" y="2264"/>
                  </a:cubicBezTo>
                  <a:cubicBezTo>
                    <a:pt x="3103" y="2264"/>
                    <a:pt x="3096" y="2263"/>
                    <a:pt x="3088" y="2263"/>
                  </a:cubicBezTo>
                  <a:cubicBezTo>
                    <a:pt x="3079" y="2263"/>
                    <a:pt x="3070" y="2264"/>
                    <a:pt x="3063" y="2271"/>
                  </a:cubicBezTo>
                  <a:lnTo>
                    <a:pt x="3063" y="2265"/>
                  </a:lnTo>
                  <a:cubicBezTo>
                    <a:pt x="3007" y="2271"/>
                    <a:pt x="2979" y="2282"/>
                    <a:pt x="2934" y="2282"/>
                  </a:cubicBezTo>
                  <a:cubicBezTo>
                    <a:pt x="2934" y="2299"/>
                    <a:pt x="2918" y="2299"/>
                    <a:pt x="2906" y="2310"/>
                  </a:cubicBezTo>
                  <a:cubicBezTo>
                    <a:pt x="2879" y="2306"/>
                    <a:pt x="2854" y="2302"/>
                    <a:pt x="2826" y="2302"/>
                  </a:cubicBezTo>
                  <a:cubicBezTo>
                    <a:pt x="2814" y="2302"/>
                    <a:pt x="2802" y="2303"/>
                    <a:pt x="2789" y="2304"/>
                  </a:cubicBezTo>
                  <a:cubicBezTo>
                    <a:pt x="2761" y="2310"/>
                    <a:pt x="2783" y="2316"/>
                    <a:pt x="2772" y="2321"/>
                  </a:cubicBezTo>
                  <a:cubicBezTo>
                    <a:pt x="2766" y="2310"/>
                    <a:pt x="2727" y="2316"/>
                    <a:pt x="2744" y="2304"/>
                  </a:cubicBezTo>
                  <a:lnTo>
                    <a:pt x="2744" y="2304"/>
                  </a:lnTo>
                  <a:cubicBezTo>
                    <a:pt x="2722" y="2310"/>
                    <a:pt x="2705" y="2310"/>
                    <a:pt x="2688" y="2310"/>
                  </a:cubicBezTo>
                  <a:cubicBezTo>
                    <a:pt x="2655" y="2282"/>
                    <a:pt x="2616" y="2260"/>
                    <a:pt x="2599" y="2200"/>
                  </a:cubicBezTo>
                  <a:lnTo>
                    <a:pt x="2599" y="2200"/>
                  </a:lnTo>
                  <a:cubicBezTo>
                    <a:pt x="2547" y="2109"/>
                    <a:pt x="2457" y="2038"/>
                    <a:pt x="2414" y="1940"/>
                  </a:cubicBezTo>
                  <a:cubicBezTo>
                    <a:pt x="2397" y="1918"/>
                    <a:pt x="2386" y="1918"/>
                    <a:pt x="2374" y="1912"/>
                  </a:cubicBezTo>
                  <a:cubicBezTo>
                    <a:pt x="2397" y="1879"/>
                    <a:pt x="2363" y="1901"/>
                    <a:pt x="2380" y="1862"/>
                  </a:cubicBezTo>
                  <a:lnTo>
                    <a:pt x="2380" y="1862"/>
                  </a:lnTo>
                  <a:lnTo>
                    <a:pt x="2425" y="1867"/>
                  </a:lnTo>
                  <a:lnTo>
                    <a:pt x="2414" y="1856"/>
                  </a:lnTo>
                  <a:cubicBezTo>
                    <a:pt x="2418" y="1852"/>
                    <a:pt x="2424" y="1848"/>
                    <a:pt x="2428" y="1848"/>
                  </a:cubicBezTo>
                  <a:cubicBezTo>
                    <a:pt x="2429" y="1848"/>
                    <a:pt x="2430" y="1849"/>
                    <a:pt x="2430" y="1851"/>
                  </a:cubicBezTo>
                  <a:cubicBezTo>
                    <a:pt x="2433" y="1842"/>
                    <a:pt x="2432" y="1840"/>
                    <a:pt x="2431" y="1840"/>
                  </a:cubicBezTo>
                  <a:lnTo>
                    <a:pt x="2431" y="1840"/>
                  </a:lnTo>
                  <a:cubicBezTo>
                    <a:pt x="2430" y="1840"/>
                    <a:pt x="2429" y="1841"/>
                    <a:pt x="2427" y="1841"/>
                  </a:cubicBezTo>
                  <a:cubicBezTo>
                    <a:pt x="2426" y="1841"/>
                    <a:pt x="2425" y="1839"/>
                    <a:pt x="2425" y="1834"/>
                  </a:cubicBezTo>
                  <a:cubicBezTo>
                    <a:pt x="2447" y="1825"/>
                    <a:pt x="2462" y="1794"/>
                    <a:pt x="2479" y="1788"/>
                  </a:cubicBezTo>
                  <a:lnTo>
                    <a:pt x="2479" y="1788"/>
                  </a:lnTo>
                  <a:cubicBezTo>
                    <a:pt x="2479" y="1788"/>
                    <a:pt x="2479" y="1788"/>
                    <a:pt x="2479" y="1788"/>
                  </a:cubicBezTo>
                  <a:cubicBezTo>
                    <a:pt x="2480" y="1788"/>
                    <a:pt x="2482" y="1788"/>
                    <a:pt x="2483" y="1787"/>
                  </a:cubicBezTo>
                  <a:lnTo>
                    <a:pt x="2483" y="1787"/>
                  </a:lnTo>
                  <a:cubicBezTo>
                    <a:pt x="2482" y="1788"/>
                    <a:pt x="2480" y="1788"/>
                    <a:pt x="2479" y="1788"/>
                  </a:cubicBezTo>
                  <a:lnTo>
                    <a:pt x="2479" y="1788"/>
                  </a:lnTo>
                  <a:cubicBezTo>
                    <a:pt x="2477" y="1788"/>
                    <a:pt x="2477" y="1786"/>
                    <a:pt x="2481" y="1778"/>
                  </a:cubicBezTo>
                  <a:cubicBezTo>
                    <a:pt x="2484" y="1779"/>
                    <a:pt x="2487" y="1780"/>
                    <a:pt x="2490" y="1780"/>
                  </a:cubicBezTo>
                  <a:cubicBezTo>
                    <a:pt x="2508" y="1780"/>
                    <a:pt x="2506" y="1749"/>
                    <a:pt x="2526" y="1744"/>
                  </a:cubicBezTo>
                  <a:lnTo>
                    <a:pt x="2526" y="1744"/>
                  </a:lnTo>
                  <a:cubicBezTo>
                    <a:pt x="2530" y="1753"/>
                    <a:pt x="2516" y="1763"/>
                    <a:pt x="2526" y="1763"/>
                  </a:cubicBezTo>
                  <a:cubicBezTo>
                    <a:pt x="2528" y="1763"/>
                    <a:pt x="2532" y="1762"/>
                    <a:pt x="2537" y="1761"/>
                  </a:cubicBezTo>
                  <a:cubicBezTo>
                    <a:pt x="2531" y="1733"/>
                    <a:pt x="2570" y="1727"/>
                    <a:pt x="2582" y="1711"/>
                  </a:cubicBezTo>
                  <a:cubicBezTo>
                    <a:pt x="2576" y="1705"/>
                    <a:pt x="2582" y="1705"/>
                    <a:pt x="2582" y="1699"/>
                  </a:cubicBezTo>
                  <a:cubicBezTo>
                    <a:pt x="2582" y="1705"/>
                    <a:pt x="2582" y="1705"/>
                    <a:pt x="2582" y="1711"/>
                  </a:cubicBezTo>
                  <a:cubicBezTo>
                    <a:pt x="2582" y="1711"/>
                    <a:pt x="2587" y="1716"/>
                    <a:pt x="2587" y="1716"/>
                  </a:cubicBezTo>
                  <a:cubicBezTo>
                    <a:pt x="2593" y="1711"/>
                    <a:pt x="2587" y="1699"/>
                    <a:pt x="2582" y="1694"/>
                  </a:cubicBezTo>
                  <a:cubicBezTo>
                    <a:pt x="2593" y="1683"/>
                    <a:pt x="2610" y="1666"/>
                    <a:pt x="2626" y="1649"/>
                  </a:cubicBezTo>
                  <a:cubicBezTo>
                    <a:pt x="2626" y="1649"/>
                    <a:pt x="2643" y="1632"/>
                    <a:pt x="2666" y="1615"/>
                  </a:cubicBezTo>
                  <a:cubicBezTo>
                    <a:pt x="2666" y="1621"/>
                    <a:pt x="2666" y="1627"/>
                    <a:pt x="2671" y="1632"/>
                  </a:cubicBezTo>
                  <a:cubicBezTo>
                    <a:pt x="2690" y="1632"/>
                    <a:pt x="2705" y="1620"/>
                    <a:pt x="2720" y="1620"/>
                  </a:cubicBezTo>
                  <a:cubicBezTo>
                    <a:pt x="2722" y="1620"/>
                    <a:pt x="2725" y="1620"/>
                    <a:pt x="2727" y="1621"/>
                  </a:cubicBezTo>
                  <a:cubicBezTo>
                    <a:pt x="2727" y="1624"/>
                    <a:pt x="2729" y="1626"/>
                    <a:pt x="2730" y="1626"/>
                  </a:cubicBezTo>
                  <a:lnTo>
                    <a:pt x="2730" y="1626"/>
                  </a:lnTo>
                  <a:cubicBezTo>
                    <a:pt x="2733" y="1626"/>
                    <a:pt x="2737" y="1625"/>
                    <a:pt x="2741" y="1625"/>
                  </a:cubicBezTo>
                  <a:cubicBezTo>
                    <a:pt x="2760" y="1625"/>
                    <a:pt x="2783" y="1631"/>
                    <a:pt x="2803" y="1631"/>
                  </a:cubicBezTo>
                  <a:cubicBezTo>
                    <a:pt x="2812" y="1631"/>
                    <a:pt x="2821" y="1630"/>
                    <a:pt x="2828" y="1627"/>
                  </a:cubicBezTo>
                  <a:cubicBezTo>
                    <a:pt x="2834" y="1632"/>
                    <a:pt x="2834" y="1632"/>
                    <a:pt x="2834" y="1632"/>
                  </a:cubicBezTo>
                  <a:cubicBezTo>
                    <a:pt x="2828" y="1621"/>
                    <a:pt x="2828" y="1615"/>
                    <a:pt x="2834" y="1610"/>
                  </a:cubicBezTo>
                  <a:cubicBezTo>
                    <a:pt x="2839" y="1610"/>
                    <a:pt x="2846" y="1608"/>
                    <a:pt x="2852" y="1608"/>
                  </a:cubicBezTo>
                  <a:close/>
                  <a:moveTo>
                    <a:pt x="2307" y="1963"/>
                  </a:moveTo>
                  <a:cubicBezTo>
                    <a:pt x="2330" y="1979"/>
                    <a:pt x="2346" y="2002"/>
                    <a:pt x="2369" y="2019"/>
                  </a:cubicBezTo>
                  <a:cubicBezTo>
                    <a:pt x="2366" y="2019"/>
                    <a:pt x="2363" y="2019"/>
                    <a:pt x="2360" y="2018"/>
                  </a:cubicBezTo>
                  <a:lnTo>
                    <a:pt x="2360" y="2018"/>
                  </a:lnTo>
                  <a:cubicBezTo>
                    <a:pt x="2369" y="2032"/>
                    <a:pt x="2369" y="2042"/>
                    <a:pt x="2369" y="2052"/>
                  </a:cubicBezTo>
                  <a:cubicBezTo>
                    <a:pt x="2372" y="2050"/>
                    <a:pt x="2376" y="2049"/>
                    <a:pt x="2379" y="2049"/>
                  </a:cubicBezTo>
                  <a:cubicBezTo>
                    <a:pt x="2394" y="2049"/>
                    <a:pt x="2412" y="2065"/>
                    <a:pt x="2430" y="2069"/>
                  </a:cubicBezTo>
                  <a:cubicBezTo>
                    <a:pt x="2430" y="2084"/>
                    <a:pt x="2425" y="2087"/>
                    <a:pt x="2418" y="2087"/>
                  </a:cubicBezTo>
                  <a:cubicBezTo>
                    <a:pt x="2414" y="2087"/>
                    <a:pt x="2410" y="2086"/>
                    <a:pt x="2406" y="2086"/>
                  </a:cubicBezTo>
                  <a:cubicBezTo>
                    <a:pt x="2402" y="2086"/>
                    <a:pt x="2398" y="2087"/>
                    <a:pt x="2397" y="2091"/>
                  </a:cubicBezTo>
                  <a:cubicBezTo>
                    <a:pt x="2398" y="2090"/>
                    <a:pt x="2400" y="2089"/>
                    <a:pt x="2402" y="2089"/>
                  </a:cubicBezTo>
                  <a:cubicBezTo>
                    <a:pt x="2412" y="2089"/>
                    <a:pt x="2425" y="2105"/>
                    <a:pt x="2433" y="2105"/>
                  </a:cubicBezTo>
                  <a:cubicBezTo>
                    <a:pt x="2434" y="2105"/>
                    <a:pt x="2435" y="2104"/>
                    <a:pt x="2436" y="2103"/>
                  </a:cubicBezTo>
                  <a:cubicBezTo>
                    <a:pt x="2442" y="2119"/>
                    <a:pt x="2442" y="2119"/>
                    <a:pt x="2436" y="2136"/>
                  </a:cubicBezTo>
                  <a:cubicBezTo>
                    <a:pt x="2440" y="2134"/>
                    <a:pt x="2444" y="2133"/>
                    <a:pt x="2446" y="2133"/>
                  </a:cubicBezTo>
                  <a:cubicBezTo>
                    <a:pt x="2457" y="2133"/>
                    <a:pt x="2456" y="2147"/>
                    <a:pt x="2470" y="2147"/>
                  </a:cubicBezTo>
                  <a:cubicBezTo>
                    <a:pt x="2481" y="2181"/>
                    <a:pt x="2458" y="2170"/>
                    <a:pt x="2481" y="2187"/>
                  </a:cubicBezTo>
                  <a:cubicBezTo>
                    <a:pt x="2483" y="2192"/>
                    <a:pt x="2481" y="2194"/>
                    <a:pt x="2479" y="2194"/>
                  </a:cubicBezTo>
                  <a:cubicBezTo>
                    <a:pt x="2474" y="2194"/>
                    <a:pt x="2464" y="2187"/>
                    <a:pt x="2464" y="2187"/>
                  </a:cubicBezTo>
                  <a:lnTo>
                    <a:pt x="2464" y="2187"/>
                  </a:lnTo>
                  <a:cubicBezTo>
                    <a:pt x="2470" y="2196"/>
                    <a:pt x="2474" y="2199"/>
                    <a:pt x="2478" y="2199"/>
                  </a:cubicBezTo>
                  <a:cubicBezTo>
                    <a:pt x="2485" y="2199"/>
                    <a:pt x="2490" y="2187"/>
                    <a:pt x="2498" y="2187"/>
                  </a:cubicBezTo>
                  <a:cubicBezTo>
                    <a:pt x="2520" y="2215"/>
                    <a:pt x="2498" y="2209"/>
                    <a:pt x="2498" y="2226"/>
                  </a:cubicBezTo>
                  <a:cubicBezTo>
                    <a:pt x="2514" y="2243"/>
                    <a:pt x="2537" y="2248"/>
                    <a:pt x="2548" y="2260"/>
                  </a:cubicBezTo>
                  <a:cubicBezTo>
                    <a:pt x="2542" y="2265"/>
                    <a:pt x="2542" y="2265"/>
                    <a:pt x="2542" y="2265"/>
                  </a:cubicBezTo>
                  <a:cubicBezTo>
                    <a:pt x="2559" y="2276"/>
                    <a:pt x="2576" y="2304"/>
                    <a:pt x="2593" y="2327"/>
                  </a:cubicBezTo>
                  <a:cubicBezTo>
                    <a:pt x="2588" y="2327"/>
                    <a:pt x="2584" y="2327"/>
                    <a:pt x="2579" y="2327"/>
                  </a:cubicBezTo>
                  <a:cubicBezTo>
                    <a:pt x="2530" y="2327"/>
                    <a:pt x="2474" y="2309"/>
                    <a:pt x="2430" y="2309"/>
                  </a:cubicBezTo>
                  <a:cubicBezTo>
                    <a:pt x="2416" y="2309"/>
                    <a:pt x="2403" y="2310"/>
                    <a:pt x="2391" y="2316"/>
                  </a:cubicBezTo>
                  <a:lnTo>
                    <a:pt x="2397" y="2316"/>
                  </a:lnTo>
                  <a:lnTo>
                    <a:pt x="2335" y="2327"/>
                  </a:lnTo>
                  <a:cubicBezTo>
                    <a:pt x="2313" y="2327"/>
                    <a:pt x="2352" y="2316"/>
                    <a:pt x="2335" y="2310"/>
                  </a:cubicBezTo>
                  <a:lnTo>
                    <a:pt x="2335" y="2310"/>
                  </a:lnTo>
                  <a:cubicBezTo>
                    <a:pt x="2314" y="2317"/>
                    <a:pt x="2296" y="2319"/>
                    <a:pt x="2280" y="2319"/>
                  </a:cubicBezTo>
                  <a:cubicBezTo>
                    <a:pt x="2260" y="2319"/>
                    <a:pt x="2242" y="2316"/>
                    <a:pt x="2223" y="2316"/>
                  </a:cubicBezTo>
                  <a:cubicBezTo>
                    <a:pt x="2212" y="2271"/>
                    <a:pt x="2262" y="2243"/>
                    <a:pt x="2246" y="2181"/>
                  </a:cubicBezTo>
                  <a:lnTo>
                    <a:pt x="2246" y="2181"/>
                  </a:lnTo>
                  <a:lnTo>
                    <a:pt x="2234" y="2187"/>
                  </a:lnTo>
                  <a:cubicBezTo>
                    <a:pt x="2240" y="2170"/>
                    <a:pt x="2234" y="2125"/>
                    <a:pt x="2246" y="2125"/>
                  </a:cubicBezTo>
                  <a:cubicBezTo>
                    <a:pt x="2246" y="2125"/>
                    <a:pt x="2234" y="2119"/>
                    <a:pt x="2240" y="2114"/>
                  </a:cubicBezTo>
                  <a:lnTo>
                    <a:pt x="2251" y="2114"/>
                  </a:lnTo>
                  <a:lnTo>
                    <a:pt x="2240" y="2063"/>
                  </a:lnTo>
                  <a:cubicBezTo>
                    <a:pt x="2251" y="2024"/>
                    <a:pt x="2268" y="2069"/>
                    <a:pt x="2274" y="2013"/>
                  </a:cubicBezTo>
                  <a:cubicBezTo>
                    <a:pt x="2274" y="2002"/>
                    <a:pt x="2268" y="1985"/>
                    <a:pt x="2262" y="1974"/>
                  </a:cubicBezTo>
                  <a:cubicBezTo>
                    <a:pt x="2265" y="1972"/>
                    <a:pt x="2268" y="1972"/>
                    <a:pt x="2270" y="1972"/>
                  </a:cubicBezTo>
                  <a:cubicBezTo>
                    <a:pt x="2276" y="1972"/>
                    <a:pt x="2278" y="1977"/>
                    <a:pt x="2274" y="1985"/>
                  </a:cubicBezTo>
                  <a:cubicBezTo>
                    <a:pt x="2296" y="1979"/>
                    <a:pt x="2279" y="1968"/>
                    <a:pt x="2302" y="1963"/>
                  </a:cubicBezTo>
                  <a:cubicBezTo>
                    <a:pt x="2304" y="1963"/>
                    <a:pt x="2305" y="1963"/>
                    <a:pt x="2305" y="1964"/>
                  </a:cubicBezTo>
                  <a:lnTo>
                    <a:pt x="2305" y="1964"/>
                  </a:lnTo>
                  <a:lnTo>
                    <a:pt x="2307" y="1963"/>
                  </a:lnTo>
                  <a:close/>
                  <a:moveTo>
                    <a:pt x="2632" y="2327"/>
                  </a:moveTo>
                  <a:cubicBezTo>
                    <a:pt x="2632" y="2332"/>
                    <a:pt x="2632" y="2332"/>
                    <a:pt x="2632" y="2332"/>
                  </a:cubicBezTo>
                  <a:lnTo>
                    <a:pt x="2621" y="2332"/>
                  </a:lnTo>
                  <a:cubicBezTo>
                    <a:pt x="2621" y="2332"/>
                    <a:pt x="2626" y="2327"/>
                    <a:pt x="2626" y="2327"/>
                  </a:cubicBezTo>
                  <a:close/>
                  <a:moveTo>
                    <a:pt x="1471" y="2332"/>
                  </a:moveTo>
                  <a:lnTo>
                    <a:pt x="1471" y="2332"/>
                  </a:lnTo>
                  <a:cubicBezTo>
                    <a:pt x="1471" y="2333"/>
                    <a:pt x="1470" y="2334"/>
                    <a:pt x="1470" y="2335"/>
                  </a:cubicBezTo>
                  <a:lnTo>
                    <a:pt x="1470" y="2335"/>
                  </a:lnTo>
                  <a:cubicBezTo>
                    <a:pt x="1471" y="2334"/>
                    <a:pt x="1472" y="2333"/>
                    <a:pt x="1473" y="2332"/>
                  </a:cubicBezTo>
                  <a:close/>
                  <a:moveTo>
                    <a:pt x="1470" y="2335"/>
                  </a:moveTo>
                  <a:cubicBezTo>
                    <a:pt x="1461" y="2342"/>
                    <a:pt x="1456" y="2334"/>
                    <a:pt x="1461" y="2349"/>
                  </a:cubicBezTo>
                  <a:lnTo>
                    <a:pt x="1461" y="2349"/>
                  </a:lnTo>
                  <a:cubicBezTo>
                    <a:pt x="1471" y="2349"/>
                    <a:pt x="1468" y="2341"/>
                    <a:pt x="1470" y="2335"/>
                  </a:cubicBezTo>
                  <a:close/>
                  <a:moveTo>
                    <a:pt x="1680" y="2355"/>
                  </a:moveTo>
                  <a:lnTo>
                    <a:pt x="1685" y="2372"/>
                  </a:lnTo>
                  <a:cubicBezTo>
                    <a:pt x="1697" y="2372"/>
                    <a:pt x="1719" y="2366"/>
                    <a:pt x="1741" y="2366"/>
                  </a:cubicBezTo>
                  <a:cubicBezTo>
                    <a:pt x="1736" y="2372"/>
                    <a:pt x="1730" y="2372"/>
                    <a:pt x="1730" y="2377"/>
                  </a:cubicBezTo>
                  <a:cubicBezTo>
                    <a:pt x="1719" y="2377"/>
                    <a:pt x="1708" y="2383"/>
                    <a:pt x="1702" y="2383"/>
                  </a:cubicBezTo>
                  <a:lnTo>
                    <a:pt x="1719" y="2383"/>
                  </a:lnTo>
                  <a:cubicBezTo>
                    <a:pt x="1713" y="2388"/>
                    <a:pt x="1708" y="2394"/>
                    <a:pt x="1702" y="2400"/>
                  </a:cubicBezTo>
                  <a:cubicBezTo>
                    <a:pt x="1691" y="2388"/>
                    <a:pt x="1680" y="2377"/>
                    <a:pt x="1669" y="2366"/>
                  </a:cubicBezTo>
                  <a:cubicBezTo>
                    <a:pt x="1669" y="2366"/>
                    <a:pt x="1663" y="2360"/>
                    <a:pt x="1663" y="2355"/>
                  </a:cubicBezTo>
                  <a:lnTo>
                    <a:pt x="1663" y="2355"/>
                  </a:lnTo>
                  <a:cubicBezTo>
                    <a:pt x="1666" y="2358"/>
                    <a:pt x="1669" y="2359"/>
                    <a:pt x="1671" y="2359"/>
                  </a:cubicBezTo>
                  <a:cubicBezTo>
                    <a:pt x="1674" y="2359"/>
                    <a:pt x="1677" y="2358"/>
                    <a:pt x="1680" y="2355"/>
                  </a:cubicBezTo>
                  <a:close/>
                  <a:moveTo>
                    <a:pt x="2229" y="2411"/>
                  </a:moveTo>
                  <a:cubicBezTo>
                    <a:pt x="2234" y="2416"/>
                    <a:pt x="2229" y="2416"/>
                    <a:pt x="2223" y="2416"/>
                  </a:cubicBezTo>
                  <a:cubicBezTo>
                    <a:pt x="2223" y="2416"/>
                    <a:pt x="2223" y="2411"/>
                    <a:pt x="2223" y="2411"/>
                  </a:cubicBezTo>
                  <a:close/>
                  <a:moveTo>
                    <a:pt x="2785" y="2462"/>
                  </a:moveTo>
                  <a:cubicBezTo>
                    <a:pt x="2786" y="2463"/>
                    <a:pt x="2787" y="2464"/>
                    <a:pt x="2788" y="2465"/>
                  </a:cubicBezTo>
                  <a:lnTo>
                    <a:pt x="2788" y="2465"/>
                  </a:lnTo>
                  <a:cubicBezTo>
                    <a:pt x="2787" y="2464"/>
                    <a:pt x="2786" y="2463"/>
                    <a:pt x="2785" y="2462"/>
                  </a:cubicBezTo>
                  <a:close/>
                  <a:moveTo>
                    <a:pt x="2788" y="2465"/>
                  </a:moveTo>
                  <a:cubicBezTo>
                    <a:pt x="2790" y="2468"/>
                    <a:pt x="2791" y="2472"/>
                    <a:pt x="2794" y="2472"/>
                  </a:cubicBezTo>
                  <a:cubicBezTo>
                    <a:pt x="2792" y="2470"/>
                    <a:pt x="2790" y="2468"/>
                    <a:pt x="2788" y="2465"/>
                  </a:cubicBezTo>
                  <a:close/>
                  <a:moveTo>
                    <a:pt x="1618" y="2467"/>
                  </a:moveTo>
                  <a:cubicBezTo>
                    <a:pt x="1624" y="2478"/>
                    <a:pt x="1624" y="2484"/>
                    <a:pt x="1624" y="2484"/>
                  </a:cubicBezTo>
                  <a:cubicBezTo>
                    <a:pt x="1613" y="2484"/>
                    <a:pt x="1613" y="2478"/>
                    <a:pt x="1618" y="2467"/>
                  </a:cubicBezTo>
                  <a:close/>
                  <a:moveTo>
                    <a:pt x="1489" y="2327"/>
                  </a:moveTo>
                  <a:cubicBezTo>
                    <a:pt x="1495" y="2332"/>
                    <a:pt x="1501" y="2332"/>
                    <a:pt x="1506" y="2338"/>
                  </a:cubicBezTo>
                  <a:cubicBezTo>
                    <a:pt x="1506" y="2344"/>
                    <a:pt x="1512" y="2349"/>
                    <a:pt x="1517" y="2355"/>
                  </a:cubicBezTo>
                  <a:lnTo>
                    <a:pt x="1495" y="2355"/>
                  </a:lnTo>
                  <a:cubicBezTo>
                    <a:pt x="1501" y="2366"/>
                    <a:pt x="1512" y="2366"/>
                    <a:pt x="1523" y="2366"/>
                  </a:cubicBezTo>
                  <a:cubicBezTo>
                    <a:pt x="1534" y="2377"/>
                    <a:pt x="1545" y="2394"/>
                    <a:pt x="1562" y="2405"/>
                  </a:cubicBezTo>
                  <a:cubicBezTo>
                    <a:pt x="1562" y="2396"/>
                    <a:pt x="1563" y="2393"/>
                    <a:pt x="1565" y="2393"/>
                  </a:cubicBezTo>
                  <a:cubicBezTo>
                    <a:pt x="1568" y="2393"/>
                    <a:pt x="1574" y="2405"/>
                    <a:pt x="1584" y="2405"/>
                  </a:cubicBezTo>
                  <a:cubicBezTo>
                    <a:pt x="1588" y="2405"/>
                    <a:pt x="1592" y="2404"/>
                    <a:pt x="1596" y="2400"/>
                  </a:cubicBezTo>
                  <a:cubicBezTo>
                    <a:pt x="1607" y="2411"/>
                    <a:pt x="1607" y="2416"/>
                    <a:pt x="1613" y="2416"/>
                  </a:cubicBezTo>
                  <a:lnTo>
                    <a:pt x="1635" y="2467"/>
                  </a:lnTo>
                  <a:cubicBezTo>
                    <a:pt x="1635" y="2470"/>
                    <a:pt x="1634" y="2472"/>
                    <a:pt x="1632" y="2472"/>
                  </a:cubicBezTo>
                  <a:cubicBezTo>
                    <a:pt x="1629" y="2472"/>
                    <a:pt x="1622" y="2465"/>
                    <a:pt x="1618" y="2461"/>
                  </a:cubicBezTo>
                  <a:cubicBezTo>
                    <a:pt x="1618" y="2461"/>
                    <a:pt x="1618" y="2456"/>
                    <a:pt x="1613" y="2450"/>
                  </a:cubicBezTo>
                  <a:lnTo>
                    <a:pt x="1613" y="2450"/>
                  </a:lnTo>
                  <a:cubicBezTo>
                    <a:pt x="1624" y="2461"/>
                    <a:pt x="1585" y="2489"/>
                    <a:pt x="1601" y="2495"/>
                  </a:cubicBezTo>
                  <a:cubicBezTo>
                    <a:pt x="1587" y="2495"/>
                    <a:pt x="1584" y="2497"/>
                    <a:pt x="1579" y="2497"/>
                  </a:cubicBezTo>
                  <a:cubicBezTo>
                    <a:pt x="1577" y="2497"/>
                    <a:pt x="1573" y="2497"/>
                    <a:pt x="1568" y="2495"/>
                  </a:cubicBezTo>
                  <a:lnTo>
                    <a:pt x="1568" y="2495"/>
                  </a:lnTo>
                  <a:cubicBezTo>
                    <a:pt x="1579" y="2512"/>
                    <a:pt x="1557" y="2506"/>
                    <a:pt x="1551" y="2528"/>
                  </a:cubicBezTo>
                  <a:cubicBezTo>
                    <a:pt x="1548" y="2529"/>
                    <a:pt x="1545" y="2529"/>
                    <a:pt x="1543" y="2529"/>
                  </a:cubicBezTo>
                  <a:cubicBezTo>
                    <a:pt x="1533" y="2529"/>
                    <a:pt x="1531" y="2525"/>
                    <a:pt x="1527" y="2525"/>
                  </a:cubicBezTo>
                  <a:cubicBezTo>
                    <a:pt x="1525" y="2525"/>
                    <a:pt x="1521" y="2528"/>
                    <a:pt x="1512" y="2540"/>
                  </a:cubicBezTo>
                  <a:cubicBezTo>
                    <a:pt x="1495" y="2540"/>
                    <a:pt x="1512" y="2517"/>
                    <a:pt x="1512" y="2517"/>
                  </a:cubicBezTo>
                  <a:lnTo>
                    <a:pt x="1512" y="2517"/>
                  </a:lnTo>
                  <a:cubicBezTo>
                    <a:pt x="1489" y="2534"/>
                    <a:pt x="1512" y="2540"/>
                    <a:pt x="1512" y="2551"/>
                  </a:cubicBezTo>
                  <a:cubicBezTo>
                    <a:pt x="1503" y="2560"/>
                    <a:pt x="1497" y="2563"/>
                    <a:pt x="1493" y="2563"/>
                  </a:cubicBezTo>
                  <a:cubicBezTo>
                    <a:pt x="1486" y="2563"/>
                    <a:pt x="1486" y="2551"/>
                    <a:pt x="1478" y="2551"/>
                  </a:cubicBezTo>
                  <a:cubicBezTo>
                    <a:pt x="1461" y="2568"/>
                    <a:pt x="1456" y="2590"/>
                    <a:pt x="1439" y="2601"/>
                  </a:cubicBezTo>
                  <a:cubicBezTo>
                    <a:pt x="1439" y="2601"/>
                    <a:pt x="1433" y="2601"/>
                    <a:pt x="1433" y="2596"/>
                  </a:cubicBezTo>
                  <a:cubicBezTo>
                    <a:pt x="1428" y="2607"/>
                    <a:pt x="1411" y="2618"/>
                    <a:pt x="1400" y="2635"/>
                  </a:cubicBezTo>
                  <a:cubicBezTo>
                    <a:pt x="1394" y="2629"/>
                    <a:pt x="1394" y="2624"/>
                    <a:pt x="1394" y="2618"/>
                  </a:cubicBezTo>
                  <a:cubicBezTo>
                    <a:pt x="1390" y="2626"/>
                    <a:pt x="1389" y="2631"/>
                    <a:pt x="1387" y="2631"/>
                  </a:cubicBezTo>
                  <a:cubicBezTo>
                    <a:pt x="1386" y="2631"/>
                    <a:pt x="1385" y="2631"/>
                    <a:pt x="1383" y="2629"/>
                  </a:cubicBezTo>
                  <a:cubicBezTo>
                    <a:pt x="1383" y="2618"/>
                    <a:pt x="1389" y="2607"/>
                    <a:pt x="1394" y="2607"/>
                  </a:cubicBezTo>
                  <a:cubicBezTo>
                    <a:pt x="1377" y="2540"/>
                    <a:pt x="1428" y="2444"/>
                    <a:pt x="1400" y="2388"/>
                  </a:cubicBezTo>
                  <a:lnTo>
                    <a:pt x="1400" y="2388"/>
                  </a:lnTo>
                  <a:lnTo>
                    <a:pt x="1405" y="2394"/>
                  </a:lnTo>
                  <a:lnTo>
                    <a:pt x="1389" y="2338"/>
                  </a:lnTo>
                  <a:cubicBezTo>
                    <a:pt x="1389" y="2338"/>
                    <a:pt x="1389" y="2338"/>
                    <a:pt x="1389" y="2332"/>
                  </a:cubicBezTo>
                  <a:lnTo>
                    <a:pt x="1400" y="2332"/>
                  </a:lnTo>
                  <a:cubicBezTo>
                    <a:pt x="1400" y="2335"/>
                    <a:pt x="1401" y="2337"/>
                    <a:pt x="1403" y="2337"/>
                  </a:cubicBezTo>
                  <a:cubicBezTo>
                    <a:pt x="1404" y="2337"/>
                    <a:pt x="1405" y="2335"/>
                    <a:pt x="1405" y="2332"/>
                  </a:cubicBezTo>
                  <a:lnTo>
                    <a:pt x="1471" y="2332"/>
                  </a:lnTo>
                  <a:cubicBezTo>
                    <a:pt x="1473" y="2329"/>
                    <a:pt x="1479" y="2327"/>
                    <a:pt x="1489" y="2327"/>
                  </a:cubicBezTo>
                  <a:close/>
                  <a:moveTo>
                    <a:pt x="2929" y="2663"/>
                  </a:moveTo>
                  <a:cubicBezTo>
                    <a:pt x="2934" y="2674"/>
                    <a:pt x="2934" y="2680"/>
                    <a:pt x="2934" y="2680"/>
                  </a:cubicBezTo>
                  <a:cubicBezTo>
                    <a:pt x="2929" y="2674"/>
                    <a:pt x="2929" y="2674"/>
                    <a:pt x="2923" y="2663"/>
                  </a:cubicBezTo>
                  <a:close/>
                  <a:moveTo>
                    <a:pt x="1305" y="2708"/>
                  </a:moveTo>
                  <a:cubicBezTo>
                    <a:pt x="1305" y="2713"/>
                    <a:pt x="1305" y="2719"/>
                    <a:pt x="1305" y="2724"/>
                  </a:cubicBezTo>
                  <a:lnTo>
                    <a:pt x="1299" y="2713"/>
                  </a:lnTo>
                  <a:cubicBezTo>
                    <a:pt x="1299" y="2713"/>
                    <a:pt x="1305" y="2713"/>
                    <a:pt x="1305" y="2708"/>
                  </a:cubicBezTo>
                  <a:close/>
                  <a:moveTo>
                    <a:pt x="1299" y="2719"/>
                  </a:moveTo>
                  <a:cubicBezTo>
                    <a:pt x="1299" y="2724"/>
                    <a:pt x="1299" y="2724"/>
                    <a:pt x="1299" y="2730"/>
                  </a:cubicBezTo>
                  <a:lnTo>
                    <a:pt x="1293" y="2730"/>
                  </a:lnTo>
                  <a:cubicBezTo>
                    <a:pt x="1288" y="2730"/>
                    <a:pt x="1293" y="2724"/>
                    <a:pt x="1299" y="2719"/>
                  </a:cubicBezTo>
                  <a:close/>
                  <a:moveTo>
                    <a:pt x="1842" y="2383"/>
                  </a:moveTo>
                  <a:cubicBezTo>
                    <a:pt x="1865" y="2394"/>
                    <a:pt x="1926" y="2388"/>
                    <a:pt x="1943" y="2411"/>
                  </a:cubicBezTo>
                  <a:cubicBezTo>
                    <a:pt x="1955" y="2408"/>
                    <a:pt x="1968" y="2408"/>
                    <a:pt x="1980" y="2408"/>
                  </a:cubicBezTo>
                  <a:cubicBezTo>
                    <a:pt x="2030" y="2408"/>
                    <a:pt x="2081" y="2422"/>
                    <a:pt x="2139" y="2422"/>
                  </a:cubicBezTo>
                  <a:cubicBezTo>
                    <a:pt x="2122" y="2405"/>
                    <a:pt x="2134" y="2405"/>
                    <a:pt x="2139" y="2405"/>
                  </a:cubicBezTo>
                  <a:cubicBezTo>
                    <a:pt x="2139" y="2413"/>
                    <a:pt x="2139" y="2418"/>
                    <a:pt x="2139" y="2422"/>
                  </a:cubicBezTo>
                  <a:cubicBezTo>
                    <a:pt x="2134" y="2439"/>
                    <a:pt x="2128" y="2444"/>
                    <a:pt x="2122" y="2456"/>
                  </a:cubicBezTo>
                  <a:cubicBezTo>
                    <a:pt x="2139" y="2461"/>
                    <a:pt x="2139" y="2495"/>
                    <a:pt x="2145" y="2512"/>
                  </a:cubicBezTo>
                  <a:cubicBezTo>
                    <a:pt x="2141" y="2517"/>
                    <a:pt x="2138" y="2519"/>
                    <a:pt x="2136" y="2519"/>
                  </a:cubicBezTo>
                  <a:cubicBezTo>
                    <a:pt x="2128" y="2519"/>
                    <a:pt x="2125" y="2500"/>
                    <a:pt x="2114" y="2500"/>
                  </a:cubicBezTo>
                  <a:cubicBezTo>
                    <a:pt x="2113" y="2500"/>
                    <a:pt x="2112" y="2500"/>
                    <a:pt x="2111" y="2500"/>
                  </a:cubicBezTo>
                  <a:cubicBezTo>
                    <a:pt x="2127" y="2500"/>
                    <a:pt x="2118" y="2540"/>
                    <a:pt x="2131" y="2540"/>
                  </a:cubicBezTo>
                  <a:cubicBezTo>
                    <a:pt x="2132" y="2540"/>
                    <a:pt x="2133" y="2540"/>
                    <a:pt x="2134" y="2540"/>
                  </a:cubicBezTo>
                  <a:lnTo>
                    <a:pt x="2134" y="2540"/>
                  </a:lnTo>
                  <a:cubicBezTo>
                    <a:pt x="2117" y="2556"/>
                    <a:pt x="2122" y="2551"/>
                    <a:pt x="2111" y="2562"/>
                  </a:cubicBezTo>
                  <a:cubicBezTo>
                    <a:pt x="2128" y="2568"/>
                    <a:pt x="2111" y="2579"/>
                    <a:pt x="2122" y="2596"/>
                  </a:cubicBezTo>
                  <a:cubicBezTo>
                    <a:pt x="2106" y="2624"/>
                    <a:pt x="2100" y="2601"/>
                    <a:pt x="2100" y="2629"/>
                  </a:cubicBezTo>
                  <a:cubicBezTo>
                    <a:pt x="2099" y="2633"/>
                    <a:pt x="2097" y="2635"/>
                    <a:pt x="2096" y="2635"/>
                  </a:cubicBezTo>
                  <a:cubicBezTo>
                    <a:pt x="2092" y="2635"/>
                    <a:pt x="2089" y="2618"/>
                    <a:pt x="2089" y="2618"/>
                  </a:cubicBezTo>
                  <a:lnTo>
                    <a:pt x="2089" y="2618"/>
                  </a:lnTo>
                  <a:cubicBezTo>
                    <a:pt x="2083" y="2646"/>
                    <a:pt x="2106" y="2635"/>
                    <a:pt x="2111" y="2640"/>
                  </a:cubicBezTo>
                  <a:cubicBezTo>
                    <a:pt x="2111" y="2662"/>
                    <a:pt x="2106" y="2665"/>
                    <a:pt x="2100" y="2665"/>
                  </a:cubicBezTo>
                  <a:cubicBezTo>
                    <a:pt x="2098" y="2665"/>
                    <a:pt x="2097" y="2665"/>
                    <a:pt x="2095" y="2665"/>
                  </a:cubicBezTo>
                  <a:cubicBezTo>
                    <a:pt x="2093" y="2665"/>
                    <a:pt x="2090" y="2665"/>
                    <a:pt x="2089" y="2668"/>
                  </a:cubicBezTo>
                  <a:cubicBezTo>
                    <a:pt x="2089" y="2691"/>
                    <a:pt x="2100" y="2708"/>
                    <a:pt x="2094" y="2724"/>
                  </a:cubicBezTo>
                  <a:cubicBezTo>
                    <a:pt x="2094" y="2727"/>
                    <a:pt x="2094" y="2729"/>
                    <a:pt x="2094" y="2729"/>
                  </a:cubicBezTo>
                  <a:cubicBezTo>
                    <a:pt x="2093" y="2729"/>
                    <a:pt x="2092" y="2727"/>
                    <a:pt x="2089" y="2724"/>
                  </a:cubicBezTo>
                  <a:lnTo>
                    <a:pt x="2089" y="2724"/>
                  </a:lnTo>
                  <a:cubicBezTo>
                    <a:pt x="2094" y="2741"/>
                    <a:pt x="2089" y="2764"/>
                    <a:pt x="2089" y="2780"/>
                  </a:cubicBezTo>
                  <a:cubicBezTo>
                    <a:pt x="2083" y="2786"/>
                    <a:pt x="2083" y="2786"/>
                    <a:pt x="2078" y="2786"/>
                  </a:cubicBezTo>
                  <a:cubicBezTo>
                    <a:pt x="2082" y="2777"/>
                    <a:pt x="2063" y="2755"/>
                    <a:pt x="2067" y="2755"/>
                  </a:cubicBezTo>
                  <a:lnTo>
                    <a:pt x="2067" y="2755"/>
                  </a:lnTo>
                  <a:cubicBezTo>
                    <a:pt x="2068" y="2755"/>
                    <a:pt x="2069" y="2756"/>
                    <a:pt x="2072" y="2758"/>
                  </a:cubicBezTo>
                  <a:cubicBezTo>
                    <a:pt x="2038" y="2724"/>
                    <a:pt x="2027" y="2713"/>
                    <a:pt x="1971" y="2680"/>
                  </a:cubicBezTo>
                  <a:lnTo>
                    <a:pt x="1971" y="2680"/>
                  </a:lnTo>
                  <a:cubicBezTo>
                    <a:pt x="1977" y="2691"/>
                    <a:pt x="1977" y="2696"/>
                    <a:pt x="1971" y="2696"/>
                  </a:cubicBezTo>
                  <a:cubicBezTo>
                    <a:pt x="1967" y="2692"/>
                    <a:pt x="1962" y="2680"/>
                    <a:pt x="1963" y="2673"/>
                  </a:cubicBezTo>
                  <a:lnTo>
                    <a:pt x="1963" y="2673"/>
                  </a:lnTo>
                  <a:cubicBezTo>
                    <a:pt x="1964" y="2673"/>
                    <a:pt x="1965" y="2674"/>
                    <a:pt x="1966" y="2674"/>
                  </a:cubicBezTo>
                  <a:lnTo>
                    <a:pt x="1966" y="2668"/>
                  </a:lnTo>
                  <a:lnTo>
                    <a:pt x="1966" y="2668"/>
                  </a:lnTo>
                  <a:cubicBezTo>
                    <a:pt x="1964" y="2669"/>
                    <a:pt x="1964" y="2671"/>
                    <a:pt x="1963" y="2673"/>
                  </a:cubicBezTo>
                  <a:lnTo>
                    <a:pt x="1963" y="2673"/>
                  </a:lnTo>
                  <a:cubicBezTo>
                    <a:pt x="1903" y="2632"/>
                    <a:pt x="1875" y="2534"/>
                    <a:pt x="1814" y="2512"/>
                  </a:cubicBezTo>
                  <a:lnTo>
                    <a:pt x="1820" y="2512"/>
                  </a:lnTo>
                  <a:lnTo>
                    <a:pt x="1769" y="2484"/>
                  </a:lnTo>
                  <a:cubicBezTo>
                    <a:pt x="1764" y="2476"/>
                    <a:pt x="1764" y="2474"/>
                    <a:pt x="1766" y="2474"/>
                  </a:cubicBezTo>
                  <a:lnTo>
                    <a:pt x="1766" y="2474"/>
                  </a:lnTo>
                  <a:cubicBezTo>
                    <a:pt x="1768" y="2474"/>
                    <a:pt x="1773" y="2476"/>
                    <a:pt x="1777" y="2476"/>
                  </a:cubicBezTo>
                  <a:cubicBezTo>
                    <a:pt x="1780" y="2476"/>
                    <a:pt x="1783" y="2474"/>
                    <a:pt x="1781" y="2467"/>
                  </a:cubicBezTo>
                  <a:cubicBezTo>
                    <a:pt x="1775" y="2467"/>
                    <a:pt x="1769" y="2461"/>
                    <a:pt x="1769" y="2461"/>
                  </a:cubicBezTo>
                  <a:cubicBezTo>
                    <a:pt x="1786" y="2450"/>
                    <a:pt x="1786" y="2439"/>
                    <a:pt x="1792" y="2422"/>
                  </a:cubicBezTo>
                  <a:lnTo>
                    <a:pt x="1803" y="2428"/>
                  </a:lnTo>
                  <a:lnTo>
                    <a:pt x="1820" y="2400"/>
                  </a:lnTo>
                  <a:cubicBezTo>
                    <a:pt x="1825" y="2388"/>
                    <a:pt x="1831" y="2383"/>
                    <a:pt x="1842" y="2383"/>
                  </a:cubicBezTo>
                  <a:close/>
                  <a:moveTo>
                    <a:pt x="2903" y="2793"/>
                  </a:moveTo>
                  <a:cubicBezTo>
                    <a:pt x="2905" y="2793"/>
                    <a:pt x="2906" y="2794"/>
                    <a:pt x="2906" y="2797"/>
                  </a:cubicBezTo>
                  <a:cubicBezTo>
                    <a:pt x="2901" y="2797"/>
                    <a:pt x="2906" y="2814"/>
                    <a:pt x="2906" y="2820"/>
                  </a:cubicBezTo>
                  <a:cubicBezTo>
                    <a:pt x="2901" y="2814"/>
                    <a:pt x="2901" y="2808"/>
                    <a:pt x="2895" y="2797"/>
                  </a:cubicBezTo>
                  <a:cubicBezTo>
                    <a:pt x="2898" y="2794"/>
                    <a:pt x="2901" y="2793"/>
                    <a:pt x="2903" y="2793"/>
                  </a:cubicBezTo>
                  <a:close/>
                  <a:moveTo>
                    <a:pt x="1092" y="2829"/>
                  </a:moveTo>
                  <a:cubicBezTo>
                    <a:pt x="1092" y="2829"/>
                    <a:pt x="1090" y="2830"/>
                    <a:pt x="1089" y="2831"/>
                  </a:cubicBezTo>
                  <a:lnTo>
                    <a:pt x="1089" y="2831"/>
                  </a:lnTo>
                  <a:cubicBezTo>
                    <a:pt x="1090" y="2831"/>
                    <a:pt x="1091" y="2831"/>
                    <a:pt x="1092" y="2831"/>
                  </a:cubicBezTo>
                  <a:cubicBezTo>
                    <a:pt x="1093" y="2830"/>
                    <a:pt x="1093" y="2829"/>
                    <a:pt x="1092" y="2829"/>
                  </a:cubicBezTo>
                  <a:close/>
                  <a:moveTo>
                    <a:pt x="2078" y="2881"/>
                  </a:moveTo>
                  <a:cubicBezTo>
                    <a:pt x="2078" y="2887"/>
                    <a:pt x="2083" y="2887"/>
                    <a:pt x="2089" y="2887"/>
                  </a:cubicBezTo>
                  <a:cubicBezTo>
                    <a:pt x="2089" y="2904"/>
                    <a:pt x="2089" y="2915"/>
                    <a:pt x="2083" y="2926"/>
                  </a:cubicBezTo>
                  <a:cubicBezTo>
                    <a:pt x="2070" y="2926"/>
                    <a:pt x="2081" y="2890"/>
                    <a:pt x="2075" y="2890"/>
                  </a:cubicBezTo>
                  <a:lnTo>
                    <a:pt x="2075" y="2890"/>
                  </a:lnTo>
                  <a:cubicBezTo>
                    <a:pt x="2073" y="2890"/>
                    <a:pt x="2071" y="2892"/>
                    <a:pt x="2066" y="2898"/>
                  </a:cubicBezTo>
                  <a:lnTo>
                    <a:pt x="2078" y="2881"/>
                  </a:lnTo>
                  <a:close/>
                  <a:moveTo>
                    <a:pt x="946" y="2926"/>
                  </a:moveTo>
                  <a:cubicBezTo>
                    <a:pt x="941" y="2932"/>
                    <a:pt x="941" y="2932"/>
                    <a:pt x="935" y="2937"/>
                  </a:cubicBezTo>
                  <a:lnTo>
                    <a:pt x="929" y="2937"/>
                  </a:lnTo>
                  <a:cubicBezTo>
                    <a:pt x="935" y="2932"/>
                    <a:pt x="941" y="2932"/>
                    <a:pt x="946" y="2926"/>
                  </a:cubicBezTo>
                  <a:close/>
                  <a:moveTo>
                    <a:pt x="901" y="2954"/>
                  </a:moveTo>
                  <a:cubicBezTo>
                    <a:pt x="907" y="2954"/>
                    <a:pt x="907" y="2960"/>
                    <a:pt x="901" y="2960"/>
                  </a:cubicBezTo>
                  <a:cubicBezTo>
                    <a:pt x="901" y="2960"/>
                    <a:pt x="890" y="2960"/>
                    <a:pt x="879" y="2965"/>
                  </a:cubicBezTo>
                  <a:cubicBezTo>
                    <a:pt x="885" y="2960"/>
                    <a:pt x="896" y="2954"/>
                    <a:pt x="901" y="2954"/>
                  </a:cubicBezTo>
                  <a:close/>
                  <a:moveTo>
                    <a:pt x="705" y="3016"/>
                  </a:moveTo>
                  <a:cubicBezTo>
                    <a:pt x="704" y="3016"/>
                    <a:pt x="703" y="3017"/>
                    <a:pt x="702" y="3018"/>
                  </a:cubicBezTo>
                  <a:lnTo>
                    <a:pt x="702" y="3018"/>
                  </a:lnTo>
                  <a:cubicBezTo>
                    <a:pt x="703" y="3017"/>
                    <a:pt x="704" y="3016"/>
                    <a:pt x="705" y="3016"/>
                  </a:cubicBezTo>
                  <a:close/>
                  <a:moveTo>
                    <a:pt x="2386" y="3016"/>
                  </a:moveTo>
                  <a:lnTo>
                    <a:pt x="2386" y="3016"/>
                  </a:lnTo>
                  <a:cubicBezTo>
                    <a:pt x="2376" y="3019"/>
                    <a:pt x="2381" y="3024"/>
                    <a:pt x="2382" y="3027"/>
                  </a:cubicBezTo>
                  <a:lnTo>
                    <a:pt x="2382" y="3027"/>
                  </a:lnTo>
                  <a:lnTo>
                    <a:pt x="2386" y="3016"/>
                  </a:lnTo>
                  <a:close/>
                  <a:moveTo>
                    <a:pt x="2382" y="3027"/>
                  </a:moveTo>
                  <a:lnTo>
                    <a:pt x="2381" y="3028"/>
                  </a:lnTo>
                  <a:lnTo>
                    <a:pt x="2381" y="3028"/>
                  </a:lnTo>
                  <a:cubicBezTo>
                    <a:pt x="2382" y="3028"/>
                    <a:pt x="2382" y="3027"/>
                    <a:pt x="2382" y="3027"/>
                  </a:cubicBezTo>
                  <a:close/>
                  <a:moveTo>
                    <a:pt x="885" y="3038"/>
                  </a:moveTo>
                  <a:cubicBezTo>
                    <a:pt x="885" y="3039"/>
                    <a:pt x="885" y="3039"/>
                    <a:pt x="885" y="3039"/>
                  </a:cubicBezTo>
                  <a:lnTo>
                    <a:pt x="885" y="3039"/>
                  </a:lnTo>
                  <a:cubicBezTo>
                    <a:pt x="885" y="3039"/>
                    <a:pt x="885" y="3038"/>
                    <a:pt x="885" y="3038"/>
                  </a:cubicBezTo>
                  <a:close/>
                  <a:moveTo>
                    <a:pt x="907" y="2237"/>
                  </a:moveTo>
                  <a:cubicBezTo>
                    <a:pt x="946" y="2276"/>
                    <a:pt x="1025" y="2260"/>
                    <a:pt x="1058" y="2293"/>
                  </a:cubicBezTo>
                  <a:cubicBezTo>
                    <a:pt x="1086" y="2293"/>
                    <a:pt x="1125" y="2299"/>
                    <a:pt x="1153" y="2299"/>
                  </a:cubicBezTo>
                  <a:cubicBezTo>
                    <a:pt x="1148" y="2304"/>
                    <a:pt x="1148" y="2304"/>
                    <a:pt x="1148" y="2304"/>
                  </a:cubicBezTo>
                  <a:cubicBezTo>
                    <a:pt x="1153" y="2306"/>
                    <a:pt x="1157" y="2307"/>
                    <a:pt x="1160" y="2307"/>
                  </a:cubicBezTo>
                  <a:cubicBezTo>
                    <a:pt x="1175" y="2307"/>
                    <a:pt x="1177" y="2294"/>
                    <a:pt x="1194" y="2294"/>
                  </a:cubicBezTo>
                  <a:cubicBezTo>
                    <a:pt x="1199" y="2294"/>
                    <a:pt x="1206" y="2295"/>
                    <a:pt x="1215" y="2299"/>
                  </a:cubicBezTo>
                  <a:cubicBezTo>
                    <a:pt x="1222" y="2305"/>
                    <a:pt x="1219" y="2307"/>
                    <a:pt x="1214" y="2307"/>
                  </a:cubicBezTo>
                  <a:cubicBezTo>
                    <a:pt x="1210" y="2307"/>
                    <a:pt x="1205" y="2306"/>
                    <a:pt x="1202" y="2306"/>
                  </a:cubicBezTo>
                  <a:cubicBezTo>
                    <a:pt x="1199" y="2306"/>
                    <a:pt x="1199" y="2307"/>
                    <a:pt x="1204" y="2310"/>
                  </a:cubicBezTo>
                  <a:cubicBezTo>
                    <a:pt x="1204" y="2321"/>
                    <a:pt x="1212" y="2323"/>
                    <a:pt x="1224" y="2323"/>
                  </a:cubicBezTo>
                  <a:cubicBezTo>
                    <a:pt x="1231" y="2323"/>
                    <a:pt x="1239" y="2323"/>
                    <a:pt x="1247" y="2323"/>
                  </a:cubicBezTo>
                  <a:cubicBezTo>
                    <a:pt x="1259" y="2323"/>
                    <a:pt x="1272" y="2324"/>
                    <a:pt x="1282" y="2332"/>
                  </a:cubicBezTo>
                  <a:lnTo>
                    <a:pt x="1271" y="2332"/>
                  </a:lnTo>
                  <a:cubicBezTo>
                    <a:pt x="1277" y="2338"/>
                    <a:pt x="1277" y="2338"/>
                    <a:pt x="1277" y="2338"/>
                  </a:cubicBezTo>
                  <a:lnTo>
                    <a:pt x="1282" y="2338"/>
                  </a:lnTo>
                  <a:cubicBezTo>
                    <a:pt x="1282" y="2344"/>
                    <a:pt x="1282" y="2344"/>
                    <a:pt x="1288" y="2349"/>
                  </a:cubicBezTo>
                  <a:lnTo>
                    <a:pt x="1277" y="2338"/>
                  </a:lnTo>
                  <a:lnTo>
                    <a:pt x="1277" y="2338"/>
                  </a:lnTo>
                  <a:cubicBezTo>
                    <a:pt x="1282" y="2366"/>
                    <a:pt x="1277" y="2433"/>
                    <a:pt x="1299" y="2456"/>
                  </a:cubicBezTo>
                  <a:cubicBezTo>
                    <a:pt x="1299" y="2459"/>
                    <a:pt x="1295" y="2462"/>
                    <a:pt x="1292" y="2462"/>
                  </a:cubicBezTo>
                  <a:cubicBezTo>
                    <a:pt x="1290" y="2462"/>
                    <a:pt x="1288" y="2460"/>
                    <a:pt x="1288" y="2456"/>
                  </a:cubicBezTo>
                  <a:lnTo>
                    <a:pt x="1288" y="2456"/>
                  </a:lnTo>
                  <a:cubicBezTo>
                    <a:pt x="1282" y="2517"/>
                    <a:pt x="1316" y="2596"/>
                    <a:pt x="1299" y="2646"/>
                  </a:cubicBezTo>
                  <a:lnTo>
                    <a:pt x="1293" y="2640"/>
                  </a:lnTo>
                  <a:lnTo>
                    <a:pt x="1293" y="2640"/>
                  </a:lnTo>
                  <a:cubicBezTo>
                    <a:pt x="1299" y="2652"/>
                    <a:pt x="1310" y="2657"/>
                    <a:pt x="1299" y="2674"/>
                  </a:cubicBezTo>
                  <a:cubicBezTo>
                    <a:pt x="1299" y="2674"/>
                    <a:pt x="1297" y="2671"/>
                    <a:pt x="1295" y="2671"/>
                  </a:cubicBezTo>
                  <a:cubicBezTo>
                    <a:pt x="1294" y="2671"/>
                    <a:pt x="1293" y="2672"/>
                    <a:pt x="1293" y="2674"/>
                  </a:cubicBezTo>
                  <a:cubicBezTo>
                    <a:pt x="1293" y="2674"/>
                    <a:pt x="1293" y="2680"/>
                    <a:pt x="1299" y="2680"/>
                  </a:cubicBezTo>
                  <a:cubicBezTo>
                    <a:pt x="1277" y="2696"/>
                    <a:pt x="1271" y="2708"/>
                    <a:pt x="1237" y="2724"/>
                  </a:cubicBezTo>
                  <a:cubicBezTo>
                    <a:pt x="1237" y="2736"/>
                    <a:pt x="1249" y="2736"/>
                    <a:pt x="1243" y="2747"/>
                  </a:cubicBezTo>
                  <a:cubicBezTo>
                    <a:pt x="1229" y="2763"/>
                    <a:pt x="1217" y="2767"/>
                    <a:pt x="1206" y="2767"/>
                  </a:cubicBezTo>
                  <a:cubicBezTo>
                    <a:pt x="1197" y="2767"/>
                    <a:pt x="1189" y="2764"/>
                    <a:pt x="1180" y="2764"/>
                  </a:cubicBezTo>
                  <a:cubicBezTo>
                    <a:pt x="1171" y="2764"/>
                    <a:pt x="1163" y="2767"/>
                    <a:pt x="1153" y="2780"/>
                  </a:cubicBezTo>
                  <a:cubicBezTo>
                    <a:pt x="1153" y="2797"/>
                    <a:pt x="1159" y="2814"/>
                    <a:pt x="1125" y="2825"/>
                  </a:cubicBezTo>
                  <a:lnTo>
                    <a:pt x="1125" y="2803"/>
                  </a:lnTo>
                  <a:cubicBezTo>
                    <a:pt x="1086" y="2825"/>
                    <a:pt x="1120" y="2836"/>
                    <a:pt x="1075" y="2848"/>
                  </a:cubicBezTo>
                  <a:cubicBezTo>
                    <a:pt x="1075" y="2841"/>
                    <a:pt x="1083" y="2834"/>
                    <a:pt x="1089" y="2831"/>
                  </a:cubicBezTo>
                  <a:lnTo>
                    <a:pt x="1089" y="2831"/>
                  </a:lnTo>
                  <a:cubicBezTo>
                    <a:pt x="1060" y="2832"/>
                    <a:pt x="1080" y="2848"/>
                    <a:pt x="1058" y="2859"/>
                  </a:cubicBezTo>
                  <a:lnTo>
                    <a:pt x="1047" y="2848"/>
                  </a:lnTo>
                  <a:cubicBezTo>
                    <a:pt x="1013" y="2870"/>
                    <a:pt x="974" y="2904"/>
                    <a:pt x="929" y="2932"/>
                  </a:cubicBezTo>
                  <a:cubicBezTo>
                    <a:pt x="929" y="2926"/>
                    <a:pt x="935" y="2920"/>
                    <a:pt x="924" y="2920"/>
                  </a:cubicBezTo>
                  <a:cubicBezTo>
                    <a:pt x="873" y="2954"/>
                    <a:pt x="801" y="2976"/>
                    <a:pt x="745" y="2988"/>
                  </a:cubicBezTo>
                  <a:lnTo>
                    <a:pt x="728" y="3010"/>
                  </a:lnTo>
                  <a:cubicBezTo>
                    <a:pt x="722" y="3010"/>
                    <a:pt x="717" y="3010"/>
                    <a:pt x="722" y="3004"/>
                  </a:cubicBezTo>
                  <a:lnTo>
                    <a:pt x="722" y="3004"/>
                  </a:lnTo>
                  <a:cubicBezTo>
                    <a:pt x="700" y="3010"/>
                    <a:pt x="722" y="3010"/>
                    <a:pt x="717" y="3021"/>
                  </a:cubicBezTo>
                  <a:cubicBezTo>
                    <a:pt x="713" y="3023"/>
                    <a:pt x="710" y="3024"/>
                    <a:pt x="707" y="3024"/>
                  </a:cubicBezTo>
                  <a:cubicBezTo>
                    <a:pt x="702" y="3024"/>
                    <a:pt x="699" y="3021"/>
                    <a:pt x="702" y="3018"/>
                  </a:cubicBezTo>
                  <a:lnTo>
                    <a:pt x="702" y="3018"/>
                  </a:lnTo>
                  <a:cubicBezTo>
                    <a:pt x="670" y="3038"/>
                    <a:pt x="608" y="3067"/>
                    <a:pt x="565" y="3067"/>
                  </a:cubicBezTo>
                  <a:cubicBezTo>
                    <a:pt x="561" y="3067"/>
                    <a:pt x="558" y="3066"/>
                    <a:pt x="554" y="3066"/>
                  </a:cubicBezTo>
                  <a:lnTo>
                    <a:pt x="565" y="3060"/>
                  </a:lnTo>
                  <a:cubicBezTo>
                    <a:pt x="537" y="3060"/>
                    <a:pt x="532" y="3085"/>
                    <a:pt x="514" y="3085"/>
                  </a:cubicBezTo>
                  <a:cubicBezTo>
                    <a:pt x="511" y="3085"/>
                    <a:pt x="508" y="3084"/>
                    <a:pt x="504" y="3083"/>
                  </a:cubicBezTo>
                  <a:lnTo>
                    <a:pt x="509" y="3077"/>
                  </a:lnTo>
                  <a:cubicBezTo>
                    <a:pt x="476" y="3077"/>
                    <a:pt x="442" y="3072"/>
                    <a:pt x="420" y="3060"/>
                  </a:cubicBezTo>
                  <a:cubicBezTo>
                    <a:pt x="403" y="3049"/>
                    <a:pt x="397" y="3021"/>
                    <a:pt x="403" y="2999"/>
                  </a:cubicBezTo>
                  <a:cubicBezTo>
                    <a:pt x="381" y="2993"/>
                    <a:pt x="414" y="2943"/>
                    <a:pt x="386" y="2937"/>
                  </a:cubicBezTo>
                  <a:cubicBezTo>
                    <a:pt x="409" y="2898"/>
                    <a:pt x="414" y="2915"/>
                    <a:pt x="437" y="2864"/>
                  </a:cubicBezTo>
                  <a:cubicBezTo>
                    <a:pt x="448" y="2848"/>
                    <a:pt x="431" y="2836"/>
                    <a:pt x="437" y="2820"/>
                  </a:cubicBezTo>
                  <a:lnTo>
                    <a:pt x="437" y="2820"/>
                  </a:lnTo>
                  <a:lnTo>
                    <a:pt x="448" y="2825"/>
                  </a:lnTo>
                  <a:lnTo>
                    <a:pt x="448" y="2792"/>
                  </a:lnTo>
                  <a:lnTo>
                    <a:pt x="470" y="2786"/>
                  </a:lnTo>
                  <a:lnTo>
                    <a:pt x="470" y="2769"/>
                  </a:lnTo>
                  <a:cubicBezTo>
                    <a:pt x="470" y="2775"/>
                    <a:pt x="459" y="2780"/>
                    <a:pt x="459" y="2780"/>
                  </a:cubicBezTo>
                  <a:cubicBezTo>
                    <a:pt x="465" y="2752"/>
                    <a:pt x="498" y="2724"/>
                    <a:pt x="504" y="2724"/>
                  </a:cubicBezTo>
                  <a:cubicBezTo>
                    <a:pt x="509" y="2702"/>
                    <a:pt x="521" y="2680"/>
                    <a:pt x="526" y="2663"/>
                  </a:cubicBezTo>
                  <a:cubicBezTo>
                    <a:pt x="532" y="2663"/>
                    <a:pt x="526" y="2674"/>
                    <a:pt x="526" y="2685"/>
                  </a:cubicBezTo>
                  <a:cubicBezTo>
                    <a:pt x="529" y="2669"/>
                    <a:pt x="532" y="2666"/>
                    <a:pt x="535" y="2666"/>
                  </a:cubicBezTo>
                  <a:cubicBezTo>
                    <a:pt x="537" y="2666"/>
                    <a:pt x="539" y="2667"/>
                    <a:pt x="540" y="2667"/>
                  </a:cubicBezTo>
                  <a:cubicBezTo>
                    <a:pt x="543" y="2667"/>
                    <a:pt x="546" y="2664"/>
                    <a:pt x="549" y="2652"/>
                  </a:cubicBezTo>
                  <a:cubicBezTo>
                    <a:pt x="543" y="2652"/>
                    <a:pt x="543" y="2646"/>
                    <a:pt x="537" y="2646"/>
                  </a:cubicBezTo>
                  <a:cubicBezTo>
                    <a:pt x="554" y="2635"/>
                    <a:pt x="577" y="2601"/>
                    <a:pt x="588" y="2579"/>
                  </a:cubicBezTo>
                  <a:lnTo>
                    <a:pt x="593" y="2590"/>
                  </a:lnTo>
                  <a:cubicBezTo>
                    <a:pt x="621" y="2545"/>
                    <a:pt x="649" y="2500"/>
                    <a:pt x="683" y="2450"/>
                  </a:cubicBezTo>
                  <a:lnTo>
                    <a:pt x="683" y="2450"/>
                  </a:lnTo>
                  <a:cubicBezTo>
                    <a:pt x="678" y="2455"/>
                    <a:pt x="673" y="2457"/>
                    <a:pt x="670" y="2457"/>
                  </a:cubicBezTo>
                  <a:cubicBezTo>
                    <a:pt x="661" y="2457"/>
                    <a:pt x="658" y="2447"/>
                    <a:pt x="666" y="2439"/>
                  </a:cubicBezTo>
                  <a:lnTo>
                    <a:pt x="683" y="2439"/>
                  </a:lnTo>
                  <a:cubicBezTo>
                    <a:pt x="683" y="2436"/>
                    <a:pt x="682" y="2435"/>
                    <a:pt x="681" y="2435"/>
                  </a:cubicBezTo>
                  <a:cubicBezTo>
                    <a:pt x="679" y="2435"/>
                    <a:pt x="675" y="2438"/>
                    <a:pt x="673" y="2438"/>
                  </a:cubicBezTo>
                  <a:cubicBezTo>
                    <a:pt x="671" y="2438"/>
                    <a:pt x="670" y="2436"/>
                    <a:pt x="672" y="2428"/>
                  </a:cubicBezTo>
                  <a:cubicBezTo>
                    <a:pt x="677" y="2422"/>
                    <a:pt x="681" y="2420"/>
                    <a:pt x="684" y="2420"/>
                  </a:cubicBezTo>
                  <a:cubicBezTo>
                    <a:pt x="691" y="2420"/>
                    <a:pt x="692" y="2431"/>
                    <a:pt x="689" y="2439"/>
                  </a:cubicBezTo>
                  <a:lnTo>
                    <a:pt x="700" y="2416"/>
                  </a:lnTo>
                  <a:cubicBezTo>
                    <a:pt x="705" y="2416"/>
                    <a:pt x="705" y="2422"/>
                    <a:pt x="711" y="2428"/>
                  </a:cubicBezTo>
                  <a:cubicBezTo>
                    <a:pt x="705" y="2416"/>
                    <a:pt x="750" y="2400"/>
                    <a:pt x="745" y="2383"/>
                  </a:cubicBezTo>
                  <a:lnTo>
                    <a:pt x="750" y="2383"/>
                  </a:lnTo>
                  <a:cubicBezTo>
                    <a:pt x="784" y="2338"/>
                    <a:pt x="795" y="2316"/>
                    <a:pt x="823" y="2276"/>
                  </a:cubicBezTo>
                  <a:cubicBezTo>
                    <a:pt x="817" y="2271"/>
                    <a:pt x="823" y="2265"/>
                    <a:pt x="829" y="2254"/>
                  </a:cubicBezTo>
                  <a:cubicBezTo>
                    <a:pt x="836" y="2254"/>
                    <a:pt x="849" y="2251"/>
                    <a:pt x="858" y="2251"/>
                  </a:cubicBezTo>
                  <a:cubicBezTo>
                    <a:pt x="862" y="2251"/>
                    <a:pt x="866" y="2252"/>
                    <a:pt x="868" y="2254"/>
                  </a:cubicBezTo>
                  <a:cubicBezTo>
                    <a:pt x="877" y="2254"/>
                    <a:pt x="879" y="2247"/>
                    <a:pt x="888" y="2247"/>
                  </a:cubicBezTo>
                  <a:cubicBezTo>
                    <a:pt x="890" y="2247"/>
                    <a:pt x="892" y="2247"/>
                    <a:pt x="896" y="2248"/>
                  </a:cubicBezTo>
                  <a:cubicBezTo>
                    <a:pt x="896" y="2248"/>
                    <a:pt x="896" y="2254"/>
                    <a:pt x="896" y="2254"/>
                  </a:cubicBezTo>
                  <a:cubicBezTo>
                    <a:pt x="896" y="2248"/>
                    <a:pt x="918" y="2254"/>
                    <a:pt x="907" y="2237"/>
                  </a:cubicBezTo>
                  <a:close/>
                  <a:moveTo>
                    <a:pt x="2076" y="3281"/>
                  </a:moveTo>
                  <a:cubicBezTo>
                    <a:pt x="2078" y="3283"/>
                    <a:pt x="2078" y="3284"/>
                    <a:pt x="2078" y="3284"/>
                  </a:cubicBezTo>
                  <a:cubicBezTo>
                    <a:pt x="2078" y="3296"/>
                    <a:pt x="2078" y="3296"/>
                    <a:pt x="2072" y="3296"/>
                  </a:cubicBezTo>
                  <a:cubicBezTo>
                    <a:pt x="2072" y="3296"/>
                    <a:pt x="2072" y="3291"/>
                    <a:pt x="2076" y="3281"/>
                  </a:cubicBezTo>
                  <a:close/>
                  <a:moveTo>
                    <a:pt x="2616" y="2415"/>
                  </a:moveTo>
                  <a:cubicBezTo>
                    <a:pt x="2622" y="2415"/>
                    <a:pt x="2627" y="2416"/>
                    <a:pt x="2632" y="2416"/>
                  </a:cubicBezTo>
                  <a:cubicBezTo>
                    <a:pt x="2638" y="2416"/>
                    <a:pt x="2638" y="2422"/>
                    <a:pt x="2643" y="2422"/>
                  </a:cubicBezTo>
                  <a:cubicBezTo>
                    <a:pt x="2649" y="2433"/>
                    <a:pt x="2660" y="2439"/>
                    <a:pt x="2666" y="2461"/>
                  </a:cubicBezTo>
                  <a:cubicBezTo>
                    <a:pt x="2668" y="2462"/>
                    <a:pt x="2670" y="2462"/>
                    <a:pt x="2672" y="2462"/>
                  </a:cubicBezTo>
                  <a:cubicBezTo>
                    <a:pt x="2679" y="2462"/>
                    <a:pt x="2679" y="2454"/>
                    <a:pt x="2684" y="2454"/>
                  </a:cubicBezTo>
                  <a:cubicBezTo>
                    <a:pt x="2685" y="2454"/>
                    <a:pt x="2686" y="2455"/>
                    <a:pt x="2688" y="2456"/>
                  </a:cubicBezTo>
                  <a:cubicBezTo>
                    <a:pt x="2738" y="2500"/>
                    <a:pt x="2682" y="2517"/>
                    <a:pt x="2727" y="2545"/>
                  </a:cubicBezTo>
                  <a:cubicBezTo>
                    <a:pt x="2738" y="2551"/>
                    <a:pt x="2761" y="2545"/>
                    <a:pt x="2766" y="2573"/>
                  </a:cubicBezTo>
                  <a:lnTo>
                    <a:pt x="2744" y="2573"/>
                  </a:lnTo>
                  <a:cubicBezTo>
                    <a:pt x="2766" y="2612"/>
                    <a:pt x="2783" y="2584"/>
                    <a:pt x="2794" y="2629"/>
                  </a:cubicBezTo>
                  <a:cubicBezTo>
                    <a:pt x="2784" y="2624"/>
                    <a:pt x="2774" y="2606"/>
                    <a:pt x="2772" y="2606"/>
                  </a:cubicBezTo>
                  <a:cubicBezTo>
                    <a:pt x="2772" y="2606"/>
                    <a:pt x="2772" y="2606"/>
                    <a:pt x="2772" y="2607"/>
                  </a:cubicBezTo>
                  <a:cubicBezTo>
                    <a:pt x="2778" y="2640"/>
                    <a:pt x="2794" y="2624"/>
                    <a:pt x="2800" y="2640"/>
                  </a:cubicBezTo>
                  <a:lnTo>
                    <a:pt x="2789" y="2652"/>
                  </a:lnTo>
                  <a:cubicBezTo>
                    <a:pt x="2817" y="2691"/>
                    <a:pt x="2850" y="2730"/>
                    <a:pt x="2873" y="2769"/>
                  </a:cubicBezTo>
                  <a:cubicBezTo>
                    <a:pt x="2873" y="2769"/>
                    <a:pt x="2870" y="2768"/>
                    <a:pt x="2867" y="2768"/>
                  </a:cubicBezTo>
                  <a:cubicBezTo>
                    <a:pt x="2864" y="2768"/>
                    <a:pt x="2862" y="2769"/>
                    <a:pt x="2862" y="2775"/>
                  </a:cubicBezTo>
                  <a:cubicBezTo>
                    <a:pt x="2901" y="2831"/>
                    <a:pt x="2918" y="2898"/>
                    <a:pt x="2934" y="2954"/>
                  </a:cubicBezTo>
                  <a:lnTo>
                    <a:pt x="2957" y="2971"/>
                  </a:lnTo>
                  <a:cubicBezTo>
                    <a:pt x="2957" y="2975"/>
                    <a:pt x="2954" y="2979"/>
                    <a:pt x="2950" y="2979"/>
                  </a:cubicBezTo>
                  <a:cubicBezTo>
                    <a:pt x="2949" y="2979"/>
                    <a:pt x="2947" y="2978"/>
                    <a:pt x="2946" y="2976"/>
                  </a:cubicBezTo>
                  <a:lnTo>
                    <a:pt x="2946" y="2976"/>
                  </a:lnTo>
                  <a:cubicBezTo>
                    <a:pt x="2948" y="2986"/>
                    <a:pt x="2950" y="2989"/>
                    <a:pt x="2952" y="2989"/>
                  </a:cubicBezTo>
                  <a:cubicBezTo>
                    <a:pt x="2955" y="2989"/>
                    <a:pt x="2958" y="2985"/>
                    <a:pt x="2962" y="2985"/>
                  </a:cubicBezTo>
                  <a:cubicBezTo>
                    <a:pt x="2964" y="2985"/>
                    <a:pt x="2966" y="2986"/>
                    <a:pt x="2968" y="2988"/>
                  </a:cubicBezTo>
                  <a:cubicBezTo>
                    <a:pt x="2972" y="2996"/>
                    <a:pt x="2967" y="3001"/>
                    <a:pt x="2962" y="3001"/>
                  </a:cubicBezTo>
                  <a:cubicBezTo>
                    <a:pt x="2960" y="3001"/>
                    <a:pt x="2958" y="3000"/>
                    <a:pt x="2957" y="2999"/>
                  </a:cubicBezTo>
                  <a:lnTo>
                    <a:pt x="2957" y="2999"/>
                  </a:lnTo>
                  <a:cubicBezTo>
                    <a:pt x="2985" y="3032"/>
                    <a:pt x="3018" y="3100"/>
                    <a:pt x="3007" y="3144"/>
                  </a:cubicBezTo>
                  <a:lnTo>
                    <a:pt x="3002" y="3139"/>
                  </a:lnTo>
                  <a:lnTo>
                    <a:pt x="3002" y="3139"/>
                  </a:lnTo>
                  <a:cubicBezTo>
                    <a:pt x="3002" y="3167"/>
                    <a:pt x="3035" y="3167"/>
                    <a:pt x="3024" y="3200"/>
                  </a:cubicBezTo>
                  <a:lnTo>
                    <a:pt x="3024" y="3195"/>
                  </a:lnTo>
                  <a:cubicBezTo>
                    <a:pt x="3018" y="3228"/>
                    <a:pt x="3018" y="3262"/>
                    <a:pt x="3002" y="3279"/>
                  </a:cubicBezTo>
                  <a:cubicBezTo>
                    <a:pt x="2994" y="3294"/>
                    <a:pt x="2982" y="3301"/>
                    <a:pt x="2968" y="3301"/>
                  </a:cubicBezTo>
                  <a:cubicBezTo>
                    <a:pt x="2961" y="3301"/>
                    <a:pt x="2953" y="3299"/>
                    <a:pt x="2946" y="3296"/>
                  </a:cubicBezTo>
                  <a:cubicBezTo>
                    <a:pt x="2944" y="3302"/>
                    <a:pt x="2939" y="3304"/>
                    <a:pt x="2932" y="3304"/>
                  </a:cubicBezTo>
                  <a:cubicBezTo>
                    <a:pt x="2923" y="3304"/>
                    <a:pt x="2910" y="3301"/>
                    <a:pt x="2900" y="3301"/>
                  </a:cubicBezTo>
                  <a:cubicBezTo>
                    <a:pt x="2890" y="3301"/>
                    <a:pt x="2882" y="3303"/>
                    <a:pt x="2878" y="3312"/>
                  </a:cubicBezTo>
                  <a:cubicBezTo>
                    <a:pt x="2845" y="3290"/>
                    <a:pt x="2856" y="3290"/>
                    <a:pt x="2806" y="3262"/>
                  </a:cubicBezTo>
                  <a:cubicBezTo>
                    <a:pt x="2803" y="3261"/>
                    <a:pt x="2801" y="3260"/>
                    <a:pt x="2798" y="3260"/>
                  </a:cubicBezTo>
                  <a:cubicBezTo>
                    <a:pt x="2790" y="3260"/>
                    <a:pt x="2781" y="3264"/>
                    <a:pt x="2771" y="3264"/>
                  </a:cubicBezTo>
                  <a:cubicBezTo>
                    <a:pt x="2768" y="3264"/>
                    <a:pt x="2764" y="3263"/>
                    <a:pt x="2761" y="3262"/>
                  </a:cubicBezTo>
                  <a:lnTo>
                    <a:pt x="2766" y="3251"/>
                  </a:lnTo>
                  <a:lnTo>
                    <a:pt x="2738" y="3256"/>
                  </a:lnTo>
                  <a:lnTo>
                    <a:pt x="2733" y="3234"/>
                  </a:lnTo>
                  <a:lnTo>
                    <a:pt x="2716" y="3228"/>
                  </a:lnTo>
                  <a:lnTo>
                    <a:pt x="2716" y="3228"/>
                  </a:lnTo>
                  <a:cubicBezTo>
                    <a:pt x="2722" y="3234"/>
                    <a:pt x="2727" y="3240"/>
                    <a:pt x="2722" y="3245"/>
                  </a:cubicBezTo>
                  <a:cubicBezTo>
                    <a:pt x="2694" y="3240"/>
                    <a:pt x="2666" y="3200"/>
                    <a:pt x="2671" y="3195"/>
                  </a:cubicBezTo>
                  <a:cubicBezTo>
                    <a:pt x="2649" y="3189"/>
                    <a:pt x="2626" y="3184"/>
                    <a:pt x="2604" y="3172"/>
                  </a:cubicBezTo>
                  <a:cubicBezTo>
                    <a:pt x="2606" y="3171"/>
                    <a:pt x="2608" y="3170"/>
                    <a:pt x="2611" y="3170"/>
                  </a:cubicBezTo>
                  <a:cubicBezTo>
                    <a:pt x="2616" y="3170"/>
                    <a:pt x="2623" y="3172"/>
                    <a:pt x="2626" y="3172"/>
                  </a:cubicBezTo>
                  <a:cubicBezTo>
                    <a:pt x="2593" y="3167"/>
                    <a:pt x="2632" y="3161"/>
                    <a:pt x="2598" y="3150"/>
                  </a:cubicBezTo>
                  <a:lnTo>
                    <a:pt x="2598" y="3150"/>
                  </a:lnTo>
                  <a:cubicBezTo>
                    <a:pt x="2598" y="3156"/>
                    <a:pt x="2587" y="3161"/>
                    <a:pt x="2587" y="3161"/>
                  </a:cubicBezTo>
                  <a:cubicBezTo>
                    <a:pt x="2576" y="3144"/>
                    <a:pt x="2548" y="3122"/>
                    <a:pt x="2520" y="3111"/>
                  </a:cubicBezTo>
                  <a:lnTo>
                    <a:pt x="2531" y="3105"/>
                  </a:lnTo>
                  <a:cubicBezTo>
                    <a:pt x="2492" y="3077"/>
                    <a:pt x="2442" y="3049"/>
                    <a:pt x="2397" y="3016"/>
                  </a:cubicBezTo>
                  <a:lnTo>
                    <a:pt x="2397" y="3016"/>
                  </a:lnTo>
                  <a:cubicBezTo>
                    <a:pt x="2405" y="3028"/>
                    <a:pt x="2401" y="3037"/>
                    <a:pt x="2392" y="3037"/>
                  </a:cubicBezTo>
                  <a:cubicBezTo>
                    <a:pt x="2389" y="3037"/>
                    <a:pt x="2385" y="3036"/>
                    <a:pt x="2380" y="3032"/>
                  </a:cubicBezTo>
                  <a:lnTo>
                    <a:pt x="2381" y="3028"/>
                  </a:lnTo>
                  <a:lnTo>
                    <a:pt x="2381" y="3028"/>
                  </a:lnTo>
                  <a:cubicBezTo>
                    <a:pt x="2381" y="3028"/>
                    <a:pt x="2380" y="3028"/>
                    <a:pt x="2379" y="3028"/>
                  </a:cubicBezTo>
                  <a:cubicBezTo>
                    <a:pt x="2377" y="3028"/>
                    <a:pt x="2374" y="3028"/>
                    <a:pt x="2369" y="3027"/>
                  </a:cubicBezTo>
                  <a:cubicBezTo>
                    <a:pt x="2360" y="3018"/>
                    <a:pt x="2365" y="3008"/>
                    <a:pt x="2377" y="3008"/>
                  </a:cubicBezTo>
                  <a:cubicBezTo>
                    <a:pt x="2380" y="3008"/>
                    <a:pt x="2382" y="3009"/>
                    <a:pt x="2386" y="3010"/>
                  </a:cubicBezTo>
                  <a:lnTo>
                    <a:pt x="2358" y="2999"/>
                  </a:lnTo>
                  <a:cubicBezTo>
                    <a:pt x="2363" y="2993"/>
                    <a:pt x="2369" y="2993"/>
                    <a:pt x="2374" y="2993"/>
                  </a:cubicBezTo>
                  <a:cubicBezTo>
                    <a:pt x="2358" y="2993"/>
                    <a:pt x="2346" y="2954"/>
                    <a:pt x="2324" y="2954"/>
                  </a:cubicBezTo>
                  <a:cubicBezTo>
                    <a:pt x="2279" y="2915"/>
                    <a:pt x="2257" y="2904"/>
                    <a:pt x="2223" y="2876"/>
                  </a:cubicBezTo>
                  <a:cubicBezTo>
                    <a:pt x="2220" y="2878"/>
                    <a:pt x="2218" y="2879"/>
                    <a:pt x="2215" y="2879"/>
                  </a:cubicBezTo>
                  <a:cubicBezTo>
                    <a:pt x="2206" y="2879"/>
                    <a:pt x="2197" y="2870"/>
                    <a:pt x="2184" y="2870"/>
                  </a:cubicBezTo>
                  <a:cubicBezTo>
                    <a:pt x="2173" y="2859"/>
                    <a:pt x="2167" y="2848"/>
                    <a:pt x="2156" y="2842"/>
                  </a:cubicBezTo>
                  <a:cubicBezTo>
                    <a:pt x="2156" y="2806"/>
                    <a:pt x="2156" y="2771"/>
                    <a:pt x="2173" y="2735"/>
                  </a:cubicBezTo>
                  <a:lnTo>
                    <a:pt x="2173" y="2735"/>
                  </a:lnTo>
                  <a:cubicBezTo>
                    <a:pt x="2173" y="2735"/>
                    <a:pt x="2173" y="2735"/>
                    <a:pt x="2173" y="2736"/>
                  </a:cubicBezTo>
                  <a:cubicBezTo>
                    <a:pt x="2173" y="2735"/>
                    <a:pt x="2173" y="2735"/>
                    <a:pt x="2173" y="2734"/>
                  </a:cubicBezTo>
                  <a:lnTo>
                    <a:pt x="2173" y="2734"/>
                  </a:lnTo>
                  <a:cubicBezTo>
                    <a:pt x="2175" y="2731"/>
                    <a:pt x="2176" y="2728"/>
                    <a:pt x="2178" y="2724"/>
                  </a:cubicBezTo>
                  <a:lnTo>
                    <a:pt x="2178" y="2724"/>
                  </a:lnTo>
                  <a:cubicBezTo>
                    <a:pt x="2177" y="2726"/>
                    <a:pt x="2176" y="2727"/>
                    <a:pt x="2175" y="2728"/>
                  </a:cubicBezTo>
                  <a:lnTo>
                    <a:pt x="2175" y="2728"/>
                  </a:lnTo>
                  <a:cubicBezTo>
                    <a:pt x="2200" y="2629"/>
                    <a:pt x="2190" y="2520"/>
                    <a:pt x="2223" y="2428"/>
                  </a:cubicBezTo>
                  <a:cubicBezTo>
                    <a:pt x="2246" y="2428"/>
                    <a:pt x="2229" y="2439"/>
                    <a:pt x="2251" y="2444"/>
                  </a:cubicBezTo>
                  <a:cubicBezTo>
                    <a:pt x="2247" y="2436"/>
                    <a:pt x="2255" y="2431"/>
                    <a:pt x="2268" y="2431"/>
                  </a:cubicBezTo>
                  <a:cubicBezTo>
                    <a:pt x="2273" y="2431"/>
                    <a:pt x="2279" y="2432"/>
                    <a:pt x="2285" y="2433"/>
                  </a:cubicBezTo>
                  <a:lnTo>
                    <a:pt x="2257" y="2422"/>
                  </a:lnTo>
                  <a:cubicBezTo>
                    <a:pt x="2266" y="2419"/>
                    <a:pt x="2273" y="2418"/>
                    <a:pt x="2279" y="2418"/>
                  </a:cubicBezTo>
                  <a:cubicBezTo>
                    <a:pt x="2303" y="2418"/>
                    <a:pt x="2309" y="2435"/>
                    <a:pt x="2335" y="2435"/>
                  </a:cubicBezTo>
                  <a:cubicBezTo>
                    <a:pt x="2340" y="2435"/>
                    <a:pt x="2345" y="2435"/>
                    <a:pt x="2352" y="2433"/>
                  </a:cubicBezTo>
                  <a:lnTo>
                    <a:pt x="2352" y="2433"/>
                  </a:lnTo>
                  <a:lnTo>
                    <a:pt x="2335" y="2439"/>
                  </a:lnTo>
                  <a:cubicBezTo>
                    <a:pt x="2363" y="2433"/>
                    <a:pt x="2430" y="2439"/>
                    <a:pt x="2458" y="2416"/>
                  </a:cubicBezTo>
                  <a:cubicBezTo>
                    <a:pt x="2464" y="2422"/>
                    <a:pt x="2470" y="2428"/>
                    <a:pt x="2458" y="2428"/>
                  </a:cubicBezTo>
                  <a:cubicBezTo>
                    <a:pt x="2465" y="2428"/>
                    <a:pt x="2471" y="2428"/>
                    <a:pt x="2478" y="2428"/>
                  </a:cubicBezTo>
                  <a:cubicBezTo>
                    <a:pt x="2524" y="2428"/>
                    <a:pt x="2577" y="2415"/>
                    <a:pt x="2616" y="2415"/>
                  </a:cubicBezTo>
                  <a:close/>
                  <a:moveTo>
                    <a:pt x="1966" y="3357"/>
                  </a:moveTo>
                  <a:cubicBezTo>
                    <a:pt x="1966" y="3357"/>
                    <a:pt x="1971" y="3357"/>
                    <a:pt x="1971" y="3363"/>
                  </a:cubicBezTo>
                  <a:cubicBezTo>
                    <a:pt x="1966" y="3363"/>
                    <a:pt x="1960" y="3374"/>
                    <a:pt x="1954" y="3380"/>
                  </a:cubicBezTo>
                  <a:cubicBezTo>
                    <a:pt x="1954" y="3374"/>
                    <a:pt x="1960" y="3363"/>
                    <a:pt x="1966" y="3357"/>
                  </a:cubicBezTo>
                  <a:close/>
                  <a:moveTo>
                    <a:pt x="1499" y="3419"/>
                  </a:moveTo>
                  <a:cubicBezTo>
                    <a:pt x="1499" y="3422"/>
                    <a:pt x="1500" y="3427"/>
                    <a:pt x="1506" y="3436"/>
                  </a:cubicBezTo>
                  <a:cubicBezTo>
                    <a:pt x="1503" y="3429"/>
                    <a:pt x="1502" y="3423"/>
                    <a:pt x="1499" y="3419"/>
                  </a:cubicBezTo>
                  <a:close/>
                  <a:moveTo>
                    <a:pt x="1529" y="3531"/>
                  </a:moveTo>
                  <a:lnTo>
                    <a:pt x="1530" y="3533"/>
                  </a:lnTo>
                  <a:lnTo>
                    <a:pt x="1530" y="3533"/>
                  </a:lnTo>
                  <a:cubicBezTo>
                    <a:pt x="1530" y="3532"/>
                    <a:pt x="1529" y="3532"/>
                    <a:pt x="1529" y="3531"/>
                  </a:cubicBezTo>
                  <a:close/>
                  <a:moveTo>
                    <a:pt x="1674" y="2523"/>
                  </a:moveTo>
                  <a:cubicBezTo>
                    <a:pt x="1680" y="2534"/>
                    <a:pt x="1680" y="2551"/>
                    <a:pt x="1708" y="2568"/>
                  </a:cubicBezTo>
                  <a:lnTo>
                    <a:pt x="1691" y="2562"/>
                  </a:lnTo>
                  <a:lnTo>
                    <a:pt x="1691" y="2562"/>
                  </a:lnTo>
                  <a:cubicBezTo>
                    <a:pt x="1708" y="2579"/>
                    <a:pt x="1758" y="2629"/>
                    <a:pt x="1792" y="2629"/>
                  </a:cubicBezTo>
                  <a:cubicBezTo>
                    <a:pt x="1792" y="2634"/>
                    <a:pt x="1792" y="2642"/>
                    <a:pt x="1786" y="2642"/>
                  </a:cubicBezTo>
                  <a:cubicBezTo>
                    <a:pt x="1785" y="2642"/>
                    <a:pt x="1783" y="2641"/>
                    <a:pt x="1781" y="2640"/>
                  </a:cubicBezTo>
                  <a:lnTo>
                    <a:pt x="1781" y="2640"/>
                  </a:lnTo>
                  <a:cubicBezTo>
                    <a:pt x="1825" y="2685"/>
                    <a:pt x="1898" y="2719"/>
                    <a:pt x="1926" y="2764"/>
                  </a:cubicBezTo>
                  <a:lnTo>
                    <a:pt x="1915" y="2764"/>
                  </a:lnTo>
                  <a:cubicBezTo>
                    <a:pt x="1926" y="2769"/>
                    <a:pt x="1938" y="2769"/>
                    <a:pt x="1949" y="2786"/>
                  </a:cubicBezTo>
                  <a:cubicBezTo>
                    <a:pt x="1943" y="2786"/>
                    <a:pt x="1938" y="2786"/>
                    <a:pt x="1943" y="2792"/>
                  </a:cubicBezTo>
                  <a:cubicBezTo>
                    <a:pt x="1949" y="2792"/>
                    <a:pt x="1971" y="2803"/>
                    <a:pt x="1982" y="2814"/>
                  </a:cubicBezTo>
                  <a:lnTo>
                    <a:pt x="1966" y="2814"/>
                  </a:lnTo>
                  <a:cubicBezTo>
                    <a:pt x="1994" y="2848"/>
                    <a:pt x="2027" y="2859"/>
                    <a:pt x="2055" y="2870"/>
                  </a:cubicBezTo>
                  <a:cubicBezTo>
                    <a:pt x="2044" y="2909"/>
                    <a:pt x="2055" y="2915"/>
                    <a:pt x="2038" y="2954"/>
                  </a:cubicBezTo>
                  <a:cubicBezTo>
                    <a:pt x="2044" y="2960"/>
                    <a:pt x="2048" y="2960"/>
                    <a:pt x="2052" y="2960"/>
                  </a:cubicBezTo>
                  <a:cubicBezTo>
                    <a:pt x="2055" y="2960"/>
                    <a:pt x="2058" y="2960"/>
                    <a:pt x="2061" y="2965"/>
                  </a:cubicBezTo>
                  <a:cubicBezTo>
                    <a:pt x="2061" y="3032"/>
                    <a:pt x="2010" y="3004"/>
                    <a:pt x="2022" y="3055"/>
                  </a:cubicBezTo>
                  <a:cubicBezTo>
                    <a:pt x="2027" y="3072"/>
                    <a:pt x="2050" y="3077"/>
                    <a:pt x="2027" y="3105"/>
                  </a:cubicBezTo>
                  <a:lnTo>
                    <a:pt x="2016" y="3094"/>
                  </a:lnTo>
                  <a:lnTo>
                    <a:pt x="2016" y="3094"/>
                  </a:lnTo>
                  <a:cubicBezTo>
                    <a:pt x="2005" y="3133"/>
                    <a:pt x="2033" y="3122"/>
                    <a:pt x="2010" y="3161"/>
                  </a:cubicBezTo>
                  <a:cubicBezTo>
                    <a:pt x="2005" y="3156"/>
                    <a:pt x="2014" y="3132"/>
                    <a:pt x="2011" y="3132"/>
                  </a:cubicBezTo>
                  <a:lnTo>
                    <a:pt x="2011" y="3132"/>
                  </a:lnTo>
                  <a:cubicBezTo>
                    <a:pt x="2011" y="3132"/>
                    <a:pt x="2011" y="3133"/>
                    <a:pt x="2010" y="3133"/>
                  </a:cubicBezTo>
                  <a:cubicBezTo>
                    <a:pt x="1988" y="3161"/>
                    <a:pt x="2016" y="3156"/>
                    <a:pt x="2010" y="3178"/>
                  </a:cubicBezTo>
                  <a:lnTo>
                    <a:pt x="1994" y="3178"/>
                  </a:lnTo>
                  <a:cubicBezTo>
                    <a:pt x="1982" y="3223"/>
                    <a:pt x="1982" y="3273"/>
                    <a:pt x="1971" y="3324"/>
                  </a:cubicBezTo>
                  <a:cubicBezTo>
                    <a:pt x="1967" y="3320"/>
                    <a:pt x="1966" y="3313"/>
                    <a:pt x="1962" y="3313"/>
                  </a:cubicBezTo>
                  <a:cubicBezTo>
                    <a:pt x="1960" y="3313"/>
                    <a:pt x="1958" y="3315"/>
                    <a:pt x="1954" y="3318"/>
                  </a:cubicBezTo>
                  <a:cubicBezTo>
                    <a:pt x="1943" y="3380"/>
                    <a:pt x="1910" y="3441"/>
                    <a:pt x="1876" y="3492"/>
                  </a:cubicBezTo>
                  <a:lnTo>
                    <a:pt x="1882" y="3520"/>
                  </a:lnTo>
                  <a:cubicBezTo>
                    <a:pt x="1882" y="3522"/>
                    <a:pt x="1879" y="3524"/>
                    <a:pt x="1876" y="3524"/>
                  </a:cubicBezTo>
                  <a:cubicBezTo>
                    <a:pt x="1873" y="3524"/>
                    <a:pt x="1870" y="3522"/>
                    <a:pt x="1870" y="3520"/>
                  </a:cubicBezTo>
                  <a:lnTo>
                    <a:pt x="1870" y="3520"/>
                  </a:lnTo>
                  <a:cubicBezTo>
                    <a:pt x="1865" y="3531"/>
                    <a:pt x="1868" y="3532"/>
                    <a:pt x="1872" y="3532"/>
                  </a:cubicBezTo>
                  <a:cubicBezTo>
                    <a:pt x="1873" y="3532"/>
                    <a:pt x="1875" y="3532"/>
                    <a:pt x="1876" y="3532"/>
                  </a:cubicBezTo>
                  <a:cubicBezTo>
                    <a:pt x="1879" y="3532"/>
                    <a:pt x="1882" y="3533"/>
                    <a:pt x="1882" y="3536"/>
                  </a:cubicBezTo>
                  <a:cubicBezTo>
                    <a:pt x="1878" y="3543"/>
                    <a:pt x="1873" y="3546"/>
                    <a:pt x="1869" y="3546"/>
                  </a:cubicBezTo>
                  <a:cubicBezTo>
                    <a:pt x="1867" y="3546"/>
                    <a:pt x="1865" y="3544"/>
                    <a:pt x="1865" y="3542"/>
                  </a:cubicBezTo>
                  <a:cubicBezTo>
                    <a:pt x="1859" y="3581"/>
                    <a:pt x="1837" y="3654"/>
                    <a:pt x="1797" y="3682"/>
                  </a:cubicBezTo>
                  <a:lnTo>
                    <a:pt x="1797" y="3671"/>
                  </a:lnTo>
                  <a:lnTo>
                    <a:pt x="1797" y="3671"/>
                  </a:lnTo>
                  <a:cubicBezTo>
                    <a:pt x="1775" y="3693"/>
                    <a:pt x="1803" y="3716"/>
                    <a:pt x="1769" y="3732"/>
                  </a:cubicBezTo>
                  <a:lnTo>
                    <a:pt x="1775" y="3727"/>
                  </a:lnTo>
                  <a:lnTo>
                    <a:pt x="1775" y="3727"/>
                  </a:lnTo>
                  <a:cubicBezTo>
                    <a:pt x="1747" y="3749"/>
                    <a:pt x="1725" y="3766"/>
                    <a:pt x="1697" y="3772"/>
                  </a:cubicBezTo>
                  <a:cubicBezTo>
                    <a:pt x="1693" y="3773"/>
                    <a:pt x="1689" y="3773"/>
                    <a:pt x="1685" y="3773"/>
                  </a:cubicBezTo>
                  <a:cubicBezTo>
                    <a:pt x="1667" y="3773"/>
                    <a:pt x="1651" y="3762"/>
                    <a:pt x="1646" y="3744"/>
                  </a:cubicBezTo>
                  <a:cubicBezTo>
                    <a:pt x="1644" y="3745"/>
                    <a:pt x="1643" y="3745"/>
                    <a:pt x="1641" y="3745"/>
                  </a:cubicBezTo>
                  <a:cubicBezTo>
                    <a:pt x="1624" y="3745"/>
                    <a:pt x="1613" y="3703"/>
                    <a:pt x="1596" y="3703"/>
                  </a:cubicBezTo>
                  <a:cubicBezTo>
                    <a:pt x="1594" y="3703"/>
                    <a:pt x="1592" y="3704"/>
                    <a:pt x="1590" y="3704"/>
                  </a:cubicBezTo>
                  <a:cubicBezTo>
                    <a:pt x="1579" y="3665"/>
                    <a:pt x="1590" y="3676"/>
                    <a:pt x="1573" y="3620"/>
                  </a:cubicBezTo>
                  <a:cubicBezTo>
                    <a:pt x="1568" y="3604"/>
                    <a:pt x="1545" y="3609"/>
                    <a:pt x="1540" y="3592"/>
                  </a:cubicBezTo>
                  <a:lnTo>
                    <a:pt x="1551" y="3587"/>
                  </a:lnTo>
                  <a:lnTo>
                    <a:pt x="1529" y="3564"/>
                  </a:lnTo>
                  <a:lnTo>
                    <a:pt x="1540" y="3548"/>
                  </a:lnTo>
                  <a:lnTo>
                    <a:pt x="1530" y="3533"/>
                  </a:lnTo>
                  <a:lnTo>
                    <a:pt x="1530" y="3533"/>
                  </a:lnTo>
                  <a:cubicBezTo>
                    <a:pt x="1533" y="3539"/>
                    <a:pt x="1528" y="3548"/>
                    <a:pt x="1523" y="3548"/>
                  </a:cubicBezTo>
                  <a:cubicBezTo>
                    <a:pt x="1512" y="3525"/>
                    <a:pt x="1512" y="3480"/>
                    <a:pt x="1523" y="3475"/>
                  </a:cubicBezTo>
                  <a:cubicBezTo>
                    <a:pt x="1512" y="3458"/>
                    <a:pt x="1501" y="3436"/>
                    <a:pt x="1489" y="3413"/>
                  </a:cubicBezTo>
                  <a:lnTo>
                    <a:pt x="1489" y="3413"/>
                  </a:lnTo>
                  <a:cubicBezTo>
                    <a:pt x="1494" y="3413"/>
                    <a:pt x="1497" y="3415"/>
                    <a:pt x="1499" y="3419"/>
                  </a:cubicBezTo>
                  <a:lnTo>
                    <a:pt x="1499" y="3419"/>
                  </a:lnTo>
                  <a:cubicBezTo>
                    <a:pt x="1500" y="3410"/>
                    <a:pt x="1517" y="3417"/>
                    <a:pt x="1501" y="3396"/>
                  </a:cubicBezTo>
                  <a:lnTo>
                    <a:pt x="1501" y="3396"/>
                  </a:lnTo>
                  <a:cubicBezTo>
                    <a:pt x="1501" y="3398"/>
                    <a:pt x="1499" y="3399"/>
                    <a:pt x="1498" y="3399"/>
                  </a:cubicBezTo>
                  <a:cubicBezTo>
                    <a:pt x="1494" y="3399"/>
                    <a:pt x="1489" y="3396"/>
                    <a:pt x="1489" y="3396"/>
                  </a:cubicBezTo>
                  <a:cubicBezTo>
                    <a:pt x="1495" y="3374"/>
                    <a:pt x="1484" y="3340"/>
                    <a:pt x="1478" y="3312"/>
                  </a:cubicBezTo>
                  <a:lnTo>
                    <a:pt x="1478" y="3312"/>
                  </a:lnTo>
                  <a:lnTo>
                    <a:pt x="1489" y="3318"/>
                  </a:lnTo>
                  <a:cubicBezTo>
                    <a:pt x="1478" y="3268"/>
                    <a:pt x="1461" y="3212"/>
                    <a:pt x="1456" y="3156"/>
                  </a:cubicBezTo>
                  <a:cubicBezTo>
                    <a:pt x="1456" y="3168"/>
                    <a:pt x="1451" y="3173"/>
                    <a:pt x="1446" y="3173"/>
                  </a:cubicBezTo>
                  <a:cubicBezTo>
                    <a:pt x="1441" y="3173"/>
                    <a:pt x="1436" y="3169"/>
                    <a:pt x="1433" y="3161"/>
                  </a:cubicBezTo>
                  <a:lnTo>
                    <a:pt x="1445" y="3150"/>
                  </a:lnTo>
                  <a:cubicBezTo>
                    <a:pt x="1443" y="3148"/>
                    <a:pt x="1441" y="3147"/>
                    <a:pt x="1441" y="3147"/>
                  </a:cubicBezTo>
                  <a:cubicBezTo>
                    <a:pt x="1438" y="3147"/>
                    <a:pt x="1439" y="3156"/>
                    <a:pt x="1436" y="3156"/>
                  </a:cubicBezTo>
                  <a:cubicBezTo>
                    <a:pt x="1434" y="3156"/>
                    <a:pt x="1432" y="3154"/>
                    <a:pt x="1428" y="3150"/>
                  </a:cubicBezTo>
                  <a:cubicBezTo>
                    <a:pt x="1428" y="3139"/>
                    <a:pt x="1432" y="3135"/>
                    <a:pt x="1437" y="3135"/>
                  </a:cubicBezTo>
                  <a:cubicBezTo>
                    <a:pt x="1442" y="3135"/>
                    <a:pt x="1447" y="3139"/>
                    <a:pt x="1450" y="3144"/>
                  </a:cubicBezTo>
                  <a:lnTo>
                    <a:pt x="1445" y="3116"/>
                  </a:lnTo>
                  <a:lnTo>
                    <a:pt x="1445" y="3116"/>
                  </a:lnTo>
                  <a:cubicBezTo>
                    <a:pt x="1445" y="3116"/>
                    <a:pt x="1450" y="3122"/>
                    <a:pt x="1456" y="3122"/>
                  </a:cubicBezTo>
                  <a:cubicBezTo>
                    <a:pt x="1445" y="3111"/>
                    <a:pt x="1467" y="3077"/>
                    <a:pt x="1445" y="3066"/>
                  </a:cubicBezTo>
                  <a:lnTo>
                    <a:pt x="1450" y="3060"/>
                  </a:lnTo>
                  <a:cubicBezTo>
                    <a:pt x="1445" y="3004"/>
                    <a:pt x="1439" y="2982"/>
                    <a:pt x="1433" y="2932"/>
                  </a:cubicBezTo>
                  <a:cubicBezTo>
                    <a:pt x="1417" y="2932"/>
                    <a:pt x="1422" y="2915"/>
                    <a:pt x="1411" y="2904"/>
                  </a:cubicBezTo>
                  <a:cubicBezTo>
                    <a:pt x="1411" y="2870"/>
                    <a:pt x="1417" y="2831"/>
                    <a:pt x="1417" y="2786"/>
                  </a:cubicBezTo>
                  <a:cubicBezTo>
                    <a:pt x="1412" y="2774"/>
                    <a:pt x="1408" y="2771"/>
                    <a:pt x="1405" y="2771"/>
                  </a:cubicBezTo>
                  <a:cubicBezTo>
                    <a:pt x="1402" y="2771"/>
                    <a:pt x="1400" y="2773"/>
                    <a:pt x="1398" y="2773"/>
                  </a:cubicBezTo>
                  <a:cubicBezTo>
                    <a:pt x="1397" y="2773"/>
                    <a:pt x="1396" y="2772"/>
                    <a:pt x="1394" y="2769"/>
                  </a:cubicBezTo>
                  <a:cubicBezTo>
                    <a:pt x="1403" y="2765"/>
                    <a:pt x="1402" y="2740"/>
                    <a:pt x="1406" y="2740"/>
                  </a:cubicBezTo>
                  <a:cubicBezTo>
                    <a:pt x="1407" y="2740"/>
                    <a:pt x="1409" y="2742"/>
                    <a:pt x="1411" y="2747"/>
                  </a:cubicBezTo>
                  <a:cubicBezTo>
                    <a:pt x="1411" y="2736"/>
                    <a:pt x="1411" y="2724"/>
                    <a:pt x="1411" y="2719"/>
                  </a:cubicBezTo>
                  <a:cubicBezTo>
                    <a:pt x="1433" y="2691"/>
                    <a:pt x="1456" y="2668"/>
                    <a:pt x="1501" y="2657"/>
                  </a:cubicBezTo>
                  <a:lnTo>
                    <a:pt x="1489" y="2657"/>
                  </a:lnTo>
                  <a:cubicBezTo>
                    <a:pt x="1557" y="2624"/>
                    <a:pt x="1613" y="2568"/>
                    <a:pt x="1674" y="2523"/>
                  </a:cubicBezTo>
                  <a:close/>
                  <a:moveTo>
                    <a:pt x="1906" y="1"/>
                  </a:moveTo>
                  <a:cubicBezTo>
                    <a:pt x="1897" y="1"/>
                    <a:pt x="1887" y="1"/>
                    <a:pt x="1876" y="2"/>
                  </a:cubicBezTo>
                  <a:cubicBezTo>
                    <a:pt x="1887" y="2"/>
                    <a:pt x="1893" y="8"/>
                    <a:pt x="1887" y="8"/>
                  </a:cubicBezTo>
                  <a:cubicBezTo>
                    <a:pt x="1848" y="14"/>
                    <a:pt x="1848" y="25"/>
                    <a:pt x="1842" y="30"/>
                  </a:cubicBezTo>
                  <a:cubicBezTo>
                    <a:pt x="1842" y="36"/>
                    <a:pt x="1842" y="36"/>
                    <a:pt x="1825" y="53"/>
                  </a:cubicBezTo>
                  <a:cubicBezTo>
                    <a:pt x="1823" y="53"/>
                    <a:pt x="1822" y="54"/>
                    <a:pt x="1820" y="54"/>
                  </a:cubicBezTo>
                  <a:cubicBezTo>
                    <a:pt x="1811" y="54"/>
                    <a:pt x="1812" y="46"/>
                    <a:pt x="1808" y="46"/>
                  </a:cubicBezTo>
                  <a:cubicBezTo>
                    <a:pt x="1806" y="46"/>
                    <a:pt x="1802" y="49"/>
                    <a:pt x="1792" y="58"/>
                  </a:cubicBezTo>
                  <a:cubicBezTo>
                    <a:pt x="1787" y="61"/>
                    <a:pt x="1783" y="62"/>
                    <a:pt x="1780" y="62"/>
                  </a:cubicBezTo>
                  <a:cubicBezTo>
                    <a:pt x="1772" y="62"/>
                    <a:pt x="1776" y="50"/>
                    <a:pt x="1781" y="42"/>
                  </a:cubicBezTo>
                  <a:lnTo>
                    <a:pt x="1781" y="42"/>
                  </a:lnTo>
                  <a:cubicBezTo>
                    <a:pt x="1758" y="75"/>
                    <a:pt x="1725" y="86"/>
                    <a:pt x="1713" y="103"/>
                  </a:cubicBezTo>
                  <a:lnTo>
                    <a:pt x="1719" y="86"/>
                  </a:lnTo>
                  <a:lnTo>
                    <a:pt x="1719" y="86"/>
                  </a:lnTo>
                  <a:cubicBezTo>
                    <a:pt x="1713" y="98"/>
                    <a:pt x="1708" y="103"/>
                    <a:pt x="1702" y="114"/>
                  </a:cubicBezTo>
                  <a:lnTo>
                    <a:pt x="1719" y="109"/>
                  </a:lnTo>
                  <a:lnTo>
                    <a:pt x="1719" y="109"/>
                  </a:lnTo>
                  <a:cubicBezTo>
                    <a:pt x="1708" y="120"/>
                    <a:pt x="1702" y="126"/>
                    <a:pt x="1702" y="126"/>
                  </a:cubicBezTo>
                  <a:cubicBezTo>
                    <a:pt x="1702" y="137"/>
                    <a:pt x="1719" y="126"/>
                    <a:pt x="1713" y="154"/>
                  </a:cubicBezTo>
                  <a:cubicBezTo>
                    <a:pt x="1703" y="159"/>
                    <a:pt x="1698" y="188"/>
                    <a:pt x="1688" y="188"/>
                  </a:cubicBezTo>
                  <a:cubicBezTo>
                    <a:pt x="1687" y="188"/>
                    <a:pt x="1686" y="188"/>
                    <a:pt x="1685" y="187"/>
                  </a:cubicBezTo>
                  <a:cubicBezTo>
                    <a:pt x="1704" y="159"/>
                    <a:pt x="1680" y="178"/>
                    <a:pt x="1681" y="162"/>
                  </a:cubicBezTo>
                  <a:lnTo>
                    <a:pt x="1681" y="162"/>
                  </a:lnTo>
                  <a:cubicBezTo>
                    <a:pt x="1678" y="166"/>
                    <a:pt x="1674" y="171"/>
                    <a:pt x="1669" y="176"/>
                  </a:cubicBezTo>
                  <a:cubicBezTo>
                    <a:pt x="1669" y="176"/>
                    <a:pt x="1669" y="171"/>
                    <a:pt x="1669" y="171"/>
                  </a:cubicBezTo>
                  <a:lnTo>
                    <a:pt x="1669" y="171"/>
                  </a:lnTo>
                  <a:cubicBezTo>
                    <a:pt x="1635" y="199"/>
                    <a:pt x="1674" y="193"/>
                    <a:pt x="1652" y="232"/>
                  </a:cubicBezTo>
                  <a:cubicBezTo>
                    <a:pt x="1651" y="231"/>
                    <a:pt x="1650" y="231"/>
                    <a:pt x="1648" y="231"/>
                  </a:cubicBezTo>
                  <a:cubicBezTo>
                    <a:pt x="1642" y="231"/>
                    <a:pt x="1635" y="239"/>
                    <a:pt x="1635" y="243"/>
                  </a:cubicBezTo>
                  <a:cubicBezTo>
                    <a:pt x="1637" y="238"/>
                    <a:pt x="1638" y="236"/>
                    <a:pt x="1640" y="236"/>
                  </a:cubicBezTo>
                  <a:cubicBezTo>
                    <a:pt x="1643" y="236"/>
                    <a:pt x="1646" y="248"/>
                    <a:pt x="1646" y="260"/>
                  </a:cubicBezTo>
                  <a:cubicBezTo>
                    <a:pt x="1629" y="283"/>
                    <a:pt x="1641" y="288"/>
                    <a:pt x="1635" y="299"/>
                  </a:cubicBezTo>
                  <a:lnTo>
                    <a:pt x="1641" y="288"/>
                  </a:lnTo>
                  <a:lnTo>
                    <a:pt x="1641" y="288"/>
                  </a:lnTo>
                  <a:cubicBezTo>
                    <a:pt x="1646" y="294"/>
                    <a:pt x="1641" y="311"/>
                    <a:pt x="1635" y="327"/>
                  </a:cubicBezTo>
                  <a:cubicBezTo>
                    <a:pt x="1634" y="327"/>
                    <a:pt x="1633" y="326"/>
                    <a:pt x="1634" y="325"/>
                  </a:cubicBezTo>
                  <a:lnTo>
                    <a:pt x="1634" y="325"/>
                  </a:lnTo>
                  <a:cubicBezTo>
                    <a:pt x="1627" y="343"/>
                    <a:pt x="1601" y="359"/>
                    <a:pt x="1596" y="383"/>
                  </a:cubicBezTo>
                  <a:cubicBezTo>
                    <a:pt x="1594" y="387"/>
                    <a:pt x="1592" y="389"/>
                    <a:pt x="1589" y="389"/>
                  </a:cubicBezTo>
                  <a:cubicBezTo>
                    <a:pt x="1587" y="389"/>
                    <a:pt x="1584" y="387"/>
                    <a:pt x="1580" y="387"/>
                  </a:cubicBezTo>
                  <a:cubicBezTo>
                    <a:pt x="1578" y="387"/>
                    <a:pt x="1576" y="388"/>
                    <a:pt x="1573" y="389"/>
                  </a:cubicBezTo>
                  <a:cubicBezTo>
                    <a:pt x="1573" y="428"/>
                    <a:pt x="1551" y="423"/>
                    <a:pt x="1551" y="456"/>
                  </a:cubicBezTo>
                  <a:cubicBezTo>
                    <a:pt x="1555" y="454"/>
                    <a:pt x="1557" y="453"/>
                    <a:pt x="1559" y="453"/>
                  </a:cubicBezTo>
                  <a:cubicBezTo>
                    <a:pt x="1562" y="453"/>
                    <a:pt x="1562" y="459"/>
                    <a:pt x="1562" y="479"/>
                  </a:cubicBezTo>
                  <a:lnTo>
                    <a:pt x="1573" y="417"/>
                  </a:lnTo>
                  <a:lnTo>
                    <a:pt x="1579" y="462"/>
                  </a:lnTo>
                  <a:cubicBezTo>
                    <a:pt x="1585" y="445"/>
                    <a:pt x="1585" y="423"/>
                    <a:pt x="1590" y="411"/>
                  </a:cubicBezTo>
                  <a:cubicBezTo>
                    <a:pt x="1590" y="426"/>
                    <a:pt x="1590" y="429"/>
                    <a:pt x="1594" y="429"/>
                  </a:cubicBezTo>
                  <a:cubicBezTo>
                    <a:pt x="1595" y="429"/>
                    <a:pt x="1598" y="428"/>
                    <a:pt x="1601" y="428"/>
                  </a:cubicBezTo>
                  <a:cubicBezTo>
                    <a:pt x="1579" y="445"/>
                    <a:pt x="1596" y="473"/>
                    <a:pt x="1573" y="495"/>
                  </a:cubicBezTo>
                  <a:lnTo>
                    <a:pt x="1551" y="484"/>
                  </a:lnTo>
                  <a:cubicBezTo>
                    <a:pt x="1523" y="523"/>
                    <a:pt x="1540" y="563"/>
                    <a:pt x="1517" y="613"/>
                  </a:cubicBezTo>
                  <a:lnTo>
                    <a:pt x="1529" y="596"/>
                  </a:lnTo>
                  <a:lnTo>
                    <a:pt x="1529" y="596"/>
                  </a:lnTo>
                  <a:cubicBezTo>
                    <a:pt x="1534" y="607"/>
                    <a:pt x="1523" y="630"/>
                    <a:pt x="1517" y="647"/>
                  </a:cubicBezTo>
                  <a:cubicBezTo>
                    <a:pt x="1516" y="645"/>
                    <a:pt x="1515" y="645"/>
                    <a:pt x="1514" y="645"/>
                  </a:cubicBezTo>
                  <a:cubicBezTo>
                    <a:pt x="1510" y="645"/>
                    <a:pt x="1505" y="653"/>
                    <a:pt x="1501" y="658"/>
                  </a:cubicBezTo>
                  <a:cubicBezTo>
                    <a:pt x="1506" y="658"/>
                    <a:pt x="1489" y="697"/>
                    <a:pt x="1506" y="703"/>
                  </a:cubicBezTo>
                  <a:lnTo>
                    <a:pt x="1489" y="725"/>
                  </a:lnTo>
                  <a:cubicBezTo>
                    <a:pt x="1473" y="764"/>
                    <a:pt x="1501" y="775"/>
                    <a:pt x="1489" y="820"/>
                  </a:cubicBezTo>
                  <a:cubicBezTo>
                    <a:pt x="1484" y="803"/>
                    <a:pt x="1473" y="820"/>
                    <a:pt x="1467" y="792"/>
                  </a:cubicBezTo>
                  <a:cubicBezTo>
                    <a:pt x="1467" y="803"/>
                    <a:pt x="1461" y="815"/>
                    <a:pt x="1467" y="820"/>
                  </a:cubicBezTo>
                  <a:cubicBezTo>
                    <a:pt x="1461" y="826"/>
                    <a:pt x="1473" y="859"/>
                    <a:pt x="1461" y="871"/>
                  </a:cubicBezTo>
                  <a:cubicBezTo>
                    <a:pt x="1461" y="876"/>
                    <a:pt x="1473" y="882"/>
                    <a:pt x="1467" y="893"/>
                  </a:cubicBezTo>
                  <a:cubicBezTo>
                    <a:pt x="1467" y="895"/>
                    <a:pt x="1466" y="895"/>
                    <a:pt x="1466" y="895"/>
                  </a:cubicBezTo>
                  <a:cubicBezTo>
                    <a:pt x="1465" y="895"/>
                    <a:pt x="1464" y="895"/>
                    <a:pt x="1464" y="895"/>
                  </a:cubicBezTo>
                  <a:lnTo>
                    <a:pt x="1464" y="895"/>
                  </a:lnTo>
                  <a:cubicBezTo>
                    <a:pt x="1467" y="900"/>
                    <a:pt x="1468" y="912"/>
                    <a:pt x="1474" y="912"/>
                  </a:cubicBezTo>
                  <a:cubicBezTo>
                    <a:pt x="1475" y="912"/>
                    <a:pt x="1476" y="912"/>
                    <a:pt x="1478" y="910"/>
                  </a:cubicBezTo>
                  <a:lnTo>
                    <a:pt x="1478" y="910"/>
                  </a:lnTo>
                  <a:cubicBezTo>
                    <a:pt x="1473" y="915"/>
                    <a:pt x="1467" y="927"/>
                    <a:pt x="1461" y="932"/>
                  </a:cubicBezTo>
                  <a:cubicBezTo>
                    <a:pt x="1439" y="915"/>
                    <a:pt x="1417" y="910"/>
                    <a:pt x="1394" y="882"/>
                  </a:cubicBezTo>
                  <a:cubicBezTo>
                    <a:pt x="1386" y="886"/>
                    <a:pt x="1390" y="911"/>
                    <a:pt x="1377" y="911"/>
                  </a:cubicBezTo>
                  <a:cubicBezTo>
                    <a:pt x="1373" y="911"/>
                    <a:pt x="1368" y="909"/>
                    <a:pt x="1361" y="904"/>
                  </a:cubicBezTo>
                  <a:cubicBezTo>
                    <a:pt x="1361" y="899"/>
                    <a:pt x="1366" y="893"/>
                    <a:pt x="1377" y="893"/>
                  </a:cubicBezTo>
                  <a:cubicBezTo>
                    <a:pt x="1377" y="893"/>
                    <a:pt x="1366" y="893"/>
                    <a:pt x="1361" y="887"/>
                  </a:cubicBezTo>
                  <a:lnTo>
                    <a:pt x="1383" y="887"/>
                  </a:lnTo>
                  <a:cubicBezTo>
                    <a:pt x="1379" y="881"/>
                    <a:pt x="1375" y="879"/>
                    <a:pt x="1372" y="879"/>
                  </a:cubicBezTo>
                  <a:cubicBezTo>
                    <a:pt x="1370" y="879"/>
                    <a:pt x="1368" y="880"/>
                    <a:pt x="1366" y="880"/>
                  </a:cubicBezTo>
                  <a:cubicBezTo>
                    <a:pt x="1364" y="880"/>
                    <a:pt x="1362" y="879"/>
                    <a:pt x="1361" y="876"/>
                  </a:cubicBezTo>
                  <a:cubicBezTo>
                    <a:pt x="1366" y="871"/>
                    <a:pt x="1355" y="865"/>
                    <a:pt x="1361" y="865"/>
                  </a:cubicBezTo>
                  <a:cubicBezTo>
                    <a:pt x="1366" y="865"/>
                    <a:pt x="1366" y="871"/>
                    <a:pt x="1372" y="876"/>
                  </a:cubicBezTo>
                  <a:cubicBezTo>
                    <a:pt x="1366" y="865"/>
                    <a:pt x="1355" y="848"/>
                    <a:pt x="1349" y="837"/>
                  </a:cubicBezTo>
                  <a:cubicBezTo>
                    <a:pt x="1349" y="841"/>
                    <a:pt x="1347" y="845"/>
                    <a:pt x="1341" y="845"/>
                  </a:cubicBezTo>
                  <a:cubicBezTo>
                    <a:pt x="1339" y="845"/>
                    <a:pt x="1336" y="844"/>
                    <a:pt x="1333" y="843"/>
                  </a:cubicBezTo>
                  <a:cubicBezTo>
                    <a:pt x="1310" y="820"/>
                    <a:pt x="1333" y="826"/>
                    <a:pt x="1321" y="809"/>
                  </a:cubicBezTo>
                  <a:cubicBezTo>
                    <a:pt x="1317" y="809"/>
                    <a:pt x="1310" y="800"/>
                    <a:pt x="1302" y="800"/>
                  </a:cubicBezTo>
                  <a:cubicBezTo>
                    <a:pt x="1299" y="800"/>
                    <a:pt x="1296" y="801"/>
                    <a:pt x="1293" y="803"/>
                  </a:cubicBezTo>
                  <a:cubicBezTo>
                    <a:pt x="1288" y="798"/>
                    <a:pt x="1288" y="792"/>
                    <a:pt x="1288" y="787"/>
                  </a:cubicBezTo>
                  <a:cubicBezTo>
                    <a:pt x="1279" y="782"/>
                    <a:pt x="1252" y="762"/>
                    <a:pt x="1241" y="762"/>
                  </a:cubicBezTo>
                  <a:cubicBezTo>
                    <a:pt x="1238" y="762"/>
                    <a:pt x="1236" y="764"/>
                    <a:pt x="1237" y="770"/>
                  </a:cubicBezTo>
                  <a:cubicBezTo>
                    <a:pt x="1193" y="753"/>
                    <a:pt x="1159" y="703"/>
                    <a:pt x="1114" y="675"/>
                  </a:cubicBezTo>
                  <a:lnTo>
                    <a:pt x="1120" y="675"/>
                  </a:lnTo>
                  <a:cubicBezTo>
                    <a:pt x="1092" y="663"/>
                    <a:pt x="1064" y="641"/>
                    <a:pt x="1041" y="635"/>
                  </a:cubicBezTo>
                  <a:cubicBezTo>
                    <a:pt x="1030" y="630"/>
                    <a:pt x="1025" y="619"/>
                    <a:pt x="1036" y="613"/>
                  </a:cubicBezTo>
                  <a:cubicBezTo>
                    <a:pt x="1013" y="607"/>
                    <a:pt x="1008" y="607"/>
                    <a:pt x="985" y="585"/>
                  </a:cubicBezTo>
                  <a:lnTo>
                    <a:pt x="985" y="585"/>
                  </a:lnTo>
                  <a:cubicBezTo>
                    <a:pt x="989" y="586"/>
                    <a:pt x="991" y="586"/>
                    <a:pt x="993" y="586"/>
                  </a:cubicBezTo>
                  <a:cubicBezTo>
                    <a:pt x="997" y="586"/>
                    <a:pt x="994" y="583"/>
                    <a:pt x="994" y="583"/>
                  </a:cubicBezTo>
                  <a:lnTo>
                    <a:pt x="994" y="583"/>
                  </a:lnTo>
                  <a:cubicBezTo>
                    <a:pt x="995" y="583"/>
                    <a:pt x="998" y="585"/>
                    <a:pt x="1008" y="591"/>
                  </a:cubicBezTo>
                  <a:cubicBezTo>
                    <a:pt x="985" y="574"/>
                    <a:pt x="980" y="563"/>
                    <a:pt x="946" y="557"/>
                  </a:cubicBezTo>
                  <a:cubicBezTo>
                    <a:pt x="963" y="551"/>
                    <a:pt x="935" y="535"/>
                    <a:pt x="924" y="529"/>
                  </a:cubicBezTo>
                  <a:lnTo>
                    <a:pt x="924" y="529"/>
                  </a:lnTo>
                  <a:lnTo>
                    <a:pt x="935" y="546"/>
                  </a:lnTo>
                  <a:cubicBezTo>
                    <a:pt x="924" y="540"/>
                    <a:pt x="907" y="535"/>
                    <a:pt x="896" y="523"/>
                  </a:cubicBezTo>
                  <a:lnTo>
                    <a:pt x="913" y="518"/>
                  </a:lnTo>
                  <a:cubicBezTo>
                    <a:pt x="868" y="467"/>
                    <a:pt x="801" y="495"/>
                    <a:pt x="767" y="451"/>
                  </a:cubicBezTo>
                  <a:cubicBezTo>
                    <a:pt x="750" y="451"/>
                    <a:pt x="795" y="467"/>
                    <a:pt x="778" y="473"/>
                  </a:cubicBezTo>
                  <a:cubicBezTo>
                    <a:pt x="750" y="462"/>
                    <a:pt x="728" y="434"/>
                    <a:pt x="722" y="428"/>
                  </a:cubicBezTo>
                  <a:cubicBezTo>
                    <a:pt x="713" y="424"/>
                    <a:pt x="705" y="423"/>
                    <a:pt x="699" y="423"/>
                  </a:cubicBezTo>
                  <a:cubicBezTo>
                    <a:pt x="683" y="423"/>
                    <a:pt x="673" y="431"/>
                    <a:pt x="656" y="431"/>
                  </a:cubicBezTo>
                  <a:cubicBezTo>
                    <a:pt x="651" y="431"/>
                    <a:pt x="645" y="430"/>
                    <a:pt x="638" y="428"/>
                  </a:cubicBezTo>
                  <a:lnTo>
                    <a:pt x="638" y="428"/>
                  </a:lnTo>
                  <a:cubicBezTo>
                    <a:pt x="644" y="434"/>
                    <a:pt x="644" y="451"/>
                    <a:pt x="616" y="456"/>
                  </a:cubicBezTo>
                  <a:cubicBezTo>
                    <a:pt x="588" y="451"/>
                    <a:pt x="577" y="434"/>
                    <a:pt x="593" y="428"/>
                  </a:cubicBezTo>
                  <a:lnTo>
                    <a:pt x="605" y="428"/>
                  </a:lnTo>
                  <a:cubicBezTo>
                    <a:pt x="616" y="428"/>
                    <a:pt x="627" y="428"/>
                    <a:pt x="616" y="417"/>
                  </a:cubicBezTo>
                  <a:lnTo>
                    <a:pt x="616" y="417"/>
                  </a:lnTo>
                  <a:lnTo>
                    <a:pt x="616" y="423"/>
                  </a:lnTo>
                  <a:cubicBezTo>
                    <a:pt x="612" y="421"/>
                    <a:pt x="606" y="421"/>
                    <a:pt x="600" y="421"/>
                  </a:cubicBezTo>
                  <a:cubicBezTo>
                    <a:pt x="589" y="421"/>
                    <a:pt x="576" y="422"/>
                    <a:pt x="568" y="422"/>
                  </a:cubicBezTo>
                  <a:cubicBezTo>
                    <a:pt x="560" y="422"/>
                    <a:pt x="556" y="421"/>
                    <a:pt x="560" y="417"/>
                  </a:cubicBezTo>
                  <a:lnTo>
                    <a:pt x="560" y="417"/>
                  </a:lnTo>
                  <a:cubicBezTo>
                    <a:pt x="532" y="428"/>
                    <a:pt x="549" y="428"/>
                    <a:pt x="571" y="428"/>
                  </a:cubicBezTo>
                  <a:cubicBezTo>
                    <a:pt x="526" y="428"/>
                    <a:pt x="498" y="451"/>
                    <a:pt x="465" y="490"/>
                  </a:cubicBezTo>
                  <a:cubicBezTo>
                    <a:pt x="467" y="487"/>
                    <a:pt x="472" y="486"/>
                    <a:pt x="474" y="486"/>
                  </a:cubicBezTo>
                  <a:cubicBezTo>
                    <a:pt x="477" y="486"/>
                    <a:pt x="479" y="487"/>
                    <a:pt x="476" y="490"/>
                  </a:cubicBezTo>
                  <a:cubicBezTo>
                    <a:pt x="453" y="518"/>
                    <a:pt x="453" y="523"/>
                    <a:pt x="459" y="529"/>
                  </a:cubicBezTo>
                  <a:cubicBezTo>
                    <a:pt x="459" y="535"/>
                    <a:pt x="465" y="540"/>
                    <a:pt x="459" y="557"/>
                  </a:cubicBezTo>
                  <a:cubicBezTo>
                    <a:pt x="455" y="564"/>
                    <a:pt x="452" y="566"/>
                    <a:pt x="450" y="566"/>
                  </a:cubicBezTo>
                  <a:cubicBezTo>
                    <a:pt x="448" y="566"/>
                    <a:pt x="447" y="565"/>
                    <a:pt x="446" y="565"/>
                  </a:cubicBezTo>
                  <a:cubicBezTo>
                    <a:pt x="444" y="565"/>
                    <a:pt x="442" y="568"/>
                    <a:pt x="442" y="591"/>
                  </a:cubicBezTo>
                  <a:cubicBezTo>
                    <a:pt x="440" y="599"/>
                    <a:pt x="437" y="602"/>
                    <a:pt x="435" y="602"/>
                  </a:cubicBezTo>
                  <a:cubicBezTo>
                    <a:pt x="431" y="602"/>
                    <a:pt x="427" y="596"/>
                    <a:pt x="426" y="590"/>
                  </a:cubicBezTo>
                  <a:lnTo>
                    <a:pt x="426" y="590"/>
                  </a:lnTo>
                  <a:cubicBezTo>
                    <a:pt x="430" y="627"/>
                    <a:pt x="420" y="659"/>
                    <a:pt x="420" y="680"/>
                  </a:cubicBezTo>
                  <a:lnTo>
                    <a:pt x="414" y="658"/>
                  </a:lnTo>
                  <a:lnTo>
                    <a:pt x="414" y="658"/>
                  </a:lnTo>
                  <a:cubicBezTo>
                    <a:pt x="414" y="669"/>
                    <a:pt x="420" y="680"/>
                    <a:pt x="420" y="691"/>
                  </a:cubicBezTo>
                  <a:lnTo>
                    <a:pt x="425" y="680"/>
                  </a:lnTo>
                  <a:cubicBezTo>
                    <a:pt x="425" y="691"/>
                    <a:pt x="431" y="697"/>
                    <a:pt x="425" y="697"/>
                  </a:cubicBezTo>
                  <a:cubicBezTo>
                    <a:pt x="428" y="699"/>
                    <a:pt x="430" y="700"/>
                    <a:pt x="432" y="700"/>
                  </a:cubicBezTo>
                  <a:cubicBezTo>
                    <a:pt x="436" y="700"/>
                    <a:pt x="439" y="698"/>
                    <a:pt x="443" y="698"/>
                  </a:cubicBezTo>
                  <a:cubicBezTo>
                    <a:pt x="446" y="698"/>
                    <a:pt x="449" y="700"/>
                    <a:pt x="453" y="708"/>
                  </a:cubicBezTo>
                  <a:cubicBezTo>
                    <a:pt x="453" y="725"/>
                    <a:pt x="470" y="747"/>
                    <a:pt x="459" y="759"/>
                  </a:cubicBezTo>
                  <a:cubicBezTo>
                    <a:pt x="457" y="743"/>
                    <a:pt x="454" y="739"/>
                    <a:pt x="451" y="739"/>
                  </a:cubicBezTo>
                  <a:cubicBezTo>
                    <a:pt x="448" y="739"/>
                    <a:pt x="444" y="743"/>
                    <a:pt x="441" y="743"/>
                  </a:cubicBezTo>
                  <a:cubicBezTo>
                    <a:pt x="440" y="743"/>
                    <a:pt x="438" y="743"/>
                    <a:pt x="437" y="742"/>
                  </a:cubicBezTo>
                  <a:lnTo>
                    <a:pt x="437" y="742"/>
                  </a:lnTo>
                  <a:cubicBezTo>
                    <a:pt x="439" y="745"/>
                    <a:pt x="440" y="749"/>
                    <a:pt x="442" y="753"/>
                  </a:cubicBezTo>
                  <a:cubicBezTo>
                    <a:pt x="440" y="755"/>
                    <a:pt x="439" y="755"/>
                    <a:pt x="438" y="755"/>
                  </a:cubicBezTo>
                  <a:cubicBezTo>
                    <a:pt x="437" y="755"/>
                    <a:pt x="437" y="753"/>
                    <a:pt x="437" y="753"/>
                  </a:cubicBezTo>
                  <a:lnTo>
                    <a:pt x="437" y="753"/>
                  </a:lnTo>
                  <a:cubicBezTo>
                    <a:pt x="431" y="798"/>
                    <a:pt x="453" y="764"/>
                    <a:pt x="470" y="809"/>
                  </a:cubicBezTo>
                  <a:cubicBezTo>
                    <a:pt x="463" y="809"/>
                    <a:pt x="461" y="815"/>
                    <a:pt x="460" y="822"/>
                  </a:cubicBezTo>
                  <a:lnTo>
                    <a:pt x="460" y="822"/>
                  </a:lnTo>
                  <a:cubicBezTo>
                    <a:pt x="460" y="821"/>
                    <a:pt x="461" y="821"/>
                    <a:pt x="463" y="821"/>
                  </a:cubicBezTo>
                  <a:cubicBezTo>
                    <a:pt x="467" y="821"/>
                    <a:pt x="475" y="825"/>
                    <a:pt x="481" y="831"/>
                  </a:cubicBezTo>
                  <a:cubicBezTo>
                    <a:pt x="487" y="859"/>
                    <a:pt x="498" y="859"/>
                    <a:pt x="504" y="871"/>
                  </a:cubicBezTo>
                  <a:lnTo>
                    <a:pt x="498" y="854"/>
                  </a:lnTo>
                  <a:lnTo>
                    <a:pt x="498" y="854"/>
                  </a:lnTo>
                  <a:cubicBezTo>
                    <a:pt x="509" y="859"/>
                    <a:pt x="515" y="871"/>
                    <a:pt x="521" y="887"/>
                  </a:cubicBezTo>
                  <a:cubicBezTo>
                    <a:pt x="520" y="888"/>
                    <a:pt x="519" y="889"/>
                    <a:pt x="518" y="889"/>
                  </a:cubicBezTo>
                  <a:cubicBezTo>
                    <a:pt x="518" y="889"/>
                    <a:pt x="517" y="888"/>
                    <a:pt x="517" y="888"/>
                  </a:cubicBezTo>
                  <a:lnTo>
                    <a:pt x="517" y="888"/>
                  </a:lnTo>
                  <a:cubicBezTo>
                    <a:pt x="528" y="904"/>
                    <a:pt x="518" y="935"/>
                    <a:pt x="537" y="955"/>
                  </a:cubicBezTo>
                  <a:cubicBezTo>
                    <a:pt x="537" y="971"/>
                    <a:pt x="521" y="966"/>
                    <a:pt x="526" y="977"/>
                  </a:cubicBezTo>
                  <a:cubicBezTo>
                    <a:pt x="549" y="999"/>
                    <a:pt x="532" y="1016"/>
                    <a:pt x="554" y="1044"/>
                  </a:cubicBezTo>
                  <a:cubicBezTo>
                    <a:pt x="557" y="1036"/>
                    <a:pt x="557" y="1032"/>
                    <a:pt x="559" y="1032"/>
                  </a:cubicBezTo>
                  <a:cubicBezTo>
                    <a:pt x="561" y="1032"/>
                    <a:pt x="565" y="1036"/>
                    <a:pt x="577" y="1044"/>
                  </a:cubicBezTo>
                  <a:lnTo>
                    <a:pt x="543" y="994"/>
                  </a:lnTo>
                  <a:lnTo>
                    <a:pt x="577" y="1022"/>
                  </a:lnTo>
                  <a:cubicBezTo>
                    <a:pt x="565" y="1005"/>
                    <a:pt x="554" y="994"/>
                    <a:pt x="549" y="983"/>
                  </a:cubicBezTo>
                  <a:lnTo>
                    <a:pt x="549" y="983"/>
                  </a:lnTo>
                  <a:cubicBezTo>
                    <a:pt x="557" y="988"/>
                    <a:pt x="561" y="991"/>
                    <a:pt x="563" y="991"/>
                  </a:cubicBezTo>
                  <a:cubicBezTo>
                    <a:pt x="564" y="991"/>
                    <a:pt x="565" y="991"/>
                    <a:pt x="565" y="990"/>
                  </a:cubicBezTo>
                  <a:lnTo>
                    <a:pt x="565" y="990"/>
                  </a:lnTo>
                  <a:cubicBezTo>
                    <a:pt x="566" y="1013"/>
                    <a:pt x="599" y="1024"/>
                    <a:pt x="599" y="1050"/>
                  </a:cubicBezTo>
                  <a:lnTo>
                    <a:pt x="571" y="1061"/>
                  </a:lnTo>
                  <a:cubicBezTo>
                    <a:pt x="582" y="1106"/>
                    <a:pt x="621" y="1123"/>
                    <a:pt x="638" y="1173"/>
                  </a:cubicBezTo>
                  <a:lnTo>
                    <a:pt x="638" y="1156"/>
                  </a:lnTo>
                  <a:cubicBezTo>
                    <a:pt x="649" y="1156"/>
                    <a:pt x="655" y="1184"/>
                    <a:pt x="666" y="1195"/>
                  </a:cubicBezTo>
                  <a:cubicBezTo>
                    <a:pt x="655" y="1195"/>
                    <a:pt x="661" y="1207"/>
                    <a:pt x="661" y="1218"/>
                  </a:cubicBezTo>
                  <a:cubicBezTo>
                    <a:pt x="661" y="1217"/>
                    <a:pt x="661" y="1217"/>
                    <a:pt x="662" y="1217"/>
                  </a:cubicBezTo>
                  <a:cubicBezTo>
                    <a:pt x="667" y="1217"/>
                    <a:pt x="677" y="1246"/>
                    <a:pt x="691" y="1246"/>
                  </a:cubicBezTo>
                  <a:cubicBezTo>
                    <a:pt x="692" y="1246"/>
                    <a:pt x="693" y="1246"/>
                    <a:pt x="694" y="1246"/>
                  </a:cubicBezTo>
                  <a:lnTo>
                    <a:pt x="700" y="1274"/>
                  </a:lnTo>
                  <a:cubicBezTo>
                    <a:pt x="717" y="1313"/>
                    <a:pt x="745" y="1302"/>
                    <a:pt x="767" y="1341"/>
                  </a:cubicBezTo>
                  <a:cubicBezTo>
                    <a:pt x="764" y="1340"/>
                    <a:pt x="762" y="1340"/>
                    <a:pt x="761" y="1340"/>
                  </a:cubicBezTo>
                  <a:cubicBezTo>
                    <a:pt x="755" y="1340"/>
                    <a:pt x="753" y="1343"/>
                    <a:pt x="749" y="1343"/>
                  </a:cubicBezTo>
                  <a:cubicBezTo>
                    <a:pt x="746" y="1343"/>
                    <a:pt x="741" y="1341"/>
                    <a:pt x="733" y="1335"/>
                  </a:cubicBezTo>
                  <a:lnTo>
                    <a:pt x="733" y="1335"/>
                  </a:lnTo>
                  <a:cubicBezTo>
                    <a:pt x="738" y="1345"/>
                    <a:pt x="743" y="1354"/>
                    <a:pt x="747" y="1354"/>
                  </a:cubicBezTo>
                  <a:cubicBezTo>
                    <a:pt x="748" y="1354"/>
                    <a:pt x="749" y="1353"/>
                    <a:pt x="750" y="1352"/>
                  </a:cubicBezTo>
                  <a:cubicBezTo>
                    <a:pt x="750" y="1363"/>
                    <a:pt x="784" y="1380"/>
                    <a:pt x="784" y="1397"/>
                  </a:cubicBezTo>
                  <a:cubicBezTo>
                    <a:pt x="789" y="1397"/>
                    <a:pt x="801" y="1397"/>
                    <a:pt x="806" y="1408"/>
                  </a:cubicBezTo>
                  <a:lnTo>
                    <a:pt x="801" y="1408"/>
                  </a:lnTo>
                  <a:cubicBezTo>
                    <a:pt x="804" y="1408"/>
                    <a:pt x="813" y="1416"/>
                    <a:pt x="818" y="1416"/>
                  </a:cubicBezTo>
                  <a:cubicBezTo>
                    <a:pt x="821" y="1416"/>
                    <a:pt x="823" y="1414"/>
                    <a:pt x="823" y="1408"/>
                  </a:cubicBezTo>
                  <a:cubicBezTo>
                    <a:pt x="823" y="1425"/>
                    <a:pt x="829" y="1442"/>
                    <a:pt x="840" y="1459"/>
                  </a:cubicBezTo>
                  <a:cubicBezTo>
                    <a:pt x="834" y="1464"/>
                    <a:pt x="812" y="1464"/>
                    <a:pt x="817" y="1475"/>
                  </a:cubicBezTo>
                  <a:cubicBezTo>
                    <a:pt x="806" y="1475"/>
                    <a:pt x="806" y="1470"/>
                    <a:pt x="801" y="1470"/>
                  </a:cubicBezTo>
                  <a:cubicBezTo>
                    <a:pt x="784" y="1475"/>
                    <a:pt x="728" y="1475"/>
                    <a:pt x="750" y="1492"/>
                  </a:cubicBezTo>
                  <a:cubicBezTo>
                    <a:pt x="705" y="1509"/>
                    <a:pt x="649" y="1498"/>
                    <a:pt x="599" y="1515"/>
                  </a:cubicBezTo>
                  <a:lnTo>
                    <a:pt x="599" y="1509"/>
                  </a:lnTo>
                  <a:cubicBezTo>
                    <a:pt x="571" y="1520"/>
                    <a:pt x="532" y="1520"/>
                    <a:pt x="515" y="1537"/>
                  </a:cubicBezTo>
                  <a:cubicBezTo>
                    <a:pt x="504" y="1537"/>
                    <a:pt x="493" y="1531"/>
                    <a:pt x="498" y="1526"/>
                  </a:cubicBezTo>
                  <a:lnTo>
                    <a:pt x="498" y="1526"/>
                  </a:lnTo>
                  <a:cubicBezTo>
                    <a:pt x="476" y="1537"/>
                    <a:pt x="470" y="1543"/>
                    <a:pt x="437" y="1543"/>
                  </a:cubicBezTo>
                  <a:cubicBezTo>
                    <a:pt x="445" y="1536"/>
                    <a:pt x="446" y="1534"/>
                    <a:pt x="446" y="1533"/>
                  </a:cubicBezTo>
                  <a:lnTo>
                    <a:pt x="446" y="1533"/>
                  </a:lnTo>
                  <a:cubicBezTo>
                    <a:pt x="446" y="1533"/>
                    <a:pt x="447" y="1533"/>
                    <a:pt x="447" y="1533"/>
                  </a:cubicBezTo>
                  <a:cubicBezTo>
                    <a:pt x="448" y="1533"/>
                    <a:pt x="452" y="1533"/>
                    <a:pt x="459" y="1531"/>
                  </a:cubicBezTo>
                  <a:cubicBezTo>
                    <a:pt x="450" y="1531"/>
                    <a:pt x="442" y="1531"/>
                    <a:pt x="436" y="1531"/>
                  </a:cubicBezTo>
                  <a:cubicBezTo>
                    <a:pt x="422" y="1531"/>
                    <a:pt x="412" y="1533"/>
                    <a:pt x="397" y="1548"/>
                  </a:cubicBezTo>
                  <a:cubicBezTo>
                    <a:pt x="400" y="1540"/>
                    <a:pt x="393" y="1537"/>
                    <a:pt x="384" y="1537"/>
                  </a:cubicBezTo>
                  <a:cubicBezTo>
                    <a:pt x="375" y="1537"/>
                    <a:pt x="364" y="1540"/>
                    <a:pt x="358" y="1543"/>
                  </a:cubicBezTo>
                  <a:lnTo>
                    <a:pt x="381" y="1548"/>
                  </a:lnTo>
                  <a:cubicBezTo>
                    <a:pt x="364" y="1554"/>
                    <a:pt x="353" y="1554"/>
                    <a:pt x="336" y="1559"/>
                  </a:cubicBezTo>
                  <a:lnTo>
                    <a:pt x="341" y="1543"/>
                  </a:lnTo>
                  <a:cubicBezTo>
                    <a:pt x="277" y="1543"/>
                    <a:pt x="249" y="1599"/>
                    <a:pt x="197" y="1599"/>
                  </a:cubicBezTo>
                  <a:cubicBezTo>
                    <a:pt x="195" y="1599"/>
                    <a:pt x="193" y="1599"/>
                    <a:pt x="190" y="1599"/>
                  </a:cubicBezTo>
                  <a:lnTo>
                    <a:pt x="190" y="1599"/>
                  </a:lnTo>
                  <a:cubicBezTo>
                    <a:pt x="187" y="1604"/>
                    <a:pt x="189" y="1605"/>
                    <a:pt x="193" y="1605"/>
                  </a:cubicBezTo>
                  <a:cubicBezTo>
                    <a:pt x="198" y="1605"/>
                    <a:pt x="206" y="1603"/>
                    <a:pt x="212" y="1603"/>
                  </a:cubicBezTo>
                  <a:cubicBezTo>
                    <a:pt x="217" y="1603"/>
                    <a:pt x="220" y="1605"/>
                    <a:pt x="218" y="1610"/>
                  </a:cubicBezTo>
                  <a:cubicBezTo>
                    <a:pt x="204" y="1613"/>
                    <a:pt x="187" y="1613"/>
                    <a:pt x="173" y="1613"/>
                  </a:cubicBezTo>
                  <a:cubicBezTo>
                    <a:pt x="159" y="1613"/>
                    <a:pt x="148" y="1613"/>
                    <a:pt x="145" y="1615"/>
                  </a:cubicBezTo>
                  <a:cubicBezTo>
                    <a:pt x="101" y="1632"/>
                    <a:pt x="123" y="1655"/>
                    <a:pt x="84" y="1677"/>
                  </a:cubicBezTo>
                  <a:cubicBezTo>
                    <a:pt x="95" y="1677"/>
                    <a:pt x="106" y="1688"/>
                    <a:pt x="84" y="1711"/>
                  </a:cubicBezTo>
                  <a:cubicBezTo>
                    <a:pt x="77" y="1718"/>
                    <a:pt x="69" y="1721"/>
                    <a:pt x="63" y="1721"/>
                  </a:cubicBezTo>
                  <a:cubicBezTo>
                    <a:pt x="54" y="1721"/>
                    <a:pt x="49" y="1715"/>
                    <a:pt x="56" y="1705"/>
                  </a:cubicBezTo>
                  <a:cubicBezTo>
                    <a:pt x="56" y="1701"/>
                    <a:pt x="59" y="1697"/>
                    <a:pt x="60" y="1697"/>
                  </a:cubicBezTo>
                  <a:cubicBezTo>
                    <a:pt x="61" y="1697"/>
                    <a:pt x="61" y="1698"/>
                    <a:pt x="61" y="1699"/>
                  </a:cubicBezTo>
                  <a:cubicBezTo>
                    <a:pt x="66" y="1690"/>
                    <a:pt x="74" y="1681"/>
                    <a:pt x="68" y="1681"/>
                  </a:cubicBezTo>
                  <a:cubicBezTo>
                    <a:pt x="67" y="1681"/>
                    <a:pt x="64" y="1682"/>
                    <a:pt x="61" y="1683"/>
                  </a:cubicBezTo>
                  <a:lnTo>
                    <a:pt x="67" y="1688"/>
                  </a:lnTo>
                  <a:cubicBezTo>
                    <a:pt x="53" y="1693"/>
                    <a:pt x="31" y="1726"/>
                    <a:pt x="24" y="1726"/>
                  </a:cubicBezTo>
                  <a:cubicBezTo>
                    <a:pt x="23" y="1726"/>
                    <a:pt x="22" y="1724"/>
                    <a:pt x="22" y="1722"/>
                  </a:cubicBezTo>
                  <a:cubicBezTo>
                    <a:pt x="17" y="1734"/>
                    <a:pt x="17" y="1739"/>
                    <a:pt x="18" y="1739"/>
                  </a:cubicBezTo>
                  <a:cubicBezTo>
                    <a:pt x="20" y="1739"/>
                    <a:pt x="21" y="1737"/>
                    <a:pt x="24" y="1735"/>
                  </a:cubicBezTo>
                  <a:lnTo>
                    <a:pt x="24" y="1735"/>
                  </a:lnTo>
                  <a:cubicBezTo>
                    <a:pt x="4" y="1764"/>
                    <a:pt x="0" y="1795"/>
                    <a:pt x="5" y="1839"/>
                  </a:cubicBezTo>
                  <a:cubicBezTo>
                    <a:pt x="5" y="1836"/>
                    <a:pt x="8" y="1829"/>
                    <a:pt x="10" y="1829"/>
                  </a:cubicBezTo>
                  <a:cubicBezTo>
                    <a:pt x="10" y="1829"/>
                    <a:pt x="11" y="1830"/>
                    <a:pt x="11" y="1834"/>
                  </a:cubicBezTo>
                  <a:cubicBezTo>
                    <a:pt x="17" y="1867"/>
                    <a:pt x="22" y="1873"/>
                    <a:pt x="28" y="1873"/>
                  </a:cubicBezTo>
                  <a:cubicBezTo>
                    <a:pt x="33" y="1879"/>
                    <a:pt x="39" y="1879"/>
                    <a:pt x="50" y="1895"/>
                  </a:cubicBezTo>
                  <a:cubicBezTo>
                    <a:pt x="56" y="1918"/>
                    <a:pt x="28" y="1901"/>
                    <a:pt x="61" y="1929"/>
                  </a:cubicBezTo>
                  <a:cubicBezTo>
                    <a:pt x="66" y="1939"/>
                    <a:pt x="66" y="1942"/>
                    <a:pt x="62" y="1942"/>
                  </a:cubicBezTo>
                  <a:cubicBezTo>
                    <a:pt x="58" y="1942"/>
                    <a:pt x="51" y="1938"/>
                    <a:pt x="45" y="1935"/>
                  </a:cubicBezTo>
                  <a:lnTo>
                    <a:pt x="45" y="1935"/>
                  </a:lnTo>
                  <a:cubicBezTo>
                    <a:pt x="78" y="1957"/>
                    <a:pt x="89" y="1991"/>
                    <a:pt x="106" y="2007"/>
                  </a:cubicBezTo>
                  <a:lnTo>
                    <a:pt x="105" y="2007"/>
                  </a:lnTo>
                  <a:lnTo>
                    <a:pt x="105" y="2007"/>
                  </a:lnTo>
                  <a:cubicBezTo>
                    <a:pt x="108" y="2009"/>
                    <a:pt x="110" y="2011"/>
                    <a:pt x="112" y="2013"/>
                  </a:cubicBezTo>
                  <a:lnTo>
                    <a:pt x="112" y="1996"/>
                  </a:lnTo>
                  <a:cubicBezTo>
                    <a:pt x="117" y="2007"/>
                    <a:pt x="129" y="2013"/>
                    <a:pt x="123" y="2019"/>
                  </a:cubicBezTo>
                  <a:cubicBezTo>
                    <a:pt x="138" y="2019"/>
                    <a:pt x="131" y="2001"/>
                    <a:pt x="145" y="2001"/>
                  </a:cubicBezTo>
                  <a:cubicBezTo>
                    <a:pt x="146" y="2001"/>
                    <a:pt x="148" y="2001"/>
                    <a:pt x="151" y="2002"/>
                  </a:cubicBezTo>
                  <a:cubicBezTo>
                    <a:pt x="162" y="2013"/>
                    <a:pt x="190" y="2019"/>
                    <a:pt x="190" y="2035"/>
                  </a:cubicBezTo>
                  <a:cubicBezTo>
                    <a:pt x="179" y="2028"/>
                    <a:pt x="174" y="2025"/>
                    <a:pt x="171" y="2025"/>
                  </a:cubicBezTo>
                  <a:cubicBezTo>
                    <a:pt x="166" y="2025"/>
                    <a:pt x="171" y="2034"/>
                    <a:pt x="164" y="2034"/>
                  </a:cubicBezTo>
                  <a:cubicBezTo>
                    <a:pt x="161" y="2034"/>
                    <a:pt x="157" y="2033"/>
                    <a:pt x="151" y="2030"/>
                  </a:cubicBezTo>
                  <a:lnTo>
                    <a:pt x="151" y="2030"/>
                  </a:lnTo>
                  <a:cubicBezTo>
                    <a:pt x="157" y="2035"/>
                    <a:pt x="168" y="2041"/>
                    <a:pt x="173" y="2047"/>
                  </a:cubicBezTo>
                  <a:lnTo>
                    <a:pt x="168" y="2047"/>
                  </a:lnTo>
                  <a:cubicBezTo>
                    <a:pt x="179" y="2058"/>
                    <a:pt x="186" y="2061"/>
                    <a:pt x="191" y="2061"/>
                  </a:cubicBezTo>
                  <a:cubicBezTo>
                    <a:pt x="198" y="2061"/>
                    <a:pt x="203" y="2056"/>
                    <a:pt x="213" y="2056"/>
                  </a:cubicBezTo>
                  <a:cubicBezTo>
                    <a:pt x="218" y="2056"/>
                    <a:pt x="225" y="2058"/>
                    <a:pt x="235" y="2063"/>
                  </a:cubicBezTo>
                  <a:cubicBezTo>
                    <a:pt x="224" y="2069"/>
                    <a:pt x="235" y="2080"/>
                    <a:pt x="246" y="2086"/>
                  </a:cubicBezTo>
                  <a:cubicBezTo>
                    <a:pt x="229" y="2075"/>
                    <a:pt x="241" y="2069"/>
                    <a:pt x="257" y="2069"/>
                  </a:cubicBezTo>
                  <a:cubicBezTo>
                    <a:pt x="280" y="2086"/>
                    <a:pt x="291" y="2080"/>
                    <a:pt x="302" y="2086"/>
                  </a:cubicBezTo>
                  <a:lnTo>
                    <a:pt x="291" y="2075"/>
                  </a:lnTo>
                  <a:cubicBezTo>
                    <a:pt x="293" y="2073"/>
                    <a:pt x="295" y="2072"/>
                    <a:pt x="297" y="2072"/>
                  </a:cubicBezTo>
                  <a:cubicBezTo>
                    <a:pt x="304" y="2072"/>
                    <a:pt x="314" y="2076"/>
                    <a:pt x="330" y="2080"/>
                  </a:cubicBezTo>
                  <a:cubicBezTo>
                    <a:pt x="327" y="2083"/>
                    <a:pt x="322" y="2083"/>
                    <a:pt x="318" y="2083"/>
                  </a:cubicBezTo>
                  <a:cubicBezTo>
                    <a:pt x="313" y="2083"/>
                    <a:pt x="311" y="2083"/>
                    <a:pt x="313" y="2086"/>
                  </a:cubicBezTo>
                  <a:cubicBezTo>
                    <a:pt x="315" y="2086"/>
                    <a:pt x="317" y="2085"/>
                    <a:pt x="319" y="2085"/>
                  </a:cubicBezTo>
                  <a:cubicBezTo>
                    <a:pt x="343" y="2085"/>
                    <a:pt x="355" y="2119"/>
                    <a:pt x="386" y="2119"/>
                  </a:cubicBezTo>
                  <a:cubicBezTo>
                    <a:pt x="397" y="2131"/>
                    <a:pt x="381" y="2136"/>
                    <a:pt x="392" y="2142"/>
                  </a:cubicBezTo>
                  <a:cubicBezTo>
                    <a:pt x="425" y="2142"/>
                    <a:pt x="420" y="2164"/>
                    <a:pt x="459" y="2170"/>
                  </a:cubicBezTo>
                  <a:cubicBezTo>
                    <a:pt x="453" y="2153"/>
                    <a:pt x="448" y="2159"/>
                    <a:pt x="476" y="2153"/>
                  </a:cubicBezTo>
                  <a:lnTo>
                    <a:pt x="420" y="2142"/>
                  </a:lnTo>
                  <a:lnTo>
                    <a:pt x="459" y="2142"/>
                  </a:lnTo>
                  <a:cubicBezTo>
                    <a:pt x="442" y="2136"/>
                    <a:pt x="425" y="2136"/>
                    <a:pt x="414" y="2131"/>
                  </a:cubicBezTo>
                  <a:cubicBezTo>
                    <a:pt x="437" y="2125"/>
                    <a:pt x="431" y="2125"/>
                    <a:pt x="425" y="2114"/>
                  </a:cubicBezTo>
                  <a:lnTo>
                    <a:pt x="425" y="2114"/>
                  </a:lnTo>
                  <a:cubicBezTo>
                    <a:pt x="442" y="2142"/>
                    <a:pt x="476" y="2125"/>
                    <a:pt x="498" y="2142"/>
                  </a:cubicBezTo>
                  <a:lnTo>
                    <a:pt x="487" y="2170"/>
                  </a:lnTo>
                  <a:cubicBezTo>
                    <a:pt x="521" y="2192"/>
                    <a:pt x="560" y="2175"/>
                    <a:pt x="610" y="2198"/>
                  </a:cubicBezTo>
                  <a:lnTo>
                    <a:pt x="599" y="2187"/>
                  </a:lnTo>
                  <a:cubicBezTo>
                    <a:pt x="600" y="2186"/>
                    <a:pt x="601" y="2186"/>
                    <a:pt x="602" y="2186"/>
                  </a:cubicBezTo>
                  <a:cubicBezTo>
                    <a:pt x="611" y="2186"/>
                    <a:pt x="629" y="2198"/>
                    <a:pt x="644" y="2198"/>
                  </a:cubicBezTo>
                  <a:cubicBezTo>
                    <a:pt x="644" y="2204"/>
                    <a:pt x="649" y="2209"/>
                    <a:pt x="655" y="2220"/>
                  </a:cubicBezTo>
                  <a:cubicBezTo>
                    <a:pt x="656" y="2219"/>
                    <a:pt x="657" y="2219"/>
                    <a:pt x="659" y="2219"/>
                  </a:cubicBezTo>
                  <a:cubicBezTo>
                    <a:pt x="666" y="2219"/>
                    <a:pt x="677" y="2222"/>
                    <a:pt x="687" y="2222"/>
                  </a:cubicBezTo>
                  <a:cubicBezTo>
                    <a:pt x="695" y="2222"/>
                    <a:pt x="701" y="2221"/>
                    <a:pt x="705" y="2215"/>
                  </a:cubicBezTo>
                  <a:lnTo>
                    <a:pt x="711" y="2215"/>
                  </a:lnTo>
                  <a:cubicBezTo>
                    <a:pt x="683" y="2260"/>
                    <a:pt x="666" y="2299"/>
                    <a:pt x="638" y="2344"/>
                  </a:cubicBezTo>
                  <a:cubicBezTo>
                    <a:pt x="599" y="2360"/>
                    <a:pt x="549" y="2444"/>
                    <a:pt x="498" y="2495"/>
                  </a:cubicBezTo>
                  <a:cubicBezTo>
                    <a:pt x="500" y="2494"/>
                    <a:pt x="501" y="2494"/>
                    <a:pt x="502" y="2494"/>
                  </a:cubicBezTo>
                  <a:cubicBezTo>
                    <a:pt x="509" y="2494"/>
                    <a:pt x="509" y="2507"/>
                    <a:pt x="509" y="2517"/>
                  </a:cubicBezTo>
                  <a:cubicBezTo>
                    <a:pt x="496" y="2526"/>
                    <a:pt x="493" y="2550"/>
                    <a:pt x="487" y="2550"/>
                  </a:cubicBezTo>
                  <a:cubicBezTo>
                    <a:pt x="485" y="2550"/>
                    <a:pt x="484" y="2548"/>
                    <a:pt x="481" y="2545"/>
                  </a:cubicBezTo>
                  <a:lnTo>
                    <a:pt x="487" y="2545"/>
                  </a:lnTo>
                  <a:cubicBezTo>
                    <a:pt x="485" y="2545"/>
                    <a:pt x="484" y="2545"/>
                    <a:pt x="482" y="2545"/>
                  </a:cubicBezTo>
                  <a:cubicBezTo>
                    <a:pt x="462" y="2545"/>
                    <a:pt x="447" y="2575"/>
                    <a:pt x="437" y="2596"/>
                  </a:cubicBezTo>
                  <a:lnTo>
                    <a:pt x="453" y="2612"/>
                  </a:lnTo>
                  <a:cubicBezTo>
                    <a:pt x="386" y="2646"/>
                    <a:pt x="381" y="2769"/>
                    <a:pt x="341" y="2786"/>
                  </a:cubicBezTo>
                  <a:cubicBezTo>
                    <a:pt x="341" y="2803"/>
                    <a:pt x="330" y="2825"/>
                    <a:pt x="330" y="2842"/>
                  </a:cubicBezTo>
                  <a:lnTo>
                    <a:pt x="319" y="2836"/>
                  </a:lnTo>
                  <a:cubicBezTo>
                    <a:pt x="302" y="2881"/>
                    <a:pt x="291" y="2904"/>
                    <a:pt x="291" y="2965"/>
                  </a:cubicBezTo>
                  <a:lnTo>
                    <a:pt x="280" y="2954"/>
                  </a:lnTo>
                  <a:lnTo>
                    <a:pt x="280" y="2954"/>
                  </a:lnTo>
                  <a:cubicBezTo>
                    <a:pt x="274" y="2993"/>
                    <a:pt x="313" y="2999"/>
                    <a:pt x="325" y="3032"/>
                  </a:cubicBezTo>
                  <a:cubicBezTo>
                    <a:pt x="319" y="3038"/>
                    <a:pt x="313" y="3044"/>
                    <a:pt x="308" y="3049"/>
                  </a:cubicBezTo>
                  <a:cubicBezTo>
                    <a:pt x="313" y="3083"/>
                    <a:pt x="336" y="3122"/>
                    <a:pt x="369" y="3144"/>
                  </a:cubicBezTo>
                  <a:cubicBezTo>
                    <a:pt x="395" y="3162"/>
                    <a:pt x="421" y="3169"/>
                    <a:pt x="446" y="3169"/>
                  </a:cubicBezTo>
                  <a:cubicBezTo>
                    <a:pt x="454" y="3169"/>
                    <a:pt x="462" y="3168"/>
                    <a:pt x="470" y="3167"/>
                  </a:cubicBezTo>
                  <a:lnTo>
                    <a:pt x="470" y="3167"/>
                  </a:lnTo>
                  <a:cubicBezTo>
                    <a:pt x="470" y="3172"/>
                    <a:pt x="465" y="3178"/>
                    <a:pt x="459" y="3178"/>
                  </a:cubicBezTo>
                  <a:cubicBezTo>
                    <a:pt x="468" y="3180"/>
                    <a:pt x="484" y="3181"/>
                    <a:pt x="500" y="3181"/>
                  </a:cubicBezTo>
                  <a:cubicBezTo>
                    <a:pt x="530" y="3181"/>
                    <a:pt x="561" y="3177"/>
                    <a:pt x="556" y="3164"/>
                  </a:cubicBezTo>
                  <a:lnTo>
                    <a:pt x="556" y="3164"/>
                  </a:lnTo>
                  <a:cubicBezTo>
                    <a:pt x="558" y="3166"/>
                    <a:pt x="561" y="3166"/>
                    <a:pt x="564" y="3166"/>
                  </a:cubicBezTo>
                  <a:cubicBezTo>
                    <a:pt x="583" y="3166"/>
                    <a:pt x="621" y="3148"/>
                    <a:pt x="638" y="3139"/>
                  </a:cubicBezTo>
                  <a:lnTo>
                    <a:pt x="638" y="3150"/>
                  </a:lnTo>
                  <a:cubicBezTo>
                    <a:pt x="661" y="3128"/>
                    <a:pt x="661" y="3122"/>
                    <a:pt x="689" y="3111"/>
                  </a:cubicBezTo>
                  <a:cubicBezTo>
                    <a:pt x="691" y="3110"/>
                    <a:pt x="693" y="3109"/>
                    <a:pt x="694" y="3109"/>
                  </a:cubicBezTo>
                  <a:cubicBezTo>
                    <a:pt x="699" y="3109"/>
                    <a:pt x="698" y="3116"/>
                    <a:pt x="689" y="3116"/>
                  </a:cubicBezTo>
                  <a:cubicBezTo>
                    <a:pt x="717" y="3116"/>
                    <a:pt x="705" y="3100"/>
                    <a:pt x="739" y="3094"/>
                  </a:cubicBezTo>
                  <a:lnTo>
                    <a:pt x="739" y="3094"/>
                  </a:lnTo>
                  <a:lnTo>
                    <a:pt x="728" y="3105"/>
                  </a:lnTo>
                  <a:cubicBezTo>
                    <a:pt x="756" y="3100"/>
                    <a:pt x="750" y="3094"/>
                    <a:pt x="761" y="3077"/>
                  </a:cubicBezTo>
                  <a:cubicBezTo>
                    <a:pt x="772" y="3070"/>
                    <a:pt x="789" y="3065"/>
                    <a:pt x="803" y="3065"/>
                  </a:cubicBezTo>
                  <a:cubicBezTo>
                    <a:pt x="811" y="3065"/>
                    <a:pt x="819" y="3067"/>
                    <a:pt x="823" y="3072"/>
                  </a:cubicBezTo>
                  <a:cubicBezTo>
                    <a:pt x="823" y="3060"/>
                    <a:pt x="829" y="3049"/>
                    <a:pt x="845" y="3044"/>
                  </a:cubicBezTo>
                  <a:cubicBezTo>
                    <a:pt x="851" y="3049"/>
                    <a:pt x="845" y="3055"/>
                    <a:pt x="845" y="3055"/>
                  </a:cubicBezTo>
                  <a:cubicBezTo>
                    <a:pt x="890" y="3044"/>
                    <a:pt x="901" y="3016"/>
                    <a:pt x="935" y="3010"/>
                  </a:cubicBezTo>
                  <a:cubicBezTo>
                    <a:pt x="935" y="3016"/>
                    <a:pt x="941" y="3016"/>
                    <a:pt x="941" y="3016"/>
                  </a:cubicBezTo>
                  <a:cubicBezTo>
                    <a:pt x="913" y="3029"/>
                    <a:pt x="893" y="3039"/>
                    <a:pt x="887" y="3039"/>
                  </a:cubicBezTo>
                  <a:cubicBezTo>
                    <a:pt x="886" y="3039"/>
                    <a:pt x="886" y="3039"/>
                    <a:pt x="885" y="3039"/>
                  </a:cubicBezTo>
                  <a:lnTo>
                    <a:pt x="885" y="3039"/>
                  </a:lnTo>
                  <a:cubicBezTo>
                    <a:pt x="892" y="3049"/>
                    <a:pt x="918" y="3044"/>
                    <a:pt x="901" y="3066"/>
                  </a:cubicBezTo>
                  <a:cubicBezTo>
                    <a:pt x="918" y="3049"/>
                    <a:pt x="946" y="3010"/>
                    <a:pt x="974" y="3004"/>
                  </a:cubicBezTo>
                  <a:lnTo>
                    <a:pt x="980" y="3004"/>
                  </a:lnTo>
                  <a:lnTo>
                    <a:pt x="980" y="3010"/>
                  </a:lnTo>
                  <a:cubicBezTo>
                    <a:pt x="985" y="3004"/>
                    <a:pt x="991" y="3004"/>
                    <a:pt x="997" y="2999"/>
                  </a:cubicBezTo>
                  <a:cubicBezTo>
                    <a:pt x="1002" y="2993"/>
                    <a:pt x="1008" y="2993"/>
                    <a:pt x="1019" y="2988"/>
                  </a:cubicBezTo>
                  <a:cubicBezTo>
                    <a:pt x="1025" y="2988"/>
                    <a:pt x="1030" y="2982"/>
                    <a:pt x="1036" y="2976"/>
                  </a:cubicBezTo>
                  <a:cubicBezTo>
                    <a:pt x="1036" y="2976"/>
                    <a:pt x="1036" y="2982"/>
                    <a:pt x="1036" y="2982"/>
                  </a:cubicBezTo>
                  <a:cubicBezTo>
                    <a:pt x="1030" y="2988"/>
                    <a:pt x="1025" y="2988"/>
                    <a:pt x="1019" y="2988"/>
                  </a:cubicBezTo>
                  <a:cubicBezTo>
                    <a:pt x="1020" y="2990"/>
                    <a:pt x="1022" y="2991"/>
                    <a:pt x="1024" y="2991"/>
                  </a:cubicBezTo>
                  <a:cubicBezTo>
                    <a:pt x="1033" y="2991"/>
                    <a:pt x="1050" y="2975"/>
                    <a:pt x="1064" y="2971"/>
                  </a:cubicBezTo>
                  <a:cubicBezTo>
                    <a:pt x="1053" y="2960"/>
                    <a:pt x="1075" y="2954"/>
                    <a:pt x="1053" y="2954"/>
                  </a:cubicBezTo>
                  <a:cubicBezTo>
                    <a:pt x="1053" y="2954"/>
                    <a:pt x="1053" y="2954"/>
                    <a:pt x="1041" y="2960"/>
                  </a:cubicBezTo>
                  <a:cubicBezTo>
                    <a:pt x="1041" y="2960"/>
                    <a:pt x="1036" y="2965"/>
                    <a:pt x="1036" y="2965"/>
                  </a:cubicBezTo>
                  <a:cubicBezTo>
                    <a:pt x="1030" y="2965"/>
                    <a:pt x="1019" y="2976"/>
                    <a:pt x="1008" y="2982"/>
                  </a:cubicBezTo>
                  <a:cubicBezTo>
                    <a:pt x="1013" y="2971"/>
                    <a:pt x="1019" y="2960"/>
                    <a:pt x="1041" y="2960"/>
                  </a:cubicBezTo>
                  <a:cubicBezTo>
                    <a:pt x="1041" y="2948"/>
                    <a:pt x="1041" y="2937"/>
                    <a:pt x="1047" y="2932"/>
                  </a:cubicBezTo>
                  <a:cubicBezTo>
                    <a:pt x="1053" y="2933"/>
                    <a:pt x="1059" y="2933"/>
                    <a:pt x="1065" y="2933"/>
                  </a:cubicBezTo>
                  <a:cubicBezTo>
                    <a:pt x="1082" y="2933"/>
                    <a:pt x="1099" y="2930"/>
                    <a:pt x="1110" y="2930"/>
                  </a:cubicBezTo>
                  <a:cubicBezTo>
                    <a:pt x="1114" y="2930"/>
                    <a:pt x="1117" y="2930"/>
                    <a:pt x="1120" y="2932"/>
                  </a:cubicBezTo>
                  <a:cubicBezTo>
                    <a:pt x="1159" y="2904"/>
                    <a:pt x="1209" y="2876"/>
                    <a:pt x="1221" y="2836"/>
                  </a:cubicBezTo>
                  <a:cubicBezTo>
                    <a:pt x="1223" y="2834"/>
                    <a:pt x="1225" y="2834"/>
                    <a:pt x="1228" y="2834"/>
                  </a:cubicBezTo>
                  <a:cubicBezTo>
                    <a:pt x="1233" y="2834"/>
                    <a:pt x="1239" y="2836"/>
                    <a:pt x="1243" y="2836"/>
                  </a:cubicBezTo>
                  <a:cubicBezTo>
                    <a:pt x="1237" y="2842"/>
                    <a:pt x="1232" y="2848"/>
                    <a:pt x="1226" y="2853"/>
                  </a:cubicBezTo>
                  <a:cubicBezTo>
                    <a:pt x="1249" y="2831"/>
                    <a:pt x="1288" y="2808"/>
                    <a:pt x="1288" y="2792"/>
                  </a:cubicBezTo>
                  <a:cubicBezTo>
                    <a:pt x="1293" y="2790"/>
                    <a:pt x="1296" y="2789"/>
                    <a:pt x="1298" y="2789"/>
                  </a:cubicBezTo>
                  <a:cubicBezTo>
                    <a:pt x="1303" y="2789"/>
                    <a:pt x="1296" y="2797"/>
                    <a:pt x="1299" y="2797"/>
                  </a:cubicBezTo>
                  <a:cubicBezTo>
                    <a:pt x="1300" y="2797"/>
                    <a:pt x="1303" y="2796"/>
                    <a:pt x="1310" y="2792"/>
                  </a:cubicBezTo>
                  <a:cubicBezTo>
                    <a:pt x="1316" y="2814"/>
                    <a:pt x="1327" y="2831"/>
                    <a:pt x="1327" y="2853"/>
                  </a:cubicBezTo>
                  <a:cubicBezTo>
                    <a:pt x="1310" y="2853"/>
                    <a:pt x="1305" y="2904"/>
                    <a:pt x="1305" y="2926"/>
                  </a:cubicBezTo>
                  <a:lnTo>
                    <a:pt x="1299" y="2926"/>
                  </a:lnTo>
                  <a:cubicBezTo>
                    <a:pt x="1305" y="2999"/>
                    <a:pt x="1327" y="3044"/>
                    <a:pt x="1344" y="3111"/>
                  </a:cubicBezTo>
                  <a:cubicBezTo>
                    <a:pt x="1327" y="3156"/>
                    <a:pt x="1355" y="3251"/>
                    <a:pt x="1355" y="3318"/>
                  </a:cubicBezTo>
                  <a:cubicBezTo>
                    <a:pt x="1355" y="3315"/>
                    <a:pt x="1356" y="3313"/>
                    <a:pt x="1359" y="3313"/>
                  </a:cubicBezTo>
                  <a:cubicBezTo>
                    <a:pt x="1364" y="3313"/>
                    <a:pt x="1373" y="3321"/>
                    <a:pt x="1377" y="3329"/>
                  </a:cubicBezTo>
                  <a:cubicBezTo>
                    <a:pt x="1372" y="3340"/>
                    <a:pt x="1400" y="3368"/>
                    <a:pt x="1377" y="3368"/>
                  </a:cubicBezTo>
                  <a:lnTo>
                    <a:pt x="1377" y="3363"/>
                  </a:lnTo>
                  <a:cubicBezTo>
                    <a:pt x="1361" y="3380"/>
                    <a:pt x="1372" y="3408"/>
                    <a:pt x="1377" y="3430"/>
                  </a:cubicBezTo>
                  <a:lnTo>
                    <a:pt x="1405" y="3430"/>
                  </a:lnTo>
                  <a:cubicBezTo>
                    <a:pt x="1383" y="3503"/>
                    <a:pt x="1461" y="3592"/>
                    <a:pt x="1450" y="3637"/>
                  </a:cubicBezTo>
                  <a:cubicBezTo>
                    <a:pt x="1461" y="3648"/>
                    <a:pt x="1467" y="3671"/>
                    <a:pt x="1484" y="3682"/>
                  </a:cubicBezTo>
                  <a:lnTo>
                    <a:pt x="1467" y="3688"/>
                  </a:lnTo>
                  <a:cubicBezTo>
                    <a:pt x="1489" y="3732"/>
                    <a:pt x="1495" y="3755"/>
                    <a:pt x="1540" y="3800"/>
                  </a:cubicBezTo>
                  <a:lnTo>
                    <a:pt x="1523" y="3794"/>
                  </a:lnTo>
                  <a:lnTo>
                    <a:pt x="1523" y="3794"/>
                  </a:lnTo>
                  <a:cubicBezTo>
                    <a:pt x="1551" y="3828"/>
                    <a:pt x="1585" y="3805"/>
                    <a:pt x="1613" y="3822"/>
                  </a:cubicBezTo>
                  <a:cubicBezTo>
                    <a:pt x="1607" y="3828"/>
                    <a:pt x="1607" y="3839"/>
                    <a:pt x="1607" y="3844"/>
                  </a:cubicBezTo>
                  <a:cubicBezTo>
                    <a:pt x="1635" y="3858"/>
                    <a:pt x="1666" y="3868"/>
                    <a:pt x="1701" y="3868"/>
                  </a:cubicBezTo>
                  <a:cubicBezTo>
                    <a:pt x="1709" y="3868"/>
                    <a:pt x="1717" y="3868"/>
                    <a:pt x="1725" y="3867"/>
                  </a:cubicBezTo>
                  <a:cubicBezTo>
                    <a:pt x="1764" y="3861"/>
                    <a:pt x="1792" y="3839"/>
                    <a:pt x="1809" y="3811"/>
                  </a:cubicBezTo>
                  <a:cubicBezTo>
                    <a:pt x="1814" y="3816"/>
                    <a:pt x="1814" y="3822"/>
                    <a:pt x="1809" y="3828"/>
                  </a:cubicBezTo>
                  <a:cubicBezTo>
                    <a:pt x="1830" y="3812"/>
                    <a:pt x="1886" y="3761"/>
                    <a:pt x="1868" y="3751"/>
                  </a:cubicBezTo>
                  <a:lnTo>
                    <a:pt x="1868" y="3751"/>
                  </a:lnTo>
                  <a:cubicBezTo>
                    <a:pt x="1869" y="3751"/>
                    <a:pt x="1869" y="3751"/>
                    <a:pt x="1869" y="3751"/>
                  </a:cubicBezTo>
                  <a:cubicBezTo>
                    <a:pt x="1885" y="3751"/>
                    <a:pt x="1904" y="3697"/>
                    <a:pt x="1910" y="3671"/>
                  </a:cubicBezTo>
                  <a:lnTo>
                    <a:pt x="1921" y="3682"/>
                  </a:lnTo>
                  <a:cubicBezTo>
                    <a:pt x="1915" y="3654"/>
                    <a:pt x="1910" y="3648"/>
                    <a:pt x="1926" y="3615"/>
                  </a:cubicBezTo>
                  <a:cubicBezTo>
                    <a:pt x="1926" y="3613"/>
                    <a:pt x="1927" y="3612"/>
                    <a:pt x="1928" y="3612"/>
                  </a:cubicBezTo>
                  <a:cubicBezTo>
                    <a:pt x="1929" y="3612"/>
                    <a:pt x="1932" y="3615"/>
                    <a:pt x="1932" y="3615"/>
                  </a:cubicBezTo>
                  <a:cubicBezTo>
                    <a:pt x="1943" y="3604"/>
                    <a:pt x="1932" y="3598"/>
                    <a:pt x="1949" y="3570"/>
                  </a:cubicBezTo>
                  <a:lnTo>
                    <a:pt x="1949" y="3587"/>
                  </a:lnTo>
                  <a:cubicBezTo>
                    <a:pt x="1960" y="3564"/>
                    <a:pt x="1960" y="3564"/>
                    <a:pt x="1954" y="3542"/>
                  </a:cubicBezTo>
                  <a:cubicBezTo>
                    <a:pt x="1954" y="3525"/>
                    <a:pt x="1977" y="3497"/>
                    <a:pt x="1988" y="3497"/>
                  </a:cubicBezTo>
                  <a:cubicBezTo>
                    <a:pt x="1982" y="3492"/>
                    <a:pt x="1982" y="3475"/>
                    <a:pt x="1988" y="3458"/>
                  </a:cubicBezTo>
                  <a:cubicBezTo>
                    <a:pt x="1994" y="3458"/>
                    <a:pt x="1994" y="3469"/>
                    <a:pt x="1994" y="3469"/>
                  </a:cubicBezTo>
                  <a:cubicBezTo>
                    <a:pt x="2022" y="3430"/>
                    <a:pt x="2005" y="3402"/>
                    <a:pt x="2027" y="3374"/>
                  </a:cubicBezTo>
                  <a:lnTo>
                    <a:pt x="2038" y="3374"/>
                  </a:lnTo>
                  <a:cubicBezTo>
                    <a:pt x="2024" y="3402"/>
                    <a:pt x="2018" y="3426"/>
                    <a:pt x="2016" y="3430"/>
                  </a:cubicBezTo>
                  <a:lnTo>
                    <a:pt x="2016" y="3430"/>
                  </a:lnTo>
                  <a:cubicBezTo>
                    <a:pt x="2016" y="3430"/>
                    <a:pt x="2016" y="3430"/>
                    <a:pt x="2016" y="3430"/>
                  </a:cubicBezTo>
                  <a:lnTo>
                    <a:pt x="2016" y="3430"/>
                  </a:lnTo>
                  <a:cubicBezTo>
                    <a:pt x="2016" y="3431"/>
                    <a:pt x="2016" y="3431"/>
                    <a:pt x="2016" y="3431"/>
                  </a:cubicBezTo>
                  <a:cubicBezTo>
                    <a:pt x="2016" y="3431"/>
                    <a:pt x="2016" y="3431"/>
                    <a:pt x="2016" y="3430"/>
                  </a:cubicBezTo>
                  <a:lnTo>
                    <a:pt x="2016" y="3430"/>
                  </a:lnTo>
                  <a:cubicBezTo>
                    <a:pt x="2017" y="3431"/>
                    <a:pt x="2018" y="3431"/>
                    <a:pt x="2019" y="3431"/>
                  </a:cubicBezTo>
                  <a:cubicBezTo>
                    <a:pt x="2025" y="3431"/>
                    <a:pt x="2031" y="3423"/>
                    <a:pt x="2036" y="3423"/>
                  </a:cubicBezTo>
                  <a:cubicBezTo>
                    <a:pt x="2039" y="3423"/>
                    <a:pt x="2042" y="3426"/>
                    <a:pt x="2044" y="3436"/>
                  </a:cubicBezTo>
                  <a:cubicBezTo>
                    <a:pt x="2044" y="3408"/>
                    <a:pt x="2038" y="3368"/>
                    <a:pt x="2050" y="3340"/>
                  </a:cubicBezTo>
                  <a:lnTo>
                    <a:pt x="2055" y="3340"/>
                  </a:lnTo>
                  <a:cubicBezTo>
                    <a:pt x="2061" y="3335"/>
                    <a:pt x="2061" y="3329"/>
                    <a:pt x="2061" y="3324"/>
                  </a:cubicBezTo>
                  <a:cubicBezTo>
                    <a:pt x="2066" y="3312"/>
                    <a:pt x="2066" y="3307"/>
                    <a:pt x="2072" y="3301"/>
                  </a:cubicBezTo>
                  <a:cubicBezTo>
                    <a:pt x="2083" y="3301"/>
                    <a:pt x="2089" y="3268"/>
                    <a:pt x="2089" y="3256"/>
                  </a:cubicBezTo>
                  <a:cubicBezTo>
                    <a:pt x="2081" y="3256"/>
                    <a:pt x="2081" y="3245"/>
                    <a:pt x="2078" y="3245"/>
                  </a:cubicBezTo>
                  <a:cubicBezTo>
                    <a:pt x="2077" y="3245"/>
                    <a:pt x="2075" y="3246"/>
                    <a:pt x="2072" y="3251"/>
                  </a:cubicBezTo>
                  <a:cubicBezTo>
                    <a:pt x="2072" y="3251"/>
                    <a:pt x="2072" y="3251"/>
                    <a:pt x="2066" y="3262"/>
                  </a:cubicBezTo>
                  <a:cubicBezTo>
                    <a:pt x="2066" y="3268"/>
                    <a:pt x="2066" y="3268"/>
                    <a:pt x="2066" y="3268"/>
                  </a:cubicBezTo>
                  <a:cubicBezTo>
                    <a:pt x="2066" y="3279"/>
                    <a:pt x="2061" y="3290"/>
                    <a:pt x="2055" y="3301"/>
                  </a:cubicBezTo>
                  <a:cubicBezTo>
                    <a:pt x="2055" y="3290"/>
                    <a:pt x="2055" y="3279"/>
                    <a:pt x="2066" y="3262"/>
                  </a:cubicBezTo>
                  <a:cubicBezTo>
                    <a:pt x="2061" y="3256"/>
                    <a:pt x="2050" y="3245"/>
                    <a:pt x="2050" y="3240"/>
                  </a:cubicBezTo>
                  <a:cubicBezTo>
                    <a:pt x="2072" y="3223"/>
                    <a:pt x="2094" y="3189"/>
                    <a:pt x="2106" y="3189"/>
                  </a:cubicBezTo>
                  <a:cubicBezTo>
                    <a:pt x="2111" y="3144"/>
                    <a:pt x="2122" y="3083"/>
                    <a:pt x="2106" y="3049"/>
                  </a:cubicBezTo>
                  <a:cubicBezTo>
                    <a:pt x="2106" y="3038"/>
                    <a:pt x="2117" y="3038"/>
                    <a:pt x="2122" y="3032"/>
                  </a:cubicBezTo>
                  <a:cubicBezTo>
                    <a:pt x="2122" y="3044"/>
                    <a:pt x="2122" y="3049"/>
                    <a:pt x="2122" y="3055"/>
                  </a:cubicBezTo>
                  <a:cubicBezTo>
                    <a:pt x="2122" y="3027"/>
                    <a:pt x="2139" y="2982"/>
                    <a:pt x="2122" y="2971"/>
                  </a:cubicBezTo>
                  <a:cubicBezTo>
                    <a:pt x="2122" y="2971"/>
                    <a:pt x="2122" y="2965"/>
                    <a:pt x="2128" y="2965"/>
                  </a:cubicBezTo>
                  <a:cubicBezTo>
                    <a:pt x="2178" y="3010"/>
                    <a:pt x="2229" y="3027"/>
                    <a:pt x="2285" y="3060"/>
                  </a:cubicBezTo>
                  <a:cubicBezTo>
                    <a:pt x="2302" y="3105"/>
                    <a:pt x="2391" y="3156"/>
                    <a:pt x="2436" y="3200"/>
                  </a:cubicBezTo>
                  <a:cubicBezTo>
                    <a:pt x="2433" y="3194"/>
                    <a:pt x="2437" y="3191"/>
                    <a:pt x="2444" y="3191"/>
                  </a:cubicBezTo>
                  <a:cubicBezTo>
                    <a:pt x="2448" y="3191"/>
                    <a:pt x="2454" y="3192"/>
                    <a:pt x="2458" y="3195"/>
                  </a:cubicBezTo>
                  <a:cubicBezTo>
                    <a:pt x="2470" y="3206"/>
                    <a:pt x="2503" y="3206"/>
                    <a:pt x="2492" y="3217"/>
                  </a:cubicBezTo>
                  <a:lnTo>
                    <a:pt x="2486" y="3217"/>
                  </a:lnTo>
                  <a:cubicBezTo>
                    <a:pt x="2486" y="3240"/>
                    <a:pt x="2514" y="3251"/>
                    <a:pt x="2537" y="3268"/>
                  </a:cubicBezTo>
                  <a:lnTo>
                    <a:pt x="2554" y="3245"/>
                  </a:lnTo>
                  <a:cubicBezTo>
                    <a:pt x="2593" y="3312"/>
                    <a:pt x="2710" y="3318"/>
                    <a:pt x="2733" y="3363"/>
                  </a:cubicBezTo>
                  <a:cubicBezTo>
                    <a:pt x="2750" y="3363"/>
                    <a:pt x="2766" y="3368"/>
                    <a:pt x="2783" y="3368"/>
                  </a:cubicBezTo>
                  <a:lnTo>
                    <a:pt x="2783" y="3380"/>
                  </a:lnTo>
                  <a:cubicBezTo>
                    <a:pt x="2822" y="3396"/>
                    <a:pt x="2845" y="3408"/>
                    <a:pt x="2912" y="3413"/>
                  </a:cubicBezTo>
                  <a:lnTo>
                    <a:pt x="2895" y="3419"/>
                  </a:lnTo>
                  <a:cubicBezTo>
                    <a:pt x="2898" y="3419"/>
                    <a:pt x="2900" y="3419"/>
                    <a:pt x="2903" y="3419"/>
                  </a:cubicBezTo>
                  <a:cubicBezTo>
                    <a:pt x="2936" y="3419"/>
                    <a:pt x="2947" y="3385"/>
                    <a:pt x="2974" y="3380"/>
                  </a:cubicBezTo>
                  <a:cubicBezTo>
                    <a:pt x="2979" y="3385"/>
                    <a:pt x="2985" y="3391"/>
                    <a:pt x="2990" y="3396"/>
                  </a:cubicBezTo>
                  <a:cubicBezTo>
                    <a:pt x="3024" y="3385"/>
                    <a:pt x="3063" y="3363"/>
                    <a:pt x="3086" y="3329"/>
                  </a:cubicBezTo>
                  <a:cubicBezTo>
                    <a:pt x="3114" y="3296"/>
                    <a:pt x="3119" y="3262"/>
                    <a:pt x="3114" y="3228"/>
                  </a:cubicBezTo>
                  <a:lnTo>
                    <a:pt x="3114" y="3228"/>
                  </a:lnTo>
                  <a:cubicBezTo>
                    <a:pt x="3114" y="3228"/>
                    <a:pt x="3119" y="3234"/>
                    <a:pt x="3119" y="3245"/>
                  </a:cubicBezTo>
                  <a:cubicBezTo>
                    <a:pt x="3124" y="3215"/>
                    <a:pt x="3129" y="3142"/>
                    <a:pt x="3109" y="3142"/>
                  </a:cubicBezTo>
                  <a:cubicBezTo>
                    <a:pt x="3108" y="3142"/>
                    <a:pt x="3107" y="3142"/>
                    <a:pt x="3106" y="3143"/>
                  </a:cubicBezTo>
                  <a:lnTo>
                    <a:pt x="3106" y="3143"/>
                  </a:lnTo>
                  <a:cubicBezTo>
                    <a:pt x="3121" y="3132"/>
                    <a:pt x="3096" y="3081"/>
                    <a:pt x="3080" y="3060"/>
                  </a:cubicBezTo>
                  <a:lnTo>
                    <a:pt x="3097" y="3060"/>
                  </a:lnTo>
                  <a:cubicBezTo>
                    <a:pt x="3074" y="3038"/>
                    <a:pt x="3069" y="3044"/>
                    <a:pt x="3052" y="3010"/>
                  </a:cubicBezTo>
                  <a:cubicBezTo>
                    <a:pt x="3052" y="3007"/>
                    <a:pt x="3054" y="3004"/>
                    <a:pt x="3055" y="3004"/>
                  </a:cubicBezTo>
                  <a:cubicBezTo>
                    <a:pt x="3057" y="3004"/>
                    <a:pt x="3058" y="3005"/>
                    <a:pt x="3058" y="3010"/>
                  </a:cubicBezTo>
                  <a:lnTo>
                    <a:pt x="3058" y="3010"/>
                  </a:lnTo>
                  <a:cubicBezTo>
                    <a:pt x="3058" y="2982"/>
                    <a:pt x="3041" y="2993"/>
                    <a:pt x="3035" y="2965"/>
                  </a:cubicBezTo>
                  <a:lnTo>
                    <a:pt x="3035" y="2965"/>
                  </a:lnTo>
                  <a:lnTo>
                    <a:pt x="3052" y="2971"/>
                  </a:lnTo>
                  <a:cubicBezTo>
                    <a:pt x="3041" y="2943"/>
                    <a:pt x="3035" y="2948"/>
                    <a:pt x="3024" y="2937"/>
                  </a:cubicBezTo>
                  <a:cubicBezTo>
                    <a:pt x="3013" y="2926"/>
                    <a:pt x="3007" y="2887"/>
                    <a:pt x="3013" y="2881"/>
                  </a:cubicBezTo>
                  <a:cubicBezTo>
                    <a:pt x="3007" y="2881"/>
                    <a:pt x="2990" y="2870"/>
                    <a:pt x="2990" y="2853"/>
                  </a:cubicBezTo>
                  <a:cubicBezTo>
                    <a:pt x="2990" y="2851"/>
                    <a:pt x="2991" y="2851"/>
                    <a:pt x="2992" y="2851"/>
                  </a:cubicBezTo>
                  <a:cubicBezTo>
                    <a:pt x="2994" y="2851"/>
                    <a:pt x="2998" y="2853"/>
                    <a:pt x="3002" y="2853"/>
                  </a:cubicBezTo>
                  <a:cubicBezTo>
                    <a:pt x="2990" y="2808"/>
                    <a:pt x="2957" y="2803"/>
                    <a:pt x="2957" y="2769"/>
                  </a:cubicBezTo>
                  <a:cubicBezTo>
                    <a:pt x="2957" y="2764"/>
                    <a:pt x="2957" y="2764"/>
                    <a:pt x="2957" y="2758"/>
                  </a:cubicBezTo>
                  <a:cubicBezTo>
                    <a:pt x="2972" y="2789"/>
                    <a:pt x="2983" y="2815"/>
                    <a:pt x="2985" y="2815"/>
                  </a:cubicBezTo>
                  <a:cubicBezTo>
                    <a:pt x="2985" y="2815"/>
                    <a:pt x="2985" y="2814"/>
                    <a:pt x="2985" y="2814"/>
                  </a:cubicBezTo>
                  <a:cubicBezTo>
                    <a:pt x="2994" y="2814"/>
                    <a:pt x="2988" y="2795"/>
                    <a:pt x="2999" y="2795"/>
                  </a:cubicBezTo>
                  <a:cubicBezTo>
                    <a:pt x="3001" y="2795"/>
                    <a:pt x="3003" y="2795"/>
                    <a:pt x="3007" y="2797"/>
                  </a:cubicBezTo>
                  <a:cubicBezTo>
                    <a:pt x="2990" y="2780"/>
                    <a:pt x="2957" y="2752"/>
                    <a:pt x="2946" y="2724"/>
                  </a:cubicBezTo>
                  <a:cubicBezTo>
                    <a:pt x="2946" y="2724"/>
                    <a:pt x="2946" y="2719"/>
                    <a:pt x="2951" y="2719"/>
                  </a:cubicBezTo>
                  <a:cubicBezTo>
                    <a:pt x="2951" y="2713"/>
                    <a:pt x="2946" y="2708"/>
                    <a:pt x="2940" y="2708"/>
                  </a:cubicBezTo>
                  <a:cubicBezTo>
                    <a:pt x="2940" y="2696"/>
                    <a:pt x="2940" y="2691"/>
                    <a:pt x="2934" y="2685"/>
                  </a:cubicBezTo>
                  <a:cubicBezTo>
                    <a:pt x="2940" y="2674"/>
                    <a:pt x="2923" y="2652"/>
                    <a:pt x="2918" y="2640"/>
                  </a:cubicBezTo>
                  <a:cubicBezTo>
                    <a:pt x="2916" y="2641"/>
                    <a:pt x="2914" y="2642"/>
                    <a:pt x="2912" y="2642"/>
                  </a:cubicBezTo>
                  <a:cubicBezTo>
                    <a:pt x="2907" y="2642"/>
                    <a:pt x="2902" y="2638"/>
                    <a:pt x="2899" y="2638"/>
                  </a:cubicBezTo>
                  <a:cubicBezTo>
                    <a:pt x="2897" y="2638"/>
                    <a:pt x="2895" y="2640"/>
                    <a:pt x="2895" y="2646"/>
                  </a:cubicBezTo>
                  <a:cubicBezTo>
                    <a:pt x="2895" y="2646"/>
                    <a:pt x="2901" y="2652"/>
                    <a:pt x="2906" y="2657"/>
                  </a:cubicBezTo>
                  <a:cubicBezTo>
                    <a:pt x="2906" y="2663"/>
                    <a:pt x="2906" y="2663"/>
                    <a:pt x="2906" y="2663"/>
                  </a:cubicBezTo>
                  <a:cubicBezTo>
                    <a:pt x="2912" y="2674"/>
                    <a:pt x="2918" y="2680"/>
                    <a:pt x="2923" y="2696"/>
                  </a:cubicBezTo>
                  <a:cubicBezTo>
                    <a:pt x="2912" y="2685"/>
                    <a:pt x="2901" y="2680"/>
                    <a:pt x="2901" y="2663"/>
                  </a:cubicBezTo>
                  <a:cubicBezTo>
                    <a:pt x="2890" y="2657"/>
                    <a:pt x="2878" y="2657"/>
                    <a:pt x="2873" y="2652"/>
                  </a:cubicBezTo>
                  <a:cubicBezTo>
                    <a:pt x="2878" y="2629"/>
                    <a:pt x="2867" y="2590"/>
                    <a:pt x="2878" y="2579"/>
                  </a:cubicBezTo>
                  <a:cubicBezTo>
                    <a:pt x="2845" y="2545"/>
                    <a:pt x="2817" y="2489"/>
                    <a:pt x="2783" y="2484"/>
                  </a:cubicBezTo>
                  <a:cubicBezTo>
                    <a:pt x="2772" y="2472"/>
                    <a:pt x="2778" y="2467"/>
                    <a:pt x="2783" y="2461"/>
                  </a:cubicBezTo>
                  <a:cubicBezTo>
                    <a:pt x="2784" y="2461"/>
                    <a:pt x="2785" y="2461"/>
                    <a:pt x="2785" y="2462"/>
                  </a:cubicBezTo>
                  <a:lnTo>
                    <a:pt x="2785" y="2462"/>
                  </a:lnTo>
                  <a:cubicBezTo>
                    <a:pt x="2775" y="2449"/>
                    <a:pt x="2762" y="2430"/>
                    <a:pt x="2750" y="2422"/>
                  </a:cubicBezTo>
                  <a:cubicBezTo>
                    <a:pt x="2789" y="2411"/>
                    <a:pt x="2817" y="2394"/>
                    <a:pt x="2856" y="2388"/>
                  </a:cubicBezTo>
                  <a:cubicBezTo>
                    <a:pt x="2856" y="2411"/>
                    <a:pt x="2901" y="2411"/>
                    <a:pt x="2929" y="2411"/>
                  </a:cubicBezTo>
                  <a:lnTo>
                    <a:pt x="2929" y="2416"/>
                  </a:lnTo>
                  <a:cubicBezTo>
                    <a:pt x="2996" y="2411"/>
                    <a:pt x="3046" y="2388"/>
                    <a:pt x="3114" y="2372"/>
                  </a:cubicBezTo>
                  <a:cubicBezTo>
                    <a:pt x="3123" y="2375"/>
                    <a:pt x="3135" y="2377"/>
                    <a:pt x="3149" y="2377"/>
                  </a:cubicBezTo>
                  <a:cubicBezTo>
                    <a:pt x="3195" y="2377"/>
                    <a:pt x="3264" y="2360"/>
                    <a:pt x="3315" y="2360"/>
                  </a:cubicBezTo>
                  <a:cubicBezTo>
                    <a:pt x="3310" y="2360"/>
                    <a:pt x="3315" y="2344"/>
                    <a:pt x="3326" y="2344"/>
                  </a:cubicBezTo>
                  <a:cubicBezTo>
                    <a:pt x="3339" y="2344"/>
                    <a:pt x="3354" y="2332"/>
                    <a:pt x="3363" y="2332"/>
                  </a:cubicBezTo>
                  <a:cubicBezTo>
                    <a:pt x="3367" y="2332"/>
                    <a:pt x="3370" y="2333"/>
                    <a:pt x="3371" y="2338"/>
                  </a:cubicBezTo>
                  <a:lnTo>
                    <a:pt x="3366" y="2338"/>
                  </a:lnTo>
                  <a:cubicBezTo>
                    <a:pt x="3370" y="2345"/>
                    <a:pt x="3378" y="2347"/>
                    <a:pt x="3387" y="2347"/>
                  </a:cubicBezTo>
                  <a:cubicBezTo>
                    <a:pt x="3401" y="2347"/>
                    <a:pt x="3419" y="2341"/>
                    <a:pt x="3433" y="2338"/>
                  </a:cubicBezTo>
                  <a:lnTo>
                    <a:pt x="3433" y="2310"/>
                  </a:lnTo>
                  <a:cubicBezTo>
                    <a:pt x="3442" y="2313"/>
                    <a:pt x="3452" y="2314"/>
                    <a:pt x="3461" y="2314"/>
                  </a:cubicBezTo>
                  <a:cubicBezTo>
                    <a:pt x="3520" y="2314"/>
                    <a:pt x="3585" y="2268"/>
                    <a:pt x="3626" y="2268"/>
                  </a:cubicBezTo>
                  <a:cubicBezTo>
                    <a:pt x="3631" y="2268"/>
                    <a:pt x="3636" y="2269"/>
                    <a:pt x="3640" y="2271"/>
                  </a:cubicBezTo>
                  <a:cubicBezTo>
                    <a:pt x="3651" y="2254"/>
                    <a:pt x="3668" y="2248"/>
                    <a:pt x="3685" y="2237"/>
                  </a:cubicBezTo>
                  <a:lnTo>
                    <a:pt x="3690" y="2248"/>
                  </a:lnTo>
                  <a:cubicBezTo>
                    <a:pt x="3730" y="2232"/>
                    <a:pt x="3752" y="2220"/>
                    <a:pt x="3802" y="2175"/>
                  </a:cubicBezTo>
                  <a:lnTo>
                    <a:pt x="3802" y="2175"/>
                  </a:lnTo>
                  <a:lnTo>
                    <a:pt x="3797" y="2192"/>
                  </a:lnTo>
                  <a:cubicBezTo>
                    <a:pt x="3825" y="2170"/>
                    <a:pt x="3808" y="2136"/>
                    <a:pt x="3825" y="2108"/>
                  </a:cubicBezTo>
                  <a:lnTo>
                    <a:pt x="3847" y="2108"/>
                  </a:lnTo>
                  <a:cubicBezTo>
                    <a:pt x="3864" y="2075"/>
                    <a:pt x="3875" y="2035"/>
                    <a:pt x="3870" y="1996"/>
                  </a:cubicBezTo>
                  <a:cubicBezTo>
                    <a:pt x="3864" y="1957"/>
                    <a:pt x="3842" y="1923"/>
                    <a:pt x="3814" y="1907"/>
                  </a:cubicBezTo>
                  <a:cubicBezTo>
                    <a:pt x="3816" y="1907"/>
                    <a:pt x="3819" y="1905"/>
                    <a:pt x="3822" y="1905"/>
                  </a:cubicBezTo>
                  <a:cubicBezTo>
                    <a:pt x="3824" y="1905"/>
                    <a:pt x="3826" y="1906"/>
                    <a:pt x="3828" y="1908"/>
                  </a:cubicBezTo>
                  <a:lnTo>
                    <a:pt x="3828" y="1908"/>
                  </a:lnTo>
                  <a:cubicBezTo>
                    <a:pt x="3812" y="1884"/>
                    <a:pt x="3775" y="1844"/>
                    <a:pt x="3756" y="1844"/>
                  </a:cubicBezTo>
                  <a:cubicBezTo>
                    <a:pt x="3753" y="1844"/>
                    <a:pt x="3750" y="1845"/>
                    <a:pt x="3748" y="1848"/>
                  </a:cubicBezTo>
                  <a:lnTo>
                    <a:pt x="3748" y="1848"/>
                  </a:lnTo>
                  <a:cubicBezTo>
                    <a:pt x="3753" y="1832"/>
                    <a:pt x="3700" y="1817"/>
                    <a:pt x="3674" y="1806"/>
                  </a:cubicBezTo>
                  <a:lnTo>
                    <a:pt x="3685" y="1800"/>
                  </a:lnTo>
                  <a:cubicBezTo>
                    <a:pt x="3668" y="1800"/>
                    <a:pt x="3660" y="1802"/>
                    <a:pt x="3651" y="1802"/>
                  </a:cubicBezTo>
                  <a:cubicBezTo>
                    <a:pt x="3643" y="1802"/>
                    <a:pt x="3634" y="1800"/>
                    <a:pt x="3618" y="1795"/>
                  </a:cubicBezTo>
                  <a:cubicBezTo>
                    <a:pt x="3612" y="1789"/>
                    <a:pt x="3612" y="1783"/>
                    <a:pt x="3618" y="1783"/>
                  </a:cubicBezTo>
                  <a:cubicBezTo>
                    <a:pt x="3613" y="1780"/>
                    <a:pt x="3609" y="1779"/>
                    <a:pt x="3605" y="1779"/>
                  </a:cubicBezTo>
                  <a:cubicBezTo>
                    <a:pt x="3601" y="1779"/>
                    <a:pt x="3597" y="1780"/>
                    <a:pt x="3593" y="1780"/>
                  </a:cubicBezTo>
                  <a:cubicBezTo>
                    <a:pt x="3588" y="1780"/>
                    <a:pt x="3582" y="1779"/>
                    <a:pt x="3573" y="1772"/>
                  </a:cubicBezTo>
                  <a:lnTo>
                    <a:pt x="3590" y="1767"/>
                  </a:lnTo>
                  <a:cubicBezTo>
                    <a:pt x="3576" y="1761"/>
                    <a:pt x="3569" y="1760"/>
                    <a:pt x="3563" y="1760"/>
                  </a:cubicBezTo>
                  <a:cubicBezTo>
                    <a:pt x="3557" y="1760"/>
                    <a:pt x="3553" y="1761"/>
                    <a:pt x="3545" y="1761"/>
                  </a:cubicBezTo>
                  <a:cubicBezTo>
                    <a:pt x="3528" y="1761"/>
                    <a:pt x="3500" y="1739"/>
                    <a:pt x="3500" y="1727"/>
                  </a:cubicBezTo>
                  <a:cubicBezTo>
                    <a:pt x="3497" y="1730"/>
                    <a:pt x="3492" y="1732"/>
                    <a:pt x="3485" y="1732"/>
                  </a:cubicBezTo>
                  <a:cubicBezTo>
                    <a:pt x="3478" y="1732"/>
                    <a:pt x="3469" y="1730"/>
                    <a:pt x="3461" y="1727"/>
                  </a:cubicBezTo>
                  <a:cubicBezTo>
                    <a:pt x="3461" y="1722"/>
                    <a:pt x="3466" y="1722"/>
                    <a:pt x="3472" y="1722"/>
                  </a:cubicBezTo>
                  <a:cubicBezTo>
                    <a:pt x="3433" y="1699"/>
                    <a:pt x="3399" y="1711"/>
                    <a:pt x="3377" y="1688"/>
                  </a:cubicBezTo>
                  <a:cubicBezTo>
                    <a:pt x="3377" y="1688"/>
                    <a:pt x="3377" y="1685"/>
                    <a:pt x="3375" y="1684"/>
                  </a:cubicBezTo>
                  <a:lnTo>
                    <a:pt x="3375" y="1684"/>
                  </a:lnTo>
                  <a:cubicBezTo>
                    <a:pt x="3412" y="1694"/>
                    <a:pt x="3433" y="1705"/>
                    <a:pt x="3433" y="1705"/>
                  </a:cubicBezTo>
                  <a:cubicBezTo>
                    <a:pt x="3438" y="1694"/>
                    <a:pt x="3410" y="1683"/>
                    <a:pt x="3438" y="1671"/>
                  </a:cubicBezTo>
                  <a:lnTo>
                    <a:pt x="3438" y="1671"/>
                  </a:lnTo>
                  <a:cubicBezTo>
                    <a:pt x="3424" y="1671"/>
                    <a:pt x="3406" y="1673"/>
                    <a:pt x="3389" y="1673"/>
                  </a:cubicBezTo>
                  <a:cubicBezTo>
                    <a:pt x="3371" y="1673"/>
                    <a:pt x="3354" y="1671"/>
                    <a:pt x="3343" y="1666"/>
                  </a:cubicBezTo>
                  <a:cubicBezTo>
                    <a:pt x="3338" y="1666"/>
                    <a:pt x="3338" y="1660"/>
                    <a:pt x="3338" y="1660"/>
                  </a:cubicBezTo>
                  <a:lnTo>
                    <a:pt x="3343" y="1660"/>
                  </a:lnTo>
                  <a:cubicBezTo>
                    <a:pt x="3338" y="1655"/>
                    <a:pt x="3332" y="1655"/>
                    <a:pt x="3326" y="1655"/>
                  </a:cubicBezTo>
                  <a:cubicBezTo>
                    <a:pt x="3315" y="1649"/>
                    <a:pt x="3310" y="1649"/>
                    <a:pt x="3304" y="1643"/>
                  </a:cubicBezTo>
                  <a:cubicBezTo>
                    <a:pt x="3304" y="1632"/>
                    <a:pt x="3270" y="1632"/>
                    <a:pt x="3259" y="1627"/>
                  </a:cubicBezTo>
                  <a:cubicBezTo>
                    <a:pt x="3254" y="1637"/>
                    <a:pt x="3238" y="1633"/>
                    <a:pt x="3252" y="1647"/>
                  </a:cubicBezTo>
                  <a:lnTo>
                    <a:pt x="3252" y="1647"/>
                  </a:lnTo>
                  <a:cubicBezTo>
                    <a:pt x="3251" y="1647"/>
                    <a:pt x="3251" y="1647"/>
                    <a:pt x="3252" y="1647"/>
                  </a:cubicBezTo>
                  <a:lnTo>
                    <a:pt x="3252" y="1647"/>
                  </a:lnTo>
                  <a:cubicBezTo>
                    <a:pt x="3252" y="1647"/>
                    <a:pt x="3257" y="1649"/>
                    <a:pt x="3265" y="1649"/>
                  </a:cubicBezTo>
                  <a:lnTo>
                    <a:pt x="3270" y="1649"/>
                  </a:lnTo>
                  <a:cubicBezTo>
                    <a:pt x="3276" y="1655"/>
                    <a:pt x="3293" y="1655"/>
                    <a:pt x="3304" y="1660"/>
                  </a:cubicBezTo>
                  <a:cubicBezTo>
                    <a:pt x="3298" y="1660"/>
                    <a:pt x="3291" y="1662"/>
                    <a:pt x="3284" y="1662"/>
                  </a:cubicBezTo>
                  <a:cubicBezTo>
                    <a:pt x="3277" y="1662"/>
                    <a:pt x="3270" y="1660"/>
                    <a:pt x="3265" y="1655"/>
                  </a:cubicBezTo>
                  <a:cubicBezTo>
                    <a:pt x="3254" y="1660"/>
                    <a:pt x="3242" y="1666"/>
                    <a:pt x="3237" y="1666"/>
                  </a:cubicBezTo>
                  <a:cubicBezTo>
                    <a:pt x="3226" y="1643"/>
                    <a:pt x="3192" y="1627"/>
                    <a:pt x="3186" y="1615"/>
                  </a:cubicBezTo>
                  <a:cubicBezTo>
                    <a:pt x="3156" y="1612"/>
                    <a:pt x="3120" y="1603"/>
                    <a:pt x="3090" y="1603"/>
                  </a:cubicBezTo>
                  <a:cubicBezTo>
                    <a:pt x="3076" y="1603"/>
                    <a:pt x="3063" y="1605"/>
                    <a:pt x="3052" y="1610"/>
                  </a:cubicBezTo>
                  <a:cubicBezTo>
                    <a:pt x="3041" y="1610"/>
                    <a:pt x="3041" y="1599"/>
                    <a:pt x="3035" y="1593"/>
                  </a:cubicBezTo>
                  <a:lnTo>
                    <a:pt x="3035" y="1593"/>
                  </a:lnTo>
                  <a:cubicBezTo>
                    <a:pt x="3039" y="1593"/>
                    <a:pt x="3045" y="1596"/>
                    <a:pt x="3051" y="1596"/>
                  </a:cubicBezTo>
                  <a:cubicBezTo>
                    <a:pt x="3053" y="1596"/>
                    <a:pt x="3056" y="1595"/>
                    <a:pt x="3058" y="1593"/>
                  </a:cubicBezTo>
                  <a:cubicBezTo>
                    <a:pt x="3039" y="1593"/>
                    <a:pt x="3013" y="1588"/>
                    <a:pt x="2994" y="1588"/>
                  </a:cubicBezTo>
                  <a:cubicBezTo>
                    <a:pt x="2985" y="1588"/>
                    <a:pt x="2977" y="1589"/>
                    <a:pt x="2974" y="1593"/>
                  </a:cubicBezTo>
                  <a:cubicBezTo>
                    <a:pt x="2946" y="1582"/>
                    <a:pt x="2996" y="1582"/>
                    <a:pt x="2951" y="1576"/>
                  </a:cubicBezTo>
                  <a:lnTo>
                    <a:pt x="2957" y="1576"/>
                  </a:lnTo>
                  <a:cubicBezTo>
                    <a:pt x="2929" y="1559"/>
                    <a:pt x="2903" y="1555"/>
                    <a:pt x="2877" y="1555"/>
                  </a:cubicBezTo>
                  <a:cubicBezTo>
                    <a:pt x="2854" y="1555"/>
                    <a:pt x="2832" y="1558"/>
                    <a:pt x="2808" y="1558"/>
                  </a:cubicBezTo>
                  <a:cubicBezTo>
                    <a:pt x="2789" y="1558"/>
                    <a:pt x="2770" y="1556"/>
                    <a:pt x="2750" y="1548"/>
                  </a:cubicBezTo>
                  <a:lnTo>
                    <a:pt x="2744" y="1548"/>
                  </a:lnTo>
                  <a:lnTo>
                    <a:pt x="2744" y="1543"/>
                  </a:lnTo>
                  <a:cubicBezTo>
                    <a:pt x="2744" y="1531"/>
                    <a:pt x="2750" y="1526"/>
                    <a:pt x="2755" y="1515"/>
                  </a:cubicBezTo>
                  <a:lnTo>
                    <a:pt x="2761" y="1526"/>
                  </a:lnTo>
                  <a:cubicBezTo>
                    <a:pt x="2783" y="1503"/>
                    <a:pt x="2789" y="1475"/>
                    <a:pt x="2822" y="1447"/>
                  </a:cubicBezTo>
                  <a:cubicBezTo>
                    <a:pt x="2811" y="1442"/>
                    <a:pt x="2778" y="1453"/>
                    <a:pt x="2794" y="1414"/>
                  </a:cubicBezTo>
                  <a:lnTo>
                    <a:pt x="2794" y="1414"/>
                  </a:lnTo>
                  <a:cubicBezTo>
                    <a:pt x="2799" y="1418"/>
                    <a:pt x="2807" y="1423"/>
                    <a:pt x="2807" y="1430"/>
                  </a:cubicBezTo>
                  <a:lnTo>
                    <a:pt x="2807" y="1430"/>
                  </a:lnTo>
                  <a:cubicBezTo>
                    <a:pt x="2809" y="1425"/>
                    <a:pt x="2813" y="1419"/>
                    <a:pt x="2817" y="1419"/>
                  </a:cubicBezTo>
                  <a:lnTo>
                    <a:pt x="2817" y="1419"/>
                  </a:lnTo>
                  <a:lnTo>
                    <a:pt x="2811" y="1436"/>
                  </a:lnTo>
                  <a:cubicBezTo>
                    <a:pt x="2828" y="1425"/>
                    <a:pt x="2811" y="1425"/>
                    <a:pt x="2822" y="1414"/>
                  </a:cubicBezTo>
                  <a:lnTo>
                    <a:pt x="2822" y="1414"/>
                  </a:lnTo>
                  <a:cubicBezTo>
                    <a:pt x="2824" y="1415"/>
                    <a:pt x="2825" y="1415"/>
                    <a:pt x="2826" y="1415"/>
                  </a:cubicBezTo>
                  <a:cubicBezTo>
                    <a:pt x="2828" y="1415"/>
                    <a:pt x="2831" y="1414"/>
                    <a:pt x="2833" y="1414"/>
                  </a:cubicBezTo>
                  <a:cubicBezTo>
                    <a:pt x="2835" y="1414"/>
                    <a:pt x="2837" y="1415"/>
                    <a:pt x="2839" y="1419"/>
                  </a:cubicBezTo>
                  <a:cubicBezTo>
                    <a:pt x="2839" y="1419"/>
                    <a:pt x="2828" y="1425"/>
                    <a:pt x="2828" y="1431"/>
                  </a:cubicBezTo>
                  <a:cubicBezTo>
                    <a:pt x="2839" y="1419"/>
                    <a:pt x="2856" y="1408"/>
                    <a:pt x="2862" y="1408"/>
                  </a:cubicBezTo>
                  <a:cubicBezTo>
                    <a:pt x="2862" y="1408"/>
                    <a:pt x="2856" y="1403"/>
                    <a:pt x="2862" y="1391"/>
                  </a:cubicBezTo>
                  <a:cubicBezTo>
                    <a:pt x="2868" y="1383"/>
                    <a:pt x="2871" y="1381"/>
                    <a:pt x="2873" y="1381"/>
                  </a:cubicBezTo>
                  <a:cubicBezTo>
                    <a:pt x="2876" y="1381"/>
                    <a:pt x="2877" y="1384"/>
                    <a:pt x="2881" y="1384"/>
                  </a:cubicBezTo>
                  <a:cubicBezTo>
                    <a:pt x="2883" y="1384"/>
                    <a:pt x="2886" y="1383"/>
                    <a:pt x="2890" y="1380"/>
                  </a:cubicBezTo>
                  <a:cubicBezTo>
                    <a:pt x="2890" y="1369"/>
                    <a:pt x="2906" y="1358"/>
                    <a:pt x="2895" y="1352"/>
                  </a:cubicBezTo>
                  <a:cubicBezTo>
                    <a:pt x="2898" y="1347"/>
                    <a:pt x="2901" y="1345"/>
                    <a:pt x="2904" y="1345"/>
                  </a:cubicBezTo>
                  <a:cubicBezTo>
                    <a:pt x="2906" y="1345"/>
                    <a:pt x="2909" y="1347"/>
                    <a:pt x="2912" y="1347"/>
                  </a:cubicBezTo>
                  <a:cubicBezTo>
                    <a:pt x="2917" y="1331"/>
                    <a:pt x="2952" y="1296"/>
                    <a:pt x="2938" y="1296"/>
                  </a:cubicBezTo>
                  <a:cubicBezTo>
                    <a:pt x="2937" y="1296"/>
                    <a:pt x="2936" y="1296"/>
                    <a:pt x="2934" y="1296"/>
                  </a:cubicBezTo>
                  <a:lnTo>
                    <a:pt x="2929" y="1296"/>
                  </a:lnTo>
                  <a:cubicBezTo>
                    <a:pt x="2951" y="1246"/>
                    <a:pt x="3002" y="1218"/>
                    <a:pt x="3024" y="1173"/>
                  </a:cubicBezTo>
                  <a:lnTo>
                    <a:pt x="3030" y="1173"/>
                  </a:lnTo>
                  <a:cubicBezTo>
                    <a:pt x="3041" y="1145"/>
                    <a:pt x="3063" y="1117"/>
                    <a:pt x="3063" y="1095"/>
                  </a:cubicBezTo>
                  <a:cubicBezTo>
                    <a:pt x="3067" y="1091"/>
                    <a:pt x="3077" y="1087"/>
                    <a:pt x="3082" y="1087"/>
                  </a:cubicBezTo>
                  <a:cubicBezTo>
                    <a:pt x="3084" y="1087"/>
                    <a:pt x="3086" y="1087"/>
                    <a:pt x="3086" y="1089"/>
                  </a:cubicBezTo>
                  <a:cubicBezTo>
                    <a:pt x="3097" y="1067"/>
                    <a:pt x="3091" y="1061"/>
                    <a:pt x="3119" y="1039"/>
                  </a:cubicBezTo>
                  <a:lnTo>
                    <a:pt x="3119" y="1039"/>
                  </a:lnTo>
                  <a:cubicBezTo>
                    <a:pt x="3116" y="1050"/>
                    <a:pt x="3118" y="1050"/>
                    <a:pt x="3118" y="1050"/>
                  </a:cubicBezTo>
                  <a:cubicBezTo>
                    <a:pt x="3118" y="1050"/>
                    <a:pt x="3116" y="1050"/>
                    <a:pt x="3108" y="1061"/>
                  </a:cubicBezTo>
                  <a:cubicBezTo>
                    <a:pt x="3130" y="1039"/>
                    <a:pt x="3136" y="1039"/>
                    <a:pt x="3142" y="1005"/>
                  </a:cubicBezTo>
                  <a:cubicBezTo>
                    <a:pt x="3143" y="1009"/>
                    <a:pt x="3145" y="1010"/>
                    <a:pt x="3147" y="1010"/>
                  </a:cubicBezTo>
                  <a:cubicBezTo>
                    <a:pt x="3156" y="1010"/>
                    <a:pt x="3170" y="990"/>
                    <a:pt x="3170" y="977"/>
                  </a:cubicBezTo>
                  <a:lnTo>
                    <a:pt x="3170" y="977"/>
                  </a:lnTo>
                  <a:lnTo>
                    <a:pt x="3153" y="994"/>
                  </a:lnTo>
                  <a:cubicBezTo>
                    <a:pt x="3158" y="977"/>
                    <a:pt x="3170" y="966"/>
                    <a:pt x="3175" y="955"/>
                  </a:cubicBezTo>
                  <a:lnTo>
                    <a:pt x="3186" y="966"/>
                  </a:lnTo>
                  <a:cubicBezTo>
                    <a:pt x="3231" y="921"/>
                    <a:pt x="3209" y="854"/>
                    <a:pt x="3254" y="820"/>
                  </a:cubicBezTo>
                  <a:cubicBezTo>
                    <a:pt x="3253" y="818"/>
                    <a:pt x="3252" y="817"/>
                    <a:pt x="3250" y="817"/>
                  </a:cubicBezTo>
                  <a:cubicBezTo>
                    <a:pt x="3245" y="817"/>
                    <a:pt x="3236" y="837"/>
                    <a:pt x="3230" y="837"/>
                  </a:cubicBezTo>
                  <a:cubicBezTo>
                    <a:pt x="3228" y="837"/>
                    <a:pt x="3227" y="836"/>
                    <a:pt x="3226" y="831"/>
                  </a:cubicBezTo>
                  <a:cubicBezTo>
                    <a:pt x="3237" y="809"/>
                    <a:pt x="3270" y="787"/>
                    <a:pt x="3270" y="775"/>
                  </a:cubicBezTo>
                  <a:cubicBezTo>
                    <a:pt x="3293" y="736"/>
                    <a:pt x="3259" y="736"/>
                    <a:pt x="3270" y="691"/>
                  </a:cubicBezTo>
                  <a:lnTo>
                    <a:pt x="3270" y="691"/>
                  </a:lnTo>
                  <a:cubicBezTo>
                    <a:pt x="3268" y="693"/>
                    <a:pt x="3265" y="696"/>
                    <a:pt x="3261" y="696"/>
                  </a:cubicBezTo>
                  <a:cubicBezTo>
                    <a:pt x="3255" y="696"/>
                    <a:pt x="3248" y="690"/>
                    <a:pt x="3248" y="669"/>
                  </a:cubicBezTo>
                  <a:cubicBezTo>
                    <a:pt x="3248" y="651"/>
                    <a:pt x="3255" y="640"/>
                    <a:pt x="3261" y="640"/>
                  </a:cubicBezTo>
                  <a:cubicBezTo>
                    <a:pt x="3265" y="640"/>
                    <a:pt x="3268" y="644"/>
                    <a:pt x="3270" y="652"/>
                  </a:cubicBezTo>
                  <a:cubicBezTo>
                    <a:pt x="3276" y="658"/>
                    <a:pt x="3270" y="663"/>
                    <a:pt x="3270" y="663"/>
                  </a:cubicBezTo>
                  <a:cubicBezTo>
                    <a:pt x="3274" y="671"/>
                    <a:pt x="3276" y="679"/>
                    <a:pt x="3278" y="679"/>
                  </a:cubicBezTo>
                  <a:cubicBezTo>
                    <a:pt x="3279" y="679"/>
                    <a:pt x="3280" y="678"/>
                    <a:pt x="3282" y="675"/>
                  </a:cubicBezTo>
                  <a:lnTo>
                    <a:pt x="3276" y="669"/>
                  </a:lnTo>
                  <a:cubicBezTo>
                    <a:pt x="3281" y="653"/>
                    <a:pt x="3277" y="612"/>
                    <a:pt x="3281" y="612"/>
                  </a:cubicBezTo>
                  <a:lnTo>
                    <a:pt x="3281" y="612"/>
                  </a:lnTo>
                  <a:cubicBezTo>
                    <a:pt x="3281" y="612"/>
                    <a:pt x="3281" y="613"/>
                    <a:pt x="3282" y="613"/>
                  </a:cubicBezTo>
                  <a:cubicBezTo>
                    <a:pt x="3278" y="605"/>
                    <a:pt x="3275" y="602"/>
                    <a:pt x="3274" y="602"/>
                  </a:cubicBezTo>
                  <a:lnTo>
                    <a:pt x="3274" y="602"/>
                  </a:lnTo>
                  <a:cubicBezTo>
                    <a:pt x="3273" y="602"/>
                    <a:pt x="3273" y="603"/>
                    <a:pt x="3272" y="605"/>
                  </a:cubicBezTo>
                  <a:lnTo>
                    <a:pt x="3272" y="605"/>
                  </a:lnTo>
                  <a:cubicBezTo>
                    <a:pt x="3263" y="571"/>
                    <a:pt x="3243" y="546"/>
                    <a:pt x="3214" y="518"/>
                  </a:cubicBezTo>
                  <a:lnTo>
                    <a:pt x="3214" y="518"/>
                  </a:lnTo>
                  <a:cubicBezTo>
                    <a:pt x="3214" y="526"/>
                    <a:pt x="3217" y="531"/>
                    <a:pt x="3217" y="531"/>
                  </a:cubicBezTo>
                  <a:cubicBezTo>
                    <a:pt x="3217" y="531"/>
                    <a:pt x="3216" y="530"/>
                    <a:pt x="3214" y="529"/>
                  </a:cubicBezTo>
                  <a:cubicBezTo>
                    <a:pt x="3186" y="512"/>
                    <a:pt x="3175" y="512"/>
                    <a:pt x="3170" y="512"/>
                  </a:cubicBezTo>
                  <a:cubicBezTo>
                    <a:pt x="3164" y="518"/>
                    <a:pt x="3158" y="518"/>
                    <a:pt x="3142" y="518"/>
                  </a:cubicBezTo>
                  <a:cubicBezTo>
                    <a:pt x="3123" y="509"/>
                    <a:pt x="3142" y="499"/>
                    <a:pt x="3126" y="499"/>
                  </a:cubicBezTo>
                  <a:cubicBezTo>
                    <a:pt x="3122" y="499"/>
                    <a:pt x="3116" y="500"/>
                    <a:pt x="3108" y="501"/>
                  </a:cubicBezTo>
                  <a:cubicBezTo>
                    <a:pt x="3086" y="490"/>
                    <a:pt x="3102" y="484"/>
                    <a:pt x="3119" y="479"/>
                  </a:cubicBezTo>
                  <a:lnTo>
                    <a:pt x="3119" y="479"/>
                  </a:lnTo>
                  <a:cubicBezTo>
                    <a:pt x="3110" y="480"/>
                    <a:pt x="3102" y="480"/>
                    <a:pt x="3094" y="480"/>
                  </a:cubicBezTo>
                  <a:cubicBezTo>
                    <a:pt x="3063" y="480"/>
                    <a:pt x="3042" y="473"/>
                    <a:pt x="3024" y="473"/>
                  </a:cubicBezTo>
                  <a:lnTo>
                    <a:pt x="3028" y="472"/>
                  </a:lnTo>
                  <a:lnTo>
                    <a:pt x="3028" y="472"/>
                  </a:lnTo>
                  <a:cubicBezTo>
                    <a:pt x="3021" y="473"/>
                    <a:pt x="3016" y="473"/>
                    <a:pt x="3013" y="473"/>
                  </a:cubicBezTo>
                  <a:lnTo>
                    <a:pt x="3024" y="484"/>
                  </a:lnTo>
                  <a:cubicBezTo>
                    <a:pt x="3013" y="484"/>
                    <a:pt x="3002" y="484"/>
                    <a:pt x="3002" y="479"/>
                  </a:cubicBezTo>
                  <a:lnTo>
                    <a:pt x="3002" y="479"/>
                  </a:lnTo>
                  <a:cubicBezTo>
                    <a:pt x="2990" y="490"/>
                    <a:pt x="3013" y="495"/>
                    <a:pt x="2996" y="512"/>
                  </a:cubicBezTo>
                  <a:cubicBezTo>
                    <a:pt x="2994" y="511"/>
                    <a:pt x="2992" y="511"/>
                    <a:pt x="2990" y="511"/>
                  </a:cubicBezTo>
                  <a:cubicBezTo>
                    <a:pt x="2978" y="511"/>
                    <a:pt x="2964" y="519"/>
                    <a:pt x="2955" y="519"/>
                  </a:cubicBezTo>
                  <a:cubicBezTo>
                    <a:pt x="2951" y="519"/>
                    <a:pt x="2947" y="517"/>
                    <a:pt x="2946" y="512"/>
                  </a:cubicBezTo>
                  <a:cubicBezTo>
                    <a:pt x="2983" y="507"/>
                    <a:pt x="2950" y="503"/>
                    <a:pt x="2961" y="495"/>
                  </a:cubicBezTo>
                  <a:lnTo>
                    <a:pt x="2961" y="495"/>
                  </a:lnTo>
                  <a:cubicBezTo>
                    <a:pt x="2957" y="495"/>
                    <a:pt x="2951" y="495"/>
                    <a:pt x="2946" y="495"/>
                  </a:cubicBezTo>
                  <a:cubicBezTo>
                    <a:pt x="2946" y="495"/>
                    <a:pt x="2946" y="490"/>
                    <a:pt x="2951" y="490"/>
                  </a:cubicBezTo>
                  <a:cubicBezTo>
                    <a:pt x="2901" y="490"/>
                    <a:pt x="2934" y="512"/>
                    <a:pt x="2890" y="523"/>
                  </a:cubicBezTo>
                  <a:cubicBezTo>
                    <a:pt x="2893" y="517"/>
                    <a:pt x="2888" y="514"/>
                    <a:pt x="2883" y="514"/>
                  </a:cubicBezTo>
                  <a:cubicBezTo>
                    <a:pt x="2879" y="514"/>
                    <a:pt x="2875" y="515"/>
                    <a:pt x="2873" y="518"/>
                  </a:cubicBezTo>
                  <a:cubicBezTo>
                    <a:pt x="2875" y="517"/>
                    <a:pt x="2877" y="517"/>
                    <a:pt x="2878" y="517"/>
                  </a:cubicBezTo>
                  <a:cubicBezTo>
                    <a:pt x="2888" y="517"/>
                    <a:pt x="2882" y="530"/>
                    <a:pt x="2867" y="540"/>
                  </a:cubicBezTo>
                  <a:cubicBezTo>
                    <a:pt x="2839" y="540"/>
                    <a:pt x="2839" y="551"/>
                    <a:pt x="2828" y="557"/>
                  </a:cubicBezTo>
                  <a:lnTo>
                    <a:pt x="2845" y="557"/>
                  </a:lnTo>
                  <a:cubicBezTo>
                    <a:pt x="2845" y="563"/>
                    <a:pt x="2828" y="568"/>
                    <a:pt x="2811" y="579"/>
                  </a:cubicBezTo>
                  <a:cubicBezTo>
                    <a:pt x="2806" y="574"/>
                    <a:pt x="2828" y="568"/>
                    <a:pt x="2817" y="568"/>
                  </a:cubicBezTo>
                  <a:cubicBezTo>
                    <a:pt x="2806" y="591"/>
                    <a:pt x="2766" y="574"/>
                    <a:pt x="2744" y="591"/>
                  </a:cubicBezTo>
                  <a:cubicBezTo>
                    <a:pt x="2742" y="591"/>
                    <a:pt x="2740" y="592"/>
                    <a:pt x="2738" y="592"/>
                  </a:cubicBezTo>
                  <a:cubicBezTo>
                    <a:pt x="2730" y="592"/>
                    <a:pt x="2737" y="579"/>
                    <a:pt x="2727" y="579"/>
                  </a:cubicBezTo>
                  <a:cubicBezTo>
                    <a:pt x="2699" y="607"/>
                    <a:pt x="2688" y="585"/>
                    <a:pt x="2660" y="607"/>
                  </a:cubicBezTo>
                  <a:cubicBezTo>
                    <a:pt x="2671" y="613"/>
                    <a:pt x="2671" y="613"/>
                    <a:pt x="2654" y="635"/>
                  </a:cubicBezTo>
                  <a:lnTo>
                    <a:pt x="2705" y="602"/>
                  </a:lnTo>
                  <a:lnTo>
                    <a:pt x="2677" y="630"/>
                  </a:lnTo>
                  <a:cubicBezTo>
                    <a:pt x="2694" y="624"/>
                    <a:pt x="2710" y="607"/>
                    <a:pt x="2716" y="607"/>
                  </a:cubicBezTo>
                  <a:lnTo>
                    <a:pt x="2716" y="607"/>
                  </a:lnTo>
                  <a:cubicBezTo>
                    <a:pt x="2705" y="624"/>
                    <a:pt x="2705" y="619"/>
                    <a:pt x="2716" y="624"/>
                  </a:cubicBezTo>
                  <a:cubicBezTo>
                    <a:pt x="2714" y="624"/>
                    <a:pt x="2712" y="624"/>
                    <a:pt x="2710" y="624"/>
                  </a:cubicBezTo>
                  <a:cubicBezTo>
                    <a:pt x="2687" y="624"/>
                    <a:pt x="2680" y="652"/>
                    <a:pt x="2649" y="652"/>
                  </a:cubicBezTo>
                  <a:lnTo>
                    <a:pt x="2638" y="630"/>
                  </a:lnTo>
                  <a:cubicBezTo>
                    <a:pt x="2598" y="635"/>
                    <a:pt x="2582" y="675"/>
                    <a:pt x="2531" y="697"/>
                  </a:cubicBezTo>
                  <a:lnTo>
                    <a:pt x="2548" y="691"/>
                  </a:lnTo>
                  <a:lnTo>
                    <a:pt x="2548" y="691"/>
                  </a:lnTo>
                  <a:cubicBezTo>
                    <a:pt x="2548" y="703"/>
                    <a:pt x="2520" y="708"/>
                    <a:pt x="2503" y="719"/>
                  </a:cubicBezTo>
                  <a:cubicBezTo>
                    <a:pt x="2503" y="714"/>
                    <a:pt x="2492" y="714"/>
                    <a:pt x="2481" y="714"/>
                  </a:cubicBezTo>
                  <a:cubicBezTo>
                    <a:pt x="2486" y="719"/>
                    <a:pt x="2447" y="736"/>
                    <a:pt x="2453" y="753"/>
                  </a:cubicBezTo>
                  <a:lnTo>
                    <a:pt x="2425" y="753"/>
                  </a:lnTo>
                  <a:cubicBezTo>
                    <a:pt x="2386" y="770"/>
                    <a:pt x="2397" y="803"/>
                    <a:pt x="2363" y="820"/>
                  </a:cubicBezTo>
                  <a:cubicBezTo>
                    <a:pt x="2369" y="803"/>
                    <a:pt x="2346" y="809"/>
                    <a:pt x="2369" y="792"/>
                  </a:cubicBezTo>
                  <a:lnTo>
                    <a:pt x="2369" y="792"/>
                  </a:lnTo>
                  <a:cubicBezTo>
                    <a:pt x="2352" y="798"/>
                    <a:pt x="2341" y="803"/>
                    <a:pt x="2346" y="809"/>
                  </a:cubicBezTo>
                  <a:cubicBezTo>
                    <a:pt x="2335" y="809"/>
                    <a:pt x="2318" y="837"/>
                    <a:pt x="2307" y="837"/>
                  </a:cubicBezTo>
                  <a:cubicBezTo>
                    <a:pt x="2302" y="843"/>
                    <a:pt x="2307" y="854"/>
                    <a:pt x="2290" y="859"/>
                  </a:cubicBezTo>
                  <a:cubicBezTo>
                    <a:pt x="2290" y="859"/>
                    <a:pt x="2274" y="876"/>
                    <a:pt x="2290" y="876"/>
                  </a:cubicBezTo>
                  <a:cubicBezTo>
                    <a:pt x="2279" y="876"/>
                    <a:pt x="2268" y="882"/>
                    <a:pt x="2257" y="887"/>
                  </a:cubicBezTo>
                  <a:cubicBezTo>
                    <a:pt x="2257" y="882"/>
                    <a:pt x="2257" y="882"/>
                    <a:pt x="2257" y="876"/>
                  </a:cubicBezTo>
                  <a:cubicBezTo>
                    <a:pt x="2255" y="878"/>
                    <a:pt x="2254" y="878"/>
                    <a:pt x="2252" y="878"/>
                  </a:cubicBezTo>
                  <a:cubicBezTo>
                    <a:pt x="2249" y="878"/>
                    <a:pt x="2246" y="873"/>
                    <a:pt x="2246" y="865"/>
                  </a:cubicBezTo>
                  <a:cubicBezTo>
                    <a:pt x="2240" y="837"/>
                    <a:pt x="2257" y="854"/>
                    <a:pt x="2257" y="837"/>
                  </a:cubicBezTo>
                  <a:cubicBezTo>
                    <a:pt x="2251" y="831"/>
                    <a:pt x="2257" y="815"/>
                    <a:pt x="2240" y="815"/>
                  </a:cubicBezTo>
                  <a:cubicBezTo>
                    <a:pt x="2240" y="803"/>
                    <a:pt x="2246" y="803"/>
                    <a:pt x="2251" y="798"/>
                  </a:cubicBezTo>
                  <a:cubicBezTo>
                    <a:pt x="2241" y="788"/>
                    <a:pt x="2240" y="744"/>
                    <a:pt x="2233" y="744"/>
                  </a:cubicBezTo>
                  <a:cubicBezTo>
                    <a:pt x="2231" y="744"/>
                    <a:pt x="2230" y="745"/>
                    <a:pt x="2229" y="747"/>
                  </a:cubicBezTo>
                  <a:lnTo>
                    <a:pt x="2229" y="753"/>
                  </a:lnTo>
                  <a:lnTo>
                    <a:pt x="2223" y="747"/>
                  </a:lnTo>
                  <a:cubicBezTo>
                    <a:pt x="2206" y="703"/>
                    <a:pt x="2218" y="647"/>
                    <a:pt x="2206" y="596"/>
                  </a:cubicBezTo>
                  <a:lnTo>
                    <a:pt x="2212" y="596"/>
                  </a:lnTo>
                  <a:cubicBezTo>
                    <a:pt x="2201" y="568"/>
                    <a:pt x="2195" y="535"/>
                    <a:pt x="2178" y="512"/>
                  </a:cubicBezTo>
                  <a:cubicBezTo>
                    <a:pt x="2178" y="507"/>
                    <a:pt x="2182" y="494"/>
                    <a:pt x="2187" y="494"/>
                  </a:cubicBezTo>
                  <a:cubicBezTo>
                    <a:pt x="2188" y="494"/>
                    <a:pt x="2189" y="495"/>
                    <a:pt x="2190" y="495"/>
                  </a:cubicBezTo>
                  <a:cubicBezTo>
                    <a:pt x="2184" y="473"/>
                    <a:pt x="2178" y="473"/>
                    <a:pt x="2178" y="439"/>
                  </a:cubicBezTo>
                  <a:lnTo>
                    <a:pt x="2178" y="439"/>
                  </a:lnTo>
                  <a:cubicBezTo>
                    <a:pt x="2181" y="444"/>
                    <a:pt x="2183" y="445"/>
                    <a:pt x="2184" y="445"/>
                  </a:cubicBezTo>
                  <a:cubicBezTo>
                    <a:pt x="2186" y="445"/>
                    <a:pt x="2186" y="444"/>
                    <a:pt x="2186" y="444"/>
                  </a:cubicBezTo>
                  <a:cubicBezTo>
                    <a:pt x="2187" y="444"/>
                    <a:pt x="2187" y="447"/>
                    <a:pt x="2190" y="462"/>
                  </a:cubicBezTo>
                  <a:cubicBezTo>
                    <a:pt x="2184" y="428"/>
                    <a:pt x="2190" y="423"/>
                    <a:pt x="2173" y="395"/>
                  </a:cubicBezTo>
                  <a:lnTo>
                    <a:pt x="2173" y="395"/>
                  </a:lnTo>
                  <a:cubicBezTo>
                    <a:pt x="2174" y="395"/>
                    <a:pt x="2174" y="395"/>
                    <a:pt x="2175" y="395"/>
                  </a:cubicBezTo>
                  <a:cubicBezTo>
                    <a:pt x="2183" y="395"/>
                    <a:pt x="2178" y="366"/>
                    <a:pt x="2173" y="355"/>
                  </a:cubicBezTo>
                  <a:lnTo>
                    <a:pt x="2167" y="378"/>
                  </a:lnTo>
                  <a:cubicBezTo>
                    <a:pt x="2162" y="361"/>
                    <a:pt x="2162" y="350"/>
                    <a:pt x="2156" y="333"/>
                  </a:cubicBezTo>
                  <a:lnTo>
                    <a:pt x="2156" y="333"/>
                  </a:lnTo>
                  <a:lnTo>
                    <a:pt x="2173" y="339"/>
                  </a:lnTo>
                  <a:cubicBezTo>
                    <a:pt x="2173" y="271"/>
                    <a:pt x="2111" y="243"/>
                    <a:pt x="2117" y="187"/>
                  </a:cubicBezTo>
                  <a:cubicBezTo>
                    <a:pt x="2115" y="186"/>
                    <a:pt x="2114" y="185"/>
                    <a:pt x="2113" y="185"/>
                  </a:cubicBezTo>
                  <a:lnTo>
                    <a:pt x="2113" y="185"/>
                  </a:lnTo>
                  <a:cubicBezTo>
                    <a:pt x="2106" y="185"/>
                    <a:pt x="2123" y="216"/>
                    <a:pt x="2109" y="216"/>
                  </a:cubicBezTo>
                  <a:cubicBezTo>
                    <a:pt x="2108" y="216"/>
                    <a:pt x="2107" y="216"/>
                    <a:pt x="2106" y="215"/>
                  </a:cubicBezTo>
                  <a:cubicBezTo>
                    <a:pt x="2100" y="187"/>
                    <a:pt x="2106" y="148"/>
                    <a:pt x="2100" y="143"/>
                  </a:cubicBezTo>
                  <a:cubicBezTo>
                    <a:pt x="2089" y="103"/>
                    <a:pt x="2061" y="120"/>
                    <a:pt x="2038" y="81"/>
                  </a:cubicBezTo>
                  <a:cubicBezTo>
                    <a:pt x="2038" y="88"/>
                    <a:pt x="2036" y="95"/>
                    <a:pt x="2027" y="95"/>
                  </a:cubicBezTo>
                  <a:cubicBezTo>
                    <a:pt x="2022" y="95"/>
                    <a:pt x="2015" y="93"/>
                    <a:pt x="2005" y="86"/>
                  </a:cubicBezTo>
                  <a:cubicBezTo>
                    <a:pt x="1991" y="68"/>
                    <a:pt x="1992" y="50"/>
                    <a:pt x="2002" y="50"/>
                  </a:cubicBezTo>
                  <a:cubicBezTo>
                    <a:pt x="2005" y="50"/>
                    <a:pt x="2007" y="51"/>
                    <a:pt x="2010" y="53"/>
                  </a:cubicBezTo>
                  <a:cubicBezTo>
                    <a:pt x="2022" y="58"/>
                    <a:pt x="2022" y="58"/>
                    <a:pt x="2022" y="64"/>
                  </a:cubicBezTo>
                  <a:cubicBezTo>
                    <a:pt x="2025" y="67"/>
                    <a:pt x="2030" y="71"/>
                    <a:pt x="2033" y="71"/>
                  </a:cubicBezTo>
                  <a:cubicBezTo>
                    <a:pt x="2034" y="71"/>
                    <a:pt x="2035" y="69"/>
                    <a:pt x="2033" y="64"/>
                  </a:cubicBezTo>
                  <a:lnTo>
                    <a:pt x="2027" y="64"/>
                  </a:lnTo>
                  <a:cubicBezTo>
                    <a:pt x="2022" y="47"/>
                    <a:pt x="1982" y="19"/>
                    <a:pt x="1994" y="19"/>
                  </a:cubicBezTo>
                  <a:cubicBezTo>
                    <a:pt x="1986" y="16"/>
                    <a:pt x="1981" y="15"/>
                    <a:pt x="1979" y="15"/>
                  </a:cubicBezTo>
                  <a:lnTo>
                    <a:pt x="1979" y="15"/>
                  </a:lnTo>
                  <a:cubicBezTo>
                    <a:pt x="1974" y="15"/>
                    <a:pt x="1985" y="24"/>
                    <a:pt x="1994" y="36"/>
                  </a:cubicBezTo>
                  <a:cubicBezTo>
                    <a:pt x="1967" y="10"/>
                    <a:pt x="1941" y="1"/>
                    <a:pt x="19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7F47BC0-E6AC-75EC-2461-C0F4FF7D15BB}"/>
              </a:ext>
            </a:extLst>
          </p:cNvPr>
          <p:cNvSpPr txBox="1"/>
          <p:nvPr/>
        </p:nvSpPr>
        <p:spPr>
          <a:xfrm>
            <a:off x="997088" y="302587"/>
            <a:ext cx="74090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600" b="0" i="0" dirty="0">
                <a:effectLst/>
                <a:latin typeface="Century Gothic" panose="020B0502020202020204" pitchFamily="34" charset="0"/>
              </a:rPr>
              <a:t>La autoridad educativa federal recae en la Secretaría de Educación Pública.</a:t>
            </a:r>
          </a:p>
          <a:p>
            <a:pPr algn="l"/>
            <a:r>
              <a:rPr lang="es-MX" sz="1600" b="0" i="0" dirty="0">
                <a:effectLst/>
                <a:latin typeface="Century Gothic" panose="020B0502020202020204" pitchFamily="34" charset="0"/>
              </a:rPr>
              <a:t>La autoridad municipal es el ayuntamiento de cada municipio.</a:t>
            </a:r>
          </a:p>
          <a:p>
            <a:pPr algn="l"/>
            <a:r>
              <a:rPr lang="es-MX" sz="1600" b="0" i="0" dirty="0">
                <a:effectLst/>
                <a:latin typeface="Century Gothic" panose="020B0502020202020204" pitchFamily="34" charset="0"/>
              </a:rPr>
              <a:t>Algunas atribuciones de la autoridad educativa federal son: </a:t>
            </a:r>
          </a:p>
          <a:p>
            <a:pPr algn="l"/>
            <a:r>
              <a:rPr lang="es-MX" sz="1600" dirty="0">
                <a:latin typeface="Century Gothic" panose="020B0502020202020204" pitchFamily="34" charset="0"/>
              </a:rPr>
              <a:t>D</a:t>
            </a:r>
            <a:r>
              <a:rPr lang="es-MX" sz="1600" b="0" i="0" dirty="0">
                <a:effectLst/>
                <a:latin typeface="Century Gothic" panose="020B0502020202020204" pitchFamily="34" charset="0"/>
              </a:rPr>
              <a:t>eterminar para toda la república, los planes y programas de estudio para la educación preescolar, primaria, secundaria y normal; establecer el calendario escolar aplicable en toda la república.</a:t>
            </a:r>
          </a:p>
          <a:p>
            <a:pPr algn="l"/>
            <a:r>
              <a:rPr lang="es-MX" sz="1600" dirty="0">
                <a:latin typeface="Century Gothic" panose="020B0502020202020204" pitchFamily="34" charset="0"/>
              </a:rPr>
              <a:t>E</a:t>
            </a:r>
            <a:r>
              <a:rPr lang="es-MX" sz="1600" b="0" i="0" dirty="0">
                <a:effectLst/>
                <a:latin typeface="Century Gothic" panose="020B0502020202020204" pitchFamily="34" charset="0"/>
              </a:rPr>
              <a:t>laborar y mantener actualizados los libros de texto gratuito; autorizar el uso de libros de texto para preescolar, primaria y secundaria; regular el sistema de créditos, revalidación y equivalencias de estudios y evaluar el sistema educativo nacional.</a:t>
            </a:r>
          </a:p>
          <a:p>
            <a:pPr algn="l"/>
            <a:r>
              <a:rPr lang="es-MX" sz="1600" b="0" i="0" dirty="0">
                <a:effectLst/>
                <a:latin typeface="Century Gothic" panose="020B0502020202020204" pitchFamily="34" charset="0"/>
              </a:rPr>
              <a:t>Corresponden a las autoridades educativas locales: prestar los servicios de educación inicial, básica, indígena, especial, normal y demás para la formación de maestros.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8CBE05C-51AB-8BB8-38AA-1501C49C7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30" y="3842017"/>
            <a:ext cx="3043989" cy="94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CC34C6B-D644-155B-4830-FE9DEBD109BC}"/>
              </a:ext>
            </a:extLst>
          </p:cNvPr>
          <p:cNvSpPr txBox="1"/>
          <p:nvPr/>
        </p:nvSpPr>
        <p:spPr>
          <a:xfrm>
            <a:off x="481263" y="1143000"/>
            <a:ext cx="806115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800" b="0" i="0" dirty="0">
                <a:effectLst/>
                <a:latin typeface="Century Gothic" panose="020B0502020202020204" pitchFamily="34" charset="0"/>
              </a:rPr>
              <a:t>En el sistema educativo nacional queda comprendida la educación inicial, especial y para adultos.</a:t>
            </a:r>
          </a:p>
          <a:p>
            <a:pPr algn="l"/>
            <a:r>
              <a:rPr lang="es-MX" sz="1800" b="0" i="0" dirty="0">
                <a:effectLst/>
                <a:latin typeface="Century Gothic" panose="020B0502020202020204" pitchFamily="34" charset="0"/>
              </a:rPr>
              <a:t>Las modalidades de la educación son: escolar, no escolarizada y mixta.</a:t>
            </a:r>
          </a:p>
          <a:p>
            <a:pPr algn="l"/>
            <a:r>
              <a:rPr lang="es-MX" sz="1800" b="0" i="0" dirty="0">
                <a:effectLst/>
                <a:latin typeface="Century Gothic" panose="020B0502020202020204" pitchFamily="34" charset="0"/>
              </a:rPr>
              <a:t>Los estudios realizados dentro del sistema educativo nacional tendrán validez en toda la república.</a:t>
            </a:r>
          </a:p>
          <a:p>
            <a:pPr algn="l"/>
            <a:r>
              <a:rPr lang="es-MX" sz="1800" b="0" i="0" dirty="0">
                <a:effectLst/>
                <a:latin typeface="Century Gothic" panose="020B0502020202020204" pitchFamily="34" charset="0"/>
              </a:rPr>
              <a:t>La autoridad educativa federal determinará el calendario escolar aplicable a toda la república, en los niveles de preescolar, primaria, secundaria y normal, el cual deberá contener doscientos días de clases para los educandos.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245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7"/>
          <p:cNvSpPr/>
          <p:nvPr/>
        </p:nvSpPr>
        <p:spPr>
          <a:xfrm>
            <a:off x="8296272" y="57305"/>
            <a:ext cx="235228" cy="222726"/>
          </a:xfrm>
          <a:custGeom>
            <a:avLst/>
            <a:gdLst/>
            <a:ahLst/>
            <a:cxnLst/>
            <a:rect l="l" t="t" r="r" b="b"/>
            <a:pathLst>
              <a:path w="1165" h="1103" extrusionOk="0">
                <a:moveTo>
                  <a:pt x="402" y="230"/>
                </a:moveTo>
                <a:cubicBezTo>
                  <a:pt x="417" y="230"/>
                  <a:pt x="433" y="232"/>
                  <a:pt x="449" y="237"/>
                </a:cubicBezTo>
                <a:lnTo>
                  <a:pt x="464" y="237"/>
                </a:lnTo>
                <a:cubicBezTo>
                  <a:pt x="494" y="257"/>
                  <a:pt x="520" y="287"/>
                  <a:pt x="540" y="322"/>
                </a:cubicBezTo>
                <a:cubicBezTo>
                  <a:pt x="515" y="368"/>
                  <a:pt x="489" y="413"/>
                  <a:pt x="454" y="443"/>
                </a:cubicBezTo>
                <a:cubicBezTo>
                  <a:pt x="413" y="484"/>
                  <a:pt x="356" y="504"/>
                  <a:pt x="308" y="504"/>
                </a:cubicBezTo>
                <a:cubicBezTo>
                  <a:pt x="303" y="504"/>
                  <a:pt x="298" y="504"/>
                  <a:pt x="293" y="504"/>
                </a:cubicBezTo>
                <a:cubicBezTo>
                  <a:pt x="258" y="499"/>
                  <a:pt x="238" y="483"/>
                  <a:pt x="222" y="458"/>
                </a:cubicBezTo>
                <a:cubicBezTo>
                  <a:pt x="197" y="413"/>
                  <a:pt x="222" y="347"/>
                  <a:pt x="253" y="302"/>
                </a:cubicBezTo>
                <a:cubicBezTo>
                  <a:pt x="258" y="297"/>
                  <a:pt x="263" y="287"/>
                  <a:pt x="268" y="282"/>
                </a:cubicBezTo>
                <a:cubicBezTo>
                  <a:pt x="306" y="251"/>
                  <a:pt x="353" y="230"/>
                  <a:pt x="402" y="230"/>
                </a:cubicBezTo>
                <a:close/>
                <a:moveTo>
                  <a:pt x="580" y="418"/>
                </a:moveTo>
                <a:lnTo>
                  <a:pt x="580" y="418"/>
                </a:lnTo>
                <a:cubicBezTo>
                  <a:pt x="620" y="574"/>
                  <a:pt x="595" y="740"/>
                  <a:pt x="515" y="876"/>
                </a:cubicBezTo>
                <a:cubicBezTo>
                  <a:pt x="484" y="922"/>
                  <a:pt x="424" y="1007"/>
                  <a:pt x="333" y="1017"/>
                </a:cubicBezTo>
                <a:cubicBezTo>
                  <a:pt x="328" y="1018"/>
                  <a:pt x="322" y="1018"/>
                  <a:pt x="317" y="1018"/>
                </a:cubicBezTo>
                <a:cubicBezTo>
                  <a:pt x="232" y="1018"/>
                  <a:pt x="155" y="947"/>
                  <a:pt x="127" y="871"/>
                </a:cubicBezTo>
                <a:cubicBezTo>
                  <a:pt x="86" y="770"/>
                  <a:pt x="102" y="655"/>
                  <a:pt x="122" y="574"/>
                </a:cubicBezTo>
                <a:cubicBezTo>
                  <a:pt x="127" y="539"/>
                  <a:pt x="132" y="514"/>
                  <a:pt x="142" y="483"/>
                </a:cubicBezTo>
                <a:cubicBezTo>
                  <a:pt x="142" y="488"/>
                  <a:pt x="147" y="494"/>
                  <a:pt x="147" y="499"/>
                </a:cubicBezTo>
                <a:cubicBezTo>
                  <a:pt x="177" y="544"/>
                  <a:pt x="222" y="574"/>
                  <a:pt x="278" y="584"/>
                </a:cubicBezTo>
                <a:cubicBezTo>
                  <a:pt x="288" y="585"/>
                  <a:pt x="298" y="586"/>
                  <a:pt x="309" y="586"/>
                </a:cubicBezTo>
                <a:cubicBezTo>
                  <a:pt x="381" y="586"/>
                  <a:pt x="457" y="556"/>
                  <a:pt x="510" y="504"/>
                </a:cubicBezTo>
                <a:cubicBezTo>
                  <a:pt x="540" y="478"/>
                  <a:pt x="560" y="448"/>
                  <a:pt x="580" y="418"/>
                </a:cubicBezTo>
                <a:close/>
                <a:moveTo>
                  <a:pt x="1011" y="0"/>
                </a:moveTo>
                <a:cubicBezTo>
                  <a:pt x="872" y="0"/>
                  <a:pt x="736" y="60"/>
                  <a:pt x="645" y="166"/>
                </a:cubicBezTo>
                <a:cubicBezTo>
                  <a:pt x="625" y="191"/>
                  <a:pt x="605" y="217"/>
                  <a:pt x="590" y="242"/>
                </a:cubicBezTo>
                <a:cubicBezTo>
                  <a:pt x="540" y="173"/>
                  <a:pt x="469" y="130"/>
                  <a:pt x="388" y="130"/>
                </a:cubicBezTo>
                <a:cubicBezTo>
                  <a:pt x="380" y="130"/>
                  <a:pt x="372" y="130"/>
                  <a:pt x="363" y="131"/>
                </a:cubicBezTo>
                <a:cubicBezTo>
                  <a:pt x="308" y="136"/>
                  <a:pt x="258" y="166"/>
                  <a:pt x="212" y="217"/>
                </a:cubicBezTo>
                <a:cubicBezTo>
                  <a:pt x="192" y="232"/>
                  <a:pt x="177" y="247"/>
                  <a:pt x="162" y="267"/>
                </a:cubicBezTo>
                <a:cubicBezTo>
                  <a:pt x="86" y="358"/>
                  <a:pt x="56" y="468"/>
                  <a:pt x="36" y="559"/>
                </a:cubicBezTo>
                <a:cubicBezTo>
                  <a:pt x="21" y="650"/>
                  <a:pt x="1" y="781"/>
                  <a:pt x="51" y="906"/>
                </a:cubicBezTo>
                <a:cubicBezTo>
                  <a:pt x="92" y="1007"/>
                  <a:pt x="192" y="1103"/>
                  <a:pt x="318" y="1103"/>
                </a:cubicBezTo>
                <a:lnTo>
                  <a:pt x="343" y="1103"/>
                </a:lnTo>
                <a:cubicBezTo>
                  <a:pt x="439" y="1088"/>
                  <a:pt x="520" y="1022"/>
                  <a:pt x="585" y="917"/>
                </a:cubicBezTo>
                <a:cubicBezTo>
                  <a:pt x="676" y="760"/>
                  <a:pt x="706" y="574"/>
                  <a:pt x="661" y="398"/>
                </a:cubicBezTo>
                <a:cubicBezTo>
                  <a:pt x="656" y="373"/>
                  <a:pt x="645" y="347"/>
                  <a:pt x="635" y="327"/>
                </a:cubicBezTo>
                <a:cubicBezTo>
                  <a:pt x="661" y="287"/>
                  <a:pt x="681" y="252"/>
                  <a:pt x="706" y="222"/>
                </a:cubicBezTo>
                <a:cubicBezTo>
                  <a:pt x="780" y="132"/>
                  <a:pt x="892" y="82"/>
                  <a:pt x="1005" y="82"/>
                </a:cubicBezTo>
                <a:cubicBezTo>
                  <a:pt x="1038" y="82"/>
                  <a:pt x="1071" y="86"/>
                  <a:pt x="1104" y="96"/>
                </a:cubicBezTo>
                <a:cubicBezTo>
                  <a:pt x="1107" y="96"/>
                  <a:pt x="1110" y="97"/>
                  <a:pt x="1113" y="97"/>
                </a:cubicBezTo>
                <a:cubicBezTo>
                  <a:pt x="1134" y="97"/>
                  <a:pt x="1150" y="83"/>
                  <a:pt x="1159" y="65"/>
                </a:cubicBezTo>
                <a:cubicBezTo>
                  <a:pt x="1164" y="40"/>
                  <a:pt x="1149" y="20"/>
                  <a:pt x="1129" y="15"/>
                </a:cubicBezTo>
                <a:cubicBezTo>
                  <a:pt x="1090" y="5"/>
                  <a:pt x="1050" y="0"/>
                  <a:pt x="1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3" name="Google Shape;753;p47"/>
          <p:cNvGrpSpPr/>
          <p:nvPr/>
        </p:nvGrpSpPr>
        <p:grpSpPr>
          <a:xfrm>
            <a:off x="8182279" y="539388"/>
            <a:ext cx="549115" cy="455504"/>
            <a:chOff x="8004129" y="539388"/>
            <a:chExt cx="549115" cy="455504"/>
          </a:xfrm>
        </p:grpSpPr>
        <p:sp>
          <p:nvSpPr>
            <p:cNvPr id="754" name="Google Shape;754;p47"/>
            <p:cNvSpPr/>
            <p:nvPr/>
          </p:nvSpPr>
          <p:spPr>
            <a:xfrm>
              <a:off x="8405331" y="539388"/>
              <a:ext cx="147914" cy="161623"/>
            </a:xfrm>
            <a:custGeom>
              <a:avLst/>
              <a:gdLst/>
              <a:ahLst/>
              <a:cxnLst/>
              <a:rect l="l" t="t" r="r" b="b"/>
              <a:pathLst>
                <a:path w="1673" h="1828" extrusionOk="0">
                  <a:moveTo>
                    <a:pt x="651" y="1"/>
                  </a:moveTo>
                  <a:cubicBezTo>
                    <a:pt x="642" y="1"/>
                    <a:pt x="633" y="2"/>
                    <a:pt x="625" y="5"/>
                  </a:cubicBezTo>
                  <a:cubicBezTo>
                    <a:pt x="413" y="70"/>
                    <a:pt x="242" y="216"/>
                    <a:pt x="141" y="418"/>
                  </a:cubicBezTo>
                  <a:cubicBezTo>
                    <a:pt x="20" y="650"/>
                    <a:pt x="0" y="937"/>
                    <a:pt x="86" y="1188"/>
                  </a:cubicBezTo>
                  <a:cubicBezTo>
                    <a:pt x="191" y="1511"/>
                    <a:pt x="468" y="1757"/>
                    <a:pt x="786" y="1818"/>
                  </a:cubicBezTo>
                  <a:cubicBezTo>
                    <a:pt x="836" y="1823"/>
                    <a:pt x="886" y="1828"/>
                    <a:pt x="932" y="1828"/>
                  </a:cubicBezTo>
                  <a:cubicBezTo>
                    <a:pt x="1219" y="1828"/>
                    <a:pt x="1506" y="1677"/>
                    <a:pt x="1647" y="1440"/>
                  </a:cubicBezTo>
                  <a:cubicBezTo>
                    <a:pt x="1672" y="1400"/>
                    <a:pt x="1657" y="1350"/>
                    <a:pt x="1617" y="1324"/>
                  </a:cubicBezTo>
                  <a:cubicBezTo>
                    <a:pt x="1603" y="1316"/>
                    <a:pt x="1589" y="1312"/>
                    <a:pt x="1574" y="1312"/>
                  </a:cubicBezTo>
                  <a:cubicBezTo>
                    <a:pt x="1546" y="1312"/>
                    <a:pt x="1518" y="1328"/>
                    <a:pt x="1501" y="1355"/>
                  </a:cubicBezTo>
                  <a:cubicBezTo>
                    <a:pt x="1389" y="1543"/>
                    <a:pt x="1164" y="1663"/>
                    <a:pt x="938" y="1663"/>
                  </a:cubicBezTo>
                  <a:cubicBezTo>
                    <a:pt x="899" y="1663"/>
                    <a:pt x="860" y="1659"/>
                    <a:pt x="821" y="1652"/>
                  </a:cubicBezTo>
                  <a:cubicBezTo>
                    <a:pt x="564" y="1601"/>
                    <a:pt x="332" y="1395"/>
                    <a:pt x="247" y="1138"/>
                  </a:cubicBezTo>
                  <a:cubicBezTo>
                    <a:pt x="176" y="927"/>
                    <a:pt x="191" y="685"/>
                    <a:pt x="287" y="493"/>
                  </a:cubicBezTo>
                  <a:cubicBezTo>
                    <a:pt x="348" y="378"/>
                    <a:pt x="463" y="232"/>
                    <a:pt x="675" y="166"/>
                  </a:cubicBezTo>
                  <a:cubicBezTo>
                    <a:pt x="720" y="151"/>
                    <a:pt x="740" y="106"/>
                    <a:pt x="730" y="60"/>
                  </a:cubicBezTo>
                  <a:cubicBezTo>
                    <a:pt x="718" y="24"/>
                    <a:pt x="687" y="1"/>
                    <a:pt x="6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8229838" y="678988"/>
              <a:ext cx="167100" cy="193894"/>
            </a:xfrm>
            <a:custGeom>
              <a:avLst/>
              <a:gdLst/>
              <a:ahLst/>
              <a:cxnLst/>
              <a:rect l="l" t="t" r="r" b="b"/>
              <a:pathLst>
                <a:path w="1890" h="2193" extrusionOk="0">
                  <a:moveTo>
                    <a:pt x="584" y="1"/>
                  </a:moveTo>
                  <a:cubicBezTo>
                    <a:pt x="492" y="1"/>
                    <a:pt x="396" y="30"/>
                    <a:pt x="313" y="88"/>
                  </a:cubicBezTo>
                  <a:cubicBezTo>
                    <a:pt x="187" y="178"/>
                    <a:pt x="102" y="309"/>
                    <a:pt x="41" y="425"/>
                  </a:cubicBezTo>
                  <a:cubicBezTo>
                    <a:pt x="21" y="455"/>
                    <a:pt x="6" y="496"/>
                    <a:pt x="6" y="541"/>
                  </a:cubicBezTo>
                  <a:cubicBezTo>
                    <a:pt x="1" y="617"/>
                    <a:pt x="51" y="677"/>
                    <a:pt x="81" y="712"/>
                  </a:cubicBezTo>
                  <a:cubicBezTo>
                    <a:pt x="323" y="999"/>
                    <a:pt x="565" y="1296"/>
                    <a:pt x="797" y="1589"/>
                  </a:cubicBezTo>
                  <a:cubicBezTo>
                    <a:pt x="948" y="1780"/>
                    <a:pt x="1104" y="1971"/>
                    <a:pt x="1260" y="2163"/>
                  </a:cubicBezTo>
                  <a:cubicBezTo>
                    <a:pt x="1280" y="2183"/>
                    <a:pt x="1300" y="2193"/>
                    <a:pt x="1325" y="2193"/>
                  </a:cubicBezTo>
                  <a:cubicBezTo>
                    <a:pt x="1345" y="2193"/>
                    <a:pt x="1366" y="2188"/>
                    <a:pt x="1381" y="2173"/>
                  </a:cubicBezTo>
                  <a:cubicBezTo>
                    <a:pt x="1416" y="2143"/>
                    <a:pt x="1421" y="2092"/>
                    <a:pt x="1391" y="2057"/>
                  </a:cubicBezTo>
                  <a:cubicBezTo>
                    <a:pt x="1235" y="1866"/>
                    <a:pt x="1079" y="1674"/>
                    <a:pt x="927" y="1483"/>
                  </a:cubicBezTo>
                  <a:cubicBezTo>
                    <a:pt x="696" y="1191"/>
                    <a:pt x="454" y="894"/>
                    <a:pt x="212" y="607"/>
                  </a:cubicBezTo>
                  <a:cubicBezTo>
                    <a:pt x="197" y="591"/>
                    <a:pt x="172" y="561"/>
                    <a:pt x="172" y="546"/>
                  </a:cubicBezTo>
                  <a:cubicBezTo>
                    <a:pt x="172" y="536"/>
                    <a:pt x="182" y="516"/>
                    <a:pt x="187" y="506"/>
                  </a:cubicBezTo>
                  <a:cubicBezTo>
                    <a:pt x="243" y="405"/>
                    <a:pt x="308" y="294"/>
                    <a:pt x="409" y="229"/>
                  </a:cubicBezTo>
                  <a:cubicBezTo>
                    <a:pt x="456" y="194"/>
                    <a:pt x="521" y="169"/>
                    <a:pt x="585" y="169"/>
                  </a:cubicBezTo>
                  <a:cubicBezTo>
                    <a:pt x="622" y="169"/>
                    <a:pt x="659" y="178"/>
                    <a:pt x="691" y="199"/>
                  </a:cubicBezTo>
                  <a:cubicBezTo>
                    <a:pt x="766" y="239"/>
                    <a:pt x="812" y="299"/>
                    <a:pt x="832" y="380"/>
                  </a:cubicBezTo>
                  <a:cubicBezTo>
                    <a:pt x="882" y="581"/>
                    <a:pt x="771" y="868"/>
                    <a:pt x="656" y="1050"/>
                  </a:cubicBezTo>
                  <a:lnTo>
                    <a:pt x="802" y="1135"/>
                  </a:lnTo>
                  <a:cubicBezTo>
                    <a:pt x="915" y="947"/>
                    <a:pt x="1156" y="842"/>
                    <a:pt x="1350" y="842"/>
                  </a:cubicBezTo>
                  <a:cubicBezTo>
                    <a:pt x="1406" y="842"/>
                    <a:pt x="1458" y="850"/>
                    <a:pt x="1502" y="868"/>
                  </a:cubicBezTo>
                  <a:cubicBezTo>
                    <a:pt x="1673" y="934"/>
                    <a:pt x="1668" y="1115"/>
                    <a:pt x="1638" y="1251"/>
                  </a:cubicBezTo>
                  <a:cubicBezTo>
                    <a:pt x="1602" y="1412"/>
                    <a:pt x="1486" y="1568"/>
                    <a:pt x="1305" y="1689"/>
                  </a:cubicBezTo>
                  <a:cubicBezTo>
                    <a:pt x="1270" y="1719"/>
                    <a:pt x="1260" y="1770"/>
                    <a:pt x="1285" y="1810"/>
                  </a:cubicBezTo>
                  <a:cubicBezTo>
                    <a:pt x="1301" y="1832"/>
                    <a:pt x="1326" y="1844"/>
                    <a:pt x="1353" y="1844"/>
                  </a:cubicBezTo>
                  <a:cubicBezTo>
                    <a:pt x="1369" y="1844"/>
                    <a:pt x="1386" y="1840"/>
                    <a:pt x="1401" y="1830"/>
                  </a:cubicBezTo>
                  <a:cubicBezTo>
                    <a:pt x="1617" y="1684"/>
                    <a:pt x="1758" y="1493"/>
                    <a:pt x="1804" y="1286"/>
                  </a:cubicBezTo>
                  <a:cubicBezTo>
                    <a:pt x="1889" y="889"/>
                    <a:pt x="1663" y="753"/>
                    <a:pt x="1562" y="712"/>
                  </a:cubicBezTo>
                  <a:cubicBezTo>
                    <a:pt x="1497" y="686"/>
                    <a:pt x="1424" y="674"/>
                    <a:pt x="1350" y="674"/>
                  </a:cubicBezTo>
                  <a:cubicBezTo>
                    <a:pt x="1223" y="674"/>
                    <a:pt x="1088" y="709"/>
                    <a:pt x="968" y="773"/>
                  </a:cubicBezTo>
                  <a:cubicBezTo>
                    <a:pt x="1008" y="627"/>
                    <a:pt x="1028" y="471"/>
                    <a:pt x="993" y="340"/>
                  </a:cubicBezTo>
                  <a:cubicBezTo>
                    <a:pt x="963" y="214"/>
                    <a:pt x="887" y="118"/>
                    <a:pt x="776" y="53"/>
                  </a:cubicBezTo>
                  <a:cubicBezTo>
                    <a:pt x="720" y="18"/>
                    <a:pt x="653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8004129" y="741053"/>
              <a:ext cx="199989" cy="253839"/>
            </a:xfrm>
            <a:custGeom>
              <a:avLst/>
              <a:gdLst/>
              <a:ahLst/>
              <a:cxnLst/>
              <a:rect l="l" t="t" r="r" b="b"/>
              <a:pathLst>
                <a:path w="2262" h="2871" extrusionOk="0">
                  <a:moveTo>
                    <a:pt x="1" y="0"/>
                  </a:moveTo>
                  <a:lnTo>
                    <a:pt x="31" y="187"/>
                  </a:lnTo>
                  <a:cubicBezTo>
                    <a:pt x="187" y="1068"/>
                    <a:pt x="388" y="1949"/>
                    <a:pt x="640" y="2810"/>
                  </a:cubicBezTo>
                  <a:cubicBezTo>
                    <a:pt x="650" y="2846"/>
                    <a:pt x="685" y="2871"/>
                    <a:pt x="721" y="2871"/>
                  </a:cubicBezTo>
                  <a:cubicBezTo>
                    <a:pt x="726" y="2871"/>
                    <a:pt x="736" y="2871"/>
                    <a:pt x="746" y="2866"/>
                  </a:cubicBezTo>
                  <a:cubicBezTo>
                    <a:pt x="786" y="2856"/>
                    <a:pt x="816" y="2805"/>
                    <a:pt x="801" y="2760"/>
                  </a:cubicBezTo>
                  <a:cubicBezTo>
                    <a:pt x="570" y="1969"/>
                    <a:pt x="378" y="1158"/>
                    <a:pt x="232" y="348"/>
                  </a:cubicBezTo>
                  <a:lnTo>
                    <a:pt x="232" y="348"/>
                  </a:lnTo>
                  <a:cubicBezTo>
                    <a:pt x="610" y="599"/>
                    <a:pt x="983" y="866"/>
                    <a:pt x="1340" y="1148"/>
                  </a:cubicBezTo>
                  <a:cubicBezTo>
                    <a:pt x="1119" y="1390"/>
                    <a:pt x="907" y="1642"/>
                    <a:pt x="711" y="1904"/>
                  </a:cubicBezTo>
                  <a:cubicBezTo>
                    <a:pt x="685" y="1944"/>
                    <a:pt x="691" y="1994"/>
                    <a:pt x="731" y="2025"/>
                  </a:cubicBezTo>
                  <a:cubicBezTo>
                    <a:pt x="746" y="2035"/>
                    <a:pt x="761" y="2040"/>
                    <a:pt x="781" y="2040"/>
                  </a:cubicBezTo>
                  <a:cubicBezTo>
                    <a:pt x="806" y="2040"/>
                    <a:pt x="832" y="2030"/>
                    <a:pt x="847" y="2005"/>
                  </a:cubicBezTo>
                  <a:cubicBezTo>
                    <a:pt x="1043" y="1748"/>
                    <a:pt x="1250" y="1496"/>
                    <a:pt x="1471" y="1254"/>
                  </a:cubicBezTo>
                  <a:cubicBezTo>
                    <a:pt x="1688" y="1430"/>
                    <a:pt x="1904" y="1607"/>
                    <a:pt x="2111" y="1788"/>
                  </a:cubicBezTo>
                  <a:cubicBezTo>
                    <a:pt x="2128" y="1803"/>
                    <a:pt x="2148" y="1810"/>
                    <a:pt x="2169" y="1810"/>
                  </a:cubicBezTo>
                  <a:cubicBezTo>
                    <a:pt x="2191" y="1810"/>
                    <a:pt x="2213" y="1801"/>
                    <a:pt x="2232" y="1783"/>
                  </a:cubicBezTo>
                  <a:cubicBezTo>
                    <a:pt x="2262" y="1748"/>
                    <a:pt x="2257" y="1692"/>
                    <a:pt x="2221" y="1662"/>
                  </a:cubicBezTo>
                  <a:cubicBezTo>
                    <a:pt x="2015" y="1481"/>
                    <a:pt x="1803" y="1305"/>
                    <a:pt x="1587" y="1133"/>
                  </a:cubicBezTo>
                  <a:cubicBezTo>
                    <a:pt x="1617" y="1103"/>
                    <a:pt x="1642" y="1073"/>
                    <a:pt x="1668" y="1048"/>
                  </a:cubicBezTo>
                  <a:cubicBezTo>
                    <a:pt x="1703" y="1012"/>
                    <a:pt x="1703" y="962"/>
                    <a:pt x="1668" y="927"/>
                  </a:cubicBezTo>
                  <a:cubicBezTo>
                    <a:pt x="1652" y="912"/>
                    <a:pt x="1631" y="904"/>
                    <a:pt x="1610" y="904"/>
                  </a:cubicBezTo>
                  <a:cubicBezTo>
                    <a:pt x="1588" y="904"/>
                    <a:pt x="1567" y="912"/>
                    <a:pt x="1552" y="927"/>
                  </a:cubicBezTo>
                  <a:cubicBezTo>
                    <a:pt x="1516" y="962"/>
                    <a:pt x="1486" y="992"/>
                    <a:pt x="1456" y="1028"/>
                  </a:cubicBezTo>
                  <a:cubicBezTo>
                    <a:pt x="1038" y="700"/>
                    <a:pt x="605" y="388"/>
                    <a:pt x="162" y="1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7" name="Google Shape;757;p47"/>
          <p:cNvSpPr/>
          <p:nvPr/>
        </p:nvSpPr>
        <p:spPr>
          <a:xfrm>
            <a:off x="7364002" y="201773"/>
            <a:ext cx="116704" cy="132180"/>
          </a:xfrm>
          <a:custGeom>
            <a:avLst/>
            <a:gdLst/>
            <a:ahLst/>
            <a:cxnLst/>
            <a:rect l="l" t="t" r="r" b="b"/>
            <a:pathLst>
              <a:path w="1320" h="1495" extrusionOk="0">
                <a:moveTo>
                  <a:pt x="552" y="1"/>
                </a:moveTo>
                <a:cubicBezTo>
                  <a:pt x="545" y="1"/>
                  <a:pt x="537" y="2"/>
                  <a:pt x="529" y="4"/>
                </a:cubicBezTo>
                <a:cubicBezTo>
                  <a:pt x="489" y="19"/>
                  <a:pt x="464" y="59"/>
                  <a:pt x="474" y="104"/>
                </a:cubicBezTo>
                <a:cubicBezTo>
                  <a:pt x="494" y="225"/>
                  <a:pt x="539" y="346"/>
                  <a:pt x="595" y="457"/>
                </a:cubicBezTo>
                <a:cubicBezTo>
                  <a:pt x="670" y="739"/>
                  <a:pt x="710" y="1031"/>
                  <a:pt x="705" y="1323"/>
                </a:cubicBezTo>
                <a:cubicBezTo>
                  <a:pt x="670" y="1308"/>
                  <a:pt x="625" y="1263"/>
                  <a:pt x="595" y="1212"/>
                </a:cubicBezTo>
                <a:cubicBezTo>
                  <a:pt x="418" y="905"/>
                  <a:pt x="272" y="578"/>
                  <a:pt x="172" y="235"/>
                </a:cubicBezTo>
                <a:cubicBezTo>
                  <a:pt x="160" y="199"/>
                  <a:pt x="128" y="175"/>
                  <a:pt x="95" y="175"/>
                </a:cubicBezTo>
                <a:cubicBezTo>
                  <a:pt x="87" y="175"/>
                  <a:pt x="79" y="177"/>
                  <a:pt x="71" y="180"/>
                </a:cubicBezTo>
                <a:cubicBezTo>
                  <a:pt x="26" y="190"/>
                  <a:pt x="0" y="235"/>
                  <a:pt x="10" y="281"/>
                </a:cubicBezTo>
                <a:cubicBezTo>
                  <a:pt x="86" y="588"/>
                  <a:pt x="116" y="905"/>
                  <a:pt x="96" y="1222"/>
                </a:cubicBezTo>
                <a:cubicBezTo>
                  <a:pt x="91" y="1273"/>
                  <a:pt x="126" y="1313"/>
                  <a:pt x="172" y="1313"/>
                </a:cubicBezTo>
                <a:cubicBezTo>
                  <a:pt x="175" y="1313"/>
                  <a:pt x="178" y="1313"/>
                  <a:pt x="181" y="1313"/>
                </a:cubicBezTo>
                <a:cubicBezTo>
                  <a:pt x="226" y="1313"/>
                  <a:pt x="258" y="1280"/>
                  <a:pt x="262" y="1237"/>
                </a:cubicBezTo>
                <a:cubicBezTo>
                  <a:pt x="267" y="1142"/>
                  <a:pt x="272" y="1046"/>
                  <a:pt x="267" y="950"/>
                </a:cubicBezTo>
                <a:lnTo>
                  <a:pt x="267" y="950"/>
                </a:lnTo>
                <a:cubicBezTo>
                  <a:pt x="323" y="1071"/>
                  <a:pt x="383" y="1182"/>
                  <a:pt x="449" y="1293"/>
                </a:cubicBezTo>
                <a:cubicBezTo>
                  <a:pt x="499" y="1378"/>
                  <a:pt x="585" y="1474"/>
                  <a:pt x="685" y="1494"/>
                </a:cubicBezTo>
                <a:lnTo>
                  <a:pt x="726" y="1494"/>
                </a:lnTo>
                <a:cubicBezTo>
                  <a:pt x="766" y="1494"/>
                  <a:pt x="801" y="1484"/>
                  <a:pt x="836" y="1459"/>
                </a:cubicBezTo>
                <a:cubicBezTo>
                  <a:pt x="857" y="1444"/>
                  <a:pt x="867" y="1419"/>
                  <a:pt x="867" y="1394"/>
                </a:cubicBezTo>
                <a:cubicBezTo>
                  <a:pt x="877" y="1197"/>
                  <a:pt x="867" y="1001"/>
                  <a:pt x="836" y="804"/>
                </a:cubicBezTo>
                <a:lnTo>
                  <a:pt x="836" y="804"/>
                </a:lnTo>
                <a:cubicBezTo>
                  <a:pt x="937" y="910"/>
                  <a:pt x="1058" y="1001"/>
                  <a:pt x="1184" y="1066"/>
                </a:cubicBezTo>
                <a:cubicBezTo>
                  <a:pt x="1197" y="1072"/>
                  <a:pt x="1211" y="1075"/>
                  <a:pt x="1225" y="1075"/>
                </a:cubicBezTo>
                <a:cubicBezTo>
                  <a:pt x="1257" y="1075"/>
                  <a:pt x="1286" y="1059"/>
                  <a:pt x="1300" y="1031"/>
                </a:cubicBezTo>
                <a:cubicBezTo>
                  <a:pt x="1320" y="991"/>
                  <a:pt x="1305" y="940"/>
                  <a:pt x="1264" y="920"/>
                </a:cubicBezTo>
                <a:cubicBezTo>
                  <a:pt x="1048" y="804"/>
                  <a:pt x="867" y="618"/>
                  <a:pt x="751" y="396"/>
                </a:cubicBezTo>
                <a:cubicBezTo>
                  <a:pt x="721" y="281"/>
                  <a:pt x="680" y="165"/>
                  <a:pt x="635" y="54"/>
                </a:cubicBezTo>
                <a:cubicBezTo>
                  <a:pt x="618" y="21"/>
                  <a:pt x="588" y="1"/>
                  <a:pt x="5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47"/>
          <p:cNvSpPr/>
          <p:nvPr/>
        </p:nvSpPr>
        <p:spPr>
          <a:xfrm>
            <a:off x="8731403" y="4684672"/>
            <a:ext cx="154725" cy="146307"/>
          </a:xfrm>
          <a:custGeom>
            <a:avLst/>
            <a:gdLst/>
            <a:ahLst/>
            <a:cxnLst/>
            <a:rect l="l" t="t" r="r" b="b"/>
            <a:pathLst>
              <a:path w="1008" h="953" extrusionOk="0">
                <a:moveTo>
                  <a:pt x="504" y="1"/>
                </a:moveTo>
                <a:lnTo>
                  <a:pt x="348" y="313"/>
                </a:lnTo>
                <a:lnTo>
                  <a:pt x="1" y="363"/>
                </a:lnTo>
                <a:lnTo>
                  <a:pt x="253" y="610"/>
                </a:lnTo>
                <a:lnTo>
                  <a:pt x="197" y="953"/>
                </a:lnTo>
                <a:lnTo>
                  <a:pt x="504" y="791"/>
                </a:lnTo>
                <a:lnTo>
                  <a:pt x="817" y="953"/>
                </a:lnTo>
                <a:lnTo>
                  <a:pt x="756" y="610"/>
                </a:lnTo>
                <a:lnTo>
                  <a:pt x="1008" y="363"/>
                </a:lnTo>
                <a:lnTo>
                  <a:pt x="660" y="313"/>
                </a:lnTo>
                <a:lnTo>
                  <a:pt x="5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47"/>
          <p:cNvSpPr/>
          <p:nvPr/>
        </p:nvSpPr>
        <p:spPr>
          <a:xfrm>
            <a:off x="4565575" y="207826"/>
            <a:ext cx="3517350" cy="620550"/>
          </a:xfrm>
          <a:custGeom>
            <a:avLst/>
            <a:gdLst/>
            <a:ahLst/>
            <a:cxnLst/>
            <a:rect l="l" t="t" r="r" b="b"/>
            <a:pathLst>
              <a:path w="140694" h="24822" extrusionOk="0">
                <a:moveTo>
                  <a:pt x="0" y="9410"/>
                </a:moveTo>
                <a:cubicBezTo>
                  <a:pt x="8926" y="11979"/>
                  <a:pt x="38143" y="24950"/>
                  <a:pt x="53554" y="24821"/>
                </a:cubicBezTo>
                <a:cubicBezTo>
                  <a:pt x="68965" y="24693"/>
                  <a:pt x="82130" y="10180"/>
                  <a:pt x="92468" y="8639"/>
                </a:cubicBezTo>
                <a:cubicBezTo>
                  <a:pt x="102806" y="7098"/>
                  <a:pt x="108135" y="15253"/>
                  <a:pt x="115584" y="15574"/>
                </a:cubicBezTo>
                <a:cubicBezTo>
                  <a:pt x="123033" y="15895"/>
                  <a:pt x="133179" y="13006"/>
                  <a:pt x="137160" y="10566"/>
                </a:cubicBezTo>
                <a:cubicBezTo>
                  <a:pt x="141141" y="8126"/>
                  <a:pt x="141527" y="2218"/>
                  <a:pt x="139472" y="934"/>
                </a:cubicBezTo>
                <a:cubicBezTo>
                  <a:pt x="137417" y="-350"/>
                  <a:pt x="126180" y="-800"/>
                  <a:pt x="124831" y="2860"/>
                </a:cubicBezTo>
                <a:cubicBezTo>
                  <a:pt x="123483" y="6520"/>
                  <a:pt x="130289" y="19556"/>
                  <a:pt x="131381" y="2289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6" name="Google Shape;806;p47"/>
          <p:cNvSpPr/>
          <p:nvPr/>
        </p:nvSpPr>
        <p:spPr>
          <a:xfrm rot="-3066509">
            <a:off x="8648458" y="1400815"/>
            <a:ext cx="214097" cy="453261"/>
          </a:xfrm>
          <a:custGeom>
            <a:avLst/>
            <a:gdLst/>
            <a:ahLst/>
            <a:cxnLst/>
            <a:rect l="l" t="t" r="r" b="b"/>
            <a:pathLst>
              <a:path w="1973" h="4177" extrusionOk="0">
                <a:moveTo>
                  <a:pt x="916" y="124"/>
                </a:moveTo>
                <a:lnTo>
                  <a:pt x="916" y="124"/>
                </a:lnTo>
                <a:cubicBezTo>
                  <a:pt x="913" y="125"/>
                  <a:pt x="911" y="126"/>
                  <a:pt x="908" y="129"/>
                </a:cubicBezTo>
                <a:cubicBezTo>
                  <a:pt x="910" y="127"/>
                  <a:pt x="913" y="125"/>
                  <a:pt x="916" y="124"/>
                </a:cubicBezTo>
                <a:close/>
                <a:moveTo>
                  <a:pt x="1748" y="196"/>
                </a:moveTo>
                <a:cubicBezTo>
                  <a:pt x="1749" y="197"/>
                  <a:pt x="1749" y="197"/>
                  <a:pt x="1750" y="198"/>
                </a:cubicBezTo>
                <a:lnTo>
                  <a:pt x="1750" y="198"/>
                </a:lnTo>
                <a:cubicBezTo>
                  <a:pt x="1750" y="198"/>
                  <a:pt x="1749" y="197"/>
                  <a:pt x="1748" y="196"/>
                </a:cubicBezTo>
                <a:close/>
                <a:moveTo>
                  <a:pt x="1829" y="242"/>
                </a:moveTo>
                <a:cubicBezTo>
                  <a:pt x="1832" y="245"/>
                  <a:pt x="1835" y="249"/>
                  <a:pt x="1838" y="252"/>
                </a:cubicBezTo>
                <a:cubicBezTo>
                  <a:pt x="1836" y="248"/>
                  <a:pt x="1833" y="245"/>
                  <a:pt x="1829" y="242"/>
                </a:cubicBezTo>
                <a:close/>
                <a:moveTo>
                  <a:pt x="1031" y="437"/>
                </a:moveTo>
                <a:cubicBezTo>
                  <a:pt x="1030" y="437"/>
                  <a:pt x="1030" y="438"/>
                  <a:pt x="1029" y="438"/>
                </a:cubicBezTo>
                <a:lnTo>
                  <a:pt x="1029" y="438"/>
                </a:lnTo>
                <a:cubicBezTo>
                  <a:pt x="1030" y="438"/>
                  <a:pt x="1031" y="437"/>
                  <a:pt x="1031" y="437"/>
                </a:cubicBezTo>
                <a:close/>
                <a:moveTo>
                  <a:pt x="1373" y="442"/>
                </a:moveTo>
                <a:cubicBezTo>
                  <a:pt x="1390" y="448"/>
                  <a:pt x="1406" y="454"/>
                  <a:pt x="1423" y="465"/>
                </a:cubicBezTo>
                <a:cubicBezTo>
                  <a:pt x="1423" y="468"/>
                  <a:pt x="1422" y="469"/>
                  <a:pt x="1419" y="469"/>
                </a:cubicBezTo>
                <a:cubicBezTo>
                  <a:pt x="1416" y="469"/>
                  <a:pt x="1412" y="468"/>
                  <a:pt x="1406" y="465"/>
                </a:cubicBezTo>
                <a:cubicBezTo>
                  <a:pt x="1418" y="465"/>
                  <a:pt x="1390" y="454"/>
                  <a:pt x="1373" y="442"/>
                </a:cubicBezTo>
                <a:close/>
                <a:moveTo>
                  <a:pt x="1306" y="498"/>
                </a:moveTo>
                <a:cubicBezTo>
                  <a:pt x="1305" y="498"/>
                  <a:pt x="1305" y="499"/>
                  <a:pt x="1305" y="499"/>
                </a:cubicBezTo>
                <a:lnTo>
                  <a:pt x="1305" y="499"/>
                </a:lnTo>
                <a:cubicBezTo>
                  <a:pt x="1305" y="499"/>
                  <a:pt x="1306" y="499"/>
                  <a:pt x="1306" y="498"/>
                </a:cubicBezTo>
                <a:close/>
                <a:moveTo>
                  <a:pt x="1485" y="498"/>
                </a:moveTo>
                <a:cubicBezTo>
                  <a:pt x="1496" y="504"/>
                  <a:pt x="1507" y="510"/>
                  <a:pt x="1507" y="515"/>
                </a:cubicBezTo>
                <a:lnTo>
                  <a:pt x="1507" y="515"/>
                </a:lnTo>
                <a:cubicBezTo>
                  <a:pt x="1507" y="510"/>
                  <a:pt x="1496" y="510"/>
                  <a:pt x="1485" y="498"/>
                </a:cubicBezTo>
                <a:close/>
                <a:moveTo>
                  <a:pt x="1489" y="633"/>
                </a:moveTo>
                <a:cubicBezTo>
                  <a:pt x="1490" y="635"/>
                  <a:pt x="1490" y="637"/>
                  <a:pt x="1492" y="640"/>
                </a:cubicBezTo>
                <a:lnTo>
                  <a:pt x="1492" y="640"/>
                </a:lnTo>
                <a:cubicBezTo>
                  <a:pt x="1491" y="637"/>
                  <a:pt x="1490" y="635"/>
                  <a:pt x="1489" y="633"/>
                </a:cubicBezTo>
                <a:close/>
                <a:moveTo>
                  <a:pt x="540" y="770"/>
                </a:moveTo>
                <a:cubicBezTo>
                  <a:pt x="538" y="776"/>
                  <a:pt x="538" y="781"/>
                  <a:pt x="538" y="784"/>
                </a:cubicBezTo>
                <a:cubicBezTo>
                  <a:pt x="540" y="778"/>
                  <a:pt x="540" y="774"/>
                  <a:pt x="540" y="770"/>
                </a:cubicBezTo>
                <a:close/>
                <a:moveTo>
                  <a:pt x="1838" y="773"/>
                </a:moveTo>
                <a:lnTo>
                  <a:pt x="1838" y="773"/>
                </a:lnTo>
                <a:cubicBezTo>
                  <a:pt x="1835" y="784"/>
                  <a:pt x="1834" y="791"/>
                  <a:pt x="1834" y="794"/>
                </a:cubicBezTo>
                <a:lnTo>
                  <a:pt x="1834" y="794"/>
                </a:lnTo>
                <a:cubicBezTo>
                  <a:pt x="1836" y="786"/>
                  <a:pt x="1838" y="779"/>
                  <a:pt x="1838" y="773"/>
                </a:cubicBezTo>
                <a:close/>
                <a:moveTo>
                  <a:pt x="1826" y="806"/>
                </a:moveTo>
                <a:cubicBezTo>
                  <a:pt x="1824" y="809"/>
                  <a:pt x="1822" y="812"/>
                  <a:pt x="1822" y="814"/>
                </a:cubicBezTo>
                <a:lnTo>
                  <a:pt x="1822" y="814"/>
                </a:lnTo>
                <a:cubicBezTo>
                  <a:pt x="1824" y="812"/>
                  <a:pt x="1825" y="809"/>
                  <a:pt x="1826" y="806"/>
                </a:cubicBezTo>
                <a:close/>
                <a:moveTo>
                  <a:pt x="1788" y="935"/>
                </a:moveTo>
                <a:cubicBezTo>
                  <a:pt x="1786" y="937"/>
                  <a:pt x="1784" y="941"/>
                  <a:pt x="1782" y="947"/>
                </a:cubicBezTo>
                <a:cubicBezTo>
                  <a:pt x="1783" y="944"/>
                  <a:pt x="1785" y="939"/>
                  <a:pt x="1788" y="935"/>
                </a:cubicBezTo>
                <a:close/>
                <a:moveTo>
                  <a:pt x="325" y="1339"/>
                </a:moveTo>
                <a:lnTo>
                  <a:pt x="320" y="1355"/>
                </a:lnTo>
                <a:lnTo>
                  <a:pt x="326" y="1341"/>
                </a:lnTo>
                <a:lnTo>
                  <a:pt x="326" y="1341"/>
                </a:lnTo>
                <a:cubicBezTo>
                  <a:pt x="326" y="1340"/>
                  <a:pt x="326" y="1339"/>
                  <a:pt x="325" y="1339"/>
                </a:cubicBezTo>
                <a:close/>
                <a:moveTo>
                  <a:pt x="1406" y="1428"/>
                </a:moveTo>
                <a:cubicBezTo>
                  <a:pt x="1402" y="1428"/>
                  <a:pt x="1401" y="1428"/>
                  <a:pt x="1401" y="1430"/>
                </a:cubicBezTo>
                <a:lnTo>
                  <a:pt x="1401" y="1430"/>
                </a:lnTo>
                <a:cubicBezTo>
                  <a:pt x="1403" y="1430"/>
                  <a:pt x="1405" y="1429"/>
                  <a:pt x="1406" y="1428"/>
                </a:cubicBezTo>
                <a:close/>
                <a:moveTo>
                  <a:pt x="1265" y="1611"/>
                </a:moveTo>
                <a:lnTo>
                  <a:pt x="1265" y="1611"/>
                </a:lnTo>
                <a:cubicBezTo>
                  <a:pt x="1264" y="1613"/>
                  <a:pt x="1262" y="1616"/>
                  <a:pt x="1261" y="1619"/>
                </a:cubicBezTo>
                <a:cubicBezTo>
                  <a:pt x="1262" y="1616"/>
                  <a:pt x="1264" y="1614"/>
                  <a:pt x="1265" y="1611"/>
                </a:cubicBezTo>
                <a:close/>
                <a:moveTo>
                  <a:pt x="289" y="1627"/>
                </a:moveTo>
                <a:cubicBezTo>
                  <a:pt x="287" y="1627"/>
                  <a:pt x="283" y="1633"/>
                  <a:pt x="280" y="1638"/>
                </a:cubicBezTo>
                <a:lnTo>
                  <a:pt x="280" y="1638"/>
                </a:lnTo>
                <a:cubicBezTo>
                  <a:pt x="283" y="1634"/>
                  <a:pt x="287" y="1631"/>
                  <a:pt x="292" y="1630"/>
                </a:cubicBezTo>
                <a:cubicBezTo>
                  <a:pt x="291" y="1628"/>
                  <a:pt x="290" y="1627"/>
                  <a:pt x="289" y="1627"/>
                </a:cubicBezTo>
                <a:close/>
                <a:moveTo>
                  <a:pt x="280" y="1638"/>
                </a:moveTo>
                <a:cubicBezTo>
                  <a:pt x="279" y="1640"/>
                  <a:pt x="278" y="1642"/>
                  <a:pt x="277" y="1643"/>
                </a:cubicBezTo>
                <a:lnTo>
                  <a:pt x="277" y="1643"/>
                </a:lnTo>
                <a:cubicBezTo>
                  <a:pt x="278" y="1642"/>
                  <a:pt x="279" y="1640"/>
                  <a:pt x="280" y="1638"/>
                </a:cubicBezTo>
                <a:close/>
                <a:moveTo>
                  <a:pt x="1451" y="2139"/>
                </a:moveTo>
                <a:lnTo>
                  <a:pt x="1451" y="2139"/>
                </a:lnTo>
                <a:cubicBezTo>
                  <a:pt x="1451" y="2139"/>
                  <a:pt x="1452" y="2140"/>
                  <a:pt x="1452" y="2140"/>
                </a:cubicBezTo>
                <a:lnTo>
                  <a:pt x="1452" y="2140"/>
                </a:lnTo>
                <a:cubicBezTo>
                  <a:pt x="1452" y="2140"/>
                  <a:pt x="1452" y="2139"/>
                  <a:pt x="1451" y="2139"/>
                </a:cubicBezTo>
                <a:close/>
                <a:moveTo>
                  <a:pt x="1170" y="2159"/>
                </a:moveTo>
                <a:cubicBezTo>
                  <a:pt x="1168" y="2162"/>
                  <a:pt x="1167" y="2164"/>
                  <a:pt x="1166" y="2167"/>
                </a:cubicBezTo>
                <a:cubicBezTo>
                  <a:pt x="1168" y="2165"/>
                  <a:pt x="1170" y="2162"/>
                  <a:pt x="1170" y="2159"/>
                </a:cubicBezTo>
                <a:close/>
                <a:moveTo>
                  <a:pt x="40" y="2369"/>
                </a:moveTo>
                <a:lnTo>
                  <a:pt x="37" y="2372"/>
                </a:lnTo>
                <a:lnTo>
                  <a:pt x="37" y="2372"/>
                </a:lnTo>
                <a:cubicBezTo>
                  <a:pt x="38" y="2372"/>
                  <a:pt x="39" y="2371"/>
                  <a:pt x="40" y="2369"/>
                </a:cubicBezTo>
                <a:close/>
                <a:moveTo>
                  <a:pt x="321" y="2455"/>
                </a:moveTo>
                <a:lnTo>
                  <a:pt x="309" y="2459"/>
                </a:lnTo>
                <a:cubicBezTo>
                  <a:pt x="310" y="2463"/>
                  <a:pt x="311" y="2465"/>
                  <a:pt x="312" y="2465"/>
                </a:cubicBezTo>
                <a:cubicBezTo>
                  <a:pt x="316" y="2465"/>
                  <a:pt x="319" y="2456"/>
                  <a:pt x="321" y="2455"/>
                </a:cubicBezTo>
                <a:close/>
                <a:moveTo>
                  <a:pt x="1311" y="2593"/>
                </a:moveTo>
                <a:cubicBezTo>
                  <a:pt x="1309" y="2596"/>
                  <a:pt x="1308" y="2597"/>
                  <a:pt x="1309" y="2598"/>
                </a:cubicBezTo>
                <a:lnTo>
                  <a:pt x="1309" y="2598"/>
                </a:lnTo>
                <a:cubicBezTo>
                  <a:pt x="1310" y="2597"/>
                  <a:pt x="1310" y="2595"/>
                  <a:pt x="1311" y="2593"/>
                </a:cubicBezTo>
                <a:close/>
                <a:moveTo>
                  <a:pt x="994" y="2693"/>
                </a:moveTo>
                <a:lnTo>
                  <a:pt x="994" y="2693"/>
                </a:lnTo>
                <a:cubicBezTo>
                  <a:pt x="993" y="2697"/>
                  <a:pt x="993" y="2701"/>
                  <a:pt x="992" y="2705"/>
                </a:cubicBezTo>
                <a:cubicBezTo>
                  <a:pt x="994" y="2700"/>
                  <a:pt x="994" y="2696"/>
                  <a:pt x="994" y="2693"/>
                </a:cubicBezTo>
                <a:close/>
                <a:moveTo>
                  <a:pt x="936" y="2868"/>
                </a:moveTo>
                <a:lnTo>
                  <a:pt x="919" y="2918"/>
                </a:lnTo>
                <a:cubicBezTo>
                  <a:pt x="932" y="2901"/>
                  <a:pt x="935" y="2885"/>
                  <a:pt x="936" y="2868"/>
                </a:cubicBezTo>
                <a:close/>
                <a:moveTo>
                  <a:pt x="123" y="3732"/>
                </a:moveTo>
                <a:cubicBezTo>
                  <a:pt x="123" y="3735"/>
                  <a:pt x="124" y="3738"/>
                  <a:pt x="124" y="3741"/>
                </a:cubicBezTo>
                <a:cubicBezTo>
                  <a:pt x="124" y="3737"/>
                  <a:pt x="123" y="3734"/>
                  <a:pt x="123" y="3732"/>
                </a:cubicBezTo>
                <a:close/>
                <a:moveTo>
                  <a:pt x="1216" y="0"/>
                </a:moveTo>
                <a:cubicBezTo>
                  <a:pt x="1107" y="11"/>
                  <a:pt x="1004" y="64"/>
                  <a:pt x="916" y="124"/>
                </a:cubicBezTo>
                <a:lnTo>
                  <a:pt x="916" y="124"/>
                </a:lnTo>
                <a:cubicBezTo>
                  <a:pt x="919" y="122"/>
                  <a:pt x="922" y="121"/>
                  <a:pt x="925" y="118"/>
                </a:cubicBezTo>
                <a:lnTo>
                  <a:pt x="925" y="118"/>
                </a:lnTo>
                <a:cubicBezTo>
                  <a:pt x="925" y="134"/>
                  <a:pt x="908" y="140"/>
                  <a:pt x="886" y="151"/>
                </a:cubicBezTo>
                <a:cubicBezTo>
                  <a:pt x="863" y="162"/>
                  <a:pt x="835" y="179"/>
                  <a:pt x="824" y="202"/>
                </a:cubicBezTo>
                <a:cubicBezTo>
                  <a:pt x="829" y="192"/>
                  <a:pt x="826" y="183"/>
                  <a:pt x="824" y="183"/>
                </a:cubicBezTo>
                <a:lnTo>
                  <a:pt x="824" y="183"/>
                </a:lnTo>
                <a:cubicBezTo>
                  <a:pt x="824" y="183"/>
                  <a:pt x="824" y="184"/>
                  <a:pt x="824" y="185"/>
                </a:cubicBezTo>
                <a:cubicBezTo>
                  <a:pt x="768" y="230"/>
                  <a:pt x="729" y="297"/>
                  <a:pt x="678" y="392"/>
                </a:cubicBezTo>
                <a:lnTo>
                  <a:pt x="678" y="381"/>
                </a:lnTo>
                <a:cubicBezTo>
                  <a:pt x="650" y="414"/>
                  <a:pt x="622" y="476"/>
                  <a:pt x="600" y="515"/>
                </a:cubicBezTo>
                <a:cubicBezTo>
                  <a:pt x="600" y="529"/>
                  <a:pt x="593" y="546"/>
                  <a:pt x="596" y="546"/>
                </a:cubicBezTo>
                <a:cubicBezTo>
                  <a:pt x="597" y="546"/>
                  <a:pt x="598" y="545"/>
                  <a:pt x="600" y="543"/>
                </a:cubicBezTo>
                <a:lnTo>
                  <a:pt x="600" y="543"/>
                </a:lnTo>
                <a:cubicBezTo>
                  <a:pt x="510" y="655"/>
                  <a:pt x="527" y="795"/>
                  <a:pt x="460" y="902"/>
                </a:cubicBezTo>
                <a:cubicBezTo>
                  <a:pt x="464" y="893"/>
                  <a:pt x="465" y="876"/>
                  <a:pt x="463" y="876"/>
                </a:cubicBezTo>
                <a:lnTo>
                  <a:pt x="463" y="876"/>
                </a:lnTo>
                <a:cubicBezTo>
                  <a:pt x="462" y="876"/>
                  <a:pt x="461" y="877"/>
                  <a:pt x="460" y="879"/>
                </a:cubicBezTo>
                <a:lnTo>
                  <a:pt x="438" y="980"/>
                </a:lnTo>
                <a:cubicBezTo>
                  <a:pt x="449" y="975"/>
                  <a:pt x="449" y="969"/>
                  <a:pt x="460" y="952"/>
                </a:cubicBezTo>
                <a:lnTo>
                  <a:pt x="460" y="952"/>
                </a:lnTo>
                <a:cubicBezTo>
                  <a:pt x="466" y="969"/>
                  <a:pt x="460" y="997"/>
                  <a:pt x="454" y="1019"/>
                </a:cubicBezTo>
                <a:cubicBezTo>
                  <a:pt x="456" y="1005"/>
                  <a:pt x="455" y="1000"/>
                  <a:pt x="452" y="1000"/>
                </a:cubicBezTo>
                <a:cubicBezTo>
                  <a:pt x="447" y="1000"/>
                  <a:pt x="434" y="1025"/>
                  <a:pt x="426" y="1036"/>
                </a:cubicBezTo>
                <a:cubicBezTo>
                  <a:pt x="427" y="1035"/>
                  <a:pt x="428" y="1034"/>
                  <a:pt x="429" y="1034"/>
                </a:cubicBezTo>
                <a:cubicBezTo>
                  <a:pt x="430" y="1034"/>
                  <a:pt x="431" y="1036"/>
                  <a:pt x="431" y="1037"/>
                </a:cubicBezTo>
                <a:lnTo>
                  <a:pt x="431" y="1037"/>
                </a:lnTo>
                <a:cubicBezTo>
                  <a:pt x="399" y="1086"/>
                  <a:pt x="454" y="1053"/>
                  <a:pt x="421" y="1120"/>
                </a:cubicBezTo>
                <a:lnTo>
                  <a:pt x="415" y="1115"/>
                </a:lnTo>
                <a:cubicBezTo>
                  <a:pt x="410" y="1143"/>
                  <a:pt x="410" y="1171"/>
                  <a:pt x="398" y="1199"/>
                </a:cubicBezTo>
                <a:cubicBezTo>
                  <a:pt x="397" y="1199"/>
                  <a:pt x="396" y="1199"/>
                  <a:pt x="395" y="1199"/>
                </a:cubicBezTo>
                <a:cubicBezTo>
                  <a:pt x="385" y="1199"/>
                  <a:pt x="403" y="1170"/>
                  <a:pt x="393" y="1165"/>
                </a:cubicBezTo>
                <a:lnTo>
                  <a:pt x="393" y="1165"/>
                </a:lnTo>
                <a:cubicBezTo>
                  <a:pt x="381" y="1204"/>
                  <a:pt x="393" y="1249"/>
                  <a:pt x="370" y="1283"/>
                </a:cubicBezTo>
                <a:cubicBezTo>
                  <a:pt x="370" y="1266"/>
                  <a:pt x="376" y="1238"/>
                  <a:pt x="381" y="1221"/>
                </a:cubicBezTo>
                <a:lnTo>
                  <a:pt x="381" y="1221"/>
                </a:lnTo>
                <a:cubicBezTo>
                  <a:pt x="353" y="1260"/>
                  <a:pt x="353" y="1266"/>
                  <a:pt x="342" y="1294"/>
                </a:cubicBezTo>
                <a:lnTo>
                  <a:pt x="348" y="1288"/>
                </a:lnTo>
                <a:lnTo>
                  <a:pt x="326" y="1341"/>
                </a:lnTo>
                <a:lnTo>
                  <a:pt x="326" y="1341"/>
                </a:lnTo>
                <a:cubicBezTo>
                  <a:pt x="341" y="1401"/>
                  <a:pt x="303" y="1446"/>
                  <a:pt x="303" y="1518"/>
                </a:cubicBezTo>
                <a:cubicBezTo>
                  <a:pt x="303" y="1490"/>
                  <a:pt x="302" y="1482"/>
                  <a:pt x="300" y="1482"/>
                </a:cubicBezTo>
                <a:cubicBezTo>
                  <a:pt x="298" y="1482"/>
                  <a:pt x="293" y="1497"/>
                  <a:pt x="285" y="1497"/>
                </a:cubicBezTo>
                <a:cubicBezTo>
                  <a:pt x="284" y="1497"/>
                  <a:pt x="282" y="1496"/>
                  <a:pt x="281" y="1495"/>
                </a:cubicBezTo>
                <a:cubicBezTo>
                  <a:pt x="276" y="1510"/>
                  <a:pt x="266" y="1530"/>
                  <a:pt x="260" y="1530"/>
                </a:cubicBezTo>
                <a:cubicBezTo>
                  <a:pt x="260" y="1530"/>
                  <a:pt x="259" y="1530"/>
                  <a:pt x="258" y="1529"/>
                </a:cubicBezTo>
                <a:lnTo>
                  <a:pt x="258" y="1529"/>
                </a:lnTo>
                <a:cubicBezTo>
                  <a:pt x="264" y="1563"/>
                  <a:pt x="236" y="1579"/>
                  <a:pt x="236" y="1630"/>
                </a:cubicBezTo>
                <a:cubicBezTo>
                  <a:pt x="231" y="1630"/>
                  <a:pt x="226" y="1654"/>
                  <a:pt x="221" y="1654"/>
                </a:cubicBezTo>
                <a:cubicBezTo>
                  <a:pt x="221" y="1654"/>
                  <a:pt x="220" y="1654"/>
                  <a:pt x="219" y="1652"/>
                </a:cubicBezTo>
                <a:cubicBezTo>
                  <a:pt x="216" y="1666"/>
                  <a:pt x="215" y="1671"/>
                  <a:pt x="217" y="1671"/>
                </a:cubicBezTo>
                <a:cubicBezTo>
                  <a:pt x="219" y="1671"/>
                  <a:pt x="229" y="1652"/>
                  <a:pt x="230" y="1652"/>
                </a:cubicBezTo>
                <a:cubicBezTo>
                  <a:pt x="230" y="1652"/>
                  <a:pt x="230" y="1652"/>
                  <a:pt x="230" y="1652"/>
                </a:cubicBezTo>
                <a:cubicBezTo>
                  <a:pt x="230" y="1719"/>
                  <a:pt x="169" y="1798"/>
                  <a:pt x="163" y="1893"/>
                </a:cubicBezTo>
                <a:cubicBezTo>
                  <a:pt x="146" y="1977"/>
                  <a:pt x="157" y="1994"/>
                  <a:pt x="141" y="2072"/>
                </a:cubicBezTo>
                <a:cubicBezTo>
                  <a:pt x="137" y="2077"/>
                  <a:pt x="135" y="2078"/>
                  <a:pt x="133" y="2078"/>
                </a:cubicBezTo>
                <a:cubicBezTo>
                  <a:pt x="126" y="2078"/>
                  <a:pt x="129" y="2050"/>
                  <a:pt x="129" y="2050"/>
                </a:cubicBezTo>
                <a:lnTo>
                  <a:pt x="129" y="2050"/>
                </a:lnTo>
                <a:cubicBezTo>
                  <a:pt x="113" y="2083"/>
                  <a:pt x="107" y="2117"/>
                  <a:pt x="96" y="2156"/>
                </a:cubicBezTo>
                <a:cubicBezTo>
                  <a:pt x="96" y="2153"/>
                  <a:pt x="95" y="2151"/>
                  <a:pt x="94" y="2151"/>
                </a:cubicBezTo>
                <a:cubicBezTo>
                  <a:pt x="92" y="2151"/>
                  <a:pt x="89" y="2158"/>
                  <a:pt x="85" y="2162"/>
                </a:cubicBezTo>
                <a:cubicBezTo>
                  <a:pt x="73" y="2195"/>
                  <a:pt x="90" y="2190"/>
                  <a:pt x="73" y="2229"/>
                </a:cubicBezTo>
                <a:cubicBezTo>
                  <a:pt x="73" y="2218"/>
                  <a:pt x="68" y="2207"/>
                  <a:pt x="68" y="2190"/>
                </a:cubicBezTo>
                <a:cubicBezTo>
                  <a:pt x="57" y="2229"/>
                  <a:pt x="57" y="2268"/>
                  <a:pt x="51" y="2307"/>
                </a:cubicBezTo>
                <a:cubicBezTo>
                  <a:pt x="50" y="2307"/>
                  <a:pt x="49" y="2308"/>
                  <a:pt x="48" y="2308"/>
                </a:cubicBezTo>
                <a:lnTo>
                  <a:pt x="48" y="2308"/>
                </a:lnTo>
                <a:cubicBezTo>
                  <a:pt x="41" y="2307"/>
                  <a:pt x="45" y="2278"/>
                  <a:pt x="45" y="2263"/>
                </a:cubicBezTo>
                <a:lnTo>
                  <a:pt x="45" y="2263"/>
                </a:lnTo>
                <a:cubicBezTo>
                  <a:pt x="34" y="2307"/>
                  <a:pt x="17" y="2375"/>
                  <a:pt x="23" y="2391"/>
                </a:cubicBezTo>
                <a:lnTo>
                  <a:pt x="37" y="2372"/>
                </a:lnTo>
                <a:lnTo>
                  <a:pt x="37" y="2372"/>
                </a:lnTo>
                <a:cubicBezTo>
                  <a:pt x="36" y="2373"/>
                  <a:pt x="35" y="2374"/>
                  <a:pt x="34" y="2374"/>
                </a:cubicBezTo>
                <a:cubicBezTo>
                  <a:pt x="29" y="2374"/>
                  <a:pt x="25" y="2366"/>
                  <a:pt x="29" y="2358"/>
                </a:cubicBezTo>
                <a:cubicBezTo>
                  <a:pt x="29" y="2324"/>
                  <a:pt x="41" y="2311"/>
                  <a:pt x="48" y="2308"/>
                </a:cubicBezTo>
                <a:lnTo>
                  <a:pt x="48" y="2308"/>
                </a:lnTo>
                <a:cubicBezTo>
                  <a:pt x="49" y="2308"/>
                  <a:pt x="49" y="2308"/>
                  <a:pt x="49" y="2308"/>
                </a:cubicBezTo>
                <a:cubicBezTo>
                  <a:pt x="49" y="2308"/>
                  <a:pt x="50" y="2308"/>
                  <a:pt x="51" y="2307"/>
                </a:cubicBezTo>
                <a:lnTo>
                  <a:pt x="51" y="2307"/>
                </a:lnTo>
                <a:lnTo>
                  <a:pt x="45" y="2335"/>
                </a:lnTo>
                <a:cubicBezTo>
                  <a:pt x="79" y="2319"/>
                  <a:pt x="73" y="2229"/>
                  <a:pt x="90" y="2173"/>
                </a:cubicBezTo>
                <a:lnTo>
                  <a:pt x="101" y="2201"/>
                </a:lnTo>
                <a:lnTo>
                  <a:pt x="107" y="2145"/>
                </a:lnTo>
                <a:cubicBezTo>
                  <a:pt x="110" y="2140"/>
                  <a:pt x="113" y="2136"/>
                  <a:pt x="116" y="2136"/>
                </a:cubicBezTo>
                <a:cubicBezTo>
                  <a:pt x="119" y="2136"/>
                  <a:pt x="121" y="2141"/>
                  <a:pt x="118" y="2156"/>
                </a:cubicBezTo>
                <a:cubicBezTo>
                  <a:pt x="141" y="2123"/>
                  <a:pt x="124" y="2117"/>
                  <a:pt x="146" y="2089"/>
                </a:cubicBezTo>
                <a:cubicBezTo>
                  <a:pt x="146" y="2089"/>
                  <a:pt x="146" y="2089"/>
                  <a:pt x="146" y="2095"/>
                </a:cubicBezTo>
                <a:lnTo>
                  <a:pt x="152" y="2055"/>
                </a:lnTo>
                <a:cubicBezTo>
                  <a:pt x="152" y="2057"/>
                  <a:pt x="154" y="2057"/>
                  <a:pt x="156" y="2057"/>
                </a:cubicBezTo>
                <a:lnTo>
                  <a:pt x="156" y="2057"/>
                </a:lnTo>
                <a:cubicBezTo>
                  <a:pt x="160" y="2057"/>
                  <a:pt x="165" y="2057"/>
                  <a:pt x="157" y="2072"/>
                </a:cubicBezTo>
                <a:cubicBezTo>
                  <a:pt x="191" y="2011"/>
                  <a:pt x="174" y="1960"/>
                  <a:pt x="197" y="1938"/>
                </a:cubicBezTo>
                <a:lnTo>
                  <a:pt x="197" y="1943"/>
                </a:lnTo>
                <a:cubicBezTo>
                  <a:pt x="208" y="1896"/>
                  <a:pt x="205" y="1893"/>
                  <a:pt x="200" y="1893"/>
                </a:cubicBezTo>
                <a:cubicBezTo>
                  <a:pt x="200" y="1893"/>
                  <a:pt x="199" y="1893"/>
                  <a:pt x="198" y="1893"/>
                </a:cubicBezTo>
                <a:cubicBezTo>
                  <a:pt x="194" y="1893"/>
                  <a:pt x="189" y="1891"/>
                  <a:pt x="191" y="1859"/>
                </a:cubicBezTo>
                <a:lnTo>
                  <a:pt x="241" y="1820"/>
                </a:lnTo>
                <a:lnTo>
                  <a:pt x="230" y="1809"/>
                </a:lnTo>
                <a:cubicBezTo>
                  <a:pt x="230" y="1799"/>
                  <a:pt x="239" y="1785"/>
                  <a:pt x="241" y="1785"/>
                </a:cubicBezTo>
                <a:cubicBezTo>
                  <a:pt x="241" y="1785"/>
                  <a:pt x="241" y="1786"/>
                  <a:pt x="241" y="1787"/>
                </a:cubicBezTo>
                <a:cubicBezTo>
                  <a:pt x="244" y="1772"/>
                  <a:pt x="243" y="1768"/>
                  <a:pt x="242" y="1768"/>
                </a:cubicBezTo>
                <a:lnTo>
                  <a:pt x="242" y="1768"/>
                </a:lnTo>
                <a:cubicBezTo>
                  <a:pt x="241" y="1768"/>
                  <a:pt x="239" y="1772"/>
                  <a:pt x="238" y="1772"/>
                </a:cubicBezTo>
                <a:cubicBezTo>
                  <a:pt x="237" y="1772"/>
                  <a:pt x="236" y="1770"/>
                  <a:pt x="236" y="1764"/>
                </a:cubicBezTo>
                <a:cubicBezTo>
                  <a:pt x="254" y="1733"/>
                  <a:pt x="261" y="1671"/>
                  <a:pt x="277" y="1643"/>
                </a:cubicBezTo>
                <a:lnTo>
                  <a:pt x="277" y="1643"/>
                </a:lnTo>
                <a:cubicBezTo>
                  <a:pt x="276" y="1644"/>
                  <a:pt x="276" y="1644"/>
                  <a:pt x="275" y="1644"/>
                </a:cubicBezTo>
                <a:cubicBezTo>
                  <a:pt x="274" y="1644"/>
                  <a:pt x="273" y="1639"/>
                  <a:pt x="275" y="1624"/>
                </a:cubicBezTo>
                <a:cubicBezTo>
                  <a:pt x="303" y="1613"/>
                  <a:pt x="292" y="1563"/>
                  <a:pt x="314" y="1523"/>
                </a:cubicBezTo>
                <a:lnTo>
                  <a:pt x="314" y="1523"/>
                </a:lnTo>
                <a:cubicBezTo>
                  <a:pt x="318" y="1535"/>
                  <a:pt x="311" y="1557"/>
                  <a:pt x="314" y="1557"/>
                </a:cubicBezTo>
                <a:cubicBezTo>
                  <a:pt x="315" y="1557"/>
                  <a:pt x="318" y="1552"/>
                  <a:pt x="325" y="1540"/>
                </a:cubicBezTo>
                <a:cubicBezTo>
                  <a:pt x="314" y="1507"/>
                  <a:pt x="359" y="1462"/>
                  <a:pt x="365" y="1423"/>
                </a:cubicBezTo>
                <a:cubicBezTo>
                  <a:pt x="348" y="1417"/>
                  <a:pt x="381" y="1344"/>
                  <a:pt x="393" y="1283"/>
                </a:cubicBezTo>
                <a:cubicBezTo>
                  <a:pt x="393" y="1283"/>
                  <a:pt x="393" y="1283"/>
                  <a:pt x="393" y="1283"/>
                </a:cubicBezTo>
                <a:cubicBezTo>
                  <a:pt x="400" y="1283"/>
                  <a:pt x="438" y="1169"/>
                  <a:pt x="460" y="1120"/>
                </a:cubicBezTo>
                <a:cubicBezTo>
                  <a:pt x="449" y="1103"/>
                  <a:pt x="466" y="1047"/>
                  <a:pt x="477" y="1008"/>
                </a:cubicBezTo>
                <a:cubicBezTo>
                  <a:pt x="488" y="1008"/>
                  <a:pt x="488" y="1019"/>
                  <a:pt x="482" y="1042"/>
                </a:cubicBezTo>
                <a:lnTo>
                  <a:pt x="499" y="1003"/>
                </a:lnTo>
                <a:cubicBezTo>
                  <a:pt x="494" y="991"/>
                  <a:pt x="494" y="980"/>
                  <a:pt x="499" y="952"/>
                </a:cubicBezTo>
                <a:lnTo>
                  <a:pt x="510" y="969"/>
                </a:lnTo>
                <a:cubicBezTo>
                  <a:pt x="527" y="913"/>
                  <a:pt x="527" y="857"/>
                  <a:pt x="555" y="795"/>
                </a:cubicBezTo>
                <a:cubicBezTo>
                  <a:pt x="555" y="794"/>
                  <a:pt x="554" y="794"/>
                  <a:pt x="552" y="794"/>
                </a:cubicBezTo>
                <a:cubicBezTo>
                  <a:pt x="547" y="794"/>
                  <a:pt x="537" y="802"/>
                  <a:pt x="529" y="802"/>
                </a:cubicBezTo>
                <a:cubicBezTo>
                  <a:pt x="521" y="802"/>
                  <a:pt x="517" y="794"/>
                  <a:pt x="522" y="762"/>
                </a:cubicBezTo>
                <a:cubicBezTo>
                  <a:pt x="530" y="762"/>
                  <a:pt x="538" y="762"/>
                  <a:pt x="540" y="770"/>
                </a:cubicBezTo>
                <a:lnTo>
                  <a:pt x="540" y="770"/>
                </a:lnTo>
                <a:cubicBezTo>
                  <a:pt x="541" y="764"/>
                  <a:pt x="544" y="756"/>
                  <a:pt x="550" y="750"/>
                </a:cubicBezTo>
                <a:lnTo>
                  <a:pt x="550" y="778"/>
                </a:lnTo>
                <a:cubicBezTo>
                  <a:pt x="561" y="750"/>
                  <a:pt x="544" y="762"/>
                  <a:pt x="555" y="739"/>
                </a:cubicBezTo>
                <a:cubicBezTo>
                  <a:pt x="560" y="739"/>
                  <a:pt x="565" y="727"/>
                  <a:pt x="570" y="727"/>
                </a:cubicBezTo>
                <a:cubicBezTo>
                  <a:pt x="570" y="727"/>
                  <a:pt x="571" y="727"/>
                  <a:pt x="572" y="728"/>
                </a:cubicBezTo>
                <a:cubicBezTo>
                  <a:pt x="572" y="734"/>
                  <a:pt x="561" y="745"/>
                  <a:pt x="561" y="756"/>
                </a:cubicBezTo>
                <a:cubicBezTo>
                  <a:pt x="572" y="734"/>
                  <a:pt x="589" y="700"/>
                  <a:pt x="600" y="694"/>
                </a:cubicBezTo>
                <a:cubicBezTo>
                  <a:pt x="594" y="694"/>
                  <a:pt x="589" y="689"/>
                  <a:pt x="594" y="666"/>
                </a:cubicBezTo>
                <a:cubicBezTo>
                  <a:pt x="603" y="641"/>
                  <a:pt x="607" y="638"/>
                  <a:pt x="611" y="638"/>
                </a:cubicBezTo>
                <a:cubicBezTo>
                  <a:pt x="612" y="638"/>
                  <a:pt x="614" y="639"/>
                  <a:pt x="615" y="639"/>
                </a:cubicBezTo>
                <a:cubicBezTo>
                  <a:pt x="618" y="639"/>
                  <a:pt x="622" y="637"/>
                  <a:pt x="628" y="627"/>
                </a:cubicBezTo>
                <a:cubicBezTo>
                  <a:pt x="628" y="610"/>
                  <a:pt x="645" y="582"/>
                  <a:pt x="634" y="577"/>
                </a:cubicBezTo>
                <a:cubicBezTo>
                  <a:pt x="639" y="566"/>
                  <a:pt x="645" y="566"/>
                  <a:pt x="656" y="560"/>
                </a:cubicBezTo>
                <a:cubicBezTo>
                  <a:pt x="656" y="535"/>
                  <a:pt x="700" y="461"/>
                  <a:pt x="690" y="461"/>
                </a:cubicBezTo>
                <a:lnTo>
                  <a:pt x="690" y="461"/>
                </a:lnTo>
                <a:cubicBezTo>
                  <a:pt x="689" y="461"/>
                  <a:pt x="687" y="462"/>
                  <a:pt x="684" y="465"/>
                </a:cubicBezTo>
                <a:lnTo>
                  <a:pt x="678" y="470"/>
                </a:lnTo>
                <a:cubicBezTo>
                  <a:pt x="678" y="470"/>
                  <a:pt x="678" y="465"/>
                  <a:pt x="678" y="465"/>
                </a:cubicBezTo>
                <a:cubicBezTo>
                  <a:pt x="712" y="381"/>
                  <a:pt x="785" y="308"/>
                  <a:pt x="841" y="241"/>
                </a:cubicBezTo>
                <a:lnTo>
                  <a:pt x="846" y="246"/>
                </a:lnTo>
                <a:cubicBezTo>
                  <a:pt x="863" y="224"/>
                  <a:pt x="886" y="202"/>
                  <a:pt x="908" y="185"/>
                </a:cubicBezTo>
                <a:cubicBezTo>
                  <a:pt x="925" y="168"/>
                  <a:pt x="947" y="151"/>
                  <a:pt x="958" y="134"/>
                </a:cubicBezTo>
                <a:cubicBezTo>
                  <a:pt x="968" y="131"/>
                  <a:pt x="980" y="128"/>
                  <a:pt x="987" y="128"/>
                </a:cubicBezTo>
                <a:cubicBezTo>
                  <a:pt x="992" y="128"/>
                  <a:pt x="994" y="130"/>
                  <a:pt x="992" y="134"/>
                </a:cubicBezTo>
                <a:cubicBezTo>
                  <a:pt x="1026" y="112"/>
                  <a:pt x="1031" y="106"/>
                  <a:pt x="1087" y="90"/>
                </a:cubicBezTo>
                <a:lnTo>
                  <a:pt x="1087" y="90"/>
                </a:lnTo>
                <a:cubicBezTo>
                  <a:pt x="1070" y="101"/>
                  <a:pt x="1075" y="101"/>
                  <a:pt x="1076" y="101"/>
                </a:cubicBezTo>
                <a:cubicBezTo>
                  <a:pt x="1077" y="101"/>
                  <a:pt x="1076" y="101"/>
                  <a:pt x="1048" y="112"/>
                </a:cubicBezTo>
                <a:cubicBezTo>
                  <a:pt x="1098" y="95"/>
                  <a:pt x="1115" y="101"/>
                  <a:pt x="1166" y="78"/>
                </a:cubicBezTo>
                <a:lnTo>
                  <a:pt x="1166" y="78"/>
                </a:lnTo>
                <a:cubicBezTo>
                  <a:pt x="1158" y="83"/>
                  <a:pt x="1164" y="85"/>
                  <a:pt x="1175" y="85"/>
                </a:cubicBezTo>
                <a:cubicBezTo>
                  <a:pt x="1190" y="85"/>
                  <a:pt x="1214" y="82"/>
                  <a:pt x="1227" y="78"/>
                </a:cubicBezTo>
                <a:cubicBezTo>
                  <a:pt x="1216" y="78"/>
                  <a:pt x="1205" y="73"/>
                  <a:pt x="1194" y="73"/>
                </a:cubicBezTo>
                <a:cubicBezTo>
                  <a:pt x="1222" y="67"/>
                  <a:pt x="1244" y="67"/>
                  <a:pt x="1266" y="67"/>
                </a:cubicBezTo>
                <a:lnTo>
                  <a:pt x="1255" y="84"/>
                </a:lnTo>
                <a:cubicBezTo>
                  <a:pt x="1280" y="87"/>
                  <a:pt x="1306" y="87"/>
                  <a:pt x="1330" y="87"/>
                </a:cubicBezTo>
                <a:cubicBezTo>
                  <a:pt x="1355" y="87"/>
                  <a:pt x="1378" y="87"/>
                  <a:pt x="1401" y="90"/>
                </a:cubicBezTo>
                <a:cubicBezTo>
                  <a:pt x="1446" y="90"/>
                  <a:pt x="1485" y="95"/>
                  <a:pt x="1518" y="123"/>
                </a:cubicBezTo>
                <a:cubicBezTo>
                  <a:pt x="1546" y="123"/>
                  <a:pt x="1468" y="95"/>
                  <a:pt x="1496" y="95"/>
                </a:cubicBezTo>
                <a:cubicBezTo>
                  <a:pt x="1541" y="112"/>
                  <a:pt x="1574" y="151"/>
                  <a:pt x="1591" y="162"/>
                </a:cubicBezTo>
                <a:cubicBezTo>
                  <a:pt x="1642" y="202"/>
                  <a:pt x="1653" y="174"/>
                  <a:pt x="1709" y="218"/>
                </a:cubicBezTo>
                <a:cubicBezTo>
                  <a:pt x="1706" y="212"/>
                  <a:pt x="1704" y="204"/>
                  <a:pt x="1712" y="204"/>
                </a:cubicBezTo>
                <a:cubicBezTo>
                  <a:pt x="1717" y="204"/>
                  <a:pt x="1728" y="209"/>
                  <a:pt x="1748" y="224"/>
                </a:cubicBezTo>
                <a:cubicBezTo>
                  <a:pt x="1778" y="250"/>
                  <a:pt x="1779" y="269"/>
                  <a:pt x="1767" y="269"/>
                </a:cubicBezTo>
                <a:cubicBezTo>
                  <a:pt x="1763" y="269"/>
                  <a:pt x="1759" y="267"/>
                  <a:pt x="1754" y="263"/>
                </a:cubicBezTo>
                <a:cubicBezTo>
                  <a:pt x="1742" y="252"/>
                  <a:pt x="1742" y="252"/>
                  <a:pt x="1742" y="246"/>
                </a:cubicBezTo>
                <a:cubicBezTo>
                  <a:pt x="1736" y="243"/>
                  <a:pt x="1727" y="238"/>
                  <a:pt x="1723" y="238"/>
                </a:cubicBezTo>
                <a:lnTo>
                  <a:pt x="1723" y="238"/>
                </a:lnTo>
                <a:cubicBezTo>
                  <a:pt x="1721" y="238"/>
                  <a:pt x="1721" y="240"/>
                  <a:pt x="1726" y="246"/>
                </a:cubicBezTo>
                <a:lnTo>
                  <a:pt x="1731" y="246"/>
                </a:lnTo>
                <a:cubicBezTo>
                  <a:pt x="1747" y="262"/>
                  <a:pt x="1783" y="308"/>
                  <a:pt x="1773" y="308"/>
                </a:cubicBezTo>
                <a:cubicBezTo>
                  <a:pt x="1772" y="308"/>
                  <a:pt x="1771" y="308"/>
                  <a:pt x="1770" y="308"/>
                </a:cubicBezTo>
                <a:lnTo>
                  <a:pt x="1770" y="308"/>
                </a:lnTo>
                <a:cubicBezTo>
                  <a:pt x="1780" y="316"/>
                  <a:pt x="1785" y="319"/>
                  <a:pt x="1787" y="319"/>
                </a:cubicBezTo>
                <a:cubicBezTo>
                  <a:pt x="1791" y="319"/>
                  <a:pt x="1784" y="306"/>
                  <a:pt x="1776" y="291"/>
                </a:cubicBezTo>
                <a:lnTo>
                  <a:pt x="1776" y="291"/>
                </a:lnTo>
                <a:cubicBezTo>
                  <a:pt x="1804" y="342"/>
                  <a:pt x="1832" y="370"/>
                  <a:pt x="1849" y="426"/>
                </a:cubicBezTo>
                <a:cubicBezTo>
                  <a:pt x="1849" y="421"/>
                  <a:pt x="1853" y="413"/>
                  <a:pt x="1854" y="413"/>
                </a:cubicBezTo>
                <a:cubicBezTo>
                  <a:pt x="1854" y="413"/>
                  <a:pt x="1854" y="413"/>
                  <a:pt x="1854" y="414"/>
                </a:cubicBezTo>
                <a:cubicBezTo>
                  <a:pt x="1882" y="504"/>
                  <a:pt x="1882" y="448"/>
                  <a:pt x="1899" y="510"/>
                </a:cubicBezTo>
                <a:cubicBezTo>
                  <a:pt x="1897" y="525"/>
                  <a:pt x="1893" y="527"/>
                  <a:pt x="1890" y="527"/>
                </a:cubicBezTo>
                <a:cubicBezTo>
                  <a:pt x="1889" y="527"/>
                  <a:pt x="1889" y="526"/>
                  <a:pt x="1888" y="526"/>
                </a:cubicBezTo>
                <a:lnTo>
                  <a:pt x="1888" y="526"/>
                </a:lnTo>
                <a:cubicBezTo>
                  <a:pt x="1885" y="526"/>
                  <a:pt x="1885" y="529"/>
                  <a:pt x="1894" y="560"/>
                </a:cubicBezTo>
                <a:cubicBezTo>
                  <a:pt x="1892" y="575"/>
                  <a:pt x="1889" y="580"/>
                  <a:pt x="1886" y="580"/>
                </a:cubicBezTo>
                <a:cubicBezTo>
                  <a:pt x="1880" y="580"/>
                  <a:pt x="1875" y="565"/>
                  <a:pt x="1871" y="554"/>
                </a:cubicBezTo>
                <a:lnTo>
                  <a:pt x="1871" y="554"/>
                </a:lnTo>
                <a:cubicBezTo>
                  <a:pt x="1888" y="610"/>
                  <a:pt x="1860" y="661"/>
                  <a:pt x="1854" y="689"/>
                </a:cubicBezTo>
                <a:lnTo>
                  <a:pt x="1854" y="661"/>
                </a:lnTo>
                <a:cubicBezTo>
                  <a:pt x="1854" y="678"/>
                  <a:pt x="1849" y="694"/>
                  <a:pt x="1849" y="706"/>
                </a:cubicBezTo>
                <a:lnTo>
                  <a:pt x="1860" y="694"/>
                </a:lnTo>
                <a:lnTo>
                  <a:pt x="1860" y="694"/>
                </a:lnTo>
                <a:cubicBezTo>
                  <a:pt x="1854" y="711"/>
                  <a:pt x="1854" y="722"/>
                  <a:pt x="1849" y="722"/>
                </a:cubicBezTo>
                <a:cubicBezTo>
                  <a:pt x="1849" y="729"/>
                  <a:pt x="1851" y="731"/>
                  <a:pt x="1854" y="731"/>
                </a:cubicBezTo>
                <a:cubicBezTo>
                  <a:pt x="1856" y="731"/>
                  <a:pt x="1859" y="730"/>
                  <a:pt x="1862" y="730"/>
                </a:cubicBezTo>
                <a:cubicBezTo>
                  <a:pt x="1867" y="730"/>
                  <a:pt x="1871" y="733"/>
                  <a:pt x="1871" y="750"/>
                </a:cubicBezTo>
                <a:cubicBezTo>
                  <a:pt x="1860" y="773"/>
                  <a:pt x="1854" y="829"/>
                  <a:pt x="1838" y="829"/>
                </a:cubicBezTo>
                <a:cubicBezTo>
                  <a:pt x="1848" y="801"/>
                  <a:pt x="1848" y="795"/>
                  <a:pt x="1845" y="795"/>
                </a:cubicBezTo>
                <a:lnTo>
                  <a:pt x="1845" y="795"/>
                </a:lnTo>
                <a:cubicBezTo>
                  <a:pt x="1843" y="795"/>
                  <a:pt x="1839" y="799"/>
                  <a:pt x="1837" y="799"/>
                </a:cubicBezTo>
                <a:cubicBezTo>
                  <a:pt x="1835" y="799"/>
                  <a:pt x="1834" y="798"/>
                  <a:pt x="1834" y="794"/>
                </a:cubicBezTo>
                <a:lnTo>
                  <a:pt x="1834" y="794"/>
                </a:lnTo>
                <a:cubicBezTo>
                  <a:pt x="1832" y="802"/>
                  <a:pt x="1829" y="810"/>
                  <a:pt x="1826" y="818"/>
                </a:cubicBezTo>
                <a:cubicBezTo>
                  <a:pt x="1824" y="818"/>
                  <a:pt x="1822" y="816"/>
                  <a:pt x="1822" y="814"/>
                </a:cubicBezTo>
                <a:lnTo>
                  <a:pt x="1822" y="814"/>
                </a:lnTo>
                <a:cubicBezTo>
                  <a:pt x="1791" y="872"/>
                  <a:pt x="1831" y="849"/>
                  <a:pt x="1804" y="924"/>
                </a:cubicBezTo>
                <a:cubicBezTo>
                  <a:pt x="1804" y="920"/>
                  <a:pt x="1803" y="919"/>
                  <a:pt x="1802" y="919"/>
                </a:cubicBezTo>
                <a:cubicBezTo>
                  <a:pt x="1799" y="919"/>
                  <a:pt x="1793" y="927"/>
                  <a:pt x="1788" y="935"/>
                </a:cubicBezTo>
                <a:lnTo>
                  <a:pt x="1788" y="935"/>
                </a:lnTo>
                <a:cubicBezTo>
                  <a:pt x="1790" y="933"/>
                  <a:pt x="1791" y="932"/>
                  <a:pt x="1793" y="932"/>
                </a:cubicBezTo>
                <a:cubicBezTo>
                  <a:pt x="1799" y="932"/>
                  <a:pt x="1802" y="947"/>
                  <a:pt x="1798" y="969"/>
                </a:cubicBezTo>
                <a:cubicBezTo>
                  <a:pt x="1776" y="1014"/>
                  <a:pt x="1787" y="1019"/>
                  <a:pt x="1776" y="1047"/>
                </a:cubicBezTo>
                <a:lnTo>
                  <a:pt x="1793" y="1019"/>
                </a:lnTo>
                <a:lnTo>
                  <a:pt x="1793" y="1019"/>
                </a:lnTo>
                <a:cubicBezTo>
                  <a:pt x="1793" y="1031"/>
                  <a:pt x="1787" y="1053"/>
                  <a:pt x="1782" y="1087"/>
                </a:cubicBezTo>
                <a:cubicBezTo>
                  <a:pt x="1781" y="1087"/>
                  <a:pt x="1780" y="1087"/>
                  <a:pt x="1779" y="1087"/>
                </a:cubicBezTo>
                <a:cubicBezTo>
                  <a:pt x="1773" y="1087"/>
                  <a:pt x="1779" y="1067"/>
                  <a:pt x="1778" y="1067"/>
                </a:cubicBezTo>
                <a:lnTo>
                  <a:pt x="1778" y="1067"/>
                </a:lnTo>
                <a:cubicBezTo>
                  <a:pt x="1777" y="1067"/>
                  <a:pt x="1777" y="1068"/>
                  <a:pt x="1776" y="1070"/>
                </a:cubicBezTo>
                <a:cubicBezTo>
                  <a:pt x="1782" y="1109"/>
                  <a:pt x="1737" y="1148"/>
                  <a:pt x="1731" y="1204"/>
                </a:cubicBezTo>
                <a:cubicBezTo>
                  <a:pt x="1727" y="1213"/>
                  <a:pt x="1723" y="1215"/>
                  <a:pt x="1720" y="1215"/>
                </a:cubicBezTo>
                <a:cubicBezTo>
                  <a:pt x="1717" y="1215"/>
                  <a:pt x="1715" y="1214"/>
                  <a:pt x="1713" y="1214"/>
                </a:cubicBezTo>
                <a:cubicBezTo>
                  <a:pt x="1710" y="1214"/>
                  <a:pt x="1707" y="1215"/>
                  <a:pt x="1703" y="1221"/>
                </a:cubicBezTo>
                <a:cubicBezTo>
                  <a:pt x="1698" y="1283"/>
                  <a:pt x="1675" y="1283"/>
                  <a:pt x="1664" y="1350"/>
                </a:cubicBezTo>
                <a:cubicBezTo>
                  <a:pt x="1671" y="1343"/>
                  <a:pt x="1675" y="1338"/>
                  <a:pt x="1677" y="1338"/>
                </a:cubicBezTo>
                <a:lnTo>
                  <a:pt x="1677" y="1338"/>
                </a:lnTo>
                <a:cubicBezTo>
                  <a:pt x="1680" y="1338"/>
                  <a:pt x="1679" y="1348"/>
                  <a:pt x="1675" y="1378"/>
                </a:cubicBezTo>
                <a:lnTo>
                  <a:pt x="1698" y="1271"/>
                </a:lnTo>
                <a:lnTo>
                  <a:pt x="1692" y="1344"/>
                </a:lnTo>
                <a:cubicBezTo>
                  <a:pt x="1703" y="1311"/>
                  <a:pt x="1709" y="1277"/>
                  <a:pt x="1714" y="1255"/>
                </a:cubicBezTo>
                <a:cubicBezTo>
                  <a:pt x="1714" y="1276"/>
                  <a:pt x="1714" y="1284"/>
                  <a:pt x="1717" y="1284"/>
                </a:cubicBezTo>
                <a:cubicBezTo>
                  <a:pt x="1719" y="1284"/>
                  <a:pt x="1722" y="1281"/>
                  <a:pt x="1726" y="1277"/>
                </a:cubicBezTo>
                <a:lnTo>
                  <a:pt x="1726" y="1277"/>
                </a:lnTo>
                <a:cubicBezTo>
                  <a:pt x="1698" y="1311"/>
                  <a:pt x="1709" y="1361"/>
                  <a:pt x="1686" y="1406"/>
                </a:cubicBezTo>
                <a:lnTo>
                  <a:pt x="1658" y="1395"/>
                </a:lnTo>
                <a:cubicBezTo>
                  <a:pt x="1625" y="1467"/>
                  <a:pt x="1630" y="1529"/>
                  <a:pt x="1597" y="1624"/>
                </a:cubicBezTo>
                <a:lnTo>
                  <a:pt x="1608" y="1596"/>
                </a:lnTo>
                <a:lnTo>
                  <a:pt x="1608" y="1596"/>
                </a:lnTo>
                <a:cubicBezTo>
                  <a:pt x="1614" y="1613"/>
                  <a:pt x="1591" y="1652"/>
                  <a:pt x="1586" y="1686"/>
                </a:cubicBezTo>
                <a:cubicBezTo>
                  <a:pt x="1585" y="1685"/>
                  <a:pt x="1584" y="1685"/>
                  <a:pt x="1583" y="1685"/>
                </a:cubicBezTo>
                <a:cubicBezTo>
                  <a:pt x="1577" y="1685"/>
                  <a:pt x="1568" y="1699"/>
                  <a:pt x="1563" y="1708"/>
                </a:cubicBezTo>
                <a:cubicBezTo>
                  <a:pt x="1569" y="1708"/>
                  <a:pt x="1541" y="1781"/>
                  <a:pt x="1552" y="1792"/>
                </a:cubicBezTo>
                <a:lnTo>
                  <a:pt x="1530" y="1831"/>
                </a:lnTo>
                <a:cubicBezTo>
                  <a:pt x="1502" y="1904"/>
                  <a:pt x="1530" y="1927"/>
                  <a:pt x="1502" y="1999"/>
                </a:cubicBezTo>
                <a:cubicBezTo>
                  <a:pt x="1502" y="1977"/>
                  <a:pt x="1485" y="2005"/>
                  <a:pt x="1490" y="1955"/>
                </a:cubicBezTo>
                <a:lnTo>
                  <a:pt x="1490" y="1955"/>
                </a:lnTo>
                <a:cubicBezTo>
                  <a:pt x="1485" y="1977"/>
                  <a:pt x="1474" y="1999"/>
                  <a:pt x="1479" y="2005"/>
                </a:cubicBezTo>
                <a:cubicBezTo>
                  <a:pt x="1474" y="2016"/>
                  <a:pt x="1474" y="2072"/>
                  <a:pt x="1457" y="2095"/>
                </a:cubicBezTo>
                <a:cubicBezTo>
                  <a:pt x="1457" y="2106"/>
                  <a:pt x="1468" y="2111"/>
                  <a:pt x="1457" y="2139"/>
                </a:cubicBezTo>
                <a:cubicBezTo>
                  <a:pt x="1457" y="2141"/>
                  <a:pt x="1456" y="2142"/>
                  <a:pt x="1455" y="2142"/>
                </a:cubicBezTo>
                <a:cubicBezTo>
                  <a:pt x="1454" y="2142"/>
                  <a:pt x="1453" y="2141"/>
                  <a:pt x="1452" y="2140"/>
                </a:cubicBezTo>
                <a:lnTo>
                  <a:pt x="1452" y="2140"/>
                </a:lnTo>
                <a:cubicBezTo>
                  <a:pt x="1454" y="2145"/>
                  <a:pt x="1450" y="2168"/>
                  <a:pt x="1455" y="2168"/>
                </a:cubicBezTo>
                <a:cubicBezTo>
                  <a:pt x="1457" y="2168"/>
                  <a:pt x="1459" y="2166"/>
                  <a:pt x="1462" y="2162"/>
                </a:cubicBezTo>
                <a:lnTo>
                  <a:pt x="1462" y="2162"/>
                </a:lnTo>
                <a:cubicBezTo>
                  <a:pt x="1412" y="2229"/>
                  <a:pt x="1401" y="2375"/>
                  <a:pt x="1356" y="2431"/>
                </a:cubicBezTo>
                <a:cubicBezTo>
                  <a:pt x="1345" y="2487"/>
                  <a:pt x="1328" y="2554"/>
                  <a:pt x="1311" y="2604"/>
                </a:cubicBezTo>
                <a:cubicBezTo>
                  <a:pt x="1311" y="2601"/>
                  <a:pt x="1310" y="2600"/>
                  <a:pt x="1309" y="2598"/>
                </a:cubicBezTo>
                <a:lnTo>
                  <a:pt x="1309" y="2598"/>
                </a:lnTo>
                <a:cubicBezTo>
                  <a:pt x="1285" y="2654"/>
                  <a:pt x="1321" y="2646"/>
                  <a:pt x="1289" y="2716"/>
                </a:cubicBezTo>
                <a:cubicBezTo>
                  <a:pt x="1285" y="2722"/>
                  <a:pt x="1282" y="2725"/>
                  <a:pt x="1281" y="2725"/>
                </a:cubicBezTo>
                <a:cubicBezTo>
                  <a:pt x="1276" y="2725"/>
                  <a:pt x="1288" y="2690"/>
                  <a:pt x="1286" y="2690"/>
                </a:cubicBezTo>
                <a:lnTo>
                  <a:pt x="1286" y="2690"/>
                </a:lnTo>
                <a:cubicBezTo>
                  <a:pt x="1285" y="2690"/>
                  <a:pt x="1285" y="2691"/>
                  <a:pt x="1283" y="2694"/>
                </a:cubicBezTo>
                <a:cubicBezTo>
                  <a:pt x="1250" y="2694"/>
                  <a:pt x="1255" y="2789"/>
                  <a:pt x="1227" y="2834"/>
                </a:cubicBezTo>
                <a:lnTo>
                  <a:pt x="1227" y="2823"/>
                </a:lnTo>
                <a:cubicBezTo>
                  <a:pt x="1205" y="2856"/>
                  <a:pt x="1210" y="2918"/>
                  <a:pt x="1188" y="2985"/>
                </a:cubicBezTo>
                <a:cubicBezTo>
                  <a:pt x="1188" y="2985"/>
                  <a:pt x="1188" y="2980"/>
                  <a:pt x="1182" y="2980"/>
                </a:cubicBezTo>
                <a:cubicBezTo>
                  <a:pt x="1182" y="3030"/>
                  <a:pt x="1166" y="3114"/>
                  <a:pt x="1149" y="3181"/>
                </a:cubicBezTo>
                <a:cubicBezTo>
                  <a:pt x="1145" y="3162"/>
                  <a:pt x="1146" y="3153"/>
                  <a:pt x="1144" y="3153"/>
                </a:cubicBezTo>
                <a:cubicBezTo>
                  <a:pt x="1143" y="3153"/>
                  <a:pt x="1141" y="3155"/>
                  <a:pt x="1138" y="3159"/>
                </a:cubicBezTo>
                <a:cubicBezTo>
                  <a:pt x="1132" y="3187"/>
                  <a:pt x="1154" y="3153"/>
                  <a:pt x="1143" y="3209"/>
                </a:cubicBezTo>
                <a:cubicBezTo>
                  <a:pt x="1132" y="3226"/>
                  <a:pt x="1115" y="3265"/>
                  <a:pt x="1098" y="3265"/>
                </a:cubicBezTo>
                <a:lnTo>
                  <a:pt x="1115" y="3215"/>
                </a:lnTo>
                <a:lnTo>
                  <a:pt x="1115" y="3215"/>
                </a:lnTo>
                <a:cubicBezTo>
                  <a:pt x="1093" y="3237"/>
                  <a:pt x="1093" y="3282"/>
                  <a:pt x="1082" y="3310"/>
                </a:cubicBezTo>
                <a:lnTo>
                  <a:pt x="1076" y="3304"/>
                </a:lnTo>
                <a:cubicBezTo>
                  <a:pt x="1054" y="3383"/>
                  <a:pt x="1076" y="3388"/>
                  <a:pt x="1042" y="3472"/>
                </a:cubicBezTo>
                <a:lnTo>
                  <a:pt x="1054" y="3467"/>
                </a:lnTo>
                <a:lnTo>
                  <a:pt x="1054" y="3467"/>
                </a:lnTo>
                <a:cubicBezTo>
                  <a:pt x="1054" y="3523"/>
                  <a:pt x="1031" y="3506"/>
                  <a:pt x="1026" y="3556"/>
                </a:cubicBezTo>
                <a:lnTo>
                  <a:pt x="1003" y="3562"/>
                </a:lnTo>
                <a:cubicBezTo>
                  <a:pt x="998" y="3596"/>
                  <a:pt x="986" y="3674"/>
                  <a:pt x="964" y="3724"/>
                </a:cubicBezTo>
                <a:cubicBezTo>
                  <a:pt x="964" y="3691"/>
                  <a:pt x="981" y="3629"/>
                  <a:pt x="992" y="3584"/>
                </a:cubicBezTo>
                <a:lnTo>
                  <a:pt x="992" y="3584"/>
                </a:lnTo>
                <a:cubicBezTo>
                  <a:pt x="981" y="3618"/>
                  <a:pt x="953" y="3685"/>
                  <a:pt x="953" y="3702"/>
                </a:cubicBezTo>
                <a:cubicBezTo>
                  <a:pt x="958" y="3691"/>
                  <a:pt x="958" y="3674"/>
                  <a:pt x="964" y="3663"/>
                </a:cubicBezTo>
                <a:lnTo>
                  <a:pt x="964" y="3663"/>
                </a:lnTo>
                <a:cubicBezTo>
                  <a:pt x="964" y="3708"/>
                  <a:pt x="947" y="3758"/>
                  <a:pt x="914" y="3808"/>
                </a:cubicBezTo>
                <a:cubicBezTo>
                  <a:pt x="912" y="3807"/>
                  <a:pt x="910" y="3806"/>
                  <a:pt x="908" y="3806"/>
                </a:cubicBezTo>
                <a:cubicBezTo>
                  <a:pt x="896" y="3806"/>
                  <a:pt x="876" y="3835"/>
                  <a:pt x="852" y="3864"/>
                </a:cubicBezTo>
                <a:cubicBezTo>
                  <a:pt x="824" y="3904"/>
                  <a:pt x="785" y="3943"/>
                  <a:pt x="762" y="3943"/>
                </a:cubicBezTo>
                <a:cubicBezTo>
                  <a:pt x="690" y="4021"/>
                  <a:pt x="583" y="4055"/>
                  <a:pt x="471" y="4060"/>
                </a:cubicBezTo>
                <a:cubicBezTo>
                  <a:pt x="494" y="4074"/>
                  <a:pt x="485" y="4074"/>
                  <a:pt x="472" y="4074"/>
                </a:cubicBezTo>
                <a:cubicBezTo>
                  <a:pt x="459" y="4074"/>
                  <a:pt x="440" y="4074"/>
                  <a:pt x="443" y="4088"/>
                </a:cubicBezTo>
                <a:cubicBezTo>
                  <a:pt x="415" y="4083"/>
                  <a:pt x="404" y="4083"/>
                  <a:pt x="404" y="4083"/>
                </a:cubicBezTo>
                <a:cubicBezTo>
                  <a:pt x="376" y="4066"/>
                  <a:pt x="348" y="4055"/>
                  <a:pt x="325" y="4038"/>
                </a:cubicBezTo>
                <a:cubicBezTo>
                  <a:pt x="322" y="4033"/>
                  <a:pt x="323" y="4032"/>
                  <a:pt x="326" y="4032"/>
                </a:cubicBezTo>
                <a:cubicBezTo>
                  <a:pt x="332" y="4032"/>
                  <a:pt x="343" y="4036"/>
                  <a:pt x="349" y="4036"/>
                </a:cubicBezTo>
                <a:cubicBezTo>
                  <a:pt x="352" y="4036"/>
                  <a:pt x="353" y="4035"/>
                  <a:pt x="353" y="4032"/>
                </a:cubicBezTo>
                <a:cubicBezTo>
                  <a:pt x="303" y="4010"/>
                  <a:pt x="337" y="4016"/>
                  <a:pt x="309" y="3993"/>
                </a:cubicBezTo>
                <a:lnTo>
                  <a:pt x="309" y="3993"/>
                </a:lnTo>
                <a:cubicBezTo>
                  <a:pt x="309" y="3996"/>
                  <a:pt x="307" y="3998"/>
                  <a:pt x="303" y="3998"/>
                </a:cubicBezTo>
                <a:cubicBezTo>
                  <a:pt x="294" y="3998"/>
                  <a:pt x="275" y="3987"/>
                  <a:pt x="258" y="3971"/>
                </a:cubicBezTo>
                <a:lnTo>
                  <a:pt x="258" y="3971"/>
                </a:lnTo>
                <a:cubicBezTo>
                  <a:pt x="270" y="3982"/>
                  <a:pt x="281" y="3993"/>
                  <a:pt x="292" y="4010"/>
                </a:cubicBezTo>
                <a:cubicBezTo>
                  <a:pt x="253" y="3993"/>
                  <a:pt x="241" y="3971"/>
                  <a:pt x="230" y="3960"/>
                </a:cubicBezTo>
                <a:cubicBezTo>
                  <a:pt x="225" y="3943"/>
                  <a:pt x="219" y="3926"/>
                  <a:pt x="185" y="3898"/>
                </a:cubicBezTo>
                <a:lnTo>
                  <a:pt x="185" y="3898"/>
                </a:lnTo>
                <a:lnTo>
                  <a:pt x="208" y="3909"/>
                </a:lnTo>
                <a:cubicBezTo>
                  <a:pt x="197" y="3898"/>
                  <a:pt x="174" y="3864"/>
                  <a:pt x="157" y="3831"/>
                </a:cubicBezTo>
                <a:cubicBezTo>
                  <a:pt x="141" y="3797"/>
                  <a:pt x="129" y="3758"/>
                  <a:pt x="113" y="3741"/>
                </a:cubicBezTo>
                <a:cubicBezTo>
                  <a:pt x="113" y="3735"/>
                  <a:pt x="116" y="3728"/>
                  <a:pt x="120" y="3728"/>
                </a:cubicBezTo>
                <a:cubicBezTo>
                  <a:pt x="121" y="3728"/>
                  <a:pt x="122" y="3729"/>
                  <a:pt x="123" y="3732"/>
                </a:cubicBezTo>
                <a:lnTo>
                  <a:pt x="123" y="3732"/>
                </a:lnTo>
                <a:cubicBezTo>
                  <a:pt x="112" y="3632"/>
                  <a:pt x="103" y="3492"/>
                  <a:pt x="141" y="3416"/>
                </a:cubicBezTo>
                <a:lnTo>
                  <a:pt x="146" y="3422"/>
                </a:lnTo>
                <a:cubicBezTo>
                  <a:pt x="146" y="3405"/>
                  <a:pt x="141" y="3383"/>
                  <a:pt x="152" y="3360"/>
                </a:cubicBezTo>
                <a:cubicBezTo>
                  <a:pt x="155" y="3364"/>
                  <a:pt x="156" y="3367"/>
                  <a:pt x="158" y="3367"/>
                </a:cubicBezTo>
                <a:cubicBezTo>
                  <a:pt x="159" y="3367"/>
                  <a:pt x="161" y="3365"/>
                  <a:pt x="163" y="3360"/>
                </a:cubicBezTo>
                <a:cubicBezTo>
                  <a:pt x="163" y="3349"/>
                  <a:pt x="163" y="3304"/>
                  <a:pt x="174" y="3276"/>
                </a:cubicBezTo>
                <a:lnTo>
                  <a:pt x="174" y="3304"/>
                </a:lnTo>
                <a:cubicBezTo>
                  <a:pt x="219" y="3198"/>
                  <a:pt x="213" y="3136"/>
                  <a:pt x="236" y="3041"/>
                </a:cubicBezTo>
                <a:cubicBezTo>
                  <a:pt x="236" y="3041"/>
                  <a:pt x="237" y="3041"/>
                  <a:pt x="238" y="3041"/>
                </a:cubicBezTo>
                <a:cubicBezTo>
                  <a:pt x="255" y="3041"/>
                  <a:pt x="287" y="2961"/>
                  <a:pt x="303" y="2918"/>
                </a:cubicBezTo>
                <a:lnTo>
                  <a:pt x="303" y="2923"/>
                </a:lnTo>
                <a:cubicBezTo>
                  <a:pt x="342" y="2795"/>
                  <a:pt x="348" y="2699"/>
                  <a:pt x="370" y="2582"/>
                </a:cubicBezTo>
                <a:cubicBezTo>
                  <a:pt x="415" y="2515"/>
                  <a:pt x="454" y="2335"/>
                  <a:pt x="499" y="2223"/>
                </a:cubicBezTo>
                <a:lnTo>
                  <a:pt x="499" y="2223"/>
                </a:lnTo>
                <a:cubicBezTo>
                  <a:pt x="496" y="2228"/>
                  <a:pt x="494" y="2229"/>
                  <a:pt x="492" y="2229"/>
                </a:cubicBezTo>
                <a:cubicBezTo>
                  <a:pt x="486" y="2229"/>
                  <a:pt x="484" y="2212"/>
                  <a:pt x="488" y="2195"/>
                </a:cubicBezTo>
                <a:cubicBezTo>
                  <a:pt x="498" y="2170"/>
                  <a:pt x="499" y="2127"/>
                  <a:pt x="511" y="2127"/>
                </a:cubicBezTo>
                <a:cubicBezTo>
                  <a:pt x="513" y="2127"/>
                  <a:pt x="514" y="2127"/>
                  <a:pt x="516" y="2128"/>
                </a:cubicBezTo>
                <a:lnTo>
                  <a:pt x="510" y="2134"/>
                </a:lnTo>
                <a:cubicBezTo>
                  <a:pt x="538" y="2123"/>
                  <a:pt x="550" y="2061"/>
                  <a:pt x="561" y="2016"/>
                </a:cubicBezTo>
                <a:lnTo>
                  <a:pt x="538" y="2005"/>
                </a:lnTo>
                <a:cubicBezTo>
                  <a:pt x="611" y="1899"/>
                  <a:pt x="622" y="1703"/>
                  <a:pt x="673" y="1647"/>
                </a:cubicBezTo>
                <a:cubicBezTo>
                  <a:pt x="673" y="1619"/>
                  <a:pt x="684" y="1585"/>
                  <a:pt x="690" y="1557"/>
                </a:cubicBezTo>
                <a:lnTo>
                  <a:pt x="701" y="1563"/>
                </a:lnTo>
                <a:cubicBezTo>
                  <a:pt x="729" y="1484"/>
                  <a:pt x="740" y="1445"/>
                  <a:pt x="774" y="1350"/>
                </a:cubicBezTo>
                <a:lnTo>
                  <a:pt x="774" y="1372"/>
                </a:lnTo>
                <a:cubicBezTo>
                  <a:pt x="790" y="1322"/>
                  <a:pt x="757" y="1294"/>
                  <a:pt x="774" y="1249"/>
                </a:cubicBezTo>
                <a:lnTo>
                  <a:pt x="796" y="1238"/>
                </a:lnTo>
                <a:cubicBezTo>
                  <a:pt x="830" y="1143"/>
                  <a:pt x="880" y="1059"/>
                  <a:pt x="891" y="958"/>
                </a:cubicBezTo>
                <a:cubicBezTo>
                  <a:pt x="891" y="963"/>
                  <a:pt x="897" y="969"/>
                  <a:pt x="897" y="980"/>
                </a:cubicBezTo>
                <a:cubicBezTo>
                  <a:pt x="907" y="943"/>
                  <a:pt x="959" y="828"/>
                  <a:pt x="939" y="828"/>
                </a:cubicBezTo>
                <a:lnTo>
                  <a:pt x="939" y="828"/>
                </a:lnTo>
                <a:cubicBezTo>
                  <a:pt x="939" y="828"/>
                  <a:pt x="939" y="828"/>
                  <a:pt x="938" y="828"/>
                </a:cubicBezTo>
                <a:lnTo>
                  <a:pt x="938" y="828"/>
                </a:lnTo>
                <a:cubicBezTo>
                  <a:pt x="954" y="820"/>
                  <a:pt x="970" y="731"/>
                  <a:pt x="981" y="678"/>
                </a:cubicBezTo>
                <a:lnTo>
                  <a:pt x="986" y="694"/>
                </a:lnTo>
                <a:cubicBezTo>
                  <a:pt x="986" y="644"/>
                  <a:pt x="981" y="644"/>
                  <a:pt x="1009" y="588"/>
                </a:cubicBezTo>
                <a:cubicBezTo>
                  <a:pt x="1011" y="584"/>
                  <a:pt x="1013" y="582"/>
                  <a:pt x="1014" y="582"/>
                </a:cubicBezTo>
                <a:lnTo>
                  <a:pt x="1014" y="582"/>
                </a:lnTo>
                <a:cubicBezTo>
                  <a:pt x="1016" y="582"/>
                  <a:pt x="1016" y="588"/>
                  <a:pt x="1009" y="599"/>
                </a:cubicBezTo>
                <a:cubicBezTo>
                  <a:pt x="1037" y="566"/>
                  <a:pt x="1014" y="560"/>
                  <a:pt x="1059" y="526"/>
                </a:cubicBezTo>
                <a:lnTo>
                  <a:pt x="1059" y="526"/>
                </a:lnTo>
                <a:cubicBezTo>
                  <a:pt x="1054" y="532"/>
                  <a:pt x="1054" y="538"/>
                  <a:pt x="1048" y="543"/>
                </a:cubicBezTo>
                <a:cubicBezTo>
                  <a:pt x="1082" y="521"/>
                  <a:pt x="1076" y="521"/>
                  <a:pt x="1093" y="498"/>
                </a:cubicBezTo>
                <a:cubicBezTo>
                  <a:pt x="1106" y="489"/>
                  <a:pt x="1132" y="483"/>
                  <a:pt x="1154" y="483"/>
                </a:cubicBezTo>
                <a:cubicBezTo>
                  <a:pt x="1170" y="483"/>
                  <a:pt x="1183" y="486"/>
                  <a:pt x="1188" y="493"/>
                </a:cubicBezTo>
                <a:cubicBezTo>
                  <a:pt x="1188" y="484"/>
                  <a:pt x="1207" y="475"/>
                  <a:pt x="1229" y="475"/>
                </a:cubicBezTo>
                <a:cubicBezTo>
                  <a:pt x="1234" y="475"/>
                  <a:pt x="1239" y="475"/>
                  <a:pt x="1244" y="476"/>
                </a:cubicBezTo>
                <a:cubicBezTo>
                  <a:pt x="1250" y="482"/>
                  <a:pt x="1238" y="487"/>
                  <a:pt x="1233" y="487"/>
                </a:cubicBezTo>
                <a:cubicBezTo>
                  <a:pt x="1306" y="498"/>
                  <a:pt x="1350" y="493"/>
                  <a:pt x="1395" y="526"/>
                </a:cubicBezTo>
                <a:cubicBezTo>
                  <a:pt x="1395" y="532"/>
                  <a:pt x="1401" y="532"/>
                  <a:pt x="1401" y="538"/>
                </a:cubicBezTo>
                <a:cubicBezTo>
                  <a:pt x="1351" y="513"/>
                  <a:pt x="1309" y="501"/>
                  <a:pt x="1305" y="499"/>
                </a:cubicBezTo>
                <a:lnTo>
                  <a:pt x="1305" y="499"/>
                </a:lnTo>
                <a:cubicBezTo>
                  <a:pt x="1301" y="510"/>
                  <a:pt x="1344" y="527"/>
                  <a:pt x="1306" y="532"/>
                </a:cubicBezTo>
                <a:cubicBezTo>
                  <a:pt x="1345" y="532"/>
                  <a:pt x="1418" y="538"/>
                  <a:pt x="1446" y="571"/>
                </a:cubicBezTo>
                <a:cubicBezTo>
                  <a:pt x="1451" y="571"/>
                  <a:pt x="1451" y="577"/>
                  <a:pt x="1451" y="577"/>
                </a:cubicBezTo>
                <a:lnTo>
                  <a:pt x="1446" y="577"/>
                </a:lnTo>
                <a:cubicBezTo>
                  <a:pt x="1451" y="582"/>
                  <a:pt x="1457" y="588"/>
                  <a:pt x="1468" y="594"/>
                </a:cubicBezTo>
                <a:cubicBezTo>
                  <a:pt x="1474" y="605"/>
                  <a:pt x="1479" y="610"/>
                  <a:pt x="1485" y="622"/>
                </a:cubicBezTo>
                <a:cubicBezTo>
                  <a:pt x="1485" y="625"/>
                  <a:pt x="1487" y="628"/>
                  <a:pt x="1489" y="633"/>
                </a:cubicBezTo>
                <a:lnTo>
                  <a:pt x="1489" y="633"/>
                </a:lnTo>
                <a:cubicBezTo>
                  <a:pt x="1488" y="629"/>
                  <a:pt x="1490" y="627"/>
                  <a:pt x="1490" y="627"/>
                </a:cubicBezTo>
                <a:lnTo>
                  <a:pt x="1490" y="627"/>
                </a:lnTo>
                <a:cubicBezTo>
                  <a:pt x="1490" y="633"/>
                  <a:pt x="1496" y="638"/>
                  <a:pt x="1502" y="644"/>
                </a:cubicBezTo>
                <a:lnTo>
                  <a:pt x="1496" y="644"/>
                </a:lnTo>
                <a:cubicBezTo>
                  <a:pt x="1494" y="642"/>
                  <a:pt x="1493" y="641"/>
                  <a:pt x="1492" y="640"/>
                </a:cubicBezTo>
                <a:lnTo>
                  <a:pt x="1492" y="640"/>
                </a:lnTo>
                <a:cubicBezTo>
                  <a:pt x="1493" y="642"/>
                  <a:pt x="1495" y="646"/>
                  <a:pt x="1496" y="650"/>
                </a:cubicBezTo>
                <a:cubicBezTo>
                  <a:pt x="1496" y="661"/>
                  <a:pt x="1502" y="672"/>
                  <a:pt x="1507" y="683"/>
                </a:cubicBezTo>
                <a:cubicBezTo>
                  <a:pt x="1508" y="683"/>
                  <a:pt x="1509" y="683"/>
                  <a:pt x="1510" y="683"/>
                </a:cubicBezTo>
                <a:cubicBezTo>
                  <a:pt x="1516" y="683"/>
                  <a:pt x="1518" y="695"/>
                  <a:pt x="1520" y="695"/>
                </a:cubicBezTo>
                <a:cubicBezTo>
                  <a:pt x="1521" y="695"/>
                  <a:pt x="1522" y="692"/>
                  <a:pt x="1524" y="683"/>
                </a:cubicBezTo>
                <a:cubicBezTo>
                  <a:pt x="1524" y="683"/>
                  <a:pt x="1524" y="678"/>
                  <a:pt x="1518" y="661"/>
                </a:cubicBezTo>
                <a:cubicBezTo>
                  <a:pt x="1518" y="661"/>
                  <a:pt x="1518" y="655"/>
                  <a:pt x="1518" y="655"/>
                </a:cubicBezTo>
                <a:cubicBezTo>
                  <a:pt x="1513" y="638"/>
                  <a:pt x="1507" y="622"/>
                  <a:pt x="1490" y="605"/>
                </a:cubicBezTo>
                <a:lnTo>
                  <a:pt x="1490" y="605"/>
                </a:lnTo>
                <a:cubicBezTo>
                  <a:pt x="1507" y="616"/>
                  <a:pt x="1524" y="633"/>
                  <a:pt x="1524" y="661"/>
                </a:cubicBezTo>
                <a:cubicBezTo>
                  <a:pt x="1535" y="666"/>
                  <a:pt x="1546" y="678"/>
                  <a:pt x="1552" y="689"/>
                </a:cubicBezTo>
                <a:cubicBezTo>
                  <a:pt x="1541" y="722"/>
                  <a:pt x="1518" y="784"/>
                  <a:pt x="1507" y="795"/>
                </a:cubicBezTo>
                <a:cubicBezTo>
                  <a:pt x="1502" y="868"/>
                  <a:pt x="1457" y="975"/>
                  <a:pt x="1462" y="1031"/>
                </a:cubicBezTo>
                <a:cubicBezTo>
                  <a:pt x="1462" y="1053"/>
                  <a:pt x="1451" y="1053"/>
                  <a:pt x="1446" y="1064"/>
                </a:cubicBezTo>
                <a:cubicBezTo>
                  <a:pt x="1446" y="1047"/>
                  <a:pt x="1451" y="1031"/>
                  <a:pt x="1451" y="1025"/>
                </a:cubicBezTo>
                <a:lnTo>
                  <a:pt x="1451" y="1025"/>
                </a:lnTo>
                <a:cubicBezTo>
                  <a:pt x="1440" y="1070"/>
                  <a:pt x="1406" y="1159"/>
                  <a:pt x="1423" y="1176"/>
                </a:cubicBezTo>
                <a:cubicBezTo>
                  <a:pt x="1416" y="1189"/>
                  <a:pt x="1412" y="1192"/>
                  <a:pt x="1410" y="1192"/>
                </a:cubicBezTo>
                <a:cubicBezTo>
                  <a:pt x="1407" y="1192"/>
                  <a:pt x="1407" y="1182"/>
                  <a:pt x="1406" y="1182"/>
                </a:cubicBezTo>
                <a:cubicBezTo>
                  <a:pt x="1405" y="1182"/>
                  <a:pt x="1403" y="1189"/>
                  <a:pt x="1395" y="1215"/>
                </a:cubicBezTo>
                <a:lnTo>
                  <a:pt x="1390" y="1204"/>
                </a:lnTo>
                <a:cubicBezTo>
                  <a:pt x="1318" y="1342"/>
                  <a:pt x="1349" y="1458"/>
                  <a:pt x="1265" y="1611"/>
                </a:cubicBezTo>
                <a:lnTo>
                  <a:pt x="1265" y="1611"/>
                </a:lnTo>
                <a:cubicBezTo>
                  <a:pt x="1269" y="1605"/>
                  <a:pt x="1272" y="1602"/>
                  <a:pt x="1272" y="1602"/>
                </a:cubicBezTo>
                <a:lnTo>
                  <a:pt x="1272" y="1602"/>
                </a:lnTo>
                <a:cubicBezTo>
                  <a:pt x="1194" y="1792"/>
                  <a:pt x="1154" y="2005"/>
                  <a:pt x="1070" y="2184"/>
                </a:cubicBezTo>
                <a:cubicBezTo>
                  <a:pt x="1048" y="2235"/>
                  <a:pt x="1059" y="2246"/>
                  <a:pt x="1054" y="2279"/>
                </a:cubicBezTo>
                <a:lnTo>
                  <a:pt x="1037" y="2291"/>
                </a:lnTo>
                <a:lnTo>
                  <a:pt x="1031" y="2347"/>
                </a:lnTo>
                <a:cubicBezTo>
                  <a:pt x="1020" y="2431"/>
                  <a:pt x="953" y="2475"/>
                  <a:pt x="942" y="2582"/>
                </a:cubicBezTo>
                <a:lnTo>
                  <a:pt x="953" y="2576"/>
                </a:lnTo>
                <a:lnTo>
                  <a:pt x="953" y="2576"/>
                </a:lnTo>
                <a:cubicBezTo>
                  <a:pt x="942" y="2609"/>
                  <a:pt x="926" y="2683"/>
                  <a:pt x="915" y="2683"/>
                </a:cubicBezTo>
                <a:cubicBezTo>
                  <a:pt x="914" y="2683"/>
                  <a:pt x="914" y="2683"/>
                  <a:pt x="914" y="2683"/>
                </a:cubicBezTo>
                <a:lnTo>
                  <a:pt x="914" y="2683"/>
                </a:lnTo>
                <a:cubicBezTo>
                  <a:pt x="914" y="2683"/>
                  <a:pt x="919" y="2694"/>
                  <a:pt x="908" y="2711"/>
                </a:cubicBezTo>
                <a:lnTo>
                  <a:pt x="902" y="2705"/>
                </a:lnTo>
                <a:lnTo>
                  <a:pt x="886" y="2800"/>
                </a:lnTo>
                <a:cubicBezTo>
                  <a:pt x="876" y="2824"/>
                  <a:pt x="870" y="2828"/>
                  <a:pt x="865" y="2828"/>
                </a:cubicBezTo>
                <a:cubicBezTo>
                  <a:pt x="862" y="2828"/>
                  <a:pt x="860" y="2827"/>
                  <a:pt x="857" y="2827"/>
                </a:cubicBezTo>
                <a:cubicBezTo>
                  <a:pt x="850" y="2827"/>
                  <a:pt x="841" y="2834"/>
                  <a:pt x="824" y="2879"/>
                </a:cubicBezTo>
                <a:cubicBezTo>
                  <a:pt x="819" y="2914"/>
                  <a:pt x="814" y="2982"/>
                  <a:pt x="817" y="2982"/>
                </a:cubicBezTo>
                <a:cubicBezTo>
                  <a:pt x="817" y="2982"/>
                  <a:pt x="818" y="2981"/>
                  <a:pt x="818" y="2980"/>
                </a:cubicBezTo>
                <a:cubicBezTo>
                  <a:pt x="824" y="2968"/>
                  <a:pt x="841" y="2946"/>
                  <a:pt x="846" y="2946"/>
                </a:cubicBezTo>
                <a:lnTo>
                  <a:pt x="846" y="2946"/>
                </a:lnTo>
                <a:lnTo>
                  <a:pt x="835" y="2980"/>
                </a:lnTo>
                <a:cubicBezTo>
                  <a:pt x="846" y="2988"/>
                  <a:pt x="854" y="2998"/>
                  <a:pt x="865" y="2998"/>
                </a:cubicBezTo>
                <a:cubicBezTo>
                  <a:pt x="876" y="2998"/>
                  <a:pt x="890" y="2986"/>
                  <a:pt x="914" y="2946"/>
                </a:cubicBezTo>
                <a:lnTo>
                  <a:pt x="919" y="2884"/>
                </a:lnTo>
                <a:lnTo>
                  <a:pt x="936" y="2868"/>
                </a:lnTo>
                <a:lnTo>
                  <a:pt x="936" y="2868"/>
                </a:lnTo>
                <a:cubicBezTo>
                  <a:pt x="936" y="2868"/>
                  <a:pt x="936" y="2868"/>
                  <a:pt x="936" y="2868"/>
                </a:cubicBezTo>
                <a:lnTo>
                  <a:pt x="936" y="2868"/>
                </a:lnTo>
                <a:lnTo>
                  <a:pt x="936" y="2867"/>
                </a:lnTo>
                <a:lnTo>
                  <a:pt x="936" y="2868"/>
                </a:lnTo>
                <a:lnTo>
                  <a:pt x="936" y="2868"/>
                </a:lnTo>
                <a:cubicBezTo>
                  <a:pt x="936" y="2862"/>
                  <a:pt x="936" y="2856"/>
                  <a:pt x="936" y="2851"/>
                </a:cubicBezTo>
                <a:cubicBezTo>
                  <a:pt x="942" y="2851"/>
                  <a:pt x="947" y="2839"/>
                  <a:pt x="953" y="2834"/>
                </a:cubicBezTo>
                <a:lnTo>
                  <a:pt x="953" y="2767"/>
                </a:lnTo>
                <a:cubicBezTo>
                  <a:pt x="954" y="2766"/>
                  <a:pt x="954" y="2766"/>
                  <a:pt x="955" y="2766"/>
                </a:cubicBezTo>
                <a:cubicBezTo>
                  <a:pt x="961" y="2766"/>
                  <a:pt x="963" y="2779"/>
                  <a:pt x="968" y="2779"/>
                </a:cubicBezTo>
                <a:cubicBezTo>
                  <a:pt x="971" y="2779"/>
                  <a:pt x="975" y="2774"/>
                  <a:pt x="981" y="2761"/>
                </a:cubicBezTo>
                <a:cubicBezTo>
                  <a:pt x="981" y="2754"/>
                  <a:pt x="979" y="2752"/>
                  <a:pt x="976" y="2752"/>
                </a:cubicBezTo>
                <a:cubicBezTo>
                  <a:pt x="973" y="2752"/>
                  <a:pt x="967" y="2757"/>
                  <a:pt x="963" y="2757"/>
                </a:cubicBezTo>
                <a:cubicBezTo>
                  <a:pt x="959" y="2757"/>
                  <a:pt x="956" y="2752"/>
                  <a:pt x="958" y="2733"/>
                </a:cubicBezTo>
                <a:cubicBezTo>
                  <a:pt x="981" y="2711"/>
                  <a:pt x="986" y="2722"/>
                  <a:pt x="986" y="2683"/>
                </a:cubicBezTo>
                <a:cubicBezTo>
                  <a:pt x="990" y="2683"/>
                  <a:pt x="994" y="2685"/>
                  <a:pt x="994" y="2693"/>
                </a:cubicBezTo>
                <a:lnTo>
                  <a:pt x="994" y="2693"/>
                </a:lnTo>
                <a:cubicBezTo>
                  <a:pt x="1001" y="2661"/>
                  <a:pt x="1014" y="2624"/>
                  <a:pt x="1009" y="2604"/>
                </a:cubicBezTo>
                <a:cubicBezTo>
                  <a:pt x="1030" y="2583"/>
                  <a:pt x="1042" y="2514"/>
                  <a:pt x="1057" y="2514"/>
                </a:cubicBezTo>
                <a:cubicBezTo>
                  <a:pt x="1058" y="2514"/>
                  <a:pt x="1059" y="2514"/>
                  <a:pt x="1059" y="2515"/>
                </a:cubicBezTo>
                <a:cubicBezTo>
                  <a:pt x="1059" y="2503"/>
                  <a:pt x="1059" y="2459"/>
                  <a:pt x="1070" y="2431"/>
                </a:cubicBezTo>
                <a:cubicBezTo>
                  <a:pt x="1071" y="2441"/>
                  <a:pt x="1073" y="2445"/>
                  <a:pt x="1075" y="2445"/>
                </a:cubicBezTo>
                <a:cubicBezTo>
                  <a:pt x="1084" y="2445"/>
                  <a:pt x="1105" y="2351"/>
                  <a:pt x="1123" y="2351"/>
                </a:cubicBezTo>
                <a:cubicBezTo>
                  <a:pt x="1124" y="2351"/>
                  <a:pt x="1125" y="2351"/>
                  <a:pt x="1126" y="2352"/>
                </a:cubicBezTo>
                <a:cubicBezTo>
                  <a:pt x="1115" y="2313"/>
                  <a:pt x="1160" y="2218"/>
                  <a:pt x="1166" y="2151"/>
                </a:cubicBezTo>
                <a:cubicBezTo>
                  <a:pt x="1168" y="2153"/>
                  <a:pt x="1170" y="2156"/>
                  <a:pt x="1170" y="2159"/>
                </a:cubicBezTo>
                <a:lnTo>
                  <a:pt x="1170" y="2159"/>
                </a:lnTo>
                <a:cubicBezTo>
                  <a:pt x="1183" y="2132"/>
                  <a:pt x="1189" y="2121"/>
                  <a:pt x="1199" y="2106"/>
                </a:cubicBezTo>
                <a:cubicBezTo>
                  <a:pt x="1188" y="2095"/>
                  <a:pt x="1199" y="2033"/>
                  <a:pt x="1199" y="1999"/>
                </a:cubicBezTo>
                <a:cubicBezTo>
                  <a:pt x="1206" y="1991"/>
                  <a:pt x="1211" y="1988"/>
                  <a:pt x="1214" y="1988"/>
                </a:cubicBezTo>
                <a:cubicBezTo>
                  <a:pt x="1225" y="1988"/>
                  <a:pt x="1216" y="2028"/>
                  <a:pt x="1230" y="2028"/>
                </a:cubicBezTo>
                <a:cubicBezTo>
                  <a:pt x="1231" y="2028"/>
                  <a:pt x="1232" y="2028"/>
                  <a:pt x="1233" y="2027"/>
                </a:cubicBezTo>
                <a:cubicBezTo>
                  <a:pt x="1217" y="2022"/>
                  <a:pt x="1240" y="1954"/>
                  <a:pt x="1230" y="1954"/>
                </a:cubicBezTo>
                <a:lnTo>
                  <a:pt x="1230" y="1954"/>
                </a:lnTo>
                <a:cubicBezTo>
                  <a:pt x="1229" y="1954"/>
                  <a:pt x="1228" y="1954"/>
                  <a:pt x="1227" y="1955"/>
                </a:cubicBezTo>
                <a:cubicBezTo>
                  <a:pt x="1250" y="1927"/>
                  <a:pt x="1244" y="1927"/>
                  <a:pt x="1261" y="1915"/>
                </a:cubicBezTo>
                <a:cubicBezTo>
                  <a:pt x="1244" y="1904"/>
                  <a:pt x="1266" y="1882"/>
                  <a:pt x="1266" y="1848"/>
                </a:cubicBezTo>
                <a:cubicBezTo>
                  <a:pt x="1294" y="1803"/>
                  <a:pt x="1289" y="1843"/>
                  <a:pt x="1300" y="1787"/>
                </a:cubicBezTo>
                <a:cubicBezTo>
                  <a:pt x="1303" y="1783"/>
                  <a:pt x="1305" y="1781"/>
                  <a:pt x="1307" y="1781"/>
                </a:cubicBezTo>
                <a:lnTo>
                  <a:pt x="1307" y="1781"/>
                </a:lnTo>
                <a:cubicBezTo>
                  <a:pt x="1313" y="1781"/>
                  <a:pt x="1306" y="1815"/>
                  <a:pt x="1306" y="1815"/>
                </a:cubicBezTo>
                <a:cubicBezTo>
                  <a:pt x="1328" y="1759"/>
                  <a:pt x="1300" y="1787"/>
                  <a:pt x="1294" y="1770"/>
                </a:cubicBezTo>
                <a:cubicBezTo>
                  <a:pt x="1303" y="1734"/>
                  <a:pt x="1309" y="1728"/>
                  <a:pt x="1315" y="1728"/>
                </a:cubicBezTo>
                <a:cubicBezTo>
                  <a:pt x="1318" y="1728"/>
                  <a:pt x="1321" y="1730"/>
                  <a:pt x="1324" y="1730"/>
                </a:cubicBezTo>
                <a:cubicBezTo>
                  <a:pt x="1327" y="1730"/>
                  <a:pt x="1330" y="1729"/>
                  <a:pt x="1334" y="1725"/>
                </a:cubicBezTo>
                <a:cubicBezTo>
                  <a:pt x="1339" y="1680"/>
                  <a:pt x="1339" y="1647"/>
                  <a:pt x="1350" y="1613"/>
                </a:cubicBezTo>
                <a:cubicBezTo>
                  <a:pt x="1350" y="1613"/>
                  <a:pt x="1353" y="1610"/>
                  <a:pt x="1355" y="1610"/>
                </a:cubicBezTo>
                <a:cubicBezTo>
                  <a:pt x="1355" y="1610"/>
                  <a:pt x="1356" y="1611"/>
                  <a:pt x="1356" y="1613"/>
                </a:cubicBezTo>
                <a:cubicBezTo>
                  <a:pt x="1356" y="1568"/>
                  <a:pt x="1395" y="1484"/>
                  <a:pt x="1401" y="1434"/>
                </a:cubicBezTo>
                <a:cubicBezTo>
                  <a:pt x="1401" y="1432"/>
                  <a:pt x="1401" y="1431"/>
                  <a:pt x="1401" y="1430"/>
                </a:cubicBezTo>
                <a:lnTo>
                  <a:pt x="1401" y="1430"/>
                </a:lnTo>
                <a:cubicBezTo>
                  <a:pt x="1399" y="1430"/>
                  <a:pt x="1397" y="1431"/>
                  <a:pt x="1395" y="1431"/>
                </a:cubicBezTo>
                <a:cubicBezTo>
                  <a:pt x="1388" y="1431"/>
                  <a:pt x="1382" y="1428"/>
                  <a:pt x="1378" y="1428"/>
                </a:cubicBezTo>
                <a:cubicBezTo>
                  <a:pt x="1390" y="1400"/>
                  <a:pt x="1384" y="1378"/>
                  <a:pt x="1395" y="1372"/>
                </a:cubicBezTo>
                <a:cubicBezTo>
                  <a:pt x="1395" y="1389"/>
                  <a:pt x="1395" y="1389"/>
                  <a:pt x="1395" y="1395"/>
                </a:cubicBezTo>
                <a:lnTo>
                  <a:pt x="1401" y="1372"/>
                </a:lnTo>
                <a:cubicBezTo>
                  <a:pt x="1404" y="1368"/>
                  <a:pt x="1407" y="1367"/>
                  <a:pt x="1408" y="1367"/>
                </a:cubicBezTo>
                <a:lnTo>
                  <a:pt x="1408" y="1367"/>
                </a:lnTo>
                <a:cubicBezTo>
                  <a:pt x="1415" y="1367"/>
                  <a:pt x="1397" y="1407"/>
                  <a:pt x="1406" y="1411"/>
                </a:cubicBezTo>
                <a:cubicBezTo>
                  <a:pt x="1418" y="1361"/>
                  <a:pt x="1423" y="1294"/>
                  <a:pt x="1440" y="1260"/>
                </a:cubicBezTo>
                <a:cubicBezTo>
                  <a:pt x="1441" y="1260"/>
                  <a:pt x="1441" y="1260"/>
                  <a:pt x="1442" y="1260"/>
                </a:cubicBezTo>
                <a:lnTo>
                  <a:pt x="1442" y="1260"/>
                </a:lnTo>
                <a:cubicBezTo>
                  <a:pt x="1456" y="1260"/>
                  <a:pt x="1432" y="1317"/>
                  <a:pt x="1437" y="1317"/>
                </a:cubicBezTo>
                <a:cubicBezTo>
                  <a:pt x="1438" y="1317"/>
                  <a:pt x="1440" y="1314"/>
                  <a:pt x="1446" y="1305"/>
                </a:cubicBezTo>
                <a:lnTo>
                  <a:pt x="1446" y="1305"/>
                </a:lnTo>
                <a:lnTo>
                  <a:pt x="1423" y="1361"/>
                </a:lnTo>
                <a:cubicBezTo>
                  <a:pt x="1432" y="1352"/>
                  <a:pt x="1436" y="1349"/>
                  <a:pt x="1437" y="1349"/>
                </a:cubicBezTo>
                <a:lnTo>
                  <a:pt x="1437" y="1349"/>
                </a:lnTo>
                <a:cubicBezTo>
                  <a:pt x="1441" y="1349"/>
                  <a:pt x="1427" y="1370"/>
                  <a:pt x="1432" y="1370"/>
                </a:cubicBezTo>
                <a:cubicBezTo>
                  <a:pt x="1434" y="1370"/>
                  <a:pt x="1438" y="1368"/>
                  <a:pt x="1446" y="1361"/>
                </a:cubicBezTo>
                <a:cubicBezTo>
                  <a:pt x="1479" y="1288"/>
                  <a:pt x="1468" y="1271"/>
                  <a:pt x="1502" y="1199"/>
                </a:cubicBezTo>
                <a:cubicBezTo>
                  <a:pt x="1499" y="1187"/>
                  <a:pt x="1495" y="1187"/>
                  <a:pt x="1491" y="1187"/>
                </a:cubicBezTo>
                <a:cubicBezTo>
                  <a:pt x="1488" y="1187"/>
                  <a:pt x="1485" y="1187"/>
                  <a:pt x="1485" y="1176"/>
                </a:cubicBezTo>
                <a:cubicBezTo>
                  <a:pt x="1507" y="1059"/>
                  <a:pt x="1552" y="1103"/>
                  <a:pt x="1558" y="1014"/>
                </a:cubicBezTo>
                <a:cubicBezTo>
                  <a:pt x="1552" y="991"/>
                  <a:pt x="1535" y="975"/>
                  <a:pt x="1569" y="919"/>
                </a:cubicBezTo>
                <a:lnTo>
                  <a:pt x="1580" y="947"/>
                </a:lnTo>
                <a:cubicBezTo>
                  <a:pt x="1602" y="868"/>
                  <a:pt x="1569" y="896"/>
                  <a:pt x="1602" y="812"/>
                </a:cubicBezTo>
                <a:lnTo>
                  <a:pt x="1602" y="812"/>
                </a:lnTo>
                <a:cubicBezTo>
                  <a:pt x="1602" y="827"/>
                  <a:pt x="1593" y="870"/>
                  <a:pt x="1596" y="870"/>
                </a:cubicBezTo>
                <a:cubicBezTo>
                  <a:pt x="1596" y="870"/>
                  <a:pt x="1596" y="869"/>
                  <a:pt x="1597" y="868"/>
                </a:cubicBezTo>
                <a:cubicBezTo>
                  <a:pt x="1625" y="812"/>
                  <a:pt x="1597" y="823"/>
                  <a:pt x="1602" y="778"/>
                </a:cubicBezTo>
                <a:lnTo>
                  <a:pt x="1619" y="773"/>
                </a:lnTo>
                <a:cubicBezTo>
                  <a:pt x="1625" y="722"/>
                  <a:pt x="1619" y="666"/>
                  <a:pt x="1597" y="616"/>
                </a:cubicBezTo>
                <a:cubicBezTo>
                  <a:pt x="1574" y="566"/>
                  <a:pt x="1530" y="521"/>
                  <a:pt x="1485" y="493"/>
                </a:cubicBezTo>
                <a:lnTo>
                  <a:pt x="1485" y="493"/>
                </a:lnTo>
                <a:cubicBezTo>
                  <a:pt x="1490" y="493"/>
                  <a:pt x="1497" y="496"/>
                  <a:pt x="1501" y="496"/>
                </a:cubicBezTo>
                <a:cubicBezTo>
                  <a:pt x="1504" y="496"/>
                  <a:pt x="1504" y="493"/>
                  <a:pt x="1496" y="482"/>
                </a:cubicBezTo>
                <a:cubicBezTo>
                  <a:pt x="1434" y="448"/>
                  <a:pt x="1373" y="420"/>
                  <a:pt x="1300" y="409"/>
                </a:cubicBezTo>
                <a:cubicBezTo>
                  <a:pt x="1261" y="399"/>
                  <a:pt x="1220" y="393"/>
                  <a:pt x="1179" y="393"/>
                </a:cubicBezTo>
                <a:cubicBezTo>
                  <a:pt x="1150" y="393"/>
                  <a:pt x="1121" y="396"/>
                  <a:pt x="1093" y="403"/>
                </a:cubicBezTo>
                <a:cubicBezTo>
                  <a:pt x="1076" y="414"/>
                  <a:pt x="1059" y="426"/>
                  <a:pt x="1048" y="437"/>
                </a:cubicBezTo>
                <a:cubicBezTo>
                  <a:pt x="1042" y="440"/>
                  <a:pt x="1035" y="441"/>
                  <a:pt x="1031" y="441"/>
                </a:cubicBezTo>
                <a:cubicBezTo>
                  <a:pt x="1028" y="441"/>
                  <a:pt x="1026" y="440"/>
                  <a:pt x="1029" y="438"/>
                </a:cubicBezTo>
                <a:lnTo>
                  <a:pt x="1029" y="438"/>
                </a:lnTo>
                <a:cubicBezTo>
                  <a:pt x="982" y="464"/>
                  <a:pt x="1036" y="443"/>
                  <a:pt x="1014" y="465"/>
                </a:cubicBezTo>
                <a:cubicBezTo>
                  <a:pt x="1001" y="475"/>
                  <a:pt x="992" y="481"/>
                  <a:pt x="989" y="481"/>
                </a:cubicBezTo>
                <a:cubicBezTo>
                  <a:pt x="987" y="481"/>
                  <a:pt x="987" y="477"/>
                  <a:pt x="992" y="470"/>
                </a:cubicBezTo>
                <a:lnTo>
                  <a:pt x="992" y="470"/>
                </a:lnTo>
                <a:cubicBezTo>
                  <a:pt x="958" y="510"/>
                  <a:pt x="930" y="566"/>
                  <a:pt x="914" y="622"/>
                </a:cubicBezTo>
                <a:cubicBezTo>
                  <a:pt x="891" y="678"/>
                  <a:pt x="874" y="734"/>
                  <a:pt x="852" y="773"/>
                </a:cubicBezTo>
                <a:lnTo>
                  <a:pt x="858" y="756"/>
                </a:lnTo>
                <a:lnTo>
                  <a:pt x="858" y="756"/>
                </a:lnTo>
                <a:cubicBezTo>
                  <a:pt x="830" y="811"/>
                  <a:pt x="856" y="833"/>
                  <a:pt x="826" y="881"/>
                </a:cubicBezTo>
                <a:lnTo>
                  <a:pt x="826" y="881"/>
                </a:lnTo>
                <a:cubicBezTo>
                  <a:pt x="827" y="879"/>
                  <a:pt x="828" y="876"/>
                  <a:pt x="830" y="874"/>
                </a:cubicBezTo>
                <a:lnTo>
                  <a:pt x="830" y="874"/>
                </a:lnTo>
                <a:lnTo>
                  <a:pt x="824" y="885"/>
                </a:lnTo>
                <a:cubicBezTo>
                  <a:pt x="825" y="884"/>
                  <a:pt x="826" y="882"/>
                  <a:pt x="826" y="881"/>
                </a:cubicBezTo>
                <a:lnTo>
                  <a:pt x="826" y="881"/>
                </a:lnTo>
                <a:cubicBezTo>
                  <a:pt x="772" y="1008"/>
                  <a:pt x="739" y="1156"/>
                  <a:pt x="684" y="1249"/>
                </a:cubicBezTo>
                <a:cubicBezTo>
                  <a:pt x="695" y="1277"/>
                  <a:pt x="634" y="1383"/>
                  <a:pt x="656" y="1400"/>
                </a:cubicBezTo>
                <a:cubicBezTo>
                  <a:pt x="617" y="1473"/>
                  <a:pt x="622" y="1445"/>
                  <a:pt x="578" y="1551"/>
                </a:cubicBezTo>
                <a:cubicBezTo>
                  <a:pt x="566" y="1579"/>
                  <a:pt x="578" y="1602"/>
                  <a:pt x="572" y="1635"/>
                </a:cubicBezTo>
                <a:lnTo>
                  <a:pt x="555" y="1635"/>
                </a:lnTo>
                <a:lnTo>
                  <a:pt x="555" y="1686"/>
                </a:lnTo>
                <a:lnTo>
                  <a:pt x="533" y="1708"/>
                </a:lnTo>
                <a:lnTo>
                  <a:pt x="522" y="1742"/>
                </a:lnTo>
                <a:cubicBezTo>
                  <a:pt x="526" y="1732"/>
                  <a:pt x="535" y="1718"/>
                  <a:pt x="541" y="1718"/>
                </a:cubicBezTo>
                <a:cubicBezTo>
                  <a:pt x="542" y="1718"/>
                  <a:pt x="543" y="1719"/>
                  <a:pt x="544" y="1719"/>
                </a:cubicBezTo>
                <a:cubicBezTo>
                  <a:pt x="533" y="1770"/>
                  <a:pt x="494" y="1843"/>
                  <a:pt x="482" y="1843"/>
                </a:cubicBezTo>
                <a:lnTo>
                  <a:pt x="460" y="1971"/>
                </a:lnTo>
                <a:cubicBezTo>
                  <a:pt x="454" y="1966"/>
                  <a:pt x="460" y="1943"/>
                  <a:pt x="460" y="1927"/>
                </a:cubicBezTo>
                <a:lnTo>
                  <a:pt x="460" y="1927"/>
                </a:lnTo>
                <a:cubicBezTo>
                  <a:pt x="454" y="1994"/>
                  <a:pt x="443" y="1932"/>
                  <a:pt x="438" y="1999"/>
                </a:cubicBezTo>
                <a:cubicBezTo>
                  <a:pt x="439" y="1997"/>
                  <a:pt x="440" y="1996"/>
                  <a:pt x="441" y="1996"/>
                </a:cubicBezTo>
                <a:cubicBezTo>
                  <a:pt x="443" y="1996"/>
                  <a:pt x="443" y="2005"/>
                  <a:pt x="443" y="2005"/>
                </a:cubicBezTo>
                <a:cubicBezTo>
                  <a:pt x="426" y="2033"/>
                  <a:pt x="404" y="2106"/>
                  <a:pt x="393" y="2156"/>
                </a:cubicBezTo>
                <a:lnTo>
                  <a:pt x="387" y="2145"/>
                </a:lnTo>
                <a:cubicBezTo>
                  <a:pt x="359" y="2235"/>
                  <a:pt x="337" y="2341"/>
                  <a:pt x="303" y="2442"/>
                </a:cubicBezTo>
                <a:cubicBezTo>
                  <a:pt x="310" y="2428"/>
                  <a:pt x="316" y="2422"/>
                  <a:pt x="320" y="2422"/>
                </a:cubicBezTo>
                <a:cubicBezTo>
                  <a:pt x="326" y="2422"/>
                  <a:pt x="329" y="2434"/>
                  <a:pt x="325" y="2453"/>
                </a:cubicBezTo>
                <a:lnTo>
                  <a:pt x="321" y="2454"/>
                </a:lnTo>
                <a:lnTo>
                  <a:pt x="321" y="2454"/>
                </a:lnTo>
                <a:cubicBezTo>
                  <a:pt x="321" y="2454"/>
                  <a:pt x="321" y="2454"/>
                  <a:pt x="321" y="2454"/>
                </a:cubicBezTo>
                <a:lnTo>
                  <a:pt x="321" y="2454"/>
                </a:lnTo>
                <a:cubicBezTo>
                  <a:pt x="321" y="2454"/>
                  <a:pt x="321" y="2454"/>
                  <a:pt x="321" y="2455"/>
                </a:cubicBezTo>
                <a:lnTo>
                  <a:pt x="321" y="2455"/>
                </a:lnTo>
                <a:lnTo>
                  <a:pt x="321" y="2454"/>
                </a:lnTo>
                <a:lnTo>
                  <a:pt x="321" y="2454"/>
                </a:lnTo>
                <a:cubicBezTo>
                  <a:pt x="322" y="2455"/>
                  <a:pt x="321" y="2459"/>
                  <a:pt x="320" y="2470"/>
                </a:cubicBezTo>
                <a:cubicBezTo>
                  <a:pt x="315" y="2487"/>
                  <a:pt x="310" y="2493"/>
                  <a:pt x="306" y="2493"/>
                </a:cubicBezTo>
                <a:cubicBezTo>
                  <a:pt x="301" y="2493"/>
                  <a:pt x="297" y="2483"/>
                  <a:pt x="297" y="2470"/>
                </a:cubicBezTo>
                <a:lnTo>
                  <a:pt x="292" y="2520"/>
                </a:lnTo>
                <a:cubicBezTo>
                  <a:pt x="286" y="2520"/>
                  <a:pt x="286" y="2509"/>
                  <a:pt x="281" y="2503"/>
                </a:cubicBezTo>
                <a:lnTo>
                  <a:pt x="281" y="2503"/>
                </a:lnTo>
                <a:cubicBezTo>
                  <a:pt x="286" y="2526"/>
                  <a:pt x="247" y="2582"/>
                  <a:pt x="253" y="2615"/>
                </a:cubicBezTo>
                <a:lnTo>
                  <a:pt x="247" y="2615"/>
                </a:lnTo>
                <a:cubicBezTo>
                  <a:pt x="219" y="2716"/>
                  <a:pt x="208" y="2767"/>
                  <a:pt x="185" y="2851"/>
                </a:cubicBezTo>
                <a:cubicBezTo>
                  <a:pt x="197" y="2856"/>
                  <a:pt x="185" y="2890"/>
                  <a:pt x="191" y="2918"/>
                </a:cubicBezTo>
                <a:cubicBezTo>
                  <a:pt x="169" y="2980"/>
                  <a:pt x="141" y="3041"/>
                  <a:pt x="118" y="3114"/>
                </a:cubicBezTo>
                <a:cubicBezTo>
                  <a:pt x="107" y="3170"/>
                  <a:pt x="124" y="3136"/>
                  <a:pt x="124" y="3159"/>
                </a:cubicBezTo>
                <a:cubicBezTo>
                  <a:pt x="111" y="3159"/>
                  <a:pt x="94" y="3206"/>
                  <a:pt x="90" y="3206"/>
                </a:cubicBezTo>
                <a:cubicBezTo>
                  <a:pt x="89" y="3206"/>
                  <a:pt x="89" y="3202"/>
                  <a:pt x="90" y="3192"/>
                </a:cubicBezTo>
                <a:lnTo>
                  <a:pt x="90" y="3192"/>
                </a:lnTo>
                <a:cubicBezTo>
                  <a:pt x="68" y="3288"/>
                  <a:pt x="57" y="3310"/>
                  <a:pt x="40" y="3433"/>
                </a:cubicBezTo>
                <a:cubicBezTo>
                  <a:pt x="44" y="3425"/>
                  <a:pt x="48" y="3413"/>
                  <a:pt x="53" y="3413"/>
                </a:cubicBezTo>
                <a:cubicBezTo>
                  <a:pt x="54" y="3413"/>
                  <a:pt x="55" y="3414"/>
                  <a:pt x="57" y="3416"/>
                </a:cubicBezTo>
                <a:cubicBezTo>
                  <a:pt x="52" y="3432"/>
                  <a:pt x="42" y="3456"/>
                  <a:pt x="36" y="3456"/>
                </a:cubicBezTo>
                <a:cubicBezTo>
                  <a:pt x="35" y="3456"/>
                  <a:pt x="35" y="3456"/>
                  <a:pt x="34" y="3456"/>
                </a:cubicBezTo>
                <a:lnTo>
                  <a:pt x="34" y="3450"/>
                </a:lnTo>
                <a:cubicBezTo>
                  <a:pt x="29" y="3523"/>
                  <a:pt x="12" y="3596"/>
                  <a:pt x="6" y="3674"/>
                </a:cubicBezTo>
                <a:cubicBezTo>
                  <a:pt x="1" y="3752"/>
                  <a:pt x="12" y="3836"/>
                  <a:pt x="51" y="3887"/>
                </a:cubicBezTo>
                <a:cubicBezTo>
                  <a:pt x="68" y="3920"/>
                  <a:pt x="90" y="3954"/>
                  <a:pt x="118" y="3976"/>
                </a:cubicBezTo>
                <a:cubicBezTo>
                  <a:pt x="128" y="3991"/>
                  <a:pt x="130" y="3996"/>
                  <a:pt x="128" y="3996"/>
                </a:cubicBezTo>
                <a:cubicBezTo>
                  <a:pt x="124" y="3996"/>
                  <a:pt x="111" y="3983"/>
                  <a:pt x="108" y="3983"/>
                </a:cubicBezTo>
                <a:lnTo>
                  <a:pt x="108" y="3983"/>
                </a:lnTo>
                <a:cubicBezTo>
                  <a:pt x="107" y="3983"/>
                  <a:pt x="108" y="3986"/>
                  <a:pt x="113" y="3993"/>
                </a:cubicBezTo>
                <a:cubicBezTo>
                  <a:pt x="208" y="4083"/>
                  <a:pt x="275" y="4139"/>
                  <a:pt x="381" y="4156"/>
                </a:cubicBezTo>
                <a:cubicBezTo>
                  <a:pt x="405" y="4169"/>
                  <a:pt x="445" y="4177"/>
                  <a:pt x="490" y="4177"/>
                </a:cubicBezTo>
                <a:cubicBezTo>
                  <a:pt x="518" y="4177"/>
                  <a:pt x="549" y="4173"/>
                  <a:pt x="578" y="4167"/>
                </a:cubicBezTo>
                <a:cubicBezTo>
                  <a:pt x="662" y="4150"/>
                  <a:pt x="729" y="4105"/>
                  <a:pt x="785" y="4083"/>
                </a:cubicBezTo>
                <a:lnTo>
                  <a:pt x="774" y="4077"/>
                </a:lnTo>
                <a:cubicBezTo>
                  <a:pt x="790" y="4055"/>
                  <a:pt x="802" y="4060"/>
                  <a:pt x="824" y="4049"/>
                </a:cubicBezTo>
                <a:cubicBezTo>
                  <a:pt x="823" y="4049"/>
                  <a:pt x="821" y="4048"/>
                  <a:pt x="820" y="4048"/>
                </a:cubicBezTo>
                <a:cubicBezTo>
                  <a:pt x="812" y="4048"/>
                  <a:pt x="802" y="4056"/>
                  <a:pt x="799" y="4056"/>
                </a:cubicBezTo>
                <a:cubicBezTo>
                  <a:pt x="798" y="4056"/>
                  <a:pt x="798" y="4054"/>
                  <a:pt x="802" y="4049"/>
                </a:cubicBezTo>
                <a:cubicBezTo>
                  <a:pt x="992" y="3887"/>
                  <a:pt x="1087" y="3646"/>
                  <a:pt x="1166" y="3433"/>
                </a:cubicBezTo>
                <a:cubicBezTo>
                  <a:pt x="1194" y="3355"/>
                  <a:pt x="1138" y="3377"/>
                  <a:pt x="1188" y="3282"/>
                </a:cubicBezTo>
                <a:lnTo>
                  <a:pt x="1188" y="3282"/>
                </a:lnTo>
                <a:lnTo>
                  <a:pt x="1194" y="3316"/>
                </a:lnTo>
                <a:cubicBezTo>
                  <a:pt x="1227" y="3148"/>
                  <a:pt x="1294" y="2985"/>
                  <a:pt x="1328" y="2823"/>
                </a:cubicBezTo>
                <a:cubicBezTo>
                  <a:pt x="1328" y="2834"/>
                  <a:pt x="1334" y="2834"/>
                  <a:pt x="1328" y="2851"/>
                </a:cubicBezTo>
                <a:cubicBezTo>
                  <a:pt x="1350" y="2823"/>
                  <a:pt x="1367" y="2727"/>
                  <a:pt x="1356" y="2727"/>
                </a:cubicBezTo>
                <a:cubicBezTo>
                  <a:pt x="1361" y="2715"/>
                  <a:pt x="1364" y="2713"/>
                  <a:pt x="1366" y="2713"/>
                </a:cubicBezTo>
                <a:cubicBezTo>
                  <a:pt x="1368" y="2713"/>
                  <a:pt x="1370" y="2714"/>
                  <a:pt x="1372" y="2714"/>
                </a:cubicBezTo>
                <a:cubicBezTo>
                  <a:pt x="1374" y="2714"/>
                  <a:pt x="1376" y="2713"/>
                  <a:pt x="1378" y="2711"/>
                </a:cubicBezTo>
                <a:cubicBezTo>
                  <a:pt x="1395" y="2677"/>
                  <a:pt x="1390" y="2621"/>
                  <a:pt x="1406" y="2604"/>
                </a:cubicBezTo>
                <a:cubicBezTo>
                  <a:pt x="1406" y="2604"/>
                  <a:pt x="1406" y="2615"/>
                  <a:pt x="1406" y="2621"/>
                </a:cubicBezTo>
                <a:cubicBezTo>
                  <a:pt x="1406" y="2601"/>
                  <a:pt x="1429" y="2535"/>
                  <a:pt x="1421" y="2535"/>
                </a:cubicBezTo>
                <a:lnTo>
                  <a:pt x="1421" y="2535"/>
                </a:lnTo>
                <a:cubicBezTo>
                  <a:pt x="1420" y="2535"/>
                  <a:pt x="1419" y="2535"/>
                  <a:pt x="1418" y="2537"/>
                </a:cubicBezTo>
                <a:cubicBezTo>
                  <a:pt x="1440" y="2481"/>
                  <a:pt x="1446" y="2425"/>
                  <a:pt x="1468" y="2380"/>
                </a:cubicBezTo>
                <a:cubicBezTo>
                  <a:pt x="1462" y="2347"/>
                  <a:pt x="1507" y="2279"/>
                  <a:pt x="1490" y="2263"/>
                </a:cubicBezTo>
                <a:lnTo>
                  <a:pt x="1490" y="2263"/>
                </a:lnTo>
                <a:cubicBezTo>
                  <a:pt x="1491" y="2263"/>
                  <a:pt x="1492" y="2263"/>
                  <a:pt x="1493" y="2263"/>
                </a:cubicBezTo>
                <a:cubicBezTo>
                  <a:pt x="1510" y="2263"/>
                  <a:pt x="1535" y="2165"/>
                  <a:pt x="1541" y="2128"/>
                </a:cubicBezTo>
                <a:cubicBezTo>
                  <a:pt x="1541" y="2129"/>
                  <a:pt x="1541" y="2130"/>
                  <a:pt x="1541" y="2130"/>
                </a:cubicBezTo>
                <a:cubicBezTo>
                  <a:pt x="1544" y="2130"/>
                  <a:pt x="1553" y="2108"/>
                  <a:pt x="1556" y="2108"/>
                </a:cubicBezTo>
                <a:cubicBezTo>
                  <a:pt x="1557" y="2108"/>
                  <a:pt x="1558" y="2109"/>
                  <a:pt x="1558" y="2111"/>
                </a:cubicBezTo>
                <a:cubicBezTo>
                  <a:pt x="1573" y="2074"/>
                  <a:pt x="1579" y="2033"/>
                  <a:pt x="1571" y="2033"/>
                </a:cubicBezTo>
                <a:lnTo>
                  <a:pt x="1571" y="2033"/>
                </a:lnTo>
                <a:cubicBezTo>
                  <a:pt x="1570" y="2033"/>
                  <a:pt x="1569" y="2033"/>
                  <a:pt x="1569" y="2033"/>
                </a:cubicBezTo>
                <a:cubicBezTo>
                  <a:pt x="1614" y="1960"/>
                  <a:pt x="1597" y="1871"/>
                  <a:pt x="1642" y="1837"/>
                </a:cubicBezTo>
                <a:cubicBezTo>
                  <a:pt x="1670" y="1708"/>
                  <a:pt x="1698" y="1585"/>
                  <a:pt x="1726" y="1473"/>
                </a:cubicBezTo>
                <a:lnTo>
                  <a:pt x="1726" y="1473"/>
                </a:lnTo>
                <a:cubicBezTo>
                  <a:pt x="1748" y="1479"/>
                  <a:pt x="1692" y="1596"/>
                  <a:pt x="1714" y="1596"/>
                </a:cubicBezTo>
                <a:cubicBezTo>
                  <a:pt x="1737" y="1490"/>
                  <a:pt x="1742" y="1423"/>
                  <a:pt x="1776" y="1316"/>
                </a:cubicBezTo>
                <a:cubicBezTo>
                  <a:pt x="1780" y="1310"/>
                  <a:pt x="1782" y="1307"/>
                  <a:pt x="1784" y="1307"/>
                </a:cubicBezTo>
                <a:lnTo>
                  <a:pt x="1784" y="1307"/>
                </a:lnTo>
                <a:cubicBezTo>
                  <a:pt x="1788" y="1307"/>
                  <a:pt x="1782" y="1336"/>
                  <a:pt x="1782" y="1344"/>
                </a:cubicBezTo>
                <a:cubicBezTo>
                  <a:pt x="1809" y="1233"/>
                  <a:pt x="1848" y="1139"/>
                  <a:pt x="1865" y="1039"/>
                </a:cubicBezTo>
                <a:lnTo>
                  <a:pt x="1865" y="1039"/>
                </a:lnTo>
                <a:cubicBezTo>
                  <a:pt x="1865" y="1039"/>
                  <a:pt x="1866" y="1039"/>
                  <a:pt x="1866" y="1039"/>
                </a:cubicBezTo>
                <a:cubicBezTo>
                  <a:pt x="1867" y="1039"/>
                  <a:pt x="1867" y="1039"/>
                  <a:pt x="1868" y="1039"/>
                </a:cubicBezTo>
                <a:lnTo>
                  <a:pt x="1868" y="1039"/>
                </a:lnTo>
                <a:cubicBezTo>
                  <a:pt x="1869" y="1042"/>
                  <a:pt x="1866" y="1051"/>
                  <a:pt x="1866" y="1059"/>
                </a:cubicBezTo>
                <a:cubicBezTo>
                  <a:pt x="1871" y="1042"/>
                  <a:pt x="1882" y="1014"/>
                  <a:pt x="1871" y="1014"/>
                </a:cubicBezTo>
                <a:lnTo>
                  <a:pt x="1871" y="1014"/>
                </a:lnTo>
                <a:lnTo>
                  <a:pt x="1871" y="1036"/>
                </a:lnTo>
                <a:cubicBezTo>
                  <a:pt x="1870" y="1037"/>
                  <a:pt x="1869" y="1038"/>
                  <a:pt x="1868" y="1039"/>
                </a:cubicBezTo>
                <a:lnTo>
                  <a:pt x="1868" y="1039"/>
                </a:lnTo>
                <a:cubicBezTo>
                  <a:pt x="1868" y="1037"/>
                  <a:pt x="1867" y="1036"/>
                  <a:pt x="1866" y="1036"/>
                </a:cubicBezTo>
                <a:cubicBezTo>
                  <a:pt x="1865" y="1037"/>
                  <a:pt x="1865" y="1038"/>
                  <a:pt x="1865" y="1039"/>
                </a:cubicBezTo>
                <a:lnTo>
                  <a:pt x="1865" y="1039"/>
                </a:lnTo>
                <a:cubicBezTo>
                  <a:pt x="1853" y="1036"/>
                  <a:pt x="1864" y="960"/>
                  <a:pt x="1861" y="948"/>
                </a:cubicBezTo>
                <a:lnTo>
                  <a:pt x="1861" y="948"/>
                </a:lnTo>
                <a:cubicBezTo>
                  <a:pt x="1863" y="952"/>
                  <a:pt x="1865" y="954"/>
                  <a:pt x="1867" y="954"/>
                </a:cubicBezTo>
                <a:cubicBezTo>
                  <a:pt x="1878" y="954"/>
                  <a:pt x="1889" y="896"/>
                  <a:pt x="1901" y="896"/>
                </a:cubicBezTo>
                <a:cubicBezTo>
                  <a:pt x="1904" y="896"/>
                  <a:pt x="1907" y="901"/>
                  <a:pt x="1910" y="913"/>
                </a:cubicBezTo>
                <a:cubicBezTo>
                  <a:pt x="1916" y="902"/>
                  <a:pt x="1916" y="885"/>
                  <a:pt x="1910" y="885"/>
                </a:cubicBezTo>
                <a:cubicBezTo>
                  <a:pt x="1913" y="876"/>
                  <a:pt x="1916" y="870"/>
                  <a:pt x="1919" y="870"/>
                </a:cubicBezTo>
                <a:cubicBezTo>
                  <a:pt x="1920" y="870"/>
                  <a:pt x="1922" y="874"/>
                  <a:pt x="1922" y="885"/>
                </a:cubicBezTo>
                <a:cubicBezTo>
                  <a:pt x="1938" y="812"/>
                  <a:pt x="1922" y="834"/>
                  <a:pt x="1938" y="773"/>
                </a:cubicBezTo>
                <a:cubicBezTo>
                  <a:pt x="1944" y="773"/>
                  <a:pt x="1944" y="784"/>
                  <a:pt x="1944" y="795"/>
                </a:cubicBezTo>
                <a:cubicBezTo>
                  <a:pt x="1944" y="756"/>
                  <a:pt x="1944" y="722"/>
                  <a:pt x="1955" y="666"/>
                </a:cubicBezTo>
                <a:cubicBezTo>
                  <a:pt x="1961" y="672"/>
                  <a:pt x="1961" y="672"/>
                  <a:pt x="1961" y="672"/>
                </a:cubicBezTo>
                <a:cubicBezTo>
                  <a:pt x="1972" y="582"/>
                  <a:pt x="1950" y="510"/>
                  <a:pt x="1922" y="409"/>
                </a:cubicBezTo>
                <a:lnTo>
                  <a:pt x="1922" y="409"/>
                </a:lnTo>
                <a:cubicBezTo>
                  <a:pt x="1926" y="412"/>
                  <a:pt x="1929" y="414"/>
                  <a:pt x="1931" y="414"/>
                </a:cubicBezTo>
                <a:cubicBezTo>
                  <a:pt x="1940" y="414"/>
                  <a:pt x="1918" y="373"/>
                  <a:pt x="1927" y="358"/>
                </a:cubicBezTo>
                <a:cubicBezTo>
                  <a:pt x="1916" y="342"/>
                  <a:pt x="1905" y="325"/>
                  <a:pt x="1894" y="314"/>
                </a:cubicBezTo>
                <a:lnTo>
                  <a:pt x="1894" y="314"/>
                </a:lnTo>
                <a:lnTo>
                  <a:pt x="1899" y="336"/>
                </a:lnTo>
                <a:cubicBezTo>
                  <a:pt x="1871" y="291"/>
                  <a:pt x="1832" y="263"/>
                  <a:pt x="1810" y="230"/>
                </a:cubicBezTo>
                <a:lnTo>
                  <a:pt x="1810" y="230"/>
                </a:lnTo>
                <a:cubicBezTo>
                  <a:pt x="1817" y="233"/>
                  <a:pt x="1824" y="237"/>
                  <a:pt x="1829" y="242"/>
                </a:cubicBezTo>
                <a:lnTo>
                  <a:pt x="1829" y="242"/>
                </a:lnTo>
                <a:cubicBezTo>
                  <a:pt x="1814" y="223"/>
                  <a:pt x="1794" y="204"/>
                  <a:pt x="1770" y="185"/>
                </a:cubicBezTo>
                <a:lnTo>
                  <a:pt x="1770" y="185"/>
                </a:lnTo>
                <a:cubicBezTo>
                  <a:pt x="1782" y="196"/>
                  <a:pt x="1793" y="213"/>
                  <a:pt x="1804" y="230"/>
                </a:cubicBezTo>
                <a:cubicBezTo>
                  <a:pt x="1792" y="220"/>
                  <a:pt x="1787" y="217"/>
                  <a:pt x="1783" y="217"/>
                </a:cubicBezTo>
                <a:cubicBezTo>
                  <a:pt x="1780" y="217"/>
                  <a:pt x="1778" y="220"/>
                  <a:pt x="1775" y="220"/>
                </a:cubicBezTo>
                <a:cubicBezTo>
                  <a:pt x="1772" y="220"/>
                  <a:pt x="1766" y="216"/>
                  <a:pt x="1750" y="198"/>
                </a:cubicBezTo>
                <a:lnTo>
                  <a:pt x="1750" y="198"/>
                </a:lnTo>
                <a:cubicBezTo>
                  <a:pt x="1750" y="198"/>
                  <a:pt x="1750" y="198"/>
                  <a:pt x="1750" y="198"/>
                </a:cubicBezTo>
                <a:cubicBezTo>
                  <a:pt x="1749" y="198"/>
                  <a:pt x="1712" y="165"/>
                  <a:pt x="1698" y="146"/>
                </a:cubicBezTo>
                <a:cubicBezTo>
                  <a:pt x="1675" y="134"/>
                  <a:pt x="1653" y="123"/>
                  <a:pt x="1619" y="106"/>
                </a:cubicBezTo>
                <a:cubicBezTo>
                  <a:pt x="1614" y="95"/>
                  <a:pt x="1636" y="90"/>
                  <a:pt x="1630" y="84"/>
                </a:cubicBezTo>
                <a:cubicBezTo>
                  <a:pt x="1606" y="84"/>
                  <a:pt x="1541" y="49"/>
                  <a:pt x="1503" y="49"/>
                </a:cubicBezTo>
                <a:cubicBezTo>
                  <a:pt x="1498" y="49"/>
                  <a:pt x="1494" y="49"/>
                  <a:pt x="1490" y="50"/>
                </a:cubicBezTo>
                <a:cubicBezTo>
                  <a:pt x="1496" y="45"/>
                  <a:pt x="1502" y="39"/>
                  <a:pt x="1502" y="34"/>
                </a:cubicBezTo>
                <a:lnTo>
                  <a:pt x="1502" y="34"/>
                </a:lnTo>
                <a:cubicBezTo>
                  <a:pt x="1490" y="39"/>
                  <a:pt x="1485" y="39"/>
                  <a:pt x="1474" y="39"/>
                </a:cubicBezTo>
                <a:cubicBezTo>
                  <a:pt x="1457" y="34"/>
                  <a:pt x="1451" y="28"/>
                  <a:pt x="1457" y="22"/>
                </a:cubicBezTo>
                <a:cubicBezTo>
                  <a:pt x="1446" y="20"/>
                  <a:pt x="1439" y="19"/>
                  <a:pt x="1434" y="19"/>
                </a:cubicBezTo>
                <a:cubicBezTo>
                  <a:pt x="1419" y="19"/>
                  <a:pt x="1438" y="32"/>
                  <a:pt x="1428" y="32"/>
                </a:cubicBezTo>
                <a:cubicBezTo>
                  <a:pt x="1424" y="32"/>
                  <a:pt x="1415" y="29"/>
                  <a:pt x="1395" y="22"/>
                </a:cubicBezTo>
                <a:lnTo>
                  <a:pt x="1412" y="22"/>
                </a:lnTo>
                <a:cubicBezTo>
                  <a:pt x="1381" y="16"/>
                  <a:pt x="1350" y="14"/>
                  <a:pt x="1320" y="14"/>
                </a:cubicBezTo>
                <a:cubicBezTo>
                  <a:pt x="1272" y="14"/>
                  <a:pt x="1224" y="19"/>
                  <a:pt x="1177" y="22"/>
                </a:cubicBezTo>
                <a:cubicBezTo>
                  <a:pt x="1154" y="6"/>
                  <a:pt x="1244" y="11"/>
                  <a:pt x="12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9" name="Google Shape;819;p47"/>
          <p:cNvGrpSpPr/>
          <p:nvPr/>
        </p:nvGrpSpPr>
        <p:grpSpPr>
          <a:xfrm>
            <a:off x="3118675" y="201782"/>
            <a:ext cx="420594" cy="419835"/>
            <a:chOff x="7961550" y="1420263"/>
            <a:chExt cx="96900" cy="96725"/>
          </a:xfrm>
        </p:grpSpPr>
        <p:sp>
          <p:nvSpPr>
            <p:cNvPr id="820" name="Google Shape;820;p47"/>
            <p:cNvSpPr/>
            <p:nvPr/>
          </p:nvSpPr>
          <p:spPr>
            <a:xfrm>
              <a:off x="7999625" y="1462038"/>
              <a:ext cx="12050" cy="11775"/>
            </a:xfrm>
            <a:custGeom>
              <a:avLst/>
              <a:gdLst/>
              <a:ahLst/>
              <a:cxnLst/>
              <a:rect l="l" t="t" r="r" b="b"/>
              <a:pathLst>
                <a:path w="482" h="471" extrusionOk="0">
                  <a:moveTo>
                    <a:pt x="235" y="0"/>
                  </a:moveTo>
                  <a:cubicBezTo>
                    <a:pt x="202" y="0"/>
                    <a:pt x="174" y="6"/>
                    <a:pt x="146" y="23"/>
                  </a:cubicBezTo>
                  <a:cubicBezTo>
                    <a:pt x="112" y="34"/>
                    <a:pt x="90" y="45"/>
                    <a:pt x="67" y="73"/>
                  </a:cubicBezTo>
                  <a:cubicBezTo>
                    <a:pt x="45" y="90"/>
                    <a:pt x="28" y="118"/>
                    <a:pt x="22" y="146"/>
                  </a:cubicBezTo>
                  <a:cubicBezTo>
                    <a:pt x="6" y="174"/>
                    <a:pt x="0" y="202"/>
                    <a:pt x="0" y="236"/>
                  </a:cubicBezTo>
                  <a:cubicBezTo>
                    <a:pt x="0" y="258"/>
                    <a:pt x="6" y="275"/>
                    <a:pt x="6" y="297"/>
                  </a:cubicBezTo>
                  <a:cubicBezTo>
                    <a:pt x="17" y="336"/>
                    <a:pt x="39" y="370"/>
                    <a:pt x="67" y="398"/>
                  </a:cubicBezTo>
                  <a:cubicBezTo>
                    <a:pt x="84" y="415"/>
                    <a:pt x="101" y="426"/>
                    <a:pt x="118" y="437"/>
                  </a:cubicBezTo>
                  <a:cubicBezTo>
                    <a:pt x="151" y="460"/>
                    <a:pt x="190" y="471"/>
                    <a:pt x="235" y="471"/>
                  </a:cubicBezTo>
                  <a:lnTo>
                    <a:pt x="246" y="471"/>
                  </a:lnTo>
                  <a:cubicBezTo>
                    <a:pt x="280" y="471"/>
                    <a:pt x="308" y="465"/>
                    <a:pt x="336" y="448"/>
                  </a:cubicBezTo>
                  <a:cubicBezTo>
                    <a:pt x="364" y="443"/>
                    <a:pt x="392" y="426"/>
                    <a:pt x="415" y="404"/>
                  </a:cubicBezTo>
                  <a:cubicBezTo>
                    <a:pt x="437" y="381"/>
                    <a:pt x="454" y="353"/>
                    <a:pt x="459" y="325"/>
                  </a:cubicBezTo>
                  <a:cubicBezTo>
                    <a:pt x="476" y="297"/>
                    <a:pt x="482" y="269"/>
                    <a:pt x="482" y="236"/>
                  </a:cubicBezTo>
                  <a:cubicBezTo>
                    <a:pt x="476" y="213"/>
                    <a:pt x="476" y="196"/>
                    <a:pt x="471" y="174"/>
                  </a:cubicBezTo>
                  <a:cubicBezTo>
                    <a:pt x="459" y="135"/>
                    <a:pt x="443" y="101"/>
                    <a:pt x="415" y="73"/>
                  </a:cubicBezTo>
                  <a:cubicBezTo>
                    <a:pt x="398" y="56"/>
                    <a:pt x="381" y="45"/>
                    <a:pt x="364" y="34"/>
                  </a:cubicBezTo>
                  <a:cubicBezTo>
                    <a:pt x="331" y="12"/>
                    <a:pt x="291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61550" y="1420263"/>
              <a:ext cx="96900" cy="96725"/>
            </a:xfrm>
            <a:custGeom>
              <a:avLst/>
              <a:gdLst/>
              <a:ahLst/>
              <a:cxnLst/>
              <a:rect l="l" t="t" r="r" b="b"/>
              <a:pathLst>
                <a:path w="3876" h="3869" extrusionOk="0">
                  <a:moveTo>
                    <a:pt x="1949" y="92"/>
                  </a:moveTo>
                  <a:cubicBezTo>
                    <a:pt x="1951" y="95"/>
                    <a:pt x="1954" y="96"/>
                    <a:pt x="1957" y="97"/>
                  </a:cubicBezTo>
                  <a:lnTo>
                    <a:pt x="1957" y="97"/>
                  </a:lnTo>
                  <a:cubicBezTo>
                    <a:pt x="1954" y="95"/>
                    <a:pt x="1951" y="93"/>
                    <a:pt x="1949" y="92"/>
                  </a:cubicBezTo>
                  <a:close/>
                  <a:moveTo>
                    <a:pt x="1806" y="156"/>
                  </a:moveTo>
                  <a:lnTo>
                    <a:pt x="1806" y="156"/>
                  </a:lnTo>
                  <a:cubicBezTo>
                    <a:pt x="1805" y="157"/>
                    <a:pt x="1804" y="158"/>
                    <a:pt x="1803" y="159"/>
                  </a:cubicBezTo>
                  <a:cubicBezTo>
                    <a:pt x="1805" y="158"/>
                    <a:pt x="1805" y="156"/>
                    <a:pt x="1806" y="156"/>
                  </a:cubicBezTo>
                  <a:close/>
                  <a:moveTo>
                    <a:pt x="1685" y="148"/>
                  </a:moveTo>
                  <a:lnTo>
                    <a:pt x="1685" y="148"/>
                  </a:lnTo>
                  <a:cubicBezTo>
                    <a:pt x="1683" y="155"/>
                    <a:pt x="1681" y="159"/>
                    <a:pt x="1681" y="162"/>
                  </a:cubicBezTo>
                  <a:lnTo>
                    <a:pt x="1681" y="162"/>
                  </a:lnTo>
                  <a:cubicBezTo>
                    <a:pt x="1684" y="158"/>
                    <a:pt x="1685" y="154"/>
                    <a:pt x="1685" y="148"/>
                  </a:cubicBezTo>
                  <a:close/>
                  <a:moveTo>
                    <a:pt x="2083" y="283"/>
                  </a:moveTo>
                  <a:cubicBezTo>
                    <a:pt x="2083" y="285"/>
                    <a:pt x="2083" y="285"/>
                    <a:pt x="2084" y="285"/>
                  </a:cubicBezTo>
                  <a:lnTo>
                    <a:pt x="2084" y="285"/>
                  </a:lnTo>
                  <a:cubicBezTo>
                    <a:pt x="2083" y="284"/>
                    <a:pt x="2083" y="283"/>
                    <a:pt x="2083" y="283"/>
                  </a:cubicBezTo>
                  <a:close/>
                  <a:moveTo>
                    <a:pt x="1637" y="315"/>
                  </a:moveTo>
                  <a:cubicBezTo>
                    <a:pt x="1636" y="315"/>
                    <a:pt x="1636" y="315"/>
                    <a:pt x="1635" y="316"/>
                  </a:cubicBezTo>
                  <a:cubicBezTo>
                    <a:pt x="1635" y="318"/>
                    <a:pt x="1635" y="319"/>
                    <a:pt x="1635" y="321"/>
                  </a:cubicBezTo>
                  <a:lnTo>
                    <a:pt x="1635" y="321"/>
                  </a:lnTo>
                  <a:cubicBezTo>
                    <a:pt x="1636" y="318"/>
                    <a:pt x="1637" y="315"/>
                    <a:pt x="1637" y="315"/>
                  </a:cubicBezTo>
                  <a:close/>
                  <a:moveTo>
                    <a:pt x="1635" y="321"/>
                  </a:moveTo>
                  <a:cubicBezTo>
                    <a:pt x="1634" y="322"/>
                    <a:pt x="1634" y="323"/>
                    <a:pt x="1634" y="325"/>
                  </a:cubicBezTo>
                  <a:lnTo>
                    <a:pt x="1634" y="325"/>
                  </a:lnTo>
                  <a:cubicBezTo>
                    <a:pt x="1634" y="323"/>
                    <a:pt x="1634" y="322"/>
                    <a:pt x="1635" y="321"/>
                  </a:cubicBezTo>
                  <a:close/>
                  <a:moveTo>
                    <a:pt x="3041" y="467"/>
                  </a:moveTo>
                  <a:lnTo>
                    <a:pt x="3028" y="472"/>
                  </a:lnTo>
                  <a:lnTo>
                    <a:pt x="3028" y="472"/>
                  </a:lnTo>
                  <a:cubicBezTo>
                    <a:pt x="3032" y="471"/>
                    <a:pt x="3036" y="470"/>
                    <a:pt x="3041" y="467"/>
                  </a:cubicBezTo>
                  <a:close/>
                  <a:moveTo>
                    <a:pt x="2974" y="490"/>
                  </a:moveTo>
                  <a:lnTo>
                    <a:pt x="2974" y="490"/>
                  </a:lnTo>
                  <a:cubicBezTo>
                    <a:pt x="2967" y="492"/>
                    <a:pt x="2964" y="493"/>
                    <a:pt x="2961" y="495"/>
                  </a:cubicBezTo>
                  <a:lnTo>
                    <a:pt x="2961" y="495"/>
                  </a:lnTo>
                  <a:cubicBezTo>
                    <a:pt x="2966" y="494"/>
                    <a:pt x="2971" y="493"/>
                    <a:pt x="2974" y="490"/>
                  </a:cubicBezTo>
                  <a:close/>
                  <a:moveTo>
                    <a:pt x="3054" y="579"/>
                  </a:moveTo>
                  <a:cubicBezTo>
                    <a:pt x="3053" y="579"/>
                    <a:pt x="3053" y="579"/>
                    <a:pt x="3052" y="579"/>
                  </a:cubicBezTo>
                  <a:cubicBezTo>
                    <a:pt x="3053" y="579"/>
                    <a:pt x="3054" y="579"/>
                    <a:pt x="3054" y="579"/>
                  </a:cubicBezTo>
                  <a:close/>
                  <a:moveTo>
                    <a:pt x="425" y="585"/>
                  </a:moveTo>
                  <a:cubicBezTo>
                    <a:pt x="425" y="587"/>
                    <a:pt x="426" y="588"/>
                    <a:pt x="426" y="590"/>
                  </a:cubicBezTo>
                  <a:lnTo>
                    <a:pt x="426" y="590"/>
                  </a:lnTo>
                  <a:cubicBezTo>
                    <a:pt x="426" y="588"/>
                    <a:pt x="426" y="587"/>
                    <a:pt x="425" y="585"/>
                  </a:cubicBezTo>
                  <a:close/>
                  <a:moveTo>
                    <a:pt x="2150" y="591"/>
                  </a:moveTo>
                  <a:cubicBezTo>
                    <a:pt x="2148" y="591"/>
                    <a:pt x="2149" y="591"/>
                    <a:pt x="2150" y="591"/>
                  </a:cubicBezTo>
                  <a:lnTo>
                    <a:pt x="2150" y="591"/>
                  </a:lnTo>
                  <a:cubicBezTo>
                    <a:pt x="2150" y="591"/>
                    <a:pt x="2150" y="591"/>
                    <a:pt x="2150" y="591"/>
                  </a:cubicBezTo>
                  <a:close/>
                  <a:moveTo>
                    <a:pt x="431" y="731"/>
                  </a:moveTo>
                  <a:lnTo>
                    <a:pt x="431" y="731"/>
                  </a:lnTo>
                  <a:cubicBezTo>
                    <a:pt x="433" y="737"/>
                    <a:pt x="435" y="740"/>
                    <a:pt x="437" y="742"/>
                  </a:cubicBezTo>
                  <a:lnTo>
                    <a:pt x="437" y="742"/>
                  </a:lnTo>
                  <a:cubicBezTo>
                    <a:pt x="436" y="737"/>
                    <a:pt x="434" y="734"/>
                    <a:pt x="431" y="731"/>
                  </a:cubicBezTo>
                  <a:close/>
                  <a:moveTo>
                    <a:pt x="460" y="822"/>
                  </a:moveTo>
                  <a:lnTo>
                    <a:pt x="460" y="822"/>
                  </a:lnTo>
                  <a:cubicBezTo>
                    <a:pt x="458" y="823"/>
                    <a:pt x="457" y="826"/>
                    <a:pt x="459" y="831"/>
                  </a:cubicBezTo>
                  <a:cubicBezTo>
                    <a:pt x="459" y="829"/>
                    <a:pt x="459" y="825"/>
                    <a:pt x="460" y="822"/>
                  </a:cubicBezTo>
                  <a:close/>
                  <a:moveTo>
                    <a:pt x="569" y="813"/>
                  </a:moveTo>
                  <a:cubicBezTo>
                    <a:pt x="568" y="813"/>
                    <a:pt x="567" y="814"/>
                    <a:pt x="565" y="815"/>
                  </a:cubicBezTo>
                  <a:lnTo>
                    <a:pt x="571" y="826"/>
                  </a:lnTo>
                  <a:cubicBezTo>
                    <a:pt x="571" y="826"/>
                    <a:pt x="571" y="826"/>
                    <a:pt x="571" y="826"/>
                  </a:cubicBezTo>
                  <a:lnTo>
                    <a:pt x="571" y="826"/>
                  </a:lnTo>
                  <a:cubicBezTo>
                    <a:pt x="577" y="826"/>
                    <a:pt x="577" y="831"/>
                    <a:pt x="582" y="831"/>
                  </a:cubicBezTo>
                  <a:cubicBezTo>
                    <a:pt x="577" y="827"/>
                    <a:pt x="577" y="813"/>
                    <a:pt x="569" y="813"/>
                  </a:cubicBezTo>
                  <a:close/>
                  <a:moveTo>
                    <a:pt x="510" y="881"/>
                  </a:moveTo>
                  <a:cubicBezTo>
                    <a:pt x="509" y="881"/>
                    <a:pt x="509" y="881"/>
                    <a:pt x="509" y="882"/>
                  </a:cubicBezTo>
                  <a:cubicBezTo>
                    <a:pt x="510" y="882"/>
                    <a:pt x="511" y="883"/>
                    <a:pt x="512" y="883"/>
                  </a:cubicBezTo>
                  <a:lnTo>
                    <a:pt x="512" y="883"/>
                  </a:lnTo>
                  <a:cubicBezTo>
                    <a:pt x="511" y="882"/>
                    <a:pt x="510" y="881"/>
                    <a:pt x="510" y="881"/>
                  </a:cubicBezTo>
                  <a:close/>
                  <a:moveTo>
                    <a:pt x="512" y="883"/>
                  </a:moveTo>
                  <a:cubicBezTo>
                    <a:pt x="513" y="885"/>
                    <a:pt x="515" y="888"/>
                    <a:pt x="517" y="888"/>
                  </a:cubicBezTo>
                  <a:lnTo>
                    <a:pt x="517" y="888"/>
                  </a:lnTo>
                  <a:cubicBezTo>
                    <a:pt x="516" y="886"/>
                    <a:pt x="514" y="885"/>
                    <a:pt x="512" y="883"/>
                  </a:cubicBezTo>
                  <a:close/>
                  <a:moveTo>
                    <a:pt x="1461" y="893"/>
                  </a:moveTo>
                  <a:cubicBezTo>
                    <a:pt x="1461" y="893"/>
                    <a:pt x="1463" y="894"/>
                    <a:pt x="1464" y="895"/>
                  </a:cubicBezTo>
                  <a:lnTo>
                    <a:pt x="1464" y="895"/>
                  </a:lnTo>
                  <a:cubicBezTo>
                    <a:pt x="1463" y="894"/>
                    <a:pt x="1462" y="893"/>
                    <a:pt x="1461" y="893"/>
                  </a:cubicBezTo>
                  <a:close/>
                  <a:moveTo>
                    <a:pt x="2138" y="1072"/>
                  </a:moveTo>
                  <a:cubicBezTo>
                    <a:pt x="2136" y="1074"/>
                    <a:pt x="2134" y="1076"/>
                    <a:pt x="2134" y="1078"/>
                  </a:cubicBezTo>
                  <a:cubicBezTo>
                    <a:pt x="2139" y="1078"/>
                    <a:pt x="2139" y="1072"/>
                    <a:pt x="2139" y="1072"/>
                  </a:cubicBezTo>
                  <a:cubicBezTo>
                    <a:pt x="2139" y="1072"/>
                    <a:pt x="2139" y="1072"/>
                    <a:pt x="2138" y="1072"/>
                  </a:cubicBezTo>
                  <a:close/>
                  <a:moveTo>
                    <a:pt x="1656" y="1110"/>
                  </a:moveTo>
                  <a:cubicBezTo>
                    <a:pt x="1653" y="1110"/>
                    <a:pt x="1645" y="1117"/>
                    <a:pt x="1641" y="1117"/>
                  </a:cubicBezTo>
                  <a:lnTo>
                    <a:pt x="1657" y="1117"/>
                  </a:lnTo>
                  <a:cubicBezTo>
                    <a:pt x="1657" y="1117"/>
                    <a:pt x="1657" y="1117"/>
                    <a:pt x="1657" y="1111"/>
                  </a:cubicBezTo>
                  <a:cubicBezTo>
                    <a:pt x="1657" y="1110"/>
                    <a:pt x="1657" y="1110"/>
                    <a:pt x="1656" y="1110"/>
                  </a:cubicBezTo>
                  <a:close/>
                  <a:moveTo>
                    <a:pt x="1417" y="1145"/>
                  </a:moveTo>
                  <a:cubicBezTo>
                    <a:pt x="1414" y="1148"/>
                    <a:pt x="1414" y="1149"/>
                    <a:pt x="1415" y="1150"/>
                  </a:cubicBezTo>
                  <a:lnTo>
                    <a:pt x="1415" y="1150"/>
                  </a:lnTo>
                  <a:cubicBezTo>
                    <a:pt x="1415" y="1148"/>
                    <a:pt x="1416" y="1147"/>
                    <a:pt x="1417" y="1145"/>
                  </a:cubicBezTo>
                  <a:close/>
                  <a:moveTo>
                    <a:pt x="1511" y="1153"/>
                  </a:moveTo>
                  <a:cubicBezTo>
                    <a:pt x="1511" y="1157"/>
                    <a:pt x="1511" y="1160"/>
                    <a:pt x="1512" y="1162"/>
                  </a:cubicBezTo>
                  <a:cubicBezTo>
                    <a:pt x="1512" y="1158"/>
                    <a:pt x="1512" y="1155"/>
                    <a:pt x="1511" y="1153"/>
                  </a:cubicBezTo>
                  <a:close/>
                  <a:moveTo>
                    <a:pt x="1887" y="75"/>
                  </a:moveTo>
                  <a:cubicBezTo>
                    <a:pt x="1884" y="86"/>
                    <a:pt x="1889" y="86"/>
                    <a:pt x="1893" y="86"/>
                  </a:cubicBezTo>
                  <a:cubicBezTo>
                    <a:pt x="1898" y="86"/>
                    <a:pt x="1904" y="86"/>
                    <a:pt x="1904" y="98"/>
                  </a:cubicBezTo>
                  <a:cubicBezTo>
                    <a:pt x="1910" y="92"/>
                    <a:pt x="1915" y="92"/>
                    <a:pt x="1921" y="92"/>
                  </a:cubicBezTo>
                  <a:lnTo>
                    <a:pt x="1915" y="81"/>
                  </a:lnTo>
                  <a:cubicBezTo>
                    <a:pt x="1932" y="81"/>
                    <a:pt x="1954" y="81"/>
                    <a:pt x="1966" y="98"/>
                  </a:cubicBezTo>
                  <a:cubicBezTo>
                    <a:pt x="1963" y="98"/>
                    <a:pt x="1960" y="98"/>
                    <a:pt x="1957" y="97"/>
                  </a:cubicBezTo>
                  <a:lnTo>
                    <a:pt x="1957" y="97"/>
                  </a:lnTo>
                  <a:cubicBezTo>
                    <a:pt x="1965" y="103"/>
                    <a:pt x="1974" y="110"/>
                    <a:pt x="1982" y="114"/>
                  </a:cubicBezTo>
                  <a:cubicBezTo>
                    <a:pt x="1977" y="109"/>
                    <a:pt x="1971" y="103"/>
                    <a:pt x="1966" y="98"/>
                  </a:cubicBezTo>
                  <a:lnTo>
                    <a:pt x="1966" y="98"/>
                  </a:lnTo>
                  <a:cubicBezTo>
                    <a:pt x="1968" y="98"/>
                    <a:pt x="1970" y="98"/>
                    <a:pt x="1971" y="98"/>
                  </a:cubicBezTo>
                  <a:cubicBezTo>
                    <a:pt x="1981" y="98"/>
                    <a:pt x="1984" y="91"/>
                    <a:pt x="1988" y="91"/>
                  </a:cubicBezTo>
                  <a:cubicBezTo>
                    <a:pt x="1990" y="91"/>
                    <a:pt x="1993" y="94"/>
                    <a:pt x="1999" y="103"/>
                  </a:cubicBezTo>
                  <a:cubicBezTo>
                    <a:pt x="1999" y="103"/>
                    <a:pt x="1998" y="102"/>
                    <a:pt x="1998" y="102"/>
                  </a:cubicBezTo>
                  <a:lnTo>
                    <a:pt x="1998" y="102"/>
                  </a:lnTo>
                  <a:cubicBezTo>
                    <a:pt x="1998" y="102"/>
                    <a:pt x="2016" y="122"/>
                    <a:pt x="2016" y="137"/>
                  </a:cubicBezTo>
                  <a:cubicBezTo>
                    <a:pt x="2027" y="148"/>
                    <a:pt x="2038" y="154"/>
                    <a:pt x="2044" y="171"/>
                  </a:cubicBezTo>
                  <a:cubicBezTo>
                    <a:pt x="2044" y="182"/>
                    <a:pt x="2027" y="176"/>
                    <a:pt x="2022" y="182"/>
                  </a:cubicBezTo>
                  <a:cubicBezTo>
                    <a:pt x="2043" y="187"/>
                    <a:pt x="2054" y="228"/>
                    <a:pt x="2070" y="242"/>
                  </a:cubicBezTo>
                  <a:lnTo>
                    <a:pt x="2070" y="242"/>
                  </a:lnTo>
                  <a:cubicBezTo>
                    <a:pt x="2069" y="241"/>
                    <a:pt x="2067" y="241"/>
                    <a:pt x="2066" y="241"/>
                  </a:cubicBezTo>
                  <a:cubicBezTo>
                    <a:pt x="2063" y="241"/>
                    <a:pt x="2059" y="243"/>
                    <a:pt x="2055" y="243"/>
                  </a:cubicBezTo>
                  <a:lnTo>
                    <a:pt x="2072" y="249"/>
                  </a:lnTo>
                  <a:cubicBezTo>
                    <a:pt x="2072" y="260"/>
                    <a:pt x="2072" y="260"/>
                    <a:pt x="2066" y="266"/>
                  </a:cubicBezTo>
                  <a:cubicBezTo>
                    <a:pt x="2069" y="274"/>
                    <a:pt x="2072" y="277"/>
                    <a:pt x="2074" y="277"/>
                  </a:cubicBezTo>
                  <a:cubicBezTo>
                    <a:pt x="2078" y="277"/>
                    <a:pt x="2081" y="270"/>
                    <a:pt x="2083" y="270"/>
                  </a:cubicBezTo>
                  <a:cubicBezTo>
                    <a:pt x="2085" y="270"/>
                    <a:pt x="2087" y="274"/>
                    <a:pt x="2089" y="288"/>
                  </a:cubicBezTo>
                  <a:cubicBezTo>
                    <a:pt x="2086" y="285"/>
                    <a:pt x="2085" y="285"/>
                    <a:pt x="2084" y="285"/>
                  </a:cubicBezTo>
                  <a:cubicBezTo>
                    <a:pt x="2084" y="285"/>
                    <a:pt x="2084" y="285"/>
                    <a:pt x="2084" y="285"/>
                  </a:cubicBezTo>
                  <a:lnTo>
                    <a:pt x="2084" y="285"/>
                  </a:lnTo>
                  <a:cubicBezTo>
                    <a:pt x="2090" y="323"/>
                    <a:pt x="2111" y="356"/>
                    <a:pt x="2117" y="395"/>
                  </a:cubicBezTo>
                  <a:cubicBezTo>
                    <a:pt x="2115" y="397"/>
                    <a:pt x="2114" y="398"/>
                    <a:pt x="2112" y="398"/>
                  </a:cubicBezTo>
                  <a:cubicBezTo>
                    <a:pt x="2107" y="398"/>
                    <a:pt x="2105" y="374"/>
                    <a:pt x="2099" y="374"/>
                  </a:cubicBezTo>
                  <a:cubicBezTo>
                    <a:pt x="2097" y="374"/>
                    <a:pt x="2096" y="375"/>
                    <a:pt x="2094" y="378"/>
                  </a:cubicBezTo>
                  <a:cubicBezTo>
                    <a:pt x="2111" y="434"/>
                    <a:pt x="2145" y="484"/>
                    <a:pt x="2150" y="540"/>
                  </a:cubicBezTo>
                  <a:lnTo>
                    <a:pt x="2150" y="529"/>
                  </a:lnTo>
                  <a:lnTo>
                    <a:pt x="2150" y="529"/>
                  </a:lnTo>
                  <a:cubicBezTo>
                    <a:pt x="2173" y="535"/>
                    <a:pt x="2145" y="574"/>
                    <a:pt x="2162" y="596"/>
                  </a:cubicBezTo>
                  <a:cubicBezTo>
                    <a:pt x="2158" y="593"/>
                    <a:pt x="2153" y="591"/>
                    <a:pt x="2150" y="591"/>
                  </a:cubicBezTo>
                  <a:lnTo>
                    <a:pt x="2150" y="591"/>
                  </a:lnTo>
                  <a:cubicBezTo>
                    <a:pt x="2150" y="630"/>
                    <a:pt x="2167" y="669"/>
                    <a:pt x="2184" y="719"/>
                  </a:cubicBezTo>
                  <a:lnTo>
                    <a:pt x="2178" y="714"/>
                  </a:lnTo>
                  <a:cubicBezTo>
                    <a:pt x="2173" y="736"/>
                    <a:pt x="2178" y="775"/>
                    <a:pt x="2178" y="798"/>
                  </a:cubicBezTo>
                  <a:cubicBezTo>
                    <a:pt x="2187" y="802"/>
                    <a:pt x="2189" y="813"/>
                    <a:pt x="2192" y="813"/>
                  </a:cubicBezTo>
                  <a:cubicBezTo>
                    <a:pt x="2193" y="813"/>
                    <a:pt x="2194" y="812"/>
                    <a:pt x="2195" y="809"/>
                  </a:cubicBezTo>
                  <a:lnTo>
                    <a:pt x="2195" y="809"/>
                  </a:lnTo>
                  <a:cubicBezTo>
                    <a:pt x="2178" y="848"/>
                    <a:pt x="2190" y="887"/>
                    <a:pt x="2201" y="921"/>
                  </a:cubicBezTo>
                  <a:cubicBezTo>
                    <a:pt x="2184" y="938"/>
                    <a:pt x="2167" y="943"/>
                    <a:pt x="2150" y="949"/>
                  </a:cubicBezTo>
                  <a:cubicBezTo>
                    <a:pt x="2128" y="966"/>
                    <a:pt x="2100" y="988"/>
                    <a:pt x="2078" y="1005"/>
                  </a:cubicBezTo>
                  <a:cubicBezTo>
                    <a:pt x="2078" y="1005"/>
                    <a:pt x="2072" y="1005"/>
                    <a:pt x="2078" y="999"/>
                  </a:cubicBezTo>
                  <a:lnTo>
                    <a:pt x="2078" y="999"/>
                  </a:lnTo>
                  <a:cubicBezTo>
                    <a:pt x="2044" y="1016"/>
                    <a:pt x="2072" y="1033"/>
                    <a:pt x="2033" y="1050"/>
                  </a:cubicBezTo>
                  <a:cubicBezTo>
                    <a:pt x="2030" y="1050"/>
                    <a:pt x="2028" y="1051"/>
                    <a:pt x="2027" y="1051"/>
                  </a:cubicBezTo>
                  <a:cubicBezTo>
                    <a:pt x="2020" y="1051"/>
                    <a:pt x="2041" y="1038"/>
                    <a:pt x="2036" y="1038"/>
                  </a:cubicBezTo>
                  <a:lnTo>
                    <a:pt x="2036" y="1038"/>
                  </a:lnTo>
                  <a:cubicBezTo>
                    <a:pt x="2036" y="1038"/>
                    <a:pt x="2035" y="1038"/>
                    <a:pt x="2033" y="1039"/>
                  </a:cubicBezTo>
                  <a:cubicBezTo>
                    <a:pt x="2029" y="1035"/>
                    <a:pt x="2025" y="1033"/>
                    <a:pt x="2022" y="1033"/>
                  </a:cubicBezTo>
                  <a:cubicBezTo>
                    <a:pt x="2004" y="1033"/>
                    <a:pt x="1988" y="1072"/>
                    <a:pt x="1960" y="1072"/>
                  </a:cubicBezTo>
                  <a:lnTo>
                    <a:pt x="1966" y="1067"/>
                  </a:lnTo>
                  <a:lnTo>
                    <a:pt x="1966" y="1067"/>
                  </a:lnTo>
                  <a:cubicBezTo>
                    <a:pt x="1943" y="1072"/>
                    <a:pt x="1926" y="1111"/>
                    <a:pt x="1898" y="1128"/>
                  </a:cubicBezTo>
                  <a:cubicBezTo>
                    <a:pt x="1887" y="1151"/>
                    <a:pt x="1854" y="1184"/>
                    <a:pt x="1825" y="1212"/>
                  </a:cubicBezTo>
                  <a:cubicBezTo>
                    <a:pt x="1831" y="1195"/>
                    <a:pt x="1837" y="1195"/>
                    <a:pt x="1825" y="1190"/>
                  </a:cubicBezTo>
                  <a:lnTo>
                    <a:pt x="1825" y="1190"/>
                  </a:lnTo>
                  <a:cubicBezTo>
                    <a:pt x="1814" y="1201"/>
                    <a:pt x="1837" y="1201"/>
                    <a:pt x="1814" y="1223"/>
                  </a:cubicBezTo>
                  <a:cubicBezTo>
                    <a:pt x="1805" y="1223"/>
                    <a:pt x="1793" y="1231"/>
                    <a:pt x="1782" y="1231"/>
                  </a:cubicBezTo>
                  <a:cubicBezTo>
                    <a:pt x="1780" y="1231"/>
                    <a:pt x="1777" y="1230"/>
                    <a:pt x="1775" y="1229"/>
                  </a:cubicBezTo>
                  <a:lnTo>
                    <a:pt x="1797" y="1207"/>
                  </a:lnTo>
                  <a:cubicBezTo>
                    <a:pt x="1781" y="1207"/>
                    <a:pt x="1769" y="1218"/>
                    <a:pt x="1764" y="1229"/>
                  </a:cubicBezTo>
                  <a:cubicBezTo>
                    <a:pt x="1758" y="1235"/>
                    <a:pt x="1758" y="1240"/>
                    <a:pt x="1753" y="1240"/>
                  </a:cubicBezTo>
                  <a:lnTo>
                    <a:pt x="1747" y="1235"/>
                  </a:lnTo>
                  <a:cubicBezTo>
                    <a:pt x="1736" y="1229"/>
                    <a:pt x="1730" y="1218"/>
                    <a:pt x="1736" y="1207"/>
                  </a:cubicBezTo>
                  <a:lnTo>
                    <a:pt x="1736" y="1207"/>
                  </a:lnTo>
                  <a:cubicBezTo>
                    <a:pt x="1723" y="1211"/>
                    <a:pt x="1736" y="1222"/>
                    <a:pt x="1731" y="1222"/>
                  </a:cubicBezTo>
                  <a:cubicBezTo>
                    <a:pt x="1729" y="1222"/>
                    <a:pt x="1726" y="1220"/>
                    <a:pt x="1719" y="1218"/>
                  </a:cubicBezTo>
                  <a:cubicBezTo>
                    <a:pt x="1730" y="1195"/>
                    <a:pt x="1697" y="1201"/>
                    <a:pt x="1685" y="1173"/>
                  </a:cubicBezTo>
                  <a:cubicBezTo>
                    <a:pt x="1687" y="1172"/>
                    <a:pt x="1689" y="1172"/>
                    <a:pt x="1691" y="1172"/>
                  </a:cubicBezTo>
                  <a:cubicBezTo>
                    <a:pt x="1699" y="1172"/>
                    <a:pt x="1705" y="1178"/>
                    <a:pt x="1707" y="1178"/>
                  </a:cubicBezTo>
                  <a:cubicBezTo>
                    <a:pt x="1707" y="1178"/>
                    <a:pt x="1706" y="1175"/>
                    <a:pt x="1702" y="1167"/>
                  </a:cubicBezTo>
                  <a:cubicBezTo>
                    <a:pt x="1701" y="1168"/>
                    <a:pt x="1700" y="1168"/>
                    <a:pt x="1699" y="1168"/>
                  </a:cubicBezTo>
                  <a:cubicBezTo>
                    <a:pt x="1679" y="1168"/>
                    <a:pt x="1673" y="1128"/>
                    <a:pt x="1657" y="1117"/>
                  </a:cubicBezTo>
                  <a:cubicBezTo>
                    <a:pt x="1655" y="1120"/>
                    <a:pt x="1652" y="1121"/>
                    <a:pt x="1649" y="1121"/>
                  </a:cubicBezTo>
                  <a:cubicBezTo>
                    <a:pt x="1646" y="1121"/>
                    <a:pt x="1643" y="1120"/>
                    <a:pt x="1641" y="1117"/>
                  </a:cubicBezTo>
                  <a:cubicBezTo>
                    <a:pt x="1629" y="1111"/>
                    <a:pt x="1613" y="1089"/>
                    <a:pt x="1590" y="1078"/>
                  </a:cubicBezTo>
                  <a:cubicBezTo>
                    <a:pt x="1596" y="1072"/>
                    <a:pt x="1551" y="1027"/>
                    <a:pt x="1529" y="999"/>
                  </a:cubicBezTo>
                  <a:lnTo>
                    <a:pt x="1523" y="999"/>
                  </a:lnTo>
                  <a:cubicBezTo>
                    <a:pt x="1529" y="983"/>
                    <a:pt x="1534" y="971"/>
                    <a:pt x="1523" y="966"/>
                  </a:cubicBezTo>
                  <a:lnTo>
                    <a:pt x="1523" y="966"/>
                  </a:lnTo>
                  <a:cubicBezTo>
                    <a:pt x="1524" y="966"/>
                    <a:pt x="1525" y="966"/>
                    <a:pt x="1526" y="966"/>
                  </a:cubicBezTo>
                  <a:cubicBezTo>
                    <a:pt x="1546" y="966"/>
                    <a:pt x="1551" y="914"/>
                    <a:pt x="1545" y="893"/>
                  </a:cubicBezTo>
                  <a:lnTo>
                    <a:pt x="1545" y="893"/>
                  </a:lnTo>
                  <a:cubicBezTo>
                    <a:pt x="1546" y="894"/>
                    <a:pt x="1547" y="894"/>
                    <a:pt x="1547" y="894"/>
                  </a:cubicBezTo>
                  <a:cubicBezTo>
                    <a:pt x="1552" y="894"/>
                    <a:pt x="1556" y="881"/>
                    <a:pt x="1560" y="881"/>
                  </a:cubicBezTo>
                  <a:cubicBezTo>
                    <a:pt x="1561" y="881"/>
                    <a:pt x="1562" y="881"/>
                    <a:pt x="1562" y="882"/>
                  </a:cubicBezTo>
                  <a:cubicBezTo>
                    <a:pt x="1567" y="862"/>
                    <a:pt x="1568" y="842"/>
                    <a:pt x="1560" y="842"/>
                  </a:cubicBezTo>
                  <a:cubicBezTo>
                    <a:pt x="1559" y="842"/>
                    <a:pt x="1558" y="842"/>
                    <a:pt x="1557" y="843"/>
                  </a:cubicBezTo>
                  <a:cubicBezTo>
                    <a:pt x="1590" y="803"/>
                    <a:pt x="1557" y="753"/>
                    <a:pt x="1596" y="736"/>
                  </a:cubicBezTo>
                  <a:cubicBezTo>
                    <a:pt x="1601" y="663"/>
                    <a:pt x="1613" y="602"/>
                    <a:pt x="1624" y="540"/>
                  </a:cubicBezTo>
                  <a:lnTo>
                    <a:pt x="1624" y="540"/>
                  </a:lnTo>
                  <a:cubicBezTo>
                    <a:pt x="1646" y="546"/>
                    <a:pt x="1607" y="607"/>
                    <a:pt x="1629" y="607"/>
                  </a:cubicBezTo>
                  <a:cubicBezTo>
                    <a:pt x="1635" y="551"/>
                    <a:pt x="1629" y="512"/>
                    <a:pt x="1657" y="456"/>
                  </a:cubicBezTo>
                  <a:cubicBezTo>
                    <a:pt x="1659" y="454"/>
                    <a:pt x="1659" y="453"/>
                    <a:pt x="1660" y="453"/>
                  </a:cubicBezTo>
                  <a:cubicBezTo>
                    <a:pt x="1663" y="453"/>
                    <a:pt x="1663" y="468"/>
                    <a:pt x="1663" y="473"/>
                  </a:cubicBezTo>
                  <a:cubicBezTo>
                    <a:pt x="1674" y="417"/>
                    <a:pt x="1702" y="373"/>
                    <a:pt x="1713" y="317"/>
                  </a:cubicBezTo>
                  <a:lnTo>
                    <a:pt x="1713" y="317"/>
                  </a:lnTo>
                  <a:cubicBezTo>
                    <a:pt x="1714" y="317"/>
                    <a:pt x="1714" y="317"/>
                    <a:pt x="1714" y="317"/>
                  </a:cubicBezTo>
                  <a:cubicBezTo>
                    <a:pt x="1715" y="317"/>
                    <a:pt x="1715" y="317"/>
                    <a:pt x="1716" y="317"/>
                  </a:cubicBezTo>
                  <a:lnTo>
                    <a:pt x="1716" y="317"/>
                  </a:lnTo>
                  <a:cubicBezTo>
                    <a:pt x="1716" y="319"/>
                    <a:pt x="1713" y="323"/>
                    <a:pt x="1713" y="327"/>
                  </a:cubicBezTo>
                  <a:cubicBezTo>
                    <a:pt x="1719" y="322"/>
                    <a:pt x="1730" y="311"/>
                    <a:pt x="1719" y="305"/>
                  </a:cubicBezTo>
                  <a:lnTo>
                    <a:pt x="1719" y="305"/>
                  </a:lnTo>
                  <a:lnTo>
                    <a:pt x="1719" y="316"/>
                  </a:lnTo>
                  <a:cubicBezTo>
                    <a:pt x="1718" y="317"/>
                    <a:pt x="1717" y="317"/>
                    <a:pt x="1716" y="317"/>
                  </a:cubicBezTo>
                  <a:lnTo>
                    <a:pt x="1716" y="317"/>
                  </a:lnTo>
                  <a:cubicBezTo>
                    <a:pt x="1716" y="317"/>
                    <a:pt x="1715" y="316"/>
                    <a:pt x="1713" y="316"/>
                  </a:cubicBezTo>
                  <a:cubicBezTo>
                    <a:pt x="1713" y="317"/>
                    <a:pt x="1713" y="317"/>
                    <a:pt x="1713" y="317"/>
                  </a:cubicBezTo>
                  <a:lnTo>
                    <a:pt x="1713" y="317"/>
                  </a:lnTo>
                  <a:cubicBezTo>
                    <a:pt x="1699" y="315"/>
                    <a:pt x="1707" y="270"/>
                    <a:pt x="1703" y="261"/>
                  </a:cubicBezTo>
                  <a:lnTo>
                    <a:pt x="1703" y="261"/>
                  </a:lnTo>
                  <a:cubicBezTo>
                    <a:pt x="1706" y="265"/>
                    <a:pt x="1709" y="267"/>
                    <a:pt x="1711" y="267"/>
                  </a:cubicBezTo>
                  <a:cubicBezTo>
                    <a:pt x="1721" y="267"/>
                    <a:pt x="1731" y="247"/>
                    <a:pt x="1741" y="247"/>
                  </a:cubicBezTo>
                  <a:cubicBezTo>
                    <a:pt x="1745" y="247"/>
                    <a:pt x="1749" y="251"/>
                    <a:pt x="1753" y="260"/>
                  </a:cubicBezTo>
                  <a:cubicBezTo>
                    <a:pt x="1753" y="255"/>
                    <a:pt x="1753" y="243"/>
                    <a:pt x="1747" y="243"/>
                  </a:cubicBezTo>
                  <a:cubicBezTo>
                    <a:pt x="1750" y="238"/>
                    <a:pt x="1753" y="235"/>
                    <a:pt x="1755" y="235"/>
                  </a:cubicBezTo>
                  <a:cubicBezTo>
                    <a:pt x="1757" y="235"/>
                    <a:pt x="1758" y="238"/>
                    <a:pt x="1758" y="243"/>
                  </a:cubicBezTo>
                  <a:cubicBezTo>
                    <a:pt x="1775" y="215"/>
                    <a:pt x="1758" y="215"/>
                    <a:pt x="1775" y="193"/>
                  </a:cubicBezTo>
                  <a:cubicBezTo>
                    <a:pt x="1781" y="193"/>
                    <a:pt x="1775" y="199"/>
                    <a:pt x="1781" y="204"/>
                  </a:cubicBezTo>
                  <a:cubicBezTo>
                    <a:pt x="1781" y="187"/>
                    <a:pt x="1781" y="171"/>
                    <a:pt x="1803" y="148"/>
                  </a:cubicBezTo>
                  <a:cubicBezTo>
                    <a:pt x="1803" y="152"/>
                    <a:pt x="1806" y="153"/>
                    <a:pt x="1806" y="156"/>
                  </a:cubicBezTo>
                  <a:lnTo>
                    <a:pt x="1806" y="156"/>
                  </a:lnTo>
                  <a:cubicBezTo>
                    <a:pt x="1816" y="139"/>
                    <a:pt x="1826" y="119"/>
                    <a:pt x="1837" y="109"/>
                  </a:cubicBezTo>
                  <a:cubicBezTo>
                    <a:pt x="1848" y="92"/>
                    <a:pt x="1865" y="75"/>
                    <a:pt x="1887" y="75"/>
                  </a:cubicBezTo>
                  <a:close/>
                  <a:moveTo>
                    <a:pt x="2212" y="1257"/>
                  </a:moveTo>
                  <a:lnTo>
                    <a:pt x="2212" y="1257"/>
                  </a:lnTo>
                  <a:cubicBezTo>
                    <a:pt x="2212" y="1257"/>
                    <a:pt x="2212" y="1257"/>
                    <a:pt x="2212" y="1257"/>
                  </a:cubicBezTo>
                  <a:close/>
                  <a:moveTo>
                    <a:pt x="1484" y="1285"/>
                  </a:moveTo>
                  <a:lnTo>
                    <a:pt x="1484" y="1285"/>
                  </a:lnTo>
                  <a:cubicBezTo>
                    <a:pt x="1484" y="1285"/>
                    <a:pt x="1484" y="1285"/>
                    <a:pt x="1484" y="1285"/>
                  </a:cubicBezTo>
                  <a:cubicBezTo>
                    <a:pt x="1484" y="1285"/>
                    <a:pt x="1484" y="1285"/>
                    <a:pt x="1484" y="1285"/>
                  </a:cubicBezTo>
                  <a:close/>
                  <a:moveTo>
                    <a:pt x="2265" y="1408"/>
                  </a:moveTo>
                  <a:cubicBezTo>
                    <a:pt x="2262" y="1408"/>
                    <a:pt x="2260" y="1412"/>
                    <a:pt x="2258" y="1415"/>
                  </a:cubicBezTo>
                  <a:lnTo>
                    <a:pt x="2258" y="1415"/>
                  </a:lnTo>
                  <a:cubicBezTo>
                    <a:pt x="2260" y="1412"/>
                    <a:pt x="2263" y="1409"/>
                    <a:pt x="2268" y="1408"/>
                  </a:cubicBezTo>
                  <a:cubicBezTo>
                    <a:pt x="2267" y="1408"/>
                    <a:pt x="2266" y="1408"/>
                    <a:pt x="2265" y="1408"/>
                  </a:cubicBezTo>
                  <a:close/>
                  <a:moveTo>
                    <a:pt x="2258" y="1415"/>
                  </a:moveTo>
                  <a:cubicBezTo>
                    <a:pt x="2257" y="1416"/>
                    <a:pt x="2257" y="1417"/>
                    <a:pt x="2257" y="1418"/>
                  </a:cubicBezTo>
                  <a:lnTo>
                    <a:pt x="2257" y="1418"/>
                  </a:lnTo>
                  <a:cubicBezTo>
                    <a:pt x="2257" y="1418"/>
                    <a:pt x="2258" y="1417"/>
                    <a:pt x="2258" y="1415"/>
                  </a:cubicBezTo>
                  <a:close/>
                  <a:moveTo>
                    <a:pt x="2807" y="1430"/>
                  </a:moveTo>
                  <a:lnTo>
                    <a:pt x="2807" y="1430"/>
                  </a:lnTo>
                  <a:cubicBezTo>
                    <a:pt x="2806" y="1432"/>
                    <a:pt x="2806" y="1434"/>
                    <a:pt x="2806" y="1436"/>
                  </a:cubicBezTo>
                  <a:cubicBezTo>
                    <a:pt x="2807" y="1434"/>
                    <a:pt x="2807" y="1432"/>
                    <a:pt x="2807" y="1430"/>
                  </a:cubicBezTo>
                  <a:close/>
                  <a:moveTo>
                    <a:pt x="608" y="471"/>
                  </a:moveTo>
                  <a:cubicBezTo>
                    <a:pt x="611" y="471"/>
                    <a:pt x="615" y="472"/>
                    <a:pt x="621" y="473"/>
                  </a:cubicBezTo>
                  <a:cubicBezTo>
                    <a:pt x="616" y="473"/>
                    <a:pt x="649" y="473"/>
                    <a:pt x="661" y="490"/>
                  </a:cubicBezTo>
                  <a:cubicBezTo>
                    <a:pt x="666" y="487"/>
                    <a:pt x="672" y="486"/>
                    <a:pt x="678" y="486"/>
                  </a:cubicBezTo>
                  <a:cubicBezTo>
                    <a:pt x="684" y="486"/>
                    <a:pt x="691" y="487"/>
                    <a:pt x="700" y="490"/>
                  </a:cubicBezTo>
                  <a:cubicBezTo>
                    <a:pt x="705" y="495"/>
                    <a:pt x="694" y="507"/>
                    <a:pt x="694" y="512"/>
                  </a:cubicBezTo>
                  <a:cubicBezTo>
                    <a:pt x="698" y="510"/>
                    <a:pt x="702" y="509"/>
                    <a:pt x="707" y="509"/>
                  </a:cubicBezTo>
                  <a:cubicBezTo>
                    <a:pt x="724" y="509"/>
                    <a:pt x="747" y="519"/>
                    <a:pt x="764" y="519"/>
                  </a:cubicBezTo>
                  <a:cubicBezTo>
                    <a:pt x="767" y="519"/>
                    <a:pt x="769" y="518"/>
                    <a:pt x="771" y="518"/>
                  </a:cubicBezTo>
                  <a:lnTo>
                    <a:pt x="771" y="518"/>
                  </a:lnTo>
                  <a:cubicBezTo>
                    <a:pt x="766" y="520"/>
                    <a:pt x="761" y="529"/>
                    <a:pt x="761" y="529"/>
                  </a:cubicBezTo>
                  <a:lnTo>
                    <a:pt x="778" y="523"/>
                  </a:lnTo>
                  <a:cubicBezTo>
                    <a:pt x="784" y="529"/>
                    <a:pt x="784" y="535"/>
                    <a:pt x="784" y="540"/>
                  </a:cubicBezTo>
                  <a:cubicBezTo>
                    <a:pt x="788" y="543"/>
                    <a:pt x="791" y="544"/>
                    <a:pt x="793" y="544"/>
                  </a:cubicBezTo>
                  <a:cubicBezTo>
                    <a:pt x="800" y="544"/>
                    <a:pt x="792" y="531"/>
                    <a:pt x="797" y="531"/>
                  </a:cubicBezTo>
                  <a:lnTo>
                    <a:pt x="797" y="531"/>
                  </a:lnTo>
                  <a:cubicBezTo>
                    <a:pt x="799" y="531"/>
                    <a:pt x="803" y="533"/>
                    <a:pt x="812" y="540"/>
                  </a:cubicBezTo>
                  <a:lnTo>
                    <a:pt x="806" y="540"/>
                  </a:lnTo>
                  <a:cubicBezTo>
                    <a:pt x="840" y="563"/>
                    <a:pt x="879" y="568"/>
                    <a:pt x="913" y="596"/>
                  </a:cubicBezTo>
                  <a:cubicBezTo>
                    <a:pt x="913" y="600"/>
                    <a:pt x="911" y="602"/>
                    <a:pt x="907" y="602"/>
                  </a:cubicBezTo>
                  <a:cubicBezTo>
                    <a:pt x="901" y="602"/>
                    <a:pt x="891" y="596"/>
                    <a:pt x="887" y="596"/>
                  </a:cubicBezTo>
                  <a:cubicBezTo>
                    <a:pt x="884" y="596"/>
                    <a:pt x="883" y="598"/>
                    <a:pt x="885" y="602"/>
                  </a:cubicBezTo>
                  <a:cubicBezTo>
                    <a:pt x="935" y="624"/>
                    <a:pt x="997" y="641"/>
                    <a:pt x="1036" y="675"/>
                  </a:cubicBezTo>
                  <a:lnTo>
                    <a:pt x="1030" y="669"/>
                  </a:lnTo>
                  <a:cubicBezTo>
                    <a:pt x="1033" y="667"/>
                    <a:pt x="1036" y="666"/>
                    <a:pt x="1039" y="666"/>
                  </a:cubicBezTo>
                  <a:cubicBezTo>
                    <a:pt x="1055" y="666"/>
                    <a:pt x="1062" y="703"/>
                    <a:pt x="1086" y="708"/>
                  </a:cubicBezTo>
                  <a:cubicBezTo>
                    <a:pt x="1081" y="708"/>
                    <a:pt x="1069" y="714"/>
                    <a:pt x="1075" y="714"/>
                  </a:cubicBezTo>
                  <a:cubicBezTo>
                    <a:pt x="1103" y="736"/>
                    <a:pt x="1137" y="753"/>
                    <a:pt x="1187" y="781"/>
                  </a:cubicBezTo>
                  <a:lnTo>
                    <a:pt x="1181" y="781"/>
                  </a:lnTo>
                  <a:cubicBezTo>
                    <a:pt x="1193" y="798"/>
                    <a:pt x="1226" y="820"/>
                    <a:pt x="1243" y="837"/>
                  </a:cubicBezTo>
                  <a:cubicBezTo>
                    <a:pt x="1246" y="837"/>
                    <a:pt x="1250" y="838"/>
                    <a:pt x="1254" y="838"/>
                  </a:cubicBezTo>
                  <a:cubicBezTo>
                    <a:pt x="1257" y="838"/>
                    <a:pt x="1260" y="837"/>
                    <a:pt x="1260" y="831"/>
                  </a:cubicBezTo>
                  <a:cubicBezTo>
                    <a:pt x="1293" y="904"/>
                    <a:pt x="1377" y="904"/>
                    <a:pt x="1411" y="971"/>
                  </a:cubicBezTo>
                  <a:cubicBezTo>
                    <a:pt x="1405" y="966"/>
                    <a:pt x="1394" y="966"/>
                    <a:pt x="1394" y="966"/>
                  </a:cubicBezTo>
                  <a:lnTo>
                    <a:pt x="1394" y="966"/>
                  </a:lnTo>
                  <a:lnTo>
                    <a:pt x="1445" y="999"/>
                  </a:lnTo>
                  <a:cubicBezTo>
                    <a:pt x="1445" y="988"/>
                    <a:pt x="1439" y="988"/>
                    <a:pt x="1439" y="977"/>
                  </a:cubicBezTo>
                  <a:lnTo>
                    <a:pt x="1450" y="977"/>
                  </a:lnTo>
                  <a:cubicBezTo>
                    <a:pt x="1445" y="1011"/>
                    <a:pt x="1445" y="1039"/>
                    <a:pt x="1428" y="1055"/>
                  </a:cubicBezTo>
                  <a:cubicBezTo>
                    <a:pt x="1422" y="1089"/>
                    <a:pt x="1422" y="1123"/>
                    <a:pt x="1417" y="1151"/>
                  </a:cubicBezTo>
                  <a:cubicBezTo>
                    <a:pt x="1417" y="1151"/>
                    <a:pt x="1415" y="1151"/>
                    <a:pt x="1415" y="1150"/>
                  </a:cubicBezTo>
                  <a:lnTo>
                    <a:pt x="1415" y="1150"/>
                  </a:lnTo>
                  <a:cubicBezTo>
                    <a:pt x="1404" y="1178"/>
                    <a:pt x="1438" y="1175"/>
                    <a:pt x="1422" y="1212"/>
                  </a:cubicBezTo>
                  <a:cubicBezTo>
                    <a:pt x="1418" y="1217"/>
                    <a:pt x="1415" y="1219"/>
                    <a:pt x="1413" y="1219"/>
                  </a:cubicBezTo>
                  <a:cubicBezTo>
                    <a:pt x="1407" y="1219"/>
                    <a:pt x="1413" y="1199"/>
                    <a:pt x="1412" y="1199"/>
                  </a:cubicBezTo>
                  <a:lnTo>
                    <a:pt x="1412" y="1199"/>
                  </a:lnTo>
                  <a:cubicBezTo>
                    <a:pt x="1412" y="1199"/>
                    <a:pt x="1412" y="1200"/>
                    <a:pt x="1411" y="1201"/>
                  </a:cubicBezTo>
                  <a:cubicBezTo>
                    <a:pt x="1377" y="1201"/>
                    <a:pt x="1405" y="1251"/>
                    <a:pt x="1383" y="1279"/>
                  </a:cubicBezTo>
                  <a:lnTo>
                    <a:pt x="1383" y="1274"/>
                  </a:lnTo>
                  <a:lnTo>
                    <a:pt x="1383" y="1274"/>
                  </a:lnTo>
                  <a:cubicBezTo>
                    <a:pt x="1372" y="1291"/>
                    <a:pt x="1389" y="1330"/>
                    <a:pt x="1377" y="1363"/>
                  </a:cubicBezTo>
                  <a:cubicBezTo>
                    <a:pt x="1383" y="1386"/>
                    <a:pt x="1389" y="1425"/>
                    <a:pt x="1389" y="1459"/>
                  </a:cubicBezTo>
                  <a:lnTo>
                    <a:pt x="1377" y="1459"/>
                  </a:lnTo>
                  <a:cubicBezTo>
                    <a:pt x="1377" y="1459"/>
                    <a:pt x="1377" y="1456"/>
                    <a:pt x="1376" y="1456"/>
                  </a:cubicBezTo>
                  <a:cubicBezTo>
                    <a:pt x="1375" y="1456"/>
                    <a:pt x="1374" y="1457"/>
                    <a:pt x="1372" y="1459"/>
                  </a:cubicBezTo>
                  <a:cubicBezTo>
                    <a:pt x="1372" y="1459"/>
                    <a:pt x="1372" y="1459"/>
                    <a:pt x="1372" y="1464"/>
                  </a:cubicBezTo>
                  <a:cubicBezTo>
                    <a:pt x="1366" y="1464"/>
                    <a:pt x="1361" y="1464"/>
                    <a:pt x="1355" y="1459"/>
                  </a:cubicBezTo>
                  <a:cubicBezTo>
                    <a:pt x="1361" y="1447"/>
                    <a:pt x="1383" y="1453"/>
                    <a:pt x="1361" y="1442"/>
                  </a:cubicBezTo>
                  <a:lnTo>
                    <a:pt x="1361" y="1442"/>
                  </a:lnTo>
                  <a:cubicBezTo>
                    <a:pt x="1356" y="1448"/>
                    <a:pt x="1349" y="1451"/>
                    <a:pt x="1342" y="1451"/>
                  </a:cubicBezTo>
                  <a:cubicBezTo>
                    <a:pt x="1328" y="1451"/>
                    <a:pt x="1311" y="1441"/>
                    <a:pt x="1299" y="1441"/>
                  </a:cubicBezTo>
                  <a:cubicBezTo>
                    <a:pt x="1297" y="1441"/>
                    <a:pt x="1295" y="1441"/>
                    <a:pt x="1293" y="1442"/>
                  </a:cubicBezTo>
                  <a:cubicBezTo>
                    <a:pt x="1293" y="1442"/>
                    <a:pt x="1293" y="1436"/>
                    <a:pt x="1288" y="1436"/>
                  </a:cubicBezTo>
                  <a:cubicBezTo>
                    <a:pt x="1282" y="1436"/>
                    <a:pt x="1282" y="1447"/>
                    <a:pt x="1282" y="1453"/>
                  </a:cubicBezTo>
                  <a:cubicBezTo>
                    <a:pt x="1282" y="1447"/>
                    <a:pt x="1288" y="1447"/>
                    <a:pt x="1293" y="1442"/>
                  </a:cubicBezTo>
                  <a:lnTo>
                    <a:pt x="1293" y="1442"/>
                  </a:lnTo>
                  <a:cubicBezTo>
                    <a:pt x="1293" y="1447"/>
                    <a:pt x="1288" y="1453"/>
                    <a:pt x="1282" y="1453"/>
                  </a:cubicBezTo>
                  <a:cubicBezTo>
                    <a:pt x="1274" y="1456"/>
                    <a:pt x="1263" y="1456"/>
                    <a:pt x="1251" y="1456"/>
                  </a:cubicBezTo>
                  <a:cubicBezTo>
                    <a:pt x="1239" y="1456"/>
                    <a:pt x="1226" y="1456"/>
                    <a:pt x="1215" y="1459"/>
                  </a:cubicBezTo>
                  <a:cubicBezTo>
                    <a:pt x="1221" y="1453"/>
                    <a:pt x="1153" y="1453"/>
                    <a:pt x="1120" y="1447"/>
                  </a:cubicBezTo>
                  <a:cubicBezTo>
                    <a:pt x="1114" y="1464"/>
                    <a:pt x="1086" y="1459"/>
                    <a:pt x="1064" y="1464"/>
                  </a:cubicBezTo>
                  <a:cubicBezTo>
                    <a:pt x="1064" y="1453"/>
                    <a:pt x="1064" y="1453"/>
                    <a:pt x="1081" y="1447"/>
                  </a:cubicBezTo>
                  <a:lnTo>
                    <a:pt x="1058" y="1447"/>
                  </a:lnTo>
                  <a:cubicBezTo>
                    <a:pt x="1053" y="1453"/>
                    <a:pt x="1047" y="1459"/>
                    <a:pt x="1030" y="1459"/>
                  </a:cubicBezTo>
                  <a:lnTo>
                    <a:pt x="1036" y="1447"/>
                  </a:lnTo>
                  <a:cubicBezTo>
                    <a:pt x="1012" y="1447"/>
                    <a:pt x="988" y="1460"/>
                    <a:pt x="960" y="1460"/>
                  </a:cubicBezTo>
                  <a:cubicBezTo>
                    <a:pt x="956" y="1460"/>
                    <a:pt x="951" y="1459"/>
                    <a:pt x="946" y="1459"/>
                  </a:cubicBezTo>
                  <a:lnTo>
                    <a:pt x="935" y="1442"/>
                  </a:lnTo>
                  <a:lnTo>
                    <a:pt x="935" y="1442"/>
                  </a:lnTo>
                  <a:cubicBezTo>
                    <a:pt x="935" y="1447"/>
                    <a:pt x="941" y="1453"/>
                    <a:pt x="941" y="1459"/>
                  </a:cubicBezTo>
                  <a:cubicBezTo>
                    <a:pt x="941" y="1459"/>
                    <a:pt x="941" y="1459"/>
                    <a:pt x="941" y="1464"/>
                  </a:cubicBezTo>
                  <a:cubicBezTo>
                    <a:pt x="920" y="1454"/>
                    <a:pt x="913" y="1419"/>
                    <a:pt x="899" y="1419"/>
                  </a:cubicBezTo>
                  <a:cubicBezTo>
                    <a:pt x="898" y="1419"/>
                    <a:pt x="897" y="1419"/>
                    <a:pt x="896" y="1419"/>
                  </a:cubicBezTo>
                  <a:cubicBezTo>
                    <a:pt x="913" y="1408"/>
                    <a:pt x="879" y="1363"/>
                    <a:pt x="857" y="1352"/>
                  </a:cubicBezTo>
                  <a:cubicBezTo>
                    <a:pt x="867" y="1352"/>
                    <a:pt x="854" y="1335"/>
                    <a:pt x="863" y="1335"/>
                  </a:cubicBezTo>
                  <a:cubicBezTo>
                    <a:pt x="864" y="1335"/>
                    <a:pt x="866" y="1335"/>
                    <a:pt x="868" y="1335"/>
                  </a:cubicBezTo>
                  <a:cubicBezTo>
                    <a:pt x="855" y="1318"/>
                    <a:pt x="845" y="1304"/>
                    <a:pt x="836" y="1304"/>
                  </a:cubicBezTo>
                  <a:cubicBezTo>
                    <a:pt x="834" y="1304"/>
                    <a:pt x="831" y="1305"/>
                    <a:pt x="829" y="1307"/>
                  </a:cubicBezTo>
                  <a:cubicBezTo>
                    <a:pt x="829" y="1257"/>
                    <a:pt x="767" y="1246"/>
                    <a:pt x="784" y="1207"/>
                  </a:cubicBezTo>
                  <a:cubicBezTo>
                    <a:pt x="739" y="1151"/>
                    <a:pt x="700" y="1100"/>
                    <a:pt x="666" y="1044"/>
                  </a:cubicBezTo>
                  <a:cubicBezTo>
                    <a:pt x="667" y="1044"/>
                    <a:pt x="668" y="1044"/>
                    <a:pt x="668" y="1044"/>
                  </a:cubicBezTo>
                  <a:cubicBezTo>
                    <a:pt x="683" y="1044"/>
                    <a:pt x="698" y="1096"/>
                    <a:pt x="713" y="1096"/>
                  </a:cubicBezTo>
                  <a:cubicBezTo>
                    <a:pt x="714" y="1096"/>
                    <a:pt x="715" y="1095"/>
                    <a:pt x="717" y="1095"/>
                  </a:cubicBezTo>
                  <a:cubicBezTo>
                    <a:pt x="683" y="1044"/>
                    <a:pt x="649" y="1022"/>
                    <a:pt x="627" y="966"/>
                  </a:cubicBezTo>
                  <a:cubicBezTo>
                    <a:pt x="627" y="963"/>
                    <a:pt x="628" y="962"/>
                    <a:pt x="629" y="962"/>
                  </a:cubicBezTo>
                  <a:cubicBezTo>
                    <a:pt x="632" y="962"/>
                    <a:pt x="640" y="971"/>
                    <a:pt x="644" y="971"/>
                  </a:cubicBezTo>
                  <a:cubicBezTo>
                    <a:pt x="610" y="927"/>
                    <a:pt x="599" y="871"/>
                    <a:pt x="571" y="826"/>
                  </a:cubicBezTo>
                  <a:cubicBezTo>
                    <a:pt x="570" y="828"/>
                    <a:pt x="569" y="829"/>
                    <a:pt x="567" y="829"/>
                  </a:cubicBezTo>
                  <a:cubicBezTo>
                    <a:pt x="557" y="829"/>
                    <a:pt x="534" y="797"/>
                    <a:pt x="527" y="793"/>
                  </a:cubicBezTo>
                  <a:lnTo>
                    <a:pt x="527" y="793"/>
                  </a:lnTo>
                  <a:cubicBezTo>
                    <a:pt x="529" y="793"/>
                    <a:pt x="531" y="794"/>
                    <a:pt x="532" y="794"/>
                  </a:cubicBezTo>
                  <a:cubicBezTo>
                    <a:pt x="546" y="794"/>
                    <a:pt x="526" y="756"/>
                    <a:pt x="547" y="756"/>
                  </a:cubicBezTo>
                  <a:cubicBezTo>
                    <a:pt x="550" y="756"/>
                    <a:pt x="554" y="757"/>
                    <a:pt x="560" y="759"/>
                  </a:cubicBezTo>
                  <a:cubicBezTo>
                    <a:pt x="556" y="755"/>
                    <a:pt x="552" y="751"/>
                    <a:pt x="548" y="751"/>
                  </a:cubicBezTo>
                  <a:cubicBezTo>
                    <a:pt x="546" y="751"/>
                    <a:pt x="545" y="751"/>
                    <a:pt x="543" y="753"/>
                  </a:cubicBezTo>
                  <a:cubicBezTo>
                    <a:pt x="539" y="745"/>
                    <a:pt x="541" y="740"/>
                    <a:pt x="546" y="740"/>
                  </a:cubicBezTo>
                  <a:cubicBezTo>
                    <a:pt x="549" y="740"/>
                    <a:pt x="551" y="740"/>
                    <a:pt x="554" y="742"/>
                  </a:cubicBezTo>
                  <a:cubicBezTo>
                    <a:pt x="537" y="708"/>
                    <a:pt x="532" y="725"/>
                    <a:pt x="526" y="691"/>
                  </a:cubicBezTo>
                  <a:lnTo>
                    <a:pt x="526" y="691"/>
                  </a:lnTo>
                  <a:cubicBezTo>
                    <a:pt x="532" y="691"/>
                    <a:pt x="532" y="697"/>
                    <a:pt x="537" y="703"/>
                  </a:cubicBezTo>
                  <a:cubicBezTo>
                    <a:pt x="526" y="686"/>
                    <a:pt x="515" y="675"/>
                    <a:pt x="515" y="647"/>
                  </a:cubicBezTo>
                  <a:cubicBezTo>
                    <a:pt x="515" y="647"/>
                    <a:pt x="516" y="645"/>
                    <a:pt x="518" y="645"/>
                  </a:cubicBezTo>
                  <a:cubicBezTo>
                    <a:pt x="519" y="645"/>
                    <a:pt x="521" y="647"/>
                    <a:pt x="521" y="652"/>
                  </a:cubicBezTo>
                  <a:lnTo>
                    <a:pt x="521" y="652"/>
                  </a:lnTo>
                  <a:cubicBezTo>
                    <a:pt x="521" y="630"/>
                    <a:pt x="509" y="607"/>
                    <a:pt x="509" y="591"/>
                  </a:cubicBezTo>
                  <a:cubicBezTo>
                    <a:pt x="504" y="568"/>
                    <a:pt x="504" y="551"/>
                    <a:pt x="521" y="535"/>
                  </a:cubicBezTo>
                  <a:cubicBezTo>
                    <a:pt x="523" y="539"/>
                    <a:pt x="525" y="540"/>
                    <a:pt x="527" y="540"/>
                  </a:cubicBezTo>
                  <a:cubicBezTo>
                    <a:pt x="531" y="540"/>
                    <a:pt x="534" y="532"/>
                    <a:pt x="541" y="532"/>
                  </a:cubicBezTo>
                  <a:cubicBezTo>
                    <a:pt x="543" y="532"/>
                    <a:pt x="546" y="533"/>
                    <a:pt x="549" y="535"/>
                  </a:cubicBezTo>
                  <a:cubicBezTo>
                    <a:pt x="549" y="529"/>
                    <a:pt x="554" y="523"/>
                    <a:pt x="560" y="518"/>
                  </a:cubicBezTo>
                  <a:lnTo>
                    <a:pt x="549" y="518"/>
                  </a:lnTo>
                  <a:cubicBezTo>
                    <a:pt x="558" y="508"/>
                    <a:pt x="568" y="494"/>
                    <a:pt x="585" y="494"/>
                  </a:cubicBezTo>
                  <a:cubicBezTo>
                    <a:pt x="587" y="494"/>
                    <a:pt x="590" y="495"/>
                    <a:pt x="593" y="495"/>
                  </a:cubicBezTo>
                  <a:cubicBezTo>
                    <a:pt x="588" y="495"/>
                    <a:pt x="582" y="501"/>
                    <a:pt x="577" y="501"/>
                  </a:cubicBezTo>
                  <a:cubicBezTo>
                    <a:pt x="588" y="501"/>
                    <a:pt x="605" y="495"/>
                    <a:pt x="616" y="495"/>
                  </a:cubicBezTo>
                  <a:cubicBezTo>
                    <a:pt x="610" y="495"/>
                    <a:pt x="605" y="495"/>
                    <a:pt x="593" y="490"/>
                  </a:cubicBezTo>
                  <a:cubicBezTo>
                    <a:pt x="612" y="481"/>
                    <a:pt x="596" y="471"/>
                    <a:pt x="608" y="471"/>
                  </a:cubicBezTo>
                  <a:close/>
                  <a:moveTo>
                    <a:pt x="1517" y="1044"/>
                  </a:moveTo>
                  <a:cubicBezTo>
                    <a:pt x="1529" y="1044"/>
                    <a:pt x="1540" y="1050"/>
                    <a:pt x="1545" y="1061"/>
                  </a:cubicBezTo>
                  <a:cubicBezTo>
                    <a:pt x="1544" y="1064"/>
                    <a:pt x="1542" y="1065"/>
                    <a:pt x="1540" y="1065"/>
                  </a:cubicBezTo>
                  <a:cubicBezTo>
                    <a:pt x="1536" y="1065"/>
                    <a:pt x="1530" y="1060"/>
                    <a:pt x="1526" y="1060"/>
                  </a:cubicBezTo>
                  <a:cubicBezTo>
                    <a:pt x="1525" y="1060"/>
                    <a:pt x="1524" y="1060"/>
                    <a:pt x="1523" y="1061"/>
                  </a:cubicBezTo>
                  <a:cubicBezTo>
                    <a:pt x="1540" y="1072"/>
                    <a:pt x="1573" y="1072"/>
                    <a:pt x="1579" y="1095"/>
                  </a:cubicBezTo>
                  <a:cubicBezTo>
                    <a:pt x="1568" y="1089"/>
                    <a:pt x="1557" y="1083"/>
                    <a:pt x="1551" y="1078"/>
                  </a:cubicBezTo>
                  <a:lnTo>
                    <a:pt x="1551" y="1078"/>
                  </a:lnTo>
                  <a:cubicBezTo>
                    <a:pt x="1557" y="1106"/>
                    <a:pt x="1562" y="1100"/>
                    <a:pt x="1568" y="1117"/>
                  </a:cubicBezTo>
                  <a:lnTo>
                    <a:pt x="1590" y="1145"/>
                  </a:lnTo>
                  <a:lnTo>
                    <a:pt x="1590" y="1134"/>
                  </a:lnTo>
                  <a:cubicBezTo>
                    <a:pt x="1629" y="1134"/>
                    <a:pt x="1635" y="1173"/>
                    <a:pt x="1674" y="1184"/>
                  </a:cubicBezTo>
                  <a:cubicBezTo>
                    <a:pt x="1663" y="1181"/>
                    <a:pt x="1657" y="1180"/>
                    <a:pt x="1654" y="1180"/>
                  </a:cubicBezTo>
                  <a:cubicBezTo>
                    <a:pt x="1648" y="1180"/>
                    <a:pt x="1660" y="1187"/>
                    <a:pt x="1652" y="1195"/>
                  </a:cubicBezTo>
                  <a:cubicBezTo>
                    <a:pt x="1657" y="1201"/>
                    <a:pt x="1663" y="1218"/>
                    <a:pt x="1657" y="1218"/>
                  </a:cubicBezTo>
                  <a:cubicBezTo>
                    <a:pt x="1680" y="1223"/>
                    <a:pt x="1674" y="1246"/>
                    <a:pt x="1702" y="1251"/>
                  </a:cubicBezTo>
                  <a:cubicBezTo>
                    <a:pt x="1702" y="1251"/>
                    <a:pt x="1713" y="1263"/>
                    <a:pt x="1702" y="1268"/>
                  </a:cubicBezTo>
                  <a:cubicBezTo>
                    <a:pt x="1707" y="1272"/>
                    <a:pt x="1711" y="1274"/>
                    <a:pt x="1712" y="1274"/>
                  </a:cubicBezTo>
                  <a:cubicBezTo>
                    <a:pt x="1718" y="1274"/>
                    <a:pt x="1709" y="1257"/>
                    <a:pt x="1713" y="1257"/>
                  </a:cubicBezTo>
                  <a:lnTo>
                    <a:pt x="1713" y="1257"/>
                  </a:lnTo>
                  <a:cubicBezTo>
                    <a:pt x="1719" y="1257"/>
                    <a:pt x="1719" y="1263"/>
                    <a:pt x="1725" y="1268"/>
                  </a:cubicBezTo>
                  <a:cubicBezTo>
                    <a:pt x="1719" y="1279"/>
                    <a:pt x="1713" y="1291"/>
                    <a:pt x="1691" y="1307"/>
                  </a:cubicBezTo>
                  <a:lnTo>
                    <a:pt x="1697" y="1307"/>
                  </a:lnTo>
                  <a:cubicBezTo>
                    <a:pt x="1685" y="1341"/>
                    <a:pt x="1674" y="1313"/>
                    <a:pt x="1663" y="1341"/>
                  </a:cubicBezTo>
                  <a:lnTo>
                    <a:pt x="1646" y="1335"/>
                  </a:lnTo>
                  <a:cubicBezTo>
                    <a:pt x="1635" y="1347"/>
                    <a:pt x="1607" y="1386"/>
                    <a:pt x="1585" y="1408"/>
                  </a:cubicBezTo>
                  <a:cubicBezTo>
                    <a:pt x="1590" y="1386"/>
                    <a:pt x="1613" y="1358"/>
                    <a:pt x="1629" y="1335"/>
                  </a:cubicBezTo>
                  <a:lnTo>
                    <a:pt x="1629" y="1335"/>
                  </a:lnTo>
                  <a:cubicBezTo>
                    <a:pt x="1613" y="1347"/>
                    <a:pt x="1585" y="1375"/>
                    <a:pt x="1585" y="1391"/>
                  </a:cubicBezTo>
                  <a:lnTo>
                    <a:pt x="1585" y="1391"/>
                  </a:lnTo>
                  <a:cubicBezTo>
                    <a:pt x="1585" y="1386"/>
                    <a:pt x="1590" y="1375"/>
                    <a:pt x="1596" y="1369"/>
                  </a:cubicBezTo>
                  <a:lnTo>
                    <a:pt x="1596" y="1369"/>
                  </a:lnTo>
                  <a:cubicBezTo>
                    <a:pt x="1590" y="1397"/>
                    <a:pt x="1573" y="1419"/>
                    <a:pt x="1545" y="1442"/>
                  </a:cubicBezTo>
                  <a:cubicBezTo>
                    <a:pt x="1544" y="1437"/>
                    <a:pt x="1541" y="1435"/>
                    <a:pt x="1537" y="1435"/>
                  </a:cubicBezTo>
                  <a:cubicBezTo>
                    <a:pt x="1529" y="1435"/>
                    <a:pt x="1516" y="1445"/>
                    <a:pt x="1501" y="1453"/>
                  </a:cubicBezTo>
                  <a:lnTo>
                    <a:pt x="1495" y="1453"/>
                  </a:lnTo>
                  <a:cubicBezTo>
                    <a:pt x="1484" y="1459"/>
                    <a:pt x="1489" y="1459"/>
                    <a:pt x="1489" y="1464"/>
                  </a:cubicBezTo>
                  <a:lnTo>
                    <a:pt x="1461" y="1464"/>
                  </a:lnTo>
                  <a:cubicBezTo>
                    <a:pt x="1461" y="1459"/>
                    <a:pt x="1461" y="1453"/>
                    <a:pt x="1461" y="1447"/>
                  </a:cubicBezTo>
                  <a:lnTo>
                    <a:pt x="1478" y="1447"/>
                  </a:lnTo>
                  <a:cubicBezTo>
                    <a:pt x="1473" y="1447"/>
                    <a:pt x="1467" y="1436"/>
                    <a:pt x="1484" y="1436"/>
                  </a:cubicBezTo>
                  <a:cubicBezTo>
                    <a:pt x="1473" y="1436"/>
                    <a:pt x="1467" y="1431"/>
                    <a:pt x="1467" y="1431"/>
                  </a:cubicBezTo>
                  <a:cubicBezTo>
                    <a:pt x="1473" y="1380"/>
                    <a:pt x="1484" y="1324"/>
                    <a:pt x="1478" y="1274"/>
                  </a:cubicBezTo>
                  <a:lnTo>
                    <a:pt x="1478" y="1274"/>
                  </a:lnTo>
                  <a:cubicBezTo>
                    <a:pt x="1484" y="1279"/>
                    <a:pt x="1489" y="1279"/>
                    <a:pt x="1484" y="1285"/>
                  </a:cubicBezTo>
                  <a:lnTo>
                    <a:pt x="1484" y="1285"/>
                  </a:lnTo>
                  <a:cubicBezTo>
                    <a:pt x="1501" y="1267"/>
                    <a:pt x="1495" y="1218"/>
                    <a:pt x="1489" y="1218"/>
                  </a:cubicBezTo>
                  <a:cubicBezTo>
                    <a:pt x="1489" y="1212"/>
                    <a:pt x="1491" y="1212"/>
                    <a:pt x="1493" y="1212"/>
                  </a:cubicBezTo>
                  <a:cubicBezTo>
                    <a:pt x="1495" y="1212"/>
                    <a:pt x="1498" y="1212"/>
                    <a:pt x="1501" y="1207"/>
                  </a:cubicBezTo>
                  <a:cubicBezTo>
                    <a:pt x="1512" y="1190"/>
                    <a:pt x="1495" y="1162"/>
                    <a:pt x="1506" y="1151"/>
                  </a:cubicBezTo>
                  <a:lnTo>
                    <a:pt x="1506" y="1151"/>
                  </a:lnTo>
                  <a:cubicBezTo>
                    <a:pt x="1509" y="1151"/>
                    <a:pt x="1510" y="1152"/>
                    <a:pt x="1511" y="1153"/>
                  </a:cubicBezTo>
                  <a:lnTo>
                    <a:pt x="1511" y="1153"/>
                  </a:lnTo>
                  <a:cubicBezTo>
                    <a:pt x="1511" y="1139"/>
                    <a:pt x="1518" y="1115"/>
                    <a:pt x="1511" y="1115"/>
                  </a:cubicBezTo>
                  <a:lnTo>
                    <a:pt x="1511" y="1115"/>
                  </a:lnTo>
                  <a:cubicBezTo>
                    <a:pt x="1510" y="1115"/>
                    <a:pt x="1508" y="1116"/>
                    <a:pt x="1506" y="1117"/>
                  </a:cubicBezTo>
                  <a:cubicBezTo>
                    <a:pt x="1517" y="1089"/>
                    <a:pt x="1512" y="1067"/>
                    <a:pt x="1517" y="1044"/>
                  </a:cubicBezTo>
                  <a:close/>
                  <a:moveTo>
                    <a:pt x="2201" y="1022"/>
                  </a:moveTo>
                  <a:lnTo>
                    <a:pt x="2206" y="1055"/>
                  </a:lnTo>
                  <a:cubicBezTo>
                    <a:pt x="2218" y="1050"/>
                    <a:pt x="2212" y="1050"/>
                    <a:pt x="2223" y="1039"/>
                  </a:cubicBezTo>
                  <a:cubicBezTo>
                    <a:pt x="2229" y="1044"/>
                    <a:pt x="2234" y="1061"/>
                    <a:pt x="2234" y="1072"/>
                  </a:cubicBezTo>
                  <a:cubicBezTo>
                    <a:pt x="2233" y="1065"/>
                    <a:pt x="2230" y="1063"/>
                    <a:pt x="2228" y="1063"/>
                  </a:cubicBezTo>
                  <a:cubicBezTo>
                    <a:pt x="2222" y="1063"/>
                    <a:pt x="2216" y="1076"/>
                    <a:pt x="2212" y="1083"/>
                  </a:cubicBezTo>
                  <a:cubicBezTo>
                    <a:pt x="2216" y="1083"/>
                    <a:pt x="2217" y="1086"/>
                    <a:pt x="2219" y="1086"/>
                  </a:cubicBezTo>
                  <a:cubicBezTo>
                    <a:pt x="2220" y="1086"/>
                    <a:pt x="2221" y="1085"/>
                    <a:pt x="2223" y="1083"/>
                  </a:cubicBezTo>
                  <a:lnTo>
                    <a:pt x="2223" y="1083"/>
                  </a:lnTo>
                  <a:cubicBezTo>
                    <a:pt x="2206" y="1117"/>
                    <a:pt x="2246" y="1089"/>
                    <a:pt x="2234" y="1128"/>
                  </a:cubicBezTo>
                  <a:lnTo>
                    <a:pt x="2229" y="1128"/>
                  </a:lnTo>
                  <a:cubicBezTo>
                    <a:pt x="2234" y="1139"/>
                    <a:pt x="2240" y="1156"/>
                    <a:pt x="2240" y="1173"/>
                  </a:cubicBezTo>
                  <a:cubicBezTo>
                    <a:pt x="2239" y="1174"/>
                    <a:pt x="2238" y="1174"/>
                    <a:pt x="2237" y="1174"/>
                  </a:cubicBezTo>
                  <a:cubicBezTo>
                    <a:pt x="2230" y="1174"/>
                    <a:pt x="2233" y="1156"/>
                    <a:pt x="2223" y="1156"/>
                  </a:cubicBezTo>
                  <a:lnTo>
                    <a:pt x="2223" y="1156"/>
                  </a:lnTo>
                  <a:cubicBezTo>
                    <a:pt x="2223" y="1179"/>
                    <a:pt x="2246" y="1201"/>
                    <a:pt x="2234" y="1218"/>
                  </a:cubicBezTo>
                  <a:cubicBezTo>
                    <a:pt x="2234" y="1212"/>
                    <a:pt x="2229" y="1195"/>
                    <a:pt x="2229" y="1190"/>
                  </a:cubicBezTo>
                  <a:cubicBezTo>
                    <a:pt x="2212" y="1212"/>
                    <a:pt x="2218" y="1212"/>
                    <a:pt x="2218" y="1229"/>
                  </a:cubicBezTo>
                  <a:lnTo>
                    <a:pt x="2213" y="1258"/>
                  </a:lnTo>
                  <a:lnTo>
                    <a:pt x="2213" y="1258"/>
                  </a:lnTo>
                  <a:cubicBezTo>
                    <a:pt x="2212" y="1257"/>
                    <a:pt x="2212" y="1257"/>
                    <a:pt x="2212" y="1257"/>
                  </a:cubicBezTo>
                  <a:lnTo>
                    <a:pt x="2212" y="1263"/>
                  </a:lnTo>
                  <a:lnTo>
                    <a:pt x="2213" y="1258"/>
                  </a:lnTo>
                  <a:lnTo>
                    <a:pt x="2213" y="1258"/>
                  </a:lnTo>
                  <a:cubicBezTo>
                    <a:pt x="2245" y="1285"/>
                    <a:pt x="2223" y="1313"/>
                    <a:pt x="2246" y="1352"/>
                  </a:cubicBezTo>
                  <a:cubicBezTo>
                    <a:pt x="2237" y="1337"/>
                    <a:pt x="2233" y="1333"/>
                    <a:pt x="2231" y="1333"/>
                  </a:cubicBezTo>
                  <a:cubicBezTo>
                    <a:pt x="2228" y="1333"/>
                    <a:pt x="2228" y="1342"/>
                    <a:pt x="2221" y="1342"/>
                  </a:cubicBezTo>
                  <a:cubicBezTo>
                    <a:pt x="2220" y="1342"/>
                    <a:pt x="2219" y="1341"/>
                    <a:pt x="2218" y="1341"/>
                  </a:cubicBezTo>
                  <a:cubicBezTo>
                    <a:pt x="2212" y="1352"/>
                    <a:pt x="2212" y="1363"/>
                    <a:pt x="2206" y="1363"/>
                  </a:cubicBezTo>
                  <a:cubicBezTo>
                    <a:pt x="2218" y="1380"/>
                    <a:pt x="2195" y="1391"/>
                    <a:pt x="2212" y="1419"/>
                  </a:cubicBezTo>
                  <a:cubicBezTo>
                    <a:pt x="2212" y="1419"/>
                    <a:pt x="2212" y="1432"/>
                    <a:pt x="2205" y="1432"/>
                  </a:cubicBezTo>
                  <a:cubicBezTo>
                    <a:pt x="2204" y="1432"/>
                    <a:pt x="2202" y="1431"/>
                    <a:pt x="2201" y="1431"/>
                  </a:cubicBezTo>
                  <a:lnTo>
                    <a:pt x="2201" y="1431"/>
                  </a:lnTo>
                  <a:cubicBezTo>
                    <a:pt x="2202" y="1437"/>
                    <a:pt x="2204" y="1439"/>
                    <a:pt x="2206" y="1439"/>
                  </a:cubicBezTo>
                  <a:cubicBezTo>
                    <a:pt x="2209" y="1439"/>
                    <a:pt x="2213" y="1430"/>
                    <a:pt x="2216" y="1430"/>
                  </a:cubicBezTo>
                  <a:cubicBezTo>
                    <a:pt x="2216" y="1430"/>
                    <a:pt x="2217" y="1430"/>
                    <a:pt x="2218" y="1431"/>
                  </a:cubicBezTo>
                  <a:cubicBezTo>
                    <a:pt x="2223" y="1442"/>
                    <a:pt x="2218" y="1453"/>
                    <a:pt x="2218" y="1470"/>
                  </a:cubicBezTo>
                  <a:lnTo>
                    <a:pt x="2184" y="1470"/>
                  </a:lnTo>
                  <a:lnTo>
                    <a:pt x="2190" y="1481"/>
                  </a:lnTo>
                  <a:cubicBezTo>
                    <a:pt x="2167" y="1475"/>
                    <a:pt x="2122" y="1481"/>
                    <a:pt x="2128" y="1470"/>
                  </a:cubicBezTo>
                  <a:lnTo>
                    <a:pt x="2128" y="1470"/>
                  </a:lnTo>
                  <a:cubicBezTo>
                    <a:pt x="2128" y="1470"/>
                    <a:pt x="2124" y="1477"/>
                    <a:pt x="2117" y="1477"/>
                  </a:cubicBezTo>
                  <a:cubicBezTo>
                    <a:pt x="2115" y="1477"/>
                    <a:pt x="2113" y="1477"/>
                    <a:pt x="2111" y="1475"/>
                  </a:cubicBezTo>
                  <a:lnTo>
                    <a:pt x="2111" y="1470"/>
                  </a:lnTo>
                  <a:lnTo>
                    <a:pt x="2061" y="1475"/>
                  </a:lnTo>
                  <a:cubicBezTo>
                    <a:pt x="2022" y="1470"/>
                    <a:pt x="2072" y="1447"/>
                    <a:pt x="2016" y="1442"/>
                  </a:cubicBezTo>
                  <a:cubicBezTo>
                    <a:pt x="1994" y="1442"/>
                    <a:pt x="1954" y="1459"/>
                    <a:pt x="1960" y="1464"/>
                  </a:cubicBezTo>
                  <a:cubicBezTo>
                    <a:pt x="1971" y="1464"/>
                    <a:pt x="1982" y="1470"/>
                    <a:pt x="1982" y="1475"/>
                  </a:cubicBezTo>
                  <a:lnTo>
                    <a:pt x="1966" y="1481"/>
                  </a:lnTo>
                  <a:lnTo>
                    <a:pt x="1960" y="1481"/>
                  </a:lnTo>
                  <a:cubicBezTo>
                    <a:pt x="1949" y="1470"/>
                    <a:pt x="1932" y="1464"/>
                    <a:pt x="1926" y="1453"/>
                  </a:cubicBezTo>
                  <a:lnTo>
                    <a:pt x="1949" y="1447"/>
                  </a:lnTo>
                  <a:lnTo>
                    <a:pt x="1915" y="1436"/>
                  </a:lnTo>
                  <a:cubicBezTo>
                    <a:pt x="1915" y="1432"/>
                    <a:pt x="1918" y="1426"/>
                    <a:pt x="1923" y="1426"/>
                  </a:cubicBezTo>
                  <a:cubicBezTo>
                    <a:pt x="1926" y="1426"/>
                    <a:pt x="1928" y="1427"/>
                    <a:pt x="1932" y="1431"/>
                  </a:cubicBezTo>
                  <a:cubicBezTo>
                    <a:pt x="1926" y="1408"/>
                    <a:pt x="1915" y="1419"/>
                    <a:pt x="1910" y="1397"/>
                  </a:cubicBezTo>
                  <a:lnTo>
                    <a:pt x="1893" y="1386"/>
                  </a:lnTo>
                  <a:cubicBezTo>
                    <a:pt x="1896" y="1386"/>
                    <a:pt x="1898" y="1381"/>
                    <a:pt x="1901" y="1381"/>
                  </a:cubicBezTo>
                  <a:cubicBezTo>
                    <a:pt x="1903" y="1381"/>
                    <a:pt x="1906" y="1382"/>
                    <a:pt x="1910" y="1386"/>
                  </a:cubicBezTo>
                  <a:cubicBezTo>
                    <a:pt x="1887" y="1352"/>
                    <a:pt x="1854" y="1352"/>
                    <a:pt x="1854" y="1330"/>
                  </a:cubicBezTo>
                  <a:lnTo>
                    <a:pt x="1859" y="1330"/>
                  </a:lnTo>
                  <a:cubicBezTo>
                    <a:pt x="1847" y="1319"/>
                    <a:pt x="1841" y="1316"/>
                    <a:pt x="1838" y="1316"/>
                  </a:cubicBezTo>
                  <a:cubicBezTo>
                    <a:pt x="1832" y="1316"/>
                    <a:pt x="1834" y="1326"/>
                    <a:pt x="1821" y="1326"/>
                  </a:cubicBezTo>
                  <a:cubicBezTo>
                    <a:pt x="1818" y="1326"/>
                    <a:pt x="1814" y="1326"/>
                    <a:pt x="1809" y="1324"/>
                  </a:cubicBezTo>
                  <a:lnTo>
                    <a:pt x="1809" y="1307"/>
                  </a:lnTo>
                  <a:cubicBezTo>
                    <a:pt x="1814" y="1302"/>
                    <a:pt x="1820" y="1296"/>
                    <a:pt x="1831" y="1291"/>
                  </a:cubicBezTo>
                  <a:lnTo>
                    <a:pt x="1831" y="1313"/>
                  </a:lnTo>
                  <a:cubicBezTo>
                    <a:pt x="1887" y="1246"/>
                    <a:pt x="1971" y="1201"/>
                    <a:pt x="2033" y="1134"/>
                  </a:cubicBezTo>
                  <a:lnTo>
                    <a:pt x="2033" y="1134"/>
                  </a:lnTo>
                  <a:cubicBezTo>
                    <a:pt x="2033" y="1145"/>
                    <a:pt x="2033" y="1145"/>
                    <a:pt x="2027" y="1151"/>
                  </a:cubicBezTo>
                  <a:cubicBezTo>
                    <a:pt x="2050" y="1151"/>
                    <a:pt x="2083" y="1111"/>
                    <a:pt x="2078" y="1106"/>
                  </a:cubicBezTo>
                  <a:cubicBezTo>
                    <a:pt x="2081" y="1102"/>
                    <a:pt x="2083" y="1101"/>
                    <a:pt x="2084" y="1101"/>
                  </a:cubicBezTo>
                  <a:cubicBezTo>
                    <a:pt x="2087" y="1101"/>
                    <a:pt x="2087" y="1106"/>
                    <a:pt x="2094" y="1106"/>
                  </a:cubicBezTo>
                  <a:cubicBezTo>
                    <a:pt x="2110" y="1101"/>
                    <a:pt x="2121" y="1072"/>
                    <a:pt x="2135" y="1072"/>
                  </a:cubicBezTo>
                  <a:cubicBezTo>
                    <a:pt x="2136" y="1072"/>
                    <a:pt x="2137" y="1072"/>
                    <a:pt x="2138" y="1072"/>
                  </a:cubicBezTo>
                  <a:lnTo>
                    <a:pt x="2138" y="1072"/>
                  </a:lnTo>
                  <a:cubicBezTo>
                    <a:pt x="2150" y="1061"/>
                    <a:pt x="2176" y="1049"/>
                    <a:pt x="2162" y="1044"/>
                  </a:cubicBezTo>
                  <a:cubicBezTo>
                    <a:pt x="2178" y="1039"/>
                    <a:pt x="2190" y="1027"/>
                    <a:pt x="2201" y="1022"/>
                  </a:cubicBezTo>
                  <a:close/>
                  <a:moveTo>
                    <a:pt x="1825" y="1487"/>
                  </a:moveTo>
                  <a:lnTo>
                    <a:pt x="1831" y="1488"/>
                  </a:lnTo>
                  <a:lnTo>
                    <a:pt x="1831" y="1488"/>
                  </a:lnTo>
                  <a:cubicBezTo>
                    <a:pt x="1830" y="1487"/>
                    <a:pt x="1828" y="1487"/>
                    <a:pt x="1825" y="1487"/>
                  </a:cubicBezTo>
                  <a:close/>
                  <a:moveTo>
                    <a:pt x="1831" y="1488"/>
                  </a:moveTo>
                  <a:cubicBezTo>
                    <a:pt x="1834" y="1492"/>
                    <a:pt x="1830" y="1499"/>
                    <a:pt x="1825" y="1503"/>
                  </a:cubicBezTo>
                  <a:cubicBezTo>
                    <a:pt x="1821" y="1505"/>
                    <a:pt x="1818" y="1505"/>
                    <a:pt x="1814" y="1505"/>
                  </a:cubicBezTo>
                  <a:cubicBezTo>
                    <a:pt x="1801" y="1505"/>
                    <a:pt x="1796" y="1497"/>
                    <a:pt x="1792" y="1492"/>
                  </a:cubicBezTo>
                  <a:lnTo>
                    <a:pt x="1792" y="1492"/>
                  </a:lnTo>
                  <a:cubicBezTo>
                    <a:pt x="1797" y="1503"/>
                    <a:pt x="1781" y="1503"/>
                    <a:pt x="1775" y="1509"/>
                  </a:cubicBezTo>
                  <a:cubicBezTo>
                    <a:pt x="1797" y="1509"/>
                    <a:pt x="1831" y="1509"/>
                    <a:pt x="1842" y="1492"/>
                  </a:cubicBezTo>
                  <a:lnTo>
                    <a:pt x="1831" y="1488"/>
                  </a:lnTo>
                  <a:close/>
                  <a:moveTo>
                    <a:pt x="1377" y="1509"/>
                  </a:moveTo>
                  <a:cubicBezTo>
                    <a:pt x="1372" y="1515"/>
                    <a:pt x="1366" y="1520"/>
                    <a:pt x="1361" y="1520"/>
                  </a:cubicBezTo>
                  <a:lnTo>
                    <a:pt x="1361" y="1509"/>
                  </a:lnTo>
                  <a:close/>
                  <a:moveTo>
                    <a:pt x="3108" y="563"/>
                  </a:moveTo>
                  <a:cubicBezTo>
                    <a:pt x="3130" y="563"/>
                    <a:pt x="3153" y="563"/>
                    <a:pt x="3170" y="579"/>
                  </a:cubicBezTo>
                  <a:cubicBezTo>
                    <a:pt x="3147" y="591"/>
                    <a:pt x="3175" y="591"/>
                    <a:pt x="3164" y="607"/>
                  </a:cubicBezTo>
                  <a:cubicBezTo>
                    <a:pt x="3170" y="607"/>
                    <a:pt x="3175" y="607"/>
                    <a:pt x="3181" y="613"/>
                  </a:cubicBezTo>
                  <a:lnTo>
                    <a:pt x="3181" y="602"/>
                  </a:lnTo>
                  <a:cubicBezTo>
                    <a:pt x="3192" y="613"/>
                    <a:pt x="3209" y="630"/>
                    <a:pt x="3209" y="647"/>
                  </a:cubicBezTo>
                  <a:cubicBezTo>
                    <a:pt x="3203" y="641"/>
                    <a:pt x="3203" y="641"/>
                    <a:pt x="3198" y="635"/>
                  </a:cubicBezTo>
                  <a:lnTo>
                    <a:pt x="3198" y="635"/>
                  </a:lnTo>
                  <a:cubicBezTo>
                    <a:pt x="3203" y="647"/>
                    <a:pt x="3203" y="658"/>
                    <a:pt x="3203" y="675"/>
                  </a:cubicBezTo>
                  <a:cubicBezTo>
                    <a:pt x="3209" y="663"/>
                    <a:pt x="3209" y="658"/>
                    <a:pt x="3209" y="652"/>
                  </a:cubicBezTo>
                  <a:cubicBezTo>
                    <a:pt x="3213" y="661"/>
                    <a:pt x="3218" y="662"/>
                    <a:pt x="3221" y="662"/>
                  </a:cubicBezTo>
                  <a:cubicBezTo>
                    <a:pt x="3222" y="662"/>
                    <a:pt x="3223" y="662"/>
                    <a:pt x="3224" y="662"/>
                  </a:cubicBezTo>
                  <a:cubicBezTo>
                    <a:pt x="3227" y="662"/>
                    <a:pt x="3228" y="663"/>
                    <a:pt x="3226" y="680"/>
                  </a:cubicBezTo>
                  <a:cubicBezTo>
                    <a:pt x="3226" y="679"/>
                    <a:pt x="3226" y="678"/>
                    <a:pt x="3226" y="678"/>
                  </a:cubicBezTo>
                  <a:cubicBezTo>
                    <a:pt x="3225" y="678"/>
                    <a:pt x="3224" y="704"/>
                    <a:pt x="3214" y="714"/>
                  </a:cubicBezTo>
                  <a:cubicBezTo>
                    <a:pt x="3214" y="725"/>
                    <a:pt x="3220" y="742"/>
                    <a:pt x="3209" y="759"/>
                  </a:cubicBezTo>
                  <a:cubicBezTo>
                    <a:pt x="3204" y="759"/>
                    <a:pt x="3196" y="751"/>
                    <a:pt x="3190" y="751"/>
                  </a:cubicBezTo>
                  <a:cubicBezTo>
                    <a:pt x="3189" y="751"/>
                    <a:pt x="3188" y="752"/>
                    <a:pt x="3186" y="753"/>
                  </a:cubicBezTo>
                  <a:cubicBezTo>
                    <a:pt x="3197" y="763"/>
                    <a:pt x="3178" y="803"/>
                    <a:pt x="3180" y="822"/>
                  </a:cubicBezTo>
                  <a:lnTo>
                    <a:pt x="3180" y="822"/>
                  </a:lnTo>
                  <a:cubicBezTo>
                    <a:pt x="3179" y="820"/>
                    <a:pt x="3177" y="818"/>
                    <a:pt x="3174" y="818"/>
                  </a:cubicBezTo>
                  <a:cubicBezTo>
                    <a:pt x="3173" y="818"/>
                    <a:pt x="3171" y="819"/>
                    <a:pt x="3170" y="820"/>
                  </a:cubicBezTo>
                  <a:lnTo>
                    <a:pt x="3175" y="831"/>
                  </a:lnTo>
                  <a:cubicBezTo>
                    <a:pt x="3172" y="838"/>
                    <a:pt x="3171" y="841"/>
                    <a:pt x="3168" y="841"/>
                  </a:cubicBezTo>
                  <a:cubicBezTo>
                    <a:pt x="3166" y="841"/>
                    <a:pt x="3163" y="839"/>
                    <a:pt x="3158" y="837"/>
                  </a:cubicBezTo>
                  <a:lnTo>
                    <a:pt x="3158" y="837"/>
                  </a:lnTo>
                  <a:cubicBezTo>
                    <a:pt x="3153" y="854"/>
                    <a:pt x="3160" y="854"/>
                    <a:pt x="3165" y="854"/>
                  </a:cubicBezTo>
                  <a:cubicBezTo>
                    <a:pt x="3170" y="854"/>
                    <a:pt x="3172" y="854"/>
                    <a:pt x="3158" y="871"/>
                  </a:cubicBezTo>
                  <a:cubicBezTo>
                    <a:pt x="3158" y="865"/>
                    <a:pt x="3158" y="865"/>
                    <a:pt x="3158" y="859"/>
                  </a:cubicBezTo>
                  <a:cubicBezTo>
                    <a:pt x="3136" y="899"/>
                    <a:pt x="3130" y="938"/>
                    <a:pt x="3108" y="966"/>
                  </a:cubicBezTo>
                  <a:cubicBezTo>
                    <a:pt x="3106" y="966"/>
                    <a:pt x="3105" y="966"/>
                    <a:pt x="3104" y="966"/>
                  </a:cubicBezTo>
                  <a:cubicBezTo>
                    <a:pt x="3090" y="966"/>
                    <a:pt x="3118" y="938"/>
                    <a:pt x="3097" y="938"/>
                  </a:cubicBezTo>
                  <a:lnTo>
                    <a:pt x="3097" y="938"/>
                  </a:lnTo>
                  <a:cubicBezTo>
                    <a:pt x="3076" y="985"/>
                    <a:pt x="3060" y="1041"/>
                    <a:pt x="3031" y="1085"/>
                  </a:cubicBezTo>
                  <a:lnTo>
                    <a:pt x="3031" y="1085"/>
                  </a:lnTo>
                  <a:cubicBezTo>
                    <a:pt x="3030" y="1085"/>
                    <a:pt x="3030" y="1084"/>
                    <a:pt x="3030" y="1083"/>
                  </a:cubicBezTo>
                  <a:lnTo>
                    <a:pt x="3030" y="1083"/>
                  </a:lnTo>
                  <a:lnTo>
                    <a:pt x="3024" y="1095"/>
                  </a:lnTo>
                  <a:cubicBezTo>
                    <a:pt x="3026" y="1091"/>
                    <a:pt x="3029" y="1088"/>
                    <a:pt x="3031" y="1085"/>
                  </a:cubicBezTo>
                  <a:lnTo>
                    <a:pt x="3031" y="1085"/>
                  </a:lnTo>
                  <a:cubicBezTo>
                    <a:pt x="3043" y="1105"/>
                    <a:pt x="3001" y="1111"/>
                    <a:pt x="2992" y="1135"/>
                  </a:cubicBezTo>
                  <a:lnTo>
                    <a:pt x="2992" y="1135"/>
                  </a:lnTo>
                  <a:cubicBezTo>
                    <a:pt x="2991" y="1131"/>
                    <a:pt x="2985" y="1128"/>
                    <a:pt x="2985" y="1128"/>
                  </a:cubicBezTo>
                  <a:cubicBezTo>
                    <a:pt x="2962" y="1156"/>
                    <a:pt x="2951" y="1195"/>
                    <a:pt x="2918" y="1246"/>
                  </a:cubicBezTo>
                  <a:lnTo>
                    <a:pt x="2918" y="1235"/>
                  </a:lnTo>
                  <a:cubicBezTo>
                    <a:pt x="2901" y="1251"/>
                    <a:pt x="2884" y="1279"/>
                    <a:pt x="2867" y="1296"/>
                  </a:cubicBezTo>
                  <a:cubicBezTo>
                    <a:pt x="2867" y="1307"/>
                    <a:pt x="2856" y="1313"/>
                    <a:pt x="2867" y="1313"/>
                  </a:cubicBezTo>
                  <a:cubicBezTo>
                    <a:pt x="2794" y="1352"/>
                    <a:pt x="2794" y="1436"/>
                    <a:pt x="2727" y="1464"/>
                  </a:cubicBezTo>
                  <a:cubicBezTo>
                    <a:pt x="2732" y="1460"/>
                    <a:pt x="2736" y="1452"/>
                    <a:pt x="2735" y="1452"/>
                  </a:cubicBezTo>
                  <a:lnTo>
                    <a:pt x="2735" y="1452"/>
                  </a:lnTo>
                  <a:cubicBezTo>
                    <a:pt x="2735" y="1452"/>
                    <a:pt x="2734" y="1452"/>
                    <a:pt x="2733" y="1453"/>
                  </a:cubicBezTo>
                  <a:lnTo>
                    <a:pt x="2699" y="1498"/>
                  </a:lnTo>
                  <a:cubicBezTo>
                    <a:pt x="2702" y="1499"/>
                    <a:pt x="2705" y="1500"/>
                    <a:pt x="2707" y="1500"/>
                  </a:cubicBezTo>
                  <a:cubicBezTo>
                    <a:pt x="2711" y="1500"/>
                    <a:pt x="2714" y="1496"/>
                    <a:pt x="2722" y="1492"/>
                  </a:cubicBezTo>
                  <a:lnTo>
                    <a:pt x="2722" y="1492"/>
                  </a:lnTo>
                  <a:cubicBezTo>
                    <a:pt x="2727" y="1503"/>
                    <a:pt x="2716" y="1520"/>
                    <a:pt x="2710" y="1531"/>
                  </a:cubicBezTo>
                  <a:cubicBezTo>
                    <a:pt x="2715" y="1519"/>
                    <a:pt x="2712" y="1515"/>
                    <a:pt x="2707" y="1515"/>
                  </a:cubicBezTo>
                  <a:cubicBezTo>
                    <a:pt x="2700" y="1515"/>
                    <a:pt x="2688" y="1520"/>
                    <a:pt x="2682" y="1520"/>
                  </a:cubicBezTo>
                  <a:cubicBezTo>
                    <a:pt x="2688" y="1520"/>
                    <a:pt x="2688" y="1526"/>
                    <a:pt x="2694" y="1531"/>
                  </a:cubicBezTo>
                  <a:cubicBezTo>
                    <a:pt x="2682" y="1531"/>
                    <a:pt x="2682" y="1531"/>
                    <a:pt x="2677" y="1537"/>
                  </a:cubicBezTo>
                  <a:cubicBezTo>
                    <a:pt x="2587" y="1520"/>
                    <a:pt x="2492" y="1520"/>
                    <a:pt x="2408" y="1492"/>
                  </a:cubicBezTo>
                  <a:cubicBezTo>
                    <a:pt x="2399" y="1489"/>
                    <a:pt x="2393" y="1487"/>
                    <a:pt x="2387" y="1487"/>
                  </a:cubicBezTo>
                  <a:cubicBezTo>
                    <a:pt x="2375" y="1487"/>
                    <a:pt x="2367" y="1494"/>
                    <a:pt x="2352" y="1498"/>
                  </a:cubicBezTo>
                  <a:lnTo>
                    <a:pt x="2352" y="1481"/>
                  </a:lnTo>
                  <a:lnTo>
                    <a:pt x="2318" y="1498"/>
                  </a:lnTo>
                  <a:cubicBezTo>
                    <a:pt x="2290" y="1498"/>
                    <a:pt x="2274" y="1487"/>
                    <a:pt x="2251" y="1481"/>
                  </a:cubicBezTo>
                  <a:cubicBezTo>
                    <a:pt x="2255" y="1460"/>
                    <a:pt x="2250" y="1433"/>
                    <a:pt x="2257" y="1418"/>
                  </a:cubicBezTo>
                  <a:lnTo>
                    <a:pt x="2257" y="1418"/>
                  </a:lnTo>
                  <a:cubicBezTo>
                    <a:pt x="2256" y="1419"/>
                    <a:pt x="2256" y="1420"/>
                    <a:pt x="2255" y="1420"/>
                  </a:cubicBezTo>
                  <a:cubicBezTo>
                    <a:pt x="2254" y="1420"/>
                    <a:pt x="2253" y="1417"/>
                    <a:pt x="2251" y="1408"/>
                  </a:cubicBezTo>
                  <a:cubicBezTo>
                    <a:pt x="2274" y="1397"/>
                    <a:pt x="2246" y="1375"/>
                    <a:pt x="2257" y="1352"/>
                  </a:cubicBezTo>
                  <a:lnTo>
                    <a:pt x="2257" y="1352"/>
                  </a:lnTo>
                  <a:cubicBezTo>
                    <a:pt x="2264" y="1356"/>
                    <a:pt x="2264" y="1368"/>
                    <a:pt x="2267" y="1368"/>
                  </a:cubicBezTo>
                  <a:cubicBezTo>
                    <a:pt x="2268" y="1368"/>
                    <a:pt x="2270" y="1365"/>
                    <a:pt x="2274" y="1358"/>
                  </a:cubicBezTo>
                  <a:cubicBezTo>
                    <a:pt x="2251" y="1341"/>
                    <a:pt x="2279" y="1313"/>
                    <a:pt x="2274" y="1291"/>
                  </a:cubicBezTo>
                  <a:cubicBezTo>
                    <a:pt x="2268" y="1291"/>
                    <a:pt x="2268" y="1285"/>
                    <a:pt x="2262" y="1279"/>
                  </a:cubicBezTo>
                  <a:lnTo>
                    <a:pt x="2262" y="1279"/>
                  </a:lnTo>
                  <a:cubicBezTo>
                    <a:pt x="2268" y="1285"/>
                    <a:pt x="2274" y="1285"/>
                    <a:pt x="2274" y="1291"/>
                  </a:cubicBezTo>
                  <a:lnTo>
                    <a:pt x="2285" y="1291"/>
                  </a:lnTo>
                  <a:cubicBezTo>
                    <a:pt x="2285" y="1285"/>
                    <a:pt x="2268" y="1279"/>
                    <a:pt x="2262" y="1279"/>
                  </a:cubicBezTo>
                  <a:lnTo>
                    <a:pt x="2262" y="1279"/>
                  </a:lnTo>
                  <a:cubicBezTo>
                    <a:pt x="2262" y="1279"/>
                    <a:pt x="2262" y="1279"/>
                    <a:pt x="2262" y="1279"/>
                  </a:cubicBezTo>
                  <a:cubicBezTo>
                    <a:pt x="2262" y="1263"/>
                    <a:pt x="2262" y="1240"/>
                    <a:pt x="2257" y="1212"/>
                  </a:cubicBezTo>
                  <a:lnTo>
                    <a:pt x="2257" y="1212"/>
                  </a:lnTo>
                  <a:cubicBezTo>
                    <a:pt x="2257" y="1212"/>
                    <a:pt x="2257" y="1213"/>
                    <a:pt x="2257" y="1213"/>
                  </a:cubicBezTo>
                  <a:cubicBezTo>
                    <a:pt x="2262" y="1213"/>
                    <a:pt x="2263" y="1149"/>
                    <a:pt x="2268" y="1123"/>
                  </a:cubicBezTo>
                  <a:lnTo>
                    <a:pt x="2274" y="1123"/>
                  </a:lnTo>
                  <a:cubicBezTo>
                    <a:pt x="2257" y="1117"/>
                    <a:pt x="2257" y="1083"/>
                    <a:pt x="2251" y="1061"/>
                  </a:cubicBezTo>
                  <a:lnTo>
                    <a:pt x="2251" y="1061"/>
                  </a:lnTo>
                  <a:cubicBezTo>
                    <a:pt x="2262" y="1061"/>
                    <a:pt x="2268" y="1067"/>
                    <a:pt x="2274" y="1078"/>
                  </a:cubicBezTo>
                  <a:lnTo>
                    <a:pt x="2268" y="1055"/>
                  </a:lnTo>
                  <a:cubicBezTo>
                    <a:pt x="2262" y="1050"/>
                    <a:pt x="2262" y="1044"/>
                    <a:pt x="2257" y="1027"/>
                  </a:cubicBezTo>
                  <a:lnTo>
                    <a:pt x="2257" y="1027"/>
                  </a:lnTo>
                  <a:lnTo>
                    <a:pt x="2274" y="1033"/>
                  </a:lnTo>
                  <a:cubicBezTo>
                    <a:pt x="2268" y="1016"/>
                    <a:pt x="2262" y="994"/>
                    <a:pt x="2257" y="977"/>
                  </a:cubicBezTo>
                  <a:cubicBezTo>
                    <a:pt x="2274" y="966"/>
                    <a:pt x="2285" y="960"/>
                    <a:pt x="2279" y="949"/>
                  </a:cubicBezTo>
                  <a:lnTo>
                    <a:pt x="2279" y="949"/>
                  </a:lnTo>
                  <a:cubicBezTo>
                    <a:pt x="2282" y="954"/>
                    <a:pt x="2286" y="956"/>
                    <a:pt x="2291" y="956"/>
                  </a:cubicBezTo>
                  <a:cubicBezTo>
                    <a:pt x="2309" y="956"/>
                    <a:pt x="2341" y="930"/>
                    <a:pt x="2351" y="917"/>
                  </a:cubicBezTo>
                  <a:lnTo>
                    <a:pt x="2351" y="917"/>
                  </a:lnTo>
                  <a:cubicBezTo>
                    <a:pt x="2351" y="917"/>
                    <a:pt x="2351" y="917"/>
                    <a:pt x="2352" y="917"/>
                  </a:cubicBezTo>
                  <a:cubicBezTo>
                    <a:pt x="2354" y="917"/>
                    <a:pt x="2358" y="916"/>
                    <a:pt x="2362" y="916"/>
                  </a:cubicBezTo>
                  <a:cubicBezTo>
                    <a:pt x="2366" y="916"/>
                    <a:pt x="2369" y="917"/>
                    <a:pt x="2369" y="921"/>
                  </a:cubicBezTo>
                  <a:cubicBezTo>
                    <a:pt x="2386" y="910"/>
                    <a:pt x="2402" y="893"/>
                    <a:pt x="2391" y="887"/>
                  </a:cubicBezTo>
                  <a:cubicBezTo>
                    <a:pt x="2437" y="882"/>
                    <a:pt x="2455" y="835"/>
                    <a:pt x="2483" y="835"/>
                  </a:cubicBezTo>
                  <a:cubicBezTo>
                    <a:pt x="2486" y="835"/>
                    <a:pt x="2489" y="836"/>
                    <a:pt x="2492" y="837"/>
                  </a:cubicBezTo>
                  <a:cubicBezTo>
                    <a:pt x="2548" y="792"/>
                    <a:pt x="2604" y="753"/>
                    <a:pt x="2654" y="719"/>
                  </a:cubicBezTo>
                  <a:lnTo>
                    <a:pt x="2654" y="719"/>
                  </a:lnTo>
                  <a:cubicBezTo>
                    <a:pt x="2666" y="742"/>
                    <a:pt x="2593" y="753"/>
                    <a:pt x="2610" y="775"/>
                  </a:cubicBezTo>
                  <a:cubicBezTo>
                    <a:pt x="2654" y="736"/>
                    <a:pt x="2677" y="708"/>
                    <a:pt x="2733" y="686"/>
                  </a:cubicBezTo>
                  <a:cubicBezTo>
                    <a:pt x="2735" y="685"/>
                    <a:pt x="2737" y="685"/>
                    <a:pt x="2738" y="685"/>
                  </a:cubicBezTo>
                  <a:lnTo>
                    <a:pt x="2738" y="685"/>
                  </a:lnTo>
                  <a:cubicBezTo>
                    <a:pt x="2744" y="685"/>
                    <a:pt x="2727" y="698"/>
                    <a:pt x="2727" y="703"/>
                  </a:cubicBezTo>
                  <a:cubicBezTo>
                    <a:pt x="2778" y="669"/>
                    <a:pt x="2828" y="658"/>
                    <a:pt x="2873" y="630"/>
                  </a:cubicBezTo>
                  <a:lnTo>
                    <a:pt x="2873" y="630"/>
                  </a:lnTo>
                  <a:cubicBezTo>
                    <a:pt x="2873" y="630"/>
                    <a:pt x="2873" y="635"/>
                    <a:pt x="2867" y="635"/>
                  </a:cubicBezTo>
                  <a:cubicBezTo>
                    <a:pt x="2878" y="635"/>
                    <a:pt x="2890" y="630"/>
                    <a:pt x="2884" y="624"/>
                  </a:cubicBezTo>
                  <a:lnTo>
                    <a:pt x="2884" y="624"/>
                  </a:lnTo>
                  <a:lnTo>
                    <a:pt x="2878" y="630"/>
                  </a:lnTo>
                  <a:cubicBezTo>
                    <a:pt x="2858" y="625"/>
                    <a:pt x="2899" y="596"/>
                    <a:pt x="2906" y="582"/>
                  </a:cubicBezTo>
                  <a:lnTo>
                    <a:pt x="2906" y="582"/>
                  </a:lnTo>
                  <a:cubicBezTo>
                    <a:pt x="2903" y="593"/>
                    <a:pt x="2909" y="594"/>
                    <a:pt x="2917" y="594"/>
                  </a:cubicBezTo>
                  <a:cubicBezTo>
                    <a:pt x="2922" y="594"/>
                    <a:pt x="2926" y="594"/>
                    <a:pt x="2931" y="594"/>
                  </a:cubicBezTo>
                  <a:cubicBezTo>
                    <a:pt x="2940" y="594"/>
                    <a:pt x="2947" y="596"/>
                    <a:pt x="2940" y="613"/>
                  </a:cubicBezTo>
                  <a:cubicBezTo>
                    <a:pt x="2946" y="607"/>
                    <a:pt x="2951" y="602"/>
                    <a:pt x="2951" y="596"/>
                  </a:cubicBezTo>
                  <a:cubicBezTo>
                    <a:pt x="2962" y="596"/>
                    <a:pt x="2962" y="596"/>
                    <a:pt x="2957" y="607"/>
                  </a:cubicBezTo>
                  <a:cubicBezTo>
                    <a:pt x="2990" y="596"/>
                    <a:pt x="2974" y="585"/>
                    <a:pt x="3007" y="579"/>
                  </a:cubicBezTo>
                  <a:lnTo>
                    <a:pt x="3007" y="579"/>
                  </a:lnTo>
                  <a:cubicBezTo>
                    <a:pt x="3007" y="585"/>
                    <a:pt x="3002" y="591"/>
                    <a:pt x="3002" y="596"/>
                  </a:cubicBezTo>
                  <a:cubicBezTo>
                    <a:pt x="3013" y="585"/>
                    <a:pt x="3030" y="568"/>
                    <a:pt x="3058" y="568"/>
                  </a:cubicBezTo>
                  <a:cubicBezTo>
                    <a:pt x="3053" y="573"/>
                    <a:pt x="3056" y="577"/>
                    <a:pt x="3054" y="579"/>
                  </a:cubicBezTo>
                  <a:lnTo>
                    <a:pt x="3054" y="579"/>
                  </a:lnTo>
                  <a:cubicBezTo>
                    <a:pt x="3075" y="573"/>
                    <a:pt x="3092" y="568"/>
                    <a:pt x="3108" y="563"/>
                  </a:cubicBezTo>
                  <a:close/>
                  <a:moveTo>
                    <a:pt x="2750" y="1537"/>
                  </a:moveTo>
                  <a:lnTo>
                    <a:pt x="2750" y="1537"/>
                  </a:lnTo>
                  <a:lnTo>
                    <a:pt x="2750" y="1537"/>
                  </a:lnTo>
                  <a:close/>
                  <a:moveTo>
                    <a:pt x="2722" y="1537"/>
                  </a:moveTo>
                  <a:lnTo>
                    <a:pt x="2722" y="1537"/>
                  </a:lnTo>
                  <a:cubicBezTo>
                    <a:pt x="2725" y="1541"/>
                    <a:pt x="2729" y="1542"/>
                    <a:pt x="2731" y="1542"/>
                  </a:cubicBezTo>
                  <a:lnTo>
                    <a:pt x="2731" y="1542"/>
                  </a:lnTo>
                  <a:cubicBezTo>
                    <a:pt x="2730" y="1541"/>
                    <a:pt x="2727" y="1540"/>
                    <a:pt x="2722" y="1537"/>
                  </a:cubicBezTo>
                  <a:close/>
                  <a:moveTo>
                    <a:pt x="2031" y="1541"/>
                  </a:moveTo>
                  <a:cubicBezTo>
                    <a:pt x="2030" y="1542"/>
                    <a:pt x="2029" y="1542"/>
                    <a:pt x="2027" y="1543"/>
                  </a:cubicBezTo>
                  <a:lnTo>
                    <a:pt x="2033" y="1543"/>
                  </a:lnTo>
                  <a:lnTo>
                    <a:pt x="2031" y="1541"/>
                  </a:lnTo>
                  <a:close/>
                  <a:moveTo>
                    <a:pt x="2005" y="1543"/>
                  </a:moveTo>
                  <a:cubicBezTo>
                    <a:pt x="2010" y="1544"/>
                    <a:pt x="2014" y="1545"/>
                    <a:pt x="2017" y="1545"/>
                  </a:cubicBezTo>
                  <a:cubicBezTo>
                    <a:pt x="2021" y="1545"/>
                    <a:pt x="2024" y="1544"/>
                    <a:pt x="2027" y="1543"/>
                  </a:cubicBezTo>
                  <a:close/>
                  <a:moveTo>
                    <a:pt x="2727" y="1531"/>
                  </a:moveTo>
                  <a:cubicBezTo>
                    <a:pt x="2733" y="1537"/>
                    <a:pt x="2733" y="1537"/>
                    <a:pt x="2733" y="1543"/>
                  </a:cubicBezTo>
                  <a:cubicBezTo>
                    <a:pt x="2733" y="1543"/>
                    <a:pt x="2732" y="1543"/>
                    <a:pt x="2731" y="1542"/>
                  </a:cubicBezTo>
                  <a:lnTo>
                    <a:pt x="2731" y="1542"/>
                  </a:lnTo>
                  <a:cubicBezTo>
                    <a:pt x="2733" y="1544"/>
                    <a:pt x="2733" y="1545"/>
                    <a:pt x="2733" y="1548"/>
                  </a:cubicBezTo>
                  <a:cubicBezTo>
                    <a:pt x="2727" y="1548"/>
                    <a:pt x="2727" y="1543"/>
                    <a:pt x="2722" y="1543"/>
                  </a:cubicBezTo>
                  <a:cubicBezTo>
                    <a:pt x="2722" y="1543"/>
                    <a:pt x="2722" y="1543"/>
                    <a:pt x="2722" y="1537"/>
                  </a:cubicBezTo>
                  <a:cubicBezTo>
                    <a:pt x="2727" y="1537"/>
                    <a:pt x="2727" y="1537"/>
                    <a:pt x="2727" y="1531"/>
                  </a:cubicBezTo>
                  <a:close/>
                  <a:moveTo>
                    <a:pt x="2750" y="1537"/>
                  </a:moveTo>
                  <a:lnTo>
                    <a:pt x="2744" y="1543"/>
                  </a:lnTo>
                  <a:cubicBezTo>
                    <a:pt x="2744" y="1543"/>
                    <a:pt x="2750" y="1548"/>
                    <a:pt x="2750" y="1548"/>
                  </a:cubicBezTo>
                  <a:lnTo>
                    <a:pt x="2750" y="1537"/>
                  </a:lnTo>
                  <a:close/>
                  <a:moveTo>
                    <a:pt x="1020" y="1561"/>
                  </a:moveTo>
                  <a:cubicBezTo>
                    <a:pt x="1022" y="1563"/>
                    <a:pt x="1023" y="1564"/>
                    <a:pt x="1025" y="1565"/>
                  </a:cubicBezTo>
                  <a:cubicBezTo>
                    <a:pt x="1025" y="1565"/>
                    <a:pt x="1023" y="1563"/>
                    <a:pt x="1020" y="1561"/>
                  </a:cubicBezTo>
                  <a:close/>
                  <a:moveTo>
                    <a:pt x="594" y="1565"/>
                  </a:moveTo>
                  <a:cubicBezTo>
                    <a:pt x="594" y="1565"/>
                    <a:pt x="594" y="1565"/>
                    <a:pt x="593" y="1565"/>
                  </a:cubicBezTo>
                  <a:cubicBezTo>
                    <a:pt x="593" y="1566"/>
                    <a:pt x="593" y="1567"/>
                    <a:pt x="593" y="1567"/>
                  </a:cubicBezTo>
                  <a:cubicBezTo>
                    <a:pt x="593" y="1567"/>
                    <a:pt x="594" y="1566"/>
                    <a:pt x="594" y="1565"/>
                  </a:cubicBezTo>
                  <a:close/>
                  <a:moveTo>
                    <a:pt x="2430" y="1576"/>
                  </a:moveTo>
                  <a:lnTo>
                    <a:pt x="2430" y="1576"/>
                  </a:lnTo>
                  <a:cubicBezTo>
                    <a:pt x="2430" y="1576"/>
                    <a:pt x="2429" y="1578"/>
                    <a:pt x="2426" y="1578"/>
                  </a:cubicBezTo>
                  <a:lnTo>
                    <a:pt x="2426" y="1578"/>
                  </a:lnTo>
                  <a:cubicBezTo>
                    <a:pt x="2425" y="1578"/>
                    <a:pt x="2424" y="1578"/>
                    <a:pt x="2422" y="1577"/>
                  </a:cubicBezTo>
                  <a:lnTo>
                    <a:pt x="2422" y="1577"/>
                  </a:lnTo>
                  <a:cubicBezTo>
                    <a:pt x="2422" y="1577"/>
                    <a:pt x="2421" y="1577"/>
                    <a:pt x="2420" y="1577"/>
                  </a:cubicBezTo>
                  <a:lnTo>
                    <a:pt x="2420" y="1577"/>
                  </a:lnTo>
                  <a:cubicBezTo>
                    <a:pt x="2420" y="1577"/>
                    <a:pt x="2420" y="1577"/>
                    <a:pt x="2419" y="1576"/>
                  </a:cubicBezTo>
                  <a:lnTo>
                    <a:pt x="2419" y="1576"/>
                  </a:lnTo>
                  <a:cubicBezTo>
                    <a:pt x="2420" y="1577"/>
                    <a:pt x="2421" y="1577"/>
                    <a:pt x="2422" y="1577"/>
                  </a:cubicBezTo>
                  <a:lnTo>
                    <a:pt x="2422" y="1577"/>
                  </a:lnTo>
                  <a:cubicBezTo>
                    <a:pt x="2425" y="1577"/>
                    <a:pt x="2428" y="1577"/>
                    <a:pt x="2430" y="1576"/>
                  </a:cubicBezTo>
                  <a:close/>
                  <a:moveTo>
                    <a:pt x="946" y="1621"/>
                  </a:moveTo>
                  <a:cubicBezTo>
                    <a:pt x="946" y="1625"/>
                    <a:pt x="946" y="1626"/>
                    <a:pt x="948" y="1626"/>
                  </a:cubicBezTo>
                  <a:lnTo>
                    <a:pt x="948" y="1626"/>
                  </a:lnTo>
                  <a:cubicBezTo>
                    <a:pt x="947" y="1625"/>
                    <a:pt x="947" y="1623"/>
                    <a:pt x="946" y="1621"/>
                  </a:cubicBezTo>
                  <a:close/>
                  <a:moveTo>
                    <a:pt x="2730" y="1626"/>
                  </a:moveTo>
                  <a:cubicBezTo>
                    <a:pt x="2729" y="1626"/>
                    <a:pt x="2728" y="1626"/>
                    <a:pt x="2727" y="1627"/>
                  </a:cubicBezTo>
                  <a:cubicBezTo>
                    <a:pt x="2730" y="1627"/>
                    <a:pt x="2730" y="1627"/>
                    <a:pt x="2730" y="1626"/>
                  </a:cubicBezTo>
                  <a:close/>
                  <a:moveTo>
                    <a:pt x="2621" y="1615"/>
                  </a:moveTo>
                  <a:cubicBezTo>
                    <a:pt x="2621" y="1627"/>
                    <a:pt x="2615" y="1632"/>
                    <a:pt x="2604" y="1632"/>
                  </a:cubicBezTo>
                  <a:cubicBezTo>
                    <a:pt x="2610" y="1627"/>
                    <a:pt x="2615" y="1621"/>
                    <a:pt x="2615" y="1615"/>
                  </a:cubicBezTo>
                  <a:close/>
                  <a:moveTo>
                    <a:pt x="3287" y="1638"/>
                  </a:moveTo>
                  <a:cubicBezTo>
                    <a:pt x="3293" y="1638"/>
                    <a:pt x="3298" y="1643"/>
                    <a:pt x="3298" y="1643"/>
                  </a:cubicBezTo>
                  <a:lnTo>
                    <a:pt x="3282" y="1643"/>
                  </a:lnTo>
                  <a:cubicBezTo>
                    <a:pt x="3282" y="1638"/>
                    <a:pt x="3282" y="1638"/>
                    <a:pt x="3287" y="1638"/>
                  </a:cubicBezTo>
                  <a:close/>
                  <a:moveTo>
                    <a:pt x="3252" y="1647"/>
                  </a:moveTo>
                  <a:lnTo>
                    <a:pt x="3252" y="1647"/>
                  </a:lnTo>
                  <a:cubicBezTo>
                    <a:pt x="3252" y="1647"/>
                    <a:pt x="3253" y="1648"/>
                    <a:pt x="3254" y="1649"/>
                  </a:cubicBezTo>
                  <a:cubicBezTo>
                    <a:pt x="3253" y="1648"/>
                    <a:pt x="3252" y="1648"/>
                    <a:pt x="3252" y="1647"/>
                  </a:cubicBezTo>
                  <a:close/>
                  <a:moveTo>
                    <a:pt x="2264" y="1649"/>
                  </a:moveTo>
                  <a:cubicBezTo>
                    <a:pt x="2263" y="1651"/>
                    <a:pt x="2263" y="1653"/>
                    <a:pt x="2262" y="1655"/>
                  </a:cubicBezTo>
                  <a:cubicBezTo>
                    <a:pt x="2264" y="1652"/>
                    <a:pt x="2264" y="1651"/>
                    <a:pt x="2264" y="1649"/>
                  </a:cubicBezTo>
                  <a:close/>
                  <a:moveTo>
                    <a:pt x="3136" y="1705"/>
                  </a:moveTo>
                  <a:lnTo>
                    <a:pt x="3136" y="1705"/>
                  </a:lnTo>
                  <a:cubicBezTo>
                    <a:pt x="3134" y="1705"/>
                    <a:pt x="3135" y="1705"/>
                    <a:pt x="3137" y="1706"/>
                  </a:cubicBezTo>
                  <a:lnTo>
                    <a:pt x="3137" y="1706"/>
                  </a:lnTo>
                  <a:cubicBezTo>
                    <a:pt x="3137" y="1706"/>
                    <a:pt x="3136" y="1705"/>
                    <a:pt x="3136" y="1705"/>
                  </a:cubicBezTo>
                  <a:close/>
                  <a:moveTo>
                    <a:pt x="2481" y="1711"/>
                  </a:moveTo>
                  <a:cubicBezTo>
                    <a:pt x="2481" y="1711"/>
                    <a:pt x="2481" y="1711"/>
                    <a:pt x="2481" y="1711"/>
                  </a:cubicBezTo>
                  <a:cubicBezTo>
                    <a:pt x="2481" y="1711"/>
                    <a:pt x="2481" y="1711"/>
                    <a:pt x="2481" y="1711"/>
                  </a:cubicBezTo>
                  <a:close/>
                  <a:moveTo>
                    <a:pt x="1208" y="1478"/>
                  </a:moveTo>
                  <a:cubicBezTo>
                    <a:pt x="1212" y="1478"/>
                    <a:pt x="1216" y="1479"/>
                    <a:pt x="1221" y="1481"/>
                  </a:cubicBezTo>
                  <a:cubicBezTo>
                    <a:pt x="1209" y="1487"/>
                    <a:pt x="1198" y="1487"/>
                    <a:pt x="1187" y="1492"/>
                  </a:cubicBezTo>
                  <a:cubicBezTo>
                    <a:pt x="1209" y="1503"/>
                    <a:pt x="1215" y="1498"/>
                    <a:pt x="1232" y="1503"/>
                  </a:cubicBezTo>
                  <a:lnTo>
                    <a:pt x="1226" y="1503"/>
                  </a:lnTo>
                  <a:lnTo>
                    <a:pt x="1265" y="1509"/>
                  </a:lnTo>
                  <a:lnTo>
                    <a:pt x="1254" y="1503"/>
                  </a:lnTo>
                  <a:cubicBezTo>
                    <a:pt x="1268" y="1487"/>
                    <a:pt x="1284" y="1485"/>
                    <a:pt x="1300" y="1485"/>
                  </a:cubicBezTo>
                  <a:cubicBezTo>
                    <a:pt x="1303" y="1485"/>
                    <a:pt x="1306" y="1485"/>
                    <a:pt x="1309" y="1485"/>
                  </a:cubicBezTo>
                  <a:cubicBezTo>
                    <a:pt x="1320" y="1485"/>
                    <a:pt x="1330" y="1485"/>
                    <a:pt x="1340" y="1480"/>
                  </a:cubicBezTo>
                  <a:lnTo>
                    <a:pt x="1340" y="1480"/>
                  </a:lnTo>
                  <a:cubicBezTo>
                    <a:pt x="1322" y="1491"/>
                    <a:pt x="1344" y="1488"/>
                    <a:pt x="1344" y="1498"/>
                  </a:cubicBezTo>
                  <a:cubicBezTo>
                    <a:pt x="1344" y="1503"/>
                    <a:pt x="1349" y="1503"/>
                    <a:pt x="1355" y="1503"/>
                  </a:cubicBezTo>
                  <a:cubicBezTo>
                    <a:pt x="1349" y="1515"/>
                    <a:pt x="1355" y="1531"/>
                    <a:pt x="1355" y="1543"/>
                  </a:cubicBezTo>
                  <a:lnTo>
                    <a:pt x="1349" y="1543"/>
                  </a:lnTo>
                  <a:cubicBezTo>
                    <a:pt x="1349" y="1554"/>
                    <a:pt x="1349" y="1565"/>
                    <a:pt x="1349" y="1571"/>
                  </a:cubicBezTo>
                  <a:cubicBezTo>
                    <a:pt x="1333" y="1582"/>
                    <a:pt x="1310" y="1599"/>
                    <a:pt x="1293" y="1615"/>
                  </a:cubicBezTo>
                  <a:cubicBezTo>
                    <a:pt x="1333" y="1621"/>
                    <a:pt x="1277" y="1632"/>
                    <a:pt x="1299" y="1649"/>
                  </a:cubicBezTo>
                  <a:cubicBezTo>
                    <a:pt x="1293" y="1660"/>
                    <a:pt x="1288" y="1666"/>
                    <a:pt x="1282" y="1666"/>
                  </a:cubicBezTo>
                  <a:lnTo>
                    <a:pt x="1237" y="1688"/>
                  </a:lnTo>
                  <a:cubicBezTo>
                    <a:pt x="1221" y="1688"/>
                    <a:pt x="1243" y="1671"/>
                    <a:pt x="1237" y="1671"/>
                  </a:cubicBezTo>
                  <a:lnTo>
                    <a:pt x="1237" y="1671"/>
                  </a:lnTo>
                  <a:cubicBezTo>
                    <a:pt x="1227" y="1680"/>
                    <a:pt x="1221" y="1682"/>
                    <a:pt x="1217" y="1682"/>
                  </a:cubicBezTo>
                  <a:cubicBezTo>
                    <a:pt x="1212" y="1682"/>
                    <a:pt x="1209" y="1679"/>
                    <a:pt x="1204" y="1679"/>
                  </a:cubicBezTo>
                  <a:cubicBezTo>
                    <a:pt x="1201" y="1679"/>
                    <a:pt x="1198" y="1680"/>
                    <a:pt x="1193" y="1683"/>
                  </a:cubicBezTo>
                  <a:cubicBezTo>
                    <a:pt x="1204" y="1688"/>
                    <a:pt x="1198" y="1699"/>
                    <a:pt x="1176" y="1711"/>
                  </a:cubicBezTo>
                  <a:lnTo>
                    <a:pt x="1209" y="1705"/>
                  </a:lnTo>
                  <a:lnTo>
                    <a:pt x="1209" y="1705"/>
                  </a:lnTo>
                  <a:cubicBezTo>
                    <a:pt x="1187" y="1739"/>
                    <a:pt x="1170" y="1727"/>
                    <a:pt x="1148" y="1744"/>
                  </a:cubicBezTo>
                  <a:cubicBezTo>
                    <a:pt x="1125" y="1716"/>
                    <a:pt x="1103" y="1688"/>
                    <a:pt x="1081" y="1666"/>
                  </a:cubicBezTo>
                  <a:cubicBezTo>
                    <a:pt x="1086" y="1666"/>
                    <a:pt x="1092" y="1666"/>
                    <a:pt x="1097" y="1671"/>
                  </a:cubicBezTo>
                  <a:cubicBezTo>
                    <a:pt x="1092" y="1651"/>
                    <a:pt x="1058" y="1620"/>
                    <a:pt x="1049" y="1620"/>
                  </a:cubicBezTo>
                  <a:cubicBezTo>
                    <a:pt x="1048" y="1620"/>
                    <a:pt x="1047" y="1621"/>
                    <a:pt x="1047" y="1621"/>
                  </a:cubicBezTo>
                  <a:cubicBezTo>
                    <a:pt x="1041" y="1610"/>
                    <a:pt x="1053" y="1615"/>
                    <a:pt x="1053" y="1604"/>
                  </a:cubicBezTo>
                  <a:cubicBezTo>
                    <a:pt x="1047" y="1587"/>
                    <a:pt x="1013" y="1576"/>
                    <a:pt x="1013" y="1559"/>
                  </a:cubicBezTo>
                  <a:lnTo>
                    <a:pt x="1013" y="1559"/>
                  </a:lnTo>
                  <a:cubicBezTo>
                    <a:pt x="1016" y="1559"/>
                    <a:pt x="1018" y="1560"/>
                    <a:pt x="1020" y="1561"/>
                  </a:cubicBezTo>
                  <a:lnTo>
                    <a:pt x="1020" y="1561"/>
                  </a:lnTo>
                  <a:cubicBezTo>
                    <a:pt x="1010" y="1553"/>
                    <a:pt x="998" y="1533"/>
                    <a:pt x="993" y="1533"/>
                  </a:cubicBezTo>
                  <a:cubicBezTo>
                    <a:pt x="992" y="1533"/>
                    <a:pt x="991" y="1534"/>
                    <a:pt x="991" y="1537"/>
                  </a:cubicBezTo>
                  <a:cubicBezTo>
                    <a:pt x="985" y="1526"/>
                    <a:pt x="974" y="1515"/>
                    <a:pt x="969" y="1509"/>
                  </a:cubicBezTo>
                  <a:cubicBezTo>
                    <a:pt x="974" y="1507"/>
                    <a:pt x="978" y="1507"/>
                    <a:pt x="983" y="1507"/>
                  </a:cubicBezTo>
                  <a:cubicBezTo>
                    <a:pt x="995" y="1507"/>
                    <a:pt x="1006" y="1511"/>
                    <a:pt x="1013" y="1515"/>
                  </a:cubicBezTo>
                  <a:cubicBezTo>
                    <a:pt x="1008" y="1515"/>
                    <a:pt x="997" y="1520"/>
                    <a:pt x="1002" y="1520"/>
                  </a:cubicBezTo>
                  <a:lnTo>
                    <a:pt x="1058" y="1509"/>
                  </a:lnTo>
                  <a:cubicBezTo>
                    <a:pt x="1053" y="1498"/>
                    <a:pt x="1053" y="1503"/>
                    <a:pt x="1036" y="1498"/>
                  </a:cubicBezTo>
                  <a:cubicBezTo>
                    <a:pt x="1047" y="1487"/>
                    <a:pt x="1058" y="1481"/>
                    <a:pt x="1075" y="1481"/>
                  </a:cubicBezTo>
                  <a:cubicBezTo>
                    <a:pt x="1047" y="1492"/>
                    <a:pt x="1075" y="1498"/>
                    <a:pt x="1086" y="1503"/>
                  </a:cubicBezTo>
                  <a:cubicBezTo>
                    <a:pt x="1086" y="1503"/>
                    <a:pt x="1086" y="1498"/>
                    <a:pt x="1086" y="1492"/>
                  </a:cubicBezTo>
                  <a:cubicBezTo>
                    <a:pt x="1093" y="1497"/>
                    <a:pt x="1096" y="1499"/>
                    <a:pt x="1099" y="1499"/>
                  </a:cubicBezTo>
                  <a:cubicBezTo>
                    <a:pt x="1107" y="1499"/>
                    <a:pt x="1102" y="1480"/>
                    <a:pt x="1124" y="1480"/>
                  </a:cubicBezTo>
                  <a:cubicBezTo>
                    <a:pt x="1126" y="1480"/>
                    <a:pt x="1128" y="1481"/>
                    <a:pt x="1131" y="1481"/>
                  </a:cubicBezTo>
                  <a:lnTo>
                    <a:pt x="1131" y="1487"/>
                  </a:lnTo>
                  <a:cubicBezTo>
                    <a:pt x="1140" y="1487"/>
                    <a:pt x="1153" y="1479"/>
                    <a:pt x="1163" y="1479"/>
                  </a:cubicBezTo>
                  <a:cubicBezTo>
                    <a:pt x="1166" y="1479"/>
                    <a:pt x="1168" y="1480"/>
                    <a:pt x="1170" y="1481"/>
                  </a:cubicBezTo>
                  <a:cubicBezTo>
                    <a:pt x="1181" y="1492"/>
                    <a:pt x="1159" y="1487"/>
                    <a:pt x="1159" y="1498"/>
                  </a:cubicBezTo>
                  <a:cubicBezTo>
                    <a:pt x="1177" y="1493"/>
                    <a:pt x="1191" y="1478"/>
                    <a:pt x="1208" y="1478"/>
                  </a:cubicBezTo>
                  <a:close/>
                  <a:moveTo>
                    <a:pt x="3310" y="1739"/>
                  </a:moveTo>
                  <a:lnTo>
                    <a:pt x="3310" y="1739"/>
                  </a:lnTo>
                  <a:cubicBezTo>
                    <a:pt x="3315" y="1739"/>
                    <a:pt x="3315" y="1744"/>
                    <a:pt x="3326" y="1744"/>
                  </a:cubicBezTo>
                  <a:cubicBezTo>
                    <a:pt x="3321" y="1744"/>
                    <a:pt x="3315" y="1744"/>
                    <a:pt x="3310" y="1739"/>
                  </a:cubicBezTo>
                  <a:close/>
                  <a:moveTo>
                    <a:pt x="3361" y="1748"/>
                  </a:moveTo>
                  <a:cubicBezTo>
                    <a:pt x="3362" y="1748"/>
                    <a:pt x="3364" y="1748"/>
                    <a:pt x="3366" y="1750"/>
                  </a:cubicBezTo>
                  <a:cubicBezTo>
                    <a:pt x="3360" y="1750"/>
                    <a:pt x="3371" y="1755"/>
                    <a:pt x="3382" y="1761"/>
                  </a:cubicBezTo>
                  <a:cubicBezTo>
                    <a:pt x="3377" y="1761"/>
                    <a:pt x="3366" y="1755"/>
                    <a:pt x="3354" y="1755"/>
                  </a:cubicBezTo>
                  <a:cubicBezTo>
                    <a:pt x="3354" y="1751"/>
                    <a:pt x="3357" y="1748"/>
                    <a:pt x="3361" y="1748"/>
                  </a:cubicBezTo>
                  <a:close/>
                  <a:moveTo>
                    <a:pt x="1349" y="1716"/>
                  </a:moveTo>
                  <a:cubicBezTo>
                    <a:pt x="1349" y="1739"/>
                    <a:pt x="1355" y="1761"/>
                    <a:pt x="1355" y="1778"/>
                  </a:cubicBezTo>
                  <a:cubicBezTo>
                    <a:pt x="1349" y="1767"/>
                    <a:pt x="1344" y="1744"/>
                    <a:pt x="1338" y="1722"/>
                  </a:cubicBezTo>
                  <a:cubicBezTo>
                    <a:pt x="1344" y="1722"/>
                    <a:pt x="1344" y="1722"/>
                    <a:pt x="1349" y="1716"/>
                  </a:cubicBezTo>
                  <a:close/>
                  <a:moveTo>
                    <a:pt x="2167" y="1783"/>
                  </a:moveTo>
                  <a:cubicBezTo>
                    <a:pt x="2169" y="1785"/>
                    <a:pt x="2170" y="1786"/>
                    <a:pt x="2172" y="1787"/>
                  </a:cubicBezTo>
                  <a:lnTo>
                    <a:pt x="2172" y="1787"/>
                  </a:lnTo>
                  <a:cubicBezTo>
                    <a:pt x="2170" y="1786"/>
                    <a:pt x="2169" y="1784"/>
                    <a:pt x="2167" y="1783"/>
                  </a:cubicBezTo>
                  <a:close/>
                  <a:moveTo>
                    <a:pt x="2489" y="1786"/>
                  </a:moveTo>
                  <a:cubicBezTo>
                    <a:pt x="2487" y="1786"/>
                    <a:pt x="2485" y="1787"/>
                    <a:pt x="2483" y="1787"/>
                  </a:cubicBezTo>
                  <a:lnTo>
                    <a:pt x="2483" y="1787"/>
                  </a:lnTo>
                  <a:cubicBezTo>
                    <a:pt x="2484" y="1787"/>
                    <a:pt x="2484" y="1787"/>
                    <a:pt x="2485" y="1787"/>
                  </a:cubicBezTo>
                  <a:cubicBezTo>
                    <a:pt x="2487" y="1787"/>
                    <a:pt x="2490" y="1788"/>
                    <a:pt x="2492" y="1789"/>
                  </a:cubicBezTo>
                  <a:cubicBezTo>
                    <a:pt x="2492" y="1787"/>
                    <a:pt x="2491" y="1786"/>
                    <a:pt x="2489" y="1786"/>
                  </a:cubicBezTo>
                  <a:close/>
                  <a:moveTo>
                    <a:pt x="2274" y="1554"/>
                  </a:moveTo>
                  <a:cubicBezTo>
                    <a:pt x="2246" y="1576"/>
                    <a:pt x="2330" y="1559"/>
                    <a:pt x="2318" y="1587"/>
                  </a:cubicBezTo>
                  <a:cubicBezTo>
                    <a:pt x="2328" y="1578"/>
                    <a:pt x="2343" y="1575"/>
                    <a:pt x="2360" y="1575"/>
                  </a:cubicBezTo>
                  <a:cubicBezTo>
                    <a:pt x="2376" y="1575"/>
                    <a:pt x="2394" y="1577"/>
                    <a:pt x="2411" y="1577"/>
                  </a:cubicBezTo>
                  <a:cubicBezTo>
                    <a:pt x="2414" y="1577"/>
                    <a:pt x="2417" y="1577"/>
                    <a:pt x="2420" y="1577"/>
                  </a:cubicBezTo>
                  <a:lnTo>
                    <a:pt x="2420" y="1577"/>
                  </a:lnTo>
                  <a:cubicBezTo>
                    <a:pt x="2422" y="1578"/>
                    <a:pt x="2423" y="1579"/>
                    <a:pt x="2425" y="1579"/>
                  </a:cubicBezTo>
                  <a:cubicBezTo>
                    <a:pt x="2425" y="1579"/>
                    <a:pt x="2426" y="1579"/>
                    <a:pt x="2426" y="1578"/>
                  </a:cubicBezTo>
                  <a:lnTo>
                    <a:pt x="2426" y="1578"/>
                  </a:lnTo>
                  <a:cubicBezTo>
                    <a:pt x="2443" y="1584"/>
                    <a:pt x="2448" y="1594"/>
                    <a:pt x="2458" y="1599"/>
                  </a:cubicBezTo>
                  <a:cubicBezTo>
                    <a:pt x="2464" y="1576"/>
                    <a:pt x="2498" y="1576"/>
                    <a:pt x="2514" y="1571"/>
                  </a:cubicBezTo>
                  <a:lnTo>
                    <a:pt x="2514" y="1571"/>
                  </a:lnTo>
                  <a:cubicBezTo>
                    <a:pt x="2537" y="1593"/>
                    <a:pt x="2498" y="1587"/>
                    <a:pt x="2503" y="1604"/>
                  </a:cubicBezTo>
                  <a:cubicBezTo>
                    <a:pt x="2503" y="1593"/>
                    <a:pt x="2548" y="1599"/>
                    <a:pt x="2537" y="1587"/>
                  </a:cubicBezTo>
                  <a:lnTo>
                    <a:pt x="2537" y="1587"/>
                  </a:lnTo>
                  <a:cubicBezTo>
                    <a:pt x="2559" y="1599"/>
                    <a:pt x="2554" y="1593"/>
                    <a:pt x="2565" y="1610"/>
                  </a:cubicBezTo>
                  <a:cubicBezTo>
                    <a:pt x="2567" y="1601"/>
                    <a:pt x="2570" y="1599"/>
                    <a:pt x="2574" y="1599"/>
                  </a:cubicBezTo>
                  <a:cubicBezTo>
                    <a:pt x="2577" y="1599"/>
                    <a:pt x="2580" y="1600"/>
                    <a:pt x="2583" y="1600"/>
                  </a:cubicBezTo>
                  <a:cubicBezTo>
                    <a:pt x="2588" y="1600"/>
                    <a:pt x="2593" y="1599"/>
                    <a:pt x="2598" y="1593"/>
                  </a:cubicBezTo>
                  <a:cubicBezTo>
                    <a:pt x="2610" y="1599"/>
                    <a:pt x="2610" y="1604"/>
                    <a:pt x="2610" y="1610"/>
                  </a:cubicBezTo>
                  <a:cubicBezTo>
                    <a:pt x="2598" y="1615"/>
                    <a:pt x="2593" y="1615"/>
                    <a:pt x="2587" y="1627"/>
                  </a:cubicBezTo>
                  <a:lnTo>
                    <a:pt x="2554" y="1649"/>
                  </a:lnTo>
                  <a:lnTo>
                    <a:pt x="2565" y="1643"/>
                  </a:lnTo>
                  <a:lnTo>
                    <a:pt x="2565" y="1643"/>
                  </a:lnTo>
                  <a:cubicBezTo>
                    <a:pt x="2570" y="1687"/>
                    <a:pt x="2534" y="1688"/>
                    <a:pt x="2521" y="1729"/>
                  </a:cubicBezTo>
                  <a:lnTo>
                    <a:pt x="2521" y="1729"/>
                  </a:lnTo>
                  <a:cubicBezTo>
                    <a:pt x="2525" y="1713"/>
                    <a:pt x="2524" y="1711"/>
                    <a:pt x="2521" y="1711"/>
                  </a:cubicBezTo>
                  <a:cubicBezTo>
                    <a:pt x="2519" y="1711"/>
                    <a:pt x="2518" y="1711"/>
                    <a:pt x="2516" y="1711"/>
                  </a:cubicBezTo>
                  <a:cubicBezTo>
                    <a:pt x="2513" y="1711"/>
                    <a:pt x="2510" y="1710"/>
                    <a:pt x="2509" y="1705"/>
                  </a:cubicBezTo>
                  <a:cubicBezTo>
                    <a:pt x="2501" y="1709"/>
                    <a:pt x="2491" y="1715"/>
                    <a:pt x="2485" y="1715"/>
                  </a:cubicBezTo>
                  <a:cubicBezTo>
                    <a:pt x="2482" y="1715"/>
                    <a:pt x="2481" y="1714"/>
                    <a:pt x="2481" y="1711"/>
                  </a:cubicBezTo>
                  <a:cubicBezTo>
                    <a:pt x="2481" y="1733"/>
                    <a:pt x="2458" y="1727"/>
                    <a:pt x="2453" y="1755"/>
                  </a:cubicBezTo>
                  <a:cubicBezTo>
                    <a:pt x="2449" y="1755"/>
                    <a:pt x="2441" y="1765"/>
                    <a:pt x="2435" y="1765"/>
                  </a:cubicBezTo>
                  <a:cubicBezTo>
                    <a:pt x="2434" y="1765"/>
                    <a:pt x="2432" y="1764"/>
                    <a:pt x="2430" y="1761"/>
                  </a:cubicBezTo>
                  <a:cubicBezTo>
                    <a:pt x="2426" y="1767"/>
                    <a:pt x="2427" y="1769"/>
                    <a:pt x="2429" y="1769"/>
                  </a:cubicBezTo>
                  <a:cubicBezTo>
                    <a:pt x="2431" y="1769"/>
                    <a:pt x="2437" y="1765"/>
                    <a:pt x="2440" y="1765"/>
                  </a:cubicBezTo>
                  <a:cubicBezTo>
                    <a:pt x="2441" y="1765"/>
                    <a:pt x="2442" y="1766"/>
                    <a:pt x="2442" y="1767"/>
                  </a:cubicBezTo>
                  <a:cubicBezTo>
                    <a:pt x="2430" y="1806"/>
                    <a:pt x="2369" y="1811"/>
                    <a:pt x="2346" y="1867"/>
                  </a:cubicBezTo>
                  <a:cubicBezTo>
                    <a:pt x="2346" y="1873"/>
                    <a:pt x="2341" y="1873"/>
                    <a:pt x="2341" y="1879"/>
                  </a:cubicBezTo>
                  <a:cubicBezTo>
                    <a:pt x="2307" y="1851"/>
                    <a:pt x="2318" y="1800"/>
                    <a:pt x="2268" y="1767"/>
                  </a:cubicBezTo>
                  <a:lnTo>
                    <a:pt x="2262" y="1778"/>
                  </a:lnTo>
                  <a:cubicBezTo>
                    <a:pt x="2257" y="1767"/>
                    <a:pt x="2240" y="1755"/>
                    <a:pt x="2229" y="1744"/>
                  </a:cubicBezTo>
                  <a:cubicBezTo>
                    <a:pt x="2229" y="1733"/>
                    <a:pt x="2229" y="1727"/>
                    <a:pt x="2229" y="1716"/>
                  </a:cubicBezTo>
                  <a:lnTo>
                    <a:pt x="2246" y="1733"/>
                  </a:lnTo>
                  <a:lnTo>
                    <a:pt x="2234" y="1699"/>
                  </a:lnTo>
                  <a:cubicBezTo>
                    <a:pt x="2237" y="1697"/>
                    <a:pt x="2240" y="1694"/>
                    <a:pt x="2243" y="1694"/>
                  </a:cubicBezTo>
                  <a:cubicBezTo>
                    <a:pt x="2246" y="1694"/>
                    <a:pt x="2248" y="1697"/>
                    <a:pt x="2251" y="1705"/>
                  </a:cubicBezTo>
                  <a:cubicBezTo>
                    <a:pt x="2262" y="1683"/>
                    <a:pt x="2246" y="1688"/>
                    <a:pt x="2257" y="1666"/>
                  </a:cubicBezTo>
                  <a:lnTo>
                    <a:pt x="2251" y="1649"/>
                  </a:lnTo>
                  <a:cubicBezTo>
                    <a:pt x="2254" y="1649"/>
                    <a:pt x="2258" y="1648"/>
                    <a:pt x="2261" y="1648"/>
                  </a:cubicBezTo>
                  <a:cubicBezTo>
                    <a:pt x="2263" y="1648"/>
                    <a:pt x="2264" y="1648"/>
                    <a:pt x="2264" y="1649"/>
                  </a:cubicBezTo>
                  <a:lnTo>
                    <a:pt x="2264" y="1649"/>
                  </a:lnTo>
                  <a:cubicBezTo>
                    <a:pt x="2271" y="1619"/>
                    <a:pt x="2253" y="1598"/>
                    <a:pt x="2267" y="1583"/>
                  </a:cubicBezTo>
                  <a:lnTo>
                    <a:pt x="2267" y="1583"/>
                  </a:lnTo>
                  <a:cubicBezTo>
                    <a:pt x="2267" y="1584"/>
                    <a:pt x="2268" y="1586"/>
                    <a:pt x="2268" y="1587"/>
                  </a:cubicBezTo>
                  <a:lnTo>
                    <a:pt x="2268" y="1582"/>
                  </a:lnTo>
                  <a:lnTo>
                    <a:pt x="2268" y="1582"/>
                  </a:lnTo>
                  <a:cubicBezTo>
                    <a:pt x="2268" y="1582"/>
                    <a:pt x="2267" y="1582"/>
                    <a:pt x="2267" y="1583"/>
                  </a:cubicBezTo>
                  <a:lnTo>
                    <a:pt x="2267" y="1583"/>
                  </a:lnTo>
                  <a:cubicBezTo>
                    <a:pt x="2264" y="1563"/>
                    <a:pt x="2261" y="1560"/>
                    <a:pt x="2256" y="1560"/>
                  </a:cubicBezTo>
                  <a:cubicBezTo>
                    <a:pt x="2255" y="1560"/>
                    <a:pt x="2253" y="1561"/>
                    <a:pt x="2251" y="1561"/>
                  </a:cubicBezTo>
                  <a:cubicBezTo>
                    <a:pt x="2249" y="1561"/>
                    <a:pt x="2248" y="1560"/>
                    <a:pt x="2246" y="1559"/>
                  </a:cubicBezTo>
                  <a:cubicBezTo>
                    <a:pt x="2257" y="1554"/>
                    <a:pt x="2268" y="1554"/>
                    <a:pt x="2274" y="1554"/>
                  </a:cubicBezTo>
                  <a:close/>
                  <a:moveTo>
                    <a:pt x="3828" y="1908"/>
                  </a:moveTo>
                  <a:cubicBezTo>
                    <a:pt x="3829" y="1910"/>
                    <a:pt x="3830" y="1911"/>
                    <a:pt x="3830" y="1912"/>
                  </a:cubicBezTo>
                  <a:cubicBezTo>
                    <a:pt x="3830" y="1911"/>
                    <a:pt x="3829" y="1909"/>
                    <a:pt x="3828" y="1908"/>
                  </a:cubicBezTo>
                  <a:close/>
                  <a:moveTo>
                    <a:pt x="1170" y="1895"/>
                  </a:moveTo>
                  <a:cubicBezTo>
                    <a:pt x="1176" y="1907"/>
                    <a:pt x="1176" y="1918"/>
                    <a:pt x="1170" y="1929"/>
                  </a:cubicBezTo>
                  <a:lnTo>
                    <a:pt x="1159" y="1912"/>
                  </a:lnTo>
                  <a:cubicBezTo>
                    <a:pt x="1165" y="1907"/>
                    <a:pt x="1170" y="1901"/>
                    <a:pt x="1170" y="1895"/>
                  </a:cubicBezTo>
                  <a:close/>
                  <a:moveTo>
                    <a:pt x="1333" y="1722"/>
                  </a:moveTo>
                  <a:cubicBezTo>
                    <a:pt x="1333" y="1744"/>
                    <a:pt x="1333" y="1761"/>
                    <a:pt x="1338" y="1772"/>
                  </a:cubicBezTo>
                  <a:cubicBezTo>
                    <a:pt x="1338" y="1761"/>
                    <a:pt x="1333" y="1755"/>
                    <a:pt x="1338" y="1750"/>
                  </a:cubicBezTo>
                  <a:cubicBezTo>
                    <a:pt x="1349" y="1767"/>
                    <a:pt x="1355" y="1800"/>
                    <a:pt x="1355" y="1834"/>
                  </a:cubicBezTo>
                  <a:cubicBezTo>
                    <a:pt x="1353" y="1833"/>
                    <a:pt x="1351" y="1833"/>
                    <a:pt x="1349" y="1833"/>
                  </a:cubicBezTo>
                  <a:cubicBezTo>
                    <a:pt x="1323" y="1833"/>
                    <a:pt x="1332" y="1903"/>
                    <a:pt x="1316" y="1935"/>
                  </a:cubicBezTo>
                  <a:cubicBezTo>
                    <a:pt x="1310" y="1929"/>
                    <a:pt x="1310" y="1923"/>
                    <a:pt x="1305" y="1918"/>
                  </a:cubicBezTo>
                  <a:cubicBezTo>
                    <a:pt x="1277" y="1879"/>
                    <a:pt x="1254" y="1923"/>
                    <a:pt x="1237" y="1867"/>
                  </a:cubicBezTo>
                  <a:lnTo>
                    <a:pt x="1237" y="1867"/>
                  </a:lnTo>
                  <a:lnTo>
                    <a:pt x="1260" y="1873"/>
                  </a:lnTo>
                  <a:cubicBezTo>
                    <a:pt x="1243" y="1856"/>
                    <a:pt x="1232" y="1845"/>
                    <a:pt x="1215" y="1828"/>
                  </a:cubicBezTo>
                  <a:lnTo>
                    <a:pt x="1221" y="1828"/>
                  </a:lnTo>
                  <a:cubicBezTo>
                    <a:pt x="1225" y="1823"/>
                    <a:pt x="1226" y="1821"/>
                    <a:pt x="1227" y="1821"/>
                  </a:cubicBezTo>
                  <a:lnTo>
                    <a:pt x="1227" y="1821"/>
                  </a:lnTo>
                  <a:cubicBezTo>
                    <a:pt x="1229" y="1821"/>
                    <a:pt x="1222" y="1836"/>
                    <a:pt x="1227" y="1836"/>
                  </a:cubicBezTo>
                  <a:cubicBezTo>
                    <a:pt x="1228" y="1836"/>
                    <a:pt x="1230" y="1835"/>
                    <a:pt x="1232" y="1834"/>
                  </a:cubicBezTo>
                  <a:cubicBezTo>
                    <a:pt x="1265" y="1778"/>
                    <a:pt x="1305" y="1767"/>
                    <a:pt x="1333" y="1722"/>
                  </a:cubicBezTo>
                  <a:close/>
                  <a:moveTo>
                    <a:pt x="2279" y="1918"/>
                  </a:moveTo>
                  <a:lnTo>
                    <a:pt x="2279" y="1918"/>
                  </a:lnTo>
                  <a:cubicBezTo>
                    <a:pt x="2274" y="1918"/>
                    <a:pt x="2268" y="1923"/>
                    <a:pt x="2262" y="1929"/>
                  </a:cubicBezTo>
                  <a:lnTo>
                    <a:pt x="2262" y="1935"/>
                  </a:lnTo>
                  <a:cubicBezTo>
                    <a:pt x="2262" y="1929"/>
                    <a:pt x="2274" y="1923"/>
                    <a:pt x="2279" y="1918"/>
                  </a:cubicBezTo>
                  <a:close/>
                  <a:moveTo>
                    <a:pt x="2305" y="1964"/>
                  </a:moveTo>
                  <a:lnTo>
                    <a:pt x="2302" y="1968"/>
                  </a:lnTo>
                  <a:cubicBezTo>
                    <a:pt x="2305" y="1968"/>
                    <a:pt x="2306" y="1966"/>
                    <a:pt x="2305" y="1964"/>
                  </a:cubicBezTo>
                  <a:close/>
                  <a:moveTo>
                    <a:pt x="313" y="1994"/>
                  </a:moveTo>
                  <a:cubicBezTo>
                    <a:pt x="311" y="1994"/>
                    <a:pt x="309" y="1995"/>
                    <a:pt x="308" y="1996"/>
                  </a:cubicBezTo>
                  <a:lnTo>
                    <a:pt x="319" y="2002"/>
                  </a:lnTo>
                  <a:lnTo>
                    <a:pt x="330" y="2002"/>
                  </a:lnTo>
                  <a:cubicBezTo>
                    <a:pt x="322" y="1998"/>
                    <a:pt x="317" y="1994"/>
                    <a:pt x="313" y="1994"/>
                  </a:cubicBezTo>
                  <a:close/>
                  <a:moveTo>
                    <a:pt x="89" y="1996"/>
                  </a:moveTo>
                  <a:lnTo>
                    <a:pt x="105" y="2007"/>
                  </a:lnTo>
                  <a:lnTo>
                    <a:pt x="105" y="2007"/>
                  </a:lnTo>
                  <a:cubicBezTo>
                    <a:pt x="101" y="2003"/>
                    <a:pt x="96" y="2000"/>
                    <a:pt x="89" y="1996"/>
                  </a:cubicBezTo>
                  <a:close/>
                  <a:moveTo>
                    <a:pt x="2358" y="2013"/>
                  </a:moveTo>
                  <a:cubicBezTo>
                    <a:pt x="2358" y="2016"/>
                    <a:pt x="2359" y="2017"/>
                    <a:pt x="2360" y="2018"/>
                  </a:cubicBezTo>
                  <a:lnTo>
                    <a:pt x="2360" y="2018"/>
                  </a:lnTo>
                  <a:cubicBezTo>
                    <a:pt x="2360" y="2016"/>
                    <a:pt x="2359" y="2015"/>
                    <a:pt x="2358" y="2013"/>
                  </a:cubicBezTo>
                  <a:close/>
                  <a:moveTo>
                    <a:pt x="812" y="1520"/>
                  </a:moveTo>
                  <a:lnTo>
                    <a:pt x="812" y="1520"/>
                  </a:lnTo>
                  <a:cubicBezTo>
                    <a:pt x="823" y="1526"/>
                    <a:pt x="840" y="1526"/>
                    <a:pt x="857" y="1526"/>
                  </a:cubicBezTo>
                  <a:cubicBezTo>
                    <a:pt x="857" y="1531"/>
                    <a:pt x="857" y="1531"/>
                    <a:pt x="862" y="1531"/>
                  </a:cubicBezTo>
                  <a:lnTo>
                    <a:pt x="862" y="1526"/>
                  </a:lnTo>
                  <a:lnTo>
                    <a:pt x="885" y="1526"/>
                  </a:lnTo>
                  <a:cubicBezTo>
                    <a:pt x="885" y="1531"/>
                    <a:pt x="890" y="1543"/>
                    <a:pt x="890" y="1554"/>
                  </a:cubicBezTo>
                  <a:cubicBezTo>
                    <a:pt x="913" y="1576"/>
                    <a:pt x="935" y="1604"/>
                    <a:pt x="952" y="1627"/>
                  </a:cubicBezTo>
                  <a:cubicBezTo>
                    <a:pt x="950" y="1627"/>
                    <a:pt x="949" y="1627"/>
                    <a:pt x="948" y="1626"/>
                  </a:cubicBezTo>
                  <a:lnTo>
                    <a:pt x="948" y="1626"/>
                  </a:lnTo>
                  <a:cubicBezTo>
                    <a:pt x="960" y="1657"/>
                    <a:pt x="981" y="1629"/>
                    <a:pt x="997" y="1666"/>
                  </a:cubicBezTo>
                  <a:cubicBezTo>
                    <a:pt x="997" y="1674"/>
                    <a:pt x="995" y="1676"/>
                    <a:pt x="993" y="1676"/>
                  </a:cubicBezTo>
                  <a:cubicBezTo>
                    <a:pt x="988" y="1676"/>
                    <a:pt x="979" y="1664"/>
                    <a:pt x="979" y="1664"/>
                  </a:cubicBezTo>
                  <a:lnTo>
                    <a:pt x="979" y="1664"/>
                  </a:lnTo>
                  <a:cubicBezTo>
                    <a:pt x="979" y="1664"/>
                    <a:pt x="979" y="1664"/>
                    <a:pt x="980" y="1666"/>
                  </a:cubicBezTo>
                  <a:cubicBezTo>
                    <a:pt x="957" y="1688"/>
                    <a:pt x="1013" y="1705"/>
                    <a:pt x="1019" y="1739"/>
                  </a:cubicBezTo>
                  <a:lnTo>
                    <a:pt x="1013" y="1733"/>
                  </a:lnTo>
                  <a:lnTo>
                    <a:pt x="1013" y="1733"/>
                  </a:lnTo>
                  <a:cubicBezTo>
                    <a:pt x="1019" y="1761"/>
                    <a:pt x="1053" y="1772"/>
                    <a:pt x="1075" y="1800"/>
                  </a:cubicBezTo>
                  <a:cubicBezTo>
                    <a:pt x="1075" y="1800"/>
                    <a:pt x="1069" y="1800"/>
                    <a:pt x="1069" y="1806"/>
                  </a:cubicBezTo>
                  <a:cubicBezTo>
                    <a:pt x="1075" y="1806"/>
                    <a:pt x="1081" y="1811"/>
                    <a:pt x="1086" y="1811"/>
                  </a:cubicBezTo>
                  <a:cubicBezTo>
                    <a:pt x="1075" y="1823"/>
                    <a:pt x="1069" y="1834"/>
                    <a:pt x="1069" y="1845"/>
                  </a:cubicBezTo>
                  <a:cubicBezTo>
                    <a:pt x="1068" y="1847"/>
                    <a:pt x="1066" y="1847"/>
                    <a:pt x="1064" y="1847"/>
                  </a:cubicBezTo>
                  <a:cubicBezTo>
                    <a:pt x="1059" y="1847"/>
                    <a:pt x="1054" y="1843"/>
                    <a:pt x="1058" y="1839"/>
                  </a:cubicBezTo>
                  <a:lnTo>
                    <a:pt x="1058" y="1839"/>
                  </a:lnTo>
                  <a:cubicBezTo>
                    <a:pt x="1013" y="1879"/>
                    <a:pt x="980" y="1957"/>
                    <a:pt x="935" y="1979"/>
                  </a:cubicBezTo>
                  <a:lnTo>
                    <a:pt x="935" y="1974"/>
                  </a:lnTo>
                  <a:cubicBezTo>
                    <a:pt x="929" y="1985"/>
                    <a:pt x="929" y="1996"/>
                    <a:pt x="918" y="2002"/>
                  </a:cubicBezTo>
                  <a:cubicBezTo>
                    <a:pt x="913" y="2002"/>
                    <a:pt x="913" y="1996"/>
                    <a:pt x="913" y="1996"/>
                  </a:cubicBezTo>
                  <a:cubicBezTo>
                    <a:pt x="907" y="2002"/>
                    <a:pt x="896" y="2030"/>
                    <a:pt x="885" y="2035"/>
                  </a:cubicBezTo>
                  <a:lnTo>
                    <a:pt x="890" y="2024"/>
                  </a:lnTo>
                  <a:lnTo>
                    <a:pt x="890" y="2024"/>
                  </a:lnTo>
                  <a:cubicBezTo>
                    <a:pt x="840" y="2063"/>
                    <a:pt x="840" y="2103"/>
                    <a:pt x="812" y="2147"/>
                  </a:cubicBezTo>
                  <a:cubicBezTo>
                    <a:pt x="778" y="2136"/>
                    <a:pt x="750" y="2147"/>
                    <a:pt x="739" y="2119"/>
                  </a:cubicBezTo>
                  <a:cubicBezTo>
                    <a:pt x="666" y="2114"/>
                    <a:pt x="599" y="2108"/>
                    <a:pt x="537" y="2091"/>
                  </a:cubicBezTo>
                  <a:cubicBezTo>
                    <a:pt x="540" y="2088"/>
                    <a:pt x="544" y="2087"/>
                    <a:pt x="550" y="2087"/>
                  </a:cubicBezTo>
                  <a:cubicBezTo>
                    <a:pt x="563" y="2087"/>
                    <a:pt x="583" y="2094"/>
                    <a:pt x="597" y="2094"/>
                  </a:cubicBezTo>
                  <a:cubicBezTo>
                    <a:pt x="604" y="2094"/>
                    <a:pt x="609" y="2092"/>
                    <a:pt x="610" y="2086"/>
                  </a:cubicBezTo>
                  <a:cubicBezTo>
                    <a:pt x="554" y="2080"/>
                    <a:pt x="515" y="2086"/>
                    <a:pt x="459" y="2063"/>
                  </a:cubicBezTo>
                  <a:cubicBezTo>
                    <a:pt x="448" y="2052"/>
                    <a:pt x="470" y="2058"/>
                    <a:pt x="476" y="2052"/>
                  </a:cubicBezTo>
                  <a:cubicBezTo>
                    <a:pt x="420" y="2041"/>
                    <a:pt x="369" y="2013"/>
                    <a:pt x="319" y="2002"/>
                  </a:cubicBezTo>
                  <a:lnTo>
                    <a:pt x="319" y="2002"/>
                  </a:lnTo>
                  <a:cubicBezTo>
                    <a:pt x="322" y="2010"/>
                    <a:pt x="309" y="2012"/>
                    <a:pt x="295" y="2012"/>
                  </a:cubicBezTo>
                  <a:cubicBezTo>
                    <a:pt x="288" y="2012"/>
                    <a:pt x="281" y="2011"/>
                    <a:pt x="275" y="2011"/>
                  </a:cubicBezTo>
                  <a:cubicBezTo>
                    <a:pt x="270" y="2011"/>
                    <a:pt x="266" y="2012"/>
                    <a:pt x="264" y="2012"/>
                  </a:cubicBezTo>
                  <a:lnTo>
                    <a:pt x="264" y="2012"/>
                  </a:lnTo>
                  <a:cubicBezTo>
                    <a:pt x="289" y="1996"/>
                    <a:pt x="219" y="1985"/>
                    <a:pt x="263" y="1968"/>
                  </a:cubicBezTo>
                  <a:cubicBezTo>
                    <a:pt x="260" y="1965"/>
                    <a:pt x="256" y="1964"/>
                    <a:pt x="252" y="1964"/>
                  </a:cubicBezTo>
                  <a:cubicBezTo>
                    <a:pt x="249" y="1964"/>
                    <a:pt x="246" y="1965"/>
                    <a:pt x="246" y="1968"/>
                  </a:cubicBezTo>
                  <a:cubicBezTo>
                    <a:pt x="235" y="1963"/>
                    <a:pt x="235" y="1957"/>
                    <a:pt x="246" y="1957"/>
                  </a:cubicBezTo>
                  <a:cubicBezTo>
                    <a:pt x="235" y="1953"/>
                    <a:pt x="228" y="1953"/>
                    <a:pt x="223" y="1953"/>
                  </a:cubicBezTo>
                  <a:cubicBezTo>
                    <a:pt x="220" y="1953"/>
                    <a:pt x="218" y="1953"/>
                    <a:pt x="216" y="1953"/>
                  </a:cubicBezTo>
                  <a:cubicBezTo>
                    <a:pt x="210" y="1953"/>
                    <a:pt x="204" y="1951"/>
                    <a:pt x="190" y="1940"/>
                  </a:cubicBezTo>
                  <a:lnTo>
                    <a:pt x="207" y="1940"/>
                  </a:lnTo>
                  <a:cubicBezTo>
                    <a:pt x="190" y="1935"/>
                    <a:pt x="168" y="1935"/>
                    <a:pt x="151" y="1912"/>
                  </a:cubicBezTo>
                  <a:cubicBezTo>
                    <a:pt x="151" y="1912"/>
                    <a:pt x="151" y="1910"/>
                    <a:pt x="154" y="1910"/>
                  </a:cubicBezTo>
                  <a:cubicBezTo>
                    <a:pt x="156" y="1910"/>
                    <a:pt x="158" y="1910"/>
                    <a:pt x="162" y="1912"/>
                  </a:cubicBezTo>
                  <a:cubicBezTo>
                    <a:pt x="140" y="1901"/>
                    <a:pt x="123" y="1890"/>
                    <a:pt x="106" y="1879"/>
                  </a:cubicBezTo>
                  <a:cubicBezTo>
                    <a:pt x="89" y="1867"/>
                    <a:pt x="78" y="1851"/>
                    <a:pt x="78" y="1828"/>
                  </a:cubicBezTo>
                  <a:lnTo>
                    <a:pt x="78" y="1828"/>
                  </a:lnTo>
                  <a:cubicBezTo>
                    <a:pt x="81" y="1829"/>
                    <a:pt x="84" y="1829"/>
                    <a:pt x="85" y="1829"/>
                  </a:cubicBezTo>
                  <a:cubicBezTo>
                    <a:pt x="95" y="1829"/>
                    <a:pt x="80" y="1816"/>
                    <a:pt x="95" y="1811"/>
                  </a:cubicBezTo>
                  <a:cubicBezTo>
                    <a:pt x="95" y="1806"/>
                    <a:pt x="95" y="1800"/>
                    <a:pt x="95" y="1795"/>
                  </a:cubicBezTo>
                  <a:lnTo>
                    <a:pt x="84" y="1800"/>
                  </a:lnTo>
                  <a:cubicBezTo>
                    <a:pt x="84" y="1783"/>
                    <a:pt x="84" y="1767"/>
                    <a:pt x="101" y="1750"/>
                  </a:cubicBezTo>
                  <a:lnTo>
                    <a:pt x="101" y="1750"/>
                  </a:lnTo>
                  <a:cubicBezTo>
                    <a:pt x="95" y="1755"/>
                    <a:pt x="95" y="1761"/>
                    <a:pt x="95" y="1767"/>
                  </a:cubicBezTo>
                  <a:cubicBezTo>
                    <a:pt x="101" y="1755"/>
                    <a:pt x="112" y="1750"/>
                    <a:pt x="117" y="1739"/>
                  </a:cubicBezTo>
                  <a:lnTo>
                    <a:pt x="117" y="1739"/>
                  </a:lnTo>
                  <a:cubicBezTo>
                    <a:pt x="112" y="1739"/>
                    <a:pt x="106" y="1744"/>
                    <a:pt x="95" y="1750"/>
                  </a:cubicBezTo>
                  <a:cubicBezTo>
                    <a:pt x="106" y="1727"/>
                    <a:pt x="78" y="1739"/>
                    <a:pt x="106" y="1716"/>
                  </a:cubicBezTo>
                  <a:lnTo>
                    <a:pt x="106" y="1716"/>
                  </a:lnTo>
                  <a:cubicBezTo>
                    <a:pt x="106" y="1717"/>
                    <a:pt x="105" y="1717"/>
                    <a:pt x="105" y="1717"/>
                  </a:cubicBezTo>
                  <a:cubicBezTo>
                    <a:pt x="105" y="1717"/>
                    <a:pt x="125" y="1699"/>
                    <a:pt x="140" y="1699"/>
                  </a:cubicBezTo>
                  <a:cubicBezTo>
                    <a:pt x="145" y="1688"/>
                    <a:pt x="157" y="1677"/>
                    <a:pt x="173" y="1671"/>
                  </a:cubicBezTo>
                  <a:cubicBezTo>
                    <a:pt x="179" y="1677"/>
                    <a:pt x="179" y="1694"/>
                    <a:pt x="185" y="1694"/>
                  </a:cubicBezTo>
                  <a:cubicBezTo>
                    <a:pt x="185" y="1677"/>
                    <a:pt x="235" y="1666"/>
                    <a:pt x="241" y="1643"/>
                  </a:cubicBezTo>
                  <a:cubicBezTo>
                    <a:pt x="241" y="1649"/>
                    <a:pt x="241" y="1660"/>
                    <a:pt x="246" y="1660"/>
                  </a:cubicBezTo>
                  <a:lnTo>
                    <a:pt x="246" y="1643"/>
                  </a:lnTo>
                  <a:cubicBezTo>
                    <a:pt x="263" y="1643"/>
                    <a:pt x="263" y="1643"/>
                    <a:pt x="263" y="1655"/>
                  </a:cubicBezTo>
                  <a:cubicBezTo>
                    <a:pt x="297" y="1643"/>
                    <a:pt x="246" y="1638"/>
                    <a:pt x="291" y="1627"/>
                  </a:cubicBezTo>
                  <a:lnTo>
                    <a:pt x="291" y="1627"/>
                  </a:lnTo>
                  <a:cubicBezTo>
                    <a:pt x="285" y="1632"/>
                    <a:pt x="285" y="1632"/>
                    <a:pt x="280" y="1638"/>
                  </a:cubicBezTo>
                  <a:cubicBezTo>
                    <a:pt x="325" y="1627"/>
                    <a:pt x="358" y="1604"/>
                    <a:pt x="397" y="1599"/>
                  </a:cubicBezTo>
                  <a:lnTo>
                    <a:pt x="397" y="1599"/>
                  </a:lnTo>
                  <a:cubicBezTo>
                    <a:pt x="409" y="1615"/>
                    <a:pt x="364" y="1610"/>
                    <a:pt x="381" y="1621"/>
                  </a:cubicBezTo>
                  <a:cubicBezTo>
                    <a:pt x="431" y="1604"/>
                    <a:pt x="487" y="1576"/>
                    <a:pt x="543" y="1565"/>
                  </a:cubicBezTo>
                  <a:lnTo>
                    <a:pt x="532" y="1565"/>
                  </a:lnTo>
                  <a:cubicBezTo>
                    <a:pt x="532" y="1558"/>
                    <a:pt x="536" y="1556"/>
                    <a:pt x="543" y="1556"/>
                  </a:cubicBezTo>
                  <a:cubicBezTo>
                    <a:pt x="552" y="1556"/>
                    <a:pt x="566" y="1560"/>
                    <a:pt x="578" y="1560"/>
                  </a:cubicBezTo>
                  <a:cubicBezTo>
                    <a:pt x="586" y="1560"/>
                    <a:pt x="593" y="1558"/>
                    <a:pt x="599" y="1554"/>
                  </a:cubicBezTo>
                  <a:lnTo>
                    <a:pt x="599" y="1554"/>
                  </a:lnTo>
                  <a:cubicBezTo>
                    <a:pt x="596" y="1557"/>
                    <a:pt x="594" y="1562"/>
                    <a:pt x="594" y="1565"/>
                  </a:cubicBezTo>
                  <a:lnTo>
                    <a:pt x="594" y="1565"/>
                  </a:lnTo>
                  <a:cubicBezTo>
                    <a:pt x="633" y="1565"/>
                    <a:pt x="666" y="1548"/>
                    <a:pt x="722" y="1531"/>
                  </a:cubicBezTo>
                  <a:lnTo>
                    <a:pt x="722" y="1531"/>
                  </a:lnTo>
                  <a:lnTo>
                    <a:pt x="717" y="1543"/>
                  </a:lnTo>
                  <a:cubicBezTo>
                    <a:pt x="739" y="1543"/>
                    <a:pt x="773" y="1537"/>
                    <a:pt x="801" y="1537"/>
                  </a:cubicBezTo>
                  <a:cubicBezTo>
                    <a:pt x="806" y="1531"/>
                    <a:pt x="817" y="1531"/>
                    <a:pt x="812" y="1520"/>
                  </a:cubicBezTo>
                  <a:close/>
                  <a:moveTo>
                    <a:pt x="2010" y="2147"/>
                  </a:moveTo>
                  <a:cubicBezTo>
                    <a:pt x="1998" y="2147"/>
                    <a:pt x="1992" y="2154"/>
                    <a:pt x="1989" y="2163"/>
                  </a:cubicBezTo>
                  <a:lnTo>
                    <a:pt x="1989" y="2163"/>
                  </a:lnTo>
                  <a:lnTo>
                    <a:pt x="2010" y="2147"/>
                  </a:lnTo>
                  <a:close/>
                  <a:moveTo>
                    <a:pt x="1989" y="2163"/>
                  </a:moveTo>
                  <a:lnTo>
                    <a:pt x="1988" y="2164"/>
                  </a:lnTo>
                  <a:lnTo>
                    <a:pt x="1989" y="2164"/>
                  </a:lnTo>
                  <a:cubicBezTo>
                    <a:pt x="1989" y="2164"/>
                    <a:pt x="1989" y="2164"/>
                    <a:pt x="1989" y="2163"/>
                  </a:cubicBezTo>
                  <a:close/>
                  <a:moveTo>
                    <a:pt x="1165" y="2204"/>
                  </a:moveTo>
                  <a:lnTo>
                    <a:pt x="1165" y="2204"/>
                  </a:lnTo>
                  <a:cubicBezTo>
                    <a:pt x="1163" y="2204"/>
                    <a:pt x="1162" y="2204"/>
                    <a:pt x="1160" y="2205"/>
                  </a:cubicBezTo>
                  <a:lnTo>
                    <a:pt x="1160" y="2205"/>
                  </a:lnTo>
                  <a:cubicBezTo>
                    <a:pt x="1162" y="2204"/>
                    <a:pt x="1163" y="2204"/>
                    <a:pt x="1165" y="2204"/>
                  </a:cubicBezTo>
                  <a:close/>
                  <a:moveTo>
                    <a:pt x="2598" y="2198"/>
                  </a:moveTo>
                  <a:cubicBezTo>
                    <a:pt x="2599" y="2199"/>
                    <a:pt x="2599" y="2199"/>
                    <a:pt x="2599" y="2200"/>
                  </a:cubicBezTo>
                  <a:lnTo>
                    <a:pt x="2599" y="2200"/>
                  </a:lnTo>
                  <a:cubicBezTo>
                    <a:pt x="2601" y="2203"/>
                    <a:pt x="2602" y="2206"/>
                    <a:pt x="2604" y="2209"/>
                  </a:cubicBezTo>
                  <a:cubicBezTo>
                    <a:pt x="2604" y="2209"/>
                    <a:pt x="2604" y="2204"/>
                    <a:pt x="2598" y="2198"/>
                  </a:cubicBezTo>
                  <a:close/>
                  <a:moveTo>
                    <a:pt x="1153" y="1912"/>
                  </a:moveTo>
                  <a:cubicBezTo>
                    <a:pt x="1159" y="1929"/>
                    <a:pt x="1176" y="1935"/>
                    <a:pt x="1181" y="1946"/>
                  </a:cubicBezTo>
                  <a:lnTo>
                    <a:pt x="1176" y="1951"/>
                  </a:lnTo>
                  <a:cubicBezTo>
                    <a:pt x="1209" y="1985"/>
                    <a:pt x="1221" y="1974"/>
                    <a:pt x="1254" y="2013"/>
                  </a:cubicBezTo>
                  <a:lnTo>
                    <a:pt x="1254" y="2002"/>
                  </a:lnTo>
                  <a:cubicBezTo>
                    <a:pt x="1282" y="2013"/>
                    <a:pt x="1260" y="2030"/>
                    <a:pt x="1288" y="2041"/>
                  </a:cubicBezTo>
                  <a:lnTo>
                    <a:pt x="1277" y="2058"/>
                  </a:lnTo>
                  <a:cubicBezTo>
                    <a:pt x="1282" y="2063"/>
                    <a:pt x="1293" y="2069"/>
                    <a:pt x="1299" y="2075"/>
                  </a:cubicBezTo>
                  <a:cubicBezTo>
                    <a:pt x="1299" y="2075"/>
                    <a:pt x="1299" y="2080"/>
                    <a:pt x="1299" y="2086"/>
                  </a:cubicBezTo>
                  <a:cubicBezTo>
                    <a:pt x="1293" y="2080"/>
                    <a:pt x="1288" y="2075"/>
                    <a:pt x="1282" y="2075"/>
                  </a:cubicBezTo>
                  <a:lnTo>
                    <a:pt x="1282" y="2075"/>
                  </a:lnTo>
                  <a:cubicBezTo>
                    <a:pt x="1288" y="2080"/>
                    <a:pt x="1293" y="2086"/>
                    <a:pt x="1299" y="2091"/>
                  </a:cubicBezTo>
                  <a:cubicBezTo>
                    <a:pt x="1299" y="2108"/>
                    <a:pt x="1299" y="2119"/>
                    <a:pt x="1299" y="2136"/>
                  </a:cubicBezTo>
                  <a:cubicBezTo>
                    <a:pt x="1305" y="2132"/>
                    <a:pt x="1308" y="2130"/>
                    <a:pt x="1310" y="2130"/>
                  </a:cubicBezTo>
                  <a:lnTo>
                    <a:pt x="1310" y="2130"/>
                  </a:lnTo>
                  <a:cubicBezTo>
                    <a:pt x="1317" y="2130"/>
                    <a:pt x="1307" y="2154"/>
                    <a:pt x="1323" y="2154"/>
                  </a:cubicBezTo>
                  <a:cubicBezTo>
                    <a:pt x="1324" y="2154"/>
                    <a:pt x="1325" y="2153"/>
                    <a:pt x="1327" y="2153"/>
                  </a:cubicBezTo>
                  <a:lnTo>
                    <a:pt x="1327" y="2153"/>
                  </a:lnTo>
                  <a:cubicBezTo>
                    <a:pt x="1327" y="2170"/>
                    <a:pt x="1327" y="2175"/>
                    <a:pt x="1321" y="2175"/>
                  </a:cubicBezTo>
                  <a:lnTo>
                    <a:pt x="1305" y="2226"/>
                  </a:lnTo>
                  <a:cubicBezTo>
                    <a:pt x="1304" y="2228"/>
                    <a:pt x="1303" y="2229"/>
                    <a:pt x="1302" y="2229"/>
                  </a:cubicBezTo>
                  <a:cubicBezTo>
                    <a:pt x="1299" y="2229"/>
                    <a:pt x="1298" y="2214"/>
                    <a:pt x="1295" y="2214"/>
                  </a:cubicBezTo>
                  <a:cubicBezTo>
                    <a:pt x="1294" y="2214"/>
                    <a:pt x="1294" y="2214"/>
                    <a:pt x="1293" y="2215"/>
                  </a:cubicBezTo>
                  <a:cubicBezTo>
                    <a:pt x="1293" y="2232"/>
                    <a:pt x="1288" y="2237"/>
                    <a:pt x="1282" y="2237"/>
                  </a:cubicBezTo>
                  <a:lnTo>
                    <a:pt x="1271" y="2237"/>
                  </a:lnTo>
                  <a:cubicBezTo>
                    <a:pt x="1277" y="2232"/>
                    <a:pt x="1282" y="2232"/>
                    <a:pt x="1288" y="2232"/>
                  </a:cubicBezTo>
                  <a:cubicBezTo>
                    <a:pt x="1279" y="2226"/>
                    <a:pt x="1263" y="2223"/>
                    <a:pt x="1248" y="2223"/>
                  </a:cubicBezTo>
                  <a:cubicBezTo>
                    <a:pt x="1233" y="2223"/>
                    <a:pt x="1221" y="2226"/>
                    <a:pt x="1221" y="2232"/>
                  </a:cubicBezTo>
                  <a:cubicBezTo>
                    <a:pt x="1204" y="2226"/>
                    <a:pt x="1215" y="2220"/>
                    <a:pt x="1209" y="2215"/>
                  </a:cubicBezTo>
                  <a:cubicBezTo>
                    <a:pt x="1205" y="2212"/>
                    <a:pt x="1199" y="2211"/>
                    <a:pt x="1193" y="2211"/>
                  </a:cubicBezTo>
                  <a:cubicBezTo>
                    <a:pt x="1182" y="2211"/>
                    <a:pt x="1171" y="2213"/>
                    <a:pt x="1164" y="2213"/>
                  </a:cubicBezTo>
                  <a:cubicBezTo>
                    <a:pt x="1159" y="2213"/>
                    <a:pt x="1155" y="2212"/>
                    <a:pt x="1153" y="2209"/>
                  </a:cubicBezTo>
                  <a:cubicBezTo>
                    <a:pt x="1153" y="2209"/>
                    <a:pt x="1156" y="2206"/>
                    <a:pt x="1160" y="2205"/>
                  </a:cubicBezTo>
                  <a:lnTo>
                    <a:pt x="1160" y="2205"/>
                  </a:lnTo>
                  <a:cubicBezTo>
                    <a:pt x="1157" y="2205"/>
                    <a:pt x="1154" y="2205"/>
                    <a:pt x="1151" y="2205"/>
                  </a:cubicBezTo>
                  <a:cubicBezTo>
                    <a:pt x="1141" y="2205"/>
                    <a:pt x="1130" y="2204"/>
                    <a:pt x="1123" y="2204"/>
                  </a:cubicBezTo>
                  <a:cubicBezTo>
                    <a:pt x="1116" y="2204"/>
                    <a:pt x="1112" y="2205"/>
                    <a:pt x="1114" y="2209"/>
                  </a:cubicBezTo>
                  <a:cubicBezTo>
                    <a:pt x="1086" y="2198"/>
                    <a:pt x="1053" y="2204"/>
                    <a:pt x="1030" y="2192"/>
                  </a:cubicBezTo>
                  <a:cubicBezTo>
                    <a:pt x="1026" y="2194"/>
                    <a:pt x="1022" y="2195"/>
                    <a:pt x="1018" y="2195"/>
                  </a:cubicBezTo>
                  <a:cubicBezTo>
                    <a:pt x="1003" y="2195"/>
                    <a:pt x="987" y="2187"/>
                    <a:pt x="977" y="2187"/>
                  </a:cubicBezTo>
                  <a:cubicBezTo>
                    <a:pt x="973" y="2187"/>
                    <a:pt x="970" y="2188"/>
                    <a:pt x="969" y="2192"/>
                  </a:cubicBezTo>
                  <a:cubicBezTo>
                    <a:pt x="974" y="2175"/>
                    <a:pt x="935" y="2170"/>
                    <a:pt x="907" y="2170"/>
                  </a:cubicBezTo>
                  <a:cubicBezTo>
                    <a:pt x="913" y="2170"/>
                    <a:pt x="913" y="2164"/>
                    <a:pt x="913" y="2164"/>
                  </a:cubicBezTo>
                  <a:cubicBezTo>
                    <a:pt x="929" y="2136"/>
                    <a:pt x="913" y="2147"/>
                    <a:pt x="913" y="2136"/>
                  </a:cubicBezTo>
                  <a:lnTo>
                    <a:pt x="913" y="2136"/>
                  </a:lnTo>
                  <a:cubicBezTo>
                    <a:pt x="913" y="2137"/>
                    <a:pt x="914" y="2137"/>
                    <a:pt x="916" y="2137"/>
                  </a:cubicBezTo>
                  <a:cubicBezTo>
                    <a:pt x="925" y="2137"/>
                    <a:pt x="939" y="2123"/>
                    <a:pt x="945" y="2123"/>
                  </a:cubicBezTo>
                  <a:cubicBezTo>
                    <a:pt x="947" y="2123"/>
                    <a:pt x="948" y="2125"/>
                    <a:pt x="946" y="2131"/>
                  </a:cubicBezTo>
                  <a:cubicBezTo>
                    <a:pt x="974" y="2091"/>
                    <a:pt x="985" y="2080"/>
                    <a:pt x="1019" y="2030"/>
                  </a:cubicBezTo>
                  <a:lnTo>
                    <a:pt x="1019" y="2030"/>
                  </a:lnTo>
                  <a:cubicBezTo>
                    <a:pt x="1015" y="2030"/>
                    <a:pt x="1012" y="2032"/>
                    <a:pt x="1009" y="2032"/>
                  </a:cubicBezTo>
                  <a:cubicBezTo>
                    <a:pt x="1008" y="2032"/>
                    <a:pt x="1008" y="2032"/>
                    <a:pt x="1008" y="2030"/>
                  </a:cubicBezTo>
                  <a:cubicBezTo>
                    <a:pt x="1012" y="2022"/>
                    <a:pt x="1019" y="2016"/>
                    <a:pt x="1025" y="2016"/>
                  </a:cubicBezTo>
                  <a:cubicBezTo>
                    <a:pt x="1027" y="2016"/>
                    <a:pt x="1029" y="2017"/>
                    <a:pt x="1030" y="2019"/>
                  </a:cubicBezTo>
                  <a:lnTo>
                    <a:pt x="1030" y="2024"/>
                  </a:lnTo>
                  <a:cubicBezTo>
                    <a:pt x="1053" y="1974"/>
                    <a:pt x="1114" y="1946"/>
                    <a:pt x="1153" y="1912"/>
                  </a:cubicBezTo>
                  <a:close/>
                  <a:moveTo>
                    <a:pt x="1400" y="2204"/>
                  </a:moveTo>
                  <a:cubicBezTo>
                    <a:pt x="1417" y="2220"/>
                    <a:pt x="1428" y="2237"/>
                    <a:pt x="1433" y="2254"/>
                  </a:cubicBezTo>
                  <a:cubicBezTo>
                    <a:pt x="1422" y="2248"/>
                    <a:pt x="1411" y="2248"/>
                    <a:pt x="1400" y="2248"/>
                  </a:cubicBezTo>
                  <a:cubicBezTo>
                    <a:pt x="1400" y="2232"/>
                    <a:pt x="1400" y="2220"/>
                    <a:pt x="1400" y="2204"/>
                  </a:cubicBezTo>
                  <a:close/>
                  <a:moveTo>
                    <a:pt x="1797" y="1347"/>
                  </a:moveTo>
                  <a:cubicBezTo>
                    <a:pt x="1803" y="1347"/>
                    <a:pt x="1803" y="1352"/>
                    <a:pt x="1809" y="1352"/>
                  </a:cubicBezTo>
                  <a:cubicBezTo>
                    <a:pt x="1848" y="1380"/>
                    <a:pt x="1865" y="1375"/>
                    <a:pt x="1898" y="1397"/>
                  </a:cubicBezTo>
                  <a:cubicBezTo>
                    <a:pt x="1901" y="1404"/>
                    <a:pt x="1897" y="1406"/>
                    <a:pt x="1892" y="1406"/>
                  </a:cubicBezTo>
                  <a:cubicBezTo>
                    <a:pt x="1885" y="1406"/>
                    <a:pt x="1876" y="1403"/>
                    <a:pt x="1876" y="1403"/>
                  </a:cubicBezTo>
                  <a:lnTo>
                    <a:pt x="1876" y="1403"/>
                  </a:lnTo>
                  <a:cubicBezTo>
                    <a:pt x="1887" y="1419"/>
                    <a:pt x="1897" y="1430"/>
                    <a:pt x="1918" y="1445"/>
                  </a:cubicBezTo>
                  <a:lnTo>
                    <a:pt x="1918" y="1445"/>
                  </a:lnTo>
                  <a:cubicBezTo>
                    <a:pt x="1918" y="1445"/>
                    <a:pt x="1918" y="1445"/>
                    <a:pt x="1917" y="1445"/>
                  </a:cubicBezTo>
                  <a:cubicBezTo>
                    <a:pt x="1915" y="1445"/>
                    <a:pt x="1915" y="1450"/>
                    <a:pt x="1915" y="1459"/>
                  </a:cubicBezTo>
                  <a:cubicBezTo>
                    <a:pt x="1919" y="1462"/>
                    <a:pt x="1922" y="1463"/>
                    <a:pt x="1925" y="1463"/>
                  </a:cubicBezTo>
                  <a:cubicBezTo>
                    <a:pt x="1926" y="1463"/>
                    <a:pt x="1928" y="1463"/>
                    <a:pt x="1929" y="1463"/>
                  </a:cubicBezTo>
                  <a:cubicBezTo>
                    <a:pt x="1933" y="1463"/>
                    <a:pt x="1938" y="1464"/>
                    <a:pt x="1943" y="1475"/>
                  </a:cubicBezTo>
                  <a:cubicBezTo>
                    <a:pt x="1939" y="1475"/>
                    <a:pt x="1933" y="1478"/>
                    <a:pt x="1928" y="1478"/>
                  </a:cubicBezTo>
                  <a:cubicBezTo>
                    <a:pt x="1925" y="1478"/>
                    <a:pt x="1923" y="1477"/>
                    <a:pt x="1921" y="1475"/>
                  </a:cubicBezTo>
                  <a:lnTo>
                    <a:pt x="1921" y="1475"/>
                  </a:lnTo>
                  <a:cubicBezTo>
                    <a:pt x="1932" y="1487"/>
                    <a:pt x="1943" y="1492"/>
                    <a:pt x="1954" y="1498"/>
                  </a:cubicBezTo>
                  <a:cubicBezTo>
                    <a:pt x="1954" y="1503"/>
                    <a:pt x="1954" y="1503"/>
                    <a:pt x="1954" y="1509"/>
                  </a:cubicBezTo>
                  <a:cubicBezTo>
                    <a:pt x="1954" y="1503"/>
                    <a:pt x="1954" y="1503"/>
                    <a:pt x="1949" y="1503"/>
                  </a:cubicBezTo>
                  <a:lnTo>
                    <a:pt x="1938" y="1520"/>
                  </a:lnTo>
                  <a:lnTo>
                    <a:pt x="1954" y="1515"/>
                  </a:lnTo>
                  <a:cubicBezTo>
                    <a:pt x="1960" y="1526"/>
                    <a:pt x="1966" y="1531"/>
                    <a:pt x="1988" y="1543"/>
                  </a:cubicBezTo>
                  <a:lnTo>
                    <a:pt x="1994" y="1537"/>
                  </a:lnTo>
                  <a:cubicBezTo>
                    <a:pt x="1999" y="1543"/>
                    <a:pt x="2005" y="1543"/>
                    <a:pt x="2005" y="1543"/>
                  </a:cubicBezTo>
                  <a:lnTo>
                    <a:pt x="2005" y="1537"/>
                  </a:lnTo>
                  <a:lnTo>
                    <a:pt x="2022" y="1531"/>
                  </a:lnTo>
                  <a:lnTo>
                    <a:pt x="2031" y="1541"/>
                  </a:lnTo>
                  <a:lnTo>
                    <a:pt x="2031" y="1541"/>
                  </a:lnTo>
                  <a:cubicBezTo>
                    <a:pt x="2033" y="1540"/>
                    <a:pt x="2036" y="1538"/>
                    <a:pt x="2038" y="1537"/>
                  </a:cubicBezTo>
                  <a:cubicBezTo>
                    <a:pt x="2044" y="1543"/>
                    <a:pt x="2044" y="1548"/>
                    <a:pt x="2055" y="1548"/>
                  </a:cubicBezTo>
                  <a:lnTo>
                    <a:pt x="2089" y="1531"/>
                  </a:lnTo>
                  <a:lnTo>
                    <a:pt x="2089" y="1531"/>
                  </a:lnTo>
                  <a:cubicBezTo>
                    <a:pt x="2089" y="1543"/>
                    <a:pt x="2072" y="1548"/>
                    <a:pt x="2094" y="1554"/>
                  </a:cubicBezTo>
                  <a:cubicBezTo>
                    <a:pt x="2106" y="1548"/>
                    <a:pt x="2078" y="1537"/>
                    <a:pt x="2106" y="1531"/>
                  </a:cubicBezTo>
                  <a:cubicBezTo>
                    <a:pt x="2114" y="1540"/>
                    <a:pt x="2116" y="1545"/>
                    <a:pt x="2123" y="1545"/>
                  </a:cubicBezTo>
                  <a:cubicBezTo>
                    <a:pt x="2126" y="1545"/>
                    <a:pt x="2129" y="1544"/>
                    <a:pt x="2134" y="1543"/>
                  </a:cubicBezTo>
                  <a:lnTo>
                    <a:pt x="2134" y="1543"/>
                  </a:lnTo>
                  <a:cubicBezTo>
                    <a:pt x="2134" y="1548"/>
                    <a:pt x="2134" y="1548"/>
                    <a:pt x="2122" y="1554"/>
                  </a:cubicBezTo>
                  <a:cubicBezTo>
                    <a:pt x="2139" y="1548"/>
                    <a:pt x="2167" y="1554"/>
                    <a:pt x="2178" y="1543"/>
                  </a:cubicBezTo>
                  <a:cubicBezTo>
                    <a:pt x="2184" y="1554"/>
                    <a:pt x="2201" y="1548"/>
                    <a:pt x="2218" y="1554"/>
                  </a:cubicBezTo>
                  <a:cubicBezTo>
                    <a:pt x="2218" y="1559"/>
                    <a:pt x="2218" y="1559"/>
                    <a:pt x="2218" y="1565"/>
                  </a:cubicBezTo>
                  <a:cubicBezTo>
                    <a:pt x="2223" y="1610"/>
                    <a:pt x="2240" y="1615"/>
                    <a:pt x="2246" y="1660"/>
                  </a:cubicBezTo>
                  <a:cubicBezTo>
                    <a:pt x="2244" y="1662"/>
                    <a:pt x="2243" y="1663"/>
                    <a:pt x="2242" y="1663"/>
                  </a:cubicBezTo>
                  <a:cubicBezTo>
                    <a:pt x="2236" y="1663"/>
                    <a:pt x="2229" y="1649"/>
                    <a:pt x="2229" y="1649"/>
                  </a:cubicBezTo>
                  <a:cubicBezTo>
                    <a:pt x="2223" y="1671"/>
                    <a:pt x="2223" y="1688"/>
                    <a:pt x="2229" y="1711"/>
                  </a:cubicBezTo>
                  <a:cubicBezTo>
                    <a:pt x="2227" y="1709"/>
                    <a:pt x="2226" y="1708"/>
                    <a:pt x="2225" y="1708"/>
                  </a:cubicBezTo>
                  <a:cubicBezTo>
                    <a:pt x="2223" y="1708"/>
                    <a:pt x="2221" y="1712"/>
                    <a:pt x="2218" y="1716"/>
                  </a:cubicBezTo>
                  <a:cubicBezTo>
                    <a:pt x="2218" y="1722"/>
                    <a:pt x="2223" y="1727"/>
                    <a:pt x="2223" y="1727"/>
                  </a:cubicBezTo>
                  <a:cubicBezTo>
                    <a:pt x="2223" y="1727"/>
                    <a:pt x="2218" y="1727"/>
                    <a:pt x="2212" y="1722"/>
                  </a:cubicBezTo>
                  <a:lnTo>
                    <a:pt x="2218" y="1716"/>
                  </a:lnTo>
                  <a:lnTo>
                    <a:pt x="2178" y="1688"/>
                  </a:lnTo>
                  <a:cubicBezTo>
                    <a:pt x="2156" y="1655"/>
                    <a:pt x="2201" y="1671"/>
                    <a:pt x="2167" y="1627"/>
                  </a:cubicBezTo>
                  <a:cubicBezTo>
                    <a:pt x="2153" y="1617"/>
                    <a:pt x="2121" y="1603"/>
                    <a:pt x="2113" y="1603"/>
                  </a:cubicBezTo>
                  <a:cubicBezTo>
                    <a:pt x="2112" y="1603"/>
                    <a:pt x="2111" y="1603"/>
                    <a:pt x="2111" y="1604"/>
                  </a:cubicBezTo>
                  <a:cubicBezTo>
                    <a:pt x="2117" y="1615"/>
                    <a:pt x="2122" y="1627"/>
                    <a:pt x="2117" y="1632"/>
                  </a:cubicBezTo>
                  <a:lnTo>
                    <a:pt x="2100" y="1621"/>
                  </a:lnTo>
                  <a:cubicBezTo>
                    <a:pt x="2094" y="1621"/>
                    <a:pt x="2089" y="1627"/>
                    <a:pt x="2083" y="1632"/>
                  </a:cubicBezTo>
                  <a:cubicBezTo>
                    <a:pt x="2083" y="1632"/>
                    <a:pt x="2078" y="1627"/>
                    <a:pt x="2078" y="1627"/>
                  </a:cubicBezTo>
                  <a:lnTo>
                    <a:pt x="2061" y="1627"/>
                  </a:lnTo>
                  <a:lnTo>
                    <a:pt x="2072" y="1638"/>
                  </a:lnTo>
                  <a:lnTo>
                    <a:pt x="2078" y="1638"/>
                  </a:lnTo>
                  <a:cubicBezTo>
                    <a:pt x="2072" y="1649"/>
                    <a:pt x="2066" y="1660"/>
                    <a:pt x="2078" y="1677"/>
                  </a:cubicBezTo>
                  <a:lnTo>
                    <a:pt x="2111" y="1694"/>
                  </a:lnTo>
                  <a:lnTo>
                    <a:pt x="2106" y="1711"/>
                  </a:lnTo>
                  <a:lnTo>
                    <a:pt x="2089" y="1688"/>
                  </a:lnTo>
                  <a:lnTo>
                    <a:pt x="2089" y="1688"/>
                  </a:lnTo>
                  <a:cubicBezTo>
                    <a:pt x="2094" y="1711"/>
                    <a:pt x="2106" y="1711"/>
                    <a:pt x="2117" y="1716"/>
                  </a:cubicBezTo>
                  <a:cubicBezTo>
                    <a:pt x="2117" y="1722"/>
                    <a:pt x="2117" y="1727"/>
                    <a:pt x="2117" y="1733"/>
                  </a:cubicBezTo>
                  <a:lnTo>
                    <a:pt x="2156" y="1744"/>
                  </a:lnTo>
                  <a:cubicBezTo>
                    <a:pt x="2150" y="1750"/>
                    <a:pt x="2134" y="1744"/>
                    <a:pt x="2145" y="1761"/>
                  </a:cubicBezTo>
                  <a:cubicBezTo>
                    <a:pt x="2146" y="1762"/>
                    <a:pt x="2148" y="1762"/>
                    <a:pt x="2149" y="1762"/>
                  </a:cubicBezTo>
                  <a:cubicBezTo>
                    <a:pt x="2156" y="1762"/>
                    <a:pt x="2152" y="1750"/>
                    <a:pt x="2157" y="1750"/>
                  </a:cubicBezTo>
                  <a:cubicBezTo>
                    <a:pt x="2159" y="1750"/>
                    <a:pt x="2162" y="1751"/>
                    <a:pt x="2167" y="1755"/>
                  </a:cubicBezTo>
                  <a:cubicBezTo>
                    <a:pt x="2173" y="1772"/>
                    <a:pt x="2162" y="1772"/>
                    <a:pt x="2178" y="1783"/>
                  </a:cubicBezTo>
                  <a:cubicBezTo>
                    <a:pt x="2178" y="1786"/>
                    <a:pt x="2177" y="1788"/>
                    <a:pt x="2175" y="1788"/>
                  </a:cubicBezTo>
                  <a:cubicBezTo>
                    <a:pt x="2174" y="1788"/>
                    <a:pt x="2173" y="1787"/>
                    <a:pt x="2172" y="1787"/>
                  </a:cubicBezTo>
                  <a:lnTo>
                    <a:pt x="2172" y="1787"/>
                  </a:lnTo>
                  <a:cubicBezTo>
                    <a:pt x="2186" y="1799"/>
                    <a:pt x="2197" y="1817"/>
                    <a:pt x="2212" y="1817"/>
                  </a:cubicBezTo>
                  <a:cubicBezTo>
                    <a:pt x="2212" y="1817"/>
                    <a:pt x="2212" y="1823"/>
                    <a:pt x="2212" y="1823"/>
                  </a:cubicBezTo>
                  <a:cubicBezTo>
                    <a:pt x="2218" y="1828"/>
                    <a:pt x="2218" y="1839"/>
                    <a:pt x="2223" y="1839"/>
                  </a:cubicBezTo>
                  <a:cubicBezTo>
                    <a:pt x="2234" y="1851"/>
                    <a:pt x="2240" y="1862"/>
                    <a:pt x="2229" y="1867"/>
                  </a:cubicBezTo>
                  <a:cubicBezTo>
                    <a:pt x="2240" y="1867"/>
                    <a:pt x="2262" y="1879"/>
                    <a:pt x="2274" y="1890"/>
                  </a:cubicBezTo>
                  <a:cubicBezTo>
                    <a:pt x="2271" y="1889"/>
                    <a:pt x="2268" y="1889"/>
                    <a:pt x="2267" y="1889"/>
                  </a:cubicBezTo>
                  <a:cubicBezTo>
                    <a:pt x="2256" y="1889"/>
                    <a:pt x="2269" y="1903"/>
                    <a:pt x="2279" y="1918"/>
                  </a:cubicBezTo>
                  <a:cubicBezTo>
                    <a:pt x="2285" y="1929"/>
                    <a:pt x="2290" y="1940"/>
                    <a:pt x="2279" y="1946"/>
                  </a:cubicBezTo>
                  <a:cubicBezTo>
                    <a:pt x="2274" y="1951"/>
                    <a:pt x="2268" y="1957"/>
                    <a:pt x="2262" y="1968"/>
                  </a:cubicBezTo>
                  <a:cubicBezTo>
                    <a:pt x="2257" y="1963"/>
                    <a:pt x="2257" y="1957"/>
                    <a:pt x="2251" y="1957"/>
                  </a:cubicBezTo>
                  <a:cubicBezTo>
                    <a:pt x="2251" y="1963"/>
                    <a:pt x="2251" y="1968"/>
                    <a:pt x="2251" y="1968"/>
                  </a:cubicBezTo>
                  <a:lnTo>
                    <a:pt x="2240" y="1968"/>
                  </a:lnTo>
                  <a:cubicBezTo>
                    <a:pt x="2240" y="1974"/>
                    <a:pt x="2240" y="1974"/>
                    <a:pt x="2240" y="1979"/>
                  </a:cubicBezTo>
                  <a:lnTo>
                    <a:pt x="2234" y="1963"/>
                  </a:lnTo>
                  <a:cubicBezTo>
                    <a:pt x="2229" y="1957"/>
                    <a:pt x="2218" y="1957"/>
                    <a:pt x="2212" y="1957"/>
                  </a:cubicBezTo>
                  <a:cubicBezTo>
                    <a:pt x="2212" y="1951"/>
                    <a:pt x="2212" y="1951"/>
                    <a:pt x="2212" y="1946"/>
                  </a:cubicBezTo>
                  <a:lnTo>
                    <a:pt x="2201" y="1935"/>
                  </a:lnTo>
                  <a:lnTo>
                    <a:pt x="2201" y="1957"/>
                  </a:lnTo>
                  <a:cubicBezTo>
                    <a:pt x="2195" y="1957"/>
                    <a:pt x="2184" y="1963"/>
                    <a:pt x="2173" y="1985"/>
                  </a:cubicBezTo>
                  <a:lnTo>
                    <a:pt x="2184" y="2013"/>
                  </a:lnTo>
                  <a:cubicBezTo>
                    <a:pt x="2184" y="2019"/>
                    <a:pt x="2178" y="2024"/>
                    <a:pt x="2173" y="2024"/>
                  </a:cubicBezTo>
                  <a:lnTo>
                    <a:pt x="2178" y="2002"/>
                  </a:lnTo>
                  <a:lnTo>
                    <a:pt x="2178" y="2002"/>
                  </a:lnTo>
                  <a:cubicBezTo>
                    <a:pt x="2167" y="2013"/>
                    <a:pt x="2173" y="2019"/>
                    <a:pt x="2173" y="2030"/>
                  </a:cubicBezTo>
                  <a:cubicBezTo>
                    <a:pt x="2162" y="2041"/>
                    <a:pt x="2156" y="2052"/>
                    <a:pt x="2156" y="2063"/>
                  </a:cubicBezTo>
                  <a:lnTo>
                    <a:pt x="2167" y="2058"/>
                  </a:lnTo>
                  <a:cubicBezTo>
                    <a:pt x="2167" y="2058"/>
                    <a:pt x="2162" y="2052"/>
                    <a:pt x="2162" y="2047"/>
                  </a:cubicBezTo>
                  <a:cubicBezTo>
                    <a:pt x="2167" y="2035"/>
                    <a:pt x="2173" y="2035"/>
                    <a:pt x="2178" y="2030"/>
                  </a:cubicBezTo>
                  <a:cubicBezTo>
                    <a:pt x="2178" y="2035"/>
                    <a:pt x="2178" y="2035"/>
                    <a:pt x="2178" y="2041"/>
                  </a:cubicBezTo>
                  <a:cubicBezTo>
                    <a:pt x="2173" y="2041"/>
                    <a:pt x="2167" y="2047"/>
                    <a:pt x="2167" y="2052"/>
                  </a:cubicBezTo>
                  <a:lnTo>
                    <a:pt x="2167" y="2058"/>
                  </a:lnTo>
                  <a:lnTo>
                    <a:pt x="2184" y="2086"/>
                  </a:lnTo>
                  <a:cubicBezTo>
                    <a:pt x="2181" y="2086"/>
                    <a:pt x="2175" y="2080"/>
                    <a:pt x="2170" y="2080"/>
                  </a:cubicBezTo>
                  <a:cubicBezTo>
                    <a:pt x="2167" y="2080"/>
                    <a:pt x="2164" y="2083"/>
                    <a:pt x="2162" y="2091"/>
                  </a:cubicBezTo>
                  <a:cubicBezTo>
                    <a:pt x="2164" y="2096"/>
                    <a:pt x="2167" y="2097"/>
                    <a:pt x="2170" y="2097"/>
                  </a:cubicBezTo>
                  <a:cubicBezTo>
                    <a:pt x="2175" y="2097"/>
                    <a:pt x="2179" y="2094"/>
                    <a:pt x="2183" y="2094"/>
                  </a:cubicBezTo>
                  <a:cubicBezTo>
                    <a:pt x="2185" y="2094"/>
                    <a:pt x="2188" y="2096"/>
                    <a:pt x="2190" y="2103"/>
                  </a:cubicBezTo>
                  <a:cubicBezTo>
                    <a:pt x="2178" y="2119"/>
                    <a:pt x="2167" y="2114"/>
                    <a:pt x="2173" y="2131"/>
                  </a:cubicBezTo>
                  <a:cubicBezTo>
                    <a:pt x="2171" y="2132"/>
                    <a:pt x="2170" y="2133"/>
                    <a:pt x="2169" y="2133"/>
                  </a:cubicBezTo>
                  <a:cubicBezTo>
                    <a:pt x="2167" y="2133"/>
                    <a:pt x="2165" y="2129"/>
                    <a:pt x="2162" y="2125"/>
                  </a:cubicBezTo>
                  <a:lnTo>
                    <a:pt x="2162" y="2125"/>
                  </a:lnTo>
                  <a:cubicBezTo>
                    <a:pt x="2167" y="2142"/>
                    <a:pt x="2162" y="2164"/>
                    <a:pt x="2173" y="2175"/>
                  </a:cubicBezTo>
                  <a:cubicBezTo>
                    <a:pt x="2162" y="2191"/>
                    <a:pt x="2171" y="2226"/>
                    <a:pt x="2154" y="2226"/>
                  </a:cubicBezTo>
                  <a:cubicBezTo>
                    <a:pt x="2153" y="2226"/>
                    <a:pt x="2152" y="2226"/>
                    <a:pt x="2150" y="2226"/>
                  </a:cubicBezTo>
                  <a:lnTo>
                    <a:pt x="2150" y="2226"/>
                  </a:lnTo>
                  <a:cubicBezTo>
                    <a:pt x="2156" y="2232"/>
                    <a:pt x="2167" y="2260"/>
                    <a:pt x="2162" y="2271"/>
                  </a:cubicBezTo>
                  <a:cubicBezTo>
                    <a:pt x="2159" y="2267"/>
                    <a:pt x="2157" y="2266"/>
                    <a:pt x="2156" y="2266"/>
                  </a:cubicBezTo>
                  <a:cubicBezTo>
                    <a:pt x="2150" y="2266"/>
                    <a:pt x="2149" y="2287"/>
                    <a:pt x="2145" y="2304"/>
                  </a:cubicBezTo>
                  <a:cubicBezTo>
                    <a:pt x="2130" y="2301"/>
                    <a:pt x="2112" y="2300"/>
                    <a:pt x="2093" y="2300"/>
                  </a:cubicBezTo>
                  <a:cubicBezTo>
                    <a:pt x="2083" y="2300"/>
                    <a:pt x="2074" y="2300"/>
                    <a:pt x="2064" y="2300"/>
                  </a:cubicBezTo>
                  <a:cubicBezTo>
                    <a:pt x="2036" y="2300"/>
                    <a:pt x="2008" y="2299"/>
                    <a:pt x="1988" y="2288"/>
                  </a:cubicBezTo>
                  <a:lnTo>
                    <a:pt x="1988" y="2299"/>
                  </a:lnTo>
                  <a:cubicBezTo>
                    <a:pt x="1986" y="2300"/>
                    <a:pt x="1984" y="2300"/>
                    <a:pt x="1983" y="2300"/>
                  </a:cubicBezTo>
                  <a:cubicBezTo>
                    <a:pt x="1976" y="2300"/>
                    <a:pt x="1975" y="2292"/>
                    <a:pt x="1966" y="2288"/>
                  </a:cubicBezTo>
                  <a:lnTo>
                    <a:pt x="1966" y="2288"/>
                  </a:lnTo>
                  <a:cubicBezTo>
                    <a:pt x="1966" y="2299"/>
                    <a:pt x="1977" y="2299"/>
                    <a:pt x="1971" y="2304"/>
                  </a:cubicBezTo>
                  <a:lnTo>
                    <a:pt x="1943" y="2304"/>
                  </a:lnTo>
                  <a:cubicBezTo>
                    <a:pt x="1952" y="2290"/>
                    <a:pt x="1962" y="2280"/>
                    <a:pt x="1968" y="2280"/>
                  </a:cubicBezTo>
                  <a:cubicBezTo>
                    <a:pt x="1969" y="2280"/>
                    <a:pt x="1970" y="2281"/>
                    <a:pt x="1971" y="2282"/>
                  </a:cubicBezTo>
                  <a:cubicBezTo>
                    <a:pt x="1971" y="2282"/>
                    <a:pt x="1971" y="2271"/>
                    <a:pt x="1977" y="2271"/>
                  </a:cubicBezTo>
                  <a:lnTo>
                    <a:pt x="1982" y="2276"/>
                  </a:lnTo>
                  <a:lnTo>
                    <a:pt x="2016" y="2232"/>
                  </a:lnTo>
                  <a:cubicBezTo>
                    <a:pt x="2023" y="2227"/>
                    <a:pt x="2027" y="2225"/>
                    <a:pt x="2030" y="2225"/>
                  </a:cubicBezTo>
                  <a:cubicBezTo>
                    <a:pt x="2038" y="2225"/>
                    <a:pt x="2039" y="2236"/>
                    <a:pt x="2046" y="2236"/>
                  </a:cubicBezTo>
                  <a:cubicBezTo>
                    <a:pt x="2051" y="2236"/>
                    <a:pt x="2058" y="2232"/>
                    <a:pt x="2072" y="2220"/>
                  </a:cubicBezTo>
                  <a:cubicBezTo>
                    <a:pt x="2088" y="2210"/>
                    <a:pt x="2104" y="2169"/>
                    <a:pt x="2096" y="2169"/>
                  </a:cubicBezTo>
                  <a:lnTo>
                    <a:pt x="2096" y="2169"/>
                  </a:lnTo>
                  <a:cubicBezTo>
                    <a:pt x="2096" y="2169"/>
                    <a:pt x="2095" y="2170"/>
                    <a:pt x="2094" y="2170"/>
                  </a:cubicBezTo>
                  <a:cubicBezTo>
                    <a:pt x="2090" y="2174"/>
                    <a:pt x="2084" y="2178"/>
                    <a:pt x="2078" y="2178"/>
                  </a:cubicBezTo>
                  <a:cubicBezTo>
                    <a:pt x="2076" y="2178"/>
                    <a:pt x="2074" y="2177"/>
                    <a:pt x="2072" y="2175"/>
                  </a:cubicBezTo>
                  <a:lnTo>
                    <a:pt x="2083" y="2159"/>
                  </a:lnTo>
                  <a:cubicBezTo>
                    <a:pt x="2078" y="2153"/>
                    <a:pt x="2072" y="2142"/>
                    <a:pt x="2066" y="2136"/>
                  </a:cubicBezTo>
                  <a:cubicBezTo>
                    <a:pt x="2072" y="2136"/>
                    <a:pt x="2072" y="2136"/>
                    <a:pt x="2078" y="2131"/>
                  </a:cubicBezTo>
                  <a:lnTo>
                    <a:pt x="2072" y="2114"/>
                  </a:lnTo>
                  <a:lnTo>
                    <a:pt x="2061" y="2131"/>
                  </a:lnTo>
                  <a:cubicBezTo>
                    <a:pt x="2058" y="2128"/>
                    <a:pt x="2054" y="2126"/>
                    <a:pt x="2047" y="2126"/>
                  </a:cubicBezTo>
                  <a:cubicBezTo>
                    <a:pt x="2041" y="2126"/>
                    <a:pt x="2033" y="2128"/>
                    <a:pt x="2022" y="2131"/>
                  </a:cubicBezTo>
                  <a:lnTo>
                    <a:pt x="2005" y="2164"/>
                  </a:lnTo>
                  <a:lnTo>
                    <a:pt x="1989" y="2164"/>
                  </a:lnTo>
                  <a:cubicBezTo>
                    <a:pt x="1988" y="2168"/>
                    <a:pt x="1988" y="2171"/>
                    <a:pt x="1988" y="2175"/>
                  </a:cubicBezTo>
                  <a:cubicBezTo>
                    <a:pt x="1985" y="2173"/>
                    <a:pt x="1982" y="2171"/>
                    <a:pt x="1979" y="2171"/>
                  </a:cubicBezTo>
                  <a:cubicBezTo>
                    <a:pt x="1975" y="2171"/>
                    <a:pt x="1971" y="2173"/>
                    <a:pt x="1966" y="2175"/>
                  </a:cubicBezTo>
                  <a:lnTo>
                    <a:pt x="1954" y="2209"/>
                  </a:lnTo>
                  <a:cubicBezTo>
                    <a:pt x="1950" y="2205"/>
                    <a:pt x="1952" y="2194"/>
                    <a:pt x="1946" y="2194"/>
                  </a:cubicBezTo>
                  <a:cubicBezTo>
                    <a:pt x="1944" y="2194"/>
                    <a:pt x="1942" y="2195"/>
                    <a:pt x="1938" y="2198"/>
                  </a:cubicBezTo>
                  <a:cubicBezTo>
                    <a:pt x="1932" y="2215"/>
                    <a:pt x="1960" y="2204"/>
                    <a:pt x="1949" y="2226"/>
                  </a:cubicBezTo>
                  <a:cubicBezTo>
                    <a:pt x="1940" y="2226"/>
                    <a:pt x="1934" y="2225"/>
                    <a:pt x="1930" y="2225"/>
                  </a:cubicBezTo>
                  <a:cubicBezTo>
                    <a:pt x="1925" y="2225"/>
                    <a:pt x="1922" y="2227"/>
                    <a:pt x="1915" y="2237"/>
                  </a:cubicBezTo>
                  <a:cubicBezTo>
                    <a:pt x="1910" y="2232"/>
                    <a:pt x="1915" y="2226"/>
                    <a:pt x="1915" y="2220"/>
                  </a:cubicBezTo>
                  <a:lnTo>
                    <a:pt x="1915" y="2220"/>
                  </a:lnTo>
                  <a:cubicBezTo>
                    <a:pt x="1910" y="2237"/>
                    <a:pt x="1887" y="2254"/>
                    <a:pt x="1887" y="2265"/>
                  </a:cubicBezTo>
                  <a:cubicBezTo>
                    <a:pt x="1869" y="2265"/>
                    <a:pt x="1854" y="2292"/>
                    <a:pt x="1840" y="2292"/>
                  </a:cubicBezTo>
                  <a:cubicBezTo>
                    <a:pt x="1837" y="2292"/>
                    <a:pt x="1834" y="2290"/>
                    <a:pt x="1831" y="2288"/>
                  </a:cubicBezTo>
                  <a:cubicBezTo>
                    <a:pt x="1831" y="2288"/>
                    <a:pt x="1831" y="2293"/>
                    <a:pt x="1831" y="2293"/>
                  </a:cubicBezTo>
                  <a:cubicBezTo>
                    <a:pt x="1758" y="2282"/>
                    <a:pt x="1680" y="2265"/>
                    <a:pt x="1607" y="2254"/>
                  </a:cubicBezTo>
                  <a:cubicBezTo>
                    <a:pt x="1596" y="2254"/>
                    <a:pt x="1590" y="2254"/>
                    <a:pt x="1585" y="2260"/>
                  </a:cubicBezTo>
                  <a:cubicBezTo>
                    <a:pt x="1568" y="2243"/>
                    <a:pt x="1557" y="2226"/>
                    <a:pt x="1551" y="2209"/>
                  </a:cubicBezTo>
                  <a:lnTo>
                    <a:pt x="1545" y="2215"/>
                  </a:lnTo>
                  <a:cubicBezTo>
                    <a:pt x="1529" y="2215"/>
                    <a:pt x="1534" y="2204"/>
                    <a:pt x="1529" y="2192"/>
                  </a:cubicBezTo>
                  <a:lnTo>
                    <a:pt x="1529" y="2192"/>
                  </a:lnTo>
                  <a:cubicBezTo>
                    <a:pt x="1529" y="2197"/>
                    <a:pt x="1532" y="2205"/>
                    <a:pt x="1531" y="2205"/>
                  </a:cubicBezTo>
                  <a:cubicBezTo>
                    <a:pt x="1530" y="2205"/>
                    <a:pt x="1530" y="2205"/>
                    <a:pt x="1529" y="2204"/>
                  </a:cubicBezTo>
                  <a:cubicBezTo>
                    <a:pt x="1484" y="2170"/>
                    <a:pt x="1450" y="2125"/>
                    <a:pt x="1417" y="2075"/>
                  </a:cubicBezTo>
                  <a:cubicBezTo>
                    <a:pt x="1417" y="2041"/>
                    <a:pt x="1417" y="2007"/>
                    <a:pt x="1428" y="1985"/>
                  </a:cubicBezTo>
                  <a:lnTo>
                    <a:pt x="1428" y="1985"/>
                  </a:lnTo>
                  <a:lnTo>
                    <a:pt x="1417" y="1991"/>
                  </a:lnTo>
                  <a:cubicBezTo>
                    <a:pt x="1411" y="1974"/>
                    <a:pt x="1422" y="1974"/>
                    <a:pt x="1428" y="1963"/>
                  </a:cubicBezTo>
                  <a:lnTo>
                    <a:pt x="1428" y="1963"/>
                  </a:lnTo>
                  <a:cubicBezTo>
                    <a:pt x="1424" y="1963"/>
                    <a:pt x="1419" y="1972"/>
                    <a:pt x="1418" y="1972"/>
                  </a:cubicBezTo>
                  <a:cubicBezTo>
                    <a:pt x="1417" y="1972"/>
                    <a:pt x="1417" y="1971"/>
                    <a:pt x="1417" y="1968"/>
                  </a:cubicBezTo>
                  <a:cubicBezTo>
                    <a:pt x="1411" y="1856"/>
                    <a:pt x="1439" y="1739"/>
                    <a:pt x="1461" y="1627"/>
                  </a:cubicBezTo>
                  <a:cubicBezTo>
                    <a:pt x="1467" y="1615"/>
                    <a:pt x="1478" y="1610"/>
                    <a:pt x="1489" y="1604"/>
                  </a:cubicBezTo>
                  <a:lnTo>
                    <a:pt x="1484" y="1599"/>
                  </a:lnTo>
                  <a:cubicBezTo>
                    <a:pt x="1489" y="1587"/>
                    <a:pt x="1501" y="1593"/>
                    <a:pt x="1506" y="1587"/>
                  </a:cubicBezTo>
                  <a:cubicBezTo>
                    <a:pt x="1505" y="1586"/>
                    <a:pt x="1503" y="1586"/>
                    <a:pt x="1502" y="1586"/>
                  </a:cubicBezTo>
                  <a:cubicBezTo>
                    <a:pt x="1499" y="1586"/>
                    <a:pt x="1496" y="1587"/>
                    <a:pt x="1495" y="1587"/>
                  </a:cubicBezTo>
                  <a:cubicBezTo>
                    <a:pt x="1493" y="1587"/>
                    <a:pt x="1493" y="1586"/>
                    <a:pt x="1495" y="1582"/>
                  </a:cubicBezTo>
                  <a:cubicBezTo>
                    <a:pt x="1529" y="1548"/>
                    <a:pt x="1568" y="1515"/>
                    <a:pt x="1607" y="1487"/>
                  </a:cubicBezTo>
                  <a:cubicBezTo>
                    <a:pt x="1624" y="1481"/>
                    <a:pt x="1635" y="1475"/>
                    <a:pt x="1663" y="1470"/>
                  </a:cubicBezTo>
                  <a:lnTo>
                    <a:pt x="1663" y="1470"/>
                  </a:lnTo>
                  <a:cubicBezTo>
                    <a:pt x="1674" y="1475"/>
                    <a:pt x="1646" y="1487"/>
                    <a:pt x="1646" y="1487"/>
                  </a:cubicBezTo>
                  <a:cubicBezTo>
                    <a:pt x="1657" y="1489"/>
                    <a:pt x="1667" y="1491"/>
                    <a:pt x="1677" y="1491"/>
                  </a:cubicBezTo>
                  <a:cubicBezTo>
                    <a:pt x="1687" y="1491"/>
                    <a:pt x="1697" y="1489"/>
                    <a:pt x="1708" y="1487"/>
                  </a:cubicBezTo>
                  <a:lnTo>
                    <a:pt x="1708" y="1487"/>
                  </a:lnTo>
                  <a:cubicBezTo>
                    <a:pt x="1702" y="1492"/>
                    <a:pt x="1708" y="1492"/>
                    <a:pt x="1713" y="1498"/>
                  </a:cubicBezTo>
                  <a:cubicBezTo>
                    <a:pt x="1727" y="1498"/>
                    <a:pt x="1726" y="1491"/>
                    <a:pt x="1737" y="1491"/>
                  </a:cubicBezTo>
                  <a:cubicBezTo>
                    <a:pt x="1739" y="1491"/>
                    <a:pt x="1743" y="1491"/>
                    <a:pt x="1747" y="1492"/>
                  </a:cubicBezTo>
                  <a:cubicBezTo>
                    <a:pt x="1747" y="1498"/>
                    <a:pt x="1741" y="1503"/>
                    <a:pt x="1730" y="1509"/>
                  </a:cubicBezTo>
                  <a:cubicBezTo>
                    <a:pt x="1753" y="1503"/>
                    <a:pt x="1769" y="1498"/>
                    <a:pt x="1792" y="1492"/>
                  </a:cubicBezTo>
                  <a:lnTo>
                    <a:pt x="1809" y="1492"/>
                  </a:lnTo>
                  <a:cubicBezTo>
                    <a:pt x="1805" y="1483"/>
                    <a:pt x="1796" y="1480"/>
                    <a:pt x="1786" y="1480"/>
                  </a:cubicBezTo>
                  <a:cubicBezTo>
                    <a:pt x="1768" y="1480"/>
                    <a:pt x="1745" y="1487"/>
                    <a:pt x="1728" y="1487"/>
                  </a:cubicBezTo>
                  <a:cubicBezTo>
                    <a:pt x="1725" y="1487"/>
                    <a:pt x="1722" y="1487"/>
                    <a:pt x="1719" y="1487"/>
                  </a:cubicBezTo>
                  <a:lnTo>
                    <a:pt x="1730" y="1470"/>
                  </a:lnTo>
                  <a:lnTo>
                    <a:pt x="1702" y="1487"/>
                  </a:lnTo>
                  <a:cubicBezTo>
                    <a:pt x="1697" y="1481"/>
                    <a:pt x="1691" y="1470"/>
                    <a:pt x="1708" y="1464"/>
                  </a:cubicBezTo>
                  <a:cubicBezTo>
                    <a:pt x="1705" y="1463"/>
                    <a:pt x="1702" y="1463"/>
                    <a:pt x="1699" y="1463"/>
                  </a:cubicBezTo>
                  <a:cubicBezTo>
                    <a:pt x="1689" y="1463"/>
                    <a:pt x="1685" y="1468"/>
                    <a:pt x="1679" y="1468"/>
                  </a:cubicBezTo>
                  <a:cubicBezTo>
                    <a:pt x="1676" y="1468"/>
                    <a:pt x="1673" y="1467"/>
                    <a:pt x="1669" y="1464"/>
                  </a:cubicBezTo>
                  <a:cubicBezTo>
                    <a:pt x="1669" y="1459"/>
                    <a:pt x="1669" y="1459"/>
                    <a:pt x="1669" y="1459"/>
                  </a:cubicBezTo>
                  <a:lnTo>
                    <a:pt x="1646" y="1464"/>
                  </a:lnTo>
                  <a:cubicBezTo>
                    <a:pt x="1652" y="1459"/>
                    <a:pt x="1646" y="1453"/>
                    <a:pt x="1652" y="1453"/>
                  </a:cubicBezTo>
                  <a:cubicBezTo>
                    <a:pt x="1697" y="1419"/>
                    <a:pt x="1741" y="1391"/>
                    <a:pt x="1786" y="1358"/>
                  </a:cubicBezTo>
                  <a:cubicBezTo>
                    <a:pt x="1792" y="1352"/>
                    <a:pt x="1797" y="1347"/>
                    <a:pt x="1797" y="1347"/>
                  </a:cubicBezTo>
                  <a:close/>
                  <a:moveTo>
                    <a:pt x="2852" y="1608"/>
                  </a:moveTo>
                  <a:cubicBezTo>
                    <a:pt x="2857" y="1608"/>
                    <a:pt x="2862" y="1610"/>
                    <a:pt x="2862" y="1615"/>
                  </a:cubicBezTo>
                  <a:cubicBezTo>
                    <a:pt x="2856" y="1615"/>
                    <a:pt x="2850" y="1615"/>
                    <a:pt x="2850" y="1621"/>
                  </a:cubicBezTo>
                  <a:lnTo>
                    <a:pt x="2862" y="1615"/>
                  </a:lnTo>
                  <a:lnTo>
                    <a:pt x="2862" y="1615"/>
                  </a:lnTo>
                  <a:cubicBezTo>
                    <a:pt x="2867" y="1627"/>
                    <a:pt x="2863" y="1628"/>
                    <a:pt x="2857" y="1628"/>
                  </a:cubicBezTo>
                  <a:cubicBezTo>
                    <a:pt x="2855" y="1628"/>
                    <a:pt x="2852" y="1628"/>
                    <a:pt x="2850" y="1628"/>
                  </a:cubicBezTo>
                  <a:cubicBezTo>
                    <a:pt x="2845" y="1628"/>
                    <a:pt x="2841" y="1629"/>
                    <a:pt x="2839" y="1632"/>
                  </a:cubicBezTo>
                  <a:cubicBezTo>
                    <a:pt x="2858" y="1632"/>
                    <a:pt x="2882" y="1630"/>
                    <a:pt x="2900" y="1630"/>
                  </a:cubicBezTo>
                  <a:cubicBezTo>
                    <a:pt x="2910" y="1630"/>
                    <a:pt x="2918" y="1630"/>
                    <a:pt x="2923" y="1632"/>
                  </a:cubicBezTo>
                  <a:cubicBezTo>
                    <a:pt x="2923" y="1638"/>
                    <a:pt x="2918" y="1639"/>
                    <a:pt x="2911" y="1639"/>
                  </a:cubicBezTo>
                  <a:cubicBezTo>
                    <a:pt x="2906" y="1639"/>
                    <a:pt x="2900" y="1638"/>
                    <a:pt x="2897" y="1638"/>
                  </a:cubicBezTo>
                  <a:cubicBezTo>
                    <a:pt x="2891" y="1638"/>
                    <a:pt x="2890" y="1640"/>
                    <a:pt x="2901" y="1649"/>
                  </a:cubicBezTo>
                  <a:lnTo>
                    <a:pt x="2867" y="1638"/>
                  </a:lnTo>
                  <a:lnTo>
                    <a:pt x="2867" y="1638"/>
                  </a:lnTo>
                  <a:cubicBezTo>
                    <a:pt x="2875" y="1648"/>
                    <a:pt x="2875" y="1650"/>
                    <a:pt x="2873" y="1650"/>
                  </a:cubicBezTo>
                  <a:cubicBezTo>
                    <a:pt x="2871" y="1650"/>
                    <a:pt x="2867" y="1648"/>
                    <a:pt x="2865" y="1648"/>
                  </a:cubicBezTo>
                  <a:lnTo>
                    <a:pt x="2865" y="1648"/>
                  </a:lnTo>
                  <a:cubicBezTo>
                    <a:pt x="2862" y="1648"/>
                    <a:pt x="2861" y="1650"/>
                    <a:pt x="2867" y="1660"/>
                  </a:cubicBezTo>
                  <a:cubicBezTo>
                    <a:pt x="2906" y="1671"/>
                    <a:pt x="2918" y="1660"/>
                    <a:pt x="2957" y="1677"/>
                  </a:cubicBezTo>
                  <a:cubicBezTo>
                    <a:pt x="2968" y="1671"/>
                    <a:pt x="2957" y="1660"/>
                    <a:pt x="2968" y="1655"/>
                  </a:cubicBezTo>
                  <a:cubicBezTo>
                    <a:pt x="3028" y="1655"/>
                    <a:pt x="3012" y="1695"/>
                    <a:pt x="3045" y="1695"/>
                  </a:cubicBezTo>
                  <a:cubicBezTo>
                    <a:pt x="3048" y="1695"/>
                    <a:pt x="3053" y="1695"/>
                    <a:pt x="3058" y="1694"/>
                  </a:cubicBezTo>
                  <a:cubicBezTo>
                    <a:pt x="3065" y="1690"/>
                    <a:pt x="3073" y="1681"/>
                    <a:pt x="3086" y="1681"/>
                  </a:cubicBezTo>
                  <a:cubicBezTo>
                    <a:pt x="3092" y="1681"/>
                    <a:pt x="3099" y="1683"/>
                    <a:pt x="3108" y="1688"/>
                  </a:cubicBezTo>
                  <a:lnTo>
                    <a:pt x="3091" y="1699"/>
                  </a:lnTo>
                  <a:cubicBezTo>
                    <a:pt x="3101" y="1703"/>
                    <a:pt x="3108" y="1704"/>
                    <a:pt x="3113" y="1704"/>
                  </a:cubicBezTo>
                  <a:cubicBezTo>
                    <a:pt x="3127" y="1704"/>
                    <a:pt x="3131" y="1697"/>
                    <a:pt x="3141" y="1697"/>
                  </a:cubicBezTo>
                  <a:cubicBezTo>
                    <a:pt x="3147" y="1697"/>
                    <a:pt x="3154" y="1699"/>
                    <a:pt x="3164" y="1705"/>
                  </a:cubicBezTo>
                  <a:cubicBezTo>
                    <a:pt x="3160" y="1707"/>
                    <a:pt x="3155" y="1708"/>
                    <a:pt x="3151" y="1708"/>
                  </a:cubicBezTo>
                  <a:cubicBezTo>
                    <a:pt x="3145" y="1708"/>
                    <a:pt x="3140" y="1707"/>
                    <a:pt x="3137" y="1706"/>
                  </a:cubicBezTo>
                  <a:lnTo>
                    <a:pt x="3137" y="1706"/>
                  </a:lnTo>
                  <a:cubicBezTo>
                    <a:pt x="3143" y="1712"/>
                    <a:pt x="3147" y="1714"/>
                    <a:pt x="3151" y="1714"/>
                  </a:cubicBezTo>
                  <a:cubicBezTo>
                    <a:pt x="3159" y="1714"/>
                    <a:pt x="3164" y="1704"/>
                    <a:pt x="3175" y="1704"/>
                  </a:cubicBezTo>
                  <a:cubicBezTo>
                    <a:pt x="3177" y="1704"/>
                    <a:pt x="3179" y="1705"/>
                    <a:pt x="3181" y="1705"/>
                  </a:cubicBezTo>
                  <a:lnTo>
                    <a:pt x="3181" y="1722"/>
                  </a:lnTo>
                  <a:cubicBezTo>
                    <a:pt x="3226" y="1733"/>
                    <a:pt x="3276" y="1739"/>
                    <a:pt x="3321" y="1750"/>
                  </a:cubicBezTo>
                  <a:cubicBezTo>
                    <a:pt x="3321" y="1750"/>
                    <a:pt x="3310" y="1755"/>
                    <a:pt x="3321" y="1761"/>
                  </a:cubicBezTo>
                  <a:cubicBezTo>
                    <a:pt x="3382" y="1772"/>
                    <a:pt x="3444" y="1806"/>
                    <a:pt x="3494" y="1839"/>
                  </a:cubicBezTo>
                  <a:lnTo>
                    <a:pt x="3522" y="1834"/>
                  </a:lnTo>
                  <a:cubicBezTo>
                    <a:pt x="3528" y="1839"/>
                    <a:pt x="3528" y="1845"/>
                    <a:pt x="3522" y="1845"/>
                  </a:cubicBezTo>
                  <a:cubicBezTo>
                    <a:pt x="3527" y="1848"/>
                    <a:pt x="3529" y="1849"/>
                    <a:pt x="3531" y="1849"/>
                  </a:cubicBezTo>
                  <a:cubicBezTo>
                    <a:pt x="3535" y="1849"/>
                    <a:pt x="3531" y="1839"/>
                    <a:pt x="3539" y="1839"/>
                  </a:cubicBezTo>
                  <a:cubicBezTo>
                    <a:pt x="3550" y="1839"/>
                    <a:pt x="3550" y="1851"/>
                    <a:pt x="3539" y="1851"/>
                  </a:cubicBezTo>
                  <a:cubicBezTo>
                    <a:pt x="3584" y="1856"/>
                    <a:pt x="3657" y="1884"/>
                    <a:pt x="3679" y="1918"/>
                  </a:cubicBezTo>
                  <a:lnTo>
                    <a:pt x="3674" y="1918"/>
                  </a:lnTo>
                  <a:cubicBezTo>
                    <a:pt x="3696" y="1940"/>
                    <a:pt x="3718" y="1918"/>
                    <a:pt x="3730" y="1946"/>
                  </a:cubicBezTo>
                  <a:lnTo>
                    <a:pt x="3724" y="1946"/>
                  </a:lnTo>
                  <a:cubicBezTo>
                    <a:pt x="3746" y="1968"/>
                    <a:pt x="3769" y="1996"/>
                    <a:pt x="3774" y="2019"/>
                  </a:cubicBezTo>
                  <a:cubicBezTo>
                    <a:pt x="3780" y="2041"/>
                    <a:pt x="3763" y="2063"/>
                    <a:pt x="3746" y="2069"/>
                  </a:cubicBezTo>
                  <a:cubicBezTo>
                    <a:pt x="3758" y="2091"/>
                    <a:pt x="3696" y="2103"/>
                    <a:pt x="3707" y="2131"/>
                  </a:cubicBezTo>
                  <a:cubicBezTo>
                    <a:pt x="3668" y="2136"/>
                    <a:pt x="3674" y="2131"/>
                    <a:pt x="3623" y="2142"/>
                  </a:cubicBezTo>
                  <a:cubicBezTo>
                    <a:pt x="3606" y="2147"/>
                    <a:pt x="3606" y="2170"/>
                    <a:pt x="3590" y="2181"/>
                  </a:cubicBezTo>
                  <a:lnTo>
                    <a:pt x="3584" y="2164"/>
                  </a:lnTo>
                  <a:lnTo>
                    <a:pt x="3567" y="2187"/>
                  </a:lnTo>
                  <a:lnTo>
                    <a:pt x="3550" y="2175"/>
                  </a:lnTo>
                  <a:lnTo>
                    <a:pt x="3534" y="2187"/>
                  </a:lnTo>
                  <a:cubicBezTo>
                    <a:pt x="3539" y="2187"/>
                    <a:pt x="3550" y="2187"/>
                    <a:pt x="3550" y="2192"/>
                  </a:cubicBezTo>
                  <a:cubicBezTo>
                    <a:pt x="3536" y="2201"/>
                    <a:pt x="3518" y="2204"/>
                    <a:pt x="3504" y="2204"/>
                  </a:cubicBezTo>
                  <a:cubicBezTo>
                    <a:pt x="3489" y="2204"/>
                    <a:pt x="3478" y="2201"/>
                    <a:pt x="3478" y="2198"/>
                  </a:cubicBezTo>
                  <a:cubicBezTo>
                    <a:pt x="3455" y="2204"/>
                    <a:pt x="3438" y="2215"/>
                    <a:pt x="3416" y="2226"/>
                  </a:cubicBezTo>
                  <a:cubicBezTo>
                    <a:pt x="3416" y="2220"/>
                    <a:pt x="3427" y="2215"/>
                    <a:pt x="3433" y="2209"/>
                  </a:cubicBezTo>
                  <a:lnTo>
                    <a:pt x="3433" y="2209"/>
                  </a:lnTo>
                  <a:cubicBezTo>
                    <a:pt x="3425" y="2215"/>
                    <a:pt x="3421" y="2217"/>
                    <a:pt x="3419" y="2217"/>
                  </a:cubicBezTo>
                  <a:cubicBezTo>
                    <a:pt x="3415" y="2217"/>
                    <a:pt x="3416" y="2210"/>
                    <a:pt x="3409" y="2210"/>
                  </a:cubicBezTo>
                  <a:cubicBezTo>
                    <a:pt x="3406" y="2210"/>
                    <a:pt x="3401" y="2211"/>
                    <a:pt x="3394" y="2215"/>
                  </a:cubicBezTo>
                  <a:cubicBezTo>
                    <a:pt x="3399" y="2220"/>
                    <a:pt x="3394" y="2226"/>
                    <a:pt x="3394" y="2226"/>
                  </a:cubicBezTo>
                  <a:cubicBezTo>
                    <a:pt x="3377" y="2226"/>
                    <a:pt x="3343" y="2232"/>
                    <a:pt x="3315" y="2243"/>
                  </a:cubicBezTo>
                  <a:lnTo>
                    <a:pt x="3315" y="2232"/>
                  </a:lnTo>
                  <a:cubicBezTo>
                    <a:pt x="3270" y="2237"/>
                    <a:pt x="3214" y="2254"/>
                    <a:pt x="3158" y="2260"/>
                  </a:cubicBezTo>
                  <a:cubicBezTo>
                    <a:pt x="3181" y="2265"/>
                    <a:pt x="3175" y="2282"/>
                    <a:pt x="3158" y="2282"/>
                  </a:cubicBezTo>
                  <a:lnTo>
                    <a:pt x="3153" y="2271"/>
                  </a:lnTo>
                  <a:lnTo>
                    <a:pt x="3153" y="2271"/>
                  </a:lnTo>
                  <a:cubicBezTo>
                    <a:pt x="3142" y="2282"/>
                    <a:pt x="3170" y="2271"/>
                    <a:pt x="3147" y="2288"/>
                  </a:cubicBezTo>
                  <a:cubicBezTo>
                    <a:pt x="3130" y="2288"/>
                    <a:pt x="3130" y="2271"/>
                    <a:pt x="3142" y="2265"/>
                  </a:cubicBezTo>
                  <a:lnTo>
                    <a:pt x="3142" y="2265"/>
                  </a:lnTo>
                  <a:lnTo>
                    <a:pt x="3119" y="2276"/>
                  </a:lnTo>
                  <a:cubicBezTo>
                    <a:pt x="3119" y="2271"/>
                    <a:pt x="3125" y="2265"/>
                    <a:pt x="3125" y="2260"/>
                  </a:cubicBezTo>
                  <a:lnTo>
                    <a:pt x="3125" y="2260"/>
                  </a:lnTo>
                  <a:cubicBezTo>
                    <a:pt x="3121" y="2263"/>
                    <a:pt x="3116" y="2264"/>
                    <a:pt x="3110" y="2264"/>
                  </a:cubicBezTo>
                  <a:cubicBezTo>
                    <a:pt x="3103" y="2264"/>
                    <a:pt x="3096" y="2263"/>
                    <a:pt x="3088" y="2263"/>
                  </a:cubicBezTo>
                  <a:cubicBezTo>
                    <a:pt x="3079" y="2263"/>
                    <a:pt x="3070" y="2264"/>
                    <a:pt x="3063" y="2271"/>
                  </a:cubicBezTo>
                  <a:lnTo>
                    <a:pt x="3063" y="2265"/>
                  </a:lnTo>
                  <a:cubicBezTo>
                    <a:pt x="3007" y="2271"/>
                    <a:pt x="2979" y="2282"/>
                    <a:pt x="2934" y="2282"/>
                  </a:cubicBezTo>
                  <a:cubicBezTo>
                    <a:pt x="2934" y="2299"/>
                    <a:pt x="2918" y="2299"/>
                    <a:pt x="2906" y="2310"/>
                  </a:cubicBezTo>
                  <a:cubicBezTo>
                    <a:pt x="2879" y="2306"/>
                    <a:pt x="2854" y="2302"/>
                    <a:pt x="2826" y="2302"/>
                  </a:cubicBezTo>
                  <a:cubicBezTo>
                    <a:pt x="2814" y="2302"/>
                    <a:pt x="2802" y="2303"/>
                    <a:pt x="2789" y="2304"/>
                  </a:cubicBezTo>
                  <a:cubicBezTo>
                    <a:pt x="2761" y="2310"/>
                    <a:pt x="2783" y="2316"/>
                    <a:pt x="2772" y="2321"/>
                  </a:cubicBezTo>
                  <a:cubicBezTo>
                    <a:pt x="2766" y="2310"/>
                    <a:pt x="2727" y="2316"/>
                    <a:pt x="2744" y="2304"/>
                  </a:cubicBezTo>
                  <a:lnTo>
                    <a:pt x="2744" y="2304"/>
                  </a:lnTo>
                  <a:cubicBezTo>
                    <a:pt x="2722" y="2310"/>
                    <a:pt x="2705" y="2310"/>
                    <a:pt x="2688" y="2310"/>
                  </a:cubicBezTo>
                  <a:cubicBezTo>
                    <a:pt x="2655" y="2282"/>
                    <a:pt x="2616" y="2260"/>
                    <a:pt x="2599" y="2200"/>
                  </a:cubicBezTo>
                  <a:lnTo>
                    <a:pt x="2599" y="2200"/>
                  </a:lnTo>
                  <a:cubicBezTo>
                    <a:pt x="2547" y="2109"/>
                    <a:pt x="2457" y="2038"/>
                    <a:pt x="2414" y="1940"/>
                  </a:cubicBezTo>
                  <a:cubicBezTo>
                    <a:pt x="2397" y="1918"/>
                    <a:pt x="2386" y="1918"/>
                    <a:pt x="2374" y="1912"/>
                  </a:cubicBezTo>
                  <a:cubicBezTo>
                    <a:pt x="2397" y="1879"/>
                    <a:pt x="2363" y="1901"/>
                    <a:pt x="2380" y="1862"/>
                  </a:cubicBezTo>
                  <a:lnTo>
                    <a:pt x="2380" y="1862"/>
                  </a:lnTo>
                  <a:lnTo>
                    <a:pt x="2425" y="1867"/>
                  </a:lnTo>
                  <a:lnTo>
                    <a:pt x="2414" y="1856"/>
                  </a:lnTo>
                  <a:cubicBezTo>
                    <a:pt x="2418" y="1852"/>
                    <a:pt x="2424" y="1848"/>
                    <a:pt x="2428" y="1848"/>
                  </a:cubicBezTo>
                  <a:cubicBezTo>
                    <a:pt x="2429" y="1848"/>
                    <a:pt x="2430" y="1849"/>
                    <a:pt x="2430" y="1851"/>
                  </a:cubicBezTo>
                  <a:cubicBezTo>
                    <a:pt x="2433" y="1842"/>
                    <a:pt x="2432" y="1840"/>
                    <a:pt x="2431" y="1840"/>
                  </a:cubicBezTo>
                  <a:lnTo>
                    <a:pt x="2431" y="1840"/>
                  </a:lnTo>
                  <a:cubicBezTo>
                    <a:pt x="2430" y="1840"/>
                    <a:pt x="2429" y="1841"/>
                    <a:pt x="2427" y="1841"/>
                  </a:cubicBezTo>
                  <a:cubicBezTo>
                    <a:pt x="2426" y="1841"/>
                    <a:pt x="2425" y="1839"/>
                    <a:pt x="2425" y="1834"/>
                  </a:cubicBezTo>
                  <a:cubicBezTo>
                    <a:pt x="2447" y="1825"/>
                    <a:pt x="2462" y="1794"/>
                    <a:pt x="2479" y="1788"/>
                  </a:cubicBezTo>
                  <a:lnTo>
                    <a:pt x="2479" y="1788"/>
                  </a:lnTo>
                  <a:cubicBezTo>
                    <a:pt x="2479" y="1788"/>
                    <a:pt x="2479" y="1788"/>
                    <a:pt x="2479" y="1788"/>
                  </a:cubicBezTo>
                  <a:cubicBezTo>
                    <a:pt x="2480" y="1788"/>
                    <a:pt x="2482" y="1788"/>
                    <a:pt x="2483" y="1787"/>
                  </a:cubicBezTo>
                  <a:lnTo>
                    <a:pt x="2483" y="1787"/>
                  </a:lnTo>
                  <a:cubicBezTo>
                    <a:pt x="2482" y="1788"/>
                    <a:pt x="2480" y="1788"/>
                    <a:pt x="2479" y="1788"/>
                  </a:cubicBezTo>
                  <a:lnTo>
                    <a:pt x="2479" y="1788"/>
                  </a:lnTo>
                  <a:cubicBezTo>
                    <a:pt x="2477" y="1788"/>
                    <a:pt x="2477" y="1786"/>
                    <a:pt x="2481" y="1778"/>
                  </a:cubicBezTo>
                  <a:cubicBezTo>
                    <a:pt x="2484" y="1779"/>
                    <a:pt x="2487" y="1780"/>
                    <a:pt x="2490" y="1780"/>
                  </a:cubicBezTo>
                  <a:cubicBezTo>
                    <a:pt x="2508" y="1780"/>
                    <a:pt x="2506" y="1749"/>
                    <a:pt x="2526" y="1744"/>
                  </a:cubicBezTo>
                  <a:lnTo>
                    <a:pt x="2526" y="1744"/>
                  </a:lnTo>
                  <a:cubicBezTo>
                    <a:pt x="2530" y="1753"/>
                    <a:pt x="2516" y="1763"/>
                    <a:pt x="2526" y="1763"/>
                  </a:cubicBezTo>
                  <a:cubicBezTo>
                    <a:pt x="2528" y="1763"/>
                    <a:pt x="2532" y="1762"/>
                    <a:pt x="2537" y="1761"/>
                  </a:cubicBezTo>
                  <a:cubicBezTo>
                    <a:pt x="2531" y="1733"/>
                    <a:pt x="2570" y="1727"/>
                    <a:pt x="2582" y="1711"/>
                  </a:cubicBezTo>
                  <a:cubicBezTo>
                    <a:pt x="2576" y="1705"/>
                    <a:pt x="2582" y="1705"/>
                    <a:pt x="2582" y="1699"/>
                  </a:cubicBezTo>
                  <a:cubicBezTo>
                    <a:pt x="2582" y="1705"/>
                    <a:pt x="2582" y="1705"/>
                    <a:pt x="2582" y="1711"/>
                  </a:cubicBezTo>
                  <a:cubicBezTo>
                    <a:pt x="2582" y="1711"/>
                    <a:pt x="2587" y="1716"/>
                    <a:pt x="2587" y="1716"/>
                  </a:cubicBezTo>
                  <a:cubicBezTo>
                    <a:pt x="2593" y="1711"/>
                    <a:pt x="2587" y="1699"/>
                    <a:pt x="2582" y="1694"/>
                  </a:cubicBezTo>
                  <a:cubicBezTo>
                    <a:pt x="2593" y="1683"/>
                    <a:pt x="2610" y="1666"/>
                    <a:pt x="2626" y="1649"/>
                  </a:cubicBezTo>
                  <a:cubicBezTo>
                    <a:pt x="2626" y="1649"/>
                    <a:pt x="2643" y="1632"/>
                    <a:pt x="2666" y="1615"/>
                  </a:cubicBezTo>
                  <a:cubicBezTo>
                    <a:pt x="2666" y="1621"/>
                    <a:pt x="2666" y="1627"/>
                    <a:pt x="2671" y="1632"/>
                  </a:cubicBezTo>
                  <a:cubicBezTo>
                    <a:pt x="2690" y="1632"/>
                    <a:pt x="2705" y="1620"/>
                    <a:pt x="2720" y="1620"/>
                  </a:cubicBezTo>
                  <a:cubicBezTo>
                    <a:pt x="2722" y="1620"/>
                    <a:pt x="2725" y="1620"/>
                    <a:pt x="2727" y="1621"/>
                  </a:cubicBezTo>
                  <a:cubicBezTo>
                    <a:pt x="2727" y="1624"/>
                    <a:pt x="2729" y="1626"/>
                    <a:pt x="2730" y="1626"/>
                  </a:cubicBezTo>
                  <a:lnTo>
                    <a:pt x="2730" y="1626"/>
                  </a:lnTo>
                  <a:cubicBezTo>
                    <a:pt x="2733" y="1626"/>
                    <a:pt x="2737" y="1625"/>
                    <a:pt x="2741" y="1625"/>
                  </a:cubicBezTo>
                  <a:cubicBezTo>
                    <a:pt x="2760" y="1625"/>
                    <a:pt x="2783" y="1631"/>
                    <a:pt x="2803" y="1631"/>
                  </a:cubicBezTo>
                  <a:cubicBezTo>
                    <a:pt x="2812" y="1631"/>
                    <a:pt x="2821" y="1630"/>
                    <a:pt x="2828" y="1627"/>
                  </a:cubicBezTo>
                  <a:cubicBezTo>
                    <a:pt x="2834" y="1632"/>
                    <a:pt x="2834" y="1632"/>
                    <a:pt x="2834" y="1632"/>
                  </a:cubicBezTo>
                  <a:cubicBezTo>
                    <a:pt x="2828" y="1621"/>
                    <a:pt x="2828" y="1615"/>
                    <a:pt x="2834" y="1610"/>
                  </a:cubicBezTo>
                  <a:cubicBezTo>
                    <a:pt x="2839" y="1610"/>
                    <a:pt x="2846" y="1608"/>
                    <a:pt x="2852" y="1608"/>
                  </a:cubicBezTo>
                  <a:close/>
                  <a:moveTo>
                    <a:pt x="2307" y="1963"/>
                  </a:moveTo>
                  <a:cubicBezTo>
                    <a:pt x="2330" y="1979"/>
                    <a:pt x="2346" y="2002"/>
                    <a:pt x="2369" y="2019"/>
                  </a:cubicBezTo>
                  <a:cubicBezTo>
                    <a:pt x="2366" y="2019"/>
                    <a:pt x="2363" y="2019"/>
                    <a:pt x="2360" y="2018"/>
                  </a:cubicBezTo>
                  <a:lnTo>
                    <a:pt x="2360" y="2018"/>
                  </a:lnTo>
                  <a:cubicBezTo>
                    <a:pt x="2369" y="2032"/>
                    <a:pt x="2369" y="2042"/>
                    <a:pt x="2369" y="2052"/>
                  </a:cubicBezTo>
                  <a:cubicBezTo>
                    <a:pt x="2372" y="2050"/>
                    <a:pt x="2376" y="2049"/>
                    <a:pt x="2379" y="2049"/>
                  </a:cubicBezTo>
                  <a:cubicBezTo>
                    <a:pt x="2394" y="2049"/>
                    <a:pt x="2412" y="2065"/>
                    <a:pt x="2430" y="2069"/>
                  </a:cubicBezTo>
                  <a:cubicBezTo>
                    <a:pt x="2430" y="2084"/>
                    <a:pt x="2425" y="2087"/>
                    <a:pt x="2418" y="2087"/>
                  </a:cubicBezTo>
                  <a:cubicBezTo>
                    <a:pt x="2414" y="2087"/>
                    <a:pt x="2410" y="2086"/>
                    <a:pt x="2406" y="2086"/>
                  </a:cubicBezTo>
                  <a:cubicBezTo>
                    <a:pt x="2402" y="2086"/>
                    <a:pt x="2398" y="2087"/>
                    <a:pt x="2397" y="2091"/>
                  </a:cubicBezTo>
                  <a:cubicBezTo>
                    <a:pt x="2398" y="2090"/>
                    <a:pt x="2400" y="2089"/>
                    <a:pt x="2402" y="2089"/>
                  </a:cubicBezTo>
                  <a:cubicBezTo>
                    <a:pt x="2412" y="2089"/>
                    <a:pt x="2425" y="2105"/>
                    <a:pt x="2433" y="2105"/>
                  </a:cubicBezTo>
                  <a:cubicBezTo>
                    <a:pt x="2434" y="2105"/>
                    <a:pt x="2435" y="2104"/>
                    <a:pt x="2436" y="2103"/>
                  </a:cubicBezTo>
                  <a:cubicBezTo>
                    <a:pt x="2442" y="2119"/>
                    <a:pt x="2442" y="2119"/>
                    <a:pt x="2436" y="2136"/>
                  </a:cubicBezTo>
                  <a:cubicBezTo>
                    <a:pt x="2440" y="2134"/>
                    <a:pt x="2444" y="2133"/>
                    <a:pt x="2446" y="2133"/>
                  </a:cubicBezTo>
                  <a:cubicBezTo>
                    <a:pt x="2457" y="2133"/>
                    <a:pt x="2456" y="2147"/>
                    <a:pt x="2470" y="2147"/>
                  </a:cubicBezTo>
                  <a:cubicBezTo>
                    <a:pt x="2481" y="2181"/>
                    <a:pt x="2458" y="2170"/>
                    <a:pt x="2481" y="2187"/>
                  </a:cubicBezTo>
                  <a:cubicBezTo>
                    <a:pt x="2483" y="2192"/>
                    <a:pt x="2481" y="2194"/>
                    <a:pt x="2479" y="2194"/>
                  </a:cubicBezTo>
                  <a:cubicBezTo>
                    <a:pt x="2474" y="2194"/>
                    <a:pt x="2464" y="2187"/>
                    <a:pt x="2464" y="2187"/>
                  </a:cubicBezTo>
                  <a:lnTo>
                    <a:pt x="2464" y="2187"/>
                  </a:lnTo>
                  <a:cubicBezTo>
                    <a:pt x="2470" y="2196"/>
                    <a:pt x="2474" y="2199"/>
                    <a:pt x="2478" y="2199"/>
                  </a:cubicBezTo>
                  <a:cubicBezTo>
                    <a:pt x="2485" y="2199"/>
                    <a:pt x="2490" y="2187"/>
                    <a:pt x="2498" y="2187"/>
                  </a:cubicBezTo>
                  <a:cubicBezTo>
                    <a:pt x="2520" y="2215"/>
                    <a:pt x="2498" y="2209"/>
                    <a:pt x="2498" y="2226"/>
                  </a:cubicBezTo>
                  <a:cubicBezTo>
                    <a:pt x="2514" y="2243"/>
                    <a:pt x="2537" y="2248"/>
                    <a:pt x="2548" y="2260"/>
                  </a:cubicBezTo>
                  <a:cubicBezTo>
                    <a:pt x="2542" y="2265"/>
                    <a:pt x="2542" y="2265"/>
                    <a:pt x="2542" y="2265"/>
                  </a:cubicBezTo>
                  <a:cubicBezTo>
                    <a:pt x="2559" y="2276"/>
                    <a:pt x="2576" y="2304"/>
                    <a:pt x="2593" y="2327"/>
                  </a:cubicBezTo>
                  <a:cubicBezTo>
                    <a:pt x="2588" y="2327"/>
                    <a:pt x="2584" y="2327"/>
                    <a:pt x="2579" y="2327"/>
                  </a:cubicBezTo>
                  <a:cubicBezTo>
                    <a:pt x="2530" y="2327"/>
                    <a:pt x="2474" y="2309"/>
                    <a:pt x="2430" y="2309"/>
                  </a:cubicBezTo>
                  <a:cubicBezTo>
                    <a:pt x="2416" y="2309"/>
                    <a:pt x="2403" y="2310"/>
                    <a:pt x="2391" y="2316"/>
                  </a:cubicBezTo>
                  <a:lnTo>
                    <a:pt x="2397" y="2316"/>
                  </a:lnTo>
                  <a:lnTo>
                    <a:pt x="2335" y="2327"/>
                  </a:lnTo>
                  <a:cubicBezTo>
                    <a:pt x="2313" y="2327"/>
                    <a:pt x="2352" y="2316"/>
                    <a:pt x="2335" y="2310"/>
                  </a:cubicBezTo>
                  <a:lnTo>
                    <a:pt x="2335" y="2310"/>
                  </a:lnTo>
                  <a:cubicBezTo>
                    <a:pt x="2314" y="2317"/>
                    <a:pt x="2296" y="2319"/>
                    <a:pt x="2280" y="2319"/>
                  </a:cubicBezTo>
                  <a:cubicBezTo>
                    <a:pt x="2260" y="2319"/>
                    <a:pt x="2242" y="2316"/>
                    <a:pt x="2223" y="2316"/>
                  </a:cubicBezTo>
                  <a:cubicBezTo>
                    <a:pt x="2212" y="2271"/>
                    <a:pt x="2262" y="2243"/>
                    <a:pt x="2246" y="2181"/>
                  </a:cubicBezTo>
                  <a:lnTo>
                    <a:pt x="2246" y="2181"/>
                  </a:lnTo>
                  <a:lnTo>
                    <a:pt x="2234" y="2187"/>
                  </a:lnTo>
                  <a:cubicBezTo>
                    <a:pt x="2240" y="2170"/>
                    <a:pt x="2234" y="2125"/>
                    <a:pt x="2246" y="2125"/>
                  </a:cubicBezTo>
                  <a:cubicBezTo>
                    <a:pt x="2246" y="2125"/>
                    <a:pt x="2234" y="2119"/>
                    <a:pt x="2240" y="2114"/>
                  </a:cubicBezTo>
                  <a:lnTo>
                    <a:pt x="2251" y="2114"/>
                  </a:lnTo>
                  <a:lnTo>
                    <a:pt x="2240" y="2063"/>
                  </a:lnTo>
                  <a:cubicBezTo>
                    <a:pt x="2251" y="2024"/>
                    <a:pt x="2268" y="2069"/>
                    <a:pt x="2274" y="2013"/>
                  </a:cubicBezTo>
                  <a:cubicBezTo>
                    <a:pt x="2274" y="2002"/>
                    <a:pt x="2268" y="1985"/>
                    <a:pt x="2262" y="1974"/>
                  </a:cubicBezTo>
                  <a:cubicBezTo>
                    <a:pt x="2265" y="1972"/>
                    <a:pt x="2268" y="1972"/>
                    <a:pt x="2270" y="1972"/>
                  </a:cubicBezTo>
                  <a:cubicBezTo>
                    <a:pt x="2276" y="1972"/>
                    <a:pt x="2278" y="1977"/>
                    <a:pt x="2274" y="1985"/>
                  </a:cubicBezTo>
                  <a:cubicBezTo>
                    <a:pt x="2296" y="1979"/>
                    <a:pt x="2279" y="1968"/>
                    <a:pt x="2302" y="1963"/>
                  </a:cubicBezTo>
                  <a:cubicBezTo>
                    <a:pt x="2304" y="1963"/>
                    <a:pt x="2305" y="1963"/>
                    <a:pt x="2305" y="1964"/>
                  </a:cubicBezTo>
                  <a:lnTo>
                    <a:pt x="2305" y="1964"/>
                  </a:lnTo>
                  <a:lnTo>
                    <a:pt x="2307" y="1963"/>
                  </a:lnTo>
                  <a:close/>
                  <a:moveTo>
                    <a:pt x="2632" y="2327"/>
                  </a:moveTo>
                  <a:cubicBezTo>
                    <a:pt x="2632" y="2332"/>
                    <a:pt x="2632" y="2332"/>
                    <a:pt x="2632" y="2332"/>
                  </a:cubicBezTo>
                  <a:lnTo>
                    <a:pt x="2621" y="2332"/>
                  </a:lnTo>
                  <a:cubicBezTo>
                    <a:pt x="2621" y="2332"/>
                    <a:pt x="2626" y="2327"/>
                    <a:pt x="2626" y="2327"/>
                  </a:cubicBezTo>
                  <a:close/>
                  <a:moveTo>
                    <a:pt x="1471" y="2332"/>
                  </a:moveTo>
                  <a:lnTo>
                    <a:pt x="1471" y="2332"/>
                  </a:lnTo>
                  <a:cubicBezTo>
                    <a:pt x="1471" y="2333"/>
                    <a:pt x="1470" y="2334"/>
                    <a:pt x="1470" y="2335"/>
                  </a:cubicBezTo>
                  <a:lnTo>
                    <a:pt x="1470" y="2335"/>
                  </a:lnTo>
                  <a:cubicBezTo>
                    <a:pt x="1471" y="2334"/>
                    <a:pt x="1472" y="2333"/>
                    <a:pt x="1473" y="2332"/>
                  </a:cubicBezTo>
                  <a:close/>
                  <a:moveTo>
                    <a:pt x="1470" y="2335"/>
                  </a:moveTo>
                  <a:cubicBezTo>
                    <a:pt x="1461" y="2342"/>
                    <a:pt x="1456" y="2334"/>
                    <a:pt x="1461" y="2349"/>
                  </a:cubicBezTo>
                  <a:lnTo>
                    <a:pt x="1461" y="2349"/>
                  </a:lnTo>
                  <a:cubicBezTo>
                    <a:pt x="1471" y="2349"/>
                    <a:pt x="1468" y="2341"/>
                    <a:pt x="1470" y="2335"/>
                  </a:cubicBezTo>
                  <a:close/>
                  <a:moveTo>
                    <a:pt x="1680" y="2355"/>
                  </a:moveTo>
                  <a:lnTo>
                    <a:pt x="1685" y="2372"/>
                  </a:lnTo>
                  <a:cubicBezTo>
                    <a:pt x="1697" y="2372"/>
                    <a:pt x="1719" y="2366"/>
                    <a:pt x="1741" y="2366"/>
                  </a:cubicBezTo>
                  <a:cubicBezTo>
                    <a:pt x="1736" y="2372"/>
                    <a:pt x="1730" y="2372"/>
                    <a:pt x="1730" y="2377"/>
                  </a:cubicBezTo>
                  <a:cubicBezTo>
                    <a:pt x="1719" y="2377"/>
                    <a:pt x="1708" y="2383"/>
                    <a:pt x="1702" y="2383"/>
                  </a:cubicBezTo>
                  <a:lnTo>
                    <a:pt x="1719" y="2383"/>
                  </a:lnTo>
                  <a:cubicBezTo>
                    <a:pt x="1713" y="2388"/>
                    <a:pt x="1708" y="2394"/>
                    <a:pt x="1702" y="2400"/>
                  </a:cubicBezTo>
                  <a:cubicBezTo>
                    <a:pt x="1691" y="2388"/>
                    <a:pt x="1680" y="2377"/>
                    <a:pt x="1669" y="2366"/>
                  </a:cubicBezTo>
                  <a:cubicBezTo>
                    <a:pt x="1669" y="2366"/>
                    <a:pt x="1663" y="2360"/>
                    <a:pt x="1663" y="2355"/>
                  </a:cubicBezTo>
                  <a:lnTo>
                    <a:pt x="1663" y="2355"/>
                  </a:lnTo>
                  <a:cubicBezTo>
                    <a:pt x="1666" y="2358"/>
                    <a:pt x="1669" y="2359"/>
                    <a:pt x="1671" y="2359"/>
                  </a:cubicBezTo>
                  <a:cubicBezTo>
                    <a:pt x="1674" y="2359"/>
                    <a:pt x="1677" y="2358"/>
                    <a:pt x="1680" y="2355"/>
                  </a:cubicBezTo>
                  <a:close/>
                  <a:moveTo>
                    <a:pt x="2229" y="2411"/>
                  </a:moveTo>
                  <a:cubicBezTo>
                    <a:pt x="2234" y="2416"/>
                    <a:pt x="2229" y="2416"/>
                    <a:pt x="2223" y="2416"/>
                  </a:cubicBezTo>
                  <a:cubicBezTo>
                    <a:pt x="2223" y="2416"/>
                    <a:pt x="2223" y="2411"/>
                    <a:pt x="2223" y="2411"/>
                  </a:cubicBezTo>
                  <a:close/>
                  <a:moveTo>
                    <a:pt x="2785" y="2462"/>
                  </a:moveTo>
                  <a:cubicBezTo>
                    <a:pt x="2786" y="2463"/>
                    <a:pt x="2787" y="2464"/>
                    <a:pt x="2788" y="2465"/>
                  </a:cubicBezTo>
                  <a:lnTo>
                    <a:pt x="2788" y="2465"/>
                  </a:lnTo>
                  <a:cubicBezTo>
                    <a:pt x="2787" y="2464"/>
                    <a:pt x="2786" y="2463"/>
                    <a:pt x="2785" y="2462"/>
                  </a:cubicBezTo>
                  <a:close/>
                  <a:moveTo>
                    <a:pt x="2788" y="2465"/>
                  </a:moveTo>
                  <a:cubicBezTo>
                    <a:pt x="2790" y="2468"/>
                    <a:pt x="2791" y="2472"/>
                    <a:pt x="2794" y="2472"/>
                  </a:cubicBezTo>
                  <a:cubicBezTo>
                    <a:pt x="2792" y="2470"/>
                    <a:pt x="2790" y="2468"/>
                    <a:pt x="2788" y="2465"/>
                  </a:cubicBezTo>
                  <a:close/>
                  <a:moveTo>
                    <a:pt x="1618" y="2467"/>
                  </a:moveTo>
                  <a:cubicBezTo>
                    <a:pt x="1624" y="2478"/>
                    <a:pt x="1624" y="2484"/>
                    <a:pt x="1624" y="2484"/>
                  </a:cubicBezTo>
                  <a:cubicBezTo>
                    <a:pt x="1613" y="2484"/>
                    <a:pt x="1613" y="2478"/>
                    <a:pt x="1618" y="2467"/>
                  </a:cubicBezTo>
                  <a:close/>
                  <a:moveTo>
                    <a:pt x="1489" y="2327"/>
                  </a:moveTo>
                  <a:cubicBezTo>
                    <a:pt x="1495" y="2332"/>
                    <a:pt x="1501" y="2332"/>
                    <a:pt x="1506" y="2338"/>
                  </a:cubicBezTo>
                  <a:cubicBezTo>
                    <a:pt x="1506" y="2344"/>
                    <a:pt x="1512" y="2349"/>
                    <a:pt x="1517" y="2355"/>
                  </a:cubicBezTo>
                  <a:lnTo>
                    <a:pt x="1495" y="2355"/>
                  </a:lnTo>
                  <a:cubicBezTo>
                    <a:pt x="1501" y="2366"/>
                    <a:pt x="1512" y="2366"/>
                    <a:pt x="1523" y="2366"/>
                  </a:cubicBezTo>
                  <a:cubicBezTo>
                    <a:pt x="1534" y="2377"/>
                    <a:pt x="1545" y="2394"/>
                    <a:pt x="1562" y="2405"/>
                  </a:cubicBezTo>
                  <a:cubicBezTo>
                    <a:pt x="1562" y="2396"/>
                    <a:pt x="1563" y="2393"/>
                    <a:pt x="1565" y="2393"/>
                  </a:cubicBezTo>
                  <a:cubicBezTo>
                    <a:pt x="1568" y="2393"/>
                    <a:pt x="1574" y="2405"/>
                    <a:pt x="1584" y="2405"/>
                  </a:cubicBezTo>
                  <a:cubicBezTo>
                    <a:pt x="1588" y="2405"/>
                    <a:pt x="1592" y="2404"/>
                    <a:pt x="1596" y="2400"/>
                  </a:cubicBezTo>
                  <a:cubicBezTo>
                    <a:pt x="1607" y="2411"/>
                    <a:pt x="1607" y="2416"/>
                    <a:pt x="1613" y="2416"/>
                  </a:cubicBezTo>
                  <a:lnTo>
                    <a:pt x="1635" y="2467"/>
                  </a:lnTo>
                  <a:cubicBezTo>
                    <a:pt x="1635" y="2470"/>
                    <a:pt x="1634" y="2472"/>
                    <a:pt x="1632" y="2472"/>
                  </a:cubicBezTo>
                  <a:cubicBezTo>
                    <a:pt x="1629" y="2472"/>
                    <a:pt x="1622" y="2465"/>
                    <a:pt x="1618" y="2461"/>
                  </a:cubicBezTo>
                  <a:cubicBezTo>
                    <a:pt x="1618" y="2461"/>
                    <a:pt x="1618" y="2456"/>
                    <a:pt x="1613" y="2450"/>
                  </a:cubicBezTo>
                  <a:lnTo>
                    <a:pt x="1613" y="2450"/>
                  </a:lnTo>
                  <a:cubicBezTo>
                    <a:pt x="1624" y="2461"/>
                    <a:pt x="1585" y="2489"/>
                    <a:pt x="1601" y="2495"/>
                  </a:cubicBezTo>
                  <a:cubicBezTo>
                    <a:pt x="1587" y="2495"/>
                    <a:pt x="1584" y="2497"/>
                    <a:pt x="1579" y="2497"/>
                  </a:cubicBezTo>
                  <a:cubicBezTo>
                    <a:pt x="1577" y="2497"/>
                    <a:pt x="1573" y="2497"/>
                    <a:pt x="1568" y="2495"/>
                  </a:cubicBezTo>
                  <a:lnTo>
                    <a:pt x="1568" y="2495"/>
                  </a:lnTo>
                  <a:cubicBezTo>
                    <a:pt x="1579" y="2512"/>
                    <a:pt x="1557" y="2506"/>
                    <a:pt x="1551" y="2528"/>
                  </a:cubicBezTo>
                  <a:cubicBezTo>
                    <a:pt x="1548" y="2529"/>
                    <a:pt x="1545" y="2529"/>
                    <a:pt x="1543" y="2529"/>
                  </a:cubicBezTo>
                  <a:cubicBezTo>
                    <a:pt x="1533" y="2529"/>
                    <a:pt x="1531" y="2525"/>
                    <a:pt x="1527" y="2525"/>
                  </a:cubicBezTo>
                  <a:cubicBezTo>
                    <a:pt x="1525" y="2525"/>
                    <a:pt x="1521" y="2528"/>
                    <a:pt x="1512" y="2540"/>
                  </a:cubicBezTo>
                  <a:cubicBezTo>
                    <a:pt x="1495" y="2540"/>
                    <a:pt x="1512" y="2517"/>
                    <a:pt x="1512" y="2517"/>
                  </a:cubicBezTo>
                  <a:lnTo>
                    <a:pt x="1512" y="2517"/>
                  </a:lnTo>
                  <a:cubicBezTo>
                    <a:pt x="1489" y="2534"/>
                    <a:pt x="1512" y="2540"/>
                    <a:pt x="1512" y="2551"/>
                  </a:cubicBezTo>
                  <a:cubicBezTo>
                    <a:pt x="1503" y="2560"/>
                    <a:pt x="1497" y="2563"/>
                    <a:pt x="1493" y="2563"/>
                  </a:cubicBezTo>
                  <a:cubicBezTo>
                    <a:pt x="1486" y="2563"/>
                    <a:pt x="1486" y="2551"/>
                    <a:pt x="1478" y="2551"/>
                  </a:cubicBezTo>
                  <a:cubicBezTo>
                    <a:pt x="1461" y="2568"/>
                    <a:pt x="1456" y="2590"/>
                    <a:pt x="1439" y="2601"/>
                  </a:cubicBezTo>
                  <a:cubicBezTo>
                    <a:pt x="1439" y="2601"/>
                    <a:pt x="1433" y="2601"/>
                    <a:pt x="1433" y="2596"/>
                  </a:cubicBezTo>
                  <a:cubicBezTo>
                    <a:pt x="1428" y="2607"/>
                    <a:pt x="1411" y="2618"/>
                    <a:pt x="1400" y="2635"/>
                  </a:cubicBezTo>
                  <a:cubicBezTo>
                    <a:pt x="1394" y="2629"/>
                    <a:pt x="1394" y="2624"/>
                    <a:pt x="1394" y="2618"/>
                  </a:cubicBezTo>
                  <a:cubicBezTo>
                    <a:pt x="1390" y="2626"/>
                    <a:pt x="1389" y="2631"/>
                    <a:pt x="1387" y="2631"/>
                  </a:cubicBezTo>
                  <a:cubicBezTo>
                    <a:pt x="1386" y="2631"/>
                    <a:pt x="1385" y="2631"/>
                    <a:pt x="1383" y="2629"/>
                  </a:cubicBezTo>
                  <a:cubicBezTo>
                    <a:pt x="1383" y="2618"/>
                    <a:pt x="1389" y="2607"/>
                    <a:pt x="1394" y="2607"/>
                  </a:cubicBezTo>
                  <a:cubicBezTo>
                    <a:pt x="1377" y="2540"/>
                    <a:pt x="1428" y="2444"/>
                    <a:pt x="1400" y="2388"/>
                  </a:cubicBezTo>
                  <a:lnTo>
                    <a:pt x="1400" y="2388"/>
                  </a:lnTo>
                  <a:lnTo>
                    <a:pt x="1405" y="2394"/>
                  </a:lnTo>
                  <a:lnTo>
                    <a:pt x="1389" y="2338"/>
                  </a:lnTo>
                  <a:cubicBezTo>
                    <a:pt x="1389" y="2338"/>
                    <a:pt x="1389" y="2338"/>
                    <a:pt x="1389" y="2332"/>
                  </a:cubicBezTo>
                  <a:lnTo>
                    <a:pt x="1400" y="2332"/>
                  </a:lnTo>
                  <a:cubicBezTo>
                    <a:pt x="1400" y="2335"/>
                    <a:pt x="1401" y="2337"/>
                    <a:pt x="1403" y="2337"/>
                  </a:cubicBezTo>
                  <a:cubicBezTo>
                    <a:pt x="1404" y="2337"/>
                    <a:pt x="1405" y="2335"/>
                    <a:pt x="1405" y="2332"/>
                  </a:cubicBezTo>
                  <a:lnTo>
                    <a:pt x="1471" y="2332"/>
                  </a:lnTo>
                  <a:cubicBezTo>
                    <a:pt x="1473" y="2329"/>
                    <a:pt x="1479" y="2327"/>
                    <a:pt x="1489" y="2327"/>
                  </a:cubicBezTo>
                  <a:close/>
                  <a:moveTo>
                    <a:pt x="2929" y="2663"/>
                  </a:moveTo>
                  <a:cubicBezTo>
                    <a:pt x="2934" y="2674"/>
                    <a:pt x="2934" y="2680"/>
                    <a:pt x="2934" y="2680"/>
                  </a:cubicBezTo>
                  <a:cubicBezTo>
                    <a:pt x="2929" y="2674"/>
                    <a:pt x="2929" y="2674"/>
                    <a:pt x="2923" y="2663"/>
                  </a:cubicBezTo>
                  <a:close/>
                  <a:moveTo>
                    <a:pt x="1305" y="2708"/>
                  </a:moveTo>
                  <a:cubicBezTo>
                    <a:pt x="1305" y="2713"/>
                    <a:pt x="1305" y="2719"/>
                    <a:pt x="1305" y="2724"/>
                  </a:cubicBezTo>
                  <a:lnTo>
                    <a:pt x="1299" y="2713"/>
                  </a:lnTo>
                  <a:cubicBezTo>
                    <a:pt x="1299" y="2713"/>
                    <a:pt x="1305" y="2713"/>
                    <a:pt x="1305" y="2708"/>
                  </a:cubicBezTo>
                  <a:close/>
                  <a:moveTo>
                    <a:pt x="1299" y="2719"/>
                  </a:moveTo>
                  <a:cubicBezTo>
                    <a:pt x="1299" y="2724"/>
                    <a:pt x="1299" y="2724"/>
                    <a:pt x="1299" y="2730"/>
                  </a:cubicBezTo>
                  <a:lnTo>
                    <a:pt x="1293" y="2730"/>
                  </a:lnTo>
                  <a:cubicBezTo>
                    <a:pt x="1288" y="2730"/>
                    <a:pt x="1293" y="2724"/>
                    <a:pt x="1299" y="2719"/>
                  </a:cubicBezTo>
                  <a:close/>
                  <a:moveTo>
                    <a:pt x="1842" y="2383"/>
                  </a:moveTo>
                  <a:cubicBezTo>
                    <a:pt x="1865" y="2394"/>
                    <a:pt x="1926" y="2388"/>
                    <a:pt x="1943" y="2411"/>
                  </a:cubicBezTo>
                  <a:cubicBezTo>
                    <a:pt x="1955" y="2408"/>
                    <a:pt x="1968" y="2408"/>
                    <a:pt x="1980" y="2408"/>
                  </a:cubicBezTo>
                  <a:cubicBezTo>
                    <a:pt x="2030" y="2408"/>
                    <a:pt x="2081" y="2422"/>
                    <a:pt x="2139" y="2422"/>
                  </a:cubicBezTo>
                  <a:cubicBezTo>
                    <a:pt x="2122" y="2405"/>
                    <a:pt x="2134" y="2405"/>
                    <a:pt x="2139" y="2405"/>
                  </a:cubicBezTo>
                  <a:cubicBezTo>
                    <a:pt x="2139" y="2413"/>
                    <a:pt x="2139" y="2418"/>
                    <a:pt x="2139" y="2422"/>
                  </a:cubicBezTo>
                  <a:cubicBezTo>
                    <a:pt x="2134" y="2439"/>
                    <a:pt x="2128" y="2444"/>
                    <a:pt x="2122" y="2456"/>
                  </a:cubicBezTo>
                  <a:cubicBezTo>
                    <a:pt x="2139" y="2461"/>
                    <a:pt x="2139" y="2495"/>
                    <a:pt x="2145" y="2512"/>
                  </a:cubicBezTo>
                  <a:cubicBezTo>
                    <a:pt x="2141" y="2517"/>
                    <a:pt x="2138" y="2519"/>
                    <a:pt x="2136" y="2519"/>
                  </a:cubicBezTo>
                  <a:cubicBezTo>
                    <a:pt x="2128" y="2519"/>
                    <a:pt x="2125" y="2500"/>
                    <a:pt x="2114" y="2500"/>
                  </a:cubicBezTo>
                  <a:cubicBezTo>
                    <a:pt x="2113" y="2500"/>
                    <a:pt x="2112" y="2500"/>
                    <a:pt x="2111" y="2500"/>
                  </a:cubicBezTo>
                  <a:cubicBezTo>
                    <a:pt x="2127" y="2500"/>
                    <a:pt x="2118" y="2540"/>
                    <a:pt x="2131" y="2540"/>
                  </a:cubicBezTo>
                  <a:cubicBezTo>
                    <a:pt x="2132" y="2540"/>
                    <a:pt x="2133" y="2540"/>
                    <a:pt x="2134" y="2540"/>
                  </a:cubicBezTo>
                  <a:lnTo>
                    <a:pt x="2134" y="2540"/>
                  </a:lnTo>
                  <a:cubicBezTo>
                    <a:pt x="2117" y="2556"/>
                    <a:pt x="2122" y="2551"/>
                    <a:pt x="2111" y="2562"/>
                  </a:cubicBezTo>
                  <a:cubicBezTo>
                    <a:pt x="2128" y="2568"/>
                    <a:pt x="2111" y="2579"/>
                    <a:pt x="2122" y="2596"/>
                  </a:cubicBezTo>
                  <a:cubicBezTo>
                    <a:pt x="2106" y="2624"/>
                    <a:pt x="2100" y="2601"/>
                    <a:pt x="2100" y="2629"/>
                  </a:cubicBezTo>
                  <a:cubicBezTo>
                    <a:pt x="2099" y="2633"/>
                    <a:pt x="2097" y="2635"/>
                    <a:pt x="2096" y="2635"/>
                  </a:cubicBezTo>
                  <a:cubicBezTo>
                    <a:pt x="2092" y="2635"/>
                    <a:pt x="2089" y="2618"/>
                    <a:pt x="2089" y="2618"/>
                  </a:cubicBezTo>
                  <a:lnTo>
                    <a:pt x="2089" y="2618"/>
                  </a:lnTo>
                  <a:cubicBezTo>
                    <a:pt x="2083" y="2646"/>
                    <a:pt x="2106" y="2635"/>
                    <a:pt x="2111" y="2640"/>
                  </a:cubicBezTo>
                  <a:cubicBezTo>
                    <a:pt x="2111" y="2662"/>
                    <a:pt x="2106" y="2665"/>
                    <a:pt x="2100" y="2665"/>
                  </a:cubicBezTo>
                  <a:cubicBezTo>
                    <a:pt x="2098" y="2665"/>
                    <a:pt x="2097" y="2665"/>
                    <a:pt x="2095" y="2665"/>
                  </a:cubicBezTo>
                  <a:cubicBezTo>
                    <a:pt x="2093" y="2665"/>
                    <a:pt x="2090" y="2665"/>
                    <a:pt x="2089" y="2668"/>
                  </a:cubicBezTo>
                  <a:cubicBezTo>
                    <a:pt x="2089" y="2691"/>
                    <a:pt x="2100" y="2708"/>
                    <a:pt x="2094" y="2724"/>
                  </a:cubicBezTo>
                  <a:cubicBezTo>
                    <a:pt x="2094" y="2727"/>
                    <a:pt x="2094" y="2729"/>
                    <a:pt x="2094" y="2729"/>
                  </a:cubicBezTo>
                  <a:cubicBezTo>
                    <a:pt x="2093" y="2729"/>
                    <a:pt x="2092" y="2727"/>
                    <a:pt x="2089" y="2724"/>
                  </a:cubicBezTo>
                  <a:lnTo>
                    <a:pt x="2089" y="2724"/>
                  </a:lnTo>
                  <a:cubicBezTo>
                    <a:pt x="2094" y="2741"/>
                    <a:pt x="2089" y="2764"/>
                    <a:pt x="2089" y="2780"/>
                  </a:cubicBezTo>
                  <a:cubicBezTo>
                    <a:pt x="2083" y="2786"/>
                    <a:pt x="2083" y="2786"/>
                    <a:pt x="2078" y="2786"/>
                  </a:cubicBezTo>
                  <a:cubicBezTo>
                    <a:pt x="2082" y="2777"/>
                    <a:pt x="2063" y="2755"/>
                    <a:pt x="2067" y="2755"/>
                  </a:cubicBezTo>
                  <a:lnTo>
                    <a:pt x="2067" y="2755"/>
                  </a:lnTo>
                  <a:cubicBezTo>
                    <a:pt x="2068" y="2755"/>
                    <a:pt x="2069" y="2756"/>
                    <a:pt x="2072" y="2758"/>
                  </a:cubicBezTo>
                  <a:cubicBezTo>
                    <a:pt x="2038" y="2724"/>
                    <a:pt x="2027" y="2713"/>
                    <a:pt x="1971" y="2680"/>
                  </a:cubicBezTo>
                  <a:lnTo>
                    <a:pt x="1971" y="2680"/>
                  </a:lnTo>
                  <a:cubicBezTo>
                    <a:pt x="1977" y="2691"/>
                    <a:pt x="1977" y="2696"/>
                    <a:pt x="1971" y="2696"/>
                  </a:cubicBezTo>
                  <a:cubicBezTo>
                    <a:pt x="1967" y="2692"/>
                    <a:pt x="1962" y="2680"/>
                    <a:pt x="1963" y="2673"/>
                  </a:cubicBezTo>
                  <a:lnTo>
                    <a:pt x="1963" y="2673"/>
                  </a:lnTo>
                  <a:cubicBezTo>
                    <a:pt x="1964" y="2673"/>
                    <a:pt x="1965" y="2674"/>
                    <a:pt x="1966" y="2674"/>
                  </a:cubicBezTo>
                  <a:lnTo>
                    <a:pt x="1966" y="2668"/>
                  </a:lnTo>
                  <a:lnTo>
                    <a:pt x="1966" y="2668"/>
                  </a:lnTo>
                  <a:cubicBezTo>
                    <a:pt x="1964" y="2669"/>
                    <a:pt x="1964" y="2671"/>
                    <a:pt x="1963" y="2673"/>
                  </a:cubicBezTo>
                  <a:lnTo>
                    <a:pt x="1963" y="2673"/>
                  </a:lnTo>
                  <a:cubicBezTo>
                    <a:pt x="1903" y="2632"/>
                    <a:pt x="1875" y="2534"/>
                    <a:pt x="1814" y="2512"/>
                  </a:cubicBezTo>
                  <a:lnTo>
                    <a:pt x="1820" y="2512"/>
                  </a:lnTo>
                  <a:lnTo>
                    <a:pt x="1769" y="2484"/>
                  </a:lnTo>
                  <a:cubicBezTo>
                    <a:pt x="1764" y="2476"/>
                    <a:pt x="1764" y="2474"/>
                    <a:pt x="1766" y="2474"/>
                  </a:cubicBezTo>
                  <a:lnTo>
                    <a:pt x="1766" y="2474"/>
                  </a:lnTo>
                  <a:cubicBezTo>
                    <a:pt x="1768" y="2474"/>
                    <a:pt x="1773" y="2476"/>
                    <a:pt x="1777" y="2476"/>
                  </a:cubicBezTo>
                  <a:cubicBezTo>
                    <a:pt x="1780" y="2476"/>
                    <a:pt x="1783" y="2474"/>
                    <a:pt x="1781" y="2467"/>
                  </a:cubicBezTo>
                  <a:cubicBezTo>
                    <a:pt x="1775" y="2467"/>
                    <a:pt x="1769" y="2461"/>
                    <a:pt x="1769" y="2461"/>
                  </a:cubicBezTo>
                  <a:cubicBezTo>
                    <a:pt x="1786" y="2450"/>
                    <a:pt x="1786" y="2439"/>
                    <a:pt x="1792" y="2422"/>
                  </a:cubicBezTo>
                  <a:lnTo>
                    <a:pt x="1803" y="2428"/>
                  </a:lnTo>
                  <a:lnTo>
                    <a:pt x="1820" y="2400"/>
                  </a:lnTo>
                  <a:cubicBezTo>
                    <a:pt x="1825" y="2388"/>
                    <a:pt x="1831" y="2383"/>
                    <a:pt x="1842" y="2383"/>
                  </a:cubicBezTo>
                  <a:close/>
                  <a:moveTo>
                    <a:pt x="2903" y="2793"/>
                  </a:moveTo>
                  <a:cubicBezTo>
                    <a:pt x="2905" y="2793"/>
                    <a:pt x="2906" y="2794"/>
                    <a:pt x="2906" y="2797"/>
                  </a:cubicBezTo>
                  <a:cubicBezTo>
                    <a:pt x="2901" y="2797"/>
                    <a:pt x="2906" y="2814"/>
                    <a:pt x="2906" y="2820"/>
                  </a:cubicBezTo>
                  <a:cubicBezTo>
                    <a:pt x="2901" y="2814"/>
                    <a:pt x="2901" y="2808"/>
                    <a:pt x="2895" y="2797"/>
                  </a:cubicBezTo>
                  <a:cubicBezTo>
                    <a:pt x="2898" y="2794"/>
                    <a:pt x="2901" y="2793"/>
                    <a:pt x="2903" y="2793"/>
                  </a:cubicBezTo>
                  <a:close/>
                  <a:moveTo>
                    <a:pt x="1092" y="2829"/>
                  </a:moveTo>
                  <a:cubicBezTo>
                    <a:pt x="1092" y="2829"/>
                    <a:pt x="1090" y="2830"/>
                    <a:pt x="1089" y="2831"/>
                  </a:cubicBezTo>
                  <a:lnTo>
                    <a:pt x="1089" y="2831"/>
                  </a:lnTo>
                  <a:cubicBezTo>
                    <a:pt x="1090" y="2831"/>
                    <a:pt x="1091" y="2831"/>
                    <a:pt x="1092" y="2831"/>
                  </a:cubicBezTo>
                  <a:cubicBezTo>
                    <a:pt x="1093" y="2830"/>
                    <a:pt x="1093" y="2829"/>
                    <a:pt x="1092" y="2829"/>
                  </a:cubicBezTo>
                  <a:close/>
                  <a:moveTo>
                    <a:pt x="2078" y="2881"/>
                  </a:moveTo>
                  <a:cubicBezTo>
                    <a:pt x="2078" y="2887"/>
                    <a:pt x="2083" y="2887"/>
                    <a:pt x="2089" y="2887"/>
                  </a:cubicBezTo>
                  <a:cubicBezTo>
                    <a:pt x="2089" y="2904"/>
                    <a:pt x="2089" y="2915"/>
                    <a:pt x="2083" y="2926"/>
                  </a:cubicBezTo>
                  <a:cubicBezTo>
                    <a:pt x="2070" y="2926"/>
                    <a:pt x="2081" y="2890"/>
                    <a:pt x="2075" y="2890"/>
                  </a:cubicBezTo>
                  <a:lnTo>
                    <a:pt x="2075" y="2890"/>
                  </a:lnTo>
                  <a:cubicBezTo>
                    <a:pt x="2073" y="2890"/>
                    <a:pt x="2071" y="2892"/>
                    <a:pt x="2066" y="2898"/>
                  </a:cubicBezTo>
                  <a:lnTo>
                    <a:pt x="2078" y="2881"/>
                  </a:lnTo>
                  <a:close/>
                  <a:moveTo>
                    <a:pt x="946" y="2926"/>
                  </a:moveTo>
                  <a:cubicBezTo>
                    <a:pt x="941" y="2932"/>
                    <a:pt x="941" y="2932"/>
                    <a:pt x="935" y="2937"/>
                  </a:cubicBezTo>
                  <a:lnTo>
                    <a:pt x="929" y="2937"/>
                  </a:lnTo>
                  <a:cubicBezTo>
                    <a:pt x="935" y="2932"/>
                    <a:pt x="941" y="2932"/>
                    <a:pt x="946" y="2926"/>
                  </a:cubicBezTo>
                  <a:close/>
                  <a:moveTo>
                    <a:pt x="901" y="2954"/>
                  </a:moveTo>
                  <a:cubicBezTo>
                    <a:pt x="907" y="2954"/>
                    <a:pt x="907" y="2960"/>
                    <a:pt x="901" y="2960"/>
                  </a:cubicBezTo>
                  <a:cubicBezTo>
                    <a:pt x="901" y="2960"/>
                    <a:pt x="890" y="2960"/>
                    <a:pt x="879" y="2965"/>
                  </a:cubicBezTo>
                  <a:cubicBezTo>
                    <a:pt x="885" y="2960"/>
                    <a:pt x="896" y="2954"/>
                    <a:pt x="901" y="2954"/>
                  </a:cubicBezTo>
                  <a:close/>
                  <a:moveTo>
                    <a:pt x="705" y="3016"/>
                  </a:moveTo>
                  <a:cubicBezTo>
                    <a:pt x="704" y="3016"/>
                    <a:pt x="703" y="3017"/>
                    <a:pt x="702" y="3018"/>
                  </a:cubicBezTo>
                  <a:lnTo>
                    <a:pt x="702" y="3018"/>
                  </a:lnTo>
                  <a:cubicBezTo>
                    <a:pt x="703" y="3017"/>
                    <a:pt x="704" y="3016"/>
                    <a:pt x="705" y="3016"/>
                  </a:cubicBezTo>
                  <a:close/>
                  <a:moveTo>
                    <a:pt x="2386" y="3016"/>
                  </a:moveTo>
                  <a:lnTo>
                    <a:pt x="2386" y="3016"/>
                  </a:lnTo>
                  <a:cubicBezTo>
                    <a:pt x="2376" y="3019"/>
                    <a:pt x="2381" y="3024"/>
                    <a:pt x="2382" y="3027"/>
                  </a:cubicBezTo>
                  <a:lnTo>
                    <a:pt x="2382" y="3027"/>
                  </a:lnTo>
                  <a:lnTo>
                    <a:pt x="2386" y="3016"/>
                  </a:lnTo>
                  <a:close/>
                  <a:moveTo>
                    <a:pt x="2382" y="3027"/>
                  </a:moveTo>
                  <a:lnTo>
                    <a:pt x="2381" y="3028"/>
                  </a:lnTo>
                  <a:lnTo>
                    <a:pt x="2381" y="3028"/>
                  </a:lnTo>
                  <a:cubicBezTo>
                    <a:pt x="2382" y="3028"/>
                    <a:pt x="2382" y="3027"/>
                    <a:pt x="2382" y="3027"/>
                  </a:cubicBezTo>
                  <a:close/>
                  <a:moveTo>
                    <a:pt x="885" y="3038"/>
                  </a:moveTo>
                  <a:cubicBezTo>
                    <a:pt x="885" y="3039"/>
                    <a:pt x="885" y="3039"/>
                    <a:pt x="885" y="3039"/>
                  </a:cubicBezTo>
                  <a:lnTo>
                    <a:pt x="885" y="3039"/>
                  </a:lnTo>
                  <a:cubicBezTo>
                    <a:pt x="885" y="3039"/>
                    <a:pt x="885" y="3038"/>
                    <a:pt x="885" y="3038"/>
                  </a:cubicBezTo>
                  <a:close/>
                  <a:moveTo>
                    <a:pt x="907" y="2237"/>
                  </a:moveTo>
                  <a:cubicBezTo>
                    <a:pt x="946" y="2276"/>
                    <a:pt x="1025" y="2260"/>
                    <a:pt x="1058" y="2293"/>
                  </a:cubicBezTo>
                  <a:cubicBezTo>
                    <a:pt x="1086" y="2293"/>
                    <a:pt x="1125" y="2299"/>
                    <a:pt x="1153" y="2299"/>
                  </a:cubicBezTo>
                  <a:cubicBezTo>
                    <a:pt x="1148" y="2304"/>
                    <a:pt x="1148" y="2304"/>
                    <a:pt x="1148" y="2304"/>
                  </a:cubicBezTo>
                  <a:cubicBezTo>
                    <a:pt x="1153" y="2306"/>
                    <a:pt x="1157" y="2307"/>
                    <a:pt x="1160" y="2307"/>
                  </a:cubicBezTo>
                  <a:cubicBezTo>
                    <a:pt x="1175" y="2307"/>
                    <a:pt x="1177" y="2294"/>
                    <a:pt x="1194" y="2294"/>
                  </a:cubicBezTo>
                  <a:cubicBezTo>
                    <a:pt x="1199" y="2294"/>
                    <a:pt x="1206" y="2295"/>
                    <a:pt x="1215" y="2299"/>
                  </a:cubicBezTo>
                  <a:cubicBezTo>
                    <a:pt x="1222" y="2305"/>
                    <a:pt x="1219" y="2307"/>
                    <a:pt x="1214" y="2307"/>
                  </a:cubicBezTo>
                  <a:cubicBezTo>
                    <a:pt x="1210" y="2307"/>
                    <a:pt x="1205" y="2306"/>
                    <a:pt x="1202" y="2306"/>
                  </a:cubicBezTo>
                  <a:cubicBezTo>
                    <a:pt x="1199" y="2306"/>
                    <a:pt x="1199" y="2307"/>
                    <a:pt x="1204" y="2310"/>
                  </a:cubicBezTo>
                  <a:cubicBezTo>
                    <a:pt x="1204" y="2321"/>
                    <a:pt x="1212" y="2323"/>
                    <a:pt x="1224" y="2323"/>
                  </a:cubicBezTo>
                  <a:cubicBezTo>
                    <a:pt x="1231" y="2323"/>
                    <a:pt x="1239" y="2323"/>
                    <a:pt x="1247" y="2323"/>
                  </a:cubicBezTo>
                  <a:cubicBezTo>
                    <a:pt x="1259" y="2323"/>
                    <a:pt x="1272" y="2324"/>
                    <a:pt x="1282" y="2332"/>
                  </a:cubicBezTo>
                  <a:lnTo>
                    <a:pt x="1271" y="2332"/>
                  </a:lnTo>
                  <a:cubicBezTo>
                    <a:pt x="1277" y="2338"/>
                    <a:pt x="1277" y="2338"/>
                    <a:pt x="1277" y="2338"/>
                  </a:cubicBezTo>
                  <a:lnTo>
                    <a:pt x="1282" y="2338"/>
                  </a:lnTo>
                  <a:cubicBezTo>
                    <a:pt x="1282" y="2344"/>
                    <a:pt x="1282" y="2344"/>
                    <a:pt x="1288" y="2349"/>
                  </a:cubicBezTo>
                  <a:lnTo>
                    <a:pt x="1277" y="2338"/>
                  </a:lnTo>
                  <a:lnTo>
                    <a:pt x="1277" y="2338"/>
                  </a:lnTo>
                  <a:cubicBezTo>
                    <a:pt x="1282" y="2366"/>
                    <a:pt x="1277" y="2433"/>
                    <a:pt x="1299" y="2456"/>
                  </a:cubicBezTo>
                  <a:cubicBezTo>
                    <a:pt x="1299" y="2459"/>
                    <a:pt x="1295" y="2462"/>
                    <a:pt x="1292" y="2462"/>
                  </a:cubicBezTo>
                  <a:cubicBezTo>
                    <a:pt x="1290" y="2462"/>
                    <a:pt x="1288" y="2460"/>
                    <a:pt x="1288" y="2456"/>
                  </a:cubicBezTo>
                  <a:lnTo>
                    <a:pt x="1288" y="2456"/>
                  </a:lnTo>
                  <a:cubicBezTo>
                    <a:pt x="1282" y="2517"/>
                    <a:pt x="1316" y="2596"/>
                    <a:pt x="1299" y="2646"/>
                  </a:cubicBezTo>
                  <a:lnTo>
                    <a:pt x="1293" y="2640"/>
                  </a:lnTo>
                  <a:lnTo>
                    <a:pt x="1293" y="2640"/>
                  </a:lnTo>
                  <a:cubicBezTo>
                    <a:pt x="1299" y="2652"/>
                    <a:pt x="1310" y="2657"/>
                    <a:pt x="1299" y="2674"/>
                  </a:cubicBezTo>
                  <a:cubicBezTo>
                    <a:pt x="1299" y="2674"/>
                    <a:pt x="1297" y="2671"/>
                    <a:pt x="1295" y="2671"/>
                  </a:cubicBezTo>
                  <a:cubicBezTo>
                    <a:pt x="1294" y="2671"/>
                    <a:pt x="1293" y="2672"/>
                    <a:pt x="1293" y="2674"/>
                  </a:cubicBezTo>
                  <a:cubicBezTo>
                    <a:pt x="1293" y="2674"/>
                    <a:pt x="1293" y="2680"/>
                    <a:pt x="1299" y="2680"/>
                  </a:cubicBezTo>
                  <a:cubicBezTo>
                    <a:pt x="1277" y="2696"/>
                    <a:pt x="1271" y="2708"/>
                    <a:pt x="1237" y="2724"/>
                  </a:cubicBezTo>
                  <a:cubicBezTo>
                    <a:pt x="1237" y="2736"/>
                    <a:pt x="1249" y="2736"/>
                    <a:pt x="1243" y="2747"/>
                  </a:cubicBezTo>
                  <a:cubicBezTo>
                    <a:pt x="1229" y="2763"/>
                    <a:pt x="1217" y="2767"/>
                    <a:pt x="1206" y="2767"/>
                  </a:cubicBezTo>
                  <a:cubicBezTo>
                    <a:pt x="1197" y="2767"/>
                    <a:pt x="1189" y="2764"/>
                    <a:pt x="1180" y="2764"/>
                  </a:cubicBezTo>
                  <a:cubicBezTo>
                    <a:pt x="1171" y="2764"/>
                    <a:pt x="1163" y="2767"/>
                    <a:pt x="1153" y="2780"/>
                  </a:cubicBezTo>
                  <a:cubicBezTo>
                    <a:pt x="1153" y="2797"/>
                    <a:pt x="1159" y="2814"/>
                    <a:pt x="1125" y="2825"/>
                  </a:cubicBezTo>
                  <a:lnTo>
                    <a:pt x="1125" y="2803"/>
                  </a:lnTo>
                  <a:cubicBezTo>
                    <a:pt x="1086" y="2825"/>
                    <a:pt x="1120" y="2836"/>
                    <a:pt x="1075" y="2848"/>
                  </a:cubicBezTo>
                  <a:cubicBezTo>
                    <a:pt x="1075" y="2841"/>
                    <a:pt x="1083" y="2834"/>
                    <a:pt x="1089" y="2831"/>
                  </a:cubicBezTo>
                  <a:lnTo>
                    <a:pt x="1089" y="2831"/>
                  </a:lnTo>
                  <a:cubicBezTo>
                    <a:pt x="1060" y="2832"/>
                    <a:pt x="1080" y="2848"/>
                    <a:pt x="1058" y="2859"/>
                  </a:cubicBezTo>
                  <a:lnTo>
                    <a:pt x="1047" y="2848"/>
                  </a:lnTo>
                  <a:cubicBezTo>
                    <a:pt x="1013" y="2870"/>
                    <a:pt x="974" y="2904"/>
                    <a:pt x="929" y="2932"/>
                  </a:cubicBezTo>
                  <a:cubicBezTo>
                    <a:pt x="929" y="2926"/>
                    <a:pt x="935" y="2920"/>
                    <a:pt x="924" y="2920"/>
                  </a:cubicBezTo>
                  <a:cubicBezTo>
                    <a:pt x="873" y="2954"/>
                    <a:pt x="801" y="2976"/>
                    <a:pt x="745" y="2988"/>
                  </a:cubicBezTo>
                  <a:lnTo>
                    <a:pt x="728" y="3010"/>
                  </a:lnTo>
                  <a:cubicBezTo>
                    <a:pt x="722" y="3010"/>
                    <a:pt x="717" y="3010"/>
                    <a:pt x="722" y="3004"/>
                  </a:cubicBezTo>
                  <a:lnTo>
                    <a:pt x="722" y="3004"/>
                  </a:lnTo>
                  <a:cubicBezTo>
                    <a:pt x="700" y="3010"/>
                    <a:pt x="722" y="3010"/>
                    <a:pt x="717" y="3021"/>
                  </a:cubicBezTo>
                  <a:cubicBezTo>
                    <a:pt x="713" y="3023"/>
                    <a:pt x="710" y="3024"/>
                    <a:pt x="707" y="3024"/>
                  </a:cubicBezTo>
                  <a:cubicBezTo>
                    <a:pt x="702" y="3024"/>
                    <a:pt x="699" y="3021"/>
                    <a:pt x="702" y="3018"/>
                  </a:cubicBezTo>
                  <a:lnTo>
                    <a:pt x="702" y="3018"/>
                  </a:lnTo>
                  <a:cubicBezTo>
                    <a:pt x="670" y="3038"/>
                    <a:pt x="608" y="3067"/>
                    <a:pt x="565" y="3067"/>
                  </a:cubicBezTo>
                  <a:cubicBezTo>
                    <a:pt x="561" y="3067"/>
                    <a:pt x="558" y="3066"/>
                    <a:pt x="554" y="3066"/>
                  </a:cubicBezTo>
                  <a:lnTo>
                    <a:pt x="565" y="3060"/>
                  </a:lnTo>
                  <a:cubicBezTo>
                    <a:pt x="537" y="3060"/>
                    <a:pt x="532" y="3085"/>
                    <a:pt x="514" y="3085"/>
                  </a:cubicBezTo>
                  <a:cubicBezTo>
                    <a:pt x="511" y="3085"/>
                    <a:pt x="508" y="3084"/>
                    <a:pt x="504" y="3083"/>
                  </a:cubicBezTo>
                  <a:lnTo>
                    <a:pt x="509" y="3077"/>
                  </a:lnTo>
                  <a:cubicBezTo>
                    <a:pt x="476" y="3077"/>
                    <a:pt x="442" y="3072"/>
                    <a:pt x="420" y="3060"/>
                  </a:cubicBezTo>
                  <a:cubicBezTo>
                    <a:pt x="403" y="3049"/>
                    <a:pt x="397" y="3021"/>
                    <a:pt x="403" y="2999"/>
                  </a:cubicBezTo>
                  <a:cubicBezTo>
                    <a:pt x="381" y="2993"/>
                    <a:pt x="414" y="2943"/>
                    <a:pt x="386" y="2937"/>
                  </a:cubicBezTo>
                  <a:cubicBezTo>
                    <a:pt x="409" y="2898"/>
                    <a:pt x="414" y="2915"/>
                    <a:pt x="437" y="2864"/>
                  </a:cubicBezTo>
                  <a:cubicBezTo>
                    <a:pt x="448" y="2848"/>
                    <a:pt x="431" y="2836"/>
                    <a:pt x="437" y="2820"/>
                  </a:cubicBezTo>
                  <a:lnTo>
                    <a:pt x="437" y="2820"/>
                  </a:lnTo>
                  <a:lnTo>
                    <a:pt x="448" y="2825"/>
                  </a:lnTo>
                  <a:lnTo>
                    <a:pt x="448" y="2792"/>
                  </a:lnTo>
                  <a:lnTo>
                    <a:pt x="470" y="2786"/>
                  </a:lnTo>
                  <a:lnTo>
                    <a:pt x="470" y="2769"/>
                  </a:lnTo>
                  <a:cubicBezTo>
                    <a:pt x="470" y="2775"/>
                    <a:pt x="459" y="2780"/>
                    <a:pt x="459" y="2780"/>
                  </a:cubicBezTo>
                  <a:cubicBezTo>
                    <a:pt x="465" y="2752"/>
                    <a:pt x="498" y="2724"/>
                    <a:pt x="504" y="2724"/>
                  </a:cubicBezTo>
                  <a:cubicBezTo>
                    <a:pt x="509" y="2702"/>
                    <a:pt x="521" y="2680"/>
                    <a:pt x="526" y="2663"/>
                  </a:cubicBezTo>
                  <a:cubicBezTo>
                    <a:pt x="532" y="2663"/>
                    <a:pt x="526" y="2674"/>
                    <a:pt x="526" y="2685"/>
                  </a:cubicBezTo>
                  <a:cubicBezTo>
                    <a:pt x="529" y="2669"/>
                    <a:pt x="532" y="2666"/>
                    <a:pt x="535" y="2666"/>
                  </a:cubicBezTo>
                  <a:cubicBezTo>
                    <a:pt x="537" y="2666"/>
                    <a:pt x="539" y="2667"/>
                    <a:pt x="540" y="2667"/>
                  </a:cubicBezTo>
                  <a:cubicBezTo>
                    <a:pt x="543" y="2667"/>
                    <a:pt x="546" y="2664"/>
                    <a:pt x="549" y="2652"/>
                  </a:cubicBezTo>
                  <a:cubicBezTo>
                    <a:pt x="543" y="2652"/>
                    <a:pt x="543" y="2646"/>
                    <a:pt x="537" y="2646"/>
                  </a:cubicBezTo>
                  <a:cubicBezTo>
                    <a:pt x="554" y="2635"/>
                    <a:pt x="577" y="2601"/>
                    <a:pt x="588" y="2579"/>
                  </a:cubicBezTo>
                  <a:lnTo>
                    <a:pt x="593" y="2590"/>
                  </a:lnTo>
                  <a:cubicBezTo>
                    <a:pt x="621" y="2545"/>
                    <a:pt x="649" y="2500"/>
                    <a:pt x="683" y="2450"/>
                  </a:cubicBezTo>
                  <a:lnTo>
                    <a:pt x="683" y="2450"/>
                  </a:lnTo>
                  <a:cubicBezTo>
                    <a:pt x="678" y="2455"/>
                    <a:pt x="673" y="2457"/>
                    <a:pt x="670" y="2457"/>
                  </a:cubicBezTo>
                  <a:cubicBezTo>
                    <a:pt x="661" y="2457"/>
                    <a:pt x="658" y="2447"/>
                    <a:pt x="666" y="2439"/>
                  </a:cubicBezTo>
                  <a:lnTo>
                    <a:pt x="683" y="2439"/>
                  </a:lnTo>
                  <a:cubicBezTo>
                    <a:pt x="683" y="2436"/>
                    <a:pt x="682" y="2435"/>
                    <a:pt x="681" y="2435"/>
                  </a:cubicBezTo>
                  <a:cubicBezTo>
                    <a:pt x="679" y="2435"/>
                    <a:pt x="675" y="2438"/>
                    <a:pt x="673" y="2438"/>
                  </a:cubicBezTo>
                  <a:cubicBezTo>
                    <a:pt x="671" y="2438"/>
                    <a:pt x="670" y="2436"/>
                    <a:pt x="672" y="2428"/>
                  </a:cubicBezTo>
                  <a:cubicBezTo>
                    <a:pt x="677" y="2422"/>
                    <a:pt x="681" y="2420"/>
                    <a:pt x="684" y="2420"/>
                  </a:cubicBezTo>
                  <a:cubicBezTo>
                    <a:pt x="691" y="2420"/>
                    <a:pt x="692" y="2431"/>
                    <a:pt x="689" y="2439"/>
                  </a:cubicBezTo>
                  <a:lnTo>
                    <a:pt x="700" y="2416"/>
                  </a:lnTo>
                  <a:cubicBezTo>
                    <a:pt x="705" y="2416"/>
                    <a:pt x="705" y="2422"/>
                    <a:pt x="711" y="2428"/>
                  </a:cubicBezTo>
                  <a:cubicBezTo>
                    <a:pt x="705" y="2416"/>
                    <a:pt x="750" y="2400"/>
                    <a:pt x="745" y="2383"/>
                  </a:cubicBezTo>
                  <a:lnTo>
                    <a:pt x="750" y="2383"/>
                  </a:lnTo>
                  <a:cubicBezTo>
                    <a:pt x="784" y="2338"/>
                    <a:pt x="795" y="2316"/>
                    <a:pt x="823" y="2276"/>
                  </a:cubicBezTo>
                  <a:cubicBezTo>
                    <a:pt x="817" y="2271"/>
                    <a:pt x="823" y="2265"/>
                    <a:pt x="829" y="2254"/>
                  </a:cubicBezTo>
                  <a:cubicBezTo>
                    <a:pt x="836" y="2254"/>
                    <a:pt x="849" y="2251"/>
                    <a:pt x="858" y="2251"/>
                  </a:cubicBezTo>
                  <a:cubicBezTo>
                    <a:pt x="862" y="2251"/>
                    <a:pt x="866" y="2252"/>
                    <a:pt x="868" y="2254"/>
                  </a:cubicBezTo>
                  <a:cubicBezTo>
                    <a:pt x="877" y="2254"/>
                    <a:pt x="879" y="2247"/>
                    <a:pt x="888" y="2247"/>
                  </a:cubicBezTo>
                  <a:cubicBezTo>
                    <a:pt x="890" y="2247"/>
                    <a:pt x="892" y="2247"/>
                    <a:pt x="896" y="2248"/>
                  </a:cubicBezTo>
                  <a:cubicBezTo>
                    <a:pt x="896" y="2248"/>
                    <a:pt x="896" y="2254"/>
                    <a:pt x="896" y="2254"/>
                  </a:cubicBezTo>
                  <a:cubicBezTo>
                    <a:pt x="896" y="2248"/>
                    <a:pt x="918" y="2254"/>
                    <a:pt x="907" y="2237"/>
                  </a:cubicBezTo>
                  <a:close/>
                  <a:moveTo>
                    <a:pt x="2076" y="3281"/>
                  </a:moveTo>
                  <a:cubicBezTo>
                    <a:pt x="2078" y="3283"/>
                    <a:pt x="2078" y="3284"/>
                    <a:pt x="2078" y="3284"/>
                  </a:cubicBezTo>
                  <a:cubicBezTo>
                    <a:pt x="2078" y="3296"/>
                    <a:pt x="2078" y="3296"/>
                    <a:pt x="2072" y="3296"/>
                  </a:cubicBezTo>
                  <a:cubicBezTo>
                    <a:pt x="2072" y="3296"/>
                    <a:pt x="2072" y="3291"/>
                    <a:pt x="2076" y="3281"/>
                  </a:cubicBezTo>
                  <a:close/>
                  <a:moveTo>
                    <a:pt x="2616" y="2415"/>
                  </a:moveTo>
                  <a:cubicBezTo>
                    <a:pt x="2622" y="2415"/>
                    <a:pt x="2627" y="2416"/>
                    <a:pt x="2632" y="2416"/>
                  </a:cubicBezTo>
                  <a:cubicBezTo>
                    <a:pt x="2638" y="2416"/>
                    <a:pt x="2638" y="2422"/>
                    <a:pt x="2643" y="2422"/>
                  </a:cubicBezTo>
                  <a:cubicBezTo>
                    <a:pt x="2649" y="2433"/>
                    <a:pt x="2660" y="2439"/>
                    <a:pt x="2666" y="2461"/>
                  </a:cubicBezTo>
                  <a:cubicBezTo>
                    <a:pt x="2668" y="2462"/>
                    <a:pt x="2670" y="2462"/>
                    <a:pt x="2672" y="2462"/>
                  </a:cubicBezTo>
                  <a:cubicBezTo>
                    <a:pt x="2679" y="2462"/>
                    <a:pt x="2679" y="2454"/>
                    <a:pt x="2684" y="2454"/>
                  </a:cubicBezTo>
                  <a:cubicBezTo>
                    <a:pt x="2685" y="2454"/>
                    <a:pt x="2686" y="2455"/>
                    <a:pt x="2688" y="2456"/>
                  </a:cubicBezTo>
                  <a:cubicBezTo>
                    <a:pt x="2738" y="2500"/>
                    <a:pt x="2682" y="2517"/>
                    <a:pt x="2727" y="2545"/>
                  </a:cubicBezTo>
                  <a:cubicBezTo>
                    <a:pt x="2738" y="2551"/>
                    <a:pt x="2761" y="2545"/>
                    <a:pt x="2766" y="2573"/>
                  </a:cubicBezTo>
                  <a:lnTo>
                    <a:pt x="2744" y="2573"/>
                  </a:lnTo>
                  <a:cubicBezTo>
                    <a:pt x="2766" y="2612"/>
                    <a:pt x="2783" y="2584"/>
                    <a:pt x="2794" y="2629"/>
                  </a:cubicBezTo>
                  <a:cubicBezTo>
                    <a:pt x="2784" y="2624"/>
                    <a:pt x="2774" y="2606"/>
                    <a:pt x="2772" y="2606"/>
                  </a:cubicBezTo>
                  <a:cubicBezTo>
                    <a:pt x="2772" y="2606"/>
                    <a:pt x="2772" y="2606"/>
                    <a:pt x="2772" y="2607"/>
                  </a:cubicBezTo>
                  <a:cubicBezTo>
                    <a:pt x="2778" y="2640"/>
                    <a:pt x="2794" y="2624"/>
                    <a:pt x="2800" y="2640"/>
                  </a:cubicBezTo>
                  <a:lnTo>
                    <a:pt x="2789" y="2652"/>
                  </a:lnTo>
                  <a:cubicBezTo>
                    <a:pt x="2817" y="2691"/>
                    <a:pt x="2850" y="2730"/>
                    <a:pt x="2873" y="2769"/>
                  </a:cubicBezTo>
                  <a:cubicBezTo>
                    <a:pt x="2873" y="2769"/>
                    <a:pt x="2870" y="2768"/>
                    <a:pt x="2867" y="2768"/>
                  </a:cubicBezTo>
                  <a:cubicBezTo>
                    <a:pt x="2864" y="2768"/>
                    <a:pt x="2862" y="2769"/>
                    <a:pt x="2862" y="2775"/>
                  </a:cubicBezTo>
                  <a:cubicBezTo>
                    <a:pt x="2901" y="2831"/>
                    <a:pt x="2918" y="2898"/>
                    <a:pt x="2934" y="2954"/>
                  </a:cubicBezTo>
                  <a:lnTo>
                    <a:pt x="2957" y="2971"/>
                  </a:lnTo>
                  <a:cubicBezTo>
                    <a:pt x="2957" y="2975"/>
                    <a:pt x="2954" y="2979"/>
                    <a:pt x="2950" y="2979"/>
                  </a:cubicBezTo>
                  <a:cubicBezTo>
                    <a:pt x="2949" y="2979"/>
                    <a:pt x="2947" y="2978"/>
                    <a:pt x="2946" y="2976"/>
                  </a:cubicBezTo>
                  <a:lnTo>
                    <a:pt x="2946" y="2976"/>
                  </a:lnTo>
                  <a:cubicBezTo>
                    <a:pt x="2948" y="2986"/>
                    <a:pt x="2950" y="2989"/>
                    <a:pt x="2952" y="2989"/>
                  </a:cubicBezTo>
                  <a:cubicBezTo>
                    <a:pt x="2955" y="2989"/>
                    <a:pt x="2958" y="2985"/>
                    <a:pt x="2962" y="2985"/>
                  </a:cubicBezTo>
                  <a:cubicBezTo>
                    <a:pt x="2964" y="2985"/>
                    <a:pt x="2966" y="2986"/>
                    <a:pt x="2968" y="2988"/>
                  </a:cubicBezTo>
                  <a:cubicBezTo>
                    <a:pt x="2972" y="2996"/>
                    <a:pt x="2967" y="3001"/>
                    <a:pt x="2962" y="3001"/>
                  </a:cubicBezTo>
                  <a:cubicBezTo>
                    <a:pt x="2960" y="3001"/>
                    <a:pt x="2958" y="3000"/>
                    <a:pt x="2957" y="2999"/>
                  </a:cubicBezTo>
                  <a:lnTo>
                    <a:pt x="2957" y="2999"/>
                  </a:lnTo>
                  <a:cubicBezTo>
                    <a:pt x="2985" y="3032"/>
                    <a:pt x="3018" y="3100"/>
                    <a:pt x="3007" y="3144"/>
                  </a:cubicBezTo>
                  <a:lnTo>
                    <a:pt x="3002" y="3139"/>
                  </a:lnTo>
                  <a:lnTo>
                    <a:pt x="3002" y="3139"/>
                  </a:lnTo>
                  <a:cubicBezTo>
                    <a:pt x="3002" y="3167"/>
                    <a:pt x="3035" y="3167"/>
                    <a:pt x="3024" y="3200"/>
                  </a:cubicBezTo>
                  <a:lnTo>
                    <a:pt x="3024" y="3195"/>
                  </a:lnTo>
                  <a:cubicBezTo>
                    <a:pt x="3018" y="3228"/>
                    <a:pt x="3018" y="3262"/>
                    <a:pt x="3002" y="3279"/>
                  </a:cubicBezTo>
                  <a:cubicBezTo>
                    <a:pt x="2994" y="3294"/>
                    <a:pt x="2982" y="3301"/>
                    <a:pt x="2968" y="3301"/>
                  </a:cubicBezTo>
                  <a:cubicBezTo>
                    <a:pt x="2961" y="3301"/>
                    <a:pt x="2953" y="3299"/>
                    <a:pt x="2946" y="3296"/>
                  </a:cubicBezTo>
                  <a:cubicBezTo>
                    <a:pt x="2944" y="3302"/>
                    <a:pt x="2939" y="3304"/>
                    <a:pt x="2932" y="3304"/>
                  </a:cubicBezTo>
                  <a:cubicBezTo>
                    <a:pt x="2923" y="3304"/>
                    <a:pt x="2910" y="3301"/>
                    <a:pt x="2900" y="3301"/>
                  </a:cubicBezTo>
                  <a:cubicBezTo>
                    <a:pt x="2890" y="3301"/>
                    <a:pt x="2882" y="3303"/>
                    <a:pt x="2878" y="3312"/>
                  </a:cubicBezTo>
                  <a:cubicBezTo>
                    <a:pt x="2845" y="3290"/>
                    <a:pt x="2856" y="3290"/>
                    <a:pt x="2806" y="3262"/>
                  </a:cubicBezTo>
                  <a:cubicBezTo>
                    <a:pt x="2803" y="3261"/>
                    <a:pt x="2801" y="3260"/>
                    <a:pt x="2798" y="3260"/>
                  </a:cubicBezTo>
                  <a:cubicBezTo>
                    <a:pt x="2790" y="3260"/>
                    <a:pt x="2781" y="3264"/>
                    <a:pt x="2771" y="3264"/>
                  </a:cubicBezTo>
                  <a:cubicBezTo>
                    <a:pt x="2768" y="3264"/>
                    <a:pt x="2764" y="3263"/>
                    <a:pt x="2761" y="3262"/>
                  </a:cubicBezTo>
                  <a:lnTo>
                    <a:pt x="2766" y="3251"/>
                  </a:lnTo>
                  <a:lnTo>
                    <a:pt x="2738" y="3256"/>
                  </a:lnTo>
                  <a:lnTo>
                    <a:pt x="2733" y="3234"/>
                  </a:lnTo>
                  <a:lnTo>
                    <a:pt x="2716" y="3228"/>
                  </a:lnTo>
                  <a:lnTo>
                    <a:pt x="2716" y="3228"/>
                  </a:lnTo>
                  <a:cubicBezTo>
                    <a:pt x="2722" y="3234"/>
                    <a:pt x="2727" y="3240"/>
                    <a:pt x="2722" y="3245"/>
                  </a:cubicBezTo>
                  <a:cubicBezTo>
                    <a:pt x="2694" y="3240"/>
                    <a:pt x="2666" y="3200"/>
                    <a:pt x="2671" y="3195"/>
                  </a:cubicBezTo>
                  <a:cubicBezTo>
                    <a:pt x="2649" y="3189"/>
                    <a:pt x="2626" y="3184"/>
                    <a:pt x="2604" y="3172"/>
                  </a:cubicBezTo>
                  <a:cubicBezTo>
                    <a:pt x="2606" y="3171"/>
                    <a:pt x="2608" y="3170"/>
                    <a:pt x="2611" y="3170"/>
                  </a:cubicBezTo>
                  <a:cubicBezTo>
                    <a:pt x="2616" y="3170"/>
                    <a:pt x="2623" y="3172"/>
                    <a:pt x="2626" y="3172"/>
                  </a:cubicBezTo>
                  <a:cubicBezTo>
                    <a:pt x="2593" y="3167"/>
                    <a:pt x="2632" y="3161"/>
                    <a:pt x="2598" y="3150"/>
                  </a:cubicBezTo>
                  <a:lnTo>
                    <a:pt x="2598" y="3150"/>
                  </a:lnTo>
                  <a:cubicBezTo>
                    <a:pt x="2598" y="3156"/>
                    <a:pt x="2587" y="3161"/>
                    <a:pt x="2587" y="3161"/>
                  </a:cubicBezTo>
                  <a:cubicBezTo>
                    <a:pt x="2576" y="3144"/>
                    <a:pt x="2548" y="3122"/>
                    <a:pt x="2520" y="3111"/>
                  </a:cubicBezTo>
                  <a:lnTo>
                    <a:pt x="2531" y="3105"/>
                  </a:lnTo>
                  <a:cubicBezTo>
                    <a:pt x="2492" y="3077"/>
                    <a:pt x="2442" y="3049"/>
                    <a:pt x="2397" y="3016"/>
                  </a:cubicBezTo>
                  <a:lnTo>
                    <a:pt x="2397" y="3016"/>
                  </a:lnTo>
                  <a:cubicBezTo>
                    <a:pt x="2405" y="3028"/>
                    <a:pt x="2401" y="3037"/>
                    <a:pt x="2392" y="3037"/>
                  </a:cubicBezTo>
                  <a:cubicBezTo>
                    <a:pt x="2389" y="3037"/>
                    <a:pt x="2385" y="3036"/>
                    <a:pt x="2380" y="3032"/>
                  </a:cubicBezTo>
                  <a:lnTo>
                    <a:pt x="2381" y="3028"/>
                  </a:lnTo>
                  <a:lnTo>
                    <a:pt x="2381" y="3028"/>
                  </a:lnTo>
                  <a:cubicBezTo>
                    <a:pt x="2381" y="3028"/>
                    <a:pt x="2380" y="3028"/>
                    <a:pt x="2379" y="3028"/>
                  </a:cubicBezTo>
                  <a:cubicBezTo>
                    <a:pt x="2377" y="3028"/>
                    <a:pt x="2374" y="3028"/>
                    <a:pt x="2369" y="3027"/>
                  </a:cubicBezTo>
                  <a:cubicBezTo>
                    <a:pt x="2360" y="3018"/>
                    <a:pt x="2365" y="3008"/>
                    <a:pt x="2377" y="3008"/>
                  </a:cubicBezTo>
                  <a:cubicBezTo>
                    <a:pt x="2380" y="3008"/>
                    <a:pt x="2382" y="3009"/>
                    <a:pt x="2386" y="3010"/>
                  </a:cubicBezTo>
                  <a:lnTo>
                    <a:pt x="2358" y="2999"/>
                  </a:lnTo>
                  <a:cubicBezTo>
                    <a:pt x="2363" y="2993"/>
                    <a:pt x="2369" y="2993"/>
                    <a:pt x="2374" y="2993"/>
                  </a:cubicBezTo>
                  <a:cubicBezTo>
                    <a:pt x="2358" y="2993"/>
                    <a:pt x="2346" y="2954"/>
                    <a:pt x="2324" y="2954"/>
                  </a:cubicBezTo>
                  <a:cubicBezTo>
                    <a:pt x="2279" y="2915"/>
                    <a:pt x="2257" y="2904"/>
                    <a:pt x="2223" y="2876"/>
                  </a:cubicBezTo>
                  <a:cubicBezTo>
                    <a:pt x="2220" y="2878"/>
                    <a:pt x="2218" y="2879"/>
                    <a:pt x="2215" y="2879"/>
                  </a:cubicBezTo>
                  <a:cubicBezTo>
                    <a:pt x="2206" y="2879"/>
                    <a:pt x="2197" y="2870"/>
                    <a:pt x="2184" y="2870"/>
                  </a:cubicBezTo>
                  <a:cubicBezTo>
                    <a:pt x="2173" y="2859"/>
                    <a:pt x="2167" y="2848"/>
                    <a:pt x="2156" y="2842"/>
                  </a:cubicBezTo>
                  <a:cubicBezTo>
                    <a:pt x="2156" y="2806"/>
                    <a:pt x="2156" y="2771"/>
                    <a:pt x="2173" y="2735"/>
                  </a:cubicBezTo>
                  <a:lnTo>
                    <a:pt x="2173" y="2735"/>
                  </a:lnTo>
                  <a:cubicBezTo>
                    <a:pt x="2173" y="2735"/>
                    <a:pt x="2173" y="2735"/>
                    <a:pt x="2173" y="2736"/>
                  </a:cubicBezTo>
                  <a:cubicBezTo>
                    <a:pt x="2173" y="2735"/>
                    <a:pt x="2173" y="2735"/>
                    <a:pt x="2173" y="2734"/>
                  </a:cubicBezTo>
                  <a:lnTo>
                    <a:pt x="2173" y="2734"/>
                  </a:lnTo>
                  <a:cubicBezTo>
                    <a:pt x="2175" y="2731"/>
                    <a:pt x="2176" y="2728"/>
                    <a:pt x="2178" y="2724"/>
                  </a:cubicBezTo>
                  <a:lnTo>
                    <a:pt x="2178" y="2724"/>
                  </a:lnTo>
                  <a:cubicBezTo>
                    <a:pt x="2177" y="2726"/>
                    <a:pt x="2176" y="2727"/>
                    <a:pt x="2175" y="2728"/>
                  </a:cubicBezTo>
                  <a:lnTo>
                    <a:pt x="2175" y="2728"/>
                  </a:lnTo>
                  <a:cubicBezTo>
                    <a:pt x="2200" y="2629"/>
                    <a:pt x="2190" y="2520"/>
                    <a:pt x="2223" y="2428"/>
                  </a:cubicBezTo>
                  <a:cubicBezTo>
                    <a:pt x="2246" y="2428"/>
                    <a:pt x="2229" y="2439"/>
                    <a:pt x="2251" y="2444"/>
                  </a:cubicBezTo>
                  <a:cubicBezTo>
                    <a:pt x="2247" y="2436"/>
                    <a:pt x="2255" y="2431"/>
                    <a:pt x="2268" y="2431"/>
                  </a:cubicBezTo>
                  <a:cubicBezTo>
                    <a:pt x="2273" y="2431"/>
                    <a:pt x="2279" y="2432"/>
                    <a:pt x="2285" y="2433"/>
                  </a:cubicBezTo>
                  <a:lnTo>
                    <a:pt x="2257" y="2422"/>
                  </a:lnTo>
                  <a:cubicBezTo>
                    <a:pt x="2266" y="2419"/>
                    <a:pt x="2273" y="2418"/>
                    <a:pt x="2279" y="2418"/>
                  </a:cubicBezTo>
                  <a:cubicBezTo>
                    <a:pt x="2303" y="2418"/>
                    <a:pt x="2309" y="2435"/>
                    <a:pt x="2335" y="2435"/>
                  </a:cubicBezTo>
                  <a:cubicBezTo>
                    <a:pt x="2340" y="2435"/>
                    <a:pt x="2345" y="2435"/>
                    <a:pt x="2352" y="2433"/>
                  </a:cubicBezTo>
                  <a:lnTo>
                    <a:pt x="2352" y="2433"/>
                  </a:lnTo>
                  <a:lnTo>
                    <a:pt x="2335" y="2439"/>
                  </a:lnTo>
                  <a:cubicBezTo>
                    <a:pt x="2363" y="2433"/>
                    <a:pt x="2430" y="2439"/>
                    <a:pt x="2458" y="2416"/>
                  </a:cubicBezTo>
                  <a:cubicBezTo>
                    <a:pt x="2464" y="2422"/>
                    <a:pt x="2470" y="2428"/>
                    <a:pt x="2458" y="2428"/>
                  </a:cubicBezTo>
                  <a:cubicBezTo>
                    <a:pt x="2465" y="2428"/>
                    <a:pt x="2471" y="2428"/>
                    <a:pt x="2478" y="2428"/>
                  </a:cubicBezTo>
                  <a:cubicBezTo>
                    <a:pt x="2524" y="2428"/>
                    <a:pt x="2577" y="2415"/>
                    <a:pt x="2616" y="2415"/>
                  </a:cubicBezTo>
                  <a:close/>
                  <a:moveTo>
                    <a:pt x="1966" y="3357"/>
                  </a:moveTo>
                  <a:cubicBezTo>
                    <a:pt x="1966" y="3357"/>
                    <a:pt x="1971" y="3357"/>
                    <a:pt x="1971" y="3363"/>
                  </a:cubicBezTo>
                  <a:cubicBezTo>
                    <a:pt x="1966" y="3363"/>
                    <a:pt x="1960" y="3374"/>
                    <a:pt x="1954" y="3380"/>
                  </a:cubicBezTo>
                  <a:cubicBezTo>
                    <a:pt x="1954" y="3374"/>
                    <a:pt x="1960" y="3363"/>
                    <a:pt x="1966" y="3357"/>
                  </a:cubicBezTo>
                  <a:close/>
                  <a:moveTo>
                    <a:pt x="1499" y="3419"/>
                  </a:moveTo>
                  <a:cubicBezTo>
                    <a:pt x="1499" y="3422"/>
                    <a:pt x="1500" y="3427"/>
                    <a:pt x="1506" y="3436"/>
                  </a:cubicBezTo>
                  <a:cubicBezTo>
                    <a:pt x="1503" y="3429"/>
                    <a:pt x="1502" y="3423"/>
                    <a:pt x="1499" y="3419"/>
                  </a:cubicBezTo>
                  <a:close/>
                  <a:moveTo>
                    <a:pt x="1529" y="3531"/>
                  </a:moveTo>
                  <a:lnTo>
                    <a:pt x="1530" y="3533"/>
                  </a:lnTo>
                  <a:lnTo>
                    <a:pt x="1530" y="3533"/>
                  </a:lnTo>
                  <a:cubicBezTo>
                    <a:pt x="1530" y="3532"/>
                    <a:pt x="1529" y="3532"/>
                    <a:pt x="1529" y="3531"/>
                  </a:cubicBezTo>
                  <a:close/>
                  <a:moveTo>
                    <a:pt x="1674" y="2523"/>
                  </a:moveTo>
                  <a:cubicBezTo>
                    <a:pt x="1680" y="2534"/>
                    <a:pt x="1680" y="2551"/>
                    <a:pt x="1708" y="2568"/>
                  </a:cubicBezTo>
                  <a:lnTo>
                    <a:pt x="1691" y="2562"/>
                  </a:lnTo>
                  <a:lnTo>
                    <a:pt x="1691" y="2562"/>
                  </a:lnTo>
                  <a:cubicBezTo>
                    <a:pt x="1708" y="2579"/>
                    <a:pt x="1758" y="2629"/>
                    <a:pt x="1792" y="2629"/>
                  </a:cubicBezTo>
                  <a:cubicBezTo>
                    <a:pt x="1792" y="2634"/>
                    <a:pt x="1792" y="2642"/>
                    <a:pt x="1786" y="2642"/>
                  </a:cubicBezTo>
                  <a:cubicBezTo>
                    <a:pt x="1785" y="2642"/>
                    <a:pt x="1783" y="2641"/>
                    <a:pt x="1781" y="2640"/>
                  </a:cubicBezTo>
                  <a:lnTo>
                    <a:pt x="1781" y="2640"/>
                  </a:lnTo>
                  <a:cubicBezTo>
                    <a:pt x="1825" y="2685"/>
                    <a:pt x="1898" y="2719"/>
                    <a:pt x="1926" y="2764"/>
                  </a:cubicBezTo>
                  <a:lnTo>
                    <a:pt x="1915" y="2764"/>
                  </a:lnTo>
                  <a:cubicBezTo>
                    <a:pt x="1926" y="2769"/>
                    <a:pt x="1938" y="2769"/>
                    <a:pt x="1949" y="2786"/>
                  </a:cubicBezTo>
                  <a:cubicBezTo>
                    <a:pt x="1943" y="2786"/>
                    <a:pt x="1938" y="2786"/>
                    <a:pt x="1943" y="2792"/>
                  </a:cubicBezTo>
                  <a:cubicBezTo>
                    <a:pt x="1949" y="2792"/>
                    <a:pt x="1971" y="2803"/>
                    <a:pt x="1982" y="2814"/>
                  </a:cubicBezTo>
                  <a:lnTo>
                    <a:pt x="1966" y="2814"/>
                  </a:lnTo>
                  <a:cubicBezTo>
                    <a:pt x="1994" y="2848"/>
                    <a:pt x="2027" y="2859"/>
                    <a:pt x="2055" y="2870"/>
                  </a:cubicBezTo>
                  <a:cubicBezTo>
                    <a:pt x="2044" y="2909"/>
                    <a:pt x="2055" y="2915"/>
                    <a:pt x="2038" y="2954"/>
                  </a:cubicBezTo>
                  <a:cubicBezTo>
                    <a:pt x="2044" y="2960"/>
                    <a:pt x="2048" y="2960"/>
                    <a:pt x="2052" y="2960"/>
                  </a:cubicBezTo>
                  <a:cubicBezTo>
                    <a:pt x="2055" y="2960"/>
                    <a:pt x="2058" y="2960"/>
                    <a:pt x="2061" y="2965"/>
                  </a:cubicBezTo>
                  <a:cubicBezTo>
                    <a:pt x="2061" y="3032"/>
                    <a:pt x="2010" y="3004"/>
                    <a:pt x="2022" y="3055"/>
                  </a:cubicBezTo>
                  <a:cubicBezTo>
                    <a:pt x="2027" y="3072"/>
                    <a:pt x="2050" y="3077"/>
                    <a:pt x="2027" y="3105"/>
                  </a:cubicBezTo>
                  <a:lnTo>
                    <a:pt x="2016" y="3094"/>
                  </a:lnTo>
                  <a:lnTo>
                    <a:pt x="2016" y="3094"/>
                  </a:lnTo>
                  <a:cubicBezTo>
                    <a:pt x="2005" y="3133"/>
                    <a:pt x="2033" y="3122"/>
                    <a:pt x="2010" y="3161"/>
                  </a:cubicBezTo>
                  <a:cubicBezTo>
                    <a:pt x="2005" y="3156"/>
                    <a:pt x="2014" y="3132"/>
                    <a:pt x="2011" y="3132"/>
                  </a:cubicBezTo>
                  <a:lnTo>
                    <a:pt x="2011" y="3132"/>
                  </a:lnTo>
                  <a:cubicBezTo>
                    <a:pt x="2011" y="3132"/>
                    <a:pt x="2011" y="3133"/>
                    <a:pt x="2010" y="3133"/>
                  </a:cubicBezTo>
                  <a:cubicBezTo>
                    <a:pt x="1988" y="3161"/>
                    <a:pt x="2016" y="3156"/>
                    <a:pt x="2010" y="3178"/>
                  </a:cubicBezTo>
                  <a:lnTo>
                    <a:pt x="1994" y="3178"/>
                  </a:lnTo>
                  <a:cubicBezTo>
                    <a:pt x="1982" y="3223"/>
                    <a:pt x="1982" y="3273"/>
                    <a:pt x="1971" y="3324"/>
                  </a:cubicBezTo>
                  <a:cubicBezTo>
                    <a:pt x="1967" y="3320"/>
                    <a:pt x="1966" y="3313"/>
                    <a:pt x="1962" y="3313"/>
                  </a:cubicBezTo>
                  <a:cubicBezTo>
                    <a:pt x="1960" y="3313"/>
                    <a:pt x="1958" y="3315"/>
                    <a:pt x="1954" y="3318"/>
                  </a:cubicBezTo>
                  <a:cubicBezTo>
                    <a:pt x="1943" y="3380"/>
                    <a:pt x="1910" y="3441"/>
                    <a:pt x="1876" y="3492"/>
                  </a:cubicBezTo>
                  <a:lnTo>
                    <a:pt x="1882" y="3520"/>
                  </a:lnTo>
                  <a:cubicBezTo>
                    <a:pt x="1882" y="3522"/>
                    <a:pt x="1879" y="3524"/>
                    <a:pt x="1876" y="3524"/>
                  </a:cubicBezTo>
                  <a:cubicBezTo>
                    <a:pt x="1873" y="3524"/>
                    <a:pt x="1870" y="3522"/>
                    <a:pt x="1870" y="3520"/>
                  </a:cubicBezTo>
                  <a:lnTo>
                    <a:pt x="1870" y="3520"/>
                  </a:lnTo>
                  <a:cubicBezTo>
                    <a:pt x="1865" y="3531"/>
                    <a:pt x="1868" y="3532"/>
                    <a:pt x="1872" y="3532"/>
                  </a:cubicBezTo>
                  <a:cubicBezTo>
                    <a:pt x="1873" y="3532"/>
                    <a:pt x="1875" y="3532"/>
                    <a:pt x="1876" y="3532"/>
                  </a:cubicBezTo>
                  <a:cubicBezTo>
                    <a:pt x="1879" y="3532"/>
                    <a:pt x="1882" y="3533"/>
                    <a:pt x="1882" y="3536"/>
                  </a:cubicBezTo>
                  <a:cubicBezTo>
                    <a:pt x="1878" y="3543"/>
                    <a:pt x="1873" y="3546"/>
                    <a:pt x="1869" y="3546"/>
                  </a:cubicBezTo>
                  <a:cubicBezTo>
                    <a:pt x="1867" y="3546"/>
                    <a:pt x="1865" y="3544"/>
                    <a:pt x="1865" y="3542"/>
                  </a:cubicBezTo>
                  <a:cubicBezTo>
                    <a:pt x="1859" y="3581"/>
                    <a:pt x="1837" y="3654"/>
                    <a:pt x="1797" y="3682"/>
                  </a:cubicBezTo>
                  <a:lnTo>
                    <a:pt x="1797" y="3671"/>
                  </a:lnTo>
                  <a:lnTo>
                    <a:pt x="1797" y="3671"/>
                  </a:lnTo>
                  <a:cubicBezTo>
                    <a:pt x="1775" y="3693"/>
                    <a:pt x="1803" y="3716"/>
                    <a:pt x="1769" y="3732"/>
                  </a:cubicBezTo>
                  <a:lnTo>
                    <a:pt x="1775" y="3727"/>
                  </a:lnTo>
                  <a:lnTo>
                    <a:pt x="1775" y="3727"/>
                  </a:lnTo>
                  <a:cubicBezTo>
                    <a:pt x="1747" y="3749"/>
                    <a:pt x="1725" y="3766"/>
                    <a:pt x="1697" y="3772"/>
                  </a:cubicBezTo>
                  <a:cubicBezTo>
                    <a:pt x="1693" y="3773"/>
                    <a:pt x="1689" y="3773"/>
                    <a:pt x="1685" y="3773"/>
                  </a:cubicBezTo>
                  <a:cubicBezTo>
                    <a:pt x="1667" y="3773"/>
                    <a:pt x="1651" y="3762"/>
                    <a:pt x="1646" y="3744"/>
                  </a:cubicBezTo>
                  <a:cubicBezTo>
                    <a:pt x="1644" y="3745"/>
                    <a:pt x="1643" y="3745"/>
                    <a:pt x="1641" y="3745"/>
                  </a:cubicBezTo>
                  <a:cubicBezTo>
                    <a:pt x="1624" y="3745"/>
                    <a:pt x="1613" y="3703"/>
                    <a:pt x="1596" y="3703"/>
                  </a:cubicBezTo>
                  <a:cubicBezTo>
                    <a:pt x="1594" y="3703"/>
                    <a:pt x="1592" y="3704"/>
                    <a:pt x="1590" y="3704"/>
                  </a:cubicBezTo>
                  <a:cubicBezTo>
                    <a:pt x="1579" y="3665"/>
                    <a:pt x="1590" y="3676"/>
                    <a:pt x="1573" y="3620"/>
                  </a:cubicBezTo>
                  <a:cubicBezTo>
                    <a:pt x="1568" y="3604"/>
                    <a:pt x="1545" y="3609"/>
                    <a:pt x="1540" y="3592"/>
                  </a:cubicBezTo>
                  <a:lnTo>
                    <a:pt x="1551" y="3587"/>
                  </a:lnTo>
                  <a:lnTo>
                    <a:pt x="1529" y="3564"/>
                  </a:lnTo>
                  <a:lnTo>
                    <a:pt x="1540" y="3548"/>
                  </a:lnTo>
                  <a:lnTo>
                    <a:pt x="1530" y="3533"/>
                  </a:lnTo>
                  <a:lnTo>
                    <a:pt x="1530" y="3533"/>
                  </a:lnTo>
                  <a:cubicBezTo>
                    <a:pt x="1533" y="3539"/>
                    <a:pt x="1528" y="3548"/>
                    <a:pt x="1523" y="3548"/>
                  </a:cubicBezTo>
                  <a:cubicBezTo>
                    <a:pt x="1512" y="3525"/>
                    <a:pt x="1512" y="3480"/>
                    <a:pt x="1523" y="3475"/>
                  </a:cubicBezTo>
                  <a:cubicBezTo>
                    <a:pt x="1512" y="3458"/>
                    <a:pt x="1501" y="3436"/>
                    <a:pt x="1489" y="3413"/>
                  </a:cubicBezTo>
                  <a:lnTo>
                    <a:pt x="1489" y="3413"/>
                  </a:lnTo>
                  <a:cubicBezTo>
                    <a:pt x="1494" y="3413"/>
                    <a:pt x="1497" y="3415"/>
                    <a:pt x="1499" y="3419"/>
                  </a:cubicBezTo>
                  <a:lnTo>
                    <a:pt x="1499" y="3419"/>
                  </a:lnTo>
                  <a:cubicBezTo>
                    <a:pt x="1500" y="3410"/>
                    <a:pt x="1517" y="3417"/>
                    <a:pt x="1501" y="3396"/>
                  </a:cubicBezTo>
                  <a:lnTo>
                    <a:pt x="1501" y="3396"/>
                  </a:lnTo>
                  <a:cubicBezTo>
                    <a:pt x="1501" y="3398"/>
                    <a:pt x="1499" y="3399"/>
                    <a:pt x="1498" y="3399"/>
                  </a:cubicBezTo>
                  <a:cubicBezTo>
                    <a:pt x="1494" y="3399"/>
                    <a:pt x="1489" y="3396"/>
                    <a:pt x="1489" y="3396"/>
                  </a:cubicBezTo>
                  <a:cubicBezTo>
                    <a:pt x="1495" y="3374"/>
                    <a:pt x="1484" y="3340"/>
                    <a:pt x="1478" y="3312"/>
                  </a:cubicBezTo>
                  <a:lnTo>
                    <a:pt x="1478" y="3312"/>
                  </a:lnTo>
                  <a:lnTo>
                    <a:pt x="1489" y="3318"/>
                  </a:lnTo>
                  <a:cubicBezTo>
                    <a:pt x="1478" y="3268"/>
                    <a:pt x="1461" y="3212"/>
                    <a:pt x="1456" y="3156"/>
                  </a:cubicBezTo>
                  <a:cubicBezTo>
                    <a:pt x="1456" y="3168"/>
                    <a:pt x="1451" y="3173"/>
                    <a:pt x="1446" y="3173"/>
                  </a:cubicBezTo>
                  <a:cubicBezTo>
                    <a:pt x="1441" y="3173"/>
                    <a:pt x="1436" y="3169"/>
                    <a:pt x="1433" y="3161"/>
                  </a:cubicBezTo>
                  <a:lnTo>
                    <a:pt x="1445" y="3150"/>
                  </a:lnTo>
                  <a:cubicBezTo>
                    <a:pt x="1443" y="3148"/>
                    <a:pt x="1441" y="3147"/>
                    <a:pt x="1441" y="3147"/>
                  </a:cubicBezTo>
                  <a:cubicBezTo>
                    <a:pt x="1438" y="3147"/>
                    <a:pt x="1439" y="3156"/>
                    <a:pt x="1436" y="3156"/>
                  </a:cubicBezTo>
                  <a:cubicBezTo>
                    <a:pt x="1434" y="3156"/>
                    <a:pt x="1432" y="3154"/>
                    <a:pt x="1428" y="3150"/>
                  </a:cubicBezTo>
                  <a:cubicBezTo>
                    <a:pt x="1428" y="3139"/>
                    <a:pt x="1432" y="3135"/>
                    <a:pt x="1437" y="3135"/>
                  </a:cubicBezTo>
                  <a:cubicBezTo>
                    <a:pt x="1442" y="3135"/>
                    <a:pt x="1447" y="3139"/>
                    <a:pt x="1450" y="3144"/>
                  </a:cubicBezTo>
                  <a:lnTo>
                    <a:pt x="1445" y="3116"/>
                  </a:lnTo>
                  <a:lnTo>
                    <a:pt x="1445" y="3116"/>
                  </a:lnTo>
                  <a:cubicBezTo>
                    <a:pt x="1445" y="3116"/>
                    <a:pt x="1450" y="3122"/>
                    <a:pt x="1456" y="3122"/>
                  </a:cubicBezTo>
                  <a:cubicBezTo>
                    <a:pt x="1445" y="3111"/>
                    <a:pt x="1467" y="3077"/>
                    <a:pt x="1445" y="3066"/>
                  </a:cubicBezTo>
                  <a:lnTo>
                    <a:pt x="1450" y="3060"/>
                  </a:lnTo>
                  <a:cubicBezTo>
                    <a:pt x="1445" y="3004"/>
                    <a:pt x="1439" y="2982"/>
                    <a:pt x="1433" y="2932"/>
                  </a:cubicBezTo>
                  <a:cubicBezTo>
                    <a:pt x="1417" y="2932"/>
                    <a:pt x="1422" y="2915"/>
                    <a:pt x="1411" y="2904"/>
                  </a:cubicBezTo>
                  <a:cubicBezTo>
                    <a:pt x="1411" y="2870"/>
                    <a:pt x="1417" y="2831"/>
                    <a:pt x="1417" y="2786"/>
                  </a:cubicBezTo>
                  <a:cubicBezTo>
                    <a:pt x="1412" y="2774"/>
                    <a:pt x="1408" y="2771"/>
                    <a:pt x="1405" y="2771"/>
                  </a:cubicBezTo>
                  <a:cubicBezTo>
                    <a:pt x="1402" y="2771"/>
                    <a:pt x="1400" y="2773"/>
                    <a:pt x="1398" y="2773"/>
                  </a:cubicBezTo>
                  <a:cubicBezTo>
                    <a:pt x="1397" y="2773"/>
                    <a:pt x="1396" y="2772"/>
                    <a:pt x="1394" y="2769"/>
                  </a:cubicBezTo>
                  <a:cubicBezTo>
                    <a:pt x="1403" y="2765"/>
                    <a:pt x="1402" y="2740"/>
                    <a:pt x="1406" y="2740"/>
                  </a:cubicBezTo>
                  <a:cubicBezTo>
                    <a:pt x="1407" y="2740"/>
                    <a:pt x="1409" y="2742"/>
                    <a:pt x="1411" y="2747"/>
                  </a:cubicBezTo>
                  <a:cubicBezTo>
                    <a:pt x="1411" y="2736"/>
                    <a:pt x="1411" y="2724"/>
                    <a:pt x="1411" y="2719"/>
                  </a:cubicBezTo>
                  <a:cubicBezTo>
                    <a:pt x="1433" y="2691"/>
                    <a:pt x="1456" y="2668"/>
                    <a:pt x="1501" y="2657"/>
                  </a:cubicBezTo>
                  <a:lnTo>
                    <a:pt x="1489" y="2657"/>
                  </a:lnTo>
                  <a:cubicBezTo>
                    <a:pt x="1557" y="2624"/>
                    <a:pt x="1613" y="2568"/>
                    <a:pt x="1674" y="2523"/>
                  </a:cubicBezTo>
                  <a:close/>
                  <a:moveTo>
                    <a:pt x="1906" y="1"/>
                  </a:moveTo>
                  <a:cubicBezTo>
                    <a:pt x="1897" y="1"/>
                    <a:pt x="1887" y="1"/>
                    <a:pt x="1876" y="2"/>
                  </a:cubicBezTo>
                  <a:cubicBezTo>
                    <a:pt x="1887" y="2"/>
                    <a:pt x="1893" y="8"/>
                    <a:pt x="1887" y="8"/>
                  </a:cubicBezTo>
                  <a:cubicBezTo>
                    <a:pt x="1848" y="14"/>
                    <a:pt x="1848" y="25"/>
                    <a:pt x="1842" y="30"/>
                  </a:cubicBezTo>
                  <a:cubicBezTo>
                    <a:pt x="1842" y="36"/>
                    <a:pt x="1842" y="36"/>
                    <a:pt x="1825" y="53"/>
                  </a:cubicBezTo>
                  <a:cubicBezTo>
                    <a:pt x="1823" y="53"/>
                    <a:pt x="1822" y="54"/>
                    <a:pt x="1820" y="54"/>
                  </a:cubicBezTo>
                  <a:cubicBezTo>
                    <a:pt x="1811" y="54"/>
                    <a:pt x="1812" y="46"/>
                    <a:pt x="1808" y="46"/>
                  </a:cubicBezTo>
                  <a:cubicBezTo>
                    <a:pt x="1806" y="46"/>
                    <a:pt x="1802" y="49"/>
                    <a:pt x="1792" y="58"/>
                  </a:cubicBezTo>
                  <a:cubicBezTo>
                    <a:pt x="1787" y="61"/>
                    <a:pt x="1783" y="62"/>
                    <a:pt x="1780" y="62"/>
                  </a:cubicBezTo>
                  <a:cubicBezTo>
                    <a:pt x="1772" y="62"/>
                    <a:pt x="1776" y="50"/>
                    <a:pt x="1781" y="42"/>
                  </a:cubicBezTo>
                  <a:lnTo>
                    <a:pt x="1781" y="42"/>
                  </a:lnTo>
                  <a:cubicBezTo>
                    <a:pt x="1758" y="75"/>
                    <a:pt x="1725" y="86"/>
                    <a:pt x="1713" y="103"/>
                  </a:cubicBezTo>
                  <a:lnTo>
                    <a:pt x="1719" y="86"/>
                  </a:lnTo>
                  <a:lnTo>
                    <a:pt x="1719" y="86"/>
                  </a:lnTo>
                  <a:cubicBezTo>
                    <a:pt x="1713" y="98"/>
                    <a:pt x="1708" y="103"/>
                    <a:pt x="1702" y="114"/>
                  </a:cubicBezTo>
                  <a:lnTo>
                    <a:pt x="1719" y="109"/>
                  </a:lnTo>
                  <a:lnTo>
                    <a:pt x="1719" y="109"/>
                  </a:lnTo>
                  <a:cubicBezTo>
                    <a:pt x="1708" y="120"/>
                    <a:pt x="1702" y="126"/>
                    <a:pt x="1702" y="126"/>
                  </a:cubicBezTo>
                  <a:cubicBezTo>
                    <a:pt x="1702" y="137"/>
                    <a:pt x="1719" y="126"/>
                    <a:pt x="1713" y="154"/>
                  </a:cubicBezTo>
                  <a:cubicBezTo>
                    <a:pt x="1703" y="159"/>
                    <a:pt x="1698" y="188"/>
                    <a:pt x="1688" y="188"/>
                  </a:cubicBezTo>
                  <a:cubicBezTo>
                    <a:pt x="1687" y="188"/>
                    <a:pt x="1686" y="188"/>
                    <a:pt x="1685" y="187"/>
                  </a:cubicBezTo>
                  <a:cubicBezTo>
                    <a:pt x="1704" y="159"/>
                    <a:pt x="1680" y="178"/>
                    <a:pt x="1681" y="162"/>
                  </a:cubicBezTo>
                  <a:lnTo>
                    <a:pt x="1681" y="162"/>
                  </a:lnTo>
                  <a:cubicBezTo>
                    <a:pt x="1678" y="166"/>
                    <a:pt x="1674" y="171"/>
                    <a:pt x="1669" y="176"/>
                  </a:cubicBezTo>
                  <a:cubicBezTo>
                    <a:pt x="1669" y="176"/>
                    <a:pt x="1669" y="171"/>
                    <a:pt x="1669" y="171"/>
                  </a:cubicBezTo>
                  <a:lnTo>
                    <a:pt x="1669" y="171"/>
                  </a:lnTo>
                  <a:cubicBezTo>
                    <a:pt x="1635" y="199"/>
                    <a:pt x="1674" y="193"/>
                    <a:pt x="1652" y="232"/>
                  </a:cubicBezTo>
                  <a:cubicBezTo>
                    <a:pt x="1651" y="231"/>
                    <a:pt x="1650" y="231"/>
                    <a:pt x="1648" y="231"/>
                  </a:cubicBezTo>
                  <a:cubicBezTo>
                    <a:pt x="1642" y="231"/>
                    <a:pt x="1635" y="239"/>
                    <a:pt x="1635" y="243"/>
                  </a:cubicBezTo>
                  <a:cubicBezTo>
                    <a:pt x="1637" y="238"/>
                    <a:pt x="1638" y="236"/>
                    <a:pt x="1640" y="236"/>
                  </a:cubicBezTo>
                  <a:cubicBezTo>
                    <a:pt x="1643" y="236"/>
                    <a:pt x="1646" y="248"/>
                    <a:pt x="1646" y="260"/>
                  </a:cubicBezTo>
                  <a:cubicBezTo>
                    <a:pt x="1629" y="283"/>
                    <a:pt x="1641" y="288"/>
                    <a:pt x="1635" y="299"/>
                  </a:cubicBezTo>
                  <a:lnTo>
                    <a:pt x="1641" y="288"/>
                  </a:lnTo>
                  <a:lnTo>
                    <a:pt x="1641" y="288"/>
                  </a:lnTo>
                  <a:cubicBezTo>
                    <a:pt x="1646" y="294"/>
                    <a:pt x="1641" y="311"/>
                    <a:pt x="1635" y="327"/>
                  </a:cubicBezTo>
                  <a:cubicBezTo>
                    <a:pt x="1634" y="327"/>
                    <a:pt x="1633" y="326"/>
                    <a:pt x="1634" y="325"/>
                  </a:cubicBezTo>
                  <a:lnTo>
                    <a:pt x="1634" y="325"/>
                  </a:lnTo>
                  <a:cubicBezTo>
                    <a:pt x="1627" y="343"/>
                    <a:pt x="1601" y="359"/>
                    <a:pt x="1596" y="383"/>
                  </a:cubicBezTo>
                  <a:cubicBezTo>
                    <a:pt x="1594" y="387"/>
                    <a:pt x="1592" y="389"/>
                    <a:pt x="1589" y="389"/>
                  </a:cubicBezTo>
                  <a:cubicBezTo>
                    <a:pt x="1587" y="389"/>
                    <a:pt x="1584" y="387"/>
                    <a:pt x="1580" y="387"/>
                  </a:cubicBezTo>
                  <a:cubicBezTo>
                    <a:pt x="1578" y="387"/>
                    <a:pt x="1576" y="388"/>
                    <a:pt x="1573" y="389"/>
                  </a:cubicBezTo>
                  <a:cubicBezTo>
                    <a:pt x="1573" y="428"/>
                    <a:pt x="1551" y="423"/>
                    <a:pt x="1551" y="456"/>
                  </a:cubicBezTo>
                  <a:cubicBezTo>
                    <a:pt x="1555" y="454"/>
                    <a:pt x="1557" y="453"/>
                    <a:pt x="1559" y="453"/>
                  </a:cubicBezTo>
                  <a:cubicBezTo>
                    <a:pt x="1562" y="453"/>
                    <a:pt x="1562" y="459"/>
                    <a:pt x="1562" y="479"/>
                  </a:cubicBezTo>
                  <a:lnTo>
                    <a:pt x="1573" y="417"/>
                  </a:lnTo>
                  <a:lnTo>
                    <a:pt x="1579" y="462"/>
                  </a:lnTo>
                  <a:cubicBezTo>
                    <a:pt x="1585" y="445"/>
                    <a:pt x="1585" y="423"/>
                    <a:pt x="1590" y="411"/>
                  </a:cubicBezTo>
                  <a:cubicBezTo>
                    <a:pt x="1590" y="426"/>
                    <a:pt x="1590" y="429"/>
                    <a:pt x="1594" y="429"/>
                  </a:cubicBezTo>
                  <a:cubicBezTo>
                    <a:pt x="1595" y="429"/>
                    <a:pt x="1598" y="428"/>
                    <a:pt x="1601" y="428"/>
                  </a:cubicBezTo>
                  <a:cubicBezTo>
                    <a:pt x="1579" y="445"/>
                    <a:pt x="1596" y="473"/>
                    <a:pt x="1573" y="495"/>
                  </a:cubicBezTo>
                  <a:lnTo>
                    <a:pt x="1551" y="484"/>
                  </a:lnTo>
                  <a:cubicBezTo>
                    <a:pt x="1523" y="523"/>
                    <a:pt x="1540" y="563"/>
                    <a:pt x="1517" y="613"/>
                  </a:cubicBezTo>
                  <a:lnTo>
                    <a:pt x="1529" y="596"/>
                  </a:lnTo>
                  <a:lnTo>
                    <a:pt x="1529" y="596"/>
                  </a:lnTo>
                  <a:cubicBezTo>
                    <a:pt x="1534" y="607"/>
                    <a:pt x="1523" y="630"/>
                    <a:pt x="1517" y="647"/>
                  </a:cubicBezTo>
                  <a:cubicBezTo>
                    <a:pt x="1516" y="645"/>
                    <a:pt x="1515" y="645"/>
                    <a:pt x="1514" y="645"/>
                  </a:cubicBezTo>
                  <a:cubicBezTo>
                    <a:pt x="1510" y="645"/>
                    <a:pt x="1505" y="653"/>
                    <a:pt x="1501" y="658"/>
                  </a:cubicBezTo>
                  <a:cubicBezTo>
                    <a:pt x="1506" y="658"/>
                    <a:pt x="1489" y="697"/>
                    <a:pt x="1506" y="703"/>
                  </a:cubicBezTo>
                  <a:lnTo>
                    <a:pt x="1489" y="725"/>
                  </a:lnTo>
                  <a:cubicBezTo>
                    <a:pt x="1473" y="764"/>
                    <a:pt x="1501" y="775"/>
                    <a:pt x="1489" y="820"/>
                  </a:cubicBezTo>
                  <a:cubicBezTo>
                    <a:pt x="1484" y="803"/>
                    <a:pt x="1473" y="820"/>
                    <a:pt x="1467" y="792"/>
                  </a:cubicBezTo>
                  <a:cubicBezTo>
                    <a:pt x="1467" y="803"/>
                    <a:pt x="1461" y="815"/>
                    <a:pt x="1467" y="820"/>
                  </a:cubicBezTo>
                  <a:cubicBezTo>
                    <a:pt x="1461" y="826"/>
                    <a:pt x="1473" y="859"/>
                    <a:pt x="1461" y="871"/>
                  </a:cubicBezTo>
                  <a:cubicBezTo>
                    <a:pt x="1461" y="876"/>
                    <a:pt x="1473" y="882"/>
                    <a:pt x="1467" y="893"/>
                  </a:cubicBezTo>
                  <a:cubicBezTo>
                    <a:pt x="1467" y="895"/>
                    <a:pt x="1466" y="895"/>
                    <a:pt x="1466" y="895"/>
                  </a:cubicBezTo>
                  <a:cubicBezTo>
                    <a:pt x="1465" y="895"/>
                    <a:pt x="1464" y="895"/>
                    <a:pt x="1464" y="895"/>
                  </a:cubicBezTo>
                  <a:lnTo>
                    <a:pt x="1464" y="895"/>
                  </a:lnTo>
                  <a:cubicBezTo>
                    <a:pt x="1467" y="900"/>
                    <a:pt x="1468" y="912"/>
                    <a:pt x="1474" y="912"/>
                  </a:cubicBezTo>
                  <a:cubicBezTo>
                    <a:pt x="1475" y="912"/>
                    <a:pt x="1476" y="912"/>
                    <a:pt x="1478" y="910"/>
                  </a:cubicBezTo>
                  <a:lnTo>
                    <a:pt x="1478" y="910"/>
                  </a:lnTo>
                  <a:cubicBezTo>
                    <a:pt x="1473" y="915"/>
                    <a:pt x="1467" y="927"/>
                    <a:pt x="1461" y="932"/>
                  </a:cubicBezTo>
                  <a:cubicBezTo>
                    <a:pt x="1439" y="915"/>
                    <a:pt x="1417" y="910"/>
                    <a:pt x="1394" y="882"/>
                  </a:cubicBezTo>
                  <a:cubicBezTo>
                    <a:pt x="1386" y="886"/>
                    <a:pt x="1390" y="911"/>
                    <a:pt x="1377" y="911"/>
                  </a:cubicBezTo>
                  <a:cubicBezTo>
                    <a:pt x="1373" y="911"/>
                    <a:pt x="1368" y="909"/>
                    <a:pt x="1361" y="904"/>
                  </a:cubicBezTo>
                  <a:cubicBezTo>
                    <a:pt x="1361" y="899"/>
                    <a:pt x="1366" y="893"/>
                    <a:pt x="1377" y="893"/>
                  </a:cubicBezTo>
                  <a:cubicBezTo>
                    <a:pt x="1377" y="893"/>
                    <a:pt x="1366" y="893"/>
                    <a:pt x="1361" y="887"/>
                  </a:cubicBezTo>
                  <a:lnTo>
                    <a:pt x="1383" y="887"/>
                  </a:lnTo>
                  <a:cubicBezTo>
                    <a:pt x="1379" y="881"/>
                    <a:pt x="1375" y="879"/>
                    <a:pt x="1372" y="879"/>
                  </a:cubicBezTo>
                  <a:cubicBezTo>
                    <a:pt x="1370" y="879"/>
                    <a:pt x="1368" y="880"/>
                    <a:pt x="1366" y="880"/>
                  </a:cubicBezTo>
                  <a:cubicBezTo>
                    <a:pt x="1364" y="880"/>
                    <a:pt x="1362" y="879"/>
                    <a:pt x="1361" y="876"/>
                  </a:cubicBezTo>
                  <a:cubicBezTo>
                    <a:pt x="1366" y="871"/>
                    <a:pt x="1355" y="865"/>
                    <a:pt x="1361" y="865"/>
                  </a:cubicBezTo>
                  <a:cubicBezTo>
                    <a:pt x="1366" y="865"/>
                    <a:pt x="1366" y="871"/>
                    <a:pt x="1372" y="876"/>
                  </a:cubicBezTo>
                  <a:cubicBezTo>
                    <a:pt x="1366" y="865"/>
                    <a:pt x="1355" y="848"/>
                    <a:pt x="1349" y="837"/>
                  </a:cubicBezTo>
                  <a:cubicBezTo>
                    <a:pt x="1349" y="841"/>
                    <a:pt x="1347" y="845"/>
                    <a:pt x="1341" y="845"/>
                  </a:cubicBezTo>
                  <a:cubicBezTo>
                    <a:pt x="1339" y="845"/>
                    <a:pt x="1336" y="844"/>
                    <a:pt x="1333" y="843"/>
                  </a:cubicBezTo>
                  <a:cubicBezTo>
                    <a:pt x="1310" y="820"/>
                    <a:pt x="1333" y="826"/>
                    <a:pt x="1321" y="809"/>
                  </a:cubicBezTo>
                  <a:cubicBezTo>
                    <a:pt x="1317" y="809"/>
                    <a:pt x="1310" y="800"/>
                    <a:pt x="1302" y="800"/>
                  </a:cubicBezTo>
                  <a:cubicBezTo>
                    <a:pt x="1299" y="800"/>
                    <a:pt x="1296" y="801"/>
                    <a:pt x="1293" y="803"/>
                  </a:cubicBezTo>
                  <a:cubicBezTo>
                    <a:pt x="1288" y="798"/>
                    <a:pt x="1288" y="792"/>
                    <a:pt x="1288" y="787"/>
                  </a:cubicBezTo>
                  <a:cubicBezTo>
                    <a:pt x="1279" y="782"/>
                    <a:pt x="1252" y="762"/>
                    <a:pt x="1241" y="762"/>
                  </a:cubicBezTo>
                  <a:cubicBezTo>
                    <a:pt x="1238" y="762"/>
                    <a:pt x="1236" y="764"/>
                    <a:pt x="1237" y="770"/>
                  </a:cubicBezTo>
                  <a:cubicBezTo>
                    <a:pt x="1193" y="753"/>
                    <a:pt x="1159" y="703"/>
                    <a:pt x="1114" y="675"/>
                  </a:cubicBezTo>
                  <a:lnTo>
                    <a:pt x="1120" y="675"/>
                  </a:lnTo>
                  <a:cubicBezTo>
                    <a:pt x="1092" y="663"/>
                    <a:pt x="1064" y="641"/>
                    <a:pt x="1041" y="635"/>
                  </a:cubicBezTo>
                  <a:cubicBezTo>
                    <a:pt x="1030" y="630"/>
                    <a:pt x="1025" y="619"/>
                    <a:pt x="1036" y="613"/>
                  </a:cubicBezTo>
                  <a:cubicBezTo>
                    <a:pt x="1013" y="607"/>
                    <a:pt x="1008" y="607"/>
                    <a:pt x="985" y="585"/>
                  </a:cubicBezTo>
                  <a:lnTo>
                    <a:pt x="985" y="585"/>
                  </a:lnTo>
                  <a:cubicBezTo>
                    <a:pt x="989" y="586"/>
                    <a:pt x="991" y="586"/>
                    <a:pt x="993" y="586"/>
                  </a:cubicBezTo>
                  <a:cubicBezTo>
                    <a:pt x="997" y="586"/>
                    <a:pt x="994" y="583"/>
                    <a:pt x="994" y="583"/>
                  </a:cubicBezTo>
                  <a:lnTo>
                    <a:pt x="994" y="583"/>
                  </a:lnTo>
                  <a:cubicBezTo>
                    <a:pt x="995" y="583"/>
                    <a:pt x="998" y="585"/>
                    <a:pt x="1008" y="591"/>
                  </a:cubicBezTo>
                  <a:cubicBezTo>
                    <a:pt x="985" y="574"/>
                    <a:pt x="980" y="563"/>
                    <a:pt x="946" y="557"/>
                  </a:cubicBezTo>
                  <a:cubicBezTo>
                    <a:pt x="963" y="551"/>
                    <a:pt x="935" y="535"/>
                    <a:pt x="924" y="529"/>
                  </a:cubicBezTo>
                  <a:lnTo>
                    <a:pt x="924" y="529"/>
                  </a:lnTo>
                  <a:lnTo>
                    <a:pt x="935" y="546"/>
                  </a:lnTo>
                  <a:cubicBezTo>
                    <a:pt x="924" y="540"/>
                    <a:pt x="907" y="535"/>
                    <a:pt x="896" y="523"/>
                  </a:cubicBezTo>
                  <a:lnTo>
                    <a:pt x="913" y="518"/>
                  </a:lnTo>
                  <a:cubicBezTo>
                    <a:pt x="868" y="467"/>
                    <a:pt x="801" y="495"/>
                    <a:pt x="767" y="451"/>
                  </a:cubicBezTo>
                  <a:cubicBezTo>
                    <a:pt x="750" y="451"/>
                    <a:pt x="795" y="467"/>
                    <a:pt x="778" y="473"/>
                  </a:cubicBezTo>
                  <a:cubicBezTo>
                    <a:pt x="750" y="462"/>
                    <a:pt x="728" y="434"/>
                    <a:pt x="722" y="428"/>
                  </a:cubicBezTo>
                  <a:cubicBezTo>
                    <a:pt x="713" y="424"/>
                    <a:pt x="705" y="423"/>
                    <a:pt x="699" y="423"/>
                  </a:cubicBezTo>
                  <a:cubicBezTo>
                    <a:pt x="683" y="423"/>
                    <a:pt x="673" y="431"/>
                    <a:pt x="656" y="431"/>
                  </a:cubicBezTo>
                  <a:cubicBezTo>
                    <a:pt x="651" y="431"/>
                    <a:pt x="645" y="430"/>
                    <a:pt x="638" y="428"/>
                  </a:cubicBezTo>
                  <a:lnTo>
                    <a:pt x="638" y="428"/>
                  </a:lnTo>
                  <a:cubicBezTo>
                    <a:pt x="644" y="434"/>
                    <a:pt x="644" y="451"/>
                    <a:pt x="616" y="456"/>
                  </a:cubicBezTo>
                  <a:cubicBezTo>
                    <a:pt x="588" y="451"/>
                    <a:pt x="577" y="434"/>
                    <a:pt x="593" y="428"/>
                  </a:cubicBezTo>
                  <a:lnTo>
                    <a:pt x="605" y="428"/>
                  </a:lnTo>
                  <a:cubicBezTo>
                    <a:pt x="616" y="428"/>
                    <a:pt x="627" y="428"/>
                    <a:pt x="616" y="417"/>
                  </a:cubicBezTo>
                  <a:lnTo>
                    <a:pt x="616" y="417"/>
                  </a:lnTo>
                  <a:lnTo>
                    <a:pt x="616" y="423"/>
                  </a:lnTo>
                  <a:cubicBezTo>
                    <a:pt x="612" y="421"/>
                    <a:pt x="606" y="421"/>
                    <a:pt x="600" y="421"/>
                  </a:cubicBezTo>
                  <a:cubicBezTo>
                    <a:pt x="589" y="421"/>
                    <a:pt x="576" y="422"/>
                    <a:pt x="568" y="422"/>
                  </a:cubicBezTo>
                  <a:cubicBezTo>
                    <a:pt x="560" y="422"/>
                    <a:pt x="556" y="421"/>
                    <a:pt x="560" y="417"/>
                  </a:cubicBezTo>
                  <a:lnTo>
                    <a:pt x="560" y="417"/>
                  </a:lnTo>
                  <a:cubicBezTo>
                    <a:pt x="532" y="428"/>
                    <a:pt x="549" y="428"/>
                    <a:pt x="571" y="428"/>
                  </a:cubicBezTo>
                  <a:cubicBezTo>
                    <a:pt x="526" y="428"/>
                    <a:pt x="498" y="451"/>
                    <a:pt x="465" y="490"/>
                  </a:cubicBezTo>
                  <a:cubicBezTo>
                    <a:pt x="467" y="487"/>
                    <a:pt x="472" y="486"/>
                    <a:pt x="474" y="486"/>
                  </a:cubicBezTo>
                  <a:cubicBezTo>
                    <a:pt x="477" y="486"/>
                    <a:pt x="479" y="487"/>
                    <a:pt x="476" y="490"/>
                  </a:cubicBezTo>
                  <a:cubicBezTo>
                    <a:pt x="453" y="518"/>
                    <a:pt x="453" y="523"/>
                    <a:pt x="459" y="529"/>
                  </a:cubicBezTo>
                  <a:cubicBezTo>
                    <a:pt x="459" y="535"/>
                    <a:pt x="465" y="540"/>
                    <a:pt x="459" y="557"/>
                  </a:cubicBezTo>
                  <a:cubicBezTo>
                    <a:pt x="455" y="564"/>
                    <a:pt x="452" y="566"/>
                    <a:pt x="450" y="566"/>
                  </a:cubicBezTo>
                  <a:cubicBezTo>
                    <a:pt x="448" y="566"/>
                    <a:pt x="447" y="565"/>
                    <a:pt x="446" y="565"/>
                  </a:cubicBezTo>
                  <a:cubicBezTo>
                    <a:pt x="444" y="565"/>
                    <a:pt x="442" y="568"/>
                    <a:pt x="442" y="591"/>
                  </a:cubicBezTo>
                  <a:cubicBezTo>
                    <a:pt x="440" y="599"/>
                    <a:pt x="437" y="602"/>
                    <a:pt x="435" y="602"/>
                  </a:cubicBezTo>
                  <a:cubicBezTo>
                    <a:pt x="431" y="602"/>
                    <a:pt x="427" y="596"/>
                    <a:pt x="426" y="590"/>
                  </a:cubicBezTo>
                  <a:lnTo>
                    <a:pt x="426" y="590"/>
                  </a:lnTo>
                  <a:cubicBezTo>
                    <a:pt x="430" y="627"/>
                    <a:pt x="420" y="659"/>
                    <a:pt x="420" y="680"/>
                  </a:cubicBezTo>
                  <a:lnTo>
                    <a:pt x="414" y="658"/>
                  </a:lnTo>
                  <a:lnTo>
                    <a:pt x="414" y="658"/>
                  </a:lnTo>
                  <a:cubicBezTo>
                    <a:pt x="414" y="669"/>
                    <a:pt x="420" y="680"/>
                    <a:pt x="420" y="691"/>
                  </a:cubicBezTo>
                  <a:lnTo>
                    <a:pt x="425" y="680"/>
                  </a:lnTo>
                  <a:cubicBezTo>
                    <a:pt x="425" y="691"/>
                    <a:pt x="431" y="697"/>
                    <a:pt x="425" y="697"/>
                  </a:cubicBezTo>
                  <a:cubicBezTo>
                    <a:pt x="428" y="699"/>
                    <a:pt x="430" y="700"/>
                    <a:pt x="432" y="700"/>
                  </a:cubicBezTo>
                  <a:cubicBezTo>
                    <a:pt x="436" y="700"/>
                    <a:pt x="439" y="698"/>
                    <a:pt x="443" y="698"/>
                  </a:cubicBezTo>
                  <a:cubicBezTo>
                    <a:pt x="446" y="698"/>
                    <a:pt x="449" y="700"/>
                    <a:pt x="453" y="708"/>
                  </a:cubicBezTo>
                  <a:cubicBezTo>
                    <a:pt x="453" y="725"/>
                    <a:pt x="470" y="747"/>
                    <a:pt x="459" y="759"/>
                  </a:cubicBezTo>
                  <a:cubicBezTo>
                    <a:pt x="457" y="743"/>
                    <a:pt x="454" y="739"/>
                    <a:pt x="451" y="739"/>
                  </a:cubicBezTo>
                  <a:cubicBezTo>
                    <a:pt x="448" y="739"/>
                    <a:pt x="444" y="743"/>
                    <a:pt x="441" y="743"/>
                  </a:cubicBezTo>
                  <a:cubicBezTo>
                    <a:pt x="440" y="743"/>
                    <a:pt x="438" y="743"/>
                    <a:pt x="437" y="742"/>
                  </a:cubicBezTo>
                  <a:lnTo>
                    <a:pt x="437" y="742"/>
                  </a:lnTo>
                  <a:cubicBezTo>
                    <a:pt x="439" y="745"/>
                    <a:pt x="440" y="749"/>
                    <a:pt x="442" y="753"/>
                  </a:cubicBezTo>
                  <a:cubicBezTo>
                    <a:pt x="440" y="755"/>
                    <a:pt x="439" y="755"/>
                    <a:pt x="438" y="755"/>
                  </a:cubicBezTo>
                  <a:cubicBezTo>
                    <a:pt x="437" y="755"/>
                    <a:pt x="437" y="753"/>
                    <a:pt x="437" y="753"/>
                  </a:cubicBezTo>
                  <a:lnTo>
                    <a:pt x="437" y="753"/>
                  </a:lnTo>
                  <a:cubicBezTo>
                    <a:pt x="431" y="798"/>
                    <a:pt x="453" y="764"/>
                    <a:pt x="470" y="809"/>
                  </a:cubicBezTo>
                  <a:cubicBezTo>
                    <a:pt x="463" y="809"/>
                    <a:pt x="461" y="815"/>
                    <a:pt x="460" y="822"/>
                  </a:cubicBezTo>
                  <a:lnTo>
                    <a:pt x="460" y="822"/>
                  </a:lnTo>
                  <a:cubicBezTo>
                    <a:pt x="460" y="821"/>
                    <a:pt x="461" y="821"/>
                    <a:pt x="463" y="821"/>
                  </a:cubicBezTo>
                  <a:cubicBezTo>
                    <a:pt x="467" y="821"/>
                    <a:pt x="475" y="825"/>
                    <a:pt x="481" y="831"/>
                  </a:cubicBezTo>
                  <a:cubicBezTo>
                    <a:pt x="487" y="859"/>
                    <a:pt x="498" y="859"/>
                    <a:pt x="504" y="871"/>
                  </a:cubicBezTo>
                  <a:lnTo>
                    <a:pt x="498" y="854"/>
                  </a:lnTo>
                  <a:lnTo>
                    <a:pt x="498" y="854"/>
                  </a:lnTo>
                  <a:cubicBezTo>
                    <a:pt x="509" y="859"/>
                    <a:pt x="515" y="871"/>
                    <a:pt x="521" y="887"/>
                  </a:cubicBezTo>
                  <a:cubicBezTo>
                    <a:pt x="520" y="888"/>
                    <a:pt x="519" y="889"/>
                    <a:pt x="518" y="889"/>
                  </a:cubicBezTo>
                  <a:cubicBezTo>
                    <a:pt x="518" y="889"/>
                    <a:pt x="517" y="888"/>
                    <a:pt x="517" y="888"/>
                  </a:cubicBezTo>
                  <a:lnTo>
                    <a:pt x="517" y="888"/>
                  </a:lnTo>
                  <a:cubicBezTo>
                    <a:pt x="528" y="904"/>
                    <a:pt x="518" y="935"/>
                    <a:pt x="537" y="955"/>
                  </a:cubicBezTo>
                  <a:cubicBezTo>
                    <a:pt x="537" y="971"/>
                    <a:pt x="521" y="966"/>
                    <a:pt x="526" y="977"/>
                  </a:cubicBezTo>
                  <a:cubicBezTo>
                    <a:pt x="549" y="999"/>
                    <a:pt x="532" y="1016"/>
                    <a:pt x="554" y="1044"/>
                  </a:cubicBezTo>
                  <a:cubicBezTo>
                    <a:pt x="557" y="1036"/>
                    <a:pt x="557" y="1032"/>
                    <a:pt x="559" y="1032"/>
                  </a:cubicBezTo>
                  <a:cubicBezTo>
                    <a:pt x="561" y="1032"/>
                    <a:pt x="565" y="1036"/>
                    <a:pt x="577" y="1044"/>
                  </a:cubicBezTo>
                  <a:lnTo>
                    <a:pt x="543" y="994"/>
                  </a:lnTo>
                  <a:lnTo>
                    <a:pt x="577" y="1022"/>
                  </a:lnTo>
                  <a:cubicBezTo>
                    <a:pt x="565" y="1005"/>
                    <a:pt x="554" y="994"/>
                    <a:pt x="549" y="983"/>
                  </a:cubicBezTo>
                  <a:lnTo>
                    <a:pt x="549" y="983"/>
                  </a:lnTo>
                  <a:cubicBezTo>
                    <a:pt x="557" y="988"/>
                    <a:pt x="561" y="991"/>
                    <a:pt x="563" y="991"/>
                  </a:cubicBezTo>
                  <a:cubicBezTo>
                    <a:pt x="564" y="991"/>
                    <a:pt x="565" y="991"/>
                    <a:pt x="565" y="990"/>
                  </a:cubicBezTo>
                  <a:lnTo>
                    <a:pt x="565" y="990"/>
                  </a:lnTo>
                  <a:cubicBezTo>
                    <a:pt x="566" y="1013"/>
                    <a:pt x="599" y="1024"/>
                    <a:pt x="599" y="1050"/>
                  </a:cubicBezTo>
                  <a:lnTo>
                    <a:pt x="571" y="1061"/>
                  </a:lnTo>
                  <a:cubicBezTo>
                    <a:pt x="582" y="1106"/>
                    <a:pt x="621" y="1123"/>
                    <a:pt x="638" y="1173"/>
                  </a:cubicBezTo>
                  <a:lnTo>
                    <a:pt x="638" y="1156"/>
                  </a:lnTo>
                  <a:cubicBezTo>
                    <a:pt x="649" y="1156"/>
                    <a:pt x="655" y="1184"/>
                    <a:pt x="666" y="1195"/>
                  </a:cubicBezTo>
                  <a:cubicBezTo>
                    <a:pt x="655" y="1195"/>
                    <a:pt x="661" y="1207"/>
                    <a:pt x="661" y="1218"/>
                  </a:cubicBezTo>
                  <a:cubicBezTo>
                    <a:pt x="661" y="1217"/>
                    <a:pt x="661" y="1217"/>
                    <a:pt x="662" y="1217"/>
                  </a:cubicBezTo>
                  <a:cubicBezTo>
                    <a:pt x="667" y="1217"/>
                    <a:pt x="677" y="1246"/>
                    <a:pt x="691" y="1246"/>
                  </a:cubicBezTo>
                  <a:cubicBezTo>
                    <a:pt x="692" y="1246"/>
                    <a:pt x="693" y="1246"/>
                    <a:pt x="694" y="1246"/>
                  </a:cubicBezTo>
                  <a:lnTo>
                    <a:pt x="700" y="1274"/>
                  </a:lnTo>
                  <a:cubicBezTo>
                    <a:pt x="717" y="1313"/>
                    <a:pt x="745" y="1302"/>
                    <a:pt x="767" y="1341"/>
                  </a:cubicBezTo>
                  <a:cubicBezTo>
                    <a:pt x="764" y="1340"/>
                    <a:pt x="762" y="1340"/>
                    <a:pt x="761" y="1340"/>
                  </a:cubicBezTo>
                  <a:cubicBezTo>
                    <a:pt x="755" y="1340"/>
                    <a:pt x="753" y="1343"/>
                    <a:pt x="749" y="1343"/>
                  </a:cubicBezTo>
                  <a:cubicBezTo>
                    <a:pt x="746" y="1343"/>
                    <a:pt x="741" y="1341"/>
                    <a:pt x="733" y="1335"/>
                  </a:cubicBezTo>
                  <a:lnTo>
                    <a:pt x="733" y="1335"/>
                  </a:lnTo>
                  <a:cubicBezTo>
                    <a:pt x="738" y="1345"/>
                    <a:pt x="743" y="1354"/>
                    <a:pt x="747" y="1354"/>
                  </a:cubicBezTo>
                  <a:cubicBezTo>
                    <a:pt x="748" y="1354"/>
                    <a:pt x="749" y="1353"/>
                    <a:pt x="750" y="1352"/>
                  </a:cubicBezTo>
                  <a:cubicBezTo>
                    <a:pt x="750" y="1363"/>
                    <a:pt x="784" y="1380"/>
                    <a:pt x="784" y="1397"/>
                  </a:cubicBezTo>
                  <a:cubicBezTo>
                    <a:pt x="789" y="1397"/>
                    <a:pt x="801" y="1397"/>
                    <a:pt x="806" y="1408"/>
                  </a:cubicBezTo>
                  <a:lnTo>
                    <a:pt x="801" y="1408"/>
                  </a:lnTo>
                  <a:cubicBezTo>
                    <a:pt x="804" y="1408"/>
                    <a:pt x="813" y="1416"/>
                    <a:pt x="818" y="1416"/>
                  </a:cubicBezTo>
                  <a:cubicBezTo>
                    <a:pt x="821" y="1416"/>
                    <a:pt x="823" y="1414"/>
                    <a:pt x="823" y="1408"/>
                  </a:cubicBezTo>
                  <a:cubicBezTo>
                    <a:pt x="823" y="1425"/>
                    <a:pt x="829" y="1442"/>
                    <a:pt x="840" y="1459"/>
                  </a:cubicBezTo>
                  <a:cubicBezTo>
                    <a:pt x="834" y="1464"/>
                    <a:pt x="812" y="1464"/>
                    <a:pt x="817" y="1475"/>
                  </a:cubicBezTo>
                  <a:cubicBezTo>
                    <a:pt x="806" y="1475"/>
                    <a:pt x="806" y="1470"/>
                    <a:pt x="801" y="1470"/>
                  </a:cubicBezTo>
                  <a:cubicBezTo>
                    <a:pt x="784" y="1475"/>
                    <a:pt x="728" y="1475"/>
                    <a:pt x="750" y="1492"/>
                  </a:cubicBezTo>
                  <a:cubicBezTo>
                    <a:pt x="705" y="1509"/>
                    <a:pt x="649" y="1498"/>
                    <a:pt x="599" y="1515"/>
                  </a:cubicBezTo>
                  <a:lnTo>
                    <a:pt x="599" y="1509"/>
                  </a:lnTo>
                  <a:cubicBezTo>
                    <a:pt x="571" y="1520"/>
                    <a:pt x="532" y="1520"/>
                    <a:pt x="515" y="1537"/>
                  </a:cubicBezTo>
                  <a:cubicBezTo>
                    <a:pt x="504" y="1537"/>
                    <a:pt x="493" y="1531"/>
                    <a:pt x="498" y="1526"/>
                  </a:cubicBezTo>
                  <a:lnTo>
                    <a:pt x="498" y="1526"/>
                  </a:lnTo>
                  <a:cubicBezTo>
                    <a:pt x="476" y="1537"/>
                    <a:pt x="470" y="1543"/>
                    <a:pt x="437" y="1543"/>
                  </a:cubicBezTo>
                  <a:cubicBezTo>
                    <a:pt x="445" y="1536"/>
                    <a:pt x="446" y="1534"/>
                    <a:pt x="446" y="1533"/>
                  </a:cubicBezTo>
                  <a:lnTo>
                    <a:pt x="446" y="1533"/>
                  </a:lnTo>
                  <a:cubicBezTo>
                    <a:pt x="446" y="1533"/>
                    <a:pt x="447" y="1533"/>
                    <a:pt x="447" y="1533"/>
                  </a:cubicBezTo>
                  <a:cubicBezTo>
                    <a:pt x="448" y="1533"/>
                    <a:pt x="452" y="1533"/>
                    <a:pt x="459" y="1531"/>
                  </a:cubicBezTo>
                  <a:cubicBezTo>
                    <a:pt x="450" y="1531"/>
                    <a:pt x="442" y="1531"/>
                    <a:pt x="436" y="1531"/>
                  </a:cubicBezTo>
                  <a:cubicBezTo>
                    <a:pt x="422" y="1531"/>
                    <a:pt x="412" y="1533"/>
                    <a:pt x="397" y="1548"/>
                  </a:cubicBezTo>
                  <a:cubicBezTo>
                    <a:pt x="400" y="1540"/>
                    <a:pt x="393" y="1537"/>
                    <a:pt x="384" y="1537"/>
                  </a:cubicBezTo>
                  <a:cubicBezTo>
                    <a:pt x="375" y="1537"/>
                    <a:pt x="364" y="1540"/>
                    <a:pt x="358" y="1543"/>
                  </a:cubicBezTo>
                  <a:lnTo>
                    <a:pt x="381" y="1548"/>
                  </a:lnTo>
                  <a:cubicBezTo>
                    <a:pt x="364" y="1554"/>
                    <a:pt x="353" y="1554"/>
                    <a:pt x="336" y="1559"/>
                  </a:cubicBezTo>
                  <a:lnTo>
                    <a:pt x="341" y="1543"/>
                  </a:lnTo>
                  <a:cubicBezTo>
                    <a:pt x="277" y="1543"/>
                    <a:pt x="249" y="1599"/>
                    <a:pt x="197" y="1599"/>
                  </a:cubicBezTo>
                  <a:cubicBezTo>
                    <a:pt x="195" y="1599"/>
                    <a:pt x="193" y="1599"/>
                    <a:pt x="190" y="1599"/>
                  </a:cubicBezTo>
                  <a:lnTo>
                    <a:pt x="190" y="1599"/>
                  </a:lnTo>
                  <a:cubicBezTo>
                    <a:pt x="187" y="1604"/>
                    <a:pt x="189" y="1605"/>
                    <a:pt x="193" y="1605"/>
                  </a:cubicBezTo>
                  <a:cubicBezTo>
                    <a:pt x="198" y="1605"/>
                    <a:pt x="206" y="1603"/>
                    <a:pt x="212" y="1603"/>
                  </a:cubicBezTo>
                  <a:cubicBezTo>
                    <a:pt x="217" y="1603"/>
                    <a:pt x="220" y="1605"/>
                    <a:pt x="218" y="1610"/>
                  </a:cubicBezTo>
                  <a:cubicBezTo>
                    <a:pt x="204" y="1613"/>
                    <a:pt x="187" y="1613"/>
                    <a:pt x="173" y="1613"/>
                  </a:cubicBezTo>
                  <a:cubicBezTo>
                    <a:pt x="159" y="1613"/>
                    <a:pt x="148" y="1613"/>
                    <a:pt x="145" y="1615"/>
                  </a:cubicBezTo>
                  <a:cubicBezTo>
                    <a:pt x="101" y="1632"/>
                    <a:pt x="123" y="1655"/>
                    <a:pt x="84" y="1677"/>
                  </a:cubicBezTo>
                  <a:cubicBezTo>
                    <a:pt x="95" y="1677"/>
                    <a:pt x="106" y="1688"/>
                    <a:pt x="84" y="1711"/>
                  </a:cubicBezTo>
                  <a:cubicBezTo>
                    <a:pt x="77" y="1718"/>
                    <a:pt x="69" y="1721"/>
                    <a:pt x="63" y="1721"/>
                  </a:cubicBezTo>
                  <a:cubicBezTo>
                    <a:pt x="54" y="1721"/>
                    <a:pt x="49" y="1715"/>
                    <a:pt x="56" y="1705"/>
                  </a:cubicBezTo>
                  <a:cubicBezTo>
                    <a:pt x="56" y="1701"/>
                    <a:pt x="59" y="1697"/>
                    <a:pt x="60" y="1697"/>
                  </a:cubicBezTo>
                  <a:cubicBezTo>
                    <a:pt x="61" y="1697"/>
                    <a:pt x="61" y="1698"/>
                    <a:pt x="61" y="1699"/>
                  </a:cubicBezTo>
                  <a:cubicBezTo>
                    <a:pt x="66" y="1690"/>
                    <a:pt x="74" y="1681"/>
                    <a:pt x="68" y="1681"/>
                  </a:cubicBezTo>
                  <a:cubicBezTo>
                    <a:pt x="67" y="1681"/>
                    <a:pt x="64" y="1682"/>
                    <a:pt x="61" y="1683"/>
                  </a:cubicBezTo>
                  <a:lnTo>
                    <a:pt x="67" y="1688"/>
                  </a:lnTo>
                  <a:cubicBezTo>
                    <a:pt x="53" y="1693"/>
                    <a:pt x="31" y="1726"/>
                    <a:pt x="24" y="1726"/>
                  </a:cubicBezTo>
                  <a:cubicBezTo>
                    <a:pt x="23" y="1726"/>
                    <a:pt x="22" y="1724"/>
                    <a:pt x="22" y="1722"/>
                  </a:cubicBezTo>
                  <a:cubicBezTo>
                    <a:pt x="17" y="1734"/>
                    <a:pt x="17" y="1739"/>
                    <a:pt x="18" y="1739"/>
                  </a:cubicBezTo>
                  <a:cubicBezTo>
                    <a:pt x="20" y="1739"/>
                    <a:pt x="21" y="1737"/>
                    <a:pt x="24" y="1735"/>
                  </a:cubicBezTo>
                  <a:lnTo>
                    <a:pt x="24" y="1735"/>
                  </a:lnTo>
                  <a:cubicBezTo>
                    <a:pt x="4" y="1764"/>
                    <a:pt x="0" y="1795"/>
                    <a:pt x="5" y="1839"/>
                  </a:cubicBezTo>
                  <a:cubicBezTo>
                    <a:pt x="5" y="1836"/>
                    <a:pt x="8" y="1829"/>
                    <a:pt x="10" y="1829"/>
                  </a:cubicBezTo>
                  <a:cubicBezTo>
                    <a:pt x="10" y="1829"/>
                    <a:pt x="11" y="1830"/>
                    <a:pt x="11" y="1834"/>
                  </a:cubicBezTo>
                  <a:cubicBezTo>
                    <a:pt x="17" y="1867"/>
                    <a:pt x="22" y="1873"/>
                    <a:pt x="28" y="1873"/>
                  </a:cubicBezTo>
                  <a:cubicBezTo>
                    <a:pt x="33" y="1879"/>
                    <a:pt x="39" y="1879"/>
                    <a:pt x="50" y="1895"/>
                  </a:cubicBezTo>
                  <a:cubicBezTo>
                    <a:pt x="56" y="1918"/>
                    <a:pt x="28" y="1901"/>
                    <a:pt x="61" y="1929"/>
                  </a:cubicBezTo>
                  <a:cubicBezTo>
                    <a:pt x="66" y="1939"/>
                    <a:pt x="66" y="1942"/>
                    <a:pt x="62" y="1942"/>
                  </a:cubicBezTo>
                  <a:cubicBezTo>
                    <a:pt x="58" y="1942"/>
                    <a:pt x="51" y="1938"/>
                    <a:pt x="45" y="1935"/>
                  </a:cubicBezTo>
                  <a:lnTo>
                    <a:pt x="45" y="1935"/>
                  </a:lnTo>
                  <a:cubicBezTo>
                    <a:pt x="78" y="1957"/>
                    <a:pt x="89" y="1991"/>
                    <a:pt x="106" y="2007"/>
                  </a:cubicBezTo>
                  <a:lnTo>
                    <a:pt x="105" y="2007"/>
                  </a:lnTo>
                  <a:lnTo>
                    <a:pt x="105" y="2007"/>
                  </a:lnTo>
                  <a:cubicBezTo>
                    <a:pt x="108" y="2009"/>
                    <a:pt x="110" y="2011"/>
                    <a:pt x="112" y="2013"/>
                  </a:cubicBezTo>
                  <a:lnTo>
                    <a:pt x="112" y="1996"/>
                  </a:lnTo>
                  <a:cubicBezTo>
                    <a:pt x="117" y="2007"/>
                    <a:pt x="129" y="2013"/>
                    <a:pt x="123" y="2019"/>
                  </a:cubicBezTo>
                  <a:cubicBezTo>
                    <a:pt x="138" y="2019"/>
                    <a:pt x="131" y="2001"/>
                    <a:pt x="145" y="2001"/>
                  </a:cubicBezTo>
                  <a:cubicBezTo>
                    <a:pt x="146" y="2001"/>
                    <a:pt x="148" y="2001"/>
                    <a:pt x="151" y="2002"/>
                  </a:cubicBezTo>
                  <a:cubicBezTo>
                    <a:pt x="162" y="2013"/>
                    <a:pt x="190" y="2019"/>
                    <a:pt x="190" y="2035"/>
                  </a:cubicBezTo>
                  <a:cubicBezTo>
                    <a:pt x="179" y="2028"/>
                    <a:pt x="174" y="2025"/>
                    <a:pt x="171" y="2025"/>
                  </a:cubicBezTo>
                  <a:cubicBezTo>
                    <a:pt x="166" y="2025"/>
                    <a:pt x="171" y="2034"/>
                    <a:pt x="164" y="2034"/>
                  </a:cubicBezTo>
                  <a:cubicBezTo>
                    <a:pt x="161" y="2034"/>
                    <a:pt x="157" y="2033"/>
                    <a:pt x="151" y="2030"/>
                  </a:cubicBezTo>
                  <a:lnTo>
                    <a:pt x="151" y="2030"/>
                  </a:lnTo>
                  <a:cubicBezTo>
                    <a:pt x="157" y="2035"/>
                    <a:pt x="168" y="2041"/>
                    <a:pt x="173" y="2047"/>
                  </a:cubicBezTo>
                  <a:lnTo>
                    <a:pt x="168" y="2047"/>
                  </a:lnTo>
                  <a:cubicBezTo>
                    <a:pt x="179" y="2058"/>
                    <a:pt x="186" y="2061"/>
                    <a:pt x="191" y="2061"/>
                  </a:cubicBezTo>
                  <a:cubicBezTo>
                    <a:pt x="198" y="2061"/>
                    <a:pt x="203" y="2056"/>
                    <a:pt x="213" y="2056"/>
                  </a:cubicBezTo>
                  <a:cubicBezTo>
                    <a:pt x="218" y="2056"/>
                    <a:pt x="225" y="2058"/>
                    <a:pt x="235" y="2063"/>
                  </a:cubicBezTo>
                  <a:cubicBezTo>
                    <a:pt x="224" y="2069"/>
                    <a:pt x="235" y="2080"/>
                    <a:pt x="246" y="2086"/>
                  </a:cubicBezTo>
                  <a:cubicBezTo>
                    <a:pt x="229" y="2075"/>
                    <a:pt x="241" y="2069"/>
                    <a:pt x="257" y="2069"/>
                  </a:cubicBezTo>
                  <a:cubicBezTo>
                    <a:pt x="280" y="2086"/>
                    <a:pt x="291" y="2080"/>
                    <a:pt x="302" y="2086"/>
                  </a:cubicBezTo>
                  <a:lnTo>
                    <a:pt x="291" y="2075"/>
                  </a:lnTo>
                  <a:cubicBezTo>
                    <a:pt x="293" y="2073"/>
                    <a:pt x="295" y="2072"/>
                    <a:pt x="297" y="2072"/>
                  </a:cubicBezTo>
                  <a:cubicBezTo>
                    <a:pt x="304" y="2072"/>
                    <a:pt x="314" y="2076"/>
                    <a:pt x="330" y="2080"/>
                  </a:cubicBezTo>
                  <a:cubicBezTo>
                    <a:pt x="327" y="2083"/>
                    <a:pt x="322" y="2083"/>
                    <a:pt x="318" y="2083"/>
                  </a:cubicBezTo>
                  <a:cubicBezTo>
                    <a:pt x="313" y="2083"/>
                    <a:pt x="311" y="2083"/>
                    <a:pt x="313" y="2086"/>
                  </a:cubicBezTo>
                  <a:cubicBezTo>
                    <a:pt x="315" y="2086"/>
                    <a:pt x="317" y="2085"/>
                    <a:pt x="319" y="2085"/>
                  </a:cubicBezTo>
                  <a:cubicBezTo>
                    <a:pt x="343" y="2085"/>
                    <a:pt x="355" y="2119"/>
                    <a:pt x="386" y="2119"/>
                  </a:cubicBezTo>
                  <a:cubicBezTo>
                    <a:pt x="397" y="2131"/>
                    <a:pt x="381" y="2136"/>
                    <a:pt x="392" y="2142"/>
                  </a:cubicBezTo>
                  <a:cubicBezTo>
                    <a:pt x="425" y="2142"/>
                    <a:pt x="420" y="2164"/>
                    <a:pt x="459" y="2170"/>
                  </a:cubicBezTo>
                  <a:cubicBezTo>
                    <a:pt x="453" y="2153"/>
                    <a:pt x="448" y="2159"/>
                    <a:pt x="476" y="2153"/>
                  </a:cubicBezTo>
                  <a:lnTo>
                    <a:pt x="420" y="2142"/>
                  </a:lnTo>
                  <a:lnTo>
                    <a:pt x="459" y="2142"/>
                  </a:lnTo>
                  <a:cubicBezTo>
                    <a:pt x="442" y="2136"/>
                    <a:pt x="425" y="2136"/>
                    <a:pt x="414" y="2131"/>
                  </a:cubicBezTo>
                  <a:cubicBezTo>
                    <a:pt x="437" y="2125"/>
                    <a:pt x="431" y="2125"/>
                    <a:pt x="425" y="2114"/>
                  </a:cubicBezTo>
                  <a:lnTo>
                    <a:pt x="425" y="2114"/>
                  </a:lnTo>
                  <a:cubicBezTo>
                    <a:pt x="442" y="2142"/>
                    <a:pt x="476" y="2125"/>
                    <a:pt x="498" y="2142"/>
                  </a:cubicBezTo>
                  <a:lnTo>
                    <a:pt x="487" y="2170"/>
                  </a:lnTo>
                  <a:cubicBezTo>
                    <a:pt x="521" y="2192"/>
                    <a:pt x="560" y="2175"/>
                    <a:pt x="610" y="2198"/>
                  </a:cubicBezTo>
                  <a:lnTo>
                    <a:pt x="599" y="2187"/>
                  </a:lnTo>
                  <a:cubicBezTo>
                    <a:pt x="600" y="2186"/>
                    <a:pt x="601" y="2186"/>
                    <a:pt x="602" y="2186"/>
                  </a:cubicBezTo>
                  <a:cubicBezTo>
                    <a:pt x="611" y="2186"/>
                    <a:pt x="629" y="2198"/>
                    <a:pt x="644" y="2198"/>
                  </a:cubicBezTo>
                  <a:cubicBezTo>
                    <a:pt x="644" y="2204"/>
                    <a:pt x="649" y="2209"/>
                    <a:pt x="655" y="2220"/>
                  </a:cubicBezTo>
                  <a:cubicBezTo>
                    <a:pt x="656" y="2219"/>
                    <a:pt x="657" y="2219"/>
                    <a:pt x="659" y="2219"/>
                  </a:cubicBezTo>
                  <a:cubicBezTo>
                    <a:pt x="666" y="2219"/>
                    <a:pt x="677" y="2222"/>
                    <a:pt x="687" y="2222"/>
                  </a:cubicBezTo>
                  <a:cubicBezTo>
                    <a:pt x="695" y="2222"/>
                    <a:pt x="701" y="2221"/>
                    <a:pt x="705" y="2215"/>
                  </a:cubicBezTo>
                  <a:lnTo>
                    <a:pt x="711" y="2215"/>
                  </a:lnTo>
                  <a:cubicBezTo>
                    <a:pt x="683" y="2260"/>
                    <a:pt x="666" y="2299"/>
                    <a:pt x="638" y="2344"/>
                  </a:cubicBezTo>
                  <a:cubicBezTo>
                    <a:pt x="599" y="2360"/>
                    <a:pt x="549" y="2444"/>
                    <a:pt x="498" y="2495"/>
                  </a:cubicBezTo>
                  <a:cubicBezTo>
                    <a:pt x="500" y="2494"/>
                    <a:pt x="501" y="2494"/>
                    <a:pt x="502" y="2494"/>
                  </a:cubicBezTo>
                  <a:cubicBezTo>
                    <a:pt x="509" y="2494"/>
                    <a:pt x="509" y="2507"/>
                    <a:pt x="509" y="2517"/>
                  </a:cubicBezTo>
                  <a:cubicBezTo>
                    <a:pt x="496" y="2526"/>
                    <a:pt x="493" y="2550"/>
                    <a:pt x="487" y="2550"/>
                  </a:cubicBezTo>
                  <a:cubicBezTo>
                    <a:pt x="485" y="2550"/>
                    <a:pt x="484" y="2548"/>
                    <a:pt x="481" y="2545"/>
                  </a:cubicBezTo>
                  <a:lnTo>
                    <a:pt x="487" y="2545"/>
                  </a:lnTo>
                  <a:cubicBezTo>
                    <a:pt x="485" y="2545"/>
                    <a:pt x="484" y="2545"/>
                    <a:pt x="482" y="2545"/>
                  </a:cubicBezTo>
                  <a:cubicBezTo>
                    <a:pt x="462" y="2545"/>
                    <a:pt x="447" y="2575"/>
                    <a:pt x="437" y="2596"/>
                  </a:cubicBezTo>
                  <a:lnTo>
                    <a:pt x="453" y="2612"/>
                  </a:lnTo>
                  <a:cubicBezTo>
                    <a:pt x="386" y="2646"/>
                    <a:pt x="381" y="2769"/>
                    <a:pt x="341" y="2786"/>
                  </a:cubicBezTo>
                  <a:cubicBezTo>
                    <a:pt x="341" y="2803"/>
                    <a:pt x="330" y="2825"/>
                    <a:pt x="330" y="2842"/>
                  </a:cubicBezTo>
                  <a:lnTo>
                    <a:pt x="319" y="2836"/>
                  </a:lnTo>
                  <a:cubicBezTo>
                    <a:pt x="302" y="2881"/>
                    <a:pt x="291" y="2904"/>
                    <a:pt x="291" y="2965"/>
                  </a:cubicBezTo>
                  <a:lnTo>
                    <a:pt x="280" y="2954"/>
                  </a:lnTo>
                  <a:lnTo>
                    <a:pt x="280" y="2954"/>
                  </a:lnTo>
                  <a:cubicBezTo>
                    <a:pt x="274" y="2993"/>
                    <a:pt x="313" y="2999"/>
                    <a:pt x="325" y="3032"/>
                  </a:cubicBezTo>
                  <a:cubicBezTo>
                    <a:pt x="319" y="3038"/>
                    <a:pt x="313" y="3044"/>
                    <a:pt x="308" y="3049"/>
                  </a:cubicBezTo>
                  <a:cubicBezTo>
                    <a:pt x="313" y="3083"/>
                    <a:pt x="336" y="3122"/>
                    <a:pt x="369" y="3144"/>
                  </a:cubicBezTo>
                  <a:cubicBezTo>
                    <a:pt x="395" y="3162"/>
                    <a:pt x="421" y="3169"/>
                    <a:pt x="446" y="3169"/>
                  </a:cubicBezTo>
                  <a:cubicBezTo>
                    <a:pt x="454" y="3169"/>
                    <a:pt x="462" y="3168"/>
                    <a:pt x="470" y="3167"/>
                  </a:cubicBezTo>
                  <a:lnTo>
                    <a:pt x="470" y="3167"/>
                  </a:lnTo>
                  <a:cubicBezTo>
                    <a:pt x="470" y="3172"/>
                    <a:pt x="465" y="3178"/>
                    <a:pt x="459" y="3178"/>
                  </a:cubicBezTo>
                  <a:cubicBezTo>
                    <a:pt x="468" y="3180"/>
                    <a:pt x="484" y="3181"/>
                    <a:pt x="500" y="3181"/>
                  </a:cubicBezTo>
                  <a:cubicBezTo>
                    <a:pt x="530" y="3181"/>
                    <a:pt x="561" y="3177"/>
                    <a:pt x="556" y="3164"/>
                  </a:cubicBezTo>
                  <a:lnTo>
                    <a:pt x="556" y="3164"/>
                  </a:lnTo>
                  <a:cubicBezTo>
                    <a:pt x="558" y="3166"/>
                    <a:pt x="561" y="3166"/>
                    <a:pt x="564" y="3166"/>
                  </a:cubicBezTo>
                  <a:cubicBezTo>
                    <a:pt x="583" y="3166"/>
                    <a:pt x="621" y="3148"/>
                    <a:pt x="638" y="3139"/>
                  </a:cubicBezTo>
                  <a:lnTo>
                    <a:pt x="638" y="3150"/>
                  </a:lnTo>
                  <a:cubicBezTo>
                    <a:pt x="661" y="3128"/>
                    <a:pt x="661" y="3122"/>
                    <a:pt x="689" y="3111"/>
                  </a:cubicBezTo>
                  <a:cubicBezTo>
                    <a:pt x="691" y="3110"/>
                    <a:pt x="693" y="3109"/>
                    <a:pt x="694" y="3109"/>
                  </a:cubicBezTo>
                  <a:cubicBezTo>
                    <a:pt x="699" y="3109"/>
                    <a:pt x="698" y="3116"/>
                    <a:pt x="689" y="3116"/>
                  </a:cubicBezTo>
                  <a:cubicBezTo>
                    <a:pt x="717" y="3116"/>
                    <a:pt x="705" y="3100"/>
                    <a:pt x="739" y="3094"/>
                  </a:cubicBezTo>
                  <a:lnTo>
                    <a:pt x="739" y="3094"/>
                  </a:lnTo>
                  <a:lnTo>
                    <a:pt x="728" y="3105"/>
                  </a:lnTo>
                  <a:cubicBezTo>
                    <a:pt x="756" y="3100"/>
                    <a:pt x="750" y="3094"/>
                    <a:pt x="761" y="3077"/>
                  </a:cubicBezTo>
                  <a:cubicBezTo>
                    <a:pt x="772" y="3070"/>
                    <a:pt x="789" y="3065"/>
                    <a:pt x="803" y="3065"/>
                  </a:cubicBezTo>
                  <a:cubicBezTo>
                    <a:pt x="811" y="3065"/>
                    <a:pt x="819" y="3067"/>
                    <a:pt x="823" y="3072"/>
                  </a:cubicBezTo>
                  <a:cubicBezTo>
                    <a:pt x="823" y="3060"/>
                    <a:pt x="829" y="3049"/>
                    <a:pt x="845" y="3044"/>
                  </a:cubicBezTo>
                  <a:cubicBezTo>
                    <a:pt x="851" y="3049"/>
                    <a:pt x="845" y="3055"/>
                    <a:pt x="845" y="3055"/>
                  </a:cubicBezTo>
                  <a:cubicBezTo>
                    <a:pt x="890" y="3044"/>
                    <a:pt x="901" y="3016"/>
                    <a:pt x="935" y="3010"/>
                  </a:cubicBezTo>
                  <a:cubicBezTo>
                    <a:pt x="935" y="3016"/>
                    <a:pt x="941" y="3016"/>
                    <a:pt x="941" y="3016"/>
                  </a:cubicBezTo>
                  <a:cubicBezTo>
                    <a:pt x="913" y="3029"/>
                    <a:pt x="893" y="3039"/>
                    <a:pt x="887" y="3039"/>
                  </a:cubicBezTo>
                  <a:cubicBezTo>
                    <a:pt x="886" y="3039"/>
                    <a:pt x="886" y="3039"/>
                    <a:pt x="885" y="3039"/>
                  </a:cubicBezTo>
                  <a:lnTo>
                    <a:pt x="885" y="3039"/>
                  </a:lnTo>
                  <a:cubicBezTo>
                    <a:pt x="892" y="3049"/>
                    <a:pt x="918" y="3044"/>
                    <a:pt x="901" y="3066"/>
                  </a:cubicBezTo>
                  <a:cubicBezTo>
                    <a:pt x="918" y="3049"/>
                    <a:pt x="946" y="3010"/>
                    <a:pt x="974" y="3004"/>
                  </a:cubicBezTo>
                  <a:lnTo>
                    <a:pt x="980" y="3004"/>
                  </a:lnTo>
                  <a:lnTo>
                    <a:pt x="980" y="3010"/>
                  </a:lnTo>
                  <a:cubicBezTo>
                    <a:pt x="985" y="3004"/>
                    <a:pt x="991" y="3004"/>
                    <a:pt x="997" y="2999"/>
                  </a:cubicBezTo>
                  <a:cubicBezTo>
                    <a:pt x="1002" y="2993"/>
                    <a:pt x="1008" y="2993"/>
                    <a:pt x="1019" y="2988"/>
                  </a:cubicBezTo>
                  <a:cubicBezTo>
                    <a:pt x="1025" y="2988"/>
                    <a:pt x="1030" y="2982"/>
                    <a:pt x="1036" y="2976"/>
                  </a:cubicBezTo>
                  <a:cubicBezTo>
                    <a:pt x="1036" y="2976"/>
                    <a:pt x="1036" y="2982"/>
                    <a:pt x="1036" y="2982"/>
                  </a:cubicBezTo>
                  <a:cubicBezTo>
                    <a:pt x="1030" y="2988"/>
                    <a:pt x="1025" y="2988"/>
                    <a:pt x="1019" y="2988"/>
                  </a:cubicBezTo>
                  <a:cubicBezTo>
                    <a:pt x="1020" y="2990"/>
                    <a:pt x="1022" y="2991"/>
                    <a:pt x="1024" y="2991"/>
                  </a:cubicBezTo>
                  <a:cubicBezTo>
                    <a:pt x="1033" y="2991"/>
                    <a:pt x="1050" y="2975"/>
                    <a:pt x="1064" y="2971"/>
                  </a:cubicBezTo>
                  <a:cubicBezTo>
                    <a:pt x="1053" y="2960"/>
                    <a:pt x="1075" y="2954"/>
                    <a:pt x="1053" y="2954"/>
                  </a:cubicBezTo>
                  <a:cubicBezTo>
                    <a:pt x="1053" y="2954"/>
                    <a:pt x="1053" y="2954"/>
                    <a:pt x="1041" y="2960"/>
                  </a:cubicBezTo>
                  <a:cubicBezTo>
                    <a:pt x="1041" y="2960"/>
                    <a:pt x="1036" y="2965"/>
                    <a:pt x="1036" y="2965"/>
                  </a:cubicBezTo>
                  <a:cubicBezTo>
                    <a:pt x="1030" y="2965"/>
                    <a:pt x="1019" y="2976"/>
                    <a:pt x="1008" y="2982"/>
                  </a:cubicBezTo>
                  <a:cubicBezTo>
                    <a:pt x="1013" y="2971"/>
                    <a:pt x="1019" y="2960"/>
                    <a:pt x="1041" y="2960"/>
                  </a:cubicBezTo>
                  <a:cubicBezTo>
                    <a:pt x="1041" y="2948"/>
                    <a:pt x="1041" y="2937"/>
                    <a:pt x="1047" y="2932"/>
                  </a:cubicBezTo>
                  <a:cubicBezTo>
                    <a:pt x="1053" y="2933"/>
                    <a:pt x="1059" y="2933"/>
                    <a:pt x="1065" y="2933"/>
                  </a:cubicBezTo>
                  <a:cubicBezTo>
                    <a:pt x="1082" y="2933"/>
                    <a:pt x="1099" y="2930"/>
                    <a:pt x="1110" y="2930"/>
                  </a:cubicBezTo>
                  <a:cubicBezTo>
                    <a:pt x="1114" y="2930"/>
                    <a:pt x="1117" y="2930"/>
                    <a:pt x="1120" y="2932"/>
                  </a:cubicBezTo>
                  <a:cubicBezTo>
                    <a:pt x="1159" y="2904"/>
                    <a:pt x="1209" y="2876"/>
                    <a:pt x="1221" y="2836"/>
                  </a:cubicBezTo>
                  <a:cubicBezTo>
                    <a:pt x="1223" y="2834"/>
                    <a:pt x="1225" y="2834"/>
                    <a:pt x="1228" y="2834"/>
                  </a:cubicBezTo>
                  <a:cubicBezTo>
                    <a:pt x="1233" y="2834"/>
                    <a:pt x="1239" y="2836"/>
                    <a:pt x="1243" y="2836"/>
                  </a:cubicBezTo>
                  <a:cubicBezTo>
                    <a:pt x="1237" y="2842"/>
                    <a:pt x="1232" y="2848"/>
                    <a:pt x="1226" y="2853"/>
                  </a:cubicBezTo>
                  <a:cubicBezTo>
                    <a:pt x="1249" y="2831"/>
                    <a:pt x="1288" y="2808"/>
                    <a:pt x="1288" y="2792"/>
                  </a:cubicBezTo>
                  <a:cubicBezTo>
                    <a:pt x="1293" y="2790"/>
                    <a:pt x="1296" y="2789"/>
                    <a:pt x="1298" y="2789"/>
                  </a:cubicBezTo>
                  <a:cubicBezTo>
                    <a:pt x="1303" y="2789"/>
                    <a:pt x="1296" y="2797"/>
                    <a:pt x="1299" y="2797"/>
                  </a:cubicBezTo>
                  <a:cubicBezTo>
                    <a:pt x="1300" y="2797"/>
                    <a:pt x="1303" y="2796"/>
                    <a:pt x="1310" y="2792"/>
                  </a:cubicBezTo>
                  <a:cubicBezTo>
                    <a:pt x="1316" y="2814"/>
                    <a:pt x="1327" y="2831"/>
                    <a:pt x="1327" y="2853"/>
                  </a:cubicBezTo>
                  <a:cubicBezTo>
                    <a:pt x="1310" y="2853"/>
                    <a:pt x="1305" y="2904"/>
                    <a:pt x="1305" y="2926"/>
                  </a:cubicBezTo>
                  <a:lnTo>
                    <a:pt x="1299" y="2926"/>
                  </a:lnTo>
                  <a:cubicBezTo>
                    <a:pt x="1305" y="2999"/>
                    <a:pt x="1327" y="3044"/>
                    <a:pt x="1344" y="3111"/>
                  </a:cubicBezTo>
                  <a:cubicBezTo>
                    <a:pt x="1327" y="3156"/>
                    <a:pt x="1355" y="3251"/>
                    <a:pt x="1355" y="3318"/>
                  </a:cubicBezTo>
                  <a:cubicBezTo>
                    <a:pt x="1355" y="3315"/>
                    <a:pt x="1356" y="3313"/>
                    <a:pt x="1359" y="3313"/>
                  </a:cubicBezTo>
                  <a:cubicBezTo>
                    <a:pt x="1364" y="3313"/>
                    <a:pt x="1373" y="3321"/>
                    <a:pt x="1377" y="3329"/>
                  </a:cubicBezTo>
                  <a:cubicBezTo>
                    <a:pt x="1372" y="3340"/>
                    <a:pt x="1400" y="3368"/>
                    <a:pt x="1377" y="3368"/>
                  </a:cubicBezTo>
                  <a:lnTo>
                    <a:pt x="1377" y="3363"/>
                  </a:lnTo>
                  <a:cubicBezTo>
                    <a:pt x="1361" y="3380"/>
                    <a:pt x="1372" y="3408"/>
                    <a:pt x="1377" y="3430"/>
                  </a:cubicBezTo>
                  <a:lnTo>
                    <a:pt x="1405" y="3430"/>
                  </a:lnTo>
                  <a:cubicBezTo>
                    <a:pt x="1383" y="3503"/>
                    <a:pt x="1461" y="3592"/>
                    <a:pt x="1450" y="3637"/>
                  </a:cubicBezTo>
                  <a:cubicBezTo>
                    <a:pt x="1461" y="3648"/>
                    <a:pt x="1467" y="3671"/>
                    <a:pt x="1484" y="3682"/>
                  </a:cubicBezTo>
                  <a:lnTo>
                    <a:pt x="1467" y="3688"/>
                  </a:lnTo>
                  <a:cubicBezTo>
                    <a:pt x="1489" y="3732"/>
                    <a:pt x="1495" y="3755"/>
                    <a:pt x="1540" y="3800"/>
                  </a:cubicBezTo>
                  <a:lnTo>
                    <a:pt x="1523" y="3794"/>
                  </a:lnTo>
                  <a:lnTo>
                    <a:pt x="1523" y="3794"/>
                  </a:lnTo>
                  <a:cubicBezTo>
                    <a:pt x="1551" y="3828"/>
                    <a:pt x="1585" y="3805"/>
                    <a:pt x="1613" y="3822"/>
                  </a:cubicBezTo>
                  <a:cubicBezTo>
                    <a:pt x="1607" y="3828"/>
                    <a:pt x="1607" y="3839"/>
                    <a:pt x="1607" y="3844"/>
                  </a:cubicBezTo>
                  <a:cubicBezTo>
                    <a:pt x="1635" y="3858"/>
                    <a:pt x="1666" y="3868"/>
                    <a:pt x="1701" y="3868"/>
                  </a:cubicBezTo>
                  <a:cubicBezTo>
                    <a:pt x="1709" y="3868"/>
                    <a:pt x="1717" y="3868"/>
                    <a:pt x="1725" y="3867"/>
                  </a:cubicBezTo>
                  <a:cubicBezTo>
                    <a:pt x="1764" y="3861"/>
                    <a:pt x="1792" y="3839"/>
                    <a:pt x="1809" y="3811"/>
                  </a:cubicBezTo>
                  <a:cubicBezTo>
                    <a:pt x="1814" y="3816"/>
                    <a:pt x="1814" y="3822"/>
                    <a:pt x="1809" y="3828"/>
                  </a:cubicBezTo>
                  <a:cubicBezTo>
                    <a:pt x="1830" y="3812"/>
                    <a:pt x="1886" y="3761"/>
                    <a:pt x="1868" y="3751"/>
                  </a:cubicBezTo>
                  <a:lnTo>
                    <a:pt x="1868" y="3751"/>
                  </a:lnTo>
                  <a:cubicBezTo>
                    <a:pt x="1869" y="3751"/>
                    <a:pt x="1869" y="3751"/>
                    <a:pt x="1869" y="3751"/>
                  </a:cubicBezTo>
                  <a:cubicBezTo>
                    <a:pt x="1885" y="3751"/>
                    <a:pt x="1904" y="3697"/>
                    <a:pt x="1910" y="3671"/>
                  </a:cubicBezTo>
                  <a:lnTo>
                    <a:pt x="1921" y="3682"/>
                  </a:lnTo>
                  <a:cubicBezTo>
                    <a:pt x="1915" y="3654"/>
                    <a:pt x="1910" y="3648"/>
                    <a:pt x="1926" y="3615"/>
                  </a:cubicBezTo>
                  <a:cubicBezTo>
                    <a:pt x="1926" y="3613"/>
                    <a:pt x="1927" y="3612"/>
                    <a:pt x="1928" y="3612"/>
                  </a:cubicBezTo>
                  <a:cubicBezTo>
                    <a:pt x="1929" y="3612"/>
                    <a:pt x="1932" y="3615"/>
                    <a:pt x="1932" y="3615"/>
                  </a:cubicBezTo>
                  <a:cubicBezTo>
                    <a:pt x="1943" y="3604"/>
                    <a:pt x="1932" y="3598"/>
                    <a:pt x="1949" y="3570"/>
                  </a:cubicBezTo>
                  <a:lnTo>
                    <a:pt x="1949" y="3587"/>
                  </a:lnTo>
                  <a:cubicBezTo>
                    <a:pt x="1960" y="3564"/>
                    <a:pt x="1960" y="3564"/>
                    <a:pt x="1954" y="3542"/>
                  </a:cubicBezTo>
                  <a:cubicBezTo>
                    <a:pt x="1954" y="3525"/>
                    <a:pt x="1977" y="3497"/>
                    <a:pt x="1988" y="3497"/>
                  </a:cubicBezTo>
                  <a:cubicBezTo>
                    <a:pt x="1982" y="3492"/>
                    <a:pt x="1982" y="3475"/>
                    <a:pt x="1988" y="3458"/>
                  </a:cubicBezTo>
                  <a:cubicBezTo>
                    <a:pt x="1994" y="3458"/>
                    <a:pt x="1994" y="3469"/>
                    <a:pt x="1994" y="3469"/>
                  </a:cubicBezTo>
                  <a:cubicBezTo>
                    <a:pt x="2022" y="3430"/>
                    <a:pt x="2005" y="3402"/>
                    <a:pt x="2027" y="3374"/>
                  </a:cubicBezTo>
                  <a:lnTo>
                    <a:pt x="2038" y="3374"/>
                  </a:lnTo>
                  <a:cubicBezTo>
                    <a:pt x="2024" y="3402"/>
                    <a:pt x="2018" y="3426"/>
                    <a:pt x="2016" y="3430"/>
                  </a:cubicBezTo>
                  <a:lnTo>
                    <a:pt x="2016" y="3430"/>
                  </a:lnTo>
                  <a:cubicBezTo>
                    <a:pt x="2016" y="3430"/>
                    <a:pt x="2016" y="3430"/>
                    <a:pt x="2016" y="3430"/>
                  </a:cubicBezTo>
                  <a:lnTo>
                    <a:pt x="2016" y="3430"/>
                  </a:lnTo>
                  <a:cubicBezTo>
                    <a:pt x="2016" y="3431"/>
                    <a:pt x="2016" y="3431"/>
                    <a:pt x="2016" y="3431"/>
                  </a:cubicBezTo>
                  <a:cubicBezTo>
                    <a:pt x="2016" y="3431"/>
                    <a:pt x="2016" y="3431"/>
                    <a:pt x="2016" y="3430"/>
                  </a:cubicBezTo>
                  <a:lnTo>
                    <a:pt x="2016" y="3430"/>
                  </a:lnTo>
                  <a:cubicBezTo>
                    <a:pt x="2017" y="3431"/>
                    <a:pt x="2018" y="3431"/>
                    <a:pt x="2019" y="3431"/>
                  </a:cubicBezTo>
                  <a:cubicBezTo>
                    <a:pt x="2025" y="3431"/>
                    <a:pt x="2031" y="3423"/>
                    <a:pt x="2036" y="3423"/>
                  </a:cubicBezTo>
                  <a:cubicBezTo>
                    <a:pt x="2039" y="3423"/>
                    <a:pt x="2042" y="3426"/>
                    <a:pt x="2044" y="3436"/>
                  </a:cubicBezTo>
                  <a:cubicBezTo>
                    <a:pt x="2044" y="3408"/>
                    <a:pt x="2038" y="3368"/>
                    <a:pt x="2050" y="3340"/>
                  </a:cubicBezTo>
                  <a:lnTo>
                    <a:pt x="2055" y="3340"/>
                  </a:lnTo>
                  <a:cubicBezTo>
                    <a:pt x="2061" y="3335"/>
                    <a:pt x="2061" y="3329"/>
                    <a:pt x="2061" y="3324"/>
                  </a:cubicBezTo>
                  <a:cubicBezTo>
                    <a:pt x="2066" y="3312"/>
                    <a:pt x="2066" y="3307"/>
                    <a:pt x="2072" y="3301"/>
                  </a:cubicBezTo>
                  <a:cubicBezTo>
                    <a:pt x="2083" y="3301"/>
                    <a:pt x="2089" y="3268"/>
                    <a:pt x="2089" y="3256"/>
                  </a:cubicBezTo>
                  <a:cubicBezTo>
                    <a:pt x="2081" y="3256"/>
                    <a:pt x="2081" y="3245"/>
                    <a:pt x="2078" y="3245"/>
                  </a:cubicBezTo>
                  <a:cubicBezTo>
                    <a:pt x="2077" y="3245"/>
                    <a:pt x="2075" y="3246"/>
                    <a:pt x="2072" y="3251"/>
                  </a:cubicBezTo>
                  <a:cubicBezTo>
                    <a:pt x="2072" y="3251"/>
                    <a:pt x="2072" y="3251"/>
                    <a:pt x="2066" y="3262"/>
                  </a:cubicBezTo>
                  <a:cubicBezTo>
                    <a:pt x="2066" y="3268"/>
                    <a:pt x="2066" y="3268"/>
                    <a:pt x="2066" y="3268"/>
                  </a:cubicBezTo>
                  <a:cubicBezTo>
                    <a:pt x="2066" y="3279"/>
                    <a:pt x="2061" y="3290"/>
                    <a:pt x="2055" y="3301"/>
                  </a:cubicBezTo>
                  <a:cubicBezTo>
                    <a:pt x="2055" y="3290"/>
                    <a:pt x="2055" y="3279"/>
                    <a:pt x="2066" y="3262"/>
                  </a:cubicBezTo>
                  <a:cubicBezTo>
                    <a:pt x="2061" y="3256"/>
                    <a:pt x="2050" y="3245"/>
                    <a:pt x="2050" y="3240"/>
                  </a:cubicBezTo>
                  <a:cubicBezTo>
                    <a:pt x="2072" y="3223"/>
                    <a:pt x="2094" y="3189"/>
                    <a:pt x="2106" y="3189"/>
                  </a:cubicBezTo>
                  <a:cubicBezTo>
                    <a:pt x="2111" y="3144"/>
                    <a:pt x="2122" y="3083"/>
                    <a:pt x="2106" y="3049"/>
                  </a:cubicBezTo>
                  <a:cubicBezTo>
                    <a:pt x="2106" y="3038"/>
                    <a:pt x="2117" y="3038"/>
                    <a:pt x="2122" y="3032"/>
                  </a:cubicBezTo>
                  <a:cubicBezTo>
                    <a:pt x="2122" y="3044"/>
                    <a:pt x="2122" y="3049"/>
                    <a:pt x="2122" y="3055"/>
                  </a:cubicBezTo>
                  <a:cubicBezTo>
                    <a:pt x="2122" y="3027"/>
                    <a:pt x="2139" y="2982"/>
                    <a:pt x="2122" y="2971"/>
                  </a:cubicBezTo>
                  <a:cubicBezTo>
                    <a:pt x="2122" y="2971"/>
                    <a:pt x="2122" y="2965"/>
                    <a:pt x="2128" y="2965"/>
                  </a:cubicBezTo>
                  <a:cubicBezTo>
                    <a:pt x="2178" y="3010"/>
                    <a:pt x="2229" y="3027"/>
                    <a:pt x="2285" y="3060"/>
                  </a:cubicBezTo>
                  <a:cubicBezTo>
                    <a:pt x="2302" y="3105"/>
                    <a:pt x="2391" y="3156"/>
                    <a:pt x="2436" y="3200"/>
                  </a:cubicBezTo>
                  <a:cubicBezTo>
                    <a:pt x="2433" y="3194"/>
                    <a:pt x="2437" y="3191"/>
                    <a:pt x="2444" y="3191"/>
                  </a:cubicBezTo>
                  <a:cubicBezTo>
                    <a:pt x="2448" y="3191"/>
                    <a:pt x="2454" y="3192"/>
                    <a:pt x="2458" y="3195"/>
                  </a:cubicBezTo>
                  <a:cubicBezTo>
                    <a:pt x="2470" y="3206"/>
                    <a:pt x="2503" y="3206"/>
                    <a:pt x="2492" y="3217"/>
                  </a:cubicBezTo>
                  <a:lnTo>
                    <a:pt x="2486" y="3217"/>
                  </a:lnTo>
                  <a:cubicBezTo>
                    <a:pt x="2486" y="3240"/>
                    <a:pt x="2514" y="3251"/>
                    <a:pt x="2537" y="3268"/>
                  </a:cubicBezTo>
                  <a:lnTo>
                    <a:pt x="2554" y="3245"/>
                  </a:lnTo>
                  <a:cubicBezTo>
                    <a:pt x="2593" y="3312"/>
                    <a:pt x="2710" y="3318"/>
                    <a:pt x="2733" y="3363"/>
                  </a:cubicBezTo>
                  <a:cubicBezTo>
                    <a:pt x="2750" y="3363"/>
                    <a:pt x="2766" y="3368"/>
                    <a:pt x="2783" y="3368"/>
                  </a:cubicBezTo>
                  <a:lnTo>
                    <a:pt x="2783" y="3380"/>
                  </a:lnTo>
                  <a:cubicBezTo>
                    <a:pt x="2822" y="3396"/>
                    <a:pt x="2845" y="3408"/>
                    <a:pt x="2912" y="3413"/>
                  </a:cubicBezTo>
                  <a:lnTo>
                    <a:pt x="2895" y="3419"/>
                  </a:lnTo>
                  <a:cubicBezTo>
                    <a:pt x="2898" y="3419"/>
                    <a:pt x="2900" y="3419"/>
                    <a:pt x="2903" y="3419"/>
                  </a:cubicBezTo>
                  <a:cubicBezTo>
                    <a:pt x="2936" y="3419"/>
                    <a:pt x="2947" y="3385"/>
                    <a:pt x="2974" y="3380"/>
                  </a:cubicBezTo>
                  <a:cubicBezTo>
                    <a:pt x="2979" y="3385"/>
                    <a:pt x="2985" y="3391"/>
                    <a:pt x="2990" y="3396"/>
                  </a:cubicBezTo>
                  <a:cubicBezTo>
                    <a:pt x="3024" y="3385"/>
                    <a:pt x="3063" y="3363"/>
                    <a:pt x="3086" y="3329"/>
                  </a:cubicBezTo>
                  <a:cubicBezTo>
                    <a:pt x="3114" y="3296"/>
                    <a:pt x="3119" y="3262"/>
                    <a:pt x="3114" y="3228"/>
                  </a:cubicBezTo>
                  <a:lnTo>
                    <a:pt x="3114" y="3228"/>
                  </a:lnTo>
                  <a:cubicBezTo>
                    <a:pt x="3114" y="3228"/>
                    <a:pt x="3119" y="3234"/>
                    <a:pt x="3119" y="3245"/>
                  </a:cubicBezTo>
                  <a:cubicBezTo>
                    <a:pt x="3124" y="3215"/>
                    <a:pt x="3129" y="3142"/>
                    <a:pt x="3109" y="3142"/>
                  </a:cubicBezTo>
                  <a:cubicBezTo>
                    <a:pt x="3108" y="3142"/>
                    <a:pt x="3107" y="3142"/>
                    <a:pt x="3106" y="3143"/>
                  </a:cubicBezTo>
                  <a:lnTo>
                    <a:pt x="3106" y="3143"/>
                  </a:lnTo>
                  <a:cubicBezTo>
                    <a:pt x="3121" y="3132"/>
                    <a:pt x="3096" y="3081"/>
                    <a:pt x="3080" y="3060"/>
                  </a:cubicBezTo>
                  <a:lnTo>
                    <a:pt x="3097" y="3060"/>
                  </a:lnTo>
                  <a:cubicBezTo>
                    <a:pt x="3074" y="3038"/>
                    <a:pt x="3069" y="3044"/>
                    <a:pt x="3052" y="3010"/>
                  </a:cubicBezTo>
                  <a:cubicBezTo>
                    <a:pt x="3052" y="3007"/>
                    <a:pt x="3054" y="3004"/>
                    <a:pt x="3055" y="3004"/>
                  </a:cubicBezTo>
                  <a:cubicBezTo>
                    <a:pt x="3057" y="3004"/>
                    <a:pt x="3058" y="3005"/>
                    <a:pt x="3058" y="3010"/>
                  </a:cubicBezTo>
                  <a:lnTo>
                    <a:pt x="3058" y="3010"/>
                  </a:lnTo>
                  <a:cubicBezTo>
                    <a:pt x="3058" y="2982"/>
                    <a:pt x="3041" y="2993"/>
                    <a:pt x="3035" y="2965"/>
                  </a:cubicBezTo>
                  <a:lnTo>
                    <a:pt x="3035" y="2965"/>
                  </a:lnTo>
                  <a:lnTo>
                    <a:pt x="3052" y="2971"/>
                  </a:lnTo>
                  <a:cubicBezTo>
                    <a:pt x="3041" y="2943"/>
                    <a:pt x="3035" y="2948"/>
                    <a:pt x="3024" y="2937"/>
                  </a:cubicBezTo>
                  <a:cubicBezTo>
                    <a:pt x="3013" y="2926"/>
                    <a:pt x="3007" y="2887"/>
                    <a:pt x="3013" y="2881"/>
                  </a:cubicBezTo>
                  <a:cubicBezTo>
                    <a:pt x="3007" y="2881"/>
                    <a:pt x="2990" y="2870"/>
                    <a:pt x="2990" y="2853"/>
                  </a:cubicBezTo>
                  <a:cubicBezTo>
                    <a:pt x="2990" y="2851"/>
                    <a:pt x="2991" y="2851"/>
                    <a:pt x="2992" y="2851"/>
                  </a:cubicBezTo>
                  <a:cubicBezTo>
                    <a:pt x="2994" y="2851"/>
                    <a:pt x="2998" y="2853"/>
                    <a:pt x="3002" y="2853"/>
                  </a:cubicBezTo>
                  <a:cubicBezTo>
                    <a:pt x="2990" y="2808"/>
                    <a:pt x="2957" y="2803"/>
                    <a:pt x="2957" y="2769"/>
                  </a:cubicBezTo>
                  <a:cubicBezTo>
                    <a:pt x="2957" y="2764"/>
                    <a:pt x="2957" y="2764"/>
                    <a:pt x="2957" y="2758"/>
                  </a:cubicBezTo>
                  <a:cubicBezTo>
                    <a:pt x="2972" y="2789"/>
                    <a:pt x="2983" y="2815"/>
                    <a:pt x="2985" y="2815"/>
                  </a:cubicBezTo>
                  <a:cubicBezTo>
                    <a:pt x="2985" y="2815"/>
                    <a:pt x="2985" y="2814"/>
                    <a:pt x="2985" y="2814"/>
                  </a:cubicBezTo>
                  <a:cubicBezTo>
                    <a:pt x="2994" y="2814"/>
                    <a:pt x="2988" y="2795"/>
                    <a:pt x="2999" y="2795"/>
                  </a:cubicBezTo>
                  <a:cubicBezTo>
                    <a:pt x="3001" y="2795"/>
                    <a:pt x="3003" y="2795"/>
                    <a:pt x="3007" y="2797"/>
                  </a:cubicBezTo>
                  <a:cubicBezTo>
                    <a:pt x="2990" y="2780"/>
                    <a:pt x="2957" y="2752"/>
                    <a:pt x="2946" y="2724"/>
                  </a:cubicBezTo>
                  <a:cubicBezTo>
                    <a:pt x="2946" y="2724"/>
                    <a:pt x="2946" y="2719"/>
                    <a:pt x="2951" y="2719"/>
                  </a:cubicBezTo>
                  <a:cubicBezTo>
                    <a:pt x="2951" y="2713"/>
                    <a:pt x="2946" y="2708"/>
                    <a:pt x="2940" y="2708"/>
                  </a:cubicBezTo>
                  <a:cubicBezTo>
                    <a:pt x="2940" y="2696"/>
                    <a:pt x="2940" y="2691"/>
                    <a:pt x="2934" y="2685"/>
                  </a:cubicBezTo>
                  <a:cubicBezTo>
                    <a:pt x="2940" y="2674"/>
                    <a:pt x="2923" y="2652"/>
                    <a:pt x="2918" y="2640"/>
                  </a:cubicBezTo>
                  <a:cubicBezTo>
                    <a:pt x="2916" y="2641"/>
                    <a:pt x="2914" y="2642"/>
                    <a:pt x="2912" y="2642"/>
                  </a:cubicBezTo>
                  <a:cubicBezTo>
                    <a:pt x="2907" y="2642"/>
                    <a:pt x="2902" y="2638"/>
                    <a:pt x="2899" y="2638"/>
                  </a:cubicBezTo>
                  <a:cubicBezTo>
                    <a:pt x="2897" y="2638"/>
                    <a:pt x="2895" y="2640"/>
                    <a:pt x="2895" y="2646"/>
                  </a:cubicBezTo>
                  <a:cubicBezTo>
                    <a:pt x="2895" y="2646"/>
                    <a:pt x="2901" y="2652"/>
                    <a:pt x="2906" y="2657"/>
                  </a:cubicBezTo>
                  <a:cubicBezTo>
                    <a:pt x="2906" y="2663"/>
                    <a:pt x="2906" y="2663"/>
                    <a:pt x="2906" y="2663"/>
                  </a:cubicBezTo>
                  <a:cubicBezTo>
                    <a:pt x="2912" y="2674"/>
                    <a:pt x="2918" y="2680"/>
                    <a:pt x="2923" y="2696"/>
                  </a:cubicBezTo>
                  <a:cubicBezTo>
                    <a:pt x="2912" y="2685"/>
                    <a:pt x="2901" y="2680"/>
                    <a:pt x="2901" y="2663"/>
                  </a:cubicBezTo>
                  <a:cubicBezTo>
                    <a:pt x="2890" y="2657"/>
                    <a:pt x="2878" y="2657"/>
                    <a:pt x="2873" y="2652"/>
                  </a:cubicBezTo>
                  <a:cubicBezTo>
                    <a:pt x="2878" y="2629"/>
                    <a:pt x="2867" y="2590"/>
                    <a:pt x="2878" y="2579"/>
                  </a:cubicBezTo>
                  <a:cubicBezTo>
                    <a:pt x="2845" y="2545"/>
                    <a:pt x="2817" y="2489"/>
                    <a:pt x="2783" y="2484"/>
                  </a:cubicBezTo>
                  <a:cubicBezTo>
                    <a:pt x="2772" y="2472"/>
                    <a:pt x="2778" y="2467"/>
                    <a:pt x="2783" y="2461"/>
                  </a:cubicBezTo>
                  <a:cubicBezTo>
                    <a:pt x="2784" y="2461"/>
                    <a:pt x="2785" y="2461"/>
                    <a:pt x="2785" y="2462"/>
                  </a:cubicBezTo>
                  <a:lnTo>
                    <a:pt x="2785" y="2462"/>
                  </a:lnTo>
                  <a:cubicBezTo>
                    <a:pt x="2775" y="2449"/>
                    <a:pt x="2762" y="2430"/>
                    <a:pt x="2750" y="2422"/>
                  </a:cubicBezTo>
                  <a:cubicBezTo>
                    <a:pt x="2789" y="2411"/>
                    <a:pt x="2817" y="2394"/>
                    <a:pt x="2856" y="2388"/>
                  </a:cubicBezTo>
                  <a:cubicBezTo>
                    <a:pt x="2856" y="2411"/>
                    <a:pt x="2901" y="2411"/>
                    <a:pt x="2929" y="2411"/>
                  </a:cubicBezTo>
                  <a:lnTo>
                    <a:pt x="2929" y="2416"/>
                  </a:lnTo>
                  <a:cubicBezTo>
                    <a:pt x="2996" y="2411"/>
                    <a:pt x="3046" y="2388"/>
                    <a:pt x="3114" y="2372"/>
                  </a:cubicBezTo>
                  <a:cubicBezTo>
                    <a:pt x="3123" y="2375"/>
                    <a:pt x="3135" y="2377"/>
                    <a:pt x="3149" y="2377"/>
                  </a:cubicBezTo>
                  <a:cubicBezTo>
                    <a:pt x="3195" y="2377"/>
                    <a:pt x="3264" y="2360"/>
                    <a:pt x="3315" y="2360"/>
                  </a:cubicBezTo>
                  <a:cubicBezTo>
                    <a:pt x="3310" y="2360"/>
                    <a:pt x="3315" y="2344"/>
                    <a:pt x="3326" y="2344"/>
                  </a:cubicBezTo>
                  <a:cubicBezTo>
                    <a:pt x="3339" y="2344"/>
                    <a:pt x="3354" y="2332"/>
                    <a:pt x="3363" y="2332"/>
                  </a:cubicBezTo>
                  <a:cubicBezTo>
                    <a:pt x="3367" y="2332"/>
                    <a:pt x="3370" y="2333"/>
                    <a:pt x="3371" y="2338"/>
                  </a:cubicBezTo>
                  <a:lnTo>
                    <a:pt x="3366" y="2338"/>
                  </a:lnTo>
                  <a:cubicBezTo>
                    <a:pt x="3370" y="2345"/>
                    <a:pt x="3378" y="2347"/>
                    <a:pt x="3387" y="2347"/>
                  </a:cubicBezTo>
                  <a:cubicBezTo>
                    <a:pt x="3401" y="2347"/>
                    <a:pt x="3419" y="2341"/>
                    <a:pt x="3433" y="2338"/>
                  </a:cubicBezTo>
                  <a:lnTo>
                    <a:pt x="3433" y="2310"/>
                  </a:lnTo>
                  <a:cubicBezTo>
                    <a:pt x="3442" y="2313"/>
                    <a:pt x="3452" y="2314"/>
                    <a:pt x="3461" y="2314"/>
                  </a:cubicBezTo>
                  <a:cubicBezTo>
                    <a:pt x="3520" y="2314"/>
                    <a:pt x="3585" y="2268"/>
                    <a:pt x="3626" y="2268"/>
                  </a:cubicBezTo>
                  <a:cubicBezTo>
                    <a:pt x="3631" y="2268"/>
                    <a:pt x="3636" y="2269"/>
                    <a:pt x="3640" y="2271"/>
                  </a:cubicBezTo>
                  <a:cubicBezTo>
                    <a:pt x="3651" y="2254"/>
                    <a:pt x="3668" y="2248"/>
                    <a:pt x="3685" y="2237"/>
                  </a:cubicBezTo>
                  <a:lnTo>
                    <a:pt x="3690" y="2248"/>
                  </a:lnTo>
                  <a:cubicBezTo>
                    <a:pt x="3730" y="2232"/>
                    <a:pt x="3752" y="2220"/>
                    <a:pt x="3802" y="2175"/>
                  </a:cubicBezTo>
                  <a:lnTo>
                    <a:pt x="3802" y="2175"/>
                  </a:lnTo>
                  <a:lnTo>
                    <a:pt x="3797" y="2192"/>
                  </a:lnTo>
                  <a:cubicBezTo>
                    <a:pt x="3825" y="2170"/>
                    <a:pt x="3808" y="2136"/>
                    <a:pt x="3825" y="2108"/>
                  </a:cubicBezTo>
                  <a:lnTo>
                    <a:pt x="3847" y="2108"/>
                  </a:lnTo>
                  <a:cubicBezTo>
                    <a:pt x="3864" y="2075"/>
                    <a:pt x="3875" y="2035"/>
                    <a:pt x="3870" y="1996"/>
                  </a:cubicBezTo>
                  <a:cubicBezTo>
                    <a:pt x="3864" y="1957"/>
                    <a:pt x="3842" y="1923"/>
                    <a:pt x="3814" y="1907"/>
                  </a:cubicBezTo>
                  <a:cubicBezTo>
                    <a:pt x="3816" y="1907"/>
                    <a:pt x="3819" y="1905"/>
                    <a:pt x="3822" y="1905"/>
                  </a:cubicBezTo>
                  <a:cubicBezTo>
                    <a:pt x="3824" y="1905"/>
                    <a:pt x="3826" y="1906"/>
                    <a:pt x="3828" y="1908"/>
                  </a:cubicBezTo>
                  <a:lnTo>
                    <a:pt x="3828" y="1908"/>
                  </a:lnTo>
                  <a:cubicBezTo>
                    <a:pt x="3812" y="1884"/>
                    <a:pt x="3775" y="1844"/>
                    <a:pt x="3756" y="1844"/>
                  </a:cubicBezTo>
                  <a:cubicBezTo>
                    <a:pt x="3753" y="1844"/>
                    <a:pt x="3750" y="1845"/>
                    <a:pt x="3748" y="1848"/>
                  </a:cubicBezTo>
                  <a:lnTo>
                    <a:pt x="3748" y="1848"/>
                  </a:lnTo>
                  <a:cubicBezTo>
                    <a:pt x="3753" y="1832"/>
                    <a:pt x="3700" y="1817"/>
                    <a:pt x="3674" y="1806"/>
                  </a:cubicBezTo>
                  <a:lnTo>
                    <a:pt x="3685" y="1800"/>
                  </a:lnTo>
                  <a:cubicBezTo>
                    <a:pt x="3668" y="1800"/>
                    <a:pt x="3660" y="1802"/>
                    <a:pt x="3651" y="1802"/>
                  </a:cubicBezTo>
                  <a:cubicBezTo>
                    <a:pt x="3643" y="1802"/>
                    <a:pt x="3634" y="1800"/>
                    <a:pt x="3618" y="1795"/>
                  </a:cubicBezTo>
                  <a:cubicBezTo>
                    <a:pt x="3612" y="1789"/>
                    <a:pt x="3612" y="1783"/>
                    <a:pt x="3618" y="1783"/>
                  </a:cubicBezTo>
                  <a:cubicBezTo>
                    <a:pt x="3613" y="1780"/>
                    <a:pt x="3609" y="1779"/>
                    <a:pt x="3605" y="1779"/>
                  </a:cubicBezTo>
                  <a:cubicBezTo>
                    <a:pt x="3601" y="1779"/>
                    <a:pt x="3597" y="1780"/>
                    <a:pt x="3593" y="1780"/>
                  </a:cubicBezTo>
                  <a:cubicBezTo>
                    <a:pt x="3588" y="1780"/>
                    <a:pt x="3582" y="1779"/>
                    <a:pt x="3573" y="1772"/>
                  </a:cubicBezTo>
                  <a:lnTo>
                    <a:pt x="3590" y="1767"/>
                  </a:lnTo>
                  <a:cubicBezTo>
                    <a:pt x="3576" y="1761"/>
                    <a:pt x="3569" y="1760"/>
                    <a:pt x="3563" y="1760"/>
                  </a:cubicBezTo>
                  <a:cubicBezTo>
                    <a:pt x="3557" y="1760"/>
                    <a:pt x="3553" y="1761"/>
                    <a:pt x="3545" y="1761"/>
                  </a:cubicBezTo>
                  <a:cubicBezTo>
                    <a:pt x="3528" y="1761"/>
                    <a:pt x="3500" y="1739"/>
                    <a:pt x="3500" y="1727"/>
                  </a:cubicBezTo>
                  <a:cubicBezTo>
                    <a:pt x="3497" y="1730"/>
                    <a:pt x="3492" y="1732"/>
                    <a:pt x="3485" y="1732"/>
                  </a:cubicBezTo>
                  <a:cubicBezTo>
                    <a:pt x="3478" y="1732"/>
                    <a:pt x="3469" y="1730"/>
                    <a:pt x="3461" y="1727"/>
                  </a:cubicBezTo>
                  <a:cubicBezTo>
                    <a:pt x="3461" y="1722"/>
                    <a:pt x="3466" y="1722"/>
                    <a:pt x="3472" y="1722"/>
                  </a:cubicBezTo>
                  <a:cubicBezTo>
                    <a:pt x="3433" y="1699"/>
                    <a:pt x="3399" y="1711"/>
                    <a:pt x="3377" y="1688"/>
                  </a:cubicBezTo>
                  <a:cubicBezTo>
                    <a:pt x="3377" y="1688"/>
                    <a:pt x="3377" y="1685"/>
                    <a:pt x="3375" y="1684"/>
                  </a:cubicBezTo>
                  <a:lnTo>
                    <a:pt x="3375" y="1684"/>
                  </a:lnTo>
                  <a:cubicBezTo>
                    <a:pt x="3412" y="1694"/>
                    <a:pt x="3433" y="1705"/>
                    <a:pt x="3433" y="1705"/>
                  </a:cubicBezTo>
                  <a:cubicBezTo>
                    <a:pt x="3438" y="1694"/>
                    <a:pt x="3410" y="1683"/>
                    <a:pt x="3438" y="1671"/>
                  </a:cubicBezTo>
                  <a:lnTo>
                    <a:pt x="3438" y="1671"/>
                  </a:lnTo>
                  <a:cubicBezTo>
                    <a:pt x="3424" y="1671"/>
                    <a:pt x="3406" y="1673"/>
                    <a:pt x="3389" y="1673"/>
                  </a:cubicBezTo>
                  <a:cubicBezTo>
                    <a:pt x="3371" y="1673"/>
                    <a:pt x="3354" y="1671"/>
                    <a:pt x="3343" y="1666"/>
                  </a:cubicBezTo>
                  <a:cubicBezTo>
                    <a:pt x="3338" y="1666"/>
                    <a:pt x="3338" y="1660"/>
                    <a:pt x="3338" y="1660"/>
                  </a:cubicBezTo>
                  <a:lnTo>
                    <a:pt x="3343" y="1660"/>
                  </a:lnTo>
                  <a:cubicBezTo>
                    <a:pt x="3338" y="1655"/>
                    <a:pt x="3332" y="1655"/>
                    <a:pt x="3326" y="1655"/>
                  </a:cubicBezTo>
                  <a:cubicBezTo>
                    <a:pt x="3315" y="1649"/>
                    <a:pt x="3310" y="1649"/>
                    <a:pt x="3304" y="1643"/>
                  </a:cubicBezTo>
                  <a:cubicBezTo>
                    <a:pt x="3304" y="1632"/>
                    <a:pt x="3270" y="1632"/>
                    <a:pt x="3259" y="1627"/>
                  </a:cubicBezTo>
                  <a:cubicBezTo>
                    <a:pt x="3254" y="1637"/>
                    <a:pt x="3238" y="1633"/>
                    <a:pt x="3252" y="1647"/>
                  </a:cubicBezTo>
                  <a:lnTo>
                    <a:pt x="3252" y="1647"/>
                  </a:lnTo>
                  <a:cubicBezTo>
                    <a:pt x="3251" y="1647"/>
                    <a:pt x="3251" y="1647"/>
                    <a:pt x="3252" y="1647"/>
                  </a:cubicBezTo>
                  <a:lnTo>
                    <a:pt x="3252" y="1647"/>
                  </a:lnTo>
                  <a:cubicBezTo>
                    <a:pt x="3252" y="1647"/>
                    <a:pt x="3257" y="1649"/>
                    <a:pt x="3265" y="1649"/>
                  </a:cubicBezTo>
                  <a:lnTo>
                    <a:pt x="3270" y="1649"/>
                  </a:lnTo>
                  <a:cubicBezTo>
                    <a:pt x="3276" y="1655"/>
                    <a:pt x="3293" y="1655"/>
                    <a:pt x="3304" y="1660"/>
                  </a:cubicBezTo>
                  <a:cubicBezTo>
                    <a:pt x="3298" y="1660"/>
                    <a:pt x="3291" y="1662"/>
                    <a:pt x="3284" y="1662"/>
                  </a:cubicBezTo>
                  <a:cubicBezTo>
                    <a:pt x="3277" y="1662"/>
                    <a:pt x="3270" y="1660"/>
                    <a:pt x="3265" y="1655"/>
                  </a:cubicBezTo>
                  <a:cubicBezTo>
                    <a:pt x="3254" y="1660"/>
                    <a:pt x="3242" y="1666"/>
                    <a:pt x="3237" y="1666"/>
                  </a:cubicBezTo>
                  <a:cubicBezTo>
                    <a:pt x="3226" y="1643"/>
                    <a:pt x="3192" y="1627"/>
                    <a:pt x="3186" y="1615"/>
                  </a:cubicBezTo>
                  <a:cubicBezTo>
                    <a:pt x="3156" y="1612"/>
                    <a:pt x="3120" y="1603"/>
                    <a:pt x="3090" y="1603"/>
                  </a:cubicBezTo>
                  <a:cubicBezTo>
                    <a:pt x="3076" y="1603"/>
                    <a:pt x="3063" y="1605"/>
                    <a:pt x="3052" y="1610"/>
                  </a:cubicBezTo>
                  <a:cubicBezTo>
                    <a:pt x="3041" y="1610"/>
                    <a:pt x="3041" y="1599"/>
                    <a:pt x="3035" y="1593"/>
                  </a:cubicBezTo>
                  <a:lnTo>
                    <a:pt x="3035" y="1593"/>
                  </a:lnTo>
                  <a:cubicBezTo>
                    <a:pt x="3039" y="1593"/>
                    <a:pt x="3045" y="1596"/>
                    <a:pt x="3051" y="1596"/>
                  </a:cubicBezTo>
                  <a:cubicBezTo>
                    <a:pt x="3053" y="1596"/>
                    <a:pt x="3056" y="1595"/>
                    <a:pt x="3058" y="1593"/>
                  </a:cubicBezTo>
                  <a:cubicBezTo>
                    <a:pt x="3039" y="1593"/>
                    <a:pt x="3013" y="1588"/>
                    <a:pt x="2994" y="1588"/>
                  </a:cubicBezTo>
                  <a:cubicBezTo>
                    <a:pt x="2985" y="1588"/>
                    <a:pt x="2977" y="1589"/>
                    <a:pt x="2974" y="1593"/>
                  </a:cubicBezTo>
                  <a:cubicBezTo>
                    <a:pt x="2946" y="1582"/>
                    <a:pt x="2996" y="1582"/>
                    <a:pt x="2951" y="1576"/>
                  </a:cubicBezTo>
                  <a:lnTo>
                    <a:pt x="2957" y="1576"/>
                  </a:lnTo>
                  <a:cubicBezTo>
                    <a:pt x="2929" y="1559"/>
                    <a:pt x="2903" y="1555"/>
                    <a:pt x="2877" y="1555"/>
                  </a:cubicBezTo>
                  <a:cubicBezTo>
                    <a:pt x="2854" y="1555"/>
                    <a:pt x="2832" y="1558"/>
                    <a:pt x="2808" y="1558"/>
                  </a:cubicBezTo>
                  <a:cubicBezTo>
                    <a:pt x="2789" y="1558"/>
                    <a:pt x="2770" y="1556"/>
                    <a:pt x="2750" y="1548"/>
                  </a:cubicBezTo>
                  <a:lnTo>
                    <a:pt x="2744" y="1548"/>
                  </a:lnTo>
                  <a:lnTo>
                    <a:pt x="2744" y="1543"/>
                  </a:lnTo>
                  <a:cubicBezTo>
                    <a:pt x="2744" y="1531"/>
                    <a:pt x="2750" y="1526"/>
                    <a:pt x="2755" y="1515"/>
                  </a:cubicBezTo>
                  <a:lnTo>
                    <a:pt x="2761" y="1526"/>
                  </a:lnTo>
                  <a:cubicBezTo>
                    <a:pt x="2783" y="1503"/>
                    <a:pt x="2789" y="1475"/>
                    <a:pt x="2822" y="1447"/>
                  </a:cubicBezTo>
                  <a:cubicBezTo>
                    <a:pt x="2811" y="1442"/>
                    <a:pt x="2778" y="1453"/>
                    <a:pt x="2794" y="1414"/>
                  </a:cubicBezTo>
                  <a:lnTo>
                    <a:pt x="2794" y="1414"/>
                  </a:lnTo>
                  <a:cubicBezTo>
                    <a:pt x="2799" y="1418"/>
                    <a:pt x="2807" y="1423"/>
                    <a:pt x="2807" y="1430"/>
                  </a:cubicBezTo>
                  <a:lnTo>
                    <a:pt x="2807" y="1430"/>
                  </a:lnTo>
                  <a:cubicBezTo>
                    <a:pt x="2809" y="1425"/>
                    <a:pt x="2813" y="1419"/>
                    <a:pt x="2817" y="1419"/>
                  </a:cubicBezTo>
                  <a:lnTo>
                    <a:pt x="2817" y="1419"/>
                  </a:lnTo>
                  <a:lnTo>
                    <a:pt x="2811" y="1436"/>
                  </a:lnTo>
                  <a:cubicBezTo>
                    <a:pt x="2828" y="1425"/>
                    <a:pt x="2811" y="1425"/>
                    <a:pt x="2822" y="1414"/>
                  </a:cubicBezTo>
                  <a:lnTo>
                    <a:pt x="2822" y="1414"/>
                  </a:lnTo>
                  <a:cubicBezTo>
                    <a:pt x="2824" y="1415"/>
                    <a:pt x="2825" y="1415"/>
                    <a:pt x="2826" y="1415"/>
                  </a:cubicBezTo>
                  <a:cubicBezTo>
                    <a:pt x="2828" y="1415"/>
                    <a:pt x="2831" y="1414"/>
                    <a:pt x="2833" y="1414"/>
                  </a:cubicBezTo>
                  <a:cubicBezTo>
                    <a:pt x="2835" y="1414"/>
                    <a:pt x="2837" y="1415"/>
                    <a:pt x="2839" y="1419"/>
                  </a:cubicBezTo>
                  <a:cubicBezTo>
                    <a:pt x="2839" y="1419"/>
                    <a:pt x="2828" y="1425"/>
                    <a:pt x="2828" y="1431"/>
                  </a:cubicBezTo>
                  <a:cubicBezTo>
                    <a:pt x="2839" y="1419"/>
                    <a:pt x="2856" y="1408"/>
                    <a:pt x="2862" y="1408"/>
                  </a:cubicBezTo>
                  <a:cubicBezTo>
                    <a:pt x="2862" y="1408"/>
                    <a:pt x="2856" y="1403"/>
                    <a:pt x="2862" y="1391"/>
                  </a:cubicBezTo>
                  <a:cubicBezTo>
                    <a:pt x="2868" y="1383"/>
                    <a:pt x="2871" y="1381"/>
                    <a:pt x="2873" y="1381"/>
                  </a:cubicBezTo>
                  <a:cubicBezTo>
                    <a:pt x="2876" y="1381"/>
                    <a:pt x="2877" y="1384"/>
                    <a:pt x="2881" y="1384"/>
                  </a:cubicBezTo>
                  <a:cubicBezTo>
                    <a:pt x="2883" y="1384"/>
                    <a:pt x="2886" y="1383"/>
                    <a:pt x="2890" y="1380"/>
                  </a:cubicBezTo>
                  <a:cubicBezTo>
                    <a:pt x="2890" y="1369"/>
                    <a:pt x="2906" y="1358"/>
                    <a:pt x="2895" y="1352"/>
                  </a:cubicBezTo>
                  <a:cubicBezTo>
                    <a:pt x="2898" y="1347"/>
                    <a:pt x="2901" y="1345"/>
                    <a:pt x="2904" y="1345"/>
                  </a:cubicBezTo>
                  <a:cubicBezTo>
                    <a:pt x="2906" y="1345"/>
                    <a:pt x="2909" y="1347"/>
                    <a:pt x="2912" y="1347"/>
                  </a:cubicBezTo>
                  <a:cubicBezTo>
                    <a:pt x="2917" y="1331"/>
                    <a:pt x="2952" y="1296"/>
                    <a:pt x="2938" y="1296"/>
                  </a:cubicBezTo>
                  <a:cubicBezTo>
                    <a:pt x="2937" y="1296"/>
                    <a:pt x="2936" y="1296"/>
                    <a:pt x="2934" y="1296"/>
                  </a:cubicBezTo>
                  <a:lnTo>
                    <a:pt x="2929" y="1296"/>
                  </a:lnTo>
                  <a:cubicBezTo>
                    <a:pt x="2951" y="1246"/>
                    <a:pt x="3002" y="1218"/>
                    <a:pt x="3024" y="1173"/>
                  </a:cubicBezTo>
                  <a:lnTo>
                    <a:pt x="3030" y="1173"/>
                  </a:lnTo>
                  <a:cubicBezTo>
                    <a:pt x="3041" y="1145"/>
                    <a:pt x="3063" y="1117"/>
                    <a:pt x="3063" y="1095"/>
                  </a:cubicBezTo>
                  <a:cubicBezTo>
                    <a:pt x="3067" y="1091"/>
                    <a:pt x="3077" y="1087"/>
                    <a:pt x="3082" y="1087"/>
                  </a:cubicBezTo>
                  <a:cubicBezTo>
                    <a:pt x="3084" y="1087"/>
                    <a:pt x="3086" y="1087"/>
                    <a:pt x="3086" y="1089"/>
                  </a:cubicBezTo>
                  <a:cubicBezTo>
                    <a:pt x="3097" y="1067"/>
                    <a:pt x="3091" y="1061"/>
                    <a:pt x="3119" y="1039"/>
                  </a:cubicBezTo>
                  <a:lnTo>
                    <a:pt x="3119" y="1039"/>
                  </a:lnTo>
                  <a:cubicBezTo>
                    <a:pt x="3116" y="1050"/>
                    <a:pt x="3118" y="1050"/>
                    <a:pt x="3118" y="1050"/>
                  </a:cubicBezTo>
                  <a:cubicBezTo>
                    <a:pt x="3118" y="1050"/>
                    <a:pt x="3116" y="1050"/>
                    <a:pt x="3108" y="1061"/>
                  </a:cubicBezTo>
                  <a:cubicBezTo>
                    <a:pt x="3130" y="1039"/>
                    <a:pt x="3136" y="1039"/>
                    <a:pt x="3142" y="1005"/>
                  </a:cubicBezTo>
                  <a:cubicBezTo>
                    <a:pt x="3143" y="1009"/>
                    <a:pt x="3145" y="1010"/>
                    <a:pt x="3147" y="1010"/>
                  </a:cubicBezTo>
                  <a:cubicBezTo>
                    <a:pt x="3156" y="1010"/>
                    <a:pt x="3170" y="990"/>
                    <a:pt x="3170" y="977"/>
                  </a:cubicBezTo>
                  <a:lnTo>
                    <a:pt x="3170" y="977"/>
                  </a:lnTo>
                  <a:lnTo>
                    <a:pt x="3153" y="994"/>
                  </a:lnTo>
                  <a:cubicBezTo>
                    <a:pt x="3158" y="977"/>
                    <a:pt x="3170" y="966"/>
                    <a:pt x="3175" y="955"/>
                  </a:cubicBezTo>
                  <a:lnTo>
                    <a:pt x="3186" y="966"/>
                  </a:lnTo>
                  <a:cubicBezTo>
                    <a:pt x="3231" y="921"/>
                    <a:pt x="3209" y="854"/>
                    <a:pt x="3254" y="820"/>
                  </a:cubicBezTo>
                  <a:cubicBezTo>
                    <a:pt x="3253" y="818"/>
                    <a:pt x="3252" y="817"/>
                    <a:pt x="3250" y="817"/>
                  </a:cubicBezTo>
                  <a:cubicBezTo>
                    <a:pt x="3245" y="817"/>
                    <a:pt x="3236" y="837"/>
                    <a:pt x="3230" y="837"/>
                  </a:cubicBezTo>
                  <a:cubicBezTo>
                    <a:pt x="3228" y="837"/>
                    <a:pt x="3227" y="836"/>
                    <a:pt x="3226" y="831"/>
                  </a:cubicBezTo>
                  <a:cubicBezTo>
                    <a:pt x="3237" y="809"/>
                    <a:pt x="3270" y="787"/>
                    <a:pt x="3270" y="775"/>
                  </a:cubicBezTo>
                  <a:cubicBezTo>
                    <a:pt x="3293" y="736"/>
                    <a:pt x="3259" y="736"/>
                    <a:pt x="3270" y="691"/>
                  </a:cubicBezTo>
                  <a:lnTo>
                    <a:pt x="3270" y="691"/>
                  </a:lnTo>
                  <a:cubicBezTo>
                    <a:pt x="3268" y="693"/>
                    <a:pt x="3265" y="696"/>
                    <a:pt x="3261" y="696"/>
                  </a:cubicBezTo>
                  <a:cubicBezTo>
                    <a:pt x="3255" y="696"/>
                    <a:pt x="3248" y="690"/>
                    <a:pt x="3248" y="669"/>
                  </a:cubicBezTo>
                  <a:cubicBezTo>
                    <a:pt x="3248" y="651"/>
                    <a:pt x="3255" y="640"/>
                    <a:pt x="3261" y="640"/>
                  </a:cubicBezTo>
                  <a:cubicBezTo>
                    <a:pt x="3265" y="640"/>
                    <a:pt x="3268" y="644"/>
                    <a:pt x="3270" y="652"/>
                  </a:cubicBezTo>
                  <a:cubicBezTo>
                    <a:pt x="3276" y="658"/>
                    <a:pt x="3270" y="663"/>
                    <a:pt x="3270" y="663"/>
                  </a:cubicBezTo>
                  <a:cubicBezTo>
                    <a:pt x="3274" y="671"/>
                    <a:pt x="3276" y="679"/>
                    <a:pt x="3278" y="679"/>
                  </a:cubicBezTo>
                  <a:cubicBezTo>
                    <a:pt x="3279" y="679"/>
                    <a:pt x="3280" y="678"/>
                    <a:pt x="3282" y="675"/>
                  </a:cubicBezTo>
                  <a:lnTo>
                    <a:pt x="3276" y="669"/>
                  </a:lnTo>
                  <a:cubicBezTo>
                    <a:pt x="3281" y="653"/>
                    <a:pt x="3277" y="612"/>
                    <a:pt x="3281" y="612"/>
                  </a:cubicBezTo>
                  <a:lnTo>
                    <a:pt x="3281" y="612"/>
                  </a:lnTo>
                  <a:cubicBezTo>
                    <a:pt x="3281" y="612"/>
                    <a:pt x="3281" y="613"/>
                    <a:pt x="3282" y="613"/>
                  </a:cubicBezTo>
                  <a:cubicBezTo>
                    <a:pt x="3278" y="605"/>
                    <a:pt x="3275" y="602"/>
                    <a:pt x="3274" y="602"/>
                  </a:cubicBezTo>
                  <a:lnTo>
                    <a:pt x="3274" y="602"/>
                  </a:lnTo>
                  <a:cubicBezTo>
                    <a:pt x="3273" y="602"/>
                    <a:pt x="3273" y="603"/>
                    <a:pt x="3272" y="605"/>
                  </a:cubicBezTo>
                  <a:lnTo>
                    <a:pt x="3272" y="605"/>
                  </a:lnTo>
                  <a:cubicBezTo>
                    <a:pt x="3263" y="571"/>
                    <a:pt x="3243" y="546"/>
                    <a:pt x="3214" y="518"/>
                  </a:cubicBezTo>
                  <a:lnTo>
                    <a:pt x="3214" y="518"/>
                  </a:lnTo>
                  <a:cubicBezTo>
                    <a:pt x="3214" y="526"/>
                    <a:pt x="3217" y="531"/>
                    <a:pt x="3217" y="531"/>
                  </a:cubicBezTo>
                  <a:cubicBezTo>
                    <a:pt x="3217" y="531"/>
                    <a:pt x="3216" y="530"/>
                    <a:pt x="3214" y="529"/>
                  </a:cubicBezTo>
                  <a:cubicBezTo>
                    <a:pt x="3186" y="512"/>
                    <a:pt x="3175" y="512"/>
                    <a:pt x="3170" y="512"/>
                  </a:cubicBezTo>
                  <a:cubicBezTo>
                    <a:pt x="3164" y="518"/>
                    <a:pt x="3158" y="518"/>
                    <a:pt x="3142" y="518"/>
                  </a:cubicBezTo>
                  <a:cubicBezTo>
                    <a:pt x="3123" y="509"/>
                    <a:pt x="3142" y="499"/>
                    <a:pt x="3126" y="499"/>
                  </a:cubicBezTo>
                  <a:cubicBezTo>
                    <a:pt x="3122" y="499"/>
                    <a:pt x="3116" y="500"/>
                    <a:pt x="3108" y="501"/>
                  </a:cubicBezTo>
                  <a:cubicBezTo>
                    <a:pt x="3086" y="490"/>
                    <a:pt x="3102" y="484"/>
                    <a:pt x="3119" y="479"/>
                  </a:cubicBezTo>
                  <a:lnTo>
                    <a:pt x="3119" y="479"/>
                  </a:lnTo>
                  <a:cubicBezTo>
                    <a:pt x="3110" y="480"/>
                    <a:pt x="3102" y="480"/>
                    <a:pt x="3094" y="480"/>
                  </a:cubicBezTo>
                  <a:cubicBezTo>
                    <a:pt x="3063" y="480"/>
                    <a:pt x="3042" y="473"/>
                    <a:pt x="3024" y="473"/>
                  </a:cubicBezTo>
                  <a:lnTo>
                    <a:pt x="3028" y="472"/>
                  </a:lnTo>
                  <a:lnTo>
                    <a:pt x="3028" y="472"/>
                  </a:lnTo>
                  <a:cubicBezTo>
                    <a:pt x="3021" y="473"/>
                    <a:pt x="3016" y="473"/>
                    <a:pt x="3013" y="473"/>
                  </a:cubicBezTo>
                  <a:lnTo>
                    <a:pt x="3024" y="484"/>
                  </a:lnTo>
                  <a:cubicBezTo>
                    <a:pt x="3013" y="484"/>
                    <a:pt x="3002" y="484"/>
                    <a:pt x="3002" y="479"/>
                  </a:cubicBezTo>
                  <a:lnTo>
                    <a:pt x="3002" y="479"/>
                  </a:lnTo>
                  <a:cubicBezTo>
                    <a:pt x="2990" y="490"/>
                    <a:pt x="3013" y="495"/>
                    <a:pt x="2996" y="512"/>
                  </a:cubicBezTo>
                  <a:cubicBezTo>
                    <a:pt x="2994" y="511"/>
                    <a:pt x="2992" y="511"/>
                    <a:pt x="2990" y="511"/>
                  </a:cubicBezTo>
                  <a:cubicBezTo>
                    <a:pt x="2978" y="511"/>
                    <a:pt x="2964" y="519"/>
                    <a:pt x="2955" y="519"/>
                  </a:cubicBezTo>
                  <a:cubicBezTo>
                    <a:pt x="2951" y="519"/>
                    <a:pt x="2947" y="517"/>
                    <a:pt x="2946" y="512"/>
                  </a:cubicBezTo>
                  <a:cubicBezTo>
                    <a:pt x="2983" y="507"/>
                    <a:pt x="2950" y="503"/>
                    <a:pt x="2961" y="495"/>
                  </a:cubicBezTo>
                  <a:lnTo>
                    <a:pt x="2961" y="495"/>
                  </a:lnTo>
                  <a:cubicBezTo>
                    <a:pt x="2957" y="495"/>
                    <a:pt x="2951" y="495"/>
                    <a:pt x="2946" y="495"/>
                  </a:cubicBezTo>
                  <a:cubicBezTo>
                    <a:pt x="2946" y="495"/>
                    <a:pt x="2946" y="490"/>
                    <a:pt x="2951" y="490"/>
                  </a:cubicBezTo>
                  <a:cubicBezTo>
                    <a:pt x="2901" y="490"/>
                    <a:pt x="2934" y="512"/>
                    <a:pt x="2890" y="523"/>
                  </a:cubicBezTo>
                  <a:cubicBezTo>
                    <a:pt x="2893" y="517"/>
                    <a:pt x="2888" y="514"/>
                    <a:pt x="2883" y="514"/>
                  </a:cubicBezTo>
                  <a:cubicBezTo>
                    <a:pt x="2879" y="514"/>
                    <a:pt x="2875" y="515"/>
                    <a:pt x="2873" y="518"/>
                  </a:cubicBezTo>
                  <a:cubicBezTo>
                    <a:pt x="2875" y="517"/>
                    <a:pt x="2877" y="517"/>
                    <a:pt x="2878" y="517"/>
                  </a:cubicBezTo>
                  <a:cubicBezTo>
                    <a:pt x="2888" y="517"/>
                    <a:pt x="2882" y="530"/>
                    <a:pt x="2867" y="540"/>
                  </a:cubicBezTo>
                  <a:cubicBezTo>
                    <a:pt x="2839" y="540"/>
                    <a:pt x="2839" y="551"/>
                    <a:pt x="2828" y="557"/>
                  </a:cubicBezTo>
                  <a:lnTo>
                    <a:pt x="2845" y="557"/>
                  </a:lnTo>
                  <a:cubicBezTo>
                    <a:pt x="2845" y="563"/>
                    <a:pt x="2828" y="568"/>
                    <a:pt x="2811" y="579"/>
                  </a:cubicBezTo>
                  <a:cubicBezTo>
                    <a:pt x="2806" y="574"/>
                    <a:pt x="2828" y="568"/>
                    <a:pt x="2817" y="568"/>
                  </a:cubicBezTo>
                  <a:cubicBezTo>
                    <a:pt x="2806" y="591"/>
                    <a:pt x="2766" y="574"/>
                    <a:pt x="2744" y="591"/>
                  </a:cubicBezTo>
                  <a:cubicBezTo>
                    <a:pt x="2742" y="591"/>
                    <a:pt x="2740" y="592"/>
                    <a:pt x="2738" y="592"/>
                  </a:cubicBezTo>
                  <a:cubicBezTo>
                    <a:pt x="2730" y="592"/>
                    <a:pt x="2737" y="579"/>
                    <a:pt x="2727" y="579"/>
                  </a:cubicBezTo>
                  <a:cubicBezTo>
                    <a:pt x="2699" y="607"/>
                    <a:pt x="2688" y="585"/>
                    <a:pt x="2660" y="607"/>
                  </a:cubicBezTo>
                  <a:cubicBezTo>
                    <a:pt x="2671" y="613"/>
                    <a:pt x="2671" y="613"/>
                    <a:pt x="2654" y="635"/>
                  </a:cubicBezTo>
                  <a:lnTo>
                    <a:pt x="2705" y="602"/>
                  </a:lnTo>
                  <a:lnTo>
                    <a:pt x="2677" y="630"/>
                  </a:lnTo>
                  <a:cubicBezTo>
                    <a:pt x="2694" y="624"/>
                    <a:pt x="2710" y="607"/>
                    <a:pt x="2716" y="607"/>
                  </a:cubicBezTo>
                  <a:lnTo>
                    <a:pt x="2716" y="607"/>
                  </a:lnTo>
                  <a:cubicBezTo>
                    <a:pt x="2705" y="624"/>
                    <a:pt x="2705" y="619"/>
                    <a:pt x="2716" y="624"/>
                  </a:cubicBezTo>
                  <a:cubicBezTo>
                    <a:pt x="2714" y="624"/>
                    <a:pt x="2712" y="624"/>
                    <a:pt x="2710" y="624"/>
                  </a:cubicBezTo>
                  <a:cubicBezTo>
                    <a:pt x="2687" y="624"/>
                    <a:pt x="2680" y="652"/>
                    <a:pt x="2649" y="652"/>
                  </a:cubicBezTo>
                  <a:lnTo>
                    <a:pt x="2638" y="630"/>
                  </a:lnTo>
                  <a:cubicBezTo>
                    <a:pt x="2598" y="635"/>
                    <a:pt x="2582" y="675"/>
                    <a:pt x="2531" y="697"/>
                  </a:cubicBezTo>
                  <a:lnTo>
                    <a:pt x="2548" y="691"/>
                  </a:lnTo>
                  <a:lnTo>
                    <a:pt x="2548" y="691"/>
                  </a:lnTo>
                  <a:cubicBezTo>
                    <a:pt x="2548" y="703"/>
                    <a:pt x="2520" y="708"/>
                    <a:pt x="2503" y="719"/>
                  </a:cubicBezTo>
                  <a:cubicBezTo>
                    <a:pt x="2503" y="714"/>
                    <a:pt x="2492" y="714"/>
                    <a:pt x="2481" y="714"/>
                  </a:cubicBezTo>
                  <a:cubicBezTo>
                    <a:pt x="2486" y="719"/>
                    <a:pt x="2447" y="736"/>
                    <a:pt x="2453" y="753"/>
                  </a:cubicBezTo>
                  <a:lnTo>
                    <a:pt x="2425" y="753"/>
                  </a:lnTo>
                  <a:cubicBezTo>
                    <a:pt x="2386" y="770"/>
                    <a:pt x="2397" y="803"/>
                    <a:pt x="2363" y="820"/>
                  </a:cubicBezTo>
                  <a:cubicBezTo>
                    <a:pt x="2369" y="803"/>
                    <a:pt x="2346" y="809"/>
                    <a:pt x="2369" y="792"/>
                  </a:cubicBezTo>
                  <a:lnTo>
                    <a:pt x="2369" y="792"/>
                  </a:lnTo>
                  <a:cubicBezTo>
                    <a:pt x="2352" y="798"/>
                    <a:pt x="2341" y="803"/>
                    <a:pt x="2346" y="809"/>
                  </a:cubicBezTo>
                  <a:cubicBezTo>
                    <a:pt x="2335" y="809"/>
                    <a:pt x="2318" y="837"/>
                    <a:pt x="2307" y="837"/>
                  </a:cubicBezTo>
                  <a:cubicBezTo>
                    <a:pt x="2302" y="843"/>
                    <a:pt x="2307" y="854"/>
                    <a:pt x="2290" y="859"/>
                  </a:cubicBezTo>
                  <a:cubicBezTo>
                    <a:pt x="2290" y="859"/>
                    <a:pt x="2274" y="876"/>
                    <a:pt x="2290" y="876"/>
                  </a:cubicBezTo>
                  <a:cubicBezTo>
                    <a:pt x="2279" y="876"/>
                    <a:pt x="2268" y="882"/>
                    <a:pt x="2257" y="887"/>
                  </a:cubicBezTo>
                  <a:cubicBezTo>
                    <a:pt x="2257" y="882"/>
                    <a:pt x="2257" y="882"/>
                    <a:pt x="2257" y="876"/>
                  </a:cubicBezTo>
                  <a:cubicBezTo>
                    <a:pt x="2255" y="878"/>
                    <a:pt x="2254" y="878"/>
                    <a:pt x="2252" y="878"/>
                  </a:cubicBezTo>
                  <a:cubicBezTo>
                    <a:pt x="2249" y="878"/>
                    <a:pt x="2246" y="873"/>
                    <a:pt x="2246" y="865"/>
                  </a:cubicBezTo>
                  <a:cubicBezTo>
                    <a:pt x="2240" y="837"/>
                    <a:pt x="2257" y="854"/>
                    <a:pt x="2257" y="837"/>
                  </a:cubicBezTo>
                  <a:cubicBezTo>
                    <a:pt x="2251" y="831"/>
                    <a:pt x="2257" y="815"/>
                    <a:pt x="2240" y="815"/>
                  </a:cubicBezTo>
                  <a:cubicBezTo>
                    <a:pt x="2240" y="803"/>
                    <a:pt x="2246" y="803"/>
                    <a:pt x="2251" y="798"/>
                  </a:cubicBezTo>
                  <a:cubicBezTo>
                    <a:pt x="2241" y="788"/>
                    <a:pt x="2240" y="744"/>
                    <a:pt x="2233" y="744"/>
                  </a:cubicBezTo>
                  <a:cubicBezTo>
                    <a:pt x="2231" y="744"/>
                    <a:pt x="2230" y="745"/>
                    <a:pt x="2229" y="747"/>
                  </a:cubicBezTo>
                  <a:lnTo>
                    <a:pt x="2229" y="753"/>
                  </a:lnTo>
                  <a:lnTo>
                    <a:pt x="2223" y="747"/>
                  </a:lnTo>
                  <a:cubicBezTo>
                    <a:pt x="2206" y="703"/>
                    <a:pt x="2218" y="647"/>
                    <a:pt x="2206" y="596"/>
                  </a:cubicBezTo>
                  <a:lnTo>
                    <a:pt x="2212" y="596"/>
                  </a:lnTo>
                  <a:cubicBezTo>
                    <a:pt x="2201" y="568"/>
                    <a:pt x="2195" y="535"/>
                    <a:pt x="2178" y="512"/>
                  </a:cubicBezTo>
                  <a:cubicBezTo>
                    <a:pt x="2178" y="507"/>
                    <a:pt x="2182" y="494"/>
                    <a:pt x="2187" y="494"/>
                  </a:cubicBezTo>
                  <a:cubicBezTo>
                    <a:pt x="2188" y="494"/>
                    <a:pt x="2189" y="495"/>
                    <a:pt x="2190" y="495"/>
                  </a:cubicBezTo>
                  <a:cubicBezTo>
                    <a:pt x="2184" y="473"/>
                    <a:pt x="2178" y="473"/>
                    <a:pt x="2178" y="439"/>
                  </a:cubicBezTo>
                  <a:lnTo>
                    <a:pt x="2178" y="439"/>
                  </a:lnTo>
                  <a:cubicBezTo>
                    <a:pt x="2181" y="444"/>
                    <a:pt x="2183" y="445"/>
                    <a:pt x="2184" y="445"/>
                  </a:cubicBezTo>
                  <a:cubicBezTo>
                    <a:pt x="2186" y="445"/>
                    <a:pt x="2186" y="444"/>
                    <a:pt x="2186" y="444"/>
                  </a:cubicBezTo>
                  <a:cubicBezTo>
                    <a:pt x="2187" y="444"/>
                    <a:pt x="2187" y="447"/>
                    <a:pt x="2190" y="462"/>
                  </a:cubicBezTo>
                  <a:cubicBezTo>
                    <a:pt x="2184" y="428"/>
                    <a:pt x="2190" y="423"/>
                    <a:pt x="2173" y="395"/>
                  </a:cubicBezTo>
                  <a:lnTo>
                    <a:pt x="2173" y="395"/>
                  </a:lnTo>
                  <a:cubicBezTo>
                    <a:pt x="2174" y="395"/>
                    <a:pt x="2174" y="395"/>
                    <a:pt x="2175" y="395"/>
                  </a:cubicBezTo>
                  <a:cubicBezTo>
                    <a:pt x="2183" y="395"/>
                    <a:pt x="2178" y="366"/>
                    <a:pt x="2173" y="355"/>
                  </a:cubicBezTo>
                  <a:lnTo>
                    <a:pt x="2167" y="378"/>
                  </a:lnTo>
                  <a:cubicBezTo>
                    <a:pt x="2162" y="361"/>
                    <a:pt x="2162" y="350"/>
                    <a:pt x="2156" y="333"/>
                  </a:cubicBezTo>
                  <a:lnTo>
                    <a:pt x="2156" y="333"/>
                  </a:lnTo>
                  <a:lnTo>
                    <a:pt x="2173" y="339"/>
                  </a:lnTo>
                  <a:cubicBezTo>
                    <a:pt x="2173" y="271"/>
                    <a:pt x="2111" y="243"/>
                    <a:pt x="2117" y="187"/>
                  </a:cubicBezTo>
                  <a:cubicBezTo>
                    <a:pt x="2115" y="186"/>
                    <a:pt x="2114" y="185"/>
                    <a:pt x="2113" y="185"/>
                  </a:cubicBezTo>
                  <a:lnTo>
                    <a:pt x="2113" y="185"/>
                  </a:lnTo>
                  <a:cubicBezTo>
                    <a:pt x="2106" y="185"/>
                    <a:pt x="2123" y="216"/>
                    <a:pt x="2109" y="216"/>
                  </a:cubicBezTo>
                  <a:cubicBezTo>
                    <a:pt x="2108" y="216"/>
                    <a:pt x="2107" y="216"/>
                    <a:pt x="2106" y="215"/>
                  </a:cubicBezTo>
                  <a:cubicBezTo>
                    <a:pt x="2100" y="187"/>
                    <a:pt x="2106" y="148"/>
                    <a:pt x="2100" y="143"/>
                  </a:cubicBezTo>
                  <a:cubicBezTo>
                    <a:pt x="2089" y="103"/>
                    <a:pt x="2061" y="120"/>
                    <a:pt x="2038" y="81"/>
                  </a:cubicBezTo>
                  <a:cubicBezTo>
                    <a:pt x="2038" y="88"/>
                    <a:pt x="2036" y="95"/>
                    <a:pt x="2027" y="95"/>
                  </a:cubicBezTo>
                  <a:cubicBezTo>
                    <a:pt x="2022" y="95"/>
                    <a:pt x="2015" y="93"/>
                    <a:pt x="2005" y="86"/>
                  </a:cubicBezTo>
                  <a:cubicBezTo>
                    <a:pt x="1991" y="68"/>
                    <a:pt x="1992" y="50"/>
                    <a:pt x="2002" y="50"/>
                  </a:cubicBezTo>
                  <a:cubicBezTo>
                    <a:pt x="2005" y="50"/>
                    <a:pt x="2007" y="51"/>
                    <a:pt x="2010" y="53"/>
                  </a:cubicBezTo>
                  <a:cubicBezTo>
                    <a:pt x="2022" y="58"/>
                    <a:pt x="2022" y="58"/>
                    <a:pt x="2022" y="64"/>
                  </a:cubicBezTo>
                  <a:cubicBezTo>
                    <a:pt x="2025" y="67"/>
                    <a:pt x="2030" y="71"/>
                    <a:pt x="2033" y="71"/>
                  </a:cubicBezTo>
                  <a:cubicBezTo>
                    <a:pt x="2034" y="71"/>
                    <a:pt x="2035" y="69"/>
                    <a:pt x="2033" y="64"/>
                  </a:cubicBezTo>
                  <a:lnTo>
                    <a:pt x="2027" y="64"/>
                  </a:lnTo>
                  <a:cubicBezTo>
                    <a:pt x="2022" y="47"/>
                    <a:pt x="1982" y="19"/>
                    <a:pt x="1994" y="19"/>
                  </a:cubicBezTo>
                  <a:cubicBezTo>
                    <a:pt x="1986" y="16"/>
                    <a:pt x="1981" y="15"/>
                    <a:pt x="1979" y="15"/>
                  </a:cubicBezTo>
                  <a:lnTo>
                    <a:pt x="1979" y="15"/>
                  </a:lnTo>
                  <a:cubicBezTo>
                    <a:pt x="1974" y="15"/>
                    <a:pt x="1985" y="24"/>
                    <a:pt x="1994" y="36"/>
                  </a:cubicBezTo>
                  <a:cubicBezTo>
                    <a:pt x="1967" y="10"/>
                    <a:pt x="1941" y="1"/>
                    <a:pt x="19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214885D7-8D36-7146-11F3-EC7E562AC5D4}"/>
              </a:ext>
            </a:extLst>
          </p:cNvPr>
          <p:cNvSpPr txBox="1"/>
          <p:nvPr/>
        </p:nvSpPr>
        <p:spPr>
          <a:xfrm>
            <a:off x="324853" y="741053"/>
            <a:ext cx="56982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0" u="sng" dirty="0">
                <a:effectLst/>
                <a:latin typeface="Century Gothic" panose="020B0502020202020204" pitchFamily="34" charset="0"/>
              </a:rPr>
              <a:t>Los tipos de educación que se definen son tres: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dirty="0">
                <a:effectLst/>
                <a:latin typeface="Century Gothic" panose="020B0502020202020204" pitchFamily="34" charset="0"/>
              </a:rPr>
              <a:t>Básica: </a:t>
            </a:r>
            <a:r>
              <a:rPr lang="es-MX" sz="1800" b="0" i="0" dirty="0">
                <a:effectLst/>
                <a:latin typeface="Century Gothic" panose="020B0502020202020204" pitchFamily="34" charset="0"/>
              </a:rPr>
              <a:t>que comprende preescolar, primaria y secundaria.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dirty="0">
                <a:effectLst/>
                <a:latin typeface="Century Gothic" panose="020B0502020202020204" pitchFamily="34" charset="0"/>
              </a:rPr>
              <a:t>Media - superior: </a:t>
            </a:r>
            <a:r>
              <a:rPr lang="es-MX" sz="1800" b="0" i="0" dirty="0">
                <a:effectLst/>
                <a:latin typeface="Century Gothic" panose="020B0502020202020204" pitchFamily="34" charset="0"/>
              </a:rPr>
              <a:t>que abarca el bachillerato y sus equivalentes. </a:t>
            </a:r>
            <a:endParaRPr lang="es-MX" sz="1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dirty="0">
                <a:effectLst/>
                <a:latin typeface="Century Gothic" panose="020B0502020202020204" pitchFamily="34" charset="0"/>
              </a:rPr>
              <a:t>Superior: </a:t>
            </a:r>
            <a:r>
              <a:rPr lang="es-MX" sz="1800" b="0" i="0" dirty="0">
                <a:effectLst/>
                <a:latin typeface="Century Gothic" panose="020B0502020202020204" pitchFamily="34" charset="0"/>
              </a:rPr>
              <a:t>que corresponde a la que se imparte después del bachillerato con niveles de licenciatura, especialidad, maestría y doctorado, además de la normal en todos sus niveles y especialidades.</a:t>
            </a:r>
          </a:p>
          <a:p>
            <a:endParaRPr lang="es-MX" dirty="0"/>
          </a:p>
        </p:txBody>
      </p:sp>
      <p:pic>
        <p:nvPicPr>
          <p:cNvPr id="5122" name="Picture 2" descr="Educación a distancia: el modelo para los niveles de educación básica | El  Economista">
            <a:extLst>
              <a:ext uri="{FF2B5EF4-FFF2-40B4-BE49-F238E27FC236}">
                <a16:creationId xmlns:a16="http://schemas.microsoft.com/office/drawing/2014/main" id="{7119CE17-9A78-07F2-6C67-59920B712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5" r="13944"/>
          <a:stretch/>
        </p:blipFill>
        <p:spPr bwMode="auto">
          <a:xfrm rot="21064278">
            <a:off x="6483112" y="769619"/>
            <a:ext cx="2373183" cy="183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porte De La Gente En Niveles De Educación De Los Pasos De La Escalera De  Los Libros Concepto De La Educación Y Del Conocimiento Ilustración del  Vector - Ilustración de biblioteca, empresario:">
            <a:extLst>
              <a:ext uri="{FF2B5EF4-FFF2-40B4-BE49-F238E27FC236}">
                <a16:creationId xmlns:a16="http://schemas.microsoft.com/office/drawing/2014/main" id="{BB67C8F6-2CB9-2048-13E2-6D0862FF6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" b="11599"/>
          <a:stretch/>
        </p:blipFill>
        <p:spPr bwMode="auto">
          <a:xfrm>
            <a:off x="6295474" y="2653025"/>
            <a:ext cx="2748458" cy="186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8"/>
          <p:cNvSpPr/>
          <p:nvPr/>
        </p:nvSpPr>
        <p:spPr>
          <a:xfrm rot="-6299960">
            <a:off x="6261945" y="2882525"/>
            <a:ext cx="1191939" cy="3443147"/>
          </a:xfrm>
          <a:custGeom>
            <a:avLst/>
            <a:gdLst/>
            <a:ahLst/>
            <a:cxnLst/>
            <a:rect l="l" t="t" r="r" b="b"/>
            <a:pathLst>
              <a:path w="47679" h="137730" extrusionOk="0">
                <a:moveTo>
                  <a:pt x="5682" y="137730"/>
                </a:moveTo>
                <a:cubicBezTo>
                  <a:pt x="4987" y="132170"/>
                  <a:pt x="-3339" y="112280"/>
                  <a:pt x="1509" y="104367"/>
                </a:cubicBezTo>
                <a:cubicBezTo>
                  <a:pt x="6357" y="96454"/>
                  <a:pt x="30651" y="98878"/>
                  <a:pt x="34768" y="90252"/>
                </a:cubicBezTo>
                <a:cubicBezTo>
                  <a:pt x="38885" y="81626"/>
                  <a:pt x="24074" y="62877"/>
                  <a:pt x="26213" y="52611"/>
                </a:cubicBezTo>
                <a:cubicBezTo>
                  <a:pt x="28352" y="42345"/>
                  <a:pt x="46388" y="37427"/>
                  <a:pt x="47600" y="28658"/>
                </a:cubicBezTo>
                <a:cubicBezTo>
                  <a:pt x="48812" y="19890"/>
                  <a:pt x="35838" y="4776"/>
                  <a:pt x="33485" y="0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63" name="Google Shape;863;p48"/>
          <p:cNvSpPr/>
          <p:nvPr/>
        </p:nvSpPr>
        <p:spPr>
          <a:xfrm>
            <a:off x="114741" y="68700"/>
            <a:ext cx="1114050" cy="3090375"/>
          </a:xfrm>
          <a:custGeom>
            <a:avLst/>
            <a:gdLst/>
            <a:ahLst/>
            <a:cxnLst/>
            <a:rect l="l" t="t" r="r" b="b"/>
            <a:pathLst>
              <a:path w="44562" h="123615" extrusionOk="0">
                <a:moveTo>
                  <a:pt x="2038" y="123615"/>
                </a:moveTo>
                <a:cubicBezTo>
                  <a:pt x="2038" y="117128"/>
                  <a:pt x="-2310" y="94386"/>
                  <a:pt x="2038" y="84691"/>
                </a:cubicBezTo>
                <a:cubicBezTo>
                  <a:pt x="6387" y="74996"/>
                  <a:pt x="22996" y="73499"/>
                  <a:pt x="28129" y="65443"/>
                </a:cubicBezTo>
                <a:cubicBezTo>
                  <a:pt x="33262" y="57387"/>
                  <a:pt x="30125" y="44484"/>
                  <a:pt x="32834" y="36357"/>
                </a:cubicBezTo>
                <a:cubicBezTo>
                  <a:pt x="35543" y="28230"/>
                  <a:pt x="43670" y="22741"/>
                  <a:pt x="44383" y="16681"/>
                </a:cubicBezTo>
                <a:cubicBezTo>
                  <a:pt x="45096" y="10622"/>
                  <a:pt x="38324" y="2780"/>
                  <a:pt x="37112" y="0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64" name="Google Shape;864;p48"/>
          <p:cNvSpPr/>
          <p:nvPr/>
        </p:nvSpPr>
        <p:spPr>
          <a:xfrm>
            <a:off x="6686701" y="4852048"/>
            <a:ext cx="121514" cy="114884"/>
          </a:xfrm>
          <a:custGeom>
            <a:avLst/>
            <a:gdLst/>
            <a:ahLst/>
            <a:cxnLst/>
            <a:rect l="l" t="t" r="r" b="b"/>
            <a:pathLst>
              <a:path w="1008" h="953" extrusionOk="0">
                <a:moveTo>
                  <a:pt x="504" y="1"/>
                </a:moveTo>
                <a:lnTo>
                  <a:pt x="348" y="313"/>
                </a:lnTo>
                <a:lnTo>
                  <a:pt x="1" y="363"/>
                </a:lnTo>
                <a:lnTo>
                  <a:pt x="253" y="610"/>
                </a:lnTo>
                <a:lnTo>
                  <a:pt x="197" y="953"/>
                </a:lnTo>
                <a:lnTo>
                  <a:pt x="504" y="791"/>
                </a:lnTo>
                <a:lnTo>
                  <a:pt x="817" y="953"/>
                </a:lnTo>
                <a:lnTo>
                  <a:pt x="756" y="610"/>
                </a:lnTo>
                <a:lnTo>
                  <a:pt x="1008" y="363"/>
                </a:lnTo>
                <a:lnTo>
                  <a:pt x="660" y="313"/>
                </a:lnTo>
                <a:lnTo>
                  <a:pt x="5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8"/>
          <p:cNvSpPr/>
          <p:nvPr/>
        </p:nvSpPr>
        <p:spPr>
          <a:xfrm>
            <a:off x="270701" y="1260873"/>
            <a:ext cx="121514" cy="114884"/>
          </a:xfrm>
          <a:custGeom>
            <a:avLst/>
            <a:gdLst/>
            <a:ahLst/>
            <a:cxnLst/>
            <a:rect l="l" t="t" r="r" b="b"/>
            <a:pathLst>
              <a:path w="1008" h="953" extrusionOk="0">
                <a:moveTo>
                  <a:pt x="504" y="1"/>
                </a:moveTo>
                <a:lnTo>
                  <a:pt x="348" y="313"/>
                </a:lnTo>
                <a:lnTo>
                  <a:pt x="1" y="363"/>
                </a:lnTo>
                <a:lnTo>
                  <a:pt x="253" y="610"/>
                </a:lnTo>
                <a:lnTo>
                  <a:pt x="197" y="953"/>
                </a:lnTo>
                <a:lnTo>
                  <a:pt x="504" y="791"/>
                </a:lnTo>
                <a:lnTo>
                  <a:pt x="817" y="953"/>
                </a:lnTo>
                <a:lnTo>
                  <a:pt x="756" y="610"/>
                </a:lnTo>
                <a:lnTo>
                  <a:pt x="1008" y="363"/>
                </a:lnTo>
                <a:lnTo>
                  <a:pt x="660" y="313"/>
                </a:lnTo>
                <a:lnTo>
                  <a:pt x="5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48"/>
          <p:cNvSpPr/>
          <p:nvPr/>
        </p:nvSpPr>
        <p:spPr>
          <a:xfrm>
            <a:off x="7299345" y="4824322"/>
            <a:ext cx="106205" cy="170337"/>
          </a:xfrm>
          <a:custGeom>
            <a:avLst/>
            <a:gdLst/>
            <a:ahLst/>
            <a:cxnLst/>
            <a:rect l="l" t="t" r="r" b="b"/>
            <a:pathLst>
              <a:path w="881" h="1413" extrusionOk="0">
                <a:moveTo>
                  <a:pt x="841" y="152"/>
                </a:moveTo>
                <a:lnTo>
                  <a:pt x="841" y="152"/>
                </a:lnTo>
                <a:cubicBezTo>
                  <a:pt x="840" y="152"/>
                  <a:pt x="839" y="152"/>
                  <a:pt x="839" y="153"/>
                </a:cubicBezTo>
                <a:lnTo>
                  <a:pt x="839" y="153"/>
                </a:lnTo>
                <a:cubicBezTo>
                  <a:pt x="839" y="153"/>
                  <a:pt x="840" y="152"/>
                  <a:pt x="841" y="152"/>
                </a:cubicBezTo>
                <a:close/>
                <a:moveTo>
                  <a:pt x="678" y="253"/>
                </a:moveTo>
                <a:lnTo>
                  <a:pt x="678" y="258"/>
                </a:lnTo>
                <a:cubicBezTo>
                  <a:pt x="682" y="260"/>
                  <a:pt x="683" y="261"/>
                  <a:pt x="683" y="261"/>
                </a:cubicBezTo>
                <a:cubicBezTo>
                  <a:pt x="684" y="261"/>
                  <a:pt x="678" y="257"/>
                  <a:pt x="678" y="253"/>
                </a:cubicBezTo>
                <a:close/>
                <a:moveTo>
                  <a:pt x="438" y="415"/>
                </a:moveTo>
                <a:lnTo>
                  <a:pt x="435" y="421"/>
                </a:lnTo>
                <a:cubicBezTo>
                  <a:pt x="436" y="419"/>
                  <a:pt x="438" y="418"/>
                  <a:pt x="438" y="415"/>
                </a:cubicBezTo>
                <a:close/>
                <a:moveTo>
                  <a:pt x="435" y="421"/>
                </a:moveTo>
                <a:lnTo>
                  <a:pt x="435" y="421"/>
                </a:lnTo>
                <a:cubicBezTo>
                  <a:pt x="433" y="422"/>
                  <a:pt x="432" y="424"/>
                  <a:pt x="432" y="426"/>
                </a:cubicBezTo>
                <a:lnTo>
                  <a:pt x="435" y="421"/>
                </a:lnTo>
                <a:close/>
                <a:moveTo>
                  <a:pt x="124" y="561"/>
                </a:moveTo>
                <a:lnTo>
                  <a:pt x="124" y="561"/>
                </a:lnTo>
                <a:cubicBezTo>
                  <a:pt x="124" y="562"/>
                  <a:pt x="124" y="563"/>
                  <a:pt x="125" y="564"/>
                </a:cubicBezTo>
                <a:lnTo>
                  <a:pt x="125" y="564"/>
                </a:lnTo>
                <a:cubicBezTo>
                  <a:pt x="125" y="563"/>
                  <a:pt x="124" y="562"/>
                  <a:pt x="124" y="561"/>
                </a:cubicBezTo>
                <a:close/>
                <a:moveTo>
                  <a:pt x="634" y="639"/>
                </a:moveTo>
                <a:cubicBezTo>
                  <a:pt x="634" y="640"/>
                  <a:pt x="634" y="641"/>
                  <a:pt x="634" y="641"/>
                </a:cubicBezTo>
                <a:lnTo>
                  <a:pt x="634" y="641"/>
                </a:lnTo>
                <a:cubicBezTo>
                  <a:pt x="634" y="640"/>
                  <a:pt x="634" y="640"/>
                  <a:pt x="634" y="639"/>
                </a:cubicBezTo>
                <a:close/>
                <a:moveTo>
                  <a:pt x="613" y="847"/>
                </a:moveTo>
                <a:cubicBezTo>
                  <a:pt x="611" y="847"/>
                  <a:pt x="611" y="848"/>
                  <a:pt x="611" y="852"/>
                </a:cubicBezTo>
                <a:cubicBezTo>
                  <a:pt x="611" y="850"/>
                  <a:pt x="612" y="848"/>
                  <a:pt x="613" y="847"/>
                </a:cubicBezTo>
                <a:close/>
                <a:moveTo>
                  <a:pt x="611" y="796"/>
                </a:moveTo>
                <a:cubicBezTo>
                  <a:pt x="606" y="807"/>
                  <a:pt x="600" y="813"/>
                  <a:pt x="600" y="824"/>
                </a:cubicBezTo>
                <a:lnTo>
                  <a:pt x="617" y="830"/>
                </a:lnTo>
                <a:cubicBezTo>
                  <a:pt x="617" y="835"/>
                  <a:pt x="622" y="841"/>
                  <a:pt x="622" y="841"/>
                </a:cubicBezTo>
                <a:cubicBezTo>
                  <a:pt x="619" y="841"/>
                  <a:pt x="615" y="843"/>
                  <a:pt x="613" y="847"/>
                </a:cubicBezTo>
                <a:lnTo>
                  <a:pt x="613" y="847"/>
                </a:lnTo>
                <a:cubicBezTo>
                  <a:pt x="614" y="846"/>
                  <a:pt x="615" y="846"/>
                  <a:pt x="617" y="846"/>
                </a:cubicBezTo>
                <a:cubicBezTo>
                  <a:pt x="617" y="858"/>
                  <a:pt x="622" y="863"/>
                  <a:pt x="622" y="874"/>
                </a:cubicBezTo>
                <a:cubicBezTo>
                  <a:pt x="628" y="863"/>
                  <a:pt x="634" y="863"/>
                  <a:pt x="639" y="852"/>
                </a:cubicBezTo>
                <a:lnTo>
                  <a:pt x="639" y="852"/>
                </a:lnTo>
                <a:cubicBezTo>
                  <a:pt x="638" y="855"/>
                  <a:pt x="637" y="856"/>
                  <a:pt x="636" y="856"/>
                </a:cubicBezTo>
                <a:cubicBezTo>
                  <a:pt x="634" y="856"/>
                  <a:pt x="633" y="851"/>
                  <a:pt x="630" y="851"/>
                </a:cubicBezTo>
                <a:cubicBezTo>
                  <a:pt x="630" y="851"/>
                  <a:pt x="629" y="851"/>
                  <a:pt x="628" y="852"/>
                </a:cubicBezTo>
                <a:cubicBezTo>
                  <a:pt x="622" y="846"/>
                  <a:pt x="645" y="824"/>
                  <a:pt x="617" y="824"/>
                </a:cubicBezTo>
                <a:cubicBezTo>
                  <a:pt x="617" y="818"/>
                  <a:pt x="611" y="807"/>
                  <a:pt x="611" y="796"/>
                </a:cubicBezTo>
                <a:close/>
                <a:moveTo>
                  <a:pt x="695" y="964"/>
                </a:moveTo>
                <a:cubicBezTo>
                  <a:pt x="695" y="964"/>
                  <a:pt x="695" y="964"/>
                  <a:pt x="695" y="964"/>
                </a:cubicBezTo>
                <a:cubicBezTo>
                  <a:pt x="697" y="964"/>
                  <a:pt x="697" y="964"/>
                  <a:pt x="695" y="964"/>
                </a:cubicBezTo>
                <a:close/>
                <a:moveTo>
                  <a:pt x="806" y="0"/>
                </a:moveTo>
                <a:cubicBezTo>
                  <a:pt x="800" y="0"/>
                  <a:pt x="789" y="23"/>
                  <a:pt x="779" y="23"/>
                </a:cubicBezTo>
                <a:cubicBezTo>
                  <a:pt x="779" y="29"/>
                  <a:pt x="785" y="34"/>
                  <a:pt x="768" y="51"/>
                </a:cubicBezTo>
                <a:lnTo>
                  <a:pt x="757" y="57"/>
                </a:lnTo>
                <a:cubicBezTo>
                  <a:pt x="757" y="51"/>
                  <a:pt x="779" y="23"/>
                  <a:pt x="774" y="23"/>
                </a:cubicBezTo>
                <a:lnTo>
                  <a:pt x="774" y="23"/>
                </a:lnTo>
                <a:lnTo>
                  <a:pt x="757" y="40"/>
                </a:lnTo>
                <a:cubicBezTo>
                  <a:pt x="757" y="46"/>
                  <a:pt x="762" y="46"/>
                  <a:pt x="757" y="51"/>
                </a:cubicBezTo>
                <a:cubicBezTo>
                  <a:pt x="751" y="51"/>
                  <a:pt x="734" y="85"/>
                  <a:pt x="729" y="96"/>
                </a:cubicBezTo>
                <a:cubicBezTo>
                  <a:pt x="723" y="102"/>
                  <a:pt x="718" y="102"/>
                  <a:pt x="712" y="102"/>
                </a:cubicBezTo>
                <a:cubicBezTo>
                  <a:pt x="695" y="124"/>
                  <a:pt x="678" y="141"/>
                  <a:pt x="667" y="158"/>
                </a:cubicBezTo>
                <a:cubicBezTo>
                  <a:pt x="673" y="146"/>
                  <a:pt x="662" y="146"/>
                  <a:pt x="656" y="146"/>
                </a:cubicBezTo>
                <a:cubicBezTo>
                  <a:pt x="667" y="135"/>
                  <a:pt x="667" y="124"/>
                  <a:pt x="662" y="118"/>
                </a:cubicBezTo>
                <a:lnTo>
                  <a:pt x="662" y="118"/>
                </a:lnTo>
                <a:cubicBezTo>
                  <a:pt x="656" y="124"/>
                  <a:pt x="650" y="141"/>
                  <a:pt x="656" y="141"/>
                </a:cubicBezTo>
                <a:cubicBezTo>
                  <a:pt x="645" y="146"/>
                  <a:pt x="650" y="152"/>
                  <a:pt x="639" y="158"/>
                </a:cubicBezTo>
                <a:cubicBezTo>
                  <a:pt x="628" y="158"/>
                  <a:pt x="639" y="141"/>
                  <a:pt x="634" y="141"/>
                </a:cubicBezTo>
                <a:lnTo>
                  <a:pt x="634" y="141"/>
                </a:lnTo>
                <a:cubicBezTo>
                  <a:pt x="617" y="152"/>
                  <a:pt x="634" y="158"/>
                  <a:pt x="617" y="163"/>
                </a:cubicBezTo>
                <a:cubicBezTo>
                  <a:pt x="611" y="163"/>
                  <a:pt x="606" y="169"/>
                  <a:pt x="611" y="174"/>
                </a:cubicBezTo>
                <a:cubicBezTo>
                  <a:pt x="609" y="174"/>
                  <a:pt x="608" y="173"/>
                  <a:pt x="606" y="173"/>
                </a:cubicBezTo>
                <a:cubicBezTo>
                  <a:pt x="598" y="173"/>
                  <a:pt x="595" y="181"/>
                  <a:pt x="593" y="181"/>
                </a:cubicBezTo>
                <a:cubicBezTo>
                  <a:pt x="592" y="181"/>
                  <a:pt x="590" y="179"/>
                  <a:pt x="589" y="174"/>
                </a:cubicBezTo>
                <a:cubicBezTo>
                  <a:pt x="583" y="183"/>
                  <a:pt x="585" y="184"/>
                  <a:pt x="587" y="184"/>
                </a:cubicBezTo>
                <a:cubicBezTo>
                  <a:pt x="589" y="184"/>
                  <a:pt x="591" y="184"/>
                  <a:pt x="592" y="184"/>
                </a:cubicBezTo>
                <a:cubicBezTo>
                  <a:pt x="593" y="184"/>
                  <a:pt x="594" y="184"/>
                  <a:pt x="594" y="186"/>
                </a:cubicBezTo>
                <a:cubicBezTo>
                  <a:pt x="594" y="197"/>
                  <a:pt x="583" y="197"/>
                  <a:pt x="578" y="202"/>
                </a:cubicBezTo>
                <a:cubicBezTo>
                  <a:pt x="578" y="197"/>
                  <a:pt x="583" y="191"/>
                  <a:pt x="583" y="191"/>
                </a:cubicBezTo>
                <a:lnTo>
                  <a:pt x="578" y="186"/>
                </a:lnTo>
                <a:cubicBezTo>
                  <a:pt x="555" y="191"/>
                  <a:pt x="578" y="208"/>
                  <a:pt x="561" y="214"/>
                </a:cubicBezTo>
                <a:cubicBezTo>
                  <a:pt x="566" y="202"/>
                  <a:pt x="561" y="208"/>
                  <a:pt x="555" y="197"/>
                </a:cubicBezTo>
                <a:cubicBezTo>
                  <a:pt x="555" y="202"/>
                  <a:pt x="544" y="208"/>
                  <a:pt x="555" y="208"/>
                </a:cubicBezTo>
                <a:cubicBezTo>
                  <a:pt x="550" y="214"/>
                  <a:pt x="544" y="214"/>
                  <a:pt x="538" y="214"/>
                </a:cubicBezTo>
                <a:cubicBezTo>
                  <a:pt x="538" y="225"/>
                  <a:pt x="533" y="230"/>
                  <a:pt x="533" y="236"/>
                </a:cubicBezTo>
                <a:cubicBezTo>
                  <a:pt x="527" y="242"/>
                  <a:pt x="516" y="242"/>
                  <a:pt x="510" y="242"/>
                </a:cubicBezTo>
                <a:cubicBezTo>
                  <a:pt x="499" y="258"/>
                  <a:pt x="477" y="258"/>
                  <a:pt x="466" y="281"/>
                </a:cubicBezTo>
                <a:cubicBezTo>
                  <a:pt x="449" y="286"/>
                  <a:pt x="477" y="286"/>
                  <a:pt x="466" y="292"/>
                </a:cubicBezTo>
                <a:cubicBezTo>
                  <a:pt x="464" y="291"/>
                  <a:pt x="463" y="290"/>
                  <a:pt x="462" y="290"/>
                </a:cubicBezTo>
                <a:cubicBezTo>
                  <a:pt x="459" y="290"/>
                  <a:pt x="455" y="294"/>
                  <a:pt x="450" y="294"/>
                </a:cubicBezTo>
                <a:cubicBezTo>
                  <a:pt x="448" y="294"/>
                  <a:pt x="446" y="293"/>
                  <a:pt x="443" y="292"/>
                </a:cubicBezTo>
                <a:cubicBezTo>
                  <a:pt x="426" y="303"/>
                  <a:pt x="421" y="326"/>
                  <a:pt x="398" y="331"/>
                </a:cubicBezTo>
                <a:cubicBezTo>
                  <a:pt x="398" y="326"/>
                  <a:pt x="398" y="326"/>
                  <a:pt x="398" y="320"/>
                </a:cubicBezTo>
                <a:cubicBezTo>
                  <a:pt x="387" y="326"/>
                  <a:pt x="382" y="337"/>
                  <a:pt x="370" y="342"/>
                </a:cubicBezTo>
                <a:cubicBezTo>
                  <a:pt x="342" y="348"/>
                  <a:pt x="337" y="370"/>
                  <a:pt x="320" y="387"/>
                </a:cubicBezTo>
                <a:cubicBezTo>
                  <a:pt x="320" y="387"/>
                  <a:pt x="320" y="382"/>
                  <a:pt x="320" y="382"/>
                </a:cubicBezTo>
                <a:cubicBezTo>
                  <a:pt x="309" y="387"/>
                  <a:pt x="292" y="393"/>
                  <a:pt x="298" y="410"/>
                </a:cubicBezTo>
                <a:cubicBezTo>
                  <a:pt x="275" y="410"/>
                  <a:pt x="292" y="415"/>
                  <a:pt x="270" y="421"/>
                </a:cubicBezTo>
                <a:cubicBezTo>
                  <a:pt x="270" y="421"/>
                  <a:pt x="270" y="415"/>
                  <a:pt x="270" y="415"/>
                </a:cubicBezTo>
                <a:cubicBezTo>
                  <a:pt x="264" y="415"/>
                  <a:pt x="258" y="421"/>
                  <a:pt x="253" y="426"/>
                </a:cubicBezTo>
                <a:cubicBezTo>
                  <a:pt x="242" y="443"/>
                  <a:pt x="247" y="460"/>
                  <a:pt x="230" y="471"/>
                </a:cubicBezTo>
                <a:cubicBezTo>
                  <a:pt x="219" y="460"/>
                  <a:pt x="236" y="460"/>
                  <a:pt x="230" y="449"/>
                </a:cubicBezTo>
                <a:lnTo>
                  <a:pt x="230" y="449"/>
                </a:lnTo>
                <a:cubicBezTo>
                  <a:pt x="225" y="454"/>
                  <a:pt x="225" y="460"/>
                  <a:pt x="219" y="460"/>
                </a:cubicBezTo>
                <a:cubicBezTo>
                  <a:pt x="219" y="454"/>
                  <a:pt x="219" y="454"/>
                  <a:pt x="214" y="449"/>
                </a:cubicBezTo>
                <a:cubicBezTo>
                  <a:pt x="209" y="449"/>
                  <a:pt x="213" y="472"/>
                  <a:pt x="209" y="472"/>
                </a:cubicBezTo>
                <a:cubicBezTo>
                  <a:pt x="209" y="472"/>
                  <a:pt x="209" y="472"/>
                  <a:pt x="208" y="471"/>
                </a:cubicBezTo>
                <a:lnTo>
                  <a:pt x="208" y="471"/>
                </a:lnTo>
                <a:cubicBezTo>
                  <a:pt x="211" y="474"/>
                  <a:pt x="212" y="475"/>
                  <a:pt x="214" y="475"/>
                </a:cubicBezTo>
                <a:cubicBezTo>
                  <a:pt x="215" y="475"/>
                  <a:pt x="216" y="474"/>
                  <a:pt x="219" y="471"/>
                </a:cubicBezTo>
                <a:lnTo>
                  <a:pt x="219" y="471"/>
                </a:lnTo>
                <a:cubicBezTo>
                  <a:pt x="219" y="482"/>
                  <a:pt x="202" y="488"/>
                  <a:pt x="197" y="499"/>
                </a:cubicBezTo>
                <a:cubicBezTo>
                  <a:pt x="200" y="496"/>
                  <a:pt x="202" y="495"/>
                  <a:pt x="205" y="495"/>
                </a:cubicBezTo>
                <a:cubicBezTo>
                  <a:pt x="208" y="495"/>
                  <a:pt x="211" y="496"/>
                  <a:pt x="214" y="499"/>
                </a:cubicBezTo>
                <a:cubicBezTo>
                  <a:pt x="197" y="505"/>
                  <a:pt x="208" y="522"/>
                  <a:pt x="202" y="533"/>
                </a:cubicBezTo>
                <a:cubicBezTo>
                  <a:pt x="201" y="533"/>
                  <a:pt x="199" y="534"/>
                  <a:pt x="198" y="534"/>
                </a:cubicBezTo>
                <a:cubicBezTo>
                  <a:pt x="189" y="534"/>
                  <a:pt x="201" y="515"/>
                  <a:pt x="191" y="510"/>
                </a:cubicBezTo>
                <a:cubicBezTo>
                  <a:pt x="186" y="505"/>
                  <a:pt x="174" y="505"/>
                  <a:pt x="180" y="499"/>
                </a:cubicBezTo>
                <a:lnTo>
                  <a:pt x="180" y="499"/>
                </a:lnTo>
                <a:cubicBezTo>
                  <a:pt x="169" y="505"/>
                  <a:pt x="169" y="516"/>
                  <a:pt x="163" y="527"/>
                </a:cubicBezTo>
                <a:lnTo>
                  <a:pt x="158" y="522"/>
                </a:lnTo>
                <a:cubicBezTo>
                  <a:pt x="152" y="533"/>
                  <a:pt x="146" y="555"/>
                  <a:pt x="135" y="555"/>
                </a:cubicBezTo>
                <a:lnTo>
                  <a:pt x="141" y="555"/>
                </a:lnTo>
                <a:cubicBezTo>
                  <a:pt x="141" y="561"/>
                  <a:pt x="135" y="561"/>
                  <a:pt x="135" y="572"/>
                </a:cubicBezTo>
                <a:cubicBezTo>
                  <a:pt x="131" y="568"/>
                  <a:pt x="126" y="567"/>
                  <a:pt x="125" y="564"/>
                </a:cubicBezTo>
                <a:lnTo>
                  <a:pt x="125" y="564"/>
                </a:lnTo>
                <a:cubicBezTo>
                  <a:pt x="127" y="579"/>
                  <a:pt x="102" y="595"/>
                  <a:pt x="107" y="611"/>
                </a:cubicBezTo>
                <a:cubicBezTo>
                  <a:pt x="102" y="611"/>
                  <a:pt x="102" y="600"/>
                  <a:pt x="102" y="600"/>
                </a:cubicBezTo>
                <a:cubicBezTo>
                  <a:pt x="107" y="594"/>
                  <a:pt x="113" y="594"/>
                  <a:pt x="113" y="583"/>
                </a:cubicBezTo>
                <a:lnTo>
                  <a:pt x="113" y="583"/>
                </a:lnTo>
                <a:cubicBezTo>
                  <a:pt x="107" y="589"/>
                  <a:pt x="96" y="589"/>
                  <a:pt x="96" y="589"/>
                </a:cubicBezTo>
                <a:cubicBezTo>
                  <a:pt x="96" y="600"/>
                  <a:pt x="85" y="617"/>
                  <a:pt x="90" y="628"/>
                </a:cubicBezTo>
                <a:cubicBezTo>
                  <a:pt x="85" y="628"/>
                  <a:pt x="79" y="628"/>
                  <a:pt x="74" y="622"/>
                </a:cubicBezTo>
                <a:lnTo>
                  <a:pt x="74" y="622"/>
                </a:lnTo>
                <a:cubicBezTo>
                  <a:pt x="62" y="639"/>
                  <a:pt x="102" y="634"/>
                  <a:pt x="79" y="650"/>
                </a:cubicBezTo>
                <a:cubicBezTo>
                  <a:pt x="71" y="650"/>
                  <a:pt x="75" y="641"/>
                  <a:pt x="73" y="641"/>
                </a:cubicBezTo>
                <a:lnTo>
                  <a:pt x="73" y="641"/>
                </a:lnTo>
                <a:cubicBezTo>
                  <a:pt x="72" y="641"/>
                  <a:pt x="71" y="642"/>
                  <a:pt x="68" y="645"/>
                </a:cubicBezTo>
                <a:lnTo>
                  <a:pt x="68" y="639"/>
                </a:lnTo>
                <a:cubicBezTo>
                  <a:pt x="66" y="639"/>
                  <a:pt x="64" y="638"/>
                  <a:pt x="62" y="638"/>
                </a:cubicBezTo>
                <a:cubicBezTo>
                  <a:pt x="51" y="638"/>
                  <a:pt x="72" y="657"/>
                  <a:pt x="62" y="667"/>
                </a:cubicBezTo>
                <a:cubicBezTo>
                  <a:pt x="51" y="656"/>
                  <a:pt x="62" y="650"/>
                  <a:pt x="51" y="650"/>
                </a:cubicBezTo>
                <a:cubicBezTo>
                  <a:pt x="46" y="662"/>
                  <a:pt x="51" y="678"/>
                  <a:pt x="40" y="684"/>
                </a:cubicBezTo>
                <a:cubicBezTo>
                  <a:pt x="34" y="690"/>
                  <a:pt x="18" y="695"/>
                  <a:pt x="18" y="701"/>
                </a:cubicBezTo>
                <a:cubicBezTo>
                  <a:pt x="1" y="706"/>
                  <a:pt x="12" y="706"/>
                  <a:pt x="1" y="712"/>
                </a:cubicBezTo>
                <a:lnTo>
                  <a:pt x="1" y="718"/>
                </a:lnTo>
                <a:cubicBezTo>
                  <a:pt x="6" y="718"/>
                  <a:pt x="23" y="712"/>
                  <a:pt x="23" y="701"/>
                </a:cubicBezTo>
                <a:cubicBezTo>
                  <a:pt x="23" y="712"/>
                  <a:pt x="40" y="706"/>
                  <a:pt x="46" y="718"/>
                </a:cubicBezTo>
                <a:lnTo>
                  <a:pt x="46" y="712"/>
                </a:lnTo>
                <a:cubicBezTo>
                  <a:pt x="74" y="712"/>
                  <a:pt x="90" y="695"/>
                  <a:pt x="113" y="684"/>
                </a:cubicBezTo>
                <a:cubicBezTo>
                  <a:pt x="118" y="662"/>
                  <a:pt x="141" y="667"/>
                  <a:pt x="146" y="650"/>
                </a:cubicBezTo>
                <a:cubicBezTo>
                  <a:pt x="135" y="639"/>
                  <a:pt x="146" y="645"/>
                  <a:pt x="152" y="634"/>
                </a:cubicBezTo>
                <a:cubicBezTo>
                  <a:pt x="152" y="638"/>
                  <a:pt x="158" y="642"/>
                  <a:pt x="163" y="642"/>
                </a:cubicBezTo>
                <a:cubicBezTo>
                  <a:pt x="165" y="642"/>
                  <a:pt x="167" y="641"/>
                  <a:pt x="169" y="639"/>
                </a:cubicBezTo>
                <a:cubicBezTo>
                  <a:pt x="163" y="634"/>
                  <a:pt x="169" y="634"/>
                  <a:pt x="169" y="628"/>
                </a:cubicBezTo>
                <a:cubicBezTo>
                  <a:pt x="170" y="630"/>
                  <a:pt x="173" y="630"/>
                  <a:pt x="176" y="630"/>
                </a:cubicBezTo>
                <a:cubicBezTo>
                  <a:pt x="185" y="630"/>
                  <a:pt x="197" y="625"/>
                  <a:pt x="197" y="617"/>
                </a:cubicBezTo>
                <a:cubicBezTo>
                  <a:pt x="198" y="616"/>
                  <a:pt x="199" y="615"/>
                  <a:pt x="199" y="615"/>
                </a:cubicBezTo>
                <a:lnTo>
                  <a:pt x="199" y="615"/>
                </a:lnTo>
                <a:cubicBezTo>
                  <a:pt x="200" y="615"/>
                  <a:pt x="197" y="622"/>
                  <a:pt x="197" y="622"/>
                </a:cubicBezTo>
                <a:cubicBezTo>
                  <a:pt x="198" y="624"/>
                  <a:pt x="199" y="624"/>
                  <a:pt x="199" y="624"/>
                </a:cubicBezTo>
                <a:cubicBezTo>
                  <a:pt x="201" y="624"/>
                  <a:pt x="198" y="617"/>
                  <a:pt x="202" y="617"/>
                </a:cubicBezTo>
                <a:cubicBezTo>
                  <a:pt x="214" y="611"/>
                  <a:pt x="225" y="606"/>
                  <a:pt x="236" y="600"/>
                </a:cubicBezTo>
                <a:cubicBezTo>
                  <a:pt x="225" y="589"/>
                  <a:pt x="242" y="589"/>
                  <a:pt x="242" y="578"/>
                </a:cubicBezTo>
                <a:cubicBezTo>
                  <a:pt x="243" y="580"/>
                  <a:pt x="245" y="580"/>
                  <a:pt x="247" y="580"/>
                </a:cubicBezTo>
                <a:cubicBezTo>
                  <a:pt x="251" y="580"/>
                  <a:pt x="255" y="578"/>
                  <a:pt x="258" y="578"/>
                </a:cubicBezTo>
                <a:lnTo>
                  <a:pt x="258" y="561"/>
                </a:lnTo>
                <a:cubicBezTo>
                  <a:pt x="258" y="555"/>
                  <a:pt x="261" y="555"/>
                  <a:pt x="265" y="555"/>
                </a:cubicBezTo>
                <a:cubicBezTo>
                  <a:pt x="268" y="555"/>
                  <a:pt x="272" y="555"/>
                  <a:pt x="275" y="550"/>
                </a:cubicBezTo>
                <a:lnTo>
                  <a:pt x="270" y="550"/>
                </a:lnTo>
                <a:cubicBezTo>
                  <a:pt x="270" y="544"/>
                  <a:pt x="292" y="538"/>
                  <a:pt x="303" y="538"/>
                </a:cubicBezTo>
                <a:cubicBezTo>
                  <a:pt x="331" y="477"/>
                  <a:pt x="387" y="482"/>
                  <a:pt x="438" y="438"/>
                </a:cubicBezTo>
                <a:cubicBezTo>
                  <a:pt x="438" y="426"/>
                  <a:pt x="432" y="432"/>
                  <a:pt x="432" y="426"/>
                </a:cubicBezTo>
                <a:cubicBezTo>
                  <a:pt x="426" y="421"/>
                  <a:pt x="432" y="421"/>
                  <a:pt x="426" y="421"/>
                </a:cubicBezTo>
                <a:cubicBezTo>
                  <a:pt x="426" y="426"/>
                  <a:pt x="426" y="426"/>
                  <a:pt x="421" y="432"/>
                </a:cubicBezTo>
                <a:cubicBezTo>
                  <a:pt x="421" y="426"/>
                  <a:pt x="415" y="415"/>
                  <a:pt x="426" y="415"/>
                </a:cubicBezTo>
                <a:cubicBezTo>
                  <a:pt x="432" y="415"/>
                  <a:pt x="426" y="410"/>
                  <a:pt x="432" y="410"/>
                </a:cubicBezTo>
                <a:cubicBezTo>
                  <a:pt x="438" y="407"/>
                  <a:pt x="439" y="405"/>
                  <a:pt x="440" y="405"/>
                </a:cubicBezTo>
                <a:cubicBezTo>
                  <a:pt x="440" y="405"/>
                  <a:pt x="440" y="407"/>
                  <a:pt x="443" y="410"/>
                </a:cubicBezTo>
                <a:lnTo>
                  <a:pt x="460" y="398"/>
                </a:lnTo>
                <a:cubicBezTo>
                  <a:pt x="460" y="388"/>
                  <a:pt x="466" y="386"/>
                  <a:pt x="471" y="386"/>
                </a:cubicBezTo>
                <a:cubicBezTo>
                  <a:pt x="474" y="386"/>
                  <a:pt x="477" y="387"/>
                  <a:pt x="477" y="387"/>
                </a:cubicBezTo>
                <a:cubicBezTo>
                  <a:pt x="482" y="393"/>
                  <a:pt x="471" y="393"/>
                  <a:pt x="471" y="404"/>
                </a:cubicBezTo>
                <a:lnTo>
                  <a:pt x="482" y="404"/>
                </a:lnTo>
                <a:lnTo>
                  <a:pt x="477" y="398"/>
                </a:lnTo>
                <a:lnTo>
                  <a:pt x="488" y="398"/>
                </a:lnTo>
                <a:cubicBezTo>
                  <a:pt x="488" y="393"/>
                  <a:pt x="488" y="393"/>
                  <a:pt x="488" y="393"/>
                </a:cubicBezTo>
                <a:lnTo>
                  <a:pt x="494" y="393"/>
                </a:lnTo>
                <a:lnTo>
                  <a:pt x="494" y="387"/>
                </a:lnTo>
                <a:cubicBezTo>
                  <a:pt x="495" y="388"/>
                  <a:pt x="496" y="389"/>
                  <a:pt x="497" y="389"/>
                </a:cubicBezTo>
                <a:cubicBezTo>
                  <a:pt x="498" y="389"/>
                  <a:pt x="499" y="388"/>
                  <a:pt x="500" y="388"/>
                </a:cubicBezTo>
                <a:cubicBezTo>
                  <a:pt x="501" y="388"/>
                  <a:pt x="503" y="389"/>
                  <a:pt x="505" y="393"/>
                </a:cubicBezTo>
                <a:cubicBezTo>
                  <a:pt x="527" y="382"/>
                  <a:pt x="522" y="365"/>
                  <a:pt x="544" y="359"/>
                </a:cubicBezTo>
                <a:cubicBezTo>
                  <a:pt x="538" y="359"/>
                  <a:pt x="544" y="348"/>
                  <a:pt x="550" y="342"/>
                </a:cubicBezTo>
                <a:cubicBezTo>
                  <a:pt x="550" y="342"/>
                  <a:pt x="555" y="342"/>
                  <a:pt x="555" y="348"/>
                </a:cubicBezTo>
                <a:lnTo>
                  <a:pt x="561" y="337"/>
                </a:lnTo>
                <a:cubicBezTo>
                  <a:pt x="564" y="338"/>
                  <a:pt x="567" y="338"/>
                  <a:pt x="569" y="338"/>
                </a:cubicBezTo>
                <a:cubicBezTo>
                  <a:pt x="578" y="338"/>
                  <a:pt x="581" y="330"/>
                  <a:pt x="594" y="326"/>
                </a:cubicBezTo>
                <a:lnTo>
                  <a:pt x="594" y="331"/>
                </a:lnTo>
                <a:cubicBezTo>
                  <a:pt x="594" y="320"/>
                  <a:pt x="600" y="314"/>
                  <a:pt x="606" y="309"/>
                </a:cubicBezTo>
                <a:lnTo>
                  <a:pt x="611" y="320"/>
                </a:lnTo>
                <a:cubicBezTo>
                  <a:pt x="622" y="314"/>
                  <a:pt x="606" y="298"/>
                  <a:pt x="617" y="298"/>
                </a:cubicBezTo>
                <a:cubicBezTo>
                  <a:pt x="611" y="292"/>
                  <a:pt x="606" y="292"/>
                  <a:pt x="600" y="286"/>
                </a:cubicBezTo>
                <a:lnTo>
                  <a:pt x="600" y="286"/>
                </a:lnTo>
                <a:cubicBezTo>
                  <a:pt x="602" y="288"/>
                  <a:pt x="604" y="289"/>
                  <a:pt x="606" y="289"/>
                </a:cubicBezTo>
                <a:cubicBezTo>
                  <a:pt x="611" y="289"/>
                  <a:pt x="615" y="285"/>
                  <a:pt x="611" y="281"/>
                </a:cubicBezTo>
                <a:cubicBezTo>
                  <a:pt x="614" y="275"/>
                  <a:pt x="615" y="274"/>
                  <a:pt x="616" y="274"/>
                </a:cubicBezTo>
                <a:cubicBezTo>
                  <a:pt x="617" y="274"/>
                  <a:pt x="617" y="275"/>
                  <a:pt x="617" y="275"/>
                </a:cubicBezTo>
                <a:lnTo>
                  <a:pt x="622" y="270"/>
                </a:lnTo>
                <a:cubicBezTo>
                  <a:pt x="624" y="269"/>
                  <a:pt x="624" y="268"/>
                  <a:pt x="625" y="268"/>
                </a:cubicBezTo>
                <a:cubicBezTo>
                  <a:pt x="628" y="268"/>
                  <a:pt x="628" y="276"/>
                  <a:pt x="628" y="281"/>
                </a:cubicBezTo>
                <a:cubicBezTo>
                  <a:pt x="628" y="270"/>
                  <a:pt x="639" y="270"/>
                  <a:pt x="650" y="270"/>
                </a:cubicBezTo>
                <a:lnTo>
                  <a:pt x="656" y="270"/>
                </a:lnTo>
                <a:cubicBezTo>
                  <a:pt x="662" y="258"/>
                  <a:pt x="667" y="253"/>
                  <a:pt x="678" y="247"/>
                </a:cubicBezTo>
                <a:lnTo>
                  <a:pt x="678" y="253"/>
                </a:lnTo>
                <a:cubicBezTo>
                  <a:pt x="680" y="251"/>
                  <a:pt x="681" y="250"/>
                  <a:pt x="682" y="250"/>
                </a:cubicBezTo>
                <a:cubicBezTo>
                  <a:pt x="685" y="250"/>
                  <a:pt x="686" y="254"/>
                  <a:pt x="690" y="258"/>
                </a:cubicBezTo>
                <a:cubicBezTo>
                  <a:pt x="690" y="261"/>
                  <a:pt x="690" y="264"/>
                  <a:pt x="690" y="264"/>
                </a:cubicBezTo>
                <a:cubicBezTo>
                  <a:pt x="691" y="257"/>
                  <a:pt x="692" y="256"/>
                  <a:pt x="692" y="256"/>
                </a:cubicBezTo>
                <a:cubicBezTo>
                  <a:pt x="693" y="256"/>
                  <a:pt x="693" y="258"/>
                  <a:pt x="694" y="258"/>
                </a:cubicBezTo>
                <a:cubicBezTo>
                  <a:pt x="694" y="258"/>
                  <a:pt x="695" y="256"/>
                  <a:pt x="697" y="253"/>
                </a:cubicBezTo>
                <a:lnTo>
                  <a:pt x="697" y="253"/>
                </a:lnTo>
                <a:cubicBezTo>
                  <a:pt x="699" y="251"/>
                  <a:pt x="711" y="227"/>
                  <a:pt x="711" y="227"/>
                </a:cubicBezTo>
                <a:lnTo>
                  <a:pt x="711" y="227"/>
                </a:lnTo>
                <a:cubicBezTo>
                  <a:pt x="711" y="227"/>
                  <a:pt x="710" y="230"/>
                  <a:pt x="706" y="236"/>
                </a:cubicBezTo>
                <a:lnTo>
                  <a:pt x="712" y="230"/>
                </a:lnTo>
                <a:cubicBezTo>
                  <a:pt x="712" y="230"/>
                  <a:pt x="712" y="236"/>
                  <a:pt x="712" y="242"/>
                </a:cubicBezTo>
                <a:lnTo>
                  <a:pt x="701" y="253"/>
                </a:lnTo>
                <a:cubicBezTo>
                  <a:pt x="701" y="258"/>
                  <a:pt x="701" y="258"/>
                  <a:pt x="706" y="264"/>
                </a:cubicBezTo>
                <a:lnTo>
                  <a:pt x="701" y="264"/>
                </a:lnTo>
                <a:cubicBezTo>
                  <a:pt x="673" y="359"/>
                  <a:pt x="667" y="471"/>
                  <a:pt x="645" y="578"/>
                </a:cubicBezTo>
                <a:cubicBezTo>
                  <a:pt x="645" y="589"/>
                  <a:pt x="656" y="583"/>
                  <a:pt x="662" y="594"/>
                </a:cubicBezTo>
                <a:cubicBezTo>
                  <a:pt x="662" y="594"/>
                  <a:pt x="662" y="606"/>
                  <a:pt x="656" y="606"/>
                </a:cubicBezTo>
                <a:cubicBezTo>
                  <a:pt x="650" y="594"/>
                  <a:pt x="645" y="600"/>
                  <a:pt x="645" y="594"/>
                </a:cubicBezTo>
                <a:cubicBezTo>
                  <a:pt x="645" y="611"/>
                  <a:pt x="634" y="622"/>
                  <a:pt x="639" y="634"/>
                </a:cubicBezTo>
                <a:lnTo>
                  <a:pt x="650" y="628"/>
                </a:lnTo>
                <a:lnTo>
                  <a:pt x="650" y="628"/>
                </a:lnTo>
                <a:cubicBezTo>
                  <a:pt x="650" y="634"/>
                  <a:pt x="645" y="639"/>
                  <a:pt x="645" y="639"/>
                </a:cubicBezTo>
                <a:cubicBezTo>
                  <a:pt x="645" y="639"/>
                  <a:pt x="640" y="642"/>
                  <a:pt x="637" y="642"/>
                </a:cubicBezTo>
                <a:cubicBezTo>
                  <a:pt x="636" y="642"/>
                  <a:pt x="635" y="642"/>
                  <a:pt x="634" y="641"/>
                </a:cubicBezTo>
                <a:lnTo>
                  <a:pt x="634" y="641"/>
                </a:lnTo>
                <a:cubicBezTo>
                  <a:pt x="644" y="667"/>
                  <a:pt x="623" y="657"/>
                  <a:pt x="628" y="678"/>
                </a:cubicBezTo>
                <a:cubicBezTo>
                  <a:pt x="639" y="684"/>
                  <a:pt x="650" y="706"/>
                  <a:pt x="656" y="723"/>
                </a:cubicBezTo>
                <a:lnTo>
                  <a:pt x="650" y="734"/>
                </a:lnTo>
                <a:cubicBezTo>
                  <a:pt x="656" y="723"/>
                  <a:pt x="639" y="729"/>
                  <a:pt x="645" y="718"/>
                </a:cubicBezTo>
                <a:lnTo>
                  <a:pt x="645" y="718"/>
                </a:lnTo>
                <a:cubicBezTo>
                  <a:pt x="639" y="729"/>
                  <a:pt x="645" y="740"/>
                  <a:pt x="639" y="751"/>
                </a:cubicBezTo>
                <a:cubicBezTo>
                  <a:pt x="645" y="751"/>
                  <a:pt x="645" y="751"/>
                  <a:pt x="650" y="757"/>
                </a:cubicBezTo>
                <a:cubicBezTo>
                  <a:pt x="645" y="762"/>
                  <a:pt x="639" y="762"/>
                  <a:pt x="634" y="768"/>
                </a:cubicBezTo>
                <a:lnTo>
                  <a:pt x="634" y="757"/>
                </a:lnTo>
                <a:cubicBezTo>
                  <a:pt x="622" y="762"/>
                  <a:pt x="634" y="768"/>
                  <a:pt x="634" y="774"/>
                </a:cubicBezTo>
                <a:cubicBezTo>
                  <a:pt x="625" y="774"/>
                  <a:pt x="623" y="781"/>
                  <a:pt x="620" y="781"/>
                </a:cubicBezTo>
                <a:cubicBezTo>
                  <a:pt x="619" y="781"/>
                  <a:pt x="618" y="780"/>
                  <a:pt x="617" y="779"/>
                </a:cubicBezTo>
                <a:lnTo>
                  <a:pt x="617" y="779"/>
                </a:lnTo>
                <a:cubicBezTo>
                  <a:pt x="622" y="790"/>
                  <a:pt x="617" y="796"/>
                  <a:pt x="622" y="807"/>
                </a:cubicBezTo>
                <a:cubicBezTo>
                  <a:pt x="624" y="804"/>
                  <a:pt x="625" y="803"/>
                  <a:pt x="626" y="803"/>
                </a:cubicBezTo>
                <a:cubicBezTo>
                  <a:pt x="628" y="803"/>
                  <a:pt x="629" y="813"/>
                  <a:pt x="634" y="813"/>
                </a:cubicBezTo>
                <a:lnTo>
                  <a:pt x="634" y="796"/>
                </a:lnTo>
                <a:cubicBezTo>
                  <a:pt x="632" y="802"/>
                  <a:pt x="631" y="805"/>
                  <a:pt x="631" y="805"/>
                </a:cubicBezTo>
                <a:cubicBezTo>
                  <a:pt x="630" y="805"/>
                  <a:pt x="630" y="790"/>
                  <a:pt x="622" y="790"/>
                </a:cubicBezTo>
                <a:cubicBezTo>
                  <a:pt x="623" y="790"/>
                  <a:pt x="624" y="790"/>
                  <a:pt x="625" y="790"/>
                </a:cubicBezTo>
                <a:cubicBezTo>
                  <a:pt x="629" y="790"/>
                  <a:pt x="634" y="797"/>
                  <a:pt x="637" y="797"/>
                </a:cubicBezTo>
                <a:cubicBezTo>
                  <a:pt x="638" y="797"/>
                  <a:pt x="639" y="795"/>
                  <a:pt x="639" y="791"/>
                </a:cubicBezTo>
                <a:lnTo>
                  <a:pt x="639" y="791"/>
                </a:lnTo>
                <a:cubicBezTo>
                  <a:pt x="639" y="807"/>
                  <a:pt x="634" y="813"/>
                  <a:pt x="645" y="830"/>
                </a:cubicBezTo>
                <a:cubicBezTo>
                  <a:pt x="645" y="827"/>
                  <a:pt x="645" y="826"/>
                  <a:pt x="646" y="826"/>
                </a:cubicBezTo>
                <a:cubicBezTo>
                  <a:pt x="647" y="826"/>
                  <a:pt x="650" y="831"/>
                  <a:pt x="654" y="831"/>
                </a:cubicBezTo>
                <a:cubicBezTo>
                  <a:pt x="654" y="831"/>
                  <a:pt x="655" y="831"/>
                  <a:pt x="656" y="830"/>
                </a:cubicBezTo>
                <a:lnTo>
                  <a:pt x="656" y="830"/>
                </a:lnTo>
                <a:cubicBezTo>
                  <a:pt x="654" y="834"/>
                  <a:pt x="653" y="835"/>
                  <a:pt x="651" y="835"/>
                </a:cubicBezTo>
                <a:cubicBezTo>
                  <a:pt x="650" y="835"/>
                  <a:pt x="648" y="834"/>
                  <a:pt x="645" y="834"/>
                </a:cubicBezTo>
                <a:cubicBezTo>
                  <a:pt x="644" y="834"/>
                  <a:pt x="642" y="834"/>
                  <a:pt x="639" y="835"/>
                </a:cubicBezTo>
                <a:cubicBezTo>
                  <a:pt x="639" y="841"/>
                  <a:pt x="634" y="846"/>
                  <a:pt x="639" y="852"/>
                </a:cubicBezTo>
                <a:cubicBezTo>
                  <a:pt x="650" y="858"/>
                  <a:pt x="645" y="863"/>
                  <a:pt x="645" y="869"/>
                </a:cubicBezTo>
                <a:cubicBezTo>
                  <a:pt x="641" y="869"/>
                  <a:pt x="640" y="866"/>
                  <a:pt x="639" y="866"/>
                </a:cubicBezTo>
                <a:cubicBezTo>
                  <a:pt x="639" y="866"/>
                  <a:pt x="639" y="867"/>
                  <a:pt x="639" y="869"/>
                </a:cubicBezTo>
                <a:lnTo>
                  <a:pt x="645" y="874"/>
                </a:lnTo>
                <a:cubicBezTo>
                  <a:pt x="642" y="878"/>
                  <a:pt x="639" y="879"/>
                  <a:pt x="637" y="879"/>
                </a:cubicBezTo>
                <a:cubicBezTo>
                  <a:pt x="633" y="879"/>
                  <a:pt x="630" y="876"/>
                  <a:pt x="627" y="876"/>
                </a:cubicBezTo>
                <a:cubicBezTo>
                  <a:pt x="626" y="876"/>
                  <a:pt x="624" y="877"/>
                  <a:pt x="622" y="880"/>
                </a:cubicBezTo>
                <a:cubicBezTo>
                  <a:pt x="611" y="886"/>
                  <a:pt x="622" y="891"/>
                  <a:pt x="622" y="897"/>
                </a:cubicBezTo>
                <a:cubicBezTo>
                  <a:pt x="622" y="902"/>
                  <a:pt x="622" y="914"/>
                  <a:pt x="628" y="914"/>
                </a:cubicBezTo>
                <a:cubicBezTo>
                  <a:pt x="622" y="914"/>
                  <a:pt x="628" y="919"/>
                  <a:pt x="628" y="925"/>
                </a:cubicBezTo>
                <a:cubicBezTo>
                  <a:pt x="628" y="930"/>
                  <a:pt x="639" y="936"/>
                  <a:pt x="622" y="942"/>
                </a:cubicBezTo>
                <a:cubicBezTo>
                  <a:pt x="622" y="950"/>
                  <a:pt x="619" y="955"/>
                  <a:pt x="616" y="955"/>
                </a:cubicBezTo>
                <a:cubicBezTo>
                  <a:pt x="614" y="955"/>
                  <a:pt x="613" y="954"/>
                  <a:pt x="611" y="953"/>
                </a:cubicBezTo>
                <a:lnTo>
                  <a:pt x="611" y="970"/>
                </a:lnTo>
                <a:lnTo>
                  <a:pt x="600" y="964"/>
                </a:lnTo>
                <a:lnTo>
                  <a:pt x="600" y="964"/>
                </a:lnTo>
                <a:cubicBezTo>
                  <a:pt x="600" y="975"/>
                  <a:pt x="606" y="975"/>
                  <a:pt x="611" y="986"/>
                </a:cubicBezTo>
                <a:cubicBezTo>
                  <a:pt x="606" y="998"/>
                  <a:pt x="611" y="1014"/>
                  <a:pt x="611" y="1020"/>
                </a:cubicBezTo>
                <a:cubicBezTo>
                  <a:pt x="617" y="1009"/>
                  <a:pt x="617" y="1003"/>
                  <a:pt x="622" y="992"/>
                </a:cubicBezTo>
                <a:lnTo>
                  <a:pt x="611" y="992"/>
                </a:lnTo>
                <a:cubicBezTo>
                  <a:pt x="617" y="992"/>
                  <a:pt x="617" y="986"/>
                  <a:pt x="622" y="986"/>
                </a:cubicBezTo>
                <a:lnTo>
                  <a:pt x="622" y="986"/>
                </a:lnTo>
                <a:cubicBezTo>
                  <a:pt x="632" y="991"/>
                  <a:pt x="616" y="1010"/>
                  <a:pt x="616" y="1010"/>
                </a:cubicBezTo>
                <a:cubicBezTo>
                  <a:pt x="616" y="1010"/>
                  <a:pt x="616" y="1009"/>
                  <a:pt x="617" y="1009"/>
                </a:cubicBezTo>
                <a:lnTo>
                  <a:pt x="617" y="1009"/>
                </a:lnTo>
                <a:cubicBezTo>
                  <a:pt x="622" y="1020"/>
                  <a:pt x="617" y="1020"/>
                  <a:pt x="611" y="1020"/>
                </a:cubicBezTo>
                <a:cubicBezTo>
                  <a:pt x="611" y="1020"/>
                  <a:pt x="611" y="1020"/>
                  <a:pt x="611" y="1026"/>
                </a:cubicBezTo>
                <a:lnTo>
                  <a:pt x="617" y="1020"/>
                </a:lnTo>
                <a:lnTo>
                  <a:pt x="617" y="1020"/>
                </a:lnTo>
                <a:cubicBezTo>
                  <a:pt x="611" y="1031"/>
                  <a:pt x="617" y="1031"/>
                  <a:pt x="617" y="1037"/>
                </a:cubicBezTo>
                <a:cubicBezTo>
                  <a:pt x="617" y="1037"/>
                  <a:pt x="617" y="1037"/>
                  <a:pt x="617" y="1042"/>
                </a:cubicBezTo>
                <a:cubicBezTo>
                  <a:pt x="611" y="1042"/>
                  <a:pt x="617" y="1037"/>
                  <a:pt x="617" y="1037"/>
                </a:cubicBezTo>
                <a:lnTo>
                  <a:pt x="611" y="1037"/>
                </a:lnTo>
                <a:cubicBezTo>
                  <a:pt x="600" y="1042"/>
                  <a:pt x="617" y="1054"/>
                  <a:pt x="611" y="1059"/>
                </a:cubicBezTo>
                <a:cubicBezTo>
                  <a:pt x="611" y="1059"/>
                  <a:pt x="611" y="1059"/>
                  <a:pt x="611" y="1054"/>
                </a:cubicBezTo>
                <a:cubicBezTo>
                  <a:pt x="606" y="1059"/>
                  <a:pt x="594" y="1065"/>
                  <a:pt x="600" y="1070"/>
                </a:cubicBezTo>
                <a:lnTo>
                  <a:pt x="600" y="1076"/>
                </a:lnTo>
                <a:lnTo>
                  <a:pt x="606" y="1076"/>
                </a:lnTo>
                <a:lnTo>
                  <a:pt x="600" y="1093"/>
                </a:lnTo>
                <a:cubicBezTo>
                  <a:pt x="600" y="1093"/>
                  <a:pt x="600" y="1098"/>
                  <a:pt x="600" y="1098"/>
                </a:cubicBezTo>
                <a:lnTo>
                  <a:pt x="594" y="1098"/>
                </a:lnTo>
                <a:cubicBezTo>
                  <a:pt x="594" y="1104"/>
                  <a:pt x="594" y="1104"/>
                  <a:pt x="594" y="1104"/>
                </a:cubicBezTo>
                <a:cubicBezTo>
                  <a:pt x="578" y="1115"/>
                  <a:pt x="594" y="1126"/>
                  <a:pt x="583" y="1143"/>
                </a:cubicBezTo>
                <a:cubicBezTo>
                  <a:pt x="585" y="1145"/>
                  <a:pt x="587" y="1146"/>
                  <a:pt x="589" y="1146"/>
                </a:cubicBezTo>
                <a:cubicBezTo>
                  <a:pt x="592" y="1146"/>
                  <a:pt x="594" y="1143"/>
                  <a:pt x="594" y="1143"/>
                </a:cubicBezTo>
                <a:cubicBezTo>
                  <a:pt x="600" y="1143"/>
                  <a:pt x="600" y="1154"/>
                  <a:pt x="606" y="1160"/>
                </a:cubicBezTo>
                <a:cubicBezTo>
                  <a:pt x="596" y="1165"/>
                  <a:pt x="586" y="1183"/>
                  <a:pt x="576" y="1183"/>
                </a:cubicBezTo>
                <a:cubicBezTo>
                  <a:pt x="574" y="1183"/>
                  <a:pt x="573" y="1183"/>
                  <a:pt x="572" y="1182"/>
                </a:cubicBezTo>
                <a:cubicBezTo>
                  <a:pt x="570" y="1186"/>
                  <a:pt x="570" y="1187"/>
                  <a:pt x="571" y="1187"/>
                </a:cubicBezTo>
                <a:cubicBezTo>
                  <a:pt x="572" y="1187"/>
                  <a:pt x="575" y="1184"/>
                  <a:pt x="578" y="1184"/>
                </a:cubicBezTo>
                <a:cubicBezTo>
                  <a:pt x="580" y="1184"/>
                  <a:pt x="582" y="1185"/>
                  <a:pt x="583" y="1188"/>
                </a:cubicBezTo>
                <a:cubicBezTo>
                  <a:pt x="583" y="1182"/>
                  <a:pt x="589" y="1182"/>
                  <a:pt x="594" y="1177"/>
                </a:cubicBezTo>
                <a:cubicBezTo>
                  <a:pt x="600" y="1177"/>
                  <a:pt x="600" y="1194"/>
                  <a:pt x="600" y="1194"/>
                </a:cubicBezTo>
                <a:lnTo>
                  <a:pt x="589" y="1188"/>
                </a:lnTo>
                <a:lnTo>
                  <a:pt x="589" y="1188"/>
                </a:lnTo>
                <a:cubicBezTo>
                  <a:pt x="589" y="1205"/>
                  <a:pt x="606" y="1205"/>
                  <a:pt x="617" y="1210"/>
                </a:cubicBezTo>
                <a:cubicBezTo>
                  <a:pt x="614" y="1216"/>
                  <a:pt x="610" y="1217"/>
                  <a:pt x="606" y="1217"/>
                </a:cubicBezTo>
                <a:cubicBezTo>
                  <a:pt x="601" y="1217"/>
                  <a:pt x="597" y="1216"/>
                  <a:pt x="594" y="1216"/>
                </a:cubicBezTo>
                <a:lnTo>
                  <a:pt x="594" y="1227"/>
                </a:lnTo>
                <a:lnTo>
                  <a:pt x="583" y="1227"/>
                </a:lnTo>
                <a:cubicBezTo>
                  <a:pt x="589" y="1233"/>
                  <a:pt x="594" y="1233"/>
                  <a:pt x="589" y="1244"/>
                </a:cubicBezTo>
                <a:cubicBezTo>
                  <a:pt x="588" y="1243"/>
                  <a:pt x="587" y="1243"/>
                  <a:pt x="586" y="1243"/>
                </a:cubicBezTo>
                <a:cubicBezTo>
                  <a:pt x="583" y="1243"/>
                  <a:pt x="580" y="1248"/>
                  <a:pt x="576" y="1248"/>
                </a:cubicBezTo>
                <a:cubicBezTo>
                  <a:pt x="575" y="1248"/>
                  <a:pt x="574" y="1247"/>
                  <a:pt x="572" y="1244"/>
                </a:cubicBezTo>
                <a:lnTo>
                  <a:pt x="572" y="1244"/>
                </a:lnTo>
                <a:cubicBezTo>
                  <a:pt x="566" y="1250"/>
                  <a:pt x="583" y="1255"/>
                  <a:pt x="572" y="1255"/>
                </a:cubicBezTo>
                <a:cubicBezTo>
                  <a:pt x="573" y="1256"/>
                  <a:pt x="574" y="1257"/>
                  <a:pt x="575" y="1257"/>
                </a:cubicBezTo>
                <a:cubicBezTo>
                  <a:pt x="578" y="1257"/>
                  <a:pt x="578" y="1250"/>
                  <a:pt x="578" y="1250"/>
                </a:cubicBezTo>
                <a:cubicBezTo>
                  <a:pt x="589" y="1250"/>
                  <a:pt x="583" y="1261"/>
                  <a:pt x="583" y="1267"/>
                </a:cubicBezTo>
                <a:cubicBezTo>
                  <a:pt x="580" y="1267"/>
                  <a:pt x="579" y="1265"/>
                  <a:pt x="578" y="1265"/>
                </a:cubicBezTo>
                <a:cubicBezTo>
                  <a:pt x="576" y="1265"/>
                  <a:pt x="575" y="1267"/>
                  <a:pt x="572" y="1272"/>
                </a:cubicBezTo>
                <a:cubicBezTo>
                  <a:pt x="578" y="1272"/>
                  <a:pt x="578" y="1278"/>
                  <a:pt x="572" y="1283"/>
                </a:cubicBezTo>
                <a:cubicBezTo>
                  <a:pt x="583" y="1283"/>
                  <a:pt x="572" y="1289"/>
                  <a:pt x="572" y="1295"/>
                </a:cubicBezTo>
                <a:cubicBezTo>
                  <a:pt x="576" y="1291"/>
                  <a:pt x="580" y="1287"/>
                  <a:pt x="584" y="1287"/>
                </a:cubicBezTo>
                <a:cubicBezTo>
                  <a:pt x="586" y="1287"/>
                  <a:pt x="587" y="1287"/>
                  <a:pt x="589" y="1289"/>
                </a:cubicBezTo>
                <a:lnTo>
                  <a:pt x="583" y="1272"/>
                </a:lnTo>
                <a:cubicBezTo>
                  <a:pt x="585" y="1271"/>
                  <a:pt x="586" y="1271"/>
                  <a:pt x="588" y="1271"/>
                </a:cubicBezTo>
                <a:cubicBezTo>
                  <a:pt x="596" y="1271"/>
                  <a:pt x="602" y="1283"/>
                  <a:pt x="611" y="1283"/>
                </a:cubicBezTo>
                <a:lnTo>
                  <a:pt x="611" y="1295"/>
                </a:lnTo>
                <a:cubicBezTo>
                  <a:pt x="622" y="1295"/>
                  <a:pt x="606" y="1267"/>
                  <a:pt x="622" y="1261"/>
                </a:cubicBezTo>
                <a:cubicBezTo>
                  <a:pt x="622" y="1255"/>
                  <a:pt x="622" y="1255"/>
                  <a:pt x="634" y="1244"/>
                </a:cubicBezTo>
                <a:lnTo>
                  <a:pt x="617" y="1244"/>
                </a:lnTo>
                <a:cubicBezTo>
                  <a:pt x="622" y="1238"/>
                  <a:pt x="628" y="1238"/>
                  <a:pt x="634" y="1238"/>
                </a:cubicBezTo>
                <a:cubicBezTo>
                  <a:pt x="634" y="1233"/>
                  <a:pt x="634" y="1233"/>
                  <a:pt x="634" y="1227"/>
                </a:cubicBezTo>
                <a:cubicBezTo>
                  <a:pt x="634" y="1227"/>
                  <a:pt x="639" y="1233"/>
                  <a:pt x="639" y="1233"/>
                </a:cubicBezTo>
                <a:cubicBezTo>
                  <a:pt x="645" y="1227"/>
                  <a:pt x="645" y="1227"/>
                  <a:pt x="639" y="1227"/>
                </a:cubicBezTo>
                <a:cubicBezTo>
                  <a:pt x="639" y="1222"/>
                  <a:pt x="639" y="1216"/>
                  <a:pt x="639" y="1216"/>
                </a:cubicBezTo>
                <a:lnTo>
                  <a:pt x="645" y="1216"/>
                </a:lnTo>
                <a:cubicBezTo>
                  <a:pt x="645" y="1216"/>
                  <a:pt x="639" y="1210"/>
                  <a:pt x="639" y="1210"/>
                </a:cubicBezTo>
                <a:cubicBezTo>
                  <a:pt x="639" y="1210"/>
                  <a:pt x="639" y="1210"/>
                  <a:pt x="639" y="1205"/>
                </a:cubicBezTo>
                <a:cubicBezTo>
                  <a:pt x="634" y="1205"/>
                  <a:pt x="628" y="1210"/>
                  <a:pt x="622" y="1216"/>
                </a:cubicBezTo>
                <a:cubicBezTo>
                  <a:pt x="628" y="1199"/>
                  <a:pt x="628" y="1188"/>
                  <a:pt x="645" y="1177"/>
                </a:cubicBezTo>
                <a:cubicBezTo>
                  <a:pt x="645" y="1177"/>
                  <a:pt x="650" y="1182"/>
                  <a:pt x="650" y="1182"/>
                </a:cubicBezTo>
                <a:cubicBezTo>
                  <a:pt x="656" y="1177"/>
                  <a:pt x="650" y="1171"/>
                  <a:pt x="645" y="1171"/>
                </a:cubicBezTo>
                <a:cubicBezTo>
                  <a:pt x="645" y="1166"/>
                  <a:pt x="645" y="1166"/>
                  <a:pt x="645" y="1166"/>
                </a:cubicBezTo>
                <a:cubicBezTo>
                  <a:pt x="645" y="1166"/>
                  <a:pt x="650" y="1166"/>
                  <a:pt x="650" y="1160"/>
                </a:cubicBezTo>
                <a:cubicBezTo>
                  <a:pt x="650" y="1160"/>
                  <a:pt x="656" y="1160"/>
                  <a:pt x="656" y="1154"/>
                </a:cubicBezTo>
                <a:cubicBezTo>
                  <a:pt x="645" y="1154"/>
                  <a:pt x="650" y="1143"/>
                  <a:pt x="650" y="1138"/>
                </a:cubicBezTo>
                <a:lnTo>
                  <a:pt x="650" y="1138"/>
                </a:lnTo>
                <a:cubicBezTo>
                  <a:pt x="645" y="1143"/>
                  <a:pt x="645" y="1143"/>
                  <a:pt x="645" y="1149"/>
                </a:cubicBezTo>
                <a:cubicBezTo>
                  <a:pt x="639" y="1143"/>
                  <a:pt x="634" y="1138"/>
                  <a:pt x="639" y="1132"/>
                </a:cubicBezTo>
                <a:lnTo>
                  <a:pt x="639" y="1132"/>
                </a:lnTo>
                <a:cubicBezTo>
                  <a:pt x="641" y="1135"/>
                  <a:pt x="642" y="1136"/>
                  <a:pt x="644" y="1136"/>
                </a:cubicBezTo>
                <a:cubicBezTo>
                  <a:pt x="646" y="1136"/>
                  <a:pt x="648" y="1134"/>
                  <a:pt x="649" y="1134"/>
                </a:cubicBezTo>
                <a:cubicBezTo>
                  <a:pt x="650" y="1134"/>
                  <a:pt x="650" y="1135"/>
                  <a:pt x="650" y="1138"/>
                </a:cubicBezTo>
                <a:cubicBezTo>
                  <a:pt x="667" y="1132"/>
                  <a:pt x="645" y="1132"/>
                  <a:pt x="650" y="1121"/>
                </a:cubicBezTo>
                <a:lnTo>
                  <a:pt x="656" y="1115"/>
                </a:lnTo>
                <a:cubicBezTo>
                  <a:pt x="662" y="1121"/>
                  <a:pt x="656" y="1126"/>
                  <a:pt x="662" y="1126"/>
                </a:cubicBezTo>
                <a:lnTo>
                  <a:pt x="662" y="1121"/>
                </a:lnTo>
                <a:cubicBezTo>
                  <a:pt x="667" y="1126"/>
                  <a:pt x="662" y="1143"/>
                  <a:pt x="667" y="1160"/>
                </a:cubicBezTo>
                <a:lnTo>
                  <a:pt x="673" y="1138"/>
                </a:lnTo>
                <a:cubicBezTo>
                  <a:pt x="667" y="1110"/>
                  <a:pt x="684" y="1076"/>
                  <a:pt x="673" y="1048"/>
                </a:cubicBezTo>
                <a:lnTo>
                  <a:pt x="667" y="1042"/>
                </a:lnTo>
                <a:cubicBezTo>
                  <a:pt x="673" y="1037"/>
                  <a:pt x="678" y="1026"/>
                  <a:pt x="684" y="1020"/>
                </a:cubicBezTo>
                <a:lnTo>
                  <a:pt x="684" y="1020"/>
                </a:lnTo>
                <a:cubicBezTo>
                  <a:pt x="678" y="1026"/>
                  <a:pt x="678" y="1026"/>
                  <a:pt x="673" y="1026"/>
                </a:cubicBezTo>
                <a:cubicBezTo>
                  <a:pt x="667" y="1020"/>
                  <a:pt x="662" y="1020"/>
                  <a:pt x="667" y="1014"/>
                </a:cubicBezTo>
                <a:lnTo>
                  <a:pt x="667" y="1014"/>
                </a:lnTo>
                <a:cubicBezTo>
                  <a:pt x="671" y="1014"/>
                  <a:pt x="672" y="1017"/>
                  <a:pt x="674" y="1017"/>
                </a:cubicBezTo>
                <a:cubicBezTo>
                  <a:pt x="675" y="1017"/>
                  <a:pt x="677" y="1016"/>
                  <a:pt x="678" y="1014"/>
                </a:cubicBezTo>
                <a:cubicBezTo>
                  <a:pt x="673" y="1014"/>
                  <a:pt x="667" y="1014"/>
                  <a:pt x="667" y="1009"/>
                </a:cubicBezTo>
                <a:cubicBezTo>
                  <a:pt x="673" y="1003"/>
                  <a:pt x="673" y="998"/>
                  <a:pt x="678" y="998"/>
                </a:cubicBezTo>
                <a:cubicBezTo>
                  <a:pt x="684" y="998"/>
                  <a:pt x="678" y="1003"/>
                  <a:pt x="678" y="1003"/>
                </a:cubicBezTo>
                <a:cubicBezTo>
                  <a:pt x="678" y="1003"/>
                  <a:pt x="681" y="1001"/>
                  <a:pt x="684" y="1001"/>
                </a:cubicBezTo>
                <a:cubicBezTo>
                  <a:pt x="686" y="1001"/>
                  <a:pt x="688" y="1001"/>
                  <a:pt x="690" y="1003"/>
                </a:cubicBezTo>
                <a:lnTo>
                  <a:pt x="690" y="992"/>
                </a:lnTo>
                <a:cubicBezTo>
                  <a:pt x="695" y="992"/>
                  <a:pt x="695" y="998"/>
                  <a:pt x="701" y="998"/>
                </a:cubicBezTo>
                <a:cubicBezTo>
                  <a:pt x="695" y="981"/>
                  <a:pt x="684" y="975"/>
                  <a:pt x="684" y="958"/>
                </a:cubicBezTo>
                <a:lnTo>
                  <a:pt x="684" y="958"/>
                </a:lnTo>
                <a:cubicBezTo>
                  <a:pt x="684" y="962"/>
                  <a:pt x="692" y="964"/>
                  <a:pt x="695" y="964"/>
                </a:cubicBezTo>
                <a:lnTo>
                  <a:pt x="695" y="964"/>
                </a:lnTo>
                <a:cubicBezTo>
                  <a:pt x="701" y="953"/>
                  <a:pt x="684" y="942"/>
                  <a:pt x="684" y="930"/>
                </a:cubicBezTo>
                <a:lnTo>
                  <a:pt x="684" y="930"/>
                </a:lnTo>
                <a:cubicBezTo>
                  <a:pt x="690" y="930"/>
                  <a:pt x="690" y="936"/>
                  <a:pt x="690" y="942"/>
                </a:cubicBezTo>
                <a:cubicBezTo>
                  <a:pt x="701" y="908"/>
                  <a:pt x="706" y="880"/>
                  <a:pt x="723" y="852"/>
                </a:cubicBezTo>
                <a:lnTo>
                  <a:pt x="712" y="841"/>
                </a:lnTo>
                <a:lnTo>
                  <a:pt x="718" y="835"/>
                </a:lnTo>
                <a:cubicBezTo>
                  <a:pt x="734" y="807"/>
                  <a:pt x="729" y="779"/>
                  <a:pt x="729" y="751"/>
                </a:cubicBezTo>
                <a:cubicBezTo>
                  <a:pt x="729" y="740"/>
                  <a:pt x="740" y="746"/>
                  <a:pt x="746" y="740"/>
                </a:cubicBezTo>
                <a:cubicBezTo>
                  <a:pt x="751" y="718"/>
                  <a:pt x="734" y="712"/>
                  <a:pt x="734" y="690"/>
                </a:cubicBezTo>
                <a:lnTo>
                  <a:pt x="734" y="690"/>
                </a:lnTo>
                <a:cubicBezTo>
                  <a:pt x="738" y="694"/>
                  <a:pt x="745" y="698"/>
                  <a:pt x="749" y="698"/>
                </a:cubicBezTo>
                <a:cubicBezTo>
                  <a:pt x="750" y="698"/>
                  <a:pt x="751" y="697"/>
                  <a:pt x="751" y="695"/>
                </a:cubicBezTo>
                <a:cubicBezTo>
                  <a:pt x="751" y="690"/>
                  <a:pt x="746" y="690"/>
                  <a:pt x="746" y="684"/>
                </a:cubicBezTo>
                <a:lnTo>
                  <a:pt x="746" y="684"/>
                </a:lnTo>
                <a:lnTo>
                  <a:pt x="751" y="690"/>
                </a:lnTo>
                <a:cubicBezTo>
                  <a:pt x="757" y="684"/>
                  <a:pt x="751" y="678"/>
                  <a:pt x="757" y="667"/>
                </a:cubicBezTo>
                <a:cubicBezTo>
                  <a:pt x="757" y="650"/>
                  <a:pt x="751" y="634"/>
                  <a:pt x="740" y="617"/>
                </a:cubicBezTo>
                <a:cubicBezTo>
                  <a:pt x="742" y="611"/>
                  <a:pt x="744" y="609"/>
                  <a:pt x="747" y="609"/>
                </a:cubicBezTo>
                <a:cubicBezTo>
                  <a:pt x="752" y="609"/>
                  <a:pt x="757" y="617"/>
                  <a:pt x="757" y="617"/>
                </a:cubicBezTo>
                <a:cubicBezTo>
                  <a:pt x="751" y="628"/>
                  <a:pt x="757" y="622"/>
                  <a:pt x="762" y="628"/>
                </a:cubicBezTo>
                <a:cubicBezTo>
                  <a:pt x="762" y="622"/>
                  <a:pt x="757" y="611"/>
                  <a:pt x="768" y="611"/>
                </a:cubicBezTo>
                <a:cubicBezTo>
                  <a:pt x="768" y="606"/>
                  <a:pt x="774" y="600"/>
                  <a:pt x="768" y="589"/>
                </a:cubicBezTo>
                <a:cubicBezTo>
                  <a:pt x="768" y="593"/>
                  <a:pt x="765" y="597"/>
                  <a:pt x="762" y="597"/>
                </a:cubicBezTo>
                <a:cubicBezTo>
                  <a:pt x="760" y="597"/>
                  <a:pt x="759" y="596"/>
                  <a:pt x="757" y="594"/>
                </a:cubicBezTo>
                <a:cubicBezTo>
                  <a:pt x="762" y="589"/>
                  <a:pt x="762" y="571"/>
                  <a:pt x="770" y="571"/>
                </a:cubicBezTo>
                <a:cubicBezTo>
                  <a:pt x="771" y="571"/>
                  <a:pt x="772" y="571"/>
                  <a:pt x="774" y="572"/>
                </a:cubicBezTo>
                <a:cubicBezTo>
                  <a:pt x="779" y="533"/>
                  <a:pt x="790" y="488"/>
                  <a:pt x="796" y="449"/>
                </a:cubicBezTo>
                <a:cubicBezTo>
                  <a:pt x="794" y="445"/>
                  <a:pt x="793" y="444"/>
                  <a:pt x="792" y="444"/>
                </a:cubicBezTo>
                <a:cubicBezTo>
                  <a:pt x="790" y="444"/>
                  <a:pt x="790" y="449"/>
                  <a:pt x="790" y="449"/>
                </a:cubicBezTo>
                <a:cubicBezTo>
                  <a:pt x="785" y="438"/>
                  <a:pt x="796" y="438"/>
                  <a:pt x="790" y="432"/>
                </a:cubicBezTo>
                <a:lnTo>
                  <a:pt x="796" y="432"/>
                </a:lnTo>
                <a:cubicBezTo>
                  <a:pt x="796" y="421"/>
                  <a:pt x="790" y="410"/>
                  <a:pt x="785" y="393"/>
                </a:cubicBezTo>
                <a:lnTo>
                  <a:pt x="785" y="393"/>
                </a:lnTo>
                <a:cubicBezTo>
                  <a:pt x="786" y="394"/>
                  <a:pt x="787" y="394"/>
                  <a:pt x="788" y="394"/>
                </a:cubicBezTo>
                <a:cubicBezTo>
                  <a:pt x="789" y="394"/>
                  <a:pt x="790" y="393"/>
                  <a:pt x="792" y="393"/>
                </a:cubicBezTo>
                <a:cubicBezTo>
                  <a:pt x="793" y="393"/>
                  <a:pt x="794" y="394"/>
                  <a:pt x="796" y="398"/>
                </a:cubicBezTo>
                <a:cubicBezTo>
                  <a:pt x="796" y="387"/>
                  <a:pt x="830" y="387"/>
                  <a:pt x="824" y="382"/>
                </a:cubicBezTo>
                <a:lnTo>
                  <a:pt x="790" y="382"/>
                </a:lnTo>
                <a:cubicBezTo>
                  <a:pt x="790" y="382"/>
                  <a:pt x="790" y="376"/>
                  <a:pt x="790" y="376"/>
                </a:cubicBezTo>
                <a:cubicBezTo>
                  <a:pt x="796" y="370"/>
                  <a:pt x="807" y="365"/>
                  <a:pt x="807" y="365"/>
                </a:cubicBezTo>
                <a:cubicBezTo>
                  <a:pt x="813" y="365"/>
                  <a:pt x="807" y="370"/>
                  <a:pt x="807" y="376"/>
                </a:cubicBezTo>
                <a:cubicBezTo>
                  <a:pt x="809" y="377"/>
                  <a:pt x="811" y="377"/>
                  <a:pt x="812" y="377"/>
                </a:cubicBezTo>
                <a:cubicBezTo>
                  <a:pt x="821" y="377"/>
                  <a:pt x="821" y="367"/>
                  <a:pt x="825" y="367"/>
                </a:cubicBezTo>
                <a:cubicBezTo>
                  <a:pt x="826" y="367"/>
                  <a:pt x="827" y="368"/>
                  <a:pt x="830" y="370"/>
                </a:cubicBezTo>
                <a:cubicBezTo>
                  <a:pt x="830" y="366"/>
                  <a:pt x="829" y="365"/>
                  <a:pt x="828" y="365"/>
                </a:cubicBezTo>
                <a:cubicBezTo>
                  <a:pt x="826" y="365"/>
                  <a:pt x="824" y="366"/>
                  <a:pt x="822" y="366"/>
                </a:cubicBezTo>
                <a:cubicBezTo>
                  <a:pt x="821" y="366"/>
                  <a:pt x="820" y="366"/>
                  <a:pt x="818" y="365"/>
                </a:cubicBezTo>
                <a:lnTo>
                  <a:pt x="824" y="354"/>
                </a:lnTo>
                <a:lnTo>
                  <a:pt x="818" y="359"/>
                </a:lnTo>
                <a:cubicBezTo>
                  <a:pt x="818" y="354"/>
                  <a:pt x="807" y="348"/>
                  <a:pt x="818" y="342"/>
                </a:cubicBezTo>
                <a:lnTo>
                  <a:pt x="807" y="326"/>
                </a:lnTo>
                <a:cubicBezTo>
                  <a:pt x="813" y="326"/>
                  <a:pt x="807" y="320"/>
                  <a:pt x="813" y="314"/>
                </a:cubicBezTo>
                <a:lnTo>
                  <a:pt x="818" y="320"/>
                </a:lnTo>
                <a:cubicBezTo>
                  <a:pt x="818" y="314"/>
                  <a:pt x="818" y="309"/>
                  <a:pt x="824" y="309"/>
                </a:cubicBezTo>
                <a:cubicBezTo>
                  <a:pt x="835" y="314"/>
                  <a:pt x="824" y="314"/>
                  <a:pt x="830" y="314"/>
                </a:cubicBezTo>
                <a:lnTo>
                  <a:pt x="835" y="309"/>
                </a:lnTo>
                <a:cubicBezTo>
                  <a:pt x="832" y="309"/>
                  <a:pt x="828" y="306"/>
                  <a:pt x="824" y="306"/>
                </a:cubicBezTo>
                <a:cubicBezTo>
                  <a:pt x="822" y="306"/>
                  <a:pt x="820" y="307"/>
                  <a:pt x="818" y="309"/>
                </a:cubicBezTo>
                <a:cubicBezTo>
                  <a:pt x="813" y="298"/>
                  <a:pt x="802" y="298"/>
                  <a:pt x="807" y="270"/>
                </a:cubicBezTo>
                <a:cubicBezTo>
                  <a:pt x="810" y="267"/>
                  <a:pt x="811" y="266"/>
                  <a:pt x="812" y="266"/>
                </a:cubicBezTo>
                <a:cubicBezTo>
                  <a:pt x="817" y="266"/>
                  <a:pt x="815" y="281"/>
                  <a:pt x="824" y="281"/>
                </a:cubicBezTo>
                <a:cubicBezTo>
                  <a:pt x="835" y="242"/>
                  <a:pt x="807" y="242"/>
                  <a:pt x="807" y="225"/>
                </a:cubicBezTo>
                <a:cubicBezTo>
                  <a:pt x="818" y="208"/>
                  <a:pt x="807" y="208"/>
                  <a:pt x="807" y="191"/>
                </a:cubicBezTo>
                <a:cubicBezTo>
                  <a:pt x="818" y="191"/>
                  <a:pt x="818" y="174"/>
                  <a:pt x="830" y="163"/>
                </a:cubicBezTo>
                <a:lnTo>
                  <a:pt x="835" y="169"/>
                </a:lnTo>
                <a:cubicBezTo>
                  <a:pt x="835" y="164"/>
                  <a:pt x="835" y="155"/>
                  <a:pt x="839" y="153"/>
                </a:cubicBezTo>
                <a:lnTo>
                  <a:pt x="839" y="153"/>
                </a:lnTo>
                <a:cubicBezTo>
                  <a:pt x="839" y="153"/>
                  <a:pt x="838" y="153"/>
                  <a:pt x="838" y="153"/>
                </a:cubicBezTo>
                <a:cubicBezTo>
                  <a:pt x="831" y="153"/>
                  <a:pt x="835" y="129"/>
                  <a:pt x="835" y="118"/>
                </a:cubicBezTo>
                <a:lnTo>
                  <a:pt x="835" y="118"/>
                </a:lnTo>
                <a:lnTo>
                  <a:pt x="824" y="130"/>
                </a:lnTo>
                <a:cubicBezTo>
                  <a:pt x="824" y="124"/>
                  <a:pt x="818" y="113"/>
                  <a:pt x="824" y="102"/>
                </a:cubicBezTo>
                <a:cubicBezTo>
                  <a:pt x="824" y="98"/>
                  <a:pt x="823" y="97"/>
                  <a:pt x="821" y="97"/>
                </a:cubicBezTo>
                <a:cubicBezTo>
                  <a:pt x="818" y="97"/>
                  <a:pt x="811" y="103"/>
                  <a:pt x="807" y="107"/>
                </a:cubicBezTo>
                <a:cubicBezTo>
                  <a:pt x="818" y="90"/>
                  <a:pt x="824" y="74"/>
                  <a:pt x="835" y="62"/>
                </a:cubicBezTo>
                <a:lnTo>
                  <a:pt x="835" y="62"/>
                </a:lnTo>
                <a:cubicBezTo>
                  <a:pt x="830" y="74"/>
                  <a:pt x="835" y="79"/>
                  <a:pt x="830" y="90"/>
                </a:cubicBezTo>
                <a:cubicBezTo>
                  <a:pt x="835" y="96"/>
                  <a:pt x="852" y="96"/>
                  <a:pt x="841" y="124"/>
                </a:cubicBezTo>
                <a:cubicBezTo>
                  <a:pt x="863" y="113"/>
                  <a:pt x="841" y="113"/>
                  <a:pt x="852" y="90"/>
                </a:cubicBezTo>
                <a:cubicBezTo>
                  <a:pt x="852" y="90"/>
                  <a:pt x="852" y="90"/>
                  <a:pt x="852" y="85"/>
                </a:cubicBezTo>
                <a:cubicBezTo>
                  <a:pt x="856" y="93"/>
                  <a:pt x="857" y="101"/>
                  <a:pt x="861" y="101"/>
                </a:cubicBezTo>
                <a:cubicBezTo>
                  <a:pt x="863" y="101"/>
                  <a:pt x="866" y="99"/>
                  <a:pt x="869" y="96"/>
                </a:cubicBezTo>
                <a:cubicBezTo>
                  <a:pt x="869" y="91"/>
                  <a:pt x="867" y="90"/>
                  <a:pt x="865" y="90"/>
                </a:cubicBezTo>
                <a:cubicBezTo>
                  <a:pt x="863" y="90"/>
                  <a:pt x="859" y="92"/>
                  <a:pt x="858" y="92"/>
                </a:cubicBezTo>
                <a:cubicBezTo>
                  <a:pt x="856" y="92"/>
                  <a:pt x="857" y="90"/>
                  <a:pt x="863" y="79"/>
                </a:cubicBezTo>
                <a:cubicBezTo>
                  <a:pt x="858" y="74"/>
                  <a:pt x="874" y="34"/>
                  <a:pt x="880" y="23"/>
                </a:cubicBezTo>
                <a:lnTo>
                  <a:pt x="880" y="23"/>
                </a:lnTo>
                <a:cubicBezTo>
                  <a:pt x="876" y="23"/>
                  <a:pt x="865" y="36"/>
                  <a:pt x="861" y="36"/>
                </a:cubicBezTo>
                <a:cubicBezTo>
                  <a:pt x="860" y="36"/>
                  <a:pt x="860" y="33"/>
                  <a:pt x="863" y="23"/>
                </a:cubicBezTo>
                <a:lnTo>
                  <a:pt x="874" y="18"/>
                </a:lnTo>
                <a:cubicBezTo>
                  <a:pt x="876" y="10"/>
                  <a:pt x="875" y="7"/>
                  <a:pt x="874" y="7"/>
                </a:cubicBezTo>
                <a:cubicBezTo>
                  <a:pt x="871" y="7"/>
                  <a:pt x="865" y="14"/>
                  <a:pt x="861" y="14"/>
                </a:cubicBezTo>
                <a:cubicBezTo>
                  <a:pt x="859" y="14"/>
                  <a:pt x="858" y="12"/>
                  <a:pt x="858" y="6"/>
                </a:cubicBezTo>
                <a:cubicBezTo>
                  <a:pt x="858" y="18"/>
                  <a:pt x="846" y="23"/>
                  <a:pt x="846" y="34"/>
                </a:cubicBezTo>
                <a:cubicBezTo>
                  <a:pt x="845" y="35"/>
                  <a:pt x="844" y="35"/>
                  <a:pt x="843" y="35"/>
                </a:cubicBezTo>
                <a:cubicBezTo>
                  <a:pt x="839" y="35"/>
                  <a:pt x="842" y="26"/>
                  <a:pt x="840" y="26"/>
                </a:cubicBezTo>
                <a:lnTo>
                  <a:pt x="840" y="26"/>
                </a:lnTo>
                <a:cubicBezTo>
                  <a:pt x="839" y="26"/>
                  <a:pt x="838" y="26"/>
                  <a:pt x="835" y="29"/>
                </a:cubicBezTo>
                <a:cubicBezTo>
                  <a:pt x="830" y="34"/>
                  <a:pt x="830" y="34"/>
                  <a:pt x="824" y="46"/>
                </a:cubicBezTo>
                <a:cubicBezTo>
                  <a:pt x="824" y="47"/>
                  <a:pt x="824" y="47"/>
                  <a:pt x="825" y="47"/>
                </a:cubicBezTo>
                <a:cubicBezTo>
                  <a:pt x="826" y="47"/>
                  <a:pt x="830" y="40"/>
                  <a:pt x="830" y="40"/>
                </a:cubicBezTo>
                <a:lnTo>
                  <a:pt x="830" y="40"/>
                </a:lnTo>
                <a:cubicBezTo>
                  <a:pt x="835" y="40"/>
                  <a:pt x="835" y="46"/>
                  <a:pt x="824" y="62"/>
                </a:cubicBezTo>
                <a:lnTo>
                  <a:pt x="841" y="46"/>
                </a:lnTo>
                <a:lnTo>
                  <a:pt x="841" y="46"/>
                </a:lnTo>
                <a:cubicBezTo>
                  <a:pt x="830" y="62"/>
                  <a:pt x="818" y="85"/>
                  <a:pt x="813" y="85"/>
                </a:cubicBezTo>
                <a:cubicBezTo>
                  <a:pt x="813" y="85"/>
                  <a:pt x="818" y="85"/>
                  <a:pt x="813" y="90"/>
                </a:cubicBezTo>
                <a:cubicBezTo>
                  <a:pt x="807" y="99"/>
                  <a:pt x="805" y="102"/>
                  <a:pt x="805" y="102"/>
                </a:cubicBezTo>
                <a:cubicBezTo>
                  <a:pt x="804" y="102"/>
                  <a:pt x="812" y="88"/>
                  <a:pt x="812" y="88"/>
                </a:cubicBezTo>
                <a:lnTo>
                  <a:pt x="812" y="88"/>
                </a:lnTo>
                <a:cubicBezTo>
                  <a:pt x="812" y="88"/>
                  <a:pt x="811" y="90"/>
                  <a:pt x="807" y="96"/>
                </a:cubicBezTo>
                <a:cubicBezTo>
                  <a:pt x="801" y="104"/>
                  <a:pt x="798" y="107"/>
                  <a:pt x="796" y="107"/>
                </a:cubicBezTo>
                <a:cubicBezTo>
                  <a:pt x="794" y="107"/>
                  <a:pt x="796" y="99"/>
                  <a:pt x="796" y="96"/>
                </a:cubicBezTo>
                <a:cubicBezTo>
                  <a:pt x="802" y="85"/>
                  <a:pt x="796" y="90"/>
                  <a:pt x="802" y="74"/>
                </a:cubicBezTo>
                <a:lnTo>
                  <a:pt x="818" y="57"/>
                </a:lnTo>
                <a:cubicBezTo>
                  <a:pt x="818" y="55"/>
                  <a:pt x="818" y="54"/>
                  <a:pt x="817" y="54"/>
                </a:cubicBezTo>
                <a:cubicBezTo>
                  <a:pt x="813" y="54"/>
                  <a:pt x="801" y="75"/>
                  <a:pt x="796" y="79"/>
                </a:cubicBezTo>
                <a:cubicBezTo>
                  <a:pt x="796" y="79"/>
                  <a:pt x="796" y="74"/>
                  <a:pt x="796" y="74"/>
                </a:cubicBezTo>
                <a:lnTo>
                  <a:pt x="790" y="79"/>
                </a:lnTo>
                <a:cubicBezTo>
                  <a:pt x="790" y="79"/>
                  <a:pt x="790" y="79"/>
                  <a:pt x="790" y="74"/>
                </a:cubicBezTo>
                <a:cubicBezTo>
                  <a:pt x="786" y="78"/>
                  <a:pt x="777" y="92"/>
                  <a:pt x="774" y="92"/>
                </a:cubicBezTo>
                <a:cubicBezTo>
                  <a:pt x="774" y="92"/>
                  <a:pt x="774" y="91"/>
                  <a:pt x="774" y="90"/>
                </a:cubicBezTo>
                <a:lnTo>
                  <a:pt x="772" y="96"/>
                </a:lnTo>
                <a:lnTo>
                  <a:pt x="772" y="96"/>
                </a:lnTo>
                <a:cubicBezTo>
                  <a:pt x="771" y="96"/>
                  <a:pt x="769" y="96"/>
                  <a:pt x="768" y="96"/>
                </a:cubicBezTo>
                <a:lnTo>
                  <a:pt x="768" y="107"/>
                </a:lnTo>
                <a:lnTo>
                  <a:pt x="772" y="96"/>
                </a:lnTo>
                <a:lnTo>
                  <a:pt x="772" y="96"/>
                </a:lnTo>
                <a:cubicBezTo>
                  <a:pt x="775" y="97"/>
                  <a:pt x="777" y="100"/>
                  <a:pt x="768" y="113"/>
                </a:cubicBezTo>
                <a:cubicBezTo>
                  <a:pt x="766" y="115"/>
                  <a:pt x="764" y="116"/>
                  <a:pt x="763" y="116"/>
                </a:cubicBezTo>
                <a:cubicBezTo>
                  <a:pt x="759" y="116"/>
                  <a:pt x="762" y="100"/>
                  <a:pt x="762" y="96"/>
                </a:cubicBezTo>
                <a:cubicBezTo>
                  <a:pt x="779" y="74"/>
                  <a:pt x="779" y="85"/>
                  <a:pt x="785" y="74"/>
                </a:cubicBezTo>
                <a:cubicBezTo>
                  <a:pt x="786" y="69"/>
                  <a:pt x="786" y="67"/>
                  <a:pt x="785" y="67"/>
                </a:cubicBezTo>
                <a:lnTo>
                  <a:pt x="785" y="67"/>
                </a:lnTo>
                <a:cubicBezTo>
                  <a:pt x="782" y="67"/>
                  <a:pt x="772" y="79"/>
                  <a:pt x="768" y="79"/>
                </a:cubicBezTo>
                <a:cubicBezTo>
                  <a:pt x="779" y="51"/>
                  <a:pt x="785" y="68"/>
                  <a:pt x="796" y="46"/>
                </a:cubicBezTo>
                <a:lnTo>
                  <a:pt x="796" y="46"/>
                </a:lnTo>
                <a:cubicBezTo>
                  <a:pt x="785" y="51"/>
                  <a:pt x="774" y="68"/>
                  <a:pt x="762" y="74"/>
                </a:cubicBezTo>
                <a:cubicBezTo>
                  <a:pt x="768" y="62"/>
                  <a:pt x="785" y="51"/>
                  <a:pt x="785" y="40"/>
                </a:cubicBezTo>
                <a:lnTo>
                  <a:pt x="779" y="40"/>
                </a:lnTo>
                <a:cubicBezTo>
                  <a:pt x="802" y="23"/>
                  <a:pt x="785" y="18"/>
                  <a:pt x="807" y="1"/>
                </a:cubicBezTo>
                <a:cubicBezTo>
                  <a:pt x="807" y="0"/>
                  <a:pt x="806" y="0"/>
                  <a:pt x="806" y="0"/>
                </a:cubicBezTo>
                <a:close/>
                <a:moveTo>
                  <a:pt x="597" y="1284"/>
                </a:moveTo>
                <a:cubicBezTo>
                  <a:pt x="595" y="1284"/>
                  <a:pt x="592" y="1286"/>
                  <a:pt x="589" y="1289"/>
                </a:cubicBezTo>
                <a:cubicBezTo>
                  <a:pt x="589" y="1295"/>
                  <a:pt x="589" y="1295"/>
                  <a:pt x="589" y="1306"/>
                </a:cubicBezTo>
                <a:lnTo>
                  <a:pt x="594" y="1300"/>
                </a:lnTo>
                <a:lnTo>
                  <a:pt x="594" y="1300"/>
                </a:lnTo>
                <a:cubicBezTo>
                  <a:pt x="600" y="1306"/>
                  <a:pt x="583" y="1311"/>
                  <a:pt x="583" y="1323"/>
                </a:cubicBezTo>
                <a:cubicBezTo>
                  <a:pt x="583" y="1317"/>
                  <a:pt x="583" y="1311"/>
                  <a:pt x="578" y="1306"/>
                </a:cubicBezTo>
                <a:lnTo>
                  <a:pt x="578" y="1306"/>
                </a:lnTo>
                <a:cubicBezTo>
                  <a:pt x="578" y="1311"/>
                  <a:pt x="583" y="1323"/>
                  <a:pt x="583" y="1334"/>
                </a:cubicBezTo>
                <a:cubicBezTo>
                  <a:pt x="606" y="1339"/>
                  <a:pt x="578" y="1356"/>
                  <a:pt x="589" y="1362"/>
                </a:cubicBezTo>
                <a:cubicBezTo>
                  <a:pt x="590" y="1361"/>
                  <a:pt x="591" y="1360"/>
                  <a:pt x="592" y="1360"/>
                </a:cubicBezTo>
                <a:cubicBezTo>
                  <a:pt x="597" y="1360"/>
                  <a:pt x="601" y="1368"/>
                  <a:pt x="606" y="1373"/>
                </a:cubicBezTo>
                <a:lnTo>
                  <a:pt x="600" y="1351"/>
                </a:lnTo>
                <a:cubicBezTo>
                  <a:pt x="600" y="1351"/>
                  <a:pt x="611" y="1345"/>
                  <a:pt x="606" y="1339"/>
                </a:cubicBezTo>
                <a:lnTo>
                  <a:pt x="606" y="1339"/>
                </a:lnTo>
                <a:lnTo>
                  <a:pt x="606" y="1345"/>
                </a:lnTo>
                <a:cubicBezTo>
                  <a:pt x="606" y="1334"/>
                  <a:pt x="594" y="1334"/>
                  <a:pt x="600" y="1328"/>
                </a:cubicBezTo>
                <a:lnTo>
                  <a:pt x="600" y="1328"/>
                </a:lnTo>
                <a:cubicBezTo>
                  <a:pt x="600" y="1328"/>
                  <a:pt x="606" y="1328"/>
                  <a:pt x="606" y="1334"/>
                </a:cubicBezTo>
                <a:cubicBezTo>
                  <a:pt x="611" y="1328"/>
                  <a:pt x="600" y="1328"/>
                  <a:pt x="600" y="1323"/>
                </a:cubicBezTo>
                <a:cubicBezTo>
                  <a:pt x="601" y="1321"/>
                  <a:pt x="602" y="1321"/>
                  <a:pt x="604" y="1321"/>
                </a:cubicBezTo>
                <a:cubicBezTo>
                  <a:pt x="607" y="1321"/>
                  <a:pt x="609" y="1324"/>
                  <a:pt x="611" y="1324"/>
                </a:cubicBezTo>
                <a:cubicBezTo>
                  <a:pt x="611" y="1324"/>
                  <a:pt x="611" y="1324"/>
                  <a:pt x="611" y="1323"/>
                </a:cubicBezTo>
                <a:cubicBezTo>
                  <a:pt x="606" y="1311"/>
                  <a:pt x="617" y="1311"/>
                  <a:pt x="617" y="1306"/>
                </a:cubicBezTo>
                <a:cubicBezTo>
                  <a:pt x="608" y="1306"/>
                  <a:pt x="606" y="1284"/>
                  <a:pt x="597" y="1284"/>
                </a:cubicBezTo>
                <a:close/>
                <a:moveTo>
                  <a:pt x="572" y="1395"/>
                </a:moveTo>
                <a:cubicBezTo>
                  <a:pt x="572" y="1398"/>
                  <a:pt x="575" y="1399"/>
                  <a:pt x="578" y="1401"/>
                </a:cubicBezTo>
                <a:lnTo>
                  <a:pt x="578" y="1401"/>
                </a:lnTo>
                <a:cubicBezTo>
                  <a:pt x="576" y="1398"/>
                  <a:pt x="575" y="1395"/>
                  <a:pt x="572" y="1395"/>
                </a:cubicBezTo>
                <a:close/>
                <a:moveTo>
                  <a:pt x="566" y="1334"/>
                </a:moveTo>
                <a:cubicBezTo>
                  <a:pt x="561" y="1351"/>
                  <a:pt x="578" y="1351"/>
                  <a:pt x="561" y="1362"/>
                </a:cubicBezTo>
                <a:lnTo>
                  <a:pt x="555" y="1356"/>
                </a:lnTo>
                <a:cubicBezTo>
                  <a:pt x="555" y="1356"/>
                  <a:pt x="555" y="1359"/>
                  <a:pt x="555" y="1362"/>
                </a:cubicBezTo>
                <a:cubicBezTo>
                  <a:pt x="572" y="1367"/>
                  <a:pt x="566" y="1384"/>
                  <a:pt x="578" y="1384"/>
                </a:cubicBezTo>
                <a:lnTo>
                  <a:pt x="583" y="1379"/>
                </a:lnTo>
                <a:cubicBezTo>
                  <a:pt x="583" y="1390"/>
                  <a:pt x="594" y="1395"/>
                  <a:pt x="583" y="1401"/>
                </a:cubicBezTo>
                <a:cubicBezTo>
                  <a:pt x="582" y="1402"/>
                  <a:pt x="582" y="1402"/>
                  <a:pt x="581" y="1402"/>
                </a:cubicBezTo>
                <a:lnTo>
                  <a:pt x="581" y="1402"/>
                </a:lnTo>
                <a:cubicBezTo>
                  <a:pt x="580" y="1402"/>
                  <a:pt x="579" y="1401"/>
                  <a:pt x="578" y="1401"/>
                </a:cubicBezTo>
                <a:lnTo>
                  <a:pt x="578" y="1401"/>
                </a:lnTo>
                <a:cubicBezTo>
                  <a:pt x="579" y="1402"/>
                  <a:pt x="579" y="1402"/>
                  <a:pt x="580" y="1402"/>
                </a:cubicBezTo>
                <a:cubicBezTo>
                  <a:pt x="581" y="1402"/>
                  <a:pt x="581" y="1402"/>
                  <a:pt x="581" y="1402"/>
                </a:cubicBezTo>
                <a:lnTo>
                  <a:pt x="581" y="1402"/>
                </a:lnTo>
                <a:cubicBezTo>
                  <a:pt x="584" y="1404"/>
                  <a:pt x="586" y="1407"/>
                  <a:pt x="583" y="1412"/>
                </a:cubicBezTo>
                <a:cubicBezTo>
                  <a:pt x="585" y="1410"/>
                  <a:pt x="587" y="1410"/>
                  <a:pt x="589" y="1410"/>
                </a:cubicBezTo>
                <a:cubicBezTo>
                  <a:pt x="592" y="1410"/>
                  <a:pt x="594" y="1412"/>
                  <a:pt x="594" y="1412"/>
                </a:cubicBezTo>
                <a:cubicBezTo>
                  <a:pt x="600" y="1407"/>
                  <a:pt x="606" y="1395"/>
                  <a:pt x="594" y="1395"/>
                </a:cubicBezTo>
                <a:lnTo>
                  <a:pt x="594" y="1401"/>
                </a:lnTo>
                <a:cubicBezTo>
                  <a:pt x="589" y="1401"/>
                  <a:pt x="589" y="1395"/>
                  <a:pt x="589" y="1395"/>
                </a:cubicBezTo>
                <a:cubicBezTo>
                  <a:pt x="589" y="1390"/>
                  <a:pt x="590" y="1388"/>
                  <a:pt x="592" y="1388"/>
                </a:cubicBezTo>
                <a:cubicBezTo>
                  <a:pt x="594" y="1388"/>
                  <a:pt x="597" y="1390"/>
                  <a:pt x="600" y="1390"/>
                </a:cubicBezTo>
                <a:cubicBezTo>
                  <a:pt x="606" y="1379"/>
                  <a:pt x="583" y="1384"/>
                  <a:pt x="589" y="1373"/>
                </a:cubicBezTo>
                <a:cubicBezTo>
                  <a:pt x="589" y="1367"/>
                  <a:pt x="589" y="1356"/>
                  <a:pt x="578" y="1356"/>
                </a:cubicBezTo>
                <a:cubicBezTo>
                  <a:pt x="589" y="1351"/>
                  <a:pt x="578" y="1339"/>
                  <a:pt x="583" y="1334"/>
                </a:cubicBezTo>
                <a:lnTo>
                  <a:pt x="583" y="1334"/>
                </a:lnTo>
                <a:lnTo>
                  <a:pt x="572" y="1339"/>
                </a:lnTo>
                <a:cubicBezTo>
                  <a:pt x="578" y="1339"/>
                  <a:pt x="572" y="1345"/>
                  <a:pt x="578" y="1351"/>
                </a:cubicBezTo>
                <a:cubicBezTo>
                  <a:pt x="577" y="1351"/>
                  <a:pt x="576" y="1352"/>
                  <a:pt x="576" y="1352"/>
                </a:cubicBezTo>
                <a:cubicBezTo>
                  <a:pt x="572" y="1352"/>
                  <a:pt x="571" y="1339"/>
                  <a:pt x="566" y="13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48"/>
          <p:cNvSpPr/>
          <p:nvPr/>
        </p:nvSpPr>
        <p:spPr>
          <a:xfrm>
            <a:off x="270690" y="2465360"/>
            <a:ext cx="72933" cy="212771"/>
          </a:xfrm>
          <a:custGeom>
            <a:avLst/>
            <a:gdLst/>
            <a:ahLst/>
            <a:cxnLst/>
            <a:rect l="l" t="t" r="r" b="b"/>
            <a:pathLst>
              <a:path w="605" h="1765" extrusionOk="0">
                <a:moveTo>
                  <a:pt x="296" y="234"/>
                </a:moveTo>
                <a:cubicBezTo>
                  <a:pt x="296" y="234"/>
                  <a:pt x="296" y="234"/>
                  <a:pt x="296" y="234"/>
                </a:cubicBezTo>
                <a:lnTo>
                  <a:pt x="296" y="234"/>
                </a:lnTo>
                <a:cubicBezTo>
                  <a:pt x="296" y="235"/>
                  <a:pt x="296" y="235"/>
                  <a:pt x="297" y="236"/>
                </a:cubicBezTo>
                <a:cubicBezTo>
                  <a:pt x="297" y="234"/>
                  <a:pt x="297" y="234"/>
                  <a:pt x="296" y="234"/>
                </a:cubicBezTo>
                <a:close/>
                <a:moveTo>
                  <a:pt x="112" y="594"/>
                </a:moveTo>
                <a:cubicBezTo>
                  <a:pt x="112" y="605"/>
                  <a:pt x="107" y="605"/>
                  <a:pt x="107" y="616"/>
                </a:cubicBezTo>
                <a:cubicBezTo>
                  <a:pt x="110" y="610"/>
                  <a:pt x="109" y="607"/>
                  <a:pt x="109" y="607"/>
                </a:cubicBezTo>
                <a:lnTo>
                  <a:pt x="109" y="607"/>
                </a:lnTo>
                <a:cubicBezTo>
                  <a:pt x="109" y="607"/>
                  <a:pt x="110" y="608"/>
                  <a:pt x="112" y="611"/>
                </a:cubicBezTo>
                <a:lnTo>
                  <a:pt x="112" y="600"/>
                </a:lnTo>
                <a:cubicBezTo>
                  <a:pt x="112" y="598"/>
                  <a:pt x="112" y="596"/>
                  <a:pt x="112" y="594"/>
                </a:cubicBezTo>
                <a:close/>
                <a:moveTo>
                  <a:pt x="193" y="669"/>
                </a:moveTo>
                <a:lnTo>
                  <a:pt x="193" y="669"/>
                </a:lnTo>
                <a:cubicBezTo>
                  <a:pt x="192" y="670"/>
                  <a:pt x="191" y="671"/>
                  <a:pt x="191" y="672"/>
                </a:cubicBezTo>
                <a:cubicBezTo>
                  <a:pt x="192" y="671"/>
                  <a:pt x="192" y="670"/>
                  <a:pt x="193" y="669"/>
                </a:cubicBezTo>
                <a:close/>
                <a:moveTo>
                  <a:pt x="560" y="756"/>
                </a:moveTo>
                <a:cubicBezTo>
                  <a:pt x="561" y="758"/>
                  <a:pt x="562" y="759"/>
                  <a:pt x="562" y="760"/>
                </a:cubicBezTo>
                <a:lnTo>
                  <a:pt x="562" y="760"/>
                </a:lnTo>
                <a:cubicBezTo>
                  <a:pt x="563" y="760"/>
                  <a:pt x="562" y="759"/>
                  <a:pt x="560" y="756"/>
                </a:cubicBezTo>
                <a:close/>
                <a:moveTo>
                  <a:pt x="247" y="829"/>
                </a:moveTo>
                <a:cubicBezTo>
                  <a:pt x="241" y="829"/>
                  <a:pt x="235" y="840"/>
                  <a:pt x="235" y="846"/>
                </a:cubicBezTo>
                <a:cubicBezTo>
                  <a:pt x="247" y="846"/>
                  <a:pt x="247" y="835"/>
                  <a:pt x="247" y="829"/>
                </a:cubicBezTo>
                <a:close/>
                <a:moveTo>
                  <a:pt x="362" y="834"/>
                </a:moveTo>
                <a:cubicBezTo>
                  <a:pt x="358" y="834"/>
                  <a:pt x="355" y="839"/>
                  <a:pt x="349" y="839"/>
                </a:cubicBezTo>
                <a:cubicBezTo>
                  <a:pt x="347" y="839"/>
                  <a:pt x="345" y="838"/>
                  <a:pt x="342" y="835"/>
                </a:cubicBezTo>
                <a:lnTo>
                  <a:pt x="342" y="835"/>
                </a:lnTo>
                <a:cubicBezTo>
                  <a:pt x="346" y="839"/>
                  <a:pt x="350" y="846"/>
                  <a:pt x="347" y="852"/>
                </a:cubicBezTo>
                <a:lnTo>
                  <a:pt x="347" y="852"/>
                </a:lnTo>
                <a:cubicBezTo>
                  <a:pt x="347" y="852"/>
                  <a:pt x="347" y="852"/>
                  <a:pt x="347" y="852"/>
                </a:cubicBezTo>
                <a:lnTo>
                  <a:pt x="347" y="852"/>
                </a:lnTo>
                <a:lnTo>
                  <a:pt x="347" y="852"/>
                </a:lnTo>
                <a:lnTo>
                  <a:pt x="347" y="852"/>
                </a:lnTo>
                <a:cubicBezTo>
                  <a:pt x="347" y="852"/>
                  <a:pt x="347" y="852"/>
                  <a:pt x="347" y="852"/>
                </a:cubicBezTo>
                <a:lnTo>
                  <a:pt x="347" y="852"/>
                </a:lnTo>
                <a:cubicBezTo>
                  <a:pt x="351" y="852"/>
                  <a:pt x="353" y="853"/>
                  <a:pt x="354" y="853"/>
                </a:cubicBezTo>
                <a:cubicBezTo>
                  <a:pt x="364" y="853"/>
                  <a:pt x="350" y="840"/>
                  <a:pt x="364" y="835"/>
                </a:cubicBezTo>
                <a:cubicBezTo>
                  <a:pt x="363" y="834"/>
                  <a:pt x="362" y="834"/>
                  <a:pt x="362" y="834"/>
                </a:cubicBezTo>
                <a:close/>
                <a:moveTo>
                  <a:pt x="179" y="941"/>
                </a:moveTo>
                <a:lnTo>
                  <a:pt x="174" y="947"/>
                </a:lnTo>
                <a:cubicBezTo>
                  <a:pt x="175" y="948"/>
                  <a:pt x="176" y="948"/>
                  <a:pt x="176" y="948"/>
                </a:cubicBezTo>
                <a:cubicBezTo>
                  <a:pt x="179" y="948"/>
                  <a:pt x="179" y="941"/>
                  <a:pt x="179" y="941"/>
                </a:cubicBezTo>
                <a:close/>
                <a:moveTo>
                  <a:pt x="456" y="1272"/>
                </a:moveTo>
                <a:cubicBezTo>
                  <a:pt x="457" y="1273"/>
                  <a:pt x="458" y="1274"/>
                  <a:pt x="460" y="1274"/>
                </a:cubicBezTo>
                <a:lnTo>
                  <a:pt x="460" y="1274"/>
                </a:lnTo>
                <a:cubicBezTo>
                  <a:pt x="459" y="1274"/>
                  <a:pt x="458" y="1273"/>
                  <a:pt x="456" y="1272"/>
                </a:cubicBezTo>
                <a:close/>
                <a:moveTo>
                  <a:pt x="465" y="1272"/>
                </a:moveTo>
                <a:lnTo>
                  <a:pt x="465" y="1272"/>
                </a:lnTo>
                <a:cubicBezTo>
                  <a:pt x="463" y="1273"/>
                  <a:pt x="462" y="1274"/>
                  <a:pt x="460" y="1274"/>
                </a:cubicBezTo>
                <a:cubicBezTo>
                  <a:pt x="460" y="1274"/>
                  <a:pt x="460" y="1274"/>
                  <a:pt x="460" y="1274"/>
                </a:cubicBezTo>
                <a:lnTo>
                  <a:pt x="460" y="1274"/>
                </a:lnTo>
                <a:cubicBezTo>
                  <a:pt x="460" y="1274"/>
                  <a:pt x="460" y="1274"/>
                  <a:pt x="461" y="1274"/>
                </a:cubicBezTo>
                <a:cubicBezTo>
                  <a:pt x="462" y="1274"/>
                  <a:pt x="463" y="1274"/>
                  <a:pt x="465" y="1272"/>
                </a:cubicBezTo>
                <a:close/>
                <a:moveTo>
                  <a:pt x="398" y="1283"/>
                </a:moveTo>
                <a:cubicBezTo>
                  <a:pt x="398" y="1283"/>
                  <a:pt x="398" y="1288"/>
                  <a:pt x="398" y="1288"/>
                </a:cubicBezTo>
                <a:lnTo>
                  <a:pt x="403" y="1284"/>
                </a:lnTo>
                <a:lnTo>
                  <a:pt x="403" y="1284"/>
                </a:lnTo>
                <a:cubicBezTo>
                  <a:pt x="403" y="1284"/>
                  <a:pt x="403" y="1284"/>
                  <a:pt x="403" y="1284"/>
                </a:cubicBezTo>
                <a:lnTo>
                  <a:pt x="403" y="1284"/>
                </a:lnTo>
                <a:cubicBezTo>
                  <a:pt x="403" y="1283"/>
                  <a:pt x="403" y="1283"/>
                  <a:pt x="403" y="1283"/>
                </a:cubicBezTo>
                <a:lnTo>
                  <a:pt x="403" y="1283"/>
                </a:lnTo>
                <a:lnTo>
                  <a:pt x="403" y="1284"/>
                </a:lnTo>
                <a:lnTo>
                  <a:pt x="403" y="1284"/>
                </a:lnTo>
                <a:cubicBezTo>
                  <a:pt x="401" y="1283"/>
                  <a:pt x="399" y="1283"/>
                  <a:pt x="398" y="1283"/>
                </a:cubicBezTo>
                <a:close/>
                <a:moveTo>
                  <a:pt x="403" y="1305"/>
                </a:moveTo>
                <a:lnTo>
                  <a:pt x="403" y="1305"/>
                </a:lnTo>
                <a:cubicBezTo>
                  <a:pt x="403" y="1305"/>
                  <a:pt x="403" y="1305"/>
                  <a:pt x="398" y="1311"/>
                </a:cubicBezTo>
                <a:cubicBezTo>
                  <a:pt x="398" y="1311"/>
                  <a:pt x="398" y="1305"/>
                  <a:pt x="403" y="1305"/>
                </a:cubicBezTo>
                <a:close/>
                <a:moveTo>
                  <a:pt x="325" y="0"/>
                </a:moveTo>
                <a:cubicBezTo>
                  <a:pt x="319" y="6"/>
                  <a:pt x="308" y="23"/>
                  <a:pt x="314" y="34"/>
                </a:cubicBezTo>
                <a:cubicBezTo>
                  <a:pt x="312" y="31"/>
                  <a:pt x="310" y="30"/>
                  <a:pt x="308" y="30"/>
                </a:cubicBezTo>
                <a:cubicBezTo>
                  <a:pt x="304" y="30"/>
                  <a:pt x="297" y="35"/>
                  <a:pt x="291" y="35"/>
                </a:cubicBezTo>
                <a:cubicBezTo>
                  <a:pt x="289" y="35"/>
                  <a:pt x="287" y="35"/>
                  <a:pt x="286" y="34"/>
                </a:cubicBezTo>
                <a:lnTo>
                  <a:pt x="286" y="34"/>
                </a:lnTo>
                <a:lnTo>
                  <a:pt x="291" y="40"/>
                </a:lnTo>
                <a:cubicBezTo>
                  <a:pt x="263" y="56"/>
                  <a:pt x="258" y="84"/>
                  <a:pt x="241" y="112"/>
                </a:cubicBezTo>
                <a:cubicBezTo>
                  <a:pt x="252" y="135"/>
                  <a:pt x="230" y="146"/>
                  <a:pt x="230" y="168"/>
                </a:cubicBezTo>
                <a:cubicBezTo>
                  <a:pt x="247" y="174"/>
                  <a:pt x="235" y="174"/>
                  <a:pt x="235" y="191"/>
                </a:cubicBezTo>
                <a:cubicBezTo>
                  <a:pt x="235" y="186"/>
                  <a:pt x="233" y="184"/>
                  <a:pt x="231" y="184"/>
                </a:cubicBezTo>
                <a:cubicBezTo>
                  <a:pt x="227" y="184"/>
                  <a:pt x="222" y="188"/>
                  <a:pt x="219" y="191"/>
                </a:cubicBezTo>
                <a:cubicBezTo>
                  <a:pt x="224" y="196"/>
                  <a:pt x="224" y="202"/>
                  <a:pt x="224" y="208"/>
                </a:cubicBezTo>
                <a:cubicBezTo>
                  <a:pt x="219" y="208"/>
                  <a:pt x="202" y="224"/>
                  <a:pt x="207" y="236"/>
                </a:cubicBezTo>
                <a:cubicBezTo>
                  <a:pt x="206" y="239"/>
                  <a:pt x="204" y="240"/>
                  <a:pt x="204" y="240"/>
                </a:cubicBezTo>
                <a:cubicBezTo>
                  <a:pt x="202" y="240"/>
                  <a:pt x="202" y="234"/>
                  <a:pt x="202" y="230"/>
                </a:cubicBezTo>
                <a:cubicBezTo>
                  <a:pt x="191" y="236"/>
                  <a:pt x="202" y="241"/>
                  <a:pt x="196" y="241"/>
                </a:cubicBezTo>
                <a:cubicBezTo>
                  <a:pt x="196" y="258"/>
                  <a:pt x="185" y="269"/>
                  <a:pt x="179" y="280"/>
                </a:cubicBezTo>
                <a:cubicBezTo>
                  <a:pt x="196" y="286"/>
                  <a:pt x="185" y="303"/>
                  <a:pt x="185" y="308"/>
                </a:cubicBezTo>
                <a:cubicBezTo>
                  <a:pt x="179" y="308"/>
                  <a:pt x="179" y="320"/>
                  <a:pt x="174" y="320"/>
                </a:cubicBezTo>
                <a:lnTo>
                  <a:pt x="179" y="331"/>
                </a:lnTo>
                <a:cubicBezTo>
                  <a:pt x="191" y="342"/>
                  <a:pt x="174" y="342"/>
                  <a:pt x="174" y="359"/>
                </a:cubicBezTo>
                <a:lnTo>
                  <a:pt x="179" y="353"/>
                </a:lnTo>
                <a:lnTo>
                  <a:pt x="179" y="353"/>
                </a:lnTo>
                <a:cubicBezTo>
                  <a:pt x="179" y="364"/>
                  <a:pt x="168" y="387"/>
                  <a:pt x="157" y="392"/>
                </a:cubicBezTo>
                <a:cubicBezTo>
                  <a:pt x="163" y="476"/>
                  <a:pt x="112" y="510"/>
                  <a:pt x="95" y="594"/>
                </a:cubicBezTo>
                <a:cubicBezTo>
                  <a:pt x="97" y="595"/>
                  <a:pt x="98" y="596"/>
                  <a:pt x="99" y="596"/>
                </a:cubicBezTo>
                <a:cubicBezTo>
                  <a:pt x="102" y="596"/>
                  <a:pt x="105" y="592"/>
                  <a:pt x="109" y="592"/>
                </a:cubicBezTo>
                <a:cubicBezTo>
                  <a:pt x="110" y="592"/>
                  <a:pt x="111" y="593"/>
                  <a:pt x="112" y="594"/>
                </a:cubicBezTo>
                <a:cubicBezTo>
                  <a:pt x="112" y="590"/>
                  <a:pt x="112" y="587"/>
                  <a:pt x="112" y="583"/>
                </a:cubicBezTo>
                <a:cubicBezTo>
                  <a:pt x="118" y="594"/>
                  <a:pt x="123" y="594"/>
                  <a:pt x="118" y="605"/>
                </a:cubicBezTo>
                <a:cubicBezTo>
                  <a:pt x="118" y="605"/>
                  <a:pt x="118" y="600"/>
                  <a:pt x="118" y="600"/>
                </a:cubicBezTo>
                <a:cubicBezTo>
                  <a:pt x="112" y="605"/>
                  <a:pt x="118" y="611"/>
                  <a:pt x="118" y="616"/>
                </a:cubicBezTo>
                <a:cubicBezTo>
                  <a:pt x="112" y="622"/>
                  <a:pt x="112" y="622"/>
                  <a:pt x="112" y="622"/>
                </a:cubicBezTo>
                <a:lnTo>
                  <a:pt x="101" y="644"/>
                </a:lnTo>
                <a:cubicBezTo>
                  <a:pt x="107" y="656"/>
                  <a:pt x="95" y="667"/>
                  <a:pt x="90" y="672"/>
                </a:cubicBezTo>
                <a:cubicBezTo>
                  <a:pt x="84" y="667"/>
                  <a:pt x="90" y="656"/>
                  <a:pt x="84" y="650"/>
                </a:cubicBezTo>
                <a:lnTo>
                  <a:pt x="73" y="656"/>
                </a:lnTo>
                <a:lnTo>
                  <a:pt x="84" y="656"/>
                </a:lnTo>
                <a:lnTo>
                  <a:pt x="79" y="667"/>
                </a:lnTo>
                <a:cubicBezTo>
                  <a:pt x="79" y="667"/>
                  <a:pt x="84" y="672"/>
                  <a:pt x="79" y="672"/>
                </a:cubicBezTo>
                <a:lnTo>
                  <a:pt x="73" y="672"/>
                </a:lnTo>
                <a:lnTo>
                  <a:pt x="79" y="684"/>
                </a:lnTo>
                <a:cubicBezTo>
                  <a:pt x="77" y="682"/>
                  <a:pt x="76" y="682"/>
                  <a:pt x="76" y="682"/>
                </a:cubicBezTo>
                <a:cubicBezTo>
                  <a:pt x="73" y="682"/>
                  <a:pt x="72" y="685"/>
                  <a:pt x="67" y="685"/>
                </a:cubicBezTo>
                <a:cubicBezTo>
                  <a:pt x="66" y="685"/>
                  <a:pt x="64" y="685"/>
                  <a:pt x="62" y="684"/>
                </a:cubicBezTo>
                <a:lnTo>
                  <a:pt x="62" y="684"/>
                </a:lnTo>
                <a:cubicBezTo>
                  <a:pt x="51" y="712"/>
                  <a:pt x="67" y="723"/>
                  <a:pt x="51" y="745"/>
                </a:cubicBezTo>
                <a:cubicBezTo>
                  <a:pt x="56" y="745"/>
                  <a:pt x="62" y="756"/>
                  <a:pt x="56" y="762"/>
                </a:cubicBezTo>
                <a:cubicBezTo>
                  <a:pt x="56" y="765"/>
                  <a:pt x="55" y="766"/>
                  <a:pt x="53" y="766"/>
                </a:cubicBezTo>
                <a:cubicBezTo>
                  <a:pt x="52" y="766"/>
                  <a:pt x="51" y="765"/>
                  <a:pt x="51" y="762"/>
                </a:cubicBezTo>
                <a:cubicBezTo>
                  <a:pt x="51" y="768"/>
                  <a:pt x="51" y="773"/>
                  <a:pt x="51" y="779"/>
                </a:cubicBezTo>
                <a:cubicBezTo>
                  <a:pt x="28" y="801"/>
                  <a:pt x="34" y="824"/>
                  <a:pt x="23" y="857"/>
                </a:cubicBezTo>
                <a:lnTo>
                  <a:pt x="17" y="857"/>
                </a:lnTo>
                <a:cubicBezTo>
                  <a:pt x="17" y="868"/>
                  <a:pt x="23" y="880"/>
                  <a:pt x="11" y="896"/>
                </a:cubicBezTo>
                <a:lnTo>
                  <a:pt x="6" y="902"/>
                </a:lnTo>
                <a:cubicBezTo>
                  <a:pt x="0" y="913"/>
                  <a:pt x="6" y="913"/>
                  <a:pt x="6" y="919"/>
                </a:cubicBezTo>
                <a:cubicBezTo>
                  <a:pt x="17" y="913"/>
                  <a:pt x="28" y="913"/>
                  <a:pt x="34" y="913"/>
                </a:cubicBezTo>
                <a:cubicBezTo>
                  <a:pt x="45" y="908"/>
                  <a:pt x="34" y="902"/>
                  <a:pt x="39" y="896"/>
                </a:cubicBezTo>
                <a:lnTo>
                  <a:pt x="39" y="896"/>
                </a:lnTo>
                <a:cubicBezTo>
                  <a:pt x="35" y="900"/>
                  <a:pt x="45" y="904"/>
                  <a:pt x="54" y="904"/>
                </a:cubicBezTo>
                <a:cubicBezTo>
                  <a:pt x="57" y="904"/>
                  <a:pt x="60" y="904"/>
                  <a:pt x="62" y="902"/>
                </a:cubicBezTo>
                <a:cubicBezTo>
                  <a:pt x="84" y="902"/>
                  <a:pt x="73" y="902"/>
                  <a:pt x="73" y="908"/>
                </a:cubicBezTo>
                <a:lnTo>
                  <a:pt x="90" y="902"/>
                </a:lnTo>
                <a:lnTo>
                  <a:pt x="90" y="902"/>
                </a:lnTo>
                <a:cubicBezTo>
                  <a:pt x="107" y="908"/>
                  <a:pt x="90" y="913"/>
                  <a:pt x="79" y="919"/>
                </a:cubicBezTo>
                <a:cubicBezTo>
                  <a:pt x="85" y="917"/>
                  <a:pt x="91" y="917"/>
                  <a:pt x="96" y="917"/>
                </a:cubicBezTo>
                <a:cubicBezTo>
                  <a:pt x="108" y="917"/>
                  <a:pt x="117" y="920"/>
                  <a:pt x="129" y="924"/>
                </a:cubicBezTo>
                <a:lnTo>
                  <a:pt x="118" y="930"/>
                </a:lnTo>
                <a:lnTo>
                  <a:pt x="140" y="930"/>
                </a:lnTo>
                <a:cubicBezTo>
                  <a:pt x="163" y="930"/>
                  <a:pt x="174" y="930"/>
                  <a:pt x="185" y="936"/>
                </a:cubicBezTo>
                <a:lnTo>
                  <a:pt x="179" y="941"/>
                </a:lnTo>
                <a:cubicBezTo>
                  <a:pt x="183" y="940"/>
                  <a:pt x="185" y="940"/>
                  <a:pt x="187" y="940"/>
                </a:cubicBezTo>
                <a:cubicBezTo>
                  <a:pt x="196" y="940"/>
                  <a:pt x="197" y="948"/>
                  <a:pt x="202" y="952"/>
                </a:cubicBezTo>
                <a:cubicBezTo>
                  <a:pt x="204" y="952"/>
                  <a:pt x="206" y="952"/>
                  <a:pt x="208" y="952"/>
                </a:cubicBezTo>
                <a:cubicBezTo>
                  <a:pt x="224" y="952"/>
                  <a:pt x="237" y="966"/>
                  <a:pt x="249" y="966"/>
                </a:cubicBezTo>
                <a:cubicBezTo>
                  <a:pt x="252" y="966"/>
                  <a:pt x="255" y="966"/>
                  <a:pt x="258" y="964"/>
                </a:cubicBezTo>
                <a:lnTo>
                  <a:pt x="258" y="969"/>
                </a:lnTo>
                <a:cubicBezTo>
                  <a:pt x="263" y="967"/>
                  <a:pt x="267" y="967"/>
                  <a:pt x="272" y="967"/>
                </a:cubicBezTo>
                <a:cubicBezTo>
                  <a:pt x="287" y="967"/>
                  <a:pt x="301" y="975"/>
                  <a:pt x="314" y="975"/>
                </a:cubicBezTo>
                <a:cubicBezTo>
                  <a:pt x="320" y="975"/>
                  <a:pt x="325" y="973"/>
                  <a:pt x="331" y="969"/>
                </a:cubicBezTo>
                <a:cubicBezTo>
                  <a:pt x="336" y="975"/>
                  <a:pt x="340" y="976"/>
                  <a:pt x="345" y="976"/>
                </a:cubicBezTo>
                <a:cubicBezTo>
                  <a:pt x="349" y="976"/>
                  <a:pt x="353" y="975"/>
                  <a:pt x="359" y="975"/>
                </a:cubicBezTo>
                <a:cubicBezTo>
                  <a:pt x="364" y="972"/>
                  <a:pt x="368" y="969"/>
                  <a:pt x="374" y="969"/>
                </a:cubicBezTo>
                <a:cubicBezTo>
                  <a:pt x="380" y="969"/>
                  <a:pt x="387" y="972"/>
                  <a:pt x="398" y="980"/>
                </a:cubicBezTo>
                <a:lnTo>
                  <a:pt x="398" y="975"/>
                </a:lnTo>
                <a:cubicBezTo>
                  <a:pt x="403" y="975"/>
                  <a:pt x="409" y="975"/>
                  <a:pt x="415" y="980"/>
                </a:cubicBezTo>
                <a:lnTo>
                  <a:pt x="426" y="980"/>
                </a:lnTo>
                <a:cubicBezTo>
                  <a:pt x="426" y="980"/>
                  <a:pt x="426" y="986"/>
                  <a:pt x="426" y="986"/>
                </a:cubicBezTo>
                <a:cubicBezTo>
                  <a:pt x="420" y="986"/>
                  <a:pt x="415" y="997"/>
                  <a:pt x="409" y="997"/>
                </a:cubicBezTo>
                <a:cubicBezTo>
                  <a:pt x="415" y="1008"/>
                  <a:pt x="409" y="1014"/>
                  <a:pt x="415" y="1025"/>
                </a:cubicBezTo>
                <a:cubicBezTo>
                  <a:pt x="417" y="1022"/>
                  <a:pt x="419" y="1021"/>
                  <a:pt x="420" y="1021"/>
                </a:cubicBezTo>
                <a:cubicBezTo>
                  <a:pt x="424" y="1021"/>
                  <a:pt x="422" y="1031"/>
                  <a:pt x="426" y="1031"/>
                </a:cubicBezTo>
                <a:lnTo>
                  <a:pt x="426" y="1014"/>
                </a:lnTo>
                <a:cubicBezTo>
                  <a:pt x="424" y="1020"/>
                  <a:pt x="423" y="1023"/>
                  <a:pt x="423" y="1023"/>
                </a:cubicBezTo>
                <a:cubicBezTo>
                  <a:pt x="422" y="1023"/>
                  <a:pt x="423" y="1008"/>
                  <a:pt x="415" y="1008"/>
                </a:cubicBezTo>
                <a:cubicBezTo>
                  <a:pt x="416" y="1006"/>
                  <a:pt x="417" y="1006"/>
                  <a:pt x="418" y="1006"/>
                </a:cubicBezTo>
                <a:cubicBezTo>
                  <a:pt x="422" y="1006"/>
                  <a:pt x="427" y="1014"/>
                  <a:pt x="430" y="1014"/>
                </a:cubicBezTo>
                <a:cubicBezTo>
                  <a:pt x="431" y="1014"/>
                  <a:pt x="431" y="1013"/>
                  <a:pt x="431" y="1008"/>
                </a:cubicBezTo>
                <a:cubicBezTo>
                  <a:pt x="437" y="1031"/>
                  <a:pt x="431" y="1031"/>
                  <a:pt x="437" y="1053"/>
                </a:cubicBezTo>
                <a:cubicBezTo>
                  <a:pt x="437" y="1050"/>
                  <a:pt x="437" y="1049"/>
                  <a:pt x="438" y="1049"/>
                </a:cubicBezTo>
                <a:cubicBezTo>
                  <a:pt x="440" y="1049"/>
                  <a:pt x="442" y="1054"/>
                  <a:pt x="446" y="1054"/>
                </a:cubicBezTo>
                <a:cubicBezTo>
                  <a:pt x="446" y="1054"/>
                  <a:pt x="447" y="1054"/>
                  <a:pt x="448" y="1053"/>
                </a:cubicBezTo>
                <a:lnTo>
                  <a:pt x="448" y="1053"/>
                </a:lnTo>
                <a:cubicBezTo>
                  <a:pt x="446" y="1059"/>
                  <a:pt x="445" y="1061"/>
                  <a:pt x="444" y="1061"/>
                </a:cubicBezTo>
                <a:cubicBezTo>
                  <a:pt x="442" y="1061"/>
                  <a:pt x="441" y="1058"/>
                  <a:pt x="439" y="1058"/>
                </a:cubicBezTo>
                <a:cubicBezTo>
                  <a:pt x="439" y="1058"/>
                  <a:pt x="438" y="1058"/>
                  <a:pt x="437" y="1059"/>
                </a:cubicBezTo>
                <a:cubicBezTo>
                  <a:pt x="431" y="1070"/>
                  <a:pt x="426" y="1070"/>
                  <a:pt x="431" y="1081"/>
                </a:cubicBezTo>
                <a:cubicBezTo>
                  <a:pt x="430" y="1084"/>
                  <a:pt x="429" y="1085"/>
                  <a:pt x="428" y="1085"/>
                </a:cubicBezTo>
                <a:cubicBezTo>
                  <a:pt x="426" y="1085"/>
                  <a:pt x="425" y="1080"/>
                  <a:pt x="422" y="1080"/>
                </a:cubicBezTo>
                <a:cubicBezTo>
                  <a:pt x="422" y="1080"/>
                  <a:pt x="421" y="1080"/>
                  <a:pt x="420" y="1081"/>
                </a:cubicBezTo>
                <a:cubicBezTo>
                  <a:pt x="415" y="1076"/>
                  <a:pt x="437" y="1048"/>
                  <a:pt x="409" y="1048"/>
                </a:cubicBezTo>
                <a:cubicBezTo>
                  <a:pt x="409" y="1036"/>
                  <a:pt x="403" y="1025"/>
                  <a:pt x="403" y="1014"/>
                </a:cubicBezTo>
                <a:cubicBezTo>
                  <a:pt x="403" y="1025"/>
                  <a:pt x="392" y="1036"/>
                  <a:pt x="398" y="1048"/>
                </a:cubicBezTo>
                <a:lnTo>
                  <a:pt x="409" y="1053"/>
                </a:lnTo>
                <a:cubicBezTo>
                  <a:pt x="409" y="1059"/>
                  <a:pt x="415" y="1064"/>
                  <a:pt x="415" y="1070"/>
                </a:cubicBezTo>
                <a:cubicBezTo>
                  <a:pt x="413" y="1069"/>
                  <a:pt x="412" y="1068"/>
                  <a:pt x="410" y="1068"/>
                </a:cubicBezTo>
                <a:cubicBezTo>
                  <a:pt x="406" y="1068"/>
                  <a:pt x="403" y="1073"/>
                  <a:pt x="403" y="1081"/>
                </a:cubicBezTo>
                <a:cubicBezTo>
                  <a:pt x="409" y="1076"/>
                  <a:pt x="409" y="1076"/>
                  <a:pt x="409" y="1076"/>
                </a:cubicBezTo>
                <a:cubicBezTo>
                  <a:pt x="409" y="1087"/>
                  <a:pt x="415" y="1092"/>
                  <a:pt x="415" y="1109"/>
                </a:cubicBezTo>
                <a:cubicBezTo>
                  <a:pt x="420" y="1098"/>
                  <a:pt x="426" y="1092"/>
                  <a:pt x="437" y="1081"/>
                </a:cubicBezTo>
                <a:cubicBezTo>
                  <a:pt x="443" y="1087"/>
                  <a:pt x="437" y="1092"/>
                  <a:pt x="437" y="1098"/>
                </a:cubicBezTo>
                <a:lnTo>
                  <a:pt x="431" y="1098"/>
                </a:lnTo>
                <a:lnTo>
                  <a:pt x="437" y="1104"/>
                </a:lnTo>
                <a:cubicBezTo>
                  <a:pt x="433" y="1110"/>
                  <a:pt x="429" y="1112"/>
                  <a:pt x="426" y="1112"/>
                </a:cubicBezTo>
                <a:cubicBezTo>
                  <a:pt x="424" y="1112"/>
                  <a:pt x="422" y="1111"/>
                  <a:pt x="420" y="1111"/>
                </a:cubicBezTo>
                <a:cubicBezTo>
                  <a:pt x="418" y="1111"/>
                  <a:pt x="416" y="1112"/>
                  <a:pt x="415" y="1115"/>
                </a:cubicBezTo>
                <a:cubicBezTo>
                  <a:pt x="403" y="1120"/>
                  <a:pt x="415" y="1126"/>
                  <a:pt x="409" y="1132"/>
                </a:cubicBezTo>
                <a:lnTo>
                  <a:pt x="415" y="1132"/>
                </a:lnTo>
                <a:cubicBezTo>
                  <a:pt x="415" y="1132"/>
                  <a:pt x="415" y="1137"/>
                  <a:pt x="415" y="1137"/>
                </a:cubicBezTo>
                <a:cubicBezTo>
                  <a:pt x="415" y="1143"/>
                  <a:pt x="409" y="1154"/>
                  <a:pt x="420" y="1154"/>
                </a:cubicBezTo>
                <a:cubicBezTo>
                  <a:pt x="415" y="1160"/>
                  <a:pt x="415" y="1165"/>
                  <a:pt x="420" y="1165"/>
                </a:cubicBezTo>
                <a:cubicBezTo>
                  <a:pt x="420" y="1171"/>
                  <a:pt x="426" y="1188"/>
                  <a:pt x="415" y="1188"/>
                </a:cubicBezTo>
                <a:cubicBezTo>
                  <a:pt x="415" y="1197"/>
                  <a:pt x="411" y="1206"/>
                  <a:pt x="406" y="1206"/>
                </a:cubicBezTo>
                <a:cubicBezTo>
                  <a:pt x="405" y="1206"/>
                  <a:pt x="404" y="1205"/>
                  <a:pt x="403" y="1204"/>
                </a:cubicBezTo>
                <a:lnTo>
                  <a:pt x="398" y="1221"/>
                </a:lnTo>
                <a:lnTo>
                  <a:pt x="387" y="1216"/>
                </a:lnTo>
                <a:lnTo>
                  <a:pt x="387" y="1216"/>
                </a:lnTo>
                <a:cubicBezTo>
                  <a:pt x="387" y="1232"/>
                  <a:pt x="392" y="1232"/>
                  <a:pt x="403" y="1244"/>
                </a:cubicBezTo>
                <a:cubicBezTo>
                  <a:pt x="392" y="1255"/>
                  <a:pt x="398" y="1277"/>
                  <a:pt x="398" y="1283"/>
                </a:cubicBezTo>
                <a:cubicBezTo>
                  <a:pt x="403" y="1272"/>
                  <a:pt x="403" y="1260"/>
                  <a:pt x="409" y="1249"/>
                </a:cubicBezTo>
                <a:lnTo>
                  <a:pt x="403" y="1249"/>
                </a:lnTo>
                <a:cubicBezTo>
                  <a:pt x="403" y="1249"/>
                  <a:pt x="403" y="1244"/>
                  <a:pt x="409" y="1244"/>
                </a:cubicBezTo>
                <a:lnTo>
                  <a:pt x="409" y="1244"/>
                </a:lnTo>
                <a:cubicBezTo>
                  <a:pt x="419" y="1249"/>
                  <a:pt x="402" y="1272"/>
                  <a:pt x="402" y="1272"/>
                </a:cubicBezTo>
                <a:cubicBezTo>
                  <a:pt x="403" y="1272"/>
                  <a:pt x="403" y="1272"/>
                  <a:pt x="403" y="1272"/>
                </a:cubicBezTo>
                <a:cubicBezTo>
                  <a:pt x="407" y="1282"/>
                  <a:pt x="406" y="1284"/>
                  <a:pt x="404" y="1284"/>
                </a:cubicBezTo>
                <a:cubicBezTo>
                  <a:pt x="404" y="1284"/>
                  <a:pt x="403" y="1284"/>
                  <a:pt x="403" y="1284"/>
                </a:cubicBezTo>
                <a:lnTo>
                  <a:pt x="403" y="1284"/>
                </a:lnTo>
                <a:cubicBezTo>
                  <a:pt x="398" y="1294"/>
                  <a:pt x="403" y="1294"/>
                  <a:pt x="403" y="1305"/>
                </a:cubicBezTo>
                <a:lnTo>
                  <a:pt x="398" y="1305"/>
                </a:lnTo>
                <a:cubicBezTo>
                  <a:pt x="387" y="1316"/>
                  <a:pt x="398" y="1322"/>
                  <a:pt x="398" y="1333"/>
                </a:cubicBezTo>
                <a:cubicBezTo>
                  <a:pt x="392" y="1333"/>
                  <a:pt x="392" y="1328"/>
                  <a:pt x="392" y="1328"/>
                </a:cubicBezTo>
                <a:cubicBezTo>
                  <a:pt x="392" y="1333"/>
                  <a:pt x="375" y="1339"/>
                  <a:pt x="387" y="1344"/>
                </a:cubicBezTo>
                <a:cubicBezTo>
                  <a:pt x="381" y="1344"/>
                  <a:pt x="387" y="1344"/>
                  <a:pt x="387" y="1350"/>
                </a:cubicBezTo>
                <a:cubicBezTo>
                  <a:pt x="387" y="1350"/>
                  <a:pt x="392" y="1356"/>
                  <a:pt x="387" y="1356"/>
                </a:cubicBezTo>
                <a:lnTo>
                  <a:pt x="387" y="1367"/>
                </a:lnTo>
                <a:cubicBezTo>
                  <a:pt x="381" y="1372"/>
                  <a:pt x="381" y="1378"/>
                  <a:pt x="381" y="1378"/>
                </a:cubicBezTo>
                <a:cubicBezTo>
                  <a:pt x="385" y="1382"/>
                  <a:pt x="386" y="1386"/>
                  <a:pt x="384" y="1386"/>
                </a:cubicBezTo>
                <a:cubicBezTo>
                  <a:pt x="384" y="1386"/>
                  <a:pt x="383" y="1385"/>
                  <a:pt x="381" y="1384"/>
                </a:cubicBezTo>
                <a:cubicBezTo>
                  <a:pt x="381" y="1386"/>
                  <a:pt x="380" y="1386"/>
                  <a:pt x="380" y="1386"/>
                </a:cubicBezTo>
                <a:cubicBezTo>
                  <a:pt x="378" y="1386"/>
                  <a:pt x="375" y="1384"/>
                  <a:pt x="375" y="1384"/>
                </a:cubicBezTo>
                <a:cubicBezTo>
                  <a:pt x="359" y="1400"/>
                  <a:pt x="375" y="1417"/>
                  <a:pt x="364" y="1434"/>
                </a:cubicBezTo>
                <a:cubicBezTo>
                  <a:pt x="365" y="1435"/>
                  <a:pt x="366" y="1436"/>
                  <a:pt x="367" y="1436"/>
                </a:cubicBezTo>
                <a:cubicBezTo>
                  <a:pt x="370" y="1436"/>
                  <a:pt x="371" y="1428"/>
                  <a:pt x="375" y="1428"/>
                </a:cubicBezTo>
                <a:cubicBezTo>
                  <a:pt x="381" y="1434"/>
                  <a:pt x="381" y="1445"/>
                  <a:pt x="387" y="1456"/>
                </a:cubicBezTo>
                <a:cubicBezTo>
                  <a:pt x="377" y="1461"/>
                  <a:pt x="362" y="1480"/>
                  <a:pt x="351" y="1480"/>
                </a:cubicBezTo>
                <a:cubicBezTo>
                  <a:pt x="350" y="1480"/>
                  <a:pt x="349" y="1479"/>
                  <a:pt x="347" y="1479"/>
                </a:cubicBezTo>
                <a:lnTo>
                  <a:pt x="347" y="1479"/>
                </a:lnTo>
                <a:cubicBezTo>
                  <a:pt x="345" y="1485"/>
                  <a:pt x="346" y="1487"/>
                  <a:pt x="348" y="1487"/>
                </a:cubicBezTo>
                <a:cubicBezTo>
                  <a:pt x="351" y="1487"/>
                  <a:pt x="355" y="1483"/>
                  <a:pt x="357" y="1483"/>
                </a:cubicBezTo>
                <a:cubicBezTo>
                  <a:pt x="358" y="1483"/>
                  <a:pt x="359" y="1484"/>
                  <a:pt x="359" y="1484"/>
                </a:cubicBezTo>
                <a:lnTo>
                  <a:pt x="359" y="1490"/>
                </a:lnTo>
                <a:cubicBezTo>
                  <a:pt x="364" y="1484"/>
                  <a:pt x="370" y="1479"/>
                  <a:pt x="375" y="1479"/>
                </a:cubicBezTo>
                <a:cubicBezTo>
                  <a:pt x="381" y="1479"/>
                  <a:pt x="381" y="1490"/>
                  <a:pt x="375" y="1496"/>
                </a:cubicBezTo>
                <a:lnTo>
                  <a:pt x="364" y="1490"/>
                </a:lnTo>
                <a:lnTo>
                  <a:pt x="364" y="1490"/>
                </a:lnTo>
                <a:cubicBezTo>
                  <a:pt x="370" y="1507"/>
                  <a:pt x="381" y="1507"/>
                  <a:pt x="392" y="1518"/>
                </a:cubicBezTo>
                <a:cubicBezTo>
                  <a:pt x="390" y="1522"/>
                  <a:pt x="387" y="1523"/>
                  <a:pt x="384" y="1523"/>
                </a:cubicBezTo>
                <a:cubicBezTo>
                  <a:pt x="381" y="1523"/>
                  <a:pt x="377" y="1522"/>
                  <a:pt x="374" y="1522"/>
                </a:cubicBezTo>
                <a:cubicBezTo>
                  <a:pt x="373" y="1522"/>
                  <a:pt x="371" y="1522"/>
                  <a:pt x="370" y="1524"/>
                </a:cubicBezTo>
                <a:lnTo>
                  <a:pt x="370" y="1535"/>
                </a:lnTo>
                <a:lnTo>
                  <a:pt x="359" y="1535"/>
                </a:lnTo>
                <a:cubicBezTo>
                  <a:pt x="359" y="1540"/>
                  <a:pt x="364" y="1546"/>
                  <a:pt x="364" y="1557"/>
                </a:cubicBezTo>
                <a:cubicBezTo>
                  <a:pt x="363" y="1555"/>
                  <a:pt x="362" y="1555"/>
                  <a:pt x="361" y="1555"/>
                </a:cubicBezTo>
                <a:cubicBezTo>
                  <a:pt x="358" y="1555"/>
                  <a:pt x="354" y="1563"/>
                  <a:pt x="349" y="1563"/>
                </a:cubicBezTo>
                <a:cubicBezTo>
                  <a:pt x="347" y="1563"/>
                  <a:pt x="344" y="1561"/>
                  <a:pt x="342" y="1557"/>
                </a:cubicBezTo>
                <a:lnTo>
                  <a:pt x="342" y="1557"/>
                </a:lnTo>
                <a:cubicBezTo>
                  <a:pt x="342" y="1563"/>
                  <a:pt x="353" y="1568"/>
                  <a:pt x="342" y="1568"/>
                </a:cubicBezTo>
                <a:cubicBezTo>
                  <a:pt x="344" y="1570"/>
                  <a:pt x="346" y="1570"/>
                  <a:pt x="347" y="1570"/>
                </a:cubicBezTo>
                <a:cubicBezTo>
                  <a:pt x="351" y="1570"/>
                  <a:pt x="348" y="1563"/>
                  <a:pt x="353" y="1563"/>
                </a:cubicBezTo>
                <a:cubicBezTo>
                  <a:pt x="364" y="1563"/>
                  <a:pt x="353" y="1580"/>
                  <a:pt x="359" y="1585"/>
                </a:cubicBezTo>
                <a:cubicBezTo>
                  <a:pt x="364" y="1585"/>
                  <a:pt x="370" y="1602"/>
                  <a:pt x="381" y="1602"/>
                </a:cubicBezTo>
                <a:lnTo>
                  <a:pt x="381" y="1613"/>
                </a:lnTo>
                <a:cubicBezTo>
                  <a:pt x="392" y="1613"/>
                  <a:pt x="375" y="1580"/>
                  <a:pt x="392" y="1574"/>
                </a:cubicBezTo>
                <a:cubicBezTo>
                  <a:pt x="398" y="1568"/>
                  <a:pt x="392" y="1568"/>
                  <a:pt x="403" y="1557"/>
                </a:cubicBezTo>
                <a:lnTo>
                  <a:pt x="392" y="1557"/>
                </a:lnTo>
                <a:cubicBezTo>
                  <a:pt x="392" y="1552"/>
                  <a:pt x="403" y="1546"/>
                  <a:pt x="403" y="1546"/>
                </a:cubicBezTo>
                <a:cubicBezTo>
                  <a:pt x="403" y="1546"/>
                  <a:pt x="409" y="1540"/>
                  <a:pt x="409" y="1535"/>
                </a:cubicBezTo>
                <a:cubicBezTo>
                  <a:pt x="409" y="1535"/>
                  <a:pt x="409" y="1540"/>
                  <a:pt x="409" y="1540"/>
                </a:cubicBezTo>
                <a:cubicBezTo>
                  <a:pt x="420" y="1535"/>
                  <a:pt x="420" y="1535"/>
                  <a:pt x="415" y="1535"/>
                </a:cubicBezTo>
                <a:cubicBezTo>
                  <a:pt x="409" y="1529"/>
                  <a:pt x="415" y="1524"/>
                  <a:pt x="415" y="1518"/>
                </a:cubicBezTo>
                <a:cubicBezTo>
                  <a:pt x="415" y="1512"/>
                  <a:pt x="415" y="1512"/>
                  <a:pt x="415" y="1512"/>
                </a:cubicBezTo>
                <a:cubicBezTo>
                  <a:pt x="409" y="1512"/>
                  <a:pt x="403" y="1512"/>
                  <a:pt x="398" y="1518"/>
                </a:cubicBezTo>
                <a:cubicBezTo>
                  <a:pt x="409" y="1501"/>
                  <a:pt x="409" y="1490"/>
                  <a:pt x="420" y="1473"/>
                </a:cubicBezTo>
                <a:cubicBezTo>
                  <a:pt x="425" y="1473"/>
                  <a:pt x="429" y="1480"/>
                  <a:pt x="431" y="1480"/>
                </a:cubicBezTo>
                <a:cubicBezTo>
                  <a:pt x="431" y="1480"/>
                  <a:pt x="431" y="1480"/>
                  <a:pt x="431" y="1479"/>
                </a:cubicBezTo>
                <a:cubicBezTo>
                  <a:pt x="431" y="1473"/>
                  <a:pt x="426" y="1462"/>
                  <a:pt x="420" y="1462"/>
                </a:cubicBezTo>
                <a:cubicBezTo>
                  <a:pt x="420" y="1462"/>
                  <a:pt x="420" y="1462"/>
                  <a:pt x="420" y="1456"/>
                </a:cubicBezTo>
                <a:lnTo>
                  <a:pt x="431" y="1456"/>
                </a:lnTo>
                <a:cubicBezTo>
                  <a:pt x="431" y="1451"/>
                  <a:pt x="431" y="1451"/>
                  <a:pt x="437" y="1451"/>
                </a:cubicBezTo>
                <a:cubicBezTo>
                  <a:pt x="426" y="1445"/>
                  <a:pt x="431" y="1428"/>
                  <a:pt x="426" y="1428"/>
                </a:cubicBezTo>
                <a:cubicBezTo>
                  <a:pt x="426" y="1428"/>
                  <a:pt x="426" y="1434"/>
                  <a:pt x="426" y="1440"/>
                </a:cubicBezTo>
                <a:cubicBezTo>
                  <a:pt x="420" y="1428"/>
                  <a:pt x="415" y="1423"/>
                  <a:pt x="420" y="1423"/>
                </a:cubicBezTo>
                <a:lnTo>
                  <a:pt x="420" y="1423"/>
                </a:lnTo>
                <a:cubicBezTo>
                  <a:pt x="421" y="1425"/>
                  <a:pt x="423" y="1426"/>
                  <a:pt x="424" y="1426"/>
                </a:cubicBezTo>
                <a:cubicBezTo>
                  <a:pt x="426" y="1426"/>
                  <a:pt x="429" y="1422"/>
                  <a:pt x="430" y="1422"/>
                </a:cubicBezTo>
                <a:cubicBezTo>
                  <a:pt x="431" y="1422"/>
                  <a:pt x="431" y="1424"/>
                  <a:pt x="431" y="1428"/>
                </a:cubicBezTo>
                <a:cubicBezTo>
                  <a:pt x="448" y="1417"/>
                  <a:pt x="426" y="1417"/>
                  <a:pt x="431" y="1406"/>
                </a:cubicBezTo>
                <a:lnTo>
                  <a:pt x="437" y="1400"/>
                </a:lnTo>
                <a:cubicBezTo>
                  <a:pt x="441" y="1405"/>
                  <a:pt x="439" y="1413"/>
                  <a:pt x="440" y="1413"/>
                </a:cubicBezTo>
                <a:cubicBezTo>
                  <a:pt x="441" y="1413"/>
                  <a:pt x="441" y="1413"/>
                  <a:pt x="443" y="1412"/>
                </a:cubicBezTo>
                <a:lnTo>
                  <a:pt x="443" y="1406"/>
                </a:lnTo>
                <a:lnTo>
                  <a:pt x="443" y="1406"/>
                </a:lnTo>
                <a:cubicBezTo>
                  <a:pt x="448" y="1417"/>
                  <a:pt x="437" y="1434"/>
                  <a:pt x="448" y="1451"/>
                </a:cubicBezTo>
                <a:lnTo>
                  <a:pt x="454" y="1423"/>
                </a:lnTo>
                <a:cubicBezTo>
                  <a:pt x="454" y="1389"/>
                  <a:pt x="471" y="1350"/>
                  <a:pt x="459" y="1316"/>
                </a:cubicBezTo>
                <a:lnTo>
                  <a:pt x="454" y="1316"/>
                </a:lnTo>
                <a:lnTo>
                  <a:pt x="454" y="1305"/>
                </a:lnTo>
                <a:cubicBezTo>
                  <a:pt x="459" y="1300"/>
                  <a:pt x="465" y="1288"/>
                  <a:pt x="471" y="1283"/>
                </a:cubicBezTo>
                <a:lnTo>
                  <a:pt x="471" y="1283"/>
                </a:lnTo>
                <a:cubicBezTo>
                  <a:pt x="465" y="1288"/>
                  <a:pt x="465" y="1288"/>
                  <a:pt x="459" y="1288"/>
                </a:cubicBezTo>
                <a:cubicBezTo>
                  <a:pt x="454" y="1283"/>
                  <a:pt x="448" y="1283"/>
                  <a:pt x="454" y="1272"/>
                </a:cubicBezTo>
                <a:lnTo>
                  <a:pt x="454" y="1272"/>
                </a:lnTo>
                <a:cubicBezTo>
                  <a:pt x="455" y="1272"/>
                  <a:pt x="455" y="1272"/>
                  <a:pt x="456" y="1272"/>
                </a:cubicBezTo>
                <a:lnTo>
                  <a:pt x="456" y="1272"/>
                </a:lnTo>
                <a:cubicBezTo>
                  <a:pt x="455" y="1270"/>
                  <a:pt x="454" y="1268"/>
                  <a:pt x="454" y="1266"/>
                </a:cubicBezTo>
                <a:cubicBezTo>
                  <a:pt x="459" y="1266"/>
                  <a:pt x="465" y="1255"/>
                  <a:pt x="471" y="1255"/>
                </a:cubicBezTo>
                <a:lnTo>
                  <a:pt x="471" y="1255"/>
                </a:lnTo>
                <a:cubicBezTo>
                  <a:pt x="471" y="1260"/>
                  <a:pt x="465" y="1260"/>
                  <a:pt x="465" y="1260"/>
                </a:cubicBezTo>
                <a:cubicBezTo>
                  <a:pt x="465" y="1261"/>
                  <a:pt x="465" y="1262"/>
                  <a:pt x="466" y="1262"/>
                </a:cubicBezTo>
                <a:cubicBezTo>
                  <a:pt x="467" y="1262"/>
                  <a:pt x="472" y="1257"/>
                  <a:pt x="474" y="1257"/>
                </a:cubicBezTo>
                <a:cubicBezTo>
                  <a:pt x="475" y="1257"/>
                  <a:pt x="476" y="1258"/>
                  <a:pt x="476" y="1260"/>
                </a:cubicBezTo>
                <a:lnTo>
                  <a:pt x="476" y="1249"/>
                </a:lnTo>
                <a:cubicBezTo>
                  <a:pt x="477" y="1248"/>
                  <a:pt x="478" y="1248"/>
                  <a:pt x="479" y="1248"/>
                </a:cubicBezTo>
                <a:cubicBezTo>
                  <a:pt x="482" y="1248"/>
                  <a:pt x="483" y="1255"/>
                  <a:pt x="487" y="1255"/>
                </a:cubicBezTo>
                <a:cubicBezTo>
                  <a:pt x="487" y="1238"/>
                  <a:pt x="476" y="1227"/>
                  <a:pt x="471" y="1210"/>
                </a:cubicBezTo>
                <a:lnTo>
                  <a:pt x="471" y="1210"/>
                </a:lnTo>
                <a:cubicBezTo>
                  <a:pt x="476" y="1210"/>
                  <a:pt x="487" y="1216"/>
                  <a:pt x="487" y="1216"/>
                </a:cubicBezTo>
                <a:cubicBezTo>
                  <a:pt x="493" y="1204"/>
                  <a:pt x="476" y="1188"/>
                  <a:pt x="476" y="1171"/>
                </a:cubicBezTo>
                <a:lnTo>
                  <a:pt x="476" y="1171"/>
                </a:lnTo>
                <a:cubicBezTo>
                  <a:pt x="482" y="1176"/>
                  <a:pt x="476" y="1182"/>
                  <a:pt x="482" y="1182"/>
                </a:cubicBezTo>
                <a:cubicBezTo>
                  <a:pt x="493" y="1143"/>
                  <a:pt x="499" y="1115"/>
                  <a:pt x="515" y="1076"/>
                </a:cubicBezTo>
                <a:lnTo>
                  <a:pt x="504" y="1064"/>
                </a:lnTo>
                <a:lnTo>
                  <a:pt x="515" y="1059"/>
                </a:lnTo>
                <a:cubicBezTo>
                  <a:pt x="527" y="1020"/>
                  <a:pt x="527" y="986"/>
                  <a:pt x="527" y="952"/>
                </a:cubicBezTo>
                <a:cubicBezTo>
                  <a:pt x="527" y="944"/>
                  <a:pt x="529" y="943"/>
                  <a:pt x="532" y="943"/>
                </a:cubicBezTo>
                <a:cubicBezTo>
                  <a:pt x="534" y="943"/>
                  <a:pt x="535" y="943"/>
                  <a:pt x="536" y="943"/>
                </a:cubicBezTo>
                <a:cubicBezTo>
                  <a:pt x="537" y="943"/>
                  <a:pt x="538" y="943"/>
                  <a:pt x="538" y="941"/>
                </a:cubicBezTo>
                <a:cubicBezTo>
                  <a:pt x="543" y="913"/>
                  <a:pt x="532" y="908"/>
                  <a:pt x="532" y="880"/>
                </a:cubicBezTo>
                <a:lnTo>
                  <a:pt x="532" y="880"/>
                </a:lnTo>
                <a:cubicBezTo>
                  <a:pt x="535" y="883"/>
                  <a:pt x="541" y="886"/>
                  <a:pt x="544" y="886"/>
                </a:cubicBezTo>
                <a:cubicBezTo>
                  <a:pt x="547" y="886"/>
                  <a:pt x="549" y="884"/>
                  <a:pt x="549" y="880"/>
                </a:cubicBezTo>
                <a:cubicBezTo>
                  <a:pt x="543" y="880"/>
                  <a:pt x="538" y="880"/>
                  <a:pt x="543" y="868"/>
                </a:cubicBezTo>
                <a:lnTo>
                  <a:pt x="543" y="868"/>
                </a:lnTo>
                <a:lnTo>
                  <a:pt x="543" y="874"/>
                </a:lnTo>
                <a:cubicBezTo>
                  <a:pt x="555" y="868"/>
                  <a:pt x="549" y="863"/>
                  <a:pt x="555" y="852"/>
                </a:cubicBezTo>
                <a:cubicBezTo>
                  <a:pt x="555" y="829"/>
                  <a:pt x="549" y="807"/>
                  <a:pt x="538" y="784"/>
                </a:cubicBezTo>
                <a:cubicBezTo>
                  <a:pt x="539" y="781"/>
                  <a:pt x="541" y="780"/>
                  <a:pt x="542" y="780"/>
                </a:cubicBezTo>
                <a:cubicBezTo>
                  <a:pt x="545" y="780"/>
                  <a:pt x="549" y="786"/>
                  <a:pt x="552" y="786"/>
                </a:cubicBezTo>
                <a:cubicBezTo>
                  <a:pt x="553" y="786"/>
                  <a:pt x="554" y="785"/>
                  <a:pt x="555" y="784"/>
                </a:cubicBezTo>
                <a:lnTo>
                  <a:pt x="555" y="784"/>
                </a:lnTo>
                <a:cubicBezTo>
                  <a:pt x="549" y="801"/>
                  <a:pt x="555" y="796"/>
                  <a:pt x="560" y="801"/>
                </a:cubicBezTo>
                <a:cubicBezTo>
                  <a:pt x="555" y="790"/>
                  <a:pt x="555" y="784"/>
                  <a:pt x="566" y="779"/>
                </a:cubicBezTo>
                <a:cubicBezTo>
                  <a:pt x="566" y="769"/>
                  <a:pt x="566" y="768"/>
                  <a:pt x="562" y="760"/>
                </a:cubicBezTo>
                <a:lnTo>
                  <a:pt x="562" y="760"/>
                </a:lnTo>
                <a:cubicBezTo>
                  <a:pt x="562" y="761"/>
                  <a:pt x="562" y="761"/>
                  <a:pt x="562" y="761"/>
                </a:cubicBezTo>
                <a:cubicBezTo>
                  <a:pt x="560" y="761"/>
                  <a:pt x="557" y="759"/>
                  <a:pt x="555" y="756"/>
                </a:cubicBezTo>
                <a:cubicBezTo>
                  <a:pt x="560" y="751"/>
                  <a:pt x="560" y="733"/>
                  <a:pt x="568" y="733"/>
                </a:cubicBezTo>
                <a:cubicBezTo>
                  <a:pt x="569" y="733"/>
                  <a:pt x="570" y="733"/>
                  <a:pt x="571" y="734"/>
                </a:cubicBezTo>
                <a:cubicBezTo>
                  <a:pt x="571" y="706"/>
                  <a:pt x="577" y="672"/>
                  <a:pt x="583" y="644"/>
                </a:cubicBezTo>
                <a:cubicBezTo>
                  <a:pt x="588" y="616"/>
                  <a:pt x="599" y="588"/>
                  <a:pt x="605" y="560"/>
                </a:cubicBezTo>
                <a:lnTo>
                  <a:pt x="588" y="555"/>
                </a:lnTo>
                <a:cubicBezTo>
                  <a:pt x="588" y="555"/>
                  <a:pt x="588" y="549"/>
                  <a:pt x="588" y="549"/>
                </a:cubicBezTo>
                <a:lnTo>
                  <a:pt x="487" y="527"/>
                </a:lnTo>
                <a:lnTo>
                  <a:pt x="487" y="527"/>
                </a:lnTo>
                <a:cubicBezTo>
                  <a:pt x="487" y="532"/>
                  <a:pt x="487" y="532"/>
                  <a:pt x="493" y="538"/>
                </a:cubicBezTo>
                <a:lnTo>
                  <a:pt x="465" y="532"/>
                </a:lnTo>
                <a:cubicBezTo>
                  <a:pt x="465" y="544"/>
                  <a:pt x="465" y="555"/>
                  <a:pt x="465" y="566"/>
                </a:cubicBezTo>
                <a:cubicBezTo>
                  <a:pt x="459" y="566"/>
                  <a:pt x="454" y="566"/>
                  <a:pt x="454" y="572"/>
                </a:cubicBezTo>
                <a:lnTo>
                  <a:pt x="459" y="572"/>
                </a:lnTo>
                <a:cubicBezTo>
                  <a:pt x="459" y="572"/>
                  <a:pt x="459" y="577"/>
                  <a:pt x="459" y="577"/>
                </a:cubicBezTo>
                <a:cubicBezTo>
                  <a:pt x="456" y="581"/>
                  <a:pt x="454" y="588"/>
                  <a:pt x="450" y="588"/>
                </a:cubicBezTo>
                <a:cubicBezTo>
                  <a:pt x="448" y="588"/>
                  <a:pt x="446" y="586"/>
                  <a:pt x="443" y="583"/>
                </a:cubicBezTo>
                <a:lnTo>
                  <a:pt x="443" y="583"/>
                </a:lnTo>
                <a:cubicBezTo>
                  <a:pt x="443" y="589"/>
                  <a:pt x="444" y="591"/>
                  <a:pt x="446" y="591"/>
                </a:cubicBezTo>
                <a:cubicBezTo>
                  <a:pt x="448" y="591"/>
                  <a:pt x="450" y="590"/>
                  <a:pt x="451" y="590"/>
                </a:cubicBezTo>
                <a:cubicBezTo>
                  <a:pt x="453" y="590"/>
                  <a:pt x="454" y="591"/>
                  <a:pt x="454" y="594"/>
                </a:cubicBezTo>
                <a:cubicBezTo>
                  <a:pt x="454" y="600"/>
                  <a:pt x="459" y="605"/>
                  <a:pt x="459" y="605"/>
                </a:cubicBezTo>
                <a:cubicBezTo>
                  <a:pt x="459" y="611"/>
                  <a:pt x="459" y="616"/>
                  <a:pt x="459" y="616"/>
                </a:cubicBezTo>
                <a:cubicBezTo>
                  <a:pt x="454" y="616"/>
                  <a:pt x="454" y="622"/>
                  <a:pt x="454" y="622"/>
                </a:cubicBezTo>
                <a:lnTo>
                  <a:pt x="454" y="628"/>
                </a:lnTo>
                <a:cubicBezTo>
                  <a:pt x="454" y="633"/>
                  <a:pt x="454" y="644"/>
                  <a:pt x="454" y="650"/>
                </a:cubicBezTo>
                <a:lnTo>
                  <a:pt x="448" y="644"/>
                </a:lnTo>
                <a:cubicBezTo>
                  <a:pt x="448" y="656"/>
                  <a:pt x="443" y="656"/>
                  <a:pt x="437" y="661"/>
                </a:cubicBezTo>
                <a:cubicBezTo>
                  <a:pt x="431" y="656"/>
                  <a:pt x="443" y="656"/>
                  <a:pt x="437" y="650"/>
                </a:cubicBezTo>
                <a:lnTo>
                  <a:pt x="437" y="650"/>
                </a:lnTo>
                <a:lnTo>
                  <a:pt x="431" y="661"/>
                </a:lnTo>
                <a:cubicBezTo>
                  <a:pt x="435" y="661"/>
                  <a:pt x="436" y="664"/>
                  <a:pt x="438" y="664"/>
                </a:cubicBezTo>
                <a:cubicBezTo>
                  <a:pt x="439" y="664"/>
                  <a:pt x="441" y="663"/>
                  <a:pt x="443" y="661"/>
                </a:cubicBezTo>
                <a:cubicBezTo>
                  <a:pt x="448" y="667"/>
                  <a:pt x="448" y="667"/>
                  <a:pt x="448" y="672"/>
                </a:cubicBezTo>
                <a:cubicBezTo>
                  <a:pt x="448" y="684"/>
                  <a:pt x="448" y="695"/>
                  <a:pt x="448" y="700"/>
                </a:cubicBezTo>
                <a:cubicBezTo>
                  <a:pt x="443" y="700"/>
                  <a:pt x="443" y="689"/>
                  <a:pt x="437" y="689"/>
                </a:cubicBezTo>
                <a:lnTo>
                  <a:pt x="437" y="689"/>
                </a:lnTo>
                <a:cubicBezTo>
                  <a:pt x="426" y="706"/>
                  <a:pt x="437" y="717"/>
                  <a:pt x="443" y="723"/>
                </a:cubicBezTo>
                <a:cubicBezTo>
                  <a:pt x="443" y="734"/>
                  <a:pt x="443" y="740"/>
                  <a:pt x="437" y="745"/>
                </a:cubicBezTo>
                <a:cubicBezTo>
                  <a:pt x="443" y="751"/>
                  <a:pt x="443" y="751"/>
                  <a:pt x="443" y="751"/>
                </a:cubicBezTo>
                <a:cubicBezTo>
                  <a:pt x="443" y="756"/>
                  <a:pt x="443" y="762"/>
                  <a:pt x="443" y="773"/>
                </a:cubicBezTo>
                <a:cubicBezTo>
                  <a:pt x="442" y="772"/>
                  <a:pt x="441" y="772"/>
                  <a:pt x="440" y="772"/>
                </a:cubicBezTo>
                <a:cubicBezTo>
                  <a:pt x="435" y="772"/>
                  <a:pt x="431" y="784"/>
                  <a:pt x="426" y="784"/>
                </a:cubicBezTo>
                <a:lnTo>
                  <a:pt x="420" y="773"/>
                </a:lnTo>
                <a:cubicBezTo>
                  <a:pt x="420" y="779"/>
                  <a:pt x="415" y="784"/>
                  <a:pt x="415" y="784"/>
                </a:cubicBezTo>
                <a:cubicBezTo>
                  <a:pt x="420" y="784"/>
                  <a:pt x="415" y="807"/>
                  <a:pt x="415" y="818"/>
                </a:cubicBezTo>
                <a:lnTo>
                  <a:pt x="420" y="818"/>
                </a:lnTo>
                <a:cubicBezTo>
                  <a:pt x="420" y="829"/>
                  <a:pt x="420" y="846"/>
                  <a:pt x="420" y="852"/>
                </a:cubicBezTo>
                <a:cubicBezTo>
                  <a:pt x="420" y="857"/>
                  <a:pt x="420" y="857"/>
                  <a:pt x="420" y="863"/>
                </a:cubicBezTo>
                <a:cubicBezTo>
                  <a:pt x="420" y="863"/>
                  <a:pt x="420" y="863"/>
                  <a:pt x="420" y="868"/>
                </a:cubicBezTo>
                <a:cubicBezTo>
                  <a:pt x="426" y="868"/>
                  <a:pt x="426" y="874"/>
                  <a:pt x="426" y="874"/>
                </a:cubicBezTo>
                <a:lnTo>
                  <a:pt x="431" y="874"/>
                </a:lnTo>
                <a:cubicBezTo>
                  <a:pt x="429" y="875"/>
                  <a:pt x="427" y="876"/>
                  <a:pt x="426" y="876"/>
                </a:cubicBezTo>
                <a:cubicBezTo>
                  <a:pt x="418" y="876"/>
                  <a:pt x="413" y="867"/>
                  <a:pt x="409" y="863"/>
                </a:cubicBezTo>
                <a:cubicBezTo>
                  <a:pt x="415" y="863"/>
                  <a:pt x="415" y="857"/>
                  <a:pt x="415" y="857"/>
                </a:cubicBezTo>
                <a:cubicBezTo>
                  <a:pt x="409" y="846"/>
                  <a:pt x="403" y="824"/>
                  <a:pt x="409" y="807"/>
                </a:cubicBezTo>
                <a:cubicBezTo>
                  <a:pt x="405" y="803"/>
                  <a:pt x="403" y="802"/>
                  <a:pt x="402" y="802"/>
                </a:cubicBezTo>
                <a:lnTo>
                  <a:pt x="402" y="802"/>
                </a:lnTo>
                <a:cubicBezTo>
                  <a:pt x="398" y="802"/>
                  <a:pt x="406" y="819"/>
                  <a:pt x="398" y="824"/>
                </a:cubicBezTo>
                <a:cubicBezTo>
                  <a:pt x="398" y="818"/>
                  <a:pt x="398" y="807"/>
                  <a:pt x="387" y="801"/>
                </a:cubicBezTo>
                <a:lnTo>
                  <a:pt x="387" y="801"/>
                </a:lnTo>
                <a:cubicBezTo>
                  <a:pt x="387" y="812"/>
                  <a:pt x="403" y="812"/>
                  <a:pt x="392" y="829"/>
                </a:cubicBezTo>
                <a:cubicBezTo>
                  <a:pt x="392" y="835"/>
                  <a:pt x="389" y="836"/>
                  <a:pt x="387" y="836"/>
                </a:cubicBezTo>
                <a:cubicBezTo>
                  <a:pt x="384" y="836"/>
                  <a:pt x="381" y="835"/>
                  <a:pt x="381" y="835"/>
                </a:cubicBezTo>
                <a:lnTo>
                  <a:pt x="381" y="835"/>
                </a:lnTo>
                <a:cubicBezTo>
                  <a:pt x="387" y="840"/>
                  <a:pt x="398" y="846"/>
                  <a:pt x="392" y="852"/>
                </a:cubicBezTo>
                <a:cubicBezTo>
                  <a:pt x="389" y="847"/>
                  <a:pt x="387" y="843"/>
                  <a:pt x="387" y="840"/>
                </a:cubicBezTo>
                <a:lnTo>
                  <a:pt x="387" y="840"/>
                </a:lnTo>
                <a:cubicBezTo>
                  <a:pt x="387" y="846"/>
                  <a:pt x="392" y="852"/>
                  <a:pt x="392" y="852"/>
                </a:cubicBezTo>
                <a:lnTo>
                  <a:pt x="392" y="852"/>
                </a:lnTo>
                <a:cubicBezTo>
                  <a:pt x="395" y="856"/>
                  <a:pt x="398" y="860"/>
                  <a:pt x="398" y="863"/>
                </a:cubicBezTo>
                <a:cubicBezTo>
                  <a:pt x="398" y="863"/>
                  <a:pt x="401" y="872"/>
                  <a:pt x="402" y="872"/>
                </a:cubicBezTo>
                <a:cubicBezTo>
                  <a:pt x="403" y="872"/>
                  <a:pt x="403" y="871"/>
                  <a:pt x="403" y="868"/>
                </a:cubicBezTo>
                <a:cubicBezTo>
                  <a:pt x="403" y="874"/>
                  <a:pt x="403" y="880"/>
                  <a:pt x="403" y="885"/>
                </a:cubicBezTo>
                <a:cubicBezTo>
                  <a:pt x="403" y="885"/>
                  <a:pt x="398" y="885"/>
                  <a:pt x="398" y="880"/>
                </a:cubicBezTo>
                <a:cubicBezTo>
                  <a:pt x="398" y="885"/>
                  <a:pt x="398" y="885"/>
                  <a:pt x="398" y="891"/>
                </a:cubicBezTo>
                <a:cubicBezTo>
                  <a:pt x="400" y="893"/>
                  <a:pt x="401" y="893"/>
                  <a:pt x="403" y="893"/>
                </a:cubicBezTo>
                <a:cubicBezTo>
                  <a:pt x="406" y="893"/>
                  <a:pt x="409" y="891"/>
                  <a:pt x="409" y="891"/>
                </a:cubicBezTo>
                <a:cubicBezTo>
                  <a:pt x="409" y="885"/>
                  <a:pt x="409" y="885"/>
                  <a:pt x="415" y="885"/>
                </a:cubicBezTo>
                <a:lnTo>
                  <a:pt x="409" y="874"/>
                </a:lnTo>
                <a:cubicBezTo>
                  <a:pt x="409" y="873"/>
                  <a:pt x="410" y="872"/>
                  <a:pt x="411" y="872"/>
                </a:cubicBezTo>
                <a:cubicBezTo>
                  <a:pt x="414" y="872"/>
                  <a:pt x="420" y="877"/>
                  <a:pt x="420" y="885"/>
                </a:cubicBezTo>
                <a:cubicBezTo>
                  <a:pt x="420" y="880"/>
                  <a:pt x="420" y="880"/>
                  <a:pt x="426" y="880"/>
                </a:cubicBezTo>
                <a:cubicBezTo>
                  <a:pt x="437" y="891"/>
                  <a:pt x="420" y="885"/>
                  <a:pt x="426" y="896"/>
                </a:cubicBezTo>
                <a:lnTo>
                  <a:pt x="426" y="891"/>
                </a:lnTo>
                <a:cubicBezTo>
                  <a:pt x="431" y="891"/>
                  <a:pt x="426" y="896"/>
                  <a:pt x="431" y="896"/>
                </a:cubicBezTo>
                <a:lnTo>
                  <a:pt x="426" y="896"/>
                </a:lnTo>
                <a:cubicBezTo>
                  <a:pt x="426" y="896"/>
                  <a:pt x="426" y="902"/>
                  <a:pt x="431" y="902"/>
                </a:cubicBezTo>
                <a:cubicBezTo>
                  <a:pt x="431" y="908"/>
                  <a:pt x="431" y="913"/>
                  <a:pt x="426" y="919"/>
                </a:cubicBezTo>
                <a:cubicBezTo>
                  <a:pt x="409" y="913"/>
                  <a:pt x="403" y="908"/>
                  <a:pt x="398" y="902"/>
                </a:cubicBezTo>
                <a:lnTo>
                  <a:pt x="409" y="896"/>
                </a:lnTo>
                <a:cubicBezTo>
                  <a:pt x="407" y="895"/>
                  <a:pt x="405" y="895"/>
                  <a:pt x="403" y="895"/>
                </a:cubicBezTo>
                <a:cubicBezTo>
                  <a:pt x="399" y="895"/>
                  <a:pt x="397" y="898"/>
                  <a:pt x="392" y="898"/>
                </a:cubicBezTo>
                <a:cubicBezTo>
                  <a:pt x="391" y="898"/>
                  <a:pt x="389" y="898"/>
                  <a:pt x="387" y="896"/>
                </a:cubicBezTo>
                <a:lnTo>
                  <a:pt x="381" y="896"/>
                </a:lnTo>
                <a:cubicBezTo>
                  <a:pt x="378" y="894"/>
                  <a:pt x="375" y="894"/>
                  <a:pt x="373" y="894"/>
                </a:cubicBezTo>
                <a:cubicBezTo>
                  <a:pt x="370" y="894"/>
                  <a:pt x="367" y="894"/>
                  <a:pt x="364" y="891"/>
                </a:cubicBezTo>
                <a:lnTo>
                  <a:pt x="364" y="896"/>
                </a:lnTo>
                <a:cubicBezTo>
                  <a:pt x="370" y="896"/>
                  <a:pt x="375" y="902"/>
                  <a:pt x="375" y="908"/>
                </a:cubicBezTo>
                <a:cubicBezTo>
                  <a:pt x="359" y="908"/>
                  <a:pt x="359" y="896"/>
                  <a:pt x="353" y="891"/>
                </a:cubicBezTo>
                <a:cubicBezTo>
                  <a:pt x="355" y="887"/>
                  <a:pt x="357" y="886"/>
                  <a:pt x="360" y="886"/>
                </a:cubicBezTo>
                <a:cubicBezTo>
                  <a:pt x="365" y="886"/>
                  <a:pt x="372" y="891"/>
                  <a:pt x="375" y="891"/>
                </a:cubicBezTo>
                <a:cubicBezTo>
                  <a:pt x="370" y="880"/>
                  <a:pt x="364" y="885"/>
                  <a:pt x="347" y="874"/>
                </a:cubicBezTo>
                <a:cubicBezTo>
                  <a:pt x="350" y="873"/>
                  <a:pt x="352" y="872"/>
                  <a:pt x="355" y="872"/>
                </a:cubicBezTo>
                <a:cubicBezTo>
                  <a:pt x="359" y="872"/>
                  <a:pt x="363" y="874"/>
                  <a:pt x="366" y="874"/>
                </a:cubicBezTo>
                <a:cubicBezTo>
                  <a:pt x="368" y="874"/>
                  <a:pt x="370" y="873"/>
                  <a:pt x="370" y="868"/>
                </a:cubicBezTo>
                <a:lnTo>
                  <a:pt x="370" y="868"/>
                </a:lnTo>
                <a:cubicBezTo>
                  <a:pt x="366" y="868"/>
                  <a:pt x="360" y="871"/>
                  <a:pt x="353" y="871"/>
                </a:cubicBezTo>
                <a:cubicBezTo>
                  <a:pt x="349" y="871"/>
                  <a:pt x="345" y="870"/>
                  <a:pt x="342" y="868"/>
                </a:cubicBezTo>
                <a:cubicBezTo>
                  <a:pt x="347" y="863"/>
                  <a:pt x="359" y="863"/>
                  <a:pt x="359" y="857"/>
                </a:cubicBezTo>
                <a:lnTo>
                  <a:pt x="347" y="852"/>
                </a:lnTo>
                <a:lnTo>
                  <a:pt x="347" y="852"/>
                </a:lnTo>
                <a:cubicBezTo>
                  <a:pt x="347" y="854"/>
                  <a:pt x="345" y="856"/>
                  <a:pt x="342" y="857"/>
                </a:cubicBezTo>
                <a:lnTo>
                  <a:pt x="331" y="852"/>
                </a:lnTo>
                <a:cubicBezTo>
                  <a:pt x="325" y="846"/>
                  <a:pt x="347" y="840"/>
                  <a:pt x="336" y="835"/>
                </a:cubicBezTo>
                <a:lnTo>
                  <a:pt x="325" y="835"/>
                </a:lnTo>
                <a:cubicBezTo>
                  <a:pt x="325" y="840"/>
                  <a:pt x="331" y="840"/>
                  <a:pt x="325" y="846"/>
                </a:cubicBezTo>
                <a:cubicBezTo>
                  <a:pt x="324" y="845"/>
                  <a:pt x="323" y="845"/>
                  <a:pt x="323" y="845"/>
                </a:cubicBezTo>
                <a:cubicBezTo>
                  <a:pt x="318" y="845"/>
                  <a:pt x="312" y="858"/>
                  <a:pt x="303" y="863"/>
                </a:cubicBezTo>
                <a:cubicBezTo>
                  <a:pt x="297" y="863"/>
                  <a:pt x="291" y="857"/>
                  <a:pt x="291" y="852"/>
                </a:cubicBezTo>
                <a:cubicBezTo>
                  <a:pt x="275" y="862"/>
                  <a:pt x="254" y="858"/>
                  <a:pt x="237" y="867"/>
                </a:cubicBezTo>
                <a:lnTo>
                  <a:pt x="237" y="867"/>
                </a:lnTo>
                <a:cubicBezTo>
                  <a:pt x="245" y="861"/>
                  <a:pt x="235" y="851"/>
                  <a:pt x="235" y="846"/>
                </a:cubicBezTo>
                <a:cubicBezTo>
                  <a:pt x="233" y="845"/>
                  <a:pt x="231" y="844"/>
                  <a:pt x="229" y="844"/>
                </a:cubicBezTo>
                <a:cubicBezTo>
                  <a:pt x="226" y="844"/>
                  <a:pt x="225" y="846"/>
                  <a:pt x="223" y="846"/>
                </a:cubicBezTo>
                <a:cubicBezTo>
                  <a:pt x="222" y="846"/>
                  <a:pt x="221" y="845"/>
                  <a:pt x="219" y="840"/>
                </a:cubicBezTo>
                <a:cubicBezTo>
                  <a:pt x="213" y="835"/>
                  <a:pt x="224" y="829"/>
                  <a:pt x="219" y="829"/>
                </a:cubicBezTo>
                <a:cubicBezTo>
                  <a:pt x="217" y="828"/>
                  <a:pt x="216" y="828"/>
                  <a:pt x="215" y="828"/>
                </a:cubicBezTo>
                <a:cubicBezTo>
                  <a:pt x="210" y="828"/>
                  <a:pt x="211" y="836"/>
                  <a:pt x="206" y="836"/>
                </a:cubicBezTo>
                <a:cubicBezTo>
                  <a:pt x="205" y="836"/>
                  <a:pt x="203" y="836"/>
                  <a:pt x="202" y="835"/>
                </a:cubicBezTo>
                <a:cubicBezTo>
                  <a:pt x="202" y="835"/>
                  <a:pt x="202" y="835"/>
                  <a:pt x="202" y="829"/>
                </a:cubicBezTo>
                <a:cubicBezTo>
                  <a:pt x="196" y="829"/>
                  <a:pt x="185" y="829"/>
                  <a:pt x="185" y="835"/>
                </a:cubicBezTo>
                <a:cubicBezTo>
                  <a:pt x="179" y="829"/>
                  <a:pt x="175" y="829"/>
                  <a:pt x="173" y="829"/>
                </a:cubicBezTo>
                <a:cubicBezTo>
                  <a:pt x="171" y="829"/>
                  <a:pt x="171" y="829"/>
                  <a:pt x="174" y="824"/>
                </a:cubicBezTo>
                <a:lnTo>
                  <a:pt x="174" y="824"/>
                </a:lnTo>
                <a:cubicBezTo>
                  <a:pt x="168" y="824"/>
                  <a:pt x="174" y="829"/>
                  <a:pt x="168" y="835"/>
                </a:cubicBezTo>
                <a:cubicBezTo>
                  <a:pt x="166" y="836"/>
                  <a:pt x="165" y="837"/>
                  <a:pt x="163" y="837"/>
                </a:cubicBezTo>
                <a:cubicBezTo>
                  <a:pt x="160" y="837"/>
                  <a:pt x="157" y="833"/>
                  <a:pt x="157" y="829"/>
                </a:cubicBezTo>
                <a:lnTo>
                  <a:pt x="168" y="829"/>
                </a:lnTo>
                <a:lnTo>
                  <a:pt x="168" y="824"/>
                </a:lnTo>
                <a:cubicBezTo>
                  <a:pt x="168" y="822"/>
                  <a:pt x="168" y="821"/>
                  <a:pt x="167" y="821"/>
                </a:cubicBezTo>
                <a:cubicBezTo>
                  <a:pt x="164" y="821"/>
                  <a:pt x="155" y="832"/>
                  <a:pt x="149" y="832"/>
                </a:cubicBezTo>
                <a:cubicBezTo>
                  <a:pt x="148" y="832"/>
                  <a:pt x="147" y="831"/>
                  <a:pt x="146" y="829"/>
                </a:cubicBezTo>
                <a:cubicBezTo>
                  <a:pt x="157" y="829"/>
                  <a:pt x="157" y="824"/>
                  <a:pt x="163" y="818"/>
                </a:cubicBezTo>
                <a:lnTo>
                  <a:pt x="163" y="818"/>
                </a:lnTo>
                <a:cubicBezTo>
                  <a:pt x="160" y="821"/>
                  <a:pt x="158" y="821"/>
                  <a:pt x="157" y="821"/>
                </a:cubicBezTo>
                <a:cubicBezTo>
                  <a:pt x="156" y="821"/>
                  <a:pt x="154" y="821"/>
                  <a:pt x="151" y="824"/>
                </a:cubicBezTo>
                <a:lnTo>
                  <a:pt x="151" y="818"/>
                </a:lnTo>
                <a:lnTo>
                  <a:pt x="140" y="818"/>
                </a:lnTo>
                <a:cubicBezTo>
                  <a:pt x="140" y="812"/>
                  <a:pt x="151" y="807"/>
                  <a:pt x="157" y="807"/>
                </a:cubicBezTo>
                <a:cubicBezTo>
                  <a:pt x="151" y="801"/>
                  <a:pt x="157" y="801"/>
                  <a:pt x="157" y="796"/>
                </a:cubicBezTo>
                <a:cubicBezTo>
                  <a:pt x="163" y="784"/>
                  <a:pt x="163" y="773"/>
                  <a:pt x="163" y="756"/>
                </a:cubicBezTo>
                <a:cubicBezTo>
                  <a:pt x="164" y="751"/>
                  <a:pt x="164" y="750"/>
                  <a:pt x="163" y="750"/>
                </a:cubicBezTo>
                <a:lnTo>
                  <a:pt x="163" y="750"/>
                </a:lnTo>
                <a:cubicBezTo>
                  <a:pt x="161" y="750"/>
                  <a:pt x="158" y="752"/>
                  <a:pt x="157" y="752"/>
                </a:cubicBezTo>
                <a:cubicBezTo>
                  <a:pt x="156" y="752"/>
                  <a:pt x="155" y="750"/>
                  <a:pt x="157" y="745"/>
                </a:cubicBezTo>
                <a:cubicBezTo>
                  <a:pt x="158" y="746"/>
                  <a:pt x="158" y="746"/>
                  <a:pt x="159" y="746"/>
                </a:cubicBezTo>
                <a:cubicBezTo>
                  <a:pt x="163" y="746"/>
                  <a:pt x="164" y="733"/>
                  <a:pt x="174" y="728"/>
                </a:cubicBezTo>
                <a:cubicBezTo>
                  <a:pt x="185" y="706"/>
                  <a:pt x="174" y="684"/>
                  <a:pt x="191" y="661"/>
                </a:cubicBezTo>
                <a:cubicBezTo>
                  <a:pt x="191" y="661"/>
                  <a:pt x="194" y="665"/>
                  <a:pt x="193" y="669"/>
                </a:cubicBezTo>
                <a:lnTo>
                  <a:pt x="193" y="669"/>
                </a:lnTo>
                <a:cubicBezTo>
                  <a:pt x="202" y="653"/>
                  <a:pt x="202" y="638"/>
                  <a:pt x="207" y="622"/>
                </a:cubicBezTo>
                <a:cubicBezTo>
                  <a:pt x="224" y="600"/>
                  <a:pt x="219" y="577"/>
                  <a:pt x="224" y="549"/>
                </a:cubicBezTo>
                <a:cubicBezTo>
                  <a:pt x="224" y="549"/>
                  <a:pt x="230" y="555"/>
                  <a:pt x="230" y="555"/>
                </a:cubicBezTo>
                <a:cubicBezTo>
                  <a:pt x="235" y="544"/>
                  <a:pt x="241" y="521"/>
                  <a:pt x="235" y="510"/>
                </a:cubicBezTo>
                <a:cubicBezTo>
                  <a:pt x="247" y="499"/>
                  <a:pt x="230" y="499"/>
                  <a:pt x="247" y="482"/>
                </a:cubicBezTo>
                <a:cubicBezTo>
                  <a:pt x="252" y="482"/>
                  <a:pt x="252" y="482"/>
                  <a:pt x="252" y="488"/>
                </a:cubicBezTo>
                <a:cubicBezTo>
                  <a:pt x="258" y="476"/>
                  <a:pt x="258" y="471"/>
                  <a:pt x="258" y="460"/>
                </a:cubicBezTo>
                <a:cubicBezTo>
                  <a:pt x="258" y="437"/>
                  <a:pt x="247" y="426"/>
                  <a:pt x="258" y="404"/>
                </a:cubicBezTo>
                <a:cubicBezTo>
                  <a:pt x="275" y="404"/>
                  <a:pt x="258" y="420"/>
                  <a:pt x="269" y="420"/>
                </a:cubicBezTo>
                <a:cubicBezTo>
                  <a:pt x="269" y="415"/>
                  <a:pt x="263" y="409"/>
                  <a:pt x="269" y="404"/>
                </a:cubicBezTo>
                <a:cubicBezTo>
                  <a:pt x="275" y="409"/>
                  <a:pt x="275" y="409"/>
                  <a:pt x="280" y="409"/>
                </a:cubicBezTo>
                <a:cubicBezTo>
                  <a:pt x="286" y="409"/>
                  <a:pt x="269" y="387"/>
                  <a:pt x="269" y="387"/>
                </a:cubicBezTo>
                <a:cubicBezTo>
                  <a:pt x="269" y="387"/>
                  <a:pt x="263" y="387"/>
                  <a:pt x="263" y="392"/>
                </a:cubicBezTo>
                <a:cubicBezTo>
                  <a:pt x="258" y="381"/>
                  <a:pt x="269" y="364"/>
                  <a:pt x="269" y="353"/>
                </a:cubicBezTo>
                <a:lnTo>
                  <a:pt x="269" y="353"/>
                </a:lnTo>
                <a:cubicBezTo>
                  <a:pt x="269" y="358"/>
                  <a:pt x="265" y="366"/>
                  <a:pt x="258" y="366"/>
                </a:cubicBezTo>
                <a:cubicBezTo>
                  <a:pt x="256" y="366"/>
                  <a:pt x="254" y="365"/>
                  <a:pt x="252" y="364"/>
                </a:cubicBezTo>
                <a:cubicBezTo>
                  <a:pt x="263" y="348"/>
                  <a:pt x="247" y="336"/>
                  <a:pt x="247" y="325"/>
                </a:cubicBezTo>
                <a:cubicBezTo>
                  <a:pt x="249" y="321"/>
                  <a:pt x="251" y="320"/>
                  <a:pt x="253" y="320"/>
                </a:cubicBezTo>
                <a:cubicBezTo>
                  <a:pt x="258" y="320"/>
                  <a:pt x="260" y="336"/>
                  <a:pt x="269" y="336"/>
                </a:cubicBezTo>
                <a:cubicBezTo>
                  <a:pt x="269" y="336"/>
                  <a:pt x="272" y="335"/>
                  <a:pt x="275" y="335"/>
                </a:cubicBezTo>
                <a:cubicBezTo>
                  <a:pt x="279" y="335"/>
                  <a:pt x="283" y="336"/>
                  <a:pt x="286" y="342"/>
                </a:cubicBezTo>
                <a:cubicBezTo>
                  <a:pt x="291" y="325"/>
                  <a:pt x="286" y="314"/>
                  <a:pt x="286" y="303"/>
                </a:cubicBezTo>
                <a:cubicBezTo>
                  <a:pt x="291" y="286"/>
                  <a:pt x="280" y="264"/>
                  <a:pt x="291" y="252"/>
                </a:cubicBezTo>
                <a:lnTo>
                  <a:pt x="291" y="252"/>
                </a:lnTo>
                <a:lnTo>
                  <a:pt x="286" y="258"/>
                </a:lnTo>
                <a:cubicBezTo>
                  <a:pt x="286" y="252"/>
                  <a:pt x="286" y="247"/>
                  <a:pt x="280" y="241"/>
                </a:cubicBezTo>
                <a:cubicBezTo>
                  <a:pt x="285" y="241"/>
                  <a:pt x="292" y="234"/>
                  <a:pt x="296" y="234"/>
                </a:cubicBezTo>
                <a:lnTo>
                  <a:pt x="296" y="234"/>
                </a:lnTo>
                <a:cubicBezTo>
                  <a:pt x="287" y="222"/>
                  <a:pt x="296" y="196"/>
                  <a:pt x="286" y="180"/>
                </a:cubicBezTo>
                <a:lnTo>
                  <a:pt x="286" y="180"/>
                </a:lnTo>
                <a:cubicBezTo>
                  <a:pt x="291" y="180"/>
                  <a:pt x="297" y="185"/>
                  <a:pt x="297" y="185"/>
                </a:cubicBezTo>
                <a:cubicBezTo>
                  <a:pt x="297" y="196"/>
                  <a:pt x="291" y="202"/>
                  <a:pt x="297" y="208"/>
                </a:cubicBezTo>
                <a:cubicBezTo>
                  <a:pt x="297" y="199"/>
                  <a:pt x="300" y="194"/>
                  <a:pt x="304" y="194"/>
                </a:cubicBezTo>
                <a:cubicBezTo>
                  <a:pt x="305" y="194"/>
                  <a:pt x="307" y="195"/>
                  <a:pt x="308" y="196"/>
                </a:cubicBezTo>
                <a:cubicBezTo>
                  <a:pt x="297" y="185"/>
                  <a:pt x="303" y="163"/>
                  <a:pt x="291" y="152"/>
                </a:cubicBezTo>
                <a:cubicBezTo>
                  <a:pt x="295" y="148"/>
                  <a:pt x="299" y="144"/>
                  <a:pt x="303" y="144"/>
                </a:cubicBezTo>
                <a:cubicBezTo>
                  <a:pt x="305" y="144"/>
                  <a:pt x="307" y="144"/>
                  <a:pt x="308" y="146"/>
                </a:cubicBezTo>
                <a:cubicBezTo>
                  <a:pt x="310" y="136"/>
                  <a:pt x="307" y="134"/>
                  <a:pt x="303" y="134"/>
                </a:cubicBezTo>
                <a:cubicBezTo>
                  <a:pt x="300" y="134"/>
                  <a:pt x="295" y="136"/>
                  <a:pt x="292" y="136"/>
                </a:cubicBezTo>
                <a:cubicBezTo>
                  <a:pt x="289" y="136"/>
                  <a:pt x="287" y="133"/>
                  <a:pt x="291" y="124"/>
                </a:cubicBezTo>
                <a:cubicBezTo>
                  <a:pt x="293" y="122"/>
                  <a:pt x="295" y="121"/>
                  <a:pt x="296" y="121"/>
                </a:cubicBezTo>
                <a:cubicBezTo>
                  <a:pt x="299" y="121"/>
                  <a:pt x="299" y="127"/>
                  <a:pt x="300" y="127"/>
                </a:cubicBezTo>
                <a:cubicBezTo>
                  <a:pt x="300" y="127"/>
                  <a:pt x="301" y="125"/>
                  <a:pt x="303" y="118"/>
                </a:cubicBezTo>
                <a:lnTo>
                  <a:pt x="303" y="124"/>
                </a:lnTo>
                <a:cubicBezTo>
                  <a:pt x="331" y="118"/>
                  <a:pt x="291" y="112"/>
                  <a:pt x="297" y="96"/>
                </a:cubicBezTo>
                <a:cubicBezTo>
                  <a:pt x="306" y="96"/>
                  <a:pt x="304" y="103"/>
                  <a:pt x="309" y="103"/>
                </a:cubicBezTo>
                <a:cubicBezTo>
                  <a:pt x="310" y="103"/>
                  <a:pt x="312" y="102"/>
                  <a:pt x="314" y="101"/>
                </a:cubicBezTo>
                <a:cubicBezTo>
                  <a:pt x="314" y="84"/>
                  <a:pt x="297" y="73"/>
                  <a:pt x="303" y="56"/>
                </a:cubicBezTo>
                <a:lnTo>
                  <a:pt x="303" y="56"/>
                </a:lnTo>
                <a:lnTo>
                  <a:pt x="308" y="62"/>
                </a:lnTo>
                <a:cubicBezTo>
                  <a:pt x="314" y="51"/>
                  <a:pt x="319" y="34"/>
                  <a:pt x="319" y="28"/>
                </a:cubicBezTo>
                <a:cubicBezTo>
                  <a:pt x="331" y="12"/>
                  <a:pt x="319" y="23"/>
                  <a:pt x="331" y="6"/>
                </a:cubicBezTo>
                <a:lnTo>
                  <a:pt x="325" y="0"/>
                </a:lnTo>
                <a:close/>
                <a:moveTo>
                  <a:pt x="349" y="1583"/>
                </a:moveTo>
                <a:cubicBezTo>
                  <a:pt x="347" y="1583"/>
                  <a:pt x="345" y="1583"/>
                  <a:pt x="342" y="1585"/>
                </a:cubicBezTo>
                <a:cubicBezTo>
                  <a:pt x="347" y="1591"/>
                  <a:pt x="353" y="1596"/>
                  <a:pt x="342" y="1602"/>
                </a:cubicBezTo>
                <a:cubicBezTo>
                  <a:pt x="353" y="1602"/>
                  <a:pt x="342" y="1613"/>
                  <a:pt x="342" y="1619"/>
                </a:cubicBezTo>
                <a:cubicBezTo>
                  <a:pt x="346" y="1614"/>
                  <a:pt x="351" y="1606"/>
                  <a:pt x="355" y="1606"/>
                </a:cubicBezTo>
                <a:cubicBezTo>
                  <a:pt x="356" y="1606"/>
                  <a:pt x="357" y="1607"/>
                  <a:pt x="359" y="1608"/>
                </a:cubicBezTo>
                <a:lnTo>
                  <a:pt x="359" y="1585"/>
                </a:lnTo>
                <a:cubicBezTo>
                  <a:pt x="351" y="1585"/>
                  <a:pt x="351" y="1583"/>
                  <a:pt x="349" y="1583"/>
                </a:cubicBezTo>
                <a:close/>
                <a:moveTo>
                  <a:pt x="347" y="1630"/>
                </a:moveTo>
                <a:cubicBezTo>
                  <a:pt x="347" y="1634"/>
                  <a:pt x="347" y="1637"/>
                  <a:pt x="349" y="1640"/>
                </a:cubicBezTo>
                <a:lnTo>
                  <a:pt x="349" y="1640"/>
                </a:lnTo>
                <a:cubicBezTo>
                  <a:pt x="348" y="1637"/>
                  <a:pt x="347" y="1634"/>
                  <a:pt x="347" y="1630"/>
                </a:cubicBezTo>
                <a:close/>
                <a:moveTo>
                  <a:pt x="353" y="1664"/>
                </a:moveTo>
                <a:lnTo>
                  <a:pt x="353" y="1664"/>
                </a:lnTo>
                <a:cubicBezTo>
                  <a:pt x="367" y="1668"/>
                  <a:pt x="350" y="1684"/>
                  <a:pt x="350" y="1696"/>
                </a:cubicBezTo>
                <a:lnTo>
                  <a:pt x="350" y="1696"/>
                </a:lnTo>
                <a:cubicBezTo>
                  <a:pt x="349" y="1693"/>
                  <a:pt x="346" y="1692"/>
                  <a:pt x="342" y="1692"/>
                </a:cubicBezTo>
                <a:cubicBezTo>
                  <a:pt x="353" y="1686"/>
                  <a:pt x="342" y="1669"/>
                  <a:pt x="353" y="1664"/>
                </a:cubicBezTo>
                <a:close/>
                <a:moveTo>
                  <a:pt x="366" y="1603"/>
                </a:moveTo>
                <a:cubicBezTo>
                  <a:pt x="364" y="1603"/>
                  <a:pt x="362" y="1605"/>
                  <a:pt x="359" y="1608"/>
                </a:cubicBezTo>
                <a:cubicBezTo>
                  <a:pt x="359" y="1613"/>
                  <a:pt x="359" y="1619"/>
                  <a:pt x="359" y="1630"/>
                </a:cubicBezTo>
                <a:lnTo>
                  <a:pt x="364" y="1619"/>
                </a:lnTo>
                <a:lnTo>
                  <a:pt x="364" y="1619"/>
                </a:lnTo>
                <a:cubicBezTo>
                  <a:pt x="370" y="1630"/>
                  <a:pt x="353" y="1636"/>
                  <a:pt x="353" y="1647"/>
                </a:cubicBezTo>
                <a:cubicBezTo>
                  <a:pt x="351" y="1645"/>
                  <a:pt x="349" y="1643"/>
                  <a:pt x="349" y="1640"/>
                </a:cubicBezTo>
                <a:lnTo>
                  <a:pt x="349" y="1640"/>
                </a:lnTo>
                <a:cubicBezTo>
                  <a:pt x="350" y="1648"/>
                  <a:pt x="353" y="1654"/>
                  <a:pt x="353" y="1658"/>
                </a:cubicBezTo>
                <a:lnTo>
                  <a:pt x="336" y="1669"/>
                </a:lnTo>
                <a:cubicBezTo>
                  <a:pt x="342" y="1669"/>
                  <a:pt x="336" y="1680"/>
                  <a:pt x="342" y="1680"/>
                </a:cubicBezTo>
                <a:cubicBezTo>
                  <a:pt x="341" y="1683"/>
                  <a:pt x="340" y="1684"/>
                  <a:pt x="339" y="1684"/>
                </a:cubicBezTo>
                <a:cubicBezTo>
                  <a:pt x="336" y="1684"/>
                  <a:pt x="335" y="1669"/>
                  <a:pt x="331" y="1669"/>
                </a:cubicBezTo>
                <a:lnTo>
                  <a:pt x="331" y="1669"/>
                </a:lnTo>
                <a:cubicBezTo>
                  <a:pt x="325" y="1680"/>
                  <a:pt x="342" y="1680"/>
                  <a:pt x="325" y="1697"/>
                </a:cubicBezTo>
                <a:lnTo>
                  <a:pt x="319" y="1692"/>
                </a:lnTo>
                <a:cubicBezTo>
                  <a:pt x="319" y="1692"/>
                  <a:pt x="319" y="1695"/>
                  <a:pt x="319" y="1697"/>
                </a:cubicBezTo>
                <a:cubicBezTo>
                  <a:pt x="336" y="1709"/>
                  <a:pt x="325" y="1725"/>
                  <a:pt x="342" y="1725"/>
                </a:cubicBezTo>
                <a:lnTo>
                  <a:pt x="342" y="1720"/>
                </a:lnTo>
                <a:cubicBezTo>
                  <a:pt x="342" y="1731"/>
                  <a:pt x="353" y="1742"/>
                  <a:pt x="347" y="1748"/>
                </a:cubicBezTo>
                <a:cubicBezTo>
                  <a:pt x="346" y="1749"/>
                  <a:pt x="345" y="1749"/>
                  <a:pt x="344" y="1749"/>
                </a:cubicBezTo>
                <a:cubicBezTo>
                  <a:pt x="340" y="1749"/>
                  <a:pt x="335" y="1741"/>
                  <a:pt x="331" y="1737"/>
                </a:cubicBezTo>
                <a:lnTo>
                  <a:pt x="331" y="1737"/>
                </a:lnTo>
                <a:cubicBezTo>
                  <a:pt x="331" y="1748"/>
                  <a:pt x="347" y="1748"/>
                  <a:pt x="342" y="1759"/>
                </a:cubicBezTo>
                <a:cubicBezTo>
                  <a:pt x="343" y="1757"/>
                  <a:pt x="345" y="1757"/>
                  <a:pt x="347" y="1757"/>
                </a:cubicBezTo>
                <a:cubicBezTo>
                  <a:pt x="350" y="1757"/>
                  <a:pt x="353" y="1761"/>
                  <a:pt x="353" y="1765"/>
                </a:cubicBezTo>
                <a:cubicBezTo>
                  <a:pt x="359" y="1753"/>
                  <a:pt x="364" y="1742"/>
                  <a:pt x="359" y="1742"/>
                </a:cubicBezTo>
                <a:lnTo>
                  <a:pt x="353" y="1742"/>
                </a:lnTo>
                <a:cubicBezTo>
                  <a:pt x="353" y="1742"/>
                  <a:pt x="353" y="1737"/>
                  <a:pt x="347" y="1737"/>
                </a:cubicBezTo>
                <a:cubicBezTo>
                  <a:pt x="350" y="1731"/>
                  <a:pt x="353" y="1730"/>
                  <a:pt x="355" y="1730"/>
                </a:cubicBezTo>
                <a:cubicBezTo>
                  <a:pt x="357" y="1730"/>
                  <a:pt x="359" y="1731"/>
                  <a:pt x="359" y="1731"/>
                </a:cubicBezTo>
                <a:cubicBezTo>
                  <a:pt x="364" y="1714"/>
                  <a:pt x="347" y="1725"/>
                  <a:pt x="347" y="1714"/>
                </a:cubicBezTo>
                <a:lnTo>
                  <a:pt x="353" y="1714"/>
                </a:lnTo>
                <a:cubicBezTo>
                  <a:pt x="353" y="1710"/>
                  <a:pt x="353" y="1706"/>
                  <a:pt x="352" y="1702"/>
                </a:cubicBezTo>
                <a:lnTo>
                  <a:pt x="352" y="1702"/>
                </a:lnTo>
                <a:cubicBezTo>
                  <a:pt x="353" y="1703"/>
                  <a:pt x="353" y="1703"/>
                  <a:pt x="353" y="1703"/>
                </a:cubicBezTo>
                <a:cubicBezTo>
                  <a:pt x="354" y="1700"/>
                  <a:pt x="356" y="1699"/>
                  <a:pt x="357" y="1699"/>
                </a:cubicBezTo>
                <a:cubicBezTo>
                  <a:pt x="361" y="1699"/>
                  <a:pt x="364" y="1710"/>
                  <a:pt x="364" y="1714"/>
                </a:cubicBezTo>
                <a:lnTo>
                  <a:pt x="364" y="1686"/>
                </a:lnTo>
                <a:cubicBezTo>
                  <a:pt x="364" y="1686"/>
                  <a:pt x="381" y="1680"/>
                  <a:pt x="370" y="1675"/>
                </a:cubicBezTo>
                <a:cubicBezTo>
                  <a:pt x="370" y="1664"/>
                  <a:pt x="359" y="1664"/>
                  <a:pt x="364" y="1658"/>
                </a:cubicBezTo>
                <a:cubicBezTo>
                  <a:pt x="370" y="1658"/>
                  <a:pt x="370" y="1658"/>
                  <a:pt x="370" y="1664"/>
                </a:cubicBezTo>
                <a:cubicBezTo>
                  <a:pt x="375" y="1652"/>
                  <a:pt x="370" y="1652"/>
                  <a:pt x="370" y="1647"/>
                </a:cubicBezTo>
                <a:cubicBezTo>
                  <a:pt x="370" y="1646"/>
                  <a:pt x="370" y="1645"/>
                  <a:pt x="370" y="1645"/>
                </a:cubicBezTo>
                <a:cubicBezTo>
                  <a:pt x="372" y="1645"/>
                  <a:pt x="374" y="1649"/>
                  <a:pt x="377" y="1649"/>
                </a:cubicBezTo>
                <a:cubicBezTo>
                  <a:pt x="379" y="1649"/>
                  <a:pt x="380" y="1648"/>
                  <a:pt x="381" y="1647"/>
                </a:cubicBezTo>
                <a:cubicBezTo>
                  <a:pt x="375" y="1636"/>
                  <a:pt x="387" y="1636"/>
                  <a:pt x="387" y="1624"/>
                </a:cubicBezTo>
                <a:lnTo>
                  <a:pt x="387" y="1624"/>
                </a:lnTo>
                <a:cubicBezTo>
                  <a:pt x="385" y="1625"/>
                  <a:pt x="384" y="1625"/>
                  <a:pt x="383" y="1625"/>
                </a:cubicBezTo>
                <a:cubicBezTo>
                  <a:pt x="373" y="1625"/>
                  <a:pt x="373" y="1603"/>
                  <a:pt x="366" y="16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48"/>
          <p:cNvSpPr/>
          <p:nvPr/>
        </p:nvSpPr>
        <p:spPr>
          <a:xfrm>
            <a:off x="8795065" y="4350213"/>
            <a:ext cx="135860" cy="141887"/>
          </a:xfrm>
          <a:custGeom>
            <a:avLst/>
            <a:gdLst/>
            <a:ahLst/>
            <a:cxnLst/>
            <a:rect l="l" t="t" r="r" b="b"/>
            <a:pathLst>
              <a:path w="1127" h="1177" extrusionOk="0">
                <a:moveTo>
                  <a:pt x="1053" y="179"/>
                </a:moveTo>
                <a:cubicBezTo>
                  <a:pt x="1059" y="179"/>
                  <a:pt x="1065" y="185"/>
                  <a:pt x="1065" y="191"/>
                </a:cubicBezTo>
                <a:cubicBezTo>
                  <a:pt x="1061" y="191"/>
                  <a:pt x="1058" y="191"/>
                  <a:pt x="1057" y="192"/>
                </a:cubicBezTo>
                <a:lnTo>
                  <a:pt x="1057" y="192"/>
                </a:lnTo>
                <a:cubicBezTo>
                  <a:pt x="1058" y="188"/>
                  <a:pt x="1057" y="185"/>
                  <a:pt x="1053" y="179"/>
                </a:cubicBezTo>
                <a:close/>
                <a:moveTo>
                  <a:pt x="1053" y="211"/>
                </a:moveTo>
                <a:cubicBezTo>
                  <a:pt x="1053" y="212"/>
                  <a:pt x="1053" y="212"/>
                  <a:pt x="1053" y="213"/>
                </a:cubicBezTo>
                <a:cubicBezTo>
                  <a:pt x="1053" y="212"/>
                  <a:pt x="1053" y="212"/>
                  <a:pt x="1053" y="211"/>
                </a:cubicBezTo>
                <a:close/>
                <a:moveTo>
                  <a:pt x="846" y="247"/>
                </a:moveTo>
                <a:lnTo>
                  <a:pt x="846" y="247"/>
                </a:lnTo>
                <a:cubicBezTo>
                  <a:pt x="841" y="252"/>
                  <a:pt x="840" y="252"/>
                  <a:pt x="835" y="252"/>
                </a:cubicBezTo>
                <a:lnTo>
                  <a:pt x="841" y="252"/>
                </a:lnTo>
                <a:lnTo>
                  <a:pt x="846" y="247"/>
                </a:lnTo>
                <a:close/>
                <a:moveTo>
                  <a:pt x="846" y="252"/>
                </a:moveTo>
                <a:cubicBezTo>
                  <a:pt x="846" y="252"/>
                  <a:pt x="846" y="252"/>
                  <a:pt x="846" y="252"/>
                </a:cubicBezTo>
                <a:cubicBezTo>
                  <a:pt x="846" y="252"/>
                  <a:pt x="846" y="252"/>
                  <a:pt x="846" y="252"/>
                </a:cubicBezTo>
                <a:close/>
                <a:moveTo>
                  <a:pt x="174" y="308"/>
                </a:moveTo>
                <a:lnTo>
                  <a:pt x="174" y="308"/>
                </a:lnTo>
                <a:cubicBezTo>
                  <a:pt x="180" y="314"/>
                  <a:pt x="180" y="314"/>
                  <a:pt x="180" y="319"/>
                </a:cubicBezTo>
                <a:cubicBezTo>
                  <a:pt x="180" y="314"/>
                  <a:pt x="180" y="314"/>
                  <a:pt x="180" y="314"/>
                </a:cubicBezTo>
                <a:lnTo>
                  <a:pt x="174" y="308"/>
                </a:lnTo>
                <a:close/>
                <a:moveTo>
                  <a:pt x="687" y="328"/>
                </a:moveTo>
                <a:lnTo>
                  <a:pt x="687" y="328"/>
                </a:lnTo>
                <a:cubicBezTo>
                  <a:pt x="687" y="328"/>
                  <a:pt x="689" y="332"/>
                  <a:pt x="689" y="336"/>
                </a:cubicBezTo>
                <a:lnTo>
                  <a:pt x="689" y="331"/>
                </a:lnTo>
                <a:cubicBezTo>
                  <a:pt x="688" y="329"/>
                  <a:pt x="687" y="328"/>
                  <a:pt x="687" y="328"/>
                </a:cubicBezTo>
                <a:close/>
                <a:moveTo>
                  <a:pt x="387" y="426"/>
                </a:moveTo>
                <a:lnTo>
                  <a:pt x="387" y="426"/>
                </a:lnTo>
                <a:cubicBezTo>
                  <a:pt x="381" y="426"/>
                  <a:pt x="376" y="431"/>
                  <a:pt x="370" y="431"/>
                </a:cubicBezTo>
                <a:cubicBezTo>
                  <a:pt x="372" y="433"/>
                  <a:pt x="373" y="434"/>
                  <a:pt x="375" y="434"/>
                </a:cubicBezTo>
                <a:cubicBezTo>
                  <a:pt x="379" y="434"/>
                  <a:pt x="383" y="430"/>
                  <a:pt x="387" y="426"/>
                </a:cubicBezTo>
                <a:close/>
                <a:moveTo>
                  <a:pt x="657" y="435"/>
                </a:moveTo>
                <a:cubicBezTo>
                  <a:pt x="658" y="435"/>
                  <a:pt x="660" y="436"/>
                  <a:pt x="661" y="437"/>
                </a:cubicBezTo>
                <a:lnTo>
                  <a:pt x="661" y="437"/>
                </a:lnTo>
                <a:lnTo>
                  <a:pt x="661" y="443"/>
                </a:lnTo>
                <a:cubicBezTo>
                  <a:pt x="661" y="443"/>
                  <a:pt x="656" y="443"/>
                  <a:pt x="656" y="437"/>
                </a:cubicBezTo>
                <a:cubicBezTo>
                  <a:pt x="656" y="436"/>
                  <a:pt x="656" y="435"/>
                  <a:pt x="657" y="435"/>
                </a:cubicBezTo>
                <a:close/>
                <a:moveTo>
                  <a:pt x="628" y="459"/>
                </a:moveTo>
                <a:lnTo>
                  <a:pt x="628" y="465"/>
                </a:lnTo>
                <a:lnTo>
                  <a:pt x="628" y="465"/>
                </a:lnTo>
                <a:cubicBezTo>
                  <a:pt x="629" y="464"/>
                  <a:pt x="630" y="463"/>
                  <a:pt x="628" y="459"/>
                </a:cubicBezTo>
                <a:close/>
                <a:moveTo>
                  <a:pt x="650" y="454"/>
                </a:moveTo>
                <a:lnTo>
                  <a:pt x="645" y="465"/>
                </a:lnTo>
                <a:lnTo>
                  <a:pt x="645" y="465"/>
                </a:lnTo>
                <a:cubicBezTo>
                  <a:pt x="650" y="465"/>
                  <a:pt x="650" y="454"/>
                  <a:pt x="650" y="454"/>
                </a:cubicBezTo>
                <a:close/>
                <a:moveTo>
                  <a:pt x="424" y="462"/>
                </a:moveTo>
                <a:cubicBezTo>
                  <a:pt x="421" y="466"/>
                  <a:pt x="420" y="472"/>
                  <a:pt x="415" y="472"/>
                </a:cubicBezTo>
                <a:cubicBezTo>
                  <a:pt x="413" y="472"/>
                  <a:pt x="411" y="472"/>
                  <a:pt x="409" y="471"/>
                </a:cubicBezTo>
                <a:lnTo>
                  <a:pt x="409" y="465"/>
                </a:lnTo>
                <a:cubicBezTo>
                  <a:pt x="412" y="462"/>
                  <a:pt x="416" y="462"/>
                  <a:pt x="420" y="462"/>
                </a:cubicBezTo>
                <a:cubicBezTo>
                  <a:pt x="422" y="462"/>
                  <a:pt x="423" y="462"/>
                  <a:pt x="424" y="462"/>
                </a:cubicBezTo>
                <a:close/>
                <a:moveTo>
                  <a:pt x="629" y="475"/>
                </a:moveTo>
                <a:lnTo>
                  <a:pt x="629" y="475"/>
                </a:lnTo>
                <a:cubicBezTo>
                  <a:pt x="630" y="476"/>
                  <a:pt x="630" y="477"/>
                  <a:pt x="631" y="478"/>
                </a:cubicBezTo>
                <a:lnTo>
                  <a:pt x="631" y="478"/>
                </a:lnTo>
                <a:cubicBezTo>
                  <a:pt x="630" y="477"/>
                  <a:pt x="630" y="476"/>
                  <a:pt x="629" y="475"/>
                </a:cubicBezTo>
                <a:close/>
                <a:moveTo>
                  <a:pt x="650" y="465"/>
                </a:moveTo>
                <a:cubicBezTo>
                  <a:pt x="646" y="465"/>
                  <a:pt x="648" y="472"/>
                  <a:pt x="644" y="472"/>
                </a:cubicBezTo>
                <a:cubicBezTo>
                  <a:pt x="643" y="472"/>
                  <a:pt x="641" y="472"/>
                  <a:pt x="639" y="471"/>
                </a:cubicBezTo>
                <a:lnTo>
                  <a:pt x="639" y="471"/>
                </a:lnTo>
                <a:lnTo>
                  <a:pt x="645" y="482"/>
                </a:lnTo>
                <a:cubicBezTo>
                  <a:pt x="645" y="476"/>
                  <a:pt x="650" y="471"/>
                  <a:pt x="656" y="471"/>
                </a:cubicBezTo>
                <a:cubicBezTo>
                  <a:pt x="656" y="471"/>
                  <a:pt x="650" y="471"/>
                  <a:pt x="650" y="465"/>
                </a:cubicBezTo>
                <a:close/>
                <a:moveTo>
                  <a:pt x="444" y="490"/>
                </a:moveTo>
                <a:cubicBezTo>
                  <a:pt x="444" y="490"/>
                  <a:pt x="443" y="491"/>
                  <a:pt x="443" y="493"/>
                </a:cubicBezTo>
                <a:lnTo>
                  <a:pt x="449" y="493"/>
                </a:lnTo>
                <a:cubicBezTo>
                  <a:pt x="449" y="493"/>
                  <a:pt x="446" y="490"/>
                  <a:pt x="444" y="490"/>
                </a:cubicBezTo>
                <a:close/>
                <a:moveTo>
                  <a:pt x="631" y="478"/>
                </a:moveTo>
                <a:cubicBezTo>
                  <a:pt x="634" y="481"/>
                  <a:pt x="636" y="485"/>
                  <a:pt x="639" y="487"/>
                </a:cubicBezTo>
                <a:lnTo>
                  <a:pt x="628" y="487"/>
                </a:lnTo>
                <a:cubicBezTo>
                  <a:pt x="622" y="499"/>
                  <a:pt x="628" y="515"/>
                  <a:pt x="617" y="521"/>
                </a:cubicBezTo>
                <a:cubicBezTo>
                  <a:pt x="620" y="526"/>
                  <a:pt x="621" y="527"/>
                  <a:pt x="623" y="527"/>
                </a:cubicBezTo>
                <a:cubicBezTo>
                  <a:pt x="626" y="527"/>
                  <a:pt x="624" y="515"/>
                  <a:pt x="628" y="515"/>
                </a:cubicBezTo>
                <a:lnTo>
                  <a:pt x="633" y="515"/>
                </a:lnTo>
                <a:cubicBezTo>
                  <a:pt x="632" y="517"/>
                  <a:pt x="631" y="518"/>
                  <a:pt x="630" y="520"/>
                </a:cubicBezTo>
                <a:lnTo>
                  <a:pt x="630" y="520"/>
                </a:lnTo>
                <a:cubicBezTo>
                  <a:pt x="630" y="520"/>
                  <a:pt x="630" y="520"/>
                  <a:pt x="630" y="520"/>
                </a:cubicBezTo>
                <a:lnTo>
                  <a:pt x="630" y="520"/>
                </a:lnTo>
                <a:cubicBezTo>
                  <a:pt x="628" y="520"/>
                  <a:pt x="628" y="522"/>
                  <a:pt x="629" y="525"/>
                </a:cubicBezTo>
                <a:lnTo>
                  <a:pt x="629" y="525"/>
                </a:lnTo>
                <a:cubicBezTo>
                  <a:pt x="629" y="523"/>
                  <a:pt x="629" y="522"/>
                  <a:pt x="630" y="520"/>
                </a:cubicBezTo>
                <a:lnTo>
                  <a:pt x="630" y="520"/>
                </a:lnTo>
                <a:cubicBezTo>
                  <a:pt x="631" y="520"/>
                  <a:pt x="632" y="520"/>
                  <a:pt x="633" y="521"/>
                </a:cubicBezTo>
                <a:cubicBezTo>
                  <a:pt x="633" y="519"/>
                  <a:pt x="635" y="518"/>
                  <a:pt x="636" y="518"/>
                </a:cubicBezTo>
                <a:cubicBezTo>
                  <a:pt x="640" y="518"/>
                  <a:pt x="646" y="521"/>
                  <a:pt x="650" y="521"/>
                </a:cubicBezTo>
                <a:cubicBezTo>
                  <a:pt x="650" y="515"/>
                  <a:pt x="639" y="504"/>
                  <a:pt x="650" y="499"/>
                </a:cubicBezTo>
                <a:lnTo>
                  <a:pt x="650" y="510"/>
                </a:lnTo>
                <a:cubicBezTo>
                  <a:pt x="661" y="504"/>
                  <a:pt x="645" y="493"/>
                  <a:pt x="656" y="493"/>
                </a:cubicBezTo>
                <a:cubicBezTo>
                  <a:pt x="650" y="493"/>
                  <a:pt x="650" y="482"/>
                  <a:pt x="645" y="482"/>
                </a:cubicBezTo>
                <a:cubicBezTo>
                  <a:pt x="638" y="482"/>
                  <a:pt x="634" y="480"/>
                  <a:pt x="631" y="478"/>
                </a:cubicBezTo>
                <a:close/>
                <a:moveTo>
                  <a:pt x="629" y="525"/>
                </a:moveTo>
                <a:cubicBezTo>
                  <a:pt x="629" y="529"/>
                  <a:pt x="631" y="533"/>
                  <a:pt x="633" y="538"/>
                </a:cubicBezTo>
                <a:cubicBezTo>
                  <a:pt x="633" y="535"/>
                  <a:pt x="631" y="529"/>
                  <a:pt x="629" y="525"/>
                </a:cubicBezTo>
                <a:close/>
                <a:moveTo>
                  <a:pt x="320" y="583"/>
                </a:moveTo>
                <a:cubicBezTo>
                  <a:pt x="320" y="583"/>
                  <a:pt x="320" y="583"/>
                  <a:pt x="320" y="583"/>
                </a:cubicBezTo>
                <a:cubicBezTo>
                  <a:pt x="320" y="583"/>
                  <a:pt x="320" y="583"/>
                  <a:pt x="320" y="583"/>
                </a:cubicBezTo>
                <a:close/>
                <a:moveTo>
                  <a:pt x="527" y="594"/>
                </a:moveTo>
                <a:cubicBezTo>
                  <a:pt x="527" y="599"/>
                  <a:pt x="533" y="599"/>
                  <a:pt x="533" y="605"/>
                </a:cubicBezTo>
                <a:lnTo>
                  <a:pt x="544" y="605"/>
                </a:lnTo>
                <a:lnTo>
                  <a:pt x="538" y="599"/>
                </a:lnTo>
                <a:lnTo>
                  <a:pt x="527" y="594"/>
                </a:lnTo>
                <a:close/>
                <a:moveTo>
                  <a:pt x="247" y="644"/>
                </a:moveTo>
                <a:cubicBezTo>
                  <a:pt x="241" y="644"/>
                  <a:pt x="236" y="644"/>
                  <a:pt x="230" y="650"/>
                </a:cubicBezTo>
                <a:lnTo>
                  <a:pt x="241" y="661"/>
                </a:lnTo>
                <a:cubicBezTo>
                  <a:pt x="247" y="655"/>
                  <a:pt x="247" y="650"/>
                  <a:pt x="247" y="644"/>
                </a:cubicBezTo>
                <a:close/>
                <a:moveTo>
                  <a:pt x="230" y="667"/>
                </a:moveTo>
                <a:cubicBezTo>
                  <a:pt x="230" y="669"/>
                  <a:pt x="230" y="669"/>
                  <a:pt x="231" y="669"/>
                </a:cubicBezTo>
                <a:cubicBezTo>
                  <a:pt x="232" y="669"/>
                  <a:pt x="233" y="669"/>
                  <a:pt x="236" y="672"/>
                </a:cubicBezTo>
                <a:cubicBezTo>
                  <a:pt x="236" y="667"/>
                  <a:pt x="230" y="667"/>
                  <a:pt x="230" y="667"/>
                </a:cubicBezTo>
                <a:close/>
                <a:moveTo>
                  <a:pt x="258" y="682"/>
                </a:moveTo>
                <a:lnTo>
                  <a:pt x="258" y="682"/>
                </a:lnTo>
                <a:cubicBezTo>
                  <a:pt x="258" y="682"/>
                  <a:pt x="258" y="683"/>
                  <a:pt x="258" y="683"/>
                </a:cubicBezTo>
                <a:cubicBezTo>
                  <a:pt x="258" y="683"/>
                  <a:pt x="258" y="682"/>
                  <a:pt x="258" y="682"/>
                </a:cubicBezTo>
                <a:close/>
                <a:moveTo>
                  <a:pt x="181" y="737"/>
                </a:moveTo>
                <a:cubicBezTo>
                  <a:pt x="183" y="737"/>
                  <a:pt x="185" y="739"/>
                  <a:pt x="185" y="739"/>
                </a:cubicBezTo>
                <a:lnTo>
                  <a:pt x="180" y="739"/>
                </a:lnTo>
                <a:cubicBezTo>
                  <a:pt x="180" y="738"/>
                  <a:pt x="180" y="737"/>
                  <a:pt x="181" y="737"/>
                </a:cubicBezTo>
                <a:close/>
                <a:moveTo>
                  <a:pt x="249" y="767"/>
                </a:moveTo>
                <a:lnTo>
                  <a:pt x="249" y="767"/>
                </a:lnTo>
                <a:cubicBezTo>
                  <a:pt x="248" y="767"/>
                  <a:pt x="248" y="767"/>
                  <a:pt x="247" y="767"/>
                </a:cubicBezTo>
                <a:cubicBezTo>
                  <a:pt x="247" y="767"/>
                  <a:pt x="248" y="767"/>
                  <a:pt x="249" y="767"/>
                </a:cubicBezTo>
                <a:close/>
                <a:moveTo>
                  <a:pt x="242" y="784"/>
                </a:moveTo>
                <a:cubicBezTo>
                  <a:pt x="242" y="784"/>
                  <a:pt x="241" y="784"/>
                  <a:pt x="241" y="784"/>
                </a:cubicBezTo>
                <a:cubicBezTo>
                  <a:pt x="242" y="785"/>
                  <a:pt x="243" y="786"/>
                  <a:pt x="243" y="786"/>
                </a:cubicBezTo>
                <a:cubicBezTo>
                  <a:pt x="243" y="786"/>
                  <a:pt x="242" y="785"/>
                  <a:pt x="242" y="784"/>
                </a:cubicBezTo>
                <a:close/>
                <a:moveTo>
                  <a:pt x="107" y="868"/>
                </a:moveTo>
                <a:lnTo>
                  <a:pt x="107" y="868"/>
                </a:lnTo>
                <a:cubicBezTo>
                  <a:pt x="109" y="870"/>
                  <a:pt x="110" y="871"/>
                  <a:pt x="111" y="871"/>
                </a:cubicBezTo>
                <a:cubicBezTo>
                  <a:pt x="112" y="871"/>
                  <a:pt x="111" y="868"/>
                  <a:pt x="107" y="868"/>
                </a:cubicBezTo>
                <a:close/>
                <a:moveTo>
                  <a:pt x="73" y="874"/>
                </a:moveTo>
                <a:lnTo>
                  <a:pt x="73" y="874"/>
                </a:lnTo>
                <a:cubicBezTo>
                  <a:pt x="73" y="874"/>
                  <a:pt x="73" y="874"/>
                  <a:pt x="73" y="874"/>
                </a:cubicBezTo>
                <a:lnTo>
                  <a:pt x="73" y="874"/>
                </a:lnTo>
                <a:cubicBezTo>
                  <a:pt x="73" y="874"/>
                  <a:pt x="73" y="874"/>
                  <a:pt x="73" y="874"/>
                </a:cubicBezTo>
                <a:close/>
                <a:moveTo>
                  <a:pt x="6" y="896"/>
                </a:moveTo>
                <a:cubicBezTo>
                  <a:pt x="4" y="896"/>
                  <a:pt x="4" y="898"/>
                  <a:pt x="5" y="901"/>
                </a:cubicBezTo>
                <a:lnTo>
                  <a:pt x="5" y="901"/>
                </a:lnTo>
                <a:cubicBezTo>
                  <a:pt x="6" y="900"/>
                  <a:pt x="6" y="898"/>
                  <a:pt x="6" y="896"/>
                </a:cubicBezTo>
                <a:close/>
                <a:moveTo>
                  <a:pt x="5" y="901"/>
                </a:moveTo>
                <a:cubicBezTo>
                  <a:pt x="4" y="905"/>
                  <a:pt x="2" y="909"/>
                  <a:pt x="6" y="913"/>
                </a:cubicBezTo>
                <a:cubicBezTo>
                  <a:pt x="10" y="913"/>
                  <a:pt x="6" y="906"/>
                  <a:pt x="5" y="901"/>
                </a:cubicBezTo>
                <a:close/>
                <a:moveTo>
                  <a:pt x="51" y="840"/>
                </a:moveTo>
                <a:cubicBezTo>
                  <a:pt x="51" y="840"/>
                  <a:pt x="51" y="846"/>
                  <a:pt x="45" y="846"/>
                </a:cubicBezTo>
                <a:cubicBezTo>
                  <a:pt x="48" y="849"/>
                  <a:pt x="48" y="849"/>
                  <a:pt x="47" y="849"/>
                </a:cubicBezTo>
                <a:cubicBezTo>
                  <a:pt x="45" y="849"/>
                  <a:pt x="43" y="849"/>
                  <a:pt x="40" y="851"/>
                </a:cubicBezTo>
                <a:cubicBezTo>
                  <a:pt x="45" y="851"/>
                  <a:pt x="51" y="851"/>
                  <a:pt x="51" y="857"/>
                </a:cubicBezTo>
                <a:cubicBezTo>
                  <a:pt x="51" y="863"/>
                  <a:pt x="51" y="863"/>
                  <a:pt x="45" y="868"/>
                </a:cubicBezTo>
                <a:lnTo>
                  <a:pt x="51" y="868"/>
                </a:lnTo>
                <a:cubicBezTo>
                  <a:pt x="52" y="871"/>
                  <a:pt x="52" y="872"/>
                  <a:pt x="51" y="872"/>
                </a:cubicBezTo>
                <a:cubicBezTo>
                  <a:pt x="49" y="872"/>
                  <a:pt x="43" y="867"/>
                  <a:pt x="41" y="867"/>
                </a:cubicBezTo>
                <a:cubicBezTo>
                  <a:pt x="40" y="867"/>
                  <a:pt x="40" y="867"/>
                  <a:pt x="40" y="868"/>
                </a:cubicBezTo>
                <a:cubicBezTo>
                  <a:pt x="40" y="868"/>
                  <a:pt x="40" y="863"/>
                  <a:pt x="40" y="857"/>
                </a:cubicBezTo>
                <a:cubicBezTo>
                  <a:pt x="40" y="863"/>
                  <a:pt x="34" y="868"/>
                  <a:pt x="34" y="874"/>
                </a:cubicBezTo>
                <a:lnTo>
                  <a:pt x="23" y="868"/>
                </a:lnTo>
                <a:lnTo>
                  <a:pt x="23" y="868"/>
                </a:lnTo>
                <a:cubicBezTo>
                  <a:pt x="29" y="874"/>
                  <a:pt x="17" y="874"/>
                  <a:pt x="23" y="879"/>
                </a:cubicBezTo>
                <a:cubicBezTo>
                  <a:pt x="17" y="879"/>
                  <a:pt x="23" y="868"/>
                  <a:pt x="23" y="863"/>
                </a:cubicBezTo>
                <a:lnTo>
                  <a:pt x="23" y="863"/>
                </a:lnTo>
                <a:cubicBezTo>
                  <a:pt x="13" y="863"/>
                  <a:pt x="20" y="875"/>
                  <a:pt x="15" y="875"/>
                </a:cubicBezTo>
                <a:cubicBezTo>
                  <a:pt x="14" y="875"/>
                  <a:pt x="13" y="875"/>
                  <a:pt x="12" y="874"/>
                </a:cubicBezTo>
                <a:lnTo>
                  <a:pt x="6" y="868"/>
                </a:lnTo>
                <a:lnTo>
                  <a:pt x="6" y="868"/>
                </a:lnTo>
                <a:cubicBezTo>
                  <a:pt x="6" y="868"/>
                  <a:pt x="6" y="868"/>
                  <a:pt x="6" y="868"/>
                </a:cubicBezTo>
                <a:lnTo>
                  <a:pt x="6" y="868"/>
                </a:lnTo>
                <a:cubicBezTo>
                  <a:pt x="4" y="868"/>
                  <a:pt x="3" y="869"/>
                  <a:pt x="2" y="870"/>
                </a:cubicBezTo>
                <a:lnTo>
                  <a:pt x="2" y="870"/>
                </a:lnTo>
                <a:cubicBezTo>
                  <a:pt x="2" y="869"/>
                  <a:pt x="1" y="869"/>
                  <a:pt x="1" y="868"/>
                </a:cubicBezTo>
                <a:lnTo>
                  <a:pt x="1" y="868"/>
                </a:lnTo>
                <a:cubicBezTo>
                  <a:pt x="1" y="870"/>
                  <a:pt x="1" y="871"/>
                  <a:pt x="1" y="871"/>
                </a:cubicBezTo>
                <a:cubicBezTo>
                  <a:pt x="1" y="871"/>
                  <a:pt x="1" y="870"/>
                  <a:pt x="2" y="870"/>
                </a:cubicBezTo>
                <a:lnTo>
                  <a:pt x="2" y="870"/>
                </a:lnTo>
                <a:cubicBezTo>
                  <a:pt x="3" y="870"/>
                  <a:pt x="4" y="871"/>
                  <a:pt x="4" y="871"/>
                </a:cubicBezTo>
                <a:cubicBezTo>
                  <a:pt x="6" y="871"/>
                  <a:pt x="6" y="868"/>
                  <a:pt x="6" y="868"/>
                </a:cubicBezTo>
                <a:lnTo>
                  <a:pt x="6" y="868"/>
                </a:lnTo>
                <a:cubicBezTo>
                  <a:pt x="12" y="885"/>
                  <a:pt x="1" y="885"/>
                  <a:pt x="12" y="896"/>
                </a:cubicBezTo>
                <a:lnTo>
                  <a:pt x="17" y="896"/>
                </a:lnTo>
                <a:cubicBezTo>
                  <a:pt x="14" y="899"/>
                  <a:pt x="15" y="904"/>
                  <a:pt x="14" y="908"/>
                </a:cubicBezTo>
                <a:lnTo>
                  <a:pt x="14" y="908"/>
                </a:lnTo>
                <a:cubicBezTo>
                  <a:pt x="13" y="907"/>
                  <a:pt x="12" y="907"/>
                  <a:pt x="12" y="907"/>
                </a:cubicBezTo>
                <a:lnTo>
                  <a:pt x="12" y="907"/>
                </a:lnTo>
                <a:cubicBezTo>
                  <a:pt x="12" y="908"/>
                  <a:pt x="13" y="909"/>
                  <a:pt x="13" y="909"/>
                </a:cubicBezTo>
                <a:lnTo>
                  <a:pt x="13" y="909"/>
                </a:lnTo>
                <a:cubicBezTo>
                  <a:pt x="13" y="909"/>
                  <a:pt x="13" y="908"/>
                  <a:pt x="14" y="908"/>
                </a:cubicBezTo>
                <a:lnTo>
                  <a:pt x="14" y="908"/>
                </a:lnTo>
                <a:cubicBezTo>
                  <a:pt x="19" y="909"/>
                  <a:pt x="23" y="913"/>
                  <a:pt x="23" y="913"/>
                </a:cubicBezTo>
                <a:cubicBezTo>
                  <a:pt x="29" y="913"/>
                  <a:pt x="12" y="902"/>
                  <a:pt x="23" y="896"/>
                </a:cubicBezTo>
                <a:lnTo>
                  <a:pt x="23" y="896"/>
                </a:lnTo>
                <a:lnTo>
                  <a:pt x="23" y="902"/>
                </a:lnTo>
                <a:cubicBezTo>
                  <a:pt x="23" y="896"/>
                  <a:pt x="29" y="891"/>
                  <a:pt x="23" y="885"/>
                </a:cubicBezTo>
                <a:lnTo>
                  <a:pt x="23" y="885"/>
                </a:lnTo>
                <a:cubicBezTo>
                  <a:pt x="24" y="886"/>
                  <a:pt x="24" y="886"/>
                  <a:pt x="25" y="886"/>
                </a:cubicBezTo>
                <a:cubicBezTo>
                  <a:pt x="28" y="886"/>
                  <a:pt x="29" y="878"/>
                  <a:pt x="32" y="878"/>
                </a:cubicBezTo>
                <a:cubicBezTo>
                  <a:pt x="33" y="878"/>
                  <a:pt x="33" y="879"/>
                  <a:pt x="34" y="879"/>
                </a:cubicBezTo>
                <a:cubicBezTo>
                  <a:pt x="45" y="896"/>
                  <a:pt x="23" y="885"/>
                  <a:pt x="29" y="896"/>
                </a:cubicBezTo>
                <a:cubicBezTo>
                  <a:pt x="34" y="896"/>
                  <a:pt x="29" y="907"/>
                  <a:pt x="34" y="907"/>
                </a:cubicBezTo>
                <a:lnTo>
                  <a:pt x="34" y="896"/>
                </a:lnTo>
                <a:cubicBezTo>
                  <a:pt x="38" y="896"/>
                  <a:pt x="42" y="899"/>
                  <a:pt x="44" y="899"/>
                </a:cubicBezTo>
                <a:cubicBezTo>
                  <a:pt x="45" y="899"/>
                  <a:pt x="45" y="898"/>
                  <a:pt x="45" y="896"/>
                </a:cubicBezTo>
                <a:cubicBezTo>
                  <a:pt x="45" y="891"/>
                  <a:pt x="40" y="885"/>
                  <a:pt x="45" y="885"/>
                </a:cubicBezTo>
                <a:cubicBezTo>
                  <a:pt x="45" y="885"/>
                  <a:pt x="45" y="891"/>
                  <a:pt x="51" y="891"/>
                </a:cubicBezTo>
                <a:cubicBezTo>
                  <a:pt x="51" y="891"/>
                  <a:pt x="45" y="885"/>
                  <a:pt x="51" y="885"/>
                </a:cubicBezTo>
                <a:cubicBezTo>
                  <a:pt x="51" y="884"/>
                  <a:pt x="51" y="883"/>
                  <a:pt x="51" y="883"/>
                </a:cubicBezTo>
                <a:cubicBezTo>
                  <a:pt x="51" y="883"/>
                  <a:pt x="52" y="891"/>
                  <a:pt x="57" y="891"/>
                </a:cubicBezTo>
                <a:cubicBezTo>
                  <a:pt x="57" y="886"/>
                  <a:pt x="57" y="885"/>
                  <a:pt x="59" y="885"/>
                </a:cubicBezTo>
                <a:cubicBezTo>
                  <a:pt x="60" y="885"/>
                  <a:pt x="62" y="887"/>
                  <a:pt x="64" y="887"/>
                </a:cubicBezTo>
                <a:cubicBezTo>
                  <a:pt x="65" y="887"/>
                  <a:pt x="66" y="886"/>
                  <a:pt x="68" y="885"/>
                </a:cubicBezTo>
                <a:cubicBezTo>
                  <a:pt x="63" y="883"/>
                  <a:pt x="62" y="878"/>
                  <a:pt x="62" y="874"/>
                </a:cubicBezTo>
                <a:lnTo>
                  <a:pt x="62" y="874"/>
                </a:lnTo>
                <a:cubicBezTo>
                  <a:pt x="64" y="877"/>
                  <a:pt x="66" y="879"/>
                  <a:pt x="68" y="879"/>
                </a:cubicBezTo>
                <a:cubicBezTo>
                  <a:pt x="70" y="879"/>
                  <a:pt x="71" y="876"/>
                  <a:pt x="73" y="874"/>
                </a:cubicBezTo>
                <a:lnTo>
                  <a:pt x="62" y="874"/>
                </a:lnTo>
                <a:cubicBezTo>
                  <a:pt x="62" y="867"/>
                  <a:pt x="63" y="860"/>
                  <a:pt x="57" y="857"/>
                </a:cubicBezTo>
                <a:lnTo>
                  <a:pt x="57" y="846"/>
                </a:lnTo>
                <a:cubicBezTo>
                  <a:pt x="57" y="840"/>
                  <a:pt x="57" y="840"/>
                  <a:pt x="51" y="840"/>
                </a:cubicBezTo>
                <a:close/>
                <a:moveTo>
                  <a:pt x="13" y="909"/>
                </a:moveTo>
                <a:cubicBezTo>
                  <a:pt x="12" y="911"/>
                  <a:pt x="10" y="913"/>
                  <a:pt x="6" y="913"/>
                </a:cubicBezTo>
                <a:cubicBezTo>
                  <a:pt x="6" y="913"/>
                  <a:pt x="12" y="919"/>
                  <a:pt x="12" y="924"/>
                </a:cubicBezTo>
                <a:cubicBezTo>
                  <a:pt x="17" y="924"/>
                  <a:pt x="23" y="919"/>
                  <a:pt x="17" y="919"/>
                </a:cubicBezTo>
                <a:cubicBezTo>
                  <a:pt x="12" y="914"/>
                  <a:pt x="16" y="913"/>
                  <a:pt x="13" y="909"/>
                </a:cubicBezTo>
                <a:close/>
                <a:moveTo>
                  <a:pt x="669" y="927"/>
                </a:moveTo>
                <a:lnTo>
                  <a:pt x="669" y="927"/>
                </a:lnTo>
                <a:cubicBezTo>
                  <a:pt x="669" y="927"/>
                  <a:pt x="668" y="928"/>
                  <a:pt x="667" y="930"/>
                </a:cubicBezTo>
                <a:cubicBezTo>
                  <a:pt x="667" y="929"/>
                  <a:pt x="668" y="927"/>
                  <a:pt x="669" y="927"/>
                </a:cubicBezTo>
                <a:close/>
                <a:moveTo>
                  <a:pt x="712" y="935"/>
                </a:moveTo>
                <a:cubicBezTo>
                  <a:pt x="712" y="947"/>
                  <a:pt x="706" y="941"/>
                  <a:pt x="701" y="947"/>
                </a:cubicBezTo>
                <a:cubicBezTo>
                  <a:pt x="700" y="947"/>
                  <a:pt x="700" y="947"/>
                  <a:pt x="699" y="947"/>
                </a:cubicBezTo>
                <a:cubicBezTo>
                  <a:pt x="696" y="947"/>
                  <a:pt x="694" y="936"/>
                  <a:pt x="688" y="936"/>
                </a:cubicBezTo>
                <a:cubicBezTo>
                  <a:pt x="685" y="936"/>
                  <a:pt x="682" y="937"/>
                  <a:pt x="678" y="941"/>
                </a:cubicBezTo>
                <a:lnTo>
                  <a:pt x="661" y="941"/>
                </a:lnTo>
                <a:cubicBezTo>
                  <a:pt x="661" y="947"/>
                  <a:pt x="661" y="958"/>
                  <a:pt x="673" y="958"/>
                </a:cubicBezTo>
                <a:lnTo>
                  <a:pt x="678" y="947"/>
                </a:lnTo>
                <a:cubicBezTo>
                  <a:pt x="680" y="948"/>
                  <a:pt x="682" y="949"/>
                  <a:pt x="684" y="949"/>
                </a:cubicBezTo>
                <a:cubicBezTo>
                  <a:pt x="688" y="949"/>
                  <a:pt x="691" y="947"/>
                  <a:pt x="695" y="947"/>
                </a:cubicBezTo>
                <a:lnTo>
                  <a:pt x="695" y="947"/>
                </a:lnTo>
                <a:cubicBezTo>
                  <a:pt x="692" y="947"/>
                  <a:pt x="691" y="950"/>
                  <a:pt x="690" y="953"/>
                </a:cubicBezTo>
                <a:lnTo>
                  <a:pt x="690" y="953"/>
                </a:lnTo>
                <a:cubicBezTo>
                  <a:pt x="690" y="953"/>
                  <a:pt x="690" y="952"/>
                  <a:pt x="689" y="952"/>
                </a:cubicBezTo>
                <a:cubicBezTo>
                  <a:pt x="689" y="952"/>
                  <a:pt x="689" y="958"/>
                  <a:pt x="689" y="958"/>
                </a:cubicBezTo>
                <a:cubicBezTo>
                  <a:pt x="689" y="958"/>
                  <a:pt x="689" y="955"/>
                  <a:pt x="690" y="953"/>
                </a:cubicBezTo>
                <a:lnTo>
                  <a:pt x="690" y="953"/>
                </a:lnTo>
                <a:cubicBezTo>
                  <a:pt x="693" y="955"/>
                  <a:pt x="697" y="955"/>
                  <a:pt x="701" y="955"/>
                </a:cubicBezTo>
                <a:cubicBezTo>
                  <a:pt x="705" y="955"/>
                  <a:pt x="709" y="955"/>
                  <a:pt x="712" y="958"/>
                </a:cubicBezTo>
                <a:cubicBezTo>
                  <a:pt x="712" y="947"/>
                  <a:pt x="712" y="947"/>
                  <a:pt x="712" y="935"/>
                </a:cubicBezTo>
                <a:close/>
                <a:moveTo>
                  <a:pt x="878" y="1012"/>
                </a:moveTo>
                <a:cubicBezTo>
                  <a:pt x="876" y="1012"/>
                  <a:pt x="875" y="1013"/>
                  <a:pt x="874" y="1014"/>
                </a:cubicBezTo>
                <a:lnTo>
                  <a:pt x="880" y="1014"/>
                </a:lnTo>
                <a:cubicBezTo>
                  <a:pt x="880" y="1014"/>
                  <a:pt x="879" y="1013"/>
                  <a:pt x="878" y="1012"/>
                </a:cubicBezTo>
                <a:close/>
                <a:moveTo>
                  <a:pt x="924" y="1060"/>
                </a:moveTo>
                <a:cubicBezTo>
                  <a:pt x="923" y="1060"/>
                  <a:pt x="922" y="1061"/>
                  <a:pt x="919" y="1064"/>
                </a:cubicBezTo>
                <a:lnTo>
                  <a:pt x="925" y="1064"/>
                </a:lnTo>
                <a:cubicBezTo>
                  <a:pt x="925" y="1061"/>
                  <a:pt x="925" y="1060"/>
                  <a:pt x="924" y="1060"/>
                </a:cubicBezTo>
                <a:close/>
                <a:moveTo>
                  <a:pt x="40" y="0"/>
                </a:moveTo>
                <a:cubicBezTo>
                  <a:pt x="34" y="6"/>
                  <a:pt x="34" y="17"/>
                  <a:pt x="45" y="17"/>
                </a:cubicBezTo>
                <a:cubicBezTo>
                  <a:pt x="34" y="17"/>
                  <a:pt x="34" y="28"/>
                  <a:pt x="23" y="34"/>
                </a:cubicBezTo>
                <a:lnTo>
                  <a:pt x="29" y="34"/>
                </a:lnTo>
                <a:cubicBezTo>
                  <a:pt x="23" y="56"/>
                  <a:pt x="29" y="67"/>
                  <a:pt x="34" y="84"/>
                </a:cubicBezTo>
                <a:cubicBezTo>
                  <a:pt x="45" y="90"/>
                  <a:pt x="34" y="107"/>
                  <a:pt x="51" y="107"/>
                </a:cubicBezTo>
                <a:cubicBezTo>
                  <a:pt x="54" y="105"/>
                  <a:pt x="56" y="104"/>
                  <a:pt x="57" y="104"/>
                </a:cubicBezTo>
                <a:cubicBezTo>
                  <a:pt x="60" y="104"/>
                  <a:pt x="58" y="108"/>
                  <a:pt x="62" y="112"/>
                </a:cubicBezTo>
                <a:cubicBezTo>
                  <a:pt x="57" y="112"/>
                  <a:pt x="51" y="118"/>
                  <a:pt x="51" y="123"/>
                </a:cubicBezTo>
                <a:lnTo>
                  <a:pt x="62" y="123"/>
                </a:lnTo>
                <a:cubicBezTo>
                  <a:pt x="57" y="129"/>
                  <a:pt x="57" y="146"/>
                  <a:pt x="68" y="146"/>
                </a:cubicBezTo>
                <a:cubicBezTo>
                  <a:pt x="68" y="148"/>
                  <a:pt x="67" y="148"/>
                  <a:pt x="66" y="148"/>
                </a:cubicBezTo>
                <a:cubicBezTo>
                  <a:pt x="64" y="148"/>
                  <a:pt x="60" y="146"/>
                  <a:pt x="57" y="146"/>
                </a:cubicBezTo>
                <a:lnTo>
                  <a:pt x="57" y="146"/>
                </a:lnTo>
                <a:cubicBezTo>
                  <a:pt x="54" y="149"/>
                  <a:pt x="57" y="149"/>
                  <a:pt x="59" y="149"/>
                </a:cubicBezTo>
                <a:cubicBezTo>
                  <a:pt x="62" y="149"/>
                  <a:pt x="65" y="149"/>
                  <a:pt x="62" y="151"/>
                </a:cubicBezTo>
                <a:cubicBezTo>
                  <a:pt x="68" y="157"/>
                  <a:pt x="68" y="168"/>
                  <a:pt x="68" y="174"/>
                </a:cubicBezTo>
                <a:cubicBezTo>
                  <a:pt x="70" y="173"/>
                  <a:pt x="72" y="172"/>
                  <a:pt x="73" y="172"/>
                </a:cubicBezTo>
                <a:cubicBezTo>
                  <a:pt x="79" y="172"/>
                  <a:pt x="80" y="179"/>
                  <a:pt x="85" y="179"/>
                </a:cubicBezTo>
                <a:cubicBezTo>
                  <a:pt x="79" y="179"/>
                  <a:pt x="85" y="185"/>
                  <a:pt x="85" y="191"/>
                </a:cubicBezTo>
                <a:lnTo>
                  <a:pt x="96" y="191"/>
                </a:lnTo>
                <a:cubicBezTo>
                  <a:pt x="107" y="191"/>
                  <a:pt x="96" y="196"/>
                  <a:pt x="101" y="202"/>
                </a:cubicBezTo>
                <a:lnTo>
                  <a:pt x="101" y="196"/>
                </a:lnTo>
                <a:cubicBezTo>
                  <a:pt x="107" y="202"/>
                  <a:pt x="107" y="213"/>
                  <a:pt x="107" y="224"/>
                </a:cubicBezTo>
                <a:cubicBezTo>
                  <a:pt x="152" y="241"/>
                  <a:pt x="129" y="286"/>
                  <a:pt x="163" y="319"/>
                </a:cubicBezTo>
                <a:cubicBezTo>
                  <a:pt x="169" y="319"/>
                  <a:pt x="169" y="314"/>
                  <a:pt x="174" y="308"/>
                </a:cubicBezTo>
                <a:cubicBezTo>
                  <a:pt x="174" y="308"/>
                  <a:pt x="169" y="308"/>
                  <a:pt x="169" y="303"/>
                </a:cubicBezTo>
                <a:cubicBezTo>
                  <a:pt x="174" y="303"/>
                  <a:pt x="185" y="303"/>
                  <a:pt x="185" y="308"/>
                </a:cubicBezTo>
                <a:lnTo>
                  <a:pt x="180" y="308"/>
                </a:lnTo>
                <a:cubicBezTo>
                  <a:pt x="180" y="308"/>
                  <a:pt x="185" y="308"/>
                  <a:pt x="185" y="314"/>
                </a:cubicBezTo>
                <a:cubicBezTo>
                  <a:pt x="185" y="317"/>
                  <a:pt x="187" y="317"/>
                  <a:pt x="187" y="317"/>
                </a:cubicBezTo>
                <a:cubicBezTo>
                  <a:pt x="188" y="317"/>
                  <a:pt x="188" y="317"/>
                  <a:pt x="185" y="319"/>
                </a:cubicBezTo>
                <a:lnTo>
                  <a:pt x="191" y="331"/>
                </a:lnTo>
                <a:cubicBezTo>
                  <a:pt x="202" y="331"/>
                  <a:pt x="197" y="342"/>
                  <a:pt x="197" y="342"/>
                </a:cubicBezTo>
                <a:cubicBezTo>
                  <a:pt x="195" y="343"/>
                  <a:pt x="194" y="343"/>
                  <a:pt x="194" y="343"/>
                </a:cubicBezTo>
                <a:cubicBezTo>
                  <a:pt x="191" y="343"/>
                  <a:pt x="190" y="340"/>
                  <a:pt x="185" y="340"/>
                </a:cubicBezTo>
                <a:cubicBezTo>
                  <a:pt x="184" y="340"/>
                  <a:pt x="182" y="341"/>
                  <a:pt x="180" y="342"/>
                </a:cubicBezTo>
                <a:lnTo>
                  <a:pt x="180" y="347"/>
                </a:lnTo>
                <a:lnTo>
                  <a:pt x="185" y="347"/>
                </a:lnTo>
                <a:lnTo>
                  <a:pt x="185" y="353"/>
                </a:lnTo>
                <a:lnTo>
                  <a:pt x="191" y="353"/>
                </a:lnTo>
                <a:cubicBezTo>
                  <a:pt x="191" y="353"/>
                  <a:pt x="189" y="355"/>
                  <a:pt x="188" y="355"/>
                </a:cubicBezTo>
                <a:lnTo>
                  <a:pt x="188" y="355"/>
                </a:lnTo>
                <a:lnTo>
                  <a:pt x="185" y="353"/>
                </a:lnTo>
                <a:lnTo>
                  <a:pt x="185" y="353"/>
                </a:lnTo>
                <a:cubicBezTo>
                  <a:pt x="185" y="355"/>
                  <a:pt x="186" y="355"/>
                  <a:pt x="187" y="355"/>
                </a:cubicBezTo>
                <a:cubicBezTo>
                  <a:pt x="187" y="355"/>
                  <a:pt x="187" y="355"/>
                  <a:pt x="188" y="355"/>
                </a:cubicBezTo>
                <a:lnTo>
                  <a:pt x="188" y="355"/>
                </a:lnTo>
                <a:lnTo>
                  <a:pt x="191" y="359"/>
                </a:lnTo>
                <a:cubicBezTo>
                  <a:pt x="185" y="359"/>
                  <a:pt x="191" y="364"/>
                  <a:pt x="185" y="364"/>
                </a:cubicBezTo>
                <a:cubicBezTo>
                  <a:pt x="191" y="381"/>
                  <a:pt x="208" y="375"/>
                  <a:pt x="208" y="392"/>
                </a:cubicBezTo>
                <a:cubicBezTo>
                  <a:pt x="208" y="389"/>
                  <a:pt x="211" y="388"/>
                  <a:pt x="213" y="388"/>
                </a:cubicBezTo>
                <a:cubicBezTo>
                  <a:pt x="216" y="388"/>
                  <a:pt x="219" y="389"/>
                  <a:pt x="219" y="392"/>
                </a:cubicBezTo>
                <a:cubicBezTo>
                  <a:pt x="219" y="398"/>
                  <a:pt x="219" y="398"/>
                  <a:pt x="213" y="398"/>
                </a:cubicBezTo>
                <a:lnTo>
                  <a:pt x="225" y="398"/>
                </a:lnTo>
                <a:cubicBezTo>
                  <a:pt x="213" y="415"/>
                  <a:pt x="225" y="415"/>
                  <a:pt x="230" y="426"/>
                </a:cubicBezTo>
                <a:lnTo>
                  <a:pt x="225" y="426"/>
                </a:lnTo>
                <a:cubicBezTo>
                  <a:pt x="230" y="426"/>
                  <a:pt x="236" y="426"/>
                  <a:pt x="236" y="431"/>
                </a:cubicBezTo>
                <a:lnTo>
                  <a:pt x="230" y="437"/>
                </a:lnTo>
                <a:cubicBezTo>
                  <a:pt x="230" y="438"/>
                  <a:pt x="231" y="439"/>
                  <a:pt x="232" y="439"/>
                </a:cubicBezTo>
                <a:cubicBezTo>
                  <a:pt x="235" y="439"/>
                  <a:pt x="242" y="435"/>
                  <a:pt x="245" y="435"/>
                </a:cubicBezTo>
                <a:cubicBezTo>
                  <a:pt x="246" y="435"/>
                  <a:pt x="247" y="436"/>
                  <a:pt x="247" y="437"/>
                </a:cubicBezTo>
                <a:cubicBezTo>
                  <a:pt x="253" y="431"/>
                  <a:pt x="258" y="426"/>
                  <a:pt x="264" y="420"/>
                </a:cubicBezTo>
                <a:lnTo>
                  <a:pt x="264" y="420"/>
                </a:lnTo>
                <a:cubicBezTo>
                  <a:pt x="260" y="428"/>
                  <a:pt x="259" y="434"/>
                  <a:pt x="260" y="434"/>
                </a:cubicBezTo>
                <a:cubicBezTo>
                  <a:pt x="261" y="434"/>
                  <a:pt x="262" y="433"/>
                  <a:pt x="264" y="431"/>
                </a:cubicBezTo>
                <a:cubicBezTo>
                  <a:pt x="269" y="437"/>
                  <a:pt x="264" y="437"/>
                  <a:pt x="264" y="437"/>
                </a:cubicBezTo>
                <a:lnTo>
                  <a:pt x="269" y="437"/>
                </a:lnTo>
                <a:cubicBezTo>
                  <a:pt x="275" y="443"/>
                  <a:pt x="264" y="443"/>
                  <a:pt x="258" y="448"/>
                </a:cubicBezTo>
                <a:cubicBezTo>
                  <a:pt x="260" y="447"/>
                  <a:pt x="262" y="447"/>
                  <a:pt x="263" y="447"/>
                </a:cubicBezTo>
                <a:cubicBezTo>
                  <a:pt x="269" y="447"/>
                  <a:pt x="269" y="455"/>
                  <a:pt x="269" y="459"/>
                </a:cubicBezTo>
                <a:lnTo>
                  <a:pt x="264" y="459"/>
                </a:lnTo>
                <a:lnTo>
                  <a:pt x="269" y="465"/>
                </a:lnTo>
                <a:cubicBezTo>
                  <a:pt x="275" y="465"/>
                  <a:pt x="281" y="471"/>
                  <a:pt x="281" y="476"/>
                </a:cubicBezTo>
                <a:lnTo>
                  <a:pt x="269" y="482"/>
                </a:lnTo>
                <a:cubicBezTo>
                  <a:pt x="269" y="484"/>
                  <a:pt x="270" y="484"/>
                  <a:pt x="271" y="484"/>
                </a:cubicBezTo>
                <a:cubicBezTo>
                  <a:pt x="272" y="484"/>
                  <a:pt x="275" y="482"/>
                  <a:pt x="275" y="482"/>
                </a:cubicBezTo>
                <a:cubicBezTo>
                  <a:pt x="286" y="482"/>
                  <a:pt x="281" y="487"/>
                  <a:pt x="275" y="493"/>
                </a:cubicBezTo>
                <a:cubicBezTo>
                  <a:pt x="292" y="493"/>
                  <a:pt x="275" y="521"/>
                  <a:pt x="297" y="521"/>
                </a:cubicBezTo>
                <a:lnTo>
                  <a:pt x="292" y="527"/>
                </a:lnTo>
                <a:cubicBezTo>
                  <a:pt x="307" y="527"/>
                  <a:pt x="304" y="544"/>
                  <a:pt x="319" y="544"/>
                </a:cubicBezTo>
                <a:cubicBezTo>
                  <a:pt x="321" y="544"/>
                  <a:pt x="323" y="544"/>
                  <a:pt x="325" y="543"/>
                </a:cubicBezTo>
                <a:lnTo>
                  <a:pt x="325" y="543"/>
                </a:lnTo>
                <a:cubicBezTo>
                  <a:pt x="321" y="555"/>
                  <a:pt x="324" y="557"/>
                  <a:pt x="328" y="557"/>
                </a:cubicBezTo>
                <a:cubicBezTo>
                  <a:pt x="331" y="557"/>
                  <a:pt x="334" y="556"/>
                  <a:pt x="337" y="556"/>
                </a:cubicBezTo>
                <a:cubicBezTo>
                  <a:pt x="340" y="556"/>
                  <a:pt x="343" y="557"/>
                  <a:pt x="343" y="561"/>
                </a:cubicBezTo>
                <a:lnTo>
                  <a:pt x="343" y="561"/>
                </a:lnTo>
                <a:cubicBezTo>
                  <a:pt x="343" y="561"/>
                  <a:pt x="342" y="561"/>
                  <a:pt x="342" y="560"/>
                </a:cubicBezTo>
                <a:lnTo>
                  <a:pt x="342" y="566"/>
                </a:lnTo>
                <a:cubicBezTo>
                  <a:pt x="343" y="564"/>
                  <a:pt x="343" y="563"/>
                  <a:pt x="343" y="561"/>
                </a:cubicBezTo>
                <a:lnTo>
                  <a:pt x="343" y="561"/>
                </a:lnTo>
                <a:cubicBezTo>
                  <a:pt x="348" y="572"/>
                  <a:pt x="354" y="577"/>
                  <a:pt x="359" y="583"/>
                </a:cubicBezTo>
                <a:cubicBezTo>
                  <a:pt x="356" y="585"/>
                  <a:pt x="355" y="587"/>
                  <a:pt x="353" y="587"/>
                </a:cubicBezTo>
                <a:cubicBezTo>
                  <a:pt x="352" y="587"/>
                  <a:pt x="351" y="585"/>
                  <a:pt x="348" y="583"/>
                </a:cubicBezTo>
                <a:cubicBezTo>
                  <a:pt x="348" y="577"/>
                  <a:pt x="342" y="577"/>
                  <a:pt x="342" y="571"/>
                </a:cubicBezTo>
                <a:cubicBezTo>
                  <a:pt x="337" y="577"/>
                  <a:pt x="325" y="577"/>
                  <a:pt x="325" y="588"/>
                </a:cubicBezTo>
                <a:lnTo>
                  <a:pt x="337" y="588"/>
                </a:lnTo>
                <a:cubicBezTo>
                  <a:pt x="337" y="594"/>
                  <a:pt x="331" y="594"/>
                  <a:pt x="331" y="594"/>
                </a:cubicBezTo>
                <a:cubicBezTo>
                  <a:pt x="325" y="594"/>
                  <a:pt x="320" y="588"/>
                  <a:pt x="320" y="583"/>
                </a:cubicBezTo>
                <a:cubicBezTo>
                  <a:pt x="320" y="592"/>
                  <a:pt x="318" y="593"/>
                  <a:pt x="315" y="593"/>
                </a:cubicBezTo>
                <a:cubicBezTo>
                  <a:pt x="314" y="593"/>
                  <a:pt x="312" y="593"/>
                  <a:pt x="310" y="593"/>
                </a:cubicBezTo>
                <a:cubicBezTo>
                  <a:pt x="307" y="593"/>
                  <a:pt x="305" y="594"/>
                  <a:pt x="303" y="599"/>
                </a:cubicBezTo>
                <a:cubicBezTo>
                  <a:pt x="309" y="611"/>
                  <a:pt x="309" y="627"/>
                  <a:pt x="303" y="644"/>
                </a:cubicBezTo>
                <a:lnTo>
                  <a:pt x="297" y="644"/>
                </a:lnTo>
                <a:cubicBezTo>
                  <a:pt x="303" y="639"/>
                  <a:pt x="292" y="633"/>
                  <a:pt x="297" y="627"/>
                </a:cubicBezTo>
                <a:lnTo>
                  <a:pt x="297" y="627"/>
                </a:lnTo>
                <a:cubicBezTo>
                  <a:pt x="292" y="627"/>
                  <a:pt x="292" y="639"/>
                  <a:pt x="286" y="639"/>
                </a:cubicBezTo>
                <a:cubicBezTo>
                  <a:pt x="286" y="644"/>
                  <a:pt x="292" y="650"/>
                  <a:pt x="286" y="650"/>
                </a:cubicBezTo>
                <a:cubicBezTo>
                  <a:pt x="286" y="650"/>
                  <a:pt x="281" y="644"/>
                  <a:pt x="275" y="644"/>
                </a:cubicBezTo>
                <a:lnTo>
                  <a:pt x="275" y="639"/>
                </a:lnTo>
                <a:cubicBezTo>
                  <a:pt x="269" y="639"/>
                  <a:pt x="275" y="644"/>
                  <a:pt x="269" y="650"/>
                </a:cubicBezTo>
                <a:cubicBezTo>
                  <a:pt x="264" y="644"/>
                  <a:pt x="258" y="644"/>
                  <a:pt x="258" y="639"/>
                </a:cubicBezTo>
                <a:cubicBezTo>
                  <a:pt x="258" y="650"/>
                  <a:pt x="253" y="644"/>
                  <a:pt x="253" y="655"/>
                </a:cubicBezTo>
                <a:cubicBezTo>
                  <a:pt x="258" y="655"/>
                  <a:pt x="253" y="661"/>
                  <a:pt x="258" y="667"/>
                </a:cubicBezTo>
                <a:lnTo>
                  <a:pt x="264" y="661"/>
                </a:lnTo>
                <a:cubicBezTo>
                  <a:pt x="253" y="661"/>
                  <a:pt x="264" y="655"/>
                  <a:pt x="258" y="650"/>
                </a:cubicBezTo>
                <a:lnTo>
                  <a:pt x="258" y="650"/>
                </a:lnTo>
                <a:cubicBezTo>
                  <a:pt x="263" y="650"/>
                  <a:pt x="264" y="662"/>
                  <a:pt x="267" y="662"/>
                </a:cubicBezTo>
                <a:cubicBezTo>
                  <a:pt x="268" y="662"/>
                  <a:pt x="269" y="662"/>
                  <a:pt x="269" y="661"/>
                </a:cubicBezTo>
                <a:lnTo>
                  <a:pt x="269" y="661"/>
                </a:lnTo>
                <a:cubicBezTo>
                  <a:pt x="264" y="672"/>
                  <a:pt x="258" y="667"/>
                  <a:pt x="258" y="682"/>
                </a:cubicBezTo>
                <a:lnTo>
                  <a:pt x="258" y="682"/>
                </a:lnTo>
                <a:cubicBezTo>
                  <a:pt x="258" y="682"/>
                  <a:pt x="258" y="682"/>
                  <a:pt x="258" y="682"/>
                </a:cubicBezTo>
                <a:cubicBezTo>
                  <a:pt x="258" y="682"/>
                  <a:pt x="259" y="689"/>
                  <a:pt x="264" y="689"/>
                </a:cubicBezTo>
                <a:cubicBezTo>
                  <a:pt x="262" y="691"/>
                  <a:pt x="261" y="691"/>
                  <a:pt x="260" y="691"/>
                </a:cubicBezTo>
                <a:cubicBezTo>
                  <a:pt x="258" y="691"/>
                  <a:pt x="256" y="687"/>
                  <a:pt x="253" y="683"/>
                </a:cubicBezTo>
                <a:cubicBezTo>
                  <a:pt x="253" y="686"/>
                  <a:pt x="251" y="686"/>
                  <a:pt x="250" y="686"/>
                </a:cubicBezTo>
                <a:cubicBezTo>
                  <a:pt x="248" y="686"/>
                  <a:pt x="247" y="686"/>
                  <a:pt x="247" y="689"/>
                </a:cubicBezTo>
                <a:cubicBezTo>
                  <a:pt x="246" y="690"/>
                  <a:pt x="245" y="691"/>
                  <a:pt x="244" y="691"/>
                </a:cubicBezTo>
                <a:cubicBezTo>
                  <a:pt x="241" y="691"/>
                  <a:pt x="240" y="683"/>
                  <a:pt x="236" y="683"/>
                </a:cubicBezTo>
                <a:cubicBezTo>
                  <a:pt x="236" y="672"/>
                  <a:pt x="258" y="678"/>
                  <a:pt x="241" y="661"/>
                </a:cubicBezTo>
                <a:lnTo>
                  <a:pt x="241" y="661"/>
                </a:lnTo>
                <a:cubicBezTo>
                  <a:pt x="236" y="661"/>
                  <a:pt x="241" y="672"/>
                  <a:pt x="236" y="672"/>
                </a:cubicBezTo>
                <a:cubicBezTo>
                  <a:pt x="230" y="672"/>
                  <a:pt x="236" y="683"/>
                  <a:pt x="230" y="689"/>
                </a:cubicBezTo>
                <a:cubicBezTo>
                  <a:pt x="236" y="689"/>
                  <a:pt x="241" y="689"/>
                  <a:pt x="247" y="695"/>
                </a:cubicBezTo>
                <a:cubicBezTo>
                  <a:pt x="250" y="697"/>
                  <a:pt x="250" y="697"/>
                  <a:pt x="248" y="697"/>
                </a:cubicBezTo>
                <a:cubicBezTo>
                  <a:pt x="247" y="697"/>
                  <a:pt x="244" y="697"/>
                  <a:pt x="241" y="700"/>
                </a:cubicBezTo>
                <a:cubicBezTo>
                  <a:pt x="240" y="701"/>
                  <a:pt x="238" y="701"/>
                  <a:pt x="237" y="701"/>
                </a:cubicBezTo>
                <a:cubicBezTo>
                  <a:pt x="231" y="701"/>
                  <a:pt x="234" y="689"/>
                  <a:pt x="225" y="689"/>
                </a:cubicBezTo>
                <a:cubicBezTo>
                  <a:pt x="220" y="689"/>
                  <a:pt x="223" y="696"/>
                  <a:pt x="221" y="696"/>
                </a:cubicBezTo>
                <a:cubicBezTo>
                  <a:pt x="221" y="696"/>
                  <a:pt x="220" y="696"/>
                  <a:pt x="219" y="695"/>
                </a:cubicBezTo>
                <a:cubicBezTo>
                  <a:pt x="219" y="695"/>
                  <a:pt x="219" y="695"/>
                  <a:pt x="219" y="700"/>
                </a:cubicBezTo>
                <a:cubicBezTo>
                  <a:pt x="219" y="700"/>
                  <a:pt x="213" y="706"/>
                  <a:pt x="213" y="711"/>
                </a:cubicBezTo>
                <a:cubicBezTo>
                  <a:pt x="213" y="713"/>
                  <a:pt x="213" y="715"/>
                  <a:pt x="213" y="717"/>
                </a:cubicBezTo>
                <a:cubicBezTo>
                  <a:pt x="213" y="717"/>
                  <a:pt x="213" y="724"/>
                  <a:pt x="208" y="724"/>
                </a:cubicBezTo>
                <a:cubicBezTo>
                  <a:pt x="206" y="724"/>
                  <a:pt x="204" y="724"/>
                  <a:pt x="202" y="723"/>
                </a:cubicBezTo>
                <a:cubicBezTo>
                  <a:pt x="202" y="723"/>
                  <a:pt x="197" y="723"/>
                  <a:pt x="191" y="717"/>
                </a:cubicBezTo>
                <a:lnTo>
                  <a:pt x="185" y="723"/>
                </a:lnTo>
                <a:lnTo>
                  <a:pt x="180" y="711"/>
                </a:lnTo>
                <a:cubicBezTo>
                  <a:pt x="174" y="723"/>
                  <a:pt x="180" y="723"/>
                  <a:pt x="180" y="734"/>
                </a:cubicBezTo>
                <a:cubicBezTo>
                  <a:pt x="174" y="734"/>
                  <a:pt x="169" y="745"/>
                  <a:pt x="169" y="745"/>
                </a:cubicBezTo>
                <a:cubicBezTo>
                  <a:pt x="169" y="751"/>
                  <a:pt x="163" y="751"/>
                  <a:pt x="163" y="751"/>
                </a:cubicBezTo>
                <a:lnTo>
                  <a:pt x="169" y="751"/>
                </a:lnTo>
                <a:cubicBezTo>
                  <a:pt x="174" y="745"/>
                  <a:pt x="174" y="745"/>
                  <a:pt x="185" y="739"/>
                </a:cubicBezTo>
                <a:lnTo>
                  <a:pt x="185" y="739"/>
                </a:lnTo>
                <a:cubicBezTo>
                  <a:pt x="191" y="751"/>
                  <a:pt x="169" y="745"/>
                  <a:pt x="174" y="751"/>
                </a:cubicBezTo>
                <a:cubicBezTo>
                  <a:pt x="174" y="752"/>
                  <a:pt x="174" y="753"/>
                  <a:pt x="173" y="753"/>
                </a:cubicBezTo>
                <a:cubicBezTo>
                  <a:pt x="171" y="753"/>
                  <a:pt x="169" y="751"/>
                  <a:pt x="169" y="751"/>
                </a:cubicBezTo>
                <a:cubicBezTo>
                  <a:pt x="163" y="756"/>
                  <a:pt x="169" y="756"/>
                  <a:pt x="163" y="762"/>
                </a:cubicBezTo>
                <a:lnTo>
                  <a:pt x="163" y="756"/>
                </a:lnTo>
                <a:cubicBezTo>
                  <a:pt x="161" y="755"/>
                  <a:pt x="160" y="755"/>
                  <a:pt x="159" y="755"/>
                </a:cubicBezTo>
                <a:cubicBezTo>
                  <a:pt x="153" y="755"/>
                  <a:pt x="157" y="767"/>
                  <a:pt x="152" y="767"/>
                </a:cubicBezTo>
                <a:cubicBezTo>
                  <a:pt x="148" y="763"/>
                  <a:pt x="141" y="759"/>
                  <a:pt x="139" y="759"/>
                </a:cubicBezTo>
                <a:lnTo>
                  <a:pt x="139" y="759"/>
                </a:lnTo>
                <a:cubicBezTo>
                  <a:pt x="139" y="759"/>
                  <a:pt x="139" y="760"/>
                  <a:pt x="141" y="762"/>
                </a:cubicBezTo>
                <a:cubicBezTo>
                  <a:pt x="141" y="762"/>
                  <a:pt x="141" y="762"/>
                  <a:pt x="141" y="767"/>
                </a:cubicBezTo>
                <a:cubicBezTo>
                  <a:pt x="141" y="767"/>
                  <a:pt x="141" y="773"/>
                  <a:pt x="141" y="773"/>
                </a:cubicBezTo>
                <a:lnTo>
                  <a:pt x="135" y="773"/>
                </a:lnTo>
                <a:cubicBezTo>
                  <a:pt x="135" y="773"/>
                  <a:pt x="129" y="779"/>
                  <a:pt x="129" y="779"/>
                </a:cubicBezTo>
                <a:lnTo>
                  <a:pt x="129" y="773"/>
                </a:lnTo>
                <a:cubicBezTo>
                  <a:pt x="127" y="776"/>
                  <a:pt x="125" y="777"/>
                  <a:pt x="124" y="777"/>
                </a:cubicBezTo>
                <a:cubicBezTo>
                  <a:pt x="124" y="777"/>
                  <a:pt x="124" y="776"/>
                  <a:pt x="124" y="773"/>
                </a:cubicBezTo>
                <a:cubicBezTo>
                  <a:pt x="122" y="772"/>
                  <a:pt x="120" y="772"/>
                  <a:pt x="119" y="772"/>
                </a:cubicBezTo>
                <a:cubicBezTo>
                  <a:pt x="110" y="772"/>
                  <a:pt x="115" y="785"/>
                  <a:pt x="106" y="785"/>
                </a:cubicBezTo>
                <a:cubicBezTo>
                  <a:pt x="105" y="785"/>
                  <a:pt x="103" y="785"/>
                  <a:pt x="101" y="784"/>
                </a:cubicBezTo>
                <a:lnTo>
                  <a:pt x="101" y="784"/>
                </a:lnTo>
                <a:cubicBezTo>
                  <a:pt x="107" y="790"/>
                  <a:pt x="107" y="790"/>
                  <a:pt x="113" y="795"/>
                </a:cubicBezTo>
                <a:cubicBezTo>
                  <a:pt x="113" y="801"/>
                  <a:pt x="113" y="807"/>
                  <a:pt x="113" y="812"/>
                </a:cubicBezTo>
                <a:cubicBezTo>
                  <a:pt x="101" y="807"/>
                  <a:pt x="85" y="807"/>
                  <a:pt x="79" y="795"/>
                </a:cubicBezTo>
                <a:lnTo>
                  <a:pt x="79" y="795"/>
                </a:lnTo>
                <a:cubicBezTo>
                  <a:pt x="73" y="801"/>
                  <a:pt x="90" y="801"/>
                  <a:pt x="85" y="807"/>
                </a:cubicBezTo>
                <a:cubicBezTo>
                  <a:pt x="90" y="807"/>
                  <a:pt x="96" y="807"/>
                  <a:pt x="96" y="812"/>
                </a:cubicBezTo>
                <a:cubicBezTo>
                  <a:pt x="101" y="818"/>
                  <a:pt x="96" y="823"/>
                  <a:pt x="96" y="823"/>
                </a:cubicBezTo>
                <a:lnTo>
                  <a:pt x="90" y="812"/>
                </a:lnTo>
                <a:lnTo>
                  <a:pt x="90" y="812"/>
                </a:lnTo>
                <a:cubicBezTo>
                  <a:pt x="85" y="818"/>
                  <a:pt x="96" y="829"/>
                  <a:pt x="96" y="840"/>
                </a:cubicBezTo>
                <a:cubicBezTo>
                  <a:pt x="90" y="840"/>
                  <a:pt x="90" y="835"/>
                  <a:pt x="85" y="829"/>
                </a:cubicBezTo>
                <a:lnTo>
                  <a:pt x="79" y="835"/>
                </a:lnTo>
                <a:lnTo>
                  <a:pt x="73" y="829"/>
                </a:lnTo>
                <a:cubicBezTo>
                  <a:pt x="73" y="829"/>
                  <a:pt x="73" y="835"/>
                  <a:pt x="68" y="840"/>
                </a:cubicBezTo>
                <a:cubicBezTo>
                  <a:pt x="68" y="829"/>
                  <a:pt x="57" y="835"/>
                  <a:pt x="57" y="823"/>
                </a:cubicBezTo>
                <a:lnTo>
                  <a:pt x="57" y="823"/>
                </a:lnTo>
                <a:cubicBezTo>
                  <a:pt x="54" y="823"/>
                  <a:pt x="55" y="828"/>
                  <a:pt x="57" y="830"/>
                </a:cubicBezTo>
                <a:lnTo>
                  <a:pt x="57" y="830"/>
                </a:lnTo>
                <a:cubicBezTo>
                  <a:pt x="57" y="835"/>
                  <a:pt x="57" y="836"/>
                  <a:pt x="57" y="836"/>
                </a:cubicBezTo>
                <a:cubicBezTo>
                  <a:pt x="58" y="836"/>
                  <a:pt x="59" y="835"/>
                  <a:pt x="62" y="835"/>
                </a:cubicBezTo>
                <a:lnTo>
                  <a:pt x="62" y="835"/>
                </a:lnTo>
                <a:cubicBezTo>
                  <a:pt x="68" y="840"/>
                  <a:pt x="57" y="840"/>
                  <a:pt x="57" y="846"/>
                </a:cubicBezTo>
                <a:cubicBezTo>
                  <a:pt x="62" y="851"/>
                  <a:pt x="62" y="862"/>
                  <a:pt x="73" y="874"/>
                </a:cubicBezTo>
                <a:lnTo>
                  <a:pt x="73" y="874"/>
                </a:lnTo>
                <a:cubicBezTo>
                  <a:pt x="75" y="870"/>
                  <a:pt x="77" y="866"/>
                  <a:pt x="80" y="866"/>
                </a:cubicBezTo>
                <a:cubicBezTo>
                  <a:pt x="81" y="866"/>
                  <a:pt x="83" y="867"/>
                  <a:pt x="85" y="868"/>
                </a:cubicBezTo>
                <a:lnTo>
                  <a:pt x="96" y="868"/>
                </a:lnTo>
                <a:lnTo>
                  <a:pt x="90" y="857"/>
                </a:lnTo>
                <a:lnTo>
                  <a:pt x="90" y="857"/>
                </a:lnTo>
                <a:cubicBezTo>
                  <a:pt x="90" y="857"/>
                  <a:pt x="96" y="863"/>
                  <a:pt x="101" y="868"/>
                </a:cubicBezTo>
                <a:cubicBezTo>
                  <a:pt x="101" y="863"/>
                  <a:pt x="101" y="863"/>
                  <a:pt x="107" y="863"/>
                </a:cubicBezTo>
                <a:cubicBezTo>
                  <a:pt x="107" y="863"/>
                  <a:pt x="107" y="868"/>
                  <a:pt x="107" y="868"/>
                </a:cubicBezTo>
                <a:cubicBezTo>
                  <a:pt x="107" y="863"/>
                  <a:pt x="113" y="863"/>
                  <a:pt x="113" y="863"/>
                </a:cubicBezTo>
                <a:cubicBezTo>
                  <a:pt x="113" y="861"/>
                  <a:pt x="113" y="860"/>
                  <a:pt x="113" y="857"/>
                </a:cubicBezTo>
                <a:lnTo>
                  <a:pt x="118" y="857"/>
                </a:lnTo>
                <a:cubicBezTo>
                  <a:pt x="113" y="857"/>
                  <a:pt x="107" y="851"/>
                  <a:pt x="101" y="851"/>
                </a:cubicBezTo>
                <a:cubicBezTo>
                  <a:pt x="109" y="847"/>
                  <a:pt x="114" y="843"/>
                  <a:pt x="121" y="843"/>
                </a:cubicBezTo>
                <a:cubicBezTo>
                  <a:pt x="123" y="843"/>
                  <a:pt x="126" y="844"/>
                  <a:pt x="129" y="846"/>
                </a:cubicBezTo>
                <a:cubicBezTo>
                  <a:pt x="129" y="851"/>
                  <a:pt x="129" y="857"/>
                  <a:pt x="135" y="857"/>
                </a:cubicBezTo>
                <a:cubicBezTo>
                  <a:pt x="135" y="857"/>
                  <a:pt x="135" y="846"/>
                  <a:pt x="135" y="840"/>
                </a:cubicBezTo>
                <a:cubicBezTo>
                  <a:pt x="135" y="846"/>
                  <a:pt x="141" y="846"/>
                  <a:pt x="141" y="846"/>
                </a:cubicBezTo>
                <a:lnTo>
                  <a:pt x="146" y="846"/>
                </a:lnTo>
                <a:cubicBezTo>
                  <a:pt x="141" y="835"/>
                  <a:pt x="146" y="835"/>
                  <a:pt x="146" y="829"/>
                </a:cubicBezTo>
                <a:lnTo>
                  <a:pt x="146" y="829"/>
                </a:lnTo>
                <a:cubicBezTo>
                  <a:pt x="146" y="829"/>
                  <a:pt x="141" y="835"/>
                  <a:pt x="141" y="835"/>
                </a:cubicBezTo>
                <a:cubicBezTo>
                  <a:pt x="141" y="830"/>
                  <a:pt x="137" y="822"/>
                  <a:pt x="138" y="822"/>
                </a:cubicBezTo>
                <a:lnTo>
                  <a:pt x="138" y="822"/>
                </a:lnTo>
                <a:cubicBezTo>
                  <a:pt x="139" y="822"/>
                  <a:pt x="139" y="822"/>
                  <a:pt x="141" y="823"/>
                </a:cubicBezTo>
                <a:cubicBezTo>
                  <a:pt x="141" y="829"/>
                  <a:pt x="152" y="829"/>
                  <a:pt x="152" y="835"/>
                </a:cubicBezTo>
                <a:cubicBezTo>
                  <a:pt x="153" y="835"/>
                  <a:pt x="154" y="836"/>
                  <a:pt x="155" y="836"/>
                </a:cubicBezTo>
                <a:cubicBezTo>
                  <a:pt x="159" y="836"/>
                  <a:pt x="147" y="823"/>
                  <a:pt x="152" y="823"/>
                </a:cubicBezTo>
                <a:lnTo>
                  <a:pt x="152" y="823"/>
                </a:lnTo>
                <a:lnTo>
                  <a:pt x="163" y="829"/>
                </a:lnTo>
                <a:cubicBezTo>
                  <a:pt x="163" y="835"/>
                  <a:pt x="157" y="835"/>
                  <a:pt x="157" y="835"/>
                </a:cubicBezTo>
                <a:lnTo>
                  <a:pt x="163" y="835"/>
                </a:lnTo>
                <a:cubicBezTo>
                  <a:pt x="163" y="840"/>
                  <a:pt x="152" y="846"/>
                  <a:pt x="152" y="857"/>
                </a:cubicBezTo>
                <a:lnTo>
                  <a:pt x="163" y="851"/>
                </a:lnTo>
                <a:cubicBezTo>
                  <a:pt x="174" y="835"/>
                  <a:pt x="197" y="829"/>
                  <a:pt x="197" y="807"/>
                </a:cubicBezTo>
                <a:cubicBezTo>
                  <a:pt x="197" y="807"/>
                  <a:pt x="197" y="807"/>
                  <a:pt x="197" y="801"/>
                </a:cubicBezTo>
                <a:lnTo>
                  <a:pt x="213" y="801"/>
                </a:lnTo>
                <a:cubicBezTo>
                  <a:pt x="208" y="801"/>
                  <a:pt x="208" y="801"/>
                  <a:pt x="208" y="795"/>
                </a:cubicBezTo>
                <a:cubicBezTo>
                  <a:pt x="202" y="790"/>
                  <a:pt x="202" y="784"/>
                  <a:pt x="208" y="784"/>
                </a:cubicBezTo>
                <a:cubicBezTo>
                  <a:pt x="208" y="784"/>
                  <a:pt x="208" y="784"/>
                  <a:pt x="208" y="784"/>
                </a:cubicBezTo>
                <a:lnTo>
                  <a:pt x="208" y="784"/>
                </a:lnTo>
                <a:cubicBezTo>
                  <a:pt x="211" y="787"/>
                  <a:pt x="213" y="787"/>
                  <a:pt x="215" y="787"/>
                </a:cubicBezTo>
                <a:cubicBezTo>
                  <a:pt x="218" y="787"/>
                  <a:pt x="219" y="787"/>
                  <a:pt x="219" y="790"/>
                </a:cubicBezTo>
                <a:cubicBezTo>
                  <a:pt x="219" y="790"/>
                  <a:pt x="225" y="790"/>
                  <a:pt x="225" y="795"/>
                </a:cubicBezTo>
                <a:cubicBezTo>
                  <a:pt x="230" y="795"/>
                  <a:pt x="230" y="801"/>
                  <a:pt x="230" y="801"/>
                </a:cubicBezTo>
                <a:cubicBezTo>
                  <a:pt x="236" y="795"/>
                  <a:pt x="230" y="784"/>
                  <a:pt x="236" y="773"/>
                </a:cubicBezTo>
                <a:cubicBezTo>
                  <a:pt x="236" y="776"/>
                  <a:pt x="240" y="782"/>
                  <a:pt x="242" y="784"/>
                </a:cubicBezTo>
                <a:lnTo>
                  <a:pt x="242" y="784"/>
                </a:lnTo>
                <a:cubicBezTo>
                  <a:pt x="247" y="783"/>
                  <a:pt x="247" y="767"/>
                  <a:pt x="247" y="762"/>
                </a:cubicBezTo>
                <a:cubicBezTo>
                  <a:pt x="250" y="765"/>
                  <a:pt x="250" y="766"/>
                  <a:pt x="249" y="767"/>
                </a:cubicBezTo>
                <a:lnTo>
                  <a:pt x="249" y="767"/>
                </a:lnTo>
                <a:cubicBezTo>
                  <a:pt x="265" y="761"/>
                  <a:pt x="281" y="751"/>
                  <a:pt x="297" y="751"/>
                </a:cubicBezTo>
                <a:lnTo>
                  <a:pt x="297" y="739"/>
                </a:lnTo>
                <a:lnTo>
                  <a:pt x="303" y="745"/>
                </a:lnTo>
                <a:cubicBezTo>
                  <a:pt x="325" y="739"/>
                  <a:pt x="331" y="723"/>
                  <a:pt x="342" y="711"/>
                </a:cubicBezTo>
                <a:cubicBezTo>
                  <a:pt x="343" y="710"/>
                  <a:pt x="344" y="710"/>
                  <a:pt x="345" y="710"/>
                </a:cubicBezTo>
                <a:cubicBezTo>
                  <a:pt x="350" y="710"/>
                  <a:pt x="354" y="717"/>
                  <a:pt x="359" y="717"/>
                </a:cubicBezTo>
                <a:cubicBezTo>
                  <a:pt x="370" y="711"/>
                  <a:pt x="359" y="695"/>
                  <a:pt x="370" y="689"/>
                </a:cubicBezTo>
                <a:cubicBezTo>
                  <a:pt x="370" y="689"/>
                  <a:pt x="376" y="700"/>
                  <a:pt x="381" y="700"/>
                </a:cubicBezTo>
                <a:cubicBezTo>
                  <a:pt x="376" y="695"/>
                  <a:pt x="376" y="689"/>
                  <a:pt x="381" y="689"/>
                </a:cubicBezTo>
                <a:lnTo>
                  <a:pt x="381" y="695"/>
                </a:lnTo>
                <a:cubicBezTo>
                  <a:pt x="382" y="696"/>
                  <a:pt x="383" y="696"/>
                  <a:pt x="384" y="696"/>
                </a:cubicBezTo>
                <a:cubicBezTo>
                  <a:pt x="387" y="696"/>
                  <a:pt x="388" y="689"/>
                  <a:pt x="393" y="689"/>
                </a:cubicBezTo>
                <a:cubicBezTo>
                  <a:pt x="398" y="683"/>
                  <a:pt x="404" y="672"/>
                  <a:pt x="404" y="655"/>
                </a:cubicBezTo>
                <a:lnTo>
                  <a:pt x="409" y="655"/>
                </a:lnTo>
                <a:cubicBezTo>
                  <a:pt x="409" y="661"/>
                  <a:pt x="409" y="667"/>
                  <a:pt x="409" y="667"/>
                </a:cubicBezTo>
                <a:cubicBezTo>
                  <a:pt x="404" y="667"/>
                  <a:pt x="409" y="672"/>
                  <a:pt x="409" y="678"/>
                </a:cubicBezTo>
                <a:cubicBezTo>
                  <a:pt x="409" y="674"/>
                  <a:pt x="412" y="670"/>
                  <a:pt x="416" y="670"/>
                </a:cubicBezTo>
                <a:cubicBezTo>
                  <a:pt x="417" y="670"/>
                  <a:pt x="419" y="671"/>
                  <a:pt x="421" y="672"/>
                </a:cubicBezTo>
                <a:lnTo>
                  <a:pt x="426" y="672"/>
                </a:lnTo>
                <a:lnTo>
                  <a:pt x="426" y="678"/>
                </a:lnTo>
                <a:cubicBezTo>
                  <a:pt x="465" y="734"/>
                  <a:pt x="516" y="784"/>
                  <a:pt x="561" y="835"/>
                </a:cubicBezTo>
                <a:cubicBezTo>
                  <a:pt x="562" y="836"/>
                  <a:pt x="563" y="836"/>
                  <a:pt x="564" y="836"/>
                </a:cubicBezTo>
                <a:cubicBezTo>
                  <a:pt x="568" y="836"/>
                  <a:pt x="573" y="829"/>
                  <a:pt x="577" y="829"/>
                </a:cubicBezTo>
                <a:cubicBezTo>
                  <a:pt x="583" y="829"/>
                  <a:pt x="583" y="835"/>
                  <a:pt x="583" y="840"/>
                </a:cubicBezTo>
                <a:cubicBezTo>
                  <a:pt x="581" y="838"/>
                  <a:pt x="579" y="838"/>
                  <a:pt x="578" y="838"/>
                </a:cubicBezTo>
                <a:cubicBezTo>
                  <a:pt x="574" y="838"/>
                  <a:pt x="572" y="840"/>
                  <a:pt x="572" y="840"/>
                </a:cubicBezTo>
                <a:cubicBezTo>
                  <a:pt x="577" y="846"/>
                  <a:pt x="577" y="863"/>
                  <a:pt x="589" y="863"/>
                </a:cubicBezTo>
                <a:lnTo>
                  <a:pt x="589" y="851"/>
                </a:lnTo>
                <a:cubicBezTo>
                  <a:pt x="594" y="851"/>
                  <a:pt x="594" y="857"/>
                  <a:pt x="594" y="857"/>
                </a:cubicBezTo>
                <a:cubicBezTo>
                  <a:pt x="594" y="857"/>
                  <a:pt x="589" y="868"/>
                  <a:pt x="589" y="868"/>
                </a:cubicBezTo>
                <a:cubicBezTo>
                  <a:pt x="611" y="868"/>
                  <a:pt x="589" y="879"/>
                  <a:pt x="600" y="885"/>
                </a:cubicBezTo>
                <a:cubicBezTo>
                  <a:pt x="617" y="879"/>
                  <a:pt x="633" y="879"/>
                  <a:pt x="650" y="879"/>
                </a:cubicBezTo>
                <a:lnTo>
                  <a:pt x="650" y="885"/>
                </a:lnTo>
                <a:cubicBezTo>
                  <a:pt x="649" y="884"/>
                  <a:pt x="649" y="884"/>
                  <a:pt x="648" y="884"/>
                </a:cubicBezTo>
                <a:cubicBezTo>
                  <a:pt x="646" y="884"/>
                  <a:pt x="644" y="889"/>
                  <a:pt x="642" y="889"/>
                </a:cubicBezTo>
                <a:cubicBezTo>
                  <a:pt x="642" y="889"/>
                  <a:pt x="640" y="888"/>
                  <a:pt x="639" y="885"/>
                </a:cubicBezTo>
                <a:lnTo>
                  <a:pt x="639" y="885"/>
                </a:lnTo>
                <a:cubicBezTo>
                  <a:pt x="639" y="896"/>
                  <a:pt x="650" y="896"/>
                  <a:pt x="650" y="902"/>
                </a:cubicBezTo>
                <a:cubicBezTo>
                  <a:pt x="656" y="902"/>
                  <a:pt x="656" y="896"/>
                  <a:pt x="661" y="896"/>
                </a:cubicBezTo>
                <a:lnTo>
                  <a:pt x="661" y="896"/>
                </a:lnTo>
                <a:cubicBezTo>
                  <a:pt x="661" y="902"/>
                  <a:pt x="656" y="907"/>
                  <a:pt x="661" y="913"/>
                </a:cubicBezTo>
                <a:lnTo>
                  <a:pt x="650" y="913"/>
                </a:lnTo>
                <a:cubicBezTo>
                  <a:pt x="650" y="915"/>
                  <a:pt x="651" y="916"/>
                  <a:pt x="652" y="916"/>
                </a:cubicBezTo>
                <a:cubicBezTo>
                  <a:pt x="654" y="916"/>
                  <a:pt x="658" y="913"/>
                  <a:pt x="661" y="913"/>
                </a:cubicBezTo>
                <a:lnTo>
                  <a:pt x="661" y="913"/>
                </a:lnTo>
                <a:cubicBezTo>
                  <a:pt x="656" y="919"/>
                  <a:pt x="661" y="924"/>
                  <a:pt x="656" y="930"/>
                </a:cubicBezTo>
                <a:cubicBezTo>
                  <a:pt x="667" y="930"/>
                  <a:pt x="661" y="935"/>
                  <a:pt x="673" y="935"/>
                </a:cubicBezTo>
                <a:cubicBezTo>
                  <a:pt x="673" y="930"/>
                  <a:pt x="674" y="928"/>
                  <a:pt x="676" y="928"/>
                </a:cubicBezTo>
                <a:cubicBezTo>
                  <a:pt x="678" y="928"/>
                  <a:pt x="681" y="930"/>
                  <a:pt x="684" y="930"/>
                </a:cubicBezTo>
                <a:lnTo>
                  <a:pt x="678" y="924"/>
                </a:lnTo>
                <a:cubicBezTo>
                  <a:pt x="678" y="927"/>
                  <a:pt x="678" y="928"/>
                  <a:pt x="677" y="928"/>
                </a:cubicBezTo>
                <a:cubicBezTo>
                  <a:pt x="676" y="928"/>
                  <a:pt x="674" y="926"/>
                  <a:pt x="671" y="926"/>
                </a:cubicBezTo>
                <a:cubicBezTo>
                  <a:pt x="671" y="926"/>
                  <a:pt x="671" y="926"/>
                  <a:pt x="671" y="926"/>
                </a:cubicBezTo>
                <a:lnTo>
                  <a:pt x="671" y="926"/>
                </a:lnTo>
                <a:cubicBezTo>
                  <a:pt x="675" y="924"/>
                  <a:pt x="682" y="922"/>
                  <a:pt x="678" y="919"/>
                </a:cubicBezTo>
                <a:cubicBezTo>
                  <a:pt x="689" y="919"/>
                  <a:pt x="684" y="924"/>
                  <a:pt x="701" y="930"/>
                </a:cubicBezTo>
                <a:cubicBezTo>
                  <a:pt x="695" y="924"/>
                  <a:pt x="706" y="924"/>
                  <a:pt x="706" y="919"/>
                </a:cubicBezTo>
                <a:lnTo>
                  <a:pt x="706" y="919"/>
                </a:lnTo>
                <a:cubicBezTo>
                  <a:pt x="712" y="924"/>
                  <a:pt x="706" y="924"/>
                  <a:pt x="701" y="930"/>
                </a:cubicBezTo>
                <a:cubicBezTo>
                  <a:pt x="705" y="934"/>
                  <a:pt x="703" y="938"/>
                  <a:pt x="706" y="938"/>
                </a:cubicBezTo>
                <a:cubicBezTo>
                  <a:pt x="707" y="938"/>
                  <a:pt x="708" y="937"/>
                  <a:pt x="712" y="935"/>
                </a:cubicBezTo>
                <a:lnTo>
                  <a:pt x="712" y="935"/>
                </a:lnTo>
                <a:cubicBezTo>
                  <a:pt x="712" y="935"/>
                  <a:pt x="712" y="935"/>
                  <a:pt x="712" y="935"/>
                </a:cubicBezTo>
                <a:cubicBezTo>
                  <a:pt x="714" y="934"/>
                  <a:pt x="716" y="934"/>
                  <a:pt x="717" y="934"/>
                </a:cubicBezTo>
                <a:cubicBezTo>
                  <a:pt x="721" y="934"/>
                  <a:pt x="717" y="941"/>
                  <a:pt x="717" y="941"/>
                </a:cubicBezTo>
                <a:lnTo>
                  <a:pt x="723" y="941"/>
                </a:lnTo>
                <a:cubicBezTo>
                  <a:pt x="729" y="952"/>
                  <a:pt x="712" y="952"/>
                  <a:pt x="712" y="958"/>
                </a:cubicBezTo>
                <a:cubicBezTo>
                  <a:pt x="712" y="969"/>
                  <a:pt x="723" y="963"/>
                  <a:pt x="723" y="969"/>
                </a:cubicBezTo>
                <a:cubicBezTo>
                  <a:pt x="727" y="969"/>
                  <a:pt x="728" y="972"/>
                  <a:pt x="730" y="972"/>
                </a:cubicBezTo>
                <a:cubicBezTo>
                  <a:pt x="731" y="972"/>
                  <a:pt x="732" y="971"/>
                  <a:pt x="734" y="969"/>
                </a:cubicBezTo>
                <a:lnTo>
                  <a:pt x="745" y="969"/>
                </a:lnTo>
                <a:cubicBezTo>
                  <a:pt x="745" y="969"/>
                  <a:pt x="757" y="969"/>
                  <a:pt x="751" y="980"/>
                </a:cubicBezTo>
                <a:cubicBezTo>
                  <a:pt x="757" y="986"/>
                  <a:pt x="757" y="991"/>
                  <a:pt x="751" y="991"/>
                </a:cubicBezTo>
                <a:lnTo>
                  <a:pt x="757" y="1003"/>
                </a:lnTo>
                <a:lnTo>
                  <a:pt x="745" y="1008"/>
                </a:lnTo>
                <a:cubicBezTo>
                  <a:pt x="757" y="1008"/>
                  <a:pt x="757" y="1008"/>
                  <a:pt x="768" y="1003"/>
                </a:cubicBezTo>
                <a:cubicBezTo>
                  <a:pt x="768" y="1014"/>
                  <a:pt x="779" y="1014"/>
                  <a:pt x="785" y="1014"/>
                </a:cubicBezTo>
                <a:cubicBezTo>
                  <a:pt x="785" y="1008"/>
                  <a:pt x="779" y="1008"/>
                  <a:pt x="779" y="997"/>
                </a:cubicBezTo>
                <a:cubicBezTo>
                  <a:pt x="773" y="1003"/>
                  <a:pt x="773" y="1003"/>
                  <a:pt x="773" y="1008"/>
                </a:cubicBezTo>
                <a:cubicBezTo>
                  <a:pt x="773" y="1003"/>
                  <a:pt x="773" y="1003"/>
                  <a:pt x="773" y="997"/>
                </a:cubicBezTo>
                <a:cubicBezTo>
                  <a:pt x="775" y="996"/>
                  <a:pt x="776" y="996"/>
                  <a:pt x="777" y="996"/>
                </a:cubicBezTo>
                <a:cubicBezTo>
                  <a:pt x="784" y="996"/>
                  <a:pt x="784" y="1009"/>
                  <a:pt x="785" y="1009"/>
                </a:cubicBezTo>
                <a:cubicBezTo>
                  <a:pt x="785" y="1009"/>
                  <a:pt x="785" y="1009"/>
                  <a:pt x="785" y="1008"/>
                </a:cubicBezTo>
                <a:cubicBezTo>
                  <a:pt x="796" y="1008"/>
                  <a:pt x="790" y="1014"/>
                  <a:pt x="785" y="1014"/>
                </a:cubicBezTo>
                <a:cubicBezTo>
                  <a:pt x="785" y="1019"/>
                  <a:pt x="785" y="1019"/>
                  <a:pt x="790" y="1019"/>
                </a:cubicBezTo>
                <a:lnTo>
                  <a:pt x="790" y="1014"/>
                </a:lnTo>
                <a:cubicBezTo>
                  <a:pt x="790" y="1017"/>
                  <a:pt x="792" y="1017"/>
                  <a:pt x="794" y="1017"/>
                </a:cubicBezTo>
                <a:cubicBezTo>
                  <a:pt x="796" y="1017"/>
                  <a:pt x="799" y="1017"/>
                  <a:pt x="801" y="1019"/>
                </a:cubicBezTo>
                <a:lnTo>
                  <a:pt x="796" y="1019"/>
                </a:lnTo>
                <a:cubicBezTo>
                  <a:pt x="796" y="1031"/>
                  <a:pt x="807" y="1025"/>
                  <a:pt x="807" y="1031"/>
                </a:cubicBezTo>
                <a:cubicBezTo>
                  <a:pt x="807" y="1031"/>
                  <a:pt x="803" y="1043"/>
                  <a:pt x="805" y="1043"/>
                </a:cubicBezTo>
                <a:cubicBezTo>
                  <a:pt x="806" y="1043"/>
                  <a:pt x="806" y="1043"/>
                  <a:pt x="807" y="1042"/>
                </a:cubicBezTo>
                <a:lnTo>
                  <a:pt x="813" y="1042"/>
                </a:lnTo>
                <a:cubicBezTo>
                  <a:pt x="813" y="1042"/>
                  <a:pt x="815" y="1039"/>
                  <a:pt x="817" y="1039"/>
                </a:cubicBezTo>
                <a:cubicBezTo>
                  <a:pt x="818" y="1039"/>
                  <a:pt x="818" y="1040"/>
                  <a:pt x="818" y="1042"/>
                </a:cubicBezTo>
                <a:lnTo>
                  <a:pt x="818" y="1047"/>
                </a:lnTo>
                <a:lnTo>
                  <a:pt x="824" y="1047"/>
                </a:lnTo>
                <a:cubicBezTo>
                  <a:pt x="827" y="1050"/>
                  <a:pt x="828" y="1050"/>
                  <a:pt x="828" y="1050"/>
                </a:cubicBezTo>
                <a:cubicBezTo>
                  <a:pt x="828" y="1050"/>
                  <a:pt x="827" y="1050"/>
                  <a:pt x="824" y="1053"/>
                </a:cubicBezTo>
                <a:cubicBezTo>
                  <a:pt x="824" y="1053"/>
                  <a:pt x="824" y="1059"/>
                  <a:pt x="824" y="1059"/>
                </a:cubicBezTo>
                <a:cubicBezTo>
                  <a:pt x="818" y="1075"/>
                  <a:pt x="841" y="1064"/>
                  <a:pt x="841" y="1081"/>
                </a:cubicBezTo>
                <a:cubicBezTo>
                  <a:pt x="846" y="1075"/>
                  <a:pt x="841" y="1070"/>
                  <a:pt x="846" y="1070"/>
                </a:cubicBezTo>
                <a:cubicBezTo>
                  <a:pt x="848" y="1068"/>
                  <a:pt x="850" y="1067"/>
                  <a:pt x="852" y="1067"/>
                </a:cubicBezTo>
                <a:cubicBezTo>
                  <a:pt x="856" y="1067"/>
                  <a:pt x="859" y="1070"/>
                  <a:pt x="863" y="1070"/>
                </a:cubicBezTo>
                <a:cubicBezTo>
                  <a:pt x="857" y="1075"/>
                  <a:pt x="863" y="1092"/>
                  <a:pt x="852" y="1103"/>
                </a:cubicBezTo>
                <a:cubicBezTo>
                  <a:pt x="853" y="1104"/>
                  <a:pt x="853" y="1105"/>
                  <a:pt x="854" y="1105"/>
                </a:cubicBezTo>
                <a:cubicBezTo>
                  <a:pt x="858" y="1105"/>
                  <a:pt x="858" y="1092"/>
                  <a:pt x="863" y="1092"/>
                </a:cubicBezTo>
                <a:cubicBezTo>
                  <a:pt x="863" y="1092"/>
                  <a:pt x="863" y="1087"/>
                  <a:pt x="869" y="1081"/>
                </a:cubicBezTo>
                <a:cubicBezTo>
                  <a:pt x="869" y="1079"/>
                  <a:pt x="870" y="1079"/>
                  <a:pt x="871" y="1079"/>
                </a:cubicBezTo>
                <a:cubicBezTo>
                  <a:pt x="875" y="1079"/>
                  <a:pt x="880" y="1081"/>
                  <a:pt x="880" y="1081"/>
                </a:cubicBezTo>
                <a:lnTo>
                  <a:pt x="869" y="1087"/>
                </a:lnTo>
                <a:cubicBezTo>
                  <a:pt x="871" y="1088"/>
                  <a:pt x="873" y="1088"/>
                  <a:pt x="874" y="1088"/>
                </a:cubicBezTo>
                <a:cubicBezTo>
                  <a:pt x="882" y="1088"/>
                  <a:pt x="888" y="1080"/>
                  <a:pt x="897" y="1075"/>
                </a:cubicBezTo>
                <a:lnTo>
                  <a:pt x="897" y="1075"/>
                </a:lnTo>
                <a:cubicBezTo>
                  <a:pt x="902" y="1087"/>
                  <a:pt x="891" y="1087"/>
                  <a:pt x="885" y="1098"/>
                </a:cubicBezTo>
                <a:lnTo>
                  <a:pt x="891" y="1098"/>
                </a:lnTo>
                <a:lnTo>
                  <a:pt x="885" y="1103"/>
                </a:lnTo>
                <a:cubicBezTo>
                  <a:pt x="891" y="1103"/>
                  <a:pt x="897" y="1103"/>
                  <a:pt x="902" y="1109"/>
                </a:cubicBezTo>
                <a:cubicBezTo>
                  <a:pt x="897" y="1109"/>
                  <a:pt x="897" y="1112"/>
                  <a:pt x="897" y="1115"/>
                </a:cubicBezTo>
                <a:cubicBezTo>
                  <a:pt x="899" y="1114"/>
                  <a:pt x="901" y="1113"/>
                  <a:pt x="902" y="1113"/>
                </a:cubicBezTo>
                <a:cubicBezTo>
                  <a:pt x="908" y="1113"/>
                  <a:pt x="909" y="1120"/>
                  <a:pt x="913" y="1120"/>
                </a:cubicBezTo>
                <a:cubicBezTo>
                  <a:pt x="913" y="1109"/>
                  <a:pt x="930" y="1109"/>
                  <a:pt x="936" y="1103"/>
                </a:cubicBezTo>
                <a:lnTo>
                  <a:pt x="941" y="1109"/>
                </a:lnTo>
                <a:cubicBezTo>
                  <a:pt x="953" y="1092"/>
                  <a:pt x="925" y="1103"/>
                  <a:pt x="930" y="1087"/>
                </a:cubicBezTo>
                <a:cubicBezTo>
                  <a:pt x="930" y="1081"/>
                  <a:pt x="925" y="1087"/>
                  <a:pt x="925" y="1075"/>
                </a:cubicBezTo>
                <a:lnTo>
                  <a:pt x="919" y="1087"/>
                </a:lnTo>
                <a:cubicBezTo>
                  <a:pt x="919" y="1081"/>
                  <a:pt x="919" y="1075"/>
                  <a:pt x="925" y="1070"/>
                </a:cubicBezTo>
                <a:cubicBezTo>
                  <a:pt x="919" y="1070"/>
                  <a:pt x="919" y="1070"/>
                  <a:pt x="919" y="1064"/>
                </a:cubicBezTo>
                <a:cubicBezTo>
                  <a:pt x="919" y="1064"/>
                  <a:pt x="913" y="1059"/>
                  <a:pt x="913" y="1059"/>
                </a:cubicBezTo>
                <a:lnTo>
                  <a:pt x="908" y="1059"/>
                </a:lnTo>
                <a:cubicBezTo>
                  <a:pt x="908" y="1059"/>
                  <a:pt x="902" y="1064"/>
                  <a:pt x="902" y="1070"/>
                </a:cubicBezTo>
                <a:cubicBezTo>
                  <a:pt x="902" y="1059"/>
                  <a:pt x="891" y="1059"/>
                  <a:pt x="897" y="1042"/>
                </a:cubicBezTo>
                <a:cubicBezTo>
                  <a:pt x="897" y="1042"/>
                  <a:pt x="902" y="1042"/>
                  <a:pt x="902" y="1036"/>
                </a:cubicBezTo>
                <a:lnTo>
                  <a:pt x="902" y="1036"/>
                </a:lnTo>
                <a:cubicBezTo>
                  <a:pt x="902" y="1036"/>
                  <a:pt x="897" y="1036"/>
                  <a:pt x="891" y="1042"/>
                </a:cubicBezTo>
                <a:cubicBezTo>
                  <a:pt x="891" y="1036"/>
                  <a:pt x="891" y="1031"/>
                  <a:pt x="891" y="1031"/>
                </a:cubicBezTo>
                <a:cubicBezTo>
                  <a:pt x="891" y="1031"/>
                  <a:pt x="891" y="1031"/>
                  <a:pt x="891" y="1025"/>
                </a:cubicBezTo>
                <a:cubicBezTo>
                  <a:pt x="889" y="1029"/>
                  <a:pt x="887" y="1030"/>
                  <a:pt x="885" y="1030"/>
                </a:cubicBezTo>
                <a:cubicBezTo>
                  <a:pt x="882" y="1030"/>
                  <a:pt x="878" y="1025"/>
                  <a:pt x="874" y="1025"/>
                </a:cubicBezTo>
                <a:lnTo>
                  <a:pt x="874" y="1025"/>
                </a:lnTo>
                <a:cubicBezTo>
                  <a:pt x="874" y="1031"/>
                  <a:pt x="880" y="1031"/>
                  <a:pt x="880" y="1031"/>
                </a:cubicBezTo>
                <a:cubicBezTo>
                  <a:pt x="877" y="1033"/>
                  <a:pt x="873" y="1035"/>
                  <a:pt x="870" y="1035"/>
                </a:cubicBezTo>
                <a:cubicBezTo>
                  <a:pt x="867" y="1035"/>
                  <a:pt x="866" y="1033"/>
                  <a:pt x="869" y="1031"/>
                </a:cubicBezTo>
                <a:cubicBezTo>
                  <a:pt x="873" y="1031"/>
                  <a:pt x="870" y="1023"/>
                  <a:pt x="875" y="1023"/>
                </a:cubicBezTo>
                <a:cubicBezTo>
                  <a:pt x="876" y="1023"/>
                  <a:pt x="878" y="1024"/>
                  <a:pt x="880" y="1025"/>
                </a:cubicBezTo>
                <a:cubicBezTo>
                  <a:pt x="881" y="1020"/>
                  <a:pt x="881" y="1019"/>
                  <a:pt x="880" y="1019"/>
                </a:cubicBezTo>
                <a:lnTo>
                  <a:pt x="880" y="1019"/>
                </a:lnTo>
                <a:cubicBezTo>
                  <a:pt x="878" y="1019"/>
                  <a:pt x="873" y="1023"/>
                  <a:pt x="871" y="1023"/>
                </a:cubicBezTo>
                <a:cubicBezTo>
                  <a:pt x="869" y="1023"/>
                  <a:pt x="869" y="1022"/>
                  <a:pt x="869" y="1019"/>
                </a:cubicBezTo>
                <a:lnTo>
                  <a:pt x="869" y="1014"/>
                </a:lnTo>
                <a:cubicBezTo>
                  <a:pt x="870" y="1012"/>
                  <a:pt x="872" y="1011"/>
                  <a:pt x="874" y="1011"/>
                </a:cubicBezTo>
                <a:cubicBezTo>
                  <a:pt x="875" y="1011"/>
                  <a:pt x="877" y="1012"/>
                  <a:pt x="878" y="1012"/>
                </a:cubicBezTo>
                <a:lnTo>
                  <a:pt x="878" y="1012"/>
                </a:lnTo>
                <a:cubicBezTo>
                  <a:pt x="878" y="1012"/>
                  <a:pt x="878" y="1012"/>
                  <a:pt x="878" y="1012"/>
                </a:cubicBezTo>
                <a:cubicBezTo>
                  <a:pt x="882" y="1012"/>
                  <a:pt x="888" y="1019"/>
                  <a:pt x="897" y="1019"/>
                </a:cubicBezTo>
                <a:lnTo>
                  <a:pt x="891" y="1008"/>
                </a:lnTo>
                <a:cubicBezTo>
                  <a:pt x="876" y="998"/>
                  <a:pt x="865" y="979"/>
                  <a:pt x="847" y="979"/>
                </a:cubicBezTo>
                <a:cubicBezTo>
                  <a:pt x="845" y="979"/>
                  <a:pt x="843" y="980"/>
                  <a:pt x="841" y="980"/>
                </a:cubicBezTo>
                <a:lnTo>
                  <a:pt x="829" y="980"/>
                </a:lnTo>
                <a:cubicBezTo>
                  <a:pt x="835" y="975"/>
                  <a:pt x="829" y="969"/>
                  <a:pt x="829" y="958"/>
                </a:cubicBezTo>
                <a:cubicBezTo>
                  <a:pt x="829" y="963"/>
                  <a:pt x="829" y="963"/>
                  <a:pt x="824" y="969"/>
                </a:cubicBezTo>
                <a:cubicBezTo>
                  <a:pt x="821" y="972"/>
                  <a:pt x="820" y="973"/>
                  <a:pt x="819" y="973"/>
                </a:cubicBezTo>
                <a:cubicBezTo>
                  <a:pt x="818" y="973"/>
                  <a:pt x="818" y="972"/>
                  <a:pt x="818" y="969"/>
                </a:cubicBezTo>
                <a:cubicBezTo>
                  <a:pt x="818" y="963"/>
                  <a:pt x="813" y="958"/>
                  <a:pt x="818" y="958"/>
                </a:cubicBezTo>
                <a:cubicBezTo>
                  <a:pt x="824" y="958"/>
                  <a:pt x="818" y="952"/>
                  <a:pt x="824" y="952"/>
                </a:cubicBezTo>
                <a:lnTo>
                  <a:pt x="818" y="947"/>
                </a:lnTo>
                <a:cubicBezTo>
                  <a:pt x="821" y="944"/>
                  <a:pt x="824" y="944"/>
                  <a:pt x="826" y="944"/>
                </a:cubicBezTo>
                <a:cubicBezTo>
                  <a:pt x="828" y="944"/>
                  <a:pt x="829" y="944"/>
                  <a:pt x="829" y="941"/>
                </a:cubicBezTo>
                <a:cubicBezTo>
                  <a:pt x="826" y="939"/>
                  <a:pt x="822" y="939"/>
                  <a:pt x="818" y="939"/>
                </a:cubicBezTo>
                <a:cubicBezTo>
                  <a:pt x="811" y="939"/>
                  <a:pt x="805" y="941"/>
                  <a:pt x="801" y="941"/>
                </a:cubicBezTo>
                <a:cubicBezTo>
                  <a:pt x="801" y="941"/>
                  <a:pt x="813" y="930"/>
                  <a:pt x="807" y="930"/>
                </a:cubicBezTo>
                <a:cubicBezTo>
                  <a:pt x="807" y="929"/>
                  <a:pt x="806" y="928"/>
                  <a:pt x="805" y="928"/>
                </a:cubicBezTo>
                <a:cubicBezTo>
                  <a:pt x="802" y="928"/>
                  <a:pt x="795" y="931"/>
                  <a:pt x="789" y="931"/>
                </a:cubicBezTo>
                <a:cubicBezTo>
                  <a:pt x="787" y="931"/>
                  <a:pt x="786" y="931"/>
                  <a:pt x="785" y="930"/>
                </a:cubicBezTo>
                <a:cubicBezTo>
                  <a:pt x="785" y="928"/>
                  <a:pt x="785" y="927"/>
                  <a:pt x="786" y="927"/>
                </a:cubicBezTo>
                <a:cubicBezTo>
                  <a:pt x="788" y="927"/>
                  <a:pt x="790" y="930"/>
                  <a:pt x="790" y="930"/>
                </a:cubicBezTo>
                <a:cubicBezTo>
                  <a:pt x="779" y="913"/>
                  <a:pt x="768" y="896"/>
                  <a:pt x="762" y="874"/>
                </a:cubicBezTo>
                <a:lnTo>
                  <a:pt x="751" y="879"/>
                </a:lnTo>
                <a:lnTo>
                  <a:pt x="751" y="874"/>
                </a:lnTo>
                <a:cubicBezTo>
                  <a:pt x="745" y="851"/>
                  <a:pt x="729" y="846"/>
                  <a:pt x="712" y="835"/>
                </a:cubicBezTo>
                <a:cubicBezTo>
                  <a:pt x="706" y="829"/>
                  <a:pt x="717" y="823"/>
                  <a:pt x="717" y="818"/>
                </a:cubicBezTo>
                <a:cubicBezTo>
                  <a:pt x="712" y="812"/>
                  <a:pt x="706" y="812"/>
                  <a:pt x="701" y="812"/>
                </a:cubicBezTo>
                <a:cubicBezTo>
                  <a:pt x="695" y="812"/>
                  <a:pt x="689" y="812"/>
                  <a:pt x="684" y="807"/>
                </a:cubicBezTo>
                <a:cubicBezTo>
                  <a:pt x="689" y="807"/>
                  <a:pt x="701" y="801"/>
                  <a:pt x="695" y="795"/>
                </a:cubicBezTo>
                <a:lnTo>
                  <a:pt x="695" y="795"/>
                </a:lnTo>
                <a:cubicBezTo>
                  <a:pt x="689" y="801"/>
                  <a:pt x="684" y="801"/>
                  <a:pt x="684" y="801"/>
                </a:cubicBezTo>
                <a:lnTo>
                  <a:pt x="689" y="795"/>
                </a:lnTo>
                <a:cubicBezTo>
                  <a:pt x="695" y="790"/>
                  <a:pt x="684" y="790"/>
                  <a:pt x="684" y="784"/>
                </a:cubicBezTo>
                <a:cubicBezTo>
                  <a:pt x="680" y="780"/>
                  <a:pt x="670" y="776"/>
                  <a:pt x="659" y="776"/>
                </a:cubicBezTo>
                <a:cubicBezTo>
                  <a:pt x="654" y="776"/>
                  <a:pt x="649" y="777"/>
                  <a:pt x="645" y="779"/>
                </a:cubicBezTo>
                <a:cubicBezTo>
                  <a:pt x="639" y="767"/>
                  <a:pt x="656" y="767"/>
                  <a:pt x="656" y="767"/>
                </a:cubicBezTo>
                <a:cubicBezTo>
                  <a:pt x="656" y="769"/>
                  <a:pt x="656" y="770"/>
                  <a:pt x="657" y="770"/>
                </a:cubicBezTo>
                <a:cubicBezTo>
                  <a:pt x="660" y="770"/>
                  <a:pt x="663" y="767"/>
                  <a:pt x="667" y="767"/>
                </a:cubicBezTo>
                <a:cubicBezTo>
                  <a:pt x="661" y="767"/>
                  <a:pt x="656" y="762"/>
                  <a:pt x="661" y="756"/>
                </a:cubicBezTo>
                <a:cubicBezTo>
                  <a:pt x="656" y="751"/>
                  <a:pt x="656" y="751"/>
                  <a:pt x="645" y="751"/>
                </a:cubicBezTo>
                <a:cubicBezTo>
                  <a:pt x="650" y="751"/>
                  <a:pt x="650" y="756"/>
                  <a:pt x="645" y="756"/>
                </a:cubicBezTo>
                <a:cubicBezTo>
                  <a:pt x="645" y="751"/>
                  <a:pt x="633" y="745"/>
                  <a:pt x="645" y="739"/>
                </a:cubicBezTo>
                <a:cubicBezTo>
                  <a:pt x="622" y="723"/>
                  <a:pt x="605" y="695"/>
                  <a:pt x="589" y="678"/>
                </a:cubicBezTo>
                <a:cubicBezTo>
                  <a:pt x="583" y="678"/>
                  <a:pt x="589" y="683"/>
                  <a:pt x="583" y="683"/>
                </a:cubicBezTo>
                <a:cubicBezTo>
                  <a:pt x="572" y="683"/>
                  <a:pt x="583" y="678"/>
                  <a:pt x="577" y="678"/>
                </a:cubicBezTo>
                <a:lnTo>
                  <a:pt x="583" y="672"/>
                </a:lnTo>
                <a:cubicBezTo>
                  <a:pt x="577" y="667"/>
                  <a:pt x="566" y="667"/>
                  <a:pt x="555" y="667"/>
                </a:cubicBezTo>
                <a:cubicBezTo>
                  <a:pt x="559" y="663"/>
                  <a:pt x="557" y="659"/>
                  <a:pt x="558" y="659"/>
                </a:cubicBezTo>
                <a:lnTo>
                  <a:pt x="558" y="659"/>
                </a:lnTo>
                <a:cubicBezTo>
                  <a:pt x="558" y="659"/>
                  <a:pt x="559" y="659"/>
                  <a:pt x="561" y="661"/>
                </a:cubicBezTo>
                <a:cubicBezTo>
                  <a:pt x="561" y="655"/>
                  <a:pt x="577" y="633"/>
                  <a:pt x="572" y="633"/>
                </a:cubicBezTo>
                <a:lnTo>
                  <a:pt x="572" y="633"/>
                </a:lnTo>
                <a:lnTo>
                  <a:pt x="555" y="655"/>
                </a:lnTo>
                <a:cubicBezTo>
                  <a:pt x="553" y="657"/>
                  <a:pt x="552" y="658"/>
                  <a:pt x="551" y="658"/>
                </a:cubicBezTo>
                <a:cubicBezTo>
                  <a:pt x="549" y="658"/>
                  <a:pt x="549" y="655"/>
                  <a:pt x="549" y="655"/>
                </a:cubicBezTo>
                <a:cubicBezTo>
                  <a:pt x="549" y="650"/>
                  <a:pt x="555" y="639"/>
                  <a:pt x="549" y="639"/>
                </a:cubicBezTo>
                <a:cubicBezTo>
                  <a:pt x="551" y="637"/>
                  <a:pt x="553" y="636"/>
                  <a:pt x="554" y="636"/>
                </a:cubicBezTo>
                <a:cubicBezTo>
                  <a:pt x="558" y="636"/>
                  <a:pt x="561" y="640"/>
                  <a:pt x="561" y="644"/>
                </a:cubicBezTo>
                <a:cubicBezTo>
                  <a:pt x="572" y="633"/>
                  <a:pt x="561" y="627"/>
                  <a:pt x="572" y="622"/>
                </a:cubicBezTo>
                <a:lnTo>
                  <a:pt x="572" y="622"/>
                </a:lnTo>
                <a:cubicBezTo>
                  <a:pt x="566" y="622"/>
                  <a:pt x="566" y="627"/>
                  <a:pt x="561" y="627"/>
                </a:cubicBezTo>
                <a:cubicBezTo>
                  <a:pt x="558" y="627"/>
                  <a:pt x="554" y="629"/>
                  <a:pt x="550" y="629"/>
                </a:cubicBezTo>
                <a:cubicBezTo>
                  <a:pt x="547" y="629"/>
                  <a:pt x="544" y="627"/>
                  <a:pt x="544" y="622"/>
                </a:cubicBezTo>
                <a:lnTo>
                  <a:pt x="533" y="627"/>
                </a:lnTo>
                <a:cubicBezTo>
                  <a:pt x="538" y="622"/>
                  <a:pt x="533" y="622"/>
                  <a:pt x="527" y="616"/>
                </a:cubicBezTo>
                <a:lnTo>
                  <a:pt x="538" y="616"/>
                </a:lnTo>
                <a:cubicBezTo>
                  <a:pt x="533" y="611"/>
                  <a:pt x="533" y="611"/>
                  <a:pt x="533" y="605"/>
                </a:cubicBezTo>
                <a:cubicBezTo>
                  <a:pt x="526" y="608"/>
                  <a:pt x="520" y="611"/>
                  <a:pt x="514" y="611"/>
                </a:cubicBezTo>
                <a:cubicBezTo>
                  <a:pt x="510" y="611"/>
                  <a:pt x="507" y="610"/>
                  <a:pt x="505" y="605"/>
                </a:cubicBezTo>
                <a:cubicBezTo>
                  <a:pt x="505" y="605"/>
                  <a:pt x="505" y="605"/>
                  <a:pt x="505" y="599"/>
                </a:cubicBezTo>
                <a:cubicBezTo>
                  <a:pt x="510" y="599"/>
                  <a:pt x="516" y="599"/>
                  <a:pt x="521" y="594"/>
                </a:cubicBezTo>
                <a:lnTo>
                  <a:pt x="510" y="594"/>
                </a:lnTo>
                <a:cubicBezTo>
                  <a:pt x="510" y="588"/>
                  <a:pt x="510" y="583"/>
                  <a:pt x="510" y="583"/>
                </a:cubicBezTo>
                <a:cubicBezTo>
                  <a:pt x="513" y="585"/>
                  <a:pt x="516" y="585"/>
                  <a:pt x="517" y="585"/>
                </a:cubicBezTo>
                <a:cubicBezTo>
                  <a:pt x="519" y="585"/>
                  <a:pt x="519" y="585"/>
                  <a:pt x="516" y="588"/>
                </a:cubicBezTo>
                <a:cubicBezTo>
                  <a:pt x="516" y="588"/>
                  <a:pt x="521" y="594"/>
                  <a:pt x="527" y="594"/>
                </a:cubicBezTo>
                <a:cubicBezTo>
                  <a:pt x="527" y="588"/>
                  <a:pt x="533" y="588"/>
                  <a:pt x="538" y="583"/>
                </a:cubicBezTo>
                <a:lnTo>
                  <a:pt x="538" y="583"/>
                </a:lnTo>
                <a:lnTo>
                  <a:pt x="527" y="588"/>
                </a:lnTo>
                <a:lnTo>
                  <a:pt x="521" y="583"/>
                </a:lnTo>
                <a:cubicBezTo>
                  <a:pt x="516" y="583"/>
                  <a:pt x="521" y="577"/>
                  <a:pt x="521" y="577"/>
                </a:cubicBezTo>
                <a:cubicBezTo>
                  <a:pt x="527" y="583"/>
                  <a:pt x="533" y="583"/>
                  <a:pt x="538" y="583"/>
                </a:cubicBezTo>
                <a:cubicBezTo>
                  <a:pt x="538" y="583"/>
                  <a:pt x="538" y="583"/>
                  <a:pt x="538" y="583"/>
                </a:cubicBezTo>
                <a:lnTo>
                  <a:pt x="538" y="583"/>
                </a:lnTo>
                <a:cubicBezTo>
                  <a:pt x="544" y="588"/>
                  <a:pt x="538" y="588"/>
                  <a:pt x="533" y="594"/>
                </a:cubicBezTo>
                <a:lnTo>
                  <a:pt x="538" y="594"/>
                </a:lnTo>
                <a:cubicBezTo>
                  <a:pt x="544" y="599"/>
                  <a:pt x="544" y="594"/>
                  <a:pt x="549" y="605"/>
                </a:cubicBezTo>
                <a:cubicBezTo>
                  <a:pt x="555" y="599"/>
                  <a:pt x="544" y="599"/>
                  <a:pt x="544" y="594"/>
                </a:cubicBezTo>
                <a:cubicBezTo>
                  <a:pt x="544" y="588"/>
                  <a:pt x="544" y="577"/>
                  <a:pt x="549" y="577"/>
                </a:cubicBezTo>
                <a:lnTo>
                  <a:pt x="549" y="566"/>
                </a:lnTo>
                <a:cubicBezTo>
                  <a:pt x="551" y="568"/>
                  <a:pt x="552" y="568"/>
                  <a:pt x="553" y="568"/>
                </a:cubicBezTo>
                <a:cubicBezTo>
                  <a:pt x="555" y="568"/>
                  <a:pt x="555" y="566"/>
                  <a:pt x="555" y="566"/>
                </a:cubicBezTo>
                <a:lnTo>
                  <a:pt x="561" y="571"/>
                </a:lnTo>
                <a:cubicBezTo>
                  <a:pt x="561" y="570"/>
                  <a:pt x="561" y="569"/>
                  <a:pt x="562" y="569"/>
                </a:cubicBezTo>
                <a:cubicBezTo>
                  <a:pt x="564" y="569"/>
                  <a:pt x="568" y="571"/>
                  <a:pt x="572" y="571"/>
                </a:cubicBezTo>
                <a:cubicBezTo>
                  <a:pt x="572" y="574"/>
                  <a:pt x="570" y="574"/>
                  <a:pt x="570" y="574"/>
                </a:cubicBezTo>
                <a:cubicBezTo>
                  <a:pt x="569" y="574"/>
                  <a:pt x="569" y="574"/>
                  <a:pt x="572" y="577"/>
                </a:cubicBezTo>
                <a:lnTo>
                  <a:pt x="577" y="577"/>
                </a:lnTo>
                <a:cubicBezTo>
                  <a:pt x="572" y="571"/>
                  <a:pt x="572" y="566"/>
                  <a:pt x="566" y="566"/>
                </a:cubicBezTo>
                <a:cubicBezTo>
                  <a:pt x="566" y="555"/>
                  <a:pt x="561" y="549"/>
                  <a:pt x="572" y="543"/>
                </a:cubicBezTo>
                <a:cubicBezTo>
                  <a:pt x="577" y="549"/>
                  <a:pt x="572" y="555"/>
                  <a:pt x="577" y="560"/>
                </a:cubicBezTo>
                <a:cubicBezTo>
                  <a:pt x="589" y="555"/>
                  <a:pt x="572" y="532"/>
                  <a:pt x="583" y="527"/>
                </a:cubicBezTo>
                <a:cubicBezTo>
                  <a:pt x="589" y="527"/>
                  <a:pt x="583" y="521"/>
                  <a:pt x="589" y="515"/>
                </a:cubicBezTo>
                <a:cubicBezTo>
                  <a:pt x="591" y="518"/>
                  <a:pt x="594" y="518"/>
                  <a:pt x="597" y="518"/>
                </a:cubicBezTo>
                <a:cubicBezTo>
                  <a:pt x="600" y="518"/>
                  <a:pt x="603" y="518"/>
                  <a:pt x="605" y="521"/>
                </a:cubicBezTo>
                <a:lnTo>
                  <a:pt x="605" y="527"/>
                </a:lnTo>
                <a:cubicBezTo>
                  <a:pt x="605" y="525"/>
                  <a:pt x="606" y="524"/>
                  <a:pt x="607" y="524"/>
                </a:cubicBezTo>
                <a:cubicBezTo>
                  <a:pt x="608" y="524"/>
                  <a:pt x="611" y="527"/>
                  <a:pt x="611" y="527"/>
                </a:cubicBezTo>
                <a:cubicBezTo>
                  <a:pt x="605" y="521"/>
                  <a:pt x="617" y="515"/>
                  <a:pt x="617" y="510"/>
                </a:cubicBezTo>
                <a:lnTo>
                  <a:pt x="611" y="504"/>
                </a:lnTo>
                <a:cubicBezTo>
                  <a:pt x="617" y="499"/>
                  <a:pt x="617" y="493"/>
                  <a:pt x="622" y="487"/>
                </a:cubicBezTo>
                <a:cubicBezTo>
                  <a:pt x="628" y="482"/>
                  <a:pt x="622" y="476"/>
                  <a:pt x="622" y="471"/>
                </a:cubicBezTo>
                <a:lnTo>
                  <a:pt x="622" y="471"/>
                </a:lnTo>
                <a:cubicBezTo>
                  <a:pt x="624" y="471"/>
                  <a:pt x="627" y="472"/>
                  <a:pt x="629" y="475"/>
                </a:cubicBezTo>
                <a:lnTo>
                  <a:pt x="629" y="475"/>
                </a:lnTo>
                <a:cubicBezTo>
                  <a:pt x="628" y="474"/>
                  <a:pt x="628" y="472"/>
                  <a:pt x="628" y="471"/>
                </a:cubicBezTo>
                <a:cubicBezTo>
                  <a:pt x="622" y="465"/>
                  <a:pt x="624" y="465"/>
                  <a:pt x="626" y="465"/>
                </a:cubicBezTo>
                <a:cubicBezTo>
                  <a:pt x="626" y="465"/>
                  <a:pt x="627" y="465"/>
                  <a:pt x="628" y="465"/>
                </a:cubicBezTo>
                <a:lnTo>
                  <a:pt x="628" y="465"/>
                </a:lnTo>
                <a:cubicBezTo>
                  <a:pt x="628" y="465"/>
                  <a:pt x="628" y="465"/>
                  <a:pt x="628" y="465"/>
                </a:cubicBezTo>
                <a:lnTo>
                  <a:pt x="628" y="465"/>
                </a:lnTo>
                <a:lnTo>
                  <a:pt x="628" y="465"/>
                </a:lnTo>
                <a:cubicBezTo>
                  <a:pt x="628" y="465"/>
                  <a:pt x="628" y="465"/>
                  <a:pt x="628" y="465"/>
                </a:cubicBezTo>
                <a:lnTo>
                  <a:pt x="628" y="465"/>
                </a:lnTo>
                <a:cubicBezTo>
                  <a:pt x="617" y="454"/>
                  <a:pt x="628" y="454"/>
                  <a:pt x="633" y="448"/>
                </a:cubicBezTo>
                <a:cubicBezTo>
                  <a:pt x="639" y="448"/>
                  <a:pt x="645" y="448"/>
                  <a:pt x="650" y="454"/>
                </a:cubicBezTo>
                <a:lnTo>
                  <a:pt x="656" y="454"/>
                </a:lnTo>
                <a:cubicBezTo>
                  <a:pt x="661" y="454"/>
                  <a:pt x="661" y="443"/>
                  <a:pt x="667" y="443"/>
                </a:cubicBezTo>
                <a:lnTo>
                  <a:pt x="662" y="438"/>
                </a:lnTo>
                <a:lnTo>
                  <a:pt x="662" y="438"/>
                </a:lnTo>
                <a:cubicBezTo>
                  <a:pt x="666" y="440"/>
                  <a:pt x="670" y="443"/>
                  <a:pt x="673" y="443"/>
                </a:cubicBezTo>
                <a:cubicBezTo>
                  <a:pt x="673" y="454"/>
                  <a:pt x="667" y="448"/>
                  <a:pt x="661" y="454"/>
                </a:cubicBezTo>
                <a:cubicBezTo>
                  <a:pt x="664" y="455"/>
                  <a:pt x="666" y="455"/>
                  <a:pt x="667" y="455"/>
                </a:cubicBezTo>
                <a:cubicBezTo>
                  <a:pt x="671" y="455"/>
                  <a:pt x="673" y="452"/>
                  <a:pt x="675" y="452"/>
                </a:cubicBezTo>
                <a:cubicBezTo>
                  <a:pt x="676" y="452"/>
                  <a:pt x="677" y="453"/>
                  <a:pt x="678" y="454"/>
                </a:cubicBezTo>
                <a:cubicBezTo>
                  <a:pt x="681" y="459"/>
                  <a:pt x="680" y="459"/>
                  <a:pt x="678" y="459"/>
                </a:cubicBezTo>
                <a:cubicBezTo>
                  <a:pt x="677" y="459"/>
                  <a:pt x="675" y="459"/>
                  <a:pt x="678" y="465"/>
                </a:cubicBezTo>
                <a:cubicBezTo>
                  <a:pt x="684" y="465"/>
                  <a:pt x="678" y="454"/>
                  <a:pt x="689" y="454"/>
                </a:cubicBezTo>
                <a:cubicBezTo>
                  <a:pt x="689" y="459"/>
                  <a:pt x="684" y="465"/>
                  <a:pt x="689" y="471"/>
                </a:cubicBezTo>
                <a:lnTo>
                  <a:pt x="695" y="471"/>
                </a:lnTo>
                <a:cubicBezTo>
                  <a:pt x="689" y="476"/>
                  <a:pt x="706" y="482"/>
                  <a:pt x="701" y="487"/>
                </a:cubicBezTo>
                <a:cubicBezTo>
                  <a:pt x="705" y="487"/>
                  <a:pt x="702" y="480"/>
                  <a:pt x="704" y="480"/>
                </a:cubicBezTo>
                <a:lnTo>
                  <a:pt x="704" y="480"/>
                </a:lnTo>
                <a:cubicBezTo>
                  <a:pt x="704" y="480"/>
                  <a:pt x="705" y="481"/>
                  <a:pt x="706" y="482"/>
                </a:cubicBezTo>
                <a:cubicBezTo>
                  <a:pt x="701" y="476"/>
                  <a:pt x="695" y="471"/>
                  <a:pt x="695" y="465"/>
                </a:cubicBezTo>
                <a:lnTo>
                  <a:pt x="701" y="465"/>
                </a:lnTo>
                <a:cubicBezTo>
                  <a:pt x="706" y="471"/>
                  <a:pt x="706" y="476"/>
                  <a:pt x="712" y="482"/>
                </a:cubicBezTo>
                <a:lnTo>
                  <a:pt x="712" y="471"/>
                </a:lnTo>
                <a:cubicBezTo>
                  <a:pt x="712" y="471"/>
                  <a:pt x="706" y="471"/>
                  <a:pt x="706" y="465"/>
                </a:cubicBezTo>
                <a:cubicBezTo>
                  <a:pt x="712" y="465"/>
                  <a:pt x="701" y="454"/>
                  <a:pt x="701" y="443"/>
                </a:cubicBezTo>
                <a:lnTo>
                  <a:pt x="712" y="443"/>
                </a:lnTo>
                <a:cubicBezTo>
                  <a:pt x="712" y="431"/>
                  <a:pt x="717" y="426"/>
                  <a:pt x="717" y="415"/>
                </a:cubicBezTo>
                <a:cubicBezTo>
                  <a:pt x="717" y="426"/>
                  <a:pt x="729" y="426"/>
                  <a:pt x="734" y="426"/>
                </a:cubicBezTo>
                <a:cubicBezTo>
                  <a:pt x="729" y="431"/>
                  <a:pt x="734" y="443"/>
                  <a:pt x="740" y="448"/>
                </a:cubicBezTo>
                <a:cubicBezTo>
                  <a:pt x="740" y="443"/>
                  <a:pt x="740" y="431"/>
                  <a:pt x="734" y="431"/>
                </a:cubicBezTo>
                <a:cubicBezTo>
                  <a:pt x="739" y="431"/>
                  <a:pt x="736" y="424"/>
                  <a:pt x="738" y="424"/>
                </a:cubicBezTo>
                <a:lnTo>
                  <a:pt x="738" y="424"/>
                </a:lnTo>
                <a:cubicBezTo>
                  <a:pt x="738" y="424"/>
                  <a:pt x="739" y="425"/>
                  <a:pt x="740" y="426"/>
                </a:cubicBezTo>
                <a:cubicBezTo>
                  <a:pt x="745" y="426"/>
                  <a:pt x="745" y="437"/>
                  <a:pt x="751" y="437"/>
                </a:cubicBezTo>
                <a:cubicBezTo>
                  <a:pt x="757" y="431"/>
                  <a:pt x="745" y="426"/>
                  <a:pt x="751" y="426"/>
                </a:cubicBezTo>
                <a:cubicBezTo>
                  <a:pt x="757" y="426"/>
                  <a:pt x="757" y="420"/>
                  <a:pt x="751" y="415"/>
                </a:cubicBezTo>
                <a:lnTo>
                  <a:pt x="751" y="415"/>
                </a:lnTo>
                <a:cubicBezTo>
                  <a:pt x="756" y="418"/>
                  <a:pt x="759" y="419"/>
                  <a:pt x="760" y="419"/>
                </a:cubicBezTo>
                <a:cubicBezTo>
                  <a:pt x="764" y="419"/>
                  <a:pt x="764" y="416"/>
                  <a:pt x="765" y="416"/>
                </a:cubicBezTo>
                <a:cubicBezTo>
                  <a:pt x="766" y="416"/>
                  <a:pt x="766" y="417"/>
                  <a:pt x="768" y="420"/>
                </a:cubicBezTo>
                <a:cubicBezTo>
                  <a:pt x="773" y="409"/>
                  <a:pt x="762" y="415"/>
                  <a:pt x="762" y="409"/>
                </a:cubicBezTo>
                <a:cubicBezTo>
                  <a:pt x="762" y="403"/>
                  <a:pt x="768" y="403"/>
                  <a:pt x="773" y="403"/>
                </a:cubicBezTo>
                <a:cubicBezTo>
                  <a:pt x="773" y="403"/>
                  <a:pt x="773" y="409"/>
                  <a:pt x="768" y="409"/>
                </a:cubicBezTo>
                <a:lnTo>
                  <a:pt x="773" y="415"/>
                </a:lnTo>
                <a:cubicBezTo>
                  <a:pt x="790" y="415"/>
                  <a:pt x="768" y="392"/>
                  <a:pt x="785" y="392"/>
                </a:cubicBezTo>
                <a:cubicBezTo>
                  <a:pt x="779" y="403"/>
                  <a:pt x="785" y="398"/>
                  <a:pt x="785" y="409"/>
                </a:cubicBezTo>
                <a:cubicBezTo>
                  <a:pt x="785" y="403"/>
                  <a:pt x="796" y="403"/>
                  <a:pt x="785" y="398"/>
                </a:cubicBezTo>
                <a:lnTo>
                  <a:pt x="796" y="398"/>
                </a:lnTo>
                <a:cubicBezTo>
                  <a:pt x="796" y="392"/>
                  <a:pt x="801" y="387"/>
                  <a:pt x="796" y="381"/>
                </a:cubicBezTo>
                <a:lnTo>
                  <a:pt x="813" y="381"/>
                </a:lnTo>
                <a:cubicBezTo>
                  <a:pt x="818" y="370"/>
                  <a:pt x="835" y="375"/>
                  <a:pt x="841" y="359"/>
                </a:cubicBezTo>
                <a:cubicBezTo>
                  <a:pt x="852" y="359"/>
                  <a:pt x="829" y="353"/>
                  <a:pt x="841" y="347"/>
                </a:cubicBezTo>
                <a:lnTo>
                  <a:pt x="841" y="347"/>
                </a:lnTo>
                <a:cubicBezTo>
                  <a:pt x="843" y="353"/>
                  <a:pt x="845" y="354"/>
                  <a:pt x="846" y="354"/>
                </a:cubicBezTo>
                <a:cubicBezTo>
                  <a:pt x="848" y="354"/>
                  <a:pt x="849" y="353"/>
                  <a:pt x="852" y="353"/>
                </a:cubicBezTo>
                <a:cubicBezTo>
                  <a:pt x="869" y="353"/>
                  <a:pt x="869" y="336"/>
                  <a:pt x="880" y="336"/>
                </a:cubicBezTo>
                <a:cubicBezTo>
                  <a:pt x="880" y="336"/>
                  <a:pt x="880" y="342"/>
                  <a:pt x="880" y="342"/>
                </a:cubicBezTo>
                <a:cubicBezTo>
                  <a:pt x="891" y="336"/>
                  <a:pt x="897" y="331"/>
                  <a:pt x="902" y="331"/>
                </a:cubicBezTo>
                <a:cubicBezTo>
                  <a:pt x="919" y="331"/>
                  <a:pt x="919" y="314"/>
                  <a:pt x="930" y="303"/>
                </a:cubicBezTo>
                <a:cubicBezTo>
                  <a:pt x="930" y="308"/>
                  <a:pt x="930" y="308"/>
                  <a:pt x="930" y="314"/>
                </a:cubicBezTo>
                <a:cubicBezTo>
                  <a:pt x="936" y="308"/>
                  <a:pt x="947" y="308"/>
                  <a:pt x="947" y="297"/>
                </a:cubicBezTo>
                <a:cubicBezTo>
                  <a:pt x="958" y="297"/>
                  <a:pt x="947" y="291"/>
                  <a:pt x="964" y="291"/>
                </a:cubicBezTo>
                <a:cubicBezTo>
                  <a:pt x="964" y="291"/>
                  <a:pt x="964" y="291"/>
                  <a:pt x="964" y="297"/>
                </a:cubicBezTo>
                <a:cubicBezTo>
                  <a:pt x="969" y="297"/>
                  <a:pt x="969" y="291"/>
                  <a:pt x="975" y="291"/>
                </a:cubicBezTo>
                <a:cubicBezTo>
                  <a:pt x="981" y="280"/>
                  <a:pt x="975" y="263"/>
                  <a:pt x="986" y="258"/>
                </a:cubicBezTo>
                <a:lnTo>
                  <a:pt x="986" y="258"/>
                </a:lnTo>
                <a:cubicBezTo>
                  <a:pt x="997" y="275"/>
                  <a:pt x="981" y="269"/>
                  <a:pt x="986" y="280"/>
                </a:cubicBezTo>
                <a:cubicBezTo>
                  <a:pt x="990" y="276"/>
                  <a:pt x="991" y="272"/>
                  <a:pt x="992" y="272"/>
                </a:cubicBezTo>
                <a:cubicBezTo>
                  <a:pt x="992" y="272"/>
                  <a:pt x="992" y="273"/>
                  <a:pt x="992" y="275"/>
                </a:cubicBezTo>
                <a:cubicBezTo>
                  <a:pt x="995" y="277"/>
                  <a:pt x="996" y="277"/>
                  <a:pt x="997" y="277"/>
                </a:cubicBezTo>
                <a:cubicBezTo>
                  <a:pt x="997" y="277"/>
                  <a:pt x="997" y="277"/>
                  <a:pt x="997" y="280"/>
                </a:cubicBezTo>
                <a:cubicBezTo>
                  <a:pt x="998" y="281"/>
                  <a:pt x="999" y="281"/>
                  <a:pt x="999" y="281"/>
                </a:cubicBezTo>
                <a:cubicBezTo>
                  <a:pt x="1002" y="281"/>
                  <a:pt x="997" y="263"/>
                  <a:pt x="997" y="263"/>
                </a:cubicBezTo>
                <a:cubicBezTo>
                  <a:pt x="997" y="261"/>
                  <a:pt x="997" y="259"/>
                  <a:pt x="997" y="259"/>
                </a:cubicBezTo>
                <a:cubicBezTo>
                  <a:pt x="996" y="259"/>
                  <a:pt x="995" y="261"/>
                  <a:pt x="992" y="263"/>
                </a:cubicBezTo>
                <a:cubicBezTo>
                  <a:pt x="992" y="252"/>
                  <a:pt x="1003" y="252"/>
                  <a:pt x="1003" y="247"/>
                </a:cubicBezTo>
                <a:cubicBezTo>
                  <a:pt x="1003" y="247"/>
                  <a:pt x="997" y="247"/>
                  <a:pt x="992" y="241"/>
                </a:cubicBezTo>
                <a:cubicBezTo>
                  <a:pt x="1003" y="241"/>
                  <a:pt x="997" y="224"/>
                  <a:pt x="997" y="213"/>
                </a:cubicBezTo>
                <a:lnTo>
                  <a:pt x="997" y="213"/>
                </a:lnTo>
                <a:cubicBezTo>
                  <a:pt x="1009" y="219"/>
                  <a:pt x="1003" y="230"/>
                  <a:pt x="1009" y="241"/>
                </a:cubicBezTo>
                <a:cubicBezTo>
                  <a:pt x="1014" y="241"/>
                  <a:pt x="1020" y="247"/>
                  <a:pt x="1020" y="252"/>
                </a:cubicBezTo>
                <a:cubicBezTo>
                  <a:pt x="1025" y="252"/>
                  <a:pt x="1025" y="241"/>
                  <a:pt x="1025" y="235"/>
                </a:cubicBezTo>
                <a:lnTo>
                  <a:pt x="1031" y="235"/>
                </a:lnTo>
                <a:cubicBezTo>
                  <a:pt x="1037" y="230"/>
                  <a:pt x="1037" y="213"/>
                  <a:pt x="1042" y="213"/>
                </a:cubicBezTo>
                <a:lnTo>
                  <a:pt x="1037" y="213"/>
                </a:lnTo>
                <a:cubicBezTo>
                  <a:pt x="1037" y="213"/>
                  <a:pt x="1042" y="207"/>
                  <a:pt x="1042" y="202"/>
                </a:cubicBezTo>
                <a:cubicBezTo>
                  <a:pt x="1042" y="207"/>
                  <a:pt x="1050" y="207"/>
                  <a:pt x="1053" y="211"/>
                </a:cubicBezTo>
                <a:lnTo>
                  <a:pt x="1053" y="211"/>
                </a:lnTo>
                <a:cubicBezTo>
                  <a:pt x="1051" y="202"/>
                  <a:pt x="1055" y="198"/>
                  <a:pt x="1057" y="193"/>
                </a:cubicBezTo>
                <a:lnTo>
                  <a:pt x="1057" y="193"/>
                </a:lnTo>
                <a:cubicBezTo>
                  <a:pt x="1057" y="194"/>
                  <a:pt x="1058" y="195"/>
                  <a:pt x="1059" y="196"/>
                </a:cubicBezTo>
                <a:cubicBezTo>
                  <a:pt x="1059" y="196"/>
                  <a:pt x="1065" y="196"/>
                  <a:pt x="1070" y="202"/>
                </a:cubicBezTo>
                <a:cubicBezTo>
                  <a:pt x="1065" y="191"/>
                  <a:pt x="1070" y="179"/>
                  <a:pt x="1065" y="168"/>
                </a:cubicBezTo>
                <a:lnTo>
                  <a:pt x="1065" y="168"/>
                </a:lnTo>
                <a:cubicBezTo>
                  <a:pt x="1076" y="174"/>
                  <a:pt x="1076" y="174"/>
                  <a:pt x="1081" y="179"/>
                </a:cubicBezTo>
                <a:cubicBezTo>
                  <a:pt x="1087" y="168"/>
                  <a:pt x="1059" y="163"/>
                  <a:pt x="1070" y="151"/>
                </a:cubicBezTo>
                <a:lnTo>
                  <a:pt x="1070" y="151"/>
                </a:lnTo>
                <a:cubicBezTo>
                  <a:pt x="1079" y="156"/>
                  <a:pt x="1077" y="164"/>
                  <a:pt x="1079" y="164"/>
                </a:cubicBezTo>
                <a:cubicBezTo>
                  <a:pt x="1080" y="164"/>
                  <a:pt x="1080" y="164"/>
                  <a:pt x="1081" y="163"/>
                </a:cubicBezTo>
                <a:lnTo>
                  <a:pt x="1081" y="168"/>
                </a:lnTo>
                <a:cubicBezTo>
                  <a:pt x="1085" y="170"/>
                  <a:pt x="1087" y="171"/>
                  <a:pt x="1089" y="171"/>
                </a:cubicBezTo>
                <a:cubicBezTo>
                  <a:pt x="1096" y="171"/>
                  <a:pt x="1078" y="150"/>
                  <a:pt x="1087" y="146"/>
                </a:cubicBezTo>
                <a:lnTo>
                  <a:pt x="1087" y="146"/>
                </a:lnTo>
                <a:cubicBezTo>
                  <a:pt x="1093" y="157"/>
                  <a:pt x="1087" y="157"/>
                  <a:pt x="1093" y="163"/>
                </a:cubicBezTo>
                <a:cubicBezTo>
                  <a:pt x="1098" y="151"/>
                  <a:pt x="1093" y="135"/>
                  <a:pt x="1098" y="135"/>
                </a:cubicBezTo>
                <a:lnTo>
                  <a:pt x="1098" y="140"/>
                </a:lnTo>
                <a:cubicBezTo>
                  <a:pt x="1104" y="135"/>
                  <a:pt x="1115" y="135"/>
                  <a:pt x="1115" y="129"/>
                </a:cubicBezTo>
                <a:cubicBezTo>
                  <a:pt x="1115" y="135"/>
                  <a:pt x="1115" y="135"/>
                  <a:pt x="1115" y="135"/>
                </a:cubicBezTo>
                <a:cubicBezTo>
                  <a:pt x="1124" y="135"/>
                  <a:pt x="1119" y="127"/>
                  <a:pt x="1122" y="127"/>
                </a:cubicBezTo>
                <a:lnTo>
                  <a:pt x="1122" y="127"/>
                </a:lnTo>
                <a:cubicBezTo>
                  <a:pt x="1123" y="127"/>
                  <a:pt x="1124" y="128"/>
                  <a:pt x="1126" y="129"/>
                </a:cubicBezTo>
                <a:lnTo>
                  <a:pt x="1126" y="123"/>
                </a:lnTo>
                <a:cubicBezTo>
                  <a:pt x="1123" y="123"/>
                  <a:pt x="1119" y="122"/>
                  <a:pt x="1116" y="122"/>
                </a:cubicBezTo>
                <a:cubicBezTo>
                  <a:pt x="1112" y="122"/>
                  <a:pt x="1109" y="123"/>
                  <a:pt x="1109" y="129"/>
                </a:cubicBezTo>
                <a:cubicBezTo>
                  <a:pt x="1109" y="118"/>
                  <a:pt x="1098" y="118"/>
                  <a:pt x="1093" y="112"/>
                </a:cubicBezTo>
                <a:cubicBezTo>
                  <a:pt x="1088" y="111"/>
                  <a:pt x="1083" y="110"/>
                  <a:pt x="1078" y="110"/>
                </a:cubicBezTo>
                <a:cubicBezTo>
                  <a:pt x="1066" y="110"/>
                  <a:pt x="1054" y="114"/>
                  <a:pt x="1042" y="118"/>
                </a:cubicBezTo>
                <a:cubicBezTo>
                  <a:pt x="1042" y="129"/>
                  <a:pt x="1025" y="123"/>
                  <a:pt x="1025" y="135"/>
                </a:cubicBezTo>
                <a:cubicBezTo>
                  <a:pt x="1031" y="146"/>
                  <a:pt x="1025" y="140"/>
                  <a:pt x="1020" y="146"/>
                </a:cubicBezTo>
                <a:cubicBezTo>
                  <a:pt x="1020" y="140"/>
                  <a:pt x="1014" y="135"/>
                  <a:pt x="1009" y="135"/>
                </a:cubicBezTo>
                <a:cubicBezTo>
                  <a:pt x="1009" y="140"/>
                  <a:pt x="1009" y="140"/>
                  <a:pt x="1009" y="146"/>
                </a:cubicBezTo>
                <a:cubicBezTo>
                  <a:pt x="1006" y="143"/>
                  <a:pt x="1002" y="142"/>
                  <a:pt x="998" y="142"/>
                </a:cubicBezTo>
                <a:cubicBezTo>
                  <a:pt x="995" y="142"/>
                  <a:pt x="992" y="143"/>
                  <a:pt x="992" y="146"/>
                </a:cubicBezTo>
                <a:cubicBezTo>
                  <a:pt x="986" y="146"/>
                  <a:pt x="992" y="146"/>
                  <a:pt x="992" y="140"/>
                </a:cubicBezTo>
                <a:cubicBezTo>
                  <a:pt x="991" y="139"/>
                  <a:pt x="990" y="139"/>
                  <a:pt x="990" y="139"/>
                </a:cubicBezTo>
                <a:lnTo>
                  <a:pt x="990" y="139"/>
                </a:lnTo>
                <a:cubicBezTo>
                  <a:pt x="988" y="139"/>
                  <a:pt x="991" y="146"/>
                  <a:pt x="986" y="146"/>
                </a:cubicBezTo>
                <a:cubicBezTo>
                  <a:pt x="986" y="146"/>
                  <a:pt x="986" y="146"/>
                  <a:pt x="986" y="140"/>
                </a:cubicBezTo>
                <a:cubicBezTo>
                  <a:pt x="981" y="146"/>
                  <a:pt x="969" y="146"/>
                  <a:pt x="964" y="151"/>
                </a:cubicBezTo>
                <a:cubicBezTo>
                  <a:pt x="969" y="163"/>
                  <a:pt x="958" y="163"/>
                  <a:pt x="958" y="168"/>
                </a:cubicBezTo>
                <a:cubicBezTo>
                  <a:pt x="958" y="163"/>
                  <a:pt x="953" y="163"/>
                  <a:pt x="953" y="163"/>
                </a:cubicBezTo>
                <a:lnTo>
                  <a:pt x="953" y="174"/>
                </a:lnTo>
                <a:cubicBezTo>
                  <a:pt x="953" y="178"/>
                  <a:pt x="951" y="179"/>
                  <a:pt x="949" y="179"/>
                </a:cubicBezTo>
                <a:cubicBezTo>
                  <a:pt x="947" y="179"/>
                  <a:pt x="944" y="178"/>
                  <a:pt x="943" y="178"/>
                </a:cubicBezTo>
                <a:cubicBezTo>
                  <a:pt x="942" y="178"/>
                  <a:pt x="941" y="178"/>
                  <a:pt x="941" y="179"/>
                </a:cubicBezTo>
                <a:lnTo>
                  <a:pt x="947" y="179"/>
                </a:lnTo>
                <a:cubicBezTo>
                  <a:pt x="944" y="185"/>
                  <a:pt x="940" y="186"/>
                  <a:pt x="936" y="186"/>
                </a:cubicBezTo>
                <a:cubicBezTo>
                  <a:pt x="932" y="186"/>
                  <a:pt x="927" y="185"/>
                  <a:pt x="925" y="185"/>
                </a:cubicBezTo>
                <a:cubicBezTo>
                  <a:pt x="908" y="230"/>
                  <a:pt x="863" y="207"/>
                  <a:pt x="835" y="235"/>
                </a:cubicBezTo>
                <a:cubicBezTo>
                  <a:pt x="835" y="241"/>
                  <a:pt x="841" y="241"/>
                  <a:pt x="846" y="247"/>
                </a:cubicBezTo>
                <a:cubicBezTo>
                  <a:pt x="846" y="247"/>
                  <a:pt x="846" y="247"/>
                  <a:pt x="846" y="252"/>
                </a:cubicBezTo>
                <a:cubicBezTo>
                  <a:pt x="846" y="247"/>
                  <a:pt x="846" y="247"/>
                  <a:pt x="852" y="241"/>
                </a:cubicBezTo>
                <a:lnTo>
                  <a:pt x="852" y="241"/>
                </a:lnTo>
                <a:cubicBezTo>
                  <a:pt x="846" y="247"/>
                  <a:pt x="852" y="258"/>
                  <a:pt x="846" y="258"/>
                </a:cubicBezTo>
                <a:cubicBezTo>
                  <a:pt x="846" y="258"/>
                  <a:pt x="846" y="252"/>
                  <a:pt x="846" y="252"/>
                </a:cubicBezTo>
                <a:cubicBezTo>
                  <a:pt x="846" y="258"/>
                  <a:pt x="846" y="258"/>
                  <a:pt x="841" y="258"/>
                </a:cubicBezTo>
                <a:lnTo>
                  <a:pt x="824" y="258"/>
                </a:lnTo>
                <a:cubicBezTo>
                  <a:pt x="827" y="268"/>
                  <a:pt x="824" y="270"/>
                  <a:pt x="821" y="270"/>
                </a:cubicBezTo>
                <a:cubicBezTo>
                  <a:pt x="818" y="270"/>
                  <a:pt x="815" y="269"/>
                  <a:pt x="813" y="269"/>
                </a:cubicBezTo>
                <a:cubicBezTo>
                  <a:pt x="807" y="258"/>
                  <a:pt x="818" y="263"/>
                  <a:pt x="813" y="252"/>
                </a:cubicBezTo>
                <a:lnTo>
                  <a:pt x="813" y="252"/>
                </a:lnTo>
                <a:lnTo>
                  <a:pt x="807" y="258"/>
                </a:lnTo>
                <a:lnTo>
                  <a:pt x="801" y="258"/>
                </a:lnTo>
                <a:lnTo>
                  <a:pt x="801" y="263"/>
                </a:lnTo>
                <a:cubicBezTo>
                  <a:pt x="801" y="259"/>
                  <a:pt x="801" y="258"/>
                  <a:pt x="799" y="258"/>
                </a:cubicBezTo>
                <a:cubicBezTo>
                  <a:pt x="798" y="258"/>
                  <a:pt x="796" y="259"/>
                  <a:pt x="794" y="259"/>
                </a:cubicBezTo>
                <a:cubicBezTo>
                  <a:pt x="793" y="259"/>
                  <a:pt x="791" y="259"/>
                  <a:pt x="790" y="258"/>
                </a:cubicBezTo>
                <a:cubicBezTo>
                  <a:pt x="779" y="258"/>
                  <a:pt x="785" y="275"/>
                  <a:pt x="768" y="275"/>
                </a:cubicBezTo>
                <a:cubicBezTo>
                  <a:pt x="773" y="275"/>
                  <a:pt x="773" y="286"/>
                  <a:pt x="768" y="286"/>
                </a:cubicBezTo>
                <a:cubicBezTo>
                  <a:pt x="768" y="286"/>
                  <a:pt x="762" y="286"/>
                  <a:pt x="762" y="280"/>
                </a:cubicBezTo>
                <a:lnTo>
                  <a:pt x="762" y="286"/>
                </a:lnTo>
                <a:cubicBezTo>
                  <a:pt x="760" y="285"/>
                  <a:pt x="758" y="284"/>
                  <a:pt x="757" y="284"/>
                </a:cubicBezTo>
                <a:cubicBezTo>
                  <a:pt x="751" y="284"/>
                  <a:pt x="749" y="291"/>
                  <a:pt x="740" y="291"/>
                </a:cubicBezTo>
                <a:cubicBezTo>
                  <a:pt x="740" y="297"/>
                  <a:pt x="740" y="297"/>
                  <a:pt x="734" y="303"/>
                </a:cubicBezTo>
                <a:lnTo>
                  <a:pt x="729" y="297"/>
                </a:lnTo>
                <a:cubicBezTo>
                  <a:pt x="728" y="296"/>
                  <a:pt x="727" y="296"/>
                  <a:pt x="727" y="296"/>
                </a:cubicBezTo>
                <a:lnTo>
                  <a:pt x="727" y="296"/>
                </a:lnTo>
                <a:cubicBezTo>
                  <a:pt x="726" y="296"/>
                  <a:pt x="733" y="308"/>
                  <a:pt x="729" y="308"/>
                </a:cubicBezTo>
                <a:cubicBezTo>
                  <a:pt x="729" y="319"/>
                  <a:pt x="740" y="319"/>
                  <a:pt x="740" y="325"/>
                </a:cubicBezTo>
                <a:cubicBezTo>
                  <a:pt x="737" y="322"/>
                  <a:pt x="734" y="321"/>
                  <a:pt x="733" y="321"/>
                </a:cubicBezTo>
                <a:lnTo>
                  <a:pt x="733" y="321"/>
                </a:lnTo>
                <a:cubicBezTo>
                  <a:pt x="731" y="321"/>
                  <a:pt x="731" y="322"/>
                  <a:pt x="734" y="325"/>
                </a:cubicBezTo>
                <a:cubicBezTo>
                  <a:pt x="731" y="328"/>
                  <a:pt x="730" y="329"/>
                  <a:pt x="729" y="329"/>
                </a:cubicBezTo>
                <a:cubicBezTo>
                  <a:pt x="729" y="329"/>
                  <a:pt x="729" y="328"/>
                  <a:pt x="729" y="325"/>
                </a:cubicBezTo>
                <a:lnTo>
                  <a:pt x="729" y="331"/>
                </a:lnTo>
                <a:cubicBezTo>
                  <a:pt x="728" y="332"/>
                  <a:pt x="727" y="332"/>
                  <a:pt x="726" y="332"/>
                </a:cubicBezTo>
                <a:cubicBezTo>
                  <a:pt x="723" y="332"/>
                  <a:pt x="722" y="324"/>
                  <a:pt x="717" y="319"/>
                </a:cubicBezTo>
                <a:lnTo>
                  <a:pt x="717" y="319"/>
                </a:lnTo>
                <a:cubicBezTo>
                  <a:pt x="723" y="331"/>
                  <a:pt x="712" y="325"/>
                  <a:pt x="706" y="331"/>
                </a:cubicBezTo>
                <a:lnTo>
                  <a:pt x="706" y="325"/>
                </a:lnTo>
                <a:lnTo>
                  <a:pt x="701" y="325"/>
                </a:lnTo>
                <a:cubicBezTo>
                  <a:pt x="701" y="336"/>
                  <a:pt x="701" y="342"/>
                  <a:pt x="689" y="342"/>
                </a:cubicBezTo>
                <a:lnTo>
                  <a:pt x="689" y="336"/>
                </a:lnTo>
                <a:cubicBezTo>
                  <a:pt x="689" y="338"/>
                  <a:pt x="689" y="339"/>
                  <a:pt x="688" y="339"/>
                </a:cubicBezTo>
                <a:cubicBezTo>
                  <a:pt x="685" y="339"/>
                  <a:pt x="680" y="336"/>
                  <a:pt x="673" y="336"/>
                </a:cubicBezTo>
                <a:cubicBezTo>
                  <a:pt x="673" y="339"/>
                  <a:pt x="671" y="340"/>
                  <a:pt x="668" y="340"/>
                </a:cubicBezTo>
                <a:cubicBezTo>
                  <a:pt x="665" y="340"/>
                  <a:pt x="661" y="339"/>
                  <a:pt x="658" y="339"/>
                </a:cubicBezTo>
                <a:cubicBezTo>
                  <a:pt x="654" y="339"/>
                  <a:pt x="650" y="341"/>
                  <a:pt x="650" y="347"/>
                </a:cubicBezTo>
                <a:lnTo>
                  <a:pt x="645" y="342"/>
                </a:lnTo>
                <a:cubicBezTo>
                  <a:pt x="645" y="364"/>
                  <a:pt x="622" y="353"/>
                  <a:pt x="628" y="375"/>
                </a:cubicBezTo>
                <a:cubicBezTo>
                  <a:pt x="624" y="374"/>
                  <a:pt x="622" y="373"/>
                  <a:pt x="621" y="373"/>
                </a:cubicBezTo>
                <a:cubicBezTo>
                  <a:pt x="614" y="373"/>
                  <a:pt x="625" y="389"/>
                  <a:pt x="618" y="389"/>
                </a:cubicBezTo>
                <a:cubicBezTo>
                  <a:pt x="616" y="389"/>
                  <a:pt x="614" y="388"/>
                  <a:pt x="611" y="387"/>
                </a:cubicBezTo>
                <a:lnTo>
                  <a:pt x="611" y="392"/>
                </a:lnTo>
                <a:cubicBezTo>
                  <a:pt x="577" y="409"/>
                  <a:pt x="533" y="426"/>
                  <a:pt x="505" y="459"/>
                </a:cubicBezTo>
                <a:lnTo>
                  <a:pt x="505" y="454"/>
                </a:lnTo>
                <a:cubicBezTo>
                  <a:pt x="482" y="465"/>
                  <a:pt x="465" y="482"/>
                  <a:pt x="449" y="493"/>
                </a:cubicBezTo>
                <a:cubicBezTo>
                  <a:pt x="437" y="504"/>
                  <a:pt x="426" y="510"/>
                  <a:pt x="415" y="515"/>
                </a:cubicBezTo>
                <a:lnTo>
                  <a:pt x="420" y="510"/>
                </a:lnTo>
                <a:lnTo>
                  <a:pt x="420" y="510"/>
                </a:lnTo>
                <a:cubicBezTo>
                  <a:pt x="415" y="515"/>
                  <a:pt x="415" y="515"/>
                  <a:pt x="409" y="515"/>
                </a:cubicBezTo>
                <a:cubicBezTo>
                  <a:pt x="407" y="517"/>
                  <a:pt x="407" y="518"/>
                  <a:pt x="407" y="518"/>
                </a:cubicBezTo>
                <a:cubicBezTo>
                  <a:pt x="407" y="518"/>
                  <a:pt x="411" y="515"/>
                  <a:pt x="415" y="515"/>
                </a:cubicBezTo>
                <a:lnTo>
                  <a:pt x="415" y="515"/>
                </a:lnTo>
                <a:cubicBezTo>
                  <a:pt x="415" y="521"/>
                  <a:pt x="409" y="521"/>
                  <a:pt x="409" y="521"/>
                </a:cubicBezTo>
                <a:lnTo>
                  <a:pt x="404" y="521"/>
                </a:lnTo>
                <a:cubicBezTo>
                  <a:pt x="404" y="515"/>
                  <a:pt x="404" y="515"/>
                  <a:pt x="404" y="515"/>
                </a:cubicBezTo>
                <a:cubicBezTo>
                  <a:pt x="398" y="510"/>
                  <a:pt x="393" y="510"/>
                  <a:pt x="393" y="504"/>
                </a:cubicBezTo>
                <a:lnTo>
                  <a:pt x="387" y="510"/>
                </a:lnTo>
                <a:lnTo>
                  <a:pt x="393" y="510"/>
                </a:lnTo>
                <a:cubicBezTo>
                  <a:pt x="393" y="510"/>
                  <a:pt x="393" y="515"/>
                  <a:pt x="387" y="515"/>
                </a:cubicBezTo>
                <a:cubicBezTo>
                  <a:pt x="376" y="515"/>
                  <a:pt x="387" y="504"/>
                  <a:pt x="393" y="499"/>
                </a:cubicBezTo>
                <a:cubicBezTo>
                  <a:pt x="395" y="497"/>
                  <a:pt x="396" y="497"/>
                  <a:pt x="397" y="497"/>
                </a:cubicBezTo>
                <a:cubicBezTo>
                  <a:pt x="402" y="497"/>
                  <a:pt x="399" y="504"/>
                  <a:pt x="404" y="504"/>
                </a:cubicBezTo>
                <a:cubicBezTo>
                  <a:pt x="409" y="499"/>
                  <a:pt x="398" y="499"/>
                  <a:pt x="398" y="487"/>
                </a:cubicBezTo>
                <a:cubicBezTo>
                  <a:pt x="400" y="487"/>
                  <a:pt x="401" y="486"/>
                  <a:pt x="402" y="486"/>
                </a:cubicBezTo>
                <a:cubicBezTo>
                  <a:pt x="407" y="486"/>
                  <a:pt x="406" y="494"/>
                  <a:pt x="411" y="494"/>
                </a:cubicBezTo>
                <a:cubicBezTo>
                  <a:pt x="412" y="494"/>
                  <a:pt x="413" y="494"/>
                  <a:pt x="415" y="493"/>
                </a:cubicBezTo>
                <a:cubicBezTo>
                  <a:pt x="409" y="487"/>
                  <a:pt x="404" y="487"/>
                  <a:pt x="404" y="482"/>
                </a:cubicBezTo>
                <a:lnTo>
                  <a:pt x="415" y="482"/>
                </a:lnTo>
                <a:lnTo>
                  <a:pt x="415" y="476"/>
                </a:lnTo>
                <a:cubicBezTo>
                  <a:pt x="417" y="477"/>
                  <a:pt x="418" y="477"/>
                  <a:pt x="419" y="477"/>
                </a:cubicBezTo>
                <a:cubicBezTo>
                  <a:pt x="425" y="477"/>
                  <a:pt x="427" y="469"/>
                  <a:pt x="430" y="469"/>
                </a:cubicBezTo>
                <a:cubicBezTo>
                  <a:pt x="430" y="469"/>
                  <a:pt x="431" y="470"/>
                  <a:pt x="432" y="471"/>
                </a:cubicBezTo>
                <a:cubicBezTo>
                  <a:pt x="435" y="465"/>
                  <a:pt x="432" y="465"/>
                  <a:pt x="429" y="465"/>
                </a:cubicBezTo>
                <a:cubicBezTo>
                  <a:pt x="427" y="465"/>
                  <a:pt x="424" y="465"/>
                  <a:pt x="425" y="461"/>
                </a:cubicBezTo>
                <a:lnTo>
                  <a:pt x="425" y="461"/>
                </a:lnTo>
                <a:cubicBezTo>
                  <a:pt x="426" y="461"/>
                  <a:pt x="426" y="460"/>
                  <a:pt x="426" y="459"/>
                </a:cubicBezTo>
                <a:lnTo>
                  <a:pt x="426" y="459"/>
                </a:lnTo>
                <a:cubicBezTo>
                  <a:pt x="426" y="459"/>
                  <a:pt x="426" y="459"/>
                  <a:pt x="426" y="459"/>
                </a:cubicBezTo>
                <a:lnTo>
                  <a:pt x="421" y="454"/>
                </a:lnTo>
                <a:cubicBezTo>
                  <a:pt x="415" y="459"/>
                  <a:pt x="415" y="459"/>
                  <a:pt x="409" y="459"/>
                </a:cubicBezTo>
                <a:cubicBezTo>
                  <a:pt x="409" y="459"/>
                  <a:pt x="398" y="465"/>
                  <a:pt x="387" y="465"/>
                </a:cubicBezTo>
                <a:cubicBezTo>
                  <a:pt x="387" y="465"/>
                  <a:pt x="387" y="459"/>
                  <a:pt x="387" y="459"/>
                </a:cubicBezTo>
                <a:cubicBezTo>
                  <a:pt x="376" y="454"/>
                  <a:pt x="370" y="448"/>
                  <a:pt x="359" y="448"/>
                </a:cubicBezTo>
                <a:cubicBezTo>
                  <a:pt x="365" y="448"/>
                  <a:pt x="365" y="437"/>
                  <a:pt x="370" y="431"/>
                </a:cubicBezTo>
                <a:cubicBezTo>
                  <a:pt x="370" y="429"/>
                  <a:pt x="369" y="429"/>
                  <a:pt x="367" y="429"/>
                </a:cubicBezTo>
                <a:cubicBezTo>
                  <a:pt x="366" y="429"/>
                  <a:pt x="365" y="429"/>
                  <a:pt x="365" y="426"/>
                </a:cubicBezTo>
                <a:cubicBezTo>
                  <a:pt x="365" y="420"/>
                  <a:pt x="376" y="420"/>
                  <a:pt x="376" y="415"/>
                </a:cubicBezTo>
                <a:cubicBezTo>
                  <a:pt x="376" y="414"/>
                  <a:pt x="375" y="413"/>
                  <a:pt x="375" y="413"/>
                </a:cubicBezTo>
                <a:cubicBezTo>
                  <a:pt x="373" y="413"/>
                  <a:pt x="369" y="419"/>
                  <a:pt x="366" y="419"/>
                </a:cubicBezTo>
                <a:cubicBezTo>
                  <a:pt x="365" y="419"/>
                  <a:pt x="365" y="418"/>
                  <a:pt x="365" y="415"/>
                </a:cubicBezTo>
                <a:cubicBezTo>
                  <a:pt x="365" y="409"/>
                  <a:pt x="359" y="409"/>
                  <a:pt x="353" y="409"/>
                </a:cubicBezTo>
                <a:cubicBezTo>
                  <a:pt x="365" y="398"/>
                  <a:pt x="348" y="403"/>
                  <a:pt x="359" y="398"/>
                </a:cubicBezTo>
                <a:cubicBezTo>
                  <a:pt x="357" y="397"/>
                  <a:pt x="355" y="396"/>
                  <a:pt x="354" y="396"/>
                </a:cubicBezTo>
                <a:cubicBezTo>
                  <a:pt x="350" y="396"/>
                  <a:pt x="352" y="403"/>
                  <a:pt x="348" y="403"/>
                </a:cubicBezTo>
                <a:cubicBezTo>
                  <a:pt x="342" y="403"/>
                  <a:pt x="342" y="392"/>
                  <a:pt x="342" y="392"/>
                </a:cubicBezTo>
                <a:lnTo>
                  <a:pt x="342" y="392"/>
                </a:lnTo>
                <a:cubicBezTo>
                  <a:pt x="342" y="392"/>
                  <a:pt x="348" y="392"/>
                  <a:pt x="348" y="398"/>
                </a:cubicBezTo>
                <a:lnTo>
                  <a:pt x="353" y="387"/>
                </a:lnTo>
                <a:cubicBezTo>
                  <a:pt x="352" y="383"/>
                  <a:pt x="349" y="383"/>
                  <a:pt x="347" y="383"/>
                </a:cubicBezTo>
                <a:cubicBezTo>
                  <a:pt x="342" y="383"/>
                  <a:pt x="337" y="385"/>
                  <a:pt x="334" y="385"/>
                </a:cubicBezTo>
                <a:cubicBezTo>
                  <a:pt x="332" y="385"/>
                  <a:pt x="331" y="384"/>
                  <a:pt x="331" y="381"/>
                </a:cubicBezTo>
                <a:cubicBezTo>
                  <a:pt x="337" y="381"/>
                  <a:pt x="337" y="375"/>
                  <a:pt x="342" y="375"/>
                </a:cubicBezTo>
                <a:cubicBezTo>
                  <a:pt x="342" y="375"/>
                  <a:pt x="340" y="373"/>
                  <a:pt x="338" y="373"/>
                </a:cubicBezTo>
                <a:cubicBezTo>
                  <a:pt x="337" y="373"/>
                  <a:pt x="337" y="374"/>
                  <a:pt x="337" y="375"/>
                </a:cubicBezTo>
                <a:cubicBezTo>
                  <a:pt x="331" y="370"/>
                  <a:pt x="331" y="370"/>
                  <a:pt x="331" y="364"/>
                </a:cubicBezTo>
                <a:lnTo>
                  <a:pt x="314" y="364"/>
                </a:lnTo>
                <a:cubicBezTo>
                  <a:pt x="314" y="359"/>
                  <a:pt x="314" y="353"/>
                  <a:pt x="320" y="347"/>
                </a:cubicBezTo>
                <a:cubicBezTo>
                  <a:pt x="303" y="342"/>
                  <a:pt x="309" y="325"/>
                  <a:pt x="292" y="319"/>
                </a:cubicBezTo>
                <a:cubicBezTo>
                  <a:pt x="291" y="317"/>
                  <a:pt x="290" y="316"/>
                  <a:pt x="289" y="316"/>
                </a:cubicBezTo>
                <a:cubicBezTo>
                  <a:pt x="287" y="316"/>
                  <a:pt x="286" y="323"/>
                  <a:pt x="283" y="323"/>
                </a:cubicBezTo>
                <a:cubicBezTo>
                  <a:pt x="283" y="323"/>
                  <a:pt x="282" y="322"/>
                  <a:pt x="281" y="319"/>
                </a:cubicBezTo>
                <a:cubicBezTo>
                  <a:pt x="286" y="314"/>
                  <a:pt x="281" y="308"/>
                  <a:pt x="286" y="303"/>
                </a:cubicBezTo>
                <a:cubicBezTo>
                  <a:pt x="281" y="291"/>
                  <a:pt x="264" y="291"/>
                  <a:pt x="264" y="275"/>
                </a:cubicBezTo>
                <a:lnTo>
                  <a:pt x="269" y="275"/>
                </a:lnTo>
                <a:cubicBezTo>
                  <a:pt x="264" y="263"/>
                  <a:pt x="258" y="258"/>
                  <a:pt x="258" y="252"/>
                </a:cubicBezTo>
                <a:cubicBezTo>
                  <a:pt x="258" y="235"/>
                  <a:pt x="241" y="230"/>
                  <a:pt x="230" y="224"/>
                </a:cubicBezTo>
                <a:cubicBezTo>
                  <a:pt x="230" y="224"/>
                  <a:pt x="236" y="219"/>
                  <a:pt x="236" y="219"/>
                </a:cubicBezTo>
                <a:cubicBezTo>
                  <a:pt x="236" y="214"/>
                  <a:pt x="232" y="206"/>
                  <a:pt x="225" y="206"/>
                </a:cubicBezTo>
                <a:cubicBezTo>
                  <a:pt x="223" y="206"/>
                  <a:pt x="221" y="206"/>
                  <a:pt x="219" y="207"/>
                </a:cubicBezTo>
                <a:cubicBezTo>
                  <a:pt x="225" y="191"/>
                  <a:pt x="213" y="202"/>
                  <a:pt x="213" y="185"/>
                </a:cubicBezTo>
                <a:lnTo>
                  <a:pt x="219" y="185"/>
                </a:lnTo>
                <a:cubicBezTo>
                  <a:pt x="219" y="179"/>
                  <a:pt x="213" y="179"/>
                  <a:pt x="213" y="174"/>
                </a:cubicBezTo>
                <a:cubicBezTo>
                  <a:pt x="202" y="168"/>
                  <a:pt x="185" y="174"/>
                  <a:pt x="180" y="157"/>
                </a:cubicBezTo>
                <a:cubicBezTo>
                  <a:pt x="183" y="156"/>
                  <a:pt x="186" y="155"/>
                  <a:pt x="188" y="155"/>
                </a:cubicBezTo>
                <a:cubicBezTo>
                  <a:pt x="193" y="155"/>
                  <a:pt x="194" y="159"/>
                  <a:pt x="197" y="159"/>
                </a:cubicBezTo>
                <a:cubicBezTo>
                  <a:pt x="198" y="159"/>
                  <a:pt x="200" y="158"/>
                  <a:pt x="202" y="157"/>
                </a:cubicBezTo>
                <a:cubicBezTo>
                  <a:pt x="197" y="157"/>
                  <a:pt x="191" y="157"/>
                  <a:pt x="191" y="151"/>
                </a:cubicBezTo>
                <a:cubicBezTo>
                  <a:pt x="202" y="151"/>
                  <a:pt x="197" y="151"/>
                  <a:pt x="202" y="146"/>
                </a:cubicBezTo>
                <a:cubicBezTo>
                  <a:pt x="202" y="144"/>
                  <a:pt x="200" y="143"/>
                  <a:pt x="197" y="143"/>
                </a:cubicBezTo>
                <a:cubicBezTo>
                  <a:pt x="190" y="143"/>
                  <a:pt x="182" y="146"/>
                  <a:pt x="185" y="146"/>
                </a:cubicBezTo>
                <a:cubicBezTo>
                  <a:pt x="180" y="146"/>
                  <a:pt x="180" y="151"/>
                  <a:pt x="180" y="151"/>
                </a:cubicBezTo>
                <a:cubicBezTo>
                  <a:pt x="179" y="152"/>
                  <a:pt x="178" y="152"/>
                  <a:pt x="178" y="152"/>
                </a:cubicBezTo>
                <a:cubicBezTo>
                  <a:pt x="174" y="152"/>
                  <a:pt x="173" y="140"/>
                  <a:pt x="169" y="140"/>
                </a:cubicBezTo>
                <a:cubicBezTo>
                  <a:pt x="169" y="140"/>
                  <a:pt x="169" y="146"/>
                  <a:pt x="163" y="151"/>
                </a:cubicBezTo>
                <a:cubicBezTo>
                  <a:pt x="160" y="146"/>
                  <a:pt x="156" y="144"/>
                  <a:pt x="151" y="144"/>
                </a:cubicBezTo>
                <a:cubicBezTo>
                  <a:pt x="146" y="144"/>
                  <a:pt x="141" y="146"/>
                  <a:pt x="135" y="146"/>
                </a:cubicBezTo>
                <a:cubicBezTo>
                  <a:pt x="135" y="135"/>
                  <a:pt x="152" y="140"/>
                  <a:pt x="157" y="135"/>
                </a:cubicBezTo>
                <a:cubicBezTo>
                  <a:pt x="163" y="129"/>
                  <a:pt x="169" y="123"/>
                  <a:pt x="174" y="123"/>
                </a:cubicBezTo>
                <a:cubicBezTo>
                  <a:pt x="169" y="118"/>
                  <a:pt x="157" y="118"/>
                  <a:pt x="152" y="112"/>
                </a:cubicBezTo>
                <a:lnTo>
                  <a:pt x="157" y="112"/>
                </a:lnTo>
                <a:cubicBezTo>
                  <a:pt x="152" y="107"/>
                  <a:pt x="135" y="107"/>
                  <a:pt x="135" y="95"/>
                </a:cubicBezTo>
                <a:lnTo>
                  <a:pt x="135" y="101"/>
                </a:lnTo>
                <a:cubicBezTo>
                  <a:pt x="129" y="101"/>
                  <a:pt x="129" y="95"/>
                  <a:pt x="124" y="95"/>
                </a:cubicBezTo>
                <a:cubicBezTo>
                  <a:pt x="124" y="95"/>
                  <a:pt x="129" y="84"/>
                  <a:pt x="129" y="84"/>
                </a:cubicBezTo>
                <a:lnTo>
                  <a:pt x="129" y="84"/>
                </a:lnTo>
                <a:cubicBezTo>
                  <a:pt x="128" y="85"/>
                  <a:pt x="126" y="85"/>
                  <a:pt x="125" y="85"/>
                </a:cubicBezTo>
                <a:cubicBezTo>
                  <a:pt x="118" y="85"/>
                  <a:pt x="112" y="77"/>
                  <a:pt x="102" y="77"/>
                </a:cubicBezTo>
                <a:cubicBezTo>
                  <a:pt x="100" y="77"/>
                  <a:pt x="98" y="78"/>
                  <a:pt x="96" y="79"/>
                </a:cubicBezTo>
                <a:cubicBezTo>
                  <a:pt x="96" y="73"/>
                  <a:pt x="107" y="73"/>
                  <a:pt x="107" y="73"/>
                </a:cubicBezTo>
                <a:cubicBezTo>
                  <a:pt x="113" y="79"/>
                  <a:pt x="107" y="79"/>
                  <a:pt x="118" y="79"/>
                </a:cubicBezTo>
                <a:cubicBezTo>
                  <a:pt x="113" y="73"/>
                  <a:pt x="113" y="67"/>
                  <a:pt x="118" y="67"/>
                </a:cubicBezTo>
                <a:cubicBezTo>
                  <a:pt x="111" y="67"/>
                  <a:pt x="103" y="65"/>
                  <a:pt x="96" y="65"/>
                </a:cubicBezTo>
                <a:cubicBezTo>
                  <a:pt x="92" y="65"/>
                  <a:pt x="88" y="65"/>
                  <a:pt x="85" y="67"/>
                </a:cubicBezTo>
                <a:cubicBezTo>
                  <a:pt x="90" y="62"/>
                  <a:pt x="90" y="56"/>
                  <a:pt x="96" y="51"/>
                </a:cubicBezTo>
                <a:cubicBezTo>
                  <a:pt x="95" y="50"/>
                  <a:pt x="94" y="50"/>
                  <a:pt x="93" y="50"/>
                </a:cubicBezTo>
                <a:cubicBezTo>
                  <a:pt x="86" y="50"/>
                  <a:pt x="81" y="62"/>
                  <a:pt x="75" y="62"/>
                </a:cubicBezTo>
                <a:cubicBezTo>
                  <a:pt x="73" y="62"/>
                  <a:pt x="70" y="60"/>
                  <a:pt x="68" y="56"/>
                </a:cubicBezTo>
                <a:cubicBezTo>
                  <a:pt x="70" y="52"/>
                  <a:pt x="73" y="51"/>
                  <a:pt x="75" y="51"/>
                </a:cubicBezTo>
                <a:cubicBezTo>
                  <a:pt x="78" y="51"/>
                  <a:pt x="80" y="52"/>
                  <a:pt x="80" y="52"/>
                </a:cubicBezTo>
                <a:cubicBezTo>
                  <a:pt x="81" y="52"/>
                  <a:pt x="80" y="52"/>
                  <a:pt x="79" y="51"/>
                </a:cubicBezTo>
                <a:lnTo>
                  <a:pt x="85" y="51"/>
                </a:lnTo>
                <a:cubicBezTo>
                  <a:pt x="88" y="44"/>
                  <a:pt x="88" y="42"/>
                  <a:pt x="86" y="42"/>
                </a:cubicBezTo>
                <a:lnTo>
                  <a:pt x="86" y="42"/>
                </a:lnTo>
                <a:cubicBezTo>
                  <a:pt x="82" y="42"/>
                  <a:pt x="73" y="48"/>
                  <a:pt x="67" y="48"/>
                </a:cubicBezTo>
                <a:cubicBezTo>
                  <a:pt x="65" y="48"/>
                  <a:pt x="63" y="47"/>
                  <a:pt x="62" y="45"/>
                </a:cubicBezTo>
                <a:cubicBezTo>
                  <a:pt x="73" y="39"/>
                  <a:pt x="73" y="45"/>
                  <a:pt x="79" y="34"/>
                </a:cubicBezTo>
                <a:cubicBezTo>
                  <a:pt x="73" y="34"/>
                  <a:pt x="66" y="35"/>
                  <a:pt x="61" y="35"/>
                </a:cubicBezTo>
                <a:cubicBezTo>
                  <a:pt x="55" y="35"/>
                  <a:pt x="51" y="34"/>
                  <a:pt x="51" y="28"/>
                </a:cubicBezTo>
                <a:lnTo>
                  <a:pt x="57" y="28"/>
                </a:lnTo>
                <a:cubicBezTo>
                  <a:pt x="51" y="23"/>
                  <a:pt x="51" y="11"/>
                  <a:pt x="45" y="11"/>
                </a:cubicBezTo>
                <a:lnTo>
                  <a:pt x="51" y="11"/>
                </a:lnTo>
                <a:cubicBezTo>
                  <a:pt x="48" y="6"/>
                  <a:pt x="45" y="6"/>
                  <a:pt x="44" y="6"/>
                </a:cubicBezTo>
                <a:cubicBezTo>
                  <a:pt x="43" y="6"/>
                  <a:pt x="43" y="6"/>
                  <a:pt x="45" y="0"/>
                </a:cubicBezTo>
                <a:close/>
                <a:moveTo>
                  <a:pt x="897" y="1115"/>
                </a:moveTo>
                <a:cubicBezTo>
                  <a:pt x="897" y="1117"/>
                  <a:pt x="897" y="1120"/>
                  <a:pt x="891" y="1120"/>
                </a:cubicBezTo>
                <a:cubicBezTo>
                  <a:pt x="891" y="1122"/>
                  <a:pt x="892" y="1122"/>
                  <a:pt x="892" y="1122"/>
                </a:cubicBezTo>
                <a:cubicBezTo>
                  <a:pt x="894" y="1122"/>
                  <a:pt x="896" y="1121"/>
                  <a:pt x="897" y="1121"/>
                </a:cubicBezTo>
                <a:lnTo>
                  <a:pt x="897" y="1121"/>
                </a:lnTo>
                <a:cubicBezTo>
                  <a:pt x="898" y="1121"/>
                  <a:pt x="899" y="1122"/>
                  <a:pt x="897" y="1126"/>
                </a:cubicBezTo>
                <a:cubicBezTo>
                  <a:pt x="902" y="1120"/>
                  <a:pt x="897" y="1120"/>
                  <a:pt x="897" y="1115"/>
                </a:cubicBezTo>
                <a:close/>
                <a:moveTo>
                  <a:pt x="913" y="1120"/>
                </a:moveTo>
                <a:cubicBezTo>
                  <a:pt x="908" y="1120"/>
                  <a:pt x="908" y="1120"/>
                  <a:pt x="908" y="1126"/>
                </a:cubicBezTo>
                <a:cubicBezTo>
                  <a:pt x="908" y="1126"/>
                  <a:pt x="913" y="1126"/>
                  <a:pt x="913" y="1131"/>
                </a:cubicBezTo>
                <a:cubicBezTo>
                  <a:pt x="915" y="1130"/>
                  <a:pt x="916" y="1129"/>
                  <a:pt x="917" y="1129"/>
                </a:cubicBezTo>
                <a:cubicBezTo>
                  <a:pt x="919" y="1129"/>
                  <a:pt x="919" y="1133"/>
                  <a:pt x="919" y="1137"/>
                </a:cubicBezTo>
                <a:cubicBezTo>
                  <a:pt x="919" y="1131"/>
                  <a:pt x="919" y="1126"/>
                  <a:pt x="925" y="1120"/>
                </a:cubicBezTo>
                <a:close/>
                <a:moveTo>
                  <a:pt x="953" y="1103"/>
                </a:moveTo>
                <a:lnTo>
                  <a:pt x="953" y="1103"/>
                </a:lnTo>
                <a:cubicBezTo>
                  <a:pt x="941" y="1115"/>
                  <a:pt x="930" y="1103"/>
                  <a:pt x="925" y="1120"/>
                </a:cubicBezTo>
                <a:cubicBezTo>
                  <a:pt x="930" y="1120"/>
                  <a:pt x="930" y="1120"/>
                  <a:pt x="936" y="1126"/>
                </a:cubicBezTo>
                <a:lnTo>
                  <a:pt x="936" y="1120"/>
                </a:lnTo>
                <a:cubicBezTo>
                  <a:pt x="937" y="1119"/>
                  <a:pt x="938" y="1119"/>
                  <a:pt x="939" y="1119"/>
                </a:cubicBezTo>
                <a:lnTo>
                  <a:pt x="939" y="1119"/>
                </a:lnTo>
                <a:cubicBezTo>
                  <a:pt x="944" y="1119"/>
                  <a:pt x="937" y="1132"/>
                  <a:pt x="941" y="1137"/>
                </a:cubicBezTo>
                <a:lnTo>
                  <a:pt x="947" y="1137"/>
                </a:lnTo>
                <a:lnTo>
                  <a:pt x="947" y="1148"/>
                </a:lnTo>
                <a:cubicBezTo>
                  <a:pt x="947" y="1148"/>
                  <a:pt x="947" y="1151"/>
                  <a:pt x="949" y="1151"/>
                </a:cubicBezTo>
                <a:cubicBezTo>
                  <a:pt x="949" y="1151"/>
                  <a:pt x="951" y="1150"/>
                  <a:pt x="953" y="1148"/>
                </a:cubicBezTo>
                <a:lnTo>
                  <a:pt x="953" y="1148"/>
                </a:lnTo>
                <a:cubicBezTo>
                  <a:pt x="955" y="1154"/>
                  <a:pt x="953" y="1155"/>
                  <a:pt x="949" y="1155"/>
                </a:cubicBezTo>
                <a:cubicBezTo>
                  <a:pt x="946" y="1155"/>
                  <a:pt x="941" y="1154"/>
                  <a:pt x="941" y="1154"/>
                </a:cubicBezTo>
                <a:lnTo>
                  <a:pt x="941" y="1154"/>
                </a:lnTo>
                <a:cubicBezTo>
                  <a:pt x="941" y="1157"/>
                  <a:pt x="942" y="1158"/>
                  <a:pt x="944" y="1158"/>
                </a:cubicBezTo>
                <a:cubicBezTo>
                  <a:pt x="945" y="1158"/>
                  <a:pt x="947" y="1157"/>
                  <a:pt x="949" y="1157"/>
                </a:cubicBezTo>
                <a:cubicBezTo>
                  <a:pt x="951" y="1157"/>
                  <a:pt x="953" y="1159"/>
                  <a:pt x="953" y="1165"/>
                </a:cubicBezTo>
                <a:lnTo>
                  <a:pt x="947" y="1165"/>
                </a:lnTo>
                <a:cubicBezTo>
                  <a:pt x="947" y="1167"/>
                  <a:pt x="948" y="1168"/>
                  <a:pt x="949" y="1170"/>
                </a:cubicBezTo>
                <a:lnTo>
                  <a:pt x="949" y="1170"/>
                </a:lnTo>
                <a:cubicBezTo>
                  <a:pt x="956" y="1165"/>
                  <a:pt x="960" y="1165"/>
                  <a:pt x="963" y="1165"/>
                </a:cubicBezTo>
                <a:cubicBezTo>
                  <a:pt x="967" y="1165"/>
                  <a:pt x="969" y="1165"/>
                  <a:pt x="975" y="1159"/>
                </a:cubicBezTo>
                <a:lnTo>
                  <a:pt x="975" y="1154"/>
                </a:lnTo>
                <a:cubicBezTo>
                  <a:pt x="978" y="1157"/>
                  <a:pt x="982" y="1157"/>
                  <a:pt x="986" y="1157"/>
                </a:cubicBezTo>
                <a:cubicBezTo>
                  <a:pt x="989" y="1157"/>
                  <a:pt x="992" y="1157"/>
                  <a:pt x="992" y="1159"/>
                </a:cubicBezTo>
                <a:cubicBezTo>
                  <a:pt x="992" y="1165"/>
                  <a:pt x="981" y="1165"/>
                  <a:pt x="975" y="1165"/>
                </a:cubicBezTo>
                <a:cubicBezTo>
                  <a:pt x="976" y="1166"/>
                  <a:pt x="978" y="1167"/>
                  <a:pt x="979" y="1167"/>
                </a:cubicBezTo>
                <a:cubicBezTo>
                  <a:pt x="984" y="1167"/>
                  <a:pt x="989" y="1163"/>
                  <a:pt x="993" y="1163"/>
                </a:cubicBezTo>
                <a:cubicBezTo>
                  <a:pt x="995" y="1163"/>
                  <a:pt x="996" y="1164"/>
                  <a:pt x="997" y="1165"/>
                </a:cubicBezTo>
                <a:cubicBezTo>
                  <a:pt x="997" y="1159"/>
                  <a:pt x="997" y="1154"/>
                  <a:pt x="1003" y="1154"/>
                </a:cubicBezTo>
                <a:cubicBezTo>
                  <a:pt x="1003" y="1154"/>
                  <a:pt x="999" y="1147"/>
                  <a:pt x="995" y="1147"/>
                </a:cubicBezTo>
                <a:cubicBezTo>
                  <a:pt x="994" y="1147"/>
                  <a:pt x="993" y="1147"/>
                  <a:pt x="992" y="1148"/>
                </a:cubicBezTo>
                <a:lnTo>
                  <a:pt x="992" y="1154"/>
                </a:lnTo>
                <a:lnTo>
                  <a:pt x="986" y="1154"/>
                </a:lnTo>
                <a:cubicBezTo>
                  <a:pt x="981" y="1148"/>
                  <a:pt x="992" y="1148"/>
                  <a:pt x="992" y="1143"/>
                </a:cubicBezTo>
                <a:cubicBezTo>
                  <a:pt x="991" y="1142"/>
                  <a:pt x="990" y="1141"/>
                  <a:pt x="989" y="1141"/>
                </a:cubicBezTo>
                <a:cubicBezTo>
                  <a:pt x="985" y="1141"/>
                  <a:pt x="981" y="1149"/>
                  <a:pt x="977" y="1149"/>
                </a:cubicBezTo>
                <a:cubicBezTo>
                  <a:pt x="977" y="1149"/>
                  <a:pt x="976" y="1149"/>
                  <a:pt x="975" y="1148"/>
                </a:cubicBezTo>
                <a:cubicBezTo>
                  <a:pt x="971" y="1148"/>
                  <a:pt x="968" y="1146"/>
                  <a:pt x="964" y="1146"/>
                </a:cubicBezTo>
                <a:cubicBezTo>
                  <a:pt x="962" y="1146"/>
                  <a:pt x="960" y="1146"/>
                  <a:pt x="958" y="1148"/>
                </a:cubicBezTo>
                <a:cubicBezTo>
                  <a:pt x="964" y="1143"/>
                  <a:pt x="947" y="1148"/>
                  <a:pt x="953" y="1137"/>
                </a:cubicBezTo>
                <a:cubicBezTo>
                  <a:pt x="955" y="1135"/>
                  <a:pt x="956" y="1134"/>
                  <a:pt x="958" y="1134"/>
                </a:cubicBezTo>
                <a:cubicBezTo>
                  <a:pt x="962" y="1134"/>
                  <a:pt x="961" y="1144"/>
                  <a:pt x="966" y="1144"/>
                </a:cubicBezTo>
                <a:cubicBezTo>
                  <a:pt x="967" y="1144"/>
                  <a:pt x="968" y="1143"/>
                  <a:pt x="969" y="1143"/>
                </a:cubicBezTo>
                <a:cubicBezTo>
                  <a:pt x="969" y="1137"/>
                  <a:pt x="981" y="1137"/>
                  <a:pt x="986" y="1137"/>
                </a:cubicBezTo>
                <a:lnTo>
                  <a:pt x="969" y="1131"/>
                </a:lnTo>
                <a:cubicBezTo>
                  <a:pt x="969" y="1131"/>
                  <a:pt x="973" y="1124"/>
                  <a:pt x="972" y="1124"/>
                </a:cubicBezTo>
                <a:lnTo>
                  <a:pt x="972" y="1124"/>
                </a:lnTo>
                <a:cubicBezTo>
                  <a:pt x="971" y="1124"/>
                  <a:pt x="971" y="1125"/>
                  <a:pt x="969" y="1126"/>
                </a:cubicBezTo>
                <a:cubicBezTo>
                  <a:pt x="966" y="1126"/>
                  <a:pt x="962" y="1128"/>
                  <a:pt x="958" y="1128"/>
                </a:cubicBezTo>
                <a:cubicBezTo>
                  <a:pt x="956" y="1128"/>
                  <a:pt x="954" y="1128"/>
                  <a:pt x="953" y="1126"/>
                </a:cubicBezTo>
                <a:cubicBezTo>
                  <a:pt x="958" y="1126"/>
                  <a:pt x="958" y="1120"/>
                  <a:pt x="964" y="1120"/>
                </a:cubicBezTo>
                <a:lnTo>
                  <a:pt x="964" y="1120"/>
                </a:lnTo>
                <a:cubicBezTo>
                  <a:pt x="960" y="1120"/>
                  <a:pt x="956" y="1123"/>
                  <a:pt x="954" y="1123"/>
                </a:cubicBezTo>
                <a:cubicBezTo>
                  <a:pt x="953" y="1123"/>
                  <a:pt x="953" y="1122"/>
                  <a:pt x="953" y="1120"/>
                </a:cubicBezTo>
                <a:cubicBezTo>
                  <a:pt x="953" y="1120"/>
                  <a:pt x="958" y="1120"/>
                  <a:pt x="958" y="1115"/>
                </a:cubicBezTo>
                <a:cubicBezTo>
                  <a:pt x="947" y="1115"/>
                  <a:pt x="953" y="1109"/>
                  <a:pt x="953" y="1103"/>
                </a:cubicBezTo>
                <a:close/>
                <a:moveTo>
                  <a:pt x="949" y="1170"/>
                </a:moveTo>
                <a:cubicBezTo>
                  <a:pt x="948" y="1170"/>
                  <a:pt x="948" y="1170"/>
                  <a:pt x="947" y="1171"/>
                </a:cubicBezTo>
                <a:cubicBezTo>
                  <a:pt x="948" y="1171"/>
                  <a:pt x="949" y="1171"/>
                  <a:pt x="950" y="1171"/>
                </a:cubicBezTo>
                <a:lnTo>
                  <a:pt x="950" y="1171"/>
                </a:lnTo>
                <a:cubicBezTo>
                  <a:pt x="949" y="1170"/>
                  <a:pt x="949" y="1170"/>
                  <a:pt x="949" y="1170"/>
                </a:cubicBezTo>
                <a:close/>
                <a:moveTo>
                  <a:pt x="950" y="1171"/>
                </a:moveTo>
                <a:cubicBezTo>
                  <a:pt x="951" y="1172"/>
                  <a:pt x="953" y="1173"/>
                  <a:pt x="953" y="1176"/>
                </a:cubicBezTo>
                <a:cubicBezTo>
                  <a:pt x="953" y="1172"/>
                  <a:pt x="953" y="1171"/>
                  <a:pt x="950" y="11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0" name="Google Shape;870;p48"/>
          <p:cNvGrpSpPr/>
          <p:nvPr/>
        </p:nvGrpSpPr>
        <p:grpSpPr>
          <a:xfrm>
            <a:off x="114759" y="401856"/>
            <a:ext cx="570022" cy="462552"/>
            <a:chOff x="6397725" y="2218113"/>
            <a:chExt cx="152225" cy="123525"/>
          </a:xfrm>
        </p:grpSpPr>
        <p:sp>
          <p:nvSpPr>
            <p:cNvPr id="871" name="Google Shape;871;p48"/>
            <p:cNvSpPr/>
            <p:nvPr/>
          </p:nvSpPr>
          <p:spPr>
            <a:xfrm>
              <a:off x="6397725" y="2218113"/>
              <a:ext cx="152225" cy="123525"/>
            </a:xfrm>
            <a:custGeom>
              <a:avLst/>
              <a:gdLst/>
              <a:ahLst/>
              <a:cxnLst/>
              <a:rect l="l" t="t" r="r" b="b"/>
              <a:pathLst>
                <a:path w="6089" h="4941" extrusionOk="0">
                  <a:moveTo>
                    <a:pt x="2470" y="0"/>
                  </a:moveTo>
                  <a:lnTo>
                    <a:pt x="2470" y="0"/>
                  </a:lnTo>
                  <a:cubicBezTo>
                    <a:pt x="2028" y="118"/>
                    <a:pt x="1652" y="404"/>
                    <a:pt x="1272" y="656"/>
                  </a:cubicBezTo>
                  <a:cubicBezTo>
                    <a:pt x="890" y="910"/>
                    <a:pt x="469" y="1143"/>
                    <a:pt x="16" y="1143"/>
                  </a:cubicBezTo>
                  <a:cubicBezTo>
                    <a:pt x="11" y="1143"/>
                    <a:pt x="6" y="1143"/>
                    <a:pt x="0" y="1143"/>
                  </a:cubicBezTo>
                  <a:lnTo>
                    <a:pt x="0" y="1143"/>
                  </a:lnTo>
                  <a:cubicBezTo>
                    <a:pt x="230" y="1445"/>
                    <a:pt x="291" y="1815"/>
                    <a:pt x="454" y="2157"/>
                  </a:cubicBezTo>
                  <a:cubicBezTo>
                    <a:pt x="818" y="2913"/>
                    <a:pt x="1440" y="3518"/>
                    <a:pt x="2151" y="3960"/>
                  </a:cubicBezTo>
                  <a:cubicBezTo>
                    <a:pt x="2857" y="4402"/>
                    <a:pt x="3646" y="4694"/>
                    <a:pt x="4447" y="4940"/>
                  </a:cubicBezTo>
                  <a:cubicBezTo>
                    <a:pt x="4436" y="4598"/>
                    <a:pt x="4593" y="4274"/>
                    <a:pt x="4755" y="3971"/>
                  </a:cubicBezTo>
                  <a:cubicBezTo>
                    <a:pt x="4794" y="3898"/>
                    <a:pt x="4834" y="3826"/>
                    <a:pt x="4873" y="3753"/>
                  </a:cubicBezTo>
                  <a:cubicBezTo>
                    <a:pt x="5024" y="3450"/>
                    <a:pt x="5237" y="3232"/>
                    <a:pt x="5455" y="2980"/>
                  </a:cubicBezTo>
                  <a:cubicBezTo>
                    <a:pt x="5553" y="2867"/>
                    <a:pt x="5835" y="2541"/>
                    <a:pt x="6037" y="2541"/>
                  </a:cubicBezTo>
                  <a:cubicBezTo>
                    <a:pt x="6055" y="2541"/>
                    <a:pt x="6072" y="2543"/>
                    <a:pt x="6088" y="2549"/>
                  </a:cubicBezTo>
                  <a:cubicBezTo>
                    <a:pt x="4985" y="2179"/>
                    <a:pt x="3562" y="2369"/>
                    <a:pt x="2711" y="1451"/>
                  </a:cubicBezTo>
                  <a:cubicBezTo>
                    <a:pt x="2352" y="1064"/>
                    <a:pt x="2207" y="454"/>
                    <a:pt x="2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6454000" y="2305063"/>
              <a:ext cx="69475" cy="36275"/>
            </a:xfrm>
            <a:custGeom>
              <a:avLst/>
              <a:gdLst/>
              <a:ahLst/>
              <a:cxnLst/>
              <a:rect l="l" t="t" r="r" b="b"/>
              <a:pathLst>
                <a:path w="2779" h="1451" extrusionOk="0">
                  <a:moveTo>
                    <a:pt x="2779" y="0"/>
                  </a:moveTo>
                  <a:lnTo>
                    <a:pt x="2779" y="0"/>
                  </a:lnTo>
                  <a:cubicBezTo>
                    <a:pt x="1826" y="23"/>
                    <a:pt x="886" y="208"/>
                    <a:pt x="1" y="544"/>
                  </a:cubicBezTo>
                  <a:cubicBezTo>
                    <a:pt x="354" y="689"/>
                    <a:pt x="684" y="896"/>
                    <a:pt x="1037" y="1042"/>
                  </a:cubicBezTo>
                  <a:cubicBezTo>
                    <a:pt x="1149" y="1087"/>
                    <a:pt x="2196" y="1412"/>
                    <a:pt x="2196" y="1451"/>
                  </a:cubicBezTo>
                  <a:cubicBezTo>
                    <a:pt x="2190" y="1109"/>
                    <a:pt x="2347" y="784"/>
                    <a:pt x="2510" y="482"/>
                  </a:cubicBezTo>
                  <a:cubicBezTo>
                    <a:pt x="2599" y="314"/>
                    <a:pt x="2661" y="157"/>
                    <a:pt x="2779" y="0"/>
                  </a:cubicBezTo>
                  <a:close/>
                </a:path>
              </a:pathLst>
            </a:custGeom>
            <a:solidFill>
              <a:srgbClr val="FFD9A6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6397850" y="2235613"/>
              <a:ext cx="30550" cy="59100"/>
            </a:xfrm>
            <a:custGeom>
              <a:avLst/>
              <a:gdLst/>
              <a:ahLst/>
              <a:cxnLst/>
              <a:rect l="l" t="t" r="r" b="b"/>
              <a:pathLst>
                <a:path w="1222" h="2364" extrusionOk="0">
                  <a:moveTo>
                    <a:pt x="1222" y="0"/>
                  </a:moveTo>
                  <a:lnTo>
                    <a:pt x="1222" y="0"/>
                  </a:lnTo>
                  <a:cubicBezTo>
                    <a:pt x="885" y="227"/>
                    <a:pt x="433" y="432"/>
                    <a:pt x="18" y="432"/>
                  </a:cubicBezTo>
                  <a:cubicBezTo>
                    <a:pt x="12" y="432"/>
                    <a:pt x="6" y="432"/>
                    <a:pt x="1" y="432"/>
                  </a:cubicBezTo>
                  <a:lnTo>
                    <a:pt x="1" y="432"/>
                  </a:lnTo>
                  <a:cubicBezTo>
                    <a:pt x="230" y="734"/>
                    <a:pt x="292" y="1109"/>
                    <a:pt x="454" y="1451"/>
                  </a:cubicBezTo>
                  <a:cubicBezTo>
                    <a:pt x="617" y="1781"/>
                    <a:pt x="835" y="2078"/>
                    <a:pt x="1065" y="2364"/>
                  </a:cubicBezTo>
                  <a:cubicBezTo>
                    <a:pt x="819" y="1899"/>
                    <a:pt x="723" y="1361"/>
                    <a:pt x="791" y="846"/>
                  </a:cubicBezTo>
                  <a:cubicBezTo>
                    <a:pt x="830" y="521"/>
                    <a:pt x="953" y="185"/>
                    <a:pt x="1222" y="0"/>
                  </a:cubicBezTo>
                  <a:close/>
                </a:path>
              </a:pathLst>
            </a:custGeom>
            <a:solidFill>
              <a:srgbClr val="FFD9A6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8" name="Google Shape;878;p48"/>
          <p:cNvGrpSpPr/>
          <p:nvPr/>
        </p:nvGrpSpPr>
        <p:grpSpPr>
          <a:xfrm rot="-3547235">
            <a:off x="5387933" y="4228360"/>
            <a:ext cx="274748" cy="751501"/>
            <a:chOff x="7253475" y="2446013"/>
            <a:chExt cx="34475" cy="94300"/>
          </a:xfrm>
        </p:grpSpPr>
        <p:sp>
          <p:nvSpPr>
            <p:cNvPr id="879" name="Google Shape;879;p48"/>
            <p:cNvSpPr/>
            <p:nvPr/>
          </p:nvSpPr>
          <p:spPr>
            <a:xfrm>
              <a:off x="7253475" y="2449213"/>
              <a:ext cx="33500" cy="78350"/>
            </a:xfrm>
            <a:custGeom>
              <a:avLst/>
              <a:gdLst/>
              <a:ahLst/>
              <a:cxnLst/>
              <a:rect l="l" t="t" r="r" b="b"/>
              <a:pathLst>
                <a:path w="1340" h="3134" extrusionOk="0">
                  <a:moveTo>
                    <a:pt x="1066" y="1"/>
                  </a:moveTo>
                  <a:cubicBezTo>
                    <a:pt x="1030" y="1"/>
                    <a:pt x="992" y="5"/>
                    <a:pt x="953" y="14"/>
                  </a:cubicBezTo>
                  <a:lnTo>
                    <a:pt x="1" y="2999"/>
                  </a:lnTo>
                  <a:lnTo>
                    <a:pt x="169" y="3134"/>
                  </a:lnTo>
                  <a:lnTo>
                    <a:pt x="387" y="3122"/>
                  </a:lnTo>
                  <a:lnTo>
                    <a:pt x="1339" y="126"/>
                  </a:lnTo>
                  <a:cubicBezTo>
                    <a:pt x="1264" y="39"/>
                    <a:pt x="1171" y="1"/>
                    <a:pt x="1066" y="1"/>
                  </a:cubicBezTo>
                  <a:close/>
                </a:path>
              </a:pathLst>
            </a:custGeom>
            <a:solidFill>
              <a:srgbClr val="FFB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7253475" y="2523838"/>
              <a:ext cx="9700" cy="16475"/>
            </a:xfrm>
            <a:custGeom>
              <a:avLst/>
              <a:gdLst/>
              <a:ahLst/>
              <a:cxnLst/>
              <a:rect l="l" t="t" r="r" b="b"/>
              <a:pathLst>
                <a:path w="388" h="659" extrusionOk="0">
                  <a:moveTo>
                    <a:pt x="107" y="0"/>
                  </a:moveTo>
                  <a:cubicBezTo>
                    <a:pt x="73" y="0"/>
                    <a:pt x="38" y="5"/>
                    <a:pt x="1" y="14"/>
                  </a:cubicBezTo>
                  <a:lnTo>
                    <a:pt x="6" y="658"/>
                  </a:lnTo>
                  <a:lnTo>
                    <a:pt x="387" y="137"/>
                  </a:lnTo>
                  <a:cubicBezTo>
                    <a:pt x="306" y="48"/>
                    <a:pt x="215" y="0"/>
                    <a:pt x="107" y="0"/>
                  </a:cubicBezTo>
                  <a:close/>
                </a:path>
              </a:pathLst>
            </a:custGeom>
            <a:solidFill>
              <a:srgbClr val="D19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7253625" y="2531663"/>
              <a:ext cx="4925" cy="8650"/>
            </a:xfrm>
            <a:custGeom>
              <a:avLst/>
              <a:gdLst/>
              <a:ahLst/>
              <a:cxnLst/>
              <a:rect l="l" t="t" r="r" b="b"/>
              <a:pathLst>
                <a:path w="197" h="346" extrusionOk="0">
                  <a:moveTo>
                    <a:pt x="57" y="1"/>
                  </a:moveTo>
                  <a:cubicBezTo>
                    <a:pt x="39" y="1"/>
                    <a:pt x="20" y="4"/>
                    <a:pt x="0" y="9"/>
                  </a:cubicBezTo>
                  <a:lnTo>
                    <a:pt x="0" y="345"/>
                  </a:lnTo>
                  <a:lnTo>
                    <a:pt x="196" y="76"/>
                  </a:lnTo>
                  <a:cubicBezTo>
                    <a:pt x="159" y="26"/>
                    <a:pt x="111" y="1"/>
                    <a:pt x="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7276875" y="2446013"/>
              <a:ext cx="11075" cy="8175"/>
            </a:xfrm>
            <a:custGeom>
              <a:avLst/>
              <a:gdLst/>
              <a:ahLst/>
              <a:cxnLst/>
              <a:rect l="l" t="t" r="r" b="b"/>
              <a:pathLst>
                <a:path w="443" h="327" extrusionOk="0">
                  <a:moveTo>
                    <a:pt x="159" y="1"/>
                  </a:moveTo>
                  <a:cubicBezTo>
                    <a:pt x="127" y="1"/>
                    <a:pt x="95" y="5"/>
                    <a:pt x="62" y="13"/>
                  </a:cubicBezTo>
                  <a:lnTo>
                    <a:pt x="0" y="204"/>
                  </a:lnTo>
                  <a:cubicBezTo>
                    <a:pt x="7" y="203"/>
                    <a:pt x="14" y="203"/>
                    <a:pt x="22" y="203"/>
                  </a:cubicBezTo>
                  <a:cubicBezTo>
                    <a:pt x="143" y="203"/>
                    <a:pt x="265" y="248"/>
                    <a:pt x="381" y="327"/>
                  </a:cubicBezTo>
                  <a:lnTo>
                    <a:pt x="443" y="131"/>
                  </a:lnTo>
                  <a:cubicBezTo>
                    <a:pt x="377" y="52"/>
                    <a:pt x="274" y="1"/>
                    <a:pt x="159" y="1"/>
                  </a:cubicBezTo>
                  <a:close/>
                </a:path>
              </a:pathLst>
            </a:custGeom>
            <a:solidFill>
              <a:srgbClr val="913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7261175" y="2453763"/>
              <a:ext cx="22850" cy="71700"/>
            </a:xfrm>
            <a:custGeom>
              <a:avLst/>
              <a:gdLst/>
              <a:ahLst/>
              <a:cxnLst/>
              <a:rect l="l" t="t" r="r" b="b"/>
              <a:pathLst>
                <a:path w="914" h="2868" extrusionOk="0">
                  <a:moveTo>
                    <a:pt x="914" y="0"/>
                  </a:moveTo>
                  <a:lnTo>
                    <a:pt x="914" y="0"/>
                  </a:lnTo>
                  <a:cubicBezTo>
                    <a:pt x="830" y="235"/>
                    <a:pt x="746" y="471"/>
                    <a:pt x="667" y="711"/>
                  </a:cubicBezTo>
                  <a:lnTo>
                    <a:pt x="432" y="1423"/>
                  </a:lnTo>
                  <a:lnTo>
                    <a:pt x="208" y="2145"/>
                  </a:lnTo>
                  <a:cubicBezTo>
                    <a:pt x="135" y="2386"/>
                    <a:pt x="68" y="2627"/>
                    <a:pt x="1" y="2868"/>
                  </a:cubicBezTo>
                  <a:cubicBezTo>
                    <a:pt x="85" y="2632"/>
                    <a:pt x="163" y="2392"/>
                    <a:pt x="247" y="2156"/>
                  </a:cubicBezTo>
                  <a:lnTo>
                    <a:pt x="477" y="1439"/>
                  </a:lnTo>
                  <a:lnTo>
                    <a:pt x="701" y="723"/>
                  </a:lnTo>
                  <a:cubicBezTo>
                    <a:pt x="774" y="482"/>
                    <a:pt x="846" y="241"/>
                    <a:pt x="9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7256150" y="2452913"/>
              <a:ext cx="23125" cy="71000"/>
            </a:xfrm>
            <a:custGeom>
              <a:avLst/>
              <a:gdLst/>
              <a:ahLst/>
              <a:cxnLst/>
              <a:rect l="l" t="t" r="r" b="b"/>
              <a:pathLst>
                <a:path w="925" h="2840" extrusionOk="0">
                  <a:moveTo>
                    <a:pt x="924" y="1"/>
                  </a:moveTo>
                  <a:lnTo>
                    <a:pt x="924" y="1"/>
                  </a:lnTo>
                  <a:cubicBezTo>
                    <a:pt x="840" y="236"/>
                    <a:pt x="756" y="471"/>
                    <a:pt x="678" y="706"/>
                  </a:cubicBezTo>
                  <a:lnTo>
                    <a:pt x="443" y="1412"/>
                  </a:lnTo>
                  <a:lnTo>
                    <a:pt x="213" y="2123"/>
                  </a:lnTo>
                  <a:cubicBezTo>
                    <a:pt x="140" y="2358"/>
                    <a:pt x="73" y="2599"/>
                    <a:pt x="0" y="2840"/>
                  </a:cubicBezTo>
                  <a:cubicBezTo>
                    <a:pt x="84" y="2605"/>
                    <a:pt x="168" y="2370"/>
                    <a:pt x="252" y="2134"/>
                  </a:cubicBezTo>
                  <a:lnTo>
                    <a:pt x="487" y="1429"/>
                  </a:lnTo>
                  <a:lnTo>
                    <a:pt x="711" y="717"/>
                  </a:lnTo>
                  <a:cubicBezTo>
                    <a:pt x="784" y="477"/>
                    <a:pt x="857" y="241"/>
                    <a:pt x="9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7253625" y="2446038"/>
              <a:ext cx="30125" cy="94275"/>
            </a:xfrm>
            <a:custGeom>
              <a:avLst/>
              <a:gdLst/>
              <a:ahLst/>
              <a:cxnLst/>
              <a:rect l="l" t="t" r="r" b="b"/>
              <a:pathLst>
                <a:path w="1205" h="3771" extrusionOk="0">
                  <a:moveTo>
                    <a:pt x="1095" y="0"/>
                  </a:moveTo>
                  <a:cubicBezTo>
                    <a:pt x="1062" y="0"/>
                    <a:pt x="1028" y="4"/>
                    <a:pt x="992" y="12"/>
                  </a:cubicBezTo>
                  <a:lnTo>
                    <a:pt x="0" y="3126"/>
                  </a:lnTo>
                  <a:lnTo>
                    <a:pt x="6" y="3770"/>
                  </a:lnTo>
                  <a:lnTo>
                    <a:pt x="1204" y="18"/>
                  </a:lnTo>
                  <a:cubicBezTo>
                    <a:pt x="1168" y="6"/>
                    <a:pt x="1132" y="0"/>
                    <a:pt x="1095" y="0"/>
                  </a:cubicBezTo>
                  <a:close/>
                </a:path>
              </a:pathLst>
            </a:custGeom>
            <a:solidFill>
              <a:srgbClr val="E2B9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48"/>
          <p:cNvGrpSpPr/>
          <p:nvPr/>
        </p:nvGrpSpPr>
        <p:grpSpPr>
          <a:xfrm rot="3879100">
            <a:off x="534394" y="100802"/>
            <a:ext cx="274748" cy="751505"/>
            <a:chOff x="7253475" y="2446013"/>
            <a:chExt cx="34475" cy="94300"/>
          </a:xfrm>
        </p:grpSpPr>
        <p:sp>
          <p:nvSpPr>
            <p:cNvPr id="887" name="Google Shape;887;p48"/>
            <p:cNvSpPr/>
            <p:nvPr/>
          </p:nvSpPr>
          <p:spPr>
            <a:xfrm>
              <a:off x="7253475" y="2449213"/>
              <a:ext cx="33500" cy="78350"/>
            </a:xfrm>
            <a:custGeom>
              <a:avLst/>
              <a:gdLst/>
              <a:ahLst/>
              <a:cxnLst/>
              <a:rect l="l" t="t" r="r" b="b"/>
              <a:pathLst>
                <a:path w="1340" h="3134" extrusionOk="0">
                  <a:moveTo>
                    <a:pt x="1066" y="1"/>
                  </a:moveTo>
                  <a:cubicBezTo>
                    <a:pt x="1030" y="1"/>
                    <a:pt x="992" y="5"/>
                    <a:pt x="953" y="14"/>
                  </a:cubicBezTo>
                  <a:lnTo>
                    <a:pt x="1" y="2999"/>
                  </a:lnTo>
                  <a:lnTo>
                    <a:pt x="169" y="3134"/>
                  </a:lnTo>
                  <a:lnTo>
                    <a:pt x="387" y="3122"/>
                  </a:lnTo>
                  <a:lnTo>
                    <a:pt x="1339" y="126"/>
                  </a:lnTo>
                  <a:cubicBezTo>
                    <a:pt x="1264" y="39"/>
                    <a:pt x="1171" y="1"/>
                    <a:pt x="1066" y="1"/>
                  </a:cubicBezTo>
                  <a:close/>
                </a:path>
              </a:pathLst>
            </a:custGeom>
            <a:solidFill>
              <a:srgbClr val="FFB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7253475" y="2523838"/>
              <a:ext cx="9700" cy="16475"/>
            </a:xfrm>
            <a:custGeom>
              <a:avLst/>
              <a:gdLst/>
              <a:ahLst/>
              <a:cxnLst/>
              <a:rect l="l" t="t" r="r" b="b"/>
              <a:pathLst>
                <a:path w="388" h="659" extrusionOk="0">
                  <a:moveTo>
                    <a:pt x="107" y="0"/>
                  </a:moveTo>
                  <a:cubicBezTo>
                    <a:pt x="73" y="0"/>
                    <a:pt x="38" y="5"/>
                    <a:pt x="1" y="14"/>
                  </a:cubicBezTo>
                  <a:lnTo>
                    <a:pt x="6" y="658"/>
                  </a:lnTo>
                  <a:lnTo>
                    <a:pt x="387" y="137"/>
                  </a:lnTo>
                  <a:cubicBezTo>
                    <a:pt x="306" y="48"/>
                    <a:pt x="215" y="0"/>
                    <a:pt x="107" y="0"/>
                  </a:cubicBezTo>
                  <a:close/>
                </a:path>
              </a:pathLst>
            </a:custGeom>
            <a:solidFill>
              <a:srgbClr val="D19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7253625" y="2531663"/>
              <a:ext cx="4925" cy="8650"/>
            </a:xfrm>
            <a:custGeom>
              <a:avLst/>
              <a:gdLst/>
              <a:ahLst/>
              <a:cxnLst/>
              <a:rect l="l" t="t" r="r" b="b"/>
              <a:pathLst>
                <a:path w="197" h="346" extrusionOk="0">
                  <a:moveTo>
                    <a:pt x="57" y="1"/>
                  </a:moveTo>
                  <a:cubicBezTo>
                    <a:pt x="39" y="1"/>
                    <a:pt x="20" y="4"/>
                    <a:pt x="0" y="9"/>
                  </a:cubicBezTo>
                  <a:lnTo>
                    <a:pt x="0" y="345"/>
                  </a:lnTo>
                  <a:lnTo>
                    <a:pt x="196" y="76"/>
                  </a:lnTo>
                  <a:cubicBezTo>
                    <a:pt x="159" y="26"/>
                    <a:pt x="111" y="1"/>
                    <a:pt x="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7276875" y="2446013"/>
              <a:ext cx="11075" cy="8175"/>
            </a:xfrm>
            <a:custGeom>
              <a:avLst/>
              <a:gdLst/>
              <a:ahLst/>
              <a:cxnLst/>
              <a:rect l="l" t="t" r="r" b="b"/>
              <a:pathLst>
                <a:path w="443" h="327" extrusionOk="0">
                  <a:moveTo>
                    <a:pt x="159" y="1"/>
                  </a:moveTo>
                  <a:cubicBezTo>
                    <a:pt x="127" y="1"/>
                    <a:pt x="95" y="5"/>
                    <a:pt x="62" y="13"/>
                  </a:cubicBezTo>
                  <a:lnTo>
                    <a:pt x="0" y="204"/>
                  </a:lnTo>
                  <a:cubicBezTo>
                    <a:pt x="7" y="203"/>
                    <a:pt x="14" y="203"/>
                    <a:pt x="22" y="203"/>
                  </a:cubicBezTo>
                  <a:cubicBezTo>
                    <a:pt x="143" y="203"/>
                    <a:pt x="265" y="248"/>
                    <a:pt x="381" y="327"/>
                  </a:cubicBezTo>
                  <a:lnTo>
                    <a:pt x="443" y="131"/>
                  </a:lnTo>
                  <a:cubicBezTo>
                    <a:pt x="377" y="52"/>
                    <a:pt x="274" y="1"/>
                    <a:pt x="159" y="1"/>
                  </a:cubicBezTo>
                  <a:close/>
                </a:path>
              </a:pathLst>
            </a:custGeom>
            <a:solidFill>
              <a:srgbClr val="913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7261175" y="2453763"/>
              <a:ext cx="22850" cy="71700"/>
            </a:xfrm>
            <a:custGeom>
              <a:avLst/>
              <a:gdLst/>
              <a:ahLst/>
              <a:cxnLst/>
              <a:rect l="l" t="t" r="r" b="b"/>
              <a:pathLst>
                <a:path w="914" h="2868" extrusionOk="0">
                  <a:moveTo>
                    <a:pt x="914" y="0"/>
                  </a:moveTo>
                  <a:lnTo>
                    <a:pt x="914" y="0"/>
                  </a:lnTo>
                  <a:cubicBezTo>
                    <a:pt x="830" y="235"/>
                    <a:pt x="746" y="471"/>
                    <a:pt x="667" y="711"/>
                  </a:cubicBezTo>
                  <a:lnTo>
                    <a:pt x="432" y="1423"/>
                  </a:lnTo>
                  <a:lnTo>
                    <a:pt x="208" y="2145"/>
                  </a:lnTo>
                  <a:cubicBezTo>
                    <a:pt x="135" y="2386"/>
                    <a:pt x="68" y="2627"/>
                    <a:pt x="1" y="2868"/>
                  </a:cubicBezTo>
                  <a:cubicBezTo>
                    <a:pt x="85" y="2632"/>
                    <a:pt x="163" y="2392"/>
                    <a:pt x="247" y="2156"/>
                  </a:cubicBezTo>
                  <a:lnTo>
                    <a:pt x="477" y="1439"/>
                  </a:lnTo>
                  <a:lnTo>
                    <a:pt x="701" y="723"/>
                  </a:lnTo>
                  <a:cubicBezTo>
                    <a:pt x="774" y="482"/>
                    <a:pt x="846" y="241"/>
                    <a:pt x="9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7256150" y="2452913"/>
              <a:ext cx="23125" cy="71000"/>
            </a:xfrm>
            <a:custGeom>
              <a:avLst/>
              <a:gdLst/>
              <a:ahLst/>
              <a:cxnLst/>
              <a:rect l="l" t="t" r="r" b="b"/>
              <a:pathLst>
                <a:path w="925" h="2840" extrusionOk="0">
                  <a:moveTo>
                    <a:pt x="924" y="1"/>
                  </a:moveTo>
                  <a:lnTo>
                    <a:pt x="924" y="1"/>
                  </a:lnTo>
                  <a:cubicBezTo>
                    <a:pt x="840" y="236"/>
                    <a:pt x="756" y="471"/>
                    <a:pt x="678" y="706"/>
                  </a:cubicBezTo>
                  <a:lnTo>
                    <a:pt x="443" y="1412"/>
                  </a:lnTo>
                  <a:lnTo>
                    <a:pt x="213" y="2123"/>
                  </a:lnTo>
                  <a:cubicBezTo>
                    <a:pt x="140" y="2358"/>
                    <a:pt x="73" y="2599"/>
                    <a:pt x="0" y="2840"/>
                  </a:cubicBezTo>
                  <a:cubicBezTo>
                    <a:pt x="84" y="2605"/>
                    <a:pt x="168" y="2370"/>
                    <a:pt x="252" y="2134"/>
                  </a:cubicBezTo>
                  <a:lnTo>
                    <a:pt x="487" y="1429"/>
                  </a:lnTo>
                  <a:lnTo>
                    <a:pt x="711" y="717"/>
                  </a:lnTo>
                  <a:cubicBezTo>
                    <a:pt x="784" y="477"/>
                    <a:pt x="857" y="241"/>
                    <a:pt x="9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7253625" y="2446038"/>
              <a:ext cx="30125" cy="94275"/>
            </a:xfrm>
            <a:custGeom>
              <a:avLst/>
              <a:gdLst/>
              <a:ahLst/>
              <a:cxnLst/>
              <a:rect l="l" t="t" r="r" b="b"/>
              <a:pathLst>
                <a:path w="1205" h="3771" extrusionOk="0">
                  <a:moveTo>
                    <a:pt x="1095" y="0"/>
                  </a:moveTo>
                  <a:cubicBezTo>
                    <a:pt x="1062" y="0"/>
                    <a:pt x="1028" y="4"/>
                    <a:pt x="992" y="12"/>
                  </a:cubicBezTo>
                  <a:lnTo>
                    <a:pt x="0" y="3126"/>
                  </a:lnTo>
                  <a:lnTo>
                    <a:pt x="6" y="3770"/>
                  </a:lnTo>
                  <a:lnTo>
                    <a:pt x="1204" y="18"/>
                  </a:lnTo>
                  <a:cubicBezTo>
                    <a:pt x="1168" y="6"/>
                    <a:pt x="1132" y="0"/>
                    <a:pt x="1095" y="0"/>
                  </a:cubicBezTo>
                  <a:close/>
                </a:path>
              </a:pathLst>
            </a:custGeom>
            <a:solidFill>
              <a:srgbClr val="E2B9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4" name="Google Shape;894;p48"/>
          <p:cNvSpPr/>
          <p:nvPr/>
        </p:nvSpPr>
        <p:spPr>
          <a:xfrm>
            <a:off x="564732" y="4350216"/>
            <a:ext cx="214095" cy="453257"/>
          </a:xfrm>
          <a:custGeom>
            <a:avLst/>
            <a:gdLst/>
            <a:ahLst/>
            <a:cxnLst/>
            <a:rect l="l" t="t" r="r" b="b"/>
            <a:pathLst>
              <a:path w="1973" h="4177" extrusionOk="0">
                <a:moveTo>
                  <a:pt x="916" y="124"/>
                </a:moveTo>
                <a:lnTo>
                  <a:pt x="916" y="124"/>
                </a:lnTo>
                <a:cubicBezTo>
                  <a:pt x="913" y="125"/>
                  <a:pt x="911" y="126"/>
                  <a:pt x="908" y="129"/>
                </a:cubicBezTo>
                <a:cubicBezTo>
                  <a:pt x="910" y="127"/>
                  <a:pt x="913" y="125"/>
                  <a:pt x="916" y="124"/>
                </a:cubicBezTo>
                <a:close/>
                <a:moveTo>
                  <a:pt x="1748" y="196"/>
                </a:moveTo>
                <a:cubicBezTo>
                  <a:pt x="1749" y="197"/>
                  <a:pt x="1749" y="197"/>
                  <a:pt x="1750" y="198"/>
                </a:cubicBezTo>
                <a:lnTo>
                  <a:pt x="1750" y="198"/>
                </a:lnTo>
                <a:cubicBezTo>
                  <a:pt x="1750" y="198"/>
                  <a:pt x="1749" y="197"/>
                  <a:pt x="1748" y="196"/>
                </a:cubicBezTo>
                <a:close/>
                <a:moveTo>
                  <a:pt x="1829" y="242"/>
                </a:moveTo>
                <a:cubicBezTo>
                  <a:pt x="1832" y="245"/>
                  <a:pt x="1835" y="249"/>
                  <a:pt x="1838" y="252"/>
                </a:cubicBezTo>
                <a:cubicBezTo>
                  <a:pt x="1836" y="248"/>
                  <a:pt x="1833" y="245"/>
                  <a:pt x="1829" y="242"/>
                </a:cubicBezTo>
                <a:close/>
                <a:moveTo>
                  <a:pt x="1031" y="437"/>
                </a:moveTo>
                <a:cubicBezTo>
                  <a:pt x="1030" y="437"/>
                  <a:pt x="1030" y="438"/>
                  <a:pt x="1029" y="438"/>
                </a:cubicBezTo>
                <a:lnTo>
                  <a:pt x="1029" y="438"/>
                </a:lnTo>
                <a:cubicBezTo>
                  <a:pt x="1030" y="438"/>
                  <a:pt x="1031" y="437"/>
                  <a:pt x="1031" y="437"/>
                </a:cubicBezTo>
                <a:close/>
                <a:moveTo>
                  <a:pt x="1373" y="442"/>
                </a:moveTo>
                <a:cubicBezTo>
                  <a:pt x="1390" y="448"/>
                  <a:pt x="1406" y="454"/>
                  <a:pt x="1423" y="465"/>
                </a:cubicBezTo>
                <a:cubicBezTo>
                  <a:pt x="1423" y="468"/>
                  <a:pt x="1422" y="469"/>
                  <a:pt x="1419" y="469"/>
                </a:cubicBezTo>
                <a:cubicBezTo>
                  <a:pt x="1416" y="469"/>
                  <a:pt x="1412" y="468"/>
                  <a:pt x="1406" y="465"/>
                </a:cubicBezTo>
                <a:cubicBezTo>
                  <a:pt x="1418" y="465"/>
                  <a:pt x="1390" y="454"/>
                  <a:pt x="1373" y="442"/>
                </a:cubicBezTo>
                <a:close/>
                <a:moveTo>
                  <a:pt x="1306" y="498"/>
                </a:moveTo>
                <a:cubicBezTo>
                  <a:pt x="1305" y="498"/>
                  <a:pt x="1305" y="499"/>
                  <a:pt x="1305" y="499"/>
                </a:cubicBezTo>
                <a:lnTo>
                  <a:pt x="1305" y="499"/>
                </a:lnTo>
                <a:cubicBezTo>
                  <a:pt x="1305" y="499"/>
                  <a:pt x="1306" y="499"/>
                  <a:pt x="1306" y="498"/>
                </a:cubicBezTo>
                <a:close/>
                <a:moveTo>
                  <a:pt x="1485" y="498"/>
                </a:moveTo>
                <a:cubicBezTo>
                  <a:pt x="1496" y="504"/>
                  <a:pt x="1507" y="510"/>
                  <a:pt x="1507" y="515"/>
                </a:cubicBezTo>
                <a:lnTo>
                  <a:pt x="1507" y="515"/>
                </a:lnTo>
                <a:cubicBezTo>
                  <a:pt x="1507" y="510"/>
                  <a:pt x="1496" y="510"/>
                  <a:pt x="1485" y="498"/>
                </a:cubicBezTo>
                <a:close/>
                <a:moveTo>
                  <a:pt x="1489" y="633"/>
                </a:moveTo>
                <a:cubicBezTo>
                  <a:pt x="1490" y="635"/>
                  <a:pt x="1490" y="637"/>
                  <a:pt x="1492" y="640"/>
                </a:cubicBezTo>
                <a:lnTo>
                  <a:pt x="1492" y="640"/>
                </a:lnTo>
                <a:cubicBezTo>
                  <a:pt x="1491" y="637"/>
                  <a:pt x="1490" y="635"/>
                  <a:pt x="1489" y="633"/>
                </a:cubicBezTo>
                <a:close/>
                <a:moveTo>
                  <a:pt x="540" y="770"/>
                </a:moveTo>
                <a:cubicBezTo>
                  <a:pt x="538" y="776"/>
                  <a:pt x="538" y="781"/>
                  <a:pt x="538" y="784"/>
                </a:cubicBezTo>
                <a:cubicBezTo>
                  <a:pt x="540" y="778"/>
                  <a:pt x="540" y="774"/>
                  <a:pt x="540" y="770"/>
                </a:cubicBezTo>
                <a:close/>
                <a:moveTo>
                  <a:pt x="1838" y="773"/>
                </a:moveTo>
                <a:lnTo>
                  <a:pt x="1838" y="773"/>
                </a:lnTo>
                <a:cubicBezTo>
                  <a:pt x="1835" y="784"/>
                  <a:pt x="1834" y="791"/>
                  <a:pt x="1834" y="794"/>
                </a:cubicBezTo>
                <a:lnTo>
                  <a:pt x="1834" y="794"/>
                </a:lnTo>
                <a:cubicBezTo>
                  <a:pt x="1836" y="786"/>
                  <a:pt x="1838" y="779"/>
                  <a:pt x="1838" y="773"/>
                </a:cubicBezTo>
                <a:close/>
                <a:moveTo>
                  <a:pt x="1826" y="806"/>
                </a:moveTo>
                <a:cubicBezTo>
                  <a:pt x="1824" y="809"/>
                  <a:pt x="1822" y="812"/>
                  <a:pt x="1822" y="814"/>
                </a:cubicBezTo>
                <a:lnTo>
                  <a:pt x="1822" y="814"/>
                </a:lnTo>
                <a:cubicBezTo>
                  <a:pt x="1824" y="812"/>
                  <a:pt x="1825" y="809"/>
                  <a:pt x="1826" y="806"/>
                </a:cubicBezTo>
                <a:close/>
                <a:moveTo>
                  <a:pt x="1788" y="935"/>
                </a:moveTo>
                <a:cubicBezTo>
                  <a:pt x="1786" y="937"/>
                  <a:pt x="1784" y="941"/>
                  <a:pt x="1782" y="947"/>
                </a:cubicBezTo>
                <a:cubicBezTo>
                  <a:pt x="1783" y="944"/>
                  <a:pt x="1785" y="939"/>
                  <a:pt x="1788" y="935"/>
                </a:cubicBezTo>
                <a:close/>
                <a:moveTo>
                  <a:pt x="325" y="1339"/>
                </a:moveTo>
                <a:lnTo>
                  <a:pt x="320" y="1355"/>
                </a:lnTo>
                <a:lnTo>
                  <a:pt x="326" y="1341"/>
                </a:lnTo>
                <a:lnTo>
                  <a:pt x="326" y="1341"/>
                </a:lnTo>
                <a:cubicBezTo>
                  <a:pt x="326" y="1340"/>
                  <a:pt x="326" y="1339"/>
                  <a:pt x="325" y="1339"/>
                </a:cubicBezTo>
                <a:close/>
                <a:moveTo>
                  <a:pt x="1406" y="1428"/>
                </a:moveTo>
                <a:cubicBezTo>
                  <a:pt x="1402" y="1428"/>
                  <a:pt x="1401" y="1428"/>
                  <a:pt x="1401" y="1430"/>
                </a:cubicBezTo>
                <a:lnTo>
                  <a:pt x="1401" y="1430"/>
                </a:lnTo>
                <a:cubicBezTo>
                  <a:pt x="1403" y="1430"/>
                  <a:pt x="1405" y="1429"/>
                  <a:pt x="1406" y="1428"/>
                </a:cubicBezTo>
                <a:close/>
                <a:moveTo>
                  <a:pt x="1265" y="1611"/>
                </a:moveTo>
                <a:lnTo>
                  <a:pt x="1265" y="1611"/>
                </a:lnTo>
                <a:cubicBezTo>
                  <a:pt x="1264" y="1613"/>
                  <a:pt x="1262" y="1616"/>
                  <a:pt x="1261" y="1619"/>
                </a:cubicBezTo>
                <a:cubicBezTo>
                  <a:pt x="1262" y="1616"/>
                  <a:pt x="1264" y="1614"/>
                  <a:pt x="1265" y="1611"/>
                </a:cubicBezTo>
                <a:close/>
                <a:moveTo>
                  <a:pt x="289" y="1627"/>
                </a:moveTo>
                <a:cubicBezTo>
                  <a:pt x="287" y="1627"/>
                  <a:pt x="283" y="1633"/>
                  <a:pt x="280" y="1638"/>
                </a:cubicBezTo>
                <a:lnTo>
                  <a:pt x="280" y="1638"/>
                </a:lnTo>
                <a:cubicBezTo>
                  <a:pt x="283" y="1634"/>
                  <a:pt x="287" y="1631"/>
                  <a:pt x="292" y="1630"/>
                </a:cubicBezTo>
                <a:cubicBezTo>
                  <a:pt x="291" y="1628"/>
                  <a:pt x="290" y="1627"/>
                  <a:pt x="289" y="1627"/>
                </a:cubicBezTo>
                <a:close/>
                <a:moveTo>
                  <a:pt x="280" y="1638"/>
                </a:moveTo>
                <a:cubicBezTo>
                  <a:pt x="279" y="1640"/>
                  <a:pt x="278" y="1642"/>
                  <a:pt x="277" y="1643"/>
                </a:cubicBezTo>
                <a:lnTo>
                  <a:pt x="277" y="1643"/>
                </a:lnTo>
                <a:cubicBezTo>
                  <a:pt x="278" y="1642"/>
                  <a:pt x="279" y="1640"/>
                  <a:pt x="280" y="1638"/>
                </a:cubicBezTo>
                <a:close/>
                <a:moveTo>
                  <a:pt x="1451" y="2139"/>
                </a:moveTo>
                <a:lnTo>
                  <a:pt x="1451" y="2139"/>
                </a:lnTo>
                <a:cubicBezTo>
                  <a:pt x="1451" y="2139"/>
                  <a:pt x="1452" y="2140"/>
                  <a:pt x="1452" y="2140"/>
                </a:cubicBezTo>
                <a:lnTo>
                  <a:pt x="1452" y="2140"/>
                </a:lnTo>
                <a:cubicBezTo>
                  <a:pt x="1452" y="2140"/>
                  <a:pt x="1452" y="2139"/>
                  <a:pt x="1451" y="2139"/>
                </a:cubicBezTo>
                <a:close/>
                <a:moveTo>
                  <a:pt x="1170" y="2159"/>
                </a:moveTo>
                <a:cubicBezTo>
                  <a:pt x="1168" y="2162"/>
                  <a:pt x="1167" y="2164"/>
                  <a:pt x="1166" y="2167"/>
                </a:cubicBezTo>
                <a:cubicBezTo>
                  <a:pt x="1168" y="2165"/>
                  <a:pt x="1170" y="2162"/>
                  <a:pt x="1170" y="2159"/>
                </a:cubicBezTo>
                <a:close/>
                <a:moveTo>
                  <a:pt x="40" y="2369"/>
                </a:moveTo>
                <a:lnTo>
                  <a:pt x="37" y="2372"/>
                </a:lnTo>
                <a:lnTo>
                  <a:pt x="37" y="2372"/>
                </a:lnTo>
                <a:cubicBezTo>
                  <a:pt x="38" y="2372"/>
                  <a:pt x="39" y="2371"/>
                  <a:pt x="40" y="2369"/>
                </a:cubicBezTo>
                <a:close/>
                <a:moveTo>
                  <a:pt x="321" y="2455"/>
                </a:moveTo>
                <a:lnTo>
                  <a:pt x="309" y="2459"/>
                </a:lnTo>
                <a:cubicBezTo>
                  <a:pt x="310" y="2463"/>
                  <a:pt x="311" y="2465"/>
                  <a:pt x="312" y="2465"/>
                </a:cubicBezTo>
                <a:cubicBezTo>
                  <a:pt x="316" y="2465"/>
                  <a:pt x="319" y="2456"/>
                  <a:pt x="321" y="2455"/>
                </a:cubicBezTo>
                <a:close/>
                <a:moveTo>
                  <a:pt x="1311" y="2593"/>
                </a:moveTo>
                <a:cubicBezTo>
                  <a:pt x="1309" y="2596"/>
                  <a:pt x="1308" y="2597"/>
                  <a:pt x="1309" y="2598"/>
                </a:cubicBezTo>
                <a:lnTo>
                  <a:pt x="1309" y="2598"/>
                </a:lnTo>
                <a:cubicBezTo>
                  <a:pt x="1310" y="2597"/>
                  <a:pt x="1310" y="2595"/>
                  <a:pt x="1311" y="2593"/>
                </a:cubicBezTo>
                <a:close/>
                <a:moveTo>
                  <a:pt x="994" y="2693"/>
                </a:moveTo>
                <a:lnTo>
                  <a:pt x="994" y="2693"/>
                </a:lnTo>
                <a:cubicBezTo>
                  <a:pt x="993" y="2697"/>
                  <a:pt x="993" y="2701"/>
                  <a:pt x="992" y="2705"/>
                </a:cubicBezTo>
                <a:cubicBezTo>
                  <a:pt x="994" y="2700"/>
                  <a:pt x="994" y="2696"/>
                  <a:pt x="994" y="2693"/>
                </a:cubicBezTo>
                <a:close/>
                <a:moveTo>
                  <a:pt x="936" y="2868"/>
                </a:moveTo>
                <a:lnTo>
                  <a:pt x="919" y="2918"/>
                </a:lnTo>
                <a:cubicBezTo>
                  <a:pt x="932" y="2901"/>
                  <a:pt x="935" y="2885"/>
                  <a:pt x="936" y="2868"/>
                </a:cubicBezTo>
                <a:close/>
                <a:moveTo>
                  <a:pt x="123" y="3732"/>
                </a:moveTo>
                <a:cubicBezTo>
                  <a:pt x="123" y="3735"/>
                  <a:pt x="124" y="3738"/>
                  <a:pt x="124" y="3741"/>
                </a:cubicBezTo>
                <a:cubicBezTo>
                  <a:pt x="124" y="3737"/>
                  <a:pt x="123" y="3734"/>
                  <a:pt x="123" y="3732"/>
                </a:cubicBezTo>
                <a:close/>
                <a:moveTo>
                  <a:pt x="1216" y="0"/>
                </a:moveTo>
                <a:cubicBezTo>
                  <a:pt x="1107" y="11"/>
                  <a:pt x="1004" y="64"/>
                  <a:pt x="916" y="124"/>
                </a:cubicBezTo>
                <a:lnTo>
                  <a:pt x="916" y="124"/>
                </a:lnTo>
                <a:cubicBezTo>
                  <a:pt x="919" y="122"/>
                  <a:pt x="922" y="121"/>
                  <a:pt x="925" y="118"/>
                </a:cubicBezTo>
                <a:lnTo>
                  <a:pt x="925" y="118"/>
                </a:lnTo>
                <a:cubicBezTo>
                  <a:pt x="925" y="134"/>
                  <a:pt x="908" y="140"/>
                  <a:pt x="886" y="151"/>
                </a:cubicBezTo>
                <a:cubicBezTo>
                  <a:pt x="863" y="162"/>
                  <a:pt x="835" y="179"/>
                  <a:pt x="824" y="202"/>
                </a:cubicBezTo>
                <a:cubicBezTo>
                  <a:pt x="829" y="192"/>
                  <a:pt x="826" y="183"/>
                  <a:pt x="824" y="183"/>
                </a:cubicBezTo>
                <a:lnTo>
                  <a:pt x="824" y="183"/>
                </a:lnTo>
                <a:cubicBezTo>
                  <a:pt x="824" y="183"/>
                  <a:pt x="824" y="184"/>
                  <a:pt x="824" y="185"/>
                </a:cubicBezTo>
                <a:cubicBezTo>
                  <a:pt x="768" y="230"/>
                  <a:pt x="729" y="297"/>
                  <a:pt x="678" y="392"/>
                </a:cubicBezTo>
                <a:lnTo>
                  <a:pt x="678" y="381"/>
                </a:lnTo>
                <a:cubicBezTo>
                  <a:pt x="650" y="414"/>
                  <a:pt x="622" y="476"/>
                  <a:pt x="600" y="515"/>
                </a:cubicBezTo>
                <a:cubicBezTo>
                  <a:pt x="600" y="529"/>
                  <a:pt x="593" y="546"/>
                  <a:pt x="596" y="546"/>
                </a:cubicBezTo>
                <a:cubicBezTo>
                  <a:pt x="597" y="546"/>
                  <a:pt x="598" y="545"/>
                  <a:pt x="600" y="543"/>
                </a:cubicBezTo>
                <a:lnTo>
                  <a:pt x="600" y="543"/>
                </a:lnTo>
                <a:cubicBezTo>
                  <a:pt x="510" y="655"/>
                  <a:pt x="527" y="795"/>
                  <a:pt x="460" y="902"/>
                </a:cubicBezTo>
                <a:cubicBezTo>
                  <a:pt x="464" y="893"/>
                  <a:pt x="465" y="876"/>
                  <a:pt x="463" y="876"/>
                </a:cubicBezTo>
                <a:lnTo>
                  <a:pt x="463" y="876"/>
                </a:lnTo>
                <a:cubicBezTo>
                  <a:pt x="462" y="876"/>
                  <a:pt x="461" y="877"/>
                  <a:pt x="460" y="879"/>
                </a:cubicBezTo>
                <a:lnTo>
                  <a:pt x="438" y="980"/>
                </a:lnTo>
                <a:cubicBezTo>
                  <a:pt x="449" y="975"/>
                  <a:pt x="449" y="969"/>
                  <a:pt x="460" y="952"/>
                </a:cubicBezTo>
                <a:lnTo>
                  <a:pt x="460" y="952"/>
                </a:lnTo>
                <a:cubicBezTo>
                  <a:pt x="466" y="969"/>
                  <a:pt x="460" y="997"/>
                  <a:pt x="454" y="1019"/>
                </a:cubicBezTo>
                <a:cubicBezTo>
                  <a:pt x="456" y="1005"/>
                  <a:pt x="455" y="1000"/>
                  <a:pt x="452" y="1000"/>
                </a:cubicBezTo>
                <a:cubicBezTo>
                  <a:pt x="447" y="1000"/>
                  <a:pt x="434" y="1025"/>
                  <a:pt x="426" y="1036"/>
                </a:cubicBezTo>
                <a:cubicBezTo>
                  <a:pt x="427" y="1035"/>
                  <a:pt x="428" y="1034"/>
                  <a:pt x="429" y="1034"/>
                </a:cubicBezTo>
                <a:cubicBezTo>
                  <a:pt x="430" y="1034"/>
                  <a:pt x="431" y="1036"/>
                  <a:pt x="431" y="1037"/>
                </a:cubicBezTo>
                <a:lnTo>
                  <a:pt x="431" y="1037"/>
                </a:lnTo>
                <a:cubicBezTo>
                  <a:pt x="399" y="1086"/>
                  <a:pt x="454" y="1053"/>
                  <a:pt x="421" y="1120"/>
                </a:cubicBezTo>
                <a:lnTo>
                  <a:pt x="415" y="1115"/>
                </a:lnTo>
                <a:cubicBezTo>
                  <a:pt x="410" y="1143"/>
                  <a:pt x="410" y="1171"/>
                  <a:pt x="398" y="1199"/>
                </a:cubicBezTo>
                <a:cubicBezTo>
                  <a:pt x="397" y="1199"/>
                  <a:pt x="396" y="1199"/>
                  <a:pt x="395" y="1199"/>
                </a:cubicBezTo>
                <a:cubicBezTo>
                  <a:pt x="385" y="1199"/>
                  <a:pt x="403" y="1170"/>
                  <a:pt x="393" y="1165"/>
                </a:cubicBezTo>
                <a:lnTo>
                  <a:pt x="393" y="1165"/>
                </a:lnTo>
                <a:cubicBezTo>
                  <a:pt x="381" y="1204"/>
                  <a:pt x="393" y="1249"/>
                  <a:pt x="370" y="1283"/>
                </a:cubicBezTo>
                <a:cubicBezTo>
                  <a:pt x="370" y="1266"/>
                  <a:pt x="376" y="1238"/>
                  <a:pt x="381" y="1221"/>
                </a:cubicBezTo>
                <a:lnTo>
                  <a:pt x="381" y="1221"/>
                </a:lnTo>
                <a:cubicBezTo>
                  <a:pt x="353" y="1260"/>
                  <a:pt x="353" y="1266"/>
                  <a:pt x="342" y="1294"/>
                </a:cubicBezTo>
                <a:lnTo>
                  <a:pt x="348" y="1288"/>
                </a:lnTo>
                <a:lnTo>
                  <a:pt x="326" y="1341"/>
                </a:lnTo>
                <a:lnTo>
                  <a:pt x="326" y="1341"/>
                </a:lnTo>
                <a:cubicBezTo>
                  <a:pt x="341" y="1401"/>
                  <a:pt x="303" y="1446"/>
                  <a:pt x="303" y="1518"/>
                </a:cubicBezTo>
                <a:cubicBezTo>
                  <a:pt x="303" y="1490"/>
                  <a:pt x="302" y="1482"/>
                  <a:pt x="300" y="1482"/>
                </a:cubicBezTo>
                <a:cubicBezTo>
                  <a:pt x="298" y="1482"/>
                  <a:pt x="293" y="1497"/>
                  <a:pt x="285" y="1497"/>
                </a:cubicBezTo>
                <a:cubicBezTo>
                  <a:pt x="284" y="1497"/>
                  <a:pt x="282" y="1496"/>
                  <a:pt x="281" y="1495"/>
                </a:cubicBezTo>
                <a:cubicBezTo>
                  <a:pt x="276" y="1510"/>
                  <a:pt x="266" y="1530"/>
                  <a:pt x="260" y="1530"/>
                </a:cubicBezTo>
                <a:cubicBezTo>
                  <a:pt x="260" y="1530"/>
                  <a:pt x="259" y="1530"/>
                  <a:pt x="258" y="1529"/>
                </a:cubicBezTo>
                <a:lnTo>
                  <a:pt x="258" y="1529"/>
                </a:lnTo>
                <a:cubicBezTo>
                  <a:pt x="264" y="1563"/>
                  <a:pt x="236" y="1579"/>
                  <a:pt x="236" y="1630"/>
                </a:cubicBezTo>
                <a:cubicBezTo>
                  <a:pt x="231" y="1630"/>
                  <a:pt x="226" y="1654"/>
                  <a:pt x="221" y="1654"/>
                </a:cubicBezTo>
                <a:cubicBezTo>
                  <a:pt x="221" y="1654"/>
                  <a:pt x="220" y="1654"/>
                  <a:pt x="219" y="1652"/>
                </a:cubicBezTo>
                <a:cubicBezTo>
                  <a:pt x="216" y="1666"/>
                  <a:pt x="215" y="1671"/>
                  <a:pt x="217" y="1671"/>
                </a:cubicBezTo>
                <a:cubicBezTo>
                  <a:pt x="219" y="1671"/>
                  <a:pt x="229" y="1652"/>
                  <a:pt x="230" y="1652"/>
                </a:cubicBezTo>
                <a:cubicBezTo>
                  <a:pt x="230" y="1652"/>
                  <a:pt x="230" y="1652"/>
                  <a:pt x="230" y="1652"/>
                </a:cubicBezTo>
                <a:cubicBezTo>
                  <a:pt x="230" y="1719"/>
                  <a:pt x="169" y="1798"/>
                  <a:pt x="163" y="1893"/>
                </a:cubicBezTo>
                <a:cubicBezTo>
                  <a:pt x="146" y="1977"/>
                  <a:pt x="157" y="1994"/>
                  <a:pt x="141" y="2072"/>
                </a:cubicBezTo>
                <a:cubicBezTo>
                  <a:pt x="137" y="2077"/>
                  <a:pt x="135" y="2078"/>
                  <a:pt x="133" y="2078"/>
                </a:cubicBezTo>
                <a:cubicBezTo>
                  <a:pt x="126" y="2078"/>
                  <a:pt x="129" y="2050"/>
                  <a:pt x="129" y="2050"/>
                </a:cubicBezTo>
                <a:lnTo>
                  <a:pt x="129" y="2050"/>
                </a:lnTo>
                <a:cubicBezTo>
                  <a:pt x="113" y="2083"/>
                  <a:pt x="107" y="2117"/>
                  <a:pt x="96" y="2156"/>
                </a:cubicBezTo>
                <a:cubicBezTo>
                  <a:pt x="96" y="2153"/>
                  <a:pt x="95" y="2151"/>
                  <a:pt x="94" y="2151"/>
                </a:cubicBezTo>
                <a:cubicBezTo>
                  <a:pt x="92" y="2151"/>
                  <a:pt x="89" y="2158"/>
                  <a:pt x="85" y="2162"/>
                </a:cubicBezTo>
                <a:cubicBezTo>
                  <a:pt x="73" y="2195"/>
                  <a:pt x="90" y="2190"/>
                  <a:pt x="73" y="2229"/>
                </a:cubicBezTo>
                <a:cubicBezTo>
                  <a:pt x="73" y="2218"/>
                  <a:pt x="68" y="2207"/>
                  <a:pt x="68" y="2190"/>
                </a:cubicBezTo>
                <a:cubicBezTo>
                  <a:pt x="57" y="2229"/>
                  <a:pt x="57" y="2268"/>
                  <a:pt x="51" y="2307"/>
                </a:cubicBezTo>
                <a:cubicBezTo>
                  <a:pt x="50" y="2307"/>
                  <a:pt x="49" y="2308"/>
                  <a:pt x="48" y="2308"/>
                </a:cubicBezTo>
                <a:lnTo>
                  <a:pt x="48" y="2308"/>
                </a:lnTo>
                <a:cubicBezTo>
                  <a:pt x="41" y="2307"/>
                  <a:pt x="45" y="2278"/>
                  <a:pt x="45" y="2263"/>
                </a:cubicBezTo>
                <a:lnTo>
                  <a:pt x="45" y="2263"/>
                </a:lnTo>
                <a:cubicBezTo>
                  <a:pt x="34" y="2307"/>
                  <a:pt x="17" y="2375"/>
                  <a:pt x="23" y="2391"/>
                </a:cubicBezTo>
                <a:lnTo>
                  <a:pt x="37" y="2372"/>
                </a:lnTo>
                <a:lnTo>
                  <a:pt x="37" y="2372"/>
                </a:lnTo>
                <a:cubicBezTo>
                  <a:pt x="36" y="2373"/>
                  <a:pt x="35" y="2374"/>
                  <a:pt x="34" y="2374"/>
                </a:cubicBezTo>
                <a:cubicBezTo>
                  <a:pt x="29" y="2374"/>
                  <a:pt x="25" y="2366"/>
                  <a:pt x="29" y="2358"/>
                </a:cubicBezTo>
                <a:cubicBezTo>
                  <a:pt x="29" y="2324"/>
                  <a:pt x="41" y="2311"/>
                  <a:pt x="48" y="2308"/>
                </a:cubicBezTo>
                <a:lnTo>
                  <a:pt x="48" y="2308"/>
                </a:lnTo>
                <a:cubicBezTo>
                  <a:pt x="49" y="2308"/>
                  <a:pt x="49" y="2308"/>
                  <a:pt x="49" y="2308"/>
                </a:cubicBezTo>
                <a:cubicBezTo>
                  <a:pt x="49" y="2308"/>
                  <a:pt x="50" y="2308"/>
                  <a:pt x="51" y="2307"/>
                </a:cubicBezTo>
                <a:lnTo>
                  <a:pt x="51" y="2307"/>
                </a:lnTo>
                <a:lnTo>
                  <a:pt x="45" y="2335"/>
                </a:lnTo>
                <a:cubicBezTo>
                  <a:pt x="79" y="2319"/>
                  <a:pt x="73" y="2229"/>
                  <a:pt x="90" y="2173"/>
                </a:cubicBezTo>
                <a:lnTo>
                  <a:pt x="101" y="2201"/>
                </a:lnTo>
                <a:lnTo>
                  <a:pt x="107" y="2145"/>
                </a:lnTo>
                <a:cubicBezTo>
                  <a:pt x="110" y="2140"/>
                  <a:pt x="113" y="2136"/>
                  <a:pt x="116" y="2136"/>
                </a:cubicBezTo>
                <a:cubicBezTo>
                  <a:pt x="119" y="2136"/>
                  <a:pt x="121" y="2141"/>
                  <a:pt x="118" y="2156"/>
                </a:cubicBezTo>
                <a:cubicBezTo>
                  <a:pt x="141" y="2123"/>
                  <a:pt x="124" y="2117"/>
                  <a:pt x="146" y="2089"/>
                </a:cubicBezTo>
                <a:cubicBezTo>
                  <a:pt x="146" y="2089"/>
                  <a:pt x="146" y="2089"/>
                  <a:pt x="146" y="2095"/>
                </a:cubicBezTo>
                <a:lnTo>
                  <a:pt x="152" y="2055"/>
                </a:lnTo>
                <a:cubicBezTo>
                  <a:pt x="152" y="2057"/>
                  <a:pt x="154" y="2057"/>
                  <a:pt x="156" y="2057"/>
                </a:cubicBezTo>
                <a:lnTo>
                  <a:pt x="156" y="2057"/>
                </a:lnTo>
                <a:cubicBezTo>
                  <a:pt x="160" y="2057"/>
                  <a:pt x="165" y="2057"/>
                  <a:pt x="157" y="2072"/>
                </a:cubicBezTo>
                <a:cubicBezTo>
                  <a:pt x="191" y="2011"/>
                  <a:pt x="174" y="1960"/>
                  <a:pt x="197" y="1938"/>
                </a:cubicBezTo>
                <a:lnTo>
                  <a:pt x="197" y="1943"/>
                </a:lnTo>
                <a:cubicBezTo>
                  <a:pt x="208" y="1896"/>
                  <a:pt x="205" y="1893"/>
                  <a:pt x="200" y="1893"/>
                </a:cubicBezTo>
                <a:cubicBezTo>
                  <a:pt x="200" y="1893"/>
                  <a:pt x="199" y="1893"/>
                  <a:pt x="198" y="1893"/>
                </a:cubicBezTo>
                <a:cubicBezTo>
                  <a:pt x="194" y="1893"/>
                  <a:pt x="189" y="1891"/>
                  <a:pt x="191" y="1859"/>
                </a:cubicBezTo>
                <a:lnTo>
                  <a:pt x="241" y="1820"/>
                </a:lnTo>
                <a:lnTo>
                  <a:pt x="230" y="1809"/>
                </a:lnTo>
                <a:cubicBezTo>
                  <a:pt x="230" y="1799"/>
                  <a:pt x="239" y="1785"/>
                  <a:pt x="241" y="1785"/>
                </a:cubicBezTo>
                <a:cubicBezTo>
                  <a:pt x="241" y="1785"/>
                  <a:pt x="241" y="1786"/>
                  <a:pt x="241" y="1787"/>
                </a:cubicBezTo>
                <a:cubicBezTo>
                  <a:pt x="244" y="1772"/>
                  <a:pt x="243" y="1768"/>
                  <a:pt x="242" y="1768"/>
                </a:cubicBezTo>
                <a:lnTo>
                  <a:pt x="242" y="1768"/>
                </a:lnTo>
                <a:cubicBezTo>
                  <a:pt x="241" y="1768"/>
                  <a:pt x="239" y="1772"/>
                  <a:pt x="238" y="1772"/>
                </a:cubicBezTo>
                <a:cubicBezTo>
                  <a:pt x="237" y="1772"/>
                  <a:pt x="236" y="1770"/>
                  <a:pt x="236" y="1764"/>
                </a:cubicBezTo>
                <a:cubicBezTo>
                  <a:pt x="254" y="1733"/>
                  <a:pt x="261" y="1671"/>
                  <a:pt x="277" y="1643"/>
                </a:cubicBezTo>
                <a:lnTo>
                  <a:pt x="277" y="1643"/>
                </a:lnTo>
                <a:cubicBezTo>
                  <a:pt x="276" y="1644"/>
                  <a:pt x="276" y="1644"/>
                  <a:pt x="275" y="1644"/>
                </a:cubicBezTo>
                <a:cubicBezTo>
                  <a:pt x="274" y="1644"/>
                  <a:pt x="273" y="1639"/>
                  <a:pt x="275" y="1624"/>
                </a:cubicBezTo>
                <a:cubicBezTo>
                  <a:pt x="303" y="1613"/>
                  <a:pt x="292" y="1563"/>
                  <a:pt x="314" y="1523"/>
                </a:cubicBezTo>
                <a:lnTo>
                  <a:pt x="314" y="1523"/>
                </a:lnTo>
                <a:cubicBezTo>
                  <a:pt x="318" y="1535"/>
                  <a:pt x="311" y="1557"/>
                  <a:pt x="314" y="1557"/>
                </a:cubicBezTo>
                <a:cubicBezTo>
                  <a:pt x="315" y="1557"/>
                  <a:pt x="318" y="1552"/>
                  <a:pt x="325" y="1540"/>
                </a:cubicBezTo>
                <a:cubicBezTo>
                  <a:pt x="314" y="1507"/>
                  <a:pt x="359" y="1462"/>
                  <a:pt x="365" y="1423"/>
                </a:cubicBezTo>
                <a:cubicBezTo>
                  <a:pt x="348" y="1417"/>
                  <a:pt x="381" y="1344"/>
                  <a:pt x="393" y="1283"/>
                </a:cubicBezTo>
                <a:cubicBezTo>
                  <a:pt x="393" y="1283"/>
                  <a:pt x="393" y="1283"/>
                  <a:pt x="393" y="1283"/>
                </a:cubicBezTo>
                <a:cubicBezTo>
                  <a:pt x="400" y="1283"/>
                  <a:pt x="438" y="1169"/>
                  <a:pt x="460" y="1120"/>
                </a:cubicBezTo>
                <a:cubicBezTo>
                  <a:pt x="449" y="1103"/>
                  <a:pt x="466" y="1047"/>
                  <a:pt x="477" y="1008"/>
                </a:cubicBezTo>
                <a:cubicBezTo>
                  <a:pt x="488" y="1008"/>
                  <a:pt x="488" y="1019"/>
                  <a:pt x="482" y="1042"/>
                </a:cubicBezTo>
                <a:lnTo>
                  <a:pt x="499" y="1003"/>
                </a:lnTo>
                <a:cubicBezTo>
                  <a:pt x="494" y="991"/>
                  <a:pt x="494" y="980"/>
                  <a:pt x="499" y="952"/>
                </a:cubicBezTo>
                <a:lnTo>
                  <a:pt x="510" y="969"/>
                </a:lnTo>
                <a:cubicBezTo>
                  <a:pt x="527" y="913"/>
                  <a:pt x="527" y="857"/>
                  <a:pt x="555" y="795"/>
                </a:cubicBezTo>
                <a:cubicBezTo>
                  <a:pt x="555" y="794"/>
                  <a:pt x="554" y="794"/>
                  <a:pt x="552" y="794"/>
                </a:cubicBezTo>
                <a:cubicBezTo>
                  <a:pt x="547" y="794"/>
                  <a:pt x="537" y="802"/>
                  <a:pt x="529" y="802"/>
                </a:cubicBezTo>
                <a:cubicBezTo>
                  <a:pt x="521" y="802"/>
                  <a:pt x="517" y="794"/>
                  <a:pt x="522" y="762"/>
                </a:cubicBezTo>
                <a:cubicBezTo>
                  <a:pt x="530" y="762"/>
                  <a:pt x="538" y="762"/>
                  <a:pt x="540" y="770"/>
                </a:cubicBezTo>
                <a:lnTo>
                  <a:pt x="540" y="770"/>
                </a:lnTo>
                <a:cubicBezTo>
                  <a:pt x="541" y="764"/>
                  <a:pt x="544" y="756"/>
                  <a:pt x="550" y="750"/>
                </a:cubicBezTo>
                <a:lnTo>
                  <a:pt x="550" y="778"/>
                </a:lnTo>
                <a:cubicBezTo>
                  <a:pt x="561" y="750"/>
                  <a:pt x="544" y="762"/>
                  <a:pt x="555" y="739"/>
                </a:cubicBezTo>
                <a:cubicBezTo>
                  <a:pt x="560" y="739"/>
                  <a:pt x="565" y="727"/>
                  <a:pt x="570" y="727"/>
                </a:cubicBezTo>
                <a:cubicBezTo>
                  <a:pt x="570" y="727"/>
                  <a:pt x="571" y="727"/>
                  <a:pt x="572" y="728"/>
                </a:cubicBezTo>
                <a:cubicBezTo>
                  <a:pt x="572" y="734"/>
                  <a:pt x="561" y="745"/>
                  <a:pt x="561" y="756"/>
                </a:cubicBezTo>
                <a:cubicBezTo>
                  <a:pt x="572" y="734"/>
                  <a:pt x="589" y="700"/>
                  <a:pt x="600" y="694"/>
                </a:cubicBezTo>
                <a:cubicBezTo>
                  <a:pt x="594" y="694"/>
                  <a:pt x="589" y="689"/>
                  <a:pt x="594" y="666"/>
                </a:cubicBezTo>
                <a:cubicBezTo>
                  <a:pt x="603" y="641"/>
                  <a:pt x="607" y="638"/>
                  <a:pt x="611" y="638"/>
                </a:cubicBezTo>
                <a:cubicBezTo>
                  <a:pt x="612" y="638"/>
                  <a:pt x="614" y="639"/>
                  <a:pt x="615" y="639"/>
                </a:cubicBezTo>
                <a:cubicBezTo>
                  <a:pt x="618" y="639"/>
                  <a:pt x="622" y="637"/>
                  <a:pt x="628" y="627"/>
                </a:cubicBezTo>
                <a:cubicBezTo>
                  <a:pt x="628" y="610"/>
                  <a:pt x="645" y="582"/>
                  <a:pt x="634" y="577"/>
                </a:cubicBezTo>
                <a:cubicBezTo>
                  <a:pt x="639" y="566"/>
                  <a:pt x="645" y="566"/>
                  <a:pt x="656" y="560"/>
                </a:cubicBezTo>
                <a:cubicBezTo>
                  <a:pt x="656" y="535"/>
                  <a:pt x="700" y="461"/>
                  <a:pt x="690" y="461"/>
                </a:cubicBezTo>
                <a:lnTo>
                  <a:pt x="690" y="461"/>
                </a:lnTo>
                <a:cubicBezTo>
                  <a:pt x="689" y="461"/>
                  <a:pt x="687" y="462"/>
                  <a:pt x="684" y="465"/>
                </a:cubicBezTo>
                <a:lnTo>
                  <a:pt x="678" y="470"/>
                </a:lnTo>
                <a:cubicBezTo>
                  <a:pt x="678" y="470"/>
                  <a:pt x="678" y="465"/>
                  <a:pt x="678" y="465"/>
                </a:cubicBezTo>
                <a:cubicBezTo>
                  <a:pt x="712" y="381"/>
                  <a:pt x="785" y="308"/>
                  <a:pt x="841" y="241"/>
                </a:cubicBezTo>
                <a:lnTo>
                  <a:pt x="846" y="246"/>
                </a:lnTo>
                <a:cubicBezTo>
                  <a:pt x="863" y="224"/>
                  <a:pt x="886" y="202"/>
                  <a:pt x="908" y="185"/>
                </a:cubicBezTo>
                <a:cubicBezTo>
                  <a:pt x="925" y="168"/>
                  <a:pt x="947" y="151"/>
                  <a:pt x="958" y="134"/>
                </a:cubicBezTo>
                <a:cubicBezTo>
                  <a:pt x="968" y="131"/>
                  <a:pt x="980" y="128"/>
                  <a:pt x="987" y="128"/>
                </a:cubicBezTo>
                <a:cubicBezTo>
                  <a:pt x="992" y="128"/>
                  <a:pt x="994" y="130"/>
                  <a:pt x="992" y="134"/>
                </a:cubicBezTo>
                <a:cubicBezTo>
                  <a:pt x="1026" y="112"/>
                  <a:pt x="1031" y="106"/>
                  <a:pt x="1087" y="90"/>
                </a:cubicBezTo>
                <a:lnTo>
                  <a:pt x="1087" y="90"/>
                </a:lnTo>
                <a:cubicBezTo>
                  <a:pt x="1070" y="101"/>
                  <a:pt x="1075" y="101"/>
                  <a:pt x="1076" y="101"/>
                </a:cubicBezTo>
                <a:cubicBezTo>
                  <a:pt x="1077" y="101"/>
                  <a:pt x="1076" y="101"/>
                  <a:pt x="1048" y="112"/>
                </a:cubicBezTo>
                <a:cubicBezTo>
                  <a:pt x="1098" y="95"/>
                  <a:pt x="1115" y="101"/>
                  <a:pt x="1166" y="78"/>
                </a:cubicBezTo>
                <a:lnTo>
                  <a:pt x="1166" y="78"/>
                </a:lnTo>
                <a:cubicBezTo>
                  <a:pt x="1158" y="83"/>
                  <a:pt x="1164" y="85"/>
                  <a:pt x="1175" y="85"/>
                </a:cubicBezTo>
                <a:cubicBezTo>
                  <a:pt x="1190" y="85"/>
                  <a:pt x="1214" y="82"/>
                  <a:pt x="1227" y="78"/>
                </a:cubicBezTo>
                <a:cubicBezTo>
                  <a:pt x="1216" y="78"/>
                  <a:pt x="1205" y="73"/>
                  <a:pt x="1194" y="73"/>
                </a:cubicBezTo>
                <a:cubicBezTo>
                  <a:pt x="1222" y="67"/>
                  <a:pt x="1244" y="67"/>
                  <a:pt x="1266" y="67"/>
                </a:cubicBezTo>
                <a:lnTo>
                  <a:pt x="1255" y="84"/>
                </a:lnTo>
                <a:cubicBezTo>
                  <a:pt x="1280" y="87"/>
                  <a:pt x="1306" y="87"/>
                  <a:pt x="1330" y="87"/>
                </a:cubicBezTo>
                <a:cubicBezTo>
                  <a:pt x="1355" y="87"/>
                  <a:pt x="1378" y="87"/>
                  <a:pt x="1401" y="90"/>
                </a:cubicBezTo>
                <a:cubicBezTo>
                  <a:pt x="1446" y="90"/>
                  <a:pt x="1485" y="95"/>
                  <a:pt x="1518" y="123"/>
                </a:cubicBezTo>
                <a:cubicBezTo>
                  <a:pt x="1546" y="123"/>
                  <a:pt x="1468" y="95"/>
                  <a:pt x="1496" y="95"/>
                </a:cubicBezTo>
                <a:cubicBezTo>
                  <a:pt x="1541" y="112"/>
                  <a:pt x="1574" y="151"/>
                  <a:pt x="1591" y="162"/>
                </a:cubicBezTo>
                <a:cubicBezTo>
                  <a:pt x="1642" y="202"/>
                  <a:pt x="1653" y="174"/>
                  <a:pt x="1709" y="218"/>
                </a:cubicBezTo>
                <a:cubicBezTo>
                  <a:pt x="1706" y="212"/>
                  <a:pt x="1704" y="204"/>
                  <a:pt x="1712" y="204"/>
                </a:cubicBezTo>
                <a:cubicBezTo>
                  <a:pt x="1717" y="204"/>
                  <a:pt x="1728" y="209"/>
                  <a:pt x="1748" y="224"/>
                </a:cubicBezTo>
                <a:cubicBezTo>
                  <a:pt x="1778" y="250"/>
                  <a:pt x="1779" y="269"/>
                  <a:pt x="1767" y="269"/>
                </a:cubicBezTo>
                <a:cubicBezTo>
                  <a:pt x="1763" y="269"/>
                  <a:pt x="1759" y="267"/>
                  <a:pt x="1754" y="263"/>
                </a:cubicBezTo>
                <a:cubicBezTo>
                  <a:pt x="1742" y="252"/>
                  <a:pt x="1742" y="252"/>
                  <a:pt x="1742" y="246"/>
                </a:cubicBezTo>
                <a:cubicBezTo>
                  <a:pt x="1736" y="243"/>
                  <a:pt x="1727" y="238"/>
                  <a:pt x="1723" y="238"/>
                </a:cubicBezTo>
                <a:lnTo>
                  <a:pt x="1723" y="238"/>
                </a:lnTo>
                <a:cubicBezTo>
                  <a:pt x="1721" y="238"/>
                  <a:pt x="1721" y="240"/>
                  <a:pt x="1726" y="246"/>
                </a:cubicBezTo>
                <a:lnTo>
                  <a:pt x="1731" y="246"/>
                </a:lnTo>
                <a:cubicBezTo>
                  <a:pt x="1747" y="262"/>
                  <a:pt x="1783" y="308"/>
                  <a:pt x="1773" y="308"/>
                </a:cubicBezTo>
                <a:cubicBezTo>
                  <a:pt x="1772" y="308"/>
                  <a:pt x="1771" y="308"/>
                  <a:pt x="1770" y="308"/>
                </a:cubicBezTo>
                <a:lnTo>
                  <a:pt x="1770" y="308"/>
                </a:lnTo>
                <a:cubicBezTo>
                  <a:pt x="1780" y="316"/>
                  <a:pt x="1785" y="319"/>
                  <a:pt x="1787" y="319"/>
                </a:cubicBezTo>
                <a:cubicBezTo>
                  <a:pt x="1791" y="319"/>
                  <a:pt x="1784" y="306"/>
                  <a:pt x="1776" y="291"/>
                </a:cubicBezTo>
                <a:lnTo>
                  <a:pt x="1776" y="291"/>
                </a:lnTo>
                <a:cubicBezTo>
                  <a:pt x="1804" y="342"/>
                  <a:pt x="1832" y="370"/>
                  <a:pt x="1849" y="426"/>
                </a:cubicBezTo>
                <a:cubicBezTo>
                  <a:pt x="1849" y="421"/>
                  <a:pt x="1853" y="413"/>
                  <a:pt x="1854" y="413"/>
                </a:cubicBezTo>
                <a:cubicBezTo>
                  <a:pt x="1854" y="413"/>
                  <a:pt x="1854" y="413"/>
                  <a:pt x="1854" y="414"/>
                </a:cubicBezTo>
                <a:cubicBezTo>
                  <a:pt x="1882" y="504"/>
                  <a:pt x="1882" y="448"/>
                  <a:pt x="1899" y="510"/>
                </a:cubicBezTo>
                <a:cubicBezTo>
                  <a:pt x="1897" y="525"/>
                  <a:pt x="1893" y="527"/>
                  <a:pt x="1890" y="527"/>
                </a:cubicBezTo>
                <a:cubicBezTo>
                  <a:pt x="1889" y="527"/>
                  <a:pt x="1889" y="526"/>
                  <a:pt x="1888" y="526"/>
                </a:cubicBezTo>
                <a:lnTo>
                  <a:pt x="1888" y="526"/>
                </a:lnTo>
                <a:cubicBezTo>
                  <a:pt x="1885" y="526"/>
                  <a:pt x="1885" y="529"/>
                  <a:pt x="1894" y="560"/>
                </a:cubicBezTo>
                <a:cubicBezTo>
                  <a:pt x="1892" y="575"/>
                  <a:pt x="1889" y="580"/>
                  <a:pt x="1886" y="580"/>
                </a:cubicBezTo>
                <a:cubicBezTo>
                  <a:pt x="1880" y="580"/>
                  <a:pt x="1875" y="565"/>
                  <a:pt x="1871" y="554"/>
                </a:cubicBezTo>
                <a:lnTo>
                  <a:pt x="1871" y="554"/>
                </a:lnTo>
                <a:cubicBezTo>
                  <a:pt x="1888" y="610"/>
                  <a:pt x="1860" y="661"/>
                  <a:pt x="1854" y="689"/>
                </a:cubicBezTo>
                <a:lnTo>
                  <a:pt x="1854" y="661"/>
                </a:lnTo>
                <a:cubicBezTo>
                  <a:pt x="1854" y="678"/>
                  <a:pt x="1849" y="694"/>
                  <a:pt x="1849" y="706"/>
                </a:cubicBezTo>
                <a:lnTo>
                  <a:pt x="1860" y="694"/>
                </a:lnTo>
                <a:lnTo>
                  <a:pt x="1860" y="694"/>
                </a:lnTo>
                <a:cubicBezTo>
                  <a:pt x="1854" y="711"/>
                  <a:pt x="1854" y="722"/>
                  <a:pt x="1849" y="722"/>
                </a:cubicBezTo>
                <a:cubicBezTo>
                  <a:pt x="1849" y="729"/>
                  <a:pt x="1851" y="731"/>
                  <a:pt x="1854" y="731"/>
                </a:cubicBezTo>
                <a:cubicBezTo>
                  <a:pt x="1856" y="731"/>
                  <a:pt x="1859" y="730"/>
                  <a:pt x="1862" y="730"/>
                </a:cubicBezTo>
                <a:cubicBezTo>
                  <a:pt x="1867" y="730"/>
                  <a:pt x="1871" y="733"/>
                  <a:pt x="1871" y="750"/>
                </a:cubicBezTo>
                <a:cubicBezTo>
                  <a:pt x="1860" y="773"/>
                  <a:pt x="1854" y="829"/>
                  <a:pt x="1838" y="829"/>
                </a:cubicBezTo>
                <a:cubicBezTo>
                  <a:pt x="1848" y="801"/>
                  <a:pt x="1848" y="795"/>
                  <a:pt x="1845" y="795"/>
                </a:cubicBezTo>
                <a:lnTo>
                  <a:pt x="1845" y="795"/>
                </a:lnTo>
                <a:cubicBezTo>
                  <a:pt x="1843" y="795"/>
                  <a:pt x="1839" y="799"/>
                  <a:pt x="1837" y="799"/>
                </a:cubicBezTo>
                <a:cubicBezTo>
                  <a:pt x="1835" y="799"/>
                  <a:pt x="1834" y="798"/>
                  <a:pt x="1834" y="794"/>
                </a:cubicBezTo>
                <a:lnTo>
                  <a:pt x="1834" y="794"/>
                </a:lnTo>
                <a:cubicBezTo>
                  <a:pt x="1832" y="802"/>
                  <a:pt x="1829" y="810"/>
                  <a:pt x="1826" y="818"/>
                </a:cubicBezTo>
                <a:cubicBezTo>
                  <a:pt x="1824" y="818"/>
                  <a:pt x="1822" y="816"/>
                  <a:pt x="1822" y="814"/>
                </a:cubicBezTo>
                <a:lnTo>
                  <a:pt x="1822" y="814"/>
                </a:lnTo>
                <a:cubicBezTo>
                  <a:pt x="1791" y="872"/>
                  <a:pt x="1831" y="849"/>
                  <a:pt x="1804" y="924"/>
                </a:cubicBezTo>
                <a:cubicBezTo>
                  <a:pt x="1804" y="920"/>
                  <a:pt x="1803" y="919"/>
                  <a:pt x="1802" y="919"/>
                </a:cubicBezTo>
                <a:cubicBezTo>
                  <a:pt x="1799" y="919"/>
                  <a:pt x="1793" y="927"/>
                  <a:pt x="1788" y="935"/>
                </a:cubicBezTo>
                <a:lnTo>
                  <a:pt x="1788" y="935"/>
                </a:lnTo>
                <a:cubicBezTo>
                  <a:pt x="1790" y="933"/>
                  <a:pt x="1791" y="932"/>
                  <a:pt x="1793" y="932"/>
                </a:cubicBezTo>
                <a:cubicBezTo>
                  <a:pt x="1799" y="932"/>
                  <a:pt x="1802" y="947"/>
                  <a:pt x="1798" y="969"/>
                </a:cubicBezTo>
                <a:cubicBezTo>
                  <a:pt x="1776" y="1014"/>
                  <a:pt x="1787" y="1019"/>
                  <a:pt x="1776" y="1047"/>
                </a:cubicBezTo>
                <a:lnTo>
                  <a:pt x="1793" y="1019"/>
                </a:lnTo>
                <a:lnTo>
                  <a:pt x="1793" y="1019"/>
                </a:lnTo>
                <a:cubicBezTo>
                  <a:pt x="1793" y="1031"/>
                  <a:pt x="1787" y="1053"/>
                  <a:pt x="1782" y="1087"/>
                </a:cubicBezTo>
                <a:cubicBezTo>
                  <a:pt x="1781" y="1087"/>
                  <a:pt x="1780" y="1087"/>
                  <a:pt x="1779" y="1087"/>
                </a:cubicBezTo>
                <a:cubicBezTo>
                  <a:pt x="1773" y="1087"/>
                  <a:pt x="1779" y="1067"/>
                  <a:pt x="1778" y="1067"/>
                </a:cubicBezTo>
                <a:lnTo>
                  <a:pt x="1778" y="1067"/>
                </a:lnTo>
                <a:cubicBezTo>
                  <a:pt x="1777" y="1067"/>
                  <a:pt x="1777" y="1068"/>
                  <a:pt x="1776" y="1070"/>
                </a:cubicBezTo>
                <a:cubicBezTo>
                  <a:pt x="1782" y="1109"/>
                  <a:pt x="1737" y="1148"/>
                  <a:pt x="1731" y="1204"/>
                </a:cubicBezTo>
                <a:cubicBezTo>
                  <a:pt x="1727" y="1213"/>
                  <a:pt x="1723" y="1215"/>
                  <a:pt x="1720" y="1215"/>
                </a:cubicBezTo>
                <a:cubicBezTo>
                  <a:pt x="1717" y="1215"/>
                  <a:pt x="1715" y="1214"/>
                  <a:pt x="1713" y="1214"/>
                </a:cubicBezTo>
                <a:cubicBezTo>
                  <a:pt x="1710" y="1214"/>
                  <a:pt x="1707" y="1215"/>
                  <a:pt x="1703" y="1221"/>
                </a:cubicBezTo>
                <a:cubicBezTo>
                  <a:pt x="1698" y="1283"/>
                  <a:pt x="1675" y="1283"/>
                  <a:pt x="1664" y="1350"/>
                </a:cubicBezTo>
                <a:cubicBezTo>
                  <a:pt x="1671" y="1343"/>
                  <a:pt x="1675" y="1338"/>
                  <a:pt x="1677" y="1338"/>
                </a:cubicBezTo>
                <a:lnTo>
                  <a:pt x="1677" y="1338"/>
                </a:lnTo>
                <a:cubicBezTo>
                  <a:pt x="1680" y="1338"/>
                  <a:pt x="1679" y="1348"/>
                  <a:pt x="1675" y="1378"/>
                </a:cubicBezTo>
                <a:lnTo>
                  <a:pt x="1698" y="1271"/>
                </a:lnTo>
                <a:lnTo>
                  <a:pt x="1692" y="1344"/>
                </a:lnTo>
                <a:cubicBezTo>
                  <a:pt x="1703" y="1311"/>
                  <a:pt x="1709" y="1277"/>
                  <a:pt x="1714" y="1255"/>
                </a:cubicBezTo>
                <a:cubicBezTo>
                  <a:pt x="1714" y="1276"/>
                  <a:pt x="1714" y="1284"/>
                  <a:pt x="1717" y="1284"/>
                </a:cubicBezTo>
                <a:cubicBezTo>
                  <a:pt x="1719" y="1284"/>
                  <a:pt x="1722" y="1281"/>
                  <a:pt x="1726" y="1277"/>
                </a:cubicBezTo>
                <a:lnTo>
                  <a:pt x="1726" y="1277"/>
                </a:lnTo>
                <a:cubicBezTo>
                  <a:pt x="1698" y="1311"/>
                  <a:pt x="1709" y="1361"/>
                  <a:pt x="1686" y="1406"/>
                </a:cubicBezTo>
                <a:lnTo>
                  <a:pt x="1658" y="1395"/>
                </a:lnTo>
                <a:cubicBezTo>
                  <a:pt x="1625" y="1467"/>
                  <a:pt x="1630" y="1529"/>
                  <a:pt x="1597" y="1624"/>
                </a:cubicBezTo>
                <a:lnTo>
                  <a:pt x="1608" y="1596"/>
                </a:lnTo>
                <a:lnTo>
                  <a:pt x="1608" y="1596"/>
                </a:lnTo>
                <a:cubicBezTo>
                  <a:pt x="1614" y="1613"/>
                  <a:pt x="1591" y="1652"/>
                  <a:pt x="1586" y="1686"/>
                </a:cubicBezTo>
                <a:cubicBezTo>
                  <a:pt x="1585" y="1685"/>
                  <a:pt x="1584" y="1685"/>
                  <a:pt x="1583" y="1685"/>
                </a:cubicBezTo>
                <a:cubicBezTo>
                  <a:pt x="1577" y="1685"/>
                  <a:pt x="1568" y="1699"/>
                  <a:pt x="1563" y="1708"/>
                </a:cubicBezTo>
                <a:cubicBezTo>
                  <a:pt x="1569" y="1708"/>
                  <a:pt x="1541" y="1781"/>
                  <a:pt x="1552" y="1792"/>
                </a:cubicBezTo>
                <a:lnTo>
                  <a:pt x="1530" y="1831"/>
                </a:lnTo>
                <a:cubicBezTo>
                  <a:pt x="1502" y="1904"/>
                  <a:pt x="1530" y="1927"/>
                  <a:pt x="1502" y="1999"/>
                </a:cubicBezTo>
                <a:cubicBezTo>
                  <a:pt x="1502" y="1977"/>
                  <a:pt x="1485" y="2005"/>
                  <a:pt x="1490" y="1955"/>
                </a:cubicBezTo>
                <a:lnTo>
                  <a:pt x="1490" y="1955"/>
                </a:lnTo>
                <a:cubicBezTo>
                  <a:pt x="1485" y="1977"/>
                  <a:pt x="1474" y="1999"/>
                  <a:pt x="1479" y="2005"/>
                </a:cubicBezTo>
                <a:cubicBezTo>
                  <a:pt x="1474" y="2016"/>
                  <a:pt x="1474" y="2072"/>
                  <a:pt x="1457" y="2095"/>
                </a:cubicBezTo>
                <a:cubicBezTo>
                  <a:pt x="1457" y="2106"/>
                  <a:pt x="1468" y="2111"/>
                  <a:pt x="1457" y="2139"/>
                </a:cubicBezTo>
                <a:cubicBezTo>
                  <a:pt x="1457" y="2141"/>
                  <a:pt x="1456" y="2142"/>
                  <a:pt x="1455" y="2142"/>
                </a:cubicBezTo>
                <a:cubicBezTo>
                  <a:pt x="1454" y="2142"/>
                  <a:pt x="1453" y="2141"/>
                  <a:pt x="1452" y="2140"/>
                </a:cubicBezTo>
                <a:lnTo>
                  <a:pt x="1452" y="2140"/>
                </a:lnTo>
                <a:cubicBezTo>
                  <a:pt x="1454" y="2145"/>
                  <a:pt x="1450" y="2168"/>
                  <a:pt x="1455" y="2168"/>
                </a:cubicBezTo>
                <a:cubicBezTo>
                  <a:pt x="1457" y="2168"/>
                  <a:pt x="1459" y="2166"/>
                  <a:pt x="1462" y="2162"/>
                </a:cubicBezTo>
                <a:lnTo>
                  <a:pt x="1462" y="2162"/>
                </a:lnTo>
                <a:cubicBezTo>
                  <a:pt x="1412" y="2229"/>
                  <a:pt x="1401" y="2375"/>
                  <a:pt x="1356" y="2431"/>
                </a:cubicBezTo>
                <a:cubicBezTo>
                  <a:pt x="1345" y="2487"/>
                  <a:pt x="1328" y="2554"/>
                  <a:pt x="1311" y="2604"/>
                </a:cubicBezTo>
                <a:cubicBezTo>
                  <a:pt x="1311" y="2601"/>
                  <a:pt x="1310" y="2600"/>
                  <a:pt x="1309" y="2598"/>
                </a:cubicBezTo>
                <a:lnTo>
                  <a:pt x="1309" y="2598"/>
                </a:lnTo>
                <a:cubicBezTo>
                  <a:pt x="1285" y="2654"/>
                  <a:pt x="1321" y="2646"/>
                  <a:pt x="1289" y="2716"/>
                </a:cubicBezTo>
                <a:cubicBezTo>
                  <a:pt x="1285" y="2722"/>
                  <a:pt x="1282" y="2725"/>
                  <a:pt x="1281" y="2725"/>
                </a:cubicBezTo>
                <a:cubicBezTo>
                  <a:pt x="1276" y="2725"/>
                  <a:pt x="1288" y="2690"/>
                  <a:pt x="1286" y="2690"/>
                </a:cubicBezTo>
                <a:lnTo>
                  <a:pt x="1286" y="2690"/>
                </a:lnTo>
                <a:cubicBezTo>
                  <a:pt x="1285" y="2690"/>
                  <a:pt x="1285" y="2691"/>
                  <a:pt x="1283" y="2694"/>
                </a:cubicBezTo>
                <a:cubicBezTo>
                  <a:pt x="1250" y="2694"/>
                  <a:pt x="1255" y="2789"/>
                  <a:pt x="1227" y="2834"/>
                </a:cubicBezTo>
                <a:lnTo>
                  <a:pt x="1227" y="2823"/>
                </a:lnTo>
                <a:cubicBezTo>
                  <a:pt x="1205" y="2856"/>
                  <a:pt x="1210" y="2918"/>
                  <a:pt x="1188" y="2985"/>
                </a:cubicBezTo>
                <a:cubicBezTo>
                  <a:pt x="1188" y="2985"/>
                  <a:pt x="1188" y="2980"/>
                  <a:pt x="1182" y="2980"/>
                </a:cubicBezTo>
                <a:cubicBezTo>
                  <a:pt x="1182" y="3030"/>
                  <a:pt x="1166" y="3114"/>
                  <a:pt x="1149" y="3181"/>
                </a:cubicBezTo>
                <a:cubicBezTo>
                  <a:pt x="1145" y="3162"/>
                  <a:pt x="1146" y="3153"/>
                  <a:pt x="1144" y="3153"/>
                </a:cubicBezTo>
                <a:cubicBezTo>
                  <a:pt x="1143" y="3153"/>
                  <a:pt x="1141" y="3155"/>
                  <a:pt x="1138" y="3159"/>
                </a:cubicBezTo>
                <a:cubicBezTo>
                  <a:pt x="1132" y="3187"/>
                  <a:pt x="1154" y="3153"/>
                  <a:pt x="1143" y="3209"/>
                </a:cubicBezTo>
                <a:cubicBezTo>
                  <a:pt x="1132" y="3226"/>
                  <a:pt x="1115" y="3265"/>
                  <a:pt x="1098" y="3265"/>
                </a:cubicBezTo>
                <a:lnTo>
                  <a:pt x="1115" y="3215"/>
                </a:lnTo>
                <a:lnTo>
                  <a:pt x="1115" y="3215"/>
                </a:lnTo>
                <a:cubicBezTo>
                  <a:pt x="1093" y="3237"/>
                  <a:pt x="1093" y="3282"/>
                  <a:pt x="1082" y="3310"/>
                </a:cubicBezTo>
                <a:lnTo>
                  <a:pt x="1076" y="3304"/>
                </a:lnTo>
                <a:cubicBezTo>
                  <a:pt x="1054" y="3383"/>
                  <a:pt x="1076" y="3388"/>
                  <a:pt x="1042" y="3472"/>
                </a:cubicBezTo>
                <a:lnTo>
                  <a:pt x="1054" y="3467"/>
                </a:lnTo>
                <a:lnTo>
                  <a:pt x="1054" y="3467"/>
                </a:lnTo>
                <a:cubicBezTo>
                  <a:pt x="1054" y="3523"/>
                  <a:pt x="1031" y="3506"/>
                  <a:pt x="1026" y="3556"/>
                </a:cubicBezTo>
                <a:lnTo>
                  <a:pt x="1003" y="3562"/>
                </a:lnTo>
                <a:cubicBezTo>
                  <a:pt x="998" y="3596"/>
                  <a:pt x="986" y="3674"/>
                  <a:pt x="964" y="3724"/>
                </a:cubicBezTo>
                <a:cubicBezTo>
                  <a:pt x="964" y="3691"/>
                  <a:pt x="981" y="3629"/>
                  <a:pt x="992" y="3584"/>
                </a:cubicBezTo>
                <a:lnTo>
                  <a:pt x="992" y="3584"/>
                </a:lnTo>
                <a:cubicBezTo>
                  <a:pt x="981" y="3618"/>
                  <a:pt x="953" y="3685"/>
                  <a:pt x="953" y="3702"/>
                </a:cubicBezTo>
                <a:cubicBezTo>
                  <a:pt x="958" y="3691"/>
                  <a:pt x="958" y="3674"/>
                  <a:pt x="964" y="3663"/>
                </a:cubicBezTo>
                <a:lnTo>
                  <a:pt x="964" y="3663"/>
                </a:lnTo>
                <a:cubicBezTo>
                  <a:pt x="964" y="3708"/>
                  <a:pt x="947" y="3758"/>
                  <a:pt x="914" y="3808"/>
                </a:cubicBezTo>
                <a:cubicBezTo>
                  <a:pt x="912" y="3807"/>
                  <a:pt x="910" y="3806"/>
                  <a:pt x="908" y="3806"/>
                </a:cubicBezTo>
                <a:cubicBezTo>
                  <a:pt x="896" y="3806"/>
                  <a:pt x="876" y="3835"/>
                  <a:pt x="852" y="3864"/>
                </a:cubicBezTo>
                <a:cubicBezTo>
                  <a:pt x="824" y="3904"/>
                  <a:pt x="785" y="3943"/>
                  <a:pt x="762" y="3943"/>
                </a:cubicBezTo>
                <a:cubicBezTo>
                  <a:pt x="690" y="4021"/>
                  <a:pt x="583" y="4055"/>
                  <a:pt x="471" y="4060"/>
                </a:cubicBezTo>
                <a:cubicBezTo>
                  <a:pt x="494" y="4074"/>
                  <a:pt x="485" y="4074"/>
                  <a:pt x="472" y="4074"/>
                </a:cubicBezTo>
                <a:cubicBezTo>
                  <a:pt x="459" y="4074"/>
                  <a:pt x="440" y="4074"/>
                  <a:pt x="443" y="4088"/>
                </a:cubicBezTo>
                <a:cubicBezTo>
                  <a:pt x="415" y="4083"/>
                  <a:pt x="404" y="4083"/>
                  <a:pt x="404" y="4083"/>
                </a:cubicBezTo>
                <a:cubicBezTo>
                  <a:pt x="376" y="4066"/>
                  <a:pt x="348" y="4055"/>
                  <a:pt x="325" y="4038"/>
                </a:cubicBezTo>
                <a:cubicBezTo>
                  <a:pt x="322" y="4033"/>
                  <a:pt x="323" y="4032"/>
                  <a:pt x="326" y="4032"/>
                </a:cubicBezTo>
                <a:cubicBezTo>
                  <a:pt x="332" y="4032"/>
                  <a:pt x="343" y="4036"/>
                  <a:pt x="349" y="4036"/>
                </a:cubicBezTo>
                <a:cubicBezTo>
                  <a:pt x="352" y="4036"/>
                  <a:pt x="353" y="4035"/>
                  <a:pt x="353" y="4032"/>
                </a:cubicBezTo>
                <a:cubicBezTo>
                  <a:pt x="303" y="4010"/>
                  <a:pt x="337" y="4016"/>
                  <a:pt x="309" y="3993"/>
                </a:cubicBezTo>
                <a:lnTo>
                  <a:pt x="309" y="3993"/>
                </a:lnTo>
                <a:cubicBezTo>
                  <a:pt x="309" y="3996"/>
                  <a:pt x="307" y="3998"/>
                  <a:pt x="303" y="3998"/>
                </a:cubicBezTo>
                <a:cubicBezTo>
                  <a:pt x="294" y="3998"/>
                  <a:pt x="275" y="3987"/>
                  <a:pt x="258" y="3971"/>
                </a:cubicBezTo>
                <a:lnTo>
                  <a:pt x="258" y="3971"/>
                </a:lnTo>
                <a:cubicBezTo>
                  <a:pt x="270" y="3982"/>
                  <a:pt x="281" y="3993"/>
                  <a:pt x="292" y="4010"/>
                </a:cubicBezTo>
                <a:cubicBezTo>
                  <a:pt x="253" y="3993"/>
                  <a:pt x="241" y="3971"/>
                  <a:pt x="230" y="3960"/>
                </a:cubicBezTo>
                <a:cubicBezTo>
                  <a:pt x="225" y="3943"/>
                  <a:pt x="219" y="3926"/>
                  <a:pt x="185" y="3898"/>
                </a:cubicBezTo>
                <a:lnTo>
                  <a:pt x="185" y="3898"/>
                </a:lnTo>
                <a:lnTo>
                  <a:pt x="208" y="3909"/>
                </a:lnTo>
                <a:cubicBezTo>
                  <a:pt x="197" y="3898"/>
                  <a:pt x="174" y="3864"/>
                  <a:pt x="157" y="3831"/>
                </a:cubicBezTo>
                <a:cubicBezTo>
                  <a:pt x="141" y="3797"/>
                  <a:pt x="129" y="3758"/>
                  <a:pt x="113" y="3741"/>
                </a:cubicBezTo>
                <a:cubicBezTo>
                  <a:pt x="113" y="3735"/>
                  <a:pt x="116" y="3728"/>
                  <a:pt x="120" y="3728"/>
                </a:cubicBezTo>
                <a:cubicBezTo>
                  <a:pt x="121" y="3728"/>
                  <a:pt x="122" y="3729"/>
                  <a:pt x="123" y="3732"/>
                </a:cubicBezTo>
                <a:lnTo>
                  <a:pt x="123" y="3732"/>
                </a:lnTo>
                <a:cubicBezTo>
                  <a:pt x="112" y="3632"/>
                  <a:pt x="103" y="3492"/>
                  <a:pt x="141" y="3416"/>
                </a:cubicBezTo>
                <a:lnTo>
                  <a:pt x="146" y="3422"/>
                </a:lnTo>
                <a:cubicBezTo>
                  <a:pt x="146" y="3405"/>
                  <a:pt x="141" y="3383"/>
                  <a:pt x="152" y="3360"/>
                </a:cubicBezTo>
                <a:cubicBezTo>
                  <a:pt x="155" y="3364"/>
                  <a:pt x="156" y="3367"/>
                  <a:pt x="158" y="3367"/>
                </a:cubicBezTo>
                <a:cubicBezTo>
                  <a:pt x="159" y="3367"/>
                  <a:pt x="161" y="3365"/>
                  <a:pt x="163" y="3360"/>
                </a:cubicBezTo>
                <a:cubicBezTo>
                  <a:pt x="163" y="3349"/>
                  <a:pt x="163" y="3304"/>
                  <a:pt x="174" y="3276"/>
                </a:cubicBezTo>
                <a:lnTo>
                  <a:pt x="174" y="3304"/>
                </a:lnTo>
                <a:cubicBezTo>
                  <a:pt x="219" y="3198"/>
                  <a:pt x="213" y="3136"/>
                  <a:pt x="236" y="3041"/>
                </a:cubicBezTo>
                <a:cubicBezTo>
                  <a:pt x="236" y="3041"/>
                  <a:pt x="237" y="3041"/>
                  <a:pt x="238" y="3041"/>
                </a:cubicBezTo>
                <a:cubicBezTo>
                  <a:pt x="255" y="3041"/>
                  <a:pt x="287" y="2961"/>
                  <a:pt x="303" y="2918"/>
                </a:cubicBezTo>
                <a:lnTo>
                  <a:pt x="303" y="2923"/>
                </a:lnTo>
                <a:cubicBezTo>
                  <a:pt x="342" y="2795"/>
                  <a:pt x="348" y="2699"/>
                  <a:pt x="370" y="2582"/>
                </a:cubicBezTo>
                <a:cubicBezTo>
                  <a:pt x="415" y="2515"/>
                  <a:pt x="454" y="2335"/>
                  <a:pt x="499" y="2223"/>
                </a:cubicBezTo>
                <a:lnTo>
                  <a:pt x="499" y="2223"/>
                </a:lnTo>
                <a:cubicBezTo>
                  <a:pt x="496" y="2228"/>
                  <a:pt x="494" y="2229"/>
                  <a:pt x="492" y="2229"/>
                </a:cubicBezTo>
                <a:cubicBezTo>
                  <a:pt x="486" y="2229"/>
                  <a:pt x="484" y="2212"/>
                  <a:pt x="488" y="2195"/>
                </a:cubicBezTo>
                <a:cubicBezTo>
                  <a:pt x="498" y="2170"/>
                  <a:pt x="499" y="2127"/>
                  <a:pt x="511" y="2127"/>
                </a:cubicBezTo>
                <a:cubicBezTo>
                  <a:pt x="513" y="2127"/>
                  <a:pt x="514" y="2127"/>
                  <a:pt x="516" y="2128"/>
                </a:cubicBezTo>
                <a:lnTo>
                  <a:pt x="510" y="2134"/>
                </a:lnTo>
                <a:cubicBezTo>
                  <a:pt x="538" y="2123"/>
                  <a:pt x="550" y="2061"/>
                  <a:pt x="561" y="2016"/>
                </a:cubicBezTo>
                <a:lnTo>
                  <a:pt x="538" y="2005"/>
                </a:lnTo>
                <a:cubicBezTo>
                  <a:pt x="611" y="1899"/>
                  <a:pt x="622" y="1703"/>
                  <a:pt x="673" y="1647"/>
                </a:cubicBezTo>
                <a:cubicBezTo>
                  <a:pt x="673" y="1619"/>
                  <a:pt x="684" y="1585"/>
                  <a:pt x="690" y="1557"/>
                </a:cubicBezTo>
                <a:lnTo>
                  <a:pt x="701" y="1563"/>
                </a:lnTo>
                <a:cubicBezTo>
                  <a:pt x="729" y="1484"/>
                  <a:pt x="740" y="1445"/>
                  <a:pt x="774" y="1350"/>
                </a:cubicBezTo>
                <a:lnTo>
                  <a:pt x="774" y="1372"/>
                </a:lnTo>
                <a:cubicBezTo>
                  <a:pt x="790" y="1322"/>
                  <a:pt x="757" y="1294"/>
                  <a:pt x="774" y="1249"/>
                </a:cubicBezTo>
                <a:lnTo>
                  <a:pt x="796" y="1238"/>
                </a:lnTo>
                <a:cubicBezTo>
                  <a:pt x="830" y="1143"/>
                  <a:pt x="880" y="1059"/>
                  <a:pt x="891" y="958"/>
                </a:cubicBezTo>
                <a:cubicBezTo>
                  <a:pt x="891" y="963"/>
                  <a:pt x="897" y="969"/>
                  <a:pt x="897" y="980"/>
                </a:cubicBezTo>
                <a:cubicBezTo>
                  <a:pt x="907" y="943"/>
                  <a:pt x="959" y="828"/>
                  <a:pt x="939" y="828"/>
                </a:cubicBezTo>
                <a:lnTo>
                  <a:pt x="939" y="828"/>
                </a:lnTo>
                <a:cubicBezTo>
                  <a:pt x="939" y="828"/>
                  <a:pt x="939" y="828"/>
                  <a:pt x="938" y="828"/>
                </a:cubicBezTo>
                <a:lnTo>
                  <a:pt x="938" y="828"/>
                </a:lnTo>
                <a:cubicBezTo>
                  <a:pt x="954" y="820"/>
                  <a:pt x="970" y="731"/>
                  <a:pt x="981" y="678"/>
                </a:cubicBezTo>
                <a:lnTo>
                  <a:pt x="986" y="694"/>
                </a:lnTo>
                <a:cubicBezTo>
                  <a:pt x="986" y="644"/>
                  <a:pt x="981" y="644"/>
                  <a:pt x="1009" y="588"/>
                </a:cubicBezTo>
                <a:cubicBezTo>
                  <a:pt x="1011" y="584"/>
                  <a:pt x="1013" y="582"/>
                  <a:pt x="1014" y="582"/>
                </a:cubicBezTo>
                <a:lnTo>
                  <a:pt x="1014" y="582"/>
                </a:lnTo>
                <a:cubicBezTo>
                  <a:pt x="1016" y="582"/>
                  <a:pt x="1016" y="588"/>
                  <a:pt x="1009" y="599"/>
                </a:cubicBezTo>
                <a:cubicBezTo>
                  <a:pt x="1037" y="566"/>
                  <a:pt x="1014" y="560"/>
                  <a:pt x="1059" y="526"/>
                </a:cubicBezTo>
                <a:lnTo>
                  <a:pt x="1059" y="526"/>
                </a:lnTo>
                <a:cubicBezTo>
                  <a:pt x="1054" y="532"/>
                  <a:pt x="1054" y="538"/>
                  <a:pt x="1048" y="543"/>
                </a:cubicBezTo>
                <a:cubicBezTo>
                  <a:pt x="1082" y="521"/>
                  <a:pt x="1076" y="521"/>
                  <a:pt x="1093" y="498"/>
                </a:cubicBezTo>
                <a:cubicBezTo>
                  <a:pt x="1106" y="489"/>
                  <a:pt x="1132" y="483"/>
                  <a:pt x="1154" y="483"/>
                </a:cubicBezTo>
                <a:cubicBezTo>
                  <a:pt x="1170" y="483"/>
                  <a:pt x="1183" y="486"/>
                  <a:pt x="1188" y="493"/>
                </a:cubicBezTo>
                <a:cubicBezTo>
                  <a:pt x="1188" y="484"/>
                  <a:pt x="1207" y="475"/>
                  <a:pt x="1229" y="475"/>
                </a:cubicBezTo>
                <a:cubicBezTo>
                  <a:pt x="1234" y="475"/>
                  <a:pt x="1239" y="475"/>
                  <a:pt x="1244" y="476"/>
                </a:cubicBezTo>
                <a:cubicBezTo>
                  <a:pt x="1250" y="482"/>
                  <a:pt x="1238" y="487"/>
                  <a:pt x="1233" y="487"/>
                </a:cubicBezTo>
                <a:cubicBezTo>
                  <a:pt x="1306" y="498"/>
                  <a:pt x="1350" y="493"/>
                  <a:pt x="1395" y="526"/>
                </a:cubicBezTo>
                <a:cubicBezTo>
                  <a:pt x="1395" y="532"/>
                  <a:pt x="1401" y="532"/>
                  <a:pt x="1401" y="538"/>
                </a:cubicBezTo>
                <a:cubicBezTo>
                  <a:pt x="1351" y="513"/>
                  <a:pt x="1309" y="501"/>
                  <a:pt x="1305" y="499"/>
                </a:cubicBezTo>
                <a:lnTo>
                  <a:pt x="1305" y="499"/>
                </a:lnTo>
                <a:cubicBezTo>
                  <a:pt x="1301" y="510"/>
                  <a:pt x="1344" y="527"/>
                  <a:pt x="1306" y="532"/>
                </a:cubicBezTo>
                <a:cubicBezTo>
                  <a:pt x="1345" y="532"/>
                  <a:pt x="1418" y="538"/>
                  <a:pt x="1446" y="571"/>
                </a:cubicBezTo>
                <a:cubicBezTo>
                  <a:pt x="1451" y="571"/>
                  <a:pt x="1451" y="577"/>
                  <a:pt x="1451" y="577"/>
                </a:cubicBezTo>
                <a:lnTo>
                  <a:pt x="1446" y="577"/>
                </a:lnTo>
                <a:cubicBezTo>
                  <a:pt x="1451" y="582"/>
                  <a:pt x="1457" y="588"/>
                  <a:pt x="1468" y="594"/>
                </a:cubicBezTo>
                <a:cubicBezTo>
                  <a:pt x="1474" y="605"/>
                  <a:pt x="1479" y="610"/>
                  <a:pt x="1485" y="622"/>
                </a:cubicBezTo>
                <a:cubicBezTo>
                  <a:pt x="1485" y="625"/>
                  <a:pt x="1487" y="628"/>
                  <a:pt x="1489" y="633"/>
                </a:cubicBezTo>
                <a:lnTo>
                  <a:pt x="1489" y="633"/>
                </a:lnTo>
                <a:cubicBezTo>
                  <a:pt x="1488" y="629"/>
                  <a:pt x="1490" y="627"/>
                  <a:pt x="1490" y="627"/>
                </a:cubicBezTo>
                <a:lnTo>
                  <a:pt x="1490" y="627"/>
                </a:lnTo>
                <a:cubicBezTo>
                  <a:pt x="1490" y="633"/>
                  <a:pt x="1496" y="638"/>
                  <a:pt x="1502" y="644"/>
                </a:cubicBezTo>
                <a:lnTo>
                  <a:pt x="1496" y="644"/>
                </a:lnTo>
                <a:cubicBezTo>
                  <a:pt x="1494" y="642"/>
                  <a:pt x="1493" y="641"/>
                  <a:pt x="1492" y="640"/>
                </a:cubicBezTo>
                <a:lnTo>
                  <a:pt x="1492" y="640"/>
                </a:lnTo>
                <a:cubicBezTo>
                  <a:pt x="1493" y="642"/>
                  <a:pt x="1495" y="646"/>
                  <a:pt x="1496" y="650"/>
                </a:cubicBezTo>
                <a:cubicBezTo>
                  <a:pt x="1496" y="661"/>
                  <a:pt x="1502" y="672"/>
                  <a:pt x="1507" y="683"/>
                </a:cubicBezTo>
                <a:cubicBezTo>
                  <a:pt x="1508" y="683"/>
                  <a:pt x="1509" y="683"/>
                  <a:pt x="1510" y="683"/>
                </a:cubicBezTo>
                <a:cubicBezTo>
                  <a:pt x="1516" y="683"/>
                  <a:pt x="1518" y="695"/>
                  <a:pt x="1520" y="695"/>
                </a:cubicBezTo>
                <a:cubicBezTo>
                  <a:pt x="1521" y="695"/>
                  <a:pt x="1522" y="692"/>
                  <a:pt x="1524" y="683"/>
                </a:cubicBezTo>
                <a:cubicBezTo>
                  <a:pt x="1524" y="683"/>
                  <a:pt x="1524" y="678"/>
                  <a:pt x="1518" y="661"/>
                </a:cubicBezTo>
                <a:cubicBezTo>
                  <a:pt x="1518" y="661"/>
                  <a:pt x="1518" y="655"/>
                  <a:pt x="1518" y="655"/>
                </a:cubicBezTo>
                <a:cubicBezTo>
                  <a:pt x="1513" y="638"/>
                  <a:pt x="1507" y="622"/>
                  <a:pt x="1490" y="605"/>
                </a:cubicBezTo>
                <a:lnTo>
                  <a:pt x="1490" y="605"/>
                </a:lnTo>
                <a:cubicBezTo>
                  <a:pt x="1507" y="616"/>
                  <a:pt x="1524" y="633"/>
                  <a:pt x="1524" y="661"/>
                </a:cubicBezTo>
                <a:cubicBezTo>
                  <a:pt x="1535" y="666"/>
                  <a:pt x="1546" y="678"/>
                  <a:pt x="1552" y="689"/>
                </a:cubicBezTo>
                <a:cubicBezTo>
                  <a:pt x="1541" y="722"/>
                  <a:pt x="1518" y="784"/>
                  <a:pt x="1507" y="795"/>
                </a:cubicBezTo>
                <a:cubicBezTo>
                  <a:pt x="1502" y="868"/>
                  <a:pt x="1457" y="975"/>
                  <a:pt x="1462" y="1031"/>
                </a:cubicBezTo>
                <a:cubicBezTo>
                  <a:pt x="1462" y="1053"/>
                  <a:pt x="1451" y="1053"/>
                  <a:pt x="1446" y="1064"/>
                </a:cubicBezTo>
                <a:cubicBezTo>
                  <a:pt x="1446" y="1047"/>
                  <a:pt x="1451" y="1031"/>
                  <a:pt x="1451" y="1025"/>
                </a:cubicBezTo>
                <a:lnTo>
                  <a:pt x="1451" y="1025"/>
                </a:lnTo>
                <a:cubicBezTo>
                  <a:pt x="1440" y="1070"/>
                  <a:pt x="1406" y="1159"/>
                  <a:pt x="1423" y="1176"/>
                </a:cubicBezTo>
                <a:cubicBezTo>
                  <a:pt x="1416" y="1189"/>
                  <a:pt x="1412" y="1192"/>
                  <a:pt x="1410" y="1192"/>
                </a:cubicBezTo>
                <a:cubicBezTo>
                  <a:pt x="1407" y="1192"/>
                  <a:pt x="1407" y="1182"/>
                  <a:pt x="1406" y="1182"/>
                </a:cubicBezTo>
                <a:cubicBezTo>
                  <a:pt x="1405" y="1182"/>
                  <a:pt x="1403" y="1189"/>
                  <a:pt x="1395" y="1215"/>
                </a:cubicBezTo>
                <a:lnTo>
                  <a:pt x="1390" y="1204"/>
                </a:lnTo>
                <a:cubicBezTo>
                  <a:pt x="1318" y="1342"/>
                  <a:pt x="1349" y="1458"/>
                  <a:pt x="1265" y="1611"/>
                </a:cubicBezTo>
                <a:lnTo>
                  <a:pt x="1265" y="1611"/>
                </a:lnTo>
                <a:cubicBezTo>
                  <a:pt x="1269" y="1605"/>
                  <a:pt x="1272" y="1602"/>
                  <a:pt x="1272" y="1602"/>
                </a:cubicBezTo>
                <a:lnTo>
                  <a:pt x="1272" y="1602"/>
                </a:lnTo>
                <a:cubicBezTo>
                  <a:pt x="1194" y="1792"/>
                  <a:pt x="1154" y="2005"/>
                  <a:pt x="1070" y="2184"/>
                </a:cubicBezTo>
                <a:cubicBezTo>
                  <a:pt x="1048" y="2235"/>
                  <a:pt x="1059" y="2246"/>
                  <a:pt x="1054" y="2279"/>
                </a:cubicBezTo>
                <a:lnTo>
                  <a:pt x="1037" y="2291"/>
                </a:lnTo>
                <a:lnTo>
                  <a:pt x="1031" y="2347"/>
                </a:lnTo>
                <a:cubicBezTo>
                  <a:pt x="1020" y="2431"/>
                  <a:pt x="953" y="2475"/>
                  <a:pt x="942" y="2582"/>
                </a:cubicBezTo>
                <a:lnTo>
                  <a:pt x="953" y="2576"/>
                </a:lnTo>
                <a:lnTo>
                  <a:pt x="953" y="2576"/>
                </a:lnTo>
                <a:cubicBezTo>
                  <a:pt x="942" y="2609"/>
                  <a:pt x="926" y="2683"/>
                  <a:pt x="915" y="2683"/>
                </a:cubicBezTo>
                <a:cubicBezTo>
                  <a:pt x="914" y="2683"/>
                  <a:pt x="914" y="2683"/>
                  <a:pt x="914" y="2683"/>
                </a:cubicBezTo>
                <a:lnTo>
                  <a:pt x="914" y="2683"/>
                </a:lnTo>
                <a:cubicBezTo>
                  <a:pt x="914" y="2683"/>
                  <a:pt x="919" y="2694"/>
                  <a:pt x="908" y="2711"/>
                </a:cubicBezTo>
                <a:lnTo>
                  <a:pt x="902" y="2705"/>
                </a:lnTo>
                <a:lnTo>
                  <a:pt x="886" y="2800"/>
                </a:lnTo>
                <a:cubicBezTo>
                  <a:pt x="876" y="2824"/>
                  <a:pt x="870" y="2828"/>
                  <a:pt x="865" y="2828"/>
                </a:cubicBezTo>
                <a:cubicBezTo>
                  <a:pt x="862" y="2828"/>
                  <a:pt x="860" y="2827"/>
                  <a:pt x="857" y="2827"/>
                </a:cubicBezTo>
                <a:cubicBezTo>
                  <a:pt x="850" y="2827"/>
                  <a:pt x="841" y="2834"/>
                  <a:pt x="824" y="2879"/>
                </a:cubicBezTo>
                <a:cubicBezTo>
                  <a:pt x="819" y="2914"/>
                  <a:pt x="814" y="2982"/>
                  <a:pt x="817" y="2982"/>
                </a:cubicBezTo>
                <a:cubicBezTo>
                  <a:pt x="817" y="2982"/>
                  <a:pt x="818" y="2981"/>
                  <a:pt x="818" y="2980"/>
                </a:cubicBezTo>
                <a:cubicBezTo>
                  <a:pt x="824" y="2968"/>
                  <a:pt x="841" y="2946"/>
                  <a:pt x="846" y="2946"/>
                </a:cubicBezTo>
                <a:lnTo>
                  <a:pt x="846" y="2946"/>
                </a:lnTo>
                <a:lnTo>
                  <a:pt x="835" y="2980"/>
                </a:lnTo>
                <a:cubicBezTo>
                  <a:pt x="846" y="2988"/>
                  <a:pt x="854" y="2998"/>
                  <a:pt x="865" y="2998"/>
                </a:cubicBezTo>
                <a:cubicBezTo>
                  <a:pt x="876" y="2998"/>
                  <a:pt x="890" y="2986"/>
                  <a:pt x="914" y="2946"/>
                </a:cubicBezTo>
                <a:lnTo>
                  <a:pt x="919" y="2884"/>
                </a:lnTo>
                <a:lnTo>
                  <a:pt x="936" y="2868"/>
                </a:lnTo>
                <a:lnTo>
                  <a:pt x="936" y="2868"/>
                </a:lnTo>
                <a:cubicBezTo>
                  <a:pt x="936" y="2868"/>
                  <a:pt x="936" y="2868"/>
                  <a:pt x="936" y="2868"/>
                </a:cubicBezTo>
                <a:lnTo>
                  <a:pt x="936" y="2868"/>
                </a:lnTo>
                <a:lnTo>
                  <a:pt x="936" y="2867"/>
                </a:lnTo>
                <a:lnTo>
                  <a:pt x="936" y="2868"/>
                </a:lnTo>
                <a:lnTo>
                  <a:pt x="936" y="2868"/>
                </a:lnTo>
                <a:cubicBezTo>
                  <a:pt x="936" y="2862"/>
                  <a:pt x="936" y="2856"/>
                  <a:pt x="936" y="2851"/>
                </a:cubicBezTo>
                <a:cubicBezTo>
                  <a:pt x="942" y="2851"/>
                  <a:pt x="947" y="2839"/>
                  <a:pt x="953" y="2834"/>
                </a:cubicBezTo>
                <a:lnTo>
                  <a:pt x="953" y="2767"/>
                </a:lnTo>
                <a:cubicBezTo>
                  <a:pt x="954" y="2766"/>
                  <a:pt x="954" y="2766"/>
                  <a:pt x="955" y="2766"/>
                </a:cubicBezTo>
                <a:cubicBezTo>
                  <a:pt x="961" y="2766"/>
                  <a:pt x="963" y="2779"/>
                  <a:pt x="968" y="2779"/>
                </a:cubicBezTo>
                <a:cubicBezTo>
                  <a:pt x="971" y="2779"/>
                  <a:pt x="975" y="2774"/>
                  <a:pt x="981" y="2761"/>
                </a:cubicBezTo>
                <a:cubicBezTo>
                  <a:pt x="981" y="2754"/>
                  <a:pt x="979" y="2752"/>
                  <a:pt x="976" y="2752"/>
                </a:cubicBezTo>
                <a:cubicBezTo>
                  <a:pt x="973" y="2752"/>
                  <a:pt x="967" y="2757"/>
                  <a:pt x="963" y="2757"/>
                </a:cubicBezTo>
                <a:cubicBezTo>
                  <a:pt x="959" y="2757"/>
                  <a:pt x="956" y="2752"/>
                  <a:pt x="958" y="2733"/>
                </a:cubicBezTo>
                <a:cubicBezTo>
                  <a:pt x="981" y="2711"/>
                  <a:pt x="986" y="2722"/>
                  <a:pt x="986" y="2683"/>
                </a:cubicBezTo>
                <a:cubicBezTo>
                  <a:pt x="990" y="2683"/>
                  <a:pt x="994" y="2685"/>
                  <a:pt x="994" y="2693"/>
                </a:cubicBezTo>
                <a:lnTo>
                  <a:pt x="994" y="2693"/>
                </a:lnTo>
                <a:cubicBezTo>
                  <a:pt x="1001" y="2661"/>
                  <a:pt x="1014" y="2624"/>
                  <a:pt x="1009" y="2604"/>
                </a:cubicBezTo>
                <a:cubicBezTo>
                  <a:pt x="1030" y="2583"/>
                  <a:pt x="1042" y="2514"/>
                  <a:pt x="1057" y="2514"/>
                </a:cubicBezTo>
                <a:cubicBezTo>
                  <a:pt x="1058" y="2514"/>
                  <a:pt x="1059" y="2514"/>
                  <a:pt x="1059" y="2515"/>
                </a:cubicBezTo>
                <a:cubicBezTo>
                  <a:pt x="1059" y="2503"/>
                  <a:pt x="1059" y="2459"/>
                  <a:pt x="1070" y="2431"/>
                </a:cubicBezTo>
                <a:cubicBezTo>
                  <a:pt x="1071" y="2441"/>
                  <a:pt x="1073" y="2445"/>
                  <a:pt x="1075" y="2445"/>
                </a:cubicBezTo>
                <a:cubicBezTo>
                  <a:pt x="1084" y="2445"/>
                  <a:pt x="1105" y="2351"/>
                  <a:pt x="1123" y="2351"/>
                </a:cubicBezTo>
                <a:cubicBezTo>
                  <a:pt x="1124" y="2351"/>
                  <a:pt x="1125" y="2351"/>
                  <a:pt x="1126" y="2352"/>
                </a:cubicBezTo>
                <a:cubicBezTo>
                  <a:pt x="1115" y="2313"/>
                  <a:pt x="1160" y="2218"/>
                  <a:pt x="1166" y="2151"/>
                </a:cubicBezTo>
                <a:cubicBezTo>
                  <a:pt x="1168" y="2153"/>
                  <a:pt x="1170" y="2156"/>
                  <a:pt x="1170" y="2159"/>
                </a:cubicBezTo>
                <a:lnTo>
                  <a:pt x="1170" y="2159"/>
                </a:lnTo>
                <a:cubicBezTo>
                  <a:pt x="1183" y="2132"/>
                  <a:pt x="1189" y="2121"/>
                  <a:pt x="1199" y="2106"/>
                </a:cubicBezTo>
                <a:cubicBezTo>
                  <a:pt x="1188" y="2095"/>
                  <a:pt x="1199" y="2033"/>
                  <a:pt x="1199" y="1999"/>
                </a:cubicBezTo>
                <a:cubicBezTo>
                  <a:pt x="1206" y="1991"/>
                  <a:pt x="1211" y="1988"/>
                  <a:pt x="1214" y="1988"/>
                </a:cubicBezTo>
                <a:cubicBezTo>
                  <a:pt x="1225" y="1988"/>
                  <a:pt x="1216" y="2028"/>
                  <a:pt x="1230" y="2028"/>
                </a:cubicBezTo>
                <a:cubicBezTo>
                  <a:pt x="1231" y="2028"/>
                  <a:pt x="1232" y="2028"/>
                  <a:pt x="1233" y="2027"/>
                </a:cubicBezTo>
                <a:cubicBezTo>
                  <a:pt x="1217" y="2022"/>
                  <a:pt x="1240" y="1954"/>
                  <a:pt x="1230" y="1954"/>
                </a:cubicBezTo>
                <a:lnTo>
                  <a:pt x="1230" y="1954"/>
                </a:lnTo>
                <a:cubicBezTo>
                  <a:pt x="1229" y="1954"/>
                  <a:pt x="1228" y="1954"/>
                  <a:pt x="1227" y="1955"/>
                </a:cubicBezTo>
                <a:cubicBezTo>
                  <a:pt x="1250" y="1927"/>
                  <a:pt x="1244" y="1927"/>
                  <a:pt x="1261" y="1915"/>
                </a:cubicBezTo>
                <a:cubicBezTo>
                  <a:pt x="1244" y="1904"/>
                  <a:pt x="1266" y="1882"/>
                  <a:pt x="1266" y="1848"/>
                </a:cubicBezTo>
                <a:cubicBezTo>
                  <a:pt x="1294" y="1803"/>
                  <a:pt x="1289" y="1843"/>
                  <a:pt x="1300" y="1787"/>
                </a:cubicBezTo>
                <a:cubicBezTo>
                  <a:pt x="1303" y="1783"/>
                  <a:pt x="1305" y="1781"/>
                  <a:pt x="1307" y="1781"/>
                </a:cubicBezTo>
                <a:lnTo>
                  <a:pt x="1307" y="1781"/>
                </a:lnTo>
                <a:cubicBezTo>
                  <a:pt x="1313" y="1781"/>
                  <a:pt x="1306" y="1815"/>
                  <a:pt x="1306" y="1815"/>
                </a:cubicBezTo>
                <a:cubicBezTo>
                  <a:pt x="1328" y="1759"/>
                  <a:pt x="1300" y="1787"/>
                  <a:pt x="1294" y="1770"/>
                </a:cubicBezTo>
                <a:cubicBezTo>
                  <a:pt x="1303" y="1734"/>
                  <a:pt x="1309" y="1728"/>
                  <a:pt x="1315" y="1728"/>
                </a:cubicBezTo>
                <a:cubicBezTo>
                  <a:pt x="1318" y="1728"/>
                  <a:pt x="1321" y="1730"/>
                  <a:pt x="1324" y="1730"/>
                </a:cubicBezTo>
                <a:cubicBezTo>
                  <a:pt x="1327" y="1730"/>
                  <a:pt x="1330" y="1729"/>
                  <a:pt x="1334" y="1725"/>
                </a:cubicBezTo>
                <a:cubicBezTo>
                  <a:pt x="1339" y="1680"/>
                  <a:pt x="1339" y="1647"/>
                  <a:pt x="1350" y="1613"/>
                </a:cubicBezTo>
                <a:cubicBezTo>
                  <a:pt x="1350" y="1613"/>
                  <a:pt x="1353" y="1610"/>
                  <a:pt x="1355" y="1610"/>
                </a:cubicBezTo>
                <a:cubicBezTo>
                  <a:pt x="1355" y="1610"/>
                  <a:pt x="1356" y="1611"/>
                  <a:pt x="1356" y="1613"/>
                </a:cubicBezTo>
                <a:cubicBezTo>
                  <a:pt x="1356" y="1568"/>
                  <a:pt x="1395" y="1484"/>
                  <a:pt x="1401" y="1434"/>
                </a:cubicBezTo>
                <a:cubicBezTo>
                  <a:pt x="1401" y="1432"/>
                  <a:pt x="1401" y="1431"/>
                  <a:pt x="1401" y="1430"/>
                </a:cubicBezTo>
                <a:lnTo>
                  <a:pt x="1401" y="1430"/>
                </a:lnTo>
                <a:cubicBezTo>
                  <a:pt x="1399" y="1430"/>
                  <a:pt x="1397" y="1431"/>
                  <a:pt x="1395" y="1431"/>
                </a:cubicBezTo>
                <a:cubicBezTo>
                  <a:pt x="1388" y="1431"/>
                  <a:pt x="1382" y="1428"/>
                  <a:pt x="1378" y="1428"/>
                </a:cubicBezTo>
                <a:cubicBezTo>
                  <a:pt x="1390" y="1400"/>
                  <a:pt x="1384" y="1378"/>
                  <a:pt x="1395" y="1372"/>
                </a:cubicBezTo>
                <a:cubicBezTo>
                  <a:pt x="1395" y="1389"/>
                  <a:pt x="1395" y="1389"/>
                  <a:pt x="1395" y="1395"/>
                </a:cubicBezTo>
                <a:lnTo>
                  <a:pt x="1401" y="1372"/>
                </a:lnTo>
                <a:cubicBezTo>
                  <a:pt x="1404" y="1368"/>
                  <a:pt x="1407" y="1367"/>
                  <a:pt x="1408" y="1367"/>
                </a:cubicBezTo>
                <a:lnTo>
                  <a:pt x="1408" y="1367"/>
                </a:lnTo>
                <a:cubicBezTo>
                  <a:pt x="1415" y="1367"/>
                  <a:pt x="1397" y="1407"/>
                  <a:pt x="1406" y="1411"/>
                </a:cubicBezTo>
                <a:cubicBezTo>
                  <a:pt x="1418" y="1361"/>
                  <a:pt x="1423" y="1294"/>
                  <a:pt x="1440" y="1260"/>
                </a:cubicBezTo>
                <a:cubicBezTo>
                  <a:pt x="1441" y="1260"/>
                  <a:pt x="1441" y="1260"/>
                  <a:pt x="1442" y="1260"/>
                </a:cubicBezTo>
                <a:lnTo>
                  <a:pt x="1442" y="1260"/>
                </a:lnTo>
                <a:cubicBezTo>
                  <a:pt x="1456" y="1260"/>
                  <a:pt x="1432" y="1317"/>
                  <a:pt x="1437" y="1317"/>
                </a:cubicBezTo>
                <a:cubicBezTo>
                  <a:pt x="1438" y="1317"/>
                  <a:pt x="1440" y="1314"/>
                  <a:pt x="1446" y="1305"/>
                </a:cubicBezTo>
                <a:lnTo>
                  <a:pt x="1446" y="1305"/>
                </a:lnTo>
                <a:lnTo>
                  <a:pt x="1423" y="1361"/>
                </a:lnTo>
                <a:cubicBezTo>
                  <a:pt x="1432" y="1352"/>
                  <a:pt x="1436" y="1349"/>
                  <a:pt x="1437" y="1349"/>
                </a:cubicBezTo>
                <a:lnTo>
                  <a:pt x="1437" y="1349"/>
                </a:lnTo>
                <a:cubicBezTo>
                  <a:pt x="1441" y="1349"/>
                  <a:pt x="1427" y="1370"/>
                  <a:pt x="1432" y="1370"/>
                </a:cubicBezTo>
                <a:cubicBezTo>
                  <a:pt x="1434" y="1370"/>
                  <a:pt x="1438" y="1368"/>
                  <a:pt x="1446" y="1361"/>
                </a:cubicBezTo>
                <a:cubicBezTo>
                  <a:pt x="1479" y="1288"/>
                  <a:pt x="1468" y="1271"/>
                  <a:pt x="1502" y="1199"/>
                </a:cubicBezTo>
                <a:cubicBezTo>
                  <a:pt x="1499" y="1187"/>
                  <a:pt x="1495" y="1187"/>
                  <a:pt x="1491" y="1187"/>
                </a:cubicBezTo>
                <a:cubicBezTo>
                  <a:pt x="1488" y="1187"/>
                  <a:pt x="1485" y="1187"/>
                  <a:pt x="1485" y="1176"/>
                </a:cubicBezTo>
                <a:cubicBezTo>
                  <a:pt x="1507" y="1059"/>
                  <a:pt x="1552" y="1103"/>
                  <a:pt x="1558" y="1014"/>
                </a:cubicBezTo>
                <a:cubicBezTo>
                  <a:pt x="1552" y="991"/>
                  <a:pt x="1535" y="975"/>
                  <a:pt x="1569" y="919"/>
                </a:cubicBezTo>
                <a:lnTo>
                  <a:pt x="1580" y="947"/>
                </a:lnTo>
                <a:cubicBezTo>
                  <a:pt x="1602" y="868"/>
                  <a:pt x="1569" y="896"/>
                  <a:pt x="1602" y="812"/>
                </a:cubicBezTo>
                <a:lnTo>
                  <a:pt x="1602" y="812"/>
                </a:lnTo>
                <a:cubicBezTo>
                  <a:pt x="1602" y="827"/>
                  <a:pt x="1593" y="870"/>
                  <a:pt x="1596" y="870"/>
                </a:cubicBezTo>
                <a:cubicBezTo>
                  <a:pt x="1596" y="870"/>
                  <a:pt x="1596" y="869"/>
                  <a:pt x="1597" y="868"/>
                </a:cubicBezTo>
                <a:cubicBezTo>
                  <a:pt x="1625" y="812"/>
                  <a:pt x="1597" y="823"/>
                  <a:pt x="1602" y="778"/>
                </a:cubicBezTo>
                <a:lnTo>
                  <a:pt x="1619" y="773"/>
                </a:lnTo>
                <a:cubicBezTo>
                  <a:pt x="1625" y="722"/>
                  <a:pt x="1619" y="666"/>
                  <a:pt x="1597" y="616"/>
                </a:cubicBezTo>
                <a:cubicBezTo>
                  <a:pt x="1574" y="566"/>
                  <a:pt x="1530" y="521"/>
                  <a:pt x="1485" y="493"/>
                </a:cubicBezTo>
                <a:lnTo>
                  <a:pt x="1485" y="493"/>
                </a:lnTo>
                <a:cubicBezTo>
                  <a:pt x="1490" y="493"/>
                  <a:pt x="1497" y="496"/>
                  <a:pt x="1501" y="496"/>
                </a:cubicBezTo>
                <a:cubicBezTo>
                  <a:pt x="1504" y="496"/>
                  <a:pt x="1504" y="493"/>
                  <a:pt x="1496" y="482"/>
                </a:cubicBezTo>
                <a:cubicBezTo>
                  <a:pt x="1434" y="448"/>
                  <a:pt x="1373" y="420"/>
                  <a:pt x="1300" y="409"/>
                </a:cubicBezTo>
                <a:cubicBezTo>
                  <a:pt x="1261" y="399"/>
                  <a:pt x="1220" y="393"/>
                  <a:pt x="1179" y="393"/>
                </a:cubicBezTo>
                <a:cubicBezTo>
                  <a:pt x="1150" y="393"/>
                  <a:pt x="1121" y="396"/>
                  <a:pt x="1093" y="403"/>
                </a:cubicBezTo>
                <a:cubicBezTo>
                  <a:pt x="1076" y="414"/>
                  <a:pt x="1059" y="426"/>
                  <a:pt x="1048" y="437"/>
                </a:cubicBezTo>
                <a:cubicBezTo>
                  <a:pt x="1042" y="440"/>
                  <a:pt x="1035" y="441"/>
                  <a:pt x="1031" y="441"/>
                </a:cubicBezTo>
                <a:cubicBezTo>
                  <a:pt x="1028" y="441"/>
                  <a:pt x="1026" y="440"/>
                  <a:pt x="1029" y="438"/>
                </a:cubicBezTo>
                <a:lnTo>
                  <a:pt x="1029" y="438"/>
                </a:lnTo>
                <a:cubicBezTo>
                  <a:pt x="982" y="464"/>
                  <a:pt x="1036" y="443"/>
                  <a:pt x="1014" y="465"/>
                </a:cubicBezTo>
                <a:cubicBezTo>
                  <a:pt x="1001" y="475"/>
                  <a:pt x="992" y="481"/>
                  <a:pt x="989" y="481"/>
                </a:cubicBezTo>
                <a:cubicBezTo>
                  <a:pt x="987" y="481"/>
                  <a:pt x="987" y="477"/>
                  <a:pt x="992" y="470"/>
                </a:cubicBezTo>
                <a:lnTo>
                  <a:pt x="992" y="470"/>
                </a:lnTo>
                <a:cubicBezTo>
                  <a:pt x="958" y="510"/>
                  <a:pt x="930" y="566"/>
                  <a:pt x="914" y="622"/>
                </a:cubicBezTo>
                <a:cubicBezTo>
                  <a:pt x="891" y="678"/>
                  <a:pt x="874" y="734"/>
                  <a:pt x="852" y="773"/>
                </a:cubicBezTo>
                <a:lnTo>
                  <a:pt x="858" y="756"/>
                </a:lnTo>
                <a:lnTo>
                  <a:pt x="858" y="756"/>
                </a:lnTo>
                <a:cubicBezTo>
                  <a:pt x="830" y="811"/>
                  <a:pt x="856" y="833"/>
                  <a:pt x="826" y="881"/>
                </a:cubicBezTo>
                <a:lnTo>
                  <a:pt x="826" y="881"/>
                </a:lnTo>
                <a:cubicBezTo>
                  <a:pt x="827" y="879"/>
                  <a:pt x="828" y="876"/>
                  <a:pt x="830" y="874"/>
                </a:cubicBezTo>
                <a:lnTo>
                  <a:pt x="830" y="874"/>
                </a:lnTo>
                <a:lnTo>
                  <a:pt x="824" y="885"/>
                </a:lnTo>
                <a:cubicBezTo>
                  <a:pt x="825" y="884"/>
                  <a:pt x="826" y="882"/>
                  <a:pt x="826" y="881"/>
                </a:cubicBezTo>
                <a:lnTo>
                  <a:pt x="826" y="881"/>
                </a:lnTo>
                <a:cubicBezTo>
                  <a:pt x="772" y="1008"/>
                  <a:pt x="739" y="1156"/>
                  <a:pt x="684" y="1249"/>
                </a:cubicBezTo>
                <a:cubicBezTo>
                  <a:pt x="695" y="1277"/>
                  <a:pt x="634" y="1383"/>
                  <a:pt x="656" y="1400"/>
                </a:cubicBezTo>
                <a:cubicBezTo>
                  <a:pt x="617" y="1473"/>
                  <a:pt x="622" y="1445"/>
                  <a:pt x="578" y="1551"/>
                </a:cubicBezTo>
                <a:cubicBezTo>
                  <a:pt x="566" y="1579"/>
                  <a:pt x="578" y="1602"/>
                  <a:pt x="572" y="1635"/>
                </a:cubicBezTo>
                <a:lnTo>
                  <a:pt x="555" y="1635"/>
                </a:lnTo>
                <a:lnTo>
                  <a:pt x="555" y="1686"/>
                </a:lnTo>
                <a:lnTo>
                  <a:pt x="533" y="1708"/>
                </a:lnTo>
                <a:lnTo>
                  <a:pt x="522" y="1742"/>
                </a:lnTo>
                <a:cubicBezTo>
                  <a:pt x="526" y="1732"/>
                  <a:pt x="535" y="1718"/>
                  <a:pt x="541" y="1718"/>
                </a:cubicBezTo>
                <a:cubicBezTo>
                  <a:pt x="542" y="1718"/>
                  <a:pt x="543" y="1719"/>
                  <a:pt x="544" y="1719"/>
                </a:cubicBezTo>
                <a:cubicBezTo>
                  <a:pt x="533" y="1770"/>
                  <a:pt x="494" y="1843"/>
                  <a:pt x="482" y="1843"/>
                </a:cubicBezTo>
                <a:lnTo>
                  <a:pt x="460" y="1971"/>
                </a:lnTo>
                <a:cubicBezTo>
                  <a:pt x="454" y="1966"/>
                  <a:pt x="460" y="1943"/>
                  <a:pt x="460" y="1927"/>
                </a:cubicBezTo>
                <a:lnTo>
                  <a:pt x="460" y="1927"/>
                </a:lnTo>
                <a:cubicBezTo>
                  <a:pt x="454" y="1994"/>
                  <a:pt x="443" y="1932"/>
                  <a:pt x="438" y="1999"/>
                </a:cubicBezTo>
                <a:cubicBezTo>
                  <a:pt x="439" y="1997"/>
                  <a:pt x="440" y="1996"/>
                  <a:pt x="441" y="1996"/>
                </a:cubicBezTo>
                <a:cubicBezTo>
                  <a:pt x="443" y="1996"/>
                  <a:pt x="443" y="2005"/>
                  <a:pt x="443" y="2005"/>
                </a:cubicBezTo>
                <a:cubicBezTo>
                  <a:pt x="426" y="2033"/>
                  <a:pt x="404" y="2106"/>
                  <a:pt x="393" y="2156"/>
                </a:cubicBezTo>
                <a:lnTo>
                  <a:pt x="387" y="2145"/>
                </a:lnTo>
                <a:cubicBezTo>
                  <a:pt x="359" y="2235"/>
                  <a:pt x="337" y="2341"/>
                  <a:pt x="303" y="2442"/>
                </a:cubicBezTo>
                <a:cubicBezTo>
                  <a:pt x="310" y="2428"/>
                  <a:pt x="316" y="2422"/>
                  <a:pt x="320" y="2422"/>
                </a:cubicBezTo>
                <a:cubicBezTo>
                  <a:pt x="326" y="2422"/>
                  <a:pt x="329" y="2434"/>
                  <a:pt x="325" y="2453"/>
                </a:cubicBezTo>
                <a:lnTo>
                  <a:pt x="321" y="2454"/>
                </a:lnTo>
                <a:lnTo>
                  <a:pt x="321" y="2454"/>
                </a:lnTo>
                <a:cubicBezTo>
                  <a:pt x="321" y="2454"/>
                  <a:pt x="321" y="2454"/>
                  <a:pt x="321" y="2454"/>
                </a:cubicBezTo>
                <a:lnTo>
                  <a:pt x="321" y="2454"/>
                </a:lnTo>
                <a:cubicBezTo>
                  <a:pt x="321" y="2454"/>
                  <a:pt x="321" y="2454"/>
                  <a:pt x="321" y="2455"/>
                </a:cubicBezTo>
                <a:lnTo>
                  <a:pt x="321" y="2455"/>
                </a:lnTo>
                <a:lnTo>
                  <a:pt x="321" y="2454"/>
                </a:lnTo>
                <a:lnTo>
                  <a:pt x="321" y="2454"/>
                </a:lnTo>
                <a:cubicBezTo>
                  <a:pt x="322" y="2455"/>
                  <a:pt x="321" y="2459"/>
                  <a:pt x="320" y="2470"/>
                </a:cubicBezTo>
                <a:cubicBezTo>
                  <a:pt x="315" y="2487"/>
                  <a:pt x="310" y="2493"/>
                  <a:pt x="306" y="2493"/>
                </a:cubicBezTo>
                <a:cubicBezTo>
                  <a:pt x="301" y="2493"/>
                  <a:pt x="297" y="2483"/>
                  <a:pt x="297" y="2470"/>
                </a:cubicBezTo>
                <a:lnTo>
                  <a:pt x="292" y="2520"/>
                </a:lnTo>
                <a:cubicBezTo>
                  <a:pt x="286" y="2520"/>
                  <a:pt x="286" y="2509"/>
                  <a:pt x="281" y="2503"/>
                </a:cubicBezTo>
                <a:lnTo>
                  <a:pt x="281" y="2503"/>
                </a:lnTo>
                <a:cubicBezTo>
                  <a:pt x="286" y="2526"/>
                  <a:pt x="247" y="2582"/>
                  <a:pt x="253" y="2615"/>
                </a:cubicBezTo>
                <a:lnTo>
                  <a:pt x="247" y="2615"/>
                </a:lnTo>
                <a:cubicBezTo>
                  <a:pt x="219" y="2716"/>
                  <a:pt x="208" y="2767"/>
                  <a:pt x="185" y="2851"/>
                </a:cubicBezTo>
                <a:cubicBezTo>
                  <a:pt x="197" y="2856"/>
                  <a:pt x="185" y="2890"/>
                  <a:pt x="191" y="2918"/>
                </a:cubicBezTo>
                <a:cubicBezTo>
                  <a:pt x="169" y="2980"/>
                  <a:pt x="141" y="3041"/>
                  <a:pt x="118" y="3114"/>
                </a:cubicBezTo>
                <a:cubicBezTo>
                  <a:pt x="107" y="3170"/>
                  <a:pt x="124" y="3136"/>
                  <a:pt x="124" y="3159"/>
                </a:cubicBezTo>
                <a:cubicBezTo>
                  <a:pt x="111" y="3159"/>
                  <a:pt x="94" y="3206"/>
                  <a:pt x="90" y="3206"/>
                </a:cubicBezTo>
                <a:cubicBezTo>
                  <a:pt x="89" y="3206"/>
                  <a:pt x="89" y="3202"/>
                  <a:pt x="90" y="3192"/>
                </a:cubicBezTo>
                <a:lnTo>
                  <a:pt x="90" y="3192"/>
                </a:lnTo>
                <a:cubicBezTo>
                  <a:pt x="68" y="3288"/>
                  <a:pt x="57" y="3310"/>
                  <a:pt x="40" y="3433"/>
                </a:cubicBezTo>
                <a:cubicBezTo>
                  <a:pt x="44" y="3425"/>
                  <a:pt x="48" y="3413"/>
                  <a:pt x="53" y="3413"/>
                </a:cubicBezTo>
                <a:cubicBezTo>
                  <a:pt x="54" y="3413"/>
                  <a:pt x="55" y="3414"/>
                  <a:pt x="57" y="3416"/>
                </a:cubicBezTo>
                <a:cubicBezTo>
                  <a:pt x="52" y="3432"/>
                  <a:pt x="42" y="3456"/>
                  <a:pt x="36" y="3456"/>
                </a:cubicBezTo>
                <a:cubicBezTo>
                  <a:pt x="35" y="3456"/>
                  <a:pt x="35" y="3456"/>
                  <a:pt x="34" y="3456"/>
                </a:cubicBezTo>
                <a:lnTo>
                  <a:pt x="34" y="3450"/>
                </a:lnTo>
                <a:cubicBezTo>
                  <a:pt x="29" y="3523"/>
                  <a:pt x="12" y="3596"/>
                  <a:pt x="6" y="3674"/>
                </a:cubicBezTo>
                <a:cubicBezTo>
                  <a:pt x="1" y="3752"/>
                  <a:pt x="12" y="3836"/>
                  <a:pt x="51" y="3887"/>
                </a:cubicBezTo>
                <a:cubicBezTo>
                  <a:pt x="68" y="3920"/>
                  <a:pt x="90" y="3954"/>
                  <a:pt x="118" y="3976"/>
                </a:cubicBezTo>
                <a:cubicBezTo>
                  <a:pt x="128" y="3991"/>
                  <a:pt x="130" y="3996"/>
                  <a:pt x="128" y="3996"/>
                </a:cubicBezTo>
                <a:cubicBezTo>
                  <a:pt x="124" y="3996"/>
                  <a:pt x="111" y="3983"/>
                  <a:pt x="108" y="3983"/>
                </a:cubicBezTo>
                <a:lnTo>
                  <a:pt x="108" y="3983"/>
                </a:lnTo>
                <a:cubicBezTo>
                  <a:pt x="107" y="3983"/>
                  <a:pt x="108" y="3986"/>
                  <a:pt x="113" y="3993"/>
                </a:cubicBezTo>
                <a:cubicBezTo>
                  <a:pt x="208" y="4083"/>
                  <a:pt x="275" y="4139"/>
                  <a:pt x="381" y="4156"/>
                </a:cubicBezTo>
                <a:cubicBezTo>
                  <a:pt x="405" y="4169"/>
                  <a:pt x="445" y="4177"/>
                  <a:pt x="490" y="4177"/>
                </a:cubicBezTo>
                <a:cubicBezTo>
                  <a:pt x="518" y="4177"/>
                  <a:pt x="549" y="4173"/>
                  <a:pt x="578" y="4167"/>
                </a:cubicBezTo>
                <a:cubicBezTo>
                  <a:pt x="662" y="4150"/>
                  <a:pt x="729" y="4105"/>
                  <a:pt x="785" y="4083"/>
                </a:cubicBezTo>
                <a:lnTo>
                  <a:pt x="774" y="4077"/>
                </a:lnTo>
                <a:cubicBezTo>
                  <a:pt x="790" y="4055"/>
                  <a:pt x="802" y="4060"/>
                  <a:pt x="824" y="4049"/>
                </a:cubicBezTo>
                <a:cubicBezTo>
                  <a:pt x="823" y="4049"/>
                  <a:pt x="821" y="4048"/>
                  <a:pt x="820" y="4048"/>
                </a:cubicBezTo>
                <a:cubicBezTo>
                  <a:pt x="812" y="4048"/>
                  <a:pt x="802" y="4056"/>
                  <a:pt x="799" y="4056"/>
                </a:cubicBezTo>
                <a:cubicBezTo>
                  <a:pt x="798" y="4056"/>
                  <a:pt x="798" y="4054"/>
                  <a:pt x="802" y="4049"/>
                </a:cubicBezTo>
                <a:cubicBezTo>
                  <a:pt x="992" y="3887"/>
                  <a:pt x="1087" y="3646"/>
                  <a:pt x="1166" y="3433"/>
                </a:cubicBezTo>
                <a:cubicBezTo>
                  <a:pt x="1194" y="3355"/>
                  <a:pt x="1138" y="3377"/>
                  <a:pt x="1188" y="3282"/>
                </a:cubicBezTo>
                <a:lnTo>
                  <a:pt x="1188" y="3282"/>
                </a:lnTo>
                <a:lnTo>
                  <a:pt x="1194" y="3316"/>
                </a:lnTo>
                <a:cubicBezTo>
                  <a:pt x="1227" y="3148"/>
                  <a:pt x="1294" y="2985"/>
                  <a:pt x="1328" y="2823"/>
                </a:cubicBezTo>
                <a:cubicBezTo>
                  <a:pt x="1328" y="2834"/>
                  <a:pt x="1334" y="2834"/>
                  <a:pt x="1328" y="2851"/>
                </a:cubicBezTo>
                <a:cubicBezTo>
                  <a:pt x="1350" y="2823"/>
                  <a:pt x="1367" y="2727"/>
                  <a:pt x="1356" y="2727"/>
                </a:cubicBezTo>
                <a:cubicBezTo>
                  <a:pt x="1361" y="2715"/>
                  <a:pt x="1364" y="2713"/>
                  <a:pt x="1366" y="2713"/>
                </a:cubicBezTo>
                <a:cubicBezTo>
                  <a:pt x="1368" y="2713"/>
                  <a:pt x="1370" y="2714"/>
                  <a:pt x="1372" y="2714"/>
                </a:cubicBezTo>
                <a:cubicBezTo>
                  <a:pt x="1374" y="2714"/>
                  <a:pt x="1376" y="2713"/>
                  <a:pt x="1378" y="2711"/>
                </a:cubicBezTo>
                <a:cubicBezTo>
                  <a:pt x="1395" y="2677"/>
                  <a:pt x="1390" y="2621"/>
                  <a:pt x="1406" y="2604"/>
                </a:cubicBezTo>
                <a:cubicBezTo>
                  <a:pt x="1406" y="2604"/>
                  <a:pt x="1406" y="2615"/>
                  <a:pt x="1406" y="2621"/>
                </a:cubicBezTo>
                <a:cubicBezTo>
                  <a:pt x="1406" y="2601"/>
                  <a:pt x="1429" y="2535"/>
                  <a:pt x="1421" y="2535"/>
                </a:cubicBezTo>
                <a:lnTo>
                  <a:pt x="1421" y="2535"/>
                </a:lnTo>
                <a:cubicBezTo>
                  <a:pt x="1420" y="2535"/>
                  <a:pt x="1419" y="2535"/>
                  <a:pt x="1418" y="2537"/>
                </a:cubicBezTo>
                <a:cubicBezTo>
                  <a:pt x="1440" y="2481"/>
                  <a:pt x="1446" y="2425"/>
                  <a:pt x="1468" y="2380"/>
                </a:cubicBezTo>
                <a:cubicBezTo>
                  <a:pt x="1462" y="2347"/>
                  <a:pt x="1507" y="2279"/>
                  <a:pt x="1490" y="2263"/>
                </a:cubicBezTo>
                <a:lnTo>
                  <a:pt x="1490" y="2263"/>
                </a:lnTo>
                <a:cubicBezTo>
                  <a:pt x="1491" y="2263"/>
                  <a:pt x="1492" y="2263"/>
                  <a:pt x="1493" y="2263"/>
                </a:cubicBezTo>
                <a:cubicBezTo>
                  <a:pt x="1510" y="2263"/>
                  <a:pt x="1535" y="2165"/>
                  <a:pt x="1541" y="2128"/>
                </a:cubicBezTo>
                <a:cubicBezTo>
                  <a:pt x="1541" y="2129"/>
                  <a:pt x="1541" y="2130"/>
                  <a:pt x="1541" y="2130"/>
                </a:cubicBezTo>
                <a:cubicBezTo>
                  <a:pt x="1544" y="2130"/>
                  <a:pt x="1553" y="2108"/>
                  <a:pt x="1556" y="2108"/>
                </a:cubicBezTo>
                <a:cubicBezTo>
                  <a:pt x="1557" y="2108"/>
                  <a:pt x="1558" y="2109"/>
                  <a:pt x="1558" y="2111"/>
                </a:cubicBezTo>
                <a:cubicBezTo>
                  <a:pt x="1573" y="2074"/>
                  <a:pt x="1579" y="2033"/>
                  <a:pt x="1571" y="2033"/>
                </a:cubicBezTo>
                <a:lnTo>
                  <a:pt x="1571" y="2033"/>
                </a:lnTo>
                <a:cubicBezTo>
                  <a:pt x="1570" y="2033"/>
                  <a:pt x="1569" y="2033"/>
                  <a:pt x="1569" y="2033"/>
                </a:cubicBezTo>
                <a:cubicBezTo>
                  <a:pt x="1614" y="1960"/>
                  <a:pt x="1597" y="1871"/>
                  <a:pt x="1642" y="1837"/>
                </a:cubicBezTo>
                <a:cubicBezTo>
                  <a:pt x="1670" y="1708"/>
                  <a:pt x="1698" y="1585"/>
                  <a:pt x="1726" y="1473"/>
                </a:cubicBezTo>
                <a:lnTo>
                  <a:pt x="1726" y="1473"/>
                </a:lnTo>
                <a:cubicBezTo>
                  <a:pt x="1748" y="1479"/>
                  <a:pt x="1692" y="1596"/>
                  <a:pt x="1714" y="1596"/>
                </a:cubicBezTo>
                <a:cubicBezTo>
                  <a:pt x="1737" y="1490"/>
                  <a:pt x="1742" y="1423"/>
                  <a:pt x="1776" y="1316"/>
                </a:cubicBezTo>
                <a:cubicBezTo>
                  <a:pt x="1780" y="1310"/>
                  <a:pt x="1782" y="1307"/>
                  <a:pt x="1784" y="1307"/>
                </a:cubicBezTo>
                <a:lnTo>
                  <a:pt x="1784" y="1307"/>
                </a:lnTo>
                <a:cubicBezTo>
                  <a:pt x="1788" y="1307"/>
                  <a:pt x="1782" y="1336"/>
                  <a:pt x="1782" y="1344"/>
                </a:cubicBezTo>
                <a:cubicBezTo>
                  <a:pt x="1809" y="1233"/>
                  <a:pt x="1848" y="1139"/>
                  <a:pt x="1865" y="1039"/>
                </a:cubicBezTo>
                <a:lnTo>
                  <a:pt x="1865" y="1039"/>
                </a:lnTo>
                <a:cubicBezTo>
                  <a:pt x="1865" y="1039"/>
                  <a:pt x="1866" y="1039"/>
                  <a:pt x="1866" y="1039"/>
                </a:cubicBezTo>
                <a:cubicBezTo>
                  <a:pt x="1867" y="1039"/>
                  <a:pt x="1867" y="1039"/>
                  <a:pt x="1868" y="1039"/>
                </a:cubicBezTo>
                <a:lnTo>
                  <a:pt x="1868" y="1039"/>
                </a:lnTo>
                <a:cubicBezTo>
                  <a:pt x="1869" y="1042"/>
                  <a:pt x="1866" y="1051"/>
                  <a:pt x="1866" y="1059"/>
                </a:cubicBezTo>
                <a:cubicBezTo>
                  <a:pt x="1871" y="1042"/>
                  <a:pt x="1882" y="1014"/>
                  <a:pt x="1871" y="1014"/>
                </a:cubicBezTo>
                <a:lnTo>
                  <a:pt x="1871" y="1014"/>
                </a:lnTo>
                <a:lnTo>
                  <a:pt x="1871" y="1036"/>
                </a:lnTo>
                <a:cubicBezTo>
                  <a:pt x="1870" y="1037"/>
                  <a:pt x="1869" y="1038"/>
                  <a:pt x="1868" y="1039"/>
                </a:cubicBezTo>
                <a:lnTo>
                  <a:pt x="1868" y="1039"/>
                </a:lnTo>
                <a:cubicBezTo>
                  <a:pt x="1868" y="1037"/>
                  <a:pt x="1867" y="1036"/>
                  <a:pt x="1866" y="1036"/>
                </a:cubicBezTo>
                <a:cubicBezTo>
                  <a:pt x="1865" y="1037"/>
                  <a:pt x="1865" y="1038"/>
                  <a:pt x="1865" y="1039"/>
                </a:cubicBezTo>
                <a:lnTo>
                  <a:pt x="1865" y="1039"/>
                </a:lnTo>
                <a:cubicBezTo>
                  <a:pt x="1853" y="1036"/>
                  <a:pt x="1864" y="960"/>
                  <a:pt x="1861" y="948"/>
                </a:cubicBezTo>
                <a:lnTo>
                  <a:pt x="1861" y="948"/>
                </a:lnTo>
                <a:cubicBezTo>
                  <a:pt x="1863" y="952"/>
                  <a:pt x="1865" y="954"/>
                  <a:pt x="1867" y="954"/>
                </a:cubicBezTo>
                <a:cubicBezTo>
                  <a:pt x="1878" y="954"/>
                  <a:pt x="1889" y="896"/>
                  <a:pt x="1901" y="896"/>
                </a:cubicBezTo>
                <a:cubicBezTo>
                  <a:pt x="1904" y="896"/>
                  <a:pt x="1907" y="901"/>
                  <a:pt x="1910" y="913"/>
                </a:cubicBezTo>
                <a:cubicBezTo>
                  <a:pt x="1916" y="902"/>
                  <a:pt x="1916" y="885"/>
                  <a:pt x="1910" y="885"/>
                </a:cubicBezTo>
                <a:cubicBezTo>
                  <a:pt x="1913" y="876"/>
                  <a:pt x="1916" y="870"/>
                  <a:pt x="1919" y="870"/>
                </a:cubicBezTo>
                <a:cubicBezTo>
                  <a:pt x="1920" y="870"/>
                  <a:pt x="1922" y="874"/>
                  <a:pt x="1922" y="885"/>
                </a:cubicBezTo>
                <a:cubicBezTo>
                  <a:pt x="1938" y="812"/>
                  <a:pt x="1922" y="834"/>
                  <a:pt x="1938" y="773"/>
                </a:cubicBezTo>
                <a:cubicBezTo>
                  <a:pt x="1944" y="773"/>
                  <a:pt x="1944" y="784"/>
                  <a:pt x="1944" y="795"/>
                </a:cubicBezTo>
                <a:cubicBezTo>
                  <a:pt x="1944" y="756"/>
                  <a:pt x="1944" y="722"/>
                  <a:pt x="1955" y="666"/>
                </a:cubicBezTo>
                <a:cubicBezTo>
                  <a:pt x="1961" y="672"/>
                  <a:pt x="1961" y="672"/>
                  <a:pt x="1961" y="672"/>
                </a:cubicBezTo>
                <a:cubicBezTo>
                  <a:pt x="1972" y="582"/>
                  <a:pt x="1950" y="510"/>
                  <a:pt x="1922" y="409"/>
                </a:cubicBezTo>
                <a:lnTo>
                  <a:pt x="1922" y="409"/>
                </a:lnTo>
                <a:cubicBezTo>
                  <a:pt x="1926" y="412"/>
                  <a:pt x="1929" y="414"/>
                  <a:pt x="1931" y="414"/>
                </a:cubicBezTo>
                <a:cubicBezTo>
                  <a:pt x="1940" y="414"/>
                  <a:pt x="1918" y="373"/>
                  <a:pt x="1927" y="358"/>
                </a:cubicBezTo>
                <a:cubicBezTo>
                  <a:pt x="1916" y="342"/>
                  <a:pt x="1905" y="325"/>
                  <a:pt x="1894" y="314"/>
                </a:cubicBezTo>
                <a:lnTo>
                  <a:pt x="1894" y="314"/>
                </a:lnTo>
                <a:lnTo>
                  <a:pt x="1899" y="336"/>
                </a:lnTo>
                <a:cubicBezTo>
                  <a:pt x="1871" y="291"/>
                  <a:pt x="1832" y="263"/>
                  <a:pt x="1810" y="230"/>
                </a:cubicBezTo>
                <a:lnTo>
                  <a:pt x="1810" y="230"/>
                </a:lnTo>
                <a:cubicBezTo>
                  <a:pt x="1817" y="233"/>
                  <a:pt x="1824" y="237"/>
                  <a:pt x="1829" y="242"/>
                </a:cubicBezTo>
                <a:lnTo>
                  <a:pt x="1829" y="242"/>
                </a:lnTo>
                <a:cubicBezTo>
                  <a:pt x="1814" y="223"/>
                  <a:pt x="1794" y="204"/>
                  <a:pt x="1770" y="185"/>
                </a:cubicBezTo>
                <a:lnTo>
                  <a:pt x="1770" y="185"/>
                </a:lnTo>
                <a:cubicBezTo>
                  <a:pt x="1782" y="196"/>
                  <a:pt x="1793" y="213"/>
                  <a:pt x="1804" y="230"/>
                </a:cubicBezTo>
                <a:cubicBezTo>
                  <a:pt x="1792" y="220"/>
                  <a:pt x="1787" y="217"/>
                  <a:pt x="1783" y="217"/>
                </a:cubicBezTo>
                <a:cubicBezTo>
                  <a:pt x="1780" y="217"/>
                  <a:pt x="1778" y="220"/>
                  <a:pt x="1775" y="220"/>
                </a:cubicBezTo>
                <a:cubicBezTo>
                  <a:pt x="1772" y="220"/>
                  <a:pt x="1766" y="216"/>
                  <a:pt x="1750" y="198"/>
                </a:cubicBezTo>
                <a:lnTo>
                  <a:pt x="1750" y="198"/>
                </a:lnTo>
                <a:cubicBezTo>
                  <a:pt x="1750" y="198"/>
                  <a:pt x="1750" y="198"/>
                  <a:pt x="1750" y="198"/>
                </a:cubicBezTo>
                <a:cubicBezTo>
                  <a:pt x="1749" y="198"/>
                  <a:pt x="1712" y="165"/>
                  <a:pt x="1698" y="146"/>
                </a:cubicBezTo>
                <a:cubicBezTo>
                  <a:pt x="1675" y="134"/>
                  <a:pt x="1653" y="123"/>
                  <a:pt x="1619" y="106"/>
                </a:cubicBezTo>
                <a:cubicBezTo>
                  <a:pt x="1614" y="95"/>
                  <a:pt x="1636" y="90"/>
                  <a:pt x="1630" y="84"/>
                </a:cubicBezTo>
                <a:cubicBezTo>
                  <a:pt x="1606" y="84"/>
                  <a:pt x="1541" y="49"/>
                  <a:pt x="1503" y="49"/>
                </a:cubicBezTo>
                <a:cubicBezTo>
                  <a:pt x="1498" y="49"/>
                  <a:pt x="1494" y="49"/>
                  <a:pt x="1490" y="50"/>
                </a:cubicBezTo>
                <a:cubicBezTo>
                  <a:pt x="1496" y="45"/>
                  <a:pt x="1502" y="39"/>
                  <a:pt x="1502" y="34"/>
                </a:cubicBezTo>
                <a:lnTo>
                  <a:pt x="1502" y="34"/>
                </a:lnTo>
                <a:cubicBezTo>
                  <a:pt x="1490" y="39"/>
                  <a:pt x="1485" y="39"/>
                  <a:pt x="1474" y="39"/>
                </a:cubicBezTo>
                <a:cubicBezTo>
                  <a:pt x="1457" y="34"/>
                  <a:pt x="1451" y="28"/>
                  <a:pt x="1457" y="22"/>
                </a:cubicBezTo>
                <a:cubicBezTo>
                  <a:pt x="1446" y="20"/>
                  <a:pt x="1439" y="19"/>
                  <a:pt x="1434" y="19"/>
                </a:cubicBezTo>
                <a:cubicBezTo>
                  <a:pt x="1419" y="19"/>
                  <a:pt x="1438" y="32"/>
                  <a:pt x="1428" y="32"/>
                </a:cubicBezTo>
                <a:cubicBezTo>
                  <a:pt x="1424" y="32"/>
                  <a:pt x="1415" y="29"/>
                  <a:pt x="1395" y="22"/>
                </a:cubicBezTo>
                <a:lnTo>
                  <a:pt x="1412" y="22"/>
                </a:lnTo>
                <a:cubicBezTo>
                  <a:pt x="1381" y="16"/>
                  <a:pt x="1350" y="14"/>
                  <a:pt x="1320" y="14"/>
                </a:cubicBezTo>
                <a:cubicBezTo>
                  <a:pt x="1272" y="14"/>
                  <a:pt x="1224" y="19"/>
                  <a:pt x="1177" y="22"/>
                </a:cubicBezTo>
                <a:cubicBezTo>
                  <a:pt x="1154" y="6"/>
                  <a:pt x="1244" y="11"/>
                  <a:pt x="12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48"/>
          <p:cNvSpPr/>
          <p:nvPr/>
        </p:nvSpPr>
        <p:spPr>
          <a:xfrm rot="-3993775">
            <a:off x="8205969" y="249938"/>
            <a:ext cx="214095" cy="453257"/>
          </a:xfrm>
          <a:custGeom>
            <a:avLst/>
            <a:gdLst/>
            <a:ahLst/>
            <a:cxnLst/>
            <a:rect l="l" t="t" r="r" b="b"/>
            <a:pathLst>
              <a:path w="1973" h="4177" extrusionOk="0">
                <a:moveTo>
                  <a:pt x="916" y="124"/>
                </a:moveTo>
                <a:lnTo>
                  <a:pt x="916" y="124"/>
                </a:lnTo>
                <a:cubicBezTo>
                  <a:pt x="913" y="125"/>
                  <a:pt x="911" y="126"/>
                  <a:pt x="908" y="129"/>
                </a:cubicBezTo>
                <a:cubicBezTo>
                  <a:pt x="910" y="127"/>
                  <a:pt x="913" y="125"/>
                  <a:pt x="916" y="124"/>
                </a:cubicBezTo>
                <a:close/>
                <a:moveTo>
                  <a:pt x="1748" y="196"/>
                </a:moveTo>
                <a:cubicBezTo>
                  <a:pt x="1749" y="197"/>
                  <a:pt x="1749" y="197"/>
                  <a:pt x="1750" y="198"/>
                </a:cubicBezTo>
                <a:lnTo>
                  <a:pt x="1750" y="198"/>
                </a:lnTo>
                <a:cubicBezTo>
                  <a:pt x="1750" y="198"/>
                  <a:pt x="1749" y="197"/>
                  <a:pt x="1748" y="196"/>
                </a:cubicBezTo>
                <a:close/>
                <a:moveTo>
                  <a:pt x="1829" y="242"/>
                </a:moveTo>
                <a:cubicBezTo>
                  <a:pt x="1832" y="245"/>
                  <a:pt x="1835" y="249"/>
                  <a:pt x="1838" y="252"/>
                </a:cubicBezTo>
                <a:cubicBezTo>
                  <a:pt x="1836" y="248"/>
                  <a:pt x="1833" y="245"/>
                  <a:pt x="1829" y="242"/>
                </a:cubicBezTo>
                <a:close/>
                <a:moveTo>
                  <a:pt x="1031" y="437"/>
                </a:moveTo>
                <a:cubicBezTo>
                  <a:pt x="1030" y="437"/>
                  <a:pt x="1030" y="438"/>
                  <a:pt x="1029" y="438"/>
                </a:cubicBezTo>
                <a:lnTo>
                  <a:pt x="1029" y="438"/>
                </a:lnTo>
                <a:cubicBezTo>
                  <a:pt x="1030" y="438"/>
                  <a:pt x="1031" y="437"/>
                  <a:pt x="1031" y="437"/>
                </a:cubicBezTo>
                <a:close/>
                <a:moveTo>
                  <a:pt x="1373" y="442"/>
                </a:moveTo>
                <a:cubicBezTo>
                  <a:pt x="1390" y="448"/>
                  <a:pt x="1406" y="454"/>
                  <a:pt x="1423" y="465"/>
                </a:cubicBezTo>
                <a:cubicBezTo>
                  <a:pt x="1423" y="468"/>
                  <a:pt x="1422" y="469"/>
                  <a:pt x="1419" y="469"/>
                </a:cubicBezTo>
                <a:cubicBezTo>
                  <a:pt x="1416" y="469"/>
                  <a:pt x="1412" y="468"/>
                  <a:pt x="1406" y="465"/>
                </a:cubicBezTo>
                <a:cubicBezTo>
                  <a:pt x="1418" y="465"/>
                  <a:pt x="1390" y="454"/>
                  <a:pt x="1373" y="442"/>
                </a:cubicBezTo>
                <a:close/>
                <a:moveTo>
                  <a:pt x="1306" y="498"/>
                </a:moveTo>
                <a:cubicBezTo>
                  <a:pt x="1305" y="498"/>
                  <a:pt x="1305" y="499"/>
                  <a:pt x="1305" y="499"/>
                </a:cubicBezTo>
                <a:lnTo>
                  <a:pt x="1305" y="499"/>
                </a:lnTo>
                <a:cubicBezTo>
                  <a:pt x="1305" y="499"/>
                  <a:pt x="1306" y="499"/>
                  <a:pt x="1306" y="498"/>
                </a:cubicBezTo>
                <a:close/>
                <a:moveTo>
                  <a:pt x="1485" y="498"/>
                </a:moveTo>
                <a:cubicBezTo>
                  <a:pt x="1496" y="504"/>
                  <a:pt x="1507" y="510"/>
                  <a:pt x="1507" y="515"/>
                </a:cubicBezTo>
                <a:lnTo>
                  <a:pt x="1507" y="515"/>
                </a:lnTo>
                <a:cubicBezTo>
                  <a:pt x="1507" y="510"/>
                  <a:pt x="1496" y="510"/>
                  <a:pt x="1485" y="498"/>
                </a:cubicBezTo>
                <a:close/>
                <a:moveTo>
                  <a:pt x="1489" y="633"/>
                </a:moveTo>
                <a:cubicBezTo>
                  <a:pt x="1490" y="635"/>
                  <a:pt x="1490" y="637"/>
                  <a:pt x="1492" y="640"/>
                </a:cubicBezTo>
                <a:lnTo>
                  <a:pt x="1492" y="640"/>
                </a:lnTo>
                <a:cubicBezTo>
                  <a:pt x="1491" y="637"/>
                  <a:pt x="1490" y="635"/>
                  <a:pt x="1489" y="633"/>
                </a:cubicBezTo>
                <a:close/>
                <a:moveTo>
                  <a:pt x="540" y="770"/>
                </a:moveTo>
                <a:cubicBezTo>
                  <a:pt x="538" y="776"/>
                  <a:pt x="538" y="781"/>
                  <a:pt x="538" y="784"/>
                </a:cubicBezTo>
                <a:cubicBezTo>
                  <a:pt x="540" y="778"/>
                  <a:pt x="540" y="774"/>
                  <a:pt x="540" y="770"/>
                </a:cubicBezTo>
                <a:close/>
                <a:moveTo>
                  <a:pt x="1838" y="773"/>
                </a:moveTo>
                <a:lnTo>
                  <a:pt x="1838" y="773"/>
                </a:lnTo>
                <a:cubicBezTo>
                  <a:pt x="1835" y="784"/>
                  <a:pt x="1834" y="791"/>
                  <a:pt x="1834" y="794"/>
                </a:cubicBezTo>
                <a:lnTo>
                  <a:pt x="1834" y="794"/>
                </a:lnTo>
                <a:cubicBezTo>
                  <a:pt x="1836" y="786"/>
                  <a:pt x="1838" y="779"/>
                  <a:pt x="1838" y="773"/>
                </a:cubicBezTo>
                <a:close/>
                <a:moveTo>
                  <a:pt x="1826" y="806"/>
                </a:moveTo>
                <a:cubicBezTo>
                  <a:pt x="1824" y="809"/>
                  <a:pt x="1822" y="812"/>
                  <a:pt x="1822" y="814"/>
                </a:cubicBezTo>
                <a:lnTo>
                  <a:pt x="1822" y="814"/>
                </a:lnTo>
                <a:cubicBezTo>
                  <a:pt x="1824" y="812"/>
                  <a:pt x="1825" y="809"/>
                  <a:pt x="1826" y="806"/>
                </a:cubicBezTo>
                <a:close/>
                <a:moveTo>
                  <a:pt x="1788" y="935"/>
                </a:moveTo>
                <a:cubicBezTo>
                  <a:pt x="1786" y="937"/>
                  <a:pt x="1784" y="941"/>
                  <a:pt x="1782" y="947"/>
                </a:cubicBezTo>
                <a:cubicBezTo>
                  <a:pt x="1783" y="944"/>
                  <a:pt x="1785" y="939"/>
                  <a:pt x="1788" y="935"/>
                </a:cubicBezTo>
                <a:close/>
                <a:moveTo>
                  <a:pt x="325" y="1339"/>
                </a:moveTo>
                <a:lnTo>
                  <a:pt x="320" y="1355"/>
                </a:lnTo>
                <a:lnTo>
                  <a:pt x="326" y="1341"/>
                </a:lnTo>
                <a:lnTo>
                  <a:pt x="326" y="1341"/>
                </a:lnTo>
                <a:cubicBezTo>
                  <a:pt x="326" y="1340"/>
                  <a:pt x="326" y="1339"/>
                  <a:pt x="325" y="1339"/>
                </a:cubicBezTo>
                <a:close/>
                <a:moveTo>
                  <a:pt x="1406" y="1428"/>
                </a:moveTo>
                <a:cubicBezTo>
                  <a:pt x="1402" y="1428"/>
                  <a:pt x="1401" y="1428"/>
                  <a:pt x="1401" y="1430"/>
                </a:cubicBezTo>
                <a:lnTo>
                  <a:pt x="1401" y="1430"/>
                </a:lnTo>
                <a:cubicBezTo>
                  <a:pt x="1403" y="1430"/>
                  <a:pt x="1405" y="1429"/>
                  <a:pt x="1406" y="1428"/>
                </a:cubicBezTo>
                <a:close/>
                <a:moveTo>
                  <a:pt x="1265" y="1611"/>
                </a:moveTo>
                <a:lnTo>
                  <a:pt x="1265" y="1611"/>
                </a:lnTo>
                <a:cubicBezTo>
                  <a:pt x="1264" y="1613"/>
                  <a:pt x="1262" y="1616"/>
                  <a:pt x="1261" y="1619"/>
                </a:cubicBezTo>
                <a:cubicBezTo>
                  <a:pt x="1262" y="1616"/>
                  <a:pt x="1264" y="1614"/>
                  <a:pt x="1265" y="1611"/>
                </a:cubicBezTo>
                <a:close/>
                <a:moveTo>
                  <a:pt x="289" y="1627"/>
                </a:moveTo>
                <a:cubicBezTo>
                  <a:pt x="287" y="1627"/>
                  <a:pt x="283" y="1633"/>
                  <a:pt x="280" y="1638"/>
                </a:cubicBezTo>
                <a:lnTo>
                  <a:pt x="280" y="1638"/>
                </a:lnTo>
                <a:cubicBezTo>
                  <a:pt x="283" y="1634"/>
                  <a:pt x="287" y="1631"/>
                  <a:pt x="292" y="1630"/>
                </a:cubicBezTo>
                <a:cubicBezTo>
                  <a:pt x="291" y="1628"/>
                  <a:pt x="290" y="1627"/>
                  <a:pt x="289" y="1627"/>
                </a:cubicBezTo>
                <a:close/>
                <a:moveTo>
                  <a:pt x="280" y="1638"/>
                </a:moveTo>
                <a:cubicBezTo>
                  <a:pt x="279" y="1640"/>
                  <a:pt x="278" y="1642"/>
                  <a:pt x="277" y="1643"/>
                </a:cubicBezTo>
                <a:lnTo>
                  <a:pt x="277" y="1643"/>
                </a:lnTo>
                <a:cubicBezTo>
                  <a:pt x="278" y="1642"/>
                  <a:pt x="279" y="1640"/>
                  <a:pt x="280" y="1638"/>
                </a:cubicBezTo>
                <a:close/>
                <a:moveTo>
                  <a:pt x="1451" y="2139"/>
                </a:moveTo>
                <a:lnTo>
                  <a:pt x="1451" y="2139"/>
                </a:lnTo>
                <a:cubicBezTo>
                  <a:pt x="1451" y="2139"/>
                  <a:pt x="1452" y="2140"/>
                  <a:pt x="1452" y="2140"/>
                </a:cubicBezTo>
                <a:lnTo>
                  <a:pt x="1452" y="2140"/>
                </a:lnTo>
                <a:cubicBezTo>
                  <a:pt x="1452" y="2140"/>
                  <a:pt x="1452" y="2139"/>
                  <a:pt x="1451" y="2139"/>
                </a:cubicBezTo>
                <a:close/>
                <a:moveTo>
                  <a:pt x="1170" y="2159"/>
                </a:moveTo>
                <a:cubicBezTo>
                  <a:pt x="1168" y="2162"/>
                  <a:pt x="1167" y="2164"/>
                  <a:pt x="1166" y="2167"/>
                </a:cubicBezTo>
                <a:cubicBezTo>
                  <a:pt x="1168" y="2165"/>
                  <a:pt x="1170" y="2162"/>
                  <a:pt x="1170" y="2159"/>
                </a:cubicBezTo>
                <a:close/>
                <a:moveTo>
                  <a:pt x="40" y="2369"/>
                </a:moveTo>
                <a:lnTo>
                  <a:pt x="37" y="2372"/>
                </a:lnTo>
                <a:lnTo>
                  <a:pt x="37" y="2372"/>
                </a:lnTo>
                <a:cubicBezTo>
                  <a:pt x="38" y="2372"/>
                  <a:pt x="39" y="2371"/>
                  <a:pt x="40" y="2369"/>
                </a:cubicBezTo>
                <a:close/>
                <a:moveTo>
                  <a:pt x="321" y="2455"/>
                </a:moveTo>
                <a:lnTo>
                  <a:pt x="309" y="2459"/>
                </a:lnTo>
                <a:cubicBezTo>
                  <a:pt x="310" y="2463"/>
                  <a:pt x="311" y="2465"/>
                  <a:pt x="312" y="2465"/>
                </a:cubicBezTo>
                <a:cubicBezTo>
                  <a:pt x="316" y="2465"/>
                  <a:pt x="319" y="2456"/>
                  <a:pt x="321" y="2455"/>
                </a:cubicBezTo>
                <a:close/>
                <a:moveTo>
                  <a:pt x="1311" y="2593"/>
                </a:moveTo>
                <a:cubicBezTo>
                  <a:pt x="1309" y="2596"/>
                  <a:pt x="1308" y="2597"/>
                  <a:pt x="1309" y="2598"/>
                </a:cubicBezTo>
                <a:lnTo>
                  <a:pt x="1309" y="2598"/>
                </a:lnTo>
                <a:cubicBezTo>
                  <a:pt x="1310" y="2597"/>
                  <a:pt x="1310" y="2595"/>
                  <a:pt x="1311" y="2593"/>
                </a:cubicBezTo>
                <a:close/>
                <a:moveTo>
                  <a:pt x="994" y="2693"/>
                </a:moveTo>
                <a:lnTo>
                  <a:pt x="994" y="2693"/>
                </a:lnTo>
                <a:cubicBezTo>
                  <a:pt x="993" y="2697"/>
                  <a:pt x="993" y="2701"/>
                  <a:pt x="992" y="2705"/>
                </a:cubicBezTo>
                <a:cubicBezTo>
                  <a:pt x="994" y="2700"/>
                  <a:pt x="994" y="2696"/>
                  <a:pt x="994" y="2693"/>
                </a:cubicBezTo>
                <a:close/>
                <a:moveTo>
                  <a:pt x="936" y="2868"/>
                </a:moveTo>
                <a:lnTo>
                  <a:pt x="919" y="2918"/>
                </a:lnTo>
                <a:cubicBezTo>
                  <a:pt x="932" y="2901"/>
                  <a:pt x="935" y="2885"/>
                  <a:pt x="936" y="2868"/>
                </a:cubicBezTo>
                <a:close/>
                <a:moveTo>
                  <a:pt x="123" y="3732"/>
                </a:moveTo>
                <a:cubicBezTo>
                  <a:pt x="123" y="3735"/>
                  <a:pt x="124" y="3738"/>
                  <a:pt x="124" y="3741"/>
                </a:cubicBezTo>
                <a:cubicBezTo>
                  <a:pt x="124" y="3737"/>
                  <a:pt x="123" y="3734"/>
                  <a:pt x="123" y="3732"/>
                </a:cubicBezTo>
                <a:close/>
                <a:moveTo>
                  <a:pt x="1216" y="0"/>
                </a:moveTo>
                <a:cubicBezTo>
                  <a:pt x="1107" y="11"/>
                  <a:pt x="1004" y="64"/>
                  <a:pt x="916" y="124"/>
                </a:cubicBezTo>
                <a:lnTo>
                  <a:pt x="916" y="124"/>
                </a:lnTo>
                <a:cubicBezTo>
                  <a:pt x="919" y="122"/>
                  <a:pt x="922" y="121"/>
                  <a:pt x="925" y="118"/>
                </a:cubicBezTo>
                <a:lnTo>
                  <a:pt x="925" y="118"/>
                </a:lnTo>
                <a:cubicBezTo>
                  <a:pt x="925" y="134"/>
                  <a:pt x="908" y="140"/>
                  <a:pt x="886" y="151"/>
                </a:cubicBezTo>
                <a:cubicBezTo>
                  <a:pt x="863" y="162"/>
                  <a:pt x="835" y="179"/>
                  <a:pt x="824" y="202"/>
                </a:cubicBezTo>
                <a:cubicBezTo>
                  <a:pt x="829" y="192"/>
                  <a:pt x="826" y="183"/>
                  <a:pt x="824" y="183"/>
                </a:cubicBezTo>
                <a:lnTo>
                  <a:pt x="824" y="183"/>
                </a:lnTo>
                <a:cubicBezTo>
                  <a:pt x="824" y="183"/>
                  <a:pt x="824" y="184"/>
                  <a:pt x="824" y="185"/>
                </a:cubicBezTo>
                <a:cubicBezTo>
                  <a:pt x="768" y="230"/>
                  <a:pt x="729" y="297"/>
                  <a:pt x="678" y="392"/>
                </a:cubicBezTo>
                <a:lnTo>
                  <a:pt x="678" y="381"/>
                </a:lnTo>
                <a:cubicBezTo>
                  <a:pt x="650" y="414"/>
                  <a:pt x="622" y="476"/>
                  <a:pt x="600" y="515"/>
                </a:cubicBezTo>
                <a:cubicBezTo>
                  <a:pt x="600" y="529"/>
                  <a:pt x="593" y="546"/>
                  <a:pt x="596" y="546"/>
                </a:cubicBezTo>
                <a:cubicBezTo>
                  <a:pt x="597" y="546"/>
                  <a:pt x="598" y="545"/>
                  <a:pt x="600" y="543"/>
                </a:cubicBezTo>
                <a:lnTo>
                  <a:pt x="600" y="543"/>
                </a:lnTo>
                <a:cubicBezTo>
                  <a:pt x="510" y="655"/>
                  <a:pt x="527" y="795"/>
                  <a:pt x="460" y="902"/>
                </a:cubicBezTo>
                <a:cubicBezTo>
                  <a:pt x="464" y="893"/>
                  <a:pt x="465" y="876"/>
                  <a:pt x="463" y="876"/>
                </a:cubicBezTo>
                <a:lnTo>
                  <a:pt x="463" y="876"/>
                </a:lnTo>
                <a:cubicBezTo>
                  <a:pt x="462" y="876"/>
                  <a:pt x="461" y="877"/>
                  <a:pt x="460" y="879"/>
                </a:cubicBezTo>
                <a:lnTo>
                  <a:pt x="438" y="980"/>
                </a:lnTo>
                <a:cubicBezTo>
                  <a:pt x="449" y="975"/>
                  <a:pt x="449" y="969"/>
                  <a:pt x="460" y="952"/>
                </a:cubicBezTo>
                <a:lnTo>
                  <a:pt x="460" y="952"/>
                </a:lnTo>
                <a:cubicBezTo>
                  <a:pt x="466" y="969"/>
                  <a:pt x="460" y="997"/>
                  <a:pt x="454" y="1019"/>
                </a:cubicBezTo>
                <a:cubicBezTo>
                  <a:pt x="456" y="1005"/>
                  <a:pt x="455" y="1000"/>
                  <a:pt x="452" y="1000"/>
                </a:cubicBezTo>
                <a:cubicBezTo>
                  <a:pt x="447" y="1000"/>
                  <a:pt x="434" y="1025"/>
                  <a:pt x="426" y="1036"/>
                </a:cubicBezTo>
                <a:cubicBezTo>
                  <a:pt x="427" y="1035"/>
                  <a:pt x="428" y="1034"/>
                  <a:pt x="429" y="1034"/>
                </a:cubicBezTo>
                <a:cubicBezTo>
                  <a:pt x="430" y="1034"/>
                  <a:pt x="431" y="1036"/>
                  <a:pt x="431" y="1037"/>
                </a:cubicBezTo>
                <a:lnTo>
                  <a:pt x="431" y="1037"/>
                </a:lnTo>
                <a:cubicBezTo>
                  <a:pt x="399" y="1086"/>
                  <a:pt x="454" y="1053"/>
                  <a:pt x="421" y="1120"/>
                </a:cubicBezTo>
                <a:lnTo>
                  <a:pt x="415" y="1115"/>
                </a:lnTo>
                <a:cubicBezTo>
                  <a:pt x="410" y="1143"/>
                  <a:pt x="410" y="1171"/>
                  <a:pt x="398" y="1199"/>
                </a:cubicBezTo>
                <a:cubicBezTo>
                  <a:pt x="397" y="1199"/>
                  <a:pt x="396" y="1199"/>
                  <a:pt x="395" y="1199"/>
                </a:cubicBezTo>
                <a:cubicBezTo>
                  <a:pt x="385" y="1199"/>
                  <a:pt x="403" y="1170"/>
                  <a:pt x="393" y="1165"/>
                </a:cubicBezTo>
                <a:lnTo>
                  <a:pt x="393" y="1165"/>
                </a:lnTo>
                <a:cubicBezTo>
                  <a:pt x="381" y="1204"/>
                  <a:pt x="393" y="1249"/>
                  <a:pt x="370" y="1283"/>
                </a:cubicBezTo>
                <a:cubicBezTo>
                  <a:pt x="370" y="1266"/>
                  <a:pt x="376" y="1238"/>
                  <a:pt x="381" y="1221"/>
                </a:cubicBezTo>
                <a:lnTo>
                  <a:pt x="381" y="1221"/>
                </a:lnTo>
                <a:cubicBezTo>
                  <a:pt x="353" y="1260"/>
                  <a:pt x="353" y="1266"/>
                  <a:pt x="342" y="1294"/>
                </a:cubicBezTo>
                <a:lnTo>
                  <a:pt x="348" y="1288"/>
                </a:lnTo>
                <a:lnTo>
                  <a:pt x="326" y="1341"/>
                </a:lnTo>
                <a:lnTo>
                  <a:pt x="326" y="1341"/>
                </a:lnTo>
                <a:cubicBezTo>
                  <a:pt x="341" y="1401"/>
                  <a:pt x="303" y="1446"/>
                  <a:pt x="303" y="1518"/>
                </a:cubicBezTo>
                <a:cubicBezTo>
                  <a:pt x="303" y="1490"/>
                  <a:pt x="302" y="1482"/>
                  <a:pt x="300" y="1482"/>
                </a:cubicBezTo>
                <a:cubicBezTo>
                  <a:pt x="298" y="1482"/>
                  <a:pt x="293" y="1497"/>
                  <a:pt x="285" y="1497"/>
                </a:cubicBezTo>
                <a:cubicBezTo>
                  <a:pt x="284" y="1497"/>
                  <a:pt x="282" y="1496"/>
                  <a:pt x="281" y="1495"/>
                </a:cubicBezTo>
                <a:cubicBezTo>
                  <a:pt x="276" y="1510"/>
                  <a:pt x="266" y="1530"/>
                  <a:pt x="260" y="1530"/>
                </a:cubicBezTo>
                <a:cubicBezTo>
                  <a:pt x="260" y="1530"/>
                  <a:pt x="259" y="1530"/>
                  <a:pt x="258" y="1529"/>
                </a:cubicBezTo>
                <a:lnTo>
                  <a:pt x="258" y="1529"/>
                </a:lnTo>
                <a:cubicBezTo>
                  <a:pt x="264" y="1563"/>
                  <a:pt x="236" y="1579"/>
                  <a:pt x="236" y="1630"/>
                </a:cubicBezTo>
                <a:cubicBezTo>
                  <a:pt x="231" y="1630"/>
                  <a:pt x="226" y="1654"/>
                  <a:pt x="221" y="1654"/>
                </a:cubicBezTo>
                <a:cubicBezTo>
                  <a:pt x="221" y="1654"/>
                  <a:pt x="220" y="1654"/>
                  <a:pt x="219" y="1652"/>
                </a:cubicBezTo>
                <a:cubicBezTo>
                  <a:pt x="216" y="1666"/>
                  <a:pt x="215" y="1671"/>
                  <a:pt x="217" y="1671"/>
                </a:cubicBezTo>
                <a:cubicBezTo>
                  <a:pt x="219" y="1671"/>
                  <a:pt x="229" y="1652"/>
                  <a:pt x="230" y="1652"/>
                </a:cubicBezTo>
                <a:cubicBezTo>
                  <a:pt x="230" y="1652"/>
                  <a:pt x="230" y="1652"/>
                  <a:pt x="230" y="1652"/>
                </a:cubicBezTo>
                <a:cubicBezTo>
                  <a:pt x="230" y="1719"/>
                  <a:pt x="169" y="1798"/>
                  <a:pt x="163" y="1893"/>
                </a:cubicBezTo>
                <a:cubicBezTo>
                  <a:pt x="146" y="1977"/>
                  <a:pt x="157" y="1994"/>
                  <a:pt x="141" y="2072"/>
                </a:cubicBezTo>
                <a:cubicBezTo>
                  <a:pt x="137" y="2077"/>
                  <a:pt x="135" y="2078"/>
                  <a:pt x="133" y="2078"/>
                </a:cubicBezTo>
                <a:cubicBezTo>
                  <a:pt x="126" y="2078"/>
                  <a:pt x="129" y="2050"/>
                  <a:pt x="129" y="2050"/>
                </a:cubicBezTo>
                <a:lnTo>
                  <a:pt x="129" y="2050"/>
                </a:lnTo>
                <a:cubicBezTo>
                  <a:pt x="113" y="2083"/>
                  <a:pt x="107" y="2117"/>
                  <a:pt x="96" y="2156"/>
                </a:cubicBezTo>
                <a:cubicBezTo>
                  <a:pt x="96" y="2153"/>
                  <a:pt x="95" y="2151"/>
                  <a:pt x="94" y="2151"/>
                </a:cubicBezTo>
                <a:cubicBezTo>
                  <a:pt x="92" y="2151"/>
                  <a:pt x="89" y="2158"/>
                  <a:pt x="85" y="2162"/>
                </a:cubicBezTo>
                <a:cubicBezTo>
                  <a:pt x="73" y="2195"/>
                  <a:pt x="90" y="2190"/>
                  <a:pt x="73" y="2229"/>
                </a:cubicBezTo>
                <a:cubicBezTo>
                  <a:pt x="73" y="2218"/>
                  <a:pt x="68" y="2207"/>
                  <a:pt x="68" y="2190"/>
                </a:cubicBezTo>
                <a:cubicBezTo>
                  <a:pt x="57" y="2229"/>
                  <a:pt x="57" y="2268"/>
                  <a:pt x="51" y="2307"/>
                </a:cubicBezTo>
                <a:cubicBezTo>
                  <a:pt x="50" y="2307"/>
                  <a:pt x="49" y="2308"/>
                  <a:pt x="48" y="2308"/>
                </a:cubicBezTo>
                <a:lnTo>
                  <a:pt x="48" y="2308"/>
                </a:lnTo>
                <a:cubicBezTo>
                  <a:pt x="41" y="2307"/>
                  <a:pt x="45" y="2278"/>
                  <a:pt x="45" y="2263"/>
                </a:cubicBezTo>
                <a:lnTo>
                  <a:pt x="45" y="2263"/>
                </a:lnTo>
                <a:cubicBezTo>
                  <a:pt x="34" y="2307"/>
                  <a:pt x="17" y="2375"/>
                  <a:pt x="23" y="2391"/>
                </a:cubicBezTo>
                <a:lnTo>
                  <a:pt x="37" y="2372"/>
                </a:lnTo>
                <a:lnTo>
                  <a:pt x="37" y="2372"/>
                </a:lnTo>
                <a:cubicBezTo>
                  <a:pt x="36" y="2373"/>
                  <a:pt x="35" y="2374"/>
                  <a:pt x="34" y="2374"/>
                </a:cubicBezTo>
                <a:cubicBezTo>
                  <a:pt x="29" y="2374"/>
                  <a:pt x="25" y="2366"/>
                  <a:pt x="29" y="2358"/>
                </a:cubicBezTo>
                <a:cubicBezTo>
                  <a:pt x="29" y="2324"/>
                  <a:pt x="41" y="2311"/>
                  <a:pt x="48" y="2308"/>
                </a:cubicBezTo>
                <a:lnTo>
                  <a:pt x="48" y="2308"/>
                </a:lnTo>
                <a:cubicBezTo>
                  <a:pt x="49" y="2308"/>
                  <a:pt x="49" y="2308"/>
                  <a:pt x="49" y="2308"/>
                </a:cubicBezTo>
                <a:cubicBezTo>
                  <a:pt x="49" y="2308"/>
                  <a:pt x="50" y="2308"/>
                  <a:pt x="51" y="2307"/>
                </a:cubicBezTo>
                <a:lnTo>
                  <a:pt x="51" y="2307"/>
                </a:lnTo>
                <a:lnTo>
                  <a:pt x="45" y="2335"/>
                </a:lnTo>
                <a:cubicBezTo>
                  <a:pt x="79" y="2319"/>
                  <a:pt x="73" y="2229"/>
                  <a:pt x="90" y="2173"/>
                </a:cubicBezTo>
                <a:lnTo>
                  <a:pt x="101" y="2201"/>
                </a:lnTo>
                <a:lnTo>
                  <a:pt x="107" y="2145"/>
                </a:lnTo>
                <a:cubicBezTo>
                  <a:pt x="110" y="2140"/>
                  <a:pt x="113" y="2136"/>
                  <a:pt x="116" y="2136"/>
                </a:cubicBezTo>
                <a:cubicBezTo>
                  <a:pt x="119" y="2136"/>
                  <a:pt x="121" y="2141"/>
                  <a:pt x="118" y="2156"/>
                </a:cubicBezTo>
                <a:cubicBezTo>
                  <a:pt x="141" y="2123"/>
                  <a:pt x="124" y="2117"/>
                  <a:pt x="146" y="2089"/>
                </a:cubicBezTo>
                <a:cubicBezTo>
                  <a:pt x="146" y="2089"/>
                  <a:pt x="146" y="2089"/>
                  <a:pt x="146" y="2095"/>
                </a:cubicBezTo>
                <a:lnTo>
                  <a:pt x="152" y="2055"/>
                </a:lnTo>
                <a:cubicBezTo>
                  <a:pt x="152" y="2057"/>
                  <a:pt x="154" y="2057"/>
                  <a:pt x="156" y="2057"/>
                </a:cubicBezTo>
                <a:lnTo>
                  <a:pt x="156" y="2057"/>
                </a:lnTo>
                <a:cubicBezTo>
                  <a:pt x="160" y="2057"/>
                  <a:pt x="165" y="2057"/>
                  <a:pt x="157" y="2072"/>
                </a:cubicBezTo>
                <a:cubicBezTo>
                  <a:pt x="191" y="2011"/>
                  <a:pt x="174" y="1960"/>
                  <a:pt x="197" y="1938"/>
                </a:cubicBezTo>
                <a:lnTo>
                  <a:pt x="197" y="1943"/>
                </a:lnTo>
                <a:cubicBezTo>
                  <a:pt x="208" y="1896"/>
                  <a:pt x="205" y="1893"/>
                  <a:pt x="200" y="1893"/>
                </a:cubicBezTo>
                <a:cubicBezTo>
                  <a:pt x="200" y="1893"/>
                  <a:pt x="199" y="1893"/>
                  <a:pt x="198" y="1893"/>
                </a:cubicBezTo>
                <a:cubicBezTo>
                  <a:pt x="194" y="1893"/>
                  <a:pt x="189" y="1891"/>
                  <a:pt x="191" y="1859"/>
                </a:cubicBezTo>
                <a:lnTo>
                  <a:pt x="241" y="1820"/>
                </a:lnTo>
                <a:lnTo>
                  <a:pt x="230" y="1809"/>
                </a:lnTo>
                <a:cubicBezTo>
                  <a:pt x="230" y="1799"/>
                  <a:pt x="239" y="1785"/>
                  <a:pt x="241" y="1785"/>
                </a:cubicBezTo>
                <a:cubicBezTo>
                  <a:pt x="241" y="1785"/>
                  <a:pt x="241" y="1786"/>
                  <a:pt x="241" y="1787"/>
                </a:cubicBezTo>
                <a:cubicBezTo>
                  <a:pt x="244" y="1772"/>
                  <a:pt x="243" y="1768"/>
                  <a:pt x="242" y="1768"/>
                </a:cubicBezTo>
                <a:lnTo>
                  <a:pt x="242" y="1768"/>
                </a:lnTo>
                <a:cubicBezTo>
                  <a:pt x="241" y="1768"/>
                  <a:pt x="239" y="1772"/>
                  <a:pt x="238" y="1772"/>
                </a:cubicBezTo>
                <a:cubicBezTo>
                  <a:pt x="237" y="1772"/>
                  <a:pt x="236" y="1770"/>
                  <a:pt x="236" y="1764"/>
                </a:cubicBezTo>
                <a:cubicBezTo>
                  <a:pt x="254" y="1733"/>
                  <a:pt x="261" y="1671"/>
                  <a:pt x="277" y="1643"/>
                </a:cubicBezTo>
                <a:lnTo>
                  <a:pt x="277" y="1643"/>
                </a:lnTo>
                <a:cubicBezTo>
                  <a:pt x="276" y="1644"/>
                  <a:pt x="276" y="1644"/>
                  <a:pt x="275" y="1644"/>
                </a:cubicBezTo>
                <a:cubicBezTo>
                  <a:pt x="274" y="1644"/>
                  <a:pt x="273" y="1639"/>
                  <a:pt x="275" y="1624"/>
                </a:cubicBezTo>
                <a:cubicBezTo>
                  <a:pt x="303" y="1613"/>
                  <a:pt x="292" y="1563"/>
                  <a:pt x="314" y="1523"/>
                </a:cubicBezTo>
                <a:lnTo>
                  <a:pt x="314" y="1523"/>
                </a:lnTo>
                <a:cubicBezTo>
                  <a:pt x="318" y="1535"/>
                  <a:pt x="311" y="1557"/>
                  <a:pt x="314" y="1557"/>
                </a:cubicBezTo>
                <a:cubicBezTo>
                  <a:pt x="315" y="1557"/>
                  <a:pt x="318" y="1552"/>
                  <a:pt x="325" y="1540"/>
                </a:cubicBezTo>
                <a:cubicBezTo>
                  <a:pt x="314" y="1507"/>
                  <a:pt x="359" y="1462"/>
                  <a:pt x="365" y="1423"/>
                </a:cubicBezTo>
                <a:cubicBezTo>
                  <a:pt x="348" y="1417"/>
                  <a:pt x="381" y="1344"/>
                  <a:pt x="393" y="1283"/>
                </a:cubicBezTo>
                <a:cubicBezTo>
                  <a:pt x="393" y="1283"/>
                  <a:pt x="393" y="1283"/>
                  <a:pt x="393" y="1283"/>
                </a:cubicBezTo>
                <a:cubicBezTo>
                  <a:pt x="400" y="1283"/>
                  <a:pt x="438" y="1169"/>
                  <a:pt x="460" y="1120"/>
                </a:cubicBezTo>
                <a:cubicBezTo>
                  <a:pt x="449" y="1103"/>
                  <a:pt x="466" y="1047"/>
                  <a:pt x="477" y="1008"/>
                </a:cubicBezTo>
                <a:cubicBezTo>
                  <a:pt x="488" y="1008"/>
                  <a:pt x="488" y="1019"/>
                  <a:pt x="482" y="1042"/>
                </a:cubicBezTo>
                <a:lnTo>
                  <a:pt x="499" y="1003"/>
                </a:lnTo>
                <a:cubicBezTo>
                  <a:pt x="494" y="991"/>
                  <a:pt x="494" y="980"/>
                  <a:pt x="499" y="952"/>
                </a:cubicBezTo>
                <a:lnTo>
                  <a:pt x="510" y="969"/>
                </a:lnTo>
                <a:cubicBezTo>
                  <a:pt x="527" y="913"/>
                  <a:pt x="527" y="857"/>
                  <a:pt x="555" y="795"/>
                </a:cubicBezTo>
                <a:cubicBezTo>
                  <a:pt x="555" y="794"/>
                  <a:pt x="554" y="794"/>
                  <a:pt x="552" y="794"/>
                </a:cubicBezTo>
                <a:cubicBezTo>
                  <a:pt x="547" y="794"/>
                  <a:pt x="537" y="802"/>
                  <a:pt x="529" y="802"/>
                </a:cubicBezTo>
                <a:cubicBezTo>
                  <a:pt x="521" y="802"/>
                  <a:pt x="517" y="794"/>
                  <a:pt x="522" y="762"/>
                </a:cubicBezTo>
                <a:cubicBezTo>
                  <a:pt x="530" y="762"/>
                  <a:pt x="538" y="762"/>
                  <a:pt x="540" y="770"/>
                </a:cubicBezTo>
                <a:lnTo>
                  <a:pt x="540" y="770"/>
                </a:lnTo>
                <a:cubicBezTo>
                  <a:pt x="541" y="764"/>
                  <a:pt x="544" y="756"/>
                  <a:pt x="550" y="750"/>
                </a:cubicBezTo>
                <a:lnTo>
                  <a:pt x="550" y="778"/>
                </a:lnTo>
                <a:cubicBezTo>
                  <a:pt x="561" y="750"/>
                  <a:pt x="544" y="762"/>
                  <a:pt x="555" y="739"/>
                </a:cubicBezTo>
                <a:cubicBezTo>
                  <a:pt x="560" y="739"/>
                  <a:pt x="565" y="727"/>
                  <a:pt x="570" y="727"/>
                </a:cubicBezTo>
                <a:cubicBezTo>
                  <a:pt x="570" y="727"/>
                  <a:pt x="571" y="727"/>
                  <a:pt x="572" y="728"/>
                </a:cubicBezTo>
                <a:cubicBezTo>
                  <a:pt x="572" y="734"/>
                  <a:pt x="561" y="745"/>
                  <a:pt x="561" y="756"/>
                </a:cubicBezTo>
                <a:cubicBezTo>
                  <a:pt x="572" y="734"/>
                  <a:pt x="589" y="700"/>
                  <a:pt x="600" y="694"/>
                </a:cubicBezTo>
                <a:cubicBezTo>
                  <a:pt x="594" y="694"/>
                  <a:pt x="589" y="689"/>
                  <a:pt x="594" y="666"/>
                </a:cubicBezTo>
                <a:cubicBezTo>
                  <a:pt x="603" y="641"/>
                  <a:pt x="607" y="638"/>
                  <a:pt x="611" y="638"/>
                </a:cubicBezTo>
                <a:cubicBezTo>
                  <a:pt x="612" y="638"/>
                  <a:pt x="614" y="639"/>
                  <a:pt x="615" y="639"/>
                </a:cubicBezTo>
                <a:cubicBezTo>
                  <a:pt x="618" y="639"/>
                  <a:pt x="622" y="637"/>
                  <a:pt x="628" y="627"/>
                </a:cubicBezTo>
                <a:cubicBezTo>
                  <a:pt x="628" y="610"/>
                  <a:pt x="645" y="582"/>
                  <a:pt x="634" y="577"/>
                </a:cubicBezTo>
                <a:cubicBezTo>
                  <a:pt x="639" y="566"/>
                  <a:pt x="645" y="566"/>
                  <a:pt x="656" y="560"/>
                </a:cubicBezTo>
                <a:cubicBezTo>
                  <a:pt x="656" y="535"/>
                  <a:pt x="700" y="461"/>
                  <a:pt x="690" y="461"/>
                </a:cubicBezTo>
                <a:lnTo>
                  <a:pt x="690" y="461"/>
                </a:lnTo>
                <a:cubicBezTo>
                  <a:pt x="689" y="461"/>
                  <a:pt x="687" y="462"/>
                  <a:pt x="684" y="465"/>
                </a:cubicBezTo>
                <a:lnTo>
                  <a:pt x="678" y="470"/>
                </a:lnTo>
                <a:cubicBezTo>
                  <a:pt x="678" y="470"/>
                  <a:pt x="678" y="465"/>
                  <a:pt x="678" y="465"/>
                </a:cubicBezTo>
                <a:cubicBezTo>
                  <a:pt x="712" y="381"/>
                  <a:pt x="785" y="308"/>
                  <a:pt x="841" y="241"/>
                </a:cubicBezTo>
                <a:lnTo>
                  <a:pt x="846" y="246"/>
                </a:lnTo>
                <a:cubicBezTo>
                  <a:pt x="863" y="224"/>
                  <a:pt x="886" y="202"/>
                  <a:pt x="908" y="185"/>
                </a:cubicBezTo>
                <a:cubicBezTo>
                  <a:pt x="925" y="168"/>
                  <a:pt x="947" y="151"/>
                  <a:pt x="958" y="134"/>
                </a:cubicBezTo>
                <a:cubicBezTo>
                  <a:pt x="968" y="131"/>
                  <a:pt x="980" y="128"/>
                  <a:pt x="987" y="128"/>
                </a:cubicBezTo>
                <a:cubicBezTo>
                  <a:pt x="992" y="128"/>
                  <a:pt x="994" y="130"/>
                  <a:pt x="992" y="134"/>
                </a:cubicBezTo>
                <a:cubicBezTo>
                  <a:pt x="1026" y="112"/>
                  <a:pt x="1031" y="106"/>
                  <a:pt x="1087" y="90"/>
                </a:cubicBezTo>
                <a:lnTo>
                  <a:pt x="1087" y="90"/>
                </a:lnTo>
                <a:cubicBezTo>
                  <a:pt x="1070" y="101"/>
                  <a:pt x="1075" y="101"/>
                  <a:pt x="1076" y="101"/>
                </a:cubicBezTo>
                <a:cubicBezTo>
                  <a:pt x="1077" y="101"/>
                  <a:pt x="1076" y="101"/>
                  <a:pt x="1048" y="112"/>
                </a:cubicBezTo>
                <a:cubicBezTo>
                  <a:pt x="1098" y="95"/>
                  <a:pt x="1115" y="101"/>
                  <a:pt x="1166" y="78"/>
                </a:cubicBezTo>
                <a:lnTo>
                  <a:pt x="1166" y="78"/>
                </a:lnTo>
                <a:cubicBezTo>
                  <a:pt x="1158" y="83"/>
                  <a:pt x="1164" y="85"/>
                  <a:pt x="1175" y="85"/>
                </a:cubicBezTo>
                <a:cubicBezTo>
                  <a:pt x="1190" y="85"/>
                  <a:pt x="1214" y="82"/>
                  <a:pt x="1227" y="78"/>
                </a:cubicBezTo>
                <a:cubicBezTo>
                  <a:pt x="1216" y="78"/>
                  <a:pt x="1205" y="73"/>
                  <a:pt x="1194" y="73"/>
                </a:cubicBezTo>
                <a:cubicBezTo>
                  <a:pt x="1222" y="67"/>
                  <a:pt x="1244" y="67"/>
                  <a:pt x="1266" y="67"/>
                </a:cubicBezTo>
                <a:lnTo>
                  <a:pt x="1255" y="84"/>
                </a:lnTo>
                <a:cubicBezTo>
                  <a:pt x="1280" y="87"/>
                  <a:pt x="1306" y="87"/>
                  <a:pt x="1330" y="87"/>
                </a:cubicBezTo>
                <a:cubicBezTo>
                  <a:pt x="1355" y="87"/>
                  <a:pt x="1378" y="87"/>
                  <a:pt x="1401" y="90"/>
                </a:cubicBezTo>
                <a:cubicBezTo>
                  <a:pt x="1446" y="90"/>
                  <a:pt x="1485" y="95"/>
                  <a:pt x="1518" y="123"/>
                </a:cubicBezTo>
                <a:cubicBezTo>
                  <a:pt x="1546" y="123"/>
                  <a:pt x="1468" y="95"/>
                  <a:pt x="1496" y="95"/>
                </a:cubicBezTo>
                <a:cubicBezTo>
                  <a:pt x="1541" y="112"/>
                  <a:pt x="1574" y="151"/>
                  <a:pt x="1591" y="162"/>
                </a:cubicBezTo>
                <a:cubicBezTo>
                  <a:pt x="1642" y="202"/>
                  <a:pt x="1653" y="174"/>
                  <a:pt x="1709" y="218"/>
                </a:cubicBezTo>
                <a:cubicBezTo>
                  <a:pt x="1706" y="212"/>
                  <a:pt x="1704" y="204"/>
                  <a:pt x="1712" y="204"/>
                </a:cubicBezTo>
                <a:cubicBezTo>
                  <a:pt x="1717" y="204"/>
                  <a:pt x="1728" y="209"/>
                  <a:pt x="1748" y="224"/>
                </a:cubicBezTo>
                <a:cubicBezTo>
                  <a:pt x="1778" y="250"/>
                  <a:pt x="1779" y="269"/>
                  <a:pt x="1767" y="269"/>
                </a:cubicBezTo>
                <a:cubicBezTo>
                  <a:pt x="1763" y="269"/>
                  <a:pt x="1759" y="267"/>
                  <a:pt x="1754" y="263"/>
                </a:cubicBezTo>
                <a:cubicBezTo>
                  <a:pt x="1742" y="252"/>
                  <a:pt x="1742" y="252"/>
                  <a:pt x="1742" y="246"/>
                </a:cubicBezTo>
                <a:cubicBezTo>
                  <a:pt x="1736" y="243"/>
                  <a:pt x="1727" y="238"/>
                  <a:pt x="1723" y="238"/>
                </a:cubicBezTo>
                <a:lnTo>
                  <a:pt x="1723" y="238"/>
                </a:lnTo>
                <a:cubicBezTo>
                  <a:pt x="1721" y="238"/>
                  <a:pt x="1721" y="240"/>
                  <a:pt x="1726" y="246"/>
                </a:cubicBezTo>
                <a:lnTo>
                  <a:pt x="1731" y="246"/>
                </a:lnTo>
                <a:cubicBezTo>
                  <a:pt x="1747" y="262"/>
                  <a:pt x="1783" y="308"/>
                  <a:pt x="1773" y="308"/>
                </a:cubicBezTo>
                <a:cubicBezTo>
                  <a:pt x="1772" y="308"/>
                  <a:pt x="1771" y="308"/>
                  <a:pt x="1770" y="308"/>
                </a:cubicBezTo>
                <a:lnTo>
                  <a:pt x="1770" y="308"/>
                </a:lnTo>
                <a:cubicBezTo>
                  <a:pt x="1780" y="316"/>
                  <a:pt x="1785" y="319"/>
                  <a:pt x="1787" y="319"/>
                </a:cubicBezTo>
                <a:cubicBezTo>
                  <a:pt x="1791" y="319"/>
                  <a:pt x="1784" y="306"/>
                  <a:pt x="1776" y="291"/>
                </a:cubicBezTo>
                <a:lnTo>
                  <a:pt x="1776" y="291"/>
                </a:lnTo>
                <a:cubicBezTo>
                  <a:pt x="1804" y="342"/>
                  <a:pt x="1832" y="370"/>
                  <a:pt x="1849" y="426"/>
                </a:cubicBezTo>
                <a:cubicBezTo>
                  <a:pt x="1849" y="421"/>
                  <a:pt x="1853" y="413"/>
                  <a:pt x="1854" y="413"/>
                </a:cubicBezTo>
                <a:cubicBezTo>
                  <a:pt x="1854" y="413"/>
                  <a:pt x="1854" y="413"/>
                  <a:pt x="1854" y="414"/>
                </a:cubicBezTo>
                <a:cubicBezTo>
                  <a:pt x="1882" y="504"/>
                  <a:pt x="1882" y="448"/>
                  <a:pt x="1899" y="510"/>
                </a:cubicBezTo>
                <a:cubicBezTo>
                  <a:pt x="1897" y="525"/>
                  <a:pt x="1893" y="527"/>
                  <a:pt x="1890" y="527"/>
                </a:cubicBezTo>
                <a:cubicBezTo>
                  <a:pt x="1889" y="527"/>
                  <a:pt x="1889" y="526"/>
                  <a:pt x="1888" y="526"/>
                </a:cubicBezTo>
                <a:lnTo>
                  <a:pt x="1888" y="526"/>
                </a:lnTo>
                <a:cubicBezTo>
                  <a:pt x="1885" y="526"/>
                  <a:pt x="1885" y="529"/>
                  <a:pt x="1894" y="560"/>
                </a:cubicBezTo>
                <a:cubicBezTo>
                  <a:pt x="1892" y="575"/>
                  <a:pt x="1889" y="580"/>
                  <a:pt x="1886" y="580"/>
                </a:cubicBezTo>
                <a:cubicBezTo>
                  <a:pt x="1880" y="580"/>
                  <a:pt x="1875" y="565"/>
                  <a:pt x="1871" y="554"/>
                </a:cubicBezTo>
                <a:lnTo>
                  <a:pt x="1871" y="554"/>
                </a:lnTo>
                <a:cubicBezTo>
                  <a:pt x="1888" y="610"/>
                  <a:pt x="1860" y="661"/>
                  <a:pt x="1854" y="689"/>
                </a:cubicBezTo>
                <a:lnTo>
                  <a:pt x="1854" y="661"/>
                </a:lnTo>
                <a:cubicBezTo>
                  <a:pt x="1854" y="678"/>
                  <a:pt x="1849" y="694"/>
                  <a:pt x="1849" y="706"/>
                </a:cubicBezTo>
                <a:lnTo>
                  <a:pt x="1860" y="694"/>
                </a:lnTo>
                <a:lnTo>
                  <a:pt x="1860" y="694"/>
                </a:lnTo>
                <a:cubicBezTo>
                  <a:pt x="1854" y="711"/>
                  <a:pt x="1854" y="722"/>
                  <a:pt x="1849" y="722"/>
                </a:cubicBezTo>
                <a:cubicBezTo>
                  <a:pt x="1849" y="729"/>
                  <a:pt x="1851" y="731"/>
                  <a:pt x="1854" y="731"/>
                </a:cubicBezTo>
                <a:cubicBezTo>
                  <a:pt x="1856" y="731"/>
                  <a:pt x="1859" y="730"/>
                  <a:pt x="1862" y="730"/>
                </a:cubicBezTo>
                <a:cubicBezTo>
                  <a:pt x="1867" y="730"/>
                  <a:pt x="1871" y="733"/>
                  <a:pt x="1871" y="750"/>
                </a:cubicBezTo>
                <a:cubicBezTo>
                  <a:pt x="1860" y="773"/>
                  <a:pt x="1854" y="829"/>
                  <a:pt x="1838" y="829"/>
                </a:cubicBezTo>
                <a:cubicBezTo>
                  <a:pt x="1848" y="801"/>
                  <a:pt x="1848" y="795"/>
                  <a:pt x="1845" y="795"/>
                </a:cubicBezTo>
                <a:lnTo>
                  <a:pt x="1845" y="795"/>
                </a:lnTo>
                <a:cubicBezTo>
                  <a:pt x="1843" y="795"/>
                  <a:pt x="1839" y="799"/>
                  <a:pt x="1837" y="799"/>
                </a:cubicBezTo>
                <a:cubicBezTo>
                  <a:pt x="1835" y="799"/>
                  <a:pt x="1834" y="798"/>
                  <a:pt x="1834" y="794"/>
                </a:cubicBezTo>
                <a:lnTo>
                  <a:pt x="1834" y="794"/>
                </a:lnTo>
                <a:cubicBezTo>
                  <a:pt x="1832" y="802"/>
                  <a:pt x="1829" y="810"/>
                  <a:pt x="1826" y="818"/>
                </a:cubicBezTo>
                <a:cubicBezTo>
                  <a:pt x="1824" y="818"/>
                  <a:pt x="1822" y="816"/>
                  <a:pt x="1822" y="814"/>
                </a:cubicBezTo>
                <a:lnTo>
                  <a:pt x="1822" y="814"/>
                </a:lnTo>
                <a:cubicBezTo>
                  <a:pt x="1791" y="872"/>
                  <a:pt x="1831" y="849"/>
                  <a:pt x="1804" y="924"/>
                </a:cubicBezTo>
                <a:cubicBezTo>
                  <a:pt x="1804" y="920"/>
                  <a:pt x="1803" y="919"/>
                  <a:pt x="1802" y="919"/>
                </a:cubicBezTo>
                <a:cubicBezTo>
                  <a:pt x="1799" y="919"/>
                  <a:pt x="1793" y="927"/>
                  <a:pt x="1788" y="935"/>
                </a:cubicBezTo>
                <a:lnTo>
                  <a:pt x="1788" y="935"/>
                </a:lnTo>
                <a:cubicBezTo>
                  <a:pt x="1790" y="933"/>
                  <a:pt x="1791" y="932"/>
                  <a:pt x="1793" y="932"/>
                </a:cubicBezTo>
                <a:cubicBezTo>
                  <a:pt x="1799" y="932"/>
                  <a:pt x="1802" y="947"/>
                  <a:pt x="1798" y="969"/>
                </a:cubicBezTo>
                <a:cubicBezTo>
                  <a:pt x="1776" y="1014"/>
                  <a:pt x="1787" y="1019"/>
                  <a:pt x="1776" y="1047"/>
                </a:cubicBezTo>
                <a:lnTo>
                  <a:pt x="1793" y="1019"/>
                </a:lnTo>
                <a:lnTo>
                  <a:pt x="1793" y="1019"/>
                </a:lnTo>
                <a:cubicBezTo>
                  <a:pt x="1793" y="1031"/>
                  <a:pt x="1787" y="1053"/>
                  <a:pt x="1782" y="1087"/>
                </a:cubicBezTo>
                <a:cubicBezTo>
                  <a:pt x="1781" y="1087"/>
                  <a:pt x="1780" y="1087"/>
                  <a:pt x="1779" y="1087"/>
                </a:cubicBezTo>
                <a:cubicBezTo>
                  <a:pt x="1773" y="1087"/>
                  <a:pt x="1779" y="1067"/>
                  <a:pt x="1778" y="1067"/>
                </a:cubicBezTo>
                <a:lnTo>
                  <a:pt x="1778" y="1067"/>
                </a:lnTo>
                <a:cubicBezTo>
                  <a:pt x="1777" y="1067"/>
                  <a:pt x="1777" y="1068"/>
                  <a:pt x="1776" y="1070"/>
                </a:cubicBezTo>
                <a:cubicBezTo>
                  <a:pt x="1782" y="1109"/>
                  <a:pt x="1737" y="1148"/>
                  <a:pt x="1731" y="1204"/>
                </a:cubicBezTo>
                <a:cubicBezTo>
                  <a:pt x="1727" y="1213"/>
                  <a:pt x="1723" y="1215"/>
                  <a:pt x="1720" y="1215"/>
                </a:cubicBezTo>
                <a:cubicBezTo>
                  <a:pt x="1717" y="1215"/>
                  <a:pt x="1715" y="1214"/>
                  <a:pt x="1713" y="1214"/>
                </a:cubicBezTo>
                <a:cubicBezTo>
                  <a:pt x="1710" y="1214"/>
                  <a:pt x="1707" y="1215"/>
                  <a:pt x="1703" y="1221"/>
                </a:cubicBezTo>
                <a:cubicBezTo>
                  <a:pt x="1698" y="1283"/>
                  <a:pt x="1675" y="1283"/>
                  <a:pt x="1664" y="1350"/>
                </a:cubicBezTo>
                <a:cubicBezTo>
                  <a:pt x="1671" y="1343"/>
                  <a:pt x="1675" y="1338"/>
                  <a:pt x="1677" y="1338"/>
                </a:cubicBezTo>
                <a:lnTo>
                  <a:pt x="1677" y="1338"/>
                </a:lnTo>
                <a:cubicBezTo>
                  <a:pt x="1680" y="1338"/>
                  <a:pt x="1679" y="1348"/>
                  <a:pt x="1675" y="1378"/>
                </a:cubicBezTo>
                <a:lnTo>
                  <a:pt x="1698" y="1271"/>
                </a:lnTo>
                <a:lnTo>
                  <a:pt x="1692" y="1344"/>
                </a:lnTo>
                <a:cubicBezTo>
                  <a:pt x="1703" y="1311"/>
                  <a:pt x="1709" y="1277"/>
                  <a:pt x="1714" y="1255"/>
                </a:cubicBezTo>
                <a:cubicBezTo>
                  <a:pt x="1714" y="1276"/>
                  <a:pt x="1714" y="1284"/>
                  <a:pt x="1717" y="1284"/>
                </a:cubicBezTo>
                <a:cubicBezTo>
                  <a:pt x="1719" y="1284"/>
                  <a:pt x="1722" y="1281"/>
                  <a:pt x="1726" y="1277"/>
                </a:cubicBezTo>
                <a:lnTo>
                  <a:pt x="1726" y="1277"/>
                </a:lnTo>
                <a:cubicBezTo>
                  <a:pt x="1698" y="1311"/>
                  <a:pt x="1709" y="1361"/>
                  <a:pt x="1686" y="1406"/>
                </a:cubicBezTo>
                <a:lnTo>
                  <a:pt x="1658" y="1395"/>
                </a:lnTo>
                <a:cubicBezTo>
                  <a:pt x="1625" y="1467"/>
                  <a:pt x="1630" y="1529"/>
                  <a:pt x="1597" y="1624"/>
                </a:cubicBezTo>
                <a:lnTo>
                  <a:pt x="1608" y="1596"/>
                </a:lnTo>
                <a:lnTo>
                  <a:pt x="1608" y="1596"/>
                </a:lnTo>
                <a:cubicBezTo>
                  <a:pt x="1614" y="1613"/>
                  <a:pt x="1591" y="1652"/>
                  <a:pt x="1586" y="1686"/>
                </a:cubicBezTo>
                <a:cubicBezTo>
                  <a:pt x="1585" y="1685"/>
                  <a:pt x="1584" y="1685"/>
                  <a:pt x="1583" y="1685"/>
                </a:cubicBezTo>
                <a:cubicBezTo>
                  <a:pt x="1577" y="1685"/>
                  <a:pt x="1568" y="1699"/>
                  <a:pt x="1563" y="1708"/>
                </a:cubicBezTo>
                <a:cubicBezTo>
                  <a:pt x="1569" y="1708"/>
                  <a:pt x="1541" y="1781"/>
                  <a:pt x="1552" y="1792"/>
                </a:cubicBezTo>
                <a:lnTo>
                  <a:pt x="1530" y="1831"/>
                </a:lnTo>
                <a:cubicBezTo>
                  <a:pt x="1502" y="1904"/>
                  <a:pt x="1530" y="1927"/>
                  <a:pt x="1502" y="1999"/>
                </a:cubicBezTo>
                <a:cubicBezTo>
                  <a:pt x="1502" y="1977"/>
                  <a:pt x="1485" y="2005"/>
                  <a:pt x="1490" y="1955"/>
                </a:cubicBezTo>
                <a:lnTo>
                  <a:pt x="1490" y="1955"/>
                </a:lnTo>
                <a:cubicBezTo>
                  <a:pt x="1485" y="1977"/>
                  <a:pt x="1474" y="1999"/>
                  <a:pt x="1479" y="2005"/>
                </a:cubicBezTo>
                <a:cubicBezTo>
                  <a:pt x="1474" y="2016"/>
                  <a:pt x="1474" y="2072"/>
                  <a:pt x="1457" y="2095"/>
                </a:cubicBezTo>
                <a:cubicBezTo>
                  <a:pt x="1457" y="2106"/>
                  <a:pt x="1468" y="2111"/>
                  <a:pt x="1457" y="2139"/>
                </a:cubicBezTo>
                <a:cubicBezTo>
                  <a:pt x="1457" y="2141"/>
                  <a:pt x="1456" y="2142"/>
                  <a:pt x="1455" y="2142"/>
                </a:cubicBezTo>
                <a:cubicBezTo>
                  <a:pt x="1454" y="2142"/>
                  <a:pt x="1453" y="2141"/>
                  <a:pt x="1452" y="2140"/>
                </a:cubicBezTo>
                <a:lnTo>
                  <a:pt x="1452" y="2140"/>
                </a:lnTo>
                <a:cubicBezTo>
                  <a:pt x="1454" y="2145"/>
                  <a:pt x="1450" y="2168"/>
                  <a:pt x="1455" y="2168"/>
                </a:cubicBezTo>
                <a:cubicBezTo>
                  <a:pt x="1457" y="2168"/>
                  <a:pt x="1459" y="2166"/>
                  <a:pt x="1462" y="2162"/>
                </a:cubicBezTo>
                <a:lnTo>
                  <a:pt x="1462" y="2162"/>
                </a:lnTo>
                <a:cubicBezTo>
                  <a:pt x="1412" y="2229"/>
                  <a:pt x="1401" y="2375"/>
                  <a:pt x="1356" y="2431"/>
                </a:cubicBezTo>
                <a:cubicBezTo>
                  <a:pt x="1345" y="2487"/>
                  <a:pt x="1328" y="2554"/>
                  <a:pt x="1311" y="2604"/>
                </a:cubicBezTo>
                <a:cubicBezTo>
                  <a:pt x="1311" y="2601"/>
                  <a:pt x="1310" y="2600"/>
                  <a:pt x="1309" y="2598"/>
                </a:cubicBezTo>
                <a:lnTo>
                  <a:pt x="1309" y="2598"/>
                </a:lnTo>
                <a:cubicBezTo>
                  <a:pt x="1285" y="2654"/>
                  <a:pt x="1321" y="2646"/>
                  <a:pt x="1289" y="2716"/>
                </a:cubicBezTo>
                <a:cubicBezTo>
                  <a:pt x="1285" y="2722"/>
                  <a:pt x="1282" y="2725"/>
                  <a:pt x="1281" y="2725"/>
                </a:cubicBezTo>
                <a:cubicBezTo>
                  <a:pt x="1276" y="2725"/>
                  <a:pt x="1288" y="2690"/>
                  <a:pt x="1286" y="2690"/>
                </a:cubicBezTo>
                <a:lnTo>
                  <a:pt x="1286" y="2690"/>
                </a:lnTo>
                <a:cubicBezTo>
                  <a:pt x="1285" y="2690"/>
                  <a:pt x="1285" y="2691"/>
                  <a:pt x="1283" y="2694"/>
                </a:cubicBezTo>
                <a:cubicBezTo>
                  <a:pt x="1250" y="2694"/>
                  <a:pt x="1255" y="2789"/>
                  <a:pt x="1227" y="2834"/>
                </a:cubicBezTo>
                <a:lnTo>
                  <a:pt x="1227" y="2823"/>
                </a:lnTo>
                <a:cubicBezTo>
                  <a:pt x="1205" y="2856"/>
                  <a:pt x="1210" y="2918"/>
                  <a:pt x="1188" y="2985"/>
                </a:cubicBezTo>
                <a:cubicBezTo>
                  <a:pt x="1188" y="2985"/>
                  <a:pt x="1188" y="2980"/>
                  <a:pt x="1182" y="2980"/>
                </a:cubicBezTo>
                <a:cubicBezTo>
                  <a:pt x="1182" y="3030"/>
                  <a:pt x="1166" y="3114"/>
                  <a:pt x="1149" y="3181"/>
                </a:cubicBezTo>
                <a:cubicBezTo>
                  <a:pt x="1145" y="3162"/>
                  <a:pt x="1146" y="3153"/>
                  <a:pt x="1144" y="3153"/>
                </a:cubicBezTo>
                <a:cubicBezTo>
                  <a:pt x="1143" y="3153"/>
                  <a:pt x="1141" y="3155"/>
                  <a:pt x="1138" y="3159"/>
                </a:cubicBezTo>
                <a:cubicBezTo>
                  <a:pt x="1132" y="3187"/>
                  <a:pt x="1154" y="3153"/>
                  <a:pt x="1143" y="3209"/>
                </a:cubicBezTo>
                <a:cubicBezTo>
                  <a:pt x="1132" y="3226"/>
                  <a:pt x="1115" y="3265"/>
                  <a:pt x="1098" y="3265"/>
                </a:cubicBezTo>
                <a:lnTo>
                  <a:pt x="1115" y="3215"/>
                </a:lnTo>
                <a:lnTo>
                  <a:pt x="1115" y="3215"/>
                </a:lnTo>
                <a:cubicBezTo>
                  <a:pt x="1093" y="3237"/>
                  <a:pt x="1093" y="3282"/>
                  <a:pt x="1082" y="3310"/>
                </a:cubicBezTo>
                <a:lnTo>
                  <a:pt x="1076" y="3304"/>
                </a:lnTo>
                <a:cubicBezTo>
                  <a:pt x="1054" y="3383"/>
                  <a:pt x="1076" y="3388"/>
                  <a:pt x="1042" y="3472"/>
                </a:cubicBezTo>
                <a:lnTo>
                  <a:pt x="1054" y="3467"/>
                </a:lnTo>
                <a:lnTo>
                  <a:pt x="1054" y="3467"/>
                </a:lnTo>
                <a:cubicBezTo>
                  <a:pt x="1054" y="3523"/>
                  <a:pt x="1031" y="3506"/>
                  <a:pt x="1026" y="3556"/>
                </a:cubicBezTo>
                <a:lnTo>
                  <a:pt x="1003" y="3562"/>
                </a:lnTo>
                <a:cubicBezTo>
                  <a:pt x="998" y="3596"/>
                  <a:pt x="986" y="3674"/>
                  <a:pt x="964" y="3724"/>
                </a:cubicBezTo>
                <a:cubicBezTo>
                  <a:pt x="964" y="3691"/>
                  <a:pt x="981" y="3629"/>
                  <a:pt x="992" y="3584"/>
                </a:cubicBezTo>
                <a:lnTo>
                  <a:pt x="992" y="3584"/>
                </a:lnTo>
                <a:cubicBezTo>
                  <a:pt x="981" y="3618"/>
                  <a:pt x="953" y="3685"/>
                  <a:pt x="953" y="3702"/>
                </a:cubicBezTo>
                <a:cubicBezTo>
                  <a:pt x="958" y="3691"/>
                  <a:pt x="958" y="3674"/>
                  <a:pt x="964" y="3663"/>
                </a:cubicBezTo>
                <a:lnTo>
                  <a:pt x="964" y="3663"/>
                </a:lnTo>
                <a:cubicBezTo>
                  <a:pt x="964" y="3708"/>
                  <a:pt x="947" y="3758"/>
                  <a:pt x="914" y="3808"/>
                </a:cubicBezTo>
                <a:cubicBezTo>
                  <a:pt x="912" y="3807"/>
                  <a:pt x="910" y="3806"/>
                  <a:pt x="908" y="3806"/>
                </a:cubicBezTo>
                <a:cubicBezTo>
                  <a:pt x="896" y="3806"/>
                  <a:pt x="876" y="3835"/>
                  <a:pt x="852" y="3864"/>
                </a:cubicBezTo>
                <a:cubicBezTo>
                  <a:pt x="824" y="3904"/>
                  <a:pt x="785" y="3943"/>
                  <a:pt x="762" y="3943"/>
                </a:cubicBezTo>
                <a:cubicBezTo>
                  <a:pt x="690" y="4021"/>
                  <a:pt x="583" y="4055"/>
                  <a:pt x="471" y="4060"/>
                </a:cubicBezTo>
                <a:cubicBezTo>
                  <a:pt x="494" y="4074"/>
                  <a:pt x="485" y="4074"/>
                  <a:pt x="472" y="4074"/>
                </a:cubicBezTo>
                <a:cubicBezTo>
                  <a:pt x="459" y="4074"/>
                  <a:pt x="440" y="4074"/>
                  <a:pt x="443" y="4088"/>
                </a:cubicBezTo>
                <a:cubicBezTo>
                  <a:pt x="415" y="4083"/>
                  <a:pt x="404" y="4083"/>
                  <a:pt x="404" y="4083"/>
                </a:cubicBezTo>
                <a:cubicBezTo>
                  <a:pt x="376" y="4066"/>
                  <a:pt x="348" y="4055"/>
                  <a:pt x="325" y="4038"/>
                </a:cubicBezTo>
                <a:cubicBezTo>
                  <a:pt x="322" y="4033"/>
                  <a:pt x="323" y="4032"/>
                  <a:pt x="326" y="4032"/>
                </a:cubicBezTo>
                <a:cubicBezTo>
                  <a:pt x="332" y="4032"/>
                  <a:pt x="343" y="4036"/>
                  <a:pt x="349" y="4036"/>
                </a:cubicBezTo>
                <a:cubicBezTo>
                  <a:pt x="352" y="4036"/>
                  <a:pt x="353" y="4035"/>
                  <a:pt x="353" y="4032"/>
                </a:cubicBezTo>
                <a:cubicBezTo>
                  <a:pt x="303" y="4010"/>
                  <a:pt x="337" y="4016"/>
                  <a:pt x="309" y="3993"/>
                </a:cubicBezTo>
                <a:lnTo>
                  <a:pt x="309" y="3993"/>
                </a:lnTo>
                <a:cubicBezTo>
                  <a:pt x="309" y="3996"/>
                  <a:pt x="307" y="3998"/>
                  <a:pt x="303" y="3998"/>
                </a:cubicBezTo>
                <a:cubicBezTo>
                  <a:pt x="294" y="3998"/>
                  <a:pt x="275" y="3987"/>
                  <a:pt x="258" y="3971"/>
                </a:cubicBezTo>
                <a:lnTo>
                  <a:pt x="258" y="3971"/>
                </a:lnTo>
                <a:cubicBezTo>
                  <a:pt x="270" y="3982"/>
                  <a:pt x="281" y="3993"/>
                  <a:pt x="292" y="4010"/>
                </a:cubicBezTo>
                <a:cubicBezTo>
                  <a:pt x="253" y="3993"/>
                  <a:pt x="241" y="3971"/>
                  <a:pt x="230" y="3960"/>
                </a:cubicBezTo>
                <a:cubicBezTo>
                  <a:pt x="225" y="3943"/>
                  <a:pt x="219" y="3926"/>
                  <a:pt x="185" y="3898"/>
                </a:cubicBezTo>
                <a:lnTo>
                  <a:pt x="185" y="3898"/>
                </a:lnTo>
                <a:lnTo>
                  <a:pt x="208" y="3909"/>
                </a:lnTo>
                <a:cubicBezTo>
                  <a:pt x="197" y="3898"/>
                  <a:pt x="174" y="3864"/>
                  <a:pt x="157" y="3831"/>
                </a:cubicBezTo>
                <a:cubicBezTo>
                  <a:pt x="141" y="3797"/>
                  <a:pt x="129" y="3758"/>
                  <a:pt x="113" y="3741"/>
                </a:cubicBezTo>
                <a:cubicBezTo>
                  <a:pt x="113" y="3735"/>
                  <a:pt x="116" y="3728"/>
                  <a:pt x="120" y="3728"/>
                </a:cubicBezTo>
                <a:cubicBezTo>
                  <a:pt x="121" y="3728"/>
                  <a:pt x="122" y="3729"/>
                  <a:pt x="123" y="3732"/>
                </a:cubicBezTo>
                <a:lnTo>
                  <a:pt x="123" y="3732"/>
                </a:lnTo>
                <a:cubicBezTo>
                  <a:pt x="112" y="3632"/>
                  <a:pt x="103" y="3492"/>
                  <a:pt x="141" y="3416"/>
                </a:cubicBezTo>
                <a:lnTo>
                  <a:pt x="146" y="3422"/>
                </a:lnTo>
                <a:cubicBezTo>
                  <a:pt x="146" y="3405"/>
                  <a:pt x="141" y="3383"/>
                  <a:pt x="152" y="3360"/>
                </a:cubicBezTo>
                <a:cubicBezTo>
                  <a:pt x="155" y="3364"/>
                  <a:pt x="156" y="3367"/>
                  <a:pt x="158" y="3367"/>
                </a:cubicBezTo>
                <a:cubicBezTo>
                  <a:pt x="159" y="3367"/>
                  <a:pt x="161" y="3365"/>
                  <a:pt x="163" y="3360"/>
                </a:cubicBezTo>
                <a:cubicBezTo>
                  <a:pt x="163" y="3349"/>
                  <a:pt x="163" y="3304"/>
                  <a:pt x="174" y="3276"/>
                </a:cubicBezTo>
                <a:lnTo>
                  <a:pt x="174" y="3304"/>
                </a:lnTo>
                <a:cubicBezTo>
                  <a:pt x="219" y="3198"/>
                  <a:pt x="213" y="3136"/>
                  <a:pt x="236" y="3041"/>
                </a:cubicBezTo>
                <a:cubicBezTo>
                  <a:pt x="236" y="3041"/>
                  <a:pt x="237" y="3041"/>
                  <a:pt x="238" y="3041"/>
                </a:cubicBezTo>
                <a:cubicBezTo>
                  <a:pt x="255" y="3041"/>
                  <a:pt x="287" y="2961"/>
                  <a:pt x="303" y="2918"/>
                </a:cubicBezTo>
                <a:lnTo>
                  <a:pt x="303" y="2923"/>
                </a:lnTo>
                <a:cubicBezTo>
                  <a:pt x="342" y="2795"/>
                  <a:pt x="348" y="2699"/>
                  <a:pt x="370" y="2582"/>
                </a:cubicBezTo>
                <a:cubicBezTo>
                  <a:pt x="415" y="2515"/>
                  <a:pt x="454" y="2335"/>
                  <a:pt x="499" y="2223"/>
                </a:cubicBezTo>
                <a:lnTo>
                  <a:pt x="499" y="2223"/>
                </a:lnTo>
                <a:cubicBezTo>
                  <a:pt x="496" y="2228"/>
                  <a:pt x="494" y="2229"/>
                  <a:pt x="492" y="2229"/>
                </a:cubicBezTo>
                <a:cubicBezTo>
                  <a:pt x="486" y="2229"/>
                  <a:pt x="484" y="2212"/>
                  <a:pt x="488" y="2195"/>
                </a:cubicBezTo>
                <a:cubicBezTo>
                  <a:pt x="498" y="2170"/>
                  <a:pt x="499" y="2127"/>
                  <a:pt x="511" y="2127"/>
                </a:cubicBezTo>
                <a:cubicBezTo>
                  <a:pt x="513" y="2127"/>
                  <a:pt x="514" y="2127"/>
                  <a:pt x="516" y="2128"/>
                </a:cubicBezTo>
                <a:lnTo>
                  <a:pt x="510" y="2134"/>
                </a:lnTo>
                <a:cubicBezTo>
                  <a:pt x="538" y="2123"/>
                  <a:pt x="550" y="2061"/>
                  <a:pt x="561" y="2016"/>
                </a:cubicBezTo>
                <a:lnTo>
                  <a:pt x="538" y="2005"/>
                </a:lnTo>
                <a:cubicBezTo>
                  <a:pt x="611" y="1899"/>
                  <a:pt x="622" y="1703"/>
                  <a:pt x="673" y="1647"/>
                </a:cubicBezTo>
                <a:cubicBezTo>
                  <a:pt x="673" y="1619"/>
                  <a:pt x="684" y="1585"/>
                  <a:pt x="690" y="1557"/>
                </a:cubicBezTo>
                <a:lnTo>
                  <a:pt x="701" y="1563"/>
                </a:lnTo>
                <a:cubicBezTo>
                  <a:pt x="729" y="1484"/>
                  <a:pt x="740" y="1445"/>
                  <a:pt x="774" y="1350"/>
                </a:cubicBezTo>
                <a:lnTo>
                  <a:pt x="774" y="1372"/>
                </a:lnTo>
                <a:cubicBezTo>
                  <a:pt x="790" y="1322"/>
                  <a:pt x="757" y="1294"/>
                  <a:pt x="774" y="1249"/>
                </a:cubicBezTo>
                <a:lnTo>
                  <a:pt x="796" y="1238"/>
                </a:lnTo>
                <a:cubicBezTo>
                  <a:pt x="830" y="1143"/>
                  <a:pt x="880" y="1059"/>
                  <a:pt x="891" y="958"/>
                </a:cubicBezTo>
                <a:cubicBezTo>
                  <a:pt x="891" y="963"/>
                  <a:pt x="897" y="969"/>
                  <a:pt x="897" y="980"/>
                </a:cubicBezTo>
                <a:cubicBezTo>
                  <a:pt x="907" y="943"/>
                  <a:pt x="959" y="828"/>
                  <a:pt x="939" y="828"/>
                </a:cubicBezTo>
                <a:lnTo>
                  <a:pt x="939" y="828"/>
                </a:lnTo>
                <a:cubicBezTo>
                  <a:pt x="939" y="828"/>
                  <a:pt x="939" y="828"/>
                  <a:pt x="938" y="828"/>
                </a:cubicBezTo>
                <a:lnTo>
                  <a:pt x="938" y="828"/>
                </a:lnTo>
                <a:cubicBezTo>
                  <a:pt x="954" y="820"/>
                  <a:pt x="970" y="731"/>
                  <a:pt x="981" y="678"/>
                </a:cubicBezTo>
                <a:lnTo>
                  <a:pt x="986" y="694"/>
                </a:lnTo>
                <a:cubicBezTo>
                  <a:pt x="986" y="644"/>
                  <a:pt x="981" y="644"/>
                  <a:pt x="1009" y="588"/>
                </a:cubicBezTo>
                <a:cubicBezTo>
                  <a:pt x="1011" y="584"/>
                  <a:pt x="1013" y="582"/>
                  <a:pt x="1014" y="582"/>
                </a:cubicBezTo>
                <a:lnTo>
                  <a:pt x="1014" y="582"/>
                </a:lnTo>
                <a:cubicBezTo>
                  <a:pt x="1016" y="582"/>
                  <a:pt x="1016" y="588"/>
                  <a:pt x="1009" y="599"/>
                </a:cubicBezTo>
                <a:cubicBezTo>
                  <a:pt x="1037" y="566"/>
                  <a:pt x="1014" y="560"/>
                  <a:pt x="1059" y="526"/>
                </a:cubicBezTo>
                <a:lnTo>
                  <a:pt x="1059" y="526"/>
                </a:lnTo>
                <a:cubicBezTo>
                  <a:pt x="1054" y="532"/>
                  <a:pt x="1054" y="538"/>
                  <a:pt x="1048" y="543"/>
                </a:cubicBezTo>
                <a:cubicBezTo>
                  <a:pt x="1082" y="521"/>
                  <a:pt x="1076" y="521"/>
                  <a:pt x="1093" y="498"/>
                </a:cubicBezTo>
                <a:cubicBezTo>
                  <a:pt x="1106" y="489"/>
                  <a:pt x="1132" y="483"/>
                  <a:pt x="1154" y="483"/>
                </a:cubicBezTo>
                <a:cubicBezTo>
                  <a:pt x="1170" y="483"/>
                  <a:pt x="1183" y="486"/>
                  <a:pt x="1188" y="493"/>
                </a:cubicBezTo>
                <a:cubicBezTo>
                  <a:pt x="1188" y="484"/>
                  <a:pt x="1207" y="475"/>
                  <a:pt x="1229" y="475"/>
                </a:cubicBezTo>
                <a:cubicBezTo>
                  <a:pt x="1234" y="475"/>
                  <a:pt x="1239" y="475"/>
                  <a:pt x="1244" y="476"/>
                </a:cubicBezTo>
                <a:cubicBezTo>
                  <a:pt x="1250" y="482"/>
                  <a:pt x="1238" y="487"/>
                  <a:pt x="1233" y="487"/>
                </a:cubicBezTo>
                <a:cubicBezTo>
                  <a:pt x="1306" y="498"/>
                  <a:pt x="1350" y="493"/>
                  <a:pt x="1395" y="526"/>
                </a:cubicBezTo>
                <a:cubicBezTo>
                  <a:pt x="1395" y="532"/>
                  <a:pt x="1401" y="532"/>
                  <a:pt x="1401" y="538"/>
                </a:cubicBezTo>
                <a:cubicBezTo>
                  <a:pt x="1351" y="513"/>
                  <a:pt x="1309" y="501"/>
                  <a:pt x="1305" y="499"/>
                </a:cubicBezTo>
                <a:lnTo>
                  <a:pt x="1305" y="499"/>
                </a:lnTo>
                <a:cubicBezTo>
                  <a:pt x="1301" y="510"/>
                  <a:pt x="1344" y="527"/>
                  <a:pt x="1306" y="532"/>
                </a:cubicBezTo>
                <a:cubicBezTo>
                  <a:pt x="1345" y="532"/>
                  <a:pt x="1418" y="538"/>
                  <a:pt x="1446" y="571"/>
                </a:cubicBezTo>
                <a:cubicBezTo>
                  <a:pt x="1451" y="571"/>
                  <a:pt x="1451" y="577"/>
                  <a:pt x="1451" y="577"/>
                </a:cubicBezTo>
                <a:lnTo>
                  <a:pt x="1446" y="577"/>
                </a:lnTo>
                <a:cubicBezTo>
                  <a:pt x="1451" y="582"/>
                  <a:pt x="1457" y="588"/>
                  <a:pt x="1468" y="594"/>
                </a:cubicBezTo>
                <a:cubicBezTo>
                  <a:pt x="1474" y="605"/>
                  <a:pt x="1479" y="610"/>
                  <a:pt x="1485" y="622"/>
                </a:cubicBezTo>
                <a:cubicBezTo>
                  <a:pt x="1485" y="625"/>
                  <a:pt x="1487" y="628"/>
                  <a:pt x="1489" y="633"/>
                </a:cubicBezTo>
                <a:lnTo>
                  <a:pt x="1489" y="633"/>
                </a:lnTo>
                <a:cubicBezTo>
                  <a:pt x="1488" y="629"/>
                  <a:pt x="1490" y="627"/>
                  <a:pt x="1490" y="627"/>
                </a:cubicBezTo>
                <a:lnTo>
                  <a:pt x="1490" y="627"/>
                </a:lnTo>
                <a:cubicBezTo>
                  <a:pt x="1490" y="633"/>
                  <a:pt x="1496" y="638"/>
                  <a:pt x="1502" y="644"/>
                </a:cubicBezTo>
                <a:lnTo>
                  <a:pt x="1496" y="644"/>
                </a:lnTo>
                <a:cubicBezTo>
                  <a:pt x="1494" y="642"/>
                  <a:pt x="1493" y="641"/>
                  <a:pt x="1492" y="640"/>
                </a:cubicBezTo>
                <a:lnTo>
                  <a:pt x="1492" y="640"/>
                </a:lnTo>
                <a:cubicBezTo>
                  <a:pt x="1493" y="642"/>
                  <a:pt x="1495" y="646"/>
                  <a:pt x="1496" y="650"/>
                </a:cubicBezTo>
                <a:cubicBezTo>
                  <a:pt x="1496" y="661"/>
                  <a:pt x="1502" y="672"/>
                  <a:pt x="1507" y="683"/>
                </a:cubicBezTo>
                <a:cubicBezTo>
                  <a:pt x="1508" y="683"/>
                  <a:pt x="1509" y="683"/>
                  <a:pt x="1510" y="683"/>
                </a:cubicBezTo>
                <a:cubicBezTo>
                  <a:pt x="1516" y="683"/>
                  <a:pt x="1518" y="695"/>
                  <a:pt x="1520" y="695"/>
                </a:cubicBezTo>
                <a:cubicBezTo>
                  <a:pt x="1521" y="695"/>
                  <a:pt x="1522" y="692"/>
                  <a:pt x="1524" y="683"/>
                </a:cubicBezTo>
                <a:cubicBezTo>
                  <a:pt x="1524" y="683"/>
                  <a:pt x="1524" y="678"/>
                  <a:pt x="1518" y="661"/>
                </a:cubicBezTo>
                <a:cubicBezTo>
                  <a:pt x="1518" y="661"/>
                  <a:pt x="1518" y="655"/>
                  <a:pt x="1518" y="655"/>
                </a:cubicBezTo>
                <a:cubicBezTo>
                  <a:pt x="1513" y="638"/>
                  <a:pt x="1507" y="622"/>
                  <a:pt x="1490" y="605"/>
                </a:cubicBezTo>
                <a:lnTo>
                  <a:pt x="1490" y="605"/>
                </a:lnTo>
                <a:cubicBezTo>
                  <a:pt x="1507" y="616"/>
                  <a:pt x="1524" y="633"/>
                  <a:pt x="1524" y="661"/>
                </a:cubicBezTo>
                <a:cubicBezTo>
                  <a:pt x="1535" y="666"/>
                  <a:pt x="1546" y="678"/>
                  <a:pt x="1552" y="689"/>
                </a:cubicBezTo>
                <a:cubicBezTo>
                  <a:pt x="1541" y="722"/>
                  <a:pt x="1518" y="784"/>
                  <a:pt x="1507" y="795"/>
                </a:cubicBezTo>
                <a:cubicBezTo>
                  <a:pt x="1502" y="868"/>
                  <a:pt x="1457" y="975"/>
                  <a:pt x="1462" y="1031"/>
                </a:cubicBezTo>
                <a:cubicBezTo>
                  <a:pt x="1462" y="1053"/>
                  <a:pt x="1451" y="1053"/>
                  <a:pt x="1446" y="1064"/>
                </a:cubicBezTo>
                <a:cubicBezTo>
                  <a:pt x="1446" y="1047"/>
                  <a:pt x="1451" y="1031"/>
                  <a:pt x="1451" y="1025"/>
                </a:cubicBezTo>
                <a:lnTo>
                  <a:pt x="1451" y="1025"/>
                </a:lnTo>
                <a:cubicBezTo>
                  <a:pt x="1440" y="1070"/>
                  <a:pt x="1406" y="1159"/>
                  <a:pt x="1423" y="1176"/>
                </a:cubicBezTo>
                <a:cubicBezTo>
                  <a:pt x="1416" y="1189"/>
                  <a:pt x="1412" y="1192"/>
                  <a:pt x="1410" y="1192"/>
                </a:cubicBezTo>
                <a:cubicBezTo>
                  <a:pt x="1407" y="1192"/>
                  <a:pt x="1407" y="1182"/>
                  <a:pt x="1406" y="1182"/>
                </a:cubicBezTo>
                <a:cubicBezTo>
                  <a:pt x="1405" y="1182"/>
                  <a:pt x="1403" y="1189"/>
                  <a:pt x="1395" y="1215"/>
                </a:cubicBezTo>
                <a:lnTo>
                  <a:pt x="1390" y="1204"/>
                </a:lnTo>
                <a:cubicBezTo>
                  <a:pt x="1318" y="1342"/>
                  <a:pt x="1349" y="1458"/>
                  <a:pt x="1265" y="1611"/>
                </a:cubicBezTo>
                <a:lnTo>
                  <a:pt x="1265" y="1611"/>
                </a:lnTo>
                <a:cubicBezTo>
                  <a:pt x="1269" y="1605"/>
                  <a:pt x="1272" y="1602"/>
                  <a:pt x="1272" y="1602"/>
                </a:cubicBezTo>
                <a:lnTo>
                  <a:pt x="1272" y="1602"/>
                </a:lnTo>
                <a:cubicBezTo>
                  <a:pt x="1194" y="1792"/>
                  <a:pt x="1154" y="2005"/>
                  <a:pt x="1070" y="2184"/>
                </a:cubicBezTo>
                <a:cubicBezTo>
                  <a:pt x="1048" y="2235"/>
                  <a:pt x="1059" y="2246"/>
                  <a:pt x="1054" y="2279"/>
                </a:cubicBezTo>
                <a:lnTo>
                  <a:pt x="1037" y="2291"/>
                </a:lnTo>
                <a:lnTo>
                  <a:pt x="1031" y="2347"/>
                </a:lnTo>
                <a:cubicBezTo>
                  <a:pt x="1020" y="2431"/>
                  <a:pt x="953" y="2475"/>
                  <a:pt x="942" y="2582"/>
                </a:cubicBezTo>
                <a:lnTo>
                  <a:pt x="953" y="2576"/>
                </a:lnTo>
                <a:lnTo>
                  <a:pt x="953" y="2576"/>
                </a:lnTo>
                <a:cubicBezTo>
                  <a:pt x="942" y="2609"/>
                  <a:pt x="926" y="2683"/>
                  <a:pt x="915" y="2683"/>
                </a:cubicBezTo>
                <a:cubicBezTo>
                  <a:pt x="914" y="2683"/>
                  <a:pt x="914" y="2683"/>
                  <a:pt x="914" y="2683"/>
                </a:cubicBezTo>
                <a:lnTo>
                  <a:pt x="914" y="2683"/>
                </a:lnTo>
                <a:cubicBezTo>
                  <a:pt x="914" y="2683"/>
                  <a:pt x="919" y="2694"/>
                  <a:pt x="908" y="2711"/>
                </a:cubicBezTo>
                <a:lnTo>
                  <a:pt x="902" y="2705"/>
                </a:lnTo>
                <a:lnTo>
                  <a:pt x="886" y="2800"/>
                </a:lnTo>
                <a:cubicBezTo>
                  <a:pt x="876" y="2824"/>
                  <a:pt x="870" y="2828"/>
                  <a:pt x="865" y="2828"/>
                </a:cubicBezTo>
                <a:cubicBezTo>
                  <a:pt x="862" y="2828"/>
                  <a:pt x="860" y="2827"/>
                  <a:pt x="857" y="2827"/>
                </a:cubicBezTo>
                <a:cubicBezTo>
                  <a:pt x="850" y="2827"/>
                  <a:pt x="841" y="2834"/>
                  <a:pt x="824" y="2879"/>
                </a:cubicBezTo>
                <a:cubicBezTo>
                  <a:pt x="819" y="2914"/>
                  <a:pt x="814" y="2982"/>
                  <a:pt x="817" y="2982"/>
                </a:cubicBezTo>
                <a:cubicBezTo>
                  <a:pt x="817" y="2982"/>
                  <a:pt x="818" y="2981"/>
                  <a:pt x="818" y="2980"/>
                </a:cubicBezTo>
                <a:cubicBezTo>
                  <a:pt x="824" y="2968"/>
                  <a:pt x="841" y="2946"/>
                  <a:pt x="846" y="2946"/>
                </a:cubicBezTo>
                <a:lnTo>
                  <a:pt x="846" y="2946"/>
                </a:lnTo>
                <a:lnTo>
                  <a:pt x="835" y="2980"/>
                </a:lnTo>
                <a:cubicBezTo>
                  <a:pt x="846" y="2988"/>
                  <a:pt x="854" y="2998"/>
                  <a:pt x="865" y="2998"/>
                </a:cubicBezTo>
                <a:cubicBezTo>
                  <a:pt x="876" y="2998"/>
                  <a:pt x="890" y="2986"/>
                  <a:pt x="914" y="2946"/>
                </a:cubicBezTo>
                <a:lnTo>
                  <a:pt x="919" y="2884"/>
                </a:lnTo>
                <a:lnTo>
                  <a:pt x="936" y="2868"/>
                </a:lnTo>
                <a:lnTo>
                  <a:pt x="936" y="2868"/>
                </a:lnTo>
                <a:cubicBezTo>
                  <a:pt x="936" y="2868"/>
                  <a:pt x="936" y="2868"/>
                  <a:pt x="936" y="2868"/>
                </a:cubicBezTo>
                <a:lnTo>
                  <a:pt x="936" y="2868"/>
                </a:lnTo>
                <a:lnTo>
                  <a:pt x="936" y="2867"/>
                </a:lnTo>
                <a:lnTo>
                  <a:pt x="936" y="2868"/>
                </a:lnTo>
                <a:lnTo>
                  <a:pt x="936" y="2868"/>
                </a:lnTo>
                <a:cubicBezTo>
                  <a:pt x="936" y="2862"/>
                  <a:pt x="936" y="2856"/>
                  <a:pt x="936" y="2851"/>
                </a:cubicBezTo>
                <a:cubicBezTo>
                  <a:pt x="942" y="2851"/>
                  <a:pt x="947" y="2839"/>
                  <a:pt x="953" y="2834"/>
                </a:cubicBezTo>
                <a:lnTo>
                  <a:pt x="953" y="2767"/>
                </a:lnTo>
                <a:cubicBezTo>
                  <a:pt x="954" y="2766"/>
                  <a:pt x="954" y="2766"/>
                  <a:pt x="955" y="2766"/>
                </a:cubicBezTo>
                <a:cubicBezTo>
                  <a:pt x="961" y="2766"/>
                  <a:pt x="963" y="2779"/>
                  <a:pt x="968" y="2779"/>
                </a:cubicBezTo>
                <a:cubicBezTo>
                  <a:pt x="971" y="2779"/>
                  <a:pt x="975" y="2774"/>
                  <a:pt x="981" y="2761"/>
                </a:cubicBezTo>
                <a:cubicBezTo>
                  <a:pt x="981" y="2754"/>
                  <a:pt x="979" y="2752"/>
                  <a:pt x="976" y="2752"/>
                </a:cubicBezTo>
                <a:cubicBezTo>
                  <a:pt x="973" y="2752"/>
                  <a:pt x="967" y="2757"/>
                  <a:pt x="963" y="2757"/>
                </a:cubicBezTo>
                <a:cubicBezTo>
                  <a:pt x="959" y="2757"/>
                  <a:pt x="956" y="2752"/>
                  <a:pt x="958" y="2733"/>
                </a:cubicBezTo>
                <a:cubicBezTo>
                  <a:pt x="981" y="2711"/>
                  <a:pt x="986" y="2722"/>
                  <a:pt x="986" y="2683"/>
                </a:cubicBezTo>
                <a:cubicBezTo>
                  <a:pt x="990" y="2683"/>
                  <a:pt x="994" y="2685"/>
                  <a:pt x="994" y="2693"/>
                </a:cubicBezTo>
                <a:lnTo>
                  <a:pt x="994" y="2693"/>
                </a:lnTo>
                <a:cubicBezTo>
                  <a:pt x="1001" y="2661"/>
                  <a:pt x="1014" y="2624"/>
                  <a:pt x="1009" y="2604"/>
                </a:cubicBezTo>
                <a:cubicBezTo>
                  <a:pt x="1030" y="2583"/>
                  <a:pt x="1042" y="2514"/>
                  <a:pt x="1057" y="2514"/>
                </a:cubicBezTo>
                <a:cubicBezTo>
                  <a:pt x="1058" y="2514"/>
                  <a:pt x="1059" y="2514"/>
                  <a:pt x="1059" y="2515"/>
                </a:cubicBezTo>
                <a:cubicBezTo>
                  <a:pt x="1059" y="2503"/>
                  <a:pt x="1059" y="2459"/>
                  <a:pt x="1070" y="2431"/>
                </a:cubicBezTo>
                <a:cubicBezTo>
                  <a:pt x="1071" y="2441"/>
                  <a:pt x="1073" y="2445"/>
                  <a:pt x="1075" y="2445"/>
                </a:cubicBezTo>
                <a:cubicBezTo>
                  <a:pt x="1084" y="2445"/>
                  <a:pt x="1105" y="2351"/>
                  <a:pt x="1123" y="2351"/>
                </a:cubicBezTo>
                <a:cubicBezTo>
                  <a:pt x="1124" y="2351"/>
                  <a:pt x="1125" y="2351"/>
                  <a:pt x="1126" y="2352"/>
                </a:cubicBezTo>
                <a:cubicBezTo>
                  <a:pt x="1115" y="2313"/>
                  <a:pt x="1160" y="2218"/>
                  <a:pt x="1166" y="2151"/>
                </a:cubicBezTo>
                <a:cubicBezTo>
                  <a:pt x="1168" y="2153"/>
                  <a:pt x="1170" y="2156"/>
                  <a:pt x="1170" y="2159"/>
                </a:cubicBezTo>
                <a:lnTo>
                  <a:pt x="1170" y="2159"/>
                </a:lnTo>
                <a:cubicBezTo>
                  <a:pt x="1183" y="2132"/>
                  <a:pt x="1189" y="2121"/>
                  <a:pt x="1199" y="2106"/>
                </a:cubicBezTo>
                <a:cubicBezTo>
                  <a:pt x="1188" y="2095"/>
                  <a:pt x="1199" y="2033"/>
                  <a:pt x="1199" y="1999"/>
                </a:cubicBezTo>
                <a:cubicBezTo>
                  <a:pt x="1206" y="1991"/>
                  <a:pt x="1211" y="1988"/>
                  <a:pt x="1214" y="1988"/>
                </a:cubicBezTo>
                <a:cubicBezTo>
                  <a:pt x="1225" y="1988"/>
                  <a:pt x="1216" y="2028"/>
                  <a:pt x="1230" y="2028"/>
                </a:cubicBezTo>
                <a:cubicBezTo>
                  <a:pt x="1231" y="2028"/>
                  <a:pt x="1232" y="2028"/>
                  <a:pt x="1233" y="2027"/>
                </a:cubicBezTo>
                <a:cubicBezTo>
                  <a:pt x="1217" y="2022"/>
                  <a:pt x="1240" y="1954"/>
                  <a:pt x="1230" y="1954"/>
                </a:cubicBezTo>
                <a:lnTo>
                  <a:pt x="1230" y="1954"/>
                </a:lnTo>
                <a:cubicBezTo>
                  <a:pt x="1229" y="1954"/>
                  <a:pt x="1228" y="1954"/>
                  <a:pt x="1227" y="1955"/>
                </a:cubicBezTo>
                <a:cubicBezTo>
                  <a:pt x="1250" y="1927"/>
                  <a:pt x="1244" y="1927"/>
                  <a:pt x="1261" y="1915"/>
                </a:cubicBezTo>
                <a:cubicBezTo>
                  <a:pt x="1244" y="1904"/>
                  <a:pt x="1266" y="1882"/>
                  <a:pt x="1266" y="1848"/>
                </a:cubicBezTo>
                <a:cubicBezTo>
                  <a:pt x="1294" y="1803"/>
                  <a:pt x="1289" y="1843"/>
                  <a:pt x="1300" y="1787"/>
                </a:cubicBezTo>
                <a:cubicBezTo>
                  <a:pt x="1303" y="1783"/>
                  <a:pt x="1305" y="1781"/>
                  <a:pt x="1307" y="1781"/>
                </a:cubicBezTo>
                <a:lnTo>
                  <a:pt x="1307" y="1781"/>
                </a:lnTo>
                <a:cubicBezTo>
                  <a:pt x="1313" y="1781"/>
                  <a:pt x="1306" y="1815"/>
                  <a:pt x="1306" y="1815"/>
                </a:cubicBezTo>
                <a:cubicBezTo>
                  <a:pt x="1328" y="1759"/>
                  <a:pt x="1300" y="1787"/>
                  <a:pt x="1294" y="1770"/>
                </a:cubicBezTo>
                <a:cubicBezTo>
                  <a:pt x="1303" y="1734"/>
                  <a:pt x="1309" y="1728"/>
                  <a:pt x="1315" y="1728"/>
                </a:cubicBezTo>
                <a:cubicBezTo>
                  <a:pt x="1318" y="1728"/>
                  <a:pt x="1321" y="1730"/>
                  <a:pt x="1324" y="1730"/>
                </a:cubicBezTo>
                <a:cubicBezTo>
                  <a:pt x="1327" y="1730"/>
                  <a:pt x="1330" y="1729"/>
                  <a:pt x="1334" y="1725"/>
                </a:cubicBezTo>
                <a:cubicBezTo>
                  <a:pt x="1339" y="1680"/>
                  <a:pt x="1339" y="1647"/>
                  <a:pt x="1350" y="1613"/>
                </a:cubicBezTo>
                <a:cubicBezTo>
                  <a:pt x="1350" y="1613"/>
                  <a:pt x="1353" y="1610"/>
                  <a:pt x="1355" y="1610"/>
                </a:cubicBezTo>
                <a:cubicBezTo>
                  <a:pt x="1355" y="1610"/>
                  <a:pt x="1356" y="1611"/>
                  <a:pt x="1356" y="1613"/>
                </a:cubicBezTo>
                <a:cubicBezTo>
                  <a:pt x="1356" y="1568"/>
                  <a:pt x="1395" y="1484"/>
                  <a:pt x="1401" y="1434"/>
                </a:cubicBezTo>
                <a:cubicBezTo>
                  <a:pt x="1401" y="1432"/>
                  <a:pt x="1401" y="1431"/>
                  <a:pt x="1401" y="1430"/>
                </a:cubicBezTo>
                <a:lnTo>
                  <a:pt x="1401" y="1430"/>
                </a:lnTo>
                <a:cubicBezTo>
                  <a:pt x="1399" y="1430"/>
                  <a:pt x="1397" y="1431"/>
                  <a:pt x="1395" y="1431"/>
                </a:cubicBezTo>
                <a:cubicBezTo>
                  <a:pt x="1388" y="1431"/>
                  <a:pt x="1382" y="1428"/>
                  <a:pt x="1378" y="1428"/>
                </a:cubicBezTo>
                <a:cubicBezTo>
                  <a:pt x="1390" y="1400"/>
                  <a:pt x="1384" y="1378"/>
                  <a:pt x="1395" y="1372"/>
                </a:cubicBezTo>
                <a:cubicBezTo>
                  <a:pt x="1395" y="1389"/>
                  <a:pt x="1395" y="1389"/>
                  <a:pt x="1395" y="1395"/>
                </a:cubicBezTo>
                <a:lnTo>
                  <a:pt x="1401" y="1372"/>
                </a:lnTo>
                <a:cubicBezTo>
                  <a:pt x="1404" y="1368"/>
                  <a:pt x="1407" y="1367"/>
                  <a:pt x="1408" y="1367"/>
                </a:cubicBezTo>
                <a:lnTo>
                  <a:pt x="1408" y="1367"/>
                </a:lnTo>
                <a:cubicBezTo>
                  <a:pt x="1415" y="1367"/>
                  <a:pt x="1397" y="1407"/>
                  <a:pt x="1406" y="1411"/>
                </a:cubicBezTo>
                <a:cubicBezTo>
                  <a:pt x="1418" y="1361"/>
                  <a:pt x="1423" y="1294"/>
                  <a:pt x="1440" y="1260"/>
                </a:cubicBezTo>
                <a:cubicBezTo>
                  <a:pt x="1441" y="1260"/>
                  <a:pt x="1441" y="1260"/>
                  <a:pt x="1442" y="1260"/>
                </a:cubicBezTo>
                <a:lnTo>
                  <a:pt x="1442" y="1260"/>
                </a:lnTo>
                <a:cubicBezTo>
                  <a:pt x="1456" y="1260"/>
                  <a:pt x="1432" y="1317"/>
                  <a:pt x="1437" y="1317"/>
                </a:cubicBezTo>
                <a:cubicBezTo>
                  <a:pt x="1438" y="1317"/>
                  <a:pt x="1440" y="1314"/>
                  <a:pt x="1446" y="1305"/>
                </a:cubicBezTo>
                <a:lnTo>
                  <a:pt x="1446" y="1305"/>
                </a:lnTo>
                <a:lnTo>
                  <a:pt x="1423" y="1361"/>
                </a:lnTo>
                <a:cubicBezTo>
                  <a:pt x="1432" y="1352"/>
                  <a:pt x="1436" y="1349"/>
                  <a:pt x="1437" y="1349"/>
                </a:cubicBezTo>
                <a:lnTo>
                  <a:pt x="1437" y="1349"/>
                </a:lnTo>
                <a:cubicBezTo>
                  <a:pt x="1441" y="1349"/>
                  <a:pt x="1427" y="1370"/>
                  <a:pt x="1432" y="1370"/>
                </a:cubicBezTo>
                <a:cubicBezTo>
                  <a:pt x="1434" y="1370"/>
                  <a:pt x="1438" y="1368"/>
                  <a:pt x="1446" y="1361"/>
                </a:cubicBezTo>
                <a:cubicBezTo>
                  <a:pt x="1479" y="1288"/>
                  <a:pt x="1468" y="1271"/>
                  <a:pt x="1502" y="1199"/>
                </a:cubicBezTo>
                <a:cubicBezTo>
                  <a:pt x="1499" y="1187"/>
                  <a:pt x="1495" y="1187"/>
                  <a:pt x="1491" y="1187"/>
                </a:cubicBezTo>
                <a:cubicBezTo>
                  <a:pt x="1488" y="1187"/>
                  <a:pt x="1485" y="1187"/>
                  <a:pt x="1485" y="1176"/>
                </a:cubicBezTo>
                <a:cubicBezTo>
                  <a:pt x="1507" y="1059"/>
                  <a:pt x="1552" y="1103"/>
                  <a:pt x="1558" y="1014"/>
                </a:cubicBezTo>
                <a:cubicBezTo>
                  <a:pt x="1552" y="991"/>
                  <a:pt x="1535" y="975"/>
                  <a:pt x="1569" y="919"/>
                </a:cubicBezTo>
                <a:lnTo>
                  <a:pt x="1580" y="947"/>
                </a:lnTo>
                <a:cubicBezTo>
                  <a:pt x="1602" y="868"/>
                  <a:pt x="1569" y="896"/>
                  <a:pt x="1602" y="812"/>
                </a:cubicBezTo>
                <a:lnTo>
                  <a:pt x="1602" y="812"/>
                </a:lnTo>
                <a:cubicBezTo>
                  <a:pt x="1602" y="827"/>
                  <a:pt x="1593" y="870"/>
                  <a:pt x="1596" y="870"/>
                </a:cubicBezTo>
                <a:cubicBezTo>
                  <a:pt x="1596" y="870"/>
                  <a:pt x="1596" y="869"/>
                  <a:pt x="1597" y="868"/>
                </a:cubicBezTo>
                <a:cubicBezTo>
                  <a:pt x="1625" y="812"/>
                  <a:pt x="1597" y="823"/>
                  <a:pt x="1602" y="778"/>
                </a:cubicBezTo>
                <a:lnTo>
                  <a:pt x="1619" y="773"/>
                </a:lnTo>
                <a:cubicBezTo>
                  <a:pt x="1625" y="722"/>
                  <a:pt x="1619" y="666"/>
                  <a:pt x="1597" y="616"/>
                </a:cubicBezTo>
                <a:cubicBezTo>
                  <a:pt x="1574" y="566"/>
                  <a:pt x="1530" y="521"/>
                  <a:pt x="1485" y="493"/>
                </a:cubicBezTo>
                <a:lnTo>
                  <a:pt x="1485" y="493"/>
                </a:lnTo>
                <a:cubicBezTo>
                  <a:pt x="1490" y="493"/>
                  <a:pt x="1497" y="496"/>
                  <a:pt x="1501" y="496"/>
                </a:cubicBezTo>
                <a:cubicBezTo>
                  <a:pt x="1504" y="496"/>
                  <a:pt x="1504" y="493"/>
                  <a:pt x="1496" y="482"/>
                </a:cubicBezTo>
                <a:cubicBezTo>
                  <a:pt x="1434" y="448"/>
                  <a:pt x="1373" y="420"/>
                  <a:pt x="1300" y="409"/>
                </a:cubicBezTo>
                <a:cubicBezTo>
                  <a:pt x="1261" y="399"/>
                  <a:pt x="1220" y="393"/>
                  <a:pt x="1179" y="393"/>
                </a:cubicBezTo>
                <a:cubicBezTo>
                  <a:pt x="1150" y="393"/>
                  <a:pt x="1121" y="396"/>
                  <a:pt x="1093" y="403"/>
                </a:cubicBezTo>
                <a:cubicBezTo>
                  <a:pt x="1076" y="414"/>
                  <a:pt x="1059" y="426"/>
                  <a:pt x="1048" y="437"/>
                </a:cubicBezTo>
                <a:cubicBezTo>
                  <a:pt x="1042" y="440"/>
                  <a:pt x="1035" y="441"/>
                  <a:pt x="1031" y="441"/>
                </a:cubicBezTo>
                <a:cubicBezTo>
                  <a:pt x="1028" y="441"/>
                  <a:pt x="1026" y="440"/>
                  <a:pt x="1029" y="438"/>
                </a:cubicBezTo>
                <a:lnTo>
                  <a:pt x="1029" y="438"/>
                </a:lnTo>
                <a:cubicBezTo>
                  <a:pt x="982" y="464"/>
                  <a:pt x="1036" y="443"/>
                  <a:pt x="1014" y="465"/>
                </a:cubicBezTo>
                <a:cubicBezTo>
                  <a:pt x="1001" y="475"/>
                  <a:pt x="992" y="481"/>
                  <a:pt x="989" y="481"/>
                </a:cubicBezTo>
                <a:cubicBezTo>
                  <a:pt x="987" y="481"/>
                  <a:pt x="987" y="477"/>
                  <a:pt x="992" y="470"/>
                </a:cubicBezTo>
                <a:lnTo>
                  <a:pt x="992" y="470"/>
                </a:lnTo>
                <a:cubicBezTo>
                  <a:pt x="958" y="510"/>
                  <a:pt x="930" y="566"/>
                  <a:pt x="914" y="622"/>
                </a:cubicBezTo>
                <a:cubicBezTo>
                  <a:pt x="891" y="678"/>
                  <a:pt x="874" y="734"/>
                  <a:pt x="852" y="773"/>
                </a:cubicBezTo>
                <a:lnTo>
                  <a:pt x="858" y="756"/>
                </a:lnTo>
                <a:lnTo>
                  <a:pt x="858" y="756"/>
                </a:lnTo>
                <a:cubicBezTo>
                  <a:pt x="830" y="811"/>
                  <a:pt x="856" y="833"/>
                  <a:pt x="826" y="881"/>
                </a:cubicBezTo>
                <a:lnTo>
                  <a:pt x="826" y="881"/>
                </a:lnTo>
                <a:cubicBezTo>
                  <a:pt x="827" y="879"/>
                  <a:pt x="828" y="876"/>
                  <a:pt x="830" y="874"/>
                </a:cubicBezTo>
                <a:lnTo>
                  <a:pt x="830" y="874"/>
                </a:lnTo>
                <a:lnTo>
                  <a:pt x="824" y="885"/>
                </a:lnTo>
                <a:cubicBezTo>
                  <a:pt x="825" y="884"/>
                  <a:pt x="826" y="882"/>
                  <a:pt x="826" y="881"/>
                </a:cubicBezTo>
                <a:lnTo>
                  <a:pt x="826" y="881"/>
                </a:lnTo>
                <a:cubicBezTo>
                  <a:pt x="772" y="1008"/>
                  <a:pt x="739" y="1156"/>
                  <a:pt x="684" y="1249"/>
                </a:cubicBezTo>
                <a:cubicBezTo>
                  <a:pt x="695" y="1277"/>
                  <a:pt x="634" y="1383"/>
                  <a:pt x="656" y="1400"/>
                </a:cubicBezTo>
                <a:cubicBezTo>
                  <a:pt x="617" y="1473"/>
                  <a:pt x="622" y="1445"/>
                  <a:pt x="578" y="1551"/>
                </a:cubicBezTo>
                <a:cubicBezTo>
                  <a:pt x="566" y="1579"/>
                  <a:pt x="578" y="1602"/>
                  <a:pt x="572" y="1635"/>
                </a:cubicBezTo>
                <a:lnTo>
                  <a:pt x="555" y="1635"/>
                </a:lnTo>
                <a:lnTo>
                  <a:pt x="555" y="1686"/>
                </a:lnTo>
                <a:lnTo>
                  <a:pt x="533" y="1708"/>
                </a:lnTo>
                <a:lnTo>
                  <a:pt x="522" y="1742"/>
                </a:lnTo>
                <a:cubicBezTo>
                  <a:pt x="526" y="1732"/>
                  <a:pt x="535" y="1718"/>
                  <a:pt x="541" y="1718"/>
                </a:cubicBezTo>
                <a:cubicBezTo>
                  <a:pt x="542" y="1718"/>
                  <a:pt x="543" y="1719"/>
                  <a:pt x="544" y="1719"/>
                </a:cubicBezTo>
                <a:cubicBezTo>
                  <a:pt x="533" y="1770"/>
                  <a:pt x="494" y="1843"/>
                  <a:pt x="482" y="1843"/>
                </a:cubicBezTo>
                <a:lnTo>
                  <a:pt x="460" y="1971"/>
                </a:lnTo>
                <a:cubicBezTo>
                  <a:pt x="454" y="1966"/>
                  <a:pt x="460" y="1943"/>
                  <a:pt x="460" y="1927"/>
                </a:cubicBezTo>
                <a:lnTo>
                  <a:pt x="460" y="1927"/>
                </a:lnTo>
                <a:cubicBezTo>
                  <a:pt x="454" y="1994"/>
                  <a:pt x="443" y="1932"/>
                  <a:pt x="438" y="1999"/>
                </a:cubicBezTo>
                <a:cubicBezTo>
                  <a:pt x="439" y="1997"/>
                  <a:pt x="440" y="1996"/>
                  <a:pt x="441" y="1996"/>
                </a:cubicBezTo>
                <a:cubicBezTo>
                  <a:pt x="443" y="1996"/>
                  <a:pt x="443" y="2005"/>
                  <a:pt x="443" y="2005"/>
                </a:cubicBezTo>
                <a:cubicBezTo>
                  <a:pt x="426" y="2033"/>
                  <a:pt x="404" y="2106"/>
                  <a:pt x="393" y="2156"/>
                </a:cubicBezTo>
                <a:lnTo>
                  <a:pt x="387" y="2145"/>
                </a:lnTo>
                <a:cubicBezTo>
                  <a:pt x="359" y="2235"/>
                  <a:pt x="337" y="2341"/>
                  <a:pt x="303" y="2442"/>
                </a:cubicBezTo>
                <a:cubicBezTo>
                  <a:pt x="310" y="2428"/>
                  <a:pt x="316" y="2422"/>
                  <a:pt x="320" y="2422"/>
                </a:cubicBezTo>
                <a:cubicBezTo>
                  <a:pt x="326" y="2422"/>
                  <a:pt x="329" y="2434"/>
                  <a:pt x="325" y="2453"/>
                </a:cubicBezTo>
                <a:lnTo>
                  <a:pt x="321" y="2454"/>
                </a:lnTo>
                <a:lnTo>
                  <a:pt x="321" y="2454"/>
                </a:lnTo>
                <a:cubicBezTo>
                  <a:pt x="321" y="2454"/>
                  <a:pt x="321" y="2454"/>
                  <a:pt x="321" y="2454"/>
                </a:cubicBezTo>
                <a:lnTo>
                  <a:pt x="321" y="2454"/>
                </a:lnTo>
                <a:cubicBezTo>
                  <a:pt x="321" y="2454"/>
                  <a:pt x="321" y="2454"/>
                  <a:pt x="321" y="2455"/>
                </a:cubicBezTo>
                <a:lnTo>
                  <a:pt x="321" y="2455"/>
                </a:lnTo>
                <a:lnTo>
                  <a:pt x="321" y="2454"/>
                </a:lnTo>
                <a:lnTo>
                  <a:pt x="321" y="2454"/>
                </a:lnTo>
                <a:cubicBezTo>
                  <a:pt x="322" y="2455"/>
                  <a:pt x="321" y="2459"/>
                  <a:pt x="320" y="2470"/>
                </a:cubicBezTo>
                <a:cubicBezTo>
                  <a:pt x="315" y="2487"/>
                  <a:pt x="310" y="2493"/>
                  <a:pt x="306" y="2493"/>
                </a:cubicBezTo>
                <a:cubicBezTo>
                  <a:pt x="301" y="2493"/>
                  <a:pt x="297" y="2483"/>
                  <a:pt x="297" y="2470"/>
                </a:cubicBezTo>
                <a:lnTo>
                  <a:pt x="292" y="2520"/>
                </a:lnTo>
                <a:cubicBezTo>
                  <a:pt x="286" y="2520"/>
                  <a:pt x="286" y="2509"/>
                  <a:pt x="281" y="2503"/>
                </a:cubicBezTo>
                <a:lnTo>
                  <a:pt x="281" y="2503"/>
                </a:lnTo>
                <a:cubicBezTo>
                  <a:pt x="286" y="2526"/>
                  <a:pt x="247" y="2582"/>
                  <a:pt x="253" y="2615"/>
                </a:cubicBezTo>
                <a:lnTo>
                  <a:pt x="247" y="2615"/>
                </a:lnTo>
                <a:cubicBezTo>
                  <a:pt x="219" y="2716"/>
                  <a:pt x="208" y="2767"/>
                  <a:pt x="185" y="2851"/>
                </a:cubicBezTo>
                <a:cubicBezTo>
                  <a:pt x="197" y="2856"/>
                  <a:pt x="185" y="2890"/>
                  <a:pt x="191" y="2918"/>
                </a:cubicBezTo>
                <a:cubicBezTo>
                  <a:pt x="169" y="2980"/>
                  <a:pt x="141" y="3041"/>
                  <a:pt x="118" y="3114"/>
                </a:cubicBezTo>
                <a:cubicBezTo>
                  <a:pt x="107" y="3170"/>
                  <a:pt x="124" y="3136"/>
                  <a:pt x="124" y="3159"/>
                </a:cubicBezTo>
                <a:cubicBezTo>
                  <a:pt x="111" y="3159"/>
                  <a:pt x="94" y="3206"/>
                  <a:pt x="90" y="3206"/>
                </a:cubicBezTo>
                <a:cubicBezTo>
                  <a:pt x="89" y="3206"/>
                  <a:pt x="89" y="3202"/>
                  <a:pt x="90" y="3192"/>
                </a:cubicBezTo>
                <a:lnTo>
                  <a:pt x="90" y="3192"/>
                </a:lnTo>
                <a:cubicBezTo>
                  <a:pt x="68" y="3288"/>
                  <a:pt x="57" y="3310"/>
                  <a:pt x="40" y="3433"/>
                </a:cubicBezTo>
                <a:cubicBezTo>
                  <a:pt x="44" y="3425"/>
                  <a:pt x="48" y="3413"/>
                  <a:pt x="53" y="3413"/>
                </a:cubicBezTo>
                <a:cubicBezTo>
                  <a:pt x="54" y="3413"/>
                  <a:pt x="55" y="3414"/>
                  <a:pt x="57" y="3416"/>
                </a:cubicBezTo>
                <a:cubicBezTo>
                  <a:pt x="52" y="3432"/>
                  <a:pt x="42" y="3456"/>
                  <a:pt x="36" y="3456"/>
                </a:cubicBezTo>
                <a:cubicBezTo>
                  <a:pt x="35" y="3456"/>
                  <a:pt x="35" y="3456"/>
                  <a:pt x="34" y="3456"/>
                </a:cubicBezTo>
                <a:lnTo>
                  <a:pt x="34" y="3450"/>
                </a:lnTo>
                <a:cubicBezTo>
                  <a:pt x="29" y="3523"/>
                  <a:pt x="12" y="3596"/>
                  <a:pt x="6" y="3674"/>
                </a:cubicBezTo>
                <a:cubicBezTo>
                  <a:pt x="1" y="3752"/>
                  <a:pt x="12" y="3836"/>
                  <a:pt x="51" y="3887"/>
                </a:cubicBezTo>
                <a:cubicBezTo>
                  <a:pt x="68" y="3920"/>
                  <a:pt x="90" y="3954"/>
                  <a:pt x="118" y="3976"/>
                </a:cubicBezTo>
                <a:cubicBezTo>
                  <a:pt x="128" y="3991"/>
                  <a:pt x="130" y="3996"/>
                  <a:pt x="128" y="3996"/>
                </a:cubicBezTo>
                <a:cubicBezTo>
                  <a:pt x="124" y="3996"/>
                  <a:pt x="111" y="3983"/>
                  <a:pt x="108" y="3983"/>
                </a:cubicBezTo>
                <a:lnTo>
                  <a:pt x="108" y="3983"/>
                </a:lnTo>
                <a:cubicBezTo>
                  <a:pt x="107" y="3983"/>
                  <a:pt x="108" y="3986"/>
                  <a:pt x="113" y="3993"/>
                </a:cubicBezTo>
                <a:cubicBezTo>
                  <a:pt x="208" y="4083"/>
                  <a:pt x="275" y="4139"/>
                  <a:pt x="381" y="4156"/>
                </a:cubicBezTo>
                <a:cubicBezTo>
                  <a:pt x="405" y="4169"/>
                  <a:pt x="445" y="4177"/>
                  <a:pt x="490" y="4177"/>
                </a:cubicBezTo>
                <a:cubicBezTo>
                  <a:pt x="518" y="4177"/>
                  <a:pt x="549" y="4173"/>
                  <a:pt x="578" y="4167"/>
                </a:cubicBezTo>
                <a:cubicBezTo>
                  <a:pt x="662" y="4150"/>
                  <a:pt x="729" y="4105"/>
                  <a:pt x="785" y="4083"/>
                </a:cubicBezTo>
                <a:lnTo>
                  <a:pt x="774" y="4077"/>
                </a:lnTo>
                <a:cubicBezTo>
                  <a:pt x="790" y="4055"/>
                  <a:pt x="802" y="4060"/>
                  <a:pt x="824" y="4049"/>
                </a:cubicBezTo>
                <a:cubicBezTo>
                  <a:pt x="823" y="4049"/>
                  <a:pt x="821" y="4048"/>
                  <a:pt x="820" y="4048"/>
                </a:cubicBezTo>
                <a:cubicBezTo>
                  <a:pt x="812" y="4048"/>
                  <a:pt x="802" y="4056"/>
                  <a:pt x="799" y="4056"/>
                </a:cubicBezTo>
                <a:cubicBezTo>
                  <a:pt x="798" y="4056"/>
                  <a:pt x="798" y="4054"/>
                  <a:pt x="802" y="4049"/>
                </a:cubicBezTo>
                <a:cubicBezTo>
                  <a:pt x="992" y="3887"/>
                  <a:pt x="1087" y="3646"/>
                  <a:pt x="1166" y="3433"/>
                </a:cubicBezTo>
                <a:cubicBezTo>
                  <a:pt x="1194" y="3355"/>
                  <a:pt x="1138" y="3377"/>
                  <a:pt x="1188" y="3282"/>
                </a:cubicBezTo>
                <a:lnTo>
                  <a:pt x="1188" y="3282"/>
                </a:lnTo>
                <a:lnTo>
                  <a:pt x="1194" y="3316"/>
                </a:lnTo>
                <a:cubicBezTo>
                  <a:pt x="1227" y="3148"/>
                  <a:pt x="1294" y="2985"/>
                  <a:pt x="1328" y="2823"/>
                </a:cubicBezTo>
                <a:cubicBezTo>
                  <a:pt x="1328" y="2834"/>
                  <a:pt x="1334" y="2834"/>
                  <a:pt x="1328" y="2851"/>
                </a:cubicBezTo>
                <a:cubicBezTo>
                  <a:pt x="1350" y="2823"/>
                  <a:pt x="1367" y="2727"/>
                  <a:pt x="1356" y="2727"/>
                </a:cubicBezTo>
                <a:cubicBezTo>
                  <a:pt x="1361" y="2715"/>
                  <a:pt x="1364" y="2713"/>
                  <a:pt x="1366" y="2713"/>
                </a:cubicBezTo>
                <a:cubicBezTo>
                  <a:pt x="1368" y="2713"/>
                  <a:pt x="1370" y="2714"/>
                  <a:pt x="1372" y="2714"/>
                </a:cubicBezTo>
                <a:cubicBezTo>
                  <a:pt x="1374" y="2714"/>
                  <a:pt x="1376" y="2713"/>
                  <a:pt x="1378" y="2711"/>
                </a:cubicBezTo>
                <a:cubicBezTo>
                  <a:pt x="1395" y="2677"/>
                  <a:pt x="1390" y="2621"/>
                  <a:pt x="1406" y="2604"/>
                </a:cubicBezTo>
                <a:cubicBezTo>
                  <a:pt x="1406" y="2604"/>
                  <a:pt x="1406" y="2615"/>
                  <a:pt x="1406" y="2621"/>
                </a:cubicBezTo>
                <a:cubicBezTo>
                  <a:pt x="1406" y="2601"/>
                  <a:pt x="1429" y="2535"/>
                  <a:pt x="1421" y="2535"/>
                </a:cubicBezTo>
                <a:lnTo>
                  <a:pt x="1421" y="2535"/>
                </a:lnTo>
                <a:cubicBezTo>
                  <a:pt x="1420" y="2535"/>
                  <a:pt x="1419" y="2535"/>
                  <a:pt x="1418" y="2537"/>
                </a:cubicBezTo>
                <a:cubicBezTo>
                  <a:pt x="1440" y="2481"/>
                  <a:pt x="1446" y="2425"/>
                  <a:pt x="1468" y="2380"/>
                </a:cubicBezTo>
                <a:cubicBezTo>
                  <a:pt x="1462" y="2347"/>
                  <a:pt x="1507" y="2279"/>
                  <a:pt x="1490" y="2263"/>
                </a:cubicBezTo>
                <a:lnTo>
                  <a:pt x="1490" y="2263"/>
                </a:lnTo>
                <a:cubicBezTo>
                  <a:pt x="1491" y="2263"/>
                  <a:pt x="1492" y="2263"/>
                  <a:pt x="1493" y="2263"/>
                </a:cubicBezTo>
                <a:cubicBezTo>
                  <a:pt x="1510" y="2263"/>
                  <a:pt x="1535" y="2165"/>
                  <a:pt x="1541" y="2128"/>
                </a:cubicBezTo>
                <a:cubicBezTo>
                  <a:pt x="1541" y="2129"/>
                  <a:pt x="1541" y="2130"/>
                  <a:pt x="1541" y="2130"/>
                </a:cubicBezTo>
                <a:cubicBezTo>
                  <a:pt x="1544" y="2130"/>
                  <a:pt x="1553" y="2108"/>
                  <a:pt x="1556" y="2108"/>
                </a:cubicBezTo>
                <a:cubicBezTo>
                  <a:pt x="1557" y="2108"/>
                  <a:pt x="1558" y="2109"/>
                  <a:pt x="1558" y="2111"/>
                </a:cubicBezTo>
                <a:cubicBezTo>
                  <a:pt x="1573" y="2074"/>
                  <a:pt x="1579" y="2033"/>
                  <a:pt x="1571" y="2033"/>
                </a:cubicBezTo>
                <a:lnTo>
                  <a:pt x="1571" y="2033"/>
                </a:lnTo>
                <a:cubicBezTo>
                  <a:pt x="1570" y="2033"/>
                  <a:pt x="1569" y="2033"/>
                  <a:pt x="1569" y="2033"/>
                </a:cubicBezTo>
                <a:cubicBezTo>
                  <a:pt x="1614" y="1960"/>
                  <a:pt x="1597" y="1871"/>
                  <a:pt x="1642" y="1837"/>
                </a:cubicBezTo>
                <a:cubicBezTo>
                  <a:pt x="1670" y="1708"/>
                  <a:pt x="1698" y="1585"/>
                  <a:pt x="1726" y="1473"/>
                </a:cubicBezTo>
                <a:lnTo>
                  <a:pt x="1726" y="1473"/>
                </a:lnTo>
                <a:cubicBezTo>
                  <a:pt x="1748" y="1479"/>
                  <a:pt x="1692" y="1596"/>
                  <a:pt x="1714" y="1596"/>
                </a:cubicBezTo>
                <a:cubicBezTo>
                  <a:pt x="1737" y="1490"/>
                  <a:pt x="1742" y="1423"/>
                  <a:pt x="1776" y="1316"/>
                </a:cubicBezTo>
                <a:cubicBezTo>
                  <a:pt x="1780" y="1310"/>
                  <a:pt x="1782" y="1307"/>
                  <a:pt x="1784" y="1307"/>
                </a:cubicBezTo>
                <a:lnTo>
                  <a:pt x="1784" y="1307"/>
                </a:lnTo>
                <a:cubicBezTo>
                  <a:pt x="1788" y="1307"/>
                  <a:pt x="1782" y="1336"/>
                  <a:pt x="1782" y="1344"/>
                </a:cubicBezTo>
                <a:cubicBezTo>
                  <a:pt x="1809" y="1233"/>
                  <a:pt x="1848" y="1139"/>
                  <a:pt x="1865" y="1039"/>
                </a:cubicBezTo>
                <a:lnTo>
                  <a:pt x="1865" y="1039"/>
                </a:lnTo>
                <a:cubicBezTo>
                  <a:pt x="1865" y="1039"/>
                  <a:pt x="1866" y="1039"/>
                  <a:pt x="1866" y="1039"/>
                </a:cubicBezTo>
                <a:cubicBezTo>
                  <a:pt x="1867" y="1039"/>
                  <a:pt x="1867" y="1039"/>
                  <a:pt x="1868" y="1039"/>
                </a:cubicBezTo>
                <a:lnTo>
                  <a:pt x="1868" y="1039"/>
                </a:lnTo>
                <a:cubicBezTo>
                  <a:pt x="1869" y="1042"/>
                  <a:pt x="1866" y="1051"/>
                  <a:pt x="1866" y="1059"/>
                </a:cubicBezTo>
                <a:cubicBezTo>
                  <a:pt x="1871" y="1042"/>
                  <a:pt x="1882" y="1014"/>
                  <a:pt x="1871" y="1014"/>
                </a:cubicBezTo>
                <a:lnTo>
                  <a:pt x="1871" y="1014"/>
                </a:lnTo>
                <a:lnTo>
                  <a:pt x="1871" y="1036"/>
                </a:lnTo>
                <a:cubicBezTo>
                  <a:pt x="1870" y="1037"/>
                  <a:pt x="1869" y="1038"/>
                  <a:pt x="1868" y="1039"/>
                </a:cubicBezTo>
                <a:lnTo>
                  <a:pt x="1868" y="1039"/>
                </a:lnTo>
                <a:cubicBezTo>
                  <a:pt x="1868" y="1037"/>
                  <a:pt x="1867" y="1036"/>
                  <a:pt x="1866" y="1036"/>
                </a:cubicBezTo>
                <a:cubicBezTo>
                  <a:pt x="1865" y="1037"/>
                  <a:pt x="1865" y="1038"/>
                  <a:pt x="1865" y="1039"/>
                </a:cubicBezTo>
                <a:lnTo>
                  <a:pt x="1865" y="1039"/>
                </a:lnTo>
                <a:cubicBezTo>
                  <a:pt x="1853" y="1036"/>
                  <a:pt x="1864" y="960"/>
                  <a:pt x="1861" y="948"/>
                </a:cubicBezTo>
                <a:lnTo>
                  <a:pt x="1861" y="948"/>
                </a:lnTo>
                <a:cubicBezTo>
                  <a:pt x="1863" y="952"/>
                  <a:pt x="1865" y="954"/>
                  <a:pt x="1867" y="954"/>
                </a:cubicBezTo>
                <a:cubicBezTo>
                  <a:pt x="1878" y="954"/>
                  <a:pt x="1889" y="896"/>
                  <a:pt x="1901" y="896"/>
                </a:cubicBezTo>
                <a:cubicBezTo>
                  <a:pt x="1904" y="896"/>
                  <a:pt x="1907" y="901"/>
                  <a:pt x="1910" y="913"/>
                </a:cubicBezTo>
                <a:cubicBezTo>
                  <a:pt x="1916" y="902"/>
                  <a:pt x="1916" y="885"/>
                  <a:pt x="1910" y="885"/>
                </a:cubicBezTo>
                <a:cubicBezTo>
                  <a:pt x="1913" y="876"/>
                  <a:pt x="1916" y="870"/>
                  <a:pt x="1919" y="870"/>
                </a:cubicBezTo>
                <a:cubicBezTo>
                  <a:pt x="1920" y="870"/>
                  <a:pt x="1922" y="874"/>
                  <a:pt x="1922" y="885"/>
                </a:cubicBezTo>
                <a:cubicBezTo>
                  <a:pt x="1938" y="812"/>
                  <a:pt x="1922" y="834"/>
                  <a:pt x="1938" y="773"/>
                </a:cubicBezTo>
                <a:cubicBezTo>
                  <a:pt x="1944" y="773"/>
                  <a:pt x="1944" y="784"/>
                  <a:pt x="1944" y="795"/>
                </a:cubicBezTo>
                <a:cubicBezTo>
                  <a:pt x="1944" y="756"/>
                  <a:pt x="1944" y="722"/>
                  <a:pt x="1955" y="666"/>
                </a:cubicBezTo>
                <a:cubicBezTo>
                  <a:pt x="1961" y="672"/>
                  <a:pt x="1961" y="672"/>
                  <a:pt x="1961" y="672"/>
                </a:cubicBezTo>
                <a:cubicBezTo>
                  <a:pt x="1972" y="582"/>
                  <a:pt x="1950" y="510"/>
                  <a:pt x="1922" y="409"/>
                </a:cubicBezTo>
                <a:lnTo>
                  <a:pt x="1922" y="409"/>
                </a:lnTo>
                <a:cubicBezTo>
                  <a:pt x="1926" y="412"/>
                  <a:pt x="1929" y="414"/>
                  <a:pt x="1931" y="414"/>
                </a:cubicBezTo>
                <a:cubicBezTo>
                  <a:pt x="1940" y="414"/>
                  <a:pt x="1918" y="373"/>
                  <a:pt x="1927" y="358"/>
                </a:cubicBezTo>
                <a:cubicBezTo>
                  <a:pt x="1916" y="342"/>
                  <a:pt x="1905" y="325"/>
                  <a:pt x="1894" y="314"/>
                </a:cubicBezTo>
                <a:lnTo>
                  <a:pt x="1894" y="314"/>
                </a:lnTo>
                <a:lnTo>
                  <a:pt x="1899" y="336"/>
                </a:lnTo>
                <a:cubicBezTo>
                  <a:pt x="1871" y="291"/>
                  <a:pt x="1832" y="263"/>
                  <a:pt x="1810" y="230"/>
                </a:cubicBezTo>
                <a:lnTo>
                  <a:pt x="1810" y="230"/>
                </a:lnTo>
                <a:cubicBezTo>
                  <a:pt x="1817" y="233"/>
                  <a:pt x="1824" y="237"/>
                  <a:pt x="1829" y="242"/>
                </a:cubicBezTo>
                <a:lnTo>
                  <a:pt x="1829" y="242"/>
                </a:lnTo>
                <a:cubicBezTo>
                  <a:pt x="1814" y="223"/>
                  <a:pt x="1794" y="204"/>
                  <a:pt x="1770" y="185"/>
                </a:cubicBezTo>
                <a:lnTo>
                  <a:pt x="1770" y="185"/>
                </a:lnTo>
                <a:cubicBezTo>
                  <a:pt x="1782" y="196"/>
                  <a:pt x="1793" y="213"/>
                  <a:pt x="1804" y="230"/>
                </a:cubicBezTo>
                <a:cubicBezTo>
                  <a:pt x="1792" y="220"/>
                  <a:pt x="1787" y="217"/>
                  <a:pt x="1783" y="217"/>
                </a:cubicBezTo>
                <a:cubicBezTo>
                  <a:pt x="1780" y="217"/>
                  <a:pt x="1778" y="220"/>
                  <a:pt x="1775" y="220"/>
                </a:cubicBezTo>
                <a:cubicBezTo>
                  <a:pt x="1772" y="220"/>
                  <a:pt x="1766" y="216"/>
                  <a:pt x="1750" y="198"/>
                </a:cubicBezTo>
                <a:lnTo>
                  <a:pt x="1750" y="198"/>
                </a:lnTo>
                <a:cubicBezTo>
                  <a:pt x="1750" y="198"/>
                  <a:pt x="1750" y="198"/>
                  <a:pt x="1750" y="198"/>
                </a:cubicBezTo>
                <a:cubicBezTo>
                  <a:pt x="1749" y="198"/>
                  <a:pt x="1712" y="165"/>
                  <a:pt x="1698" y="146"/>
                </a:cubicBezTo>
                <a:cubicBezTo>
                  <a:pt x="1675" y="134"/>
                  <a:pt x="1653" y="123"/>
                  <a:pt x="1619" y="106"/>
                </a:cubicBezTo>
                <a:cubicBezTo>
                  <a:pt x="1614" y="95"/>
                  <a:pt x="1636" y="90"/>
                  <a:pt x="1630" y="84"/>
                </a:cubicBezTo>
                <a:cubicBezTo>
                  <a:pt x="1606" y="84"/>
                  <a:pt x="1541" y="49"/>
                  <a:pt x="1503" y="49"/>
                </a:cubicBezTo>
                <a:cubicBezTo>
                  <a:pt x="1498" y="49"/>
                  <a:pt x="1494" y="49"/>
                  <a:pt x="1490" y="50"/>
                </a:cubicBezTo>
                <a:cubicBezTo>
                  <a:pt x="1496" y="45"/>
                  <a:pt x="1502" y="39"/>
                  <a:pt x="1502" y="34"/>
                </a:cubicBezTo>
                <a:lnTo>
                  <a:pt x="1502" y="34"/>
                </a:lnTo>
                <a:cubicBezTo>
                  <a:pt x="1490" y="39"/>
                  <a:pt x="1485" y="39"/>
                  <a:pt x="1474" y="39"/>
                </a:cubicBezTo>
                <a:cubicBezTo>
                  <a:pt x="1457" y="34"/>
                  <a:pt x="1451" y="28"/>
                  <a:pt x="1457" y="22"/>
                </a:cubicBezTo>
                <a:cubicBezTo>
                  <a:pt x="1446" y="20"/>
                  <a:pt x="1439" y="19"/>
                  <a:pt x="1434" y="19"/>
                </a:cubicBezTo>
                <a:cubicBezTo>
                  <a:pt x="1419" y="19"/>
                  <a:pt x="1438" y="32"/>
                  <a:pt x="1428" y="32"/>
                </a:cubicBezTo>
                <a:cubicBezTo>
                  <a:pt x="1424" y="32"/>
                  <a:pt x="1415" y="29"/>
                  <a:pt x="1395" y="22"/>
                </a:cubicBezTo>
                <a:lnTo>
                  <a:pt x="1412" y="22"/>
                </a:lnTo>
                <a:cubicBezTo>
                  <a:pt x="1381" y="16"/>
                  <a:pt x="1350" y="14"/>
                  <a:pt x="1320" y="14"/>
                </a:cubicBezTo>
                <a:cubicBezTo>
                  <a:pt x="1272" y="14"/>
                  <a:pt x="1224" y="19"/>
                  <a:pt x="1177" y="22"/>
                </a:cubicBezTo>
                <a:cubicBezTo>
                  <a:pt x="1154" y="6"/>
                  <a:pt x="1244" y="11"/>
                  <a:pt x="12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48"/>
          <p:cNvGrpSpPr/>
          <p:nvPr/>
        </p:nvGrpSpPr>
        <p:grpSpPr>
          <a:xfrm>
            <a:off x="8160905" y="714836"/>
            <a:ext cx="892298" cy="931146"/>
            <a:chOff x="8023275" y="805663"/>
            <a:chExt cx="205575" cy="214525"/>
          </a:xfrm>
        </p:grpSpPr>
        <p:sp>
          <p:nvSpPr>
            <p:cNvPr id="910" name="Google Shape;910;p48"/>
            <p:cNvSpPr/>
            <p:nvPr/>
          </p:nvSpPr>
          <p:spPr>
            <a:xfrm>
              <a:off x="8023275" y="805663"/>
              <a:ext cx="135975" cy="111325"/>
            </a:xfrm>
            <a:custGeom>
              <a:avLst/>
              <a:gdLst/>
              <a:ahLst/>
              <a:cxnLst/>
              <a:rect l="l" t="t" r="r" b="b"/>
              <a:pathLst>
                <a:path w="5439" h="4453" extrusionOk="0">
                  <a:moveTo>
                    <a:pt x="185" y="11"/>
                  </a:moveTo>
                  <a:cubicBezTo>
                    <a:pt x="185" y="11"/>
                    <a:pt x="185" y="11"/>
                    <a:pt x="185" y="11"/>
                  </a:cubicBezTo>
                  <a:cubicBezTo>
                    <a:pt x="185" y="11"/>
                    <a:pt x="185" y="11"/>
                    <a:pt x="185" y="11"/>
                  </a:cubicBezTo>
                  <a:close/>
                  <a:moveTo>
                    <a:pt x="332" y="71"/>
                  </a:moveTo>
                  <a:cubicBezTo>
                    <a:pt x="332" y="71"/>
                    <a:pt x="330" y="73"/>
                    <a:pt x="328" y="74"/>
                  </a:cubicBezTo>
                  <a:lnTo>
                    <a:pt x="328" y="74"/>
                  </a:lnTo>
                  <a:cubicBezTo>
                    <a:pt x="329" y="74"/>
                    <a:pt x="330" y="73"/>
                    <a:pt x="331" y="73"/>
                  </a:cubicBezTo>
                  <a:cubicBezTo>
                    <a:pt x="332" y="72"/>
                    <a:pt x="332" y="71"/>
                    <a:pt x="332" y="71"/>
                  </a:cubicBezTo>
                  <a:close/>
                  <a:moveTo>
                    <a:pt x="328" y="74"/>
                  </a:moveTo>
                  <a:cubicBezTo>
                    <a:pt x="320" y="79"/>
                    <a:pt x="319" y="79"/>
                    <a:pt x="314" y="79"/>
                  </a:cubicBezTo>
                  <a:lnTo>
                    <a:pt x="320" y="79"/>
                  </a:lnTo>
                  <a:lnTo>
                    <a:pt x="309" y="84"/>
                  </a:lnTo>
                  <a:cubicBezTo>
                    <a:pt x="309" y="87"/>
                    <a:pt x="310" y="87"/>
                    <a:pt x="311" y="87"/>
                  </a:cubicBezTo>
                  <a:cubicBezTo>
                    <a:pt x="313" y="87"/>
                    <a:pt x="314" y="87"/>
                    <a:pt x="314" y="90"/>
                  </a:cubicBezTo>
                  <a:cubicBezTo>
                    <a:pt x="320" y="84"/>
                    <a:pt x="331" y="84"/>
                    <a:pt x="331" y="79"/>
                  </a:cubicBezTo>
                  <a:cubicBezTo>
                    <a:pt x="326" y="79"/>
                    <a:pt x="327" y="76"/>
                    <a:pt x="328" y="74"/>
                  </a:cubicBezTo>
                  <a:close/>
                  <a:moveTo>
                    <a:pt x="723" y="112"/>
                  </a:moveTo>
                  <a:cubicBezTo>
                    <a:pt x="723" y="112"/>
                    <a:pt x="723" y="112"/>
                    <a:pt x="723" y="112"/>
                  </a:cubicBezTo>
                  <a:cubicBezTo>
                    <a:pt x="723" y="112"/>
                    <a:pt x="723" y="112"/>
                    <a:pt x="723" y="112"/>
                  </a:cubicBezTo>
                  <a:close/>
                  <a:moveTo>
                    <a:pt x="723" y="112"/>
                  </a:moveTo>
                  <a:cubicBezTo>
                    <a:pt x="723" y="112"/>
                    <a:pt x="723" y="112"/>
                    <a:pt x="723" y="112"/>
                  </a:cubicBezTo>
                  <a:cubicBezTo>
                    <a:pt x="723" y="112"/>
                    <a:pt x="723" y="112"/>
                    <a:pt x="723" y="112"/>
                  </a:cubicBezTo>
                  <a:close/>
                  <a:moveTo>
                    <a:pt x="723" y="112"/>
                  </a:moveTo>
                  <a:cubicBezTo>
                    <a:pt x="723" y="112"/>
                    <a:pt x="723" y="112"/>
                    <a:pt x="723" y="112"/>
                  </a:cubicBezTo>
                  <a:cubicBezTo>
                    <a:pt x="723" y="112"/>
                    <a:pt x="723" y="112"/>
                    <a:pt x="723" y="112"/>
                  </a:cubicBezTo>
                  <a:close/>
                  <a:moveTo>
                    <a:pt x="185" y="120"/>
                  </a:moveTo>
                  <a:cubicBezTo>
                    <a:pt x="185" y="122"/>
                    <a:pt x="185" y="123"/>
                    <a:pt x="185" y="123"/>
                  </a:cubicBezTo>
                  <a:cubicBezTo>
                    <a:pt x="185" y="122"/>
                    <a:pt x="185" y="121"/>
                    <a:pt x="185" y="120"/>
                  </a:cubicBezTo>
                  <a:close/>
                  <a:moveTo>
                    <a:pt x="745" y="123"/>
                  </a:moveTo>
                  <a:cubicBezTo>
                    <a:pt x="745" y="123"/>
                    <a:pt x="745" y="123"/>
                    <a:pt x="745" y="123"/>
                  </a:cubicBezTo>
                  <a:cubicBezTo>
                    <a:pt x="745" y="123"/>
                    <a:pt x="745" y="123"/>
                    <a:pt x="745" y="123"/>
                  </a:cubicBezTo>
                  <a:close/>
                  <a:moveTo>
                    <a:pt x="228" y="125"/>
                  </a:moveTo>
                  <a:cubicBezTo>
                    <a:pt x="226" y="125"/>
                    <a:pt x="224" y="126"/>
                    <a:pt x="219" y="129"/>
                  </a:cubicBezTo>
                  <a:cubicBezTo>
                    <a:pt x="223" y="129"/>
                    <a:pt x="229" y="128"/>
                    <a:pt x="234" y="127"/>
                  </a:cubicBezTo>
                  <a:lnTo>
                    <a:pt x="234" y="127"/>
                  </a:lnTo>
                  <a:cubicBezTo>
                    <a:pt x="234" y="127"/>
                    <a:pt x="234" y="127"/>
                    <a:pt x="235" y="127"/>
                  </a:cubicBezTo>
                  <a:cubicBezTo>
                    <a:pt x="236" y="127"/>
                    <a:pt x="237" y="127"/>
                    <a:pt x="239" y="127"/>
                  </a:cubicBezTo>
                  <a:lnTo>
                    <a:pt x="239" y="127"/>
                  </a:lnTo>
                  <a:cubicBezTo>
                    <a:pt x="238" y="127"/>
                    <a:pt x="236" y="127"/>
                    <a:pt x="234" y="127"/>
                  </a:cubicBezTo>
                  <a:lnTo>
                    <a:pt x="234" y="127"/>
                  </a:lnTo>
                  <a:cubicBezTo>
                    <a:pt x="231" y="127"/>
                    <a:pt x="230" y="125"/>
                    <a:pt x="228" y="125"/>
                  </a:cubicBezTo>
                  <a:close/>
                  <a:moveTo>
                    <a:pt x="801" y="140"/>
                  </a:moveTo>
                  <a:cubicBezTo>
                    <a:pt x="802" y="141"/>
                    <a:pt x="803" y="142"/>
                    <a:pt x="804" y="143"/>
                  </a:cubicBezTo>
                  <a:lnTo>
                    <a:pt x="804" y="143"/>
                  </a:lnTo>
                  <a:cubicBezTo>
                    <a:pt x="805" y="142"/>
                    <a:pt x="806" y="141"/>
                    <a:pt x="807" y="140"/>
                  </a:cubicBezTo>
                  <a:close/>
                  <a:moveTo>
                    <a:pt x="253" y="148"/>
                  </a:moveTo>
                  <a:cubicBezTo>
                    <a:pt x="249" y="151"/>
                    <a:pt x="253" y="151"/>
                    <a:pt x="253" y="151"/>
                  </a:cubicBezTo>
                  <a:cubicBezTo>
                    <a:pt x="253" y="151"/>
                    <a:pt x="253" y="150"/>
                    <a:pt x="253" y="148"/>
                  </a:cubicBezTo>
                  <a:close/>
                  <a:moveTo>
                    <a:pt x="264" y="151"/>
                  </a:moveTo>
                  <a:cubicBezTo>
                    <a:pt x="264" y="151"/>
                    <a:pt x="264" y="155"/>
                    <a:pt x="258" y="156"/>
                  </a:cubicBezTo>
                  <a:lnTo>
                    <a:pt x="258" y="156"/>
                  </a:lnTo>
                  <a:cubicBezTo>
                    <a:pt x="259" y="156"/>
                    <a:pt x="261" y="154"/>
                    <a:pt x="264" y="151"/>
                  </a:cubicBezTo>
                  <a:close/>
                  <a:moveTo>
                    <a:pt x="578" y="156"/>
                  </a:moveTo>
                  <a:cubicBezTo>
                    <a:pt x="578" y="156"/>
                    <a:pt x="578" y="156"/>
                    <a:pt x="579" y="157"/>
                  </a:cubicBezTo>
                  <a:lnTo>
                    <a:pt x="579" y="157"/>
                  </a:lnTo>
                  <a:cubicBezTo>
                    <a:pt x="579" y="156"/>
                    <a:pt x="578" y="156"/>
                    <a:pt x="578" y="156"/>
                  </a:cubicBezTo>
                  <a:close/>
                  <a:moveTo>
                    <a:pt x="297" y="179"/>
                  </a:moveTo>
                  <a:lnTo>
                    <a:pt x="292" y="185"/>
                  </a:lnTo>
                  <a:lnTo>
                    <a:pt x="297" y="185"/>
                  </a:lnTo>
                  <a:lnTo>
                    <a:pt x="297" y="179"/>
                  </a:lnTo>
                  <a:close/>
                  <a:moveTo>
                    <a:pt x="874" y="207"/>
                  </a:moveTo>
                  <a:lnTo>
                    <a:pt x="874" y="207"/>
                  </a:lnTo>
                  <a:cubicBezTo>
                    <a:pt x="869" y="210"/>
                    <a:pt x="869" y="213"/>
                    <a:pt x="869" y="215"/>
                  </a:cubicBezTo>
                  <a:lnTo>
                    <a:pt x="869" y="215"/>
                  </a:lnTo>
                  <a:cubicBezTo>
                    <a:pt x="870" y="213"/>
                    <a:pt x="871" y="210"/>
                    <a:pt x="874" y="207"/>
                  </a:cubicBezTo>
                  <a:close/>
                  <a:moveTo>
                    <a:pt x="869" y="215"/>
                  </a:moveTo>
                  <a:lnTo>
                    <a:pt x="869" y="215"/>
                  </a:lnTo>
                  <a:cubicBezTo>
                    <a:pt x="868" y="216"/>
                    <a:pt x="868" y="217"/>
                    <a:pt x="868" y="218"/>
                  </a:cubicBezTo>
                  <a:lnTo>
                    <a:pt x="868" y="218"/>
                  </a:lnTo>
                  <a:cubicBezTo>
                    <a:pt x="869" y="217"/>
                    <a:pt x="869" y="216"/>
                    <a:pt x="869" y="215"/>
                  </a:cubicBezTo>
                  <a:close/>
                  <a:moveTo>
                    <a:pt x="471" y="213"/>
                  </a:moveTo>
                  <a:cubicBezTo>
                    <a:pt x="474" y="216"/>
                    <a:pt x="475" y="217"/>
                    <a:pt x="476" y="219"/>
                  </a:cubicBezTo>
                  <a:lnTo>
                    <a:pt x="476" y="219"/>
                  </a:lnTo>
                  <a:cubicBezTo>
                    <a:pt x="476" y="219"/>
                    <a:pt x="476" y="219"/>
                    <a:pt x="477" y="219"/>
                  </a:cubicBezTo>
                  <a:lnTo>
                    <a:pt x="471" y="213"/>
                  </a:lnTo>
                  <a:close/>
                  <a:moveTo>
                    <a:pt x="409" y="224"/>
                  </a:moveTo>
                  <a:lnTo>
                    <a:pt x="409" y="224"/>
                  </a:lnTo>
                  <a:cubicBezTo>
                    <a:pt x="408" y="225"/>
                    <a:pt x="407" y="226"/>
                    <a:pt x="406" y="227"/>
                  </a:cubicBezTo>
                  <a:lnTo>
                    <a:pt x="406" y="227"/>
                  </a:lnTo>
                  <a:cubicBezTo>
                    <a:pt x="407" y="227"/>
                    <a:pt x="408" y="226"/>
                    <a:pt x="409" y="224"/>
                  </a:cubicBezTo>
                  <a:close/>
                  <a:moveTo>
                    <a:pt x="74" y="238"/>
                  </a:moveTo>
                  <a:lnTo>
                    <a:pt x="74" y="238"/>
                  </a:lnTo>
                  <a:cubicBezTo>
                    <a:pt x="74" y="239"/>
                    <a:pt x="73" y="240"/>
                    <a:pt x="73" y="241"/>
                  </a:cubicBezTo>
                  <a:cubicBezTo>
                    <a:pt x="74" y="240"/>
                    <a:pt x="74" y="239"/>
                    <a:pt x="74" y="238"/>
                  </a:cubicBezTo>
                  <a:close/>
                  <a:moveTo>
                    <a:pt x="415" y="241"/>
                  </a:moveTo>
                  <a:cubicBezTo>
                    <a:pt x="415" y="241"/>
                    <a:pt x="415" y="241"/>
                    <a:pt x="415" y="241"/>
                  </a:cubicBezTo>
                  <a:cubicBezTo>
                    <a:pt x="415" y="241"/>
                    <a:pt x="415" y="241"/>
                    <a:pt x="415" y="241"/>
                  </a:cubicBezTo>
                  <a:close/>
                  <a:moveTo>
                    <a:pt x="537" y="261"/>
                  </a:moveTo>
                  <a:lnTo>
                    <a:pt x="537" y="261"/>
                  </a:lnTo>
                  <a:cubicBezTo>
                    <a:pt x="538" y="262"/>
                    <a:pt x="538" y="263"/>
                    <a:pt x="538" y="263"/>
                  </a:cubicBezTo>
                  <a:cubicBezTo>
                    <a:pt x="538" y="263"/>
                    <a:pt x="538" y="262"/>
                    <a:pt x="537" y="261"/>
                  </a:cubicBezTo>
                  <a:close/>
                  <a:moveTo>
                    <a:pt x="230" y="297"/>
                  </a:moveTo>
                  <a:cubicBezTo>
                    <a:pt x="225" y="303"/>
                    <a:pt x="225" y="303"/>
                    <a:pt x="225" y="303"/>
                  </a:cubicBezTo>
                  <a:cubicBezTo>
                    <a:pt x="225" y="303"/>
                    <a:pt x="225" y="297"/>
                    <a:pt x="230" y="297"/>
                  </a:cubicBezTo>
                  <a:close/>
                  <a:moveTo>
                    <a:pt x="286" y="303"/>
                  </a:moveTo>
                  <a:cubicBezTo>
                    <a:pt x="286" y="303"/>
                    <a:pt x="286" y="303"/>
                    <a:pt x="286" y="303"/>
                  </a:cubicBezTo>
                  <a:cubicBezTo>
                    <a:pt x="286" y="303"/>
                    <a:pt x="286" y="303"/>
                    <a:pt x="286" y="303"/>
                  </a:cubicBezTo>
                  <a:close/>
                  <a:moveTo>
                    <a:pt x="286" y="303"/>
                  </a:moveTo>
                  <a:cubicBezTo>
                    <a:pt x="286" y="303"/>
                    <a:pt x="286" y="303"/>
                    <a:pt x="286" y="303"/>
                  </a:cubicBezTo>
                  <a:cubicBezTo>
                    <a:pt x="286" y="303"/>
                    <a:pt x="286" y="303"/>
                    <a:pt x="286" y="303"/>
                  </a:cubicBezTo>
                  <a:close/>
                  <a:moveTo>
                    <a:pt x="286" y="303"/>
                  </a:moveTo>
                  <a:cubicBezTo>
                    <a:pt x="286" y="303"/>
                    <a:pt x="286" y="303"/>
                    <a:pt x="286" y="303"/>
                  </a:cubicBezTo>
                  <a:cubicBezTo>
                    <a:pt x="286" y="303"/>
                    <a:pt x="286" y="303"/>
                    <a:pt x="286" y="303"/>
                  </a:cubicBezTo>
                  <a:close/>
                  <a:moveTo>
                    <a:pt x="286" y="303"/>
                  </a:moveTo>
                  <a:cubicBezTo>
                    <a:pt x="286" y="303"/>
                    <a:pt x="286" y="303"/>
                    <a:pt x="286" y="303"/>
                  </a:cubicBezTo>
                  <a:cubicBezTo>
                    <a:pt x="286" y="303"/>
                    <a:pt x="286" y="303"/>
                    <a:pt x="286" y="303"/>
                  </a:cubicBezTo>
                  <a:close/>
                  <a:moveTo>
                    <a:pt x="286" y="303"/>
                  </a:moveTo>
                  <a:cubicBezTo>
                    <a:pt x="286" y="303"/>
                    <a:pt x="286" y="303"/>
                    <a:pt x="286" y="303"/>
                  </a:cubicBezTo>
                  <a:cubicBezTo>
                    <a:pt x="286" y="303"/>
                    <a:pt x="286" y="303"/>
                    <a:pt x="286" y="303"/>
                  </a:cubicBezTo>
                  <a:close/>
                  <a:moveTo>
                    <a:pt x="286" y="303"/>
                  </a:moveTo>
                  <a:cubicBezTo>
                    <a:pt x="286" y="303"/>
                    <a:pt x="286" y="303"/>
                    <a:pt x="286" y="303"/>
                  </a:cubicBezTo>
                  <a:cubicBezTo>
                    <a:pt x="286" y="303"/>
                    <a:pt x="286" y="303"/>
                    <a:pt x="286" y="303"/>
                  </a:cubicBezTo>
                  <a:close/>
                  <a:moveTo>
                    <a:pt x="286" y="303"/>
                  </a:moveTo>
                  <a:cubicBezTo>
                    <a:pt x="286" y="303"/>
                    <a:pt x="286" y="303"/>
                    <a:pt x="286" y="303"/>
                  </a:cubicBezTo>
                  <a:cubicBezTo>
                    <a:pt x="286" y="303"/>
                    <a:pt x="286" y="303"/>
                    <a:pt x="286" y="303"/>
                  </a:cubicBezTo>
                  <a:close/>
                  <a:moveTo>
                    <a:pt x="129" y="303"/>
                  </a:moveTo>
                  <a:cubicBezTo>
                    <a:pt x="129" y="303"/>
                    <a:pt x="127" y="305"/>
                    <a:pt x="125" y="305"/>
                  </a:cubicBezTo>
                  <a:cubicBezTo>
                    <a:pt x="125" y="305"/>
                    <a:pt x="124" y="305"/>
                    <a:pt x="124" y="304"/>
                  </a:cubicBezTo>
                  <a:lnTo>
                    <a:pt x="124" y="304"/>
                  </a:lnTo>
                  <a:cubicBezTo>
                    <a:pt x="125" y="304"/>
                    <a:pt x="127" y="303"/>
                    <a:pt x="129" y="303"/>
                  </a:cubicBezTo>
                  <a:close/>
                  <a:moveTo>
                    <a:pt x="264" y="303"/>
                  </a:moveTo>
                  <a:lnTo>
                    <a:pt x="261" y="304"/>
                  </a:lnTo>
                  <a:lnTo>
                    <a:pt x="261" y="304"/>
                  </a:lnTo>
                  <a:cubicBezTo>
                    <a:pt x="261" y="304"/>
                    <a:pt x="261" y="304"/>
                    <a:pt x="261" y="304"/>
                  </a:cubicBezTo>
                  <a:lnTo>
                    <a:pt x="261" y="304"/>
                  </a:lnTo>
                  <a:cubicBezTo>
                    <a:pt x="260" y="304"/>
                    <a:pt x="256" y="307"/>
                    <a:pt x="252" y="308"/>
                  </a:cubicBezTo>
                  <a:lnTo>
                    <a:pt x="255" y="308"/>
                  </a:lnTo>
                  <a:lnTo>
                    <a:pt x="261" y="304"/>
                  </a:lnTo>
                  <a:lnTo>
                    <a:pt x="261" y="304"/>
                  </a:lnTo>
                  <a:cubicBezTo>
                    <a:pt x="261" y="304"/>
                    <a:pt x="261" y="304"/>
                    <a:pt x="261" y="304"/>
                  </a:cubicBezTo>
                  <a:lnTo>
                    <a:pt x="261" y="304"/>
                  </a:lnTo>
                  <a:cubicBezTo>
                    <a:pt x="263" y="303"/>
                    <a:pt x="264" y="303"/>
                    <a:pt x="264" y="303"/>
                  </a:cubicBezTo>
                  <a:close/>
                  <a:moveTo>
                    <a:pt x="261" y="304"/>
                  </a:moveTo>
                  <a:lnTo>
                    <a:pt x="261" y="304"/>
                  </a:lnTo>
                  <a:cubicBezTo>
                    <a:pt x="260" y="305"/>
                    <a:pt x="258" y="307"/>
                    <a:pt x="256" y="308"/>
                  </a:cubicBezTo>
                  <a:lnTo>
                    <a:pt x="258" y="308"/>
                  </a:lnTo>
                  <a:cubicBezTo>
                    <a:pt x="261" y="306"/>
                    <a:pt x="261" y="305"/>
                    <a:pt x="261" y="304"/>
                  </a:cubicBezTo>
                  <a:close/>
                  <a:moveTo>
                    <a:pt x="255" y="308"/>
                  </a:moveTo>
                  <a:lnTo>
                    <a:pt x="253" y="310"/>
                  </a:lnTo>
                  <a:lnTo>
                    <a:pt x="253" y="310"/>
                  </a:lnTo>
                  <a:cubicBezTo>
                    <a:pt x="254" y="309"/>
                    <a:pt x="255" y="309"/>
                    <a:pt x="256" y="308"/>
                  </a:cubicBezTo>
                  <a:close/>
                  <a:moveTo>
                    <a:pt x="292" y="303"/>
                  </a:moveTo>
                  <a:cubicBezTo>
                    <a:pt x="293" y="306"/>
                    <a:pt x="293" y="309"/>
                    <a:pt x="294" y="311"/>
                  </a:cubicBezTo>
                  <a:lnTo>
                    <a:pt x="294" y="311"/>
                  </a:lnTo>
                  <a:cubicBezTo>
                    <a:pt x="293" y="309"/>
                    <a:pt x="293" y="306"/>
                    <a:pt x="292" y="303"/>
                  </a:cubicBezTo>
                  <a:close/>
                  <a:moveTo>
                    <a:pt x="275" y="314"/>
                  </a:moveTo>
                  <a:cubicBezTo>
                    <a:pt x="275" y="314"/>
                    <a:pt x="275" y="314"/>
                    <a:pt x="275" y="314"/>
                  </a:cubicBezTo>
                  <a:cubicBezTo>
                    <a:pt x="275" y="314"/>
                    <a:pt x="275" y="314"/>
                    <a:pt x="275" y="314"/>
                  </a:cubicBezTo>
                  <a:close/>
                  <a:moveTo>
                    <a:pt x="286" y="297"/>
                  </a:moveTo>
                  <a:cubicBezTo>
                    <a:pt x="286" y="297"/>
                    <a:pt x="281" y="308"/>
                    <a:pt x="281" y="314"/>
                  </a:cubicBezTo>
                  <a:cubicBezTo>
                    <a:pt x="281" y="313"/>
                    <a:pt x="282" y="313"/>
                    <a:pt x="282" y="312"/>
                  </a:cubicBezTo>
                  <a:lnTo>
                    <a:pt x="282" y="312"/>
                  </a:lnTo>
                  <a:cubicBezTo>
                    <a:pt x="281" y="316"/>
                    <a:pt x="281" y="321"/>
                    <a:pt x="281" y="325"/>
                  </a:cubicBezTo>
                  <a:lnTo>
                    <a:pt x="281" y="325"/>
                  </a:lnTo>
                  <a:cubicBezTo>
                    <a:pt x="281" y="317"/>
                    <a:pt x="284" y="312"/>
                    <a:pt x="283" y="312"/>
                  </a:cubicBezTo>
                  <a:lnTo>
                    <a:pt x="283" y="312"/>
                  </a:lnTo>
                  <a:cubicBezTo>
                    <a:pt x="283" y="312"/>
                    <a:pt x="283" y="312"/>
                    <a:pt x="282" y="312"/>
                  </a:cubicBezTo>
                  <a:lnTo>
                    <a:pt x="282" y="312"/>
                  </a:lnTo>
                  <a:cubicBezTo>
                    <a:pt x="284" y="304"/>
                    <a:pt x="286" y="297"/>
                    <a:pt x="286" y="297"/>
                  </a:cubicBezTo>
                  <a:close/>
                  <a:moveTo>
                    <a:pt x="309" y="325"/>
                  </a:moveTo>
                  <a:lnTo>
                    <a:pt x="309" y="325"/>
                  </a:lnTo>
                  <a:lnTo>
                    <a:pt x="309" y="325"/>
                  </a:lnTo>
                  <a:cubicBezTo>
                    <a:pt x="309" y="331"/>
                    <a:pt x="314" y="331"/>
                    <a:pt x="314" y="331"/>
                  </a:cubicBezTo>
                  <a:lnTo>
                    <a:pt x="309" y="331"/>
                  </a:lnTo>
                  <a:lnTo>
                    <a:pt x="309" y="325"/>
                  </a:lnTo>
                  <a:close/>
                  <a:moveTo>
                    <a:pt x="325" y="325"/>
                  </a:moveTo>
                  <a:cubicBezTo>
                    <a:pt x="325" y="331"/>
                    <a:pt x="325" y="331"/>
                    <a:pt x="325" y="331"/>
                  </a:cubicBezTo>
                  <a:lnTo>
                    <a:pt x="320" y="331"/>
                  </a:lnTo>
                  <a:cubicBezTo>
                    <a:pt x="325" y="325"/>
                    <a:pt x="325" y="325"/>
                    <a:pt x="325" y="325"/>
                  </a:cubicBezTo>
                  <a:close/>
                  <a:moveTo>
                    <a:pt x="451" y="329"/>
                  </a:moveTo>
                  <a:lnTo>
                    <a:pt x="451" y="329"/>
                  </a:lnTo>
                  <a:cubicBezTo>
                    <a:pt x="450" y="329"/>
                    <a:pt x="449" y="330"/>
                    <a:pt x="449" y="331"/>
                  </a:cubicBezTo>
                  <a:cubicBezTo>
                    <a:pt x="451" y="331"/>
                    <a:pt x="451" y="330"/>
                    <a:pt x="451" y="329"/>
                  </a:cubicBezTo>
                  <a:close/>
                  <a:moveTo>
                    <a:pt x="183" y="92"/>
                  </a:moveTo>
                  <a:cubicBezTo>
                    <a:pt x="184" y="92"/>
                    <a:pt x="184" y="93"/>
                    <a:pt x="185" y="95"/>
                  </a:cubicBezTo>
                  <a:lnTo>
                    <a:pt x="185" y="112"/>
                  </a:lnTo>
                  <a:cubicBezTo>
                    <a:pt x="188" y="106"/>
                    <a:pt x="189" y="104"/>
                    <a:pt x="190" y="104"/>
                  </a:cubicBezTo>
                  <a:cubicBezTo>
                    <a:pt x="191" y="104"/>
                    <a:pt x="192" y="105"/>
                    <a:pt x="193" y="105"/>
                  </a:cubicBezTo>
                  <a:cubicBezTo>
                    <a:pt x="194" y="105"/>
                    <a:pt x="195" y="104"/>
                    <a:pt x="197" y="101"/>
                  </a:cubicBezTo>
                  <a:cubicBezTo>
                    <a:pt x="197" y="101"/>
                    <a:pt x="197" y="107"/>
                    <a:pt x="197" y="107"/>
                  </a:cubicBezTo>
                  <a:cubicBezTo>
                    <a:pt x="197" y="110"/>
                    <a:pt x="197" y="111"/>
                    <a:pt x="197" y="111"/>
                  </a:cubicBezTo>
                  <a:cubicBezTo>
                    <a:pt x="197" y="111"/>
                    <a:pt x="198" y="105"/>
                    <a:pt x="202" y="101"/>
                  </a:cubicBezTo>
                  <a:lnTo>
                    <a:pt x="202" y="101"/>
                  </a:lnTo>
                  <a:cubicBezTo>
                    <a:pt x="202" y="101"/>
                    <a:pt x="202" y="107"/>
                    <a:pt x="197" y="112"/>
                  </a:cubicBezTo>
                  <a:cubicBezTo>
                    <a:pt x="197" y="113"/>
                    <a:pt x="197" y="113"/>
                    <a:pt x="197" y="113"/>
                  </a:cubicBezTo>
                  <a:cubicBezTo>
                    <a:pt x="198" y="113"/>
                    <a:pt x="201" y="105"/>
                    <a:pt x="202" y="105"/>
                  </a:cubicBezTo>
                  <a:cubicBezTo>
                    <a:pt x="202" y="105"/>
                    <a:pt x="202" y="106"/>
                    <a:pt x="202" y="107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11"/>
                    <a:pt x="202" y="110"/>
                    <a:pt x="202" y="110"/>
                  </a:cubicBezTo>
                  <a:cubicBezTo>
                    <a:pt x="202" y="110"/>
                    <a:pt x="203" y="111"/>
                    <a:pt x="203" y="111"/>
                  </a:cubicBezTo>
                  <a:cubicBezTo>
                    <a:pt x="203" y="111"/>
                    <a:pt x="204" y="110"/>
                    <a:pt x="206" y="105"/>
                  </a:cubicBezTo>
                  <a:lnTo>
                    <a:pt x="206" y="105"/>
                  </a:lnTo>
                  <a:cubicBezTo>
                    <a:pt x="206" y="106"/>
                    <a:pt x="206" y="106"/>
                    <a:pt x="207" y="106"/>
                  </a:cubicBezTo>
                  <a:cubicBezTo>
                    <a:pt x="208" y="106"/>
                    <a:pt x="209" y="105"/>
                    <a:pt x="209" y="105"/>
                  </a:cubicBezTo>
                  <a:lnTo>
                    <a:pt x="209" y="105"/>
                  </a:lnTo>
                  <a:cubicBezTo>
                    <a:pt x="209" y="105"/>
                    <a:pt x="209" y="105"/>
                    <a:pt x="208" y="107"/>
                  </a:cubicBezTo>
                  <a:cubicBezTo>
                    <a:pt x="211" y="103"/>
                    <a:pt x="212" y="102"/>
                    <a:pt x="213" y="102"/>
                  </a:cubicBezTo>
                  <a:cubicBezTo>
                    <a:pt x="214" y="102"/>
                    <a:pt x="213" y="103"/>
                    <a:pt x="213" y="103"/>
                  </a:cubicBezTo>
                  <a:cubicBezTo>
                    <a:pt x="214" y="103"/>
                    <a:pt x="215" y="102"/>
                    <a:pt x="219" y="96"/>
                  </a:cubicBezTo>
                  <a:lnTo>
                    <a:pt x="219" y="96"/>
                  </a:lnTo>
                  <a:cubicBezTo>
                    <a:pt x="212" y="106"/>
                    <a:pt x="209" y="110"/>
                    <a:pt x="211" y="110"/>
                  </a:cubicBezTo>
                  <a:cubicBezTo>
                    <a:pt x="212" y="110"/>
                    <a:pt x="215" y="109"/>
                    <a:pt x="219" y="107"/>
                  </a:cubicBezTo>
                  <a:lnTo>
                    <a:pt x="219" y="107"/>
                  </a:lnTo>
                  <a:cubicBezTo>
                    <a:pt x="213" y="112"/>
                    <a:pt x="213" y="112"/>
                    <a:pt x="208" y="118"/>
                  </a:cubicBezTo>
                  <a:cubicBezTo>
                    <a:pt x="208" y="118"/>
                    <a:pt x="211" y="118"/>
                    <a:pt x="214" y="114"/>
                  </a:cubicBezTo>
                  <a:lnTo>
                    <a:pt x="214" y="114"/>
                  </a:lnTo>
                  <a:cubicBezTo>
                    <a:pt x="214" y="114"/>
                    <a:pt x="214" y="115"/>
                    <a:pt x="214" y="115"/>
                  </a:cubicBezTo>
                  <a:cubicBezTo>
                    <a:pt x="216" y="115"/>
                    <a:pt x="221" y="110"/>
                    <a:pt x="221" y="110"/>
                  </a:cubicBezTo>
                  <a:lnTo>
                    <a:pt x="221" y="110"/>
                  </a:lnTo>
                  <a:cubicBezTo>
                    <a:pt x="221" y="110"/>
                    <a:pt x="220" y="112"/>
                    <a:pt x="213" y="118"/>
                  </a:cubicBezTo>
                  <a:cubicBezTo>
                    <a:pt x="217" y="116"/>
                    <a:pt x="220" y="115"/>
                    <a:pt x="223" y="115"/>
                  </a:cubicBezTo>
                  <a:cubicBezTo>
                    <a:pt x="231" y="115"/>
                    <a:pt x="239" y="119"/>
                    <a:pt x="247" y="123"/>
                  </a:cubicBezTo>
                  <a:cubicBezTo>
                    <a:pt x="244" y="125"/>
                    <a:pt x="241" y="126"/>
                    <a:pt x="239" y="127"/>
                  </a:cubicBezTo>
                  <a:lnTo>
                    <a:pt x="239" y="127"/>
                  </a:lnTo>
                  <a:cubicBezTo>
                    <a:pt x="240" y="126"/>
                    <a:pt x="241" y="126"/>
                    <a:pt x="242" y="126"/>
                  </a:cubicBezTo>
                  <a:cubicBezTo>
                    <a:pt x="245" y="126"/>
                    <a:pt x="247" y="127"/>
                    <a:pt x="247" y="129"/>
                  </a:cubicBezTo>
                  <a:cubicBezTo>
                    <a:pt x="247" y="135"/>
                    <a:pt x="241" y="135"/>
                    <a:pt x="236" y="135"/>
                  </a:cubicBezTo>
                  <a:cubicBezTo>
                    <a:pt x="245" y="135"/>
                    <a:pt x="243" y="147"/>
                    <a:pt x="252" y="147"/>
                  </a:cubicBezTo>
                  <a:cubicBezTo>
                    <a:pt x="253" y="147"/>
                    <a:pt x="254" y="147"/>
                    <a:pt x="255" y="147"/>
                  </a:cubicBezTo>
                  <a:lnTo>
                    <a:pt x="255" y="147"/>
                  </a:lnTo>
                  <a:cubicBezTo>
                    <a:pt x="254" y="147"/>
                    <a:pt x="254" y="148"/>
                    <a:pt x="253" y="148"/>
                  </a:cubicBezTo>
                  <a:lnTo>
                    <a:pt x="253" y="148"/>
                  </a:lnTo>
                  <a:cubicBezTo>
                    <a:pt x="254" y="148"/>
                    <a:pt x="256" y="147"/>
                    <a:pt x="258" y="146"/>
                  </a:cubicBezTo>
                  <a:lnTo>
                    <a:pt x="258" y="146"/>
                  </a:lnTo>
                  <a:cubicBezTo>
                    <a:pt x="258" y="146"/>
                    <a:pt x="258" y="146"/>
                    <a:pt x="258" y="146"/>
                  </a:cubicBezTo>
                  <a:lnTo>
                    <a:pt x="253" y="146"/>
                  </a:lnTo>
                  <a:cubicBezTo>
                    <a:pt x="264" y="140"/>
                    <a:pt x="281" y="135"/>
                    <a:pt x="286" y="135"/>
                  </a:cubicBezTo>
                  <a:lnTo>
                    <a:pt x="286" y="135"/>
                  </a:lnTo>
                  <a:cubicBezTo>
                    <a:pt x="264" y="146"/>
                    <a:pt x="286" y="140"/>
                    <a:pt x="253" y="157"/>
                  </a:cubicBezTo>
                  <a:cubicBezTo>
                    <a:pt x="255" y="158"/>
                    <a:pt x="257" y="159"/>
                    <a:pt x="259" y="159"/>
                  </a:cubicBezTo>
                  <a:cubicBezTo>
                    <a:pt x="264" y="159"/>
                    <a:pt x="267" y="155"/>
                    <a:pt x="269" y="155"/>
                  </a:cubicBezTo>
                  <a:cubicBezTo>
                    <a:pt x="269" y="155"/>
                    <a:pt x="269" y="156"/>
                    <a:pt x="269" y="157"/>
                  </a:cubicBezTo>
                  <a:cubicBezTo>
                    <a:pt x="269" y="157"/>
                    <a:pt x="264" y="157"/>
                    <a:pt x="264" y="163"/>
                  </a:cubicBezTo>
                  <a:cubicBezTo>
                    <a:pt x="267" y="160"/>
                    <a:pt x="271" y="158"/>
                    <a:pt x="274" y="158"/>
                  </a:cubicBezTo>
                  <a:cubicBezTo>
                    <a:pt x="276" y="158"/>
                    <a:pt x="278" y="160"/>
                    <a:pt x="275" y="163"/>
                  </a:cubicBezTo>
                  <a:lnTo>
                    <a:pt x="269" y="163"/>
                  </a:lnTo>
                  <a:cubicBezTo>
                    <a:pt x="271" y="164"/>
                    <a:pt x="273" y="164"/>
                    <a:pt x="275" y="164"/>
                  </a:cubicBezTo>
                  <a:cubicBezTo>
                    <a:pt x="280" y="164"/>
                    <a:pt x="285" y="163"/>
                    <a:pt x="289" y="163"/>
                  </a:cubicBezTo>
                  <a:cubicBezTo>
                    <a:pt x="292" y="163"/>
                    <a:pt x="294" y="164"/>
                    <a:pt x="292" y="168"/>
                  </a:cubicBezTo>
                  <a:cubicBezTo>
                    <a:pt x="275" y="179"/>
                    <a:pt x="286" y="174"/>
                    <a:pt x="275" y="185"/>
                  </a:cubicBezTo>
                  <a:lnTo>
                    <a:pt x="281" y="185"/>
                  </a:lnTo>
                  <a:lnTo>
                    <a:pt x="286" y="179"/>
                  </a:lnTo>
                  <a:cubicBezTo>
                    <a:pt x="286" y="179"/>
                    <a:pt x="294" y="177"/>
                    <a:pt x="297" y="177"/>
                  </a:cubicBezTo>
                  <a:cubicBezTo>
                    <a:pt x="299" y="177"/>
                    <a:pt x="299" y="177"/>
                    <a:pt x="297" y="179"/>
                  </a:cubicBezTo>
                  <a:cubicBezTo>
                    <a:pt x="305" y="175"/>
                    <a:pt x="313" y="171"/>
                    <a:pt x="315" y="171"/>
                  </a:cubicBezTo>
                  <a:lnTo>
                    <a:pt x="315" y="171"/>
                  </a:lnTo>
                  <a:cubicBezTo>
                    <a:pt x="316" y="171"/>
                    <a:pt x="316" y="172"/>
                    <a:pt x="314" y="174"/>
                  </a:cubicBezTo>
                  <a:cubicBezTo>
                    <a:pt x="314" y="174"/>
                    <a:pt x="320" y="174"/>
                    <a:pt x="309" y="179"/>
                  </a:cubicBezTo>
                  <a:cubicBezTo>
                    <a:pt x="314" y="179"/>
                    <a:pt x="320" y="179"/>
                    <a:pt x="320" y="185"/>
                  </a:cubicBezTo>
                  <a:cubicBezTo>
                    <a:pt x="314" y="185"/>
                    <a:pt x="303" y="191"/>
                    <a:pt x="297" y="196"/>
                  </a:cubicBezTo>
                  <a:cubicBezTo>
                    <a:pt x="306" y="193"/>
                    <a:pt x="309" y="193"/>
                    <a:pt x="311" y="193"/>
                  </a:cubicBezTo>
                  <a:cubicBezTo>
                    <a:pt x="313" y="193"/>
                    <a:pt x="314" y="193"/>
                    <a:pt x="320" y="191"/>
                  </a:cubicBezTo>
                  <a:lnTo>
                    <a:pt x="320" y="191"/>
                  </a:lnTo>
                  <a:cubicBezTo>
                    <a:pt x="320" y="191"/>
                    <a:pt x="309" y="196"/>
                    <a:pt x="309" y="202"/>
                  </a:cubicBezTo>
                  <a:cubicBezTo>
                    <a:pt x="309" y="203"/>
                    <a:pt x="309" y="203"/>
                    <a:pt x="310" y="203"/>
                  </a:cubicBezTo>
                  <a:cubicBezTo>
                    <a:pt x="312" y="203"/>
                    <a:pt x="317" y="199"/>
                    <a:pt x="319" y="196"/>
                  </a:cubicBezTo>
                  <a:lnTo>
                    <a:pt x="319" y="196"/>
                  </a:lnTo>
                  <a:lnTo>
                    <a:pt x="320" y="196"/>
                  </a:lnTo>
                  <a:cubicBezTo>
                    <a:pt x="320" y="196"/>
                    <a:pt x="320" y="196"/>
                    <a:pt x="320" y="196"/>
                  </a:cubicBezTo>
                  <a:lnTo>
                    <a:pt x="320" y="196"/>
                  </a:lnTo>
                  <a:cubicBezTo>
                    <a:pt x="320" y="195"/>
                    <a:pt x="321" y="195"/>
                    <a:pt x="321" y="195"/>
                  </a:cubicBezTo>
                  <a:lnTo>
                    <a:pt x="321" y="195"/>
                  </a:lnTo>
                  <a:cubicBezTo>
                    <a:pt x="321" y="195"/>
                    <a:pt x="321" y="195"/>
                    <a:pt x="320" y="196"/>
                  </a:cubicBezTo>
                  <a:cubicBezTo>
                    <a:pt x="320" y="196"/>
                    <a:pt x="320" y="202"/>
                    <a:pt x="320" y="202"/>
                  </a:cubicBezTo>
                  <a:cubicBezTo>
                    <a:pt x="314" y="207"/>
                    <a:pt x="331" y="202"/>
                    <a:pt x="325" y="213"/>
                  </a:cubicBezTo>
                  <a:cubicBezTo>
                    <a:pt x="322" y="216"/>
                    <a:pt x="320" y="217"/>
                    <a:pt x="319" y="217"/>
                  </a:cubicBezTo>
                  <a:cubicBezTo>
                    <a:pt x="317" y="217"/>
                    <a:pt x="317" y="214"/>
                    <a:pt x="315" y="214"/>
                  </a:cubicBezTo>
                  <a:cubicBezTo>
                    <a:pt x="314" y="214"/>
                    <a:pt x="312" y="215"/>
                    <a:pt x="309" y="219"/>
                  </a:cubicBezTo>
                  <a:cubicBezTo>
                    <a:pt x="311" y="221"/>
                    <a:pt x="318" y="221"/>
                    <a:pt x="325" y="221"/>
                  </a:cubicBezTo>
                  <a:cubicBezTo>
                    <a:pt x="331" y="221"/>
                    <a:pt x="337" y="221"/>
                    <a:pt x="337" y="224"/>
                  </a:cubicBezTo>
                  <a:cubicBezTo>
                    <a:pt x="341" y="222"/>
                    <a:pt x="344" y="221"/>
                    <a:pt x="345" y="221"/>
                  </a:cubicBezTo>
                  <a:lnTo>
                    <a:pt x="345" y="221"/>
                  </a:lnTo>
                  <a:cubicBezTo>
                    <a:pt x="348" y="221"/>
                    <a:pt x="340" y="228"/>
                    <a:pt x="340" y="230"/>
                  </a:cubicBezTo>
                  <a:lnTo>
                    <a:pt x="340" y="230"/>
                  </a:lnTo>
                  <a:cubicBezTo>
                    <a:pt x="334" y="231"/>
                    <a:pt x="326" y="235"/>
                    <a:pt x="331" y="235"/>
                  </a:cubicBezTo>
                  <a:cubicBezTo>
                    <a:pt x="331" y="241"/>
                    <a:pt x="342" y="241"/>
                    <a:pt x="348" y="241"/>
                  </a:cubicBezTo>
                  <a:lnTo>
                    <a:pt x="342" y="247"/>
                  </a:lnTo>
                  <a:cubicBezTo>
                    <a:pt x="342" y="247"/>
                    <a:pt x="342" y="252"/>
                    <a:pt x="342" y="252"/>
                  </a:cubicBezTo>
                  <a:cubicBezTo>
                    <a:pt x="345" y="252"/>
                    <a:pt x="347" y="252"/>
                    <a:pt x="348" y="251"/>
                  </a:cubicBezTo>
                  <a:lnTo>
                    <a:pt x="348" y="251"/>
                  </a:lnTo>
                  <a:cubicBezTo>
                    <a:pt x="334" y="266"/>
                    <a:pt x="379" y="253"/>
                    <a:pt x="353" y="269"/>
                  </a:cubicBezTo>
                  <a:lnTo>
                    <a:pt x="365" y="269"/>
                  </a:lnTo>
                  <a:cubicBezTo>
                    <a:pt x="365" y="269"/>
                    <a:pt x="359" y="269"/>
                    <a:pt x="353" y="275"/>
                  </a:cubicBezTo>
                  <a:lnTo>
                    <a:pt x="365" y="269"/>
                  </a:lnTo>
                  <a:lnTo>
                    <a:pt x="365" y="269"/>
                  </a:lnTo>
                  <a:cubicBezTo>
                    <a:pt x="359" y="275"/>
                    <a:pt x="359" y="275"/>
                    <a:pt x="365" y="275"/>
                  </a:cubicBezTo>
                  <a:cubicBezTo>
                    <a:pt x="370" y="275"/>
                    <a:pt x="370" y="275"/>
                    <a:pt x="365" y="280"/>
                  </a:cubicBezTo>
                  <a:cubicBezTo>
                    <a:pt x="359" y="275"/>
                    <a:pt x="354" y="275"/>
                    <a:pt x="353" y="275"/>
                  </a:cubicBezTo>
                  <a:lnTo>
                    <a:pt x="353" y="275"/>
                  </a:lnTo>
                  <a:cubicBezTo>
                    <a:pt x="354" y="275"/>
                    <a:pt x="359" y="275"/>
                    <a:pt x="359" y="280"/>
                  </a:cubicBezTo>
                  <a:cubicBezTo>
                    <a:pt x="353" y="286"/>
                    <a:pt x="353" y="286"/>
                    <a:pt x="353" y="286"/>
                  </a:cubicBezTo>
                  <a:cubicBezTo>
                    <a:pt x="359" y="286"/>
                    <a:pt x="359" y="286"/>
                    <a:pt x="365" y="291"/>
                  </a:cubicBezTo>
                  <a:lnTo>
                    <a:pt x="337" y="291"/>
                  </a:lnTo>
                  <a:cubicBezTo>
                    <a:pt x="342" y="294"/>
                    <a:pt x="341" y="294"/>
                    <a:pt x="340" y="294"/>
                  </a:cubicBezTo>
                  <a:cubicBezTo>
                    <a:pt x="339" y="294"/>
                    <a:pt x="339" y="294"/>
                    <a:pt x="348" y="297"/>
                  </a:cubicBezTo>
                  <a:cubicBezTo>
                    <a:pt x="353" y="303"/>
                    <a:pt x="348" y="303"/>
                    <a:pt x="344" y="303"/>
                  </a:cubicBezTo>
                  <a:cubicBezTo>
                    <a:pt x="339" y="303"/>
                    <a:pt x="337" y="303"/>
                    <a:pt x="348" y="308"/>
                  </a:cubicBezTo>
                  <a:cubicBezTo>
                    <a:pt x="348" y="314"/>
                    <a:pt x="348" y="314"/>
                    <a:pt x="353" y="314"/>
                  </a:cubicBezTo>
                  <a:cubicBezTo>
                    <a:pt x="352" y="316"/>
                    <a:pt x="349" y="316"/>
                    <a:pt x="347" y="316"/>
                  </a:cubicBezTo>
                  <a:cubicBezTo>
                    <a:pt x="342" y="316"/>
                    <a:pt x="337" y="314"/>
                    <a:pt x="337" y="314"/>
                  </a:cubicBezTo>
                  <a:cubicBezTo>
                    <a:pt x="337" y="319"/>
                    <a:pt x="337" y="319"/>
                    <a:pt x="337" y="319"/>
                  </a:cubicBezTo>
                  <a:lnTo>
                    <a:pt x="331" y="319"/>
                  </a:lnTo>
                  <a:cubicBezTo>
                    <a:pt x="325" y="319"/>
                    <a:pt x="325" y="308"/>
                    <a:pt x="320" y="303"/>
                  </a:cubicBezTo>
                  <a:cubicBezTo>
                    <a:pt x="317" y="308"/>
                    <a:pt x="314" y="310"/>
                    <a:pt x="311" y="310"/>
                  </a:cubicBezTo>
                  <a:cubicBezTo>
                    <a:pt x="309" y="310"/>
                    <a:pt x="306" y="308"/>
                    <a:pt x="303" y="308"/>
                  </a:cubicBezTo>
                  <a:cubicBezTo>
                    <a:pt x="303" y="308"/>
                    <a:pt x="297" y="314"/>
                    <a:pt x="297" y="314"/>
                  </a:cubicBezTo>
                  <a:cubicBezTo>
                    <a:pt x="297" y="314"/>
                    <a:pt x="297" y="314"/>
                    <a:pt x="297" y="314"/>
                  </a:cubicBezTo>
                  <a:lnTo>
                    <a:pt x="297" y="314"/>
                  </a:lnTo>
                  <a:cubicBezTo>
                    <a:pt x="303" y="319"/>
                    <a:pt x="303" y="319"/>
                    <a:pt x="303" y="319"/>
                  </a:cubicBezTo>
                  <a:cubicBezTo>
                    <a:pt x="303" y="319"/>
                    <a:pt x="303" y="322"/>
                    <a:pt x="305" y="325"/>
                  </a:cubicBezTo>
                  <a:lnTo>
                    <a:pt x="305" y="325"/>
                  </a:lnTo>
                  <a:cubicBezTo>
                    <a:pt x="302" y="324"/>
                    <a:pt x="301" y="325"/>
                    <a:pt x="297" y="314"/>
                  </a:cubicBezTo>
                  <a:lnTo>
                    <a:pt x="297" y="314"/>
                  </a:lnTo>
                  <a:cubicBezTo>
                    <a:pt x="297" y="319"/>
                    <a:pt x="303" y="331"/>
                    <a:pt x="297" y="331"/>
                  </a:cubicBezTo>
                  <a:cubicBezTo>
                    <a:pt x="297" y="311"/>
                    <a:pt x="297" y="325"/>
                    <a:pt x="294" y="311"/>
                  </a:cubicBezTo>
                  <a:lnTo>
                    <a:pt x="294" y="311"/>
                  </a:lnTo>
                  <a:cubicBezTo>
                    <a:pt x="296" y="322"/>
                    <a:pt x="292" y="316"/>
                    <a:pt x="292" y="325"/>
                  </a:cubicBezTo>
                  <a:cubicBezTo>
                    <a:pt x="292" y="325"/>
                    <a:pt x="292" y="319"/>
                    <a:pt x="292" y="319"/>
                  </a:cubicBezTo>
                  <a:cubicBezTo>
                    <a:pt x="292" y="319"/>
                    <a:pt x="292" y="314"/>
                    <a:pt x="286" y="308"/>
                  </a:cubicBezTo>
                  <a:cubicBezTo>
                    <a:pt x="286" y="306"/>
                    <a:pt x="286" y="305"/>
                    <a:pt x="286" y="303"/>
                  </a:cubicBezTo>
                  <a:cubicBezTo>
                    <a:pt x="286" y="305"/>
                    <a:pt x="286" y="307"/>
                    <a:pt x="286" y="308"/>
                  </a:cubicBezTo>
                  <a:lnTo>
                    <a:pt x="286" y="308"/>
                  </a:lnTo>
                  <a:cubicBezTo>
                    <a:pt x="286" y="308"/>
                    <a:pt x="286" y="308"/>
                    <a:pt x="286" y="308"/>
                  </a:cubicBezTo>
                  <a:lnTo>
                    <a:pt x="286" y="308"/>
                  </a:lnTo>
                  <a:cubicBezTo>
                    <a:pt x="286" y="308"/>
                    <a:pt x="286" y="308"/>
                    <a:pt x="286" y="308"/>
                  </a:cubicBezTo>
                  <a:lnTo>
                    <a:pt x="286" y="308"/>
                  </a:lnTo>
                  <a:cubicBezTo>
                    <a:pt x="286" y="308"/>
                    <a:pt x="286" y="308"/>
                    <a:pt x="286" y="308"/>
                  </a:cubicBezTo>
                  <a:lnTo>
                    <a:pt x="286" y="308"/>
                  </a:lnTo>
                  <a:cubicBezTo>
                    <a:pt x="284" y="316"/>
                    <a:pt x="283" y="319"/>
                    <a:pt x="283" y="321"/>
                  </a:cubicBezTo>
                  <a:lnTo>
                    <a:pt x="283" y="321"/>
                  </a:lnTo>
                  <a:cubicBezTo>
                    <a:pt x="283" y="320"/>
                    <a:pt x="284" y="318"/>
                    <a:pt x="286" y="308"/>
                  </a:cubicBezTo>
                  <a:lnTo>
                    <a:pt x="286" y="308"/>
                  </a:lnTo>
                  <a:cubicBezTo>
                    <a:pt x="286" y="320"/>
                    <a:pt x="285" y="321"/>
                    <a:pt x="281" y="331"/>
                  </a:cubicBezTo>
                  <a:cubicBezTo>
                    <a:pt x="284" y="324"/>
                    <a:pt x="283" y="323"/>
                    <a:pt x="283" y="321"/>
                  </a:cubicBezTo>
                  <a:lnTo>
                    <a:pt x="283" y="321"/>
                  </a:lnTo>
                  <a:cubicBezTo>
                    <a:pt x="283" y="321"/>
                    <a:pt x="283" y="321"/>
                    <a:pt x="283" y="321"/>
                  </a:cubicBezTo>
                  <a:cubicBezTo>
                    <a:pt x="283" y="321"/>
                    <a:pt x="283" y="321"/>
                    <a:pt x="283" y="321"/>
                  </a:cubicBezTo>
                  <a:cubicBezTo>
                    <a:pt x="283" y="321"/>
                    <a:pt x="282" y="321"/>
                    <a:pt x="281" y="325"/>
                  </a:cubicBezTo>
                  <a:cubicBezTo>
                    <a:pt x="280" y="326"/>
                    <a:pt x="279" y="326"/>
                    <a:pt x="279" y="326"/>
                  </a:cubicBezTo>
                  <a:cubicBezTo>
                    <a:pt x="276" y="326"/>
                    <a:pt x="281" y="312"/>
                    <a:pt x="281" y="303"/>
                  </a:cubicBezTo>
                  <a:lnTo>
                    <a:pt x="281" y="303"/>
                  </a:lnTo>
                  <a:cubicBezTo>
                    <a:pt x="281" y="308"/>
                    <a:pt x="275" y="319"/>
                    <a:pt x="275" y="319"/>
                  </a:cubicBezTo>
                  <a:cubicBezTo>
                    <a:pt x="275" y="319"/>
                    <a:pt x="275" y="319"/>
                    <a:pt x="275" y="314"/>
                  </a:cubicBezTo>
                  <a:cubicBezTo>
                    <a:pt x="272" y="319"/>
                    <a:pt x="272" y="319"/>
                    <a:pt x="271" y="319"/>
                  </a:cubicBezTo>
                  <a:cubicBezTo>
                    <a:pt x="271" y="319"/>
                    <a:pt x="269" y="319"/>
                    <a:pt x="264" y="325"/>
                  </a:cubicBezTo>
                  <a:cubicBezTo>
                    <a:pt x="264" y="331"/>
                    <a:pt x="258" y="342"/>
                    <a:pt x="253" y="342"/>
                  </a:cubicBezTo>
                  <a:cubicBezTo>
                    <a:pt x="264" y="325"/>
                    <a:pt x="258" y="336"/>
                    <a:pt x="264" y="325"/>
                  </a:cubicBezTo>
                  <a:lnTo>
                    <a:pt x="264" y="325"/>
                  </a:lnTo>
                  <a:cubicBezTo>
                    <a:pt x="259" y="329"/>
                    <a:pt x="255" y="338"/>
                    <a:pt x="253" y="338"/>
                  </a:cubicBezTo>
                  <a:cubicBezTo>
                    <a:pt x="253" y="338"/>
                    <a:pt x="253" y="337"/>
                    <a:pt x="253" y="336"/>
                  </a:cubicBezTo>
                  <a:cubicBezTo>
                    <a:pt x="258" y="319"/>
                    <a:pt x="258" y="331"/>
                    <a:pt x="264" y="319"/>
                  </a:cubicBezTo>
                  <a:lnTo>
                    <a:pt x="264" y="325"/>
                  </a:lnTo>
                  <a:cubicBezTo>
                    <a:pt x="269" y="314"/>
                    <a:pt x="269" y="314"/>
                    <a:pt x="269" y="314"/>
                  </a:cubicBezTo>
                  <a:cubicBezTo>
                    <a:pt x="269" y="314"/>
                    <a:pt x="269" y="314"/>
                    <a:pt x="275" y="303"/>
                  </a:cubicBezTo>
                  <a:cubicBezTo>
                    <a:pt x="275" y="301"/>
                    <a:pt x="275" y="301"/>
                    <a:pt x="274" y="301"/>
                  </a:cubicBezTo>
                  <a:cubicBezTo>
                    <a:pt x="273" y="301"/>
                    <a:pt x="271" y="304"/>
                    <a:pt x="270" y="304"/>
                  </a:cubicBezTo>
                  <a:cubicBezTo>
                    <a:pt x="270" y="304"/>
                    <a:pt x="269" y="304"/>
                    <a:pt x="269" y="303"/>
                  </a:cubicBezTo>
                  <a:cubicBezTo>
                    <a:pt x="264" y="314"/>
                    <a:pt x="264" y="314"/>
                    <a:pt x="258" y="319"/>
                  </a:cubicBezTo>
                  <a:cubicBezTo>
                    <a:pt x="256" y="321"/>
                    <a:pt x="255" y="321"/>
                    <a:pt x="254" y="321"/>
                  </a:cubicBezTo>
                  <a:cubicBezTo>
                    <a:pt x="251" y="321"/>
                    <a:pt x="271" y="300"/>
                    <a:pt x="268" y="300"/>
                  </a:cubicBezTo>
                  <a:lnTo>
                    <a:pt x="268" y="300"/>
                  </a:lnTo>
                  <a:cubicBezTo>
                    <a:pt x="267" y="300"/>
                    <a:pt x="266" y="301"/>
                    <a:pt x="264" y="303"/>
                  </a:cubicBezTo>
                  <a:cubicBezTo>
                    <a:pt x="264" y="303"/>
                    <a:pt x="264" y="303"/>
                    <a:pt x="264" y="303"/>
                  </a:cubicBezTo>
                  <a:lnTo>
                    <a:pt x="264" y="303"/>
                  </a:lnTo>
                  <a:lnTo>
                    <a:pt x="264" y="303"/>
                  </a:lnTo>
                  <a:lnTo>
                    <a:pt x="264" y="303"/>
                  </a:lnTo>
                  <a:cubicBezTo>
                    <a:pt x="260" y="310"/>
                    <a:pt x="250" y="318"/>
                    <a:pt x="247" y="318"/>
                  </a:cubicBezTo>
                  <a:cubicBezTo>
                    <a:pt x="246" y="318"/>
                    <a:pt x="245" y="317"/>
                    <a:pt x="247" y="314"/>
                  </a:cubicBezTo>
                  <a:lnTo>
                    <a:pt x="253" y="310"/>
                  </a:lnTo>
                  <a:lnTo>
                    <a:pt x="253" y="310"/>
                  </a:lnTo>
                  <a:cubicBezTo>
                    <a:pt x="251" y="311"/>
                    <a:pt x="249" y="312"/>
                    <a:pt x="247" y="312"/>
                  </a:cubicBezTo>
                  <a:cubicBezTo>
                    <a:pt x="246" y="312"/>
                    <a:pt x="246" y="311"/>
                    <a:pt x="247" y="308"/>
                  </a:cubicBezTo>
                  <a:lnTo>
                    <a:pt x="247" y="308"/>
                  </a:lnTo>
                  <a:cubicBezTo>
                    <a:pt x="247" y="309"/>
                    <a:pt x="247" y="309"/>
                    <a:pt x="248" y="309"/>
                  </a:cubicBezTo>
                  <a:cubicBezTo>
                    <a:pt x="249" y="309"/>
                    <a:pt x="251" y="309"/>
                    <a:pt x="252" y="308"/>
                  </a:cubicBezTo>
                  <a:lnTo>
                    <a:pt x="247" y="308"/>
                  </a:lnTo>
                  <a:lnTo>
                    <a:pt x="258" y="303"/>
                  </a:lnTo>
                  <a:cubicBezTo>
                    <a:pt x="255" y="300"/>
                    <a:pt x="251" y="300"/>
                    <a:pt x="247" y="300"/>
                  </a:cubicBezTo>
                  <a:cubicBezTo>
                    <a:pt x="243" y="300"/>
                    <a:pt x="239" y="300"/>
                    <a:pt x="236" y="297"/>
                  </a:cubicBezTo>
                  <a:cubicBezTo>
                    <a:pt x="241" y="297"/>
                    <a:pt x="247" y="291"/>
                    <a:pt x="247" y="291"/>
                  </a:cubicBezTo>
                  <a:cubicBezTo>
                    <a:pt x="236" y="286"/>
                    <a:pt x="241" y="275"/>
                    <a:pt x="247" y="263"/>
                  </a:cubicBezTo>
                  <a:lnTo>
                    <a:pt x="247" y="263"/>
                  </a:lnTo>
                  <a:lnTo>
                    <a:pt x="230" y="269"/>
                  </a:lnTo>
                  <a:cubicBezTo>
                    <a:pt x="230" y="269"/>
                    <a:pt x="236" y="263"/>
                    <a:pt x="241" y="263"/>
                  </a:cubicBezTo>
                  <a:cubicBezTo>
                    <a:pt x="241" y="262"/>
                    <a:pt x="241" y="262"/>
                    <a:pt x="240" y="262"/>
                  </a:cubicBezTo>
                  <a:cubicBezTo>
                    <a:pt x="237" y="262"/>
                    <a:pt x="229" y="269"/>
                    <a:pt x="225" y="269"/>
                  </a:cubicBezTo>
                  <a:cubicBezTo>
                    <a:pt x="225" y="269"/>
                    <a:pt x="230" y="263"/>
                    <a:pt x="236" y="263"/>
                  </a:cubicBezTo>
                  <a:cubicBezTo>
                    <a:pt x="225" y="263"/>
                    <a:pt x="208" y="263"/>
                    <a:pt x="219" y="252"/>
                  </a:cubicBezTo>
                  <a:cubicBezTo>
                    <a:pt x="220" y="251"/>
                    <a:pt x="220" y="251"/>
                    <a:pt x="219" y="251"/>
                  </a:cubicBezTo>
                  <a:lnTo>
                    <a:pt x="219" y="251"/>
                  </a:lnTo>
                  <a:cubicBezTo>
                    <a:pt x="218" y="251"/>
                    <a:pt x="208" y="256"/>
                    <a:pt x="203" y="256"/>
                  </a:cubicBezTo>
                  <a:cubicBezTo>
                    <a:pt x="202" y="256"/>
                    <a:pt x="201" y="255"/>
                    <a:pt x="202" y="252"/>
                  </a:cubicBezTo>
                  <a:lnTo>
                    <a:pt x="208" y="252"/>
                  </a:lnTo>
                  <a:cubicBezTo>
                    <a:pt x="208" y="241"/>
                    <a:pt x="191" y="241"/>
                    <a:pt x="202" y="224"/>
                  </a:cubicBezTo>
                  <a:lnTo>
                    <a:pt x="202" y="224"/>
                  </a:lnTo>
                  <a:cubicBezTo>
                    <a:pt x="199" y="227"/>
                    <a:pt x="197" y="227"/>
                    <a:pt x="196" y="227"/>
                  </a:cubicBezTo>
                  <a:cubicBezTo>
                    <a:pt x="194" y="227"/>
                    <a:pt x="197" y="223"/>
                    <a:pt x="194" y="223"/>
                  </a:cubicBezTo>
                  <a:cubicBezTo>
                    <a:pt x="192" y="223"/>
                    <a:pt x="188" y="225"/>
                    <a:pt x="180" y="230"/>
                  </a:cubicBezTo>
                  <a:cubicBezTo>
                    <a:pt x="191" y="213"/>
                    <a:pt x="197" y="213"/>
                    <a:pt x="197" y="202"/>
                  </a:cubicBezTo>
                  <a:lnTo>
                    <a:pt x="197" y="202"/>
                  </a:lnTo>
                  <a:cubicBezTo>
                    <a:pt x="197" y="202"/>
                    <a:pt x="185" y="213"/>
                    <a:pt x="180" y="213"/>
                  </a:cubicBezTo>
                  <a:lnTo>
                    <a:pt x="191" y="202"/>
                  </a:lnTo>
                  <a:lnTo>
                    <a:pt x="180" y="207"/>
                  </a:lnTo>
                  <a:lnTo>
                    <a:pt x="191" y="196"/>
                  </a:lnTo>
                  <a:lnTo>
                    <a:pt x="185" y="196"/>
                  </a:lnTo>
                  <a:cubicBezTo>
                    <a:pt x="185" y="196"/>
                    <a:pt x="180" y="202"/>
                    <a:pt x="180" y="207"/>
                  </a:cubicBezTo>
                  <a:cubicBezTo>
                    <a:pt x="169" y="207"/>
                    <a:pt x="180" y="191"/>
                    <a:pt x="191" y="191"/>
                  </a:cubicBezTo>
                  <a:lnTo>
                    <a:pt x="174" y="191"/>
                  </a:lnTo>
                  <a:cubicBezTo>
                    <a:pt x="177" y="188"/>
                    <a:pt x="178" y="186"/>
                    <a:pt x="180" y="186"/>
                  </a:cubicBezTo>
                  <a:lnTo>
                    <a:pt x="180" y="186"/>
                  </a:lnTo>
                  <a:cubicBezTo>
                    <a:pt x="180" y="186"/>
                    <a:pt x="180" y="186"/>
                    <a:pt x="181" y="186"/>
                  </a:cubicBezTo>
                  <a:cubicBezTo>
                    <a:pt x="181" y="186"/>
                    <a:pt x="183" y="186"/>
                    <a:pt x="185" y="185"/>
                  </a:cubicBezTo>
                  <a:cubicBezTo>
                    <a:pt x="183" y="185"/>
                    <a:pt x="181" y="185"/>
                    <a:pt x="180" y="186"/>
                  </a:cubicBezTo>
                  <a:lnTo>
                    <a:pt x="180" y="186"/>
                  </a:lnTo>
                  <a:cubicBezTo>
                    <a:pt x="180" y="184"/>
                    <a:pt x="189" y="178"/>
                    <a:pt x="188" y="178"/>
                  </a:cubicBezTo>
                  <a:lnTo>
                    <a:pt x="188" y="178"/>
                  </a:lnTo>
                  <a:cubicBezTo>
                    <a:pt x="188" y="178"/>
                    <a:pt x="187" y="178"/>
                    <a:pt x="185" y="179"/>
                  </a:cubicBezTo>
                  <a:cubicBezTo>
                    <a:pt x="180" y="179"/>
                    <a:pt x="174" y="185"/>
                    <a:pt x="174" y="185"/>
                  </a:cubicBezTo>
                  <a:cubicBezTo>
                    <a:pt x="180" y="179"/>
                    <a:pt x="180" y="174"/>
                    <a:pt x="174" y="174"/>
                  </a:cubicBezTo>
                  <a:lnTo>
                    <a:pt x="180" y="168"/>
                  </a:lnTo>
                  <a:cubicBezTo>
                    <a:pt x="180" y="163"/>
                    <a:pt x="169" y="163"/>
                    <a:pt x="169" y="157"/>
                  </a:cubicBezTo>
                  <a:cubicBezTo>
                    <a:pt x="163" y="163"/>
                    <a:pt x="152" y="168"/>
                    <a:pt x="146" y="168"/>
                  </a:cubicBezTo>
                  <a:lnTo>
                    <a:pt x="157" y="163"/>
                  </a:lnTo>
                  <a:cubicBezTo>
                    <a:pt x="152" y="163"/>
                    <a:pt x="157" y="163"/>
                    <a:pt x="146" y="168"/>
                  </a:cubicBezTo>
                  <a:cubicBezTo>
                    <a:pt x="146" y="168"/>
                    <a:pt x="157" y="157"/>
                    <a:pt x="163" y="157"/>
                  </a:cubicBezTo>
                  <a:lnTo>
                    <a:pt x="157" y="157"/>
                  </a:lnTo>
                  <a:cubicBezTo>
                    <a:pt x="163" y="157"/>
                    <a:pt x="163" y="157"/>
                    <a:pt x="169" y="151"/>
                  </a:cubicBezTo>
                  <a:lnTo>
                    <a:pt x="169" y="151"/>
                  </a:lnTo>
                  <a:cubicBezTo>
                    <a:pt x="167" y="152"/>
                    <a:pt x="167" y="153"/>
                    <a:pt x="168" y="153"/>
                  </a:cubicBezTo>
                  <a:cubicBezTo>
                    <a:pt x="168" y="153"/>
                    <a:pt x="173" y="150"/>
                    <a:pt x="172" y="150"/>
                  </a:cubicBezTo>
                  <a:lnTo>
                    <a:pt x="172" y="150"/>
                  </a:lnTo>
                  <a:cubicBezTo>
                    <a:pt x="172" y="150"/>
                    <a:pt x="171" y="150"/>
                    <a:pt x="169" y="151"/>
                  </a:cubicBezTo>
                  <a:cubicBezTo>
                    <a:pt x="169" y="146"/>
                    <a:pt x="163" y="146"/>
                    <a:pt x="163" y="146"/>
                  </a:cubicBezTo>
                  <a:cubicBezTo>
                    <a:pt x="152" y="151"/>
                    <a:pt x="152" y="151"/>
                    <a:pt x="141" y="151"/>
                  </a:cubicBezTo>
                  <a:cubicBezTo>
                    <a:pt x="146" y="146"/>
                    <a:pt x="157" y="146"/>
                    <a:pt x="157" y="146"/>
                  </a:cubicBezTo>
                  <a:cubicBezTo>
                    <a:pt x="154" y="144"/>
                    <a:pt x="151" y="143"/>
                    <a:pt x="149" y="143"/>
                  </a:cubicBezTo>
                  <a:cubicBezTo>
                    <a:pt x="145" y="143"/>
                    <a:pt x="142" y="146"/>
                    <a:pt x="135" y="146"/>
                  </a:cubicBezTo>
                  <a:cubicBezTo>
                    <a:pt x="146" y="140"/>
                    <a:pt x="146" y="140"/>
                    <a:pt x="157" y="140"/>
                  </a:cubicBezTo>
                  <a:cubicBezTo>
                    <a:pt x="152" y="140"/>
                    <a:pt x="152" y="140"/>
                    <a:pt x="141" y="135"/>
                  </a:cubicBezTo>
                  <a:lnTo>
                    <a:pt x="146" y="135"/>
                  </a:lnTo>
                  <a:cubicBezTo>
                    <a:pt x="138" y="129"/>
                    <a:pt x="145" y="129"/>
                    <a:pt x="152" y="129"/>
                  </a:cubicBezTo>
                  <a:cubicBezTo>
                    <a:pt x="159" y="129"/>
                    <a:pt x="166" y="129"/>
                    <a:pt x="157" y="123"/>
                  </a:cubicBezTo>
                  <a:cubicBezTo>
                    <a:pt x="155" y="123"/>
                    <a:pt x="154" y="123"/>
                    <a:pt x="153" y="122"/>
                  </a:cubicBezTo>
                  <a:lnTo>
                    <a:pt x="153" y="122"/>
                  </a:lnTo>
                  <a:cubicBezTo>
                    <a:pt x="156" y="123"/>
                    <a:pt x="159" y="123"/>
                    <a:pt x="163" y="123"/>
                  </a:cubicBezTo>
                  <a:cubicBezTo>
                    <a:pt x="155" y="118"/>
                    <a:pt x="155" y="118"/>
                    <a:pt x="156" y="118"/>
                  </a:cubicBezTo>
                  <a:cubicBezTo>
                    <a:pt x="157" y="118"/>
                    <a:pt x="160" y="118"/>
                    <a:pt x="157" y="112"/>
                  </a:cubicBezTo>
                  <a:lnTo>
                    <a:pt x="157" y="112"/>
                  </a:lnTo>
                  <a:cubicBezTo>
                    <a:pt x="166" y="119"/>
                    <a:pt x="169" y="121"/>
                    <a:pt x="170" y="121"/>
                  </a:cubicBezTo>
                  <a:cubicBezTo>
                    <a:pt x="172" y="121"/>
                    <a:pt x="167" y="115"/>
                    <a:pt x="169" y="115"/>
                  </a:cubicBezTo>
                  <a:lnTo>
                    <a:pt x="169" y="115"/>
                  </a:lnTo>
                  <a:cubicBezTo>
                    <a:pt x="170" y="115"/>
                    <a:pt x="171" y="116"/>
                    <a:pt x="174" y="118"/>
                  </a:cubicBezTo>
                  <a:cubicBezTo>
                    <a:pt x="174" y="112"/>
                    <a:pt x="169" y="112"/>
                    <a:pt x="169" y="112"/>
                  </a:cubicBezTo>
                  <a:lnTo>
                    <a:pt x="169" y="112"/>
                  </a:lnTo>
                  <a:cubicBezTo>
                    <a:pt x="169" y="112"/>
                    <a:pt x="169" y="112"/>
                    <a:pt x="169" y="112"/>
                  </a:cubicBezTo>
                  <a:lnTo>
                    <a:pt x="169" y="112"/>
                  </a:lnTo>
                  <a:cubicBezTo>
                    <a:pt x="169" y="107"/>
                    <a:pt x="170" y="105"/>
                    <a:pt x="172" y="105"/>
                  </a:cubicBezTo>
                  <a:cubicBezTo>
                    <a:pt x="177" y="105"/>
                    <a:pt x="183" y="113"/>
                    <a:pt x="185" y="120"/>
                  </a:cubicBezTo>
                  <a:lnTo>
                    <a:pt x="185" y="120"/>
                  </a:lnTo>
                  <a:cubicBezTo>
                    <a:pt x="184" y="112"/>
                    <a:pt x="182" y="92"/>
                    <a:pt x="183" y="92"/>
                  </a:cubicBezTo>
                  <a:close/>
                  <a:moveTo>
                    <a:pt x="941" y="387"/>
                  </a:moveTo>
                  <a:lnTo>
                    <a:pt x="941" y="387"/>
                  </a:lnTo>
                  <a:cubicBezTo>
                    <a:pt x="941" y="392"/>
                    <a:pt x="936" y="392"/>
                    <a:pt x="936" y="392"/>
                  </a:cubicBezTo>
                  <a:lnTo>
                    <a:pt x="941" y="387"/>
                  </a:lnTo>
                  <a:close/>
                  <a:moveTo>
                    <a:pt x="930" y="398"/>
                  </a:moveTo>
                  <a:lnTo>
                    <a:pt x="930" y="403"/>
                  </a:lnTo>
                  <a:cubicBezTo>
                    <a:pt x="930" y="404"/>
                    <a:pt x="930" y="404"/>
                    <a:pt x="929" y="404"/>
                  </a:cubicBezTo>
                  <a:lnTo>
                    <a:pt x="929" y="404"/>
                  </a:lnTo>
                  <a:cubicBezTo>
                    <a:pt x="928" y="401"/>
                    <a:pt x="926" y="398"/>
                    <a:pt x="930" y="398"/>
                  </a:cubicBezTo>
                  <a:close/>
                  <a:moveTo>
                    <a:pt x="236" y="387"/>
                  </a:moveTo>
                  <a:cubicBezTo>
                    <a:pt x="236" y="398"/>
                    <a:pt x="236" y="403"/>
                    <a:pt x="230" y="409"/>
                  </a:cubicBezTo>
                  <a:cubicBezTo>
                    <a:pt x="230" y="403"/>
                    <a:pt x="225" y="398"/>
                    <a:pt x="225" y="392"/>
                  </a:cubicBezTo>
                  <a:cubicBezTo>
                    <a:pt x="225" y="392"/>
                    <a:pt x="230" y="387"/>
                    <a:pt x="236" y="387"/>
                  </a:cubicBezTo>
                  <a:close/>
                  <a:moveTo>
                    <a:pt x="924" y="402"/>
                  </a:moveTo>
                  <a:cubicBezTo>
                    <a:pt x="925" y="402"/>
                    <a:pt x="927" y="403"/>
                    <a:pt x="928" y="406"/>
                  </a:cubicBezTo>
                  <a:lnTo>
                    <a:pt x="928" y="406"/>
                  </a:lnTo>
                  <a:cubicBezTo>
                    <a:pt x="925" y="410"/>
                    <a:pt x="924" y="415"/>
                    <a:pt x="919" y="420"/>
                  </a:cubicBezTo>
                  <a:lnTo>
                    <a:pt x="913" y="415"/>
                  </a:lnTo>
                  <a:cubicBezTo>
                    <a:pt x="913" y="409"/>
                    <a:pt x="913" y="409"/>
                    <a:pt x="919" y="409"/>
                  </a:cubicBezTo>
                  <a:cubicBezTo>
                    <a:pt x="919" y="406"/>
                    <a:pt x="921" y="402"/>
                    <a:pt x="924" y="402"/>
                  </a:cubicBezTo>
                  <a:close/>
                  <a:moveTo>
                    <a:pt x="696" y="563"/>
                  </a:moveTo>
                  <a:cubicBezTo>
                    <a:pt x="698" y="563"/>
                    <a:pt x="702" y="567"/>
                    <a:pt x="706" y="571"/>
                  </a:cubicBezTo>
                  <a:lnTo>
                    <a:pt x="695" y="577"/>
                  </a:lnTo>
                  <a:cubicBezTo>
                    <a:pt x="695" y="577"/>
                    <a:pt x="695" y="571"/>
                    <a:pt x="695" y="566"/>
                  </a:cubicBezTo>
                  <a:cubicBezTo>
                    <a:pt x="695" y="564"/>
                    <a:pt x="696" y="563"/>
                    <a:pt x="696" y="563"/>
                  </a:cubicBezTo>
                  <a:close/>
                  <a:moveTo>
                    <a:pt x="650" y="611"/>
                  </a:moveTo>
                  <a:cubicBezTo>
                    <a:pt x="651" y="611"/>
                    <a:pt x="652" y="611"/>
                    <a:pt x="652" y="612"/>
                  </a:cubicBezTo>
                  <a:lnTo>
                    <a:pt x="652" y="612"/>
                  </a:lnTo>
                  <a:cubicBezTo>
                    <a:pt x="653" y="611"/>
                    <a:pt x="653" y="611"/>
                    <a:pt x="650" y="611"/>
                  </a:cubicBezTo>
                  <a:close/>
                  <a:moveTo>
                    <a:pt x="779" y="163"/>
                  </a:moveTo>
                  <a:lnTo>
                    <a:pt x="779" y="163"/>
                  </a:lnTo>
                  <a:cubicBezTo>
                    <a:pt x="768" y="168"/>
                    <a:pt x="773" y="179"/>
                    <a:pt x="773" y="185"/>
                  </a:cubicBezTo>
                  <a:cubicBezTo>
                    <a:pt x="773" y="185"/>
                    <a:pt x="773" y="179"/>
                    <a:pt x="773" y="179"/>
                  </a:cubicBezTo>
                  <a:cubicBezTo>
                    <a:pt x="773" y="182"/>
                    <a:pt x="774" y="184"/>
                    <a:pt x="774" y="184"/>
                  </a:cubicBezTo>
                  <a:cubicBezTo>
                    <a:pt x="777" y="184"/>
                    <a:pt x="782" y="169"/>
                    <a:pt x="787" y="169"/>
                  </a:cubicBezTo>
                  <a:cubicBezTo>
                    <a:pt x="788" y="169"/>
                    <a:pt x="789" y="171"/>
                    <a:pt x="790" y="174"/>
                  </a:cubicBezTo>
                  <a:lnTo>
                    <a:pt x="790" y="179"/>
                  </a:lnTo>
                  <a:cubicBezTo>
                    <a:pt x="790" y="179"/>
                    <a:pt x="795" y="177"/>
                    <a:pt x="799" y="177"/>
                  </a:cubicBezTo>
                  <a:cubicBezTo>
                    <a:pt x="800" y="177"/>
                    <a:pt x="801" y="177"/>
                    <a:pt x="801" y="179"/>
                  </a:cubicBezTo>
                  <a:cubicBezTo>
                    <a:pt x="801" y="185"/>
                    <a:pt x="800" y="185"/>
                    <a:pt x="798" y="185"/>
                  </a:cubicBezTo>
                  <a:cubicBezTo>
                    <a:pt x="796" y="185"/>
                    <a:pt x="793" y="185"/>
                    <a:pt x="790" y="191"/>
                  </a:cubicBezTo>
                  <a:cubicBezTo>
                    <a:pt x="794" y="191"/>
                    <a:pt x="803" y="183"/>
                    <a:pt x="808" y="183"/>
                  </a:cubicBezTo>
                  <a:cubicBezTo>
                    <a:pt x="811" y="183"/>
                    <a:pt x="813" y="185"/>
                    <a:pt x="813" y="191"/>
                  </a:cubicBezTo>
                  <a:lnTo>
                    <a:pt x="801" y="191"/>
                  </a:lnTo>
                  <a:cubicBezTo>
                    <a:pt x="801" y="207"/>
                    <a:pt x="801" y="202"/>
                    <a:pt x="801" y="207"/>
                  </a:cubicBezTo>
                  <a:lnTo>
                    <a:pt x="807" y="219"/>
                  </a:lnTo>
                  <a:lnTo>
                    <a:pt x="807" y="213"/>
                  </a:lnTo>
                  <a:cubicBezTo>
                    <a:pt x="816" y="206"/>
                    <a:pt x="820" y="204"/>
                    <a:pt x="824" y="204"/>
                  </a:cubicBezTo>
                  <a:cubicBezTo>
                    <a:pt x="829" y="204"/>
                    <a:pt x="830" y="210"/>
                    <a:pt x="837" y="210"/>
                  </a:cubicBezTo>
                  <a:cubicBezTo>
                    <a:pt x="839" y="210"/>
                    <a:pt x="842" y="209"/>
                    <a:pt x="846" y="207"/>
                  </a:cubicBezTo>
                  <a:lnTo>
                    <a:pt x="846" y="207"/>
                  </a:lnTo>
                  <a:cubicBezTo>
                    <a:pt x="824" y="219"/>
                    <a:pt x="835" y="219"/>
                    <a:pt x="824" y="224"/>
                  </a:cubicBezTo>
                  <a:cubicBezTo>
                    <a:pt x="824" y="230"/>
                    <a:pt x="824" y="235"/>
                    <a:pt x="824" y="241"/>
                  </a:cubicBezTo>
                  <a:cubicBezTo>
                    <a:pt x="826" y="240"/>
                    <a:pt x="827" y="240"/>
                    <a:pt x="827" y="240"/>
                  </a:cubicBezTo>
                  <a:lnTo>
                    <a:pt x="827" y="240"/>
                  </a:lnTo>
                  <a:cubicBezTo>
                    <a:pt x="830" y="240"/>
                    <a:pt x="826" y="245"/>
                    <a:pt x="828" y="245"/>
                  </a:cubicBezTo>
                  <a:cubicBezTo>
                    <a:pt x="829" y="245"/>
                    <a:pt x="831" y="244"/>
                    <a:pt x="835" y="241"/>
                  </a:cubicBezTo>
                  <a:lnTo>
                    <a:pt x="835" y="241"/>
                  </a:lnTo>
                  <a:cubicBezTo>
                    <a:pt x="835" y="247"/>
                    <a:pt x="841" y="247"/>
                    <a:pt x="829" y="252"/>
                  </a:cubicBezTo>
                  <a:cubicBezTo>
                    <a:pt x="831" y="253"/>
                    <a:pt x="831" y="254"/>
                    <a:pt x="832" y="254"/>
                  </a:cubicBezTo>
                  <a:cubicBezTo>
                    <a:pt x="835" y="254"/>
                    <a:pt x="836" y="247"/>
                    <a:pt x="841" y="247"/>
                  </a:cubicBezTo>
                  <a:cubicBezTo>
                    <a:pt x="842" y="246"/>
                    <a:pt x="843" y="246"/>
                    <a:pt x="844" y="246"/>
                  </a:cubicBezTo>
                  <a:lnTo>
                    <a:pt x="844" y="246"/>
                  </a:lnTo>
                  <a:cubicBezTo>
                    <a:pt x="854" y="246"/>
                    <a:pt x="837" y="275"/>
                    <a:pt x="863" y="275"/>
                  </a:cubicBezTo>
                  <a:cubicBezTo>
                    <a:pt x="871" y="277"/>
                    <a:pt x="878" y="277"/>
                    <a:pt x="885" y="277"/>
                  </a:cubicBezTo>
                  <a:cubicBezTo>
                    <a:pt x="892" y="277"/>
                    <a:pt x="899" y="277"/>
                    <a:pt x="908" y="280"/>
                  </a:cubicBezTo>
                  <a:cubicBezTo>
                    <a:pt x="902" y="286"/>
                    <a:pt x="891" y="286"/>
                    <a:pt x="891" y="286"/>
                  </a:cubicBezTo>
                  <a:cubicBezTo>
                    <a:pt x="891" y="297"/>
                    <a:pt x="891" y="303"/>
                    <a:pt x="902" y="303"/>
                  </a:cubicBezTo>
                  <a:cubicBezTo>
                    <a:pt x="897" y="303"/>
                    <a:pt x="897" y="308"/>
                    <a:pt x="891" y="314"/>
                  </a:cubicBezTo>
                  <a:cubicBezTo>
                    <a:pt x="895" y="314"/>
                    <a:pt x="901" y="309"/>
                    <a:pt x="905" y="309"/>
                  </a:cubicBezTo>
                  <a:cubicBezTo>
                    <a:pt x="907" y="309"/>
                    <a:pt x="908" y="310"/>
                    <a:pt x="908" y="314"/>
                  </a:cubicBezTo>
                  <a:cubicBezTo>
                    <a:pt x="902" y="314"/>
                    <a:pt x="891" y="319"/>
                    <a:pt x="885" y="319"/>
                  </a:cubicBezTo>
                  <a:cubicBezTo>
                    <a:pt x="891" y="319"/>
                    <a:pt x="897" y="319"/>
                    <a:pt x="902" y="325"/>
                  </a:cubicBezTo>
                  <a:lnTo>
                    <a:pt x="897" y="325"/>
                  </a:lnTo>
                  <a:cubicBezTo>
                    <a:pt x="874" y="336"/>
                    <a:pt x="852" y="353"/>
                    <a:pt x="824" y="364"/>
                  </a:cubicBezTo>
                  <a:cubicBezTo>
                    <a:pt x="796" y="381"/>
                    <a:pt x="773" y="398"/>
                    <a:pt x="745" y="415"/>
                  </a:cubicBezTo>
                  <a:cubicBezTo>
                    <a:pt x="740" y="415"/>
                    <a:pt x="729" y="420"/>
                    <a:pt x="723" y="426"/>
                  </a:cubicBezTo>
                  <a:cubicBezTo>
                    <a:pt x="695" y="443"/>
                    <a:pt x="701" y="459"/>
                    <a:pt x="695" y="471"/>
                  </a:cubicBezTo>
                  <a:cubicBezTo>
                    <a:pt x="695" y="471"/>
                    <a:pt x="695" y="471"/>
                    <a:pt x="689" y="465"/>
                  </a:cubicBezTo>
                  <a:cubicBezTo>
                    <a:pt x="673" y="465"/>
                    <a:pt x="678" y="476"/>
                    <a:pt x="667" y="482"/>
                  </a:cubicBezTo>
                  <a:cubicBezTo>
                    <a:pt x="667" y="487"/>
                    <a:pt x="673" y="487"/>
                    <a:pt x="673" y="493"/>
                  </a:cubicBezTo>
                  <a:cubicBezTo>
                    <a:pt x="667" y="493"/>
                    <a:pt x="667" y="493"/>
                    <a:pt x="661" y="499"/>
                  </a:cubicBezTo>
                  <a:lnTo>
                    <a:pt x="667" y="471"/>
                  </a:lnTo>
                  <a:lnTo>
                    <a:pt x="667" y="471"/>
                  </a:lnTo>
                  <a:cubicBezTo>
                    <a:pt x="628" y="510"/>
                    <a:pt x="583" y="543"/>
                    <a:pt x="538" y="571"/>
                  </a:cubicBezTo>
                  <a:cubicBezTo>
                    <a:pt x="533" y="577"/>
                    <a:pt x="527" y="577"/>
                    <a:pt x="521" y="577"/>
                  </a:cubicBezTo>
                  <a:lnTo>
                    <a:pt x="521" y="583"/>
                  </a:lnTo>
                  <a:cubicBezTo>
                    <a:pt x="521" y="583"/>
                    <a:pt x="521" y="588"/>
                    <a:pt x="516" y="588"/>
                  </a:cubicBezTo>
                  <a:cubicBezTo>
                    <a:pt x="482" y="611"/>
                    <a:pt x="449" y="633"/>
                    <a:pt x="426" y="661"/>
                  </a:cubicBezTo>
                  <a:cubicBezTo>
                    <a:pt x="426" y="655"/>
                    <a:pt x="426" y="650"/>
                    <a:pt x="432" y="644"/>
                  </a:cubicBezTo>
                  <a:lnTo>
                    <a:pt x="432" y="644"/>
                  </a:lnTo>
                  <a:cubicBezTo>
                    <a:pt x="409" y="644"/>
                    <a:pt x="370" y="683"/>
                    <a:pt x="376" y="695"/>
                  </a:cubicBezTo>
                  <a:lnTo>
                    <a:pt x="359" y="695"/>
                  </a:lnTo>
                  <a:cubicBezTo>
                    <a:pt x="359" y="695"/>
                    <a:pt x="359" y="692"/>
                    <a:pt x="357" y="692"/>
                  </a:cubicBezTo>
                  <a:cubicBezTo>
                    <a:pt x="357" y="692"/>
                    <a:pt x="355" y="693"/>
                    <a:pt x="353" y="695"/>
                  </a:cubicBezTo>
                  <a:cubicBezTo>
                    <a:pt x="342" y="695"/>
                    <a:pt x="331" y="711"/>
                    <a:pt x="320" y="723"/>
                  </a:cubicBezTo>
                  <a:lnTo>
                    <a:pt x="314" y="728"/>
                  </a:lnTo>
                  <a:cubicBezTo>
                    <a:pt x="314" y="728"/>
                    <a:pt x="312" y="731"/>
                    <a:pt x="308" y="731"/>
                  </a:cubicBezTo>
                  <a:cubicBezTo>
                    <a:pt x="307" y="731"/>
                    <a:pt x="305" y="730"/>
                    <a:pt x="303" y="728"/>
                  </a:cubicBezTo>
                  <a:lnTo>
                    <a:pt x="303" y="728"/>
                  </a:lnTo>
                  <a:cubicBezTo>
                    <a:pt x="301" y="730"/>
                    <a:pt x="299" y="732"/>
                    <a:pt x="297" y="734"/>
                  </a:cubicBezTo>
                  <a:cubicBezTo>
                    <a:pt x="286" y="739"/>
                    <a:pt x="281" y="745"/>
                    <a:pt x="275" y="751"/>
                  </a:cubicBezTo>
                  <a:lnTo>
                    <a:pt x="275" y="745"/>
                  </a:lnTo>
                  <a:cubicBezTo>
                    <a:pt x="258" y="756"/>
                    <a:pt x="247" y="767"/>
                    <a:pt x="236" y="779"/>
                  </a:cubicBezTo>
                  <a:cubicBezTo>
                    <a:pt x="236" y="779"/>
                    <a:pt x="236" y="779"/>
                    <a:pt x="241" y="784"/>
                  </a:cubicBezTo>
                  <a:cubicBezTo>
                    <a:pt x="236" y="784"/>
                    <a:pt x="236" y="784"/>
                    <a:pt x="236" y="790"/>
                  </a:cubicBezTo>
                  <a:cubicBezTo>
                    <a:pt x="236" y="784"/>
                    <a:pt x="230" y="784"/>
                    <a:pt x="230" y="784"/>
                  </a:cubicBezTo>
                  <a:lnTo>
                    <a:pt x="230" y="790"/>
                  </a:lnTo>
                  <a:cubicBezTo>
                    <a:pt x="225" y="790"/>
                    <a:pt x="225" y="784"/>
                    <a:pt x="225" y="784"/>
                  </a:cubicBezTo>
                  <a:cubicBezTo>
                    <a:pt x="225" y="786"/>
                    <a:pt x="223" y="786"/>
                    <a:pt x="221" y="786"/>
                  </a:cubicBezTo>
                  <a:cubicBezTo>
                    <a:pt x="219" y="786"/>
                    <a:pt x="217" y="786"/>
                    <a:pt x="214" y="786"/>
                  </a:cubicBezTo>
                  <a:cubicBezTo>
                    <a:pt x="210" y="786"/>
                    <a:pt x="207" y="786"/>
                    <a:pt x="207" y="791"/>
                  </a:cubicBezTo>
                  <a:lnTo>
                    <a:pt x="207" y="791"/>
                  </a:lnTo>
                  <a:cubicBezTo>
                    <a:pt x="201" y="796"/>
                    <a:pt x="191" y="801"/>
                    <a:pt x="191" y="801"/>
                  </a:cubicBezTo>
                  <a:cubicBezTo>
                    <a:pt x="191" y="801"/>
                    <a:pt x="191" y="807"/>
                    <a:pt x="191" y="807"/>
                  </a:cubicBezTo>
                  <a:cubicBezTo>
                    <a:pt x="191" y="812"/>
                    <a:pt x="191" y="812"/>
                    <a:pt x="197" y="812"/>
                  </a:cubicBezTo>
                  <a:cubicBezTo>
                    <a:pt x="191" y="812"/>
                    <a:pt x="191" y="818"/>
                    <a:pt x="191" y="818"/>
                  </a:cubicBezTo>
                  <a:cubicBezTo>
                    <a:pt x="191" y="818"/>
                    <a:pt x="185" y="818"/>
                    <a:pt x="185" y="823"/>
                  </a:cubicBezTo>
                  <a:cubicBezTo>
                    <a:pt x="185" y="823"/>
                    <a:pt x="180" y="829"/>
                    <a:pt x="180" y="829"/>
                  </a:cubicBezTo>
                  <a:cubicBezTo>
                    <a:pt x="180" y="823"/>
                    <a:pt x="180" y="823"/>
                    <a:pt x="180" y="818"/>
                  </a:cubicBezTo>
                  <a:cubicBezTo>
                    <a:pt x="180" y="818"/>
                    <a:pt x="180" y="818"/>
                    <a:pt x="169" y="823"/>
                  </a:cubicBezTo>
                  <a:cubicBezTo>
                    <a:pt x="163" y="823"/>
                    <a:pt x="163" y="818"/>
                    <a:pt x="169" y="801"/>
                  </a:cubicBezTo>
                  <a:cubicBezTo>
                    <a:pt x="163" y="790"/>
                    <a:pt x="163" y="773"/>
                    <a:pt x="152" y="773"/>
                  </a:cubicBezTo>
                  <a:lnTo>
                    <a:pt x="129" y="767"/>
                  </a:lnTo>
                  <a:cubicBezTo>
                    <a:pt x="129" y="762"/>
                    <a:pt x="141" y="767"/>
                    <a:pt x="146" y="756"/>
                  </a:cubicBezTo>
                  <a:cubicBezTo>
                    <a:pt x="113" y="751"/>
                    <a:pt x="129" y="734"/>
                    <a:pt x="113" y="734"/>
                  </a:cubicBezTo>
                  <a:cubicBezTo>
                    <a:pt x="141" y="711"/>
                    <a:pt x="101" y="700"/>
                    <a:pt x="118" y="683"/>
                  </a:cubicBezTo>
                  <a:lnTo>
                    <a:pt x="118" y="683"/>
                  </a:lnTo>
                  <a:lnTo>
                    <a:pt x="113" y="689"/>
                  </a:lnTo>
                  <a:cubicBezTo>
                    <a:pt x="107" y="683"/>
                    <a:pt x="118" y="683"/>
                    <a:pt x="118" y="683"/>
                  </a:cubicBezTo>
                  <a:lnTo>
                    <a:pt x="118" y="683"/>
                  </a:lnTo>
                  <a:cubicBezTo>
                    <a:pt x="118" y="683"/>
                    <a:pt x="118" y="683"/>
                    <a:pt x="118" y="683"/>
                  </a:cubicBezTo>
                  <a:lnTo>
                    <a:pt x="107" y="683"/>
                  </a:lnTo>
                  <a:cubicBezTo>
                    <a:pt x="96" y="655"/>
                    <a:pt x="118" y="627"/>
                    <a:pt x="135" y="611"/>
                  </a:cubicBezTo>
                  <a:cubicBezTo>
                    <a:pt x="141" y="605"/>
                    <a:pt x="101" y="588"/>
                    <a:pt x="124" y="588"/>
                  </a:cubicBezTo>
                  <a:lnTo>
                    <a:pt x="135" y="599"/>
                  </a:lnTo>
                  <a:cubicBezTo>
                    <a:pt x="129" y="571"/>
                    <a:pt x="157" y="566"/>
                    <a:pt x="163" y="543"/>
                  </a:cubicBezTo>
                  <a:cubicBezTo>
                    <a:pt x="163" y="549"/>
                    <a:pt x="169" y="555"/>
                    <a:pt x="163" y="555"/>
                  </a:cubicBezTo>
                  <a:cubicBezTo>
                    <a:pt x="165" y="555"/>
                    <a:pt x="166" y="556"/>
                    <a:pt x="167" y="556"/>
                  </a:cubicBezTo>
                  <a:cubicBezTo>
                    <a:pt x="176" y="556"/>
                    <a:pt x="179" y="543"/>
                    <a:pt x="174" y="538"/>
                  </a:cubicBezTo>
                  <a:lnTo>
                    <a:pt x="174" y="538"/>
                  </a:lnTo>
                  <a:cubicBezTo>
                    <a:pt x="180" y="538"/>
                    <a:pt x="180" y="543"/>
                    <a:pt x="185" y="543"/>
                  </a:cubicBezTo>
                  <a:cubicBezTo>
                    <a:pt x="186" y="544"/>
                    <a:pt x="187" y="544"/>
                    <a:pt x="187" y="544"/>
                  </a:cubicBezTo>
                  <a:cubicBezTo>
                    <a:pt x="190" y="544"/>
                    <a:pt x="187" y="531"/>
                    <a:pt x="193" y="531"/>
                  </a:cubicBezTo>
                  <a:cubicBezTo>
                    <a:pt x="194" y="531"/>
                    <a:pt x="195" y="532"/>
                    <a:pt x="197" y="532"/>
                  </a:cubicBezTo>
                  <a:cubicBezTo>
                    <a:pt x="197" y="532"/>
                    <a:pt x="197" y="538"/>
                    <a:pt x="197" y="538"/>
                  </a:cubicBezTo>
                  <a:cubicBezTo>
                    <a:pt x="197" y="532"/>
                    <a:pt x="213" y="527"/>
                    <a:pt x="202" y="521"/>
                  </a:cubicBezTo>
                  <a:cubicBezTo>
                    <a:pt x="213" y="521"/>
                    <a:pt x="213" y="504"/>
                    <a:pt x="225" y="504"/>
                  </a:cubicBezTo>
                  <a:cubicBezTo>
                    <a:pt x="219" y="493"/>
                    <a:pt x="241" y="504"/>
                    <a:pt x="236" y="487"/>
                  </a:cubicBezTo>
                  <a:lnTo>
                    <a:pt x="236" y="487"/>
                  </a:lnTo>
                  <a:cubicBezTo>
                    <a:pt x="239" y="492"/>
                    <a:pt x="243" y="494"/>
                    <a:pt x="246" y="494"/>
                  </a:cubicBezTo>
                  <a:cubicBezTo>
                    <a:pt x="253" y="494"/>
                    <a:pt x="258" y="484"/>
                    <a:pt x="258" y="476"/>
                  </a:cubicBezTo>
                  <a:cubicBezTo>
                    <a:pt x="258" y="482"/>
                    <a:pt x="264" y="482"/>
                    <a:pt x="269" y="487"/>
                  </a:cubicBezTo>
                  <a:cubicBezTo>
                    <a:pt x="275" y="482"/>
                    <a:pt x="275" y="476"/>
                    <a:pt x="269" y="471"/>
                  </a:cubicBezTo>
                  <a:lnTo>
                    <a:pt x="269" y="471"/>
                  </a:lnTo>
                  <a:cubicBezTo>
                    <a:pt x="273" y="472"/>
                    <a:pt x="275" y="472"/>
                    <a:pt x="277" y="472"/>
                  </a:cubicBezTo>
                  <a:cubicBezTo>
                    <a:pt x="290" y="472"/>
                    <a:pt x="287" y="453"/>
                    <a:pt x="293" y="453"/>
                  </a:cubicBezTo>
                  <a:cubicBezTo>
                    <a:pt x="295" y="453"/>
                    <a:pt x="298" y="455"/>
                    <a:pt x="303" y="459"/>
                  </a:cubicBezTo>
                  <a:cubicBezTo>
                    <a:pt x="314" y="437"/>
                    <a:pt x="325" y="420"/>
                    <a:pt x="342" y="403"/>
                  </a:cubicBezTo>
                  <a:lnTo>
                    <a:pt x="342" y="403"/>
                  </a:lnTo>
                  <a:cubicBezTo>
                    <a:pt x="353" y="420"/>
                    <a:pt x="325" y="420"/>
                    <a:pt x="337" y="437"/>
                  </a:cubicBezTo>
                  <a:cubicBezTo>
                    <a:pt x="348" y="420"/>
                    <a:pt x="348" y="409"/>
                    <a:pt x="353" y="398"/>
                  </a:cubicBezTo>
                  <a:cubicBezTo>
                    <a:pt x="357" y="398"/>
                    <a:pt x="358" y="400"/>
                    <a:pt x="359" y="400"/>
                  </a:cubicBezTo>
                  <a:cubicBezTo>
                    <a:pt x="359" y="400"/>
                    <a:pt x="359" y="400"/>
                    <a:pt x="359" y="398"/>
                  </a:cubicBezTo>
                  <a:cubicBezTo>
                    <a:pt x="359" y="398"/>
                    <a:pt x="359" y="398"/>
                    <a:pt x="359" y="392"/>
                  </a:cubicBezTo>
                  <a:lnTo>
                    <a:pt x="365" y="392"/>
                  </a:lnTo>
                  <a:cubicBezTo>
                    <a:pt x="370" y="392"/>
                    <a:pt x="370" y="403"/>
                    <a:pt x="370" y="403"/>
                  </a:cubicBezTo>
                  <a:cubicBezTo>
                    <a:pt x="376" y="387"/>
                    <a:pt x="398" y="387"/>
                    <a:pt x="404" y="370"/>
                  </a:cubicBezTo>
                  <a:cubicBezTo>
                    <a:pt x="404" y="370"/>
                    <a:pt x="404" y="370"/>
                    <a:pt x="404" y="375"/>
                  </a:cubicBezTo>
                  <a:cubicBezTo>
                    <a:pt x="409" y="370"/>
                    <a:pt x="415" y="375"/>
                    <a:pt x="409" y="364"/>
                  </a:cubicBezTo>
                  <a:lnTo>
                    <a:pt x="409" y="364"/>
                  </a:lnTo>
                  <a:lnTo>
                    <a:pt x="409" y="370"/>
                  </a:lnTo>
                  <a:cubicBezTo>
                    <a:pt x="393" y="359"/>
                    <a:pt x="398" y="336"/>
                    <a:pt x="398" y="331"/>
                  </a:cubicBezTo>
                  <a:lnTo>
                    <a:pt x="398" y="331"/>
                  </a:lnTo>
                  <a:cubicBezTo>
                    <a:pt x="404" y="345"/>
                    <a:pt x="408" y="345"/>
                    <a:pt x="412" y="345"/>
                  </a:cubicBezTo>
                  <a:cubicBezTo>
                    <a:pt x="416" y="345"/>
                    <a:pt x="421" y="345"/>
                    <a:pt x="426" y="359"/>
                  </a:cubicBezTo>
                  <a:cubicBezTo>
                    <a:pt x="426" y="359"/>
                    <a:pt x="426" y="353"/>
                    <a:pt x="421" y="347"/>
                  </a:cubicBezTo>
                  <a:lnTo>
                    <a:pt x="421" y="347"/>
                  </a:lnTo>
                  <a:cubicBezTo>
                    <a:pt x="426" y="347"/>
                    <a:pt x="432" y="353"/>
                    <a:pt x="432" y="359"/>
                  </a:cubicBezTo>
                  <a:cubicBezTo>
                    <a:pt x="437" y="347"/>
                    <a:pt x="426" y="342"/>
                    <a:pt x="437" y="336"/>
                  </a:cubicBezTo>
                  <a:cubicBezTo>
                    <a:pt x="437" y="342"/>
                    <a:pt x="437" y="342"/>
                    <a:pt x="443" y="347"/>
                  </a:cubicBezTo>
                  <a:cubicBezTo>
                    <a:pt x="443" y="336"/>
                    <a:pt x="437" y="325"/>
                    <a:pt x="449" y="325"/>
                  </a:cubicBezTo>
                  <a:cubicBezTo>
                    <a:pt x="449" y="325"/>
                    <a:pt x="451" y="327"/>
                    <a:pt x="451" y="329"/>
                  </a:cubicBezTo>
                  <a:lnTo>
                    <a:pt x="451" y="329"/>
                  </a:lnTo>
                  <a:cubicBezTo>
                    <a:pt x="465" y="317"/>
                    <a:pt x="461" y="297"/>
                    <a:pt x="477" y="297"/>
                  </a:cubicBezTo>
                  <a:cubicBezTo>
                    <a:pt x="479" y="303"/>
                    <a:pt x="481" y="305"/>
                    <a:pt x="483" y="305"/>
                  </a:cubicBezTo>
                  <a:cubicBezTo>
                    <a:pt x="485" y="305"/>
                    <a:pt x="488" y="304"/>
                    <a:pt x="490" y="304"/>
                  </a:cubicBezTo>
                  <a:cubicBezTo>
                    <a:pt x="493" y="304"/>
                    <a:pt x="496" y="305"/>
                    <a:pt x="499" y="308"/>
                  </a:cubicBezTo>
                  <a:lnTo>
                    <a:pt x="499" y="303"/>
                  </a:lnTo>
                  <a:lnTo>
                    <a:pt x="493" y="297"/>
                  </a:lnTo>
                  <a:cubicBezTo>
                    <a:pt x="499" y="291"/>
                    <a:pt x="499" y="280"/>
                    <a:pt x="505" y="280"/>
                  </a:cubicBezTo>
                  <a:lnTo>
                    <a:pt x="505" y="286"/>
                  </a:lnTo>
                  <a:lnTo>
                    <a:pt x="516" y="275"/>
                  </a:lnTo>
                  <a:lnTo>
                    <a:pt x="505" y="275"/>
                  </a:lnTo>
                  <a:cubicBezTo>
                    <a:pt x="505" y="263"/>
                    <a:pt x="493" y="258"/>
                    <a:pt x="505" y="258"/>
                  </a:cubicBezTo>
                  <a:cubicBezTo>
                    <a:pt x="505" y="258"/>
                    <a:pt x="507" y="255"/>
                    <a:pt x="512" y="255"/>
                  </a:cubicBezTo>
                  <a:cubicBezTo>
                    <a:pt x="515" y="255"/>
                    <a:pt x="518" y="256"/>
                    <a:pt x="521" y="258"/>
                  </a:cubicBezTo>
                  <a:cubicBezTo>
                    <a:pt x="521" y="252"/>
                    <a:pt x="521" y="247"/>
                    <a:pt x="527" y="247"/>
                  </a:cubicBezTo>
                  <a:cubicBezTo>
                    <a:pt x="531" y="247"/>
                    <a:pt x="536" y="257"/>
                    <a:pt x="537" y="261"/>
                  </a:cubicBezTo>
                  <a:lnTo>
                    <a:pt x="537" y="261"/>
                  </a:lnTo>
                  <a:cubicBezTo>
                    <a:pt x="536" y="253"/>
                    <a:pt x="551" y="251"/>
                    <a:pt x="550" y="239"/>
                  </a:cubicBezTo>
                  <a:lnTo>
                    <a:pt x="550" y="239"/>
                  </a:lnTo>
                  <a:cubicBezTo>
                    <a:pt x="552" y="243"/>
                    <a:pt x="555" y="247"/>
                    <a:pt x="555" y="247"/>
                  </a:cubicBezTo>
                  <a:lnTo>
                    <a:pt x="549" y="235"/>
                  </a:lnTo>
                  <a:lnTo>
                    <a:pt x="549" y="235"/>
                  </a:lnTo>
                  <a:cubicBezTo>
                    <a:pt x="549" y="235"/>
                    <a:pt x="549" y="235"/>
                    <a:pt x="549" y="235"/>
                  </a:cubicBezTo>
                  <a:cubicBezTo>
                    <a:pt x="555" y="235"/>
                    <a:pt x="555" y="235"/>
                    <a:pt x="561" y="247"/>
                  </a:cubicBezTo>
                  <a:cubicBezTo>
                    <a:pt x="572" y="241"/>
                    <a:pt x="544" y="230"/>
                    <a:pt x="561" y="230"/>
                  </a:cubicBezTo>
                  <a:lnTo>
                    <a:pt x="561" y="230"/>
                  </a:lnTo>
                  <a:cubicBezTo>
                    <a:pt x="561" y="230"/>
                    <a:pt x="561" y="230"/>
                    <a:pt x="561" y="235"/>
                  </a:cubicBezTo>
                  <a:cubicBezTo>
                    <a:pt x="577" y="230"/>
                    <a:pt x="577" y="213"/>
                    <a:pt x="594" y="213"/>
                  </a:cubicBezTo>
                  <a:cubicBezTo>
                    <a:pt x="605" y="224"/>
                    <a:pt x="583" y="219"/>
                    <a:pt x="600" y="230"/>
                  </a:cubicBezTo>
                  <a:cubicBezTo>
                    <a:pt x="611" y="219"/>
                    <a:pt x="611" y="196"/>
                    <a:pt x="628" y="191"/>
                  </a:cubicBezTo>
                  <a:cubicBezTo>
                    <a:pt x="624" y="184"/>
                    <a:pt x="624" y="182"/>
                    <a:pt x="626" y="182"/>
                  </a:cubicBezTo>
                  <a:lnTo>
                    <a:pt x="626" y="182"/>
                  </a:lnTo>
                  <a:cubicBezTo>
                    <a:pt x="628" y="182"/>
                    <a:pt x="635" y="188"/>
                    <a:pt x="640" y="188"/>
                  </a:cubicBezTo>
                  <a:cubicBezTo>
                    <a:pt x="641" y="188"/>
                    <a:pt x="642" y="188"/>
                    <a:pt x="642" y="187"/>
                  </a:cubicBezTo>
                  <a:lnTo>
                    <a:pt x="642" y="187"/>
                  </a:lnTo>
                  <a:cubicBezTo>
                    <a:pt x="642" y="191"/>
                    <a:pt x="645" y="196"/>
                    <a:pt x="645" y="196"/>
                  </a:cubicBezTo>
                  <a:cubicBezTo>
                    <a:pt x="656" y="196"/>
                    <a:pt x="661" y="185"/>
                    <a:pt x="673" y="174"/>
                  </a:cubicBezTo>
                  <a:lnTo>
                    <a:pt x="673" y="179"/>
                  </a:lnTo>
                  <a:cubicBezTo>
                    <a:pt x="675" y="182"/>
                    <a:pt x="680" y="182"/>
                    <a:pt x="684" y="182"/>
                  </a:cubicBezTo>
                  <a:cubicBezTo>
                    <a:pt x="688" y="182"/>
                    <a:pt x="692" y="182"/>
                    <a:pt x="695" y="185"/>
                  </a:cubicBezTo>
                  <a:cubicBezTo>
                    <a:pt x="695" y="174"/>
                    <a:pt x="701" y="179"/>
                    <a:pt x="701" y="168"/>
                  </a:cubicBezTo>
                  <a:cubicBezTo>
                    <a:pt x="705" y="177"/>
                    <a:pt x="710" y="180"/>
                    <a:pt x="715" y="180"/>
                  </a:cubicBezTo>
                  <a:cubicBezTo>
                    <a:pt x="724" y="180"/>
                    <a:pt x="732" y="173"/>
                    <a:pt x="740" y="173"/>
                  </a:cubicBezTo>
                  <a:cubicBezTo>
                    <a:pt x="744" y="173"/>
                    <a:pt x="748" y="176"/>
                    <a:pt x="751" y="185"/>
                  </a:cubicBezTo>
                  <a:cubicBezTo>
                    <a:pt x="751" y="185"/>
                    <a:pt x="745" y="191"/>
                    <a:pt x="745" y="191"/>
                  </a:cubicBezTo>
                  <a:cubicBezTo>
                    <a:pt x="751" y="191"/>
                    <a:pt x="757" y="191"/>
                    <a:pt x="762" y="185"/>
                  </a:cubicBezTo>
                  <a:cubicBezTo>
                    <a:pt x="768" y="179"/>
                    <a:pt x="762" y="179"/>
                    <a:pt x="762" y="174"/>
                  </a:cubicBezTo>
                  <a:cubicBezTo>
                    <a:pt x="768" y="168"/>
                    <a:pt x="773" y="163"/>
                    <a:pt x="779" y="163"/>
                  </a:cubicBezTo>
                  <a:close/>
                  <a:moveTo>
                    <a:pt x="169" y="823"/>
                  </a:moveTo>
                  <a:cubicBezTo>
                    <a:pt x="169" y="829"/>
                    <a:pt x="169" y="829"/>
                    <a:pt x="163" y="835"/>
                  </a:cubicBezTo>
                  <a:cubicBezTo>
                    <a:pt x="163" y="835"/>
                    <a:pt x="163" y="829"/>
                    <a:pt x="169" y="823"/>
                  </a:cubicBezTo>
                  <a:close/>
                  <a:moveTo>
                    <a:pt x="2529" y="896"/>
                  </a:moveTo>
                  <a:cubicBezTo>
                    <a:pt x="2528" y="896"/>
                    <a:pt x="2527" y="896"/>
                    <a:pt x="2526" y="896"/>
                  </a:cubicBezTo>
                  <a:cubicBezTo>
                    <a:pt x="2528" y="896"/>
                    <a:pt x="2529" y="896"/>
                    <a:pt x="2529" y="896"/>
                  </a:cubicBezTo>
                  <a:close/>
                  <a:moveTo>
                    <a:pt x="135" y="941"/>
                  </a:moveTo>
                  <a:cubicBezTo>
                    <a:pt x="135" y="941"/>
                    <a:pt x="135" y="947"/>
                    <a:pt x="141" y="947"/>
                  </a:cubicBezTo>
                  <a:lnTo>
                    <a:pt x="141" y="947"/>
                  </a:lnTo>
                  <a:cubicBezTo>
                    <a:pt x="137" y="947"/>
                    <a:pt x="136" y="944"/>
                    <a:pt x="135" y="944"/>
                  </a:cubicBezTo>
                  <a:cubicBezTo>
                    <a:pt x="135" y="944"/>
                    <a:pt x="135" y="945"/>
                    <a:pt x="135" y="947"/>
                  </a:cubicBezTo>
                  <a:cubicBezTo>
                    <a:pt x="135" y="941"/>
                    <a:pt x="135" y="941"/>
                    <a:pt x="135" y="941"/>
                  </a:cubicBezTo>
                  <a:close/>
                  <a:moveTo>
                    <a:pt x="2286" y="947"/>
                  </a:moveTo>
                  <a:cubicBezTo>
                    <a:pt x="2284" y="948"/>
                    <a:pt x="2283" y="949"/>
                    <a:pt x="2283" y="951"/>
                  </a:cubicBezTo>
                  <a:lnTo>
                    <a:pt x="2283" y="951"/>
                  </a:lnTo>
                  <a:cubicBezTo>
                    <a:pt x="2284" y="950"/>
                    <a:pt x="2285" y="948"/>
                    <a:pt x="2286" y="947"/>
                  </a:cubicBezTo>
                  <a:close/>
                  <a:moveTo>
                    <a:pt x="141" y="947"/>
                  </a:moveTo>
                  <a:cubicBezTo>
                    <a:pt x="141" y="947"/>
                    <a:pt x="141" y="947"/>
                    <a:pt x="146" y="952"/>
                  </a:cubicBezTo>
                  <a:lnTo>
                    <a:pt x="141" y="952"/>
                  </a:lnTo>
                  <a:cubicBezTo>
                    <a:pt x="141" y="952"/>
                    <a:pt x="141" y="947"/>
                    <a:pt x="141" y="947"/>
                  </a:cubicBezTo>
                  <a:close/>
                  <a:moveTo>
                    <a:pt x="3124" y="967"/>
                  </a:moveTo>
                  <a:cubicBezTo>
                    <a:pt x="3124" y="968"/>
                    <a:pt x="3124" y="970"/>
                    <a:pt x="3124" y="971"/>
                  </a:cubicBezTo>
                  <a:lnTo>
                    <a:pt x="3124" y="971"/>
                  </a:lnTo>
                  <a:cubicBezTo>
                    <a:pt x="3125" y="969"/>
                    <a:pt x="3125" y="968"/>
                    <a:pt x="3124" y="967"/>
                  </a:cubicBezTo>
                  <a:close/>
                  <a:moveTo>
                    <a:pt x="3124" y="971"/>
                  </a:moveTo>
                  <a:lnTo>
                    <a:pt x="3124" y="971"/>
                  </a:lnTo>
                  <a:cubicBezTo>
                    <a:pt x="3124" y="972"/>
                    <a:pt x="3122" y="973"/>
                    <a:pt x="3120" y="975"/>
                  </a:cubicBezTo>
                  <a:cubicBezTo>
                    <a:pt x="3122" y="976"/>
                    <a:pt x="3124" y="976"/>
                    <a:pt x="3124" y="976"/>
                  </a:cubicBezTo>
                  <a:cubicBezTo>
                    <a:pt x="3126" y="976"/>
                    <a:pt x="3125" y="974"/>
                    <a:pt x="3124" y="971"/>
                  </a:cubicBezTo>
                  <a:close/>
                  <a:moveTo>
                    <a:pt x="3254" y="995"/>
                  </a:moveTo>
                  <a:cubicBezTo>
                    <a:pt x="3254" y="996"/>
                    <a:pt x="3254" y="996"/>
                    <a:pt x="3254" y="997"/>
                  </a:cubicBezTo>
                  <a:cubicBezTo>
                    <a:pt x="3254" y="996"/>
                    <a:pt x="3254" y="996"/>
                    <a:pt x="3254" y="995"/>
                  </a:cubicBezTo>
                  <a:close/>
                  <a:moveTo>
                    <a:pt x="2224" y="997"/>
                  </a:moveTo>
                  <a:cubicBezTo>
                    <a:pt x="2222" y="999"/>
                    <a:pt x="2220" y="1001"/>
                    <a:pt x="2220" y="1003"/>
                  </a:cubicBezTo>
                  <a:lnTo>
                    <a:pt x="2220" y="1003"/>
                  </a:lnTo>
                  <a:cubicBezTo>
                    <a:pt x="2222" y="1001"/>
                    <a:pt x="2224" y="1000"/>
                    <a:pt x="2224" y="997"/>
                  </a:cubicBezTo>
                  <a:close/>
                  <a:moveTo>
                    <a:pt x="3299" y="1087"/>
                  </a:moveTo>
                  <a:lnTo>
                    <a:pt x="3300" y="1088"/>
                  </a:lnTo>
                  <a:lnTo>
                    <a:pt x="3300" y="1088"/>
                  </a:lnTo>
                  <a:cubicBezTo>
                    <a:pt x="3301" y="1087"/>
                    <a:pt x="3301" y="1087"/>
                    <a:pt x="3299" y="1087"/>
                  </a:cubicBezTo>
                  <a:close/>
                  <a:moveTo>
                    <a:pt x="3300" y="1088"/>
                  </a:moveTo>
                  <a:lnTo>
                    <a:pt x="3300" y="1088"/>
                  </a:lnTo>
                  <a:cubicBezTo>
                    <a:pt x="3299" y="1089"/>
                    <a:pt x="3293" y="1092"/>
                    <a:pt x="3289" y="1092"/>
                  </a:cubicBezTo>
                  <a:lnTo>
                    <a:pt x="3289" y="1092"/>
                  </a:lnTo>
                  <a:cubicBezTo>
                    <a:pt x="3287" y="1091"/>
                    <a:pt x="3284" y="1090"/>
                    <a:pt x="3282" y="1089"/>
                  </a:cubicBezTo>
                  <a:lnTo>
                    <a:pt x="3282" y="1089"/>
                  </a:lnTo>
                  <a:cubicBezTo>
                    <a:pt x="3283" y="1091"/>
                    <a:pt x="3285" y="1092"/>
                    <a:pt x="3288" y="1092"/>
                  </a:cubicBezTo>
                  <a:cubicBezTo>
                    <a:pt x="3288" y="1092"/>
                    <a:pt x="3289" y="1092"/>
                    <a:pt x="3289" y="1092"/>
                  </a:cubicBezTo>
                  <a:lnTo>
                    <a:pt x="3289" y="1092"/>
                  </a:lnTo>
                  <a:cubicBezTo>
                    <a:pt x="3292" y="1093"/>
                    <a:pt x="3295" y="1094"/>
                    <a:pt x="3298" y="1094"/>
                  </a:cubicBezTo>
                  <a:cubicBezTo>
                    <a:pt x="3300" y="1094"/>
                    <a:pt x="3303" y="1093"/>
                    <a:pt x="3305" y="1092"/>
                  </a:cubicBezTo>
                  <a:lnTo>
                    <a:pt x="3300" y="1088"/>
                  </a:lnTo>
                  <a:close/>
                  <a:moveTo>
                    <a:pt x="2258" y="1115"/>
                  </a:moveTo>
                  <a:lnTo>
                    <a:pt x="2252" y="1120"/>
                  </a:lnTo>
                  <a:cubicBezTo>
                    <a:pt x="2252" y="1120"/>
                    <a:pt x="2252" y="1126"/>
                    <a:pt x="2252" y="1131"/>
                  </a:cubicBezTo>
                  <a:cubicBezTo>
                    <a:pt x="2258" y="1126"/>
                    <a:pt x="2263" y="1120"/>
                    <a:pt x="2258" y="1115"/>
                  </a:cubicBezTo>
                  <a:close/>
                  <a:moveTo>
                    <a:pt x="3327" y="1187"/>
                  </a:moveTo>
                  <a:lnTo>
                    <a:pt x="3327" y="1187"/>
                  </a:lnTo>
                  <a:cubicBezTo>
                    <a:pt x="3323" y="1195"/>
                    <a:pt x="3328" y="1198"/>
                    <a:pt x="3333" y="1198"/>
                  </a:cubicBezTo>
                  <a:lnTo>
                    <a:pt x="3333" y="1198"/>
                  </a:lnTo>
                  <a:lnTo>
                    <a:pt x="3327" y="1187"/>
                  </a:lnTo>
                  <a:close/>
                  <a:moveTo>
                    <a:pt x="3943" y="1462"/>
                  </a:moveTo>
                  <a:cubicBezTo>
                    <a:pt x="3943" y="1462"/>
                    <a:pt x="3943" y="1463"/>
                    <a:pt x="3943" y="1464"/>
                  </a:cubicBezTo>
                  <a:lnTo>
                    <a:pt x="3943" y="1464"/>
                  </a:lnTo>
                  <a:cubicBezTo>
                    <a:pt x="3945" y="1463"/>
                    <a:pt x="3947" y="1463"/>
                    <a:pt x="3949" y="1462"/>
                  </a:cubicBezTo>
                  <a:close/>
                  <a:moveTo>
                    <a:pt x="3803" y="1473"/>
                  </a:moveTo>
                  <a:lnTo>
                    <a:pt x="3803" y="1473"/>
                  </a:lnTo>
                  <a:cubicBezTo>
                    <a:pt x="3805" y="1474"/>
                    <a:pt x="3807" y="1476"/>
                    <a:pt x="3809" y="1477"/>
                  </a:cubicBezTo>
                  <a:lnTo>
                    <a:pt x="3809" y="1477"/>
                  </a:lnTo>
                  <a:cubicBezTo>
                    <a:pt x="3807" y="1473"/>
                    <a:pt x="3803" y="1473"/>
                    <a:pt x="3803" y="1473"/>
                  </a:cubicBezTo>
                  <a:close/>
                  <a:moveTo>
                    <a:pt x="428" y="1495"/>
                  </a:moveTo>
                  <a:lnTo>
                    <a:pt x="428" y="1495"/>
                  </a:lnTo>
                  <a:cubicBezTo>
                    <a:pt x="429" y="1496"/>
                    <a:pt x="430" y="1497"/>
                    <a:pt x="431" y="1497"/>
                  </a:cubicBezTo>
                  <a:lnTo>
                    <a:pt x="431" y="1497"/>
                  </a:lnTo>
                  <a:cubicBezTo>
                    <a:pt x="430" y="1496"/>
                    <a:pt x="429" y="1495"/>
                    <a:pt x="428" y="1495"/>
                  </a:cubicBezTo>
                  <a:close/>
                  <a:moveTo>
                    <a:pt x="431" y="1497"/>
                  </a:moveTo>
                  <a:lnTo>
                    <a:pt x="431" y="1497"/>
                  </a:lnTo>
                  <a:cubicBezTo>
                    <a:pt x="433" y="1500"/>
                    <a:pt x="436" y="1502"/>
                    <a:pt x="437" y="1502"/>
                  </a:cubicBezTo>
                  <a:cubicBezTo>
                    <a:pt x="437" y="1502"/>
                    <a:pt x="437" y="1502"/>
                    <a:pt x="437" y="1501"/>
                  </a:cubicBezTo>
                  <a:cubicBezTo>
                    <a:pt x="435" y="1500"/>
                    <a:pt x="433" y="1499"/>
                    <a:pt x="431" y="1497"/>
                  </a:cubicBezTo>
                  <a:close/>
                  <a:moveTo>
                    <a:pt x="4089" y="1540"/>
                  </a:moveTo>
                  <a:cubicBezTo>
                    <a:pt x="4089" y="1540"/>
                    <a:pt x="4095" y="1546"/>
                    <a:pt x="4100" y="1546"/>
                  </a:cubicBezTo>
                  <a:lnTo>
                    <a:pt x="4089" y="1546"/>
                  </a:lnTo>
                  <a:cubicBezTo>
                    <a:pt x="4089" y="1544"/>
                    <a:pt x="4089" y="1542"/>
                    <a:pt x="4089" y="1540"/>
                  </a:cubicBezTo>
                  <a:close/>
                  <a:moveTo>
                    <a:pt x="4004" y="1545"/>
                  </a:moveTo>
                  <a:cubicBezTo>
                    <a:pt x="4003" y="1546"/>
                    <a:pt x="4002" y="1547"/>
                    <a:pt x="4001" y="1548"/>
                  </a:cubicBezTo>
                  <a:lnTo>
                    <a:pt x="4001" y="1548"/>
                  </a:lnTo>
                  <a:cubicBezTo>
                    <a:pt x="4003" y="1548"/>
                    <a:pt x="4004" y="1547"/>
                    <a:pt x="4005" y="1546"/>
                  </a:cubicBezTo>
                  <a:cubicBezTo>
                    <a:pt x="4004" y="1545"/>
                    <a:pt x="4004" y="1545"/>
                    <a:pt x="4004" y="1545"/>
                  </a:cubicBezTo>
                  <a:close/>
                  <a:moveTo>
                    <a:pt x="4001" y="1548"/>
                  </a:moveTo>
                  <a:cubicBezTo>
                    <a:pt x="3996" y="1551"/>
                    <a:pt x="3988" y="1551"/>
                    <a:pt x="3988" y="1551"/>
                  </a:cubicBezTo>
                  <a:cubicBezTo>
                    <a:pt x="3991" y="1555"/>
                    <a:pt x="3993" y="1557"/>
                    <a:pt x="3994" y="1557"/>
                  </a:cubicBezTo>
                  <a:cubicBezTo>
                    <a:pt x="3997" y="1557"/>
                    <a:pt x="3999" y="1553"/>
                    <a:pt x="4001" y="1548"/>
                  </a:cubicBezTo>
                  <a:close/>
                  <a:moveTo>
                    <a:pt x="3438" y="1600"/>
                  </a:moveTo>
                  <a:lnTo>
                    <a:pt x="3438" y="1600"/>
                  </a:lnTo>
                  <a:cubicBezTo>
                    <a:pt x="3437" y="1601"/>
                    <a:pt x="3435" y="1601"/>
                    <a:pt x="3434" y="1602"/>
                  </a:cubicBezTo>
                  <a:cubicBezTo>
                    <a:pt x="3434" y="1602"/>
                    <a:pt x="3436" y="1602"/>
                    <a:pt x="3438" y="1600"/>
                  </a:cubicBezTo>
                  <a:close/>
                  <a:moveTo>
                    <a:pt x="3528" y="1602"/>
                  </a:moveTo>
                  <a:cubicBezTo>
                    <a:pt x="3528" y="1602"/>
                    <a:pt x="3528" y="1602"/>
                    <a:pt x="3528" y="1602"/>
                  </a:cubicBezTo>
                  <a:lnTo>
                    <a:pt x="3528" y="1602"/>
                  </a:lnTo>
                  <a:lnTo>
                    <a:pt x="3529" y="1602"/>
                  </a:lnTo>
                  <a:lnTo>
                    <a:pt x="3528" y="1602"/>
                  </a:lnTo>
                  <a:close/>
                  <a:moveTo>
                    <a:pt x="3450" y="1607"/>
                  </a:moveTo>
                  <a:lnTo>
                    <a:pt x="3450" y="1607"/>
                  </a:lnTo>
                  <a:cubicBezTo>
                    <a:pt x="3450" y="1607"/>
                    <a:pt x="3450" y="1607"/>
                    <a:pt x="3450" y="1607"/>
                  </a:cubicBezTo>
                  <a:close/>
                  <a:moveTo>
                    <a:pt x="3450" y="1607"/>
                  </a:moveTo>
                  <a:lnTo>
                    <a:pt x="3450" y="1607"/>
                  </a:lnTo>
                  <a:cubicBezTo>
                    <a:pt x="3450" y="1607"/>
                    <a:pt x="3450" y="1607"/>
                    <a:pt x="3450" y="1607"/>
                  </a:cubicBezTo>
                  <a:close/>
                  <a:moveTo>
                    <a:pt x="3528" y="1602"/>
                  </a:moveTo>
                  <a:lnTo>
                    <a:pt x="3518" y="1607"/>
                  </a:lnTo>
                  <a:cubicBezTo>
                    <a:pt x="3519" y="1609"/>
                    <a:pt x="3521" y="1610"/>
                    <a:pt x="3522" y="1610"/>
                  </a:cubicBezTo>
                  <a:cubicBezTo>
                    <a:pt x="3525" y="1610"/>
                    <a:pt x="3527" y="1607"/>
                    <a:pt x="3528" y="1602"/>
                  </a:cubicBezTo>
                  <a:close/>
                  <a:moveTo>
                    <a:pt x="4599" y="1630"/>
                  </a:moveTo>
                  <a:cubicBezTo>
                    <a:pt x="4599" y="1630"/>
                    <a:pt x="4599" y="1631"/>
                    <a:pt x="4599" y="1631"/>
                  </a:cubicBezTo>
                  <a:lnTo>
                    <a:pt x="4599" y="1631"/>
                  </a:lnTo>
                  <a:cubicBezTo>
                    <a:pt x="4599" y="1631"/>
                    <a:pt x="4599" y="1630"/>
                    <a:pt x="4599" y="1630"/>
                  </a:cubicBezTo>
                  <a:close/>
                  <a:moveTo>
                    <a:pt x="555" y="1628"/>
                  </a:moveTo>
                  <a:cubicBezTo>
                    <a:pt x="557" y="1631"/>
                    <a:pt x="559" y="1634"/>
                    <a:pt x="561" y="1635"/>
                  </a:cubicBezTo>
                  <a:cubicBezTo>
                    <a:pt x="558" y="1632"/>
                    <a:pt x="557" y="1630"/>
                    <a:pt x="555" y="1628"/>
                  </a:cubicBezTo>
                  <a:close/>
                  <a:moveTo>
                    <a:pt x="637" y="1751"/>
                  </a:moveTo>
                  <a:lnTo>
                    <a:pt x="637" y="1751"/>
                  </a:lnTo>
                  <a:cubicBezTo>
                    <a:pt x="637" y="1752"/>
                    <a:pt x="638" y="1752"/>
                    <a:pt x="639" y="1753"/>
                  </a:cubicBezTo>
                  <a:cubicBezTo>
                    <a:pt x="638" y="1752"/>
                    <a:pt x="638" y="1752"/>
                    <a:pt x="637" y="1751"/>
                  </a:cubicBezTo>
                  <a:close/>
                  <a:moveTo>
                    <a:pt x="3394" y="1759"/>
                  </a:moveTo>
                  <a:cubicBezTo>
                    <a:pt x="3378" y="1767"/>
                    <a:pt x="3389" y="1769"/>
                    <a:pt x="3393" y="1774"/>
                  </a:cubicBezTo>
                  <a:lnTo>
                    <a:pt x="3393" y="1774"/>
                  </a:lnTo>
                  <a:cubicBezTo>
                    <a:pt x="3390" y="1768"/>
                    <a:pt x="3394" y="1759"/>
                    <a:pt x="3394" y="1759"/>
                  </a:cubicBezTo>
                  <a:close/>
                  <a:moveTo>
                    <a:pt x="3393" y="1774"/>
                  </a:moveTo>
                  <a:cubicBezTo>
                    <a:pt x="3394" y="1775"/>
                    <a:pt x="3394" y="1775"/>
                    <a:pt x="3394" y="1775"/>
                  </a:cubicBezTo>
                  <a:lnTo>
                    <a:pt x="3394" y="1775"/>
                  </a:lnTo>
                  <a:cubicBezTo>
                    <a:pt x="3394" y="1775"/>
                    <a:pt x="3394" y="1774"/>
                    <a:pt x="3393" y="1774"/>
                  </a:cubicBezTo>
                  <a:close/>
                  <a:moveTo>
                    <a:pt x="3450" y="1848"/>
                  </a:moveTo>
                  <a:cubicBezTo>
                    <a:pt x="3450" y="1854"/>
                    <a:pt x="3445" y="1859"/>
                    <a:pt x="3445" y="1871"/>
                  </a:cubicBezTo>
                  <a:cubicBezTo>
                    <a:pt x="3439" y="1859"/>
                    <a:pt x="3439" y="1854"/>
                    <a:pt x="3450" y="1848"/>
                  </a:cubicBezTo>
                  <a:close/>
                  <a:moveTo>
                    <a:pt x="3355" y="1876"/>
                  </a:moveTo>
                  <a:cubicBezTo>
                    <a:pt x="3361" y="1876"/>
                    <a:pt x="3366" y="1876"/>
                    <a:pt x="3366" y="1882"/>
                  </a:cubicBezTo>
                  <a:cubicBezTo>
                    <a:pt x="3365" y="1880"/>
                    <a:pt x="3363" y="1880"/>
                    <a:pt x="3362" y="1880"/>
                  </a:cubicBezTo>
                  <a:cubicBezTo>
                    <a:pt x="3358" y="1880"/>
                    <a:pt x="3354" y="1884"/>
                    <a:pt x="3350" y="1887"/>
                  </a:cubicBezTo>
                  <a:cubicBezTo>
                    <a:pt x="3355" y="1882"/>
                    <a:pt x="3355" y="1876"/>
                    <a:pt x="3355" y="1876"/>
                  </a:cubicBezTo>
                  <a:close/>
                  <a:moveTo>
                    <a:pt x="2258" y="1927"/>
                  </a:moveTo>
                  <a:cubicBezTo>
                    <a:pt x="2258" y="1927"/>
                    <a:pt x="2258" y="1927"/>
                    <a:pt x="2258" y="1927"/>
                  </a:cubicBezTo>
                  <a:cubicBezTo>
                    <a:pt x="2258" y="1927"/>
                    <a:pt x="2258" y="1927"/>
                    <a:pt x="2258" y="1927"/>
                  </a:cubicBezTo>
                  <a:close/>
                  <a:moveTo>
                    <a:pt x="3334" y="2027"/>
                  </a:moveTo>
                  <a:lnTo>
                    <a:pt x="3334" y="2027"/>
                  </a:lnTo>
                  <a:cubicBezTo>
                    <a:pt x="3332" y="2029"/>
                    <a:pt x="3330" y="2031"/>
                    <a:pt x="3327" y="2033"/>
                  </a:cubicBezTo>
                  <a:cubicBezTo>
                    <a:pt x="3331" y="2031"/>
                    <a:pt x="3333" y="2029"/>
                    <a:pt x="3334" y="2027"/>
                  </a:cubicBezTo>
                  <a:close/>
                  <a:moveTo>
                    <a:pt x="5069" y="2123"/>
                  </a:moveTo>
                  <a:cubicBezTo>
                    <a:pt x="5073" y="2123"/>
                    <a:pt x="5076" y="2124"/>
                    <a:pt x="5080" y="2126"/>
                  </a:cubicBezTo>
                  <a:lnTo>
                    <a:pt x="5080" y="2126"/>
                  </a:lnTo>
                  <a:cubicBezTo>
                    <a:pt x="5078" y="2123"/>
                    <a:pt x="5074" y="2123"/>
                    <a:pt x="5069" y="2123"/>
                  </a:cubicBezTo>
                  <a:close/>
                  <a:moveTo>
                    <a:pt x="2930" y="2168"/>
                  </a:moveTo>
                  <a:lnTo>
                    <a:pt x="2930" y="2168"/>
                  </a:lnTo>
                  <a:cubicBezTo>
                    <a:pt x="2927" y="2170"/>
                    <a:pt x="2925" y="2172"/>
                    <a:pt x="2924" y="2174"/>
                  </a:cubicBezTo>
                  <a:lnTo>
                    <a:pt x="2924" y="2174"/>
                  </a:lnTo>
                  <a:cubicBezTo>
                    <a:pt x="2925" y="2173"/>
                    <a:pt x="2927" y="2171"/>
                    <a:pt x="2930" y="2168"/>
                  </a:cubicBezTo>
                  <a:close/>
                  <a:moveTo>
                    <a:pt x="2778" y="2196"/>
                  </a:moveTo>
                  <a:cubicBezTo>
                    <a:pt x="2778" y="2199"/>
                    <a:pt x="2779" y="2201"/>
                    <a:pt x="2781" y="2202"/>
                  </a:cubicBezTo>
                  <a:lnTo>
                    <a:pt x="2781" y="2202"/>
                  </a:lnTo>
                  <a:lnTo>
                    <a:pt x="2778" y="2196"/>
                  </a:lnTo>
                  <a:close/>
                  <a:moveTo>
                    <a:pt x="2781" y="2202"/>
                  </a:moveTo>
                  <a:lnTo>
                    <a:pt x="2782" y="2208"/>
                  </a:lnTo>
                  <a:lnTo>
                    <a:pt x="2782" y="2208"/>
                  </a:lnTo>
                  <a:cubicBezTo>
                    <a:pt x="2785" y="2204"/>
                    <a:pt x="2783" y="2204"/>
                    <a:pt x="2781" y="2202"/>
                  </a:cubicBezTo>
                  <a:close/>
                  <a:moveTo>
                    <a:pt x="5125" y="2403"/>
                  </a:moveTo>
                  <a:cubicBezTo>
                    <a:pt x="5125" y="2403"/>
                    <a:pt x="5127" y="2405"/>
                    <a:pt x="5129" y="2405"/>
                  </a:cubicBezTo>
                  <a:lnTo>
                    <a:pt x="5129" y="2405"/>
                  </a:lnTo>
                  <a:cubicBezTo>
                    <a:pt x="5127" y="2404"/>
                    <a:pt x="5126" y="2403"/>
                    <a:pt x="5125" y="2403"/>
                  </a:cubicBezTo>
                  <a:close/>
                  <a:moveTo>
                    <a:pt x="2660" y="2699"/>
                  </a:moveTo>
                  <a:lnTo>
                    <a:pt x="2660" y="2699"/>
                  </a:lnTo>
                  <a:cubicBezTo>
                    <a:pt x="2660" y="2699"/>
                    <a:pt x="2660" y="2699"/>
                    <a:pt x="2660" y="2700"/>
                  </a:cubicBezTo>
                  <a:lnTo>
                    <a:pt x="2660" y="2700"/>
                  </a:lnTo>
                  <a:cubicBezTo>
                    <a:pt x="2661" y="2700"/>
                    <a:pt x="2661" y="2700"/>
                    <a:pt x="2661" y="2700"/>
                  </a:cubicBezTo>
                  <a:cubicBezTo>
                    <a:pt x="2660" y="2699"/>
                    <a:pt x="2660" y="2699"/>
                    <a:pt x="2660" y="2699"/>
                  </a:cubicBezTo>
                  <a:close/>
                  <a:moveTo>
                    <a:pt x="2739" y="2683"/>
                  </a:moveTo>
                  <a:cubicBezTo>
                    <a:pt x="2745" y="2688"/>
                    <a:pt x="2750" y="2700"/>
                    <a:pt x="2756" y="2711"/>
                  </a:cubicBezTo>
                  <a:cubicBezTo>
                    <a:pt x="2753" y="2711"/>
                    <a:pt x="2750" y="2712"/>
                    <a:pt x="2748" y="2712"/>
                  </a:cubicBezTo>
                  <a:cubicBezTo>
                    <a:pt x="2746" y="2712"/>
                    <a:pt x="2745" y="2711"/>
                    <a:pt x="2745" y="2705"/>
                  </a:cubicBezTo>
                  <a:lnTo>
                    <a:pt x="2745" y="2705"/>
                  </a:lnTo>
                  <a:cubicBezTo>
                    <a:pt x="2746" y="2706"/>
                    <a:pt x="2746" y="2706"/>
                    <a:pt x="2746" y="2706"/>
                  </a:cubicBezTo>
                  <a:cubicBezTo>
                    <a:pt x="2748" y="2706"/>
                    <a:pt x="2739" y="2692"/>
                    <a:pt x="2739" y="2683"/>
                  </a:cubicBezTo>
                  <a:close/>
                  <a:moveTo>
                    <a:pt x="5388" y="2728"/>
                  </a:moveTo>
                  <a:lnTo>
                    <a:pt x="5388" y="2728"/>
                  </a:lnTo>
                  <a:cubicBezTo>
                    <a:pt x="5388" y="2728"/>
                    <a:pt x="5388" y="2729"/>
                    <a:pt x="5387" y="2731"/>
                  </a:cubicBezTo>
                  <a:lnTo>
                    <a:pt x="5387" y="2731"/>
                  </a:lnTo>
                  <a:cubicBezTo>
                    <a:pt x="5388" y="2730"/>
                    <a:pt x="5388" y="2729"/>
                    <a:pt x="5388" y="2728"/>
                  </a:cubicBezTo>
                  <a:close/>
                  <a:moveTo>
                    <a:pt x="5276" y="2739"/>
                  </a:moveTo>
                  <a:cubicBezTo>
                    <a:pt x="5276" y="2739"/>
                    <a:pt x="5276" y="2744"/>
                    <a:pt x="5282" y="2744"/>
                  </a:cubicBezTo>
                  <a:lnTo>
                    <a:pt x="5282" y="2739"/>
                  </a:lnTo>
                  <a:close/>
                  <a:moveTo>
                    <a:pt x="1298" y="2792"/>
                  </a:moveTo>
                  <a:lnTo>
                    <a:pt x="1298" y="2792"/>
                  </a:lnTo>
                  <a:cubicBezTo>
                    <a:pt x="1301" y="2794"/>
                    <a:pt x="1303" y="2795"/>
                    <a:pt x="1305" y="2795"/>
                  </a:cubicBezTo>
                  <a:cubicBezTo>
                    <a:pt x="1303" y="2793"/>
                    <a:pt x="1300" y="2793"/>
                    <a:pt x="1298" y="2792"/>
                  </a:cubicBezTo>
                  <a:close/>
                  <a:moveTo>
                    <a:pt x="5304" y="2817"/>
                  </a:moveTo>
                  <a:lnTo>
                    <a:pt x="5304" y="2817"/>
                  </a:lnTo>
                  <a:cubicBezTo>
                    <a:pt x="5304" y="2818"/>
                    <a:pt x="5305" y="2819"/>
                    <a:pt x="5305" y="2819"/>
                  </a:cubicBezTo>
                  <a:lnTo>
                    <a:pt x="5305" y="2819"/>
                  </a:lnTo>
                  <a:cubicBezTo>
                    <a:pt x="5305" y="2819"/>
                    <a:pt x="5304" y="2818"/>
                    <a:pt x="5304" y="2817"/>
                  </a:cubicBezTo>
                  <a:close/>
                  <a:moveTo>
                    <a:pt x="2739" y="2840"/>
                  </a:moveTo>
                  <a:cubicBezTo>
                    <a:pt x="2745" y="2845"/>
                    <a:pt x="2745" y="2851"/>
                    <a:pt x="2750" y="2856"/>
                  </a:cubicBezTo>
                  <a:lnTo>
                    <a:pt x="2745" y="2856"/>
                  </a:lnTo>
                  <a:cubicBezTo>
                    <a:pt x="2739" y="2845"/>
                    <a:pt x="2739" y="2840"/>
                    <a:pt x="2739" y="2840"/>
                  </a:cubicBezTo>
                  <a:close/>
                  <a:moveTo>
                    <a:pt x="2913" y="2911"/>
                  </a:moveTo>
                  <a:cubicBezTo>
                    <a:pt x="2913" y="2912"/>
                    <a:pt x="2913" y="2912"/>
                    <a:pt x="2913" y="2912"/>
                  </a:cubicBezTo>
                  <a:cubicBezTo>
                    <a:pt x="2913" y="2913"/>
                    <a:pt x="2914" y="2913"/>
                    <a:pt x="2914" y="2913"/>
                  </a:cubicBezTo>
                  <a:cubicBezTo>
                    <a:pt x="2914" y="2913"/>
                    <a:pt x="2914" y="2912"/>
                    <a:pt x="2913" y="2911"/>
                  </a:cubicBezTo>
                  <a:close/>
                  <a:moveTo>
                    <a:pt x="1545" y="3106"/>
                  </a:moveTo>
                  <a:cubicBezTo>
                    <a:pt x="1539" y="3106"/>
                    <a:pt x="1533" y="3108"/>
                    <a:pt x="1530" y="3108"/>
                  </a:cubicBezTo>
                  <a:cubicBezTo>
                    <a:pt x="1535" y="3108"/>
                    <a:pt x="1541" y="3108"/>
                    <a:pt x="1546" y="3114"/>
                  </a:cubicBezTo>
                  <a:cubicBezTo>
                    <a:pt x="1546" y="3114"/>
                    <a:pt x="1552" y="3108"/>
                    <a:pt x="1552" y="3108"/>
                  </a:cubicBezTo>
                  <a:cubicBezTo>
                    <a:pt x="1550" y="3107"/>
                    <a:pt x="1548" y="3106"/>
                    <a:pt x="1545" y="3106"/>
                  </a:cubicBezTo>
                  <a:close/>
                  <a:moveTo>
                    <a:pt x="5355" y="3131"/>
                  </a:moveTo>
                  <a:lnTo>
                    <a:pt x="5355" y="3136"/>
                  </a:lnTo>
                  <a:cubicBezTo>
                    <a:pt x="5355" y="3135"/>
                    <a:pt x="5355" y="3133"/>
                    <a:pt x="5355" y="3131"/>
                  </a:cubicBezTo>
                  <a:lnTo>
                    <a:pt x="5355" y="3131"/>
                  </a:lnTo>
                  <a:cubicBezTo>
                    <a:pt x="5355" y="3131"/>
                    <a:pt x="5355" y="3131"/>
                    <a:pt x="5355" y="3131"/>
                  </a:cubicBezTo>
                  <a:close/>
                  <a:moveTo>
                    <a:pt x="2874" y="3142"/>
                  </a:moveTo>
                  <a:lnTo>
                    <a:pt x="2874" y="3142"/>
                  </a:lnTo>
                  <a:cubicBezTo>
                    <a:pt x="2877" y="3149"/>
                    <a:pt x="2860" y="3159"/>
                    <a:pt x="2853" y="3166"/>
                  </a:cubicBezTo>
                  <a:lnTo>
                    <a:pt x="2853" y="3166"/>
                  </a:lnTo>
                  <a:cubicBezTo>
                    <a:pt x="2860" y="3157"/>
                    <a:pt x="2867" y="3149"/>
                    <a:pt x="2874" y="3142"/>
                  </a:cubicBezTo>
                  <a:close/>
                  <a:moveTo>
                    <a:pt x="1535" y="3215"/>
                  </a:moveTo>
                  <a:lnTo>
                    <a:pt x="1535" y="3215"/>
                  </a:lnTo>
                  <a:cubicBezTo>
                    <a:pt x="1536" y="3215"/>
                    <a:pt x="1536" y="3216"/>
                    <a:pt x="1537" y="3216"/>
                  </a:cubicBezTo>
                  <a:lnTo>
                    <a:pt x="1537" y="3216"/>
                  </a:lnTo>
                  <a:cubicBezTo>
                    <a:pt x="1536" y="3216"/>
                    <a:pt x="1536" y="3215"/>
                    <a:pt x="1535" y="3215"/>
                  </a:cubicBezTo>
                  <a:close/>
                  <a:moveTo>
                    <a:pt x="2549" y="3243"/>
                  </a:moveTo>
                  <a:lnTo>
                    <a:pt x="2545" y="3251"/>
                  </a:lnTo>
                  <a:lnTo>
                    <a:pt x="2545" y="3251"/>
                  </a:lnTo>
                  <a:cubicBezTo>
                    <a:pt x="2547" y="3249"/>
                    <a:pt x="2549" y="3246"/>
                    <a:pt x="2549" y="3243"/>
                  </a:cubicBezTo>
                  <a:close/>
                  <a:moveTo>
                    <a:pt x="3262" y="3258"/>
                  </a:moveTo>
                  <a:lnTo>
                    <a:pt x="3262" y="3258"/>
                  </a:lnTo>
                  <a:cubicBezTo>
                    <a:pt x="3261" y="3258"/>
                    <a:pt x="3261" y="3259"/>
                    <a:pt x="3260" y="3260"/>
                  </a:cubicBezTo>
                  <a:cubicBezTo>
                    <a:pt x="3261" y="3259"/>
                    <a:pt x="3261" y="3258"/>
                    <a:pt x="3262" y="3258"/>
                  </a:cubicBezTo>
                  <a:close/>
                  <a:moveTo>
                    <a:pt x="2708" y="3285"/>
                  </a:moveTo>
                  <a:cubicBezTo>
                    <a:pt x="2707" y="3286"/>
                    <a:pt x="2706" y="3287"/>
                    <a:pt x="2706" y="3288"/>
                  </a:cubicBezTo>
                  <a:cubicBezTo>
                    <a:pt x="2708" y="3286"/>
                    <a:pt x="2708" y="3285"/>
                    <a:pt x="2708" y="3285"/>
                  </a:cubicBezTo>
                  <a:close/>
                  <a:moveTo>
                    <a:pt x="2493" y="3293"/>
                  </a:moveTo>
                  <a:cubicBezTo>
                    <a:pt x="2493" y="3293"/>
                    <a:pt x="2493" y="3293"/>
                    <a:pt x="2493" y="3293"/>
                  </a:cubicBezTo>
                  <a:lnTo>
                    <a:pt x="2493" y="3293"/>
                  </a:lnTo>
                  <a:cubicBezTo>
                    <a:pt x="2493" y="3293"/>
                    <a:pt x="2493" y="3293"/>
                    <a:pt x="2493" y="3293"/>
                  </a:cubicBezTo>
                  <a:close/>
                  <a:moveTo>
                    <a:pt x="5377" y="3299"/>
                  </a:moveTo>
                  <a:cubicBezTo>
                    <a:pt x="5377" y="3300"/>
                    <a:pt x="5378" y="3301"/>
                    <a:pt x="5379" y="3302"/>
                  </a:cubicBezTo>
                  <a:lnTo>
                    <a:pt x="5379" y="3302"/>
                  </a:lnTo>
                  <a:lnTo>
                    <a:pt x="5377" y="3299"/>
                  </a:lnTo>
                  <a:close/>
                  <a:moveTo>
                    <a:pt x="5375" y="3307"/>
                  </a:moveTo>
                  <a:cubicBezTo>
                    <a:pt x="5376" y="3309"/>
                    <a:pt x="5377" y="3310"/>
                    <a:pt x="5377" y="3310"/>
                  </a:cubicBezTo>
                  <a:cubicBezTo>
                    <a:pt x="5377" y="3309"/>
                    <a:pt x="5376" y="3308"/>
                    <a:pt x="5375" y="3307"/>
                  </a:cubicBezTo>
                  <a:close/>
                  <a:moveTo>
                    <a:pt x="5379" y="3302"/>
                  </a:moveTo>
                  <a:lnTo>
                    <a:pt x="5383" y="3310"/>
                  </a:lnTo>
                  <a:cubicBezTo>
                    <a:pt x="5387" y="3306"/>
                    <a:pt x="5382" y="3305"/>
                    <a:pt x="5379" y="3302"/>
                  </a:cubicBezTo>
                  <a:close/>
                  <a:moveTo>
                    <a:pt x="3075" y="3372"/>
                  </a:moveTo>
                  <a:cubicBezTo>
                    <a:pt x="3072" y="3375"/>
                    <a:pt x="3071" y="3376"/>
                    <a:pt x="3071" y="3378"/>
                  </a:cubicBezTo>
                  <a:lnTo>
                    <a:pt x="3071" y="3378"/>
                  </a:lnTo>
                  <a:cubicBezTo>
                    <a:pt x="3073" y="3376"/>
                    <a:pt x="3074" y="3374"/>
                    <a:pt x="3075" y="3372"/>
                  </a:cubicBezTo>
                  <a:close/>
                  <a:moveTo>
                    <a:pt x="3025" y="3405"/>
                  </a:moveTo>
                  <a:lnTo>
                    <a:pt x="3025" y="3405"/>
                  </a:lnTo>
                  <a:cubicBezTo>
                    <a:pt x="3019" y="3411"/>
                    <a:pt x="3019" y="3411"/>
                    <a:pt x="3019" y="3416"/>
                  </a:cubicBezTo>
                  <a:cubicBezTo>
                    <a:pt x="3019" y="3411"/>
                    <a:pt x="3025" y="3411"/>
                    <a:pt x="3025" y="3405"/>
                  </a:cubicBezTo>
                  <a:close/>
                  <a:moveTo>
                    <a:pt x="2997" y="3416"/>
                  </a:moveTo>
                  <a:cubicBezTo>
                    <a:pt x="2997" y="3416"/>
                    <a:pt x="2997" y="3416"/>
                    <a:pt x="2997" y="3416"/>
                  </a:cubicBezTo>
                  <a:cubicBezTo>
                    <a:pt x="2997" y="3416"/>
                    <a:pt x="2997" y="3416"/>
                    <a:pt x="2997" y="3416"/>
                  </a:cubicBezTo>
                  <a:close/>
                  <a:moveTo>
                    <a:pt x="2986" y="3416"/>
                  </a:moveTo>
                  <a:cubicBezTo>
                    <a:pt x="2986" y="3417"/>
                    <a:pt x="2987" y="3418"/>
                    <a:pt x="2988" y="3419"/>
                  </a:cubicBezTo>
                  <a:lnTo>
                    <a:pt x="2988" y="3419"/>
                  </a:lnTo>
                  <a:cubicBezTo>
                    <a:pt x="2988" y="3417"/>
                    <a:pt x="2988" y="3416"/>
                    <a:pt x="2986" y="3416"/>
                  </a:cubicBezTo>
                  <a:close/>
                  <a:moveTo>
                    <a:pt x="2963" y="3439"/>
                  </a:moveTo>
                  <a:cubicBezTo>
                    <a:pt x="2963" y="3439"/>
                    <a:pt x="2969" y="3444"/>
                    <a:pt x="2969" y="3444"/>
                  </a:cubicBezTo>
                  <a:cubicBezTo>
                    <a:pt x="2969" y="3439"/>
                    <a:pt x="2963" y="3439"/>
                    <a:pt x="2963" y="3439"/>
                  </a:cubicBezTo>
                  <a:close/>
                  <a:moveTo>
                    <a:pt x="2918" y="3461"/>
                  </a:moveTo>
                  <a:cubicBezTo>
                    <a:pt x="2918" y="3463"/>
                    <a:pt x="2919" y="3464"/>
                    <a:pt x="2920" y="3465"/>
                  </a:cubicBezTo>
                  <a:lnTo>
                    <a:pt x="2920" y="3465"/>
                  </a:lnTo>
                  <a:cubicBezTo>
                    <a:pt x="2920" y="3464"/>
                    <a:pt x="2919" y="3463"/>
                    <a:pt x="2918" y="3461"/>
                  </a:cubicBezTo>
                  <a:close/>
                  <a:moveTo>
                    <a:pt x="3109" y="3500"/>
                  </a:moveTo>
                  <a:cubicBezTo>
                    <a:pt x="3109" y="3506"/>
                    <a:pt x="3109" y="3506"/>
                    <a:pt x="3109" y="3512"/>
                  </a:cubicBezTo>
                  <a:cubicBezTo>
                    <a:pt x="3114" y="3506"/>
                    <a:pt x="3114" y="3500"/>
                    <a:pt x="3109" y="3500"/>
                  </a:cubicBezTo>
                  <a:close/>
                  <a:moveTo>
                    <a:pt x="3036" y="3512"/>
                  </a:moveTo>
                  <a:lnTo>
                    <a:pt x="3030" y="3517"/>
                  </a:lnTo>
                  <a:lnTo>
                    <a:pt x="3036" y="3517"/>
                  </a:lnTo>
                  <a:lnTo>
                    <a:pt x="3036" y="3512"/>
                  </a:lnTo>
                  <a:close/>
                  <a:moveTo>
                    <a:pt x="3042" y="3523"/>
                  </a:moveTo>
                  <a:cubicBezTo>
                    <a:pt x="3041" y="3524"/>
                    <a:pt x="3039" y="3526"/>
                    <a:pt x="3036" y="3528"/>
                  </a:cubicBezTo>
                  <a:cubicBezTo>
                    <a:pt x="3038" y="3528"/>
                    <a:pt x="3040" y="3526"/>
                    <a:pt x="3042" y="3523"/>
                  </a:cubicBezTo>
                  <a:close/>
                  <a:moveTo>
                    <a:pt x="3053" y="3528"/>
                  </a:moveTo>
                  <a:lnTo>
                    <a:pt x="3053" y="3528"/>
                  </a:lnTo>
                  <a:cubicBezTo>
                    <a:pt x="3052" y="3529"/>
                    <a:pt x="3051" y="3530"/>
                    <a:pt x="3051" y="3531"/>
                  </a:cubicBezTo>
                  <a:lnTo>
                    <a:pt x="3051" y="3531"/>
                  </a:lnTo>
                  <a:cubicBezTo>
                    <a:pt x="3052" y="3529"/>
                    <a:pt x="3052" y="3529"/>
                    <a:pt x="3053" y="3528"/>
                  </a:cubicBezTo>
                  <a:close/>
                  <a:moveTo>
                    <a:pt x="3051" y="3531"/>
                  </a:moveTo>
                  <a:lnTo>
                    <a:pt x="3051" y="3531"/>
                  </a:lnTo>
                  <a:cubicBezTo>
                    <a:pt x="3050" y="3531"/>
                    <a:pt x="3049" y="3533"/>
                    <a:pt x="3047" y="3534"/>
                  </a:cubicBezTo>
                  <a:cubicBezTo>
                    <a:pt x="3047" y="3535"/>
                    <a:pt x="3047" y="3535"/>
                    <a:pt x="3048" y="3535"/>
                  </a:cubicBezTo>
                  <a:cubicBezTo>
                    <a:pt x="3048" y="3535"/>
                    <a:pt x="3049" y="3533"/>
                    <a:pt x="3051" y="3531"/>
                  </a:cubicBezTo>
                  <a:close/>
                  <a:moveTo>
                    <a:pt x="3005" y="3544"/>
                  </a:moveTo>
                  <a:cubicBezTo>
                    <a:pt x="3006" y="3546"/>
                    <a:pt x="3007" y="3547"/>
                    <a:pt x="3007" y="3547"/>
                  </a:cubicBezTo>
                  <a:cubicBezTo>
                    <a:pt x="3008" y="3547"/>
                    <a:pt x="3008" y="3545"/>
                    <a:pt x="3008" y="3545"/>
                  </a:cubicBezTo>
                  <a:cubicBezTo>
                    <a:pt x="3008" y="3545"/>
                    <a:pt x="3007" y="3545"/>
                    <a:pt x="3005" y="3544"/>
                  </a:cubicBezTo>
                  <a:close/>
                  <a:moveTo>
                    <a:pt x="3151" y="3599"/>
                  </a:moveTo>
                  <a:cubicBezTo>
                    <a:pt x="3147" y="3599"/>
                    <a:pt x="3142" y="3601"/>
                    <a:pt x="3142" y="3601"/>
                  </a:cubicBezTo>
                  <a:lnTo>
                    <a:pt x="3154" y="3601"/>
                  </a:lnTo>
                  <a:cubicBezTo>
                    <a:pt x="3154" y="3599"/>
                    <a:pt x="3152" y="3599"/>
                    <a:pt x="3151" y="3599"/>
                  </a:cubicBezTo>
                  <a:close/>
                  <a:moveTo>
                    <a:pt x="1854" y="3629"/>
                  </a:moveTo>
                  <a:lnTo>
                    <a:pt x="1856" y="3633"/>
                  </a:lnTo>
                  <a:lnTo>
                    <a:pt x="1856" y="3633"/>
                  </a:lnTo>
                  <a:cubicBezTo>
                    <a:pt x="1856" y="3632"/>
                    <a:pt x="1856" y="3631"/>
                    <a:pt x="1854" y="3629"/>
                  </a:cubicBezTo>
                  <a:close/>
                  <a:moveTo>
                    <a:pt x="2210" y="3642"/>
                  </a:moveTo>
                  <a:lnTo>
                    <a:pt x="2210" y="3642"/>
                  </a:lnTo>
                  <a:cubicBezTo>
                    <a:pt x="2208" y="3643"/>
                    <a:pt x="2207" y="3645"/>
                    <a:pt x="2207" y="3646"/>
                  </a:cubicBezTo>
                  <a:cubicBezTo>
                    <a:pt x="2207" y="3646"/>
                    <a:pt x="2210" y="3643"/>
                    <a:pt x="2210" y="3642"/>
                  </a:cubicBezTo>
                  <a:close/>
                  <a:moveTo>
                    <a:pt x="2207" y="3646"/>
                  </a:moveTo>
                  <a:cubicBezTo>
                    <a:pt x="2207" y="3646"/>
                    <a:pt x="2207" y="3646"/>
                    <a:pt x="2207" y="3646"/>
                  </a:cubicBezTo>
                  <a:cubicBezTo>
                    <a:pt x="2207" y="3646"/>
                    <a:pt x="2207" y="3646"/>
                    <a:pt x="2207" y="3646"/>
                  </a:cubicBezTo>
                  <a:close/>
                  <a:moveTo>
                    <a:pt x="2890" y="3646"/>
                  </a:moveTo>
                  <a:cubicBezTo>
                    <a:pt x="2890" y="3646"/>
                    <a:pt x="2890" y="3646"/>
                    <a:pt x="2890" y="3646"/>
                  </a:cubicBezTo>
                  <a:cubicBezTo>
                    <a:pt x="2890" y="3646"/>
                    <a:pt x="2890" y="3646"/>
                    <a:pt x="2890" y="3646"/>
                  </a:cubicBezTo>
                  <a:close/>
                  <a:moveTo>
                    <a:pt x="3126" y="3646"/>
                  </a:moveTo>
                  <a:lnTo>
                    <a:pt x="3126" y="3646"/>
                  </a:lnTo>
                  <a:cubicBezTo>
                    <a:pt x="3126" y="3646"/>
                    <a:pt x="3126" y="3646"/>
                    <a:pt x="3126" y="3646"/>
                  </a:cubicBezTo>
                  <a:close/>
                  <a:moveTo>
                    <a:pt x="3198" y="3668"/>
                  </a:moveTo>
                  <a:cubicBezTo>
                    <a:pt x="3193" y="3674"/>
                    <a:pt x="3192" y="3677"/>
                    <a:pt x="3192" y="3679"/>
                  </a:cubicBezTo>
                  <a:lnTo>
                    <a:pt x="3192" y="3679"/>
                  </a:lnTo>
                  <a:cubicBezTo>
                    <a:pt x="3197" y="3678"/>
                    <a:pt x="3194" y="3673"/>
                    <a:pt x="3198" y="3668"/>
                  </a:cubicBezTo>
                  <a:close/>
                  <a:moveTo>
                    <a:pt x="2839" y="3677"/>
                  </a:moveTo>
                  <a:cubicBezTo>
                    <a:pt x="2839" y="3678"/>
                    <a:pt x="2839" y="3679"/>
                    <a:pt x="2840" y="3680"/>
                  </a:cubicBezTo>
                  <a:lnTo>
                    <a:pt x="2839" y="3677"/>
                  </a:lnTo>
                  <a:close/>
                  <a:moveTo>
                    <a:pt x="3215" y="3680"/>
                  </a:moveTo>
                  <a:lnTo>
                    <a:pt x="3212" y="3683"/>
                  </a:lnTo>
                  <a:lnTo>
                    <a:pt x="3215" y="3680"/>
                  </a:lnTo>
                  <a:close/>
                  <a:moveTo>
                    <a:pt x="2826" y="3683"/>
                  </a:moveTo>
                  <a:cubicBezTo>
                    <a:pt x="2830" y="3683"/>
                    <a:pt x="2835" y="3684"/>
                    <a:pt x="2839" y="3685"/>
                  </a:cubicBezTo>
                  <a:lnTo>
                    <a:pt x="2818" y="3685"/>
                  </a:lnTo>
                  <a:cubicBezTo>
                    <a:pt x="2819" y="3684"/>
                    <a:pt x="2822" y="3683"/>
                    <a:pt x="2826" y="3683"/>
                  </a:cubicBezTo>
                  <a:close/>
                  <a:moveTo>
                    <a:pt x="3212" y="3683"/>
                  </a:moveTo>
                  <a:lnTo>
                    <a:pt x="3210" y="3685"/>
                  </a:lnTo>
                  <a:lnTo>
                    <a:pt x="3212" y="3683"/>
                  </a:lnTo>
                  <a:close/>
                  <a:moveTo>
                    <a:pt x="3210" y="3685"/>
                  </a:moveTo>
                  <a:lnTo>
                    <a:pt x="3209" y="3686"/>
                  </a:lnTo>
                  <a:lnTo>
                    <a:pt x="3210" y="3685"/>
                  </a:lnTo>
                  <a:close/>
                  <a:moveTo>
                    <a:pt x="3209" y="3686"/>
                  </a:moveTo>
                  <a:lnTo>
                    <a:pt x="3207" y="3688"/>
                  </a:lnTo>
                  <a:lnTo>
                    <a:pt x="3209" y="3686"/>
                  </a:lnTo>
                  <a:close/>
                  <a:moveTo>
                    <a:pt x="2843" y="3687"/>
                  </a:moveTo>
                  <a:cubicBezTo>
                    <a:pt x="2844" y="3689"/>
                    <a:pt x="2846" y="3691"/>
                    <a:pt x="2846" y="3691"/>
                  </a:cubicBezTo>
                  <a:cubicBezTo>
                    <a:pt x="2846" y="3690"/>
                    <a:pt x="2844" y="3688"/>
                    <a:pt x="2843" y="3687"/>
                  </a:cubicBezTo>
                  <a:close/>
                  <a:moveTo>
                    <a:pt x="3193" y="3719"/>
                  </a:moveTo>
                  <a:cubicBezTo>
                    <a:pt x="3193" y="3721"/>
                    <a:pt x="3193" y="3722"/>
                    <a:pt x="3194" y="3723"/>
                  </a:cubicBezTo>
                  <a:lnTo>
                    <a:pt x="3194" y="3723"/>
                  </a:lnTo>
                  <a:lnTo>
                    <a:pt x="3193" y="3719"/>
                  </a:lnTo>
                  <a:close/>
                  <a:moveTo>
                    <a:pt x="3182" y="3730"/>
                  </a:moveTo>
                  <a:lnTo>
                    <a:pt x="3182" y="3730"/>
                  </a:lnTo>
                  <a:cubicBezTo>
                    <a:pt x="3182" y="3733"/>
                    <a:pt x="3183" y="3734"/>
                    <a:pt x="3184" y="3736"/>
                  </a:cubicBezTo>
                  <a:lnTo>
                    <a:pt x="3184" y="3736"/>
                  </a:lnTo>
                  <a:cubicBezTo>
                    <a:pt x="3184" y="3734"/>
                    <a:pt x="3184" y="3733"/>
                    <a:pt x="3182" y="3730"/>
                  </a:cubicBezTo>
                  <a:close/>
                  <a:moveTo>
                    <a:pt x="2599" y="3730"/>
                  </a:moveTo>
                  <a:cubicBezTo>
                    <a:pt x="2599" y="3730"/>
                    <a:pt x="2605" y="3736"/>
                    <a:pt x="2599" y="3736"/>
                  </a:cubicBezTo>
                  <a:lnTo>
                    <a:pt x="2588" y="3736"/>
                  </a:lnTo>
                  <a:cubicBezTo>
                    <a:pt x="2588" y="3730"/>
                    <a:pt x="2594" y="3730"/>
                    <a:pt x="2599" y="3730"/>
                  </a:cubicBezTo>
                  <a:close/>
                  <a:moveTo>
                    <a:pt x="2049" y="3740"/>
                  </a:moveTo>
                  <a:cubicBezTo>
                    <a:pt x="2049" y="3741"/>
                    <a:pt x="2048" y="3742"/>
                    <a:pt x="2047" y="3743"/>
                  </a:cubicBezTo>
                  <a:lnTo>
                    <a:pt x="2047" y="3743"/>
                  </a:lnTo>
                  <a:lnTo>
                    <a:pt x="2050" y="3741"/>
                  </a:lnTo>
                  <a:lnTo>
                    <a:pt x="2049" y="3740"/>
                  </a:lnTo>
                  <a:close/>
                  <a:moveTo>
                    <a:pt x="3165" y="3741"/>
                  </a:moveTo>
                  <a:cubicBezTo>
                    <a:pt x="3166" y="3743"/>
                    <a:pt x="3167" y="3744"/>
                    <a:pt x="3167" y="3745"/>
                  </a:cubicBezTo>
                  <a:lnTo>
                    <a:pt x="3167" y="3745"/>
                  </a:lnTo>
                  <a:cubicBezTo>
                    <a:pt x="3167" y="3743"/>
                    <a:pt x="3166" y="3742"/>
                    <a:pt x="3165" y="3741"/>
                  </a:cubicBezTo>
                  <a:close/>
                  <a:moveTo>
                    <a:pt x="2047" y="3743"/>
                  </a:moveTo>
                  <a:lnTo>
                    <a:pt x="2039" y="3747"/>
                  </a:lnTo>
                  <a:cubicBezTo>
                    <a:pt x="2042" y="3747"/>
                    <a:pt x="2045" y="3745"/>
                    <a:pt x="2047" y="3743"/>
                  </a:cubicBezTo>
                  <a:close/>
                  <a:moveTo>
                    <a:pt x="2851" y="3747"/>
                  </a:moveTo>
                  <a:cubicBezTo>
                    <a:pt x="2846" y="3752"/>
                    <a:pt x="2846" y="3758"/>
                    <a:pt x="2846" y="3758"/>
                  </a:cubicBezTo>
                  <a:cubicBezTo>
                    <a:pt x="2840" y="3758"/>
                    <a:pt x="2846" y="3752"/>
                    <a:pt x="2851" y="3747"/>
                  </a:cubicBezTo>
                  <a:close/>
                  <a:moveTo>
                    <a:pt x="3131" y="3758"/>
                  </a:moveTo>
                  <a:cubicBezTo>
                    <a:pt x="3131" y="3760"/>
                    <a:pt x="3132" y="3761"/>
                    <a:pt x="3132" y="3761"/>
                  </a:cubicBezTo>
                  <a:lnTo>
                    <a:pt x="3132" y="3761"/>
                  </a:lnTo>
                  <a:cubicBezTo>
                    <a:pt x="3132" y="3760"/>
                    <a:pt x="3132" y="3759"/>
                    <a:pt x="3131" y="3758"/>
                  </a:cubicBezTo>
                  <a:close/>
                  <a:moveTo>
                    <a:pt x="3120" y="3758"/>
                  </a:moveTo>
                  <a:cubicBezTo>
                    <a:pt x="3123" y="3762"/>
                    <a:pt x="3124" y="3765"/>
                    <a:pt x="3125" y="3768"/>
                  </a:cubicBezTo>
                  <a:lnTo>
                    <a:pt x="3125" y="3768"/>
                  </a:lnTo>
                  <a:cubicBezTo>
                    <a:pt x="3125" y="3765"/>
                    <a:pt x="3124" y="3762"/>
                    <a:pt x="3120" y="3758"/>
                  </a:cubicBezTo>
                  <a:close/>
                  <a:moveTo>
                    <a:pt x="2687" y="3771"/>
                  </a:moveTo>
                  <a:cubicBezTo>
                    <a:pt x="2689" y="3772"/>
                    <a:pt x="2689" y="3775"/>
                    <a:pt x="2689" y="3775"/>
                  </a:cubicBezTo>
                  <a:cubicBezTo>
                    <a:pt x="2687" y="3777"/>
                    <a:pt x="2686" y="3777"/>
                    <a:pt x="2685" y="3777"/>
                  </a:cubicBezTo>
                  <a:cubicBezTo>
                    <a:pt x="2683" y="3777"/>
                    <a:pt x="2683" y="3775"/>
                    <a:pt x="2683" y="3775"/>
                  </a:cubicBezTo>
                  <a:cubicBezTo>
                    <a:pt x="2683" y="3775"/>
                    <a:pt x="2683" y="3775"/>
                    <a:pt x="2687" y="3771"/>
                  </a:cubicBezTo>
                  <a:close/>
                  <a:moveTo>
                    <a:pt x="2779" y="3806"/>
                  </a:moveTo>
                  <a:cubicBezTo>
                    <a:pt x="2777" y="3806"/>
                    <a:pt x="2771" y="3808"/>
                    <a:pt x="2767" y="3808"/>
                  </a:cubicBezTo>
                  <a:lnTo>
                    <a:pt x="2778" y="3808"/>
                  </a:lnTo>
                  <a:cubicBezTo>
                    <a:pt x="2779" y="3808"/>
                    <a:pt x="2779" y="3807"/>
                    <a:pt x="2779" y="3806"/>
                  </a:cubicBezTo>
                  <a:close/>
                  <a:moveTo>
                    <a:pt x="2431" y="3825"/>
                  </a:moveTo>
                  <a:cubicBezTo>
                    <a:pt x="2431" y="3825"/>
                    <a:pt x="2431" y="3825"/>
                    <a:pt x="2431" y="3825"/>
                  </a:cubicBezTo>
                  <a:lnTo>
                    <a:pt x="2431" y="3825"/>
                  </a:lnTo>
                  <a:close/>
                  <a:moveTo>
                    <a:pt x="2431" y="3825"/>
                  </a:moveTo>
                  <a:cubicBezTo>
                    <a:pt x="2431" y="3825"/>
                    <a:pt x="2431" y="3825"/>
                    <a:pt x="2431" y="3825"/>
                  </a:cubicBezTo>
                  <a:lnTo>
                    <a:pt x="2431" y="3825"/>
                  </a:lnTo>
                  <a:close/>
                  <a:moveTo>
                    <a:pt x="2913" y="3825"/>
                  </a:moveTo>
                  <a:cubicBezTo>
                    <a:pt x="2911" y="3825"/>
                    <a:pt x="2910" y="3826"/>
                    <a:pt x="2910" y="3827"/>
                  </a:cubicBezTo>
                  <a:lnTo>
                    <a:pt x="2910" y="3827"/>
                  </a:lnTo>
                  <a:lnTo>
                    <a:pt x="2913" y="3825"/>
                  </a:lnTo>
                  <a:close/>
                  <a:moveTo>
                    <a:pt x="2910" y="3827"/>
                  </a:moveTo>
                  <a:lnTo>
                    <a:pt x="2902" y="3831"/>
                  </a:lnTo>
                  <a:cubicBezTo>
                    <a:pt x="2909" y="3831"/>
                    <a:pt x="2909" y="3828"/>
                    <a:pt x="2910" y="3827"/>
                  </a:cubicBezTo>
                  <a:close/>
                  <a:moveTo>
                    <a:pt x="2918" y="3820"/>
                  </a:moveTo>
                  <a:cubicBezTo>
                    <a:pt x="2918" y="3824"/>
                    <a:pt x="2911" y="3832"/>
                    <a:pt x="2905" y="3832"/>
                  </a:cubicBezTo>
                  <a:cubicBezTo>
                    <a:pt x="2904" y="3832"/>
                    <a:pt x="2903" y="3832"/>
                    <a:pt x="2902" y="3831"/>
                  </a:cubicBezTo>
                  <a:cubicBezTo>
                    <a:pt x="2896" y="3831"/>
                    <a:pt x="2913" y="3820"/>
                    <a:pt x="2918" y="3820"/>
                  </a:cubicBezTo>
                  <a:close/>
                  <a:moveTo>
                    <a:pt x="2382" y="3857"/>
                  </a:moveTo>
                  <a:cubicBezTo>
                    <a:pt x="2381" y="3857"/>
                    <a:pt x="2381" y="3857"/>
                    <a:pt x="2381" y="3859"/>
                  </a:cubicBezTo>
                  <a:lnTo>
                    <a:pt x="2386" y="3864"/>
                  </a:lnTo>
                  <a:cubicBezTo>
                    <a:pt x="2386" y="3861"/>
                    <a:pt x="2384" y="3857"/>
                    <a:pt x="2382" y="3857"/>
                  </a:cubicBezTo>
                  <a:close/>
                  <a:moveTo>
                    <a:pt x="3143" y="3862"/>
                  </a:moveTo>
                  <a:cubicBezTo>
                    <a:pt x="3144" y="3863"/>
                    <a:pt x="3145" y="3864"/>
                    <a:pt x="3148" y="3864"/>
                  </a:cubicBezTo>
                  <a:cubicBezTo>
                    <a:pt x="3146" y="3863"/>
                    <a:pt x="3145" y="3862"/>
                    <a:pt x="3143" y="3862"/>
                  </a:cubicBezTo>
                  <a:close/>
                  <a:moveTo>
                    <a:pt x="2543" y="3864"/>
                  </a:moveTo>
                  <a:cubicBezTo>
                    <a:pt x="2543" y="3864"/>
                    <a:pt x="2543" y="3865"/>
                    <a:pt x="2543" y="3865"/>
                  </a:cubicBezTo>
                  <a:lnTo>
                    <a:pt x="2543" y="3865"/>
                  </a:lnTo>
                  <a:cubicBezTo>
                    <a:pt x="2543" y="3865"/>
                    <a:pt x="2543" y="3865"/>
                    <a:pt x="2543" y="3864"/>
                  </a:cubicBezTo>
                  <a:cubicBezTo>
                    <a:pt x="2543" y="3864"/>
                    <a:pt x="2543" y="3864"/>
                    <a:pt x="2543" y="3864"/>
                  </a:cubicBezTo>
                  <a:close/>
                  <a:moveTo>
                    <a:pt x="2543" y="3865"/>
                  </a:moveTo>
                  <a:cubicBezTo>
                    <a:pt x="2538" y="3870"/>
                    <a:pt x="2538" y="3870"/>
                    <a:pt x="2538" y="3876"/>
                  </a:cubicBezTo>
                  <a:cubicBezTo>
                    <a:pt x="2541" y="3873"/>
                    <a:pt x="2542" y="3868"/>
                    <a:pt x="2543" y="3865"/>
                  </a:cubicBezTo>
                  <a:close/>
                  <a:moveTo>
                    <a:pt x="2952" y="3878"/>
                  </a:moveTo>
                  <a:cubicBezTo>
                    <a:pt x="2951" y="3879"/>
                    <a:pt x="2950" y="3880"/>
                    <a:pt x="2950" y="3881"/>
                  </a:cubicBezTo>
                  <a:lnTo>
                    <a:pt x="2950" y="3881"/>
                  </a:lnTo>
                  <a:cubicBezTo>
                    <a:pt x="2950" y="3880"/>
                    <a:pt x="2951" y="3879"/>
                    <a:pt x="2952" y="3878"/>
                  </a:cubicBezTo>
                  <a:close/>
                  <a:moveTo>
                    <a:pt x="2974" y="3876"/>
                  </a:moveTo>
                  <a:cubicBezTo>
                    <a:pt x="2975" y="3878"/>
                    <a:pt x="2976" y="3880"/>
                    <a:pt x="2976" y="3882"/>
                  </a:cubicBezTo>
                  <a:lnTo>
                    <a:pt x="2976" y="3882"/>
                  </a:lnTo>
                  <a:cubicBezTo>
                    <a:pt x="2975" y="3880"/>
                    <a:pt x="2974" y="3878"/>
                    <a:pt x="2974" y="3876"/>
                  </a:cubicBezTo>
                  <a:close/>
                  <a:moveTo>
                    <a:pt x="2521" y="3887"/>
                  </a:moveTo>
                  <a:cubicBezTo>
                    <a:pt x="2521" y="3887"/>
                    <a:pt x="2521" y="3887"/>
                    <a:pt x="2521" y="3887"/>
                  </a:cubicBezTo>
                  <a:cubicBezTo>
                    <a:pt x="2521" y="3887"/>
                    <a:pt x="2521" y="3887"/>
                    <a:pt x="2521" y="3887"/>
                  </a:cubicBezTo>
                  <a:close/>
                  <a:moveTo>
                    <a:pt x="2952" y="3870"/>
                  </a:moveTo>
                  <a:lnTo>
                    <a:pt x="2945" y="3880"/>
                  </a:lnTo>
                  <a:lnTo>
                    <a:pt x="2945" y="3880"/>
                  </a:lnTo>
                  <a:cubicBezTo>
                    <a:pt x="2949" y="3879"/>
                    <a:pt x="2952" y="3876"/>
                    <a:pt x="2952" y="3876"/>
                  </a:cubicBezTo>
                  <a:lnTo>
                    <a:pt x="2952" y="3876"/>
                  </a:lnTo>
                  <a:lnTo>
                    <a:pt x="2941" y="3887"/>
                  </a:lnTo>
                  <a:lnTo>
                    <a:pt x="2945" y="3880"/>
                  </a:lnTo>
                  <a:lnTo>
                    <a:pt x="2945" y="3880"/>
                  </a:lnTo>
                  <a:cubicBezTo>
                    <a:pt x="2944" y="3881"/>
                    <a:pt x="2942" y="3881"/>
                    <a:pt x="2941" y="3881"/>
                  </a:cubicBezTo>
                  <a:cubicBezTo>
                    <a:pt x="2940" y="3882"/>
                    <a:pt x="2940" y="3882"/>
                    <a:pt x="2939" y="3882"/>
                  </a:cubicBezTo>
                  <a:cubicBezTo>
                    <a:pt x="2938" y="3882"/>
                    <a:pt x="2947" y="3870"/>
                    <a:pt x="2952" y="3870"/>
                  </a:cubicBezTo>
                  <a:close/>
                  <a:moveTo>
                    <a:pt x="2950" y="3881"/>
                  </a:moveTo>
                  <a:cubicBezTo>
                    <a:pt x="2946" y="3884"/>
                    <a:pt x="2943" y="3887"/>
                    <a:pt x="2941" y="3887"/>
                  </a:cubicBezTo>
                  <a:lnTo>
                    <a:pt x="2941" y="3887"/>
                  </a:lnTo>
                  <a:cubicBezTo>
                    <a:pt x="2944" y="3884"/>
                    <a:pt x="2947" y="3882"/>
                    <a:pt x="2950" y="3881"/>
                  </a:cubicBezTo>
                  <a:close/>
                  <a:moveTo>
                    <a:pt x="2521" y="3887"/>
                  </a:moveTo>
                  <a:cubicBezTo>
                    <a:pt x="2521" y="3887"/>
                    <a:pt x="2521" y="3887"/>
                    <a:pt x="2521" y="3887"/>
                  </a:cubicBezTo>
                  <a:cubicBezTo>
                    <a:pt x="2521" y="3887"/>
                    <a:pt x="2521" y="3887"/>
                    <a:pt x="2521" y="3887"/>
                  </a:cubicBezTo>
                  <a:close/>
                  <a:moveTo>
                    <a:pt x="3019" y="3870"/>
                  </a:moveTo>
                  <a:cubicBezTo>
                    <a:pt x="3019" y="3870"/>
                    <a:pt x="3019" y="3870"/>
                    <a:pt x="3014" y="3876"/>
                  </a:cubicBezTo>
                  <a:cubicBezTo>
                    <a:pt x="3014" y="3881"/>
                    <a:pt x="3014" y="3887"/>
                    <a:pt x="3014" y="3887"/>
                  </a:cubicBezTo>
                  <a:cubicBezTo>
                    <a:pt x="3014" y="3881"/>
                    <a:pt x="3008" y="3881"/>
                    <a:pt x="3008" y="3881"/>
                  </a:cubicBezTo>
                  <a:cubicBezTo>
                    <a:pt x="3008" y="3881"/>
                    <a:pt x="3008" y="3881"/>
                    <a:pt x="3014" y="3876"/>
                  </a:cubicBezTo>
                  <a:cubicBezTo>
                    <a:pt x="3014" y="3870"/>
                    <a:pt x="3019" y="3870"/>
                    <a:pt x="3019" y="3870"/>
                  </a:cubicBezTo>
                  <a:close/>
                  <a:moveTo>
                    <a:pt x="2515" y="3881"/>
                  </a:moveTo>
                  <a:cubicBezTo>
                    <a:pt x="2515" y="3892"/>
                    <a:pt x="2510" y="3887"/>
                    <a:pt x="2521" y="3898"/>
                  </a:cubicBezTo>
                  <a:cubicBezTo>
                    <a:pt x="2515" y="3892"/>
                    <a:pt x="2515" y="3887"/>
                    <a:pt x="2515" y="3881"/>
                  </a:cubicBezTo>
                  <a:close/>
                  <a:moveTo>
                    <a:pt x="3047" y="3489"/>
                  </a:moveTo>
                  <a:cubicBezTo>
                    <a:pt x="3042" y="3495"/>
                    <a:pt x="3047" y="3495"/>
                    <a:pt x="3042" y="3506"/>
                  </a:cubicBezTo>
                  <a:cubicBezTo>
                    <a:pt x="3045" y="3506"/>
                    <a:pt x="3049" y="3504"/>
                    <a:pt x="3051" y="3504"/>
                  </a:cubicBezTo>
                  <a:cubicBezTo>
                    <a:pt x="3052" y="3504"/>
                    <a:pt x="3053" y="3504"/>
                    <a:pt x="3053" y="3506"/>
                  </a:cubicBezTo>
                  <a:cubicBezTo>
                    <a:pt x="3049" y="3510"/>
                    <a:pt x="3046" y="3518"/>
                    <a:pt x="3042" y="3523"/>
                  </a:cubicBezTo>
                  <a:lnTo>
                    <a:pt x="3042" y="3523"/>
                  </a:lnTo>
                  <a:cubicBezTo>
                    <a:pt x="3043" y="3523"/>
                    <a:pt x="3044" y="3523"/>
                    <a:pt x="3044" y="3523"/>
                  </a:cubicBezTo>
                  <a:cubicBezTo>
                    <a:pt x="3046" y="3523"/>
                    <a:pt x="3047" y="3523"/>
                    <a:pt x="3053" y="3517"/>
                  </a:cubicBezTo>
                  <a:lnTo>
                    <a:pt x="3053" y="3517"/>
                  </a:lnTo>
                  <a:cubicBezTo>
                    <a:pt x="3053" y="3523"/>
                    <a:pt x="3047" y="3528"/>
                    <a:pt x="3047" y="3528"/>
                  </a:cubicBezTo>
                  <a:lnTo>
                    <a:pt x="3053" y="3523"/>
                  </a:lnTo>
                  <a:lnTo>
                    <a:pt x="3053" y="3523"/>
                  </a:lnTo>
                  <a:cubicBezTo>
                    <a:pt x="3053" y="3525"/>
                    <a:pt x="3053" y="3526"/>
                    <a:pt x="3053" y="3528"/>
                  </a:cubicBezTo>
                  <a:lnTo>
                    <a:pt x="3053" y="3528"/>
                  </a:lnTo>
                  <a:cubicBezTo>
                    <a:pt x="3054" y="3525"/>
                    <a:pt x="3056" y="3523"/>
                    <a:pt x="3057" y="3523"/>
                  </a:cubicBezTo>
                  <a:cubicBezTo>
                    <a:pt x="3058" y="3523"/>
                    <a:pt x="3058" y="3524"/>
                    <a:pt x="3058" y="3528"/>
                  </a:cubicBezTo>
                  <a:lnTo>
                    <a:pt x="3053" y="3528"/>
                  </a:lnTo>
                  <a:cubicBezTo>
                    <a:pt x="3053" y="3540"/>
                    <a:pt x="3064" y="3534"/>
                    <a:pt x="3064" y="3540"/>
                  </a:cubicBezTo>
                  <a:cubicBezTo>
                    <a:pt x="3056" y="3545"/>
                    <a:pt x="3054" y="3545"/>
                    <a:pt x="3054" y="3545"/>
                  </a:cubicBezTo>
                  <a:cubicBezTo>
                    <a:pt x="3053" y="3545"/>
                    <a:pt x="3053" y="3545"/>
                    <a:pt x="3047" y="3551"/>
                  </a:cubicBezTo>
                  <a:cubicBezTo>
                    <a:pt x="3053" y="3556"/>
                    <a:pt x="3075" y="3556"/>
                    <a:pt x="3075" y="3562"/>
                  </a:cubicBezTo>
                  <a:cubicBezTo>
                    <a:pt x="3080" y="3560"/>
                    <a:pt x="3082" y="3559"/>
                    <a:pt x="3083" y="3559"/>
                  </a:cubicBezTo>
                  <a:lnTo>
                    <a:pt x="3083" y="3559"/>
                  </a:lnTo>
                  <a:cubicBezTo>
                    <a:pt x="3088" y="3559"/>
                    <a:pt x="3072" y="3573"/>
                    <a:pt x="3081" y="3573"/>
                  </a:cubicBezTo>
                  <a:cubicBezTo>
                    <a:pt x="3081" y="3573"/>
                    <a:pt x="3070" y="3579"/>
                    <a:pt x="3075" y="3579"/>
                  </a:cubicBezTo>
                  <a:cubicBezTo>
                    <a:pt x="3075" y="3584"/>
                    <a:pt x="3086" y="3584"/>
                    <a:pt x="3098" y="3590"/>
                  </a:cubicBezTo>
                  <a:lnTo>
                    <a:pt x="3092" y="3590"/>
                  </a:lnTo>
                  <a:cubicBezTo>
                    <a:pt x="3092" y="3596"/>
                    <a:pt x="3098" y="3601"/>
                    <a:pt x="3098" y="3607"/>
                  </a:cubicBezTo>
                  <a:cubicBezTo>
                    <a:pt x="3103" y="3607"/>
                    <a:pt x="3103" y="3607"/>
                    <a:pt x="3109" y="3601"/>
                  </a:cubicBezTo>
                  <a:lnTo>
                    <a:pt x="3109" y="3601"/>
                  </a:lnTo>
                  <a:cubicBezTo>
                    <a:pt x="3086" y="3635"/>
                    <a:pt x="3137" y="3612"/>
                    <a:pt x="3120" y="3635"/>
                  </a:cubicBezTo>
                  <a:cubicBezTo>
                    <a:pt x="3120" y="3635"/>
                    <a:pt x="3114" y="3640"/>
                    <a:pt x="3114" y="3640"/>
                  </a:cubicBezTo>
                  <a:lnTo>
                    <a:pt x="3126" y="3646"/>
                  </a:lnTo>
                  <a:cubicBezTo>
                    <a:pt x="3137" y="3635"/>
                    <a:pt x="3131" y="3640"/>
                    <a:pt x="3137" y="3635"/>
                  </a:cubicBezTo>
                  <a:cubicBezTo>
                    <a:pt x="3141" y="3630"/>
                    <a:pt x="3146" y="3629"/>
                    <a:pt x="3147" y="3629"/>
                  </a:cubicBezTo>
                  <a:lnTo>
                    <a:pt x="3147" y="3629"/>
                  </a:lnTo>
                  <a:cubicBezTo>
                    <a:pt x="3142" y="3630"/>
                    <a:pt x="3137" y="3641"/>
                    <a:pt x="3131" y="3646"/>
                  </a:cubicBezTo>
                  <a:lnTo>
                    <a:pt x="3142" y="3640"/>
                  </a:lnTo>
                  <a:lnTo>
                    <a:pt x="3142" y="3640"/>
                  </a:lnTo>
                  <a:cubicBezTo>
                    <a:pt x="3138" y="3645"/>
                    <a:pt x="3137" y="3646"/>
                    <a:pt x="3138" y="3646"/>
                  </a:cubicBezTo>
                  <a:cubicBezTo>
                    <a:pt x="3139" y="3646"/>
                    <a:pt x="3150" y="3638"/>
                    <a:pt x="3153" y="3638"/>
                  </a:cubicBezTo>
                  <a:cubicBezTo>
                    <a:pt x="3154" y="3638"/>
                    <a:pt x="3155" y="3638"/>
                    <a:pt x="3154" y="3640"/>
                  </a:cubicBezTo>
                  <a:lnTo>
                    <a:pt x="3148" y="3646"/>
                  </a:lnTo>
                  <a:lnTo>
                    <a:pt x="3159" y="3646"/>
                  </a:lnTo>
                  <a:cubicBezTo>
                    <a:pt x="3155" y="3650"/>
                    <a:pt x="3153" y="3651"/>
                    <a:pt x="3152" y="3651"/>
                  </a:cubicBezTo>
                  <a:cubicBezTo>
                    <a:pt x="3151" y="3651"/>
                    <a:pt x="3150" y="3650"/>
                    <a:pt x="3148" y="3650"/>
                  </a:cubicBezTo>
                  <a:cubicBezTo>
                    <a:pt x="3147" y="3650"/>
                    <a:pt x="3145" y="3650"/>
                    <a:pt x="3142" y="3652"/>
                  </a:cubicBezTo>
                  <a:cubicBezTo>
                    <a:pt x="3144" y="3653"/>
                    <a:pt x="3146" y="3653"/>
                    <a:pt x="3148" y="3653"/>
                  </a:cubicBezTo>
                  <a:cubicBezTo>
                    <a:pt x="3151" y="3653"/>
                    <a:pt x="3155" y="3652"/>
                    <a:pt x="3158" y="3652"/>
                  </a:cubicBezTo>
                  <a:cubicBezTo>
                    <a:pt x="3160" y="3652"/>
                    <a:pt x="3161" y="3653"/>
                    <a:pt x="3159" y="3657"/>
                  </a:cubicBezTo>
                  <a:lnTo>
                    <a:pt x="3148" y="3657"/>
                  </a:lnTo>
                  <a:cubicBezTo>
                    <a:pt x="3142" y="3668"/>
                    <a:pt x="3142" y="3663"/>
                    <a:pt x="3142" y="3668"/>
                  </a:cubicBezTo>
                  <a:lnTo>
                    <a:pt x="3142" y="3674"/>
                  </a:lnTo>
                  <a:cubicBezTo>
                    <a:pt x="3151" y="3671"/>
                    <a:pt x="3156" y="3670"/>
                    <a:pt x="3159" y="3670"/>
                  </a:cubicBezTo>
                  <a:cubicBezTo>
                    <a:pt x="3166" y="3670"/>
                    <a:pt x="3162" y="3675"/>
                    <a:pt x="3169" y="3675"/>
                  </a:cubicBezTo>
                  <a:cubicBezTo>
                    <a:pt x="3170" y="3675"/>
                    <a:pt x="3173" y="3675"/>
                    <a:pt x="3176" y="3674"/>
                  </a:cubicBezTo>
                  <a:lnTo>
                    <a:pt x="3176" y="3674"/>
                  </a:lnTo>
                  <a:cubicBezTo>
                    <a:pt x="3154" y="3680"/>
                    <a:pt x="3165" y="3680"/>
                    <a:pt x="3154" y="3685"/>
                  </a:cubicBezTo>
                  <a:cubicBezTo>
                    <a:pt x="3154" y="3691"/>
                    <a:pt x="3148" y="3696"/>
                    <a:pt x="3148" y="3696"/>
                  </a:cubicBezTo>
                  <a:cubicBezTo>
                    <a:pt x="3150" y="3696"/>
                    <a:pt x="3151" y="3695"/>
                    <a:pt x="3151" y="3695"/>
                  </a:cubicBezTo>
                  <a:lnTo>
                    <a:pt x="3151" y="3695"/>
                  </a:lnTo>
                  <a:cubicBezTo>
                    <a:pt x="3154" y="3695"/>
                    <a:pt x="3148" y="3703"/>
                    <a:pt x="3154" y="3703"/>
                  </a:cubicBezTo>
                  <a:cubicBezTo>
                    <a:pt x="3154" y="3703"/>
                    <a:pt x="3155" y="3703"/>
                    <a:pt x="3155" y="3703"/>
                  </a:cubicBezTo>
                  <a:lnTo>
                    <a:pt x="3155" y="3703"/>
                  </a:lnTo>
                  <a:cubicBezTo>
                    <a:pt x="3155" y="3704"/>
                    <a:pt x="3153" y="3705"/>
                    <a:pt x="3148" y="3708"/>
                  </a:cubicBezTo>
                  <a:cubicBezTo>
                    <a:pt x="3149" y="3709"/>
                    <a:pt x="3150" y="3709"/>
                    <a:pt x="3151" y="3709"/>
                  </a:cubicBezTo>
                  <a:cubicBezTo>
                    <a:pt x="3153" y="3709"/>
                    <a:pt x="3154" y="3704"/>
                    <a:pt x="3157" y="3703"/>
                  </a:cubicBezTo>
                  <a:lnTo>
                    <a:pt x="3157" y="3703"/>
                  </a:lnTo>
                  <a:cubicBezTo>
                    <a:pt x="3158" y="3703"/>
                    <a:pt x="3158" y="3702"/>
                    <a:pt x="3159" y="3702"/>
                  </a:cubicBezTo>
                  <a:lnTo>
                    <a:pt x="3159" y="3702"/>
                  </a:lnTo>
                  <a:cubicBezTo>
                    <a:pt x="3159" y="3702"/>
                    <a:pt x="3159" y="3702"/>
                    <a:pt x="3159" y="3702"/>
                  </a:cubicBezTo>
                  <a:cubicBezTo>
                    <a:pt x="3161" y="3702"/>
                    <a:pt x="3162" y="3701"/>
                    <a:pt x="3163" y="3701"/>
                  </a:cubicBezTo>
                  <a:lnTo>
                    <a:pt x="3163" y="3701"/>
                  </a:lnTo>
                  <a:cubicBezTo>
                    <a:pt x="3171" y="3701"/>
                    <a:pt x="3159" y="3720"/>
                    <a:pt x="3171" y="3720"/>
                  </a:cubicBezTo>
                  <a:cubicBezTo>
                    <a:pt x="3172" y="3720"/>
                    <a:pt x="3174" y="3719"/>
                    <a:pt x="3176" y="3719"/>
                  </a:cubicBezTo>
                  <a:cubicBezTo>
                    <a:pt x="3187" y="3719"/>
                    <a:pt x="3204" y="3713"/>
                    <a:pt x="3215" y="3713"/>
                  </a:cubicBezTo>
                  <a:cubicBezTo>
                    <a:pt x="3210" y="3719"/>
                    <a:pt x="3210" y="3719"/>
                    <a:pt x="3204" y="3719"/>
                  </a:cubicBezTo>
                  <a:cubicBezTo>
                    <a:pt x="3198" y="3719"/>
                    <a:pt x="3198" y="3719"/>
                    <a:pt x="3198" y="3724"/>
                  </a:cubicBezTo>
                  <a:cubicBezTo>
                    <a:pt x="3198" y="3724"/>
                    <a:pt x="3196" y="3724"/>
                    <a:pt x="3194" y="3723"/>
                  </a:cubicBezTo>
                  <a:lnTo>
                    <a:pt x="3194" y="3723"/>
                  </a:lnTo>
                  <a:lnTo>
                    <a:pt x="3198" y="3736"/>
                  </a:lnTo>
                  <a:cubicBezTo>
                    <a:pt x="3193" y="3730"/>
                    <a:pt x="3193" y="3724"/>
                    <a:pt x="3187" y="3724"/>
                  </a:cubicBezTo>
                  <a:lnTo>
                    <a:pt x="3187" y="3724"/>
                  </a:lnTo>
                  <a:cubicBezTo>
                    <a:pt x="3187" y="3729"/>
                    <a:pt x="3190" y="3733"/>
                    <a:pt x="3192" y="3737"/>
                  </a:cubicBezTo>
                  <a:lnTo>
                    <a:pt x="3192" y="3737"/>
                  </a:lnTo>
                  <a:cubicBezTo>
                    <a:pt x="3192" y="3737"/>
                    <a:pt x="3191" y="3737"/>
                    <a:pt x="3191" y="3737"/>
                  </a:cubicBezTo>
                  <a:cubicBezTo>
                    <a:pt x="3189" y="3737"/>
                    <a:pt x="3187" y="3738"/>
                    <a:pt x="3187" y="3741"/>
                  </a:cubicBezTo>
                  <a:cubicBezTo>
                    <a:pt x="3187" y="3738"/>
                    <a:pt x="3186" y="3737"/>
                    <a:pt x="3184" y="3736"/>
                  </a:cubicBezTo>
                  <a:lnTo>
                    <a:pt x="3184" y="3736"/>
                  </a:lnTo>
                  <a:cubicBezTo>
                    <a:pt x="3185" y="3738"/>
                    <a:pt x="3184" y="3741"/>
                    <a:pt x="3187" y="3747"/>
                  </a:cubicBezTo>
                  <a:cubicBezTo>
                    <a:pt x="3186" y="3746"/>
                    <a:pt x="3184" y="3746"/>
                    <a:pt x="3183" y="3746"/>
                  </a:cubicBezTo>
                  <a:cubicBezTo>
                    <a:pt x="3179" y="3746"/>
                    <a:pt x="3177" y="3749"/>
                    <a:pt x="3174" y="3749"/>
                  </a:cubicBezTo>
                  <a:cubicBezTo>
                    <a:pt x="3172" y="3749"/>
                    <a:pt x="3170" y="3748"/>
                    <a:pt x="3167" y="3745"/>
                  </a:cubicBezTo>
                  <a:lnTo>
                    <a:pt x="3167" y="3745"/>
                  </a:lnTo>
                  <a:cubicBezTo>
                    <a:pt x="3170" y="3750"/>
                    <a:pt x="3170" y="3758"/>
                    <a:pt x="3170" y="3758"/>
                  </a:cubicBezTo>
                  <a:cubicBezTo>
                    <a:pt x="3167" y="3751"/>
                    <a:pt x="3164" y="3749"/>
                    <a:pt x="3162" y="3749"/>
                  </a:cubicBezTo>
                  <a:cubicBezTo>
                    <a:pt x="3160" y="3749"/>
                    <a:pt x="3158" y="3751"/>
                    <a:pt x="3156" y="3751"/>
                  </a:cubicBezTo>
                  <a:cubicBezTo>
                    <a:pt x="3154" y="3751"/>
                    <a:pt x="3152" y="3749"/>
                    <a:pt x="3148" y="3741"/>
                  </a:cubicBezTo>
                  <a:lnTo>
                    <a:pt x="3148" y="3741"/>
                  </a:lnTo>
                  <a:cubicBezTo>
                    <a:pt x="3154" y="3758"/>
                    <a:pt x="3142" y="3758"/>
                    <a:pt x="3142" y="3769"/>
                  </a:cubicBezTo>
                  <a:cubicBezTo>
                    <a:pt x="3142" y="3769"/>
                    <a:pt x="3142" y="3764"/>
                    <a:pt x="3142" y="3764"/>
                  </a:cubicBezTo>
                  <a:cubicBezTo>
                    <a:pt x="3138" y="3764"/>
                    <a:pt x="3134" y="3764"/>
                    <a:pt x="3132" y="3761"/>
                  </a:cubicBezTo>
                  <a:lnTo>
                    <a:pt x="3132" y="3761"/>
                  </a:lnTo>
                  <a:cubicBezTo>
                    <a:pt x="3137" y="3776"/>
                    <a:pt x="3137" y="3781"/>
                    <a:pt x="3142" y="3792"/>
                  </a:cubicBezTo>
                  <a:cubicBezTo>
                    <a:pt x="3129" y="3783"/>
                    <a:pt x="3130" y="3778"/>
                    <a:pt x="3125" y="3768"/>
                  </a:cubicBezTo>
                  <a:lnTo>
                    <a:pt x="3125" y="3768"/>
                  </a:lnTo>
                  <a:cubicBezTo>
                    <a:pt x="3126" y="3774"/>
                    <a:pt x="3124" y="3779"/>
                    <a:pt x="3131" y="3786"/>
                  </a:cubicBezTo>
                  <a:cubicBezTo>
                    <a:pt x="3120" y="3780"/>
                    <a:pt x="3126" y="3780"/>
                    <a:pt x="3114" y="3769"/>
                  </a:cubicBezTo>
                  <a:lnTo>
                    <a:pt x="3114" y="3769"/>
                  </a:lnTo>
                  <a:cubicBezTo>
                    <a:pt x="3126" y="3792"/>
                    <a:pt x="3114" y="3775"/>
                    <a:pt x="3120" y="3792"/>
                  </a:cubicBezTo>
                  <a:cubicBezTo>
                    <a:pt x="3112" y="3783"/>
                    <a:pt x="3110" y="3778"/>
                    <a:pt x="3109" y="3778"/>
                  </a:cubicBezTo>
                  <a:cubicBezTo>
                    <a:pt x="3109" y="3778"/>
                    <a:pt x="3109" y="3779"/>
                    <a:pt x="3109" y="3780"/>
                  </a:cubicBezTo>
                  <a:cubicBezTo>
                    <a:pt x="3098" y="3775"/>
                    <a:pt x="3098" y="3769"/>
                    <a:pt x="3098" y="3769"/>
                  </a:cubicBezTo>
                  <a:lnTo>
                    <a:pt x="3098" y="3769"/>
                  </a:lnTo>
                  <a:cubicBezTo>
                    <a:pt x="3092" y="3769"/>
                    <a:pt x="3109" y="3780"/>
                    <a:pt x="3109" y="3792"/>
                  </a:cubicBezTo>
                  <a:cubicBezTo>
                    <a:pt x="3109" y="3792"/>
                    <a:pt x="3109" y="3793"/>
                    <a:pt x="3109" y="3793"/>
                  </a:cubicBezTo>
                  <a:cubicBezTo>
                    <a:pt x="3107" y="3793"/>
                    <a:pt x="3102" y="3780"/>
                    <a:pt x="3098" y="3775"/>
                  </a:cubicBezTo>
                  <a:lnTo>
                    <a:pt x="3098" y="3775"/>
                  </a:lnTo>
                  <a:cubicBezTo>
                    <a:pt x="3092" y="3780"/>
                    <a:pt x="3103" y="3797"/>
                    <a:pt x="3098" y="3797"/>
                  </a:cubicBezTo>
                  <a:cubicBezTo>
                    <a:pt x="3098" y="3797"/>
                    <a:pt x="3098" y="3797"/>
                    <a:pt x="3092" y="3792"/>
                  </a:cubicBezTo>
                  <a:lnTo>
                    <a:pt x="3092" y="3792"/>
                  </a:lnTo>
                  <a:cubicBezTo>
                    <a:pt x="3098" y="3808"/>
                    <a:pt x="3081" y="3803"/>
                    <a:pt x="3086" y="3820"/>
                  </a:cubicBezTo>
                  <a:lnTo>
                    <a:pt x="3086" y="3814"/>
                  </a:lnTo>
                  <a:cubicBezTo>
                    <a:pt x="3092" y="3820"/>
                    <a:pt x="3098" y="3831"/>
                    <a:pt x="3098" y="3836"/>
                  </a:cubicBezTo>
                  <a:cubicBezTo>
                    <a:pt x="3098" y="3836"/>
                    <a:pt x="3092" y="3831"/>
                    <a:pt x="3092" y="3831"/>
                  </a:cubicBezTo>
                  <a:lnTo>
                    <a:pt x="3092" y="3836"/>
                  </a:lnTo>
                  <a:cubicBezTo>
                    <a:pt x="3081" y="3825"/>
                    <a:pt x="3092" y="3825"/>
                    <a:pt x="3086" y="3820"/>
                  </a:cubicBezTo>
                  <a:lnTo>
                    <a:pt x="3086" y="3820"/>
                  </a:lnTo>
                  <a:cubicBezTo>
                    <a:pt x="3086" y="3824"/>
                    <a:pt x="3086" y="3838"/>
                    <a:pt x="3083" y="3838"/>
                  </a:cubicBezTo>
                  <a:cubicBezTo>
                    <a:pt x="3082" y="3838"/>
                    <a:pt x="3082" y="3837"/>
                    <a:pt x="3081" y="3836"/>
                  </a:cubicBezTo>
                  <a:cubicBezTo>
                    <a:pt x="3070" y="3825"/>
                    <a:pt x="3086" y="3831"/>
                    <a:pt x="3075" y="3820"/>
                  </a:cubicBezTo>
                  <a:lnTo>
                    <a:pt x="3081" y="3820"/>
                  </a:lnTo>
                  <a:cubicBezTo>
                    <a:pt x="3072" y="3811"/>
                    <a:pt x="3074" y="3811"/>
                    <a:pt x="3075" y="3811"/>
                  </a:cubicBezTo>
                  <a:cubicBezTo>
                    <a:pt x="3077" y="3811"/>
                    <a:pt x="3078" y="3811"/>
                    <a:pt x="3070" y="3803"/>
                  </a:cubicBezTo>
                  <a:cubicBezTo>
                    <a:pt x="3058" y="3803"/>
                    <a:pt x="3064" y="3814"/>
                    <a:pt x="3058" y="3814"/>
                  </a:cubicBezTo>
                  <a:cubicBezTo>
                    <a:pt x="3058" y="3820"/>
                    <a:pt x="3064" y="3825"/>
                    <a:pt x="3070" y="3831"/>
                  </a:cubicBezTo>
                  <a:cubicBezTo>
                    <a:pt x="3070" y="3835"/>
                    <a:pt x="3068" y="3837"/>
                    <a:pt x="3067" y="3837"/>
                  </a:cubicBezTo>
                  <a:cubicBezTo>
                    <a:pt x="3060" y="3837"/>
                    <a:pt x="3046" y="3819"/>
                    <a:pt x="3042" y="3819"/>
                  </a:cubicBezTo>
                  <a:cubicBezTo>
                    <a:pt x="3041" y="3819"/>
                    <a:pt x="3041" y="3821"/>
                    <a:pt x="3042" y="3825"/>
                  </a:cubicBezTo>
                  <a:cubicBezTo>
                    <a:pt x="3046" y="3835"/>
                    <a:pt x="3056" y="3849"/>
                    <a:pt x="3051" y="3849"/>
                  </a:cubicBezTo>
                  <a:cubicBezTo>
                    <a:pt x="3050" y="3849"/>
                    <a:pt x="3049" y="3848"/>
                    <a:pt x="3047" y="3848"/>
                  </a:cubicBezTo>
                  <a:lnTo>
                    <a:pt x="3036" y="3831"/>
                  </a:lnTo>
                  <a:lnTo>
                    <a:pt x="3036" y="3831"/>
                  </a:lnTo>
                  <a:cubicBezTo>
                    <a:pt x="3031" y="3836"/>
                    <a:pt x="3043" y="3849"/>
                    <a:pt x="3039" y="3849"/>
                  </a:cubicBezTo>
                  <a:cubicBezTo>
                    <a:pt x="3039" y="3849"/>
                    <a:pt x="3038" y="3848"/>
                    <a:pt x="3036" y="3848"/>
                  </a:cubicBezTo>
                  <a:cubicBezTo>
                    <a:pt x="3030" y="3842"/>
                    <a:pt x="3036" y="3842"/>
                    <a:pt x="3036" y="3842"/>
                  </a:cubicBezTo>
                  <a:cubicBezTo>
                    <a:pt x="3034" y="3840"/>
                    <a:pt x="3032" y="3839"/>
                    <a:pt x="3032" y="3839"/>
                  </a:cubicBezTo>
                  <a:lnTo>
                    <a:pt x="3032" y="3839"/>
                  </a:lnTo>
                  <a:cubicBezTo>
                    <a:pt x="3029" y="3839"/>
                    <a:pt x="3036" y="3853"/>
                    <a:pt x="3036" y="3853"/>
                  </a:cubicBezTo>
                  <a:lnTo>
                    <a:pt x="3025" y="3842"/>
                  </a:lnTo>
                  <a:cubicBezTo>
                    <a:pt x="3019" y="3848"/>
                    <a:pt x="3019" y="3864"/>
                    <a:pt x="3014" y="3870"/>
                  </a:cubicBezTo>
                  <a:cubicBezTo>
                    <a:pt x="3014" y="3864"/>
                    <a:pt x="3008" y="3859"/>
                    <a:pt x="3002" y="3859"/>
                  </a:cubicBezTo>
                  <a:cubicBezTo>
                    <a:pt x="3002" y="3870"/>
                    <a:pt x="2980" y="3870"/>
                    <a:pt x="2969" y="3870"/>
                  </a:cubicBezTo>
                  <a:cubicBezTo>
                    <a:pt x="2970" y="3870"/>
                    <a:pt x="2972" y="3871"/>
                    <a:pt x="2972" y="3871"/>
                  </a:cubicBezTo>
                  <a:lnTo>
                    <a:pt x="2972" y="3871"/>
                  </a:lnTo>
                  <a:cubicBezTo>
                    <a:pt x="2972" y="3873"/>
                    <a:pt x="2973" y="3876"/>
                    <a:pt x="2974" y="3879"/>
                  </a:cubicBezTo>
                  <a:lnTo>
                    <a:pt x="2974" y="3879"/>
                  </a:lnTo>
                  <a:cubicBezTo>
                    <a:pt x="2974" y="3880"/>
                    <a:pt x="2974" y="3881"/>
                    <a:pt x="2974" y="3881"/>
                  </a:cubicBezTo>
                  <a:cubicBezTo>
                    <a:pt x="2974" y="3881"/>
                    <a:pt x="2974" y="3881"/>
                    <a:pt x="2974" y="3879"/>
                  </a:cubicBezTo>
                  <a:lnTo>
                    <a:pt x="2974" y="3879"/>
                  </a:lnTo>
                  <a:cubicBezTo>
                    <a:pt x="2975" y="3880"/>
                    <a:pt x="2976" y="3882"/>
                    <a:pt x="2977" y="3883"/>
                  </a:cubicBezTo>
                  <a:lnTo>
                    <a:pt x="2977" y="3883"/>
                  </a:lnTo>
                  <a:cubicBezTo>
                    <a:pt x="2977" y="3890"/>
                    <a:pt x="2975" y="3896"/>
                    <a:pt x="2973" y="3896"/>
                  </a:cubicBezTo>
                  <a:cubicBezTo>
                    <a:pt x="2971" y="3896"/>
                    <a:pt x="2970" y="3895"/>
                    <a:pt x="2969" y="3892"/>
                  </a:cubicBezTo>
                  <a:lnTo>
                    <a:pt x="2969" y="3887"/>
                  </a:lnTo>
                  <a:cubicBezTo>
                    <a:pt x="2969" y="3886"/>
                    <a:pt x="2969" y="3886"/>
                    <a:pt x="2969" y="3886"/>
                  </a:cubicBezTo>
                  <a:cubicBezTo>
                    <a:pt x="2969" y="3886"/>
                    <a:pt x="2969" y="3908"/>
                    <a:pt x="2966" y="3908"/>
                  </a:cubicBezTo>
                  <a:cubicBezTo>
                    <a:pt x="2965" y="3908"/>
                    <a:pt x="2964" y="3907"/>
                    <a:pt x="2963" y="3904"/>
                  </a:cubicBezTo>
                  <a:cubicBezTo>
                    <a:pt x="2963" y="3903"/>
                    <a:pt x="2963" y="3902"/>
                    <a:pt x="2963" y="3902"/>
                  </a:cubicBezTo>
                  <a:cubicBezTo>
                    <a:pt x="2961" y="3902"/>
                    <a:pt x="2958" y="3909"/>
                    <a:pt x="2958" y="3909"/>
                  </a:cubicBezTo>
                  <a:cubicBezTo>
                    <a:pt x="2958" y="3904"/>
                    <a:pt x="2958" y="3898"/>
                    <a:pt x="2958" y="3887"/>
                  </a:cubicBezTo>
                  <a:cubicBezTo>
                    <a:pt x="2954" y="3893"/>
                    <a:pt x="2953" y="3895"/>
                    <a:pt x="2952" y="3895"/>
                  </a:cubicBezTo>
                  <a:cubicBezTo>
                    <a:pt x="2952" y="3895"/>
                    <a:pt x="2952" y="3892"/>
                    <a:pt x="2952" y="3892"/>
                  </a:cubicBezTo>
                  <a:lnTo>
                    <a:pt x="2952" y="3892"/>
                  </a:lnTo>
                  <a:cubicBezTo>
                    <a:pt x="2951" y="3892"/>
                    <a:pt x="2950" y="3894"/>
                    <a:pt x="2946" y="3904"/>
                  </a:cubicBezTo>
                  <a:cubicBezTo>
                    <a:pt x="2952" y="3887"/>
                    <a:pt x="2952" y="3881"/>
                    <a:pt x="2958" y="3870"/>
                  </a:cubicBezTo>
                  <a:lnTo>
                    <a:pt x="2958" y="3870"/>
                  </a:lnTo>
                  <a:cubicBezTo>
                    <a:pt x="2958" y="3870"/>
                    <a:pt x="2955" y="3874"/>
                    <a:pt x="2952" y="3878"/>
                  </a:cubicBezTo>
                  <a:lnTo>
                    <a:pt x="2952" y="3878"/>
                  </a:lnTo>
                  <a:cubicBezTo>
                    <a:pt x="2952" y="3878"/>
                    <a:pt x="2952" y="3877"/>
                    <a:pt x="2952" y="3876"/>
                  </a:cubicBezTo>
                  <a:lnTo>
                    <a:pt x="2952" y="3876"/>
                  </a:lnTo>
                  <a:lnTo>
                    <a:pt x="2952" y="3876"/>
                  </a:lnTo>
                  <a:lnTo>
                    <a:pt x="2952" y="3870"/>
                  </a:lnTo>
                  <a:cubicBezTo>
                    <a:pt x="2952" y="3870"/>
                    <a:pt x="2941" y="3864"/>
                    <a:pt x="2941" y="3864"/>
                  </a:cubicBezTo>
                  <a:lnTo>
                    <a:pt x="2952" y="3864"/>
                  </a:lnTo>
                  <a:cubicBezTo>
                    <a:pt x="2935" y="3864"/>
                    <a:pt x="2963" y="3853"/>
                    <a:pt x="2946" y="3853"/>
                  </a:cubicBezTo>
                  <a:cubicBezTo>
                    <a:pt x="2946" y="3859"/>
                    <a:pt x="2941" y="3859"/>
                    <a:pt x="2935" y="3864"/>
                  </a:cubicBezTo>
                  <a:cubicBezTo>
                    <a:pt x="2941" y="3853"/>
                    <a:pt x="2941" y="3848"/>
                    <a:pt x="2935" y="3848"/>
                  </a:cubicBezTo>
                  <a:lnTo>
                    <a:pt x="2941" y="3842"/>
                  </a:lnTo>
                  <a:cubicBezTo>
                    <a:pt x="2941" y="3831"/>
                    <a:pt x="2930" y="3831"/>
                    <a:pt x="2918" y="3820"/>
                  </a:cubicBezTo>
                  <a:lnTo>
                    <a:pt x="2907" y="3820"/>
                  </a:lnTo>
                  <a:cubicBezTo>
                    <a:pt x="2913" y="3814"/>
                    <a:pt x="2918" y="3814"/>
                    <a:pt x="2918" y="3814"/>
                  </a:cubicBezTo>
                  <a:cubicBezTo>
                    <a:pt x="2914" y="3814"/>
                    <a:pt x="2925" y="3802"/>
                    <a:pt x="2918" y="3802"/>
                  </a:cubicBezTo>
                  <a:cubicBezTo>
                    <a:pt x="2918" y="3802"/>
                    <a:pt x="2918" y="3802"/>
                    <a:pt x="2918" y="3802"/>
                  </a:cubicBezTo>
                  <a:lnTo>
                    <a:pt x="2918" y="3802"/>
                  </a:lnTo>
                  <a:cubicBezTo>
                    <a:pt x="2912" y="3792"/>
                    <a:pt x="2907" y="3791"/>
                    <a:pt x="2902" y="3786"/>
                  </a:cubicBezTo>
                  <a:cubicBezTo>
                    <a:pt x="2896" y="3789"/>
                    <a:pt x="2893" y="3789"/>
                    <a:pt x="2890" y="3789"/>
                  </a:cubicBezTo>
                  <a:cubicBezTo>
                    <a:pt x="2888" y="3789"/>
                    <a:pt x="2885" y="3789"/>
                    <a:pt x="2879" y="3792"/>
                  </a:cubicBezTo>
                  <a:cubicBezTo>
                    <a:pt x="2879" y="3786"/>
                    <a:pt x="2885" y="3775"/>
                    <a:pt x="2879" y="3769"/>
                  </a:cubicBezTo>
                  <a:cubicBezTo>
                    <a:pt x="2868" y="3769"/>
                    <a:pt x="2868" y="3775"/>
                    <a:pt x="2862" y="3775"/>
                  </a:cubicBezTo>
                  <a:cubicBezTo>
                    <a:pt x="2868" y="3769"/>
                    <a:pt x="2862" y="3764"/>
                    <a:pt x="2874" y="3764"/>
                  </a:cubicBezTo>
                  <a:cubicBezTo>
                    <a:pt x="2868" y="3752"/>
                    <a:pt x="2868" y="3752"/>
                    <a:pt x="2851" y="3747"/>
                  </a:cubicBezTo>
                  <a:cubicBezTo>
                    <a:pt x="2830" y="3747"/>
                    <a:pt x="2859" y="3707"/>
                    <a:pt x="2839" y="3707"/>
                  </a:cubicBezTo>
                  <a:cubicBezTo>
                    <a:pt x="2838" y="3707"/>
                    <a:pt x="2836" y="3707"/>
                    <a:pt x="2834" y="3708"/>
                  </a:cubicBezTo>
                  <a:lnTo>
                    <a:pt x="2823" y="3708"/>
                  </a:lnTo>
                  <a:cubicBezTo>
                    <a:pt x="2823" y="3702"/>
                    <a:pt x="2829" y="3708"/>
                    <a:pt x="2834" y="3696"/>
                  </a:cubicBezTo>
                  <a:lnTo>
                    <a:pt x="2834" y="3696"/>
                  </a:lnTo>
                  <a:cubicBezTo>
                    <a:pt x="2831" y="3698"/>
                    <a:pt x="2829" y="3698"/>
                    <a:pt x="2828" y="3698"/>
                  </a:cubicBezTo>
                  <a:cubicBezTo>
                    <a:pt x="2824" y="3698"/>
                    <a:pt x="2828" y="3695"/>
                    <a:pt x="2824" y="3695"/>
                  </a:cubicBezTo>
                  <a:cubicBezTo>
                    <a:pt x="2824" y="3695"/>
                    <a:pt x="2824" y="3695"/>
                    <a:pt x="2824" y="3695"/>
                  </a:cubicBezTo>
                  <a:lnTo>
                    <a:pt x="2824" y="3695"/>
                  </a:lnTo>
                  <a:cubicBezTo>
                    <a:pt x="2840" y="3691"/>
                    <a:pt x="2839" y="3691"/>
                    <a:pt x="2834" y="3691"/>
                  </a:cubicBezTo>
                  <a:cubicBezTo>
                    <a:pt x="2829" y="3691"/>
                    <a:pt x="2824" y="3686"/>
                    <a:pt x="2839" y="3685"/>
                  </a:cubicBezTo>
                  <a:lnTo>
                    <a:pt x="2839" y="3685"/>
                  </a:lnTo>
                  <a:cubicBezTo>
                    <a:pt x="2840" y="3686"/>
                    <a:pt x="2842" y="3686"/>
                    <a:pt x="2843" y="3687"/>
                  </a:cubicBezTo>
                  <a:lnTo>
                    <a:pt x="2843" y="3687"/>
                  </a:lnTo>
                  <a:cubicBezTo>
                    <a:pt x="2837" y="3680"/>
                    <a:pt x="2826" y="3666"/>
                    <a:pt x="2830" y="3666"/>
                  </a:cubicBezTo>
                  <a:lnTo>
                    <a:pt x="2830" y="3666"/>
                  </a:lnTo>
                  <a:cubicBezTo>
                    <a:pt x="2831" y="3666"/>
                    <a:pt x="2832" y="3667"/>
                    <a:pt x="2834" y="3668"/>
                  </a:cubicBezTo>
                  <a:lnTo>
                    <a:pt x="2839" y="3677"/>
                  </a:lnTo>
                  <a:lnTo>
                    <a:pt x="2839" y="3677"/>
                  </a:lnTo>
                  <a:cubicBezTo>
                    <a:pt x="2838" y="3672"/>
                    <a:pt x="2847" y="3668"/>
                    <a:pt x="2851" y="3668"/>
                  </a:cubicBezTo>
                  <a:cubicBezTo>
                    <a:pt x="2857" y="3663"/>
                    <a:pt x="2862" y="3657"/>
                    <a:pt x="2868" y="3646"/>
                  </a:cubicBezTo>
                  <a:cubicBezTo>
                    <a:pt x="2868" y="3652"/>
                    <a:pt x="2868" y="3652"/>
                    <a:pt x="2868" y="3657"/>
                  </a:cubicBezTo>
                  <a:cubicBezTo>
                    <a:pt x="2870" y="3658"/>
                    <a:pt x="2871" y="3658"/>
                    <a:pt x="2872" y="3658"/>
                  </a:cubicBezTo>
                  <a:cubicBezTo>
                    <a:pt x="2879" y="3658"/>
                    <a:pt x="2878" y="3645"/>
                    <a:pt x="2874" y="3640"/>
                  </a:cubicBezTo>
                  <a:lnTo>
                    <a:pt x="2874" y="3640"/>
                  </a:lnTo>
                  <a:cubicBezTo>
                    <a:pt x="2879" y="3640"/>
                    <a:pt x="2879" y="3646"/>
                    <a:pt x="2885" y="3652"/>
                  </a:cubicBezTo>
                  <a:cubicBezTo>
                    <a:pt x="2890" y="3652"/>
                    <a:pt x="2882" y="3639"/>
                    <a:pt x="2887" y="3639"/>
                  </a:cubicBezTo>
                  <a:lnTo>
                    <a:pt x="2887" y="3639"/>
                  </a:lnTo>
                  <a:cubicBezTo>
                    <a:pt x="2888" y="3639"/>
                    <a:pt x="2889" y="3640"/>
                    <a:pt x="2890" y="3640"/>
                  </a:cubicBezTo>
                  <a:cubicBezTo>
                    <a:pt x="2890" y="3646"/>
                    <a:pt x="2890" y="3646"/>
                    <a:pt x="2890" y="3646"/>
                  </a:cubicBezTo>
                  <a:cubicBezTo>
                    <a:pt x="2890" y="3640"/>
                    <a:pt x="2902" y="3640"/>
                    <a:pt x="2890" y="3635"/>
                  </a:cubicBezTo>
                  <a:cubicBezTo>
                    <a:pt x="2902" y="3635"/>
                    <a:pt x="2896" y="3624"/>
                    <a:pt x="2907" y="3624"/>
                  </a:cubicBezTo>
                  <a:cubicBezTo>
                    <a:pt x="2902" y="3612"/>
                    <a:pt x="2918" y="3624"/>
                    <a:pt x="2907" y="3607"/>
                  </a:cubicBezTo>
                  <a:lnTo>
                    <a:pt x="2907" y="3607"/>
                  </a:lnTo>
                  <a:cubicBezTo>
                    <a:pt x="2912" y="3614"/>
                    <a:pt x="2916" y="3617"/>
                    <a:pt x="2919" y="3617"/>
                  </a:cubicBezTo>
                  <a:cubicBezTo>
                    <a:pt x="2922" y="3617"/>
                    <a:pt x="2924" y="3613"/>
                    <a:pt x="2924" y="3607"/>
                  </a:cubicBezTo>
                  <a:cubicBezTo>
                    <a:pt x="2924" y="3612"/>
                    <a:pt x="2930" y="3607"/>
                    <a:pt x="2935" y="3618"/>
                  </a:cubicBezTo>
                  <a:cubicBezTo>
                    <a:pt x="2935" y="3612"/>
                    <a:pt x="2935" y="3607"/>
                    <a:pt x="2930" y="3601"/>
                  </a:cubicBezTo>
                  <a:lnTo>
                    <a:pt x="2930" y="3601"/>
                  </a:lnTo>
                  <a:cubicBezTo>
                    <a:pt x="2933" y="3604"/>
                    <a:pt x="2936" y="3605"/>
                    <a:pt x="2938" y="3605"/>
                  </a:cubicBezTo>
                  <a:cubicBezTo>
                    <a:pt x="2943" y="3605"/>
                    <a:pt x="2939" y="3592"/>
                    <a:pt x="2942" y="3592"/>
                  </a:cubicBezTo>
                  <a:lnTo>
                    <a:pt x="2942" y="3592"/>
                  </a:lnTo>
                  <a:cubicBezTo>
                    <a:pt x="2944" y="3592"/>
                    <a:pt x="2946" y="3594"/>
                    <a:pt x="2952" y="3601"/>
                  </a:cubicBezTo>
                  <a:cubicBezTo>
                    <a:pt x="2958" y="3584"/>
                    <a:pt x="2963" y="3568"/>
                    <a:pt x="2969" y="3556"/>
                  </a:cubicBezTo>
                  <a:lnTo>
                    <a:pt x="2969" y="3556"/>
                  </a:lnTo>
                  <a:cubicBezTo>
                    <a:pt x="2980" y="3579"/>
                    <a:pt x="2958" y="3568"/>
                    <a:pt x="2974" y="3584"/>
                  </a:cubicBezTo>
                  <a:cubicBezTo>
                    <a:pt x="2980" y="3573"/>
                    <a:pt x="2974" y="3556"/>
                    <a:pt x="2986" y="3551"/>
                  </a:cubicBezTo>
                  <a:cubicBezTo>
                    <a:pt x="2986" y="3551"/>
                    <a:pt x="2986" y="3562"/>
                    <a:pt x="2991" y="3562"/>
                  </a:cubicBezTo>
                  <a:cubicBezTo>
                    <a:pt x="2991" y="3552"/>
                    <a:pt x="3004" y="3551"/>
                    <a:pt x="3004" y="3543"/>
                  </a:cubicBezTo>
                  <a:lnTo>
                    <a:pt x="3004" y="3543"/>
                  </a:lnTo>
                  <a:cubicBezTo>
                    <a:pt x="3004" y="3544"/>
                    <a:pt x="3005" y="3544"/>
                    <a:pt x="3005" y="3544"/>
                  </a:cubicBezTo>
                  <a:lnTo>
                    <a:pt x="3005" y="3544"/>
                  </a:lnTo>
                  <a:cubicBezTo>
                    <a:pt x="3004" y="3543"/>
                    <a:pt x="3004" y="3542"/>
                    <a:pt x="3002" y="3540"/>
                  </a:cubicBezTo>
                  <a:lnTo>
                    <a:pt x="3002" y="3540"/>
                  </a:lnTo>
                  <a:cubicBezTo>
                    <a:pt x="3002" y="3540"/>
                    <a:pt x="3002" y="3540"/>
                    <a:pt x="3002" y="3540"/>
                  </a:cubicBezTo>
                  <a:lnTo>
                    <a:pt x="3002" y="3540"/>
                  </a:lnTo>
                  <a:lnTo>
                    <a:pt x="3002" y="3545"/>
                  </a:lnTo>
                  <a:cubicBezTo>
                    <a:pt x="3002" y="3540"/>
                    <a:pt x="3002" y="3534"/>
                    <a:pt x="2997" y="3528"/>
                  </a:cubicBezTo>
                  <a:cubicBezTo>
                    <a:pt x="3002" y="3528"/>
                    <a:pt x="3002" y="3528"/>
                    <a:pt x="3002" y="3523"/>
                  </a:cubicBezTo>
                  <a:cubicBezTo>
                    <a:pt x="3002" y="3528"/>
                    <a:pt x="3008" y="3534"/>
                    <a:pt x="3008" y="3545"/>
                  </a:cubicBezTo>
                  <a:cubicBezTo>
                    <a:pt x="3008" y="3545"/>
                    <a:pt x="3008" y="3540"/>
                    <a:pt x="3008" y="3534"/>
                  </a:cubicBezTo>
                  <a:cubicBezTo>
                    <a:pt x="3008" y="3534"/>
                    <a:pt x="3008" y="3540"/>
                    <a:pt x="3014" y="3545"/>
                  </a:cubicBezTo>
                  <a:cubicBezTo>
                    <a:pt x="3014" y="3540"/>
                    <a:pt x="3008" y="3528"/>
                    <a:pt x="3014" y="3528"/>
                  </a:cubicBezTo>
                  <a:cubicBezTo>
                    <a:pt x="3014" y="3528"/>
                    <a:pt x="3019" y="3523"/>
                    <a:pt x="3019" y="3523"/>
                  </a:cubicBezTo>
                  <a:cubicBezTo>
                    <a:pt x="3019" y="3517"/>
                    <a:pt x="3025" y="3517"/>
                    <a:pt x="3025" y="3517"/>
                  </a:cubicBezTo>
                  <a:cubicBezTo>
                    <a:pt x="3025" y="3522"/>
                    <a:pt x="3025" y="3519"/>
                    <a:pt x="3025" y="3528"/>
                  </a:cubicBezTo>
                  <a:lnTo>
                    <a:pt x="3030" y="3517"/>
                  </a:lnTo>
                  <a:cubicBezTo>
                    <a:pt x="3030" y="3517"/>
                    <a:pt x="3034" y="3508"/>
                    <a:pt x="3035" y="3508"/>
                  </a:cubicBezTo>
                  <a:cubicBezTo>
                    <a:pt x="3036" y="3508"/>
                    <a:pt x="3036" y="3509"/>
                    <a:pt x="3036" y="3512"/>
                  </a:cubicBezTo>
                  <a:cubicBezTo>
                    <a:pt x="3036" y="3506"/>
                    <a:pt x="3036" y="3506"/>
                    <a:pt x="3036" y="3500"/>
                  </a:cubicBezTo>
                  <a:lnTo>
                    <a:pt x="3042" y="3506"/>
                  </a:lnTo>
                  <a:lnTo>
                    <a:pt x="3042" y="3495"/>
                  </a:lnTo>
                  <a:cubicBezTo>
                    <a:pt x="3042" y="3489"/>
                    <a:pt x="3042" y="3489"/>
                    <a:pt x="3047" y="3489"/>
                  </a:cubicBezTo>
                  <a:close/>
                  <a:moveTo>
                    <a:pt x="2661" y="3904"/>
                  </a:moveTo>
                  <a:lnTo>
                    <a:pt x="2661" y="3914"/>
                  </a:lnTo>
                  <a:lnTo>
                    <a:pt x="2661" y="3914"/>
                  </a:lnTo>
                  <a:cubicBezTo>
                    <a:pt x="2666" y="3911"/>
                    <a:pt x="2665" y="3904"/>
                    <a:pt x="2661" y="3904"/>
                  </a:cubicBezTo>
                  <a:close/>
                  <a:moveTo>
                    <a:pt x="3061" y="3960"/>
                  </a:moveTo>
                  <a:cubicBezTo>
                    <a:pt x="3062" y="3962"/>
                    <a:pt x="3063" y="3964"/>
                    <a:pt x="3064" y="3965"/>
                  </a:cubicBezTo>
                  <a:cubicBezTo>
                    <a:pt x="3063" y="3963"/>
                    <a:pt x="3062" y="3961"/>
                    <a:pt x="3061" y="3960"/>
                  </a:cubicBezTo>
                  <a:close/>
                  <a:moveTo>
                    <a:pt x="2336" y="4016"/>
                  </a:moveTo>
                  <a:lnTo>
                    <a:pt x="2336" y="4021"/>
                  </a:lnTo>
                  <a:cubicBezTo>
                    <a:pt x="2336" y="4021"/>
                    <a:pt x="2336" y="4016"/>
                    <a:pt x="2330" y="4016"/>
                  </a:cubicBezTo>
                  <a:close/>
                  <a:moveTo>
                    <a:pt x="2056" y="4060"/>
                  </a:moveTo>
                  <a:cubicBezTo>
                    <a:pt x="2056" y="4060"/>
                    <a:pt x="2056" y="4060"/>
                    <a:pt x="2056" y="4060"/>
                  </a:cubicBezTo>
                  <a:cubicBezTo>
                    <a:pt x="2056" y="4060"/>
                    <a:pt x="2056" y="4060"/>
                    <a:pt x="2056" y="4060"/>
                  </a:cubicBezTo>
                  <a:close/>
                  <a:moveTo>
                    <a:pt x="2699" y="4061"/>
                  </a:moveTo>
                  <a:cubicBezTo>
                    <a:pt x="2697" y="4061"/>
                    <a:pt x="2694" y="4062"/>
                    <a:pt x="2694" y="4066"/>
                  </a:cubicBezTo>
                  <a:cubicBezTo>
                    <a:pt x="2696" y="4065"/>
                    <a:pt x="2697" y="4063"/>
                    <a:pt x="2699" y="4061"/>
                  </a:cubicBezTo>
                  <a:close/>
                  <a:moveTo>
                    <a:pt x="2258" y="4077"/>
                  </a:moveTo>
                  <a:lnTo>
                    <a:pt x="2258" y="4077"/>
                  </a:lnTo>
                  <a:cubicBezTo>
                    <a:pt x="2258" y="4083"/>
                    <a:pt x="2252" y="4083"/>
                    <a:pt x="2252" y="4083"/>
                  </a:cubicBezTo>
                  <a:lnTo>
                    <a:pt x="2258" y="4077"/>
                  </a:lnTo>
                  <a:close/>
                  <a:moveTo>
                    <a:pt x="2263" y="4060"/>
                  </a:moveTo>
                  <a:lnTo>
                    <a:pt x="2263" y="4060"/>
                  </a:lnTo>
                  <a:cubicBezTo>
                    <a:pt x="2263" y="4066"/>
                    <a:pt x="2258" y="4072"/>
                    <a:pt x="2258" y="4077"/>
                  </a:cubicBezTo>
                  <a:lnTo>
                    <a:pt x="2252" y="4077"/>
                  </a:lnTo>
                  <a:lnTo>
                    <a:pt x="2252" y="4083"/>
                  </a:lnTo>
                  <a:cubicBezTo>
                    <a:pt x="2246" y="4077"/>
                    <a:pt x="2246" y="4077"/>
                    <a:pt x="2246" y="4077"/>
                  </a:cubicBezTo>
                  <a:cubicBezTo>
                    <a:pt x="2246" y="4088"/>
                    <a:pt x="2246" y="4088"/>
                    <a:pt x="2241" y="4094"/>
                  </a:cubicBezTo>
                  <a:lnTo>
                    <a:pt x="2230" y="4072"/>
                  </a:lnTo>
                  <a:lnTo>
                    <a:pt x="2230" y="4072"/>
                  </a:lnTo>
                  <a:cubicBezTo>
                    <a:pt x="2234" y="4073"/>
                    <a:pt x="2238" y="4074"/>
                    <a:pt x="2241" y="4074"/>
                  </a:cubicBezTo>
                  <a:cubicBezTo>
                    <a:pt x="2250" y="4074"/>
                    <a:pt x="2255" y="4069"/>
                    <a:pt x="2263" y="4060"/>
                  </a:cubicBezTo>
                  <a:close/>
                  <a:moveTo>
                    <a:pt x="2760" y="4101"/>
                  </a:moveTo>
                  <a:cubicBezTo>
                    <a:pt x="2759" y="4104"/>
                    <a:pt x="2759" y="4105"/>
                    <a:pt x="2756" y="4105"/>
                  </a:cubicBezTo>
                  <a:cubicBezTo>
                    <a:pt x="2758" y="4104"/>
                    <a:pt x="2759" y="4102"/>
                    <a:pt x="2760" y="4101"/>
                  </a:cubicBezTo>
                  <a:close/>
                  <a:moveTo>
                    <a:pt x="2715" y="4121"/>
                  </a:moveTo>
                  <a:lnTo>
                    <a:pt x="2715" y="4121"/>
                  </a:lnTo>
                  <a:cubicBezTo>
                    <a:pt x="2714" y="4121"/>
                    <a:pt x="2713" y="4121"/>
                    <a:pt x="2711" y="4122"/>
                  </a:cubicBezTo>
                  <a:cubicBezTo>
                    <a:pt x="2713" y="4122"/>
                    <a:pt x="2714" y="4122"/>
                    <a:pt x="2715" y="4121"/>
                  </a:cubicBezTo>
                  <a:close/>
                  <a:moveTo>
                    <a:pt x="2274" y="4128"/>
                  </a:moveTo>
                  <a:cubicBezTo>
                    <a:pt x="2274" y="4129"/>
                    <a:pt x="2275" y="4129"/>
                    <a:pt x="2275" y="4130"/>
                  </a:cubicBezTo>
                  <a:lnTo>
                    <a:pt x="2275" y="4130"/>
                  </a:lnTo>
                  <a:cubicBezTo>
                    <a:pt x="2275" y="4129"/>
                    <a:pt x="2275" y="4128"/>
                    <a:pt x="2274" y="4128"/>
                  </a:cubicBezTo>
                  <a:close/>
                  <a:moveTo>
                    <a:pt x="2768" y="4184"/>
                  </a:moveTo>
                  <a:cubicBezTo>
                    <a:pt x="2769" y="4184"/>
                    <a:pt x="2773" y="4185"/>
                    <a:pt x="2773" y="4189"/>
                  </a:cubicBezTo>
                  <a:cubicBezTo>
                    <a:pt x="2770" y="4187"/>
                    <a:pt x="2769" y="4185"/>
                    <a:pt x="2768" y="4184"/>
                  </a:cubicBezTo>
                  <a:close/>
                  <a:moveTo>
                    <a:pt x="2447" y="4185"/>
                  </a:moveTo>
                  <a:lnTo>
                    <a:pt x="2437" y="4195"/>
                  </a:lnTo>
                  <a:cubicBezTo>
                    <a:pt x="2433" y="4191"/>
                    <a:pt x="2440" y="4187"/>
                    <a:pt x="2447" y="4185"/>
                  </a:cubicBezTo>
                  <a:close/>
                  <a:moveTo>
                    <a:pt x="2644" y="4268"/>
                  </a:moveTo>
                  <a:lnTo>
                    <a:pt x="2644" y="4268"/>
                  </a:lnTo>
                  <a:cubicBezTo>
                    <a:pt x="2650" y="4273"/>
                    <a:pt x="2655" y="4279"/>
                    <a:pt x="2655" y="4285"/>
                  </a:cubicBezTo>
                  <a:cubicBezTo>
                    <a:pt x="2655" y="4288"/>
                    <a:pt x="2655" y="4292"/>
                    <a:pt x="2653" y="4292"/>
                  </a:cubicBezTo>
                  <a:cubicBezTo>
                    <a:pt x="2652" y="4292"/>
                    <a:pt x="2651" y="4292"/>
                    <a:pt x="2650" y="4290"/>
                  </a:cubicBezTo>
                  <a:cubicBezTo>
                    <a:pt x="2650" y="4290"/>
                    <a:pt x="2650" y="4288"/>
                    <a:pt x="2650" y="4285"/>
                  </a:cubicBezTo>
                  <a:cubicBezTo>
                    <a:pt x="2638" y="4273"/>
                    <a:pt x="2650" y="4279"/>
                    <a:pt x="2644" y="4268"/>
                  </a:cubicBezTo>
                  <a:close/>
                  <a:moveTo>
                    <a:pt x="2549" y="4301"/>
                  </a:moveTo>
                  <a:lnTo>
                    <a:pt x="2549" y="4301"/>
                  </a:lnTo>
                  <a:cubicBezTo>
                    <a:pt x="2549" y="4301"/>
                    <a:pt x="2549" y="4301"/>
                    <a:pt x="2549" y="4301"/>
                  </a:cubicBezTo>
                  <a:close/>
                  <a:moveTo>
                    <a:pt x="2579" y="4295"/>
                  </a:moveTo>
                  <a:cubicBezTo>
                    <a:pt x="2577" y="4295"/>
                    <a:pt x="2581" y="4300"/>
                    <a:pt x="2583" y="4305"/>
                  </a:cubicBezTo>
                  <a:lnTo>
                    <a:pt x="2583" y="4305"/>
                  </a:lnTo>
                  <a:cubicBezTo>
                    <a:pt x="2584" y="4301"/>
                    <a:pt x="2587" y="4301"/>
                    <a:pt x="2582" y="4296"/>
                  </a:cubicBezTo>
                  <a:cubicBezTo>
                    <a:pt x="2581" y="4295"/>
                    <a:pt x="2580" y="4295"/>
                    <a:pt x="2579" y="4295"/>
                  </a:cubicBezTo>
                  <a:close/>
                  <a:moveTo>
                    <a:pt x="2583" y="4305"/>
                  </a:moveTo>
                  <a:cubicBezTo>
                    <a:pt x="2583" y="4306"/>
                    <a:pt x="2582" y="4306"/>
                    <a:pt x="2582" y="4307"/>
                  </a:cubicBezTo>
                  <a:cubicBezTo>
                    <a:pt x="2583" y="4307"/>
                    <a:pt x="2583" y="4307"/>
                    <a:pt x="2583" y="4307"/>
                  </a:cubicBezTo>
                  <a:lnTo>
                    <a:pt x="2583" y="4307"/>
                  </a:lnTo>
                  <a:cubicBezTo>
                    <a:pt x="2583" y="4306"/>
                    <a:pt x="2583" y="4306"/>
                    <a:pt x="2583" y="4305"/>
                  </a:cubicBezTo>
                  <a:close/>
                  <a:moveTo>
                    <a:pt x="2700" y="4311"/>
                  </a:moveTo>
                  <a:cubicBezTo>
                    <a:pt x="2701" y="4313"/>
                    <a:pt x="2702" y="4313"/>
                    <a:pt x="2706" y="4313"/>
                  </a:cubicBezTo>
                  <a:cubicBezTo>
                    <a:pt x="2704" y="4312"/>
                    <a:pt x="2702" y="4311"/>
                    <a:pt x="2700" y="4311"/>
                  </a:cubicBezTo>
                  <a:close/>
                  <a:moveTo>
                    <a:pt x="2539" y="4317"/>
                  </a:moveTo>
                  <a:cubicBezTo>
                    <a:pt x="2538" y="4317"/>
                    <a:pt x="2538" y="4318"/>
                    <a:pt x="2538" y="4318"/>
                  </a:cubicBezTo>
                  <a:lnTo>
                    <a:pt x="2538" y="4321"/>
                  </a:lnTo>
                  <a:lnTo>
                    <a:pt x="2538" y="4321"/>
                  </a:lnTo>
                  <a:cubicBezTo>
                    <a:pt x="2539" y="4319"/>
                    <a:pt x="2539" y="4317"/>
                    <a:pt x="2539" y="4317"/>
                  </a:cubicBezTo>
                  <a:close/>
                  <a:moveTo>
                    <a:pt x="2532" y="3848"/>
                  </a:moveTo>
                  <a:cubicBezTo>
                    <a:pt x="2538" y="3848"/>
                    <a:pt x="2543" y="3853"/>
                    <a:pt x="2538" y="3853"/>
                  </a:cubicBezTo>
                  <a:cubicBezTo>
                    <a:pt x="2538" y="3859"/>
                    <a:pt x="2538" y="3864"/>
                    <a:pt x="2532" y="3876"/>
                  </a:cubicBezTo>
                  <a:cubicBezTo>
                    <a:pt x="2532" y="3876"/>
                    <a:pt x="2536" y="3871"/>
                    <a:pt x="2537" y="3867"/>
                  </a:cubicBezTo>
                  <a:lnTo>
                    <a:pt x="2537" y="3867"/>
                  </a:lnTo>
                  <a:cubicBezTo>
                    <a:pt x="2537" y="3869"/>
                    <a:pt x="2536" y="3874"/>
                    <a:pt x="2532" y="3881"/>
                  </a:cubicBezTo>
                  <a:cubicBezTo>
                    <a:pt x="2537" y="3876"/>
                    <a:pt x="2537" y="3863"/>
                    <a:pt x="2541" y="3863"/>
                  </a:cubicBezTo>
                  <a:cubicBezTo>
                    <a:pt x="2542" y="3863"/>
                    <a:pt x="2542" y="3864"/>
                    <a:pt x="2543" y="3864"/>
                  </a:cubicBezTo>
                  <a:lnTo>
                    <a:pt x="2543" y="3864"/>
                  </a:lnTo>
                  <a:cubicBezTo>
                    <a:pt x="2543" y="3863"/>
                    <a:pt x="2543" y="3863"/>
                    <a:pt x="2543" y="3863"/>
                  </a:cubicBezTo>
                  <a:cubicBezTo>
                    <a:pt x="2543" y="3863"/>
                    <a:pt x="2543" y="3863"/>
                    <a:pt x="2543" y="3864"/>
                  </a:cubicBezTo>
                  <a:cubicBezTo>
                    <a:pt x="2543" y="3867"/>
                    <a:pt x="2543" y="3869"/>
                    <a:pt x="2543" y="3870"/>
                  </a:cubicBezTo>
                  <a:cubicBezTo>
                    <a:pt x="2543" y="3871"/>
                    <a:pt x="2544" y="3871"/>
                    <a:pt x="2544" y="3871"/>
                  </a:cubicBezTo>
                  <a:cubicBezTo>
                    <a:pt x="2547" y="3871"/>
                    <a:pt x="2553" y="3866"/>
                    <a:pt x="2557" y="3866"/>
                  </a:cubicBezTo>
                  <a:cubicBezTo>
                    <a:pt x="2559" y="3866"/>
                    <a:pt x="2560" y="3867"/>
                    <a:pt x="2560" y="3870"/>
                  </a:cubicBezTo>
                  <a:cubicBezTo>
                    <a:pt x="2543" y="3887"/>
                    <a:pt x="2560" y="3881"/>
                    <a:pt x="2543" y="3892"/>
                  </a:cubicBezTo>
                  <a:lnTo>
                    <a:pt x="2549" y="3892"/>
                  </a:lnTo>
                  <a:lnTo>
                    <a:pt x="2554" y="3881"/>
                  </a:lnTo>
                  <a:cubicBezTo>
                    <a:pt x="2554" y="3884"/>
                    <a:pt x="2559" y="3884"/>
                    <a:pt x="2562" y="3884"/>
                  </a:cubicBezTo>
                  <a:cubicBezTo>
                    <a:pt x="2566" y="3884"/>
                    <a:pt x="2568" y="3884"/>
                    <a:pt x="2566" y="3887"/>
                  </a:cubicBezTo>
                  <a:lnTo>
                    <a:pt x="2560" y="3887"/>
                  </a:lnTo>
                  <a:lnTo>
                    <a:pt x="2566" y="3892"/>
                  </a:lnTo>
                  <a:lnTo>
                    <a:pt x="2571" y="3887"/>
                  </a:lnTo>
                  <a:cubicBezTo>
                    <a:pt x="2580" y="3887"/>
                    <a:pt x="2586" y="3880"/>
                    <a:pt x="2587" y="3880"/>
                  </a:cubicBezTo>
                  <a:cubicBezTo>
                    <a:pt x="2588" y="3880"/>
                    <a:pt x="2588" y="3880"/>
                    <a:pt x="2588" y="3881"/>
                  </a:cubicBezTo>
                  <a:cubicBezTo>
                    <a:pt x="2582" y="3881"/>
                    <a:pt x="2588" y="3887"/>
                    <a:pt x="2582" y="3892"/>
                  </a:cubicBezTo>
                  <a:cubicBezTo>
                    <a:pt x="2588" y="3892"/>
                    <a:pt x="2594" y="3892"/>
                    <a:pt x="2594" y="3898"/>
                  </a:cubicBezTo>
                  <a:cubicBezTo>
                    <a:pt x="2588" y="3904"/>
                    <a:pt x="2577" y="3909"/>
                    <a:pt x="2577" y="3909"/>
                  </a:cubicBezTo>
                  <a:cubicBezTo>
                    <a:pt x="2578" y="3908"/>
                    <a:pt x="2580" y="3908"/>
                    <a:pt x="2581" y="3908"/>
                  </a:cubicBezTo>
                  <a:cubicBezTo>
                    <a:pt x="2587" y="3908"/>
                    <a:pt x="2589" y="3916"/>
                    <a:pt x="2595" y="3916"/>
                  </a:cubicBezTo>
                  <a:cubicBezTo>
                    <a:pt x="2596" y="3916"/>
                    <a:pt x="2598" y="3916"/>
                    <a:pt x="2599" y="3915"/>
                  </a:cubicBezTo>
                  <a:lnTo>
                    <a:pt x="2599" y="3915"/>
                  </a:lnTo>
                  <a:cubicBezTo>
                    <a:pt x="2599" y="3915"/>
                    <a:pt x="2599" y="3915"/>
                    <a:pt x="2599" y="3915"/>
                  </a:cubicBezTo>
                  <a:lnTo>
                    <a:pt x="2599" y="3915"/>
                  </a:lnTo>
                  <a:cubicBezTo>
                    <a:pt x="2599" y="3920"/>
                    <a:pt x="2594" y="3920"/>
                    <a:pt x="2588" y="3926"/>
                  </a:cubicBezTo>
                  <a:cubicBezTo>
                    <a:pt x="2589" y="3927"/>
                    <a:pt x="2589" y="3927"/>
                    <a:pt x="2590" y="3927"/>
                  </a:cubicBezTo>
                  <a:cubicBezTo>
                    <a:pt x="2594" y="3927"/>
                    <a:pt x="2600" y="3920"/>
                    <a:pt x="2603" y="3920"/>
                  </a:cubicBezTo>
                  <a:cubicBezTo>
                    <a:pt x="2604" y="3920"/>
                    <a:pt x="2605" y="3921"/>
                    <a:pt x="2605" y="3926"/>
                  </a:cubicBezTo>
                  <a:lnTo>
                    <a:pt x="2599" y="3926"/>
                  </a:lnTo>
                  <a:cubicBezTo>
                    <a:pt x="2599" y="3937"/>
                    <a:pt x="2616" y="3932"/>
                    <a:pt x="2616" y="3943"/>
                  </a:cubicBezTo>
                  <a:cubicBezTo>
                    <a:pt x="2608" y="3948"/>
                    <a:pt x="2605" y="3948"/>
                    <a:pt x="2603" y="3948"/>
                  </a:cubicBezTo>
                  <a:cubicBezTo>
                    <a:pt x="2601" y="3948"/>
                    <a:pt x="2599" y="3948"/>
                    <a:pt x="2594" y="3954"/>
                  </a:cubicBezTo>
                  <a:cubicBezTo>
                    <a:pt x="2605" y="3960"/>
                    <a:pt x="2627" y="3960"/>
                    <a:pt x="2633" y="3971"/>
                  </a:cubicBezTo>
                  <a:cubicBezTo>
                    <a:pt x="2637" y="3967"/>
                    <a:pt x="2638" y="3966"/>
                    <a:pt x="2639" y="3966"/>
                  </a:cubicBezTo>
                  <a:lnTo>
                    <a:pt x="2639" y="3966"/>
                  </a:lnTo>
                  <a:cubicBezTo>
                    <a:pt x="2641" y="3966"/>
                    <a:pt x="2630" y="3982"/>
                    <a:pt x="2638" y="3982"/>
                  </a:cubicBezTo>
                  <a:cubicBezTo>
                    <a:pt x="2638" y="3982"/>
                    <a:pt x="2627" y="3988"/>
                    <a:pt x="2627" y="3988"/>
                  </a:cubicBezTo>
                  <a:cubicBezTo>
                    <a:pt x="2627" y="3993"/>
                    <a:pt x="2644" y="3993"/>
                    <a:pt x="2655" y="3999"/>
                  </a:cubicBezTo>
                  <a:lnTo>
                    <a:pt x="2650" y="4004"/>
                  </a:lnTo>
                  <a:cubicBezTo>
                    <a:pt x="2650" y="4010"/>
                    <a:pt x="2655" y="4016"/>
                    <a:pt x="2655" y="4021"/>
                  </a:cubicBezTo>
                  <a:cubicBezTo>
                    <a:pt x="2658" y="4018"/>
                    <a:pt x="2659" y="4018"/>
                    <a:pt x="2661" y="4018"/>
                  </a:cubicBezTo>
                  <a:cubicBezTo>
                    <a:pt x="2662" y="4018"/>
                    <a:pt x="2664" y="4018"/>
                    <a:pt x="2666" y="4016"/>
                  </a:cubicBezTo>
                  <a:lnTo>
                    <a:pt x="2666" y="4016"/>
                  </a:lnTo>
                  <a:cubicBezTo>
                    <a:pt x="2644" y="4049"/>
                    <a:pt x="2700" y="4027"/>
                    <a:pt x="2683" y="4055"/>
                  </a:cubicBezTo>
                  <a:lnTo>
                    <a:pt x="2678" y="4055"/>
                  </a:lnTo>
                  <a:lnTo>
                    <a:pt x="2689" y="4060"/>
                  </a:lnTo>
                  <a:cubicBezTo>
                    <a:pt x="2694" y="4055"/>
                    <a:pt x="2694" y="4055"/>
                    <a:pt x="2700" y="4049"/>
                  </a:cubicBezTo>
                  <a:lnTo>
                    <a:pt x="2711" y="4049"/>
                  </a:lnTo>
                  <a:cubicBezTo>
                    <a:pt x="2707" y="4049"/>
                    <a:pt x="2703" y="4055"/>
                    <a:pt x="2699" y="4061"/>
                  </a:cubicBezTo>
                  <a:lnTo>
                    <a:pt x="2699" y="4061"/>
                  </a:lnTo>
                  <a:cubicBezTo>
                    <a:pt x="2700" y="4060"/>
                    <a:pt x="2700" y="4060"/>
                    <a:pt x="2700" y="4060"/>
                  </a:cubicBezTo>
                  <a:lnTo>
                    <a:pt x="2700" y="4060"/>
                  </a:lnTo>
                  <a:cubicBezTo>
                    <a:pt x="2697" y="4065"/>
                    <a:pt x="2697" y="4066"/>
                    <a:pt x="2699" y="4066"/>
                  </a:cubicBezTo>
                  <a:cubicBezTo>
                    <a:pt x="2702" y="4066"/>
                    <a:pt x="2713" y="4058"/>
                    <a:pt x="2717" y="4058"/>
                  </a:cubicBezTo>
                  <a:cubicBezTo>
                    <a:pt x="2718" y="4058"/>
                    <a:pt x="2718" y="4059"/>
                    <a:pt x="2717" y="4060"/>
                  </a:cubicBezTo>
                  <a:lnTo>
                    <a:pt x="2711" y="4066"/>
                  </a:lnTo>
                  <a:lnTo>
                    <a:pt x="2722" y="4066"/>
                  </a:lnTo>
                  <a:cubicBezTo>
                    <a:pt x="2718" y="4070"/>
                    <a:pt x="2716" y="4071"/>
                    <a:pt x="2715" y="4071"/>
                  </a:cubicBezTo>
                  <a:cubicBezTo>
                    <a:pt x="2714" y="4071"/>
                    <a:pt x="2713" y="4070"/>
                    <a:pt x="2711" y="4070"/>
                  </a:cubicBezTo>
                  <a:cubicBezTo>
                    <a:pt x="2710" y="4070"/>
                    <a:pt x="2708" y="4070"/>
                    <a:pt x="2706" y="4072"/>
                  </a:cubicBezTo>
                  <a:cubicBezTo>
                    <a:pt x="2707" y="4073"/>
                    <a:pt x="2709" y="4073"/>
                    <a:pt x="2711" y="4073"/>
                  </a:cubicBezTo>
                  <a:cubicBezTo>
                    <a:pt x="2716" y="4073"/>
                    <a:pt x="2721" y="4072"/>
                    <a:pt x="2724" y="4072"/>
                  </a:cubicBezTo>
                  <a:cubicBezTo>
                    <a:pt x="2726" y="4072"/>
                    <a:pt x="2727" y="4073"/>
                    <a:pt x="2722" y="4077"/>
                  </a:cubicBezTo>
                  <a:lnTo>
                    <a:pt x="2717" y="4077"/>
                  </a:lnTo>
                  <a:cubicBezTo>
                    <a:pt x="2706" y="4088"/>
                    <a:pt x="2706" y="4088"/>
                    <a:pt x="2706" y="4088"/>
                  </a:cubicBezTo>
                  <a:lnTo>
                    <a:pt x="2706" y="4100"/>
                  </a:lnTo>
                  <a:lnTo>
                    <a:pt x="2711" y="4100"/>
                  </a:lnTo>
                  <a:cubicBezTo>
                    <a:pt x="2719" y="4095"/>
                    <a:pt x="2723" y="4093"/>
                    <a:pt x="2726" y="4093"/>
                  </a:cubicBezTo>
                  <a:cubicBezTo>
                    <a:pt x="2732" y="4093"/>
                    <a:pt x="2730" y="4101"/>
                    <a:pt x="2738" y="4101"/>
                  </a:cubicBezTo>
                  <a:cubicBezTo>
                    <a:pt x="2740" y="4101"/>
                    <a:pt x="2742" y="4100"/>
                    <a:pt x="2745" y="4100"/>
                  </a:cubicBezTo>
                  <a:lnTo>
                    <a:pt x="2745" y="4100"/>
                  </a:lnTo>
                  <a:cubicBezTo>
                    <a:pt x="2722" y="4105"/>
                    <a:pt x="2734" y="4105"/>
                    <a:pt x="2722" y="4111"/>
                  </a:cubicBezTo>
                  <a:cubicBezTo>
                    <a:pt x="2718" y="4115"/>
                    <a:pt x="2717" y="4119"/>
                    <a:pt x="2715" y="4121"/>
                  </a:cubicBezTo>
                  <a:lnTo>
                    <a:pt x="2715" y="4121"/>
                  </a:lnTo>
                  <a:cubicBezTo>
                    <a:pt x="2715" y="4121"/>
                    <a:pt x="2715" y="4121"/>
                    <a:pt x="2715" y="4121"/>
                  </a:cubicBezTo>
                  <a:cubicBezTo>
                    <a:pt x="2719" y="4121"/>
                    <a:pt x="2715" y="4129"/>
                    <a:pt x="2722" y="4129"/>
                  </a:cubicBezTo>
                  <a:cubicBezTo>
                    <a:pt x="2723" y="4129"/>
                    <a:pt x="2724" y="4129"/>
                    <a:pt x="2724" y="4129"/>
                  </a:cubicBezTo>
                  <a:lnTo>
                    <a:pt x="2724" y="4129"/>
                  </a:lnTo>
                  <a:cubicBezTo>
                    <a:pt x="2723" y="4129"/>
                    <a:pt x="2722" y="4131"/>
                    <a:pt x="2717" y="4133"/>
                  </a:cubicBezTo>
                  <a:cubicBezTo>
                    <a:pt x="2718" y="4134"/>
                    <a:pt x="2719" y="4135"/>
                    <a:pt x="2720" y="4135"/>
                  </a:cubicBezTo>
                  <a:cubicBezTo>
                    <a:pt x="2722" y="4135"/>
                    <a:pt x="2723" y="4130"/>
                    <a:pt x="2726" y="4128"/>
                  </a:cubicBezTo>
                  <a:lnTo>
                    <a:pt x="2726" y="4128"/>
                  </a:lnTo>
                  <a:cubicBezTo>
                    <a:pt x="2727" y="4128"/>
                    <a:pt x="2727" y="4128"/>
                    <a:pt x="2728" y="4128"/>
                  </a:cubicBezTo>
                  <a:lnTo>
                    <a:pt x="2728" y="4128"/>
                  </a:lnTo>
                  <a:cubicBezTo>
                    <a:pt x="2728" y="4128"/>
                    <a:pt x="2728" y="4128"/>
                    <a:pt x="2728" y="4128"/>
                  </a:cubicBezTo>
                  <a:cubicBezTo>
                    <a:pt x="2730" y="4127"/>
                    <a:pt x="2731" y="4127"/>
                    <a:pt x="2732" y="4127"/>
                  </a:cubicBezTo>
                  <a:lnTo>
                    <a:pt x="2732" y="4127"/>
                  </a:lnTo>
                  <a:cubicBezTo>
                    <a:pt x="2741" y="4127"/>
                    <a:pt x="2724" y="4150"/>
                    <a:pt x="2745" y="4150"/>
                  </a:cubicBezTo>
                  <a:cubicBezTo>
                    <a:pt x="2762" y="4150"/>
                    <a:pt x="2773" y="4144"/>
                    <a:pt x="2784" y="4144"/>
                  </a:cubicBezTo>
                  <a:cubicBezTo>
                    <a:pt x="2778" y="4156"/>
                    <a:pt x="2767" y="4156"/>
                    <a:pt x="2767" y="4156"/>
                  </a:cubicBezTo>
                  <a:cubicBezTo>
                    <a:pt x="2767" y="4161"/>
                    <a:pt x="2767" y="4161"/>
                    <a:pt x="2773" y="4167"/>
                  </a:cubicBezTo>
                  <a:cubicBezTo>
                    <a:pt x="2773" y="4167"/>
                    <a:pt x="2767" y="4161"/>
                    <a:pt x="2767" y="4161"/>
                  </a:cubicBezTo>
                  <a:lnTo>
                    <a:pt x="2767" y="4172"/>
                  </a:lnTo>
                  <a:lnTo>
                    <a:pt x="2773" y="4178"/>
                  </a:lnTo>
                  <a:lnTo>
                    <a:pt x="2767" y="4178"/>
                  </a:lnTo>
                  <a:cubicBezTo>
                    <a:pt x="2767" y="4178"/>
                    <a:pt x="2767" y="4172"/>
                    <a:pt x="2767" y="4172"/>
                  </a:cubicBezTo>
                  <a:cubicBezTo>
                    <a:pt x="2767" y="4167"/>
                    <a:pt x="2762" y="4167"/>
                    <a:pt x="2762" y="4167"/>
                  </a:cubicBezTo>
                  <a:lnTo>
                    <a:pt x="2762" y="4167"/>
                  </a:lnTo>
                  <a:cubicBezTo>
                    <a:pt x="2762" y="4172"/>
                    <a:pt x="2762" y="4172"/>
                    <a:pt x="2767" y="4178"/>
                  </a:cubicBezTo>
                  <a:lnTo>
                    <a:pt x="2762" y="4178"/>
                  </a:lnTo>
                  <a:cubicBezTo>
                    <a:pt x="2756" y="4178"/>
                    <a:pt x="2756" y="4172"/>
                    <a:pt x="2756" y="4172"/>
                  </a:cubicBezTo>
                  <a:cubicBezTo>
                    <a:pt x="2756" y="4178"/>
                    <a:pt x="2750" y="4178"/>
                    <a:pt x="2756" y="4189"/>
                  </a:cubicBezTo>
                  <a:cubicBezTo>
                    <a:pt x="2754" y="4188"/>
                    <a:pt x="2753" y="4188"/>
                    <a:pt x="2752" y="4188"/>
                  </a:cubicBezTo>
                  <a:cubicBezTo>
                    <a:pt x="2749" y="4188"/>
                    <a:pt x="2748" y="4191"/>
                    <a:pt x="2746" y="4191"/>
                  </a:cubicBezTo>
                  <a:cubicBezTo>
                    <a:pt x="2745" y="4191"/>
                    <a:pt x="2743" y="4190"/>
                    <a:pt x="2739" y="4184"/>
                  </a:cubicBezTo>
                  <a:cubicBezTo>
                    <a:pt x="2739" y="4189"/>
                    <a:pt x="2739" y="4201"/>
                    <a:pt x="2739" y="4201"/>
                  </a:cubicBezTo>
                  <a:cubicBezTo>
                    <a:pt x="2735" y="4193"/>
                    <a:pt x="2733" y="4191"/>
                    <a:pt x="2731" y="4191"/>
                  </a:cubicBezTo>
                  <a:cubicBezTo>
                    <a:pt x="2729" y="4191"/>
                    <a:pt x="2727" y="4193"/>
                    <a:pt x="2725" y="4193"/>
                  </a:cubicBezTo>
                  <a:cubicBezTo>
                    <a:pt x="2723" y="4193"/>
                    <a:pt x="2721" y="4191"/>
                    <a:pt x="2717" y="4184"/>
                  </a:cubicBezTo>
                  <a:lnTo>
                    <a:pt x="2717" y="4184"/>
                  </a:lnTo>
                  <a:cubicBezTo>
                    <a:pt x="2722" y="4206"/>
                    <a:pt x="2706" y="4201"/>
                    <a:pt x="2706" y="4217"/>
                  </a:cubicBezTo>
                  <a:cubicBezTo>
                    <a:pt x="2706" y="4212"/>
                    <a:pt x="2706" y="4212"/>
                    <a:pt x="2706" y="4212"/>
                  </a:cubicBezTo>
                  <a:cubicBezTo>
                    <a:pt x="2706" y="4212"/>
                    <a:pt x="2700" y="4206"/>
                    <a:pt x="2694" y="4206"/>
                  </a:cubicBezTo>
                  <a:lnTo>
                    <a:pt x="2694" y="4206"/>
                  </a:lnTo>
                  <a:cubicBezTo>
                    <a:pt x="2706" y="4223"/>
                    <a:pt x="2700" y="4229"/>
                    <a:pt x="2706" y="4240"/>
                  </a:cubicBezTo>
                  <a:cubicBezTo>
                    <a:pt x="2689" y="4229"/>
                    <a:pt x="2694" y="4217"/>
                    <a:pt x="2683" y="4206"/>
                  </a:cubicBezTo>
                  <a:lnTo>
                    <a:pt x="2683" y="4206"/>
                  </a:lnTo>
                  <a:cubicBezTo>
                    <a:pt x="2694" y="4217"/>
                    <a:pt x="2683" y="4223"/>
                    <a:pt x="2694" y="4234"/>
                  </a:cubicBezTo>
                  <a:cubicBezTo>
                    <a:pt x="2683" y="4229"/>
                    <a:pt x="2689" y="4229"/>
                    <a:pt x="2678" y="4217"/>
                  </a:cubicBezTo>
                  <a:lnTo>
                    <a:pt x="2678" y="4217"/>
                  </a:lnTo>
                  <a:cubicBezTo>
                    <a:pt x="2689" y="4240"/>
                    <a:pt x="2678" y="4223"/>
                    <a:pt x="2683" y="4240"/>
                  </a:cubicBezTo>
                  <a:cubicBezTo>
                    <a:pt x="2674" y="4235"/>
                    <a:pt x="2669" y="4227"/>
                    <a:pt x="2667" y="4227"/>
                  </a:cubicBezTo>
                  <a:cubicBezTo>
                    <a:pt x="2667" y="4227"/>
                    <a:pt x="2666" y="4227"/>
                    <a:pt x="2666" y="4229"/>
                  </a:cubicBezTo>
                  <a:cubicBezTo>
                    <a:pt x="2661" y="4229"/>
                    <a:pt x="2661" y="4217"/>
                    <a:pt x="2661" y="4217"/>
                  </a:cubicBezTo>
                  <a:lnTo>
                    <a:pt x="2661" y="4217"/>
                  </a:lnTo>
                  <a:cubicBezTo>
                    <a:pt x="2655" y="4217"/>
                    <a:pt x="2666" y="4234"/>
                    <a:pt x="2672" y="4240"/>
                  </a:cubicBezTo>
                  <a:cubicBezTo>
                    <a:pt x="2671" y="4242"/>
                    <a:pt x="2669" y="4243"/>
                    <a:pt x="2668" y="4243"/>
                  </a:cubicBezTo>
                  <a:cubicBezTo>
                    <a:pt x="2664" y="4243"/>
                    <a:pt x="2659" y="4233"/>
                    <a:pt x="2655" y="4229"/>
                  </a:cubicBezTo>
                  <a:lnTo>
                    <a:pt x="2655" y="4229"/>
                  </a:lnTo>
                  <a:cubicBezTo>
                    <a:pt x="2655" y="4234"/>
                    <a:pt x="2661" y="4245"/>
                    <a:pt x="2655" y="4251"/>
                  </a:cubicBezTo>
                  <a:cubicBezTo>
                    <a:pt x="2655" y="4245"/>
                    <a:pt x="2655" y="4245"/>
                    <a:pt x="2650" y="4245"/>
                  </a:cubicBezTo>
                  <a:cubicBezTo>
                    <a:pt x="2655" y="4257"/>
                    <a:pt x="2638" y="4251"/>
                    <a:pt x="2644" y="4268"/>
                  </a:cubicBezTo>
                  <a:cubicBezTo>
                    <a:pt x="2638" y="4279"/>
                    <a:pt x="2644" y="4290"/>
                    <a:pt x="2638" y="4290"/>
                  </a:cubicBezTo>
                  <a:cubicBezTo>
                    <a:pt x="2627" y="4279"/>
                    <a:pt x="2644" y="4279"/>
                    <a:pt x="2627" y="4273"/>
                  </a:cubicBezTo>
                  <a:lnTo>
                    <a:pt x="2638" y="4273"/>
                  </a:lnTo>
                  <a:cubicBezTo>
                    <a:pt x="2630" y="4265"/>
                    <a:pt x="2631" y="4265"/>
                    <a:pt x="2632" y="4265"/>
                  </a:cubicBezTo>
                  <a:cubicBezTo>
                    <a:pt x="2633" y="4265"/>
                    <a:pt x="2633" y="4265"/>
                    <a:pt x="2622" y="4257"/>
                  </a:cubicBezTo>
                  <a:cubicBezTo>
                    <a:pt x="2610" y="4257"/>
                    <a:pt x="2622" y="4268"/>
                    <a:pt x="2610" y="4268"/>
                  </a:cubicBezTo>
                  <a:cubicBezTo>
                    <a:pt x="2610" y="4273"/>
                    <a:pt x="2616" y="4279"/>
                    <a:pt x="2622" y="4285"/>
                  </a:cubicBezTo>
                  <a:cubicBezTo>
                    <a:pt x="2620" y="4289"/>
                    <a:pt x="2618" y="4291"/>
                    <a:pt x="2616" y="4291"/>
                  </a:cubicBezTo>
                  <a:cubicBezTo>
                    <a:pt x="2608" y="4291"/>
                    <a:pt x="2598" y="4278"/>
                    <a:pt x="2594" y="4278"/>
                  </a:cubicBezTo>
                  <a:cubicBezTo>
                    <a:pt x="2593" y="4278"/>
                    <a:pt x="2592" y="4280"/>
                    <a:pt x="2594" y="4285"/>
                  </a:cubicBezTo>
                  <a:cubicBezTo>
                    <a:pt x="2599" y="4290"/>
                    <a:pt x="2610" y="4307"/>
                    <a:pt x="2599" y="4307"/>
                  </a:cubicBezTo>
                  <a:lnTo>
                    <a:pt x="2588" y="4290"/>
                  </a:lnTo>
                  <a:lnTo>
                    <a:pt x="2588" y="4290"/>
                  </a:lnTo>
                  <a:cubicBezTo>
                    <a:pt x="2583" y="4290"/>
                    <a:pt x="2596" y="4308"/>
                    <a:pt x="2587" y="4308"/>
                  </a:cubicBezTo>
                  <a:cubicBezTo>
                    <a:pt x="2586" y="4308"/>
                    <a:pt x="2585" y="4308"/>
                    <a:pt x="2583" y="4307"/>
                  </a:cubicBezTo>
                  <a:lnTo>
                    <a:pt x="2583" y="4307"/>
                  </a:lnTo>
                  <a:cubicBezTo>
                    <a:pt x="2584" y="4309"/>
                    <a:pt x="2584" y="4311"/>
                    <a:pt x="2582" y="4313"/>
                  </a:cubicBezTo>
                  <a:lnTo>
                    <a:pt x="2571" y="4301"/>
                  </a:lnTo>
                  <a:cubicBezTo>
                    <a:pt x="2571" y="4301"/>
                    <a:pt x="2566" y="4307"/>
                    <a:pt x="2566" y="4313"/>
                  </a:cubicBezTo>
                  <a:cubicBezTo>
                    <a:pt x="2566" y="4318"/>
                    <a:pt x="2566" y="4324"/>
                    <a:pt x="2566" y="4324"/>
                  </a:cubicBezTo>
                  <a:cubicBezTo>
                    <a:pt x="2566" y="4318"/>
                    <a:pt x="2560" y="4318"/>
                    <a:pt x="2560" y="4313"/>
                  </a:cubicBezTo>
                  <a:cubicBezTo>
                    <a:pt x="2560" y="4316"/>
                    <a:pt x="2559" y="4317"/>
                    <a:pt x="2558" y="4317"/>
                  </a:cubicBezTo>
                  <a:cubicBezTo>
                    <a:pt x="2554" y="4317"/>
                    <a:pt x="2549" y="4309"/>
                    <a:pt x="2549" y="4301"/>
                  </a:cubicBezTo>
                  <a:lnTo>
                    <a:pt x="2549" y="4313"/>
                  </a:lnTo>
                  <a:cubicBezTo>
                    <a:pt x="2549" y="4312"/>
                    <a:pt x="2549" y="4311"/>
                    <a:pt x="2549" y="4311"/>
                  </a:cubicBezTo>
                  <a:cubicBezTo>
                    <a:pt x="2549" y="4311"/>
                    <a:pt x="2549" y="4313"/>
                    <a:pt x="2548" y="4316"/>
                  </a:cubicBezTo>
                  <a:lnTo>
                    <a:pt x="2548" y="4316"/>
                  </a:lnTo>
                  <a:cubicBezTo>
                    <a:pt x="2547" y="4320"/>
                    <a:pt x="2543" y="4325"/>
                    <a:pt x="2543" y="4329"/>
                  </a:cubicBezTo>
                  <a:cubicBezTo>
                    <a:pt x="2543" y="4329"/>
                    <a:pt x="2547" y="4323"/>
                    <a:pt x="2548" y="4317"/>
                  </a:cubicBezTo>
                  <a:lnTo>
                    <a:pt x="2548" y="4317"/>
                  </a:lnTo>
                  <a:cubicBezTo>
                    <a:pt x="2547" y="4321"/>
                    <a:pt x="2546" y="4327"/>
                    <a:pt x="2543" y="4329"/>
                  </a:cubicBezTo>
                  <a:cubicBezTo>
                    <a:pt x="2541" y="4332"/>
                    <a:pt x="2539" y="4333"/>
                    <a:pt x="2537" y="4333"/>
                  </a:cubicBezTo>
                  <a:cubicBezTo>
                    <a:pt x="2535" y="4333"/>
                    <a:pt x="2534" y="4330"/>
                    <a:pt x="2538" y="4324"/>
                  </a:cubicBezTo>
                  <a:lnTo>
                    <a:pt x="2538" y="4321"/>
                  </a:lnTo>
                  <a:lnTo>
                    <a:pt x="2538" y="4321"/>
                  </a:lnTo>
                  <a:cubicBezTo>
                    <a:pt x="2535" y="4326"/>
                    <a:pt x="2531" y="4334"/>
                    <a:pt x="2528" y="4334"/>
                  </a:cubicBezTo>
                  <a:cubicBezTo>
                    <a:pt x="2527" y="4334"/>
                    <a:pt x="2526" y="4333"/>
                    <a:pt x="2526" y="4329"/>
                  </a:cubicBezTo>
                  <a:lnTo>
                    <a:pt x="2532" y="4329"/>
                  </a:lnTo>
                  <a:cubicBezTo>
                    <a:pt x="2532" y="4318"/>
                    <a:pt x="2515" y="4318"/>
                    <a:pt x="2526" y="4301"/>
                  </a:cubicBezTo>
                  <a:lnTo>
                    <a:pt x="2526" y="4301"/>
                  </a:lnTo>
                  <a:cubicBezTo>
                    <a:pt x="2524" y="4302"/>
                    <a:pt x="2523" y="4302"/>
                    <a:pt x="2522" y="4302"/>
                  </a:cubicBezTo>
                  <a:cubicBezTo>
                    <a:pt x="2515" y="4302"/>
                    <a:pt x="2520" y="4293"/>
                    <a:pt x="2513" y="4293"/>
                  </a:cubicBezTo>
                  <a:cubicBezTo>
                    <a:pt x="2512" y="4293"/>
                    <a:pt x="2509" y="4293"/>
                    <a:pt x="2504" y="4296"/>
                  </a:cubicBezTo>
                  <a:cubicBezTo>
                    <a:pt x="2510" y="4285"/>
                    <a:pt x="2515" y="4279"/>
                    <a:pt x="2515" y="4268"/>
                  </a:cubicBezTo>
                  <a:cubicBezTo>
                    <a:pt x="2515" y="4267"/>
                    <a:pt x="2514" y="4266"/>
                    <a:pt x="2513" y="4266"/>
                  </a:cubicBezTo>
                  <a:cubicBezTo>
                    <a:pt x="2510" y="4266"/>
                    <a:pt x="2503" y="4269"/>
                    <a:pt x="2498" y="4269"/>
                  </a:cubicBezTo>
                  <a:cubicBezTo>
                    <a:pt x="2496" y="4269"/>
                    <a:pt x="2494" y="4269"/>
                    <a:pt x="2493" y="4268"/>
                  </a:cubicBezTo>
                  <a:lnTo>
                    <a:pt x="2504" y="4251"/>
                  </a:lnTo>
                  <a:lnTo>
                    <a:pt x="2498" y="4251"/>
                  </a:lnTo>
                  <a:cubicBezTo>
                    <a:pt x="2498" y="4257"/>
                    <a:pt x="2493" y="4257"/>
                    <a:pt x="2493" y="4262"/>
                  </a:cubicBezTo>
                  <a:cubicBezTo>
                    <a:pt x="2482" y="4262"/>
                    <a:pt x="2493" y="4245"/>
                    <a:pt x="2498" y="4240"/>
                  </a:cubicBezTo>
                  <a:lnTo>
                    <a:pt x="2476" y="4234"/>
                  </a:lnTo>
                  <a:cubicBezTo>
                    <a:pt x="2479" y="4231"/>
                    <a:pt x="2482" y="4231"/>
                    <a:pt x="2484" y="4231"/>
                  </a:cubicBezTo>
                  <a:cubicBezTo>
                    <a:pt x="2487" y="4231"/>
                    <a:pt x="2490" y="4231"/>
                    <a:pt x="2493" y="4229"/>
                  </a:cubicBezTo>
                  <a:lnTo>
                    <a:pt x="2493" y="4229"/>
                  </a:lnTo>
                  <a:cubicBezTo>
                    <a:pt x="2489" y="4230"/>
                    <a:pt x="2488" y="4230"/>
                    <a:pt x="2487" y="4230"/>
                  </a:cubicBezTo>
                  <a:cubicBezTo>
                    <a:pt x="2485" y="4230"/>
                    <a:pt x="2501" y="4223"/>
                    <a:pt x="2487" y="4223"/>
                  </a:cubicBezTo>
                  <a:cubicBezTo>
                    <a:pt x="2487" y="4229"/>
                    <a:pt x="2482" y="4229"/>
                    <a:pt x="2476" y="4229"/>
                  </a:cubicBezTo>
                  <a:cubicBezTo>
                    <a:pt x="2482" y="4223"/>
                    <a:pt x="2476" y="4217"/>
                    <a:pt x="2470" y="4212"/>
                  </a:cubicBezTo>
                  <a:lnTo>
                    <a:pt x="2482" y="4206"/>
                  </a:lnTo>
                  <a:cubicBezTo>
                    <a:pt x="2476" y="4195"/>
                    <a:pt x="2465" y="4189"/>
                    <a:pt x="2459" y="4184"/>
                  </a:cubicBezTo>
                  <a:cubicBezTo>
                    <a:pt x="2454" y="4189"/>
                    <a:pt x="2442" y="4195"/>
                    <a:pt x="2437" y="4195"/>
                  </a:cubicBezTo>
                  <a:cubicBezTo>
                    <a:pt x="2447" y="4190"/>
                    <a:pt x="2443" y="4189"/>
                    <a:pt x="2447" y="4185"/>
                  </a:cubicBezTo>
                  <a:lnTo>
                    <a:pt x="2447" y="4185"/>
                  </a:lnTo>
                  <a:cubicBezTo>
                    <a:pt x="2447" y="4185"/>
                    <a:pt x="2447" y="4185"/>
                    <a:pt x="2447" y="4185"/>
                  </a:cubicBezTo>
                  <a:lnTo>
                    <a:pt x="2447" y="4185"/>
                  </a:lnTo>
                  <a:lnTo>
                    <a:pt x="2448" y="4184"/>
                  </a:lnTo>
                  <a:lnTo>
                    <a:pt x="2448" y="4184"/>
                  </a:lnTo>
                  <a:cubicBezTo>
                    <a:pt x="2448" y="4184"/>
                    <a:pt x="2447" y="4185"/>
                    <a:pt x="2447" y="4185"/>
                  </a:cubicBezTo>
                  <a:lnTo>
                    <a:pt x="2447" y="4185"/>
                  </a:lnTo>
                  <a:cubicBezTo>
                    <a:pt x="2449" y="4184"/>
                    <a:pt x="2452" y="4184"/>
                    <a:pt x="2454" y="4184"/>
                  </a:cubicBezTo>
                  <a:lnTo>
                    <a:pt x="2448" y="4178"/>
                  </a:lnTo>
                  <a:cubicBezTo>
                    <a:pt x="2448" y="4178"/>
                    <a:pt x="2454" y="4178"/>
                    <a:pt x="2459" y="4172"/>
                  </a:cubicBezTo>
                  <a:lnTo>
                    <a:pt x="2459" y="4172"/>
                  </a:lnTo>
                  <a:cubicBezTo>
                    <a:pt x="2458" y="4173"/>
                    <a:pt x="2457" y="4173"/>
                    <a:pt x="2456" y="4173"/>
                  </a:cubicBezTo>
                  <a:cubicBezTo>
                    <a:pt x="2452" y="4173"/>
                    <a:pt x="2460" y="4161"/>
                    <a:pt x="2453" y="4160"/>
                  </a:cubicBezTo>
                  <a:lnTo>
                    <a:pt x="2453" y="4160"/>
                  </a:lnTo>
                  <a:cubicBezTo>
                    <a:pt x="2447" y="4150"/>
                    <a:pt x="2437" y="4150"/>
                    <a:pt x="2431" y="4144"/>
                  </a:cubicBezTo>
                  <a:cubicBezTo>
                    <a:pt x="2426" y="4147"/>
                    <a:pt x="2423" y="4147"/>
                    <a:pt x="2420" y="4147"/>
                  </a:cubicBezTo>
                  <a:cubicBezTo>
                    <a:pt x="2417" y="4147"/>
                    <a:pt x="2414" y="4147"/>
                    <a:pt x="2409" y="4150"/>
                  </a:cubicBezTo>
                  <a:cubicBezTo>
                    <a:pt x="2409" y="4139"/>
                    <a:pt x="2414" y="4128"/>
                    <a:pt x="2409" y="4122"/>
                  </a:cubicBezTo>
                  <a:cubicBezTo>
                    <a:pt x="2398" y="4122"/>
                    <a:pt x="2398" y="4128"/>
                    <a:pt x="2392" y="4128"/>
                  </a:cubicBezTo>
                  <a:cubicBezTo>
                    <a:pt x="2398" y="4122"/>
                    <a:pt x="2392" y="4116"/>
                    <a:pt x="2403" y="4116"/>
                  </a:cubicBezTo>
                  <a:cubicBezTo>
                    <a:pt x="2398" y="4105"/>
                    <a:pt x="2392" y="4105"/>
                    <a:pt x="2381" y="4100"/>
                  </a:cubicBezTo>
                  <a:cubicBezTo>
                    <a:pt x="2375" y="4105"/>
                    <a:pt x="2375" y="4105"/>
                    <a:pt x="2370" y="4105"/>
                  </a:cubicBezTo>
                  <a:cubicBezTo>
                    <a:pt x="2370" y="4105"/>
                    <a:pt x="2375" y="4100"/>
                    <a:pt x="2375" y="4100"/>
                  </a:cubicBezTo>
                  <a:lnTo>
                    <a:pt x="2381" y="4094"/>
                  </a:lnTo>
                  <a:cubicBezTo>
                    <a:pt x="2360" y="4094"/>
                    <a:pt x="2383" y="4054"/>
                    <a:pt x="2367" y="4054"/>
                  </a:cubicBezTo>
                  <a:cubicBezTo>
                    <a:pt x="2366" y="4054"/>
                    <a:pt x="2365" y="4055"/>
                    <a:pt x="2364" y="4055"/>
                  </a:cubicBezTo>
                  <a:lnTo>
                    <a:pt x="2347" y="4049"/>
                  </a:lnTo>
                  <a:cubicBezTo>
                    <a:pt x="2344" y="4046"/>
                    <a:pt x="2346" y="4046"/>
                    <a:pt x="2349" y="4046"/>
                  </a:cubicBezTo>
                  <a:cubicBezTo>
                    <a:pt x="2351" y="4046"/>
                    <a:pt x="2356" y="4046"/>
                    <a:pt x="2358" y="4044"/>
                  </a:cubicBezTo>
                  <a:cubicBezTo>
                    <a:pt x="2336" y="4039"/>
                    <a:pt x="2346" y="4031"/>
                    <a:pt x="2342" y="4031"/>
                  </a:cubicBezTo>
                  <a:lnTo>
                    <a:pt x="2342" y="4031"/>
                  </a:lnTo>
                  <a:cubicBezTo>
                    <a:pt x="2341" y="4031"/>
                    <a:pt x="2339" y="4031"/>
                    <a:pt x="2336" y="4032"/>
                  </a:cubicBezTo>
                  <a:cubicBezTo>
                    <a:pt x="2353" y="4021"/>
                    <a:pt x="2353" y="4027"/>
                    <a:pt x="2353" y="4021"/>
                  </a:cubicBezTo>
                  <a:lnTo>
                    <a:pt x="2336" y="4021"/>
                  </a:lnTo>
                  <a:cubicBezTo>
                    <a:pt x="2342" y="4016"/>
                    <a:pt x="2347" y="4016"/>
                    <a:pt x="2347" y="4016"/>
                  </a:cubicBezTo>
                  <a:cubicBezTo>
                    <a:pt x="2353" y="4016"/>
                    <a:pt x="2364" y="4021"/>
                    <a:pt x="2364" y="4021"/>
                  </a:cubicBezTo>
                  <a:cubicBezTo>
                    <a:pt x="2364" y="4021"/>
                    <a:pt x="2358" y="4016"/>
                    <a:pt x="2353" y="4010"/>
                  </a:cubicBezTo>
                  <a:lnTo>
                    <a:pt x="2358" y="4010"/>
                  </a:lnTo>
                  <a:lnTo>
                    <a:pt x="2358" y="4016"/>
                  </a:lnTo>
                  <a:cubicBezTo>
                    <a:pt x="2358" y="4010"/>
                    <a:pt x="2364" y="4010"/>
                    <a:pt x="2364" y="4004"/>
                  </a:cubicBezTo>
                  <a:cubicBezTo>
                    <a:pt x="2370" y="3999"/>
                    <a:pt x="2375" y="3999"/>
                    <a:pt x="2386" y="3988"/>
                  </a:cubicBezTo>
                  <a:lnTo>
                    <a:pt x="2386" y="3999"/>
                  </a:lnTo>
                  <a:cubicBezTo>
                    <a:pt x="2392" y="3999"/>
                    <a:pt x="2392" y="3993"/>
                    <a:pt x="2392" y="3982"/>
                  </a:cubicBezTo>
                  <a:cubicBezTo>
                    <a:pt x="2392" y="3982"/>
                    <a:pt x="2398" y="3976"/>
                    <a:pt x="2398" y="3971"/>
                  </a:cubicBezTo>
                  <a:cubicBezTo>
                    <a:pt x="2398" y="3976"/>
                    <a:pt x="2403" y="3976"/>
                    <a:pt x="2398" y="3976"/>
                  </a:cubicBezTo>
                  <a:cubicBezTo>
                    <a:pt x="2400" y="3979"/>
                    <a:pt x="2403" y="3980"/>
                    <a:pt x="2405" y="3980"/>
                  </a:cubicBezTo>
                  <a:cubicBezTo>
                    <a:pt x="2411" y="3980"/>
                    <a:pt x="2413" y="3970"/>
                    <a:pt x="2409" y="3965"/>
                  </a:cubicBezTo>
                  <a:lnTo>
                    <a:pt x="2409" y="3965"/>
                  </a:lnTo>
                  <a:cubicBezTo>
                    <a:pt x="2409" y="3966"/>
                    <a:pt x="2414" y="3971"/>
                    <a:pt x="2414" y="3971"/>
                  </a:cubicBezTo>
                  <a:cubicBezTo>
                    <a:pt x="2415" y="3972"/>
                    <a:pt x="2416" y="3972"/>
                    <a:pt x="2416" y="3972"/>
                  </a:cubicBezTo>
                  <a:cubicBezTo>
                    <a:pt x="2418" y="3972"/>
                    <a:pt x="2417" y="3962"/>
                    <a:pt x="2421" y="3962"/>
                  </a:cubicBezTo>
                  <a:cubicBezTo>
                    <a:pt x="2422" y="3962"/>
                    <a:pt x="2423" y="3963"/>
                    <a:pt x="2426" y="3965"/>
                  </a:cubicBezTo>
                  <a:cubicBezTo>
                    <a:pt x="2426" y="3965"/>
                    <a:pt x="2426" y="3965"/>
                    <a:pt x="2426" y="3971"/>
                  </a:cubicBezTo>
                  <a:cubicBezTo>
                    <a:pt x="2426" y="3965"/>
                    <a:pt x="2437" y="3965"/>
                    <a:pt x="2426" y="3954"/>
                  </a:cubicBezTo>
                  <a:lnTo>
                    <a:pt x="2431" y="3954"/>
                  </a:lnTo>
                  <a:cubicBezTo>
                    <a:pt x="2437" y="3948"/>
                    <a:pt x="2437" y="3948"/>
                    <a:pt x="2442" y="3948"/>
                  </a:cubicBezTo>
                  <a:cubicBezTo>
                    <a:pt x="2448" y="3943"/>
                    <a:pt x="2454" y="3937"/>
                    <a:pt x="2454" y="3937"/>
                  </a:cubicBezTo>
                  <a:cubicBezTo>
                    <a:pt x="2459" y="3937"/>
                    <a:pt x="2465" y="3932"/>
                    <a:pt x="2465" y="3926"/>
                  </a:cubicBezTo>
                  <a:cubicBezTo>
                    <a:pt x="2465" y="3932"/>
                    <a:pt x="2465" y="3932"/>
                    <a:pt x="2465" y="3932"/>
                  </a:cubicBezTo>
                  <a:lnTo>
                    <a:pt x="2470" y="3932"/>
                  </a:lnTo>
                  <a:cubicBezTo>
                    <a:pt x="2470" y="3932"/>
                    <a:pt x="2470" y="3932"/>
                    <a:pt x="2470" y="3937"/>
                  </a:cubicBezTo>
                  <a:cubicBezTo>
                    <a:pt x="2476" y="3932"/>
                    <a:pt x="2476" y="3932"/>
                    <a:pt x="2476" y="3926"/>
                  </a:cubicBezTo>
                  <a:cubicBezTo>
                    <a:pt x="2482" y="3926"/>
                    <a:pt x="2493" y="3920"/>
                    <a:pt x="2493" y="3915"/>
                  </a:cubicBezTo>
                  <a:lnTo>
                    <a:pt x="2498" y="3915"/>
                  </a:lnTo>
                  <a:cubicBezTo>
                    <a:pt x="2498" y="3909"/>
                    <a:pt x="2498" y="3904"/>
                    <a:pt x="2504" y="3898"/>
                  </a:cubicBezTo>
                  <a:cubicBezTo>
                    <a:pt x="2510" y="3892"/>
                    <a:pt x="2510" y="3892"/>
                    <a:pt x="2515" y="3881"/>
                  </a:cubicBezTo>
                  <a:cubicBezTo>
                    <a:pt x="2515" y="3876"/>
                    <a:pt x="2515" y="3876"/>
                    <a:pt x="2521" y="3876"/>
                  </a:cubicBezTo>
                  <a:cubicBezTo>
                    <a:pt x="2521" y="3876"/>
                    <a:pt x="2521" y="3881"/>
                    <a:pt x="2521" y="3887"/>
                  </a:cubicBezTo>
                  <a:cubicBezTo>
                    <a:pt x="2521" y="3881"/>
                    <a:pt x="2521" y="3881"/>
                    <a:pt x="2526" y="3881"/>
                  </a:cubicBezTo>
                  <a:cubicBezTo>
                    <a:pt x="2526" y="3881"/>
                    <a:pt x="2526" y="3879"/>
                    <a:pt x="2528" y="3876"/>
                  </a:cubicBezTo>
                  <a:lnTo>
                    <a:pt x="2528" y="3876"/>
                  </a:lnTo>
                  <a:cubicBezTo>
                    <a:pt x="2530" y="3876"/>
                    <a:pt x="2531" y="3877"/>
                    <a:pt x="2531" y="3877"/>
                  </a:cubicBezTo>
                  <a:cubicBezTo>
                    <a:pt x="2532" y="3877"/>
                    <a:pt x="2532" y="3876"/>
                    <a:pt x="2532" y="3870"/>
                  </a:cubicBezTo>
                  <a:lnTo>
                    <a:pt x="2532" y="3870"/>
                  </a:lnTo>
                  <a:cubicBezTo>
                    <a:pt x="2532" y="3870"/>
                    <a:pt x="2532" y="3875"/>
                    <a:pt x="2528" y="3875"/>
                  </a:cubicBezTo>
                  <a:lnTo>
                    <a:pt x="2528" y="3875"/>
                  </a:lnTo>
                  <a:cubicBezTo>
                    <a:pt x="2529" y="3874"/>
                    <a:pt x="2530" y="3872"/>
                    <a:pt x="2532" y="3870"/>
                  </a:cubicBezTo>
                  <a:cubicBezTo>
                    <a:pt x="2532" y="3864"/>
                    <a:pt x="2532" y="3853"/>
                    <a:pt x="2532" y="3848"/>
                  </a:cubicBezTo>
                  <a:close/>
                  <a:moveTo>
                    <a:pt x="2566" y="4335"/>
                  </a:moveTo>
                  <a:cubicBezTo>
                    <a:pt x="2566" y="4335"/>
                    <a:pt x="2566" y="4341"/>
                    <a:pt x="2566" y="4341"/>
                  </a:cubicBezTo>
                  <a:cubicBezTo>
                    <a:pt x="2566" y="4341"/>
                    <a:pt x="2560" y="4335"/>
                    <a:pt x="2560" y="4335"/>
                  </a:cubicBezTo>
                  <a:close/>
                  <a:moveTo>
                    <a:pt x="2526" y="4438"/>
                  </a:moveTo>
                  <a:lnTo>
                    <a:pt x="2526" y="4438"/>
                  </a:lnTo>
                  <a:cubicBezTo>
                    <a:pt x="2524" y="4440"/>
                    <a:pt x="2523" y="4441"/>
                    <a:pt x="2521" y="4441"/>
                  </a:cubicBezTo>
                  <a:cubicBezTo>
                    <a:pt x="2524" y="4441"/>
                    <a:pt x="2526" y="4439"/>
                    <a:pt x="2526" y="4438"/>
                  </a:cubicBezTo>
                  <a:close/>
                  <a:moveTo>
                    <a:pt x="169" y="0"/>
                  </a:moveTo>
                  <a:cubicBezTo>
                    <a:pt x="163" y="6"/>
                    <a:pt x="169" y="22"/>
                    <a:pt x="157" y="22"/>
                  </a:cubicBezTo>
                  <a:lnTo>
                    <a:pt x="163" y="28"/>
                  </a:lnTo>
                  <a:cubicBezTo>
                    <a:pt x="163" y="33"/>
                    <a:pt x="162" y="35"/>
                    <a:pt x="162" y="35"/>
                  </a:cubicBezTo>
                  <a:cubicBezTo>
                    <a:pt x="161" y="35"/>
                    <a:pt x="159" y="30"/>
                    <a:pt x="158" y="30"/>
                  </a:cubicBezTo>
                  <a:cubicBezTo>
                    <a:pt x="158" y="30"/>
                    <a:pt x="157" y="31"/>
                    <a:pt x="157" y="34"/>
                  </a:cubicBezTo>
                  <a:lnTo>
                    <a:pt x="146" y="17"/>
                  </a:lnTo>
                  <a:cubicBezTo>
                    <a:pt x="146" y="22"/>
                    <a:pt x="146" y="39"/>
                    <a:pt x="146" y="39"/>
                  </a:cubicBezTo>
                  <a:cubicBezTo>
                    <a:pt x="141" y="28"/>
                    <a:pt x="141" y="17"/>
                    <a:pt x="146" y="11"/>
                  </a:cubicBezTo>
                  <a:lnTo>
                    <a:pt x="146" y="11"/>
                  </a:lnTo>
                  <a:cubicBezTo>
                    <a:pt x="141" y="11"/>
                    <a:pt x="141" y="17"/>
                    <a:pt x="141" y="22"/>
                  </a:cubicBezTo>
                  <a:cubicBezTo>
                    <a:pt x="141" y="34"/>
                    <a:pt x="141" y="45"/>
                    <a:pt x="141" y="45"/>
                  </a:cubicBezTo>
                  <a:cubicBezTo>
                    <a:pt x="132" y="32"/>
                    <a:pt x="127" y="29"/>
                    <a:pt x="124" y="29"/>
                  </a:cubicBezTo>
                  <a:cubicBezTo>
                    <a:pt x="121" y="29"/>
                    <a:pt x="119" y="31"/>
                    <a:pt x="115" y="31"/>
                  </a:cubicBezTo>
                  <a:cubicBezTo>
                    <a:pt x="112" y="31"/>
                    <a:pt x="108" y="29"/>
                    <a:pt x="101" y="22"/>
                  </a:cubicBezTo>
                  <a:cubicBezTo>
                    <a:pt x="101" y="39"/>
                    <a:pt x="85" y="34"/>
                    <a:pt x="73" y="45"/>
                  </a:cubicBezTo>
                  <a:cubicBezTo>
                    <a:pt x="101" y="62"/>
                    <a:pt x="73" y="50"/>
                    <a:pt x="96" y="67"/>
                  </a:cubicBezTo>
                  <a:lnTo>
                    <a:pt x="73" y="67"/>
                  </a:lnTo>
                  <a:cubicBezTo>
                    <a:pt x="68" y="62"/>
                    <a:pt x="73" y="62"/>
                    <a:pt x="68" y="56"/>
                  </a:cubicBezTo>
                  <a:cubicBezTo>
                    <a:pt x="67" y="57"/>
                    <a:pt x="66" y="58"/>
                    <a:pt x="64" y="58"/>
                  </a:cubicBezTo>
                  <a:cubicBezTo>
                    <a:pt x="60" y="58"/>
                    <a:pt x="54" y="50"/>
                    <a:pt x="45" y="50"/>
                  </a:cubicBezTo>
                  <a:lnTo>
                    <a:pt x="45" y="50"/>
                  </a:lnTo>
                  <a:cubicBezTo>
                    <a:pt x="57" y="56"/>
                    <a:pt x="57" y="62"/>
                    <a:pt x="51" y="62"/>
                  </a:cubicBezTo>
                  <a:lnTo>
                    <a:pt x="68" y="67"/>
                  </a:lnTo>
                  <a:cubicBezTo>
                    <a:pt x="69" y="71"/>
                    <a:pt x="68" y="71"/>
                    <a:pt x="65" y="71"/>
                  </a:cubicBezTo>
                  <a:cubicBezTo>
                    <a:pt x="61" y="71"/>
                    <a:pt x="57" y="71"/>
                    <a:pt x="53" y="71"/>
                  </a:cubicBezTo>
                  <a:cubicBezTo>
                    <a:pt x="49" y="71"/>
                    <a:pt x="47" y="72"/>
                    <a:pt x="51" y="79"/>
                  </a:cubicBezTo>
                  <a:lnTo>
                    <a:pt x="45" y="73"/>
                  </a:lnTo>
                  <a:lnTo>
                    <a:pt x="45" y="73"/>
                  </a:lnTo>
                  <a:cubicBezTo>
                    <a:pt x="45" y="79"/>
                    <a:pt x="34" y="90"/>
                    <a:pt x="57" y="101"/>
                  </a:cubicBezTo>
                  <a:cubicBezTo>
                    <a:pt x="51" y="101"/>
                    <a:pt x="45" y="101"/>
                    <a:pt x="45" y="95"/>
                  </a:cubicBezTo>
                  <a:lnTo>
                    <a:pt x="45" y="95"/>
                  </a:lnTo>
                  <a:cubicBezTo>
                    <a:pt x="40" y="107"/>
                    <a:pt x="62" y="123"/>
                    <a:pt x="51" y="135"/>
                  </a:cubicBezTo>
                  <a:lnTo>
                    <a:pt x="40" y="129"/>
                  </a:lnTo>
                  <a:lnTo>
                    <a:pt x="40" y="129"/>
                  </a:lnTo>
                  <a:cubicBezTo>
                    <a:pt x="45" y="135"/>
                    <a:pt x="57" y="135"/>
                    <a:pt x="45" y="135"/>
                  </a:cubicBezTo>
                  <a:lnTo>
                    <a:pt x="40" y="135"/>
                  </a:lnTo>
                  <a:cubicBezTo>
                    <a:pt x="45" y="140"/>
                    <a:pt x="51" y="140"/>
                    <a:pt x="51" y="146"/>
                  </a:cubicBezTo>
                  <a:lnTo>
                    <a:pt x="40" y="146"/>
                  </a:lnTo>
                  <a:cubicBezTo>
                    <a:pt x="34" y="157"/>
                    <a:pt x="62" y="157"/>
                    <a:pt x="68" y="163"/>
                  </a:cubicBezTo>
                  <a:cubicBezTo>
                    <a:pt x="45" y="168"/>
                    <a:pt x="45" y="179"/>
                    <a:pt x="40" y="185"/>
                  </a:cubicBezTo>
                  <a:cubicBezTo>
                    <a:pt x="40" y="202"/>
                    <a:pt x="62" y="202"/>
                    <a:pt x="73" y="207"/>
                  </a:cubicBezTo>
                  <a:cubicBezTo>
                    <a:pt x="63" y="223"/>
                    <a:pt x="76" y="229"/>
                    <a:pt x="74" y="238"/>
                  </a:cubicBezTo>
                  <a:lnTo>
                    <a:pt x="74" y="238"/>
                  </a:lnTo>
                  <a:cubicBezTo>
                    <a:pt x="77" y="233"/>
                    <a:pt x="86" y="230"/>
                    <a:pt x="90" y="230"/>
                  </a:cubicBezTo>
                  <a:lnTo>
                    <a:pt x="90" y="230"/>
                  </a:lnTo>
                  <a:cubicBezTo>
                    <a:pt x="85" y="235"/>
                    <a:pt x="101" y="230"/>
                    <a:pt x="85" y="241"/>
                  </a:cubicBezTo>
                  <a:lnTo>
                    <a:pt x="85" y="235"/>
                  </a:lnTo>
                  <a:cubicBezTo>
                    <a:pt x="73" y="247"/>
                    <a:pt x="79" y="247"/>
                    <a:pt x="79" y="252"/>
                  </a:cubicBezTo>
                  <a:lnTo>
                    <a:pt x="101" y="241"/>
                  </a:lnTo>
                  <a:lnTo>
                    <a:pt x="101" y="241"/>
                  </a:lnTo>
                  <a:cubicBezTo>
                    <a:pt x="73" y="263"/>
                    <a:pt x="124" y="247"/>
                    <a:pt x="96" y="269"/>
                  </a:cubicBezTo>
                  <a:lnTo>
                    <a:pt x="113" y="269"/>
                  </a:lnTo>
                  <a:lnTo>
                    <a:pt x="101" y="275"/>
                  </a:lnTo>
                  <a:cubicBezTo>
                    <a:pt x="101" y="280"/>
                    <a:pt x="101" y="280"/>
                    <a:pt x="107" y="286"/>
                  </a:cubicBezTo>
                  <a:lnTo>
                    <a:pt x="96" y="291"/>
                  </a:lnTo>
                  <a:cubicBezTo>
                    <a:pt x="101" y="291"/>
                    <a:pt x="129" y="275"/>
                    <a:pt x="135" y="275"/>
                  </a:cubicBezTo>
                  <a:lnTo>
                    <a:pt x="135" y="275"/>
                  </a:lnTo>
                  <a:lnTo>
                    <a:pt x="118" y="286"/>
                  </a:lnTo>
                  <a:cubicBezTo>
                    <a:pt x="123" y="291"/>
                    <a:pt x="115" y="304"/>
                    <a:pt x="124" y="304"/>
                  </a:cubicBezTo>
                  <a:lnTo>
                    <a:pt x="124" y="304"/>
                  </a:lnTo>
                  <a:cubicBezTo>
                    <a:pt x="123" y="308"/>
                    <a:pt x="122" y="313"/>
                    <a:pt x="127" y="313"/>
                  </a:cubicBezTo>
                  <a:cubicBezTo>
                    <a:pt x="128" y="313"/>
                    <a:pt x="131" y="312"/>
                    <a:pt x="134" y="311"/>
                  </a:cubicBezTo>
                  <a:lnTo>
                    <a:pt x="134" y="311"/>
                  </a:lnTo>
                  <a:cubicBezTo>
                    <a:pt x="133" y="312"/>
                    <a:pt x="134" y="312"/>
                    <a:pt x="135" y="312"/>
                  </a:cubicBezTo>
                  <a:cubicBezTo>
                    <a:pt x="138" y="312"/>
                    <a:pt x="143" y="311"/>
                    <a:pt x="146" y="308"/>
                  </a:cubicBezTo>
                  <a:lnTo>
                    <a:pt x="146" y="308"/>
                  </a:lnTo>
                  <a:lnTo>
                    <a:pt x="135" y="319"/>
                  </a:lnTo>
                  <a:cubicBezTo>
                    <a:pt x="152" y="308"/>
                    <a:pt x="157" y="308"/>
                    <a:pt x="163" y="308"/>
                  </a:cubicBezTo>
                  <a:cubicBezTo>
                    <a:pt x="163" y="308"/>
                    <a:pt x="152" y="314"/>
                    <a:pt x="157" y="314"/>
                  </a:cubicBezTo>
                  <a:cubicBezTo>
                    <a:pt x="156" y="315"/>
                    <a:pt x="156" y="315"/>
                    <a:pt x="156" y="315"/>
                  </a:cubicBezTo>
                  <a:cubicBezTo>
                    <a:pt x="157" y="315"/>
                    <a:pt x="163" y="312"/>
                    <a:pt x="164" y="312"/>
                  </a:cubicBezTo>
                  <a:lnTo>
                    <a:pt x="164" y="312"/>
                  </a:lnTo>
                  <a:cubicBezTo>
                    <a:pt x="164" y="312"/>
                    <a:pt x="164" y="313"/>
                    <a:pt x="163" y="314"/>
                  </a:cubicBezTo>
                  <a:lnTo>
                    <a:pt x="157" y="319"/>
                  </a:lnTo>
                  <a:cubicBezTo>
                    <a:pt x="157" y="319"/>
                    <a:pt x="163" y="319"/>
                    <a:pt x="169" y="314"/>
                  </a:cubicBezTo>
                  <a:lnTo>
                    <a:pt x="169" y="314"/>
                  </a:lnTo>
                  <a:cubicBezTo>
                    <a:pt x="174" y="314"/>
                    <a:pt x="169" y="319"/>
                    <a:pt x="163" y="325"/>
                  </a:cubicBezTo>
                  <a:cubicBezTo>
                    <a:pt x="167" y="325"/>
                    <a:pt x="170" y="322"/>
                    <a:pt x="173" y="322"/>
                  </a:cubicBezTo>
                  <a:cubicBezTo>
                    <a:pt x="174" y="322"/>
                    <a:pt x="174" y="323"/>
                    <a:pt x="174" y="325"/>
                  </a:cubicBezTo>
                  <a:lnTo>
                    <a:pt x="169" y="325"/>
                  </a:lnTo>
                  <a:cubicBezTo>
                    <a:pt x="166" y="331"/>
                    <a:pt x="170" y="331"/>
                    <a:pt x="173" y="331"/>
                  </a:cubicBezTo>
                  <a:cubicBezTo>
                    <a:pt x="177" y="331"/>
                    <a:pt x="180" y="331"/>
                    <a:pt x="174" y="336"/>
                  </a:cubicBezTo>
                  <a:cubicBezTo>
                    <a:pt x="174" y="336"/>
                    <a:pt x="169" y="336"/>
                    <a:pt x="169" y="342"/>
                  </a:cubicBezTo>
                  <a:cubicBezTo>
                    <a:pt x="169" y="336"/>
                    <a:pt x="169" y="331"/>
                    <a:pt x="169" y="331"/>
                  </a:cubicBezTo>
                  <a:cubicBezTo>
                    <a:pt x="157" y="342"/>
                    <a:pt x="157" y="342"/>
                    <a:pt x="141" y="353"/>
                  </a:cubicBezTo>
                  <a:cubicBezTo>
                    <a:pt x="148" y="349"/>
                    <a:pt x="159" y="345"/>
                    <a:pt x="165" y="345"/>
                  </a:cubicBezTo>
                  <a:cubicBezTo>
                    <a:pt x="167" y="345"/>
                    <a:pt x="169" y="346"/>
                    <a:pt x="169" y="347"/>
                  </a:cubicBezTo>
                  <a:lnTo>
                    <a:pt x="163" y="347"/>
                  </a:lnTo>
                  <a:cubicBezTo>
                    <a:pt x="163" y="353"/>
                    <a:pt x="163" y="353"/>
                    <a:pt x="163" y="353"/>
                  </a:cubicBezTo>
                  <a:lnTo>
                    <a:pt x="169" y="353"/>
                  </a:lnTo>
                  <a:cubicBezTo>
                    <a:pt x="169" y="359"/>
                    <a:pt x="163" y="359"/>
                    <a:pt x="163" y="359"/>
                  </a:cubicBezTo>
                  <a:cubicBezTo>
                    <a:pt x="163" y="359"/>
                    <a:pt x="163" y="359"/>
                    <a:pt x="163" y="364"/>
                  </a:cubicBezTo>
                  <a:cubicBezTo>
                    <a:pt x="174" y="353"/>
                    <a:pt x="174" y="359"/>
                    <a:pt x="180" y="347"/>
                  </a:cubicBezTo>
                  <a:lnTo>
                    <a:pt x="174" y="347"/>
                  </a:lnTo>
                  <a:cubicBezTo>
                    <a:pt x="177" y="345"/>
                    <a:pt x="180" y="343"/>
                    <a:pt x="181" y="343"/>
                  </a:cubicBezTo>
                  <a:lnTo>
                    <a:pt x="181" y="343"/>
                  </a:lnTo>
                  <a:cubicBezTo>
                    <a:pt x="183" y="343"/>
                    <a:pt x="183" y="345"/>
                    <a:pt x="180" y="347"/>
                  </a:cubicBezTo>
                  <a:cubicBezTo>
                    <a:pt x="187" y="344"/>
                    <a:pt x="192" y="342"/>
                    <a:pt x="197" y="340"/>
                  </a:cubicBezTo>
                  <a:lnTo>
                    <a:pt x="197" y="340"/>
                  </a:lnTo>
                  <a:cubicBezTo>
                    <a:pt x="184" y="350"/>
                    <a:pt x="179" y="360"/>
                    <a:pt x="174" y="370"/>
                  </a:cubicBezTo>
                  <a:cubicBezTo>
                    <a:pt x="181" y="370"/>
                    <a:pt x="185" y="373"/>
                    <a:pt x="191" y="373"/>
                  </a:cubicBezTo>
                  <a:cubicBezTo>
                    <a:pt x="195" y="373"/>
                    <a:pt x="201" y="371"/>
                    <a:pt x="208" y="364"/>
                  </a:cubicBezTo>
                  <a:lnTo>
                    <a:pt x="208" y="364"/>
                  </a:lnTo>
                  <a:cubicBezTo>
                    <a:pt x="213" y="364"/>
                    <a:pt x="208" y="370"/>
                    <a:pt x="202" y="375"/>
                  </a:cubicBezTo>
                  <a:lnTo>
                    <a:pt x="197" y="375"/>
                  </a:lnTo>
                  <a:cubicBezTo>
                    <a:pt x="199" y="375"/>
                    <a:pt x="202" y="377"/>
                    <a:pt x="206" y="377"/>
                  </a:cubicBezTo>
                  <a:cubicBezTo>
                    <a:pt x="209" y="377"/>
                    <a:pt x="213" y="375"/>
                    <a:pt x="219" y="370"/>
                  </a:cubicBezTo>
                  <a:lnTo>
                    <a:pt x="219" y="370"/>
                  </a:lnTo>
                  <a:cubicBezTo>
                    <a:pt x="219" y="381"/>
                    <a:pt x="208" y="381"/>
                    <a:pt x="213" y="381"/>
                  </a:cubicBezTo>
                  <a:lnTo>
                    <a:pt x="208" y="387"/>
                  </a:lnTo>
                  <a:cubicBezTo>
                    <a:pt x="208" y="392"/>
                    <a:pt x="213" y="398"/>
                    <a:pt x="213" y="398"/>
                  </a:cubicBezTo>
                  <a:cubicBezTo>
                    <a:pt x="213" y="398"/>
                    <a:pt x="213" y="405"/>
                    <a:pt x="211" y="405"/>
                  </a:cubicBezTo>
                  <a:cubicBezTo>
                    <a:pt x="210" y="405"/>
                    <a:pt x="209" y="404"/>
                    <a:pt x="208" y="403"/>
                  </a:cubicBezTo>
                  <a:lnTo>
                    <a:pt x="208" y="403"/>
                  </a:lnTo>
                  <a:cubicBezTo>
                    <a:pt x="208" y="409"/>
                    <a:pt x="213" y="420"/>
                    <a:pt x="208" y="420"/>
                  </a:cubicBezTo>
                  <a:cubicBezTo>
                    <a:pt x="208" y="420"/>
                    <a:pt x="208" y="415"/>
                    <a:pt x="208" y="415"/>
                  </a:cubicBezTo>
                  <a:lnTo>
                    <a:pt x="208" y="415"/>
                  </a:lnTo>
                  <a:cubicBezTo>
                    <a:pt x="208" y="420"/>
                    <a:pt x="203" y="425"/>
                    <a:pt x="211" y="430"/>
                  </a:cubicBezTo>
                  <a:lnTo>
                    <a:pt x="211" y="430"/>
                  </a:lnTo>
                  <a:cubicBezTo>
                    <a:pt x="207" y="428"/>
                    <a:pt x="204" y="427"/>
                    <a:pt x="200" y="427"/>
                  </a:cubicBezTo>
                  <a:cubicBezTo>
                    <a:pt x="188" y="427"/>
                    <a:pt x="183" y="441"/>
                    <a:pt x="173" y="441"/>
                  </a:cubicBezTo>
                  <a:cubicBezTo>
                    <a:pt x="170" y="441"/>
                    <a:pt x="167" y="440"/>
                    <a:pt x="163" y="437"/>
                  </a:cubicBezTo>
                  <a:cubicBezTo>
                    <a:pt x="157" y="448"/>
                    <a:pt x="146" y="454"/>
                    <a:pt x="141" y="459"/>
                  </a:cubicBezTo>
                  <a:cubicBezTo>
                    <a:pt x="140" y="459"/>
                    <a:pt x="139" y="459"/>
                    <a:pt x="138" y="459"/>
                  </a:cubicBezTo>
                  <a:lnTo>
                    <a:pt x="138" y="459"/>
                  </a:lnTo>
                  <a:cubicBezTo>
                    <a:pt x="133" y="459"/>
                    <a:pt x="150" y="482"/>
                    <a:pt x="135" y="482"/>
                  </a:cubicBezTo>
                  <a:cubicBezTo>
                    <a:pt x="118" y="476"/>
                    <a:pt x="135" y="471"/>
                    <a:pt x="129" y="471"/>
                  </a:cubicBezTo>
                  <a:cubicBezTo>
                    <a:pt x="125" y="463"/>
                    <a:pt x="122" y="460"/>
                    <a:pt x="120" y="460"/>
                  </a:cubicBezTo>
                  <a:cubicBezTo>
                    <a:pt x="115" y="460"/>
                    <a:pt x="114" y="477"/>
                    <a:pt x="105" y="477"/>
                  </a:cubicBezTo>
                  <a:cubicBezTo>
                    <a:pt x="104" y="477"/>
                    <a:pt x="103" y="477"/>
                    <a:pt x="101" y="476"/>
                  </a:cubicBezTo>
                  <a:lnTo>
                    <a:pt x="101" y="471"/>
                  </a:lnTo>
                  <a:cubicBezTo>
                    <a:pt x="85" y="471"/>
                    <a:pt x="90" y="493"/>
                    <a:pt x="85" y="499"/>
                  </a:cubicBezTo>
                  <a:lnTo>
                    <a:pt x="79" y="499"/>
                  </a:lnTo>
                  <a:cubicBezTo>
                    <a:pt x="85" y="515"/>
                    <a:pt x="79" y="527"/>
                    <a:pt x="73" y="538"/>
                  </a:cubicBezTo>
                  <a:cubicBezTo>
                    <a:pt x="68" y="532"/>
                    <a:pt x="73" y="532"/>
                    <a:pt x="62" y="527"/>
                  </a:cubicBezTo>
                  <a:lnTo>
                    <a:pt x="62" y="527"/>
                  </a:lnTo>
                  <a:cubicBezTo>
                    <a:pt x="62" y="532"/>
                    <a:pt x="79" y="538"/>
                    <a:pt x="73" y="549"/>
                  </a:cubicBezTo>
                  <a:cubicBezTo>
                    <a:pt x="71" y="546"/>
                    <a:pt x="68" y="546"/>
                    <a:pt x="64" y="546"/>
                  </a:cubicBezTo>
                  <a:cubicBezTo>
                    <a:pt x="59" y="546"/>
                    <a:pt x="54" y="546"/>
                    <a:pt x="45" y="543"/>
                  </a:cubicBezTo>
                  <a:cubicBezTo>
                    <a:pt x="51" y="543"/>
                    <a:pt x="51" y="538"/>
                    <a:pt x="51" y="532"/>
                  </a:cubicBezTo>
                  <a:cubicBezTo>
                    <a:pt x="34" y="532"/>
                    <a:pt x="45" y="549"/>
                    <a:pt x="40" y="549"/>
                  </a:cubicBezTo>
                  <a:lnTo>
                    <a:pt x="34" y="543"/>
                  </a:lnTo>
                  <a:lnTo>
                    <a:pt x="34" y="543"/>
                  </a:lnTo>
                  <a:cubicBezTo>
                    <a:pt x="29" y="560"/>
                    <a:pt x="45" y="571"/>
                    <a:pt x="40" y="583"/>
                  </a:cubicBezTo>
                  <a:lnTo>
                    <a:pt x="45" y="583"/>
                  </a:lnTo>
                  <a:cubicBezTo>
                    <a:pt x="57" y="599"/>
                    <a:pt x="34" y="588"/>
                    <a:pt x="40" y="599"/>
                  </a:cubicBezTo>
                  <a:lnTo>
                    <a:pt x="23" y="599"/>
                  </a:lnTo>
                  <a:cubicBezTo>
                    <a:pt x="29" y="605"/>
                    <a:pt x="34" y="622"/>
                    <a:pt x="40" y="633"/>
                  </a:cubicBezTo>
                  <a:cubicBezTo>
                    <a:pt x="23" y="627"/>
                    <a:pt x="23" y="611"/>
                    <a:pt x="17" y="599"/>
                  </a:cubicBezTo>
                  <a:cubicBezTo>
                    <a:pt x="12" y="605"/>
                    <a:pt x="12" y="616"/>
                    <a:pt x="17" y="622"/>
                  </a:cubicBezTo>
                  <a:cubicBezTo>
                    <a:pt x="17" y="622"/>
                    <a:pt x="17" y="622"/>
                    <a:pt x="17" y="616"/>
                  </a:cubicBezTo>
                  <a:cubicBezTo>
                    <a:pt x="29" y="627"/>
                    <a:pt x="34" y="639"/>
                    <a:pt x="34" y="650"/>
                  </a:cubicBezTo>
                  <a:cubicBezTo>
                    <a:pt x="32" y="649"/>
                    <a:pt x="29" y="649"/>
                    <a:pt x="27" y="649"/>
                  </a:cubicBezTo>
                  <a:cubicBezTo>
                    <a:pt x="4" y="649"/>
                    <a:pt x="21" y="679"/>
                    <a:pt x="1" y="689"/>
                  </a:cubicBezTo>
                  <a:cubicBezTo>
                    <a:pt x="17" y="711"/>
                    <a:pt x="1" y="739"/>
                    <a:pt x="12" y="762"/>
                  </a:cubicBezTo>
                  <a:cubicBezTo>
                    <a:pt x="18" y="757"/>
                    <a:pt x="22" y="755"/>
                    <a:pt x="24" y="755"/>
                  </a:cubicBezTo>
                  <a:cubicBezTo>
                    <a:pt x="27" y="755"/>
                    <a:pt x="27" y="759"/>
                    <a:pt x="33" y="759"/>
                  </a:cubicBezTo>
                  <a:cubicBezTo>
                    <a:pt x="35" y="759"/>
                    <a:pt x="39" y="759"/>
                    <a:pt x="45" y="756"/>
                  </a:cubicBezTo>
                  <a:cubicBezTo>
                    <a:pt x="45" y="762"/>
                    <a:pt x="45" y="762"/>
                    <a:pt x="45" y="762"/>
                  </a:cubicBezTo>
                  <a:cubicBezTo>
                    <a:pt x="45" y="773"/>
                    <a:pt x="40" y="779"/>
                    <a:pt x="40" y="790"/>
                  </a:cubicBezTo>
                  <a:cubicBezTo>
                    <a:pt x="39" y="791"/>
                    <a:pt x="37" y="791"/>
                    <a:pt x="36" y="791"/>
                  </a:cubicBezTo>
                  <a:cubicBezTo>
                    <a:pt x="33" y="791"/>
                    <a:pt x="30" y="788"/>
                    <a:pt x="29" y="788"/>
                  </a:cubicBezTo>
                  <a:cubicBezTo>
                    <a:pt x="29" y="788"/>
                    <a:pt x="29" y="789"/>
                    <a:pt x="29" y="790"/>
                  </a:cubicBezTo>
                  <a:cubicBezTo>
                    <a:pt x="29" y="801"/>
                    <a:pt x="17" y="801"/>
                    <a:pt x="17" y="812"/>
                  </a:cubicBezTo>
                  <a:cubicBezTo>
                    <a:pt x="19" y="811"/>
                    <a:pt x="21" y="810"/>
                    <a:pt x="23" y="810"/>
                  </a:cubicBezTo>
                  <a:cubicBezTo>
                    <a:pt x="29" y="810"/>
                    <a:pt x="34" y="814"/>
                    <a:pt x="34" y="818"/>
                  </a:cubicBezTo>
                  <a:cubicBezTo>
                    <a:pt x="34" y="812"/>
                    <a:pt x="34" y="807"/>
                    <a:pt x="40" y="801"/>
                  </a:cubicBezTo>
                  <a:lnTo>
                    <a:pt x="40" y="801"/>
                  </a:lnTo>
                  <a:cubicBezTo>
                    <a:pt x="62" y="807"/>
                    <a:pt x="29" y="829"/>
                    <a:pt x="45" y="829"/>
                  </a:cubicBezTo>
                  <a:lnTo>
                    <a:pt x="40" y="835"/>
                  </a:lnTo>
                  <a:cubicBezTo>
                    <a:pt x="45" y="835"/>
                    <a:pt x="54" y="852"/>
                    <a:pt x="72" y="852"/>
                  </a:cubicBezTo>
                  <a:cubicBezTo>
                    <a:pt x="73" y="852"/>
                    <a:pt x="74" y="852"/>
                    <a:pt x="75" y="852"/>
                  </a:cubicBezTo>
                  <a:lnTo>
                    <a:pt x="75" y="852"/>
                  </a:lnTo>
                  <a:cubicBezTo>
                    <a:pt x="71" y="854"/>
                    <a:pt x="68" y="857"/>
                    <a:pt x="68" y="857"/>
                  </a:cubicBezTo>
                  <a:cubicBezTo>
                    <a:pt x="68" y="863"/>
                    <a:pt x="79" y="868"/>
                    <a:pt x="96" y="885"/>
                  </a:cubicBezTo>
                  <a:cubicBezTo>
                    <a:pt x="73" y="902"/>
                    <a:pt x="62" y="930"/>
                    <a:pt x="57" y="941"/>
                  </a:cubicBezTo>
                  <a:cubicBezTo>
                    <a:pt x="57" y="940"/>
                    <a:pt x="56" y="939"/>
                    <a:pt x="56" y="939"/>
                  </a:cubicBezTo>
                  <a:cubicBezTo>
                    <a:pt x="53" y="939"/>
                    <a:pt x="45" y="956"/>
                    <a:pt x="41" y="956"/>
                  </a:cubicBezTo>
                  <a:cubicBezTo>
                    <a:pt x="40" y="956"/>
                    <a:pt x="40" y="955"/>
                    <a:pt x="40" y="952"/>
                  </a:cubicBezTo>
                  <a:cubicBezTo>
                    <a:pt x="25" y="987"/>
                    <a:pt x="28" y="1021"/>
                    <a:pt x="36" y="1021"/>
                  </a:cubicBezTo>
                  <a:cubicBezTo>
                    <a:pt x="37" y="1021"/>
                    <a:pt x="38" y="1021"/>
                    <a:pt x="40" y="1019"/>
                  </a:cubicBezTo>
                  <a:lnTo>
                    <a:pt x="40" y="1019"/>
                  </a:lnTo>
                  <a:cubicBezTo>
                    <a:pt x="29" y="1059"/>
                    <a:pt x="45" y="1098"/>
                    <a:pt x="68" y="1120"/>
                  </a:cubicBezTo>
                  <a:cubicBezTo>
                    <a:pt x="85" y="1137"/>
                    <a:pt x="101" y="1148"/>
                    <a:pt x="96" y="1171"/>
                  </a:cubicBezTo>
                  <a:cubicBezTo>
                    <a:pt x="146" y="1227"/>
                    <a:pt x="197" y="1283"/>
                    <a:pt x="241" y="1344"/>
                  </a:cubicBezTo>
                  <a:cubicBezTo>
                    <a:pt x="241" y="1344"/>
                    <a:pt x="240" y="1345"/>
                    <a:pt x="239" y="1345"/>
                  </a:cubicBezTo>
                  <a:cubicBezTo>
                    <a:pt x="224" y="1345"/>
                    <a:pt x="202" y="1291"/>
                    <a:pt x="185" y="1291"/>
                  </a:cubicBezTo>
                  <a:cubicBezTo>
                    <a:pt x="183" y="1291"/>
                    <a:pt x="182" y="1292"/>
                    <a:pt x="180" y="1294"/>
                  </a:cubicBezTo>
                  <a:cubicBezTo>
                    <a:pt x="225" y="1344"/>
                    <a:pt x="264" y="1367"/>
                    <a:pt x="297" y="1423"/>
                  </a:cubicBezTo>
                  <a:cubicBezTo>
                    <a:pt x="299" y="1428"/>
                    <a:pt x="298" y="1430"/>
                    <a:pt x="296" y="1430"/>
                  </a:cubicBezTo>
                  <a:cubicBezTo>
                    <a:pt x="290" y="1430"/>
                    <a:pt x="279" y="1421"/>
                    <a:pt x="275" y="1417"/>
                  </a:cubicBezTo>
                  <a:lnTo>
                    <a:pt x="275" y="1417"/>
                  </a:lnTo>
                  <a:cubicBezTo>
                    <a:pt x="320" y="1467"/>
                    <a:pt x="348" y="1529"/>
                    <a:pt x="393" y="1568"/>
                  </a:cubicBezTo>
                  <a:cubicBezTo>
                    <a:pt x="393" y="1570"/>
                    <a:pt x="392" y="1571"/>
                    <a:pt x="391" y="1571"/>
                  </a:cubicBezTo>
                  <a:cubicBezTo>
                    <a:pt x="389" y="1571"/>
                    <a:pt x="385" y="1567"/>
                    <a:pt x="381" y="1563"/>
                  </a:cubicBezTo>
                  <a:lnTo>
                    <a:pt x="381" y="1563"/>
                  </a:lnTo>
                  <a:cubicBezTo>
                    <a:pt x="386" y="1571"/>
                    <a:pt x="390" y="1583"/>
                    <a:pt x="397" y="1583"/>
                  </a:cubicBezTo>
                  <a:cubicBezTo>
                    <a:pt x="399" y="1583"/>
                    <a:pt x="401" y="1582"/>
                    <a:pt x="404" y="1579"/>
                  </a:cubicBezTo>
                  <a:lnTo>
                    <a:pt x="393" y="1574"/>
                  </a:lnTo>
                  <a:cubicBezTo>
                    <a:pt x="393" y="1569"/>
                    <a:pt x="395" y="1568"/>
                    <a:pt x="398" y="1568"/>
                  </a:cubicBezTo>
                  <a:cubicBezTo>
                    <a:pt x="411" y="1568"/>
                    <a:pt x="442" y="1595"/>
                    <a:pt x="448" y="1596"/>
                  </a:cubicBezTo>
                  <a:lnTo>
                    <a:pt x="448" y="1596"/>
                  </a:lnTo>
                  <a:cubicBezTo>
                    <a:pt x="447" y="1596"/>
                    <a:pt x="445" y="1596"/>
                    <a:pt x="444" y="1596"/>
                  </a:cubicBezTo>
                  <a:cubicBezTo>
                    <a:pt x="422" y="1596"/>
                    <a:pt x="469" y="1641"/>
                    <a:pt x="438" y="1641"/>
                  </a:cubicBezTo>
                  <a:cubicBezTo>
                    <a:pt x="436" y="1641"/>
                    <a:pt x="434" y="1641"/>
                    <a:pt x="432" y="1641"/>
                  </a:cubicBezTo>
                  <a:lnTo>
                    <a:pt x="432" y="1641"/>
                  </a:lnTo>
                  <a:cubicBezTo>
                    <a:pt x="436" y="1645"/>
                    <a:pt x="443" y="1649"/>
                    <a:pt x="448" y="1649"/>
                  </a:cubicBezTo>
                  <a:cubicBezTo>
                    <a:pt x="450" y="1649"/>
                    <a:pt x="453" y="1648"/>
                    <a:pt x="454" y="1647"/>
                  </a:cubicBezTo>
                  <a:lnTo>
                    <a:pt x="454" y="1647"/>
                  </a:lnTo>
                  <a:cubicBezTo>
                    <a:pt x="454" y="1655"/>
                    <a:pt x="454" y="1660"/>
                    <a:pt x="450" y="1660"/>
                  </a:cubicBezTo>
                  <a:cubicBezTo>
                    <a:pt x="448" y="1660"/>
                    <a:pt x="446" y="1659"/>
                    <a:pt x="443" y="1658"/>
                  </a:cubicBezTo>
                  <a:lnTo>
                    <a:pt x="443" y="1658"/>
                  </a:lnTo>
                  <a:cubicBezTo>
                    <a:pt x="471" y="1686"/>
                    <a:pt x="471" y="1669"/>
                    <a:pt x="493" y="1703"/>
                  </a:cubicBezTo>
                  <a:cubicBezTo>
                    <a:pt x="488" y="1703"/>
                    <a:pt x="482" y="1697"/>
                    <a:pt x="477" y="1697"/>
                  </a:cubicBezTo>
                  <a:lnTo>
                    <a:pt x="477" y="1697"/>
                  </a:lnTo>
                  <a:cubicBezTo>
                    <a:pt x="493" y="1708"/>
                    <a:pt x="516" y="1719"/>
                    <a:pt x="527" y="1747"/>
                  </a:cubicBezTo>
                  <a:cubicBezTo>
                    <a:pt x="527" y="1747"/>
                    <a:pt x="527" y="1750"/>
                    <a:pt x="525" y="1750"/>
                  </a:cubicBezTo>
                  <a:cubicBezTo>
                    <a:pt x="525" y="1750"/>
                    <a:pt x="523" y="1749"/>
                    <a:pt x="521" y="1747"/>
                  </a:cubicBezTo>
                  <a:lnTo>
                    <a:pt x="521" y="1747"/>
                  </a:lnTo>
                  <a:cubicBezTo>
                    <a:pt x="555" y="1792"/>
                    <a:pt x="594" y="1815"/>
                    <a:pt x="622" y="1865"/>
                  </a:cubicBezTo>
                  <a:cubicBezTo>
                    <a:pt x="594" y="1865"/>
                    <a:pt x="628" y="1887"/>
                    <a:pt x="617" y="1899"/>
                  </a:cubicBezTo>
                  <a:lnTo>
                    <a:pt x="639" y="1927"/>
                  </a:lnTo>
                  <a:lnTo>
                    <a:pt x="639" y="1910"/>
                  </a:lnTo>
                  <a:cubicBezTo>
                    <a:pt x="656" y="1932"/>
                    <a:pt x="678" y="1949"/>
                    <a:pt x="689" y="1971"/>
                  </a:cubicBezTo>
                  <a:lnTo>
                    <a:pt x="673" y="1960"/>
                  </a:lnTo>
                  <a:lnTo>
                    <a:pt x="706" y="1999"/>
                  </a:lnTo>
                  <a:lnTo>
                    <a:pt x="689" y="1971"/>
                  </a:lnTo>
                  <a:lnTo>
                    <a:pt x="689" y="1971"/>
                  </a:lnTo>
                  <a:cubicBezTo>
                    <a:pt x="696" y="1975"/>
                    <a:pt x="700" y="1977"/>
                    <a:pt x="703" y="1977"/>
                  </a:cubicBezTo>
                  <a:cubicBezTo>
                    <a:pt x="709" y="1977"/>
                    <a:pt x="711" y="1973"/>
                    <a:pt x="714" y="1973"/>
                  </a:cubicBezTo>
                  <a:cubicBezTo>
                    <a:pt x="717" y="1973"/>
                    <a:pt x="720" y="1976"/>
                    <a:pt x="729" y="1988"/>
                  </a:cubicBezTo>
                  <a:cubicBezTo>
                    <a:pt x="717" y="1988"/>
                    <a:pt x="740" y="2016"/>
                    <a:pt x="745" y="2033"/>
                  </a:cubicBezTo>
                  <a:lnTo>
                    <a:pt x="740" y="2033"/>
                  </a:lnTo>
                  <a:cubicBezTo>
                    <a:pt x="757" y="2044"/>
                    <a:pt x="768" y="2050"/>
                    <a:pt x="779" y="2072"/>
                  </a:cubicBezTo>
                  <a:cubicBezTo>
                    <a:pt x="773" y="2078"/>
                    <a:pt x="757" y="2078"/>
                    <a:pt x="757" y="2083"/>
                  </a:cubicBezTo>
                  <a:cubicBezTo>
                    <a:pt x="777" y="2089"/>
                    <a:pt x="797" y="2131"/>
                    <a:pt x="818" y="2143"/>
                  </a:cubicBezTo>
                  <a:lnTo>
                    <a:pt x="818" y="2143"/>
                  </a:lnTo>
                  <a:cubicBezTo>
                    <a:pt x="818" y="2143"/>
                    <a:pt x="817" y="2143"/>
                    <a:pt x="817" y="2143"/>
                  </a:cubicBezTo>
                  <a:cubicBezTo>
                    <a:pt x="812" y="2143"/>
                    <a:pt x="807" y="2145"/>
                    <a:pt x="807" y="2145"/>
                  </a:cubicBezTo>
                  <a:lnTo>
                    <a:pt x="824" y="2151"/>
                  </a:lnTo>
                  <a:cubicBezTo>
                    <a:pt x="829" y="2162"/>
                    <a:pt x="829" y="2168"/>
                    <a:pt x="824" y="2168"/>
                  </a:cubicBezTo>
                  <a:cubicBezTo>
                    <a:pt x="828" y="2176"/>
                    <a:pt x="831" y="2179"/>
                    <a:pt x="833" y="2179"/>
                  </a:cubicBezTo>
                  <a:cubicBezTo>
                    <a:pt x="837" y="2179"/>
                    <a:pt x="838" y="2172"/>
                    <a:pt x="841" y="2172"/>
                  </a:cubicBezTo>
                  <a:cubicBezTo>
                    <a:pt x="843" y="2172"/>
                    <a:pt x="847" y="2176"/>
                    <a:pt x="852" y="2190"/>
                  </a:cubicBezTo>
                  <a:cubicBezTo>
                    <a:pt x="846" y="2190"/>
                    <a:pt x="846" y="2190"/>
                    <a:pt x="841" y="2184"/>
                  </a:cubicBezTo>
                  <a:lnTo>
                    <a:pt x="841" y="2184"/>
                  </a:lnTo>
                  <a:cubicBezTo>
                    <a:pt x="863" y="2229"/>
                    <a:pt x="902" y="2257"/>
                    <a:pt x="925" y="2296"/>
                  </a:cubicBezTo>
                  <a:cubicBezTo>
                    <a:pt x="923" y="2301"/>
                    <a:pt x="920" y="2302"/>
                    <a:pt x="918" y="2302"/>
                  </a:cubicBezTo>
                  <a:cubicBezTo>
                    <a:pt x="910" y="2302"/>
                    <a:pt x="901" y="2285"/>
                    <a:pt x="895" y="2285"/>
                  </a:cubicBezTo>
                  <a:cubicBezTo>
                    <a:pt x="894" y="2285"/>
                    <a:pt x="892" y="2286"/>
                    <a:pt x="891" y="2291"/>
                  </a:cubicBezTo>
                  <a:cubicBezTo>
                    <a:pt x="930" y="2341"/>
                    <a:pt x="986" y="2386"/>
                    <a:pt x="1014" y="2436"/>
                  </a:cubicBezTo>
                  <a:lnTo>
                    <a:pt x="1014" y="2431"/>
                  </a:lnTo>
                  <a:cubicBezTo>
                    <a:pt x="1016" y="2430"/>
                    <a:pt x="1018" y="2429"/>
                    <a:pt x="1020" y="2429"/>
                  </a:cubicBezTo>
                  <a:cubicBezTo>
                    <a:pt x="1034" y="2429"/>
                    <a:pt x="1028" y="2474"/>
                    <a:pt x="1051" y="2491"/>
                  </a:cubicBezTo>
                  <a:lnTo>
                    <a:pt x="1051" y="2491"/>
                  </a:lnTo>
                  <a:cubicBezTo>
                    <a:pt x="1050" y="2490"/>
                    <a:pt x="1048" y="2490"/>
                    <a:pt x="1047" y="2490"/>
                  </a:cubicBezTo>
                  <a:cubicBezTo>
                    <a:pt x="1042" y="2490"/>
                    <a:pt x="1039" y="2492"/>
                    <a:pt x="1042" y="2492"/>
                  </a:cubicBezTo>
                  <a:cubicBezTo>
                    <a:pt x="1065" y="2526"/>
                    <a:pt x="1098" y="2560"/>
                    <a:pt x="1137" y="2610"/>
                  </a:cubicBezTo>
                  <a:lnTo>
                    <a:pt x="1132" y="2604"/>
                  </a:lnTo>
                  <a:lnTo>
                    <a:pt x="1132" y="2604"/>
                  </a:lnTo>
                  <a:cubicBezTo>
                    <a:pt x="1137" y="2627"/>
                    <a:pt x="1165" y="2660"/>
                    <a:pt x="1177" y="2683"/>
                  </a:cubicBezTo>
                  <a:cubicBezTo>
                    <a:pt x="1184" y="2687"/>
                    <a:pt x="1189" y="2693"/>
                    <a:pt x="1194" y="2693"/>
                  </a:cubicBezTo>
                  <a:cubicBezTo>
                    <a:pt x="1196" y="2693"/>
                    <a:pt x="1197" y="2692"/>
                    <a:pt x="1199" y="2688"/>
                  </a:cubicBezTo>
                  <a:cubicBezTo>
                    <a:pt x="1216" y="2778"/>
                    <a:pt x="1300" y="2806"/>
                    <a:pt x="1322" y="2884"/>
                  </a:cubicBezTo>
                  <a:cubicBezTo>
                    <a:pt x="1318" y="2880"/>
                    <a:pt x="1312" y="2876"/>
                    <a:pt x="1308" y="2876"/>
                  </a:cubicBezTo>
                  <a:cubicBezTo>
                    <a:pt x="1306" y="2876"/>
                    <a:pt x="1305" y="2877"/>
                    <a:pt x="1305" y="2879"/>
                  </a:cubicBezTo>
                  <a:lnTo>
                    <a:pt x="1350" y="2924"/>
                  </a:lnTo>
                  <a:cubicBezTo>
                    <a:pt x="1356" y="2912"/>
                    <a:pt x="1350" y="2912"/>
                    <a:pt x="1350" y="2901"/>
                  </a:cubicBezTo>
                  <a:lnTo>
                    <a:pt x="1350" y="2901"/>
                  </a:lnTo>
                  <a:cubicBezTo>
                    <a:pt x="1356" y="2901"/>
                    <a:pt x="1373" y="2912"/>
                    <a:pt x="1378" y="2924"/>
                  </a:cubicBezTo>
                  <a:cubicBezTo>
                    <a:pt x="1373" y="2920"/>
                    <a:pt x="1370" y="2918"/>
                    <a:pt x="1368" y="2918"/>
                  </a:cubicBezTo>
                  <a:cubicBezTo>
                    <a:pt x="1360" y="2918"/>
                    <a:pt x="1367" y="2938"/>
                    <a:pt x="1367" y="2952"/>
                  </a:cubicBezTo>
                  <a:cubicBezTo>
                    <a:pt x="1373" y="2946"/>
                    <a:pt x="1373" y="2946"/>
                    <a:pt x="1378" y="2946"/>
                  </a:cubicBezTo>
                  <a:cubicBezTo>
                    <a:pt x="1378" y="2959"/>
                    <a:pt x="1381" y="2962"/>
                    <a:pt x="1385" y="2962"/>
                  </a:cubicBezTo>
                  <a:cubicBezTo>
                    <a:pt x="1388" y="2962"/>
                    <a:pt x="1392" y="2960"/>
                    <a:pt x="1397" y="2960"/>
                  </a:cubicBezTo>
                  <a:cubicBezTo>
                    <a:pt x="1402" y="2960"/>
                    <a:pt x="1408" y="2963"/>
                    <a:pt x="1412" y="2980"/>
                  </a:cubicBezTo>
                  <a:lnTo>
                    <a:pt x="1406" y="2985"/>
                  </a:lnTo>
                  <a:cubicBezTo>
                    <a:pt x="1417" y="2996"/>
                    <a:pt x="1434" y="3002"/>
                    <a:pt x="1446" y="3019"/>
                  </a:cubicBezTo>
                  <a:cubicBezTo>
                    <a:pt x="1443" y="3021"/>
                    <a:pt x="1441" y="3022"/>
                    <a:pt x="1439" y="3022"/>
                  </a:cubicBezTo>
                  <a:cubicBezTo>
                    <a:pt x="1433" y="3022"/>
                    <a:pt x="1428" y="3012"/>
                    <a:pt x="1421" y="3012"/>
                  </a:cubicBezTo>
                  <a:cubicBezTo>
                    <a:pt x="1420" y="3012"/>
                    <a:pt x="1419" y="3013"/>
                    <a:pt x="1417" y="3013"/>
                  </a:cubicBezTo>
                  <a:cubicBezTo>
                    <a:pt x="1434" y="3030"/>
                    <a:pt x="1468" y="3041"/>
                    <a:pt x="1468" y="3064"/>
                  </a:cubicBezTo>
                  <a:cubicBezTo>
                    <a:pt x="1462" y="3058"/>
                    <a:pt x="1451" y="3047"/>
                    <a:pt x="1446" y="3041"/>
                  </a:cubicBezTo>
                  <a:lnTo>
                    <a:pt x="1446" y="3041"/>
                  </a:lnTo>
                  <a:cubicBezTo>
                    <a:pt x="1446" y="3069"/>
                    <a:pt x="1451" y="3069"/>
                    <a:pt x="1457" y="3086"/>
                  </a:cubicBezTo>
                  <a:lnTo>
                    <a:pt x="1479" y="3125"/>
                  </a:lnTo>
                  <a:lnTo>
                    <a:pt x="1474" y="3114"/>
                  </a:lnTo>
                  <a:lnTo>
                    <a:pt x="1474" y="3114"/>
                  </a:lnTo>
                  <a:cubicBezTo>
                    <a:pt x="1518" y="3120"/>
                    <a:pt x="1513" y="3159"/>
                    <a:pt x="1558" y="3187"/>
                  </a:cubicBezTo>
                  <a:cubicBezTo>
                    <a:pt x="1545" y="3180"/>
                    <a:pt x="1539" y="3177"/>
                    <a:pt x="1537" y="3177"/>
                  </a:cubicBezTo>
                  <a:lnTo>
                    <a:pt x="1537" y="3177"/>
                  </a:lnTo>
                  <a:cubicBezTo>
                    <a:pt x="1532" y="3177"/>
                    <a:pt x="1541" y="3189"/>
                    <a:pt x="1530" y="3192"/>
                  </a:cubicBezTo>
                  <a:cubicBezTo>
                    <a:pt x="1534" y="3202"/>
                    <a:pt x="1539" y="3216"/>
                    <a:pt x="1537" y="3216"/>
                  </a:cubicBezTo>
                  <a:cubicBezTo>
                    <a:pt x="1537" y="3216"/>
                    <a:pt x="1537" y="3216"/>
                    <a:pt x="1537" y="3216"/>
                  </a:cubicBezTo>
                  <a:lnTo>
                    <a:pt x="1537" y="3216"/>
                  </a:lnTo>
                  <a:cubicBezTo>
                    <a:pt x="1552" y="3227"/>
                    <a:pt x="1547" y="3249"/>
                    <a:pt x="1574" y="3265"/>
                  </a:cubicBezTo>
                  <a:cubicBezTo>
                    <a:pt x="1574" y="3265"/>
                    <a:pt x="1586" y="3282"/>
                    <a:pt x="1574" y="3282"/>
                  </a:cubicBezTo>
                  <a:cubicBezTo>
                    <a:pt x="1579" y="3288"/>
                    <a:pt x="1581" y="3291"/>
                    <a:pt x="1583" y="3291"/>
                  </a:cubicBezTo>
                  <a:cubicBezTo>
                    <a:pt x="1586" y="3291"/>
                    <a:pt x="1581" y="3275"/>
                    <a:pt x="1586" y="3271"/>
                  </a:cubicBezTo>
                  <a:lnTo>
                    <a:pt x="1586" y="3271"/>
                  </a:lnTo>
                  <a:cubicBezTo>
                    <a:pt x="1619" y="3299"/>
                    <a:pt x="1625" y="3360"/>
                    <a:pt x="1675" y="3400"/>
                  </a:cubicBezTo>
                  <a:cubicBezTo>
                    <a:pt x="1709" y="3433"/>
                    <a:pt x="1726" y="3433"/>
                    <a:pt x="1759" y="3467"/>
                  </a:cubicBezTo>
                  <a:cubicBezTo>
                    <a:pt x="1761" y="3472"/>
                    <a:pt x="1759" y="3474"/>
                    <a:pt x="1756" y="3474"/>
                  </a:cubicBezTo>
                  <a:cubicBezTo>
                    <a:pt x="1749" y="3474"/>
                    <a:pt x="1737" y="3467"/>
                    <a:pt x="1737" y="3467"/>
                  </a:cubicBezTo>
                  <a:lnTo>
                    <a:pt x="1737" y="3467"/>
                  </a:lnTo>
                  <a:cubicBezTo>
                    <a:pt x="1748" y="3489"/>
                    <a:pt x="1759" y="3506"/>
                    <a:pt x="1776" y="3523"/>
                  </a:cubicBezTo>
                  <a:cubicBezTo>
                    <a:pt x="1770" y="3523"/>
                    <a:pt x="1770" y="3528"/>
                    <a:pt x="1770" y="3534"/>
                  </a:cubicBezTo>
                  <a:cubicBezTo>
                    <a:pt x="1782" y="3551"/>
                    <a:pt x="1793" y="3540"/>
                    <a:pt x="1798" y="3562"/>
                  </a:cubicBezTo>
                  <a:cubicBezTo>
                    <a:pt x="1793" y="3562"/>
                    <a:pt x="1787" y="3562"/>
                    <a:pt x="1776" y="3556"/>
                  </a:cubicBezTo>
                  <a:lnTo>
                    <a:pt x="1776" y="3556"/>
                  </a:lnTo>
                  <a:cubicBezTo>
                    <a:pt x="1793" y="3573"/>
                    <a:pt x="1810" y="3584"/>
                    <a:pt x="1826" y="3601"/>
                  </a:cubicBezTo>
                  <a:cubicBezTo>
                    <a:pt x="1826" y="3604"/>
                    <a:pt x="1825" y="3605"/>
                    <a:pt x="1824" y="3605"/>
                  </a:cubicBezTo>
                  <a:cubicBezTo>
                    <a:pt x="1818" y="3605"/>
                    <a:pt x="1807" y="3596"/>
                    <a:pt x="1798" y="3596"/>
                  </a:cubicBezTo>
                  <a:lnTo>
                    <a:pt x="1798" y="3596"/>
                  </a:lnTo>
                  <a:cubicBezTo>
                    <a:pt x="1821" y="3612"/>
                    <a:pt x="1843" y="3646"/>
                    <a:pt x="1860" y="3646"/>
                  </a:cubicBezTo>
                  <a:lnTo>
                    <a:pt x="1856" y="3633"/>
                  </a:lnTo>
                  <a:lnTo>
                    <a:pt x="1856" y="3633"/>
                  </a:lnTo>
                  <a:cubicBezTo>
                    <a:pt x="1855" y="3636"/>
                    <a:pt x="1852" y="3637"/>
                    <a:pt x="1849" y="3637"/>
                  </a:cubicBezTo>
                  <a:cubicBezTo>
                    <a:pt x="1847" y="3637"/>
                    <a:pt x="1845" y="3636"/>
                    <a:pt x="1843" y="3635"/>
                  </a:cubicBezTo>
                  <a:cubicBezTo>
                    <a:pt x="1821" y="3624"/>
                    <a:pt x="1826" y="3607"/>
                    <a:pt x="1832" y="3601"/>
                  </a:cubicBezTo>
                  <a:lnTo>
                    <a:pt x="1832" y="3601"/>
                  </a:lnTo>
                  <a:lnTo>
                    <a:pt x="1843" y="3612"/>
                  </a:lnTo>
                  <a:cubicBezTo>
                    <a:pt x="1854" y="3584"/>
                    <a:pt x="1798" y="3562"/>
                    <a:pt x="1782" y="3534"/>
                  </a:cubicBezTo>
                  <a:lnTo>
                    <a:pt x="1810" y="3534"/>
                  </a:lnTo>
                  <a:lnTo>
                    <a:pt x="1776" y="3517"/>
                  </a:lnTo>
                  <a:cubicBezTo>
                    <a:pt x="1776" y="3509"/>
                    <a:pt x="1779" y="3501"/>
                    <a:pt x="1784" y="3501"/>
                  </a:cubicBezTo>
                  <a:cubicBezTo>
                    <a:pt x="1787" y="3501"/>
                    <a:pt x="1789" y="3503"/>
                    <a:pt x="1793" y="3506"/>
                  </a:cubicBezTo>
                  <a:cubicBezTo>
                    <a:pt x="1787" y="3484"/>
                    <a:pt x="1776" y="3495"/>
                    <a:pt x="1770" y="3472"/>
                  </a:cubicBezTo>
                  <a:cubicBezTo>
                    <a:pt x="1770" y="3467"/>
                    <a:pt x="1770" y="3467"/>
                    <a:pt x="1776" y="3467"/>
                  </a:cubicBezTo>
                  <a:lnTo>
                    <a:pt x="1759" y="3456"/>
                  </a:lnTo>
                  <a:cubicBezTo>
                    <a:pt x="1763" y="3456"/>
                    <a:pt x="1764" y="3451"/>
                    <a:pt x="1766" y="3451"/>
                  </a:cubicBezTo>
                  <a:cubicBezTo>
                    <a:pt x="1767" y="3451"/>
                    <a:pt x="1768" y="3452"/>
                    <a:pt x="1770" y="3456"/>
                  </a:cubicBezTo>
                  <a:cubicBezTo>
                    <a:pt x="1759" y="3416"/>
                    <a:pt x="1720" y="3411"/>
                    <a:pt x="1726" y="3388"/>
                  </a:cubicBezTo>
                  <a:cubicBezTo>
                    <a:pt x="1712" y="3373"/>
                    <a:pt x="1707" y="3369"/>
                    <a:pt x="1704" y="3369"/>
                  </a:cubicBezTo>
                  <a:cubicBezTo>
                    <a:pt x="1700" y="3369"/>
                    <a:pt x="1700" y="3375"/>
                    <a:pt x="1694" y="3375"/>
                  </a:cubicBezTo>
                  <a:cubicBezTo>
                    <a:pt x="1690" y="3375"/>
                    <a:pt x="1685" y="3373"/>
                    <a:pt x="1675" y="3366"/>
                  </a:cubicBezTo>
                  <a:lnTo>
                    <a:pt x="1686" y="3321"/>
                  </a:lnTo>
                  <a:lnTo>
                    <a:pt x="1686" y="3321"/>
                  </a:lnTo>
                  <a:lnTo>
                    <a:pt x="1670" y="3327"/>
                  </a:lnTo>
                  <a:cubicBezTo>
                    <a:pt x="1670" y="3321"/>
                    <a:pt x="1664" y="3310"/>
                    <a:pt x="1670" y="3310"/>
                  </a:cubicBezTo>
                  <a:cubicBezTo>
                    <a:pt x="1663" y="3305"/>
                    <a:pt x="1660" y="3304"/>
                    <a:pt x="1658" y="3304"/>
                  </a:cubicBezTo>
                  <a:cubicBezTo>
                    <a:pt x="1655" y="3304"/>
                    <a:pt x="1658" y="3311"/>
                    <a:pt x="1652" y="3311"/>
                  </a:cubicBezTo>
                  <a:cubicBezTo>
                    <a:pt x="1651" y="3311"/>
                    <a:pt x="1649" y="3311"/>
                    <a:pt x="1647" y="3310"/>
                  </a:cubicBezTo>
                  <a:cubicBezTo>
                    <a:pt x="1642" y="3276"/>
                    <a:pt x="1597" y="3248"/>
                    <a:pt x="1614" y="3226"/>
                  </a:cubicBezTo>
                  <a:lnTo>
                    <a:pt x="1614" y="3226"/>
                  </a:lnTo>
                  <a:cubicBezTo>
                    <a:pt x="1602" y="3226"/>
                    <a:pt x="1612" y="3240"/>
                    <a:pt x="1609" y="3240"/>
                  </a:cubicBezTo>
                  <a:cubicBezTo>
                    <a:pt x="1608" y="3240"/>
                    <a:pt x="1605" y="3238"/>
                    <a:pt x="1597" y="3232"/>
                  </a:cubicBezTo>
                  <a:cubicBezTo>
                    <a:pt x="1614" y="3215"/>
                    <a:pt x="1574" y="3209"/>
                    <a:pt x="1569" y="3181"/>
                  </a:cubicBezTo>
                  <a:cubicBezTo>
                    <a:pt x="1570" y="3181"/>
                    <a:pt x="1572" y="3180"/>
                    <a:pt x="1573" y="3180"/>
                  </a:cubicBezTo>
                  <a:cubicBezTo>
                    <a:pt x="1581" y="3180"/>
                    <a:pt x="1586" y="3188"/>
                    <a:pt x="1587" y="3188"/>
                  </a:cubicBezTo>
                  <a:cubicBezTo>
                    <a:pt x="1588" y="3188"/>
                    <a:pt x="1587" y="3185"/>
                    <a:pt x="1586" y="3176"/>
                  </a:cubicBezTo>
                  <a:cubicBezTo>
                    <a:pt x="1563" y="3176"/>
                    <a:pt x="1563" y="3131"/>
                    <a:pt x="1546" y="3114"/>
                  </a:cubicBezTo>
                  <a:cubicBezTo>
                    <a:pt x="1541" y="3114"/>
                    <a:pt x="1535" y="3114"/>
                    <a:pt x="1530" y="3108"/>
                  </a:cubicBezTo>
                  <a:cubicBezTo>
                    <a:pt x="1518" y="3097"/>
                    <a:pt x="1502" y="3069"/>
                    <a:pt x="1485" y="3047"/>
                  </a:cubicBezTo>
                  <a:cubicBezTo>
                    <a:pt x="1490" y="3047"/>
                    <a:pt x="1451" y="2985"/>
                    <a:pt x="1440" y="2952"/>
                  </a:cubicBezTo>
                  <a:cubicBezTo>
                    <a:pt x="1439" y="2952"/>
                    <a:pt x="1437" y="2952"/>
                    <a:pt x="1436" y="2952"/>
                  </a:cubicBezTo>
                  <a:cubicBezTo>
                    <a:pt x="1421" y="2952"/>
                    <a:pt x="1405" y="2922"/>
                    <a:pt x="1389" y="2907"/>
                  </a:cubicBezTo>
                  <a:cubicBezTo>
                    <a:pt x="1392" y="2904"/>
                    <a:pt x="1394" y="2903"/>
                    <a:pt x="1397" y="2903"/>
                  </a:cubicBezTo>
                  <a:cubicBezTo>
                    <a:pt x="1401" y="2903"/>
                    <a:pt x="1405" y="2906"/>
                    <a:pt x="1412" y="2912"/>
                  </a:cubicBezTo>
                  <a:lnTo>
                    <a:pt x="1401" y="2890"/>
                  </a:lnTo>
                  <a:cubicBezTo>
                    <a:pt x="1395" y="2890"/>
                    <a:pt x="1384" y="2884"/>
                    <a:pt x="1373" y="2873"/>
                  </a:cubicBezTo>
                  <a:lnTo>
                    <a:pt x="1389" y="2873"/>
                  </a:lnTo>
                  <a:cubicBezTo>
                    <a:pt x="1373" y="2845"/>
                    <a:pt x="1339" y="2823"/>
                    <a:pt x="1322" y="2784"/>
                  </a:cubicBezTo>
                  <a:cubicBezTo>
                    <a:pt x="1314" y="2788"/>
                    <a:pt x="1315" y="2813"/>
                    <a:pt x="1303" y="2813"/>
                  </a:cubicBezTo>
                  <a:cubicBezTo>
                    <a:pt x="1298" y="2813"/>
                    <a:pt x="1292" y="2809"/>
                    <a:pt x="1283" y="2800"/>
                  </a:cubicBezTo>
                  <a:cubicBezTo>
                    <a:pt x="1287" y="2796"/>
                    <a:pt x="1291" y="2792"/>
                    <a:pt x="1297" y="2792"/>
                  </a:cubicBezTo>
                  <a:cubicBezTo>
                    <a:pt x="1297" y="2792"/>
                    <a:pt x="1298" y="2792"/>
                    <a:pt x="1298" y="2792"/>
                  </a:cubicBezTo>
                  <a:lnTo>
                    <a:pt x="1298" y="2792"/>
                  </a:lnTo>
                  <a:cubicBezTo>
                    <a:pt x="1293" y="2790"/>
                    <a:pt x="1289" y="2785"/>
                    <a:pt x="1289" y="2778"/>
                  </a:cubicBezTo>
                  <a:lnTo>
                    <a:pt x="1289" y="2778"/>
                  </a:lnTo>
                  <a:lnTo>
                    <a:pt x="1305" y="2789"/>
                  </a:lnTo>
                  <a:cubicBezTo>
                    <a:pt x="1303" y="2778"/>
                    <a:pt x="1300" y="2777"/>
                    <a:pt x="1297" y="2777"/>
                  </a:cubicBezTo>
                  <a:cubicBezTo>
                    <a:pt x="1296" y="2777"/>
                    <a:pt x="1295" y="2777"/>
                    <a:pt x="1294" y="2777"/>
                  </a:cubicBezTo>
                  <a:cubicBezTo>
                    <a:pt x="1292" y="2777"/>
                    <a:pt x="1291" y="2776"/>
                    <a:pt x="1289" y="2772"/>
                  </a:cubicBezTo>
                  <a:cubicBezTo>
                    <a:pt x="1294" y="2767"/>
                    <a:pt x="1289" y="2756"/>
                    <a:pt x="1294" y="2756"/>
                  </a:cubicBezTo>
                  <a:cubicBezTo>
                    <a:pt x="1294" y="2756"/>
                    <a:pt x="1300" y="2767"/>
                    <a:pt x="1305" y="2772"/>
                  </a:cubicBezTo>
                  <a:cubicBezTo>
                    <a:pt x="1294" y="2756"/>
                    <a:pt x="1289" y="2733"/>
                    <a:pt x="1289" y="2728"/>
                  </a:cubicBezTo>
                  <a:cubicBezTo>
                    <a:pt x="1289" y="2728"/>
                    <a:pt x="1286" y="2729"/>
                    <a:pt x="1282" y="2729"/>
                  </a:cubicBezTo>
                  <a:cubicBezTo>
                    <a:pt x="1279" y="2729"/>
                    <a:pt x="1275" y="2728"/>
                    <a:pt x="1272" y="2722"/>
                  </a:cubicBezTo>
                  <a:cubicBezTo>
                    <a:pt x="1249" y="2694"/>
                    <a:pt x="1272" y="2705"/>
                    <a:pt x="1266" y="2688"/>
                  </a:cubicBezTo>
                  <a:cubicBezTo>
                    <a:pt x="1256" y="2688"/>
                    <a:pt x="1251" y="2671"/>
                    <a:pt x="1242" y="2671"/>
                  </a:cubicBezTo>
                  <a:cubicBezTo>
                    <a:pt x="1241" y="2671"/>
                    <a:pt x="1240" y="2671"/>
                    <a:pt x="1238" y="2672"/>
                  </a:cubicBezTo>
                  <a:cubicBezTo>
                    <a:pt x="1233" y="2666"/>
                    <a:pt x="1238" y="2660"/>
                    <a:pt x="1238" y="2655"/>
                  </a:cubicBezTo>
                  <a:cubicBezTo>
                    <a:pt x="1229" y="2646"/>
                    <a:pt x="1206" y="2608"/>
                    <a:pt x="1197" y="2608"/>
                  </a:cubicBezTo>
                  <a:cubicBezTo>
                    <a:pt x="1195" y="2608"/>
                    <a:pt x="1193" y="2610"/>
                    <a:pt x="1193" y="2616"/>
                  </a:cubicBezTo>
                  <a:cubicBezTo>
                    <a:pt x="1149" y="2576"/>
                    <a:pt x="1132" y="2515"/>
                    <a:pt x="1093" y="2476"/>
                  </a:cubicBezTo>
                  <a:lnTo>
                    <a:pt x="1098" y="2470"/>
                  </a:lnTo>
                  <a:cubicBezTo>
                    <a:pt x="1076" y="2448"/>
                    <a:pt x="1053" y="2414"/>
                    <a:pt x="1031" y="2397"/>
                  </a:cubicBezTo>
                  <a:cubicBezTo>
                    <a:pt x="1025" y="2392"/>
                    <a:pt x="1025" y="2375"/>
                    <a:pt x="1031" y="2375"/>
                  </a:cubicBezTo>
                  <a:cubicBezTo>
                    <a:pt x="1014" y="2358"/>
                    <a:pt x="1009" y="2358"/>
                    <a:pt x="997" y="2324"/>
                  </a:cubicBezTo>
                  <a:lnTo>
                    <a:pt x="997" y="2324"/>
                  </a:lnTo>
                  <a:cubicBezTo>
                    <a:pt x="1003" y="2329"/>
                    <a:pt x="1006" y="2330"/>
                    <a:pt x="1007" y="2330"/>
                  </a:cubicBezTo>
                  <a:cubicBezTo>
                    <a:pt x="1008" y="2330"/>
                    <a:pt x="1008" y="2330"/>
                    <a:pt x="1008" y="2330"/>
                  </a:cubicBezTo>
                  <a:lnTo>
                    <a:pt x="1008" y="2330"/>
                  </a:lnTo>
                  <a:cubicBezTo>
                    <a:pt x="1009" y="2332"/>
                    <a:pt x="1011" y="2335"/>
                    <a:pt x="1014" y="2341"/>
                  </a:cubicBezTo>
                  <a:cubicBezTo>
                    <a:pt x="1003" y="2313"/>
                    <a:pt x="1003" y="2302"/>
                    <a:pt x="969" y="2280"/>
                  </a:cubicBezTo>
                  <a:lnTo>
                    <a:pt x="969" y="2280"/>
                  </a:lnTo>
                  <a:cubicBezTo>
                    <a:pt x="971" y="2280"/>
                    <a:pt x="972" y="2280"/>
                    <a:pt x="973" y="2280"/>
                  </a:cubicBezTo>
                  <a:cubicBezTo>
                    <a:pt x="984" y="2280"/>
                    <a:pt x="969" y="2251"/>
                    <a:pt x="958" y="2240"/>
                  </a:cubicBezTo>
                  <a:lnTo>
                    <a:pt x="958" y="2240"/>
                  </a:lnTo>
                  <a:lnTo>
                    <a:pt x="964" y="2263"/>
                  </a:lnTo>
                  <a:cubicBezTo>
                    <a:pt x="953" y="2252"/>
                    <a:pt x="947" y="2235"/>
                    <a:pt x="936" y="2224"/>
                  </a:cubicBezTo>
                  <a:lnTo>
                    <a:pt x="953" y="2224"/>
                  </a:lnTo>
                  <a:cubicBezTo>
                    <a:pt x="930" y="2156"/>
                    <a:pt x="857" y="2140"/>
                    <a:pt x="857" y="2078"/>
                  </a:cubicBezTo>
                  <a:cubicBezTo>
                    <a:pt x="856" y="2078"/>
                    <a:pt x="855" y="2077"/>
                    <a:pt x="854" y="2077"/>
                  </a:cubicBezTo>
                  <a:cubicBezTo>
                    <a:pt x="840" y="2077"/>
                    <a:pt x="864" y="2112"/>
                    <a:pt x="854" y="2112"/>
                  </a:cubicBezTo>
                  <a:cubicBezTo>
                    <a:pt x="854" y="2112"/>
                    <a:pt x="853" y="2112"/>
                    <a:pt x="852" y="2111"/>
                  </a:cubicBezTo>
                  <a:cubicBezTo>
                    <a:pt x="835" y="2083"/>
                    <a:pt x="835" y="2044"/>
                    <a:pt x="829" y="2033"/>
                  </a:cubicBezTo>
                  <a:cubicBezTo>
                    <a:pt x="813" y="1994"/>
                    <a:pt x="790" y="2016"/>
                    <a:pt x="768" y="1977"/>
                  </a:cubicBezTo>
                  <a:cubicBezTo>
                    <a:pt x="768" y="1980"/>
                    <a:pt x="764" y="1985"/>
                    <a:pt x="758" y="1985"/>
                  </a:cubicBezTo>
                  <a:cubicBezTo>
                    <a:pt x="752" y="1985"/>
                    <a:pt x="744" y="1982"/>
                    <a:pt x="734" y="1971"/>
                  </a:cubicBezTo>
                  <a:cubicBezTo>
                    <a:pt x="722" y="1951"/>
                    <a:pt x="728" y="1937"/>
                    <a:pt x="736" y="1937"/>
                  </a:cubicBezTo>
                  <a:cubicBezTo>
                    <a:pt x="739" y="1937"/>
                    <a:pt x="742" y="1939"/>
                    <a:pt x="745" y="1943"/>
                  </a:cubicBezTo>
                  <a:cubicBezTo>
                    <a:pt x="751" y="1949"/>
                    <a:pt x="751" y="1949"/>
                    <a:pt x="751" y="1955"/>
                  </a:cubicBezTo>
                  <a:cubicBezTo>
                    <a:pt x="754" y="1958"/>
                    <a:pt x="759" y="1961"/>
                    <a:pt x="763" y="1961"/>
                  </a:cubicBezTo>
                  <a:cubicBezTo>
                    <a:pt x="766" y="1961"/>
                    <a:pt x="768" y="1959"/>
                    <a:pt x="768" y="1955"/>
                  </a:cubicBezTo>
                  <a:lnTo>
                    <a:pt x="757" y="1955"/>
                  </a:lnTo>
                  <a:cubicBezTo>
                    <a:pt x="757" y="1939"/>
                    <a:pt x="733" y="1909"/>
                    <a:pt x="742" y="1909"/>
                  </a:cubicBezTo>
                  <a:lnTo>
                    <a:pt x="742" y="1909"/>
                  </a:lnTo>
                  <a:cubicBezTo>
                    <a:pt x="743" y="1909"/>
                    <a:pt x="744" y="1909"/>
                    <a:pt x="745" y="1910"/>
                  </a:cubicBezTo>
                  <a:cubicBezTo>
                    <a:pt x="738" y="1904"/>
                    <a:pt x="733" y="1902"/>
                    <a:pt x="731" y="1902"/>
                  </a:cubicBezTo>
                  <a:lnTo>
                    <a:pt x="731" y="1902"/>
                  </a:lnTo>
                  <a:cubicBezTo>
                    <a:pt x="731" y="1902"/>
                    <a:pt x="730" y="1902"/>
                    <a:pt x="730" y="1902"/>
                  </a:cubicBezTo>
                  <a:lnTo>
                    <a:pt x="730" y="1902"/>
                  </a:lnTo>
                  <a:cubicBezTo>
                    <a:pt x="715" y="1877"/>
                    <a:pt x="698" y="1864"/>
                    <a:pt x="684" y="1831"/>
                  </a:cubicBezTo>
                  <a:cubicBezTo>
                    <a:pt x="684" y="1836"/>
                    <a:pt x="684" y="1844"/>
                    <a:pt x="681" y="1844"/>
                  </a:cubicBezTo>
                  <a:cubicBezTo>
                    <a:pt x="680" y="1844"/>
                    <a:pt x="679" y="1844"/>
                    <a:pt x="678" y="1843"/>
                  </a:cubicBezTo>
                  <a:cubicBezTo>
                    <a:pt x="650" y="1792"/>
                    <a:pt x="656" y="1826"/>
                    <a:pt x="633" y="1792"/>
                  </a:cubicBezTo>
                  <a:cubicBezTo>
                    <a:pt x="622" y="1770"/>
                    <a:pt x="650" y="1792"/>
                    <a:pt x="622" y="1759"/>
                  </a:cubicBezTo>
                  <a:cubicBezTo>
                    <a:pt x="617" y="1749"/>
                    <a:pt x="619" y="1745"/>
                    <a:pt x="623" y="1745"/>
                  </a:cubicBezTo>
                  <a:cubicBezTo>
                    <a:pt x="627" y="1745"/>
                    <a:pt x="633" y="1748"/>
                    <a:pt x="637" y="1751"/>
                  </a:cubicBezTo>
                  <a:lnTo>
                    <a:pt x="637" y="1751"/>
                  </a:lnTo>
                  <a:cubicBezTo>
                    <a:pt x="611" y="1728"/>
                    <a:pt x="605" y="1691"/>
                    <a:pt x="600" y="1675"/>
                  </a:cubicBezTo>
                  <a:lnTo>
                    <a:pt x="600" y="1675"/>
                  </a:lnTo>
                  <a:lnTo>
                    <a:pt x="611" y="1686"/>
                  </a:lnTo>
                  <a:cubicBezTo>
                    <a:pt x="605" y="1680"/>
                    <a:pt x="600" y="1669"/>
                    <a:pt x="594" y="1663"/>
                  </a:cubicBezTo>
                  <a:lnTo>
                    <a:pt x="589" y="1680"/>
                  </a:lnTo>
                  <a:cubicBezTo>
                    <a:pt x="583" y="1669"/>
                    <a:pt x="577" y="1658"/>
                    <a:pt x="583" y="1658"/>
                  </a:cubicBezTo>
                  <a:cubicBezTo>
                    <a:pt x="582" y="1657"/>
                    <a:pt x="581" y="1657"/>
                    <a:pt x="580" y="1657"/>
                  </a:cubicBezTo>
                  <a:cubicBezTo>
                    <a:pt x="573" y="1657"/>
                    <a:pt x="571" y="1667"/>
                    <a:pt x="561" y="1667"/>
                  </a:cubicBezTo>
                  <a:cubicBezTo>
                    <a:pt x="558" y="1667"/>
                    <a:pt x="554" y="1666"/>
                    <a:pt x="549" y="1663"/>
                  </a:cubicBezTo>
                  <a:cubicBezTo>
                    <a:pt x="549" y="1647"/>
                    <a:pt x="521" y="1624"/>
                    <a:pt x="527" y="1613"/>
                  </a:cubicBezTo>
                  <a:lnTo>
                    <a:pt x="527" y="1613"/>
                  </a:lnTo>
                  <a:cubicBezTo>
                    <a:pt x="536" y="1627"/>
                    <a:pt x="540" y="1631"/>
                    <a:pt x="543" y="1631"/>
                  </a:cubicBezTo>
                  <a:cubicBezTo>
                    <a:pt x="546" y="1631"/>
                    <a:pt x="546" y="1624"/>
                    <a:pt x="550" y="1624"/>
                  </a:cubicBezTo>
                  <a:cubicBezTo>
                    <a:pt x="551" y="1624"/>
                    <a:pt x="553" y="1625"/>
                    <a:pt x="555" y="1628"/>
                  </a:cubicBezTo>
                  <a:lnTo>
                    <a:pt x="555" y="1628"/>
                  </a:lnTo>
                  <a:cubicBezTo>
                    <a:pt x="552" y="1622"/>
                    <a:pt x="549" y="1615"/>
                    <a:pt x="549" y="1607"/>
                  </a:cubicBezTo>
                  <a:lnTo>
                    <a:pt x="549" y="1607"/>
                  </a:lnTo>
                  <a:cubicBezTo>
                    <a:pt x="549" y="1607"/>
                    <a:pt x="549" y="1608"/>
                    <a:pt x="555" y="1613"/>
                  </a:cubicBezTo>
                  <a:cubicBezTo>
                    <a:pt x="538" y="1568"/>
                    <a:pt x="527" y="1602"/>
                    <a:pt x="499" y="1563"/>
                  </a:cubicBezTo>
                  <a:cubicBezTo>
                    <a:pt x="510" y="1563"/>
                    <a:pt x="505" y="1546"/>
                    <a:pt x="499" y="1540"/>
                  </a:cubicBezTo>
                  <a:lnTo>
                    <a:pt x="499" y="1540"/>
                  </a:lnTo>
                  <a:cubicBezTo>
                    <a:pt x="505" y="1549"/>
                    <a:pt x="503" y="1554"/>
                    <a:pt x="498" y="1554"/>
                  </a:cubicBezTo>
                  <a:cubicBezTo>
                    <a:pt x="493" y="1554"/>
                    <a:pt x="487" y="1551"/>
                    <a:pt x="482" y="1546"/>
                  </a:cubicBezTo>
                  <a:cubicBezTo>
                    <a:pt x="465" y="1518"/>
                    <a:pt x="454" y="1518"/>
                    <a:pt x="449" y="1507"/>
                  </a:cubicBezTo>
                  <a:lnTo>
                    <a:pt x="449" y="1507"/>
                  </a:lnTo>
                  <a:lnTo>
                    <a:pt x="454" y="1523"/>
                  </a:lnTo>
                  <a:cubicBezTo>
                    <a:pt x="443" y="1523"/>
                    <a:pt x="437" y="1512"/>
                    <a:pt x="426" y="1495"/>
                  </a:cubicBezTo>
                  <a:cubicBezTo>
                    <a:pt x="426" y="1495"/>
                    <a:pt x="426" y="1494"/>
                    <a:pt x="427" y="1494"/>
                  </a:cubicBezTo>
                  <a:cubicBezTo>
                    <a:pt x="427" y="1494"/>
                    <a:pt x="428" y="1494"/>
                    <a:pt x="428" y="1495"/>
                  </a:cubicBezTo>
                  <a:lnTo>
                    <a:pt x="428" y="1495"/>
                  </a:lnTo>
                  <a:cubicBezTo>
                    <a:pt x="412" y="1478"/>
                    <a:pt x="417" y="1442"/>
                    <a:pt x="393" y="1423"/>
                  </a:cubicBezTo>
                  <a:cubicBezTo>
                    <a:pt x="387" y="1411"/>
                    <a:pt x="404" y="1417"/>
                    <a:pt x="398" y="1400"/>
                  </a:cubicBezTo>
                  <a:cubicBezTo>
                    <a:pt x="370" y="1378"/>
                    <a:pt x="387" y="1361"/>
                    <a:pt x="353" y="1333"/>
                  </a:cubicBezTo>
                  <a:lnTo>
                    <a:pt x="353" y="1333"/>
                  </a:lnTo>
                  <a:cubicBezTo>
                    <a:pt x="353" y="1341"/>
                    <a:pt x="355" y="1346"/>
                    <a:pt x="353" y="1346"/>
                  </a:cubicBezTo>
                  <a:cubicBezTo>
                    <a:pt x="351" y="1346"/>
                    <a:pt x="345" y="1341"/>
                    <a:pt x="331" y="1333"/>
                  </a:cubicBezTo>
                  <a:lnTo>
                    <a:pt x="331" y="1333"/>
                  </a:lnTo>
                  <a:lnTo>
                    <a:pt x="376" y="1383"/>
                  </a:lnTo>
                  <a:lnTo>
                    <a:pt x="337" y="1355"/>
                  </a:lnTo>
                  <a:lnTo>
                    <a:pt x="337" y="1355"/>
                  </a:lnTo>
                  <a:cubicBezTo>
                    <a:pt x="348" y="1372"/>
                    <a:pt x="365" y="1389"/>
                    <a:pt x="370" y="1400"/>
                  </a:cubicBezTo>
                  <a:cubicBezTo>
                    <a:pt x="362" y="1395"/>
                    <a:pt x="359" y="1392"/>
                    <a:pt x="358" y="1392"/>
                  </a:cubicBezTo>
                  <a:cubicBezTo>
                    <a:pt x="356" y="1392"/>
                    <a:pt x="356" y="1395"/>
                    <a:pt x="353" y="1400"/>
                  </a:cubicBezTo>
                  <a:cubicBezTo>
                    <a:pt x="353" y="1367"/>
                    <a:pt x="314" y="1361"/>
                    <a:pt x="309" y="1333"/>
                  </a:cubicBezTo>
                  <a:lnTo>
                    <a:pt x="331" y="1316"/>
                  </a:lnTo>
                  <a:cubicBezTo>
                    <a:pt x="314" y="1271"/>
                    <a:pt x="275" y="1255"/>
                    <a:pt x="247" y="1204"/>
                  </a:cubicBezTo>
                  <a:lnTo>
                    <a:pt x="247" y="1204"/>
                  </a:lnTo>
                  <a:lnTo>
                    <a:pt x="253" y="1221"/>
                  </a:lnTo>
                  <a:cubicBezTo>
                    <a:pt x="241" y="1221"/>
                    <a:pt x="230" y="1193"/>
                    <a:pt x="213" y="1182"/>
                  </a:cubicBezTo>
                  <a:cubicBezTo>
                    <a:pt x="225" y="1176"/>
                    <a:pt x="219" y="1165"/>
                    <a:pt x="219" y="1154"/>
                  </a:cubicBezTo>
                  <a:lnTo>
                    <a:pt x="219" y="1154"/>
                  </a:lnTo>
                  <a:cubicBezTo>
                    <a:pt x="219" y="1154"/>
                    <a:pt x="218" y="1154"/>
                    <a:pt x="218" y="1154"/>
                  </a:cubicBezTo>
                  <a:cubicBezTo>
                    <a:pt x="212" y="1154"/>
                    <a:pt x="199" y="1124"/>
                    <a:pt x="185" y="1124"/>
                  </a:cubicBezTo>
                  <a:cubicBezTo>
                    <a:pt x="184" y="1124"/>
                    <a:pt x="182" y="1125"/>
                    <a:pt x="180" y="1126"/>
                  </a:cubicBezTo>
                  <a:lnTo>
                    <a:pt x="174" y="1092"/>
                  </a:lnTo>
                  <a:cubicBezTo>
                    <a:pt x="163" y="1075"/>
                    <a:pt x="146" y="1064"/>
                    <a:pt x="135" y="1059"/>
                  </a:cubicBezTo>
                  <a:cubicBezTo>
                    <a:pt x="124" y="1053"/>
                    <a:pt x="113" y="1047"/>
                    <a:pt x="113" y="1025"/>
                  </a:cubicBezTo>
                  <a:lnTo>
                    <a:pt x="113" y="1025"/>
                  </a:lnTo>
                  <a:cubicBezTo>
                    <a:pt x="116" y="1029"/>
                    <a:pt x="119" y="1029"/>
                    <a:pt x="122" y="1029"/>
                  </a:cubicBezTo>
                  <a:cubicBezTo>
                    <a:pt x="124" y="1029"/>
                    <a:pt x="125" y="1029"/>
                    <a:pt x="127" y="1029"/>
                  </a:cubicBezTo>
                  <a:cubicBezTo>
                    <a:pt x="131" y="1029"/>
                    <a:pt x="135" y="1031"/>
                    <a:pt x="141" y="1042"/>
                  </a:cubicBezTo>
                  <a:cubicBezTo>
                    <a:pt x="141" y="1031"/>
                    <a:pt x="141" y="1019"/>
                    <a:pt x="135" y="1019"/>
                  </a:cubicBezTo>
                  <a:cubicBezTo>
                    <a:pt x="135" y="1019"/>
                    <a:pt x="124" y="991"/>
                    <a:pt x="135" y="980"/>
                  </a:cubicBezTo>
                  <a:cubicBezTo>
                    <a:pt x="135" y="975"/>
                    <a:pt x="129" y="969"/>
                    <a:pt x="135" y="958"/>
                  </a:cubicBezTo>
                  <a:cubicBezTo>
                    <a:pt x="135" y="958"/>
                    <a:pt x="141" y="963"/>
                    <a:pt x="141" y="963"/>
                  </a:cubicBezTo>
                  <a:cubicBezTo>
                    <a:pt x="141" y="963"/>
                    <a:pt x="141" y="958"/>
                    <a:pt x="141" y="958"/>
                  </a:cubicBezTo>
                  <a:cubicBezTo>
                    <a:pt x="146" y="969"/>
                    <a:pt x="152" y="975"/>
                    <a:pt x="152" y="975"/>
                  </a:cubicBezTo>
                  <a:cubicBezTo>
                    <a:pt x="169" y="958"/>
                    <a:pt x="180" y="935"/>
                    <a:pt x="191" y="924"/>
                  </a:cubicBezTo>
                  <a:cubicBezTo>
                    <a:pt x="191" y="940"/>
                    <a:pt x="198" y="943"/>
                    <a:pt x="206" y="943"/>
                  </a:cubicBezTo>
                  <a:cubicBezTo>
                    <a:pt x="212" y="943"/>
                    <a:pt x="220" y="941"/>
                    <a:pt x="225" y="941"/>
                  </a:cubicBezTo>
                  <a:cubicBezTo>
                    <a:pt x="241" y="930"/>
                    <a:pt x="258" y="919"/>
                    <a:pt x="264" y="902"/>
                  </a:cubicBezTo>
                  <a:cubicBezTo>
                    <a:pt x="269" y="896"/>
                    <a:pt x="275" y="885"/>
                    <a:pt x="281" y="874"/>
                  </a:cubicBezTo>
                  <a:cubicBezTo>
                    <a:pt x="284" y="876"/>
                    <a:pt x="288" y="876"/>
                    <a:pt x="291" y="876"/>
                  </a:cubicBezTo>
                  <a:cubicBezTo>
                    <a:pt x="309" y="876"/>
                    <a:pt x="324" y="857"/>
                    <a:pt x="342" y="857"/>
                  </a:cubicBezTo>
                  <a:cubicBezTo>
                    <a:pt x="337" y="857"/>
                    <a:pt x="331" y="846"/>
                    <a:pt x="337" y="840"/>
                  </a:cubicBezTo>
                  <a:cubicBezTo>
                    <a:pt x="340" y="840"/>
                    <a:pt x="339" y="833"/>
                    <a:pt x="341" y="833"/>
                  </a:cubicBezTo>
                  <a:cubicBezTo>
                    <a:pt x="342" y="833"/>
                    <a:pt x="344" y="835"/>
                    <a:pt x="348" y="840"/>
                  </a:cubicBezTo>
                  <a:cubicBezTo>
                    <a:pt x="352" y="844"/>
                    <a:pt x="355" y="845"/>
                    <a:pt x="357" y="845"/>
                  </a:cubicBezTo>
                  <a:cubicBezTo>
                    <a:pt x="363" y="845"/>
                    <a:pt x="366" y="840"/>
                    <a:pt x="370" y="840"/>
                  </a:cubicBezTo>
                  <a:lnTo>
                    <a:pt x="359" y="818"/>
                  </a:lnTo>
                  <a:lnTo>
                    <a:pt x="359" y="818"/>
                  </a:lnTo>
                  <a:cubicBezTo>
                    <a:pt x="363" y="820"/>
                    <a:pt x="367" y="821"/>
                    <a:pt x="371" y="821"/>
                  </a:cubicBezTo>
                  <a:cubicBezTo>
                    <a:pt x="390" y="821"/>
                    <a:pt x="395" y="792"/>
                    <a:pt x="411" y="792"/>
                  </a:cubicBezTo>
                  <a:cubicBezTo>
                    <a:pt x="414" y="792"/>
                    <a:pt x="417" y="793"/>
                    <a:pt x="421" y="795"/>
                  </a:cubicBezTo>
                  <a:cubicBezTo>
                    <a:pt x="421" y="790"/>
                    <a:pt x="426" y="790"/>
                    <a:pt x="426" y="779"/>
                  </a:cubicBezTo>
                  <a:lnTo>
                    <a:pt x="432" y="790"/>
                  </a:lnTo>
                  <a:cubicBezTo>
                    <a:pt x="443" y="784"/>
                    <a:pt x="449" y="784"/>
                    <a:pt x="460" y="773"/>
                  </a:cubicBezTo>
                  <a:lnTo>
                    <a:pt x="465" y="779"/>
                  </a:lnTo>
                  <a:cubicBezTo>
                    <a:pt x="471" y="779"/>
                    <a:pt x="460" y="756"/>
                    <a:pt x="460" y="745"/>
                  </a:cubicBezTo>
                  <a:lnTo>
                    <a:pt x="465" y="745"/>
                  </a:lnTo>
                  <a:lnTo>
                    <a:pt x="471" y="751"/>
                  </a:lnTo>
                  <a:cubicBezTo>
                    <a:pt x="482" y="745"/>
                    <a:pt x="510" y="751"/>
                    <a:pt x="510" y="723"/>
                  </a:cubicBezTo>
                  <a:cubicBezTo>
                    <a:pt x="510" y="728"/>
                    <a:pt x="516" y="734"/>
                    <a:pt x="516" y="734"/>
                  </a:cubicBezTo>
                  <a:cubicBezTo>
                    <a:pt x="521" y="728"/>
                    <a:pt x="543" y="728"/>
                    <a:pt x="528" y="708"/>
                  </a:cubicBezTo>
                  <a:lnTo>
                    <a:pt x="528" y="708"/>
                  </a:lnTo>
                  <a:cubicBezTo>
                    <a:pt x="531" y="711"/>
                    <a:pt x="533" y="712"/>
                    <a:pt x="535" y="712"/>
                  </a:cubicBezTo>
                  <a:cubicBezTo>
                    <a:pt x="541" y="712"/>
                    <a:pt x="544" y="697"/>
                    <a:pt x="544" y="689"/>
                  </a:cubicBezTo>
                  <a:lnTo>
                    <a:pt x="549" y="700"/>
                  </a:lnTo>
                  <a:cubicBezTo>
                    <a:pt x="549" y="695"/>
                    <a:pt x="549" y="689"/>
                    <a:pt x="549" y="683"/>
                  </a:cubicBezTo>
                  <a:cubicBezTo>
                    <a:pt x="549" y="678"/>
                    <a:pt x="555" y="678"/>
                    <a:pt x="555" y="672"/>
                  </a:cubicBezTo>
                  <a:cubicBezTo>
                    <a:pt x="561" y="672"/>
                    <a:pt x="561" y="672"/>
                    <a:pt x="566" y="667"/>
                  </a:cubicBezTo>
                  <a:lnTo>
                    <a:pt x="566" y="672"/>
                  </a:lnTo>
                  <a:cubicBezTo>
                    <a:pt x="566" y="672"/>
                    <a:pt x="572" y="667"/>
                    <a:pt x="572" y="667"/>
                  </a:cubicBezTo>
                  <a:cubicBezTo>
                    <a:pt x="572" y="661"/>
                    <a:pt x="577" y="655"/>
                    <a:pt x="583" y="655"/>
                  </a:cubicBezTo>
                  <a:lnTo>
                    <a:pt x="589" y="655"/>
                  </a:lnTo>
                  <a:cubicBezTo>
                    <a:pt x="589" y="655"/>
                    <a:pt x="589" y="650"/>
                    <a:pt x="589" y="644"/>
                  </a:cubicBezTo>
                  <a:lnTo>
                    <a:pt x="594" y="644"/>
                  </a:lnTo>
                  <a:cubicBezTo>
                    <a:pt x="594" y="644"/>
                    <a:pt x="594" y="644"/>
                    <a:pt x="594" y="650"/>
                  </a:cubicBezTo>
                  <a:cubicBezTo>
                    <a:pt x="609" y="650"/>
                    <a:pt x="602" y="627"/>
                    <a:pt x="613" y="627"/>
                  </a:cubicBezTo>
                  <a:cubicBezTo>
                    <a:pt x="614" y="627"/>
                    <a:pt x="615" y="627"/>
                    <a:pt x="617" y="627"/>
                  </a:cubicBezTo>
                  <a:cubicBezTo>
                    <a:pt x="622" y="633"/>
                    <a:pt x="622" y="633"/>
                    <a:pt x="622" y="633"/>
                  </a:cubicBezTo>
                  <a:cubicBezTo>
                    <a:pt x="617" y="639"/>
                    <a:pt x="605" y="644"/>
                    <a:pt x="605" y="644"/>
                  </a:cubicBezTo>
                  <a:cubicBezTo>
                    <a:pt x="611" y="655"/>
                    <a:pt x="622" y="650"/>
                    <a:pt x="628" y="667"/>
                  </a:cubicBezTo>
                  <a:cubicBezTo>
                    <a:pt x="628" y="655"/>
                    <a:pt x="622" y="633"/>
                    <a:pt x="633" y="633"/>
                  </a:cubicBezTo>
                  <a:cubicBezTo>
                    <a:pt x="633" y="633"/>
                    <a:pt x="639" y="633"/>
                    <a:pt x="639" y="639"/>
                  </a:cubicBezTo>
                  <a:cubicBezTo>
                    <a:pt x="639" y="639"/>
                    <a:pt x="639" y="633"/>
                    <a:pt x="639" y="633"/>
                  </a:cubicBezTo>
                  <a:lnTo>
                    <a:pt x="650" y="633"/>
                  </a:lnTo>
                  <a:cubicBezTo>
                    <a:pt x="650" y="627"/>
                    <a:pt x="650" y="627"/>
                    <a:pt x="656" y="627"/>
                  </a:cubicBezTo>
                  <a:cubicBezTo>
                    <a:pt x="656" y="627"/>
                    <a:pt x="656" y="627"/>
                    <a:pt x="656" y="633"/>
                  </a:cubicBezTo>
                  <a:lnTo>
                    <a:pt x="650" y="633"/>
                  </a:lnTo>
                  <a:cubicBezTo>
                    <a:pt x="652" y="635"/>
                    <a:pt x="654" y="635"/>
                    <a:pt x="655" y="635"/>
                  </a:cubicBezTo>
                  <a:cubicBezTo>
                    <a:pt x="659" y="635"/>
                    <a:pt x="663" y="631"/>
                    <a:pt x="667" y="627"/>
                  </a:cubicBezTo>
                  <a:cubicBezTo>
                    <a:pt x="657" y="617"/>
                    <a:pt x="661" y="616"/>
                    <a:pt x="652" y="612"/>
                  </a:cubicBezTo>
                  <a:lnTo>
                    <a:pt x="652" y="612"/>
                  </a:lnTo>
                  <a:cubicBezTo>
                    <a:pt x="651" y="612"/>
                    <a:pt x="650" y="614"/>
                    <a:pt x="650" y="616"/>
                  </a:cubicBezTo>
                  <a:cubicBezTo>
                    <a:pt x="645" y="616"/>
                    <a:pt x="645" y="622"/>
                    <a:pt x="639" y="622"/>
                  </a:cubicBezTo>
                  <a:cubicBezTo>
                    <a:pt x="639" y="616"/>
                    <a:pt x="639" y="611"/>
                    <a:pt x="650" y="611"/>
                  </a:cubicBezTo>
                  <a:cubicBezTo>
                    <a:pt x="645" y="605"/>
                    <a:pt x="645" y="599"/>
                    <a:pt x="639" y="594"/>
                  </a:cubicBezTo>
                  <a:lnTo>
                    <a:pt x="650" y="594"/>
                  </a:lnTo>
                  <a:cubicBezTo>
                    <a:pt x="650" y="599"/>
                    <a:pt x="650" y="599"/>
                    <a:pt x="656" y="599"/>
                  </a:cubicBezTo>
                  <a:cubicBezTo>
                    <a:pt x="667" y="605"/>
                    <a:pt x="673" y="605"/>
                    <a:pt x="678" y="611"/>
                  </a:cubicBezTo>
                  <a:cubicBezTo>
                    <a:pt x="684" y="599"/>
                    <a:pt x="695" y="594"/>
                    <a:pt x="695" y="583"/>
                  </a:cubicBezTo>
                  <a:cubicBezTo>
                    <a:pt x="712" y="583"/>
                    <a:pt x="717" y="571"/>
                    <a:pt x="729" y="560"/>
                  </a:cubicBezTo>
                  <a:lnTo>
                    <a:pt x="740" y="560"/>
                  </a:lnTo>
                  <a:cubicBezTo>
                    <a:pt x="773" y="538"/>
                    <a:pt x="773" y="521"/>
                    <a:pt x="796" y="504"/>
                  </a:cubicBezTo>
                  <a:cubicBezTo>
                    <a:pt x="818" y="487"/>
                    <a:pt x="829" y="459"/>
                    <a:pt x="863" y="459"/>
                  </a:cubicBezTo>
                  <a:lnTo>
                    <a:pt x="869" y="459"/>
                  </a:lnTo>
                  <a:cubicBezTo>
                    <a:pt x="874" y="454"/>
                    <a:pt x="874" y="454"/>
                    <a:pt x="880" y="448"/>
                  </a:cubicBezTo>
                  <a:cubicBezTo>
                    <a:pt x="885" y="443"/>
                    <a:pt x="891" y="437"/>
                    <a:pt x="897" y="431"/>
                  </a:cubicBezTo>
                  <a:lnTo>
                    <a:pt x="908" y="431"/>
                  </a:lnTo>
                  <a:cubicBezTo>
                    <a:pt x="902" y="437"/>
                    <a:pt x="897" y="448"/>
                    <a:pt x="891" y="454"/>
                  </a:cubicBezTo>
                  <a:cubicBezTo>
                    <a:pt x="908" y="443"/>
                    <a:pt x="941" y="415"/>
                    <a:pt x="947" y="403"/>
                  </a:cubicBezTo>
                  <a:lnTo>
                    <a:pt x="947" y="403"/>
                  </a:lnTo>
                  <a:cubicBezTo>
                    <a:pt x="941" y="409"/>
                    <a:pt x="936" y="420"/>
                    <a:pt x="925" y="420"/>
                  </a:cubicBezTo>
                  <a:cubicBezTo>
                    <a:pt x="930" y="409"/>
                    <a:pt x="936" y="398"/>
                    <a:pt x="947" y="387"/>
                  </a:cubicBezTo>
                  <a:cubicBezTo>
                    <a:pt x="952" y="396"/>
                    <a:pt x="956" y="405"/>
                    <a:pt x="964" y="405"/>
                  </a:cubicBezTo>
                  <a:cubicBezTo>
                    <a:pt x="966" y="405"/>
                    <a:pt x="967" y="404"/>
                    <a:pt x="969" y="403"/>
                  </a:cubicBezTo>
                  <a:cubicBezTo>
                    <a:pt x="975" y="398"/>
                    <a:pt x="969" y="375"/>
                    <a:pt x="969" y="370"/>
                  </a:cubicBezTo>
                  <a:cubicBezTo>
                    <a:pt x="968" y="372"/>
                    <a:pt x="966" y="372"/>
                    <a:pt x="966" y="372"/>
                  </a:cubicBezTo>
                  <a:cubicBezTo>
                    <a:pt x="964" y="372"/>
                    <a:pt x="964" y="370"/>
                    <a:pt x="964" y="370"/>
                  </a:cubicBezTo>
                  <a:cubicBezTo>
                    <a:pt x="969" y="364"/>
                    <a:pt x="981" y="359"/>
                    <a:pt x="992" y="353"/>
                  </a:cubicBezTo>
                  <a:cubicBezTo>
                    <a:pt x="992" y="375"/>
                    <a:pt x="1009" y="370"/>
                    <a:pt x="1031" y="375"/>
                  </a:cubicBezTo>
                  <a:cubicBezTo>
                    <a:pt x="1048" y="375"/>
                    <a:pt x="1070" y="392"/>
                    <a:pt x="1065" y="409"/>
                  </a:cubicBezTo>
                  <a:cubicBezTo>
                    <a:pt x="1109" y="448"/>
                    <a:pt x="1132" y="521"/>
                    <a:pt x="1177" y="583"/>
                  </a:cubicBezTo>
                  <a:cubicBezTo>
                    <a:pt x="1180" y="573"/>
                    <a:pt x="1182" y="569"/>
                    <a:pt x="1184" y="569"/>
                  </a:cubicBezTo>
                  <a:cubicBezTo>
                    <a:pt x="1190" y="569"/>
                    <a:pt x="1196" y="588"/>
                    <a:pt x="1206" y="588"/>
                  </a:cubicBezTo>
                  <a:cubicBezTo>
                    <a:pt x="1209" y="588"/>
                    <a:pt x="1212" y="586"/>
                    <a:pt x="1216" y="583"/>
                  </a:cubicBezTo>
                  <a:cubicBezTo>
                    <a:pt x="1227" y="594"/>
                    <a:pt x="1227" y="599"/>
                    <a:pt x="1227" y="605"/>
                  </a:cubicBezTo>
                  <a:lnTo>
                    <a:pt x="1244" y="661"/>
                  </a:lnTo>
                  <a:cubicBezTo>
                    <a:pt x="1245" y="665"/>
                    <a:pt x="1245" y="666"/>
                    <a:pt x="1245" y="666"/>
                  </a:cubicBezTo>
                  <a:cubicBezTo>
                    <a:pt x="1242" y="666"/>
                    <a:pt x="1234" y="655"/>
                    <a:pt x="1229" y="655"/>
                  </a:cubicBezTo>
                  <a:cubicBezTo>
                    <a:pt x="1228" y="655"/>
                    <a:pt x="1228" y="655"/>
                    <a:pt x="1227" y="655"/>
                  </a:cubicBezTo>
                  <a:cubicBezTo>
                    <a:pt x="1249" y="689"/>
                    <a:pt x="1227" y="678"/>
                    <a:pt x="1238" y="700"/>
                  </a:cubicBezTo>
                  <a:cubicBezTo>
                    <a:pt x="1238" y="699"/>
                    <a:pt x="1239" y="699"/>
                    <a:pt x="1240" y="699"/>
                  </a:cubicBezTo>
                  <a:cubicBezTo>
                    <a:pt x="1244" y="699"/>
                    <a:pt x="1257" y="710"/>
                    <a:pt x="1266" y="728"/>
                  </a:cubicBezTo>
                  <a:lnTo>
                    <a:pt x="1261" y="695"/>
                  </a:lnTo>
                  <a:lnTo>
                    <a:pt x="1261" y="695"/>
                  </a:lnTo>
                  <a:cubicBezTo>
                    <a:pt x="1305" y="728"/>
                    <a:pt x="1266" y="745"/>
                    <a:pt x="1311" y="784"/>
                  </a:cubicBezTo>
                  <a:lnTo>
                    <a:pt x="1294" y="773"/>
                  </a:lnTo>
                  <a:lnTo>
                    <a:pt x="1294" y="773"/>
                  </a:lnTo>
                  <a:cubicBezTo>
                    <a:pt x="1317" y="795"/>
                    <a:pt x="1356" y="863"/>
                    <a:pt x="1389" y="874"/>
                  </a:cubicBezTo>
                  <a:cubicBezTo>
                    <a:pt x="1389" y="878"/>
                    <a:pt x="1389" y="884"/>
                    <a:pt x="1386" y="884"/>
                  </a:cubicBezTo>
                  <a:cubicBezTo>
                    <a:pt x="1384" y="884"/>
                    <a:pt x="1382" y="883"/>
                    <a:pt x="1378" y="879"/>
                  </a:cubicBezTo>
                  <a:lnTo>
                    <a:pt x="1378" y="879"/>
                  </a:lnTo>
                  <a:cubicBezTo>
                    <a:pt x="1417" y="941"/>
                    <a:pt x="1485" y="997"/>
                    <a:pt x="1507" y="1047"/>
                  </a:cubicBezTo>
                  <a:lnTo>
                    <a:pt x="1496" y="1047"/>
                  </a:lnTo>
                  <a:cubicBezTo>
                    <a:pt x="1507" y="1059"/>
                    <a:pt x="1524" y="1059"/>
                    <a:pt x="1524" y="1075"/>
                  </a:cubicBezTo>
                  <a:cubicBezTo>
                    <a:pt x="1524" y="1075"/>
                    <a:pt x="1518" y="1075"/>
                    <a:pt x="1518" y="1081"/>
                  </a:cubicBezTo>
                  <a:cubicBezTo>
                    <a:pt x="1524" y="1087"/>
                    <a:pt x="1546" y="1103"/>
                    <a:pt x="1558" y="1120"/>
                  </a:cubicBezTo>
                  <a:lnTo>
                    <a:pt x="1541" y="1115"/>
                  </a:lnTo>
                  <a:lnTo>
                    <a:pt x="1541" y="1115"/>
                  </a:lnTo>
                  <a:cubicBezTo>
                    <a:pt x="1574" y="1176"/>
                    <a:pt x="1614" y="1187"/>
                    <a:pt x="1653" y="1232"/>
                  </a:cubicBezTo>
                  <a:cubicBezTo>
                    <a:pt x="1636" y="1243"/>
                    <a:pt x="1658" y="1294"/>
                    <a:pt x="1675" y="1316"/>
                  </a:cubicBezTo>
                  <a:lnTo>
                    <a:pt x="1670" y="1316"/>
                  </a:lnTo>
                  <a:cubicBezTo>
                    <a:pt x="1714" y="1383"/>
                    <a:pt x="1759" y="1417"/>
                    <a:pt x="1810" y="1473"/>
                  </a:cubicBezTo>
                  <a:cubicBezTo>
                    <a:pt x="1815" y="1523"/>
                    <a:pt x="1888" y="1607"/>
                    <a:pt x="1922" y="1675"/>
                  </a:cubicBezTo>
                  <a:cubicBezTo>
                    <a:pt x="1919" y="1670"/>
                    <a:pt x="1921" y="1668"/>
                    <a:pt x="1924" y="1668"/>
                  </a:cubicBezTo>
                  <a:cubicBezTo>
                    <a:pt x="1929" y="1668"/>
                    <a:pt x="1937" y="1671"/>
                    <a:pt x="1944" y="1675"/>
                  </a:cubicBezTo>
                  <a:cubicBezTo>
                    <a:pt x="1950" y="1691"/>
                    <a:pt x="1983" y="1708"/>
                    <a:pt x="1966" y="1714"/>
                  </a:cubicBezTo>
                  <a:lnTo>
                    <a:pt x="1961" y="1708"/>
                  </a:lnTo>
                  <a:lnTo>
                    <a:pt x="1961" y="1708"/>
                  </a:lnTo>
                  <a:cubicBezTo>
                    <a:pt x="1955" y="1731"/>
                    <a:pt x="1978" y="1759"/>
                    <a:pt x="1994" y="1781"/>
                  </a:cubicBezTo>
                  <a:lnTo>
                    <a:pt x="2017" y="1770"/>
                  </a:lnTo>
                  <a:cubicBezTo>
                    <a:pt x="2028" y="1848"/>
                    <a:pt x="2134" y="1921"/>
                    <a:pt x="2134" y="1971"/>
                  </a:cubicBezTo>
                  <a:cubicBezTo>
                    <a:pt x="2146" y="1983"/>
                    <a:pt x="2157" y="1999"/>
                    <a:pt x="2174" y="2011"/>
                  </a:cubicBezTo>
                  <a:lnTo>
                    <a:pt x="2162" y="2016"/>
                  </a:lnTo>
                  <a:cubicBezTo>
                    <a:pt x="2185" y="2055"/>
                    <a:pt x="2202" y="2078"/>
                    <a:pt x="2235" y="2128"/>
                  </a:cubicBezTo>
                  <a:lnTo>
                    <a:pt x="2224" y="2123"/>
                  </a:lnTo>
                  <a:lnTo>
                    <a:pt x="2224" y="2123"/>
                  </a:lnTo>
                  <a:cubicBezTo>
                    <a:pt x="2235" y="2140"/>
                    <a:pt x="2252" y="2140"/>
                    <a:pt x="2269" y="2145"/>
                  </a:cubicBezTo>
                  <a:cubicBezTo>
                    <a:pt x="2280" y="2145"/>
                    <a:pt x="2291" y="2151"/>
                    <a:pt x="2297" y="2162"/>
                  </a:cubicBezTo>
                  <a:lnTo>
                    <a:pt x="2286" y="2179"/>
                  </a:lnTo>
                  <a:cubicBezTo>
                    <a:pt x="2319" y="2229"/>
                    <a:pt x="2336" y="2285"/>
                    <a:pt x="2386" y="2324"/>
                  </a:cubicBezTo>
                  <a:cubicBezTo>
                    <a:pt x="2381" y="2324"/>
                    <a:pt x="2375" y="2324"/>
                    <a:pt x="2370" y="2319"/>
                  </a:cubicBezTo>
                  <a:lnTo>
                    <a:pt x="2370" y="2319"/>
                  </a:lnTo>
                  <a:cubicBezTo>
                    <a:pt x="2384" y="2338"/>
                    <a:pt x="2411" y="2396"/>
                    <a:pt x="2429" y="2396"/>
                  </a:cubicBezTo>
                  <a:cubicBezTo>
                    <a:pt x="2432" y="2396"/>
                    <a:pt x="2434" y="2395"/>
                    <a:pt x="2436" y="2392"/>
                  </a:cubicBezTo>
                  <a:lnTo>
                    <a:pt x="2436" y="2392"/>
                  </a:lnTo>
                  <a:cubicBezTo>
                    <a:pt x="2428" y="2405"/>
                    <a:pt x="2471" y="2443"/>
                    <a:pt x="2493" y="2464"/>
                  </a:cubicBezTo>
                  <a:lnTo>
                    <a:pt x="2482" y="2464"/>
                  </a:lnTo>
                  <a:cubicBezTo>
                    <a:pt x="2510" y="2481"/>
                    <a:pt x="2515" y="2476"/>
                    <a:pt x="2538" y="2504"/>
                  </a:cubicBezTo>
                  <a:cubicBezTo>
                    <a:pt x="2543" y="2515"/>
                    <a:pt x="2538" y="2515"/>
                    <a:pt x="2538" y="2515"/>
                  </a:cubicBezTo>
                  <a:cubicBezTo>
                    <a:pt x="2543" y="2532"/>
                    <a:pt x="2554" y="2520"/>
                    <a:pt x="2571" y="2554"/>
                  </a:cubicBezTo>
                  <a:lnTo>
                    <a:pt x="2554" y="2548"/>
                  </a:lnTo>
                  <a:lnTo>
                    <a:pt x="2554" y="2548"/>
                  </a:lnTo>
                  <a:cubicBezTo>
                    <a:pt x="2571" y="2571"/>
                    <a:pt x="2571" y="2565"/>
                    <a:pt x="2594" y="2576"/>
                  </a:cubicBezTo>
                  <a:cubicBezTo>
                    <a:pt x="2605" y="2588"/>
                    <a:pt x="2622" y="2627"/>
                    <a:pt x="2616" y="2632"/>
                  </a:cubicBezTo>
                  <a:cubicBezTo>
                    <a:pt x="2622" y="2632"/>
                    <a:pt x="2638" y="2644"/>
                    <a:pt x="2650" y="2660"/>
                  </a:cubicBezTo>
                  <a:cubicBezTo>
                    <a:pt x="2648" y="2662"/>
                    <a:pt x="2646" y="2663"/>
                    <a:pt x="2644" y="2663"/>
                  </a:cubicBezTo>
                  <a:cubicBezTo>
                    <a:pt x="2641" y="2663"/>
                    <a:pt x="2638" y="2660"/>
                    <a:pt x="2638" y="2660"/>
                  </a:cubicBezTo>
                  <a:lnTo>
                    <a:pt x="2638" y="2660"/>
                  </a:lnTo>
                  <a:cubicBezTo>
                    <a:pt x="2655" y="2705"/>
                    <a:pt x="2689" y="2711"/>
                    <a:pt x="2700" y="2750"/>
                  </a:cubicBezTo>
                  <a:cubicBezTo>
                    <a:pt x="2700" y="2750"/>
                    <a:pt x="2700" y="2756"/>
                    <a:pt x="2700" y="2756"/>
                  </a:cubicBezTo>
                  <a:cubicBezTo>
                    <a:pt x="2682" y="2728"/>
                    <a:pt x="2664" y="2705"/>
                    <a:pt x="2660" y="2700"/>
                  </a:cubicBezTo>
                  <a:lnTo>
                    <a:pt x="2660" y="2700"/>
                  </a:lnTo>
                  <a:cubicBezTo>
                    <a:pt x="2652" y="2705"/>
                    <a:pt x="2661" y="2725"/>
                    <a:pt x="2649" y="2725"/>
                  </a:cubicBezTo>
                  <a:cubicBezTo>
                    <a:pt x="2646" y="2725"/>
                    <a:pt x="2643" y="2724"/>
                    <a:pt x="2638" y="2722"/>
                  </a:cubicBezTo>
                  <a:lnTo>
                    <a:pt x="2638" y="2722"/>
                  </a:lnTo>
                  <a:cubicBezTo>
                    <a:pt x="2661" y="2739"/>
                    <a:pt x="2700" y="2761"/>
                    <a:pt x="2717" y="2795"/>
                  </a:cubicBezTo>
                  <a:cubicBezTo>
                    <a:pt x="2717" y="2795"/>
                    <a:pt x="2717" y="2795"/>
                    <a:pt x="2717" y="2800"/>
                  </a:cubicBezTo>
                  <a:lnTo>
                    <a:pt x="2711" y="2795"/>
                  </a:lnTo>
                  <a:lnTo>
                    <a:pt x="2711" y="2795"/>
                  </a:lnTo>
                  <a:cubicBezTo>
                    <a:pt x="2717" y="2806"/>
                    <a:pt x="2717" y="2806"/>
                    <a:pt x="2722" y="2812"/>
                  </a:cubicBezTo>
                  <a:cubicBezTo>
                    <a:pt x="2728" y="2823"/>
                    <a:pt x="2734" y="2828"/>
                    <a:pt x="2739" y="2834"/>
                  </a:cubicBezTo>
                  <a:cubicBezTo>
                    <a:pt x="2728" y="2845"/>
                    <a:pt x="2756" y="2868"/>
                    <a:pt x="2762" y="2884"/>
                  </a:cubicBezTo>
                  <a:cubicBezTo>
                    <a:pt x="2764" y="2882"/>
                    <a:pt x="2767" y="2881"/>
                    <a:pt x="2769" y="2881"/>
                  </a:cubicBezTo>
                  <a:cubicBezTo>
                    <a:pt x="2773" y="2881"/>
                    <a:pt x="2777" y="2884"/>
                    <a:pt x="2779" y="2884"/>
                  </a:cubicBezTo>
                  <a:cubicBezTo>
                    <a:pt x="2780" y="2884"/>
                    <a:pt x="2781" y="2881"/>
                    <a:pt x="2778" y="2873"/>
                  </a:cubicBezTo>
                  <a:cubicBezTo>
                    <a:pt x="2778" y="2873"/>
                    <a:pt x="2778" y="2868"/>
                    <a:pt x="2773" y="2862"/>
                  </a:cubicBezTo>
                  <a:cubicBezTo>
                    <a:pt x="2767" y="2856"/>
                    <a:pt x="2767" y="2856"/>
                    <a:pt x="2767" y="2856"/>
                  </a:cubicBezTo>
                  <a:cubicBezTo>
                    <a:pt x="2762" y="2845"/>
                    <a:pt x="2750" y="2834"/>
                    <a:pt x="2745" y="2823"/>
                  </a:cubicBezTo>
                  <a:lnTo>
                    <a:pt x="2745" y="2823"/>
                  </a:lnTo>
                  <a:cubicBezTo>
                    <a:pt x="2756" y="2828"/>
                    <a:pt x="2767" y="2840"/>
                    <a:pt x="2773" y="2856"/>
                  </a:cubicBezTo>
                  <a:cubicBezTo>
                    <a:pt x="2784" y="2856"/>
                    <a:pt x="2795" y="2862"/>
                    <a:pt x="2801" y="2862"/>
                  </a:cubicBezTo>
                  <a:cubicBezTo>
                    <a:pt x="2801" y="2890"/>
                    <a:pt x="2818" y="2935"/>
                    <a:pt x="2812" y="2946"/>
                  </a:cubicBezTo>
                  <a:cubicBezTo>
                    <a:pt x="2829" y="2963"/>
                    <a:pt x="2846" y="2985"/>
                    <a:pt x="2862" y="3008"/>
                  </a:cubicBezTo>
                  <a:cubicBezTo>
                    <a:pt x="2874" y="3019"/>
                    <a:pt x="2874" y="3019"/>
                    <a:pt x="2885" y="3024"/>
                  </a:cubicBezTo>
                  <a:cubicBezTo>
                    <a:pt x="2890" y="3024"/>
                    <a:pt x="2902" y="3030"/>
                    <a:pt x="2907" y="3036"/>
                  </a:cubicBezTo>
                  <a:cubicBezTo>
                    <a:pt x="2918" y="3041"/>
                    <a:pt x="2907" y="3041"/>
                    <a:pt x="2907" y="3047"/>
                  </a:cubicBezTo>
                  <a:lnTo>
                    <a:pt x="2902" y="3047"/>
                  </a:lnTo>
                  <a:lnTo>
                    <a:pt x="2902" y="3041"/>
                  </a:lnTo>
                  <a:cubicBezTo>
                    <a:pt x="2896" y="3041"/>
                    <a:pt x="2896" y="3036"/>
                    <a:pt x="2890" y="3036"/>
                  </a:cubicBezTo>
                  <a:lnTo>
                    <a:pt x="2890" y="3036"/>
                  </a:lnTo>
                  <a:cubicBezTo>
                    <a:pt x="2890" y="3036"/>
                    <a:pt x="2896" y="3041"/>
                    <a:pt x="2896" y="3041"/>
                  </a:cubicBezTo>
                  <a:cubicBezTo>
                    <a:pt x="2890" y="3052"/>
                    <a:pt x="2874" y="3064"/>
                    <a:pt x="2879" y="3075"/>
                  </a:cubicBezTo>
                  <a:cubicBezTo>
                    <a:pt x="2875" y="3077"/>
                    <a:pt x="2872" y="3077"/>
                    <a:pt x="2871" y="3077"/>
                  </a:cubicBezTo>
                  <a:cubicBezTo>
                    <a:pt x="2865" y="3077"/>
                    <a:pt x="2872" y="3069"/>
                    <a:pt x="2869" y="3069"/>
                  </a:cubicBezTo>
                  <a:lnTo>
                    <a:pt x="2869" y="3069"/>
                  </a:lnTo>
                  <a:cubicBezTo>
                    <a:pt x="2868" y="3069"/>
                    <a:pt x="2863" y="3072"/>
                    <a:pt x="2851" y="3080"/>
                  </a:cubicBezTo>
                  <a:lnTo>
                    <a:pt x="2851" y="3075"/>
                  </a:lnTo>
                  <a:cubicBezTo>
                    <a:pt x="2846" y="3075"/>
                    <a:pt x="2846" y="3075"/>
                    <a:pt x="2840" y="3080"/>
                  </a:cubicBezTo>
                  <a:cubicBezTo>
                    <a:pt x="2818" y="3086"/>
                    <a:pt x="2801" y="3103"/>
                    <a:pt x="2784" y="3120"/>
                  </a:cubicBezTo>
                  <a:lnTo>
                    <a:pt x="2778" y="3114"/>
                  </a:lnTo>
                  <a:cubicBezTo>
                    <a:pt x="2749" y="3114"/>
                    <a:pt x="2754" y="3156"/>
                    <a:pt x="2733" y="3156"/>
                  </a:cubicBezTo>
                  <a:cubicBezTo>
                    <a:pt x="2730" y="3156"/>
                    <a:pt x="2727" y="3155"/>
                    <a:pt x="2722" y="3153"/>
                  </a:cubicBezTo>
                  <a:lnTo>
                    <a:pt x="2722" y="3153"/>
                  </a:lnTo>
                  <a:cubicBezTo>
                    <a:pt x="2722" y="3159"/>
                    <a:pt x="2727" y="3159"/>
                    <a:pt x="2731" y="3159"/>
                  </a:cubicBezTo>
                  <a:cubicBezTo>
                    <a:pt x="2735" y="3159"/>
                    <a:pt x="2739" y="3159"/>
                    <a:pt x="2739" y="3164"/>
                  </a:cubicBezTo>
                  <a:cubicBezTo>
                    <a:pt x="2737" y="3166"/>
                    <a:pt x="2734" y="3166"/>
                    <a:pt x="2731" y="3166"/>
                  </a:cubicBezTo>
                  <a:cubicBezTo>
                    <a:pt x="2722" y="3166"/>
                    <a:pt x="2712" y="3163"/>
                    <a:pt x="2706" y="3163"/>
                  </a:cubicBezTo>
                  <a:cubicBezTo>
                    <a:pt x="2703" y="3163"/>
                    <a:pt x="2701" y="3163"/>
                    <a:pt x="2700" y="3164"/>
                  </a:cubicBezTo>
                  <a:cubicBezTo>
                    <a:pt x="2683" y="3164"/>
                    <a:pt x="2700" y="3192"/>
                    <a:pt x="2683" y="3198"/>
                  </a:cubicBezTo>
                  <a:cubicBezTo>
                    <a:pt x="2683" y="3198"/>
                    <a:pt x="2689" y="3204"/>
                    <a:pt x="2689" y="3209"/>
                  </a:cubicBezTo>
                  <a:cubicBezTo>
                    <a:pt x="2683" y="3209"/>
                    <a:pt x="2678" y="3215"/>
                    <a:pt x="2672" y="3215"/>
                  </a:cubicBezTo>
                  <a:cubicBezTo>
                    <a:pt x="2666" y="3215"/>
                    <a:pt x="2666" y="3209"/>
                    <a:pt x="2666" y="3204"/>
                  </a:cubicBezTo>
                  <a:lnTo>
                    <a:pt x="2672" y="3204"/>
                  </a:lnTo>
                  <a:cubicBezTo>
                    <a:pt x="2672" y="3198"/>
                    <a:pt x="2678" y="3198"/>
                    <a:pt x="2672" y="3192"/>
                  </a:cubicBezTo>
                  <a:lnTo>
                    <a:pt x="2672" y="3198"/>
                  </a:lnTo>
                  <a:cubicBezTo>
                    <a:pt x="2665" y="3198"/>
                    <a:pt x="2657" y="3203"/>
                    <a:pt x="2653" y="3203"/>
                  </a:cubicBezTo>
                  <a:cubicBezTo>
                    <a:pt x="2651" y="3203"/>
                    <a:pt x="2650" y="3202"/>
                    <a:pt x="2650" y="3198"/>
                  </a:cubicBezTo>
                  <a:lnTo>
                    <a:pt x="2650" y="3198"/>
                  </a:lnTo>
                  <a:cubicBezTo>
                    <a:pt x="2644" y="3209"/>
                    <a:pt x="2650" y="3209"/>
                    <a:pt x="2655" y="3209"/>
                  </a:cubicBezTo>
                  <a:cubicBezTo>
                    <a:pt x="2638" y="3209"/>
                    <a:pt x="2633" y="3220"/>
                    <a:pt x="2616" y="3226"/>
                  </a:cubicBezTo>
                  <a:cubicBezTo>
                    <a:pt x="2622" y="3226"/>
                    <a:pt x="2627" y="3232"/>
                    <a:pt x="2627" y="3232"/>
                  </a:cubicBezTo>
                  <a:cubicBezTo>
                    <a:pt x="2605" y="3237"/>
                    <a:pt x="2616" y="3243"/>
                    <a:pt x="2610" y="3254"/>
                  </a:cubicBezTo>
                  <a:cubicBezTo>
                    <a:pt x="2610" y="3254"/>
                    <a:pt x="2610" y="3254"/>
                    <a:pt x="2605" y="3260"/>
                  </a:cubicBezTo>
                  <a:cubicBezTo>
                    <a:pt x="2601" y="3256"/>
                    <a:pt x="2600" y="3249"/>
                    <a:pt x="2598" y="3249"/>
                  </a:cubicBezTo>
                  <a:cubicBezTo>
                    <a:pt x="2597" y="3249"/>
                    <a:pt x="2595" y="3251"/>
                    <a:pt x="2594" y="3254"/>
                  </a:cubicBezTo>
                  <a:cubicBezTo>
                    <a:pt x="2591" y="3255"/>
                    <a:pt x="2589" y="3255"/>
                    <a:pt x="2588" y="3255"/>
                  </a:cubicBezTo>
                  <a:cubicBezTo>
                    <a:pt x="2578" y="3255"/>
                    <a:pt x="2582" y="3242"/>
                    <a:pt x="2582" y="3237"/>
                  </a:cubicBezTo>
                  <a:lnTo>
                    <a:pt x="2582" y="3237"/>
                  </a:lnTo>
                  <a:cubicBezTo>
                    <a:pt x="2577" y="3260"/>
                    <a:pt x="2554" y="3248"/>
                    <a:pt x="2543" y="3254"/>
                  </a:cubicBezTo>
                  <a:lnTo>
                    <a:pt x="2545" y="3251"/>
                  </a:lnTo>
                  <a:lnTo>
                    <a:pt x="2545" y="3251"/>
                  </a:lnTo>
                  <a:cubicBezTo>
                    <a:pt x="2543" y="3253"/>
                    <a:pt x="2540" y="3254"/>
                    <a:pt x="2538" y="3254"/>
                  </a:cubicBezTo>
                  <a:lnTo>
                    <a:pt x="2549" y="3260"/>
                  </a:lnTo>
                  <a:cubicBezTo>
                    <a:pt x="2545" y="3260"/>
                    <a:pt x="2544" y="3262"/>
                    <a:pt x="2542" y="3262"/>
                  </a:cubicBezTo>
                  <a:cubicBezTo>
                    <a:pt x="2541" y="3262"/>
                    <a:pt x="2539" y="3261"/>
                    <a:pt x="2538" y="3260"/>
                  </a:cubicBezTo>
                  <a:lnTo>
                    <a:pt x="2538" y="3260"/>
                  </a:lnTo>
                  <a:cubicBezTo>
                    <a:pt x="2538" y="3271"/>
                    <a:pt x="2554" y="3276"/>
                    <a:pt x="2549" y="3288"/>
                  </a:cubicBezTo>
                  <a:cubicBezTo>
                    <a:pt x="2545" y="3288"/>
                    <a:pt x="2540" y="3297"/>
                    <a:pt x="2534" y="3297"/>
                  </a:cubicBezTo>
                  <a:cubicBezTo>
                    <a:pt x="2532" y="3297"/>
                    <a:pt x="2529" y="3296"/>
                    <a:pt x="2526" y="3293"/>
                  </a:cubicBezTo>
                  <a:cubicBezTo>
                    <a:pt x="2549" y="3288"/>
                    <a:pt x="2515" y="3282"/>
                    <a:pt x="2532" y="3271"/>
                  </a:cubicBezTo>
                  <a:lnTo>
                    <a:pt x="2532" y="3271"/>
                  </a:lnTo>
                  <a:cubicBezTo>
                    <a:pt x="2526" y="3271"/>
                    <a:pt x="2526" y="3276"/>
                    <a:pt x="2521" y="3276"/>
                  </a:cubicBezTo>
                  <a:cubicBezTo>
                    <a:pt x="2521" y="3276"/>
                    <a:pt x="2521" y="3276"/>
                    <a:pt x="2521" y="3271"/>
                  </a:cubicBezTo>
                  <a:cubicBezTo>
                    <a:pt x="2498" y="3271"/>
                    <a:pt x="2521" y="3293"/>
                    <a:pt x="2504" y="3304"/>
                  </a:cubicBezTo>
                  <a:cubicBezTo>
                    <a:pt x="2504" y="3294"/>
                    <a:pt x="2495" y="3293"/>
                    <a:pt x="2493" y="3293"/>
                  </a:cubicBezTo>
                  <a:lnTo>
                    <a:pt x="2493" y="3293"/>
                  </a:lnTo>
                  <a:cubicBezTo>
                    <a:pt x="2499" y="3294"/>
                    <a:pt x="2504" y="3305"/>
                    <a:pt x="2498" y="3316"/>
                  </a:cubicBezTo>
                  <a:cubicBezTo>
                    <a:pt x="2487" y="3316"/>
                    <a:pt x="2493" y="3327"/>
                    <a:pt x="2482" y="3327"/>
                  </a:cubicBezTo>
                  <a:lnTo>
                    <a:pt x="2493" y="3327"/>
                  </a:lnTo>
                  <a:cubicBezTo>
                    <a:pt x="2493" y="3332"/>
                    <a:pt x="2493" y="3338"/>
                    <a:pt x="2487" y="3344"/>
                  </a:cubicBezTo>
                  <a:lnTo>
                    <a:pt x="2482" y="3344"/>
                  </a:lnTo>
                  <a:cubicBezTo>
                    <a:pt x="2482" y="3338"/>
                    <a:pt x="2487" y="3338"/>
                    <a:pt x="2482" y="3338"/>
                  </a:cubicBezTo>
                  <a:cubicBezTo>
                    <a:pt x="2482" y="3346"/>
                    <a:pt x="2475" y="3346"/>
                    <a:pt x="2467" y="3346"/>
                  </a:cubicBezTo>
                  <a:cubicBezTo>
                    <a:pt x="2459" y="3346"/>
                    <a:pt x="2451" y="3346"/>
                    <a:pt x="2448" y="3355"/>
                  </a:cubicBezTo>
                  <a:cubicBezTo>
                    <a:pt x="2442" y="3349"/>
                    <a:pt x="2442" y="3338"/>
                    <a:pt x="2437" y="3338"/>
                  </a:cubicBezTo>
                  <a:cubicBezTo>
                    <a:pt x="2431" y="3349"/>
                    <a:pt x="2426" y="3351"/>
                    <a:pt x="2420" y="3351"/>
                  </a:cubicBezTo>
                  <a:cubicBezTo>
                    <a:pt x="2418" y="3351"/>
                    <a:pt x="2416" y="3350"/>
                    <a:pt x="2414" y="3350"/>
                  </a:cubicBezTo>
                  <a:cubicBezTo>
                    <a:pt x="2411" y="3350"/>
                    <a:pt x="2407" y="3351"/>
                    <a:pt x="2403" y="3355"/>
                  </a:cubicBezTo>
                  <a:cubicBezTo>
                    <a:pt x="2414" y="3366"/>
                    <a:pt x="2414" y="3360"/>
                    <a:pt x="2409" y="3377"/>
                  </a:cubicBezTo>
                  <a:lnTo>
                    <a:pt x="2431" y="3355"/>
                  </a:lnTo>
                  <a:lnTo>
                    <a:pt x="2426" y="3377"/>
                  </a:lnTo>
                  <a:cubicBezTo>
                    <a:pt x="2431" y="3372"/>
                    <a:pt x="2437" y="3360"/>
                    <a:pt x="2437" y="3360"/>
                  </a:cubicBezTo>
                  <a:cubicBezTo>
                    <a:pt x="2437" y="3372"/>
                    <a:pt x="2437" y="3372"/>
                    <a:pt x="2442" y="3372"/>
                  </a:cubicBezTo>
                  <a:cubicBezTo>
                    <a:pt x="2442" y="3377"/>
                    <a:pt x="2437" y="3377"/>
                    <a:pt x="2437" y="3377"/>
                  </a:cubicBezTo>
                  <a:cubicBezTo>
                    <a:pt x="2437" y="3377"/>
                    <a:pt x="2431" y="3377"/>
                    <a:pt x="2431" y="3383"/>
                  </a:cubicBezTo>
                  <a:cubicBezTo>
                    <a:pt x="2426" y="3383"/>
                    <a:pt x="2420" y="3388"/>
                    <a:pt x="2414" y="3394"/>
                  </a:cubicBezTo>
                  <a:lnTo>
                    <a:pt x="2403" y="3372"/>
                  </a:lnTo>
                  <a:cubicBezTo>
                    <a:pt x="2375" y="3372"/>
                    <a:pt x="2381" y="3405"/>
                    <a:pt x="2358" y="3411"/>
                  </a:cubicBezTo>
                  <a:lnTo>
                    <a:pt x="2364" y="3411"/>
                  </a:lnTo>
                  <a:cubicBezTo>
                    <a:pt x="2370" y="3416"/>
                    <a:pt x="2358" y="3422"/>
                    <a:pt x="2353" y="3422"/>
                  </a:cubicBezTo>
                  <a:cubicBezTo>
                    <a:pt x="2353" y="3428"/>
                    <a:pt x="2347" y="3428"/>
                    <a:pt x="2347" y="3428"/>
                  </a:cubicBezTo>
                  <a:cubicBezTo>
                    <a:pt x="2342" y="3422"/>
                    <a:pt x="2336" y="3422"/>
                    <a:pt x="2330" y="3416"/>
                  </a:cubicBezTo>
                  <a:lnTo>
                    <a:pt x="2330" y="3416"/>
                  </a:lnTo>
                  <a:cubicBezTo>
                    <a:pt x="2336" y="3422"/>
                    <a:pt x="2319" y="3428"/>
                    <a:pt x="2325" y="3444"/>
                  </a:cubicBezTo>
                  <a:lnTo>
                    <a:pt x="2308" y="3439"/>
                  </a:lnTo>
                  <a:cubicBezTo>
                    <a:pt x="2297" y="3444"/>
                    <a:pt x="2297" y="3461"/>
                    <a:pt x="2297" y="3472"/>
                  </a:cubicBezTo>
                  <a:lnTo>
                    <a:pt x="2291" y="3467"/>
                  </a:lnTo>
                  <a:lnTo>
                    <a:pt x="2286" y="3478"/>
                  </a:lnTo>
                  <a:cubicBezTo>
                    <a:pt x="2280" y="3472"/>
                    <a:pt x="2280" y="3467"/>
                    <a:pt x="2280" y="3461"/>
                  </a:cubicBezTo>
                  <a:cubicBezTo>
                    <a:pt x="2274" y="3461"/>
                    <a:pt x="2269" y="3467"/>
                    <a:pt x="2274" y="3472"/>
                  </a:cubicBezTo>
                  <a:cubicBezTo>
                    <a:pt x="2274" y="3472"/>
                    <a:pt x="2273" y="3472"/>
                    <a:pt x="2273" y="3472"/>
                  </a:cubicBezTo>
                  <a:cubicBezTo>
                    <a:pt x="2269" y="3472"/>
                    <a:pt x="2268" y="3485"/>
                    <a:pt x="2261" y="3485"/>
                  </a:cubicBezTo>
                  <a:cubicBezTo>
                    <a:pt x="2260" y="3485"/>
                    <a:pt x="2259" y="3484"/>
                    <a:pt x="2258" y="3484"/>
                  </a:cubicBezTo>
                  <a:lnTo>
                    <a:pt x="2258" y="3484"/>
                  </a:lnTo>
                  <a:cubicBezTo>
                    <a:pt x="2258" y="3489"/>
                    <a:pt x="2263" y="3500"/>
                    <a:pt x="2258" y="3500"/>
                  </a:cubicBezTo>
                  <a:lnTo>
                    <a:pt x="2252" y="3500"/>
                  </a:lnTo>
                  <a:cubicBezTo>
                    <a:pt x="2258" y="3500"/>
                    <a:pt x="2252" y="3506"/>
                    <a:pt x="2258" y="3512"/>
                  </a:cubicBezTo>
                  <a:cubicBezTo>
                    <a:pt x="2252" y="3512"/>
                    <a:pt x="2252" y="3512"/>
                    <a:pt x="2252" y="3517"/>
                  </a:cubicBezTo>
                  <a:cubicBezTo>
                    <a:pt x="2249" y="3516"/>
                    <a:pt x="2246" y="3516"/>
                    <a:pt x="2243" y="3516"/>
                  </a:cubicBezTo>
                  <a:cubicBezTo>
                    <a:pt x="2231" y="3516"/>
                    <a:pt x="2223" y="3524"/>
                    <a:pt x="2218" y="3528"/>
                  </a:cubicBezTo>
                  <a:cubicBezTo>
                    <a:pt x="2207" y="3534"/>
                    <a:pt x="2196" y="3534"/>
                    <a:pt x="2190" y="3540"/>
                  </a:cubicBezTo>
                  <a:lnTo>
                    <a:pt x="2179" y="3540"/>
                  </a:lnTo>
                  <a:cubicBezTo>
                    <a:pt x="2168" y="3551"/>
                    <a:pt x="2151" y="3556"/>
                    <a:pt x="2140" y="3579"/>
                  </a:cubicBezTo>
                  <a:lnTo>
                    <a:pt x="2146" y="3579"/>
                  </a:lnTo>
                  <a:cubicBezTo>
                    <a:pt x="2146" y="3579"/>
                    <a:pt x="2146" y="3584"/>
                    <a:pt x="2146" y="3584"/>
                  </a:cubicBezTo>
                  <a:cubicBezTo>
                    <a:pt x="2140" y="3584"/>
                    <a:pt x="2134" y="3590"/>
                    <a:pt x="2134" y="3596"/>
                  </a:cubicBezTo>
                  <a:cubicBezTo>
                    <a:pt x="2129" y="3590"/>
                    <a:pt x="2140" y="3584"/>
                    <a:pt x="2134" y="3584"/>
                  </a:cubicBezTo>
                  <a:cubicBezTo>
                    <a:pt x="2129" y="3579"/>
                    <a:pt x="2126" y="3577"/>
                    <a:pt x="2123" y="3577"/>
                  </a:cubicBezTo>
                  <a:cubicBezTo>
                    <a:pt x="2114" y="3577"/>
                    <a:pt x="2113" y="3596"/>
                    <a:pt x="2099" y="3596"/>
                  </a:cubicBezTo>
                  <a:cubicBezTo>
                    <a:pt x="2098" y="3596"/>
                    <a:pt x="2097" y="3596"/>
                    <a:pt x="2095" y="3596"/>
                  </a:cubicBezTo>
                  <a:lnTo>
                    <a:pt x="2095" y="3590"/>
                  </a:lnTo>
                  <a:cubicBezTo>
                    <a:pt x="2094" y="3590"/>
                    <a:pt x="2092" y="3589"/>
                    <a:pt x="2091" y="3589"/>
                  </a:cubicBezTo>
                  <a:cubicBezTo>
                    <a:pt x="2079" y="3589"/>
                    <a:pt x="2082" y="3613"/>
                    <a:pt x="2067" y="3624"/>
                  </a:cubicBezTo>
                  <a:cubicBezTo>
                    <a:pt x="2067" y="3624"/>
                    <a:pt x="2067" y="3618"/>
                    <a:pt x="2062" y="3618"/>
                  </a:cubicBezTo>
                  <a:cubicBezTo>
                    <a:pt x="2062" y="3629"/>
                    <a:pt x="2056" y="3640"/>
                    <a:pt x="2050" y="3652"/>
                  </a:cubicBezTo>
                  <a:lnTo>
                    <a:pt x="2039" y="3663"/>
                  </a:lnTo>
                  <a:cubicBezTo>
                    <a:pt x="2034" y="3657"/>
                    <a:pt x="2039" y="3657"/>
                    <a:pt x="2028" y="3646"/>
                  </a:cubicBezTo>
                  <a:lnTo>
                    <a:pt x="2028" y="3646"/>
                  </a:lnTo>
                  <a:cubicBezTo>
                    <a:pt x="2028" y="3652"/>
                    <a:pt x="2034" y="3657"/>
                    <a:pt x="2034" y="3668"/>
                  </a:cubicBezTo>
                  <a:cubicBezTo>
                    <a:pt x="2030" y="3668"/>
                    <a:pt x="2026" y="3671"/>
                    <a:pt x="2022" y="3671"/>
                  </a:cubicBezTo>
                  <a:cubicBezTo>
                    <a:pt x="2020" y="3671"/>
                    <a:pt x="2019" y="3670"/>
                    <a:pt x="2017" y="3668"/>
                  </a:cubicBezTo>
                  <a:lnTo>
                    <a:pt x="2011" y="3668"/>
                  </a:lnTo>
                  <a:cubicBezTo>
                    <a:pt x="2011" y="3668"/>
                    <a:pt x="2011" y="3663"/>
                    <a:pt x="2006" y="3663"/>
                  </a:cubicBezTo>
                  <a:lnTo>
                    <a:pt x="2017" y="3657"/>
                  </a:lnTo>
                  <a:cubicBezTo>
                    <a:pt x="2013" y="3655"/>
                    <a:pt x="2011" y="3655"/>
                    <a:pt x="2009" y="3655"/>
                  </a:cubicBezTo>
                  <a:cubicBezTo>
                    <a:pt x="2005" y="3655"/>
                    <a:pt x="2004" y="3657"/>
                    <a:pt x="2000" y="3657"/>
                  </a:cubicBezTo>
                  <a:cubicBezTo>
                    <a:pt x="2000" y="3657"/>
                    <a:pt x="1994" y="3663"/>
                    <a:pt x="1989" y="3663"/>
                  </a:cubicBezTo>
                  <a:cubicBezTo>
                    <a:pt x="1983" y="3663"/>
                    <a:pt x="1978" y="3668"/>
                    <a:pt x="1972" y="3674"/>
                  </a:cubicBezTo>
                  <a:cubicBezTo>
                    <a:pt x="1966" y="3680"/>
                    <a:pt x="1961" y="3685"/>
                    <a:pt x="1955" y="3691"/>
                  </a:cubicBezTo>
                  <a:cubicBezTo>
                    <a:pt x="1950" y="3691"/>
                    <a:pt x="1944" y="3691"/>
                    <a:pt x="1944" y="3696"/>
                  </a:cubicBezTo>
                  <a:lnTo>
                    <a:pt x="1950" y="3696"/>
                  </a:lnTo>
                  <a:cubicBezTo>
                    <a:pt x="1950" y="3702"/>
                    <a:pt x="1944" y="3708"/>
                    <a:pt x="1944" y="3708"/>
                  </a:cubicBezTo>
                  <a:lnTo>
                    <a:pt x="1938" y="3708"/>
                  </a:lnTo>
                  <a:cubicBezTo>
                    <a:pt x="1938" y="3713"/>
                    <a:pt x="1927" y="3736"/>
                    <a:pt x="1916" y="3747"/>
                  </a:cubicBezTo>
                  <a:cubicBezTo>
                    <a:pt x="1916" y="3730"/>
                    <a:pt x="1927" y="3719"/>
                    <a:pt x="1927" y="3708"/>
                  </a:cubicBezTo>
                  <a:lnTo>
                    <a:pt x="1927" y="3708"/>
                  </a:lnTo>
                  <a:cubicBezTo>
                    <a:pt x="1927" y="3708"/>
                    <a:pt x="1922" y="3713"/>
                    <a:pt x="1916" y="3719"/>
                  </a:cubicBezTo>
                  <a:cubicBezTo>
                    <a:pt x="1910" y="3702"/>
                    <a:pt x="1905" y="3691"/>
                    <a:pt x="1888" y="3680"/>
                  </a:cubicBezTo>
                  <a:cubicBezTo>
                    <a:pt x="1888" y="3674"/>
                    <a:pt x="1894" y="3674"/>
                    <a:pt x="1894" y="3674"/>
                  </a:cubicBezTo>
                  <a:cubicBezTo>
                    <a:pt x="1887" y="3668"/>
                    <a:pt x="1878" y="3663"/>
                    <a:pt x="1870" y="3663"/>
                  </a:cubicBezTo>
                  <a:cubicBezTo>
                    <a:pt x="1863" y="3663"/>
                    <a:pt x="1857" y="3666"/>
                    <a:pt x="1854" y="3674"/>
                  </a:cubicBezTo>
                  <a:cubicBezTo>
                    <a:pt x="1877" y="3680"/>
                    <a:pt x="1871" y="3685"/>
                    <a:pt x="1894" y="3691"/>
                  </a:cubicBezTo>
                  <a:cubicBezTo>
                    <a:pt x="1905" y="3696"/>
                    <a:pt x="1905" y="3708"/>
                    <a:pt x="1899" y="3713"/>
                  </a:cubicBezTo>
                  <a:cubicBezTo>
                    <a:pt x="1905" y="3713"/>
                    <a:pt x="1905" y="3719"/>
                    <a:pt x="1910" y="3724"/>
                  </a:cubicBezTo>
                  <a:cubicBezTo>
                    <a:pt x="1910" y="3730"/>
                    <a:pt x="1916" y="3730"/>
                    <a:pt x="1916" y="3730"/>
                  </a:cubicBezTo>
                  <a:cubicBezTo>
                    <a:pt x="1916" y="3736"/>
                    <a:pt x="1910" y="3741"/>
                    <a:pt x="1910" y="3747"/>
                  </a:cubicBezTo>
                  <a:cubicBezTo>
                    <a:pt x="1905" y="3752"/>
                    <a:pt x="1899" y="3758"/>
                    <a:pt x="1894" y="3764"/>
                  </a:cubicBezTo>
                  <a:cubicBezTo>
                    <a:pt x="1889" y="3755"/>
                    <a:pt x="1885" y="3752"/>
                    <a:pt x="1880" y="3752"/>
                  </a:cubicBezTo>
                  <a:cubicBezTo>
                    <a:pt x="1866" y="3752"/>
                    <a:pt x="1850" y="3775"/>
                    <a:pt x="1831" y="3775"/>
                  </a:cubicBezTo>
                  <a:cubicBezTo>
                    <a:pt x="1829" y="3775"/>
                    <a:pt x="1828" y="3775"/>
                    <a:pt x="1826" y="3775"/>
                  </a:cubicBezTo>
                  <a:cubicBezTo>
                    <a:pt x="1815" y="3808"/>
                    <a:pt x="1782" y="3831"/>
                    <a:pt x="1770" y="3870"/>
                  </a:cubicBezTo>
                  <a:cubicBezTo>
                    <a:pt x="1773" y="3869"/>
                    <a:pt x="1776" y="3869"/>
                    <a:pt x="1778" y="3869"/>
                  </a:cubicBezTo>
                  <a:cubicBezTo>
                    <a:pt x="1792" y="3869"/>
                    <a:pt x="1768" y="3887"/>
                    <a:pt x="1793" y="3887"/>
                  </a:cubicBezTo>
                  <a:cubicBezTo>
                    <a:pt x="1793" y="3898"/>
                    <a:pt x="1793" y="3898"/>
                    <a:pt x="1793" y="3904"/>
                  </a:cubicBezTo>
                  <a:cubicBezTo>
                    <a:pt x="1782" y="3909"/>
                    <a:pt x="1776" y="3920"/>
                    <a:pt x="1770" y="3926"/>
                  </a:cubicBezTo>
                  <a:cubicBezTo>
                    <a:pt x="1769" y="3927"/>
                    <a:pt x="1767" y="3927"/>
                    <a:pt x="1766" y="3927"/>
                  </a:cubicBezTo>
                  <a:cubicBezTo>
                    <a:pt x="1761" y="3927"/>
                    <a:pt x="1764" y="3915"/>
                    <a:pt x="1759" y="3915"/>
                  </a:cubicBezTo>
                  <a:cubicBezTo>
                    <a:pt x="1754" y="3937"/>
                    <a:pt x="1748" y="3926"/>
                    <a:pt x="1737" y="3943"/>
                  </a:cubicBezTo>
                  <a:cubicBezTo>
                    <a:pt x="1739" y="3942"/>
                    <a:pt x="1741" y="3941"/>
                    <a:pt x="1742" y="3941"/>
                  </a:cubicBezTo>
                  <a:cubicBezTo>
                    <a:pt x="1750" y="3941"/>
                    <a:pt x="1753" y="3951"/>
                    <a:pt x="1748" y="3960"/>
                  </a:cubicBezTo>
                  <a:cubicBezTo>
                    <a:pt x="1754" y="3954"/>
                    <a:pt x="1759" y="3948"/>
                    <a:pt x="1759" y="3943"/>
                  </a:cubicBezTo>
                  <a:lnTo>
                    <a:pt x="1759" y="3943"/>
                  </a:lnTo>
                  <a:cubicBezTo>
                    <a:pt x="1776" y="3971"/>
                    <a:pt x="1737" y="3971"/>
                    <a:pt x="1759" y="3999"/>
                  </a:cubicBezTo>
                  <a:lnTo>
                    <a:pt x="1748" y="3993"/>
                  </a:lnTo>
                  <a:lnTo>
                    <a:pt x="1748" y="3993"/>
                  </a:lnTo>
                  <a:cubicBezTo>
                    <a:pt x="1754" y="4004"/>
                    <a:pt x="1765" y="4055"/>
                    <a:pt x="1793" y="4055"/>
                  </a:cubicBezTo>
                  <a:cubicBezTo>
                    <a:pt x="1793" y="4059"/>
                    <a:pt x="1790" y="4063"/>
                    <a:pt x="1786" y="4063"/>
                  </a:cubicBezTo>
                  <a:cubicBezTo>
                    <a:pt x="1785" y="4063"/>
                    <a:pt x="1783" y="4062"/>
                    <a:pt x="1782" y="4060"/>
                  </a:cubicBezTo>
                  <a:lnTo>
                    <a:pt x="1782" y="4060"/>
                  </a:lnTo>
                  <a:cubicBezTo>
                    <a:pt x="1798" y="4100"/>
                    <a:pt x="1838" y="4105"/>
                    <a:pt x="1849" y="4139"/>
                  </a:cubicBezTo>
                  <a:lnTo>
                    <a:pt x="1838" y="4144"/>
                  </a:lnTo>
                  <a:cubicBezTo>
                    <a:pt x="1849" y="4144"/>
                    <a:pt x="1860" y="4144"/>
                    <a:pt x="1860" y="4156"/>
                  </a:cubicBezTo>
                  <a:cubicBezTo>
                    <a:pt x="1860" y="4156"/>
                    <a:pt x="1854" y="4156"/>
                    <a:pt x="1854" y="4161"/>
                  </a:cubicBezTo>
                  <a:cubicBezTo>
                    <a:pt x="1860" y="4161"/>
                    <a:pt x="1877" y="4161"/>
                    <a:pt x="1882" y="4172"/>
                  </a:cubicBezTo>
                  <a:lnTo>
                    <a:pt x="1871" y="4172"/>
                  </a:lnTo>
                  <a:cubicBezTo>
                    <a:pt x="1883" y="4187"/>
                    <a:pt x="1896" y="4191"/>
                    <a:pt x="1909" y="4191"/>
                  </a:cubicBezTo>
                  <a:cubicBezTo>
                    <a:pt x="1927" y="4191"/>
                    <a:pt x="1945" y="4184"/>
                    <a:pt x="1961" y="4184"/>
                  </a:cubicBezTo>
                  <a:cubicBezTo>
                    <a:pt x="1961" y="4206"/>
                    <a:pt x="1989" y="4217"/>
                    <a:pt x="2006" y="4217"/>
                  </a:cubicBezTo>
                  <a:lnTo>
                    <a:pt x="2006" y="4223"/>
                  </a:lnTo>
                  <a:cubicBezTo>
                    <a:pt x="2056" y="4217"/>
                    <a:pt x="2084" y="4184"/>
                    <a:pt x="2106" y="4161"/>
                  </a:cubicBezTo>
                  <a:cubicBezTo>
                    <a:pt x="2108" y="4162"/>
                    <a:pt x="2110" y="4162"/>
                    <a:pt x="2112" y="4162"/>
                  </a:cubicBezTo>
                  <a:cubicBezTo>
                    <a:pt x="2138" y="4162"/>
                    <a:pt x="2165" y="4127"/>
                    <a:pt x="2196" y="4122"/>
                  </a:cubicBezTo>
                  <a:cubicBezTo>
                    <a:pt x="2190" y="4122"/>
                    <a:pt x="2190" y="4111"/>
                    <a:pt x="2190" y="4105"/>
                  </a:cubicBezTo>
                  <a:cubicBezTo>
                    <a:pt x="2199" y="4105"/>
                    <a:pt x="2201" y="4093"/>
                    <a:pt x="2204" y="4093"/>
                  </a:cubicBezTo>
                  <a:cubicBezTo>
                    <a:pt x="2205" y="4093"/>
                    <a:pt x="2206" y="4095"/>
                    <a:pt x="2207" y="4100"/>
                  </a:cubicBezTo>
                  <a:cubicBezTo>
                    <a:pt x="2212" y="4103"/>
                    <a:pt x="2217" y="4104"/>
                    <a:pt x="2220" y="4104"/>
                  </a:cubicBezTo>
                  <a:cubicBezTo>
                    <a:pt x="2226" y="4104"/>
                    <a:pt x="2231" y="4101"/>
                    <a:pt x="2236" y="4097"/>
                  </a:cubicBezTo>
                  <a:lnTo>
                    <a:pt x="2236" y="4097"/>
                  </a:lnTo>
                  <a:cubicBezTo>
                    <a:pt x="2235" y="4098"/>
                    <a:pt x="2235" y="4100"/>
                    <a:pt x="2235" y="4100"/>
                  </a:cubicBezTo>
                  <a:cubicBezTo>
                    <a:pt x="2237" y="4098"/>
                    <a:pt x="2239" y="4097"/>
                    <a:pt x="2241" y="4097"/>
                  </a:cubicBezTo>
                  <a:cubicBezTo>
                    <a:pt x="2246" y="4097"/>
                    <a:pt x="2252" y="4101"/>
                    <a:pt x="2252" y="4105"/>
                  </a:cubicBezTo>
                  <a:cubicBezTo>
                    <a:pt x="2252" y="4100"/>
                    <a:pt x="2258" y="4094"/>
                    <a:pt x="2258" y="4088"/>
                  </a:cubicBezTo>
                  <a:lnTo>
                    <a:pt x="2258" y="4088"/>
                  </a:lnTo>
                  <a:cubicBezTo>
                    <a:pt x="2274" y="4094"/>
                    <a:pt x="2241" y="4111"/>
                    <a:pt x="2263" y="4111"/>
                  </a:cubicBezTo>
                  <a:lnTo>
                    <a:pt x="2252" y="4116"/>
                  </a:lnTo>
                  <a:cubicBezTo>
                    <a:pt x="2256" y="4116"/>
                    <a:pt x="2260" y="4126"/>
                    <a:pt x="2272" y="4126"/>
                  </a:cubicBezTo>
                  <a:cubicBezTo>
                    <a:pt x="2275" y="4126"/>
                    <a:pt x="2280" y="4125"/>
                    <a:pt x="2286" y="4122"/>
                  </a:cubicBezTo>
                  <a:lnTo>
                    <a:pt x="2286" y="4122"/>
                  </a:lnTo>
                  <a:cubicBezTo>
                    <a:pt x="2286" y="4126"/>
                    <a:pt x="2280" y="4130"/>
                    <a:pt x="2277" y="4130"/>
                  </a:cubicBezTo>
                  <a:cubicBezTo>
                    <a:pt x="2276" y="4130"/>
                    <a:pt x="2276" y="4130"/>
                    <a:pt x="2275" y="4130"/>
                  </a:cubicBezTo>
                  <a:lnTo>
                    <a:pt x="2275" y="4130"/>
                  </a:lnTo>
                  <a:cubicBezTo>
                    <a:pt x="2282" y="4144"/>
                    <a:pt x="2308" y="4140"/>
                    <a:pt x="2302" y="4156"/>
                  </a:cubicBezTo>
                  <a:lnTo>
                    <a:pt x="2297" y="4161"/>
                  </a:lnTo>
                  <a:cubicBezTo>
                    <a:pt x="2301" y="4161"/>
                    <a:pt x="2307" y="4159"/>
                    <a:pt x="2309" y="4159"/>
                  </a:cubicBezTo>
                  <a:lnTo>
                    <a:pt x="2309" y="4159"/>
                  </a:lnTo>
                  <a:cubicBezTo>
                    <a:pt x="2310" y="4159"/>
                    <a:pt x="2310" y="4159"/>
                    <a:pt x="2308" y="4161"/>
                  </a:cubicBezTo>
                  <a:cubicBezTo>
                    <a:pt x="2302" y="4161"/>
                    <a:pt x="2302" y="4167"/>
                    <a:pt x="2302" y="4167"/>
                  </a:cubicBezTo>
                  <a:lnTo>
                    <a:pt x="2314" y="4167"/>
                  </a:lnTo>
                  <a:lnTo>
                    <a:pt x="2308" y="4172"/>
                  </a:lnTo>
                  <a:cubicBezTo>
                    <a:pt x="2305" y="4181"/>
                    <a:pt x="2311" y="4182"/>
                    <a:pt x="2318" y="4182"/>
                  </a:cubicBezTo>
                  <a:cubicBezTo>
                    <a:pt x="2322" y="4182"/>
                    <a:pt x="2327" y="4182"/>
                    <a:pt x="2331" y="4182"/>
                  </a:cubicBezTo>
                  <a:cubicBezTo>
                    <a:pt x="2335" y="4182"/>
                    <a:pt x="2339" y="4182"/>
                    <a:pt x="2342" y="4184"/>
                  </a:cubicBezTo>
                  <a:cubicBezTo>
                    <a:pt x="2325" y="4195"/>
                    <a:pt x="2325" y="4206"/>
                    <a:pt x="2325" y="4212"/>
                  </a:cubicBezTo>
                  <a:cubicBezTo>
                    <a:pt x="2330" y="4229"/>
                    <a:pt x="2353" y="4223"/>
                    <a:pt x="2364" y="4229"/>
                  </a:cubicBezTo>
                  <a:cubicBezTo>
                    <a:pt x="2353" y="4251"/>
                    <a:pt x="2375" y="4257"/>
                    <a:pt x="2370" y="4279"/>
                  </a:cubicBezTo>
                  <a:cubicBezTo>
                    <a:pt x="2375" y="4273"/>
                    <a:pt x="2386" y="4268"/>
                    <a:pt x="2386" y="4268"/>
                  </a:cubicBezTo>
                  <a:cubicBezTo>
                    <a:pt x="2386" y="4273"/>
                    <a:pt x="2403" y="4268"/>
                    <a:pt x="2386" y="4279"/>
                  </a:cubicBezTo>
                  <a:cubicBezTo>
                    <a:pt x="2375" y="4290"/>
                    <a:pt x="2381" y="4290"/>
                    <a:pt x="2386" y="4296"/>
                  </a:cubicBezTo>
                  <a:lnTo>
                    <a:pt x="2403" y="4285"/>
                  </a:lnTo>
                  <a:lnTo>
                    <a:pt x="2403" y="4285"/>
                  </a:lnTo>
                  <a:cubicBezTo>
                    <a:pt x="2381" y="4313"/>
                    <a:pt x="2437" y="4307"/>
                    <a:pt x="2414" y="4329"/>
                  </a:cubicBezTo>
                  <a:lnTo>
                    <a:pt x="2431" y="4329"/>
                  </a:lnTo>
                  <a:lnTo>
                    <a:pt x="2420" y="4335"/>
                  </a:lnTo>
                  <a:cubicBezTo>
                    <a:pt x="2420" y="4346"/>
                    <a:pt x="2420" y="4352"/>
                    <a:pt x="2431" y="4357"/>
                  </a:cubicBezTo>
                  <a:lnTo>
                    <a:pt x="2420" y="4363"/>
                  </a:lnTo>
                  <a:cubicBezTo>
                    <a:pt x="2421" y="4364"/>
                    <a:pt x="2422" y="4364"/>
                    <a:pt x="2423" y="4364"/>
                  </a:cubicBezTo>
                  <a:cubicBezTo>
                    <a:pt x="2431" y="4364"/>
                    <a:pt x="2453" y="4351"/>
                    <a:pt x="2458" y="4351"/>
                  </a:cubicBezTo>
                  <a:cubicBezTo>
                    <a:pt x="2459" y="4351"/>
                    <a:pt x="2459" y="4351"/>
                    <a:pt x="2459" y="4352"/>
                  </a:cubicBezTo>
                  <a:lnTo>
                    <a:pt x="2448" y="4363"/>
                  </a:lnTo>
                  <a:cubicBezTo>
                    <a:pt x="2454" y="4380"/>
                    <a:pt x="2454" y="4408"/>
                    <a:pt x="2476" y="4408"/>
                  </a:cubicBezTo>
                  <a:cubicBezTo>
                    <a:pt x="2476" y="4408"/>
                    <a:pt x="2470" y="4413"/>
                    <a:pt x="2470" y="4413"/>
                  </a:cubicBezTo>
                  <a:cubicBezTo>
                    <a:pt x="2474" y="4417"/>
                    <a:pt x="2478" y="4438"/>
                    <a:pt x="2484" y="4438"/>
                  </a:cubicBezTo>
                  <a:cubicBezTo>
                    <a:pt x="2487" y="4438"/>
                    <a:pt x="2490" y="4434"/>
                    <a:pt x="2493" y="4425"/>
                  </a:cubicBezTo>
                  <a:lnTo>
                    <a:pt x="2493" y="4425"/>
                  </a:lnTo>
                  <a:cubicBezTo>
                    <a:pt x="2487" y="4441"/>
                    <a:pt x="2504" y="4441"/>
                    <a:pt x="2510" y="4441"/>
                  </a:cubicBezTo>
                  <a:lnTo>
                    <a:pt x="2504" y="4453"/>
                  </a:lnTo>
                  <a:cubicBezTo>
                    <a:pt x="2515" y="4441"/>
                    <a:pt x="2515" y="4436"/>
                    <a:pt x="2526" y="4436"/>
                  </a:cubicBezTo>
                  <a:lnTo>
                    <a:pt x="2526" y="4436"/>
                  </a:lnTo>
                  <a:cubicBezTo>
                    <a:pt x="2526" y="4436"/>
                    <a:pt x="2526" y="4437"/>
                    <a:pt x="2526" y="4438"/>
                  </a:cubicBezTo>
                  <a:lnTo>
                    <a:pt x="2526" y="4438"/>
                  </a:lnTo>
                  <a:cubicBezTo>
                    <a:pt x="2529" y="4434"/>
                    <a:pt x="2532" y="4429"/>
                    <a:pt x="2535" y="4429"/>
                  </a:cubicBezTo>
                  <a:cubicBezTo>
                    <a:pt x="2536" y="4429"/>
                    <a:pt x="2537" y="4429"/>
                    <a:pt x="2538" y="4430"/>
                  </a:cubicBezTo>
                  <a:lnTo>
                    <a:pt x="2532" y="4441"/>
                  </a:lnTo>
                  <a:cubicBezTo>
                    <a:pt x="2538" y="4436"/>
                    <a:pt x="2538" y="4430"/>
                    <a:pt x="2543" y="4419"/>
                  </a:cubicBezTo>
                  <a:cubicBezTo>
                    <a:pt x="2545" y="4415"/>
                    <a:pt x="2547" y="4413"/>
                    <a:pt x="2549" y="4413"/>
                  </a:cubicBezTo>
                  <a:cubicBezTo>
                    <a:pt x="2552" y="4413"/>
                    <a:pt x="2554" y="4419"/>
                    <a:pt x="2554" y="4430"/>
                  </a:cubicBezTo>
                  <a:cubicBezTo>
                    <a:pt x="2554" y="4420"/>
                    <a:pt x="2559" y="4407"/>
                    <a:pt x="2560" y="4407"/>
                  </a:cubicBezTo>
                  <a:cubicBezTo>
                    <a:pt x="2560" y="4407"/>
                    <a:pt x="2560" y="4407"/>
                    <a:pt x="2560" y="4408"/>
                  </a:cubicBezTo>
                  <a:cubicBezTo>
                    <a:pt x="2566" y="4413"/>
                    <a:pt x="2560" y="4413"/>
                    <a:pt x="2560" y="4419"/>
                  </a:cubicBezTo>
                  <a:cubicBezTo>
                    <a:pt x="2575" y="4419"/>
                    <a:pt x="2577" y="4396"/>
                    <a:pt x="2585" y="4396"/>
                  </a:cubicBezTo>
                  <a:cubicBezTo>
                    <a:pt x="2586" y="4396"/>
                    <a:pt x="2587" y="4396"/>
                    <a:pt x="2588" y="4397"/>
                  </a:cubicBezTo>
                  <a:cubicBezTo>
                    <a:pt x="2588" y="4402"/>
                    <a:pt x="2588" y="4402"/>
                    <a:pt x="2588" y="4402"/>
                  </a:cubicBezTo>
                  <a:cubicBezTo>
                    <a:pt x="2582" y="4413"/>
                    <a:pt x="2571" y="4413"/>
                    <a:pt x="2571" y="4413"/>
                  </a:cubicBezTo>
                  <a:cubicBezTo>
                    <a:pt x="2577" y="4425"/>
                    <a:pt x="2582" y="4425"/>
                    <a:pt x="2582" y="4447"/>
                  </a:cubicBezTo>
                  <a:cubicBezTo>
                    <a:pt x="2588" y="4430"/>
                    <a:pt x="2594" y="4402"/>
                    <a:pt x="2599" y="4402"/>
                  </a:cubicBezTo>
                  <a:cubicBezTo>
                    <a:pt x="2599" y="4402"/>
                    <a:pt x="2605" y="4408"/>
                    <a:pt x="2605" y="4408"/>
                  </a:cubicBezTo>
                  <a:cubicBezTo>
                    <a:pt x="2605" y="4408"/>
                    <a:pt x="2605" y="4408"/>
                    <a:pt x="2605" y="4402"/>
                  </a:cubicBezTo>
                  <a:lnTo>
                    <a:pt x="2616" y="4402"/>
                  </a:lnTo>
                  <a:cubicBezTo>
                    <a:pt x="2616" y="4402"/>
                    <a:pt x="2622" y="4397"/>
                    <a:pt x="2622" y="4397"/>
                  </a:cubicBezTo>
                  <a:cubicBezTo>
                    <a:pt x="2622" y="4397"/>
                    <a:pt x="2622" y="4397"/>
                    <a:pt x="2622" y="4402"/>
                  </a:cubicBezTo>
                  <a:lnTo>
                    <a:pt x="2616" y="4402"/>
                  </a:lnTo>
                  <a:cubicBezTo>
                    <a:pt x="2618" y="4404"/>
                    <a:pt x="2619" y="4404"/>
                    <a:pt x="2621" y="4404"/>
                  </a:cubicBezTo>
                  <a:cubicBezTo>
                    <a:pt x="2625" y="4404"/>
                    <a:pt x="2629" y="4400"/>
                    <a:pt x="2633" y="4397"/>
                  </a:cubicBezTo>
                  <a:cubicBezTo>
                    <a:pt x="2622" y="4391"/>
                    <a:pt x="2627" y="4385"/>
                    <a:pt x="2616" y="4380"/>
                  </a:cubicBezTo>
                  <a:cubicBezTo>
                    <a:pt x="2616" y="4380"/>
                    <a:pt x="2616" y="4385"/>
                    <a:pt x="2616" y="4385"/>
                  </a:cubicBezTo>
                  <a:cubicBezTo>
                    <a:pt x="2616" y="4385"/>
                    <a:pt x="2610" y="4391"/>
                    <a:pt x="2610" y="4391"/>
                  </a:cubicBezTo>
                  <a:cubicBezTo>
                    <a:pt x="2605" y="4385"/>
                    <a:pt x="2605" y="4380"/>
                    <a:pt x="2616" y="4380"/>
                  </a:cubicBezTo>
                  <a:cubicBezTo>
                    <a:pt x="2610" y="4374"/>
                    <a:pt x="2605" y="4363"/>
                    <a:pt x="2605" y="4363"/>
                  </a:cubicBezTo>
                  <a:lnTo>
                    <a:pt x="2605" y="4363"/>
                  </a:lnTo>
                  <a:cubicBezTo>
                    <a:pt x="2622" y="4374"/>
                    <a:pt x="2633" y="4380"/>
                    <a:pt x="2638" y="4385"/>
                  </a:cubicBezTo>
                  <a:cubicBezTo>
                    <a:pt x="2644" y="4374"/>
                    <a:pt x="2655" y="4369"/>
                    <a:pt x="2644" y="4346"/>
                  </a:cubicBezTo>
                  <a:cubicBezTo>
                    <a:pt x="2644" y="4345"/>
                    <a:pt x="2644" y="4345"/>
                    <a:pt x="2645" y="4345"/>
                  </a:cubicBezTo>
                  <a:cubicBezTo>
                    <a:pt x="2646" y="4345"/>
                    <a:pt x="2651" y="4352"/>
                    <a:pt x="2655" y="4352"/>
                  </a:cubicBezTo>
                  <a:cubicBezTo>
                    <a:pt x="2655" y="4357"/>
                    <a:pt x="2650" y="4357"/>
                    <a:pt x="2655" y="4363"/>
                  </a:cubicBezTo>
                  <a:cubicBezTo>
                    <a:pt x="2655" y="4352"/>
                    <a:pt x="2666" y="4352"/>
                    <a:pt x="2655" y="4335"/>
                  </a:cubicBezTo>
                  <a:lnTo>
                    <a:pt x="2655" y="4335"/>
                  </a:lnTo>
                  <a:cubicBezTo>
                    <a:pt x="2664" y="4335"/>
                    <a:pt x="2663" y="4344"/>
                    <a:pt x="2664" y="4344"/>
                  </a:cubicBezTo>
                  <a:cubicBezTo>
                    <a:pt x="2664" y="4344"/>
                    <a:pt x="2665" y="4343"/>
                    <a:pt x="2666" y="4341"/>
                  </a:cubicBezTo>
                  <a:lnTo>
                    <a:pt x="2672" y="4346"/>
                  </a:lnTo>
                  <a:cubicBezTo>
                    <a:pt x="2675" y="4348"/>
                    <a:pt x="2678" y="4349"/>
                    <a:pt x="2679" y="4349"/>
                  </a:cubicBezTo>
                  <a:cubicBezTo>
                    <a:pt x="2692" y="4349"/>
                    <a:pt x="2676" y="4310"/>
                    <a:pt x="2695" y="4310"/>
                  </a:cubicBezTo>
                  <a:cubicBezTo>
                    <a:pt x="2696" y="4310"/>
                    <a:pt x="2698" y="4310"/>
                    <a:pt x="2700" y="4311"/>
                  </a:cubicBezTo>
                  <a:lnTo>
                    <a:pt x="2700" y="4311"/>
                  </a:lnTo>
                  <a:cubicBezTo>
                    <a:pt x="2700" y="4310"/>
                    <a:pt x="2700" y="4309"/>
                    <a:pt x="2700" y="4307"/>
                  </a:cubicBezTo>
                  <a:cubicBezTo>
                    <a:pt x="2726" y="4307"/>
                    <a:pt x="2728" y="4278"/>
                    <a:pt x="2754" y="4278"/>
                  </a:cubicBezTo>
                  <a:cubicBezTo>
                    <a:pt x="2757" y="4278"/>
                    <a:pt x="2759" y="4278"/>
                    <a:pt x="2762" y="4279"/>
                  </a:cubicBezTo>
                  <a:cubicBezTo>
                    <a:pt x="2767" y="4279"/>
                    <a:pt x="2762" y="4268"/>
                    <a:pt x="2762" y="4262"/>
                  </a:cubicBezTo>
                  <a:lnTo>
                    <a:pt x="2762" y="4262"/>
                  </a:lnTo>
                  <a:lnTo>
                    <a:pt x="2773" y="4273"/>
                  </a:lnTo>
                  <a:lnTo>
                    <a:pt x="2767" y="4257"/>
                  </a:lnTo>
                  <a:cubicBezTo>
                    <a:pt x="2767" y="4253"/>
                    <a:pt x="2769" y="4252"/>
                    <a:pt x="2771" y="4252"/>
                  </a:cubicBezTo>
                  <a:cubicBezTo>
                    <a:pt x="2777" y="4252"/>
                    <a:pt x="2787" y="4259"/>
                    <a:pt x="2793" y="4259"/>
                  </a:cubicBezTo>
                  <a:cubicBezTo>
                    <a:pt x="2795" y="4259"/>
                    <a:pt x="2797" y="4257"/>
                    <a:pt x="2795" y="4251"/>
                  </a:cubicBezTo>
                  <a:lnTo>
                    <a:pt x="2790" y="4240"/>
                  </a:lnTo>
                  <a:cubicBezTo>
                    <a:pt x="2793" y="4240"/>
                    <a:pt x="2795" y="4235"/>
                    <a:pt x="2797" y="4235"/>
                  </a:cubicBezTo>
                  <a:cubicBezTo>
                    <a:pt x="2798" y="4235"/>
                    <a:pt x="2799" y="4236"/>
                    <a:pt x="2801" y="4240"/>
                  </a:cubicBezTo>
                  <a:cubicBezTo>
                    <a:pt x="2801" y="4240"/>
                    <a:pt x="2801" y="4236"/>
                    <a:pt x="2801" y="4234"/>
                  </a:cubicBezTo>
                  <a:lnTo>
                    <a:pt x="2806" y="4240"/>
                  </a:lnTo>
                  <a:lnTo>
                    <a:pt x="2806" y="4223"/>
                  </a:lnTo>
                  <a:cubicBezTo>
                    <a:pt x="2817" y="4223"/>
                    <a:pt x="2822" y="4246"/>
                    <a:pt x="2832" y="4246"/>
                  </a:cubicBezTo>
                  <a:cubicBezTo>
                    <a:pt x="2832" y="4246"/>
                    <a:pt x="2833" y="4246"/>
                    <a:pt x="2834" y="4245"/>
                  </a:cubicBezTo>
                  <a:cubicBezTo>
                    <a:pt x="2834" y="4240"/>
                    <a:pt x="2834" y="4217"/>
                    <a:pt x="2829" y="4217"/>
                  </a:cubicBezTo>
                  <a:cubicBezTo>
                    <a:pt x="2829" y="4217"/>
                    <a:pt x="2823" y="4212"/>
                    <a:pt x="2818" y="4206"/>
                  </a:cubicBezTo>
                  <a:lnTo>
                    <a:pt x="2818" y="4201"/>
                  </a:lnTo>
                  <a:cubicBezTo>
                    <a:pt x="2806" y="4189"/>
                    <a:pt x="2801" y="4172"/>
                    <a:pt x="2784" y="4161"/>
                  </a:cubicBezTo>
                  <a:cubicBezTo>
                    <a:pt x="2784" y="4161"/>
                    <a:pt x="2784" y="4161"/>
                    <a:pt x="2784" y="4156"/>
                  </a:cubicBezTo>
                  <a:cubicBezTo>
                    <a:pt x="2784" y="4156"/>
                    <a:pt x="2790" y="4150"/>
                    <a:pt x="2795" y="4150"/>
                  </a:cubicBezTo>
                  <a:cubicBezTo>
                    <a:pt x="2795" y="4149"/>
                    <a:pt x="2795" y="4148"/>
                    <a:pt x="2794" y="4148"/>
                  </a:cubicBezTo>
                  <a:cubicBezTo>
                    <a:pt x="2792" y="4148"/>
                    <a:pt x="2790" y="4150"/>
                    <a:pt x="2789" y="4150"/>
                  </a:cubicBezTo>
                  <a:cubicBezTo>
                    <a:pt x="2788" y="4150"/>
                    <a:pt x="2788" y="4149"/>
                    <a:pt x="2790" y="4144"/>
                  </a:cubicBezTo>
                  <a:cubicBezTo>
                    <a:pt x="2790" y="4141"/>
                    <a:pt x="2792" y="4137"/>
                    <a:pt x="2794" y="4137"/>
                  </a:cubicBezTo>
                  <a:cubicBezTo>
                    <a:pt x="2795" y="4137"/>
                    <a:pt x="2795" y="4137"/>
                    <a:pt x="2795" y="4139"/>
                  </a:cubicBezTo>
                  <a:cubicBezTo>
                    <a:pt x="2801" y="4122"/>
                    <a:pt x="2778" y="4133"/>
                    <a:pt x="2790" y="4122"/>
                  </a:cubicBezTo>
                  <a:cubicBezTo>
                    <a:pt x="2788" y="4121"/>
                    <a:pt x="2787" y="4121"/>
                    <a:pt x="2785" y="4121"/>
                  </a:cubicBezTo>
                  <a:cubicBezTo>
                    <a:pt x="2778" y="4121"/>
                    <a:pt x="2776" y="4133"/>
                    <a:pt x="2762" y="4133"/>
                  </a:cubicBezTo>
                  <a:lnTo>
                    <a:pt x="2784" y="4111"/>
                  </a:lnTo>
                  <a:lnTo>
                    <a:pt x="2773" y="4116"/>
                  </a:lnTo>
                  <a:cubicBezTo>
                    <a:pt x="2773" y="4116"/>
                    <a:pt x="2773" y="4111"/>
                    <a:pt x="2778" y="4111"/>
                  </a:cubicBezTo>
                  <a:lnTo>
                    <a:pt x="2778" y="4111"/>
                  </a:lnTo>
                  <a:cubicBezTo>
                    <a:pt x="2767" y="4111"/>
                    <a:pt x="2773" y="4116"/>
                    <a:pt x="2762" y="4116"/>
                  </a:cubicBezTo>
                  <a:cubicBezTo>
                    <a:pt x="2773" y="4105"/>
                    <a:pt x="2750" y="4111"/>
                    <a:pt x="2767" y="4094"/>
                  </a:cubicBezTo>
                  <a:lnTo>
                    <a:pt x="2767" y="4094"/>
                  </a:lnTo>
                  <a:cubicBezTo>
                    <a:pt x="2764" y="4096"/>
                    <a:pt x="2762" y="4097"/>
                    <a:pt x="2761" y="4099"/>
                  </a:cubicBezTo>
                  <a:lnTo>
                    <a:pt x="2761" y="4099"/>
                  </a:lnTo>
                  <a:cubicBezTo>
                    <a:pt x="2764" y="4092"/>
                    <a:pt x="2747" y="4098"/>
                    <a:pt x="2756" y="4088"/>
                  </a:cubicBezTo>
                  <a:cubicBezTo>
                    <a:pt x="2759" y="4087"/>
                    <a:pt x="2760" y="4087"/>
                    <a:pt x="2761" y="4087"/>
                  </a:cubicBezTo>
                  <a:cubicBezTo>
                    <a:pt x="2763" y="4087"/>
                    <a:pt x="2764" y="4088"/>
                    <a:pt x="2764" y="4088"/>
                  </a:cubicBezTo>
                  <a:cubicBezTo>
                    <a:pt x="2765" y="4088"/>
                    <a:pt x="2765" y="4087"/>
                    <a:pt x="2767" y="4083"/>
                  </a:cubicBezTo>
                  <a:lnTo>
                    <a:pt x="2767" y="4083"/>
                  </a:lnTo>
                  <a:cubicBezTo>
                    <a:pt x="2764" y="4085"/>
                    <a:pt x="2762" y="4086"/>
                    <a:pt x="2761" y="4086"/>
                  </a:cubicBezTo>
                  <a:cubicBezTo>
                    <a:pt x="2756" y="4086"/>
                    <a:pt x="2766" y="4072"/>
                    <a:pt x="2762" y="4072"/>
                  </a:cubicBezTo>
                  <a:cubicBezTo>
                    <a:pt x="2762" y="4072"/>
                    <a:pt x="2767" y="4066"/>
                    <a:pt x="2767" y="4066"/>
                  </a:cubicBezTo>
                  <a:lnTo>
                    <a:pt x="2767" y="4066"/>
                  </a:lnTo>
                  <a:cubicBezTo>
                    <a:pt x="2767" y="4066"/>
                    <a:pt x="2756" y="4072"/>
                    <a:pt x="2750" y="4072"/>
                  </a:cubicBezTo>
                  <a:cubicBezTo>
                    <a:pt x="2750" y="4072"/>
                    <a:pt x="2750" y="4066"/>
                    <a:pt x="2745" y="4066"/>
                  </a:cubicBezTo>
                  <a:cubicBezTo>
                    <a:pt x="2745" y="4060"/>
                    <a:pt x="2745" y="4049"/>
                    <a:pt x="2745" y="4038"/>
                  </a:cubicBezTo>
                  <a:cubicBezTo>
                    <a:pt x="2741" y="4042"/>
                    <a:pt x="2738" y="4043"/>
                    <a:pt x="2735" y="4043"/>
                  </a:cubicBezTo>
                  <a:cubicBezTo>
                    <a:pt x="2730" y="4043"/>
                    <a:pt x="2726" y="4038"/>
                    <a:pt x="2722" y="4038"/>
                  </a:cubicBezTo>
                  <a:cubicBezTo>
                    <a:pt x="2734" y="4032"/>
                    <a:pt x="2739" y="4032"/>
                    <a:pt x="2745" y="4032"/>
                  </a:cubicBezTo>
                  <a:lnTo>
                    <a:pt x="2739" y="4027"/>
                  </a:lnTo>
                  <a:lnTo>
                    <a:pt x="2728" y="4027"/>
                  </a:lnTo>
                  <a:lnTo>
                    <a:pt x="2739" y="4021"/>
                  </a:lnTo>
                  <a:cubicBezTo>
                    <a:pt x="2734" y="4016"/>
                    <a:pt x="2722" y="4021"/>
                    <a:pt x="2722" y="4010"/>
                  </a:cubicBezTo>
                  <a:cubicBezTo>
                    <a:pt x="2711" y="4016"/>
                    <a:pt x="2700" y="4032"/>
                    <a:pt x="2689" y="4032"/>
                  </a:cubicBezTo>
                  <a:cubicBezTo>
                    <a:pt x="2694" y="4027"/>
                    <a:pt x="2700" y="4021"/>
                    <a:pt x="2706" y="4021"/>
                  </a:cubicBezTo>
                  <a:lnTo>
                    <a:pt x="2700" y="4021"/>
                  </a:lnTo>
                  <a:lnTo>
                    <a:pt x="2711" y="4016"/>
                  </a:lnTo>
                  <a:cubicBezTo>
                    <a:pt x="2711" y="4015"/>
                    <a:pt x="2711" y="4014"/>
                    <a:pt x="2711" y="4014"/>
                  </a:cubicBezTo>
                  <a:cubicBezTo>
                    <a:pt x="2709" y="4014"/>
                    <a:pt x="2707" y="4017"/>
                    <a:pt x="2704" y="4017"/>
                  </a:cubicBezTo>
                  <a:cubicBezTo>
                    <a:pt x="2702" y="4017"/>
                    <a:pt x="2701" y="4017"/>
                    <a:pt x="2700" y="4016"/>
                  </a:cubicBezTo>
                  <a:cubicBezTo>
                    <a:pt x="2711" y="4010"/>
                    <a:pt x="2706" y="4010"/>
                    <a:pt x="2711" y="4004"/>
                  </a:cubicBezTo>
                  <a:cubicBezTo>
                    <a:pt x="2711" y="4004"/>
                    <a:pt x="2711" y="4010"/>
                    <a:pt x="2717" y="4010"/>
                  </a:cubicBezTo>
                  <a:cubicBezTo>
                    <a:pt x="2717" y="4004"/>
                    <a:pt x="2717" y="3999"/>
                    <a:pt x="2722" y="3993"/>
                  </a:cubicBezTo>
                  <a:lnTo>
                    <a:pt x="2722" y="3993"/>
                  </a:lnTo>
                  <a:cubicBezTo>
                    <a:pt x="2718" y="3997"/>
                    <a:pt x="2715" y="4001"/>
                    <a:pt x="2713" y="4001"/>
                  </a:cubicBezTo>
                  <a:cubicBezTo>
                    <a:pt x="2712" y="4001"/>
                    <a:pt x="2711" y="4001"/>
                    <a:pt x="2711" y="3999"/>
                  </a:cubicBezTo>
                  <a:cubicBezTo>
                    <a:pt x="2706" y="3999"/>
                    <a:pt x="2717" y="3993"/>
                    <a:pt x="2717" y="3988"/>
                  </a:cubicBezTo>
                  <a:cubicBezTo>
                    <a:pt x="2714" y="3988"/>
                    <a:pt x="2714" y="3986"/>
                    <a:pt x="2713" y="3986"/>
                  </a:cubicBezTo>
                  <a:cubicBezTo>
                    <a:pt x="2713" y="3986"/>
                    <a:pt x="2711" y="3988"/>
                    <a:pt x="2706" y="3993"/>
                  </a:cubicBezTo>
                  <a:cubicBezTo>
                    <a:pt x="2706" y="3988"/>
                    <a:pt x="2711" y="3988"/>
                    <a:pt x="2711" y="3982"/>
                  </a:cubicBezTo>
                  <a:cubicBezTo>
                    <a:pt x="2707" y="3982"/>
                    <a:pt x="2704" y="3977"/>
                    <a:pt x="2698" y="3977"/>
                  </a:cubicBezTo>
                  <a:cubicBezTo>
                    <a:pt x="2696" y="3977"/>
                    <a:pt x="2693" y="3978"/>
                    <a:pt x="2689" y="3982"/>
                  </a:cubicBezTo>
                  <a:cubicBezTo>
                    <a:pt x="2672" y="3982"/>
                    <a:pt x="2683" y="3960"/>
                    <a:pt x="2672" y="3960"/>
                  </a:cubicBezTo>
                  <a:lnTo>
                    <a:pt x="2678" y="3954"/>
                  </a:lnTo>
                  <a:cubicBezTo>
                    <a:pt x="2673" y="3954"/>
                    <a:pt x="2669" y="3947"/>
                    <a:pt x="2661" y="3947"/>
                  </a:cubicBezTo>
                  <a:cubicBezTo>
                    <a:pt x="2659" y="3947"/>
                    <a:pt x="2657" y="3947"/>
                    <a:pt x="2655" y="3948"/>
                  </a:cubicBezTo>
                  <a:cubicBezTo>
                    <a:pt x="2655" y="3948"/>
                    <a:pt x="2661" y="3937"/>
                    <a:pt x="2666" y="3937"/>
                  </a:cubicBezTo>
                  <a:cubicBezTo>
                    <a:pt x="2661" y="3937"/>
                    <a:pt x="2655" y="3937"/>
                    <a:pt x="2661" y="3926"/>
                  </a:cubicBezTo>
                  <a:cubicBezTo>
                    <a:pt x="2665" y="3926"/>
                    <a:pt x="2666" y="3924"/>
                    <a:pt x="2666" y="3924"/>
                  </a:cubicBezTo>
                  <a:cubicBezTo>
                    <a:pt x="2666" y="3924"/>
                    <a:pt x="2666" y="3924"/>
                    <a:pt x="2666" y="3926"/>
                  </a:cubicBezTo>
                  <a:cubicBezTo>
                    <a:pt x="2666" y="3920"/>
                    <a:pt x="2672" y="3915"/>
                    <a:pt x="2655" y="3915"/>
                  </a:cubicBezTo>
                  <a:cubicBezTo>
                    <a:pt x="2657" y="3915"/>
                    <a:pt x="2659" y="3915"/>
                    <a:pt x="2660" y="3914"/>
                  </a:cubicBezTo>
                  <a:lnTo>
                    <a:pt x="2660" y="3914"/>
                  </a:lnTo>
                  <a:cubicBezTo>
                    <a:pt x="2660" y="3914"/>
                    <a:pt x="2661" y="3915"/>
                    <a:pt x="2661" y="3915"/>
                  </a:cubicBezTo>
                  <a:lnTo>
                    <a:pt x="2661" y="3914"/>
                  </a:lnTo>
                  <a:lnTo>
                    <a:pt x="2661" y="3914"/>
                  </a:lnTo>
                  <a:cubicBezTo>
                    <a:pt x="2661" y="3914"/>
                    <a:pt x="2660" y="3914"/>
                    <a:pt x="2660" y="3914"/>
                  </a:cubicBezTo>
                  <a:lnTo>
                    <a:pt x="2660" y="3914"/>
                  </a:lnTo>
                  <a:cubicBezTo>
                    <a:pt x="2655" y="3909"/>
                    <a:pt x="2655" y="3909"/>
                    <a:pt x="2655" y="3904"/>
                  </a:cubicBezTo>
                  <a:lnTo>
                    <a:pt x="2666" y="3898"/>
                  </a:lnTo>
                  <a:cubicBezTo>
                    <a:pt x="2678" y="3876"/>
                    <a:pt x="2627" y="3898"/>
                    <a:pt x="2650" y="3870"/>
                  </a:cubicBezTo>
                  <a:lnTo>
                    <a:pt x="2650" y="3870"/>
                  </a:lnTo>
                  <a:cubicBezTo>
                    <a:pt x="2638" y="3876"/>
                    <a:pt x="2644" y="3881"/>
                    <a:pt x="2633" y="3887"/>
                  </a:cubicBezTo>
                  <a:cubicBezTo>
                    <a:pt x="2633" y="3881"/>
                    <a:pt x="2650" y="3864"/>
                    <a:pt x="2650" y="3864"/>
                  </a:cubicBezTo>
                  <a:cubicBezTo>
                    <a:pt x="2650" y="3861"/>
                    <a:pt x="2647" y="3860"/>
                    <a:pt x="2645" y="3860"/>
                  </a:cubicBezTo>
                  <a:cubicBezTo>
                    <a:pt x="2640" y="3860"/>
                    <a:pt x="2633" y="3863"/>
                    <a:pt x="2629" y="3863"/>
                  </a:cubicBezTo>
                  <a:cubicBezTo>
                    <a:pt x="2627" y="3863"/>
                    <a:pt x="2626" y="3862"/>
                    <a:pt x="2627" y="3859"/>
                  </a:cubicBezTo>
                  <a:lnTo>
                    <a:pt x="2627" y="3859"/>
                  </a:lnTo>
                  <a:cubicBezTo>
                    <a:pt x="2622" y="3864"/>
                    <a:pt x="2610" y="3870"/>
                    <a:pt x="2599" y="3870"/>
                  </a:cubicBezTo>
                  <a:cubicBezTo>
                    <a:pt x="2599" y="3864"/>
                    <a:pt x="2616" y="3853"/>
                    <a:pt x="2622" y="3853"/>
                  </a:cubicBezTo>
                  <a:cubicBezTo>
                    <a:pt x="2622" y="3853"/>
                    <a:pt x="2624" y="3856"/>
                    <a:pt x="2627" y="3856"/>
                  </a:cubicBezTo>
                  <a:cubicBezTo>
                    <a:pt x="2629" y="3856"/>
                    <a:pt x="2631" y="3855"/>
                    <a:pt x="2633" y="3853"/>
                  </a:cubicBezTo>
                  <a:lnTo>
                    <a:pt x="2627" y="3853"/>
                  </a:lnTo>
                  <a:cubicBezTo>
                    <a:pt x="2627" y="3848"/>
                    <a:pt x="2622" y="3842"/>
                    <a:pt x="2633" y="3836"/>
                  </a:cubicBezTo>
                  <a:cubicBezTo>
                    <a:pt x="2627" y="3836"/>
                    <a:pt x="2624" y="3838"/>
                    <a:pt x="2623" y="3840"/>
                  </a:cubicBezTo>
                  <a:lnTo>
                    <a:pt x="2623" y="3840"/>
                  </a:lnTo>
                  <a:cubicBezTo>
                    <a:pt x="2622" y="3833"/>
                    <a:pt x="2615" y="3828"/>
                    <a:pt x="2610" y="3820"/>
                  </a:cubicBezTo>
                  <a:cubicBezTo>
                    <a:pt x="2610" y="3824"/>
                    <a:pt x="2608" y="3828"/>
                    <a:pt x="2606" y="3828"/>
                  </a:cubicBezTo>
                  <a:cubicBezTo>
                    <a:pt x="2605" y="3828"/>
                    <a:pt x="2605" y="3827"/>
                    <a:pt x="2605" y="3825"/>
                  </a:cubicBezTo>
                  <a:cubicBezTo>
                    <a:pt x="2603" y="3821"/>
                    <a:pt x="2602" y="3819"/>
                    <a:pt x="2600" y="3819"/>
                  </a:cubicBezTo>
                  <a:cubicBezTo>
                    <a:pt x="2597" y="3819"/>
                    <a:pt x="2593" y="3826"/>
                    <a:pt x="2590" y="3826"/>
                  </a:cubicBezTo>
                  <a:cubicBezTo>
                    <a:pt x="2589" y="3826"/>
                    <a:pt x="2589" y="3826"/>
                    <a:pt x="2588" y="3825"/>
                  </a:cubicBezTo>
                  <a:cubicBezTo>
                    <a:pt x="2588" y="3820"/>
                    <a:pt x="2588" y="3820"/>
                    <a:pt x="2588" y="3820"/>
                  </a:cubicBezTo>
                  <a:cubicBezTo>
                    <a:pt x="2588" y="3820"/>
                    <a:pt x="2588" y="3820"/>
                    <a:pt x="2588" y="3814"/>
                  </a:cubicBezTo>
                  <a:cubicBezTo>
                    <a:pt x="2594" y="3808"/>
                    <a:pt x="2594" y="3808"/>
                    <a:pt x="2594" y="3808"/>
                  </a:cubicBezTo>
                  <a:cubicBezTo>
                    <a:pt x="2594" y="3803"/>
                    <a:pt x="2594" y="3803"/>
                    <a:pt x="2599" y="3803"/>
                  </a:cubicBezTo>
                  <a:cubicBezTo>
                    <a:pt x="2599" y="3803"/>
                    <a:pt x="2599" y="3808"/>
                    <a:pt x="2599" y="3808"/>
                  </a:cubicBezTo>
                  <a:cubicBezTo>
                    <a:pt x="2622" y="3803"/>
                    <a:pt x="2616" y="3780"/>
                    <a:pt x="2633" y="3780"/>
                  </a:cubicBezTo>
                  <a:cubicBezTo>
                    <a:pt x="2638" y="3786"/>
                    <a:pt x="2638" y="3786"/>
                    <a:pt x="2644" y="3786"/>
                  </a:cubicBezTo>
                  <a:cubicBezTo>
                    <a:pt x="2627" y="3797"/>
                    <a:pt x="2616" y="3803"/>
                    <a:pt x="2616" y="3803"/>
                  </a:cubicBezTo>
                  <a:cubicBezTo>
                    <a:pt x="2622" y="3814"/>
                    <a:pt x="2638" y="3803"/>
                    <a:pt x="2638" y="3825"/>
                  </a:cubicBezTo>
                  <a:cubicBezTo>
                    <a:pt x="2638" y="3814"/>
                    <a:pt x="2644" y="3786"/>
                    <a:pt x="2661" y="3780"/>
                  </a:cubicBezTo>
                  <a:cubicBezTo>
                    <a:pt x="2661" y="3780"/>
                    <a:pt x="2661" y="3780"/>
                    <a:pt x="2661" y="3786"/>
                  </a:cubicBezTo>
                  <a:cubicBezTo>
                    <a:pt x="2666" y="3786"/>
                    <a:pt x="2666" y="3780"/>
                    <a:pt x="2666" y="3780"/>
                  </a:cubicBezTo>
                  <a:cubicBezTo>
                    <a:pt x="2672" y="3780"/>
                    <a:pt x="2678" y="3780"/>
                    <a:pt x="2678" y="3775"/>
                  </a:cubicBezTo>
                  <a:cubicBezTo>
                    <a:pt x="2680" y="3778"/>
                    <a:pt x="2683" y="3779"/>
                    <a:pt x="2685" y="3779"/>
                  </a:cubicBezTo>
                  <a:cubicBezTo>
                    <a:pt x="2692" y="3779"/>
                    <a:pt x="2696" y="3769"/>
                    <a:pt x="2700" y="3769"/>
                  </a:cubicBezTo>
                  <a:cubicBezTo>
                    <a:pt x="2694" y="3758"/>
                    <a:pt x="2700" y="3752"/>
                    <a:pt x="2689" y="3752"/>
                  </a:cubicBezTo>
                  <a:cubicBezTo>
                    <a:pt x="2689" y="3752"/>
                    <a:pt x="2689" y="3752"/>
                    <a:pt x="2683" y="3758"/>
                  </a:cubicBezTo>
                  <a:cubicBezTo>
                    <a:pt x="2678" y="3758"/>
                    <a:pt x="2678" y="3764"/>
                    <a:pt x="2672" y="3769"/>
                  </a:cubicBezTo>
                  <a:cubicBezTo>
                    <a:pt x="2672" y="3758"/>
                    <a:pt x="2672" y="3752"/>
                    <a:pt x="2683" y="3752"/>
                  </a:cubicBezTo>
                  <a:cubicBezTo>
                    <a:pt x="2678" y="3741"/>
                    <a:pt x="2678" y="3736"/>
                    <a:pt x="2678" y="3730"/>
                  </a:cubicBezTo>
                  <a:lnTo>
                    <a:pt x="2678" y="3730"/>
                  </a:lnTo>
                  <a:cubicBezTo>
                    <a:pt x="2694" y="3736"/>
                    <a:pt x="2706" y="3741"/>
                    <a:pt x="2717" y="3741"/>
                  </a:cubicBezTo>
                  <a:cubicBezTo>
                    <a:pt x="2711" y="3747"/>
                    <a:pt x="2711" y="3747"/>
                    <a:pt x="2706" y="3752"/>
                  </a:cubicBezTo>
                  <a:cubicBezTo>
                    <a:pt x="2709" y="3751"/>
                    <a:pt x="2712" y="3750"/>
                    <a:pt x="2714" y="3750"/>
                  </a:cubicBezTo>
                  <a:cubicBezTo>
                    <a:pt x="2720" y="3750"/>
                    <a:pt x="2722" y="3754"/>
                    <a:pt x="2722" y="3758"/>
                  </a:cubicBezTo>
                  <a:cubicBezTo>
                    <a:pt x="2728" y="3752"/>
                    <a:pt x="2728" y="3747"/>
                    <a:pt x="2728" y="3741"/>
                  </a:cubicBezTo>
                  <a:lnTo>
                    <a:pt x="2728" y="3741"/>
                  </a:lnTo>
                  <a:cubicBezTo>
                    <a:pt x="2750" y="3747"/>
                    <a:pt x="2722" y="3769"/>
                    <a:pt x="2739" y="3769"/>
                  </a:cubicBezTo>
                  <a:lnTo>
                    <a:pt x="2728" y="3769"/>
                  </a:lnTo>
                  <a:cubicBezTo>
                    <a:pt x="2732" y="3773"/>
                    <a:pt x="2736" y="3780"/>
                    <a:pt x="2745" y="3780"/>
                  </a:cubicBezTo>
                  <a:cubicBezTo>
                    <a:pt x="2749" y="3780"/>
                    <a:pt x="2755" y="3778"/>
                    <a:pt x="2762" y="3775"/>
                  </a:cubicBezTo>
                  <a:lnTo>
                    <a:pt x="2762" y="3775"/>
                  </a:lnTo>
                  <a:cubicBezTo>
                    <a:pt x="2756" y="3780"/>
                    <a:pt x="2750" y="3786"/>
                    <a:pt x="2750" y="3786"/>
                  </a:cubicBezTo>
                  <a:cubicBezTo>
                    <a:pt x="2750" y="3797"/>
                    <a:pt x="2781" y="3792"/>
                    <a:pt x="2779" y="3806"/>
                  </a:cubicBezTo>
                  <a:lnTo>
                    <a:pt x="2779" y="3806"/>
                  </a:lnTo>
                  <a:cubicBezTo>
                    <a:pt x="2779" y="3806"/>
                    <a:pt x="2779" y="3806"/>
                    <a:pt x="2779" y="3806"/>
                  </a:cubicBezTo>
                  <a:lnTo>
                    <a:pt x="2779" y="3806"/>
                  </a:lnTo>
                  <a:cubicBezTo>
                    <a:pt x="2780" y="3806"/>
                    <a:pt x="2780" y="3807"/>
                    <a:pt x="2778" y="3808"/>
                  </a:cubicBezTo>
                  <a:cubicBezTo>
                    <a:pt x="2778" y="3814"/>
                    <a:pt x="2773" y="3814"/>
                    <a:pt x="2773" y="3814"/>
                  </a:cubicBezTo>
                  <a:cubicBezTo>
                    <a:pt x="2773" y="3814"/>
                    <a:pt x="2784" y="3814"/>
                    <a:pt x="2784" y="3820"/>
                  </a:cubicBezTo>
                  <a:lnTo>
                    <a:pt x="2778" y="3820"/>
                  </a:lnTo>
                  <a:cubicBezTo>
                    <a:pt x="2776" y="3827"/>
                    <a:pt x="2780" y="3829"/>
                    <a:pt x="2786" y="3829"/>
                  </a:cubicBezTo>
                  <a:cubicBezTo>
                    <a:pt x="2794" y="3829"/>
                    <a:pt x="2806" y="3825"/>
                    <a:pt x="2812" y="3825"/>
                  </a:cubicBezTo>
                  <a:lnTo>
                    <a:pt x="2812" y="3825"/>
                  </a:lnTo>
                  <a:cubicBezTo>
                    <a:pt x="2795" y="3836"/>
                    <a:pt x="2795" y="3848"/>
                    <a:pt x="2795" y="3853"/>
                  </a:cubicBezTo>
                  <a:lnTo>
                    <a:pt x="2790" y="3859"/>
                  </a:lnTo>
                  <a:cubicBezTo>
                    <a:pt x="2795" y="3870"/>
                    <a:pt x="2818" y="3864"/>
                    <a:pt x="2829" y="3870"/>
                  </a:cubicBezTo>
                  <a:cubicBezTo>
                    <a:pt x="2818" y="3887"/>
                    <a:pt x="2834" y="3898"/>
                    <a:pt x="2834" y="3909"/>
                  </a:cubicBezTo>
                  <a:cubicBezTo>
                    <a:pt x="2834" y="3909"/>
                    <a:pt x="2846" y="3904"/>
                    <a:pt x="2846" y="3904"/>
                  </a:cubicBezTo>
                  <a:cubicBezTo>
                    <a:pt x="2846" y="3909"/>
                    <a:pt x="2862" y="3904"/>
                    <a:pt x="2851" y="3915"/>
                  </a:cubicBezTo>
                  <a:lnTo>
                    <a:pt x="2846" y="3909"/>
                  </a:lnTo>
                  <a:cubicBezTo>
                    <a:pt x="2834" y="3926"/>
                    <a:pt x="2840" y="3926"/>
                    <a:pt x="2846" y="3932"/>
                  </a:cubicBezTo>
                  <a:lnTo>
                    <a:pt x="2862" y="3915"/>
                  </a:lnTo>
                  <a:lnTo>
                    <a:pt x="2862" y="3915"/>
                  </a:lnTo>
                  <a:cubicBezTo>
                    <a:pt x="2851" y="3932"/>
                    <a:pt x="2862" y="3937"/>
                    <a:pt x="2868" y="3943"/>
                  </a:cubicBezTo>
                  <a:cubicBezTo>
                    <a:pt x="2879" y="3948"/>
                    <a:pt x="2890" y="3954"/>
                    <a:pt x="2879" y="3971"/>
                  </a:cubicBezTo>
                  <a:cubicBezTo>
                    <a:pt x="2885" y="3971"/>
                    <a:pt x="2890" y="3976"/>
                    <a:pt x="2896" y="3976"/>
                  </a:cubicBezTo>
                  <a:lnTo>
                    <a:pt x="2890" y="3988"/>
                  </a:lnTo>
                  <a:cubicBezTo>
                    <a:pt x="2896" y="3999"/>
                    <a:pt x="2896" y="4010"/>
                    <a:pt x="2907" y="4021"/>
                  </a:cubicBezTo>
                  <a:lnTo>
                    <a:pt x="2902" y="4027"/>
                  </a:lnTo>
                  <a:cubicBezTo>
                    <a:pt x="2902" y="4028"/>
                    <a:pt x="2903" y="4029"/>
                    <a:pt x="2904" y="4029"/>
                  </a:cubicBezTo>
                  <a:cubicBezTo>
                    <a:pt x="2910" y="4029"/>
                    <a:pt x="2923" y="3998"/>
                    <a:pt x="2929" y="3998"/>
                  </a:cubicBezTo>
                  <a:cubicBezTo>
                    <a:pt x="2929" y="3998"/>
                    <a:pt x="2929" y="3999"/>
                    <a:pt x="2930" y="3999"/>
                  </a:cubicBezTo>
                  <a:lnTo>
                    <a:pt x="2924" y="4021"/>
                  </a:lnTo>
                  <a:cubicBezTo>
                    <a:pt x="2930" y="4027"/>
                    <a:pt x="2930" y="4032"/>
                    <a:pt x="2930" y="4038"/>
                  </a:cubicBezTo>
                  <a:cubicBezTo>
                    <a:pt x="2941" y="4038"/>
                    <a:pt x="2952" y="4038"/>
                    <a:pt x="2958" y="4016"/>
                  </a:cubicBezTo>
                  <a:cubicBezTo>
                    <a:pt x="2958" y="4021"/>
                    <a:pt x="2958" y="4027"/>
                    <a:pt x="2958" y="4032"/>
                  </a:cubicBezTo>
                  <a:cubicBezTo>
                    <a:pt x="2963" y="4027"/>
                    <a:pt x="2981" y="4027"/>
                    <a:pt x="2981" y="4006"/>
                  </a:cubicBezTo>
                  <a:lnTo>
                    <a:pt x="2981" y="4006"/>
                  </a:lnTo>
                  <a:cubicBezTo>
                    <a:pt x="2981" y="4007"/>
                    <a:pt x="2982" y="4007"/>
                    <a:pt x="2982" y="4007"/>
                  </a:cubicBezTo>
                  <a:cubicBezTo>
                    <a:pt x="2986" y="4007"/>
                    <a:pt x="2993" y="3989"/>
                    <a:pt x="2997" y="3976"/>
                  </a:cubicBezTo>
                  <a:lnTo>
                    <a:pt x="2997" y="3993"/>
                  </a:lnTo>
                  <a:cubicBezTo>
                    <a:pt x="2997" y="3971"/>
                    <a:pt x="2997" y="3965"/>
                    <a:pt x="3002" y="3960"/>
                  </a:cubicBezTo>
                  <a:cubicBezTo>
                    <a:pt x="3002" y="3960"/>
                    <a:pt x="3008" y="3965"/>
                    <a:pt x="3002" y="3965"/>
                  </a:cubicBezTo>
                  <a:cubicBezTo>
                    <a:pt x="3004" y="3966"/>
                    <a:pt x="3005" y="3966"/>
                    <a:pt x="3005" y="3966"/>
                  </a:cubicBezTo>
                  <a:cubicBezTo>
                    <a:pt x="3011" y="3966"/>
                    <a:pt x="3005" y="3953"/>
                    <a:pt x="3011" y="3953"/>
                  </a:cubicBezTo>
                  <a:cubicBezTo>
                    <a:pt x="3011" y="3953"/>
                    <a:pt x="3012" y="3953"/>
                    <a:pt x="3014" y="3954"/>
                  </a:cubicBezTo>
                  <a:lnTo>
                    <a:pt x="3014" y="3960"/>
                  </a:lnTo>
                  <a:cubicBezTo>
                    <a:pt x="3019" y="3960"/>
                    <a:pt x="3019" y="3954"/>
                    <a:pt x="3019" y="3943"/>
                  </a:cubicBezTo>
                  <a:cubicBezTo>
                    <a:pt x="3019" y="3941"/>
                    <a:pt x="3020" y="3941"/>
                    <a:pt x="3021" y="3941"/>
                  </a:cubicBezTo>
                  <a:cubicBezTo>
                    <a:pt x="3023" y="3941"/>
                    <a:pt x="3028" y="3945"/>
                    <a:pt x="3036" y="3948"/>
                  </a:cubicBezTo>
                  <a:cubicBezTo>
                    <a:pt x="3030" y="3943"/>
                    <a:pt x="3030" y="3937"/>
                    <a:pt x="3030" y="3937"/>
                  </a:cubicBezTo>
                  <a:lnTo>
                    <a:pt x="3030" y="3937"/>
                  </a:lnTo>
                  <a:cubicBezTo>
                    <a:pt x="3036" y="3937"/>
                    <a:pt x="3036" y="3943"/>
                    <a:pt x="3036" y="3943"/>
                  </a:cubicBezTo>
                  <a:cubicBezTo>
                    <a:pt x="3037" y="3944"/>
                    <a:pt x="3038" y="3944"/>
                    <a:pt x="3039" y="3944"/>
                  </a:cubicBezTo>
                  <a:cubicBezTo>
                    <a:pt x="3044" y="3944"/>
                    <a:pt x="3039" y="3931"/>
                    <a:pt x="3044" y="3931"/>
                  </a:cubicBezTo>
                  <a:cubicBezTo>
                    <a:pt x="3045" y="3931"/>
                    <a:pt x="3046" y="3931"/>
                    <a:pt x="3047" y="3932"/>
                  </a:cubicBezTo>
                  <a:cubicBezTo>
                    <a:pt x="3053" y="3937"/>
                    <a:pt x="3053" y="3937"/>
                    <a:pt x="3053" y="3937"/>
                  </a:cubicBezTo>
                  <a:cubicBezTo>
                    <a:pt x="3047" y="3943"/>
                    <a:pt x="3042" y="3943"/>
                    <a:pt x="3042" y="3943"/>
                  </a:cubicBezTo>
                  <a:cubicBezTo>
                    <a:pt x="3051" y="3952"/>
                    <a:pt x="3056" y="3954"/>
                    <a:pt x="3061" y="3960"/>
                  </a:cubicBezTo>
                  <a:lnTo>
                    <a:pt x="3061" y="3960"/>
                  </a:lnTo>
                  <a:cubicBezTo>
                    <a:pt x="3057" y="3951"/>
                    <a:pt x="3055" y="3937"/>
                    <a:pt x="3064" y="3937"/>
                  </a:cubicBezTo>
                  <a:cubicBezTo>
                    <a:pt x="3064" y="3937"/>
                    <a:pt x="3064" y="3943"/>
                    <a:pt x="3064" y="3943"/>
                  </a:cubicBezTo>
                  <a:lnTo>
                    <a:pt x="3075" y="3943"/>
                  </a:lnTo>
                  <a:cubicBezTo>
                    <a:pt x="3077" y="3945"/>
                    <a:pt x="3078" y="3945"/>
                    <a:pt x="3079" y="3945"/>
                  </a:cubicBezTo>
                  <a:cubicBezTo>
                    <a:pt x="3081" y="3945"/>
                    <a:pt x="3081" y="3943"/>
                    <a:pt x="3081" y="3943"/>
                  </a:cubicBezTo>
                  <a:cubicBezTo>
                    <a:pt x="3075" y="3932"/>
                    <a:pt x="3081" y="3932"/>
                    <a:pt x="3070" y="3920"/>
                  </a:cubicBezTo>
                  <a:cubicBezTo>
                    <a:pt x="3070" y="3920"/>
                    <a:pt x="3070" y="3926"/>
                    <a:pt x="3070" y="3926"/>
                  </a:cubicBezTo>
                  <a:cubicBezTo>
                    <a:pt x="3070" y="3926"/>
                    <a:pt x="3064" y="3932"/>
                    <a:pt x="3064" y="3932"/>
                  </a:cubicBezTo>
                  <a:cubicBezTo>
                    <a:pt x="3064" y="3926"/>
                    <a:pt x="3058" y="3920"/>
                    <a:pt x="3070" y="3920"/>
                  </a:cubicBezTo>
                  <a:cubicBezTo>
                    <a:pt x="3064" y="3915"/>
                    <a:pt x="3058" y="3909"/>
                    <a:pt x="3058" y="3904"/>
                  </a:cubicBezTo>
                  <a:lnTo>
                    <a:pt x="3058" y="3904"/>
                  </a:lnTo>
                  <a:cubicBezTo>
                    <a:pt x="3070" y="3915"/>
                    <a:pt x="3081" y="3920"/>
                    <a:pt x="3092" y="3932"/>
                  </a:cubicBezTo>
                  <a:cubicBezTo>
                    <a:pt x="3092" y="3920"/>
                    <a:pt x="3103" y="3915"/>
                    <a:pt x="3092" y="3892"/>
                  </a:cubicBezTo>
                  <a:cubicBezTo>
                    <a:pt x="3092" y="3891"/>
                    <a:pt x="3092" y="3891"/>
                    <a:pt x="3093" y="3891"/>
                  </a:cubicBezTo>
                  <a:cubicBezTo>
                    <a:pt x="3094" y="3891"/>
                    <a:pt x="3099" y="3898"/>
                    <a:pt x="3103" y="3898"/>
                  </a:cubicBezTo>
                  <a:cubicBezTo>
                    <a:pt x="3103" y="3904"/>
                    <a:pt x="3103" y="3904"/>
                    <a:pt x="3103" y="3904"/>
                  </a:cubicBezTo>
                  <a:cubicBezTo>
                    <a:pt x="3103" y="3898"/>
                    <a:pt x="3114" y="3898"/>
                    <a:pt x="3103" y="3881"/>
                  </a:cubicBezTo>
                  <a:lnTo>
                    <a:pt x="3103" y="3881"/>
                  </a:lnTo>
                  <a:cubicBezTo>
                    <a:pt x="3111" y="3885"/>
                    <a:pt x="3111" y="3892"/>
                    <a:pt x="3112" y="3892"/>
                  </a:cubicBezTo>
                  <a:cubicBezTo>
                    <a:pt x="3112" y="3892"/>
                    <a:pt x="3113" y="3890"/>
                    <a:pt x="3114" y="3887"/>
                  </a:cubicBezTo>
                  <a:lnTo>
                    <a:pt x="3114" y="3892"/>
                  </a:lnTo>
                  <a:cubicBezTo>
                    <a:pt x="3118" y="3894"/>
                    <a:pt x="3120" y="3895"/>
                    <a:pt x="3122" y="3895"/>
                  </a:cubicBezTo>
                  <a:cubicBezTo>
                    <a:pt x="3134" y="3895"/>
                    <a:pt x="3123" y="3860"/>
                    <a:pt x="3137" y="3860"/>
                  </a:cubicBezTo>
                  <a:cubicBezTo>
                    <a:pt x="3139" y="3860"/>
                    <a:pt x="3141" y="3860"/>
                    <a:pt x="3143" y="3862"/>
                  </a:cubicBezTo>
                  <a:lnTo>
                    <a:pt x="3143" y="3862"/>
                  </a:lnTo>
                  <a:cubicBezTo>
                    <a:pt x="3142" y="3860"/>
                    <a:pt x="3142" y="3859"/>
                    <a:pt x="3142" y="3859"/>
                  </a:cubicBezTo>
                  <a:cubicBezTo>
                    <a:pt x="3162" y="3859"/>
                    <a:pt x="3164" y="3834"/>
                    <a:pt x="3182" y="3834"/>
                  </a:cubicBezTo>
                  <a:cubicBezTo>
                    <a:pt x="3185" y="3834"/>
                    <a:pt x="3189" y="3835"/>
                    <a:pt x="3193" y="3836"/>
                  </a:cubicBezTo>
                  <a:cubicBezTo>
                    <a:pt x="3204" y="3836"/>
                    <a:pt x="3198" y="3825"/>
                    <a:pt x="3193" y="3820"/>
                  </a:cubicBezTo>
                  <a:lnTo>
                    <a:pt x="3193" y="3820"/>
                  </a:lnTo>
                  <a:lnTo>
                    <a:pt x="3204" y="3825"/>
                  </a:lnTo>
                  <a:lnTo>
                    <a:pt x="3198" y="3814"/>
                  </a:lnTo>
                  <a:cubicBezTo>
                    <a:pt x="3198" y="3810"/>
                    <a:pt x="3200" y="3809"/>
                    <a:pt x="3202" y="3809"/>
                  </a:cubicBezTo>
                  <a:cubicBezTo>
                    <a:pt x="3208" y="3809"/>
                    <a:pt x="3219" y="3816"/>
                    <a:pt x="3224" y="3816"/>
                  </a:cubicBezTo>
                  <a:cubicBezTo>
                    <a:pt x="3227" y="3816"/>
                    <a:pt x="3228" y="3814"/>
                    <a:pt x="3226" y="3808"/>
                  </a:cubicBezTo>
                  <a:lnTo>
                    <a:pt x="3221" y="3803"/>
                  </a:lnTo>
                  <a:cubicBezTo>
                    <a:pt x="3221" y="3799"/>
                    <a:pt x="3224" y="3795"/>
                    <a:pt x="3227" y="3795"/>
                  </a:cubicBezTo>
                  <a:cubicBezTo>
                    <a:pt x="3229" y="3795"/>
                    <a:pt x="3230" y="3796"/>
                    <a:pt x="3232" y="3797"/>
                  </a:cubicBezTo>
                  <a:cubicBezTo>
                    <a:pt x="3232" y="3797"/>
                    <a:pt x="3226" y="3792"/>
                    <a:pt x="3232" y="3792"/>
                  </a:cubicBezTo>
                  <a:lnTo>
                    <a:pt x="3232" y="3786"/>
                  </a:lnTo>
                  <a:cubicBezTo>
                    <a:pt x="3242" y="3786"/>
                    <a:pt x="3248" y="3804"/>
                    <a:pt x="3257" y="3804"/>
                  </a:cubicBezTo>
                  <a:cubicBezTo>
                    <a:pt x="3258" y="3804"/>
                    <a:pt x="3259" y="3803"/>
                    <a:pt x="3260" y="3803"/>
                  </a:cubicBezTo>
                  <a:cubicBezTo>
                    <a:pt x="3260" y="3797"/>
                    <a:pt x="3254" y="3780"/>
                    <a:pt x="3254" y="3775"/>
                  </a:cubicBezTo>
                  <a:cubicBezTo>
                    <a:pt x="3249" y="3775"/>
                    <a:pt x="3249" y="3775"/>
                    <a:pt x="3243" y="3769"/>
                  </a:cubicBezTo>
                  <a:lnTo>
                    <a:pt x="3243" y="3764"/>
                  </a:lnTo>
                  <a:cubicBezTo>
                    <a:pt x="3232" y="3752"/>
                    <a:pt x="3226" y="3736"/>
                    <a:pt x="3215" y="3730"/>
                  </a:cubicBezTo>
                  <a:lnTo>
                    <a:pt x="3221" y="3724"/>
                  </a:lnTo>
                  <a:lnTo>
                    <a:pt x="3210" y="3724"/>
                  </a:lnTo>
                  <a:cubicBezTo>
                    <a:pt x="3215" y="3719"/>
                    <a:pt x="3221" y="3719"/>
                    <a:pt x="3221" y="3719"/>
                  </a:cubicBezTo>
                  <a:cubicBezTo>
                    <a:pt x="3224" y="3716"/>
                    <a:pt x="3222" y="3716"/>
                    <a:pt x="3221" y="3716"/>
                  </a:cubicBezTo>
                  <a:cubicBezTo>
                    <a:pt x="3219" y="3716"/>
                    <a:pt x="3218" y="3716"/>
                    <a:pt x="3221" y="3713"/>
                  </a:cubicBezTo>
                  <a:cubicBezTo>
                    <a:pt x="3221" y="3713"/>
                    <a:pt x="3221" y="3708"/>
                    <a:pt x="3221" y="3708"/>
                  </a:cubicBezTo>
                  <a:lnTo>
                    <a:pt x="3215" y="3708"/>
                  </a:lnTo>
                  <a:cubicBezTo>
                    <a:pt x="3219" y="3708"/>
                    <a:pt x="3223" y="3705"/>
                    <a:pt x="3225" y="3705"/>
                  </a:cubicBezTo>
                  <a:cubicBezTo>
                    <a:pt x="3226" y="3705"/>
                    <a:pt x="3226" y="3706"/>
                    <a:pt x="3226" y="3708"/>
                  </a:cubicBezTo>
                  <a:cubicBezTo>
                    <a:pt x="3229" y="3701"/>
                    <a:pt x="3227" y="3700"/>
                    <a:pt x="3224" y="3700"/>
                  </a:cubicBezTo>
                  <a:cubicBezTo>
                    <a:pt x="3222" y="3700"/>
                    <a:pt x="3219" y="3701"/>
                    <a:pt x="3218" y="3701"/>
                  </a:cubicBezTo>
                  <a:cubicBezTo>
                    <a:pt x="3217" y="3701"/>
                    <a:pt x="3218" y="3700"/>
                    <a:pt x="3221" y="3696"/>
                  </a:cubicBezTo>
                  <a:cubicBezTo>
                    <a:pt x="3219" y="3695"/>
                    <a:pt x="3217" y="3695"/>
                    <a:pt x="3215" y="3695"/>
                  </a:cubicBezTo>
                  <a:cubicBezTo>
                    <a:pt x="3209" y="3695"/>
                    <a:pt x="3205" y="3703"/>
                    <a:pt x="3187" y="3708"/>
                  </a:cubicBezTo>
                  <a:lnTo>
                    <a:pt x="3204" y="3691"/>
                  </a:lnTo>
                  <a:lnTo>
                    <a:pt x="3204" y="3691"/>
                  </a:lnTo>
                  <a:lnTo>
                    <a:pt x="3207" y="3688"/>
                  </a:lnTo>
                  <a:lnTo>
                    <a:pt x="3204" y="3691"/>
                  </a:lnTo>
                  <a:cubicBezTo>
                    <a:pt x="3204" y="3685"/>
                    <a:pt x="3204" y="3685"/>
                    <a:pt x="3210" y="3685"/>
                  </a:cubicBezTo>
                  <a:cubicBezTo>
                    <a:pt x="3198" y="3685"/>
                    <a:pt x="3204" y="3685"/>
                    <a:pt x="3193" y="3691"/>
                  </a:cubicBezTo>
                  <a:cubicBezTo>
                    <a:pt x="3200" y="3683"/>
                    <a:pt x="3193" y="3683"/>
                    <a:pt x="3192" y="3679"/>
                  </a:cubicBezTo>
                  <a:lnTo>
                    <a:pt x="3192" y="3679"/>
                  </a:lnTo>
                  <a:cubicBezTo>
                    <a:pt x="3191" y="3679"/>
                    <a:pt x="3189" y="3680"/>
                    <a:pt x="3187" y="3680"/>
                  </a:cubicBezTo>
                  <a:cubicBezTo>
                    <a:pt x="3196" y="3671"/>
                    <a:pt x="3194" y="3670"/>
                    <a:pt x="3191" y="3670"/>
                  </a:cubicBezTo>
                  <a:cubicBezTo>
                    <a:pt x="3190" y="3670"/>
                    <a:pt x="3188" y="3670"/>
                    <a:pt x="3187" y="3670"/>
                  </a:cubicBezTo>
                  <a:cubicBezTo>
                    <a:pt x="3186" y="3670"/>
                    <a:pt x="3186" y="3670"/>
                    <a:pt x="3187" y="3668"/>
                  </a:cubicBezTo>
                  <a:cubicBezTo>
                    <a:pt x="3193" y="3663"/>
                    <a:pt x="3194" y="3663"/>
                    <a:pt x="3196" y="3663"/>
                  </a:cubicBezTo>
                  <a:cubicBezTo>
                    <a:pt x="3197" y="3663"/>
                    <a:pt x="3198" y="3663"/>
                    <a:pt x="3204" y="3657"/>
                  </a:cubicBezTo>
                  <a:lnTo>
                    <a:pt x="3204" y="3657"/>
                  </a:lnTo>
                  <a:cubicBezTo>
                    <a:pt x="3200" y="3659"/>
                    <a:pt x="3197" y="3660"/>
                    <a:pt x="3195" y="3660"/>
                  </a:cubicBezTo>
                  <a:cubicBezTo>
                    <a:pt x="3190" y="3660"/>
                    <a:pt x="3203" y="3646"/>
                    <a:pt x="3198" y="3646"/>
                  </a:cubicBezTo>
                  <a:cubicBezTo>
                    <a:pt x="3198" y="3646"/>
                    <a:pt x="3198" y="3646"/>
                    <a:pt x="3204" y="3640"/>
                  </a:cubicBezTo>
                  <a:lnTo>
                    <a:pt x="3204" y="3640"/>
                  </a:lnTo>
                  <a:cubicBezTo>
                    <a:pt x="3204" y="3640"/>
                    <a:pt x="3193" y="3646"/>
                    <a:pt x="3187" y="3652"/>
                  </a:cubicBezTo>
                  <a:cubicBezTo>
                    <a:pt x="3182" y="3652"/>
                    <a:pt x="3182" y="3646"/>
                    <a:pt x="3176" y="3640"/>
                  </a:cubicBezTo>
                  <a:cubicBezTo>
                    <a:pt x="3182" y="3640"/>
                    <a:pt x="3182" y="3629"/>
                    <a:pt x="3182" y="3618"/>
                  </a:cubicBezTo>
                  <a:lnTo>
                    <a:pt x="3182" y="3618"/>
                  </a:lnTo>
                  <a:cubicBezTo>
                    <a:pt x="3177" y="3623"/>
                    <a:pt x="3174" y="3625"/>
                    <a:pt x="3172" y="3625"/>
                  </a:cubicBezTo>
                  <a:cubicBezTo>
                    <a:pt x="3169" y="3625"/>
                    <a:pt x="3168" y="3621"/>
                    <a:pt x="3165" y="3618"/>
                  </a:cubicBezTo>
                  <a:cubicBezTo>
                    <a:pt x="3170" y="3612"/>
                    <a:pt x="3176" y="3612"/>
                    <a:pt x="3182" y="3612"/>
                  </a:cubicBezTo>
                  <a:lnTo>
                    <a:pt x="3176" y="3607"/>
                  </a:lnTo>
                  <a:cubicBezTo>
                    <a:pt x="3170" y="3612"/>
                    <a:pt x="3170" y="3612"/>
                    <a:pt x="3165" y="3612"/>
                  </a:cubicBezTo>
                  <a:lnTo>
                    <a:pt x="3176" y="3601"/>
                  </a:lnTo>
                  <a:cubicBezTo>
                    <a:pt x="3176" y="3601"/>
                    <a:pt x="3159" y="3601"/>
                    <a:pt x="3165" y="3596"/>
                  </a:cubicBezTo>
                  <a:lnTo>
                    <a:pt x="3165" y="3596"/>
                  </a:lnTo>
                  <a:cubicBezTo>
                    <a:pt x="3154" y="3601"/>
                    <a:pt x="3137" y="3618"/>
                    <a:pt x="3126" y="3618"/>
                  </a:cubicBezTo>
                  <a:cubicBezTo>
                    <a:pt x="3131" y="3612"/>
                    <a:pt x="3142" y="3607"/>
                    <a:pt x="3142" y="3607"/>
                  </a:cubicBezTo>
                  <a:cubicBezTo>
                    <a:pt x="3142" y="3607"/>
                    <a:pt x="3137" y="3607"/>
                    <a:pt x="3142" y="3601"/>
                  </a:cubicBezTo>
                  <a:cubicBezTo>
                    <a:pt x="3148" y="3596"/>
                    <a:pt x="3148" y="3596"/>
                    <a:pt x="3154" y="3590"/>
                  </a:cubicBezTo>
                  <a:cubicBezTo>
                    <a:pt x="3154" y="3590"/>
                    <a:pt x="3154" y="3596"/>
                    <a:pt x="3154" y="3596"/>
                  </a:cubicBezTo>
                  <a:cubicBezTo>
                    <a:pt x="3154" y="3590"/>
                    <a:pt x="3159" y="3585"/>
                    <a:pt x="3165" y="3579"/>
                  </a:cubicBezTo>
                  <a:lnTo>
                    <a:pt x="3165" y="3579"/>
                  </a:lnTo>
                  <a:cubicBezTo>
                    <a:pt x="3161" y="3583"/>
                    <a:pt x="3157" y="3587"/>
                    <a:pt x="3153" y="3587"/>
                  </a:cubicBezTo>
                  <a:cubicBezTo>
                    <a:pt x="3151" y="3587"/>
                    <a:pt x="3150" y="3586"/>
                    <a:pt x="3148" y="3584"/>
                  </a:cubicBezTo>
                  <a:cubicBezTo>
                    <a:pt x="3148" y="3584"/>
                    <a:pt x="3159" y="3579"/>
                    <a:pt x="3159" y="3573"/>
                  </a:cubicBezTo>
                  <a:lnTo>
                    <a:pt x="3159" y="3573"/>
                  </a:lnTo>
                  <a:cubicBezTo>
                    <a:pt x="3158" y="3575"/>
                    <a:pt x="3157" y="3575"/>
                    <a:pt x="3157" y="3575"/>
                  </a:cubicBezTo>
                  <a:cubicBezTo>
                    <a:pt x="3156" y="3575"/>
                    <a:pt x="3156" y="3574"/>
                    <a:pt x="3155" y="3574"/>
                  </a:cubicBezTo>
                  <a:cubicBezTo>
                    <a:pt x="3154" y="3574"/>
                    <a:pt x="3152" y="3575"/>
                    <a:pt x="3148" y="3579"/>
                  </a:cubicBezTo>
                  <a:cubicBezTo>
                    <a:pt x="3148" y="3579"/>
                    <a:pt x="3148" y="3573"/>
                    <a:pt x="3154" y="3568"/>
                  </a:cubicBezTo>
                  <a:lnTo>
                    <a:pt x="3154" y="3568"/>
                  </a:lnTo>
                  <a:cubicBezTo>
                    <a:pt x="3152" y="3569"/>
                    <a:pt x="3151" y="3569"/>
                    <a:pt x="3150" y="3569"/>
                  </a:cubicBezTo>
                  <a:cubicBezTo>
                    <a:pt x="3148" y="3569"/>
                    <a:pt x="3145" y="3568"/>
                    <a:pt x="3143" y="3568"/>
                  </a:cubicBezTo>
                  <a:cubicBezTo>
                    <a:pt x="3141" y="3568"/>
                    <a:pt x="3139" y="3569"/>
                    <a:pt x="3137" y="3573"/>
                  </a:cubicBezTo>
                  <a:lnTo>
                    <a:pt x="3131" y="3573"/>
                  </a:lnTo>
                  <a:cubicBezTo>
                    <a:pt x="3114" y="3573"/>
                    <a:pt x="3131" y="3551"/>
                    <a:pt x="3120" y="3551"/>
                  </a:cubicBezTo>
                  <a:lnTo>
                    <a:pt x="3126" y="3545"/>
                  </a:lnTo>
                  <a:cubicBezTo>
                    <a:pt x="3114" y="3545"/>
                    <a:pt x="3114" y="3540"/>
                    <a:pt x="3103" y="3540"/>
                  </a:cubicBezTo>
                  <a:cubicBezTo>
                    <a:pt x="3103" y="3540"/>
                    <a:pt x="3109" y="3534"/>
                    <a:pt x="3114" y="3528"/>
                  </a:cubicBezTo>
                  <a:lnTo>
                    <a:pt x="3114" y="3528"/>
                  </a:lnTo>
                  <a:cubicBezTo>
                    <a:pt x="3112" y="3528"/>
                    <a:pt x="3109" y="3530"/>
                    <a:pt x="3107" y="3530"/>
                  </a:cubicBezTo>
                  <a:cubicBezTo>
                    <a:pt x="3106" y="3530"/>
                    <a:pt x="3106" y="3528"/>
                    <a:pt x="3109" y="3523"/>
                  </a:cubicBezTo>
                  <a:cubicBezTo>
                    <a:pt x="3113" y="3523"/>
                    <a:pt x="3114" y="3520"/>
                    <a:pt x="3114" y="3520"/>
                  </a:cubicBezTo>
                  <a:cubicBezTo>
                    <a:pt x="3114" y="3520"/>
                    <a:pt x="3114" y="3521"/>
                    <a:pt x="3114" y="3523"/>
                  </a:cubicBezTo>
                  <a:cubicBezTo>
                    <a:pt x="3114" y="3517"/>
                    <a:pt x="3120" y="3512"/>
                    <a:pt x="3109" y="3512"/>
                  </a:cubicBezTo>
                  <a:cubicBezTo>
                    <a:pt x="3103" y="3506"/>
                    <a:pt x="3103" y="3506"/>
                    <a:pt x="3103" y="3500"/>
                  </a:cubicBezTo>
                  <a:lnTo>
                    <a:pt x="3114" y="3495"/>
                  </a:lnTo>
                  <a:cubicBezTo>
                    <a:pt x="3114" y="3472"/>
                    <a:pt x="3092" y="3484"/>
                    <a:pt x="3086" y="3472"/>
                  </a:cubicBezTo>
                  <a:cubicBezTo>
                    <a:pt x="3081" y="3478"/>
                    <a:pt x="3081" y="3478"/>
                    <a:pt x="3081" y="3478"/>
                  </a:cubicBezTo>
                  <a:cubicBezTo>
                    <a:pt x="3081" y="3478"/>
                    <a:pt x="3081" y="3478"/>
                    <a:pt x="3081" y="3472"/>
                  </a:cubicBezTo>
                  <a:lnTo>
                    <a:pt x="3086" y="3472"/>
                  </a:lnTo>
                  <a:cubicBezTo>
                    <a:pt x="3092" y="3472"/>
                    <a:pt x="3098" y="3467"/>
                    <a:pt x="3098" y="3461"/>
                  </a:cubicBezTo>
                  <a:cubicBezTo>
                    <a:pt x="3103" y="3461"/>
                    <a:pt x="3103" y="3461"/>
                    <a:pt x="3103" y="3456"/>
                  </a:cubicBezTo>
                  <a:lnTo>
                    <a:pt x="3092" y="3450"/>
                  </a:lnTo>
                  <a:cubicBezTo>
                    <a:pt x="3101" y="3446"/>
                    <a:pt x="3109" y="3435"/>
                    <a:pt x="3115" y="3435"/>
                  </a:cubicBezTo>
                  <a:cubicBezTo>
                    <a:pt x="3117" y="3435"/>
                    <a:pt x="3119" y="3436"/>
                    <a:pt x="3120" y="3439"/>
                  </a:cubicBezTo>
                  <a:cubicBezTo>
                    <a:pt x="3120" y="3439"/>
                    <a:pt x="3120" y="3432"/>
                    <a:pt x="3123" y="3432"/>
                  </a:cubicBezTo>
                  <a:cubicBezTo>
                    <a:pt x="3124" y="3432"/>
                    <a:pt x="3125" y="3432"/>
                    <a:pt x="3126" y="3433"/>
                  </a:cubicBezTo>
                  <a:lnTo>
                    <a:pt x="3126" y="3439"/>
                  </a:lnTo>
                  <a:lnTo>
                    <a:pt x="3142" y="3411"/>
                  </a:lnTo>
                  <a:cubicBezTo>
                    <a:pt x="3144" y="3410"/>
                    <a:pt x="3145" y="3410"/>
                    <a:pt x="3146" y="3410"/>
                  </a:cubicBezTo>
                  <a:cubicBezTo>
                    <a:pt x="3156" y="3410"/>
                    <a:pt x="3156" y="3427"/>
                    <a:pt x="3165" y="3427"/>
                  </a:cubicBezTo>
                  <a:cubicBezTo>
                    <a:pt x="3168" y="3427"/>
                    <a:pt x="3172" y="3425"/>
                    <a:pt x="3176" y="3422"/>
                  </a:cubicBezTo>
                  <a:cubicBezTo>
                    <a:pt x="3182" y="3416"/>
                    <a:pt x="3187" y="3388"/>
                    <a:pt x="3182" y="3388"/>
                  </a:cubicBezTo>
                  <a:cubicBezTo>
                    <a:pt x="3182" y="3388"/>
                    <a:pt x="3170" y="3388"/>
                    <a:pt x="3165" y="3383"/>
                  </a:cubicBezTo>
                  <a:lnTo>
                    <a:pt x="3170" y="3377"/>
                  </a:lnTo>
                  <a:cubicBezTo>
                    <a:pt x="3170" y="3372"/>
                    <a:pt x="3165" y="3360"/>
                    <a:pt x="3159" y="3355"/>
                  </a:cubicBezTo>
                  <a:lnTo>
                    <a:pt x="3165" y="3355"/>
                  </a:lnTo>
                  <a:lnTo>
                    <a:pt x="3159" y="3338"/>
                  </a:lnTo>
                  <a:lnTo>
                    <a:pt x="3154" y="3349"/>
                  </a:lnTo>
                  <a:cubicBezTo>
                    <a:pt x="3148" y="3344"/>
                    <a:pt x="3142" y="3338"/>
                    <a:pt x="3126" y="3338"/>
                  </a:cubicBezTo>
                  <a:lnTo>
                    <a:pt x="3120" y="3355"/>
                  </a:lnTo>
                  <a:lnTo>
                    <a:pt x="3114" y="3349"/>
                  </a:lnTo>
                  <a:lnTo>
                    <a:pt x="3120" y="3344"/>
                  </a:lnTo>
                  <a:cubicBezTo>
                    <a:pt x="3118" y="3343"/>
                    <a:pt x="3116" y="3342"/>
                    <a:pt x="3115" y="3342"/>
                  </a:cubicBezTo>
                  <a:cubicBezTo>
                    <a:pt x="3111" y="3342"/>
                    <a:pt x="3113" y="3350"/>
                    <a:pt x="3109" y="3355"/>
                  </a:cubicBezTo>
                  <a:cubicBezTo>
                    <a:pt x="3109" y="3349"/>
                    <a:pt x="3103" y="3349"/>
                    <a:pt x="3098" y="3349"/>
                  </a:cubicBezTo>
                  <a:lnTo>
                    <a:pt x="3098" y="3377"/>
                  </a:lnTo>
                  <a:cubicBezTo>
                    <a:pt x="3092" y="3372"/>
                    <a:pt x="3092" y="3360"/>
                    <a:pt x="3081" y="3360"/>
                  </a:cubicBezTo>
                  <a:lnTo>
                    <a:pt x="3081" y="3360"/>
                  </a:lnTo>
                  <a:cubicBezTo>
                    <a:pt x="3081" y="3372"/>
                    <a:pt x="3098" y="3372"/>
                    <a:pt x="3092" y="3383"/>
                  </a:cubicBezTo>
                  <a:cubicBezTo>
                    <a:pt x="3086" y="3380"/>
                    <a:pt x="3083" y="3376"/>
                    <a:pt x="3081" y="3376"/>
                  </a:cubicBezTo>
                  <a:cubicBezTo>
                    <a:pt x="3079" y="3376"/>
                    <a:pt x="3078" y="3378"/>
                    <a:pt x="3075" y="3383"/>
                  </a:cubicBezTo>
                  <a:cubicBezTo>
                    <a:pt x="3073" y="3381"/>
                    <a:pt x="3072" y="3379"/>
                    <a:pt x="3071" y="3378"/>
                  </a:cubicBezTo>
                  <a:lnTo>
                    <a:pt x="3071" y="3378"/>
                  </a:lnTo>
                  <a:cubicBezTo>
                    <a:pt x="3066" y="3385"/>
                    <a:pt x="3060" y="3391"/>
                    <a:pt x="3064" y="3400"/>
                  </a:cubicBezTo>
                  <a:cubicBezTo>
                    <a:pt x="3062" y="3399"/>
                    <a:pt x="3060" y="3399"/>
                    <a:pt x="3059" y="3399"/>
                  </a:cubicBezTo>
                  <a:cubicBezTo>
                    <a:pt x="3050" y="3399"/>
                    <a:pt x="3045" y="3406"/>
                    <a:pt x="3039" y="3406"/>
                  </a:cubicBezTo>
                  <a:cubicBezTo>
                    <a:pt x="3036" y="3406"/>
                    <a:pt x="3034" y="3404"/>
                    <a:pt x="3030" y="3400"/>
                  </a:cubicBezTo>
                  <a:cubicBezTo>
                    <a:pt x="3030" y="3405"/>
                    <a:pt x="3030" y="3416"/>
                    <a:pt x="3025" y="3422"/>
                  </a:cubicBezTo>
                  <a:cubicBezTo>
                    <a:pt x="3025" y="3422"/>
                    <a:pt x="3019" y="3416"/>
                    <a:pt x="3019" y="3416"/>
                  </a:cubicBezTo>
                  <a:cubicBezTo>
                    <a:pt x="3019" y="3415"/>
                    <a:pt x="3019" y="3414"/>
                    <a:pt x="3018" y="3414"/>
                  </a:cubicBezTo>
                  <a:cubicBezTo>
                    <a:pt x="3016" y="3414"/>
                    <a:pt x="3014" y="3416"/>
                    <a:pt x="3014" y="3416"/>
                  </a:cubicBezTo>
                  <a:cubicBezTo>
                    <a:pt x="3008" y="3411"/>
                    <a:pt x="3008" y="3411"/>
                    <a:pt x="3002" y="3411"/>
                  </a:cubicBezTo>
                  <a:lnTo>
                    <a:pt x="3008" y="3400"/>
                  </a:lnTo>
                  <a:lnTo>
                    <a:pt x="3008" y="3400"/>
                  </a:lnTo>
                  <a:cubicBezTo>
                    <a:pt x="3002" y="3405"/>
                    <a:pt x="3002" y="3411"/>
                    <a:pt x="2997" y="3411"/>
                  </a:cubicBezTo>
                  <a:lnTo>
                    <a:pt x="3002" y="3422"/>
                  </a:lnTo>
                  <a:cubicBezTo>
                    <a:pt x="2997" y="3422"/>
                    <a:pt x="2997" y="3422"/>
                    <a:pt x="2997" y="3416"/>
                  </a:cubicBezTo>
                  <a:cubicBezTo>
                    <a:pt x="2997" y="3416"/>
                    <a:pt x="2997" y="3422"/>
                    <a:pt x="2997" y="3422"/>
                  </a:cubicBezTo>
                  <a:cubicBezTo>
                    <a:pt x="2997" y="3422"/>
                    <a:pt x="2993" y="3422"/>
                    <a:pt x="2988" y="3419"/>
                  </a:cubicBezTo>
                  <a:lnTo>
                    <a:pt x="2988" y="3419"/>
                  </a:lnTo>
                  <a:cubicBezTo>
                    <a:pt x="2988" y="3421"/>
                    <a:pt x="2986" y="3424"/>
                    <a:pt x="2986" y="3428"/>
                  </a:cubicBezTo>
                  <a:cubicBezTo>
                    <a:pt x="2986" y="3428"/>
                    <a:pt x="2986" y="3428"/>
                    <a:pt x="2986" y="3422"/>
                  </a:cubicBezTo>
                  <a:cubicBezTo>
                    <a:pt x="2974" y="3422"/>
                    <a:pt x="2974" y="3428"/>
                    <a:pt x="2974" y="3439"/>
                  </a:cubicBezTo>
                  <a:cubicBezTo>
                    <a:pt x="2974" y="3439"/>
                    <a:pt x="2974" y="3444"/>
                    <a:pt x="2969" y="3444"/>
                  </a:cubicBezTo>
                  <a:cubicBezTo>
                    <a:pt x="2963" y="3450"/>
                    <a:pt x="2958" y="3456"/>
                    <a:pt x="2958" y="3461"/>
                  </a:cubicBezTo>
                  <a:cubicBezTo>
                    <a:pt x="2958" y="3461"/>
                    <a:pt x="2958" y="3456"/>
                    <a:pt x="2958" y="3456"/>
                  </a:cubicBezTo>
                  <a:cubicBezTo>
                    <a:pt x="2956" y="3457"/>
                    <a:pt x="2954" y="3458"/>
                    <a:pt x="2952" y="3458"/>
                  </a:cubicBezTo>
                  <a:cubicBezTo>
                    <a:pt x="2948" y="3458"/>
                    <a:pt x="2943" y="3456"/>
                    <a:pt x="2935" y="3456"/>
                  </a:cubicBezTo>
                  <a:cubicBezTo>
                    <a:pt x="2941" y="3461"/>
                    <a:pt x="2941" y="3467"/>
                    <a:pt x="2941" y="3478"/>
                  </a:cubicBezTo>
                  <a:cubicBezTo>
                    <a:pt x="2935" y="3472"/>
                    <a:pt x="2935" y="3467"/>
                    <a:pt x="2935" y="3467"/>
                  </a:cubicBezTo>
                  <a:cubicBezTo>
                    <a:pt x="2935" y="3471"/>
                    <a:pt x="2934" y="3472"/>
                    <a:pt x="2932" y="3472"/>
                  </a:cubicBezTo>
                  <a:cubicBezTo>
                    <a:pt x="2930" y="3472"/>
                    <a:pt x="2927" y="3471"/>
                    <a:pt x="2926" y="3471"/>
                  </a:cubicBezTo>
                  <a:cubicBezTo>
                    <a:pt x="2925" y="3471"/>
                    <a:pt x="2924" y="3471"/>
                    <a:pt x="2924" y="3472"/>
                  </a:cubicBezTo>
                  <a:cubicBezTo>
                    <a:pt x="2930" y="3478"/>
                    <a:pt x="2930" y="3478"/>
                    <a:pt x="2930" y="3489"/>
                  </a:cubicBezTo>
                  <a:lnTo>
                    <a:pt x="2935" y="3478"/>
                  </a:lnTo>
                  <a:lnTo>
                    <a:pt x="2935" y="3489"/>
                  </a:lnTo>
                  <a:cubicBezTo>
                    <a:pt x="2935" y="3489"/>
                    <a:pt x="2935" y="3495"/>
                    <a:pt x="2935" y="3495"/>
                  </a:cubicBezTo>
                  <a:cubicBezTo>
                    <a:pt x="2930" y="3495"/>
                    <a:pt x="2930" y="3495"/>
                    <a:pt x="2930" y="3489"/>
                  </a:cubicBezTo>
                  <a:lnTo>
                    <a:pt x="2924" y="3489"/>
                  </a:lnTo>
                  <a:cubicBezTo>
                    <a:pt x="2924" y="3484"/>
                    <a:pt x="2924" y="3478"/>
                    <a:pt x="2924" y="3472"/>
                  </a:cubicBezTo>
                  <a:cubicBezTo>
                    <a:pt x="2924" y="3469"/>
                    <a:pt x="2921" y="3467"/>
                    <a:pt x="2920" y="3465"/>
                  </a:cubicBezTo>
                  <a:lnTo>
                    <a:pt x="2920" y="3465"/>
                  </a:lnTo>
                  <a:cubicBezTo>
                    <a:pt x="2922" y="3475"/>
                    <a:pt x="2913" y="3484"/>
                    <a:pt x="2913" y="3489"/>
                  </a:cubicBezTo>
                  <a:cubicBezTo>
                    <a:pt x="2913" y="3489"/>
                    <a:pt x="2913" y="3495"/>
                    <a:pt x="2913" y="3495"/>
                  </a:cubicBezTo>
                  <a:cubicBezTo>
                    <a:pt x="2907" y="3495"/>
                    <a:pt x="2907" y="3495"/>
                    <a:pt x="2896" y="3484"/>
                  </a:cubicBezTo>
                  <a:lnTo>
                    <a:pt x="2896" y="3484"/>
                  </a:lnTo>
                  <a:cubicBezTo>
                    <a:pt x="2907" y="3506"/>
                    <a:pt x="2890" y="3495"/>
                    <a:pt x="2896" y="3512"/>
                  </a:cubicBezTo>
                  <a:cubicBezTo>
                    <a:pt x="2884" y="3508"/>
                    <a:pt x="2881" y="3501"/>
                    <a:pt x="2878" y="3501"/>
                  </a:cubicBezTo>
                  <a:cubicBezTo>
                    <a:pt x="2877" y="3501"/>
                    <a:pt x="2875" y="3503"/>
                    <a:pt x="2874" y="3506"/>
                  </a:cubicBezTo>
                  <a:cubicBezTo>
                    <a:pt x="2862" y="3506"/>
                    <a:pt x="2868" y="3489"/>
                    <a:pt x="2868" y="3489"/>
                  </a:cubicBezTo>
                  <a:lnTo>
                    <a:pt x="2868" y="3489"/>
                  </a:lnTo>
                  <a:cubicBezTo>
                    <a:pt x="2857" y="3500"/>
                    <a:pt x="2874" y="3512"/>
                    <a:pt x="2874" y="3517"/>
                  </a:cubicBezTo>
                  <a:cubicBezTo>
                    <a:pt x="2871" y="3522"/>
                    <a:pt x="2868" y="3523"/>
                    <a:pt x="2867" y="3523"/>
                  </a:cubicBezTo>
                  <a:cubicBezTo>
                    <a:pt x="2862" y="3523"/>
                    <a:pt x="2859" y="3512"/>
                    <a:pt x="2851" y="3512"/>
                  </a:cubicBezTo>
                  <a:cubicBezTo>
                    <a:pt x="2846" y="3517"/>
                    <a:pt x="2846" y="3540"/>
                    <a:pt x="2840" y="3540"/>
                  </a:cubicBezTo>
                  <a:cubicBezTo>
                    <a:pt x="2840" y="3540"/>
                    <a:pt x="2834" y="3540"/>
                    <a:pt x="2834" y="3534"/>
                  </a:cubicBezTo>
                  <a:cubicBezTo>
                    <a:pt x="2834" y="3551"/>
                    <a:pt x="2818" y="3556"/>
                    <a:pt x="2812" y="3568"/>
                  </a:cubicBezTo>
                  <a:cubicBezTo>
                    <a:pt x="2806" y="3568"/>
                    <a:pt x="2806" y="3568"/>
                    <a:pt x="2806" y="3573"/>
                  </a:cubicBezTo>
                  <a:lnTo>
                    <a:pt x="2801" y="3573"/>
                  </a:lnTo>
                  <a:cubicBezTo>
                    <a:pt x="2801" y="3573"/>
                    <a:pt x="2801" y="3573"/>
                    <a:pt x="2806" y="3579"/>
                  </a:cubicBezTo>
                  <a:cubicBezTo>
                    <a:pt x="2806" y="3579"/>
                    <a:pt x="2806" y="3584"/>
                    <a:pt x="2801" y="3584"/>
                  </a:cubicBezTo>
                  <a:cubicBezTo>
                    <a:pt x="2795" y="3590"/>
                    <a:pt x="2795" y="3596"/>
                    <a:pt x="2790" y="3601"/>
                  </a:cubicBezTo>
                  <a:cubicBezTo>
                    <a:pt x="2790" y="3607"/>
                    <a:pt x="2784" y="3607"/>
                    <a:pt x="2784" y="3607"/>
                  </a:cubicBezTo>
                  <a:cubicBezTo>
                    <a:pt x="2778" y="3607"/>
                    <a:pt x="2778" y="3607"/>
                    <a:pt x="2773" y="3601"/>
                  </a:cubicBezTo>
                  <a:lnTo>
                    <a:pt x="2778" y="3601"/>
                  </a:lnTo>
                  <a:cubicBezTo>
                    <a:pt x="2778" y="3596"/>
                    <a:pt x="2778" y="3596"/>
                    <a:pt x="2778" y="3596"/>
                  </a:cubicBezTo>
                  <a:cubicBezTo>
                    <a:pt x="2784" y="3596"/>
                    <a:pt x="2784" y="3590"/>
                    <a:pt x="2773" y="3590"/>
                  </a:cubicBezTo>
                  <a:lnTo>
                    <a:pt x="2790" y="3584"/>
                  </a:lnTo>
                  <a:cubicBezTo>
                    <a:pt x="2767" y="3573"/>
                    <a:pt x="2801" y="3584"/>
                    <a:pt x="2773" y="3568"/>
                  </a:cubicBezTo>
                  <a:lnTo>
                    <a:pt x="2773" y="3568"/>
                  </a:lnTo>
                  <a:cubicBezTo>
                    <a:pt x="2756" y="3573"/>
                    <a:pt x="2762" y="3584"/>
                    <a:pt x="2739" y="3596"/>
                  </a:cubicBezTo>
                  <a:cubicBezTo>
                    <a:pt x="2745" y="3607"/>
                    <a:pt x="2750" y="3607"/>
                    <a:pt x="2750" y="3612"/>
                  </a:cubicBezTo>
                  <a:cubicBezTo>
                    <a:pt x="2750" y="3618"/>
                    <a:pt x="2750" y="3618"/>
                    <a:pt x="2745" y="3618"/>
                  </a:cubicBezTo>
                  <a:cubicBezTo>
                    <a:pt x="2739" y="3618"/>
                    <a:pt x="2739" y="3618"/>
                    <a:pt x="2739" y="3624"/>
                  </a:cubicBezTo>
                  <a:lnTo>
                    <a:pt x="2745" y="3624"/>
                  </a:lnTo>
                  <a:cubicBezTo>
                    <a:pt x="2742" y="3625"/>
                    <a:pt x="2740" y="3626"/>
                    <a:pt x="2737" y="3626"/>
                  </a:cubicBezTo>
                  <a:cubicBezTo>
                    <a:pt x="2726" y="3626"/>
                    <a:pt x="2715" y="3616"/>
                    <a:pt x="2710" y="3616"/>
                  </a:cubicBezTo>
                  <a:cubicBezTo>
                    <a:pt x="2707" y="3616"/>
                    <a:pt x="2706" y="3618"/>
                    <a:pt x="2706" y="3624"/>
                  </a:cubicBezTo>
                  <a:cubicBezTo>
                    <a:pt x="2706" y="3635"/>
                    <a:pt x="2717" y="3657"/>
                    <a:pt x="2694" y="3657"/>
                  </a:cubicBezTo>
                  <a:lnTo>
                    <a:pt x="2689" y="3635"/>
                  </a:lnTo>
                  <a:lnTo>
                    <a:pt x="2689" y="3635"/>
                  </a:lnTo>
                  <a:cubicBezTo>
                    <a:pt x="2672" y="3646"/>
                    <a:pt x="2694" y="3663"/>
                    <a:pt x="2672" y="3668"/>
                  </a:cubicBezTo>
                  <a:cubicBezTo>
                    <a:pt x="2672" y="3657"/>
                    <a:pt x="2678" y="3652"/>
                    <a:pt x="2678" y="3652"/>
                  </a:cubicBezTo>
                  <a:cubicBezTo>
                    <a:pt x="2655" y="3652"/>
                    <a:pt x="2672" y="3668"/>
                    <a:pt x="2666" y="3674"/>
                  </a:cubicBezTo>
                  <a:lnTo>
                    <a:pt x="2655" y="3663"/>
                  </a:lnTo>
                  <a:cubicBezTo>
                    <a:pt x="2638" y="3674"/>
                    <a:pt x="2627" y="3696"/>
                    <a:pt x="2605" y="3713"/>
                  </a:cubicBezTo>
                  <a:cubicBezTo>
                    <a:pt x="2605" y="3708"/>
                    <a:pt x="2605" y="3702"/>
                    <a:pt x="2599" y="3702"/>
                  </a:cubicBezTo>
                  <a:cubicBezTo>
                    <a:pt x="2588" y="3713"/>
                    <a:pt x="2577" y="3724"/>
                    <a:pt x="2560" y="3730"/>
                  </a:cubicBezTo>
                  <a:cubicBezTo>
                    <a:pt x="2560" y="3726"/>
                    <a:pt x="2560" y="3722"/>
                    <a:pt x="2558" y="3722"/>
                  </a:cubicBezTo>
                  <a:cubicBezTo>
                    <a:pt x="2558" y="3722"/>
                    <a:pt x="2558" y="3722"/>
                    <a:pt x="2558" y="3722"/>
                  </a:cubicBezTo>
                  <a:lnTo>
                    <a:pt x="2558" y="3722"/>
                  </a:lnTo>
                  <a:cubicBezTo>
                    <a:pt x="2558" y="3722"/>
                    <a:pt x="2558" y="3722"/>
                    <a:pt x="2558" y="3722"/>
                  </a:cubicBezTo>
                  <a:lnTo>
                    <a:pt x="2558" y="3722"/>
                  </a:lnTo>
                  <a:cubicBezTo>
                    <a:pt x="2557" y="3722"/>
                    <a:pt x="2556" y="3723"/>
                    <a:pt x="2554" y="3724"/>
                  </a:cubicBezTo>
                  <a:cubicBezTo>
                    <a:pt x="2556" y="3723"/>
                    <a:pt x="2557" y="3722"/>
                    <a:pt x="2558" y="3722"/>
                  </a:cubicBezTo>
                  <a:lnTo>
                    <a:pt x="2558" y="3722"/>
                  </a:lnTo>
                  <a:cubicBezTo>
                    <a:pt x="2559" y="3722"/>
                    <a:pt x="2558" y="3726"/>
                    <a:pt x="2554" y="3730"/>
                  </a:cubicBezTo>
                  <a:cubicBezTo>
                    <a:pt x="2543" y="3736"/>
                    <a:pt x="2532" y="3741"/>
                    <a:pt x="2515" y="3747"/>
                  </a:cubicBezTo>
                  <a:lnTo>
                    <a:pt x="2515" y="3764"/>
                  </a:lnTo>
                  <a:cubicBezTo>
                    <a:pt x="2515" y="3764"/>
                    <a:pt x="2510" y="3758"/>
                    <a:pt x="2510" y="3758"/>
                  </a:cubicBezTo>
                  <a:cubicBezTo>
                    <a:pt x="2498" y="3758"/>
                    <a:pt x="2504" y="3758"/>
                    <a:pt x="2510" y="3764"/>
                  </a:cubicBezTo>
                  <a:cubicBezTo>
                    <a:pt x="2504" y="3764"/>
                    <a:pt x="2504" y="3769"/>
                    <a:pt x="2504" y="3769"/>
                  </a:cubicBezTo>
                  <a:cubicBezTo>
                    <a:pt x="2504" y="3769"/>
                    <a:pt x="2498" y="3764"/>
                    <a:pt x="2498" y="3764"/>
                  </a:cubicBezTo>
                  <a:cubicBezTo>
                    <a:pt x="2498" y="3764"/>
                    <a:pt x="2498" y="3769"/>
                    <a:pt x="2498" y="3769"/>
                  </a:cubicBezTo>
                  <a:cubicBezTo>
                    <a:pt x="2496" y="3767"/>
                    <a:pt x="2495" y="3766"/>
                    <a:pt x="2494" y="3766"/>
                  </a:cubicBezTo>
                  <a:cubicBezTo>
                    <a:pt x="2492" y="3766"/>
                    <a:pt x="2490" y="3768"/>
                    <a:pt x="2487" y="3775"/>
                  </a:cubicBezTo>
                  <a:cubicBezTo>
                    <a:pt x="2493" y="3775"/>
                    <a:pt x="2493" y="3780"/>
                    <a:pt x="2493" y="3780"/>
                  </a:cubicBezTo>
                  <a:cubicBezTo>
                    <a:pt x="2487" y="3786"/>
                    <a:pt x="2487" y="3786"/>
                    <a:pt x="2482" y="3792"/>
                  </a:cubicBezTo>
                  <a:lnTo>
                    <a:pt x="2482" y="3786"/>
                  </a:lnTo>
                  <a:cubicBezTo>
                    <a:pt x="2470" y="3786"/>
                    <a:pt x="2465" y="3808"/>
                    <a:pt x="2459" y="3814"/>
                  </a:cubicBezTo>
                  <a:cubicBezTo>
                    <a:pt x="2454" y="3814"/>
                    <a:pt x="2448" y="3814"/>
                    <a:pt x="2442" y="3820"/>
                  </a:cubicBezTo>
                  <a:cubicBezTo>
                    <a:pt x="2442" y="3814"/>
                    <a:pt x="2442" y="3814"/>
                    <a:pt x="2442" y="3814"/>
                  </a:cubicBezTo>
                  <a:cubicBezTo>
                    <a:pt x="2437" y="3814"/>
                    <a:pt x="2437" y="3820"/>
                    <a:pt x="2437" y="3831"/>
                  </a:cubicBezTo>
                  <a:lnTo>
                    <a:pt x="2431" y="3825"/>
                  </a:lnTo>
                  <a:cubicBezTo>
                    <a:pt x="2431" y="3831"/>
                    <a:pt x="2431" y="3836"/>
                    <a:pt x="2431" y="3842"/>
                  </a:cubicBezTo>
                  <a:lnTo>
                    <a:pt x="2426" y="3842"/>
                  </a:lnTo>
                  <a:cubicBezTo>
                    <a:pt x="2420" y="3842"/>
                    <a:pt x="2420" y="3836"/>
                    <a:pt x="2420" y="3836"/>
                  </a:cubicBezTo>
                  <a:cubicBezTo>
                    <a:pt x="2420" y="3836"/>
                    <a:pt x="2414" y="3836"/>
                    <a:pt x="2420" y="3842"/>
                  </a:cubicBezTo>
                  <a:cubicBezTo>
                    <a:pt x="2409" y="3853"/>
                    <a:pt x="2398" y="3859"/>
                    <a:pt x="2386" y="3864"/>
                  </a:cubicBezTo>
                  <a:cubicBezTo>
                    <a:pt x="2370" y="3876"/>
                    <a:pt x="2353" y="3887"/>
                    <a:pt x="2336" y="3887"/>
                  </a:cubicBezTo>
                  <a:cubicBezTo>
                    <a:pt x="2342" y="3904"/>
                    <a:pt x="2302" y="3898"/>
                    <a:pt x="2314" y="3920"/>
                  </a:cubicBezTo>
                  <a:lnTo>
                    <a:pt x="2302" y="3920"/>
                  </a:lnTo>
                  <a:cubicBezTo>
                    <a:pt x="2297" y="3920"/>
                    <a:pt x="2293" y="3919"/>
                    <a:pt x="2287" y="3919"/>
                  </a:cubicBezTo>
                  <a:cubicBezTo>
                    <a:pt x="2281" y="3919"/>
                    <a:pt x="2274" y="3920"/>
                    <a:pt x="2263" y="3926"/>
                  </a:cubicBezTo>
                  <a:cubicBezTo>
                    <a:pt x="2258" y="3926"/>
                    <a:pt x="2263" y="3943"/>
                    <a:pt x="2258" y="3954"/>
                  </a:cubicBezTo>
                  <a:lnTo>
                    <a:pt x="2246" y="3943"/>
                  </a:lnTo>
                  <a:lnTo>
                    <a:pt x="2246" y="3960"/>
                  </a:lnTo>
                  <a:lnTo>
                    <a:pt x="2230" y="3948"/>
                  </a:lnTo>
                  <a:lnTo>
                    <a:pt x="2224" y="3960"/>
                  </a:lnTo>
                  <a:cubicBezTo>
                    <a:pt x="2226" y="3958"/>
                    <a:pt x="2227" y="3957"/>
                    <a:pt x="2229" y="3957"/>
                  </a:cubicBezTo>
                  <a:cubicBezTo>
                    <a:pt x="2233" y="3957"/>
                    <a:pt x="2237" y="3961"/>
                    <a:pt x="2241" y="3965"/>
                  </a:cubicBezTo>
                  <a:cubicBezTo>
                    <a:pt x="2236" y="3970"/>
                    <a:pt x="2229" y="3972"/>
                    <a:pt x="2223" y="3972"/>
                  </a:cubicBezTo>
                  <a:cubicBezTo>
                    <a:pt x="2214" y="3972"/>
                    <a:pt x="2205" y="3969"/>
                    <a:pt x="2202" y="3965"/>
                  </a:cubicBezTo>
                  <a:lnTo>
                    <a:pt x="2179" y="3999"/>
                  </a:lnTo>
                  <a:cubicBezTo>
                    <a:pt x="2179" y="3996"/>
                    <a:pt x="2179" y="3993"/>
                    <a:pt x="2180" y="3990"/>
                  </a:cubicBezTo>
                  <a:lnTo>
                    <a:pt x="2180" y="3990"/>
                  </a:lnTo>
                  <a:cubicBezTo>
                    <a:pt x="2180" y="3990"/>
                    <a:pt x="2180" y="3990"/>
                    <a:pt x="2180" y="3990"/>
                  </a:cubicBezTo>
                  <a:cubicBezTo>
                    <a:pt x="2182" y="3990"/>
                    <a:pt x="2183" y="3988"/>
                    <a:pt x="2185" y="3982"/>
                  </a:cubicBezTo>
                  <a:lnTo>
                    <a:pt x="2185" y="3982"/>
                  </a:lnTo>
                  <a:cubicBezTo>
                    <a:pt x="2182" y="3985"/>
                    <a:pt x="2181" y="3987"/>
                    <a:pt x="2180" y="3990"/>
                  </a:cubicBezTo>
                  <a:lnTo>
                    <a:pt x="2180" y="3990"/>
                  </a:lnTo>
                  <a:cubicBezTo>
                    <a:pt x="2177" y="3990"/>
                    <a:pt x="2174" y="3983"/>
                    <a:pt x="2172" y="3983"/>
                  </a:cubicBezTo>
                  <a:cubicBezTo>
                    <a:pt x="2170" y="3983"/>
                    <a:pt x="2169" y="3984"/>
                    <a:pt x="2168" y="3988"/>
                  </a:cubicBezTo>
                  <a:cubicBezTo>
                    <a:pt x="2168" y="3993"/>
                    <a:pt x="2168" y="3999"/>
                    <a:pt x="2174" y="3999"/>
                  </a:cubicBezTo>
                  <a:cubicBezTo>
                    <a:pt x="2162" y="3999"/>
                    <a:pt x="2146" y="4010"/>
                    <a:pt x="2134" y="4021"/>
                  </a:cubicBezTo>
                  <a:lnTo>
                    <a:pt x="2134" y="4010"/>
                  </a:lnTo>
                  <a:cubicBezTo>
                    <a:pt x="2112" y="4021"/>
                    <a:pt x="2095" y="4044"/>
                    <a:pt x="2073" y="4055"/>
                  </a:cubicBezTo>
                  <a:cubicBezTo>
                    <a:pt x="2084" y="4055"/>
                    <a:pt x="2090" y="4072"/>
                    <a:pt x="2084" y="4077"/>
                  </a:cubicBezTo>
                  <a:lnTo>
                    <a:pt x="2073" y="4066"/>
                  </a:lnTo>
                  <a:lnTo>
                    <a:pt x="2073" y="4066"/>
                  </a:lnTo>
                  <a:cubicBezTo>
                    <a:pt x="2073" y="4077"/>
                    <a:pt x="2084" y="4066"/>
                    <a:pt x="2078" y="4083"/>
                  </a:cubicBezTo>
                  <a:cubicBezTo>
                    <a:pt x="2078" y="4084"/>
                    <a:pt x="2077" y="4084"/>
                    <a:pt x="2076" y="4084"/>
                  </a:cubicBezTo>
                  <a:cubicBezTo>
                    <a:pt x="2071" y="4084"/>
                    <a:pt x="2067" y="4071"/>
                    <a:pt x="2067" y="4066"/>
                  </a:cubicBezTo>
                  <a:lnTo>
                    <a:pt x="2062" y="4077"/>
                  </a:lnTo>
                  <a:cubicBezTo>
                    <a:pt x="2056" y="4072"/>
                    <a:pt x="2056" y="4066"/>
                    <a:pt x="2056" y="4060"/>
                  </a:cubicBezTo>
                  <a:cubicBezTo>
                    <a:pt x="2056" y="4070"/>
                    <a:pt x="2034" y="4063"/>
                    <a:pt x="2033" y="4072"/>
                  </a:cubicBezTo>
                  <a:lnTo>
                    <a:pt x="2033" y="4072"/>
                  </a:lnTo>
                  <a:cubicBezTo>
                    <a:pt x="2022" y="4083"/>
                    <a:pt x="2017" y="4088"/>
                    <a:pt x="2006" y="4088"/>
                  </a:cubicBezTo>
                  <a:cubicBezTo>
                    <a:pt x="2006" y="4105"/>
                    <a:pt x="2000" y="4100"/>
                    <a:pt x="1994" y="4111"/>
                  </a:cubicBezTo>
                  <a:cubicBezTo>
                    <a:pt x="1983" y="4105"/>
                    <a:pt x="1972" y="4094"/>
                    <a:pt x="1961" y="4094"/>
                  </a:cubicBezTo>
                  <a:cubicBezTo>
                    <a:pt x="1950" y="4094"/>
                    <a:pt x="1955" y="4100"/>
                    <a:pt x="1950" y="4105"/>
                  </a:cubicBezTo>
                  <a:cubicBezTo>
                    <a:pt x="1950" y="4094"/>
                    <a:pt x="1938" y="4088"/>
                    <a:pt x="1950" y="4088"/>
                  </a:cubicBezTo>
                  <a:cubicBezTo>
                    <a:pt x="1933" y="4083"/>
                    <a:pt x="1933" y="4077"/>
                    <a:pt x="1910" y="4072"/>
                  </a:cubicBezTo>
                  <a:cubicBezTo>
                    <a:pt x="1910" y="4077"/>
                    <a:pt x="1910" y="4077"/>
                    <a:pt x="1905" y="4083"/>
                  </a:cubicBezTo>
                  <a:cubicBezTo>
                    <a:pt x="1899" y="4077"/>
                    <a:pt x="1905" y="4072"/>
                    <a:pt x="1910" y="4066"/>
                  </a:cubicBezTo>
                  <a:cubicBezTo>
                    <a:pt x="1894" y="4066"/>
                    <a:pt x="1888" y="4038"/>
                    <a:pt x="1888" y="4021"/>
                  </a:cubicBezTo>
                  <a:cubicBezTo>
                    <a:pt x="1888" y="4004"/>
                    <a:pt x="1888" y="3993"/>
                    <a:pt x="1877" y="3988"/>
                  </a:cubicBezTo>
                  <a:cubicBezTo>
                    <a:pt x="1871" y="3982"/>
                    <a:pt x="1866" y="3976"/>
                    <a:pt x="1860" y="3971"/>
                  </a:cubicBezTo>
                  <a:cubicBezTo>
                    <a:pt x="1860" y="3970"/>
                    <a:pt x="1860" y="3969"/>
                    <a:pt x="1861" y="3969"/>
                  </a:cubicBezTo>
                  <a:cubicBezTo>
                    <a:pt x="1864" y="3969"/>
                    <a:pt x="1868" y="3972"/>
                    <a:pt x="1873" y="3972"/>
                  </a:cubicBezTo>
                  <a:cubicBezTo>
                    <a:pt x="1874" y="3972"/>
                    <a:pt x="1876" y="3972"/>
                    <a:pt x="1877" y="3971"/>
                  </a:cubicBezTo>
                  <a:cubicBezTo>
                    <a:pt x="1854" y="3948"/>
                    <a:pt x="1877" y="3937"/>
                    <a:pt x="1866" y="3915"/>
                  </a:cubicBezTo>
                  <a:cubicBezTo>
                    <a:pt x="1882" y="3915"/>
                    <a:pt x="1888" y="3904"/>
                    <a:pt x="1888" y="3892"/>
                  </a:cubicBezTo>
                  <a:cubicBezTo>
                    <a:pt x="1888" y="3881"/>
                    <a:pt x="1894" y="3864"/>
                    <a:pt x="1910" y="3864"/>
                  </a:cubicBezTo>
                  <a:lnTo>
                    <a:pt x="1899" y="3859"/>
                  </a:lnTo>
                  <a:cubicBezTo>
                    <a:pt x="1899" y="3857"/>
                    <a:pt x="1900" y="3856"/>
                    <a:pt x="1902" y="3856"/>
                  </a:cubicBezTo>
                  <a:cubicBezTo>
                    <a:pt x="1905" y="3856"/>
                    <a:pt x="1910" y="3859"/>
                    <a:pt x="1910" y="3859"/>
                  </a:cubicBezTo>
                  <a:cubicBezTo>
                    <a:pt x="1908" y="3856"/>
                    <a:pt x="1906" y="3856"/>
                    <a:pt x="1905" y="3856"/>
                  </a:cubicBezTo>
                  <a:cubicBezTo>
                    <a:pt x="1903" y="3856"/>
                    <a:pt x="1902" y="3856"/>
                    <a:pt x="1899" y="3853"/>
                  </a:cubicBezTo>
                  <a:cubicBezTo>
                    <a:pt x="1916" y="3820"/>
                    <a:pt x="1989" y="3803"/>
                    <a:pt x="2039" y="3775"/>
                  </a:cubicBezTo>
                  <a:cubicBezTo>
                    <a:pt x="2050" y="3769"/>
                    <a:pt x="2045" y="3758"/>
                    <a:pt x="2039" y="3747"/>
                  </a:cubicBezTo>
                  <a:cubicBezTo>
                    <a:pt x="2039" y="3741"/>
                    <a:pt x="2039" y="3741"/>
                    <a:pt x="2045" y="3736"/>
                  </a:cubicBezTo>
                  <a:lnTo>
                    <a:pt x="2049" y="3740"/>
                  </a:lnTo>
                  <a:lnTo>
                    <a:pt x="2049" y="3740"/>
                  </a:lnTo>
                  <a:cubicBezTo>
                    <a:pt x="2050" y="3739"/>
                    <a:pt x="2050" y="3737"/>
                    <a:pt x="2050" y="3736"/>
                  </a:cubicBezTo>
                  <a:lnTo>
                    <a:pt x="2056" y="3736"/>
                  </a:lnTo>
                  <a:lnTo>
                    <a:pt x="2062" y="3752"/>
                  </a:lnTo>
                  <a:cubicBezTo>
                    <a:pt x="2073" y="3730"/>
                    <a:pt x="2090" y="3719"/>
                    <a:pt x="2106" y="3708"/>
                  </a:cubicBezTo>
                  <a:lnTo>
                    <a:pt x="2112" y="3708"/>
                  </a:lnTo>
                  <a:cubicBezTo>
                    <a:pt x="2112" y="3702"/>
                    <a:pt x="2112" y="3702"/>
                    <a:pt x="2112" y="3702"/>
                  </a:cubicBezTo>
                  <a:cubicBezTo>
                    <a:pt x="2129" y="3691"/>
                    <a:pt x="2146" y="3680"/>
                    <a:pt x="2157" y="3663"/>
                  </a:cubicBezTo>
                  <a:cubicBezTo>
                    <a:pt x="2157" y="3668"/>
                    <a:pt x="2157" y="3674"/>
                    <a:pt x="2157" y="3674"/>
                  </a:cubicBezTo>
                  <a:cubicBezTo>
                    <a:pt x="2158" y="3675"/>
                    <a:pt x="2159" y="3675"/>
                    <a:pt x="2161" y="3675"/>
                  </a:cubicBezTo>
                  <a:cubicBezTo>
                    <a:pt x="2171" y="3675"/>
                    <a:pt x="2184" y="3657"/>
                    <a:pt x="2179" y="3652"/>
                  </a:cubicBezTo>
                  <a:cubicBezTo>
                    <a:pt x="2180" y="3651"/>
                    <a:pt x="2181" y="3650"/>
                    <a:pt x="2182" y="3650"/>
                  </a:cubicBezTo>
                  <a:cubicBezTo>
                    <a:pt x="2185" y="3650"/>
                    <a:pt x="2186" y="3657"/>
                    <a:pt x="2190" y="3657"/>
                  </a:cubicBezTo>
                  <a:cubicBezTo>
                    <a:pt x="2200" y="3657"/>
                    <a:pt x="2201" y="3640"/>
                    <a:pt x="2205" y="3640"/>
                  </a:cubicBezTo>
                  <a:cubicBezTo>
                    <a:pt x="2206" y="3640"/>
                    <a:pt x="2207" y="3640"/>
                    <a:pt x="2207" y="3640"/>
                  </a:cubicBezTo>
                  <a:cubicBezTo>
                    <a:pt x="2209" y="3640"/>
                    <a:pt x="2210" y="3641"/>
                    <a:pt x="2210" y="3642"/>
                  </a:cubicBezTo>
                  <a:lnTo>
                    <a:pt x="2210" y="3642"/>
                  </a:lnTo>
                  <a:cubicBezTo>
                    <a:pt x="2215" y="3636"/>
                    <a:pt x="2227" y="3628"/>
                    <a:pt x="2218" y="3624"/>
                  </a:cubicBezTo>
                  <a:cubicBezTo>
                    <a:pt x="2224" y="3624"/>
                    <a:pt x="2230" y="3618"/>
                    <a:pt x="2235" y="3612"/>
                  </a:cubicBezTo>
                  <a:cubicBezTo>
                    <a:pt x="2235" y="3615"/>
                    <a:pt x="2235" y="3615"/>
                    <a:pt x="2236" y="3615"/>
                  </a:cubicBezTo>
                  <a:cubicBezTo>
                    <a:pt x="2237" y="3615"/>
                    <a:pt x="2238" y="3615"/>
                    <a:pt x="2241" y="3618"/>
                  </a:cubicBezTo>
                  <a:cubicBezTo>
                    <a:pt x="2241" y="3612"/>
                    <a:pt x="2241" y="3612"/>
                    <a:pt x="2241" y="3607"/>
                  </a:cubicBezTo>
                  <a:cubicBezTo>
                    <a:pt x="2246" y="3607"/>
                    <a:pt x="2252" y="3601"/>
                    <a:pt x="2258" y="3601"/>
                  </a:cubicBezTo>
                  <a:cubicBezTo>
                    <a:pt x="2252" y="3590"/>
                    <a:pt x="2269" y="3590"/>
                    <a:pt x="2274" y="3584"/>
                  </a:cubicBezTo>
                  <a:cubicBezTo>
                    <a:pt x="2274" y="3584"/>
                    <a:pt x="2274" y="3584"/>
                    <a:pt x="2280" y="3579"/>
                  </a:cubicBezTo>
                  <a:cubicBezTo>
                    <a:pt x="2283" y="3580"/>
                    <a:pt x="2286" y="3581"/>
                    <a:pt x="2288" y="3581"/>
                  </a:cubicBezTo>
                  <a:cubicBezTo>
                    <a:pt x="2294" y="3581"/>
                    <a:pt x="2298" y="3576"/>
                    <a:pt x="2302" y="3568"/>
                  </a:cubicBezTo>
                  <a:cubicBezTo>
                    <a:pt x="2302" y="3568"/>
                    <a:pt x="2308" y="3568"/>
                    <a:pt x="2314" y="3562"/>
                  </a:cubicBezTo>
                  <a:cubicBezTo>
                    <a:pt x="2314" y="3562"/>
                    <a:pt x="2319" y="3562"/>
                    <a:pt x="2319" y="3568"/>
                  </a:cubicBezTo>
                  <a:cubicBezTo>
                    <a:pt x="2319" y="3568"/>
                    <a:pt x="2325" y="3562"/>
                    <a:pt x="2325" y="3562"/>
                  </a:cubicBezTo>
                  <a:cubicBezTo>
                    <a:pt x="2330" y="3562"/>
                    <a:pt x="2330" y="3562"/>
                    <a:pt x="2330" y="3568"/>
                  </a:cubicBezTo>
                  <a:cubicBezTo>
                    <a:pt x="2336" y="3551"/>
                    <a:pt x="2353" y="3534"/>
                    <a:pt x="2370" y="3523"/>
                  </a:cubicBezTo>
                  <a:lnTo>
                    <a:pt x="2375" y="3523"/>
                  </a:lnTo>
                  <a:cubicBezTo>
                    <a:pt x="2386" y="3517"/>
                    <a:pt x="2392" y="3506"/>
                    <a:pt x="2398" y="3500"/>
                  </a:cubicBezTo>
                  <a:cubicBezTo>
                    <a:pt x="2409" y="3489"/>
                    <a:pt x="2414" y="3484"/>
                    <a:pt x="2420" y="3478"/>
                  </a:cubicBezTo>
                  <a:lnTo>
                    <a:pt x="2420" y="3478"/>
                  </a:lnTo>
                  <a:cubicBezTo>
                    <a:pt x="2420" y="3478"/>
                    <a:pt x="2420" y="3484"/>
                    <a:pt x="2414" y="3484"/>
                  </a:cubicBezTo>
                  <a:lnTo>
                    <a:pt x="2426" y="3484"/>
                  </a:lnTo>
                  <a:cubicBezTo>
                    <a:pt x="2426" y="3484"/>
                    <a:pt x="2426" y="3489"/>
                    <a:pt x="2426" y="3489"/>
                  </a:cubicBezTo>
                  <a:cubicBezTo>
                    <a:pt x="2431" y="3484"/>
                    <a:pt x="2437" y="3484"/>
                    <a:pt x="2437" y="3478"/>
                  </a:cubicBezTo>
                  <a:cubicBezTo>
                    <a:pt x="2442" y="3472"/>
                    <a:pt x="2448" y="3472"/>
                    <a:pt x="2459" y="3472"/>
                  </a:cubicBezTo>
                  <a:cubicBezTo>
                    <a:pt x="2454" y="3461"/>
                    <a:pt x="2465" y="3444"/>
                    <a:pt x="2470" y="3433"/>
                  </a:cubicBezTo>
                  <a:lnTo>
                    <a:pt x="2476" y="3433"/>
                  </a:lnTo>
                  <a:cubicBezTo>
                    <a:pt x="2477" y="3432"/>
                    <a:pt x="2478" y="3432"/>
                    <a:pt x="2478" y="3432"/>
                  </a:cubicBezTo>
                  <a:lnTo>
                    <a:pt x="2478" y="3432"/>
                  </a:lnTo>
                  <a:cubicBezTo>
                    <a:pt x="2480" y="3432"/>
                    <a:pt x="2476" y="3440"/>
                    <a:pt x="2476" y="3444"/>
                  </a:cubicBezTo>
                  <a:cubicBezTo>
                    <a:pt x="2487" y="3439"/>
                    <a:pt x="2493" y="3433"/>
                    <a:pt x="2498" y="3428"/>
                  </a:cubicBezTo>
                  <a:lnTo>
                    <a:pt x="2498" y="3428"/>
                  </a:lnTo>
                  <a:cubicBezTo>
                    <a:pt x="2498" y="3433"/>
                    <a:pt x="2493" y="3444"/>
                    <a:pt x="2504" y="3444"/>
                  </a:cubicBezTo>
                  <a:cubicBezTo>
                    <a:pt x="2493" y="3439"/>
                    <a:pt x="2515" y="3422"/>
                    <a:pt x="2521" y="3411"/>
                  </a:cubicBezTo>
                  <a:cubicBezTo>
                    <a:pt x="2526" y="3405"/>
                    <a:pt x="2526" y="3405"/>
                    <a:pt x="2532" y="3400"/>
                  </a:cubicBezTo>
                  <a:lnTo>
                    <a:pt x="2554" y="3400"/>
                  </a:lnTo>
                  <a:cubicBezTo>
                    <a:pt x="2549" y="3388"/>
                    <a:pt x="2560" y="3388"/>
                    <a:pt x="2571" y="3377"/>
                  </a:cubicBezTo>
                  <a:cubicBezTo>
                    <a:pt x="2571" y="3372"/>
                    <a:pt x="2571" y="3372"/>
                    <a:pt x="2577" y="3366"/>
                  </a:cubicBezTo>
                  <a:cubicBezTo>
                    <a:pt x="2577" y="3372"/>
                    <a:pt x="2577" y="3372"/>
                    <a:pt x="2577" y="3372"/>
                  </a:cubicBezTo>
                  <a:cubicBezTo>
                    <a:pt x="2577" y="3372"/>
                    <a:pt x="2582" y="3366"/>
                    <a:pt x="2582" y="3366"/>
                  </a:cubicBezTo>
                  <a:cubicBezTo>
                    <a:pt x="2586" y="3365"/>
                    <a:pt x="2589" y="3365"/>
                    <a:pt x="2591" y="3365"/>
                  </a:cubicBezTo>
                  <a:cubicBezTo>
                    <a:pt x="2597" y="3365"/>
                    <a:pt x="2600" y="3367"/>
                    <a:pt x="2603" y="3367"/>
                  </a:cubicBezTo>
                  <a:cubicBezTo>
                    <a:pt x="2606" y="3367"/>
                    <a:pt x="2609" y="3365"/>
                    <a:pt x="2616" y="3355"/>
                  </a:cubicBezTo>
                  <a:cubicBezTo>
                    <a:pt x="2619" y="3354"/>
                    <a:pt x="2620" y="3354"/>
                    <a:pt x="2622" y="3354"/>
                  </a:cubicBezTo>
                  <a:cubicBezTo>
                    <a:pt x="2634" y="3354"/>
                    <a:pt x="2616" y="3372"/>
                    <a:pt x="2616" y="3372"/>
                  </a:cubicBezTo>
                  <a:cubicBezTo>
                    <a:pt x="2644" y="3355"/>
                    <a:pt x="2622" y="3349"/>
                    <a:pt x="2622" y="3338"/>
                  </a:cubicBezTo>
                  <a:cubicBezTo>
                    <a:pt x="2631" y="3329"/>
                    <a:pt x="2637" y="3326"/>
                    <a:pt x="2640" y="3326"/>
                  </a:cubicBezTo>
                  <a:cubicBezTo>
                    <a:pt x="2648" y="3326"/>
                    <a:pt x="2650" y="3338"/>
                    <a:pt x="2661" y="3338"/>
                  </a:cubicBezTo>
                  <a:cubicBezTo>
                    <a:pt x="2678" y="3321"/>
                    <a:pt x="2683" y="3293"/>
                    <a:pt x="2700" y="3282"/>
                  </a:cubicBezTo>
                  <a:cubicBezTo>
                    <a:pt x="2703" y="3285"/>
                    <a:pt x="2706" y="3285"/>
                    <a:pt x="2707" y="3285"/>
                  </a:cubicBezTo>
                  <a:cubicBezTo>
                    <a:pt x="2707" y="3285"/>
                    <a:pt x="2708" y="3285"/>
                    <a:pt x="2708" y="3285"/>
                  </a:cubicBezTo>
                  <a:lnTo>
                    <a:pt x="2708" y="3285"/>
                  </a:lnTo>
                  <a:cubicBezTo>
                    <a:pt x="2726" y="3263"/>
                    <a:pt x="2774" y="3241"/>
                    <a:pt x="2790" y="3209"/>
                  </a:cubicBezTo>
                  <a:lnTo>
                    <a:pt x="2795" y="3209"/>
                  </a:lnTo>
                  <a:cubicBezTo>
                    <a:pt x="2790" y="3209"/>
                    <a:pt x="2790" y="3204"/>
                    <a:pt x="2784" y="3204"/>
                  </a:cubicBezTo>
                  <a:cubicBezTo>
                    <a:pt x="2790" y="3198"/>
                    <a:pt x="2784" y="3192"/>
                    <a:pt x="2784" y="3192"/>
                  </a:cubicBezTo>
                  <a:cubicBezTo>
                    <a:pt x="2784" y="3192"/>
                    <a:pt x="2784" y="3192"/>
                    <a:pt x="2784" y="3187"/>
                  </a:cubicBezTo>
                  <a:lnTo>
                    <a:pt x="2790" y="3187"/>
                  </a:lnTo>
                  <a:cubicBezTo>
                    <a:pt x="2790" y="3187"/>
                    <a:pt x="2790" y="3192"/>
                    <a:pt x="2790" y="3192"/>
                  </a:cubicBezTo>
                  <a:cubicBezTo>
                    <a:pt x="2795" y="3192"/>
                    <a:pt x="2795" y="3187"/>
                    <a:pt x="2801" y="3187"/>
                  </a:cubicBezTo>
                  <a:cubicBezTo>
                    <a:pt x="2801" y="3187"/>
                    <a:pt x="2801" y="3187"/>
                    <a:pt x="2801" y="3192"/>
                  </a:cubicBezTo>
                  <a:lnTo>
                    <a:pt x="2812" y="3176"/>
                  </a:lnTo>
                  <a:lnTo>
                    <a:pt x="2812" y="3176"/>
                  </a:lnTo>
                  <a:cubicBezTo>
                    <a:pt x="2834" y="3181"/>
                    <a:pt x="2795" y="3192"/>
                    <a:pt x="2801" y="3204"/>
                  </a:cubicBezTo>
                  <a:cubicBezTo>
                    <a:pt x="2806" y="3198"/>
                    <a:pt x="2818" y="3192"/>
                    <a:pt x="2823" y="3181"/>
                  </a:cubicBezTo>
                  <a:lnTo>
                    <a:pt x="2829" y="3187"/>
                  </a:lnTo>
                  <a:lnTo>
                    <a:pt x="2829" y="3176"/>
                  </a:lnTo>
                  <a:cubicBezTo>
                    <a:pt x="2829" y="3176"/>
                    <a:pt x="2834" y="3170"/>
                    <a:pt x="2840" y="3164"/>
                  </a:cubicBezTo>
                  <a:lnTo>
                    <a:pt x="2840" y="3164"/>
                  </a:lnTo>
                  <a:cubicBezTo>
                    <a:pt x="2840" y="3170"/>
                    <a:pt x="2829" y="3176"/>
                    <a:pt x="2840" y="3181"/>
                  </a:cubicBezTo>
                  <a:cubicBezTo>
                    <a:pt x="2844" y="3178"/>
                    <a:pt x="2847" y="3173"/>
                    <a:pt x="2851" y="3169"/>
                  </a:cubicBezTo>
                  <a:lnTo>
                    <a:pt x="2851" y="3169"/>
                  </a:lnTo>
                  <a:cubicBezTo>
                    <a:pt x="2850" y="3170"/>
                    <a:pt x="2851" y="3171"/>
                    <a:pt x="2854" y="3171"/>
                  </a:cubicBezTo>
                  <a:cubicBezTo>
                    <a:pt x="2856" y="3171"/>
                    <a:pt x="2859" y="3171"/>
                    <a:pt x="2862" y="3170"/>
                  </a:cubicBezTo>
                  <a:lnTo>
                    <a:pt x="2862" y="3170"/>
                  </a:lnTo>
                  <a:lnTo>
                    <a:pt x="2829" y="3187"/>
                  </a:lnTo>
                  <a:cubicBezTo>
                    <a:pt x="2868" y="3192"/>
                    <a:pt x="2806" y="3198"/>
                    <a:pt x="2846" y="3204"/>
                  </a:cubicBezTo>
                  <a:cubicBezTo>
                    <a:pt x="2868" y="3192"/>
                    <a:pt x="2879" y="3181"/>
                    <a:pt x="2885" y="3176"/>
                  </a:cubicBezTo>
                  <a:cubicBezTo>
                    <a:pt x="2890" y="3170"/>
                    <a:pt x="2896" y="3164"/>
                    <a:pt x="2902" y="3159"/>
                  </a:cubicBezTo>
                  <a:cubicBezTo>
                    <a:pt x="2907" y="3153"/>
                    <a:pt x="2913" y="3153"/>
                    <a:pt x="2913" y="3153"/>
                  </a:cubicBezTo>
                  <a:cubicBezTo>
                    <a:pt x="2918" y="3148"/>
                    <a:pt x="2930" y="3142"/>
                    <a:pt x="2935" y="3136"/>
                  </a:cubicBezTo>
                  <a:cubicBezTo>
                    <a:pt x="2946" y="3120"/>
                    <a:pt x="2918" y="3131"/>
                    <a:pt x="2930" y="3114"/>
                  </a:cubicBezTo>
                  <a:cubicBezTo>
                    <a:pt x="2963" y="3080"/>
                    <a:pt x="2991" y="3075"/>
                    <a:pt x="3019" y="3064"/>
                  </a:cubicBezTo>
                  <a:cubicBezTo>
                    <a:pt x="3019" y="3064"/>
                    <a:pt x="3019" y="3058"/>
                    <a:pt x="3019" y="3058"/>
                  </a:cubicBezTo>
                  <a:cubicBezTo>
                    <a:pt x="3030" y="3052"/>
                    <a:pt x="3036" y="3052"/>
                    <a:pt x="3042" y="3047"/>
                  </a:cubicBezTo>
                  <a:cubicBezTo>
                    <a:pt x="3047" y="3044"/>
                    <a:pt x="3054" y="3041"/>
                    <a:pt x="3061" y="3041"/>
                  </a:cubicBezTo>
                  <a:cubicBezTo>
                    <a:pt x="3068" y="3041"/>
                    <a:pt x="3075" y="3044"/>
                    <a:pt x="3081" y="3052"/>
                  </a:cubicBezTo>
                  <a:cubicBezTo>
                    <a:pt x="3075" y="3052"/>
                    <a:pt x="3070" y="3058"/>
                    <a:pt x="3075" y="3058"/>
                  </a:cubicBezTo>
                  <a:lnTo>
                    <a:pt x="3098" y="3058"/>
                  </a:lnTo>
                  <a:cubicBezTo>
                    <a:pt x="3098" y="3047"/>
                    <a:pt x="3098" y="3052"/>
                    <a:pt x="3092" y="3041"/>
                  </a:cubicBezTo>
                  <a:cubicBezTo>
                    <a:pt x="3098" y="3036"/>
                    <a:pt x="3103" y="3036"/>
                    <a:pt x="3114" y="3036"/>
                  </a:cubicBezTo>
                  <a:lnTo>
                    <a:pt x="3114" y="3036"/>
                  </a:lnTo>
                  <a:cubicBezTo>
                    <a:pt x="3098" y="3041"/>
                    <a:pt x="3109" y="3052"/>
                    <a:pt x="3109" y="3058"/>
                  </a:cubicBezTo>
                  <a:cubicBezTo>
                    <a:pt x="3109" y="3058"/>
                    <a:pt x="3109" y="3052"/>
                    <a:pt x="3114" y="3052"/>
                  </a:cubicBezTo>
                  <a:cubicBezTo>
                    <a:pt x="3114" y="3057"/>
                    <a:pt x="3115" y="3059"/>
                    <a:pt x="3116" y="3059"/>
                  </a:cubicBezTo>
                  <a:cubicBezTo>
                    <a:pt x="3118" y="3059"/>
                    <a:pt x="3123" y="3046"/>
                    <a:pt x="3127" y="3046"/>
                  </a:cubicBezTo>
                  <a:cubicBezTo>
                    <a:pt x="3129" y="3046"/>
                    <a:pt x="3130" y="3048"/>
                    <a:pt x="3131" y="3052"/>
                  </a:cubicBezTo>
                  <a:lnTo>
                    <a:pt x="3131" y="3058"/>
                  </a:lnTo>
                  <a:cubicBezTo>
                    <a:pt x="3135" y="3058"/>
                    <a:pt x="3141" y="3056"/>
                    <a:pt x="3147" y="3056"/>
                  </a:cubicBezTo>
                  <a:cubicBezTo>
                    <a:pt x="3149" y="3056"/>
                    <a:pt x="3152" y="3056"/>
                    <a:pt x="3154" y="3058"/>
                  </a:cubicBezTo>
                  <a:cubicBezTo>
                    <a:pt x="3151" y="3064"/>
                    <a:pt x="3148" y="3064"/>
                    <a:pt x="3145" y="3064"/>
                  </a:cubicBezTo>
                  <a:cubicBezTo>
                    <a:pt x="3142" y="3064"/>
                    <a:pt x="3140" y="3064"/>
                    <a:pt x="3137" y="3069"/>
                  </a:cubicBezTo>
                  <a:cubicBezTo>
                    <a:pt x="3138" y="3070"/>
                    <a:pt x="3140" y="3071"/>
                    <a:pt x="3143" y="3071"/>
                  </a:cubicBezTo>
                  <a:cubicBezTo>
                    <a:pt x="3147" y="3071"/>
                    <a:pt x="3153" y="3070"/>
                    <a:pt x="3158" y="3070"/>
                  </a:cubicBezTo>
                  <a:cubicBezTo>
                    <a:pt x="3162" y="3070"/>
                    <a:pt x="3165" y="3071"/>
                    <a:pt x="3165" y="3075"/>
                  </a:cubicBezTo>
                  <a:lnTo>
                    <a:pt x="3148" y="3075"/>
                  </a:lnTo>
                  <a:cubicBezTo>
                    <a:pt x="3148" y="3092"/>
                    <a:pt x="3148" y="3086"/>
                    <a:pt x="3154" y="3097"/>
                  </a:cubicBezTo>
                  <a:lnTo>
                    <a:pt x="3154" y="3092"/>
                  </a:lnTo>
                  <a:cubicBezTo>
                    <a:pt x="3154" y="3097"/>
                    <a:pt x="3159" y="3103"/>
                    <a:pt x="3159" y="3108"/>
                  </a:cubicBezTo>
                  <a:lnTo>
                    <a:pt x="3159" y="3103"/>
                  </a:lnTo>
                  <a:cubicBezTo>
                    <a:pt x="3165" y="3101"/>
                    <a:pt x="3169" y="3100"/>
                    <a:pt x="3172" y="3100"/>
                  </a:cubicBezTo>
                  <a:cubicBezTo>
                    <a:pt x="3189" y="3100"/>
                    <a:pt x="3181" y="3120"/>
                    <a:pt x="3204" y="3120"/>
                  </a:cubicBezTo>
                  <a:cubicBezTo>
                    <a:pt x="3182" y="3120"/>
                    <a:pt x="3193" y="3125"/>
                    <a:pt x="3182" y="3131"/>
                  </a:cubicBezTo>
                  <a:cubicBezTo>
                    <a:pt x="3182" y="3136"/>
                    <a:pt x="3182" y="3148"/>
                    <a:pt x="3176" y="3148"/>
                  </a:cubicBezTo>
                  <a:cubicBezTo>
                    <a:pt x="3193" y="3148"/>
                    <a:pt x="3176" y="3164"/>
                    <a:pt x="3198" y="3164"/>
                  </a:cubicBezTo>
                  <a:cubicBezTo>
                    <a:pt x="3198" y="3164"/>
                    <a:pt x="3198" y="3164"/>
                    <a:pt x="3198" y="3164"/>
                  </a:cubicBezTo>
                  <a:lnTo>
                    <a:pt x="3198" y="3164"/>
                  </a:lnTo>
                  <a:cubicBezTo>
                    <a:pt x="3193" y="3164"/>
                    <a:pt x="3198" y="3170"/>
                    <a:pt x="3187" y="3176"/>
                  </a:cubicBezTo>
                  <a:cubicBezTo>
                    <a:pt x="3188" y="3177"/>
                    <a:pt x="3189" y="3177"/>
                    <a:pt x="3190" y="3177"/>
                  </a:cubicBezTo>
                  <a:cubicBezTo>
                    <a:pt x="3193" y="3177"/>
                    <a:pt x="3194" y="3169"/>
                    <a:pt x="3198" y="3164"/>
                  </a:cubicBezTo>
                  <a:lnTo>
                    <a:pt x="3198" y="3164"/>
                  </a:lnTo>
                  <a:cubicBezTo>
                    <a:pt x="3221" y="3176"/>
                    <a:pt x="3193" y="3198"/>
                    <a:pt x="3215" y="3215"/>
                  </a:cubicBezTo>
                  <a:cubicBezTo>
                    <a:pt x="3226" y="3232"/>
                    <a:pt x="3243" y="3237"/>
                    <a:pt x="3249" y="3260"/>
                  </a:cubicBezTo>
                  <a:cubicBezTo>
                    <a:pt x="3238" y="3260"/>
                    <a:pt x="3232" y="3248"/>
                    <a:pt x="3232" y="3248"/>
                  </a:cubicBezTo>
                  <a:cubicBezTo>
                    <a:pt x="3221" y="3260"/>
                    <a:pt x="3221" y="3265"/>
                    <a:pt x="3226" y="3276"/>
                  </a:cubicBezTo>
                  <a:cubicBezTo>
                    <a:pt x="3224" y="3274"/>
                    <a:pt x="3221" y="3272"/>
                    <a:pt x="3218" y="3272"/>
                  </a:cubicBezTo>
                  <a:cubicBezTo>
                    <a:pt x="3215" y="3272"/>
                    <a:pt x="3212" y="3274"/>
                    <a:pt x="3210" y="3276"/>
                  </a:cubicBezTo>
                  <a:cubicBezTo>
                    <a:pt x="3210" y="3282"/>
                    <a:pt x="3226" y="3282"/>
                    <a:pt x="3215" y="3293"/>
                  </a:cubicBezTo>
                  <a:cubicBezTo>
                    <a:pt x="3210" y="3288"/>
                    <a:pt x="3204" y="3282"/>
                    <a:pt x="3204" y="3276"/>
                  </a:cubicBezTo>
                  <a:lnTo>
                    <a:pt x="3204" y="3276"/>
                  </a:lnTo>
                  <a:cubicBezTo>
                    <a:pt x="3204" y="3288"/>
                    <a:pt x="3210" y="3299"/>
                    <a:pt x="3210" y="3304"/>
                  </a:cubicBezTo>
                  <a:cubicBezTo>
                    <a:pt x="3198" y="3304"/>
                    <a:pt x="3198" y="3293"/>
                    <a:pt x="3198" y="3293"/>
                  </a:cubicBezTo>
                  <a:cubicBezTo>
                    <a:pt x="3193" y="3299"/>
                    <a:pt x="3193" y="3304"/>
                    <a:pt x="3193" y="3316"/>
                  </a:cubicBezTo>
                  <a:cubicBezTo>
                    <a:pt x="3193" y="3309"/>
                    <a:pt x="3197" y="3306"/>
                    <a:pt x="3201" y="3306"/>
                  </a:cubicBezTo>
                  <a:cubicBezTo>
                    <a:pt x="3204" y="3306"/>
                    <a:pt x="3207" y="3308"/>
                    <a:pt x="3210" y="3310"/>
                  </a:cubicBezTo>
                  <a:lnTo>
                    <a:pt x="3210" y="3316"/>
                  </a:lnTo>
                  <a:cubicBezTo>
                    <a:pt x="3212" y="3316"/>
                    <a:pt x="3214" y="3316"/>
                    <a:pt x="3215" y="3316"/>
                  </a:cubicBezTo>
                  <a:cubicBezTo>
                    <a:pt x="3235" y="3316"/>
                    <a:pt x="3221" y="3287"/>
                    <a:pt x="3221" y="3276"/>
                  </a:cubicBezTo>
                  <a:lnTo>
                    <a:pt x="3221" y="3276"/>
                  </a:lnTo>
                  <a:lnTo>
                    <a:pt x="3238" y="3293"/>
                  </a:lnTo>
                  <a:cubicBezTo>
                    <a:pt x="3238" y="3282"/>
                    <a:pt x="3232" y="3276"/>
                    <a:pt x="3226" y="3271"/>
                  </a:cubicBezTo>
                  <a:lnTo>
                    <a:pt x="3226" y="3271"/>
                  </a:lnTo>
                  <a:cubicBezTo>
                    <a:pt x="3232" y="3271"/>
                    <a:pt x="3243" y="3271"/>
                    <a:pt x="3243" y="3282"/>
                  </a:cubicBezTo>
                  <a:cubicBezTo>
                    <a:pt x="3260" y="3271"/>
                    <a:pt x="3243" y="3271"/>
                    <a:pt x="3254" y="3265"/>
                  </a:cubicBezTo>
                  <a:lnTo>
                    <a:pt x="3254" y="3254"/>
                  </a:lnTo>
                  <a:cubicBezTo>
                    <a:pt x="3254" y="3254"/>
                    <a:pt x="3263" y="3254"/>
                    <a:pt x="3262" y="3258"/>
                  </a:cubicBezTo>
                  <a:lnTo>
                    <a:pt x="3262" y="3258"/>
                  </a:lnTo>
                  <a:cubicBezTo>
                    <a:pt x="3275" y="3237"/>
                    <a:pt x="3249" y="3226"/>
                    <a:pt x="3266" y="3220"/>
                  </a:cubicBezTo>
                  <a:cubicBezTo>
                    <a:pt x="3263" y="3211"/>
                    <a:pt x="3261" y="3210"/>
                    <a:pt x="3258" y="3210"/>
                  </a:cubicBezTo>
                  <a:cubicBezTo>
                    <a:pt x="3256" y="3210"/>
                    <a:pt x="3253" y="3210"/>
                    <a:pt x="3249" y="3210"/>
                  </a:cubicBezTo>
                  <a:cubicBezTo>
                    <a:pt x="3245" y="3210"/>
                    <a:pt x="3240" y="3209"/>
                    <a:pt x="3232" y="3204"/>
                  </a:cubicBezTo>
                  <a:cubicBezTo>
                    <a:pt x="3243" y="3198"/>
                    <a:pt x="3254" y="3192"/>
                    <a:pt x="3266" y="3181"/>
                  </a:cubicBezTo>
                  <a:lnTo>
                    <a:pt x="3266" y="3181"/>
                  </a:lnTo>
                  <a:lnTo>
                    <a:pt x="3249" y="3187"/>
                  </a:lnTo>
                  <a:cubicBezTo>
                    <a:pt x="3249" y="3181"/>
                    <a:pt x="3249" y="3176"/>
                    <a:pt x="3254" y="3176"/>
                  </a:cubicBezTo>
                  <a:cubicBezTo>
                    <a:pt x="3252" y="3174"/>
                    <a:pt x="3250" y="3174"/>
                    <a:pt x="3249" y="3174"/>
                  </a:cubicBezTo>
                  <a:cubicBezTo>
                    <a:pt x="3246" y="3174"/>
                    <a:pt x="3246" y="3177"/>
                    <a:pt x="3243" y="3177"/>
                  </a:cubicBezTo>
                  <a:cubicBezTo>
                    <a:pt x="3242" y="3177"/>
                    <a:pt x="3240" y="3177"/>
                    <a:pt x="3238" y="3176"/>
                  </a:cubicBezTo>
                  <a:cubicBezTo>
                    <a:pt x="3249" y="3159"/>
                    <a:pt x="3221" y="3148"/>
                    <a:pt x="3238" y="3136"/>
                  </a:cubicBezTo>
                  <a:lnTo>
                    <a:pt x="3238" y="3136"/>
                  </a:lnTo>
                  <a:cubicBezTo>
                    <a:pt x="3229" y="3136"/>
                    <a:pt x="3234" y="3144"/>
                    <a:pt x="3231" y="3144"/>
                  </a:cubicBezTo>
                  <a:cubicBezTo>
                    <a:pt x="3230" y="3144"/>
                    <a:pt x="3229" y="3143"/>
                    <a:pt x="3226" y="3142"/>
                  </a:cubicBezTo>
                  <a:cubicBezTo>
                    <a:pt x="3243" y="3125"/>
                    <a:pt x="3215" y="3131"/>
                    <a:pt x="3215" y="3114"/>
                  </a:cubicBezTo>
                  <a:cubicBezTo>
                    <a:pt x="3217" y="3113"/>
                    <a:pt x="3219" y="3113"/>
                    <a:pt x="3220" y="3113"/>
                  </a:cubicBezTo>
                  <a:cubicBezTo>
                    <a:pt x="3225" y="3113"/>
                    <a:pt x="3228" y="3116"/>
                    <a:pt x="3230" y="3116"/>
                  </a:cubicBezTo>
                  <a:cubicBezTo>
                    <a:pt x="3231" y="3116"/>
                    <a:pt x="3232" y="3114"/>
                    <a:pt x="3232" y="3108"/>
                  </a:cubicBezTo>
                  <a:lnTo>
                    <a:pt x="3232" y="3108"/>
                  </a:lnTo>
                  <a:cubicBezTo>
                    <a:pt x="3230" y="3109"/>
                    <a:pt x="3228" y="3109"/>
                    <a:pt x="3227" y="3109"/>
                  </a:cubicBezTo>
                  <a:cubicBezTo>
                    <a:pt x="3212" y="3109"/>
                    <a:pt x="3225" y="3085"/>
                    <a:pt x="3215" y="3080"/>
                  </a:cubicBezTo>
                  <a:cubicBezTo>
                    <a:pt x="3215" y="3080"/>
                    <a:pt x="3221" y="3080"/>
                    <a:pt x="3221" y="3075"/>
                  </a:cubicBezTo>
                  <a:lnTo>
                    <a:pt x="3221" y="3075"/>
                  </a:lnTo>
                  <a:cubicBezTo>
                    <a:pt x="3221" y="3075"/>
                    <a:pt x="3210" y="3080"/>
                    <a:pt x="3204" y="3080"/>
                  </a:cubicBezTo>
                  <a:cubicBezTo>
                    <a:pt x="3198" y="3080"/>
                    <a:pt x="3193" y="3064"/>
                    <a:pt x="3182" y="3058"/>
                  </a:cubicBezTo>
                  <a:cubicBezTo>
                    <a:pt x="3182" y="3058"/>
                    <a:pt x="3159" y="3030"/>
                    <a:pt x="3148" y="3019"/>
                  </a:cubicBezTo>
                  <a:cubicBezTo>
                    <a:pt x="3144" y="3023"/>
                    <a:pt x="3141" y="3024"/>
                    <a:pt x="3137" y="3024"/>
                  </a:cubicBezTo>
                  <a:cubicBezTo>
                    <a:pt x="3129" y="3024"/>
                    <a:pt x="3122" y="3019"/>
                    <a:pt x="3114" y="3019"/>
                  </a:cubicBezTo>
                  <a:cubicBezTo>
                    <a:pt x="3114" y="3008"/>
                    <a:pt x="3120" y="3008"/>
                    <a:pt x="3126" y="3002"/>
                  </a:cubicBezTo>
                  <a:lnTo>
                    <a:pt x="3114" y="3002"/>
                  </a:lnTo>
                  <a:cubicBezTo>
                    <a:pt x="3114" y="3002"/>
                    <a:pt x="3109" y="3008"/>
                    <a:pt x="3098" y="3008"/>
                  </a:cubicBezTo>
                  <a:lnTo>
                    <a:pt x="3109" y="2996"/>
                  </a:lnTo>
                  <a:cubicBezTo>
                    <a:pt x="3105" y="2995"/>
                    <a:pt x="3101" y="2995"/>
                    <a:pt x="3097" y="2995"/>
                  </a:cubicBezTo>
                  <a:cubicBezTo>
                    <a:pt x="3089" y="2995"/>
                    <a:pt x="3081" y="2996"/>
                    <a:pt x="3073" y="2996"/>
                  </a:cubicBezTo>
                  <a:cubicBezTo>
                    <a:pt x="3066" y="2996"/>
                    <a:pt x="3059" y="2995"/>
                    <a:pt x="3053" y="2991"/>
                  </a:cubicBezTo>
                  <a:lnTo>
                    <a:pt x="3053" y="2991"/>
                  </a:lnTo>
                  <a:cubicBezTo>
                    <a:pt x="3053" y="3002"/>
                    <a:pt x="3064" y="3024"/>
                    <a:pt x="3047" y="3036"/>
                  </a:cubicBezTo>
                  <a:cubicBezTo>
                    <a:pt x="3047" y="3030"/>
                    <a:pt x="3047" y="3019"/>
                    <a:pt x="3053" y="3013"/>
                  </a:cubicBezTo>
                  <a:lnTo>
                    <a:pt x="3053" y="3013"/>
                  </a:lnTo>
                  <a:cubicBezTo>
                    <a:pt x="3047" y="3013"/>
                    <a:pt x="3047" y="3019"/>
                    <a:pt x="3042" y="3019"/>
                  </a:cubicBezTo>
                  <a:lnTo>
                    <a:pt x="3047" y="3008"/>
                  </a:lnTo>
                  <a:cubicBezTo>
                    <a:pt x="3046" y="3006"/>
                    <a:pt x="3045" y="3006"/>
                    <a:pt x="3045" y="3006"/>
                  </a:cubicBezTo>
                  <a:cubicBezTo>
                    <a:pt x="3043" y="3006"/>
                    <a:pt x="3045" y="3013"/>
                    <a:pt x="3036" y="3013"/>
                  </a:cubicBezTo>
                  <a:cubicBezTo>
                    <a:pt x="3036" y="3008"/>
                    <a:pt x="3030" y="3008"/>
                    <a:pt x="3030" y="3002"/>
                  </a:cubicBezTo>
                  <a:lnTo>
                    <a:pt x="3042" y="3002"/>
                  </a:lnTo>
                  <a:cubicBezTo>
                    <a:pt x="3036" y="2996"/>
                    <a:pt x="3025" y="2996"/>
                    <a:pt x="3019" y="2991"/>
                  </a:cubicBezTo>
                  <a:cubicBezTo>
                    <a:pt x="3019" y="2991"/>
                    <a:pt x="3019" y="3002"/>
                    <a:pt x="3014" y="3002"/>
                  </a:cubicBezTo>
                  <a:cubicBezTo>
                    <a:pt x="3011" y="3003"/>
                    <a:pt x="3009" y="3003"/>
                    <a:pt x="3008" y="3003"/>
                  </a:cubicBezTo>
                  <a:cubicBezTo>
                    <a:pt x="3000" y="3003"/>
                    <a:pt x="3006" y="2991"/>
                    <a:pt x="2997" y="2991"/>
                  </a:cubicBezTo>
                  <a:cubicBezTo>
                    <a:pt x="2997" y="2996"/>
                    <a:pt x="2986" y="2996"/>
                    <a:pt x="2986" y="3002"/>
                  </a:cubicBezTo>
                  <a:cubicBezTo>
                    <a:pt x="2986" y="3002"/>
                    <a:pt x="2986" y="3002"/>
                    <a:pt x="2986" y="2996"/>
                  </a:cubicBezTo>
                  <a:cubicBezTo>
                    <a:pt x="2963" y="2985"/>
                    <a:pt x="2935" y="2980"/>
                    <a:pt x="2924" y="2946"/>
                  </a:cubicBezTo>
                  <a:lnTo>
                    <a:pt x="2946" y="2946"/>
                  </a:lnTo>
                  <a:cubicBezTo>
                    <a:pt x="2918" y="2907"/>
                    <a:pt x="2907" y="2940"/>
                    <a:pt x="2890" y="2890"/>
                  </a:cubicBezTo>
                  <a:lnTo>
                    <a:pt x="2890" y="2890"/>
                  </a:lnTo>
                  <a:cubicBezTo>
                    <a:pt x="2898" y="2894"/>
                    <a:pt x="2909" y="2906"/>
                    <a:pt x="2913" y="2911"/>
                  </a:cubicBezTo>
                  <a:lnTo>
                    <a:pt x="2913" y="2911"/>
                  </a:lnTo>
                  <a:cubicBezTo>
                    <a:pt x="2907" y="2874"/>
                    <a:pt x="2890" y="2895"/>
                    <a:pt x="2879" y="2879"/>
                  </a:cubicBezTo>
                  <a:lnTo>
                    <a:pt x="2890" y="2862"/>
                  </a:lnTo>
                  <a:cubicBezTo>
                    <a:pt x="2857" y="2823"/>
                    <a:pt x="2818" y="2784"/>
                    <a:pt x="2778" y="2739"/>
                  </a:cubicBezTo>
                  <a:lnTo>
                    <a:pt x="2778" y="2739"/>
                  </a:lnTo>
                  <a:cubicBezTo>
                    <a:pt x="2781" y="2739"/>
                    <a:pt x="2784" y="2740"/>
                    <a:pt x="2787" y="2740"/>
                  </a:cubicBezTo>
                  <a:cubicBezTo>
                    <a:pt x="2791" y="2740"/>
                    <a:pt x="2795" y="2738"/>
                    <a:pt x="2795" y="2728"/>
                  </a:cubicBezTo>
                  <a:cubicBezTo>
                    <a:pt x="2745" y="2677"/>
                    <a:pt x="2706" y="2604"/>
                    <a:pt x="2678" y="2537"/>
                  </a:cubicBezTo>
                  <a:lnTo>
                    <a:pt x="2650" y="2526"/>
                  </a:lnTo>
                  <a:cubicBezTo>
                    <a:pt x="2644" y="2520"/>
                    <a:pt x="2650" y="2515"/>
                    <a:pt x="2655" y="2515"/>
                  </a:cubicBezTo>
                  <a:cubicBezTo>
                    <a:pt x="2652" y="2508"/>
                    <a:pt x="2650" y="2506"/>
                    <a:pt x="2648" y="2506"/>
                  </a:cubicBezTo>
                  <a:cubicBezTo>
                    <a:pt x="2644" y="2506"/>
                    <a:pt x="2641" y="2515"/>
                    <a:pt x="2636" y="2515"/>
                  </a:cubicBezTo>
                  <a:cubicBezTo>
                    <a:pt x="2635" y="2515"/>
                    <a:pt x="2634" y="2515"/>
                    <a:pt x="2633" y="2515"/>
                  </a:cubicBezTo>
                  <a:cubicBezTo>
                    <a:pt x="2628" y="2506"/>
                    <a:pt x="2627" y="2496"/>
                    <a:pt x="2633" y="2496"/>
                  </a:cubicBezTo>
                  <a:cubicBezTo>
                    <a:pt x="2635" y="2496"/>
                    <a:pt x="2636" y="2497"/>
                    <a:pt x="2638" y="2498"/>
                  </a:cubicBezTo>
                  <a:cubicBezTo>
                    <a:pt x="2599" y="2464"/>
                    <a:pt x="2543" y="2403"/>
                    <a:pt x="2526" y="2352"/>
                  </a:cubicBezTo>
                  <a:lnTo>
                    <a:pt x="2526" y="2352"/>
                  </a:lnTo>
                  <a:lnTo>
                    <a:pt x="2532" y="2358"/>
                  </a:lnTo>
                  <a:cubicBezTo>
                    <a:pt x="2515" y="2319"/>
                    <a:pt x="2487" y="2336"/>
                    <a:pt x="2476" y="2296"/>
                  </a:cubicBezTo>
                  <a:lnTo>
                    <a:pt x="2476" y="2296"/>
                  </a:lnTo>
                  <a:lnTo>
                    <a:pt x="2482" y="2302"/>
                  </a:lnTo>
                  <a:cubicBezTo>
                    <a:pt x="2465" y="2274"/>
                    <a:pt x="2442" y="2246"/>
                    <a:pt x="2426" y="2224"/>
                  </a:cubicBezTo>
                  <a:cubicBezTo>
                    <a:pt x="2448" y="2224"/>
                    <a:pt x="2470" y="2229"/>
                    <a:pt x="2482" y="2246"/>
                  </a:cubicBezTo>
                  <a:lnTo>
                    <a:pt x="2476" y="2252"/>
                  </a:lnTo>
                  <a:cubicBezTo>
                    <a:pt x="2483" y="2252"/>
                    <a:pt x="2488" y="2247"/>
                    <a:pt x="2493" y="2247"/>
                  </a:cubicBezTo>
                  <a:cubicBezTo>
                    <a:pt x="2495" y="2247"/>
                    <a:pt x="2497" y="2248"/>
                    <a:pt x="2498" y="2252"/>
                  </a:cubicBezTo>
                  <a:cubicBezTo>
                    <a:pt x="2498" y="2252"/>
                    <a:pt x="2493" y="2257"/>
                    <a:pt x="2498" y="2257"/>
                  </a:cubicBezTo>
                  <a:cubicBezTo>
                    <a:pt x="2498" y="2257"/>
                    <a:pt x="2508" y="2255"/>
                    <a:pt x="2517" y="2255"/>
                  </a:cubicBezTo>
                  <a:cubicBezTo>
                    <a:pt x="2521" y="2255"/>
                    <a:pt x="2525" y="2255"/>
                    <a:pt x="2526" y="2257"/>
                  </a:cubicBezTo>
                  <a:lnTo>
                    <a:pt x="2515" y="2263"/>
                  </a:lnTo>
                  <a:cubicBezTo>
                    <a:pt x="2526" y="2270"/>
                    <a:pt x="2537" y="2273"/>
                    <a:pt x="2547" y="2273"/>
                  </a:cubicBezTo>
                  <a:cubicBezTo>
                    <a:pt x="2567" y="2273"/>
                    <a:pt x="2586" y="2263"/>
                    <a:pt x="2605" y="2263"/>
                  </a:cubicBezTo>
                  <a:cubicBezTo>
                    <a:pt x="2599" y="2285"/>
                    <a:pt x="2627" y="2296"/>
                    <a:pt x="2638" y="2302"/>
                  </a:cubicBezTo>
                  <a:lnTo>
                    <a:pt x="2638" y="2308"/>
                  </a:lnTo>
                  <a:cubicBezTo>
                    <a:pt x="2647" y="2309"/>
                    <a:pt x="2654" y="2309"/>
                    <a:pt x="2662" y="2309"/>
                  </a:cubicBezTo>
                  <a:cubicBezTo>
                    <a:pt x="2694" y="2309"/>
                    <a:pt x="2718" y="2300"/>
                    <a:pt x="2750" y="2291"/>
                  </a:cubicBezTo>
                  <a:cubicBezTo>
                    <a:pt x="2762" y="2305"/>
                    <a:pt x="2783" y="2308"/>
                    <a:pt x="2806" y="2308"/>
                  </a:cubicBezTo>
                  <a:cubicBezTo>
                    <a:pt x="2821" y="2308"/>
                    <a:pt x="2837" y="2306"/>
                    <a:pt x="2852" y="2306"/>
                  </a:cubicBezTo>
                  <a:cubicBezTo>
                    <a:pt x="2860" y="2306"/>
                    <a:pt x="2867" y="2307"/>
                    <a:pt x="2874" y="2308"/>
                  </a:cubicBezTo>
                  <a:lnTo>
                    <a:pt x="2874" y="2308"/>
                  </a:lnTo>
                  <a:cubicBezTo>
                    <a:pt x="2868" y="2302"/>
                    <a:pt x="2874" y="2291"/>
                    <a:pt x="2879" y="2291"/>
                  </a:cubicBezTo>
                  <a:cubicBezTo>
                    <a:pt x="2887" y="2291"/>
                    <a:pt x="2894" y="2281"/>
                    <a:pt x="2898" y="2281"/>
                  </a:cubicBezTo>
                  <a:cubicBezTo>
                    <a:pt x="2900" y="2281"/>
                    <a:pt x="2902" y="2283"/>
                    <a:pt x="2902" y="2291"/>
                  </a:cubicBezTo>
                  <a:cubicBezTo>
                    <a:pt x="2904" y="2299"/>
                    <a:pt x="2911" y="2302"/>
                    <a:pt x="2919" y="2302"/>
                  </a:cubicBezTo>
                  <a:cubicBezTo>
                    <a:pt x="2927" y="2302"/>
                    <a:pt x="2935" y="2299"/>
                    <a:pt x="2941" y="2296"/>
                  </a:cubicBezTo>
                  <a:lnTo>
                    <a:pt x="2941" y="2268"/>
                  </a:lnTo>
                  <a:cubicBezTo>
                    <a:pt x="2949" y="2273"/>
                    <a:pt x="2957" y="2275"/>
                    <a:pt x="2965" y="2275"/>
                  </a:cubicBezTo>
                  <a:cubicBezTo>
                    <a:pt x="2995" y="2275"/>
                    <a:pt x="3023" y="2247"/>
                    <a:pt x="3045" y="2247"/>
                  </a:cubicBezTo>
                  <a:cubicBezTo>
                    <a:pt x="3050" y="2247"/>
                    <a:pt x="3054" y="2248"/>
                    <a:pt x="3058" y="2252"/>
                  </a:cubicBezTo>
                  <a:cubicBezTo>
                    <a:pt x="3064" y="2246"/>
                    <a:pt x="3075" y="2240"/>
                    <a:pt x="3081" y="2229"/>
                  </a:cubicBezTo>
                  <a:lnTo>
                    <a:pt x="3086" y="2240"/>
                  </a:lnTo>
                  <a:cubicBezTo>
                    <a:pt x="3114" y="2235"/>
                    <a:pt x="3126" y="2229"/>
                    <a:pt x="3154" y="2212"/>
                  </a:cubicBezTo>
                  <a:lnTo>
                    <a:pt x="3154" y="2212"/>
                  </a:lnTo>
                  <a:lnTo>
                    <a:pt x="3148" y="2224"/>
                  </a:lnTo>
                  <a:cubicBezTo>
                    <a:pt x="3165" y="2212"/>
                    <a:pt x="3148" y="2179"/>
                    <a:pt x="3165" y="2168"/>
                  </a:cubicBezTo>
                  <a:lnTo>
                    <a:pt x="3176" y="2184"/>
                  </a:lnTo>
                  <a:cubicBezTo>
                    <a:pt x="3204" y="2168"/>
                    <a:pt x="3238" y="2162"/>
                    <a:pt x="3254" y="2128"/>
                  </a:cubicBezTo>
                  <a:cubicBezTo>
                    <a:pt x="3254" y="2128"/>
                    <a:pt x="3260" y="2134"/>
                    <a:pt x="3254" y="2140"/>
                  </a:cubicBezTo>
                  <a:cubicBezTo>
                    <a:pt x="3266" y="2134"/>
                    <a:pt x="3305" y="2111"/>
                    <a:pt x="3282" y="2095"/>
                  </a:cubicBezTo>
                  <a:lnTo>
                    <a:pt x="3282" y="2095"/>
                  </a:lnTo>
                  <a:cubicBezTo>
                    <a:pt x="3285" y="2096"/>
                    <a:pt x="3287" y="2097"/>
                    <a:pt x="3289" y="2097"/>
                  </a:cubicBezTo>
                  <a:cubicBezTo>
                    <a:pt x="3302" y="2097"/>
                    <a:pt x="3311" y="2070"/>
                    <a:pt x="3316" y="2055"/>
                  </a:cubicBezTo>
                  <a:lnTo>
                    <a:pt x="3322" y="2067"/>
                  </a:lnTo>
                  <a:cubicBezTo>
                    <a:pt x="3322" y="2044"/>
                    <a:pt x="3316" y="2044"/>
                    <a:pt x="3327" y="2022"/>
                  </a:cubicBezTo>
                  <a:cubicBezTo>
                    <a:pt x="3331" y="2022"/>
                    <a:pt x="3334" y="2024"/>
                    <a:pt x="3334" y="2027"/>
                  </a:cubicBezTo>
                  <a:lnTo>
                    <a:pt x="3334" y="2027"/>
                  </a:lnTo>
                  <a:cubicBezTo>
                    <a:pt x="3339" y="2020"/>
                    <a:pt x="3330" y="2014"/>
                    <a:pt x="3344" y="2005"/>
                  </a:cubicBezTo>
                  <a:lnTo>
                    <a:pt x="3350" y="2016"/>
                  </a:lnTo>
                  <a:cubicBezTo>
                    <a:pt x="3361" y="2005"/>
                    <a:pt x="3355" y="1999"/>
                    <a:pt x="3350" y="1988"/>
                  </a:cubicBezTo>
                  <a:cubicBezTo>
                    <a:pt x="3354" y="1979"/>
                    <a:pt x="3366" y="1970"/>
                    <a:pt x="3377" y="1970"/>
                  </a:cubicBezTo>
                  <a:cubicBezTo>
                    <a:pt x="3379" y="1970"/>
                    <a:pt x="3381" y="1970"/>
                    <a:pt x="3383" y="1971"/>
                  </a:cubicBezTo>
                  <a:cubicBezTo>
                    <a:pt x="3378" y="1966"/>
                    <a:pt x="3378" y="1955"/>
                    <a:pt x="3383" y="1949"/>
                  </a:cubicBezTo>
                  <a:cubicBezTo>
                    <a:pt x="3389" y="1949"/>
                    <a:pt x="3389" y="1955"/>
                    <a:pt x="3389" y="1955"/>
                  </a:cubicBezTo>
                  <a:cubicBezTo>
                    <a:pt x="3411" y="1938"/>
                    <a:pt x="3394" y="1915"/>
                    <a:pt x="3417" y="1904"/>
                  </a:cubicBezTo>
                  <a:cubicBezTo>
                    <a:pt x="3419" y="1906"/>
                    <a:pt x="3420" y="1907"/>
                    <a:pt x="3421" y="1908"/>
                  </a:cubicBezTo>
                  <a:lnTo>
                    <a:pt x="3421" y="1908"/>
                  </a:lnTo>
                  <a:cubicBezTo>
                    <a:pt x="3411" y="1928"/>
                    <a:pt x="3406" y="1938"/>
                    <a:pt x="3406" y="1938"/>
                  </a:cubicBezTo>
                  <a:cubicBezTo>
                    <a:pt x="3408" y="1939"/>
                    <a:pt x="3411" y="1940"/>
                    <a:pt x="3414" y="1940"/>
                  </a:cubicBezTo>
                  <a:cubicBezTo>
                    <a:pt x="3417" y="1940"/>
                    <a:pt x="3419" y="1939"/>
                    <a:pt x="3422" y="1939"/>
                  </a:cubicBezTo>
                  <a:cubicBezTo>
                    <a:pt x="3427" y="1939"/>
                    <a:pt x="3431" y="1941"/>
                    <a:pt x="3434" y="1949"/>
                  </a:cubicBezTo>
                  <a:cubicBezTo>
                    <a:pt x="3434" y="1932"/>
                    <a:pt x="3428" y="1904"/>
                    <a:pt x="3439" y="1893"/>
                  </a:cubicBezTo>
                  <a:lnTo>
                    <a:pt x="3445" y="1893"/>
                  </a:lnTo>
                  <a:cubicBezTo>
                    <a:pt x="3450" y="1893"/>
                    <a:pt x="3450" y="1887"/>
                    <a:pt x="3450" y="1882"/>
                  </a:cubicBezTo>
                  <a:cubicBezTo>
                    <a:pt x="3450" y="1882"/>
                    <a:pt x="3456" y="1876"/>
                    <a:pt x="3456" y="1871"/>
                  </a:cubicBezTo>
                  <a:cubicBezTo>
                    <a:pt x="3462" y="1865"/>
                    <a:pt x="3462" y="1865"/>
                    <a:pt x="3462" y="1859"/>
                  </a:cubicBezTo>
                  <a:cubicBezTo>
                    <a:pt x="3462" y="1859"/>
                    <a:pt x="3462" y="1859"/>
                    <a:pt x="3467" y="1865"/>
                  </a:cubicBezTo>
                  <a:cubicBezTo>
                    <a:pt x="3462" y="1871"/>
                    <a:pt x="3462" y="1871"/>
                    <a:pt x="3456" y="1871"/>
                  </a:cubicBezTo>
                  <a:cubicBezTo>
                    <a:pt x="3457" y="1871"/>
                    <a:pt x="3458" y="1872"/>
                    <a:pt x="3460" y="1872"/>
                  </a:cubicBezTo>
                  <a:cubicBezTo>
                    <a:pt x="3468" y="1872"/>
                    <a:pt x="3473" y="1853"/>
                    <a:pt x="3473" y="1848"/>
                  </a:cubicBezTo>
                  <a:cubicBezTo>
                    <a:pt x="3462" y="1843"/>
                    <a:pt x="3467" y="1837"/>
                    <a:pt x="3456" y="1837"/>
                  </a:cubicBezTo>
                  <a:cubicBezTo>
                    <a:pt x="3456" y="1837"/>
                    <a:pt x="3456" y="1843"/>
                    <a:pt x="3450" y="1848"/>
                  </a:cubicBezTo>
                  <a:cubicBezTo>
                    <a:pt x="3445" y="1837"/>
                    <a:pt x="3439" y="1831"/>
                    <a:pt x="3434" y="1826"/>
                  </a:cubicBezTo>
                  <a:cubicBezTo>
                    <a:pt x="3456" y="1826"/>
                    <a:pt x="3473" y="1809"/>
                    <a:pt x="3484" y="1809"/>
                  </a:cubicBezTo>
                  <a:cubicBezTo>
                    <a:pt x="3484" y="1781"/>
                    <a:pt x="3501" y="1747"/>
                    <a:pt x="3478" y="1725"/>
                  </a:cubicBezTo>
                  <a:cubicBezTo>
                    <a:pt x="3478" y="1719"/>
                    <a:pt x="3490" y="1719"/>
                    <a:pt x="3495" y="1719"/>
                  </a:cubicBezTo>
                  <a:cubicBezTo>
                    <a:pt x="3495" y="1725"/>
                    <a:pt x="3495" y="1725"/>
                    <a:pt x="3495" y="1731"/>
                  </a:cubicBezTo>
                  <a:cubicBezTo>
                    <a:pt x="3495" y="1714"/>
                    <a:pt x="3507" y="1686"/>
                    <a:pt x="3490" y="1680"/>
                  </a:cubicBezTo>
                  <a:cubicBezTo>
                    <a:pt x="3493" y="1676"/>
                    <a:pt x="3495" y="1675"/>
                    <a:pt x="3496" y="1675"/>
                  </a:cubicBezTo>
                  <a:cubicBezTo>
                    <a:pt x="3499" y="1675"/>
                    <a:pt x="3500" y="1678"/>
                    <a:pt x="3501" y="1678"/>
                  </a:cubicBezTo>
                  <a:cubicBezTo>
                    <a:pt x="3501" y="1678"/>
                    <a:pt x="3501" y="1676"/>
                    <a:pt x="3501" y="1669"/>
                  </a:cubicBezTo>
                  <a:lnTo>
                    <a:pt x="3507" y="1675"/>
                  </a:lnTo>
                  <a:cubicBezTo>
                    <a:pt x="3523" y="1652"/>
                    <a:pt x="3518" y="1630"/>
                    <a:pt x="3512" y="1613"/>
                  </a:cubicBezTo>
                  <a:lnTo>
                    <a:pt x="3518" y="1596"/>
                  </a:lnTo>
                  <a:lnTo>
                    <a:pt x="3528" y="1602"/>
                  </a:lnTo>
                  <a:lnTo>
                    <a:pt x="3528" y="1602"/>
                  </a:lnTo>
                  <a:cubicBezTo>
                    <a:pt x="3529" y="1600"/>
                    <a:pt x="3529" y="1598"/>
                    <a:pt x="3529" y="1596"/>
                  </a:cubicBezTo>
                  <a:cubicBezTo>
                    <a:pt x="3535" y="1602"/>
                    <a:pt x="3535" y="1607"/>
                    <a:pt x="3540" y="1607"/>
                  </a:cubicBezTo>
                  <a:lnTo>
                    <a:pt x="3546" y="1585"/>
                  </a:lnTo>
                  <a:cubicBezTo>
                    <a:pt x="3551" y="1591"/>
                    <a:pt x="3546" y="1602"/>
                    <a:pt x="3557" y="1607"/>
                  </a:cubicBezTo>
                  <a:cubicBezTo>
                    <a:pt x="3557" y="1596"/>
                    <a:pt x="3546" y="1591"/>
                    <a:pt x="3551" y="1579"/>
                  </a:cubicBezTo>
                  <a:lnTo>
                    <a:pt x="3551" y="1579"/>
                  </a:lnTo>
                  <a:cubicBezTo>
                    <a:pt x="3559" y="1583"/>
                    <a:pt x="3561" y="1590"/>
                    <a:pt x="3564" y="1590"/>
                  </a:cubicBezTo>
                  <a:cubicBezTo>
                    <a:pt x="3565" y="1590"/>
                    <a:pt x="3566" y="1589"/>
                    <a:pt x="3568" y="1585"/>
                  </a:cubicBezTo>
                  <a:cubicBezTo>
                    <a:pt x="3568" y="1591"/>
                    <a:pt x="3568" y="1596"/>
                    <a:pt x="3568" y="1596"/>
                  </a:cubicBezTo>
                  <a:cubicBezTo>
                    <a:pt x="3568" y="1591"/>
                    <a:pt x="3579" y="1591"/>
                    <a:pt x="3585" y="1579"/>
                  </a:cubicBezTo>
                  <a:cubicBezTo>
                    <a:pt x="3586" y="1582"/>
                    <a:pt x="3588" y="1583"/>
                    <a:pt x="3590" y="1583"/>
                  </a:cubicBezTo>
                  <a:cubicBezTo>
                    <a:pt x="3594" y="1583"/>
                    <a:pt x="3598" y="1580"/>
                    <a:pt x="3602" y="1580"/>
                  </a:cubicBezTo>
                  <a:cubicBezTo>
                    <a:pt x="3605" y="1580"/>
                    <a:pt x="3607" y="1582"/>
                    <a:pt x="3607" y="1591"/>
                  </a:cubicBezTo>
                  <a:cubicBezTo>
                    <a:pt x="3607" y="1585"/>
                    <a:pt x="3619" y="1574"/>
                    <a:pt x="3624" y="1568"/>
                  </a:cubicBezTo>
                  <a:lnTo>
                    <a:pt x="3624" y="1568"/>
                  </a:lnTo>
                  <a:cubicBezTo>
                    <a:pt x="3622" y="1578"/>
                    <a:pt x="3624" y="1580"/>
                    <a:pt x="3628" y="1580"/>
                  </a:cubicBezTo>
                  <a:cubicBezTo>
                    <a:pt x="3631" y="1580"/>
                    <a:pt x="3635" y="1579"/>
                    <a:pt x="3639" y="1579"/>
                  </a:cubicBezTo>
                  <a:cubicBezTo>
                    <a:pt x="3643" y="1579"/>
                    <a:pt x="3647" y="1581"/>
                    <a:pt x="3647" y="1591"/>
                  </a:cubicBezTo>
                  <a:cubicBezTo>
                    <a:pt x="3652" y="1568"/>
                    <a:pt x="3674" y="1579"/>
                    <a:pt x="3691" y="1563"/>
                  </a:cubicBezTo>
                  <a:lnTo>
                    <a:pt x="3691" y="1563"/>
                  </a:lnTo>
                  <a:cubicBezTo>
                    <a:pt x="3691" y="1563"/>
                    <a:pt x="3686" y="1568"/>
                    <a:pt x="3686" y="1568"/>
                  </a:cubicBezTo>
                  <a:cubicBezTo>
                    <a:pt x="3697" y="1568"/>
                    <a:pt x="3697" y="1574"/>
                    <a:pt x="3703" y="1579"/>
                  </a:cubicBezTo>
                  <a:cubicBezTo>
                    <a:pt x="3703" y="1557"/>
                    <a:pt x="3714" y="1551"/>
                    <a:pt x="3719" y="1540"/>
                  </a:cubicBezTo>
                  <a:cubicBezTo>
                    <a:pt x="3736" y="1557"/>
                    <a:pt x="3719" y="1563"/>
                    <a:pt x="3725" y="1579"/>
                  </a:cubicBezTo>
                  <a:cubicBezTo>
                    <a:pt x="3719" y="1563"/>
                    <a:pt x="3742" y="1563"/>
                    <a:pt x="3736" y="1551"/>
                  </a:cubicBezTo>
                  <a:lnTo>
                    <a:pt x="3736" y="1551"/>
                  </a:lnTo>
                  <a:cubicBezTo>
                    <a:pt x="3742" y="1563"/>
                    <a:pt x="3742" y="1557"/>
                    <a:pt x="3747" y="1568"/>
                  </a:cubicBezTo>
                  <a:cubicBezTo>
                    <a:pt x="3747" y="1559"/>
                    <a:pt x="3748" y="1557"/>
                    <a:pt x="3750" y="1557"/>
                  </a:cubicBezTo>
                  <a:cubicBezTo>
                    <a:pt x="3751" y="1557"/>
                    <a:pt x="3752" y="1558"/>
                    <a:pt x="3753" y="1558"/>
                  </a:cubicBezTo>
                  <a:cubicBezTo>
                    <a:pt x="3755" y="1558"/>
                    <a:pt x="3757" y="1557"/>
                    <a:pt x="3759" y="1551"/>
                  </a:cubicBezTo>
                  <a:cubicBezTo>
                    <a:pt x="3766" y="1559"/>
                    <a:pt x="3766" y="1567"/>
                    <a:pt x="3769" y="1567"/>
                  </a:cubicBezTo>
                  <a:cubicBezTo>
                    <a:pt x="3770" y="1567"/>
                    <a:pt x="3772" y="1566"/>
                    <a:pt x="3775" y="1563"/>
                  </a:cubicBezTo>
                  <a:lnTo>
                    <a:pt x="3775" y="1563"/>
                  </a:lnTo>
                  <a:cubicBezTo>
                    <a:pt x="3781" y="1568"/>
                    <a:pt x="3770" y="1579"/>
                    <a:pt x="3770" y="1579"/>
                  </a:cubicBezTo>
                  <a:cubicBezTo>
                    <a:pt x="3787" y="1579"/>
                    <a:pt x="3775" y="1563"/>
                    <a:pt x="3781" y="1551"/>
                  </a:cubicBezTo>
                  <a:cubicBezTo>
                    <a:pt x="3782" y="1551"/>
                    <a:pt x="3784" y="1550"/>
                    <a:pt x="3785" y="1550"/>
                  </a:cubicBezTo>
                  <a:cubicBezTo>
                    <a:pt x="3791" y="1550"/>
                    <a:pt x="3787" y="1564"/>
                    <a:pt x="3792" y="1574"/>
                  </a:cubicBezTo>
                  <a:cubicBezTo>
                    <a:pt x="3803" y="1568"/>
                    <a:pt x="3809" y="1551"/>
                    <a:pt x="3815" y="1551"/>
                  </a:cubicBezTo>
                  <a:cubicBezTo>
                    <a:pt x="3815" y="1551"/>
                    <a:pt x="3820" y="1551"/>
                    <a:pt x="3815" y="1557"/>
                  </a:cubicBezTo>
                  <a:cubicBezTo>
                    <a:pt x="3826" y="1546"/>
                    <a:pt x="3848" y="1557"/>
                    <a:pt x="3859" y="1540"/>
                  </a:cubicBezTo>
                  <a:cubicBezTo>
                    <a:pt x="3859" y="1535"/>
                    <a:pt x="3854" y="1523"/>
                    <a:pt x="3854" y="1518"/>
                  </a:cubicBezTo>
                  <a:cubicBezTo>
                    <a:pt x="3861" y="1518"/>
                    <a:pt x="3864" y="1513"/>
                    <a:pt x="3866" y="1513"/>
                  </a:cubicBezTo>
                  <a:cubicBezTo>
                    <a:pt x="3867" y="1513"/>
                    <a:pt x="3869" y="1514"/>
                    <a:pt x="3871" y="1518"/>
                  </a:cubicBezTo>
                  <a:cubicBezTo>
                    <a:pt x="3865" y="1518"/>
                    <a:pt x="3865" y="1523"/>
                    <a:pt x="3865" y="1529"/>
                  </a:cubicBezTo>
                  <a:lnTo>
                    <a:pt x="3871" y="1523"/>
                  </a:lnTo>
                  <a:lnTo>
                    <a:pt x="3871" y="1523"/>
                  </a:lnTo>
                  <a:cubicBezTo>
                    <a:pt x="3876" y="1540"/>
                    <a:pt x="3859" y="1529"/>
                    <a:pt x="3865" y="1540"/>
                  </a:cubicBezTo>
                  <a:cubicBezTo>
                    <a:pt x="3875" y="1535"/>
                    <a:pt x="3884" y="1522"/>
                    <a:pt x="3894" y="1522"/>
                  </a:cubicBezTo>
                  <a:cubicBezTo>
                    <a:pt x="3895" y="1522"/>
                    <a:pt x="3897" y="1523"/>
                    <a:pt x="3899" y="1523"/>
                  </a:cubicBezTo>
                  <a:cubicBezTo>
                    <a:pt x="3899" y="1540"/>
                    <a:pt x="3876" y="1529"/>
                    <a:pt x="3887" y="1546"/>
                  </a:cubicBezTo>
                  <a:lnTo>
                    <a:pt x="3876" y="1540"/>
                  </a:lnTo>
                  <a:lnTo>
                    <a:pt x="3876" y="1540"/>
                  </a:lnTo>
                  <a:cubicBezTo>
                    <a:pt x="3880" y="1548"/>
                    <a:pt x="3880" y="1550"/>
                    <a:pt x="3878" y="1550"/>
                  </a:cubicBezTo>
                  <a:cubicBezTo>
                    <a:pt x="3877" y="1550"/>
                    <a:pt x="3876" y="1549"/>
                    <a:pt x="3875" y="1549"/>
                  </a:cubicBezTo>
                  <a:lnTo>
                    <a:pt x="3875" y="1549"/>
                  </a:lnTo>
                  <a:cubicBezTo>
                    <a:pt x="3873" y="1549"/>
                    <a:pt x="3872" y="1551"/>
                    <a:pt x="3876" y="1563"/>
                  </a:cubicBezTo>
                  <a:cubicBezTo>
                    <a:pt x="3879" y="1563"/>
                    <a:pt x="3881" y="1564"/>
                    <a:pt x="3883" y="1564"/>
                  </a:cubicBezTo>
                  <a:cubicBezTo>
                    <a:pt x="3893" y="1564"/>
                    <a:pt x="3899" y="1556"/>
                    <a:pt x="3909" y="1556"/>
                  </a:cubicBezTo>
                  <a:cubicBezTo>
                    <a:pt x="3911" y="1556"/>
                    <a:pt x="3913" y="1556"/>
                    <a:pt x="3915" y="1557"/>
                  </a:cubicBezTo>
                  <a:cubicBezTo>
                    <a:pt x="3921" y="1551"/>
                    <a:pt x="3915" y="1546"/>
                    <a:pt x="3915" y="1540"/>
                  </a:cubicBezTo>
                  <a:cubicBezTo>
                    <a:pt x="3919" y="1538"/>
                    <a:pt x="3922" y="1537"/>
                    <a:pt x="3925" y="1537"/>
                  </a:cubicBezTo>
                  <a:cubicBezTo>
                    <a:pt x="3939" y="1537"/>
                    <a:pt x="3940" y="1562"/>
                    <a:pt x="3948" y="1562"/>
                  </a:cubicBezTo>
                  <a:cubicBezTo>
                    <a:pt x="3949" y="1562"/>
                    <a:pt x="3952" y="1561"/>
                    <a:pt x="3955" y="1557"/>
                  </a:cubicBezTo>
                  <a:cubicBezTo>
                    <a:pt x="3959" y="1548"/>
                    <a:pt x="3963" y="1537"/>
                    <a:pt x="3970" y="1537"/>
                  </a:cubicBezTo>
                  <a:cubicBezTo>
                    <a:pt x="3972" y="1537"/>
                    <a:pt x="3974" y="1538"/>
                    <a:pt x="3977" y="1540"/>
                  </a:cubicBezTo>
                  <a:lnTo>
                    <a:pt x="3971" y="1557"/>
                  </a:lnTo>
                  <a:cubicBezTo>
                    <a:pt x="3984" y="1557"/>
                    <a:pt x="3984" y="1540"/>
                    <a:pt x="3993" y="1540"/>
                  </a:cubicBezTo>
                  <a:cubicBezTo>
                    <a:pt x="3996" y="1540"/>
                    <a:pt x="3999" y="1542"/>
                    <a:pt x="4004" y="1545"/>
                  </a:cubicBezTo>
                  <a:lnTo>
                    <a:pt x="4004" y="1545"/>
                  </a:lnTo>
                  <a:cubicBezTo>
                    <a:pt x="4005" y="1542"/>
                    <a:pt x="4008" y="1540"/>
                    <a:pt x="4011" y="1540"/>
                  </a:cubicBezTo>
                  <a:lnTo>
                    <a:pt x="4011" y="1557"/>
                  </a:lnTo>
                  <a:cubicBezTo>
                    <a:pt x="4027" y="1557"/>
                    <a:pt x="4050" y="1551"/>
                    <a:pt x="4072" y="1551"/>
                  </a:cubicBezTo>
                  <a:cubicBezTo>
                    <a:pt x="4072" y="1551"/>
                    <a:pt x="4067" y="1557"/>
                    <a:pt x="4072" y="1563"/>
                  </a:cubicBezTo>
                  <a:cubicBezTo>
                    <a:pt x="4076" y="1562"/>
                    <a:pt x="4080" y="1562"/>
                    <a:pt x="4083" y="1562"/>
                  </a:cubicBezTo>
                  <a:cubicBezTo>
                    <a:pt x="4108" y="1562"/>
                    <a:pt x="4131" y="1576"/>
                    <a:pt x="4151" y="1591"/>
                  </a:cubicBezTo>
                  <a:lnTo>
                    <a:pt x="4162" y="1579"/>
                  </a:lnTo>
                  <a:cubicBezTo>
                    <a:pt x="4162" y="1579"/>
                    <a:pt x="4162" y="1585"/>
                    <a:pt x="4162" y="1585"/>
                  </a:cubicBezTo>
                  <a:cubicBezTo>
                    <a:pt x="4163" y="1588"/>
                    <a:pt x="4164" y="1589"/>
                    <a:pt x="4164" y="1589"/>
                  </a:cubicBezTo>
                  <a:cubicBezTo>
                    <a:pt x="4165" y="1589"/>
                    <a:pt x="4163" y="1578"/>
                    <a:pt x="4167" y="1574"/>
                  </a:cubicBezTo>
                  <a:cubicBezTo>
                    <a:pt x="4173" y="1574"/>
                    <a:pt x="4173" y="1585"/>
                    <a:pt x="4173" y="1585"/>
                  </a:cubicBezTo>
                  <a:cubicBezTo>
                    <a:pt x="4181" y="1582"/>
                    <a:pt x="4194" y="1579"/>
                    <a:pt x="4207" y="1579"/>
                  </a:cubicBezTo>
                  <a:cubicBezTo>
                    <a:pt x="4219" y="1579"/>
                    <a:pt x="4232" y="1582"/>
                    <a:pt x="4240" y="1591"/>
                  </a:cubicBezTo>
                  <a:lnTo>
                    <a:pt x="4235" y="1596"/>
                  </a:lnTo>
                  <a:cubicBezTo>
                    <a:pt x="4236" y="1597"/>
                    <a:pt x="4237" y="1597"/>
                    <a:pt x="4238" y="1597"/>
                  </a:cubicBezTo>
                  <a:cubicBezTo>
                    <a:pt x="4245" y="1597"/>
                    <a:pt x="4253" y="1585"/>
                    <a:pt x="4260" y="1585"/>
                  </a:cubicBezTo>
                  <a:cubicBezTo>
                    <a:pt x="4263" y="1585"/>
                    <a:pt x="4266" y="1587"/>
                    <a:pt x="4268" y="1591"/>
                  </a:cubicBezTo>
                  <a:lnTo>
                    <a:pt x="4263" y="1591"/>
                  </a:lnTo>
                  <a:cubicBezTo>
                    <a:pt x="4291" y="1607"/>
                    <a:pt x="4330" y="1607"/>
                    <a:pt x="4347" y="1630"/>
                  </a:cubicBezTo>
                  <a:cubicBezTo>
                    <a:pt x="4349" y="1627"/>
                    <a:pt x="4351" y="1626"/>
                    <a:pt x="4353" y="1626"/>
                  </a:cubicBezTo>
                  <a:cubicBezTo>
                    <a:pt x="4359" y="1626"/>
                    <a:pt x="4366" y="1637"/>
                    <a:pt x="4372" y="1637"/>
                  </a:cubicBezTo>
                  <a:cubicBezTo>
                    <a:pt x="4375" y="1637"/>
                    <a:pt x="4378" y="1635"/>
                    <a:pt x="4380" y="1630"/>
                  </a:cubicBezTo>
                  <a:cubicBezTo>
                    <a:pt x="4391" y="1647"/>
                    <a:pt x="4386" y="1652"/>
                    <a:pt x="4408" y="1669"/>
                  </a:cubicBezTo>
                  <a:cubicBezTo>
                    <a:pt x="4409" y="1670"/>
                    <a:pt x="4410" y="1670"/>
                    <a:pt x="4411" y="1670"/>
                  </a:cubicBezTo>
                  <a:cubicBezTo>
                    <a:pt x="4417" y="1670"/>
                    <a:pt x="4426" y="1658"/>
                    <a:pt x="4431" y="1658"/>
                  </a:cubicBezTo>
                  <a:lnTo>
                    <a:pt x="4431" y="1658"/>
                  </a:lnTo>
                  <a:lnTo>
                    <a:pt x="4425" y="1669"/>
                  </a:lnTo>
                  <a:lnTo>
                    <a:pt x="4442" y="1663"/>
                  </a:lnTo>
                  <a:lnTo>
                    <a:pt x="4442" y="1680"/>
                  </a:lnTo>
                  <a:lnTo>
                    <a:pt x="4447" y="1680"/>
                  </a:lnTo>
                  <a:cubicBezTo>
                    <a:pt x="4447" y="1680"/>
                    <a:pt x="4447" y="1675"/>
                    <a:pt x="4447" y="1669"/>
                  </a:cubicBezTo>
                  <a:cubicBezTo>
                    <a:pt x="4464" y="1669"/>
                    <a:pt x="4470" y="1691"/>
                    <a:pt x="4470" y="1697"/>
                  </a:cubicBezTo>
                  <a:lnTo>
                    <a:pt x="4498" y="1697"/>
                  </a:lnTo>
                  <a:cubicBezTo>
                    <a:pt x="4492" y="1703"/>
                    <a:pt x="4492" y="1703"/>
                    <a:pt x="4487" y="1703"/>
                  </a:cubicBezTo>
                  <a:cubicBezTo>
                    <a:pt x="4501" y="1703"/>
                    <a:pt x="4487" y="1715"/>
                    <a:pt x="4493" y="1715"/>
                  </a:cubicBezTo>
                  <a:cubicBezTo>
                    <a:pt x="4494" y="1715"/>
                    <a:pt x="4495" y="1715"/>
                    <a:pt x="4498" y="1714"/>
                  </a:cubicBezTo>
                  <a:cubicBezTo>
                    <a:pt x="4498" y="1714"/>
                    <a:pt x="4503" y="1708"/>
                    <a:pt x="4503" y="1708"/>
                  </a:cubicBezTo>
                  <a:cubicBezTo>
                    <a:pt x="4509" y="1719"/>
                    <a:pt x="4520" y="1725"/>
                    <a:pt x="4531" y="1731"/>
                  </a:cubicBezTo>
                  <a:lnTo>
                    <a:pt x="4526" y="1736"/>
                  </a:lnTo>
                  <a:cubicBezTo>
                    <a:pt x="4543" y="1747"/>
                    <a:pt x="4565" y="1753"/>
                    <a:pt x="4587" y="1764"/>
                  </a:cubicBezTo>
                  <a:cubicBezTo>
                    <a:pt x="4582" y="1759"/>
                    <a:pt x="4593" y="1747"/>
                    <a:pt x="4599" y="1747"/>
                  </a:cubicBezTo>
                  <a:lnTo>
                    <a:pt x="4599" y="1747"/>
                  </a:lnTo>
                  <a:lnTo>
                    <a:pt x="4593" y="1764"/>
                  </a:lnTo>
                  <a:cubicBezTo>
                    <a:pt x="4604" y="1759"/>
                    <a:pt x="4593" y="1753"/>
                    <a:pt x="4604" y="1747"/>
                  </a:cubicBezTo>
                  <a:lnTo>
                    <a:pt x="4604" y="1747"/>
                  </a:lnTo>
                  <a:cubicBezTo>
                    <a:pt x="4610" y="1753"/>
                    <a:pt x="4599" y="1764"/>
                    <a:pt x="4593" y="1770"/>
                  </a:cubicBezTo>
                  <a:lnTo>
                    <a:pt x="4604" y="1770"/>
                  </a:lnTo>
                  <a:cubicBezTo>
                    <a:pt x="4604" y="1775"/>
                    <a:pt x="4599" y="1775"/>
                    <a:pt x="4599" y="1775"/>
                  </a:cubicBezTo>
                  <a:cubicBezTo>
                    <a:pt x="4603" y="1775"/>
                    <a:pt x="4604" y="1795"/>
                    <a:pt x="4611" y="1795"/>
                  </a:cubicBezTo>
                  <a:cubicBezTo>
                    <a:pt x="4612" y="1795"/>
                    <a:pt x="4614" y="1794"/>
                    <a:pt x="4615" y="1792"/>
                  </a:cubicBezTo>
                  <a:lnTo>
                    <a:pt x="4615" y="1798"/>
                  </a:lnTo>
                  <a:cubicBezTo>
                    <a:pt x="4632" y="1809"/>
                    <a:pt x="4643" y="1815"/>
                    <a:pt x="4660" y="1826"/>
                  </a:cubicBezTo>
                  <a:cubicBezTo>
                    <a:pt x="4671" y="1815"/>
                    <a:pt x="4671" y="1820"/>
                    <a:pt x="4683" y="1815"/>
                  </a:cubicBezTo>
                  <a:cubicBezTo>
                    <a:pt x="4694" y="1831"/>
                    <a:pt x="4699" y="1848"/>
                    <a:pt x="4716" y="1854"/>
                  </a:cubicBezTo>
                  <a:cubicBezTo>
                    <a:pt x="4718" y="1855"/>
                    <a:pt x="4720" y="1855"/>
                    <a:pt x="4721" y="1855"/>
                  </a:cubicBezTo>
                  <a:cubicBezTo>
                    <a:pt x="4726" y="1855"/>
                    <a:pt x="4724" y="1848"/>
                    <a:pt x="4733" y="1848"/>
                  </a:cubicBezTo>
                  <a:lnTo>
                    <a:pt x="4733" y="1848"/>
                  </a:lnTo>
                  <a:cubicBezTo>
                    <a:pt x="4727" y="1854"/>
                    <a:pt x="4739" y="1865"/>
                    <a:pt x="4727" y="1865"/>
                  </a:cubicBezTo>
                  <a:cubicBezTo>
                    <a:pt x="4744" y="1882"/>
                    <a:pt x="4750" y="1882"/>
                    <a:pt x="4772" y="1899"/>
                  </a:cubicBezTo>
                  <a:cubicBezTo>
                    <a:pt x="4772" y="1893"/>
                    <a:pt x="4772" y="1887"/>
                    <a:pt x="4778" y="1882"/>
                  </a:cubicBezTo>
                  <a:cubicBezTo>
                    <a:pt x="4783" y="1887"/>
                    <a:pt x="4783" y="1899"/>
                    <a:pt x="4778" y="1899"/>
                  </a:cubicBezTo>
                  <a:cubicBezTo>
                    <a:pt x="4811" y="1910"/>
                    <a:pt x="4800" y="1971"/>
                    <a:pt x="4834" y="1971"/>
                  </a:cubicBezTo>
                  <a:lnTo>
                    <a:pt x="4862" y="1977"/>
                  </a:lnTo>
                  <a:cubicBezTo>
                    <a:pt x="4867" y="1988"/>
                    <a:pt x="4851" y="1983"/>
                    <a:pt x="4851" y="1994"/>
                  </a:cubicBezTo>
                  <a:cubicBezTo>
                    <a:pt x="4879" y="1999"/>
                    <a:pt x="4873" y="2027"/>
                    <a:pt x="4895" y="2033"/>
                  </a:cubicBezTo>
                  <a:cubicBezTo>
                    <a:pt x="4879" y="2072"/>
                    <a:pt x="4935" y="2078"/>
                    <a:pt x="4935" y="2111"/>
                  </a:cubicBezTo>
                  <a:lnTo>
                    <a:pt x="4940" y="2106"/>
                  </a:lnTo>
                  <a:cubicBezTo>
                    <a:pt x="4951" y="2106"/>
                    <a:pt x="4940" y="2111"/>
                    <a:pt x="4940" y="2117"/>
                  </a:cubicBezTo>
                  <a:cubicBezTo>
                    <a:pt x="4946" y="2111"/>
                    <a:pt x="4946" y="2106"/>
                    <a:pt x="4951" y="2106"/>
                  </a:cubicBezTo>
                  <a:cubicBezTo>
                    <a:pt x="4991" y="2140"/>
                    <a:pt x="4996" y="2201"/>
                    <a:pt x="5024" y="2246"/>
                  </a:cubicBezTo>
                  <a:cubicBezTo>
                    <a:pt x="5026" y="2250"/>
                    <a:pt x="5028" y="2251"/>
                    <a:pt x="5032" y="2251"/>
                  </a:cubicBezTo>
                  <a:cubicBezTo>
                    <a:pt x="5038" y="2251"/>
                    <a:pt x="5046" y="2247"/>
                    <a:pt x="5051" y="2247"/>
                  </a:cubicBezTo>
                  <a:cubicBezTo>
                    <a:pt x="5057" y="2247"/>
                    <a:pt x="5060" y="2250"/>
                    <a:pt x="5058" y="2263"/>
                  </a:cubicBezTo>
                  <a:lnTo>
                    <a:pt x="5041" y="2263"/>
                  </a:lnTo>
                  <a:cubicBezTo>
                    <a:pt x="5080" y="2285"/>
                    <a:pt x="5080" y="2330"/>
                    <a:pt x="5114" y="2352"/>
                  </a:cubicBezTo>
                  <a:cubicBezTo>
                    <a:pt x="5110" y="2352"/>
                    <a:pt x="5109" y="2355"/>
                    <a:pt x="5107" y="2355"/>
                  </a:cubicBezTo>
                  <a:cubicBezTo>
                    <a:pt x="5106" y="2355"/>
                    <a:pt x="5105" y="2354"/>
                    <a:pt x="5103" y="2352"/>
                  </a:cubicBezTo>
                  <a:lnTo>
                    <a:pt x="5103" y="2352"/>
                  </a:lnTo>
                  <a:cubicBezTo>
                    <a:pt x="5098" y="2362"/>
                    <a:pt x="5114" y="2376"/>
                    <a:pt x="5122" y="2376"/>
                  </a:cubicBezTo>
                  <a:cubicBezTo>
                    <a:pt x="5123" y="2376"/>
                    <a:pt x="5124" y="2375"/>
                    <a:pt x="5125" y="2375"/>
                  </a:cubicBezTo>
                  <a:lnTo>
                    <a:pt x="5125" y="2375"/>
                  </a:lnTo>
                  <a:cubicBezTo>
                    <a:pt x="5125" y="2380"/>
                    <a:pt x="5119" y="2380"/>
                    <a:pt x="5114" y="2386"/>
                  </a:cubicBezTo>
                  <a:cubicBezTo>
                    <a:pt x="5114" y="2397"/>
                    <a:pt x="5136" y="2397"/>
                    <a:pt x="5131" y="2403"/>
                  </a:cubicBezTo>
                  <a:cubicBezTo>
                    <a:pt x="5131" y="2405"/>
                    <a:pt x="5130" y="2405"/>
                    <a:pt x="5129" y="2405"/>
                  </a:cubicBezTo>
                  <a:cubicBezTo>
                    <a:pt x="5129" y="2405"/>
                    <a:pt x="5129" y="2405"/>
                    <a:pt x="5129" y="2405"/>
                  </a:cubicBezTo>
                  <a:lnTo>
                    <a:pt x="5129" y="2405"/>
                  </a:lnTo>
                  <a:cubicBezTo>
                    <a:pt x="5132" y="2409"/>
                    <a:pt x="5135" y="2417"/>
                    <a:pt x="5139" y="2417"/>
                  </a:cubicBezTo>
                  <a:cubicBezTo>
                    <a:pt x="5140" y="2417"/>
                    <a:pt x="5141" y="2416"/>
                    <a:pt x="5142" y="2414"/>
                  </a:cubicBezTo>
                  <a:cubicBezTo>
                    <a:pt x="5147" y="2431"/>
                    <a:pt x="5164" y="2436"/>
                    <a:pt x="5159" y="2448"/>
                  </a:cubicBezTo>
                  <a:cubicBezTo>
                    <a:pt x="5173" y="2448"/>
                    <a:pt x="5167" y="2467"/>
                    <a:pt x="5175" y="2467"/>
                  </a:cubicBezTo>
                  <a:cubicBezTo>
                    <a:pt x="5176" y="2467"/>
                    <a:pt x="5178" y="2466"/>
                    <a:pt x="5181" y="2464"/>
                  </a:cubicBezTo>
                  <a:lnTo>
                    <a:pt x="5181" y="2464"/>
                  </a:lnTo>
                  <a:cubicBezTo>
                    <a:pt x="5164" y="2476"/>
                    <a:pt x="5175" y="2498"/>
                    <a:pt x="5187" y="2498"/>
                  </a:cubicBezTo>
                  <a:cubicBezTo>
                    <a:pt x="5181" y="2498"/>
                    <a:pt x="5187" y="2509"/>
                    <a:pt x="5175" y="2509"/>
                  </a:cubicBezTo>
                  <a:cubicBezTo>
                    <a:pt x="5180" y="2517"/>
                    <a:pt x="5184" y="2523"/>
                    <a:pt x="5190" y="2523"/>
                  </a:cubicBezTo>
                  <a:cubicBezTo>
                    <a:pt x="5192" y="2523"/>
                    <a:pt x="5195" y="2522"/>
                    <a:pt x="5198" y="2520"/>
                  </a:cubicBezTo>
                  <a:lnTo>
                    <a:pt x="5198" y="2520"/>
                  </a:lnTo>
                  <a:cubicBezTo>
                    <a:pt x="5181" y="2548"/>
                    <a:pt x="5231" y="2548"/>
                    <a:pt x="5203" y="2571"/>
                  </a:cubicBezTo>
                  <a:cubicBezTo>
                    <a:pt x="5226" y="2593"/>
                    <a:pt x="5243" y="2616"/>
                    <a:pt x="5254" y="2638"/>
                  </a:cubicBezTo>
                  <a:cubicBezTo>
                    <a:pt x="5253" y="2638"/>
                    <a:pt x="5251" y="2639"/>
                    <a:pt x="5250" y="2639"/>
                  </a:cubicBezTo>
                  <a:cubicBezTo>
                    <a:pt x="5240" y="2639"/>
                    <a:pt x="5241" y="2619"/>
                    <a:pt x="5232" y="2619"/>
                  </a:cubicBezTo>
                  <a:cubicBezTo>
                    <a:pt x="5230" y="2619"/>
                    <a:pt x="5228" y="2620"/>
                    <a:pt x="5226" y="2621"/>
                  </a:cubicBezTo>
                  <a:cubicBezTo>
                    <a:pt x="5243" y="2644"/>
                    <a:pt x="5259" y="2649"/>
                    <a:pt x="5265" y="2677"/>
                  </a:cubicBezTo>
                  <a:cubicBezTo>
                    <a:pt x="5265" y="2679"/>
                    <a:pt x="5264" y="2679"/>
                    <a:pt x="5263" y="2679"/>
                  </a:cubicBezTo>
                  <a:cubicBezTo>
                    <a:pt x="5259" y="2679"/>
                    <a:pt x="5252" y="2676"/>
                    <a:pt x="5248" y="2672"/>
                  </a:cubicBezTo>
                  <a:lnTo>
                    <a:pt x="5248" y="2672"/>
                  </a:lnTo>
                  <a:cubicBezTo>
                    <a:pt x="5265" y="2694"/>
                    <a:pt x="5265" y="2722"/>
                    <a:pt x="5282" y="2739"/>
                  </a:cubicBezTo>
                  <a:cubicBezTo>
                    <a:pt x="5284" y="2737"/>
                    <a:pt x="5287" y="2736"/>
                    <a:pt x="5289" y="2736"/>
                  </a:cubicBezTo>
                  <a:cubicBezTo>
                    <a:pt x="5300" y="2736"/>
                    <a:pt x="5312" y="2750"/>
                    <a:pt x="5321" y="2750"/>
                  </a:cubicBezTo>
                  <a:cubicBezTo>
                    <a:pt x="5293" y="2750"/>
                    <a:pt x="5315" y="2772"/>
                    <a:pt x="5282" y="2772"/>
                  </a:cubicBezTo>
                  <a:lnTo>
                    <a:pt x="5293" y="2772"/>
                  </a:lnTo>
                  <a:cubicBezTo>
                    <a:pt x="5293" y="2778"/>
                    <a:pt x="5293" y="2778"/>
                    <a:pt x="5282" y="2778"/>
                  </a:cubicBezTo>
                  <a:cubicBezTo>
                    <a:pt x="5293" y="2789"/>
                    <a:pt x="5299" y="2784"/>
                    <a:pt x="5304" y="2795"/>
                  </a:cubicBezTo>
                  <a:cubicBezTo>
                    <a:pt x="5302" y="2797"/>
                    <a:pt x="5301" y="2797"/>
                    <a:pt x="5300" y="2797"/>
                  </a:cubicBezTo>
                  <a:cubicBezTo>
                    <a:pt x="5298" y="2797"/>
                    <a:pt x="5297" y="2795"/>
                    <a:pt x="5293" y="2795"/>
                  </a:cubicBezTo>
                  <a:lnTo>
                    <a:pt x="5293" y="2795"/>
                  </a:lnTo>
                  <a:cubicBezTo>
                    <a:pt x="5299" y="2800"/>
                    <a:pt x="5310" y="2806"/>
                    <a:pt x="5310" y="2817"/>
                  </a:cubicBezTo>
                  <a:cubicBezTo>
                    <a:pt x="5310" y="2817"/>
                    <a:pt x="5307" y="2820"/>
                    <a:pt x="5306" y="2820"/>
                  </a:cubicBezTo>
                  <a:cubicBezTo>
                    <a:pt x="5305" y="2820"/>
                    <a:pt x="5305" y="2820"/>
                    <a:pt x="5305" y="2819"/>
                  </a:cubicBezTo>
                  <a:lnTo>
                    <a:pt x="5305" y="2819"/>
                  </a:lnTo>
                  <a:cubicBezTo>
                    <a:pt x="5311" y="2840"/>
                    <a:pt x="5332" y="2846"/>
                    <a:pt x="5332" y="2873"/>
                  </a:cubicBezTo>
                  <a:cubicBezTo>
                    <a:pt x="5328" y="2872"/>
                    <a:pt x="5325" y="2872"/>
                    <a:pt x="5323" y="2872"/>
                  </a:cubicBezTo>
                  <a:cubicBezTo>
                    <a:pt x="5315" y="2872"/>
                    <a:pt x="5323" y="2880"/>
                    <a:pt x="5310" y="2884"/>
                  </a:cubicBezTo>
                  <a:lnTo>
                    <a:pt x="5315" y="2896"/>
                  </a:lnTo>
                  <a:lnTo>
                    <a:pt x="5321" y="2890"/>
                  </a:lnTo>
                  <a:cubicBezTo>
                    <a:pt x="5327" y="2901"/>
                    <a:pt x="5338" y="2907"/>
                    <a:pt x="5332" y="2918"/>
                  </a:cubicBezTo>
                  <a:lnTo>
                    <a:pt x="5327" y="2912"/>
                  </a:lnTo>
                  <a:lnTo>
                    <a:pt x="5332" y="2935"/>
                  </a:lnTo>
                  <a:lnTo>
                    <a:pt x="5338" y="2918"/>
                  </a:lnTo>
                  <a:cubicBezTo>
                    <a:pt x="5343" y="2924"/>
                    <a:pt x="5349" y="2924"/>
                    <a:pt x="5353" y="2924"/>
                  </a:cubicBezTo>
                  <a:cubicBezTo>
                    <a:pt x="5356" y="2924"/>
                    <a:pt x="5357" y="2924"/>
                    <a:pt x="5355" y="2929"/>
                  </a:cubicBezTo>
                  <a:cubicBezTo>
                    <a:pt x="5355" y="2929"/>
                    <a:pt x="5355" y="2940"/>
                    <a:pt x="5349" y="2946"/>
                  </a:cubicBezTo>
                  <a:cubicBezTo>
                    <a:pt x="5355" y="2952"/>
                    <a:pt x="5360" y="2957"/>
                    <a:pt x="5355" y="2968"/>
                  </a:cubicBezTo>
                  <a:lnTo>
                    <a:pt x="5332" y="2968"/>
                  </a:lnTo>
                  <a:cubicBezTo>
                    <a:pt x="5346" y="2973"/>
                    <a:pt x="5345" y="2989"/>
                    <a:pt x="5350" y="2997"/>
                  </a:cubicBezTo>
                  <a:lnTo>
                    <a:pt x="5350" y="2997"/>
                  </a:lnTo>
                  <a:cubicBezTo>
                    <a:pt x="5347" y="2996"/>
                    <a:pt x="5343" y="2996"/>
                    <a:pt x="5343" y="2996"/>
                  </a:cubicBezTo>
                  <a:lnTo>
                    <a:pt x="5343" y="2996"/>
                  </a:lnTo>
                  <a:lnTo>
                    <a:pt x="5355" y="3002"/>
                  </a:lnTo>
                  <a:cubicBezTo>
                    <a:pt x="5349" y="3008"/>
                    <a:pt x="5349" y="3008"/>
                    <a:pt x="5343" y="3008"/>
                  </a:cubicBezTo>
                  <a:cubicBezTo>
                    <a:pt x="5342" y="3013"/>
                    <a:pt x="5343" y="3014"/>
                    <a:pt x="5346" y="3014"/>
                  </a:cubicBezTo>
                  <a:cubicBezTo>
                    <a:pt x="5349" y="3014"/>
                    <a:pt x="5354" y="3012"/>
                    <a:pt x="5356" y="3012"/>
                  </a:cubicBezTo>
                  <a:lnTo>
                    <a:pt x="5356" y="3012"/>
                  </a:lnTo>
                  <a:cubicBezTo>
                    <a:pt x="5358" y="3012"/>
                    <a:pt x="5358" y="3014"/>
                    <a:pt x="5355" y="3019"/>
                  </a:cubicBezTo>
                  <a:lnTo>
                    <a:pt x="5349" y="3019"/>
                  </a:lnTo>
                  <a:cubicBezTo>
                    <a:pt x="5349" y="3036"/>
                    <a:pt x="5360" y="3052"/>
                    <a:pt x="5355" y="3069"/>
                  </a:cubicBezTo>
                  <a:cubicBezTo>
                    <a:pt x="5353" y="3070"/>
                    <a:pt x="5351" y="3070"/>
                    <a:pt x="5350" y="3070"/>
                  </a:cubicBezTo>
                  <a:cubicBezTo>
                    <a:pt x="5342" y="3070"/>
                    <a:pt x="5345" y="3060"/>
                    <a:pt x="5342" y="3060"/>
                  </a:cubicBezTo>
                  <a:cubicBezTo>
                    <a:pt x="5342" y="3060"/>
                    <a:pt x="5340" y="3061"/>
                    <a:pt x="5338" y="3064"/>
                  </a:cubicBezTo>
                  <a:cubicBezTo>
                    <a:pt x="5338" y="3084"/>
                    <a:pt x="5357" y="3105"/>
                    <a:pt x="5355" y="3131"/>
                  </a:cubicBezTo>
                  <a:lnTo>
                    <a:pt x="5355" y="3131"/>
                  </a:lnTo>
                  <a:cubicBezTo>
                    <a:pt x="5379" y="3131"/>
                    <a:pt x="5350" y="3145"/>
                    <a:pt x="5353" y="3155"/>
                  </a:cubicBezTo>
                  <a:lnTo>
                    <a:pt x="5353" y="3155"/>
                  </a:lnTo>
                  <a:cubicBezTo>
                    <a:pt x="5350" y="3153"/>
                    <a:pt x="5343" y="3153"/>
                    <a:pt x="5343" y="3153"/>
                  </a:cubicBezTo>
                  <a:lnTo>
                    <a:pt x="5343" y="3153"/>
                  </a:lnTo>
                  <a:cubicBezTo>
                    <a:pt x="5338" y="3170"/>
                    <a:pt x="5349" y="3187"/>
                    <a:pt x="5355" y="3215"/>
                  </a:cubicBezTo>
                  <a:lnTo>
                    <a:pt x="5349" y="3209"/>
                  </a:lnTo>
                  <a:cubicBezTo>
                    <a:pt x="5343" y="3220"/>
                    <a:pt x="5343" y="3232"/>
                    <a:pt x="5343" y="3243"/>
                  </a:cubicBezTo>
                  <a:cubicBezTo>
                    <a:pt x="5347" y="3247"/>
                    <a:pt x="5349" y="3251"/>
                    <a:pt x="5351" y="3251"/>
                  </a:cubicBezTo>
                  <a:cubicBezTo>
                    <a:pt x="5351" y="3251"/>
                    <a:pt x="5352" y="3251"/>
                    <a:pt x="5352" y="3250"/>
                  </a:cubicBezTo>
                  <a:lnTo>
                    <a:pt x="5352" y="3250"/>
                  </a:lnTo>
                  <a:cubicBezTo>
                    <a:pt x="5318" y="3278"/>
                    <a:pt x="5371" y="3311"/>
                    <a:pt x="5338" y="3338"/>
                  </a:cubicBezTo>
                  <a:cubicBezTo>
                    <a:pt x="5338" y="3334"/>
                    <a:pt x="5335" y="3330"/>
                    <a:pt x="5333" y="3330"/>
                  </a:cubicBezTo>
                  <a:cubicBezTo>
                    <a:pt x="5333" y="3330"/>
                    <a:pt x="5332" y="3331"/>
                    <a:pt x="5332" y="3332"/>
                  </a:cubicBezTo>
                  <a:cubicBezTo>
                    <a:pt x="5332" y="3338"/>
                    <a:pt x="5332" y="3349"/>
                    <a:pt x="5332" y="3355"/>
                  </a:cubicBezTo>
                  <a:cubicBezTo>
                    <a:pt x="5343" y="3355"/>
                    <a:pt x="5343" y="3355"/>
                    <a:pt x="5349" y="3349"/>
                  </a:cubicBezTo>
                  <a:cubicBezTo>
                    <a:pt x="5355" y="3355"/>
                    <a:pt x="5360" y="3360"/>
                    <a:pt x="5360" y="3366"/>
                  </a:cubicBezTo>
                  <a:cubicBezTo>
                    <a:pt x="5358" y="3362"/>
                    <a:pt x="5356" y="3361"/>
                    <a:pt x="5353" y="3361"/>
                  </a:cubicBezTo>
                  <a:cubicBezTo>
                    <a:pt x="5347" y="3361"/>
                    <a:pt x="5340" y="3366"/>
                    <a:pt x="5332" y="3366"/>
                  </a:cubicBezTo>
                  <a:cubicBezTo>
                    <a:pt x="5338" y="3366"/>
                    <a:pt x="5343" y="3372"/>
                    <a:pt x="5343" y="3372"/>
                  </a:cubicBezTo>
                  <a:cubicBezTo>
                    <a:pt x="5321" y="3377"/>
                    <a:pt x="5366" y="3377"/>
                    <a:pt x="5349" y="3388"/>
                  </a:cubicBezTo>
                  <a:lnTo>
                    <a:pt x="5343" y="3388"/>
                  </a:lnTo>
                  <a:cubicBezTo>
                    <a:pt x="5343" y="3394"/>
                    <a:pt x="5355" y="3400"/>
                    <a:pt x="5349" y="3411"/>
                  </a:cubicBezTo>
                  <a:cubicBezTo>
                    <a:pt x="5338" y="3411"/>
                    <a:pt x="5343" y="3400"/>
                    <a:pt x="5338" y="3400"/>
                  </a:cubicBezTo>
                  <a:lnTo>
                    <a:pt x="5338" y="3400"/>
                  </a:lnTo>
                  <a:cubicBezTo>
                    <a:pt x="5332" y="3405"/>
                    <a:pt x="5355" y="3422"/>
                    <a:pt x="5343" y="3428"/>
                  </a:cubicBezTo>
                  <a:cubicBezTo>
                    <a:pt x="5338" y="3422"/>
                    <a:pt x="5338" y="3416"/>
                    <a:pt x="5338" y="3411"/>
                  </a:cubicBezTo>
                  <a:cubicBezTo>
                    <a:pt x="5321" y="3416"/>
                    <a:pt x="5327" y="3422"/>
                    <a:pt x="5321" y="3428"/>
                  </a:cubicBezTo>
                  <a:lnTo>
                    <a:pt x="5310" y="3439"/>
                  </a:lnTo>
                  <a:lnTo>
                    <a:pt x="5315" y="3439"/>
                  </a:lnTo>
                  <a:cubicBezTo>
                    <a:pt x="5343" y="3456"/>
                    <a:pt x="5315" y="3461"/>
                    <a:pt x="5332" y="3484"/>
                  </a:cubicBezTo>
                  <a:cubicBezTo>
                    <a:pt x="5325" y="3474"/>
                    <a:pt x="5322" y="3472"/>
                    <a:pt x="5320" y="3472"/>
                  </a:cubicBezTo>
                  <a:cubicBezTo>
                    <a:pt x="5318" y="3472"/>
                    <a:pt x="5317" y="3474"/>
                    <a:pt x="5314" y="3474"/>
                  </a:cubicBezTo>
                  <a:cubicBezTo>
                    <a:pt x="5313" y="3474"/>
                    <a:pt x="5312" y="3473"/>
                    <a:pt x="5310" y="3472"/>
                  </a:cubicBezTo>
                  <a:cubicBezTo>
                    <a:pt x="5306" y="3476"/>
                    <a:pt x="5302" y="3480"/>
                    <a:pt x="5298" y="3480"/>
                  </a:cubicBezTo>
                  <a:cubicBezTo>
                    <a:pt x="5296" y="3480"/>
                    <a:pt x="5295" y="3480"/>
                    <a:pt x="5293" y="3478"/>
                  </a:cubicBezTo>
                  <a:lnTo>
                    <a:pt x="5293" y="3478"/>
                  </a:lnTo>
                  <a:cubicBezTo>
                    <a:pt x="5304" y="3489"/>
                    <a:pt x="5282" y="3489"/>
                    <a:pt x="5299" y="3506"/>
                  </a:cubicBezTo>
                  <a:cubicBezTo>
                    <a:pt x="5297" y="3505"/>
                    <a:pt x="5297" y="3504"/>
                    <a:pt x="5296" y="3504"/>
                  </a:cubicBezTo>
                  <a:cubicBezTo>
                    <a:pt x="5293" y="3504"/>
                    <a:pt x="5292" y="3508"/>
                    <a:pt x="5288" y="3508"/>
                  </a:cubicBezTo>
                  <a:cubicBezTo>
                    <a:pt x="5286" y="3508"/>
                    <a:pt x="5284" y="3507"/>
                    <a:pt x="5282" y="3506"/>
                  </a:cubicBezTo>
                  <a:lnTo>
                    <a:pt x="5282" y="3506"/>
                  </a:lnTo>
                  <a:cubicBezTo>
                    <a:pt x="5284" y="3510"/>
                    <a:pt x="5286" y="3511"/>
                    <a:pt x="5288" y="3511"/>
                  </a:cubicBezTo>
                  <a:cubicBezTo>
                    <a:pt x="5290" y="3511"/>
                    <a:pt x="5293" y="3510"/>
                    <a:pt x="5295" y="3510"/>
                  </a:cubicBezTo>
                  <a:cubicBezTo>
                    <a:pt x="5296" y="3510"/>
                    <a:pt x="5297" y="3510"/>
                    <a:pt x="5299" y="3512"/>
                  </a:cubicBezTo>
                  <a:cubicBezTo>
                    <a:pt x="5310" y="3528"/>
                    <a:pt x="5271" y="3540"/>
                    <a:pt x="5282" y="3568"/>
                  </a:cubicBezTo>
                  <a:cubicBezTo>
                    <a:pt x="5287" y="3584"/>
                    <a:pt x="5299" y="3596"/>
                    <a:pt x="5299" y="3612"/>
                  </a:cubicBezTo>
                  <a:cubicBezTo>
                    <a:pt x="5298" y="3613"/>
                    <a:pt x="5297" y="3614"/>
                    <a:pt x="5296" y="3614"/>
                  </a:cubicBezTo>
                  <a:cubicBezTo>
                    <a:pt x="5292" y="3614"/>
                    <a:pt x="5287" y="3601"/>
                    <a:pt x="5287" y="3601"/>
                  </a:cubicBezTo>
                  <a:cubicBezTo>
                    <a:pt x="5276" y="3612"/>
                    <a:pt x="5276" y="3618"/>
                    <a:pt x="5276" y="3629"/>
                  </a:cubicBezTo>
                  <a:cubicBezTo>
                    <a:pt x="5276" y="3624"/>
                    <a:pt x="5271" y="3624"/>
                    <a:pt x="5265" y="3624"/>
                  </a:cubicBezTo>
                  <a:cubicBezTo>
                    <a:pt x="5265" y="3635"/>
                    <a:pt x="5282" y="3635"/>
                    <a:pt x="5271" y="3640"/>
                  </a:cubicBezTo>
                  <a:cubicBezTo>
                    <a:pt x="5265" y="3640"/>
                    <a:pt x="5259" y="3635"/>
                    <a:pt x="5254" y="3629"/>
                  </a:cubicBezTo>
                  <a:lnTo>
                    <a:pt x="5254" y="3629"/>
                  </a:lnTo>
                  <a:cubicBezTo>
                    <a:pt x="5254" y="3640"/>
                    <a:pt x="5259" y="3652"/>
                    <a:pt x="5259" y="3657"/>
                  </a:cubicBezTo>
                  <a:cubicBezTo>
                    <a:pt x="5254" y="3657"/>
                    <a:pt x="5254" y="3652"/>
                    <a:pt x="5248" y="3646"/>
                  </a:cubicBezTo>
                  <a:cubicBezTo>
                    <a:pt x="5248" y="3652"/>
                    <a:pt x="5248" y="3663"/>
                    <a:pt x="5248" y="3668"/>
                  </a:cubicBezTo>
                  <a:cubicBezTo>
                    <a:pt x="5248" y="3662"/>
                    <a:pt x="5252" y="3659"/>
                    <a:pt x="5256" y="3659"/>
                  </a:cubicBezTo>
                  <a:cubicBezTo>
                    <a:pt x="5259" y="3659"/>
                    <a:pt x="5263" y="3661"/>
                    <a:pt x="5265" y="3663"/>
                  </a:cubicBezTo>
                  <a:lnTo>
                    <a:pt x="5265" y="3668"/>
                  </a:lnTo>
                  <a:cubicBezTo>
                    <a:pt x="5267" y="3669"/>
                    <a:pt x="5269" y="3669"/>
                    <a:pt x="5271" y="3669"/>
                  </a:cubicBezTo>
                  <a:cubicBezTo>
                    <a:pt x="5290" y="3669"/>
                    <a:pt x="5271" y="3640"/>
                    <a:pt x="5276" y="3629"/>
                  </a:cubicBezTo>
                  <a:lnTo>
                    <a:pt x="5276" y="3629"/>
                  </a:lnTo>
                  <a:lnTo>
                    <a:pt x="5293" y="3646"/>
                  </a:lnTo>
                  <a:lnTo>
                    <a:pt x="5282" y="3624"/>
                  </a:lnTo>
                  <a:cubicBezTo>
                    <a:pt x="5287" y="3624"/>
                    <a:pt x="5299" y="3624"/>
                    <a:pt x="5299" y="3635"/>
                  </a:cubicBezTo>
                  <a:cubicBezTo>
                    <a:pt x="5310" y="3629"/>
                    <a:pt x="5293" y="3624"/>
                    <a:pt x="5310" y="3618"/>
                  </a:cubicBezTo>
                  <a:lnTo>
                    <a:pt x="5310" y="3612"/>
                  </a:lnTo>
                  <a:cubicBezTo>
                    <a:pt x="5310" y="3612"/>
                    <a:pt x="5321" y="3612"/>
                    <a:pt x="5315" y="3618"/>
                  </a:cubicBezTo>
                  <a:cubicBezTo>
                    <a:pt x="5332" y="3607"/>
                    <a:pt x="5310" y="3590"/>
                    <a:pt x="5326" y="3585"/>
                  </a:cubicBezTo>
                  <a:lnTo>
                    <a:pt x="5326" y="3585"/>
                  </a:lnTo>
                  <a:cubicBezTo>
                    <a:pt x="5327" y="3586"/>
                    <a:pt x="5327" y="3588"/>
                    <a:pt x="5327" y="3590"/>
                  </a:cubicBezTo>
                  <a:lnTo>
                    <a:pt x="5327" y="3584"/>
                  </a:lnTo>
                  <a:lnTo>
                    <a:pt x="5327" y="3584"/>
                  </a:lnTo>
                  <a:cubicBezTo>
                    <a:pt x="5327" y="3584"/>
                    <a:pt x="5327" y="3584"/>
                    <a:pt x="5326" y="3585"/>
                  </a:cubicBezTo>
                  <a:lnTo>
                    <a:pt x="5326" y="3585"/>
                  </a:lnTo>
                  <a:cubicBezTo>
                    <a:pt x="5325" y="3565"/>
                    <a:pt x="5315" y="3583"/>
                    <a:pt x="5304" y="3562"/>
                  </a:cubicBezTo>
                  <a:lnTo>
                    <a:pt x="5343" y="3562"/>
                  </a:lnTo>
                  <a:lnTo>
                    <a:pt x="5327" y="3556"/>
                  </a:lnTo>
                  <a:cubicBezTo>
                    <a:pt x="5331" y="3552"/>
                    <a:pt x="5332" y="3549"/>
                    <a:pt x="5334" y="3549"/>
                  </a:cubicBezTo>
                  <a:cubicBezTo>
                    <a:pt x="5335" y="3549"/>
                    <a:pt x="5336" y="3549"/>
                    <a:pt x="5338" y="3551"/>
                  </a:cubicBezTo>
                  <a:cubicBezTo>
                    <a:pt x="5336" y="3547"/>
                    <a:pt x="5335" y="3546"/>
                    <a:pt x="5333" y="3546"/>
                  </a:cubicBezTo>
                  <a:cubicBezTo>
                    <a:pt x="5332" y="3546"/>
                    <a:pt x="5330" y="3547"/>
                    <a:pt x="5327" y="3547"/>
                  </a:cubicBezTo>
                  <a:cubicBezTo>
                    <a:pt x="5326" y="3547"/>
                    <a:pt x="5324" y="3547"/>
                    <a:pt x="5321" y="3545"/>
                  </a:cubicBezTo>
                  <a:cubicBezTo>
                    <a:pt x="5338" y="3534"/>
                    <a:pt x="5327" y="3512"/>
                    <a:pt x="5349" y="3512"/>
                  </a:cubicBezTo>
                  <a:cubicBezTo>
                    <a:pt x="5347" y="3511"/>
                    <a:pt x="5346" y="3510"/>
                    <a:pt x="5345" y="3510"/>
                  </a:cubicBezTo>
                  <a:cubicBezTo>
                    <a:pt x="5340" y="3510"/>
                    <a:pt x="5338" y="3516"/>
                    <a:pt x="5336" y="3516"/>
                  </a:cubicBezTo>
                  <a:cubicBezTo>
                    <a:pt x="5335" y="3516"/>
                    <a:pt x="5334" y="3515"/>
                    <a:pt x="5332" y="3512"/>
                  </a:cubicBezTo>
                  <a:cubicBezTo>
                    <a:pt x="5360" y="3512"/>
                    <a:pt x="5332" y="3495"/>
                    <a:pt x="5343" y="3489"/>
                  </a:cubicBezTo>
                  <a:lnTo>
                    <a:pt x="5343" y="3489"/>
                  </a:lnTo>
                  <a:cubicBezTo>
                    <a:pt x="5351" y="3493"/>
                    <a:pt x="5351" y="3497"/>
                    <a:pt x="5354" y="3497"/>
                  </a:cubicBezTo>
                  <a:cubicBezTo>
                    <a:pt x="5355" y="3497"/>
                    <a:pt x="5357" y="3496"/>
                    <a:pt x="5360" y="3495"/>
                  </a:cubicBezTo>
                  <a:cubicBezTo>
                    <a:pt x="5343" y="3484"/>
                    <a:pt x="5371" y="3478"/>
                    <a:pt x="5371" y="3467"/>
                  </a:cubicBezTo>
                  <a:lnTo>
                    <a:pt x="5377" y="3467"/>
                  </a:lnTo>
                  <a:cubicBezTo>
                    <a:pt x="5377" y="3467"/>
                    <a:pt x="5366" y="3461"/>
                    <a:pt x="5360" y="3461"/>
                  </a:cubicBezTo>
                  <a:cubicBezTo>
                    <a:pt x="5360" y="3450"/>
                    <a:pt x="5366" y="3439"/>
                    <a:pt x="5366" y="3433"/>
                  </a:cubicBezTo>
                  <a:cubicBezTo>
                    <a:pt x="5371" y="3433"/>
                    <a:pt x="5377" y="3405"/>
                    <a:pt x="5388" y="3394"/>
                  </a:cubicBezTo>
                  <a:cubicBezTo>
                    <a:pt x="5371" y="3388"/>
                    <a:pt x="5377" y="3377"/>
                    <a:pt x="5377" y="3366"/>
                  </a:cubicBezTo>
                  <a:cubicBezTo>
                    <a:pt x="5388" y="3366"/>
                    <a:pt x="5388" y="3366"/>
                    <a:pt x="5394" y="3377"/>
                  </a:cubicBezTo>
                  <a:lnTo>
                    <a:pt x="5394" y="3366"/>
                  </a:lnTo>
                  <a:cubicBezTo>
                    <a:pt x="5388" y="3360"/>
                    <a:pt x="5388" y="3360"/>
                    <a:pt x="5388" y="3355"/>
                  </a:cubicBezTo>
                  <a:lnTo>
                    <a:pt x="5399" y="3355"/>
                  </a:lnTo>
                  <a:cubicBezTo>
                    <a:pt x="5399" y="3344"/>
                    <a:pt x="5388" y="3327"/>
                    <a:pt x="5399" y="3316"/>
                  </a:cubicBezTo>
                  <a:cubicBezTo>
                    <a:pt x="5397" y="3314"/>
                    <a:pt x="5393" y="3314"/>
                    <a:pt x="5389" y="3314"/>
                  </a:cubicBezTo>
                  <a:cubicBezTo>
                    <a:pt x="5385" y="3314"/>
                    <a:pt x="5381" y="3314"/>
                    <a:pt x="5377" y="3314"/>
                  </a:cubicBezTo>
                  <a:cubicBezTo>
                    <a:pt x="5369" y="3314"/>
                    <a:pt x="5360" y="3313"/>
                    <a:pt x="5355" y="3304"/>
                  </a:cubicBezTo>
                  <a:cubicBezTo>
                    <a:pt x="5363" y="3304"/>
                    <a:pt x="5371" y="3304"/>
                    <a:pt x="5375" y="3307"/>
                  </a:cubicBezTo>
                  <a:lnTo>
                    <a:pt x="5375" y="3307"/>
                  </a:lnTo>
                  <a:cubicBezTo>
                    <a:pt x="5374" y="3305"/>
                    <a:pt x="5374" y="3302"/>
                    <a:pt x="5377" y="3299"/>
                  </a:cubicBezTo>
                  <a:cubicBezTo>
                    <a:pt x="5385" y="3299"/>
                    <a:pt x="5385" y="3296"/>
                    <a:pt x="5387" y="3296"/>
                  </a:cubicBezTo>
                  <a:cubicBezTo>
                    <a:pt x="5388" y="3296"/>
                    <a:pt x="5390" y="3297"/>
                    <a:pt x="5394" y="3299"/>
                  </a:cubicBezTo>
                  <a:cubicBezTo>
                    <a:pt x="5394" y="3299"/>
                    <a:pt x="5388" y="3299"/>
                    <a:pt x="5394" y="3304"/>
                  </a:cubicBezTo>
                  <a:cubicBezTo>
                    <a:pt x="5394" y="3299"/>
                    <a:pt x="5399" y="3288"/>
                    <a:pt x="5405" y="3288"/>
                  </a:cubicBezTo>
                  <a:cubicBezTo>
                    <a:pt x="5399" y="3288"/>
                    <a:pt x="5394" y="3288"/>
                    <a:pt x="5394" y="3282"/>
                  </a:cubicBezTo>
                  <a:cubicBezTo>
                    <a:pt x="5394" y="3271"/>
                    <a:pt x="5405" y="3276"/>
                    <a:pt x="5411" y="3271"/>
                  </a:cubicBezTo>
                  <a:cubicBezTo>
                    <a:pt x="5405" y="3265"/>
                    <a:pt x="5411" y="3260"/>
                    <a:pt x="5399" y="3260"/>
                  </a:cubicBezTo>
                  <a:cubicBezTo>
                    <a:pt x="5399" y="3254"/>
                    <a:pt x="5405" y="3254"/>
                    <a:pt x="5411" y="3254"/>
                  </a:cubicBezTo>
                  <a:cubicBezTo>
                    <a:pt x="5406" y="3249"/>
                    <a:pt x="5410" y="3225"/>
                    <a:pt x="5398" y="3225"/>
                  </a:cubicBezTo>
                  <a:cubicBezTo>
                    <a:pt x="5397" y="3225"/>
                    <a:pt x="5395" y="3226"/>
                    <a:pt x="5394" y="3226"/>
                  </a:cubicBezTo>
                  <a:lnTo>
                    <a:pt x="5394" y="3232"/>
                  </a:lnTo>
                  <a:cubicBezTo>
                    <a:pt x="5383" y="3209"/>
                    <a:pt x="5405" y="3187"/>
                    <a:pt x="5399" y="3164"/>
                  </a:cubicBezTo>
                  <a:lnTo>
                    <a:pt x="5405" y="3164"/>
                  </a:lnTo>
                  <a:cubicBezTo>
                    <a:pt x="5399" y="3148"/>
                    <a:pt x="5399" y="3136"/>
                    <a:pt x="5388" y="3125"/>
                  </a:cubicBezTo>
                  <a:cubicBezTo>
                    <a:pt x="5388" y="3121"/>
                    <a:pt x="5394" y="3117"/>
                    <a:pt x="5399" y="3117"/>
                  </a:cubicBezTo>
                  <a:cubicBezTo>
                    <a:pt x="5401" y="3117"/>
                    <a:pt x="5403" y="3118"/>
                    <a:pt x="5405" y="3120"/>
                  </a:cubicBezTo>
                  <a:cubicBezTo>
                    <a:pt x="5399" y="3108"/>
                    <a:pt x="5394" y="3108"/>
                    <a:pt x="5399" y="3092"/>
                  </a:cubicBezTo>
                  <a:lnTo>
                    <a:pt x="5399" y="3092"/>
                  </a:lnTo>
                  <a:cubicBezTo>
                    <a:pt x="5403" y="3095"/>
                    <a:pt x="5405" y="3096"/>
                    <a:pt x="5407" y="3096"/>
                  </a:cubicBezTo>
                  <a:cubicBezTo>
                    <a:pt x="5409" y="3096"/>
                    <a:pt x="5410" y="3095"/>
                    <a:pt x="5410" y="3095"/>
                  </a:cubicBezTo>
                  <a:cubicBezTo>
                    <a:pt x="5411" y="3095"/>
                    <a:pt x="5411" y="3096"/>
                    <a:pt x="5411" y="3103"/>
                  </a:cubicBezTo>
                  <a:cubicBezTo>
                    <a:pt x="5411" y="3092"/>
                    <a:pt x="5416" y="3086"/>
                    <a:pt x="5405" y="3075"/>
                  </a:cubicBezTo>
                  <a:cubicBezTo>
                    <a:pt x="5416" y="3075"/>
                    <a:pt x="5422" y="3064"/>
                    <a:pt x="5416" y="3058"/>
                  </a:cubicBezTo>
                  <a:lnTo>
                    <a:pt x="5416" y="3058"/>
                  </a:lnTo>
                  <a:lnTo>
                    <a:pt x="5411" y="3064"/>
                  </a:lnTo>
                  <a:cubicBezTo>
                    <a:pt x="5405" y="3058"/>
                    <a:pt x="5405" y="3052"/>
                    <a:pt x="5405" y="3047"/>
                  </a:cubicBezTo>
                  <a:lnTo>
                    <a:pt x="5422" y="3047"/>
                  </a:lnTo>
                  <a:cubicBezTo>
                    <a:pt x="5439" y="3019"/>
                    <a:pt x="5388" y="3002"/>
                    <a:pt x="5416" y="2980"/>
                  </a:cubicBezTo>
                  <a:cubicBezTo>
                    <a:pt x="5415" y="2979"/>
                    <a:pt x="5414" y="2979"/>
                    <a:pt x="5413" y="2979"/>
                  </a:cubicBezTo>
                  <a:cubicBezTo>
                    <a:pt x="5407" y="2979"/>
                    <a:pt x="5409" y="2992"/>
                    <a:pt x="5403" y="2992"/>
                  </a:cubicBezTo>
                  <a:cubicBezTo>
                    <a:pt x="5402" y="2992"/>
                    <a:pt x="5401" y="2991"/>
                    <a:pt x="5399" y="2991"/>
                  </a:cubicBezTo>
                  <a:cubicBezTo>
                    <a:pt x="5399" y="2980"/>
                    <a:pt x="5422" y="2963"/>
                    <a:pt x="5422" y="2963"/>
                  </a:cubicBezTo>
                  <a:cubicBezTo>
                    <a:pt x="5427" y="2940"/>
                    <a:pt x="5394" y="2946"/>
                    <a:pt x="5399" y="2929"/>
                  </a:cubicBezTo>
                  <a:lnTo>
                    <a:pt x="5399" y="2929"/>
                  </a:lnTo>
                  <a:cubicBezTo>
                    <a:pt x="5397" y="2931"/>
                    <a:pt x="5393" y="2933"/>
                    <a:pt x="5388" y="2933"/>
                  </a:cubicBezTo>
                  <a:cubicBezTo>
                    <a:pt x="5382" y="2933"/>
                    <a:pt x="5375" y="2930"/>
                    <a:pt x="5371" y="2924"/>
                  </a:cubicBezTo>
                  <a:cubicBezTo>
                    <a:pt x="5371" y="2915"/>
                    <a:pt x="5383" y="2910"/>
                    <a:pt x="5392" y="2910"/>
                  </a:cubicBezTo>
                  <a:cubicBezTo>
                    <a:pt x="5395" y="2910"/>
                    <a:pt x="5398" y="2911"/>
                    <a:pt x="5399" y="2912"/>
                  </a:cubicBezTo>
                  <a:cubicBezTo>
                    <a:pt x="5399" y="2918"/>
                    <a:pt x="5399" y="2918"/>
                    <a:pt x="5394" y="2918"/>
                  </a:cubicBezTo>
                  <a:cubicBezTo>
                    <a:pt x="5398" y="2922"/>
                    <a:pt x="5399" y="2926"/>
                    <a:pt x="5401" y="2926"/>
                  </a:cubicBezTo>
                  <a:cubicBezTo>
                    <a:pt x="5402" y="2926"/>
                    <a:pt x="5403" y="2925"/>
                    <a:pt x="5405" y="2924"/>
                  </a:cubicBezTo>
                  <a:lnTo>
                    <a:pt x="5399" y="2918"/>
                  </a:lnTo>
                  <a:cubicBezTo>
                    <a:pt x="5404" y="2913"/>
                    <a:pt x="5405" y="2900"/>
                    <a:pt x="5409" y="2900"/>
                  </a:cubicBezTo>
                  <a:cubicBezTo>
                    <a:pt x="5409" y="2900"/>
                    <a:pt x="5410" y="2900"/>
                    <a:pt x="5411" y="2901"/>
                  </a:cubicBezTo>
                  <a:cubicBezTo>
                    <a:pt x="5408" y="2896"/>
                    <a:pt x="5407" y="2895"/>
                    <a:pt x="5406" y="2895"/>
                  </a:cubicBezTo>
                  <a:cubicBezTo>
                    <a:pt x="5404" y="2895"/>
                    <a:pt x="5403" y="2898"/>
                    <a:pt x="5399" y="2901"/>
                  </a:cubicBezTo>
                  <a:cubicBezTo>
                    <a:pt x="5405" y="2884"/>
                    <a:pt x="5399" y="2879"/>
                    <a:pt x="5399" y="2862"/>
                  </a:cubicBezTo>
                  <a:cubicBezTo>
                    <a:pt x="5399" y="2868"/>
                    <a:pt x="5394" y="2868"/>
                    <a:pt x="5394" y="2868"/>
                  </a:cubicBezTo>
                  <a:cubicBezTo>
                    <a:pt x="5394" y="2840"/>
                    <a:pt x="5383" y="2856"/>
                    <a:pt x="5377" y="2845"/>
                  </a:cubicBezTo>
                  <a:cubicBezTo>
                    <a:pt x="5383" y="2834"/>
                    <a:pt x="5394" y="2845"/>
                    <a:pt x="5383" y="2828"/>
                  </a:cubicBezTo>
                  <a:cubicBezTo>
                    <a:pt x="5385" y="2824"/>
                    <a:pt x="5388" y="2822"/>
                    <a:pt x="5392" y="2822"/>
                  </a:cubicBezTo>
                  <a:cubicBezTo>
                    <a:pt x="5397" y="2822"/>
                    <a:pt x="5402" y="2825"/>
                    <a:pt x="5405" y="2828"/>
                  </a:cubicBezTo>
                  <a:cubicBezTo>
                    <a:pt x="5388" y="2812"/>
                    <a:pt x="5405" y="2800"/>
                    <a:pt x="5405" y="2789"/>
                  </a:cubicBezTo>
                  <a:lnTo>
                    <a:pt x="5411" y="2795"/>
                  </a:lnTo>
                  <a:cubicBezTo>
                    <a:pt x="5405" y="2789"/>
                    <a:pt x="5405" y="2789"/>
                    <a:pt x="5405" y="2784"/>
                  </a:cubicBezTo>
                  <a:lnTo>
                    <a:pt x="5394" y="2789"/>
                  </a:lnTo>
                  <a:cubicBezTo>
                    <a:pt x="5399" y="2784"/>
                    <a:pt x="5394" y="2784"/>
                    <a:pt x="5399" y="2784"/>
                  </a:cubicBezTo>
                  <a:cubicBezTo>
                    <a:pt x="5398" y="2782"/>
                    <a:pt x="5397" y="2782"/>
                    <a:pt x="5395" y="2782"/>
                  </a:cubicBezTo>
                  <a:cubicBezTo>
                    <a:pt x="5391" y="2782"/>
                    <a:pt x="5385" y="2785"/>
                    <a:pt x="5379" y="2785"/>
                  </a:cubicBezTo>
                  <a:cubicBezTo>
                    <a:pt x="5376" y="2785"/>
                    <a:pt x="5374" y="2785"/>
                    <a:pt x="5371" y="2784"/>
                  </a:cubicBezTo>
                  <a:cubicBezTo>
                    <a:pt x="5377" y="2772"/>
                    <a:pt x="5360" y="2767"/>
                    <a:pt x="5377" y="2761"/>
                  </a:cubicBezTo>
                  <a:cubicBezTo>
                    <a:pt x="5377" y="2766"/>
                    <a:pt x="5378" y="2768"/>
                    <a:pt x="5380" y="2768"/>
                  </a:cubicBezTo>
                  <a:cubicBezTo>
                    <a:pt x="5382" y="2768"/>
                    <a:pt x="5385" y="2766"/>
                    <a:pt x="5388" y="2766"/>
                  </a:cubicBezTo>
                  <a:cubicBezTo>
                    <a:pt x="5390" y="2766"/>
                    <a:pt x="5392" y="2767"/>
                    <a:pt x="5394" y="2772"/>
                  </a:cubicBezTo>
                  <a:cubicBezTo>
                    <a:pt x="5394" y="2767"/>
                    <a:pt x="5394" y="2761"/>
                    <a:pt x="5394" y="2761"/>
                  </a:cubicBezTo>
                  <a:cubicBezTo>
                    <a:pt x="5394" y="2759"/>
                    <a:pt x="5394" y="2759"/>
                    <a:pt x="5394" y="2759"/>
                  </a:cubicBezTo>
                  <a:cubicBezTo>
                    <a:pt x="5395" y="2759"/>
                    <a:pt x="5396" y="2761"/>
                    <a:pt x="5399" y="2761"/>
                  </a:cubicBezTo>
                  <a:cubicBezTo>
                    <a:pt x="5405" y="2739"/>
                    <a:pt x="5377" y="2756"/>
                    <a:pt x="5377" y="2739"/>
                  </a:cubicBezTo>
                  <a:cubicBezTo>
                    <a:pt x="5381" y="2739"/>
                    <a:pt x="5384" y="2734"/>
                    <a:pt x="5387" y="2731"/>
                  </a:cubicBezTo>
                  <a:lnTo>
                    <a:pt x="5387" y="2731"/>
                  </a:lnTo>
                  <a:cubicBezTo>
                    <a:pt x="5385" y="2731"/>
                    <a:pt x="5383" y="2732"/>
                    <a:pt x="5381" y="2732"/>
                  </a:cubicBezTo>
                  <a:cubicBezTo>
                    <a:pt x="5377" y="2732"/>
                    <a:pt x="5371" y="2730"/>
                    <a:pt x="5366" y="2728"/>
                  </a:cubicBezTo>
                  <a:cubicBezTo>
                    <a:pt x="5371" y="2716"/>
                    <a:pt x="5360" y="2716"/>
                    <a:pt x="5360" y="2711"/>
                  </a:cubicBezTo>
                  <a:lnTo>
                    <a:pt x="5360" y="2716"/>
                  </a:lnTo>
                  <a:cubicBezTo>
                    <a:pt x="5349" y="2716"/>
                    <a:pt x="5349" y="2711"/>
                    <a:pt x="5343" y="2705"/>
                  </a:cubicBezTo>
                  <a:cubicBezTo>
                    <a:pt x="5345" y="2704"/>
                    <a:pt x="5346" y="2704"/>
                    <a:pt x="5346" y="2704"/>
                  </a:cubicBezTo>
                  <a:cubicBezTo>
                    <a:pt x="5349" y="2704"/>
                    <a:pt x="5350" y="2707"/>
                    <a:pt x="5352" y="2707"/>
                  </a:cubicBezTo>
                  <a:cubicBezTo>
                    <a:pt x="5353" y="2707"/>
                    <a:pt x="5353" y="2706"/>
                    <a:pt x="5355" y="2705"/>
                  </a:cubicBezTo>
                  <a:cubicBezTo>
                    <a:pt x="5338" y="2700"/>
                    <a:pt x="5360" y="2683"/>
                    <a:pt x="5349" y="2672"/>
                  </a:cubicBezTo>
                  <a:cubicBezTo>
                    <a:pt x="5349" y="2666"/>
                    <a:pt x="5360" y="2666"/>
                    <a:pt x="5366" y="2660"/>
                  </a:cubicBezTo>
                  <a:cubicBezTo>
                    <a:pt x="5349" y="2649"/>
                    <a:pt x="5371" y="2644"/>
                    <a:pt x="5355" y="2632"/>
                  </a:cubicBezTo>
                  <a:lnTo>
                    <a:pt x="5355" y="2632"/>
                  </a:lnTo>
                  <a:cubicBezTo>
                    <a:pt x="5352" y="2635"/>
                    <a:pt x="5350" y="2637"/>
                    <a:pt x="5348" y="2637"/>
                  </a:cubicBezTo>
                  <a:cubicBezTo>
                    <a:pt x="5346" y="2637"/>
                    <a:pt x="5343" y="2635"/>
                    <a:pt x="5338" y="2632"/>
                  </a:cubicBezTo>
                  <a:lnTo>
                    <a:pt x="5338" y="2632"/>
                  </a:lnTo>
                  <a:lnTo>
                    <a:pt x="5349" y="2655"/>
                  </a:lnTo>
                  <a:lnTo>
                    <a:pt x="5332" y="2644"/>
                  </a:lnTo>
                  <a:lnTo>
                    <a:pt x="5332" y="2644"/>
                  </a:lnTo>
                  <a:cubicBezTo>
                    <a:pt x="5332" y="2649"/>
                    <a:pt x="5343" y="2655"/>
                    <a:pt x="5343" y="2660"/>
                  </a:cubicBezTo>
                  <a:cubicBezTo>
                    <a:pt x="5338" y="2658"/>
                    <a:pt x="5335" y="2656"/>
                    <a:pt x="5333" y="2656"/>
                  </a:cubicBezTo>
                  <a:cubicBezTo>
                    <a:pt x="5331" y="2656"/>
                    <a:pt x="5329" y="2658"/>
                    <a:pt x="5327" y="2660"/>
                  </a:cubicBezTo>
                  <a:cubicBezTo>
                    <a:pt x="5338" y="2649"/>
                    <a:pt x="5310" y="2644"/>
                    <a:pt x="5315" y="2632"/>
                  </a:cubicBezTo>
                  <a:lnTo>
                    <a:pt x="5343" y="2621"/>
                  </a:lnTo>
                  <a:cubicBezTo>
                    <a:pt x="5349" y="2599"/>
                    <a:pt x="5321" y="2599"/>
                    <a:pt x="5321" y="2571"/>
                  </a:cubicBezTo>
                  <a:lnTo>
                    <a:pt x="5315" y="2582"/>
                  </a:lnTo>
                  <a:cubicBezTo>
                    <a:pt x="5304" y="2582"/>
                    <a:pt x="5310" y="2565"/>
                    <a:pt x="5304" y="2560"/>
                  </a:cubicBezTo>
                  <a:cubicBezTo>
                    <a:pt x="5315" y="2560"/>
                    <a:pt x="5315" y="2554"/>
                    <a:pt x="5321" y="2548"/>
                  </a:cubicBezTo>
                  <a:lnTo>
                    <a:pt x="5321" y="2548"/>
                  </a:lnTo>
                  <a:cubicBezTo>
                    <a:pt x="5320" y="2549"/>
                    <a:pt x="5320" y="2549"/>
                    <a:pt x="5319" y="2549"/>
                  </a:cubicBezTo>
                  <a:cubicBezTo>
                    <a:pt x="5316" y="2549"/>
                    <a:pt x="5314" y="2536"/>
                    <a:pt x="5300" y="2536"/>
                  </a:cubicBezTo>
                  <a:cubicBezTo>
                    <a:pt x="5298" y="2536"/>
                    <a:pt x="5296" y="2537"/>
                    <a:pt x="5293" y="2537"/>
                  </a:cubicBezTo>
                  <a:lnTo>
                    <a:pt x="5304" y="2520"/>
                  </a:lnTo>
                  <a:cubicBezTo>
                    <a:pt x="5299" y="2504"/>
                    <a:pt x="5271" y="2515"/>
                    <a:pt x="5265" y="2492"/>
                  </a:cubicBezTo>
                  <a:lnTo>
                    <a:pt x="5265" y="2492"/>
                  </a:lnTo>
                  <a:cubicBezTo>
                    <a:pt x="5267" y="2494"/>
                    <a:pt x="5270" y="2494"/>
                    <a:pt x="5272" y="2494"/>
                  </a:cubicBezTo>
                  <a:cubicBezTo>
                    <a:pt x="5277" y="2494"/>
                    <a:pt x="5281" y="2491"/>
                    <a:pt x="5287" y="2491"/>
                  </a:cubicBezTo>
                  <a:cubicBezTo>
                    <a:pt x="5289" y="2491"/>
                    <a:pt x="5291" y="2491"/>
                    <a:pt x="5293" y="2492"/>
                  </a:cubicBezTo>
                  <a:cubicBezTo>
                    <a:pt x="5289" y="2488"/>
                    <a:pt x="5288" y="2484"/>
                    <a:pt x="5286" y="2484"/>
                  </a:cubicBezTo>
                  <a:cubicBezTo>
                    <a:pt x="5285" y="2484"/>
                    <a:pt x="5284" y="2485"/>
                    <a:pt x="5282" y="2487"/>
                  </a:cubicBezTo>
                  <a:cubicBezTo>
                    <a:pt x="5287" y="2481"/>
                    <a:pt x="5265" y="2476"/>
                    <a:pt x="5271" y="2464"/>
                  </a:cubicBezTo>
                  <a:lnTo>
                    <a:pt x="5271" y="2464"/>
                  </a:lnTo>
                  <a:cubicBezTo>
                    <a:pt x="5267" y="2464"/>
                    <a:pt x="5261" y="2467"/>
                    <a:pt x="5257" y="2467"/>
                  </a:cubicBezTo>
                  <a:cubicBezTo>
                    <a:pt x="5255" y="2467"/>
                    <a:pt x="5254" y="2466"/>
                    <a:pt x="5254" y="2464"/>
                  </a:cubicBezTo>
                  <a:cubicBezTo>
                    <a:pt x="5254" y="2462"/>
                    <a:pt x="5254" y="2461"/>
                    <a:pt x="5255" y="2460"/>
                  </a:cubicBezTo>
                  <a:lnTo>
                    <a:pt x="5255" y="2460"/>
                  </a:lnTo>
                  <a:cubicBezTo>
                    <a:pt x="5255" y="2460"/>
                    <a:pt x="5256" y="2460"/>
                    <a:pt x="5256" y="2460"/>
                  </a:cubicBezTo>
                  <a:cubicBezTo>
                    <a:pt x="5257" y="2460"/>
                    <a:pt x="5258" y="2460"/>
                    <a:pt x="5259" y="2459"/>
                  </a:cubicBezTo>
                  <a:lnTo>
                    <a:pt x="5259" y="2459"/>
                  </a:lnTo>
                  <a:cubicBezTo>
                    <a:pt x="5259" y="2459"/>
                    <a:pt x="5257" y="2459"/>
                    <a:pt x="5255" y="2460"/>
                  </a:cubicBezTo>
                  <a:lnTo>
                    <a:pt x="5255" y="2460"/>
                  </a:lnTo>
                  <a:cubicBezTo>
                    <a:pt x="5253" y="2460"/>
                    <a:pt x="5251" y="2459"/>
                    <a:pt x="5249" y="2459"/>
                  </a:cubicBezTo>
                  <a:cubicBezTo>
                    <a:pt x="5247" y="2459"/>
                    <a:pt x="5245" y="2460"/>
                    <a:pt x="5244" y="2463"/>
                  </a:cubicBezTo>
                  <a:lnTo>
                    <a:pt x="5244" y="2463"/>
                  </a:lnTo>
                  <a:cubicBezTo>
                    <a:pt x="5258" y="2435"/>
                    <a:pt x="5220" y="2413"/>
                    <a:pt x="5231" y="2392"/>
                  </a:cubicBezTo>
                  <a:cubicBezTo>
                    <a:pt x="5226" y="2380"/>
                    <a:pt x="5215" y="2369"/>
                    <a:pt x="5209" y="2358"/>
                  </a:cubicBezTo>
                  <a:lnTo>
                    <a:pt x="5215" y="2358"/>
                  </a:lnTo>
                  <a:cubicBezTo>
                    <a:pt x="5215" y="2352"/>
                    <a:pt x="5212" y="2351"/>
                    <a:pt x="5207" y="2351"/>
                  </a:cubicBezTo>
                  <a:cubicBezTo>
                    <a:pt x="5204" y="2351"/>
                    <a:pt x="5199" y="2352"/>
                    <a:pt x="5195" y="2352"/>
                  </a:cubicBezTo>
                  <a:cubicBezTo>
                    <a:pt x="5189" y="2352"/>
                    <a:pt x="5183" y="2350"/>
                    <a:pt x="5181" y="2341"/>
                  </a:cubicBezTo>
                  <a:cubicBezTo>
                    <a:pt x="5184" y="2336"/>
                    <a:pt x="5187" y="2335"/>
                    <a:pt x="5190" y="2335"/>
                  </a:cubicBezTo>
                  <a:cubicBezTo>
                    <a:pt x="5193" y="2335"/>
                    <a:pt x="5196" y="2339"/>
                    <a:pt x="5197" y="2339"/>
                  </a:cubicBezTo>
                  <a:cubicBezTo>
                    <a:pt x="5198" y="2339"/>
                    <a:pt x="5198" y="2338"/>
                    <a:pt x="5198" y="2336"/>
                  </a:cubicBezTo>
                  <a:cubicBezTo>
                    <a:pt x="5226" y="2319"/>
                    <a:pt x="5181" y="2319"/>
                    <a:pt x="5192" y="2302"/>
                  </a:cubicBezTo>
                  <a:lnTo>
                    <a:pt x="5198" y="2302"/>
                  </a:lnTo>
                  <a:cubicBezTo>
                    <a:pt x="5198" y="2291"/>
                    <a:pt x="5175" y="2285"/>
                    <a:pt x="5170" y="2274"/>
                  </a:cubicBezTo>
                  <a:cubicBezTo>
                    <a:pt x="5170" y="2274"/>
                    <a:pt x="5170" y="2274"/>
                    <a:pt x="5170" y="2268"/>
                  </a:cubicBezTo>
                  <a:cubicBezTo>
                    <a:pt x="5153" y="2268"/>
                    <a:pt x="5142" y="2252"/>
                    <a:pt x="5131" y="2240"/>
                  </a:cubicBezTo>
                  <a:cubicBezTo>
                    <a:pt x="5136" y="2240"/>
                    <a:pt x="5138" y="2242"/>
                    <a:pt x="5139" y="2242"/>
                  </a:cubicBezTo>
                  <a:cubicBezTo>
                    <a:pt x="5140" y="2242"/>
                    <a:pt x="5142" y="2240"/>
                    <a:pt x="5147" y="2235"/>
                  </a:cubicBezTo>
                  <a:cubicBezTo>
                    <a:pt x="5147" y="2234"/>
                    <a:pt x="5146" y="2234"/>
                    <a:pt x="5145" y="2234"/>
                  </a:cubicBezTo>
                  <a:cubicBezTo>
                    <a:pt x="5140" y="2234"/>
                    <a:pt x="5132" y="2241"/>
                    <a:pt x="5124" y="2241"/>
                  </a:cubicBezTo>
                  <a:cubicBezTo>
                    <a:pt x="5123" y="2241"/>
                    <a:pt x="5121" y="2241"/>
                    <a:pt x="5119" y="2240"/>
                  </a:cubicBezTo>
                  <a:cubicBezTo>
                    <a:pt x="5125" y="2229"/>
                    <a:pt x="5125" y="2218"/>
                    <a:pt x="5131" y="2212"/>
                  </a:cubicBezTo>
                  <a:lnTo>
                    <a:pt x="5142" y="2224"/>
                  </a:lnTo>
                  <a:cubicBezTo>
                    <a:pt x="5153" y="2207"/>
                    <a:pt x="5131" y="2207"/>
                    <a:pt x="5131" y="2201"/>
                  </a:cubicBezTo>
                  <a:lnTo>
                    <a:pt x="5136" y="2201"/>
                  </a:lnTo>
                  <a:cubicBezTo>
                    <a:pt x="5125" y="2184"/>
                    <a:pt x="5108" y="2196"/>
                    <a:pt x="5097" y="2173"/>
                  </a:cubicBezTo>
                  <a:lnTo>
                    <a:pt x="5091" y="2179"/>
                  </a:lnTo>
                  <a:cubicBezTo>
                    <a:pt x="5075" y="2179"/>
                    <a:pt x="5097" y="2168"/>
                    <a:pt x="5080" y="2162"/>
                  </a:cubicBezTo>
                  <a:lnTo>
                    <a:pt x="5091" y="2151"/>
                  </a:lnTo>
                  <a:cubicBezTo>
                    <a:pt x="5086" y="2145"/>
                    <a:pt x="5063" y="2140"/>
                    <a:pt x="5052" y="2128"/>
                  </a:cubicBezTo>
                  <a:cubicBezTo>
                    <a:pt x="5069" y="2128"/>
                    <a:pt x="5080" y="2140"/>
                    <a:pt x="5097" y="2140"/>
                  </a:cubicBezTo>
                  <a:cubicBezTo>
                    <a:pt x="5093" y="2136"/>
                    <a:pt x="5087" y="2129"/>
                    <a:pt x="5080" y="2126"/>
                  </a:cubicBezTo>
                  <a:lnTo>
                    <a:pt x="5080" y="2126"/>
                  </a:lnTo>
                  <a:cubicBezTo>
                    <a:pt x="5080" y="2126"/>
                    <a:pt x="5080" y="2127"/>
                    <a:pt x="5080" y="2128"/>
                  </a:cubicBezTo>
                  <a:cubicBezTo>
                    <a:pt x="5063" y="2128"/>
                    <a:pt x="5047" y="2123"/>
                    <a:pt x="5041" y="2111"/>
                  </a:cubicBezTo>
                  <a:cubicBezTo>
                    <a:pt x="5069" y="2095"/>
                    <a:pt x="5024" y="2072"/>
                    <a:pt x="5041" y="2050"/>
                  </a:cubicBezTo>
                  <a:cubicBezTo>
                    <a:pt x="5013" y="2039"/>
                    <a:pt x="5013" y="2005"/>
                    <a:pt x="4991" y="1983"/>
                  </a:cubicBezTo>
                  <a:cubicBezTo>
                    <a:pt x="4985" y="1990"/>
                    <a:pt x="4983" y="1992"/>
                    <a:pt x="4981" y="1992"/>
                  </a:cubicBezTo>
                  <a:cubicBezTo>
                    <a:pt x="4979" y="1992"/>
                    <a:pt x="4978" y="1988"/>
                    <a:pt x="4974" y="1988"/>
                  </a:cubicBezTo>
                  <a:cubicBezTo>
                    <a:pt x="4972" y="1988"/>
                    <a:pt x="4968" y="1990"/>
                    <a:pt x="4963" y="1994"/>
                  </a:cubicBezTo>
                  <a:cubicBezTo>
                    <a:pt x="4957" y="1988"/>
                    <a:pt x="4957" y="1988"/>
                    <a:pt x="4957" y="1988"/>
                  </a:cubicBezTo>
                  <a:lnTo>
                    <a:pt x="4957" y="1960"/>
                  </a:lnTo>
                  <a:cubicBezTo>
                    <a:pt x="4957" y="1956"/>
                    <a:pt x="4958" y="1955"/>
                    <a:pt x="4959" y="1955"/>
                  </a:cubicBezTo>
                  <a:cubicBezTo>
                    <a:pt x="4960" y="1955"/>
                    <a:pt x="4962" y="1956"/>
                    <a:pt x="4965" y="1956"/>
                  </a:cubicBezTo>
                  <a:cubicBezTo>
                    <a:pt x="4966" y="1956"/>
                    <a:pt x="4967" y="1956"/>
                    <a:pt x="4968" y="1955"/>
                  </a:cubicBezTo>
                  <a:cubicBezTo>
                    <a:pt x="4957" y="1938"/>
                    <a:pt x="4974" y="1943"/>
                    <a:pt x="4974" y="1927"/>
                  </a:cubicBezTo>
                  <a:lnTo>
                    <a:pt x="4974" y="1927"/>
                  </a:lnTo>
                  <a:cubicBezTo>
                    <a:pt x="4972" y="1931"/>
                    <a:pt x="4969" y="1933"/>
                    <a:pt x="4966" y="1933"/>
                  </a:cubicBezTo>
                  <a:cubicBezTo>
                    <a:pt x="4961" y="1933"/>
                    <a:pt x="4957" y="1928"/>
                    <a:pt x="4957" y="1921"/>
                  </a:cubicBezTo>
                  <a:lnTo>
                    <a:pt x="4951" y="1943"/>
                  </a:lnTo>
                  <a:cubicBezTo>
                    <a:pt x="4929" y="1938"/>
                    <a:pt x="4957" y="1910"/>
                    <a:pt x="4935" y="1904"/>
                  </a:cubicBezTo>
                  <a:lnTo>
                    <a:pt x="4946" y="1904"/>
                  </a:lnTo>
                  <a:cubicBezTo>
                    <a:pt x="4936" y="1900"/>
                    <a:pt x="4919" y="1879"/>
                    <a:pt x="4901" y="1879"/>
                  </a:cubicBezTo>
                  <a:cubicBezTo>
                    <a:pt x="4897" y="1879"/>
                    <a:pt x="4894" y="1880"/>
                    <a:pt x="4890" y="1882"/>
                  </a:cubicBezTo>
                  <a:cubicBezTo>
                    <a:pt x="4890" y="1876"/>
                    <a:pt x="4895" y="1871"/>
                    <a:pt x="4895" y="1871"/>
                  </a:cubicBezTo>
                  <a:cubicBezTo>
                    <a:pt x="4879" y="1848"/>
                    <a:pt x="4839" y="1848"/>
                    <a:pt x="4834" y="1820"/>
                  </a:cubicBezTo>
                  <a:lnTo>
                    <a:pt x="4839" y="1815"/>
                  </a:lnTo>
                  <a:lnTo>
                    <a:pt x="4839" y="1815"/>
                  </a:lnTo>
                  <a:cubicBezTo>
                    <a:pt x="4837" y="1815"/>
                    <a:pt x="4832" y="1816"/>
                    <a:pt x="4829" y="1816"/>
                  </a:cubicBezTo>
                  <a:cubicBezTo>
                    <a:pt x="4825" y="1816"/>
                    <a:pt x="4823" y="1815"/>
                    <a:pt x="4823" y="1809"/>
                  </a:cubicBezTo>
                  <a:cubicBezTo>
                    <a:pt x="4823" y="1809"/>
                    <a:pt x="4828" y="1809"/>
                    <a:pt x="4828" y="1803"/>
                  </a:cubicBezTo>
                  <a:cubicBezTo>
                    <a:pt x="4823" y="1803"/>
                    <a:pt x="4811" y="1803"/>
                    <a:pt x="4806" y="1798"/>
                  </a:cubicBezTo>
                  <a:lnTo>
                    <a:pt x="4817" y="1792"/>
                  </a:lnTo>
                  <a:cubicBezTo>
                    <a:pt x="4806" y="1770"/>
                    <a:pt x="4772" y="1781"/>
                    <a:pt x="4750" y="1770"/>
                  </a:cubicBezTo>
                  <a:cubicBezTo>
                    <a:pt x="4767" y="1759"/>
                    <a:pt x="4750" y="1736"/>
                    <a:pt x="4744" y="1731"/>
                  </a:cubicBezTo>
                  <a:lnTo>
                    <a:pt x="4750" y="1725"/>
                  </a:lnTo>
                  <a:cubicBezTo>
                    <a:pt x="4722" y="1703"/>
                    <a:pt x="4694" y="1708"/>
                    <a:pt x="4666" y="1697"/>
                  </a:cubicBezTo>
                  <a:cubicBezTo>
                    <a:pt x="4666" y="1664"/>
                    <a:pt x="4622" y="1658"/>
                    <a:pt x="4599" y="1631"/>
                  </a:cubicBezTo>
                  <a:lnTo>
                    <a:pt x="4599" y="1631"/>
                  </a:lnTo>
                  <a:cubicBezTo>
                    <a:pt x="4603" y="1636"/>
                    <a:pt x="4593" y="1641"/>
                    <a:pt x="4587" y="1641"/>
                  </a:cubicBezTo>
                  <a:cubicBezTo>
                    <a:pt x="4586" y="1640"/>
                    <a:pt x="4584" y="1639"/>
                    <a:pt x="4582" y="1639"/>
                  </a:cubicBezTo>
                  <a:cubicBezTo>
                    <a:pt x="4580" y="1639"/>
                    <a:pt x="4577" y="1640"/>
                    <a:pt x="4576" y="1640"/>
                  </a:cubicBezTo>
                  <a:cubicBezTo>
                    <a:pt x="4572" y="1640"/>
                    <a:pt x="4571" y="1638"/>
                    <a:pt x="4576" y="1630"/>
                  </a:cubicBezTo>
                  <a:cubicBezTo>
                    <a:pt x="4582" y="1613"/>
                    <a:pt x="4565" y="1607"/>
                    <a:pt x="4554" y="1602"/>
                  </a:cubicBezTo>
                  <a:lnTo>
                    <a:pt x="4543" y="1624"/>
                  </a:lnTo>
                  <a:cubicBezTo>
                    <a:pt x="4537" y="1574"/>
                    <a:pt x="4470" y="1602"/>
                    <a:pt x="4470" y="1563"/>
                  </a:cubicBezTo>
                  <a:cubicBezTo>
                    <a:pt x="4464" y="1565"/>
                    <a:pt x="4460" y="1565"/>
                    <a:pt x="4456" y="1565"/>
                  </a:cubicBezTo>
                  <a:cubicBezTo>
                    <a:pt x="4452" y="1565"/>
                    <a:pt x="4447" y="1565"/>
                    <a:pt x="4442" y="1568"/>
                  </a:cubicBezTo>
                  <a:lnTo>
                    <a:pt x="4447" y="1557"/>
                  </a:lnTo>
                  <a:cubicBezTo>
                    <a:pt x="4431" y="1546"/>
                    <a:pt x="4425" y="1540"/>
                    <a:pt x="4403" y="1529"/>
                  </a:cubicBezTo>
                  <a:lnTo>
                    <a:pt x="4408" y="1523"/>
                  </a:lnTo>
                  <a:cubicBezTo>
                    <a:pt x="4407" y="1523"/>
                    <a:pt x="4406" y="1523"/>
                    <a:pt x="4406" y="1523"/>
                  </a:cubicBezTo>
                  <a:cubicBezTo>
                    <a:pt x="4394" y="1523"/>
                    <a:pt x="4379" y="1551"/>
                    <a:pt x="4369" y="1551"/>
                  </a:cubicBezTo>
                  <a:lnTo>
                    <a:pt x="4369" y="1529"/>
                  </a:lnTo>
                  <a:cubicBezTo>
                    <a:pt x="4349" y="1524"/>
                    <a:pt x="4334" y="1506"/>
                    <a:pt x="4311" y="1506"/>
                  </a:cubicBezTo>
                  <a:cubicBezTo>
                    <a:pt x="4309" y="1506"/>
                    <a:pt x="4306" y="1506"/>
                    <a:pt x="4304" y="1506"/>
                  </a:cubicBezTo>
                  <a:lnTo>
                    <a:pt x="4304" y="1506"/>
                  </a:lnTo>
                  <a:cubicBezTo>
                    <a:pt x="4308" y="1505"/>
                    <a:pt x="4308" y="1501"/>
                    <a:pt x="4313" y="1501"/>
                  </a:cubicBezTo>
                  <a:cubicBezTo>
                    <a:pt x="4306" y="1498"/>
                    <a:pt x="4292" y="1487"/>
                    <a:pt x="4282" y="1487"/>
                  </a:cubicBezTo>
                  <a:cubicBezTo>
                    <a:pt x="4276" y="1487"/>
                    <a:pt x="4271" y="1490"/>
                    <a:pt x="4269" y="1498"/>
                  </a:cubicBezTo>
                  <a:lnTo>
                    <a:pt x="4269" y="1498"/>
                  </a:lnTo>
                  <a:cubicBezTo>
                    <a:pt x="4269" y="1494"/>
                    <a:pt x="4267" y="1492"/>
                    <a:pt x="4262" y="1492"/>
                  </a:cubicBezTo>
                  <a:cubicBezTo>
                    <a:pt x="4254" y="1492"/>
                    <a:pt x="4241" y="1498"/>
                    <a:pt x="4235" y="1501"/>
                  </a:cubicBezTo>
                  <a:lnTo>
                    <a:pt x="4240" y="1490"/>
                  </a:lnTo>
                  <a:lnTo>
                    <a:pt x="4240" y="1490"/>
                  </a:lnTo>
                  <a:cubicBezTo>
                    <a:pt x="4223" y="1501"/>
                    <a:pt x="4223" y="1507"/>
                    <a:pt x="4207" y="1507"/>
                  </a:cubicBezTo>
                  <a:cubicBezTo>
                    <a:pt x="4207" y="1507"/>
                    <a:pt x="4207" y="1499"/>
                    <a:pt x="4209" y="1499"/>
                  </a:cubicBezTo>
                  <a:cubicBezTo>
                    <a:pt x="4210" y="1499"/>
                    <a:pt x="4211" y="1500"/>
                    <a:pt x="4212" y="1501"/>
                  </a:cubicBezTo>
                  <a:lnTo>
                    <a:pt x="4212" y="1501"/>
                  </a:lnTo>
                  <a:cubicBezTo>
                    <a:pt x="4210" y="1499"/>
                    <a:pt x="4208" y="1498"/>
                    <a:pt x="4206" y="1498"/>
                  </a:cubicBezTo>
                  <a:cubicBezTo>
                    <a:pt x="4202" y="1498"/>
                    <a:pt x="4199" y="1504"/>
                    <a:pt x="4193" y="1504"/>
                  </a:cubicBezTo>
                  <a:cubicBezTo>
                    <a:pt x="4191" y="1504"/>
                    <a:pt x="4188" y="1503"/>
                    <a:pt x="4184" y="1501"/>
                  </a:cubicBezTo>
                  <a:lnTo>
                    <a:pt x="4195" y="1495"/>
                  </a:lnTo>
                  <a:cubicBezTo>
                    <a:pt x="4192" y="1494"/>
                    <a:pt x="4190" y="1493"/>
                    <a:pt x="4188" y="1493"/>
                  </a:cubicBezTo>
                  <a:cubicBezTo>
                    <a:pt x="4183" y="1493"/>
                    <a:pt x="4181" y="1497"/>
                    <a:pt x="4173" y="1501"/>
                  </a:cubicBezTo>
                  <a:cubicBezTo>
                    <a:pt x="4172" y="1502"/>
                    <a:pt x="4171" y="1503"/>
                    <a:pt x="4169" y="1503"/>
                  </a:cubicBezTo>
                  <a:cubicBezTo>
                    <a:pt x="4162" y="1503"/>
                    <a:pt x="4151" y="1493"/>
                    <a:pt x="4151" y="1484"/>
                  </a:cubicBezTo>
                  <a:cubicBezTo>
                    <a:pt x="4151" y="1488"/>
                    <a:pt x="4145" y="1492"/>
                    <a:pt x="4140" y="1492"/>
                  </a:cubicBezTo>
                  <a:cubicBezTo>
                    <a:pt x="4138" y="1492"/>
                    <a:pt x="4135" y="1491"/>
                    <a:pt x="4134" y="1490"/>
                  </a:cubicBezTo>
                  <a:cubicBezTo>
                    <a:pt x="4134" y="1490"/>
                    <a:pt x="4139" y="1484"/>
                    <a:pt x="4139" y="1484"/>
                  </a:cubicBezTo>
                  <a:cubicBezTo>
                    <a:pt x="4136" y="1482"/>
                    <a:pt x="4132" y="1481"/>
                    <a:pt x="4128" y="1481"/>
                  </a:cubicBezTo>
                  <a:cubicBezTo>
                    <a:pt x="4120" y="1481"/>
                    <a:pt x="4113" y="1485"/>
                    <a:pt x="4106" y="1485"/>
                  </a:cubicBezTo>
                  <a:cubicBezTo>
                    <a:pt x="4102" y="1485"/>
                    <a:pt x="4098" y="1484"/>
                    <a:pt x="4095" y="1479"/>
                  </a:cubicBezTo>
                  <a:cubicBezTo>
                    <a:pt x="4095" y="1479"/>
                    <a:pt x="4095" y="1473"/>
                    <a:pt x="4095" y="1473"/>
                  </a:cubicBezTo>
                  <a:cubicBezTo>
                    <a:pt x="4111" y="1473"/>
                    <a:pt x="4123" y="1479"/>
                    <a:pt x="4123" y="1479"/>
                  </a:cubicBezTo>
                  <a:cubicBezTo>
                    <a:pt x="4123" y="1467"/>
                    <a:pt x="4111" y="1462"/>
                    <a:pt x="4123" y="1445"/>
                  </a:cubicBezTo>
                  <a:lnTo>
                    <a:pt x="4123" y="1445"/>
                  </a:lnTo>
                  <a:cubicBezTo>
                    <a:pt x="4113" y="1455"/>
                    <a:pt x="4099" y="1469"/>
                    <a:pt x="4085" y="1469"/>
                  </a:cubicBezTo>
                  <a:cubicBezTo>
                    <a:pt x="4082" y="1469"/>
                    <a:pt x="4080" y="1468"/>
                    <a:pt x="4078" y="1467"/>
                  </a:cubicBezTo>
                  <a:cubicBezTo>
                    <a:pt x="4078" y="1462"/>
                    <a:pt x="4078" y="1462"/>
                    <a:pt x="4078" y="1462"/>
                  </a:cubicBezTo>
                  <a:cubicBezTo>
                    <a:pt x="4078" y="1459"/>
                    <a:pt x="4078" y="1458"/>
                    <a:pt x="4077" y="1458"/>
                  </a:cubicBezTo>
                  <a:cubicBezTo>
                    <a:pt x="4076" y="1458"/>
                    <a:pt x="4075" y="1459"/>
                    <a:pt x="4072" y="1462"/>
                  </a:cubicBezTo>
                  <a:cubicBezTo>
                    <a:pt x="4067" y="1456"/>
                    <a:pt x="4067" y="1456"/>
                    <a:pt x="4061" y="1456"/>
                  </a:cubicBezTo>
                  <a:lnTo>
                    <a:pt x="4050" y="1456"/>
                  </a:lnTo>
                  <a:cubicBezTo>
                    <a:pt x="4055" y="1456"/>
                    <a:pt x="4055" y="1451"/>
                    <a:pt x="4055" y="1451"/>
                  </a:cubicBezTo>
                  <a:cubicBezTo>
                    <a:pt x="4055" y="1451"/>
                    <a:pt x="4044" y="1451"/>
                    <a:pt x="4044" y="1445"/>
                  </a:cubicBezTo>
                  <a:cubicBezTo>
                    <a:pt x="4039" y="1462"/>
                    <a:pt x="4033" y="1456"/>
                    <a:pt x="4039" y="1467"/>
                  </a:cubicBezTo>
                  <a:lnTo>
                    <a:pt x="4061" y="1467"/>
                  </a:lnTo>
                  <a:cubicBezTo>
                    <a:pt x="4057" y="1471"/>
                    <a:pt x="4053" y="1475"/>
                    <a:pt x="4049" y="1475"/>
                  </a:cubicBezTo>
                  <a:cubicBezTo>
                    <a:pt x="4047" y="1475"/>
                    <a:pt x="4046" y="1475"/>
                    <a:pt x="4044" y="1473"/>
                  </a:cubicBezTo>
                  <a:cubicBezTo>
                    <a:pt x="4039" y="1479"/>
                    <a:pt x="4039" y="1490"/>
                    <a:pt x="4033" y="1490"/>
                  </a:cubicBezTo>
                  <a:cubicBezTo>
                    <a:pt x="4027" y="1473"/>
                    <a:pt x="4011" y="1462"/>
                    <a:pt x="4011" y="1451"/>
                  </a:cubicBezTo>
                  <a:cubicBezTo>
                    <a:pt x="3988" y="1456"/>
                    <a:pt x="3960" y="1451"/>
                    <a:pt x="3949" y="1479"/>
                  </a:cubicBezTo>
                  <a:cubicBezTo>
                    <a:pt x="3944" y="1479"/>
                    <a:pt x="3943" y="1470"/>
                    <a:pt x="3943" y="1464"/>
                  </a:cubicBezTo>
                  <a:lnTo>
                    <a:pt x="3943" y="1464"/>
                  </a:lnTo>
                  <a:cubicBezTo>
                    <a:pt x="3932" y="1466"/>
                    <a:pt x="3915" y="1464"/>
                    <a:pt x="3915" y="1479"/>
                  </a:cubicBezTo>
                  <a:cubicBezTo>
                    <a:pt x="3899" y="1467"/>
                    <a:pt x="3921" y="1462"/>
                    <a:pt x="3904" y="1462"/>
                  </a:cubicBezTo>
                  <a:cubicBezTo>
                    <a:pt x="3898" y="1457"/>
                    <a:pt x="3892" y="1455"/>
                    <a:pt x="3886" y="1455"/>
                  </a:cubicBezTo>
                  <a:cubicBezTo>
                    <a:pt x="3865" y="1455"/>
                    <a:pt x="3850" y="1482"/>
                    <a:pt x="3827" y="1482"/>
                  </a:cubicBezTo>
                  <a:cubicBezTo>
                    <a:pt x="3821" y="1482"/>
                    <a:pt x="3815" y="1481"/>
                    <a:pt x="3809" y="1477"/>
                  </a:cubicBezTo>
                  <a:lnTo>
                    <a:pt x="3809" y="1477"/>
                  </a:lnTo>
                  <a:cubicBezTo>
                    <a:pt x="3809" y="1477"/>
                    <a:pt x="3809" y="1478"/>
                    <a:pt x="3809" y="1479"/>
                  </a:cubicBezTo>
                  <a:cubicBezTo>
                    <a:pt x="3801" y="1477"/>
                    <a:pt x="3794" y="1476"/>
                    <a:pt x="3787" y="1476"/>
                  </a:cubicBezTo>
                  <a:cubicBezTo>
                    <a:pt x="3755" y="1476"/>
                    <a:pt x="3725" y="1489"/>
                    <a:pt x="3694" y="1489"/>
                  </a:cubicBezTo>
                  <a:cubicBezTo>
                    <a:pt x="3684" y="1489"/>
                    <a:pt x="3674" y="1488"/>
                    <a:pt x="3663" y="1484"/>
                  </a:cubicBezTo>
                  <a:cubicBezTo>
                    <a:pt x="3660" y="1483"/>
                    <a:pt x="3658" y="1483"/>
                    <a:pt x="3656" y="1483"/>
                  </a:cubicBezTo>
                  <a:cubicBezTo>
                    <a:pt x="3646" y="1483"/>
                    <a:pt x="3645" y="1492"/>
                    <a:pt x="3641" y="1501"/>
                  </a:cubicBezTo>
                  <a:lnTo>
                    <a:pt x="3635" y="1490"/>
                  </a:lnTo>
                  <a:lnTo>
                    <a:pt x="3624" y="1507"/>
                  </a:lnTo>
                  <a:cubicBezTo>
                    <a:pt x="3621" y="1509"/>
                    <a:pt x="3618" y="1511"/>
                    <a:pt x="3615" y="1511"/>
                  </a:cubicBezTo>
                  <a:cubicBezTo>
                    <a:pt x="3605" y="1511"/>
                    <a:pt x="3593" y="1497"/>
                    <a:pt x="3582" y="1497"/>
                  </a:cubicBezTo>
                  <a:cubicBezTo>
                    <a:pt x="3577" y="1497"/>
                    <a:pt x="3572" y="1500"/>
                    <a:pt x="3568" y="1507"/>
                  </a:cubicBezTo>
                  <a:lnTo>
                    <a:pt x="3568" y="1518"/>
                  </a:lnTo>
                  <a:cubicBezTo>
                    <a:pt x="3564" y="1518"/>
                    <a:pt x="3556" y="1523"/>
                    <a:pt x="3550" y="1523"/>
                  </a:cubicBezTo>
                  <a:cubicBezTo>
                    <a:pt x="3548" y="1523"/>
                    <a:pt x="3546" y="1522"/>
                    <a:pt x="3546" y="1518"/>
                  </a:cubicBezTo>
                  <a:cubicBezTo>
                    <a:pt x="3541" y="1518"/>
                    <a:pt x="3544" y="1525"/>
                    <a:pt x="3542" y="1525"/>
                  </a:cubicBezTo>
                  <a:cubicBezTo>
                    <a:pt x="3542" y="1525"/>
                    <a:pt x="3541" y="1525"/>
                    <a:pt x="3540" y="1523"/>
                  </a:cubicBezTo>
                  <a:lnTo>
                    <a:pt x="3535" y="1518"/>
                  </a:lnTo>
                  <a:lnTo>
                    <a:pt x="3518" y="1535"/>
                  </a:lnTo>
                  <a:cubicBezTo>
                    <a:pt x="3512" y="1535"/>
                    <a:pt x="3507" y="1529"/>
                    <a:pt x="3507" y="1523"/>
                  </a:cubicBezTo>
                  <a:cubicBezTo>
                    <a:pt x="3512" y="1467"/>
                    <a:pt x="3484" y="1411"/>
                    <a:pt x="3490" y="1355"/>
                  </a:cubicBezTo>
                  <a:cubicBezTo>
                    <a:pt x="3490" y="1333"/>
                    <a:pt x="3478" y="1333"/>
                    <a:pt x="3467" y="1327"/>
                  </a:cubicBezTo>
                  <a:lnTo>
                    <a:pt x="3484" y="1322"/>
                  </a:lnTo>
                  <a:lnTo>
                    <a:pt x="3462" y="1305"/>
                  </a:lnTo>
                  <a:cubicBezTo>
                    <a:pt x="3439" y="1288"/>
                    <a:pt x="3478" y="1255"/>
                    <a:pt x="3445" y="1232"/>
                  </a:cubicBezTo>
                  <a:lnTo>
                    <a:pt x="3445" y="1232"/>
                  </a:lnTo>
                  <a:lnTo>
                    <a:pt x="3434" y="1238"/>
                  </a:lnTo>
                  <a:cubicBezTo>
                    <a:pt x="3434" y="1227"/>
                    <a:pt x="3417" y="1210"/>
                    <a:pt x="3428" y="1204"/>
                  </a:cubicBezTo>
                  <a:cubicBezTo>
                    <a:pt x="3422" y="1204"/>
                    <a:pt x="3417" y="1204"/>
                    <a:pt x="3417" y="1199"/>
                  </a:cubicBezTo>
                  <a:lnTo>
                    <a:pt x="3422" y="1199"/>
                  </a:lnTo>
                  <a:cubicBezTo>
                    <a:pt x="3417" y="1187"/>
                    <a:pt x="3406" y="1182"/>
                    <a:pt x="3400" y="1176"/>
                  </a:cubicBezTo>
                  <a:cubicBezTo>
                    <a:pt x="3389" y="1154"/>
                    <a:pt x="3428" y="1165"/>
                    <a:pt x="3411" y="1137"/>
                  </a:cubicBezTo>
                  <a:cubicBezTo>
                    <a:pt x="3403" y="1129"/>
                    <a:pt x="3386" y="1124"/>
                    <a:pt x="3377" y="1124"/>
                  </a:cubicBezTo>
                  <a:cubicBezTo>
                    <a:pt x="3374" y="1124"/>
                    <a:pt x="3372" y="1124"/>
                    <a:pt x="3372" y="1126"/>
                  </a:cubicBezTo>
                  <a:cubicBezTo>
                    <a:pt x="3372" y="1131"/>
                    <a:pt x="3372" y="1137"/>
                    <a:pt x="3366" y="1143"/>
                  </a:cubicBezTo>
                  <a:lnTo>
                    <a:pt x="3361" y="1137"/>
                  </a:lnTo>
                  <a:cubicBezTo>
                    <a:pt x="3350" y="1137"/>
                    <a:pt x="3344" y="1143"/>
                    <a:pt x="3338" y="1148"/>
                  </a:cubicBezTo>
                  <a:cubicBezTo>
                    <a:pt x="3338" y="1148"/>
                    <a:pt x="3338" y="1143"/>
                    <a:pt x="3333" y="1143"/>
                  </a:cubicBezTo>
                  <a:lnTo>
                    <a:pt x="3322" y="1148"/>
                  </a:lnTo>
                  <a:lnTo>
                    <a:pt x="3327" y="1154"/>
                  </a:lnTo>
                  <a:lnTo>
                    <a:pt x="3333" y="1154"/>
                  </a:lnTo>
                  <a:cubicBezTo>
                    <a:pt x="3322" y="1159"/>
                    <a:pt x="3316" y="1165"/>
                    <a:pt x="3316" y="1182"/>
                  </a:cubicBezTo>
                  <a:lnTo>
                    <a:pt x="3338" y="1187"/>
                  </a:lnTo>
                  <a:lnTo>
                    <a:pt x="3333" y="1198"/>
                  </a:lnTo>
                  <a:lnTo>
                    <a:pt x="3333" y="1198"/>
                  </a:lnTo>
                  <a:cubicBezTo>
                    <a:pt x="3333" y="1198"/>
                    <a:pt x="3333" y="1198"/>
                    <a:pt x="3333" y="1198"/>
                  </a:cubicBezTo>
                  <a:lnTo>
                    <a:pt x="3333" y="1198"/>
                  </a:lnTo>
                  <a:lnTo>
                    <a:pt x="3333" y="1199"/>
                  </a:lnTo>
                  <a:lnTo>
                    <a:pt x="3333" y="1198"/>
                  </a:lnTo>
                  <a:lnTo>
                    <a:pt x="3333" y="1198"/>
                  </a:lnTo>
                  <a:cubicBezTo>
                    <a:pt x="3335" y="1199"/>
                    <a:pt x="3337" y="1199"/>
                    <a:pt x="3338" y="1199"/>
                  </a:cubicBezTo>
                  <a:cubicBezTo>
                    <a:pt x="3333" y="1204"/>
                    <a:pt x="3333" y="1210"/>
                    <a:pt x="3333" y="1215"/>
                  </a:cubicBezTo>
                  <a:lnTo>
                    <a:pt x="3361" y="1215"/>
                  </a:lnTo>
                  <a:cubicBezTo>
                    <a:pt x="3355" y="1221"/>
                    <a:pt x="3338" y="1221"/>
                    <a:pt x="3344" y="1232"/>
                  </a:cubicBezTo>
                  <a:cubicBezTo>
                    <a:pt x="3354" y="1232"/>
                    <a:pt x="3355" y="1220"/>
                    <a:pt x="3362" y="1220"/>
                  </a:cubicBezTo>
                  <a:cubicBezTo>
                    <a:pt x="3364" y="1220"/>
                    <a:pt x="3365" y="1220"/>
                    <a:pt x="3366" y="1221"/>
                  </a:cubicBezTo>
                  <a:cubicBezTo>
                    <a:pt x="3361" y="1238"/>
                    <a:pt x="3355" y="1238"/>
                    <a:pt x="3366" y="1243"/>
                  </a:cubicBezTo>
                  <a:lnTo>
                    <a:pt x="3355" y="1243"/>
                  </a:lnTo>
                  <a:cubicBezTo>
                    <a:pt x="3361" y="1249"/>
                    <a:pt x="3366" y="1260"/>
                    <a:pt x="3378" y="1260"/>
                  </a:cubicBezTo>
                  <a:cubicBezTo>
                    <a:pt x="3372" y="1271"/>
                    <a:pt x="3394" y="1288"/>
                    <a:pt x="3372" y="1294"/>
                  </a:cubicBezTo>
                  <a:cubicBezTo>
                    <a:pt x="3378" y="1294"/>
                    <a:pt x="3394" y="1299"/>
                    <a:pt x="3394" y="1311"/>
                  </a:cubicBezTo>
                  <a:cubicBezTo>
                    <a:pt x="3392" y="1310"/>
                    <a:pt x="3391" y="1310"/>
                    <a:pt x="3389" y="1310"/>
                  </a:cubicBezTo>
                  <a:cubicBezTo>
                    <a:pt x="3372" y="1310"/>
                    <a:pt x="3404" y="1339"/>
                    <a:pt x="3378" y="1344"/>
                  </a:cubicBezTo>
                  <a:cubicBezTo>
                    <a:pt x="3406" y="1344"/>
                    <a:pt x="3400" y="1372"/>
                    <a:pt x="3417" y="1389"/>
                  </a:cubicBezTo>
                  <a:cubicBezTo>
                    <a:pt x="3411" y="1389"/>
                    <a:pt x="3411" y="1389"/>
                    <a:pt x="3411" y="1383"/>
                  </a:cubicBezTo>
                  <a:cubicBezTo>
                    <a:pt x="3411" y="1395"/>
                    <a:pt x="3406" y="1400"/>
                    <a:pt x="3400" y="1406"/>
                  </a:cubicBezTo>
                  <a:cubicBezTo>
                    <a:pt x="3422" y="1406"/>
                    <a:pt x="3428" y="1423"/>
                    <a:pt x="3439" y="1428"/>
                  </a:cubicBezTo>
                  <a:cubicBezTo>
                    <a:pt x="3434" y="1433"/>
                    <a:pt x="3430" y="1435"/>
                    <a:pt x="3427" y="1435"/>
                  </a:cubicBezTo>
                  <a:cubicBezTo>
                    <a:pt x="3421" y="1435"/>
                    <a:pt x="3416" y="1431"/>
                    <a:pt x="3410" y="1431"/>
                  </a:cubicBezTo>
                  <a:cubicBezTo>
                    <a:pt x="3407" y="1431"/>
                    <a:pt x="3404" y="1431"/>
                    <a:pt x="3400" y="1434"/>
                  </a:cubicBezTo>
                  <a:cubicBezTo>
                    <a:pt x="3402" y="1433"/>
                    <a:pt x="3404" y="1433"/>
                    <a:pt x="3405" y="1433"/>
                  </a:cubicBezTo>
                  <a:cubicBezTo>
                    <a:pt x="3416" y="1433"/>
                    <a:pt x="3418" y="1446"/>
                    <a:pt x="3429" y="1446"/>
                  </a:cubicBezTo>
                  <a:cubicBezTo>
                    <a:pt x="3430" y="1446"/>
                    <a:pt x="3432" y="1446"/>
                    <a:pt x="3434" y="1445"/>
                  </a:cubicBezTo>
                  <a:lnTo>
                    <a:pt x="3434" y="1445"/>
                  </a:lnTo>
                  <a:cubicBezTo>
                    <a:pt x="3422" y="1456"/>
                    <a:pt x="3428" y="1456"/>
                    <a:pt x="3411" y="1462"/>
                  </a:cubicBezTo>
                  <a:cubicBezTo>
                    <a:pt x="3434" y="1462"/>
                    <a:pt x="3417" y="1467"/>
                    <a:pt x="3434" y="1479"/>
                  </a:cubicBezTo>
                  <a:cubicBezTo>
                    <a:pt x="3422" y="1490"/>
                    <a:pt x="3411" y="1484"/>
                    <a:pt x="3417" y="1495"/>
                  </a:cubicBezTo>
                  <a:cubicBezTo>
                    <a:pt x="3415" y="1498"/>
                    <a:pt x="3414" y="1499"/>
                    <a:pt x="3413" y="1499"/>
                  </a:cubicBezTo>
                  <a:cubicBezTo>
                    <a:pt x="3409" y="1499"/>
                    <a:pt x="3406" y="1490"/>
                    <a:pt x="3406" y="1490"/>
                  </a:cubicBezTo>
                  <a:lnTo>
                    <a:pt x="3406" y="1490"/>
                  </a:lnTo>
                  <a:cubicBezTo>
                    <a:pt x="3406" y="1498"/>
                    <a:pt x="3410" y="1500"/>
                    <a:pt x="3415" y="1500"/>
                  </a:cubicBezTo>
                  <a:cubicBezTo>
                    <a:pt x="3418" y="1500"/>
                    <a:pt x="3421" y="1499"/>
                    <a:pt x="3425" y="1499"/>
                  </a:cubicBezTo>
                  <a:cubicBezTo>
                    <a:pt x="3428" y="1499"/>
                    <a:pt x="3431" y="1500"/>
                    <a:pt x="3434" y="1501"/>
                  </a:cubicBezTo>
                  <a:cubicBezTo>
                    <a:pt x="3439" y="1518"/>
                    <a:pt x="3417" y="1512"/>
                    <a:pt x="3411" y="1518"/>
                  </a:cubicBezTo>
                  <a:cubicBezTo>
                    <a:pt x="3417" y="1529"/>
                    <a:pt x="3434" y="1535"/>
                    <a:pt x="3428" y="1546"/>
                  </a:cubicBezTo>
                  <a:lnTo>
                    <a:pt x="3422" y="1546"/>
                  </a:lnTo>
                  <a:cubicBezTo>
                    <a:pt x="3439" y="1557"/>
                    <a:pt x="3422" y="1585"/>
                    <a:pt x="3439" y="1596"/>
                  </a:cubicBezTo>
                  <a:cubicBezTo>
                    <a:pt x="3439" y="1598"/>
                    <a:pt x="3439" y="1599"/>
                    <a:pt x="3438" y="1600"/>
                  </a:cubicBezTo>
                  <a:lnTo>
                    <a:pt x="3438" y="1600"/>
                  </a:lnTo>
                  <a:cubicBezTo>
                    <a:pt x="3440" y="1600"/>
                    <a:pt x="3442" y="1599"/>
                    <a:pt x="3443" y="1599"/>
                  </a:cubicBezTo>
                  <a:cubicBezTo>
                    <a:pt x="3449" y="1599"/>
                    <a:pt x="3452" y="1602"/>
                    <a:pt x="3456" y="1602"/>
                  </a:cubicBezTo>
                  <a:cubicBezTo>
                    <a:pt x="3456" y="1607"/>
                    <a:pt x="3467" y="1613"/>
                    <a:pt x="3456" y="1619"/>
                  </a:cubicBezTo>
                  <a:cubicBezTo>
                    <a:pt x="3456" y="1613"/>
                    <a:pt x="3450" y="1613"/>
                    <a:pt x="3450" y="1607"/>
                  </a:cubicBezTo>
                  <a:lnTo>
                    <a:pt x="3450" y="1619"/>
                  </a:lnTo>
                  <a:cubicBezTo>
                    <a:pt x="3448" y="1619"/>
                    <a:pt x="3446" y="1620"/>
                    <a:pt x="3445" y="1620"/>
                  </a:cubicBezTo>
                  <a:cubicBezTo>
                    <a:pt x="3438" y="1620"/>
                    <a:pt x="3449" y="1607"/>
                    <a:pt x="3439" y="1607"/>
                  </a:cubicBezTo>
                  <a:lnTo>
                    <a:pt x="3439" y="1607"/>
                  </a:lnTo>
                  <a:cubicBezTo>
                    <a:pt x="3439" y="1619"/>
                    <a:pt x="3450" y="1641"/>
                    <a:pt x="3445" y="1652"/>
                  </a:cubicBezTo>
                  <a:cubicBezTo>
                    <a:pt x="3431" y="1652"/>
                    <a:pt x="3440" y="1633"/>
                    <a:pt x="3434" y="1633"/>
                  </a:cubicBezTo>
                  <a:lnTo>
                    <a:pt x="3434" y="1633"/>
                  </a:lnTo>
                  <a:cubicBezTo>
                    <a:pt x="3433" y="1633"/>
                    <a:pt x="3431" y="1634"/>
                    <a:pt x="3428" y="1635"/>
                  </a:cubicBezTo>
                  <a:lnTo>
                    <a:pt x="3434" y="1619"/>
                  </a:lnTo>
                  <a:lnTo>
                    <a:pt x="3434" y="1619"/>
                  </a:lnTo>
                  <a:cubicBezTo>
                    <a:pt x="3429" y="1621"/>
                    <a:pt x="3426" y="1622"/>
                    <a:pt x="3425" y="1622"/>
                  </a:cubicBezTo>
                  <a:cubicBezTo>
                    <a:pt x="3422" y="1622"/>
                    <a:pt x="3428" y="1615"/>
                    <a:pt x="3423" y="1615"/>
                  </a:cubicBezTo>
                  <a:cubicBezTo>
                    <a:pt x="3421" y="1615"/>
                    <a:pt x="3417" y="1616"/>
                    <a:pt x="3411" y="1619"/>
                  </a:cubicBezTo>
                  <a:cubicBezTo>
                    <a:pt x="3400" y="1641"/>
                    <a:pt x="3417" y="1647"/>
                    <a:pt x="3406" y="1663"/>
                  </a:cubicBezTo>
                  <a:cubicBezTo>
                    <a:pt x="3417" y="1675"/>
                    <a:pt x="3422" y="1669"/>
                    <a:pt x="3428" y="1675"/>
                  </a:cubicBezTo>
                  <a:cubicBezTo>
                    <a:pt x="3434" y="1708"/>
                    <a:pt x="3383" y="1691"/>
                    <a:pt x="3400" y="1719"/>
                  </a:cubicBezTo>
                  <a:cubicBezTo>
                    <a:pt x="3406" y="1725"/>
                    <a:pt x="3422" y="1736"/>
                    <a:pt x="3411" y="1747"/>
                  </a:cubicBezTo>
                  <a:lnTo>
                    <a:pt x="3394" y="1736"/>
                  </a:lnTo>
                  <a:lnTo>
                    <a:pt x="3394" y="1736"/>
                  </a:lnTo>
                  <a:cubicBezTo>
                    <a:pt x="3383" y="1759"/>
                    <a:pt x="3417" y="1759"/>
                    <a:pt x="3394" y="1775"/>
                  </a:cubicBezTo>
                  <a:cubicBezTo>
                    <a:pt x="3394" y="1775"/>
                    <a:pt x="3394" y="1775"/>
                    <a:pt x="3394" y="1775"/>
                  </a:cubicBezTo>
                  <a:lnTo>
                    <a:pt x="3394" y="1775"/>
                  </a:lnTo>
                  <a:cubicBezTo>
                    <a:pt x="3395" y="1777"/>
                    <a:pt x="3396" y="1779"/>
                    <a:pt x="3394" y="1781"/>
                  </a:cubicBezTo>
                  <a:lnTo>
                    <a:pt x="3378" y="1781"/>
                  </a:lnTo>
                  <a:cubicBezTo>
                    <a:pt x="3372" y="1803"/>
                    <a:pt x="3372" y="1831"/>
                    <a:pt x="3361" y="1854"/>
                  </a:cubicBezTo>
                  <a:cubicBezTo>
                    <a:pt x="3361" y="1854"/>
                    <a:pt x="3355" y="1848"/>
                    <a:pt x="3350" y="1848"/>
                  </a:cubicBezTo>
                  <a:cubicBezTo>
                    <a:pt x="3338" y="1882"/>
                    <a:pt x="3310" y="1910"/>
                    <a:pt x="3288" y="1927"/>
                  </a:cubicBezTo>
                  <a:lnTo>
                    <a:pt x="3288" y="1943"/>
                  </a:lnTo>
                  <a:cubicBezTo>
                    <a:pt x="3288" y="1945"/>
                    <a:pt x="3287" y="1946"/>
                    <a:pt x="3287" y="1946"/>
                  </a:cubicBezTo>
                  <a:cubicBezTo>
                    <a:pt x="3285" y="1946"/>
                    <a:pt x="3282" y="1943"/>
                    <a:pt x="3282" y="1943"/>
                  </a:cubicBezTo>
                  <a:lnTo>
                    <a:pt x="3282" y="1943"/>
                  </a:lnTo>
                  <a:cubicBezTo>
                    <a:pt x="3271" y="1949"/>
                    <a:pt x="3288" y="1949"/>
                    <a:pt x="3288" y="1955"/>
                  </a:cubicBezTo>
                  <a:cubicBezTo>
                    <a:pt x="3286" y="1957"/>
                    <a:pt x="3283" y="1958"/>
                    <a:pt x="3282" y="1958"/>
                  </a:cubicBezTo>
                  <a:cubicBezTo>
                    <a:pt x="3279" y="1958"/>
                    <a:pt x="3277" y="1956"/>
                    <a:pt x="3277" y="1949"/>
                  </a:cubicBezTo>
                  <a:cubicBezTo>
                    <a:pt x="3271" y="1977"/>
                    <a:pt x="3254" y="2016"/>
                    <a:pt x="3226" y="2022"/>
                  </a:cubicBezTo>
                  <a:lnTo>
                    <a:pt x="3226" y="2016"/>
                  </a:lnTo>
                  <a:lnTo>
                    <a:pt x="3226" y="2016"/>
                  </a:lnTo>
                  <a:cubicBezTo>
                    <a:pt x="3210" y="2022"/>
                    <a:pt x="3232" y="2050"/>
                    <a:pt x="3210" y="2050"/>
                  </a:cubicBezTo>
                  <a:cubicBezTo>
                    <a:pt x="3178" y="2066"/>
                    <a:pt x="3152" y="2101"/>
                    <a:pt x="3116" y="2101"/>
                  </a:cubicBezTo>
                  <a:cubicBezTo>
                    <a:pt x="3114" y="2101"/>
                    <a:pt x="3111" y="2101"/>
                    <a:pt x="3109" y="2100"/>
                  </a:cubicBezTo>
                  <a:lnTo>
                    <a:pt x="3109" y="2100"/>
                  </a:lnTo>
                  <a:cubicBezTo>
                    <a:pt x="3114" y="2123"/>
                    <a:pt x="3075" y="2111"/>
                    <a:pt x="3086" y="2140"/>
                  </a:cubicBezTo>
                  <a:cubicBezTo>
                    <a:pt x="3067" y="2136"/>
                    <a:pt x="3061" y="2132"/>
                    <a:pt x="3049" y="2132"/>
                  </a:cubicBezTo>
                  <a:cubicBezTo>
                    <a:pt x="3044" y="2132"/>
                    <a:pt x="3039" y="2132"/>
                    <a:pt x="3030" y="2134"/>
                  </a:cubicBezTo>
                  <a:cubicBezTo>
                    <a:pt x="3019" y="2140"/>
                    <a:pt x="3025" y="2156"/>
                    <a:pt x="3014" y="2162"/>
                  </a:cubicBezTo>
                  <a:lnTo>
                    <a:pt x="3014" y="2145"/>
                  </a:lnTo>
                  <a:lnTo>
                    <a:pt x="3002" y="2168"/>
                  </a:lnTo>
                  <a:lnTo>
                    <a:pt x="2991" y="2151"/>
                  </a:lnTo>
                  <a:lnTo>
                    <a:pt x="2980" y="2162"/>
                  </a:lnTo>
                  <a:cubicBezTo>
                    <a:pt x="2986" y="2162"/>
                    <a:pt x="2991" y="2162"/>
                    <a:pt x="2991" y="2168"/>
                  </a:cubicBezTo>
                  <a:cubicBezTo>
                    <a:pt x="2988" y="2171"/>
                    <a:pt x="2983" y="2172"/>
                    <a:pt x="2978" y="2172"/>
                  </a:cubicBezTo>
                  <a:cubicBezTo>
                    <a:pt x="2968" y="2172"/>
                    <a:pt x="2956" y="2166"/>
                    <a:pt x="2952" y="2162"/>
                  </a:cubicBezTo>
                  <a:lnTo>
                    <a:pt x="2924" y="2184"/>
                  </a:lnTo>
                  <a:cubicBezTo>
                    <a:pt x="2921" y="2181"/>
                    <a:pt x="2921" y="2178"/>
                    <a:pt x="2924" y="2174"/>
                  </a:cubicBezTo>
                  <a:lnTo>
                    <a:pt x="2924" y="2174"/>
                  </a:lnTo>
                  <a:cubicBezTo>
                    <a:pt x="2923" y="2175"/>
                    <a:pt x="2922" y="2175"/>
                    <a:pt x="2921" y="2175"/>
                  </a:cubicBezTo>
                  <a:cubicBezTo>
                    <a:pt x="2918" y="2175"/>
                    <a:pt x="2919" y="2168"/>
                    <a:pt x="2915" y="2168"/>
                  </a:cubicBezTo>
                  <a:cubicBezTo>
                    <a:pt x="2913" y="2168"/>
                    <a:pt x="2911" y="2169"/>
                    <a:pt x="2907" y="2173"/>
                  </a:cubicBezTo>
                  <a:cubicBezTo>
                    <a:pt x="2913" y="2173"/>
                    <a:pt x="2907" y="2179"/>
                    <a:pt x="2913" y="2184"/>
                  </a:cubicBezTo>
                  <a:cubicBezTo>
                    <a:pt x="2907" y="2182"/>
                    <a:pt x="2899" y="2180"/>
                    <a:pt x="2890" y="2180"/>
                  </a:cubicBezTo>
                  <a:cubicBezTo>
                    <a:pt x="2882" y="2180"/>
                    <a:pt x="2874" y="2182"/>
                    <a:pt x="2868" y="2184"/>
                  </a:cubicBezTo>
                  <a:lnTo>
                    <a:pt x="2868" y="2179"/>
                  </a:lnTo>
                  <a:cubicBezTo>
                    <a:pt x="2840" y="2179"/>
                    <a:pt x="2812" y="2184"/>
                    <a:pt x="2784" y="2190"/>
                  </a:cubicBezTo>
                  <a:cubicBezTo>
                    <a:pt x="2795" y="2190"/>
                    <a:pt x="2795" y="2212"/>
                    <a:pt x="2784" y="2212"/>
                  </a:cubicBezTo>
                  <a:lnTo>
                    <a:pt x="2782" y="2208"/>
                  </a:lnTo>
                  <a:lnTo>
                    <a:pt x="2782" y="2208"/>
                  </a:lnTo>
                  <a:cubicBezTo>
                    <a:pt x="2782" y="2209"/>
                    <a:pt x="2780" y="2210"/>
                    <a:pt x="2778" y="2212"/>
                  </a:cubicBezTo>
                  <a:cubicBezTo>
                    <a:pt x="2767" y="2212"/>
                    <a:pt x="2773" y="2196"/>
                    <a:pt x="2778" y="2190"/>
                  </a:cubicBezTo>
                  <a:lnTo>
                    <a:pt x="2778" y="2190"/>
                  </a:lnTo>
                  <a:lnTo>
                    <a:pt x="2762" y="2196"/>
                  </a:lnTo>
                  <a:cubicBezTo>
                    <a:pt x="2762" y="2190"/>
                    <a:pt x="2767" y="2190"/>
                    <a:pt x="2767" y="2184"/>
                  </a:cubicBezTo>
                  <a:lnTo>
                    <a:pt x="2767" y="2184"/>
                  </a:lnTo>
                  <a:cubicBezTo>
                    <a:pt x="2766" y="2186"/>
                    <a:pt x="2765" y="2187"/>
                    <a:pt x="2763" y="2187"/>
                  </a:cubicBezTo>
                  <a:cubicBezTo>
                    <a:pt x="2758" y="2187"/>
                    <a:pt x="2751" y="2179"/>
                    <a:pt x="2745" y="2179"/>
                  </a:cubicBezTo>
                  <a:cubicBezTo>
                    <a:pt x="2743" y="2179"/>
                    <a:pt x="2741" y="2180"/>
                    <a:pt x="2739" y="2184"/>
                  </a:cubicBezTo>
                  <a:lnTo>
                    <a:pt x="2734" y="2179"/>
                  </a:lnTo>
                  <a:lnTo>
                    <a:pt x="2672" y="2179"/>
                  </a:lnTo>
                  <a:cubicBezTo>
                    <a:pt x="2666" y="2190"/>
                    <a:pt x="2661" y="2190"/>
                    <a:pt x="2650" y="2196"/>
                  </a:cubicBezTo>
                  <a:cubicBezTo>
                    <a:pt x="2633" y="2190"/>
                    <a:pt x="2616" y="2173"/>
                    <a:pt x="2594" y="2173"/>
                  </a:cubicBezTo>
                  <a:cubicBezTo>
                    <a:pt x="2577" y="2173"/>
                    <a:pt x="2588" y="2179"/>
                    <a:pt x="2577" y="2184"/>
                  </a:cubicBezTo>
                  <a:cubicBezTo>
                    <a:pt x="2582" y="2173"/>
                    <a:pt x="2560" y="2168"/>
                    <a:pt x="2571" y="2162"/>
                  </a:cubicBezTo>
                  <a:cubicBezTo>
                    <a:pt x="2549" y="2156"/>
                    <a:pt x="2543" y="2156"/>
                    <a:pt x="2510" y="2151"/>
                  </a:cubicBezTo>
                  <a:lnTo>
                    <a:pt x="2510" y="2151"/>
                  </a:lnTo>
                  <a:cubicBezTo>
                    <a:pt x="2510" y="2156"/>
                    <a:pt x="2515" y="2162"/>
                    <a:pt x="2510" y="2162"/>
                  </a:cubicBezTo>
                  <a:cubicBezTo>
                    <a:pt x="2504" y="2162"/>
                    <a:pt x="2498" y="2156"/>
                    <a:pt x="2504" y="2151"/>
                  </a:cubicBezTo>
                  <a:cubicBezTo>
                    <a:pt x="2462" y="2151"/>
                    <a:pt x="2445" y="2088"/>
                    <a:pt x="2416" y="2088"/>
                  </a:cubicBezTo>
                  <a:cubicBezTo>
                    <a:pt x="2414" y="2088"/>
                    <a:pt x="2411" y="2088"/>
                    <a:pt x="2409" y="2089"/>
                  </a:cubicBezTo>
                  <a:lnTo>
                    <a:pt x="2381" y="2078"/>
                  </a:lnTo>
                  <a:cubicBezTo>
                    <a:pt x="2370" y="2072"/>
                    <a:pt x="2392" y="2078"/>
                    <a:pt x="2386" y="2067"/>
                  </a:cubicBezTo>
                  <a:cubicBezTo>
                    <a:pt x="2347" y="2061"/>
                    <a:pt x="2347" y="2033"/>
                    <a:pt x="2319" y="2022"/>
                  </a:cubicBezTo>
                  <a:cubicBezTo>
                    <a:pt x="2330" y="1983"/>
                    <a:pt x="2263" y="1971"/>
                    <a:pt x="2269" y="1938"/>
                  </a:cubicBezTo>
                  <a:lnTo>
                    <a:pt x="2269" y="1938"/>
                  </a:lnTo>
                  <a:lnTo>
                    <a:pt x="2263" y="1943"/>
                  </a:lnTo>
                  <a:lnTo>
                    <a:pt x="2258" y="1943"/>
                  </a:lnTo>
                  <a:cubicBezTo>
                    <a:pt x="2258" y="1943"/>
                    <a:pt x="2258" y="1938"/>
                    <a:pt x="2258" y="1938"/>
                  </a:cubicBezTo>
                  <a:cubicBezTo>
                    <a:pt x="2258" y="1938"/>
                    <a:pt x="2258" y="1932"/>
                    <a:pt x="2258" y="1927"/>
                  </a:cubicBezTo>
                  <a:cubicBezTo>
                    <a:pt x="2258" y="1932"/>
                    <a:pt x="2258" y="1932"/>
                    <a:pt x="2252" y="1938"/>
                  </a:cubicBezTo>
                  <a:cubicBezTo>
                    <a:pt x="2252" y="1932"/>
                    <a:pt x="2252" y="1932"/>
                    <a:pt x="2252" y="1932"/>
                  </a:cubicBezTo>
                  <a:cubicBezTo>
                    <a:pt x="2246" y="1927"/>
                    <a:pt x="2241" y="1921"/>
                    <a:pt x="2235" y="1921"/>
                  </a:cubicBezTo>
                  <a:cubicBezTo>
                    <a:pt x="2230" y="1910"/>
                    <a:pt x="2224" y="1904"/>
                    <a:pt x="2218" y="1893"/>
                  </a:cubicBezTo>
                  <a:cubicBezTo>
                    <a:pt x="2196" y="1854"/>
                    <a:pt x="2185" y="1809"/>
                    <a:pt x="2179" y="1770"/>
                  </a:cubicBezTo>
                  <a:cubicBezTo>
                    <a:pt x="2174" y="1747"/>
                    <a:pt x="2134" y="1770"/>
                    <a:pt x="2140" y="1736"/>
                  </a:cubicBezTo>
                  <a:lnTo>
                    <a:pt x="2157" y="1736"/>
                  </a:lnTo>
                  <a:cubicBezTo>
                    <a:pt x="2140" y="1719"/>
                    <a:pt x="2140" y="1697"/>
                    <a:pt x="2134" y="1675"/>
                  </a:cubicBezTo>
                  <a:cubicBezTo>
                    <a:pt x="2129" y="1652"/>
                    <a:pt x="2129" y="1630"/>
                    <a:pt x="2118" y="1607"/>
                  </a:cubicBezTo>
                  <a:lnTo>
                    <a:pt x="2118" y="1607"/>
                  </a:lnTo>
                  <a:cubicBezTo>
                    <a:pt x="2118" y="1607"/>
                    <a:pt x="2123" y="1607"/>
                    <a:pt x="2123" y="1613"/>
                  </a:cubicBezTo>
                  <a:cubicBezTo>
                    <a:pt x="2134" y="1602"/>
                    <a:pt x="2123" y="1579"/>
                    <a:pt x="2112" y="1579"/>
                  </a:cubicBezTo>
                  <a:cubicBezTo>
                    <a:pt x="2112" y="1574"/>
                    <a:pt x="2123" y="1574"/>
                    <a:pt x="2123" y="1574"/>
                  </a:cubicBezTo>
                  <a:cubicBezTo>
                    <a:pt x="2134" y="1563"/>
                    <a:pt x="2112" y="1551"/>
                    <a:pt x="2123" y="1546"/>
                  </a:cubicBezTo>
                  <a:cubicBezTo>
                    <a:pt x="2118" y="1541"/>
                    <a:pt x="2127" y="1523"/>
                    <a:pt x="2120" y="1523"/>
                  </a:cubicBezTo>
                  <a:lnTo>
                    <a:pt x="2120" y="1523"/>
                  </a:lnTo>
                  <a:cubicBezTo>
                    <a:pt x="2120" y="1523"/>
                    <a:pt x="2119" y="1523"/>
                    <a:pt x="2118" y="1523"/>
                  </a:cubicBezTo>
                  <a:cubicBezTo>
                    <a:pt x="2123" y="1507"/>
                    <a:pt x="2112" y="1490"/>
                    <a:pt x="2118" y="1479"/>
                  </a:cubicBezTo>
                  <a:cubicBezTo>
                    <a:pt x="2106" y="1467"/>
                    <a:pt x="2129" y="1451"/>
                    <a:pt x="2112" y="1445"/>
                  </a:cubicBezTo>
                  <a:lnTo>
                    <a:pt x="2112" y="1445"/>
                  </a:lnTo>
                  <a:cubicBezTo>
                    <a:pt x="2113" y="1445"/>
                    <a:pt x="2114" y="1446"/>
                    <a:pt x="2116" y="1446"/>
                  </a:cubicBezTo>
                  <a:cubicBezTo>
                    <a:pt x="2129" y="1446"/>
                    <a:pt x="2128" y="1416"/>
                    <a:pt x="2123" y="1406"/>
                  </a:cubicBezTo>
                  <a:lnTo>
                    <a:pt x="2123" y="1406"/>
                  </a:lnTo>
                  <a:cubicBezTo>
                    <a:pt x="2124" y="1407"/>
                    <a:pt x="2126" y="1407"/>
                    <a:pt x="2127" y="1407"/>
                  </a:cubicBezTo>
                  <a:cubicBezTo>
                    <a:pt x="2130" y="1407"/>
                    <a:pt x="2133" y="1404"/>
                    <a:pt x="2136" y="1404"/>
                  </a:cubicBezTo>
                  <a:cubicBezTo>
                    <a:pt x="2138" y="1404"/>
                    <a:pt x="2139" y="1405"/>
                    <a:pt x="2140" y="1406"/>
                  </a:cubicBezTo>
                  <a:cubicBezTo>
                    <a:pt x="2140" y="1395"/>
                    <a:pt x="2140" y="1383"/>
                    <a:pt x="2129" y="1383"/>
                  </a:cubicBezTo>
                  <a:cubicBezTo>
                    <a:pt x="2157" y="1367"/>
                    <a:pt x="2123" y="1333"/>
                    <a:pt x="2157" y="1327"/>
                  </a:cubicBezTo>
                  <a:cubicBezTo>
                    <a:pt x="2157" y="1288"/>
                    <a:pt x="2168" y="1255"/>
                    <a:pt x="2179" y="1227"/>
                  </a:cubicBezTo>
                  <a:lnTo>
                    <a:pt x="2179" y="1227"/>
                  </a:lnTo>
                  <a:cubicBezTo>
                    <a:pt x="2196" y="1232"/>
                    <a:pt x="2162" y="1260"/>
                    <a:pt x="2185" y="1266"/>
                  </a:cubicBezTo>
                  <a:cubicBezTo>
                    <a:pt x="2185" y="1232"/>
                    <a:pt x="2185" y="1210"/>
                    <a:pt x="2202" y="1187"/>
                  </a:cubicBezTo>
                  <a:cubicBezTo>
                    <a:pt x="2203" y="1186"/>
                    <a:pt x="2204" y="1186"/>
                    <a:pt x="2204" y="1186"/>
                  </a:cubicBezTo>
                  <a:cubicBezTo>
                    <a:pt x="2207" y="1186"/>
                    <a:pt x="2207" y="1194"/>
                    <a:pt x="2207" y="1199"/>
                  </a:cubicBezTo>
                  <a:cubicBezTo>
                    <a:pt x="2218" y="1165"/>
                    <a:pt x="2246" y="1148"/>
                    <a:pt x="2252" y="1120"/>
                  </a:cubicBezTo>
                  <a:cubicBezTo>
                    <a:pt x="2236" y="1120"/>
                    <a:pt x="2246" y="1089"/>
                    <a:pt x="2241" y="1082"/>
                  </a:cubicBezTo>
                  <a:lnTo>
                    <a:pt x="2241" y="1082"/>
                  </a:lnTo>
                  <a:cubicBezTo>
                    <a:pt x="2245" y="1087"/>
                    <a:pt x="2249" y="1088"/>
                    <a:pt x="2252" y="1088"/>
                  </a:cubicBezTo>
                  <a:cubicBezTo>
                    <a:pt x="2257" y="1088"/>
                    <a:pt x="2261" y="1083"/>
                    <a:pt x="2266" y="1083"/>
                  </a:cubicBezTo>
                  <a:cubicBezTo>
                    <a:pt x="2270" y="1083"/>
                    <a:pt x="2274" y="1087"/>
                    <a:pt x="2280" y="1098"/>
                  </a:cubicBezTo>
                  <a:cubicBezTo>
                    <a:pt x="2280" y="1092"/>
                    <a:pt x="2280" y="1087"/>
                    <a:pt x="2274" y="1087"/>
                  </a:cubicBezTo>
                  <a:cubicBezTo>
                    <a:pt x="2277" y="1084"/>
                    <a:pt x="2279" y="1083"/>
                    <a:pt x="2281" y="1083"/>
                  </a:cubicBezTo>
                  <a:cubicBezTo>
                    <a:pt x="2284" y="1083"/>
                    <a:pt x="2286" y="1086"/>
                    <a:pt x="2286" y="1092"/>
                  </a:cubicBezTo>
                  <a:cubicBezTo>
                    <a:pt x="2297" y="1075"/>
                    <a:pt x="2286" y="1070"/>
                    <a:pt x="2297" y="1059"/>
                  </a:cubicBezTo>
                  <a:cubicBezTo>
                    <a:pt x="2302" y="1064"/>
                    <a:pt x="2297" y="1064"/>
                    <a:pt x="2302" y="1070"/>
                  </a:cubicBezTo>
                  <a:cubicBezTo>
                    <a:pt x="2302" y="1059"/>
                    <a:pt x="2302" y="1047"/>
                    <a:pt x="2319" y="1036"/>
                  </a:cubicBezTo>
                  <a:cubicBezTo>
                    <a:pt x="2319" y="1042"/>
                    <a:pt x="2319" y="1042"/>
                    <a:pt x="2319" y="1047"/>
                  </a:cubicBezTo>
                  <a:cubicBezTo>
                    <a:pt x="2336" y="1025"/>
                    <a:pt x="2336" y="997"/>
                    <a:pt x="2364" y="986"/>
                  </a:cubicBezTo>
                  <a:cubicBezTo>
                    <a:pt x="2366" y="994"/>
                    <a:pt x="2368" y="996"/>
                    <a:pt x="2370" y="996"/>
                  </a:cubicBezTo>
                  <a:cubicBezTo>
                    <a:pt x="2373" y="996"/>
                    <a:pt x="2376" y="994"/>
                    <a:pt x="2380" y="994"/>
                  </a:cubicBezTo>
                  <a:cubicBezTo>
                    <a:pt x="2382" y="994"/>
                    <a:pt x="2384" y="994"/>
                    <a:pt x="2386" y="997"/>
                  </a:cubicBezTo>
                  <a:cubicBezTo>
                    <a:pt x="2392" y="997"/>
                    <a:pt x="2398" y="991"/>
                    <a:pt x="2398" y="986"/>
                  </a:cubicBezTo>
                  <a:lnTo>
                    <a:pt x="2386" y="986"/>
                  </a:lnTo>
                  <a:cubicBezTo>
                    <a:pt x="2398" y="975"/>
                    <a:pt x="2403" y="958"/>
                    <a:pt x="2414" y="958"/>
                  </a:cubicBezTo>
                  <a:lnTo>
                    <a:pt x="2414" y="969"/>
                  </a:lnTo>
                  <a:lnTo>
                    <a:pt x="2431" y="952"/>
                  </a:lnTo>
                  <a:lnTo>
                    <a:pt x="2414" y="952"/>
                  </a:lnTo>
                  <a:cubicBezTo>
                    <a:pt x="2426" y="941"/>
                    <a:pt x="2403" y="935"/>
                    <a:pt x="2420" y="930"/>
                  </a:cubicBezTo>
                  <a:lnTo>
                    <a:pt x="2420" y="930"/>
                  </a:lnTo>
                  <a:cubicBezTo>
                    <a:pt x="2420" y="931"/>
                    <a:pt x="2421" y="931"/>
                    <a:pt x="2422" y="931"/>
                  </a:cubicBezTo>
                  <a:cubicBezTo>
                    <a:pt x="2426" y="931"/>
                    <a:pt x="2433" y="928"/>
                    <a:pt x="2440" y="928"/>
                  </a:cubicBezTo>
                  <a:cubicBezTo>
                    <a:pt x="2443" y="928"/>
                    <a:pt x="2446" y="929"/>
                    <a:pt x="2448" y="930"/>
                  </a:cubicBezTo>
                  <a:cubicBezTo>
                    <a:pt x="2448" y="924"/>
                    <a:pt x="2454" y="913"/>
                    <a:pt x="2465" y="913"/>
                  </a:cubicBezTo>
                  <a:cubicBezTo>
                    <a:pt x="2470" y="919"/>
                    <a:pt x="2470" y="930"/>
                    <a:pt x="2476" y="935"/>
                  </a:cubicBezTo>
                  <a:cubicBezTo>
                    <a:pt x="2476" y="919"/>
                    <a:pt x="2498" y="913"/>
                    <a:pt x="2504" y="896"/>
                  </a:cubicBezTo>
                  <a:cubicBezTo>
                    <a:pt x="2504" y="902"/>
                    <a:pt x="2504" y="913"/>
                    <a:pt x="2504" y="913"/>
                  </a:cubicBezTo>
                  <a:lnTo>
                    <a:pt x="2510" y="902"/>
                  </a:lnTo>
                  <a:cubicBezTo>
                    <a:pt x="2515" y="902"/>
                    <a:pt x="2515" y="902"/>
                    <a:pt x="2521" y="907"/>
                  </a:cubicBezTo>
                  <a:cubicBezTo>
                    <a:pt x="2538" y="907"/>
                    <a:pt x="2504" y="891"/>
                    <a:pt x="2532" y="891"/>
                  </a:cubicBezTo>
                  <a:cubicBezTo>
                    <a:pt x="2528" y="895"/>
                    <a:pt x="2530" y="896"/>
                    <a:pt x="2529" y="896"/>
                  </a:cubicBezTo>
                  <a:lnTo>
                    <a:pt x="2529" y="896"/>
                  </a:lnTo>
                  <a:cubicBezTo>
                    <a:pt x="2550" y="895"/>
                    <a:pt x="2566" y="874"/>
                    <a:pt x="2588" y="874"/>
                  </a:cubicBezTo>
                  <a:cubicBezTo>
                    <a:pt x="2599" y="891"/>
                    <a:pt x="2571" y="885"/>
                    <a:pt x="2582" y="896"/>
                  </a:cubicBezTo>
                  <a:cubicBezTo>
                    <a:pt x="2610" y="885"/>
                    <a:pt x="2638" y="863"/>
                    <a:pt x="2666" y="863"/>
                  </a:cubicBezTo>
                  <a:lnTo>
                    <a:pt x="2661" y="863"/>
                  </a:lnTo>
                  <a:cubicBezTo>
                    <a:pt x="2661" y="854"/>
                    <a:pt x="2664" y="851"/>
                    <a:pt x="2668" y="851"/>
                  </a:cubicBezTo>
                  <a:cubicBezTo>
                    <a:pt x="2675" y="851"/>
                    <a:pt x="2686" y="859"/>
                    <a:pt x="2694" y="859"/>
                  </a:cubicBezTo>
                  <a:cubicBezTo>
                    <a:pt x="2695" y="859"/>
                    <a:pt x="2696" y="859"/>
                    <a:pt x="2697" y="859"/>
                  </a:cubicBezTo>
                  <a:lnTo>
                    <a:pt x="2697" y="859"/>
                  </a:lnTo>
                  <a:cubicBezTo>
                    <a:pt x="2694" y="862"/>
                    <a:pt x="2694" y="868"/>
                    <a:pt x="2694" y="868"/>
                  </a:cubicBezTo>
                  <a:cubicBezTo>
                    <a:pt x="2717" y="868"/>
                    <a:pt x="2739" y="857"/>
                    <a:pt x="2767" y="851"/>
                  </a:cubicBezTo>
                  <a:lnTo>
                    <a:pt x="2767" y="851"/>
                  </a:lnTo>
                  <a:lnTo>
                    <a:pt x="2762" y="857"/>
                  </a:lnTo>
                  <a:cubicBezTo>
                    <a:pt x="2773" y="863"/>
                    <a:pt x="2795" y="863"/>
                    <a:pt x="2806" y="863"/>
                  </a:cubicBezTo>
                  <a:cubicBezTo>
                    <a:pt x="2812" y="857"/>
                    <a:pt x="2818" y="857"/>
                    <a:pt x="2818" y="851"/>
                  </a:cubicBezTo>
                  <a:cubicBezTo>
                    <a:pt x="2827" y="863"/>
                    <a:pt x="2838" y="866"/>
                    <a:pt x="2849" y="866"/>
                  </a:cubicBezTo>
                  <a:cubicBezTo>
                    <a:pt x="2865" y="866"/>
                    <a:pt x="2881" y="859"/>
                    <a:pt x="2896" y="859"/>
                  </a:cubicBezTo>
                  <a:cubicBezTo>
                    <a:pt x="2906" y="859"/>
                    <a:pt x="2916" y="862"/>
                    <a:pt x="2924" y="874"/>
                  </a:cubicBezTo>
                  <a:cubicBezTo>
                    <a:pt x="2918" y="874"/>
                    <a:pt x="2913" y="879"/>
                    <a:pt x="2913" y="879"/>
                  </a:cubicBezTo>
                  <a:lnTo>
                    <a:pt x="2946" y="879"/>
                  </a:lnTo>
                  <a:cubicBezTo>
                    <a:pt x="2946" y="868"/>
                    <a:pt x="2941" y="874"/>
                    <a:pt x="2941" y="863"/>
                  </a:cubicBezTo>
                  <a:cubicBezTo>
                    <a:pt x="2946" y="857"/>
                    <a:pt x="2952" y="857"/>
                    <a:pt x="2963" y="857"/>
                  </a:cubicBezTo>
                  <a:lnTo>
                    <a:pt x="2963" y="857"/>
                  </a:lnTo>
                  <a:cubicBezTo>
                    <a:pt x="2946" y="863"/>
                    <a:pt x="2958" y="874"/>
                    <a:pt x="2963" y="879"/>
                  </a:cubicBezTo>
                  <a:cubicBezTo>
                    <a:pt x="2963" y="879"/>
                    <a:pt x="2963" y="874"/>
                    <a:pt x="2963" y="874"/>
                  </a:cubicBezTo>
                  <a:cubicBezTo>
                    <a:pt x="2966" y="879"/>
                    <a:pt x="2967" y="880"/>
                    <a:pt x="2969" y="880"/>
                  </a:cubicBezTo>
                  <a:cubicBezTo>
                    <a:pt x="2974" y="880"/>
                    <a:pt x="2976" y="867"/>
                    <a:pt x="2983" y="867"/>
                  </a:cubicBezTo>
                  <a:cubicBezTo>
                    <a:pt x="2985" y="867"/>
                    <a:pt x="2988" y="869"/>
                    <a:pt x="2991" y="874"/>
                  </a:cubicBezTo>
                  <a:lnTo>
                    <a:pt x="3014" y="874"/>
                  </a:lnTo>
                  <a:cubicBezTo>
                    <a:pt x="3014" y="891"/>
                    <a:pt x="3002" y="879"/>
                    <a:pt x="2997" y="891"/>
                  </a:cubicBezTo>
                  <a:cubicBezTo>
                    <a:pt x="3008" y="891"/>
                    <a:pt x="3019" y="883"/>
                    <a:pt x="3027" y="883"/>
                  </a:cubicBezTo>
                  <a:cubicBezTo>
                    <a:pt x="3031" y="883"/>
                    <a:pt x="3034" y="885"/>
                    <a:pt x="3036" y="891"/>
                  </a:cubicBezTo>
                  <a:lnTo>
                    <a:pt x="3019" y="891"/>
                  </a:lnTo>
                  <a:cubicBezTo>
                    <a:pt x="3025" y="907"/>
                    <a:pt x="3025" y="907"/>
                    <a:pt x="3030" y="913"/>
                  </a:cubicBezTo>
                  <a:lnTo>
                    <a:pt x="3030" y="907"/>
                  </a:lnTo>
                  <a:lnTo>
                    <a:pt x="3047" y="924"/>
                  </a:lnTo>
                  <a:lnTo>
                    <a:pt x="3047" y="919"/>
                  </a:lnTo>
                  <a:cubicBezTo>
                    <a:pt x="3054" y="912"/>
                    <a:pt x="3059" y="910"/>
                    <a:pt x="3064" y="910"/>
                  </a:cubicBezTo>
                  <a:cubicBezTo>
                    <a:pt x="3073" y="910"/>
                    <a:pt x="3081" y="919"/>
                    <a:pt x="3096" y="919"/>
                  </a:cubicBezTo>
                  <a:cubicBezTo>
                    <a:pt x="3098" y="919"/>
                    <a:pt x="3101" y="919"/>
                    <a:pt x="3103" y="919"/>
                  </a:cubicBezTo>
                  <a:lnTo>
                    <a:pt x="3103" y="919"/>
                  </a:lnTo>
                  <a:cubicBezTo>
                    <a:pt x="3075" y="924"/>
                    <a:pt x="3098" y="924"/>
                    <a:pt x="3086" y="935"/>
                  </a:cubicBezTo>
                  <a:cubicBezTo>
                    <a:pt x="3092" y="941"/>
                    <a:pt x="3092" y="952"/>
                    <a:pt x="3092" y="952"/>
                  </a:cubicBezTo>
                  <a:cubicBezTo>
                    <a:pt x="3093" y="952"/>
                    <a:pt x="3094" y="951"/>
                    <a:pt x="3095" y="951"/>
                  </a:cubicBezTo>
                  <a:cubicBezTo>
                    <a:pt x="3101" y="951"/>
                    <a:pt x="3101" y="964"/>
                    <a:pt x="3113" y="964"/>
                  </a:cubicBezTo>
                  <a:cubicBezTo>
                    <a:pt x="3115" y="964"/>
                    <a:pt x="3118" y="964"/>
                    <a:pt x="3120" y="963"/>
                  </a:cubicBezTo>
                  <a:cubicBezTo>
                    <a:pt x="3120" y="963"/>
                    <a:pt x="3123" y="965"/>
                    <a:pt x="3124" y="967"/>
                  </a:cubicBezTo>
                  <a:lnTo>
                    <a:pt x="3124" y="967"/>
                  </a:lnTo>
                  <a:cubicBezTo>
                    <a:pt x="3124" y="965"/>
                    <a:pt x="3125" y="964"/>
                    <a:pt x="3126" y="963"/>
                  </a:cubicBezTo>
                  <a:cubicBezTo>
                    <a:pt x="3127" y="963"/>
                    <a:pt x="3129" y="963"/>
                    <a:pt x="3130" y="963"/>
                  </a:cubicBezTo>
                  <a:cubicBezTo>
                    <a:pt x="3154" y="963"/>
                    <a:pt x="3156" y="1003"/>
                    <a:pt x="3187" y="1003"/>
                  </a:cubicBezTo>
                  <a:cubicBezTo>
                    <a:pt x="3198" y="1005"/>
                    <a:pt x="3208" y="1005"/>
                    <a:pt x="3218" y="1005"/>
                  </a:cubicBezTo>
                  <a:cubicBezTo>
                    <a:pt x="3228" y="1005"/>
                    <a:pt x="3238" y="1005"/>
                    <a:pt x="3249" y="1008"/>
                  </a:cubicBezTo>
                  <a:cubicBezTo>
                    <a:pt x="3249" y="1019"/>
                    <a:pt x="3232" y="1019"/>
                    <a:pt x="3232" y="1019"/>
                  </a:cubicBezTo>
                  <a:cubicBezTo>
                    <a:pt x="3238" y="1031"/>
                    <a:pt x="3243" y="1036"/>
                    <a:pt x="3254" y="1042"/>
                  </a:cubicBezTo>
                  <a:cubicBezTo>
                    <a:pt x="3249" y="1042"/>
                    <a:pt x="3249" y="1047"/>
                    <a:pt x="3249" y="1053"/>
                  </a:cubicBezTo>
                  <a:cubicBezTo>
                    <a:pt x="3250" y="1054"/>
                    <a:pt x="3252" y="1055"/>
                    <a:pt x="3253" y="1055"/>
                  </a:cubicBezTo>
                  <a:cubicBezTo>
                    <a:pt x="3256" y="1055"/>
                    <a:pt x="3260" y="1053"/>
                    <a:pt x="3263" y="1053"/>
                  </a:cubicBezTo>
                  <a:cubicBezTo>
                    <a:pt x="3266" y="1053"/>
                    <a:pt x="3269" y="1054"/>
                    <a:pt x="3271" y="1059"/>
                  </a:cubicBezTo>
                  <a:cubicBezTo>
                    <a:pt x="3266" y="1059"/>
                    <a:pt x="3254" y="1064"/>
                    <a:pt x="3249" y="1064"/>
                  </a:cubicBezTo>
                  <a:cubicBezTo>
                    <a:pt x="3260" y="1070"/>
                    <a:pt x="3271" y="1070"/>
                    <a:pt x="3282" y="1075"/>
                  </a:cubicBezTo>
                  <a:cubicBezTo>
                    <a:pt x="3282" y="1081"/>
                    <a:pt x="3280" y="1082"/>
                    <a:pt x="3276" y="1082"/>
                  </a:cubicBezTo>
                  <a:cubicBezTo>
                    <a:pt x="3273" y="1082"/>
                    <a:pt x="3268" y="1081"/>
                    <a:pt x="3266" y="1081"/>
                  </a:cubicBezTo>
                  <a:lnTo>
                    <a:pt x="3266" y="1081"/>
                  </a:lnTo>
                  <a:cubicBezTo>
                    <a:pt x="3270" y="1083"/>
                    <a:pt x="3276" y="1087"/>
                    <a:pt x="3282" y="1089"/>
                  </a:cubicBezTo>
                  <a:lnTo>
                    <a:pt x="3282" y="1089"/>
                  </a:lnTo>
                  <a:cubicBezTo>
                    <a:pt x="3280" y="1086"/>
                    <a:pt x="3284" y="1079"/>
                    <a:pt x="3288" y="1075"/>
                  </a:cubicBezTo>
                  <a:lnTo>
                    <a:pt x="3294" y="1081"/>
                  </a:lnTo>
                  <a:cubicBezTo>
                    <a:pt x="3310" y="1053"/>
                    <a:pt x="3266" y="1059"/>
                    <a:pt x="3260" y="1047"/>
                  </a:cubicBezTo>
                  <a:lnTo>
                    <a:pt x="3277" y="1036"/>
                  </a:lnTo>
                  <a:lnTo>
                    <a:pt x="3254" y="1036"/>
                  </a:lnTo>
                  <a:cubicBezTo>
                    <a:pt x="3254" y="1032"/>
                    <a:pt x="3258" y="1023"/>
                    <a:pt x="3265" y="1023"/>
                  </a:cubicBezTo>
                  <a:cubicBezTo>
                    <a:pt x="3267" y="1023"/>
                    <a:pt x="3269" y="1024"/>
                    <a:pt x="3271" y="1025"/>
                  </a:cubicBezTo>
                  <a:cubicBezTo>
                    <a:pt x="3268" y="1017"/>
                    <a:pt x="3264" y="1017"/>
                    <a:pt x="3261" y="1017"/>
                  </a:cubicBezTo>
                  <a:cubicBezTo>
                    <a:pt x="3257" y="1017"/>
                    <a:pt x="3254" y="1017"/>
                    <a:pt x="3254" y="1008"/>
                  </a:cubicBezTo>
                  <a:cubicBezTo>
                    <a:pt x="3254" y="1008"/>
                    <a:pt x="3254" y="1007"/>
                    <a:pt x="3255" y="1006"/>
                  </a:cubicBezTo>
                  <a:lnTo>
                    <a:pt x="3255" y="1006"/>
                  </a:lnTo>
                  <a:lnTo>
                    <a:pt x="3260" y="1008"/>
                  </a:lnTo>
                  <a:cubicBezTo>
                    <a:pt x="3258" y="1006"/>
                    <a:pt x="3257" y="1006"/>
                    <a:pt x="3256" y="1006"/>
                  </a:cubicBezTo>
                  <a:cubicBezTo>
                    <a:pt x="3256" y="1006"/>
                    <a:pt x="3255" y="1006"/>
                    <a:pt x="3255" y="1006"/>
                  </a:cubicBezTo>
                  <a:lnTo>
                    <a:pt x="3255" y="1006"/>
                  </a:lnTo>
                  <a:lnTo>
                    <a:pt x="3243" y="1003"/>
                  </a:lnTo>
                  <a:cubicBezTo>
                    <a:pt x="3248" y="1003"/>
                    <a:pt x="3252" y="995"/>
                    <a:pt x="3254" y="995"/>
                  </a:cubicBezTo>
                  <a:cubicBezTo>
                    <a:pt x="3254" y="995"/>
                    <a:pt x="3254" y="995"/>
                    <a:pt x="3254" y="995"/>
                  </a:cubicBezTo>
                  <a:lnTo>
                    <a:pt x="3254" y="995"/>
                  </a:lnTo>
                  <a:cubicBezTo>
                    <a:pt x="3248" y="975"/>
                    <a:pt x="3221" y="985"/>
                    <a:pt x="3226" y="969"/>
                  </a:cubicBezTo>
                  <a:cubicBezTo>
                    <a:pt x="3221" y="967"/>
                    <a:pt x="3217" y="966"/>
                    <a:pt x="3214" y="966"/>
                  </a:cubicBezTo>
                  <a:cubicBezTo>
                    <a:pt x="3203" y="966"/>
                    <a:pt x="3210" y="980"/>
                    <a:pt x="3187" y="980"/>
                  </a:cubicBezTo>
                  <a:lnTo>
                    <a:pt x="3198" y="941"/>
                  </a:lnTo>
                  <a:lnTo>
                    <a:pt x="3187" y="952"/>
                  </a:lnTo>
                  <a:cubicBezTo>
                    <a:pt x="3182" y="952"/>
                    <a:pt x="3182" y="947"/>
                    <a:pt x="3182" y="941"/>
                  </a:cubicBezTo>
                  <a:cubicBezTo>
                    <a:pt x="3170" y="941"/>
                    <a:pt x="3182" y="947"/>
                    <a:pt x="3170" y="952"/>
                  </a:cubicBezTo>
                  <a:cubicBezTo>
                    <a:pt x="3165" y="930"/>
                    <a:pt x="3137" y="935"/>
                    <a:pt x="3142" y="913"/>
                  </a:cubicBezTo>
                  <a:lnTo>
                    <a:pt x="3142" y="913"/>
                  </a:lnTo>
                  <a:cubicBezTo>
                    <a:pt x="3131" y="919"/>
                    <a:pt x="3154" y="930"/>
                    <a:pt x="3137" y="930"/>
                  </a:cubicBezTo>
                  <a:cubicBezTo>
                    <a:pt x="3140" y="916"/>
                    <a:pt x="3134" y="914"/>
                    <a:pt x="3127" y="914"/>
                  </a:cubicBezTo>
                  <a:cubicBezTo>
                    <a:pt x="3125" y="914"/>
                    <a:pt x="3123" y="914"/>
                    <a:pt x="3122" y="914"/>
                  </a:cubicBezTo>
                  <a:cubicBezTo>
                    <a:pt x="3116" y="914"/>
                    <a:pt x="3111" y="914"/>
                    <a:pt x="3109" y="907"/>
                  </a:cubicBezTo>
                  <a:cubicBezTo>
                    <a:pt x="3120" y="896"/>
                    <a:pt x="3126" y="907"/>
                    <a:pt x="3120" y="891"/>
                  </a:cubicBezTo>
                  <a:lnTo>
                    <a:pt x="3120" y="891"/>
                  </a:lnTo>
                  <a:cubicBezTo>
                    <a:pt x="3117" y="894"/>
                    <a:pt x="3114" y="895"/>
                    <a:pt x="3112" y="895"/>
                  </a:cubicBezTo>
                  <a:cubicBezTo>
                    <a:pt x="3103" y="895"/>
                    <a:pt x="3100" y="874"/>
                    <a:pt x="3086" y="874"/>
                  </a:cubicBezTo>
                  <a:cubicBezTo>
                    <a:pt x="3092" y="874"/>
                    <a:pt x="3092" y="868"/>
                    <a:pt x="3092" y="868"/>
                  </a:cubicBezTo>
                  <a:cubicBezTo>
                    <a:pt x="3091" y="867"/>
                    <a:pt x="3090" y="867"/>
                    <a:pt x="3089" y="867"/>
                  </a:cubicBezTo>
                  <a:cubicBezTo>
                    <a:pt x="3085" y="867"/>
                    <a:pt x="3081" y="875"/>
                    <a:pt x="3081" y="879"/>
                  </a:cubicBezTo>
                  <a:lnTo>
                    <a:pt x="3081" y="879"/>
                  </a:lnTo>
                  <a:cubicBezTo>
                    <a:pt x="3081" y="874"/>
                    <a:pt x="3086" y="874"/>
                    <a:pt x="3086" y="874"/>
                  </a:cubicBezTo>
                  <a:lnTo>
                    <a:pt x="3086" y="874"/>
                  </a:lnTo>
                  <a:cubicBezTo>
                    <a:pt x="3086" y="879"/>
                    <a:pt x="3081" y="879"/>
                    <a:pt x="3081" y="879"/>
                  </a:cubicBezTo>
                  <a:cubicBezTo>
                    <a:pt x="3070" y="879"/>
                    <a:pt x="3058" y="868"/>
                    <a:pt x="3042" y="868"/>
                  </a:cubicBezTo>
                  <a:cubicBezTo>
                    <a:pt x="3047" y="863"/>
                    <a:pt x="3014" y="846"/>
                    <a:pt x="2997" y="835"/>
                  </a:cubicBezTo>
                  <a:cubicBezTo>
                    <a:pt x="2994" y="840"/>
                    <a:pt x="2988" y="842"/>
                    <a:pt x="2981" y="842"/>
                  </a:cubicBezTo>
                  <a:cubicBezTo>
                    <a:pt x="2974" y="842"/>
                    <a:pt x="2966" y="840"/>
                    <a:pt x="2958" y="840"/>
                  </a:cubicBezTo>
                  <a:cubicBezTo>
                    <a:pt x="2963" y="829"/>
                    <a:pt x="2969" y="823"/>
                    <a:pt x="2974" y="823"/>
                  </a:cubicBezTo>
                  <a:lnTo>
                    <a:pt x="2963" y="823"/>
                  </a:lnTo>
                  <a:cubicBezTo>
                    <a:pt x="2958" y="823"/>
                    <a:pt x="2952" y="829"/>
                    <a:pt x="2946" y="829"/>
                  </a:cubicBezTo>
                  <a:lnTo>
                    <a:pt x="2952" y="818"/>
                  </a:lnTo>
                  <a:cubicBezTo>
                    <a:pt x="2948" y="817"/>
                    <a:pt x="2944" y="816"/>
                    <a:pt x="2940" y="816"/>
                  </a:cubicBezTo>
                  <a:cubicBezTo>
                    <a:pt x="2932" y="816"/>
                    <a:pt x="2924" y="817"/>
                    <a:pt x="2916" y="817"/>
                  </a:cubicBezTo>
                  <a:cubicBezTo>
                    <a:pt x="2909" y="817"/>
                    <a:pt x="2902" y="816"/>
                    <a:pt x="2896" y="812"/>
                  </a:cubicBezTo>
                  <a:lnTo>
                    <a:pt x="2896" y="812"/>
                  </a:lnTo>
                  <a:cubicBezTo>
                    <a:pt x="2890" y="823"/>
                    <a:pt x="2907" y="846"/>
                    <a:pt x="2885" y="851"/>
                  </a:cubicBezTo>
                  <a:cubicBezTo>
                    <a:pt x="2885" y="846"/>
                    <a:pt x="2885" y="835"/>
                    <a:pt x="2890" y="829"/>
                  </a:cubicBezTo>
                  <a:lnTo>
                    <a:pt x="2890" y="829"/>
                  </a:lnTo>
                  <a:cubicBezTo>
                    <a:pt x="2890" y="829"/>
                    <a:pt x="2888" y="831"/>
                    <a:pt x="2885" y="831"/>
                  </a:cubicBezTo>
                  <a:cubicBezTo>
                    <a:pt x="2883" y="831"/>
                    <a:pt x="2881" y="831"/>
                    <a:pt x="2879" y="829"/>
                  </a:cubicBezTo>
                  <a:lnTo>
                    <a:pt x="2890" y="823"/>
                  </a:lnTo>
                  <a:cubicBezTo>
                    <a:pt x="2888" y="822"/>
                    <a:pt x="2887" y="822"/>
                    <a:pt x="2885" y="822"/>
                  </a:cubicBezTo>
                  <a:cubicBezTo>
                    <a:pt x="2881" y="822"/>
                    <a:pt x="2883" y="829"/>
                    <a:pt x="2874" y="829"/>
                  </a:cubicBezTo>
                  <a:cubicBezTo>
                    <a:pt x="2879" y="818"/>
                    <a:pt x="2874" y="823"/>
                    <a:pt x="2874" y="812"/>
                  </a:cubicBezTo>
                  <a:lnTo>
                    <a:pt x="2874" y="812"/>
                  </a:lnTo>
                  <a:cubicBezTo>
                    <a:pt x="2874" y="812"/>
                    <a:pt x="2879" y="818"/>
                    <a:pt x="2885" y="818"/>
                  </a:cubicBezTo>
                  <a:cubicBezTo>
                    <a:pt x="2874" y="812"/>
                    <a:pt x="2862" y="807"/>
                    <a:pt x="2862" y="801"/>
                  </a:cubicBezTo>
                  <a:cubicBezTo>
                    <a:pt x="2862" y="801"/>
                    <a:pt x="2862" y="812"/>
                    <a:pt x="2857" y="812"/>
                  </a:cubicBezTo>
                  <a:cubicBezTo>
                    <a:pt x="2840" y="812"/>
                    <a:pt x="2851" y="801"/>
                    <a:pt x="2840" y="795"/>
                  </a:cubicBezTo>
                  <a:cubicBezTo>
                    <a:pt x="2839" y="797"/>
                    <a:pt x="2837" y="797"/>
                    <a:pt x="2835" y="797"/>
                  </a:cubicBezTo>
                  <a:cubicBezTo>
                    <a:pt x="2833" y="797"/>
                    <a:pt x="2831" y="797"/>
                    <a:pt x="2830" y="797"/>
                  </a:cubicBezTo>
                  <a:cubicBezTo>
                    <a:pt x="2826" y="797"/>
                    <a:pt x="2823" y="798"/>
                    <a:pt x="2823" y="807"/>
                  </a:cubicBezTo>
                  <a:cubicBezTo>
                    <a:pt x="2818" y="807"/>
                    <a:pt x="2818" y="801"/>
                    <a:pt x="2818" y="795"/>
                  </a:cubicBezTo>
                  <a:cubicBezTo>
                    <a:pt x="2806" y="801"/>
                    <a:pt x="2773" y="795"/>
                    <a:pt x="2784" y="812"/>
                  </a:cubicBezTo>
                  <a:cubicBezTo>
                    <a:pt x="2777" y="815"/>
                    <a:pt x="2769" y="816"/>
                    <a:pt x="2762" y="816"/>
                  </a:cubicBezTo>
                  <a:cubicBezTo>
                    <a:pt x="2746" y="816"/>
                    <a:pt x="2729" y="811"/>
                    <a:pt x="2713" y="811"/>
                  </a:cubicBezTo>
                  <a:cubicBezTo>
                    <a:pt x="2708" y="811"/>
                    <a:pt x="2704" y="811"/>
                    <a:pt x="2700" y="812"/>
                  </a:cubicBezTo>
                  <a:lnTo>
                    <a:pt x="2700" y="807"/>
                  </a:lnTo>
                  <a:cubicBezTo>
                    <a:pt x="2683" y="812"/>
                    <a:pt x="2661" y="818"/>
                    <a:pt x="2650" y="829"/>
                  </a:cubicBezTo>
                  <a:cubicBezTo>
                    <a:pt x="2650" y="829"/>
                    <a:pt x="2638" y="823"/>
                    <a:pt x="2638" y="818"/>
                  </a:cubicBezTo>
                  <a:cubicBezTo>
                    <a:pt x="2627" y="823"/>
                    <a:pt x="2627" y="823"/>
                    <a:pt x="2610" y="823"/>
                  </a:cubicBezTo>
                  <a:cubicBezTo>
                    <a:pt x="2616" y="812"/>
                    <a:pt x="2599" y="818"/>
                    <a:pt x="2622" y="812"/>
                  </a:cubicBezTo>
                  <a:cubicBezTo>
                    <a:pt x="2615" y="812"/>
                    <a:pt x="2610" y="811"/>
                    <a:pt x="2605" y="811"/>
                  </a:cubicBezTo>
                  <a:cubicBezTo>
                    <a:pt x="2599" y="811"/>
                    <a:pt x="2592" y="813"/>
                    <a:pt x="2582" y="823"/>
                  </a:cubicBezTo>
                  <a:cubicBezTo>
                    <a:pt x="2582" y="817"/>
                    <a:pt x="2577" y="814"/>
                    <a:pt x="2571" y="814"/>
                  </a:cubicBezTo>
                  <a:cubicBezTo>
                    <a:pt x="2567" y="814"/>
                    <a:pt x="2562" y="815"/>
                    <a:pt x="2560" y="818"/>
                  </a:cubicBezTo>
                  <a:lnTo>
                    <a:pt x="2571" y="823"/>
                  </a:lnTo>
                  <a:cubicBezTo>
                    <a:pt x="2566" y="829"/>
                    <a:pt x="2554" y="829"/>
                    <a:pt x="2549" y="829"/>
                  </a:cubicBezTo>
                  <a:lnTo>
                    <a:pt x="2549" y="812"/>
                  </a:lnTo>
                  <a:cubicBezTo>
                    <a:pt x="2547" y="812"/>
                    <a:pt x="2545" y="812"/>
                    <a:pt x="2543" y="812"/>
                  </a:cubicBezTo>
                  <a:cubicBezTo>
                    <a:pt x="2513" y="812"/>
                    <a:pt x="2500" y="849"/>
                    <a:pt x="2477" y="849"/>
                  </a:cubicBezTo>
                  <a:cubicBezTo>
                    <a:pt x="2473" y="849"/>
                    <a:pt x="2469" y="848"/>
                    <a:pt x="2465" y="846"/>
                  </a:cubicBezTo>
                  <a:lnTo>
                    <a:pt x="2465" y="846"/>
                  </a:lnTo>
                  <a:cubicBezTo>
                    <a:pt x="2462" y="854"/>
                    <a:pt x="2466" y="854"/>
                    <a:pt x="2471" y="854"/>
                  </a:cubicBezTo>
                  <a:cubicBezTo>
                    <a:pt x="2476" y="854"/>
                    <a:pt x="2482" y="854"/>
                    <a:pt x="2482" y="863"/>
                  </a:cubicBezTo>
                  <a:cubicBezTo>
                    <a:pt x="2479" y="863"/>
                    <a:pt x="2477" y="864"/>
                    <a:pt x="2474" y="864"/>
                  </a:cubicBezTo>
                  <a:cubicBezTo>
                    <a:pt x="2461" y="864"/>
                    <a:pt x="2447" y="856"/>
                    <a:pt x="2440" y="856"/>
                  </a:cubicBezTo>
                  <a:cubicBezTo>
                    <a:pt x="2439" y="856"/>
                    <a:pt x="2438" y="856"/>
                    <a:pt x="2437" y="857"/>
                  </a:cubicBezTo>
                  <a:cubicBezTo>
                    <a:pt x="2414" y="857"/>
                    <a:pt x="2426" y="885"/>
                    <a:pt x="2403" y="891"/>
                  </a:cubicBezTo>
                  <a:cubicBezTo>
                    <a:pt x="2409" y="891"/>
                    <a:pt x="2420" y="907"/>
                    <a:pt x="2409" y="919"/>
                  </a:cubicBezTo>
                  <a:cubicBezTo>
                    <a:pt x="2406" y="919"/>
                    <a:pt x="2404" y="920"/>
                    <a:pt x="2402" y="920"/>
                  </a:cubicBezTo>
                  <a:cubicBezTo>
                    <a:pt x="2389" y="920"/>
                    <a:pt x="2382" y="907"/>
                    <a:pt x="2386" y="902"/>
                  </a:cubicBezTo>
                  <a:cubicBezTo>
                    <a:pt x="2389" y="899"/>
                    <a:pt x="2391" y="898"/>
                    <a:pt x="2391" y="898"/>
                  </a:cubicBezTo>
                  <a:cubicBezTo>
                    <a:pt x="2392" y="898"/>
                    <a:pt x="2392" y="899"/>
                    <a:pt x="2392" y="902"/>
                  </a:cubicBezTo>
                  <a:cubicBezTo>
                    <a:pt x="2398" y="896"/>
                    <a:pt x="2403" y="891"/>
                    <a:pt x="2392" y="885"/>
                  </a:cubicBezTo>
                  <a:lnTo>
                    <a:pt x="2392" y="891"/>
                  </a:lnTo>
                  <a:cubicBezTo>
                    <a:pt x="2388" y="891"/>
                    <a:pt x="2372" y="898"/>
                    <a:pt x="2366" y="898"/>
                  </a:cubicBezTo>
                  <a:cubicBezTo>
                    <a:pt x="2365" y="898"/>
                    <a:pt x="2364" y="897"/>
                    <a:pt x="2364" y="896"/>
                  </a:cubicBezTo>
                  <a:cubicBezTo>
                    <a:pt x="2361" y="902"/>
                    <a:pt x="2361" y="903"/>
                    <a:pt x="2363" y="903"/>
                  </a:cubicBezTo>
                  <a:cubicBezTo>
                    <a:pt x="2365" y="903"/>
                    <a:pt x="2370" y="902"/>
                    <a:pt x="2375" y="902"/>
                  </a:cubicBezTo>
                  <a:cubicBezTo>
                    <a:pt x="2353" y="907"/>
                    <a:pt x="2347" y="919"/>
                    <a:pt x="2325" y="930"/>
                  </a:cubicBezTo>
                  <a:cubicBezTo>
                    <a:pt x="2330" y="930"/>
                    <a:pt x="2336" y="930"/>
                    <a:pt x="2336" y="935"/>
                  </a:cubicBezTo>
                  <a:cubicBezTo>
                    <a:pt x="2308" y="947"/>
                    <a:pt x="2330" y="952"/>
                    <a:pt x="2314" y="963"/>
                  </a:cubicBezTo>
                  <a:cubicBezTo>
                    <a:pt x="2306" y="963"/>
                    <a:pt x="2306" y="956"/>
                    <a:pt x="2302" y="956"/>
                  </a:cubicBezTo>
                  <a:cubicBezTo>
                    <a:pt x="2300" y="956"/>
                    <a:pt x="2297" y="958"/>
                    <a:pt x="2291" y="963"/>
                  </a:cubicBezTo>
                  <a:cubicBezTo>
                    <a:pt x="2290" y="964"/>
                    <a:pt x="2288" y="965"/>
                    <a:pt x="2287" y="965"/>
                  </a:cubicBezTo>
                  <a:cubicBezTo>
                    <a:pt x="2282" y="965"/>
                    <a:pt x="2281" y="957"/>
                    <a:pt x="2283" y="951"/>
                  </a:cubicBezTo>
                  <a:lnTo>
                    <a:pt x="2283" y="951"/>
                  </a:lnTo>
                  <a:cubicBezTo>
                    <a:pt x="2271" y="969"/>
                    <a:pt x="2251" y="969"/>
                    <a:pt x="2241" y="975"/>
                  </a:cubicBezTo>
                  <a:lnTo>
                    <a:pt x="2246" y="963"/>
                  </a:lnTo>
                  <a:lnTo>
                    <a:pt x="2246" y="963"/>
                  </a:lnTo>
                  <a:cubicBezTo>
                    <a:pt x="2241" y="969"/>
                    <a:pt x="2241" y="975"/>
                    <a:pt x="2235" y="975"/>
                  </a:cubicBezTo>
                  <a:lnTo>
                    <a:pt x="2246" y="980"/>
                  </a:lnTo>
                  <a:cubicBezTo>
                    <a:pt x="2241" y="986"/>
                    <a:pt x="2235" y="986"/>
                    <a:pt x="2235" y="986"/>
                  </a:cubicBezTo>
                  <a:cubicBezTo>
                    <a:pt x="2235" y="991"/>
                    <a:pt x="2252" y="991"/>
                    <a:pt x="2246" y="1008"/>
                  </a:cubicBezTo>
                  <a:cubicBezTo>
                    <a:pt x="2242" y="1008"/>
                    <a:pt x="2237" y="1023"/>
                    <a:pt x="2230" y="1023"/>
                  </a:cubicBezTo>
                  <a:cubicBezTo>
                    <a:pt x="2228" y="1023"/>
                    <a:pt x="2226" y="1022"/>
                    <a:pt x="2224" y="1019"/>
                  </a:cubicBezTo>
                  <a:cubicBezTo>
                    <a:pt x="2243" y="1010"/>
                    <a:pt x="2217" y="1013"/>
                    <a:pt x="2220" y="1003"/>
                  </a:cubicBezTo>
                  <a:lnTo>
                    <a:pt x="2220" y="1003"/>
                  </a:lnTo>
                  <a:cubicBezTo>
                    <a:pt x="2218" y="1004"/>
                    <a:pt x="2215" y="1006"/>
                    <a:pt x="2213" y="1008"/>
                  </a:cubicBezTo>
                  <a:cubicBezTo>
                    <a:pt x="2213" y="1008"/>
                    <a:pt x="2213" y="1003"/>
                    <a:pt x="2213" y="1003"/>
                  </a:cubicBezTo>
                  <a:lnTo>
                    <a:pt x="2213" y="1003"/>
                  </a:lnTo>
                  <a:cubicBezTo>
                    <a:pt x="2185" y="1014"/>
                    <a:pt x="2218" y="1025"/>
                    <a:pt x="2202" y="1042"/>
                  </a:cubicBezTo>
                  <a:cubicBezTo>
                    <a:pt x="2199" y="1037"/>
                    <a:pt x="2196" y="1035"/>
                    <a:pt x="2193" y="1035"/>
                  </a:cubicBezTo>
                  <a:cubicBezTo>
                    <a:pt x="2189" y="1035"/>
                    <a:pt x="2185" y="1039"/>
                    <a:pt x="2185" y="1042"/>
                  </a:cubicBezTo>
                  <a:cubicBezTo>
                    <a:pt x="2186" y="1039"/>
                    <a:pt x="2187" y="1038"/>
                    <a:pt x="2189" y="1038"/>
                  </a:cubicBezTo>
                  <a:cubicBezTo>
                    <a:pt x="2193" y="1038"/>
                    <a:pt x="2196" y="1050"/>
                    <a:pt x="2196" y="1059"/>
                  </a:cubicBezTo>
                  <a:cubicBezTo>
                    <a:pt x="2179" y="1064"/>
                    <a:pt x="2185" y="1070"/>
                    <a:pt x="2179" y="1081"/>
                  </a:cubicBezTo>
                  <a:lnTo>
                    <a:pt x="2190" y="1075"/>
                  </a:lnTo>
                  <a:lnTo>
                    <a:pt x="2190" y="1075"/>
                  </a:lnTo>
                  <a:cubicBezTo>
                    <a:pt x="2196" y="1081"/>
                    <a:pt x="2190" y="1087"/>
                    <a:pt x="2185" y="1098"/>
                  </a:cubicBezTo>
                  <a:cubicBezTo>
                    <a:pt x="2179" y="1092"/>
                    <a:pt x="2185" y="1087"/>
                    <a:pt x="2179" y="1087"/>
                  </a:cubicBezTo>
                  <a:lnTo>
                    <a:pt x="2179" y="1087"/>
                  </a:lnTo>
                  <a:cubicBezTo>
                    <a:pt x="2185" y="1103"/>
                    <a:pt x="2151" y="1103"/>
                    <a:pt x="2151" y="1120"/>
                  </a:cubicBezTo>
                  <a:cubicBezTo>
                    <a:pt x="2149" y="1121"/>
                    <a:pt x="2147" y="1122"/>
                    <a:pt x="2146" y="1122"/>
                  </a:cubicBezTo>
                  <a:cubicBezTo>
                    <a:pt x="2140" y="1122"/>
                    <a:pt x="2138" y="1115"/>
                    <a:pt x="2129" y="1115"/>
                  </a:cubicBezTo>
                  <a:cubicBezTo>
                    <a:pt x="2129" y="1137"/>
                    <a:pt x="2112" y="1126"/>
                    <a:pt x="2106" y="1154"/>
                  </a:cubicBezTo>
                  <a:cubicBezTo>
                    <a:pt x="2111" y="1154"/>
                    <a:pt x="2114" y="1153"/>
                    <a:pt x="2115" y="1153"/>
                  </a:cubicBezTo>
                  <a:cubicBezTo>
                    <a:pt x="2118" y="1153"/>
                    <a:pt x="2118" y="1155"/>
                    <a:pt x="2118" y="1165"/>
                  </a:cubicBezTo>
                  <a:lnTo>
                    <a:pt x="2129" y="1131"/>
                  </a:lnTo>
                  <a:lnTo>
                    <a:pt x="2134" y="1159"/>
                  </a:lnTo>
                  <a:cubicBezTo>
                    <a:pt x="2140" y="1154"/>
                    <a:pt x="2134" y="1137"/>
                    <a:pt x="2140" y="1137"/>
                  </a:cubicBezTo>
                  <a:cubicBezTo>
                    <a:pt x="2146" y="1148"/>
                    <a:pt x="2140" y="1148"/>
                    <a:pt x="2151" y="1148"/>
                  </a:cubicBezTo>
                  <a:cubicBezTo>
                    <a:pt x="2129" y="1148"/>
                    <a:pt x="2146" y="1176"/>
                    <a:pt x="2129" y="1182"/>
                  </a:cubicBezTo>
                  <a:lnTo>
                    <a:pt x="2106" y="1171"/>
                  </a:lnTo>
                  <a:cubicBezTo>
                    <a:pt x="2084" y="1182"/>
                    <a:pt x="2101" y="1215"/>
                    <a:pt x="2078" y="1238"/>
                  </a:cubicBezTo>
                  <a:lnTo>
                    <a:pt x="2090" y="1232"/>
                  </a:lnTo>
                  <a:lnTo>
                    <a:pt x="2090" y="1232"/>
                  </a:lnTo>
                  <a:cubicBezTo>
                    <a:pt x="2095" y="1238"/>
                    <a:pt x="2084" y="1249"/>
                    <a:pt x="2084" y="1260"/>
                  </a:cubicBezTo>
                  <a:cubicBezTo>
                    <a:pt x="2080" y="1258"/>
                    <a:pt x="2077" y="1258"/>
                    <a:pt x="2074" y="1258"/>
                  </a:cubicBezTo>
                  <a:cubicBezTo>
                    <a:pt x="2069" y="1258"/>
                    <a:pt x="2065" y="1260"/>
                    <a:pt x="2062" y="1260"/>
                  </a:cubicBezTo>
                  <a:cubicBezTo>
                    <a:pt x="2067" y="1266"/>
                    <a:pt x="2050" y="1283"/>
                    <a:pt x="2067" y="1294"/>
                  </a:cubicBezTo>
                  <a:lnTo>
                    <a:pt x="2056" y="1305"/>
                  </a:lnTo>
                  <a:cubicBezTo>
                    <a:pt x="2039" y="1327"/>
                    <a:pt x="2067" y="1339"/>
                    <a:pt x="2062" y="1361"/>
                  </a:cubicBezTo>
                  <a:cubicBezTo>
                    <a:pt x="2050" y="1350"/>
                    <a:pt x="2045" y="1361"/>
                    <a:pt x="2039" y="1339"/>
                  </a:cubicBezTo>
                  <a:cubicBezTo>
                    <a:pt x="2039" y="1350"/>
                    <a:pt x="2034" y="1355"/>
                    <a:pt x="2039" y="1355"/>
                  </a:cubicBezTo>
                  <a:cubicBezTo>
                    <a:pt x="2034" y="1361"/>
                    <a:pt x="2050" y="1383"/>
                    <a:pt x="2039" y="1389"/>
                  </a:cubicBezTo>
                  <a:cubicBezTo>
                    <a:pt x="2039" y="1389"/>
                    <a:pt x="2050" y="1395"/>
                    <a:pt x="2050" y="1400"/>
                  </a:cubicBezTo>
                  <a:cubicBezTo>
                    <a:pt x="2049" y="1402"/>
                    <a:pt x="2048" y="1402"/>
                    <a:pt x="2047" y="1403"/>
                  </a:cubicBezTo>
                  <a:lnTo>
                    <a:pt x="2047" y="1403"/>
                  </a:lnTo>
                  <a:cubicBezTo>
                    <a:pt x="2047" y="1401"/>
                    <a:pt x="2046" y="1400"/>
                    <a:pt x="2045" y="1400"/>
                  </a:cubicBezTo>
                  <a:lnTo>
                    <a:pt x="2045" y="1400"/>
                  </a:lnTo>
                  <a:cubicBezTo>
                    <a:pt x="2045" y="1400"/>
                    <a:pt x="2045" y="1403"/>
                    <a:pt x="2046" y="1403"/>
                  </a:cubicBezTo>
                  <a:cubicBezTo>
                    <a:pt x="2047" y="1403"/>
                    <a:pt x="2047" y="1403"/>
                    <a:pt x="2047" y="1403"/>
                  </a:cubicBezTo>
                  <a:lnTo>
                    <a:pt x="2047" y="1403"/>
                  </a:lnTo>
                  <a:cubicBezTo>
                    <a:pt x="2048" y="1406"/>
                    <a:pt x="2048" y="1413"/>
                    <a:pt x="2052" y="1413"/>
                  </a:cubicBezTo>
                  <a:cubicBezTo>
                    <a:pt x="2053" y="1413"/>
                    <a:pt x="2054" y="1412"/>
                    <a:pt x="2056" y="1411"/>
                  </a:cubicBezTo>
                  <a:lnTo>
                    <a:pt x="2056" y="1411"/>
                  </a:lnTo>
                  <a:cubicBezTo>
                    <a:pt x="2028" y="1428"/>
                    <a:pt x="2050" y="1479"/>
                    <a:pt x="2028" y="1495"/>
                  </a:cubicBezTo>
                  <a:cubicBezTo>
                    <a:pt x="2028" y="1512"/>
                    <a:pt x="2028" y="1535"/>
                    <a:pt x="2034" y="1551"/>
                  </a:cubicBezTo>
                  <a:cubicBezTo>
                    <a:pt x="2028" y="1551"/>
                    <a:pt x="2028" y="1551"/>
                    <a:pt x="2028" y="1546"/>
                  </a:cubicBezTo>
                  <a:lnTo>
                    <a:pt x="2028" y="1546"/>
                  </a:lnTo>
                  <a:cubicBezTo>
                    <a:pt x="2022" y="1568"/>
                    <a:pt x="2056" y="1563"/>
                    <a:pt x="2045" y="1585"/>
                  </a:cubicBezTo>
                  <a:cubicBezTo>
                    <a:pt x="2042" y="1587"/>
                    <a:pt x="2041" y="1588"/>
                    <a:pt x="2040" y="1588"/>
                  </a:cubicBezTo>
                  <a:cubicBezTo>
                    <a:pt x="2036" y="1588"/>
                    <a:pt x="2037" y="1579"/>
                    <a:pt x="2035" y="1579"/>
                  </a:cubicBezTo>
                  <a:cubicBezTo>
                    <a:pt x="2035" y="1579"/>
                    <a:pt x="2034" y="1579"/>
                    <a:pt x="2034" y="1579"/>
                  </a:cubicBezTo>
                  <a:cubicBezTo>
                    <a:pt x="2022" y="1585"/>
                    <a:pt x="2022" y="1585"/>
                    <a:pt x="2022" y="1591"/>
                  </a:cubicBezTo>
                  <a:cubicBezTo>
                    <a:pt x="1994" y="1551"/>
                    <a:pt x="1961" y="1512"/>
                    <a:pt x="1933" y="1473"/>
                  </a:cubicBezTo>
                  <a:lnTo>
                    <a:pt x="1933" y="1473"/>
                  </a:lnTo>
                  <a:cubicBezTo>
                    <a:pt x="1940" y="1487"/>
                    <a:pt x="1936" y="1494"/>
                    <a:pt x="1930" y="1494"/>
                  </a:cubicBezTo>
                  <a:cubicBezTo>
                    <a:pt x="1926" y="1494"/>
                    <a:pt x="1920" y="1491"/>
                    <a:pt x="1916" y="1484"/>
                  </a:cubicBezTo>
                  <a:lnTo>
                    <a:pt x="1922" y="1467"/>
                  </a:lnTo>
                  <a:cubicBezTo>
                    <a:pt x="1920" y="1467"/>
                    <a:pt x="1919" y="1467"/>
                    <a:pt x="1918" y="1467"/>
                  </a:cubicBezTo>
                  <a:cubicBezTo>
                    <a:pt x="1911" y="1467"/>
                    <a:pt x="1918" y="1478"/>
                    <a:pt x="1914" y="1478"/>
                  </a:cubicBezTo>
                  <a:cubicBezTo>
                    <a:pt x="1913" y="1478"/>
                    <a:pt x="1910" y="1477"/>
                    <a:pt x="1905" y="1473"/>
                  </a:cubicBezTo>
                  <a:cubicBezTo>
                    <a:pt x="1898" y="1462"/>
                    <a:pt x="1902" y="1456"/>
                    <a:pt x="1909" y="1456"/>
                  </a:cubicBezTo>
                  <a:cubicBezTo>
                    <a:pt x="1913" y="1456"/>
                    <a:pt x="1918" y="1458"/>
                    <a:pt x="1922" y="1462"/>
                  </a:cubicBezTo>
                  <a:lnTo>
                    <a:pt x="1899" y="1439"/>
                  </a:lnTo>
                  <a:cubicBezTo>
                    <a:pt x="1901" y="1438"/>
                    <a:pt x="1903" y="1437"/>
                    <a:pt x="1905" y="1437"/>
                  </a:cubicBezTo>
                  <a:cubicBezTo>
                    <a:pt x="1908" y="1437"/>
                    <a:pt x="1912" y="1439"/>
                    <a:pt x="1916" y="1439"/>
                  </a:cubicBezTo>
                  <a:cubicBezTo>
                    <a:pt x="1899" y="1434"/>
                    <a:pt x="1899" y="1389"/>
                    <a:pt x="1877" y="1383"/>
                  </a:cubicBezTo>
                  <a:lnTo>
                    <a:pt x="1877" y="1378"/>
                  </a:lnTo>
                  <a:cubicBezTo>
                    <a:pt x="1843" y="1322"/>
                    <a:pt x="1821" y="1305"/>
                    <a:pt x="1787" y="1260"/>
                  </a:cubicBezTo>
                  <a:cubicBezTo>
                    <a:pt x="1786" y="1261"/>
                    <a:pt x="1784" y="1261"/>
                    <a:pt x="1783" y="1261"/>
                  </a:cubicBezTo>
                  <a:cubicBezTo>
                    <a:pt x="1774" y="1261"/>
                    <a:pt x="1768" y="1248"/>
                    <a:pt x="1754" y="1243"/>
                  </a:cubicBezTo>
                  <a:cubicBezTo>
                    <a:pt x="1731" y="1204"/>
                    <a:pt x="1714" y="1165"/>
                    <a:pt x="1692" y="1126"/>
                  </a:cubicBezTo>
                  <a:cubicBezTo>
                    <a:pt x="1682" y="1118"/>
                    <a:pt x="1677" y="1116"/>
                    <a:pt x="1674" y="1116"/>
                  </a:cubicBezTo>
                  <a:cubicBezTo>
                    <a:pt x="1669" y="1116"/>
                    <a:pt x="1669" y="1121"/>
                    <a:pt x="1663" y="1121"/>
                  </a:cubicBezTo>
                  <a:cubicBezTo>
                    <a:pt x="1662" y="1121"/>
                    <a:pt x="1660" y="1121"/>
                    <a:pt x="1658" y="1120"/>
                  </a:cubicBezTo>
                  <a:cubicBezTo>
                    <a:pt x="1668" y="1111"/>
                    <a:pt x="1650" y="1082"/>
                    <a:pt x="1656" y="1082"/>
                  </a:cubicBezTo>
                  <a:lnTo>
                    <a:pt x="1656" y="1082"/>
                  </a:lnTo>
                  <a:cubicBezTo>
                    <a:pt x="1658" y="1082"/>
                    <a:pt x="1660" y="1084"/>
                    <a:pt x="1664" y="1087"/>
                  </a:cubicBezTo>
                  <a:cubicBezTo>
                    <a:pt x="1630" y="1042"/>
                    <a:pt x="1619" y="1031"/>
                    <a:pt x="1569" y="975"/>
                  </a:cubicBezTo>
                  <a:lnTo>
                    <a:pt x="1569" y="975"/>
                  </a:lnTo>
                  <a:cubicBezTo>
                    <a:pt x="1569" y="986"/>
                    <a:pt x="1574" y="991"/>
                    <a:pt x="1569" y="991"/>
                  </a:cubicBezTo>
                  <a:cubicBezTo>
                    <a:pt x="1558" y="980"/>
                    <a:pt x="1558" y="963"/>
                    <a:pt x="1563" y="963"/>
                  </a:cubicBezTo>
                  <a:cubicBezTo>
                    <a:pt x="1507" y="907"/>
                    <a:pt x="1490" y="795"/>
                    <a:pt x="1434" y="756"/>
                  </a:cubicBezTo>
                  <a:lnTo>
                    <a:pt x="1389" y="711"/>
                  </a:lnTo>
                  <a:cubicBezTo>
                    <a:pt x="1385" y="703"/>
                    <a:pt x="1384" y="701"/>
                    <a:pt x="1385" y="701"/>
                  </a:cubicBezTo>
                  <a:lnTo>
                    <a:pt x="1385" y="701"/>
                  </a:lnTo>
                  <a:cubicBezTo>
                    <a:pt x="1387" y="701"/>
                    <a:pt x="1394" y="707"/>
                    <a:pt x="1397" y="707"/>
                  </a:cubicBezTo>
                  <a:cubicBezTo>
                    <a:pt x="1398" y="707"/>
                    <a:pt x="1398" y="706"/>
                    <a:pt x="1395" y="700"/>
                  </a:cubicBezTo>
                  <a:cubicBezTo>
                    <a:pt x="1339" y="650"/>
                    <a:pt x="1339" y="605"/>
                    <a:pt x="1294" y="566"/>
                  </a:cubicBezTo>
                  <a:cubicBezTo>
                    <a:pt x="1294" y="504"/>
                    <a:pt x="1199" y="431"/>
                    <a:pt x="1182" y="370"/>
                  </a:cubicBezTo>
                  <a:lnTo>
                    <a:pt x="1177" y="375"/>
                  </a:lnTo>
                  <a:cubicBezTo>
                    <a:pt x="1160" y="370"/>
                    <a:pt x="1171" y="359"/>
                    <a:pt x="1165" y="347"/>
                  </a:cubicBezTo>
                  <a:lnTo>
                    <a:pt x="1165" y="347"/>
                  </a:lnTo>
                  <a:cubicBezTo>
                    <a:pt x="1161" y="352"/>
                    <a:pt x="1168" y="365"/>
                    <a:pt x="1163" y="365"/>
                  </a:cubicBezTo>
                  <a:cubicBezTo>
                    <a:pt x="1163" y="365"/>
                    <a:pt x="1161" y="365"/>
                    <a:pt x="1160" y="364"/>
                  </a:cubicBezTo>
                  <a:cubicBezTo>
                    <a:pt x="1154" y="359"/>
                    <a:pt x="1149" y="347"/>
                    <a:pt x="1137" y="336"/>
                  </a:cubicBezTo>
                  <a:cubicBezTo>
                    <a:pt x="1132" y="331"/>
                    <a:pt x="1121" y="319"/>
                    <a:pt x="1109" y="314"/>
                  </a:cubicBezTo>
                  <a:cubicBezTo>
                    <a:pt x="1093" y="297"/>
                    <a:pt x="1065" y="286"/>
                    <a:pt x="1042" y="286"/>
                  </a:cubicBezTo>
                  <a:cubicBezTo>
                    <a:pt x="1031" y="283"/>
                    <a:pt x="1019" y="282"/>
                    <a:pt x="1008" y="282"/>
                  </a:cubicBezTo>
                  <a:cubicBezTo>
                    <a:pt x="992" y="282"/>
                    <a:pt x="977" y="285"/>
                    <a:pt x="964" y="291"/>
                  </a:cubicBezTo>
                  <a:cubicBezTo>
                    <a:pt x="953" y="291"/>
                    <a:pt x="941" y="297"/>
                    <a:pt x="930" y="308"/>
                  </a:cubicBezTo>
                  <a:lnTo>
                    <a:pt x="919" y="314"/>
                  </a:lnTo>
                  <a:cubicBezTo>
                    <a:pt x="913" y="308"/>
                    <a:pt x="902" y="308"/>
                    <a:pt x="902" y="308"/>
                  </a:cubicBezTo>
                  <a:lnTo>
                    <a:pt x="919" y="297"/>
                  </a:lnTo>
                  <a:lnTo>
                    <a:pt x="902" y="297"/>
                  </a:lnTo>
                  <a:cubicBezTo>
                    <a:pt x="902" y="297"/>
                    <a:pt x="909" y="290"/>
                    <a:pt x="915" y="290"/>
                  </a:cubicBezTo>
                  <a:cubicBezTo>
                    <a:pt x="917" y="290"/>
                    <a:pt x="918" y="290"/>
                    <a:pt x="919" y="291"/>
                  </a:cubicBezTo>
                  <a:cubicBezTo>
                    <a:pt x="925" y="280"/>
                    <a:pt x="908" y="286"/>
                    <a:pt x="913" y="280"/>
                  </a:cubicBezTo>
                  <a:cubicBezTo>
                    <a:pt x="913" y="275"/>
                    <a:pt x="919" y="275"/>
                    <a:pt x="919" y="275"/>
                  </a:cubicBezTo>
                  <a:lnTo>
                    <a:pt x="908" y="275"/>
                  </a:lnTo>
                  <a:cubicBezTo>
                    <a:pt x="912" y="275"/>
                    <a:pt x="917" y="267"/>
                    <a:pt x="918" y="267"/>
                  </a:cubicBezTo>
                  <a:cubicBezTo>
                    <a:pt x="919" y="267"/>
                    <a:pt x="919" y="268"/>
                    <a:pt x="919" y="269"/>
                  </a:cubicBezTo>
                  <a:cubicBezTo>
                    <a:pt x="925" y="252"/>
                    <a:pt x="897" y="263"/>
                    <a:pt x="908" y="252"/>
                  </a:cubicBezTo>
                  <a:cubicBezTo>
                    <a:pt x="905" y="249"/>
                    <a:pt x="903" y="248"/>
                    <a:pt x="901" y="248"/>
                  </a:cubicBezTo>
                  <a:cubicBezTo>
                    <a:pt x="895" y="248"/>
                    <a:pt x="891" y="258"/>
                    <a:pt x="874" y="258"/>
                  </a:cubicBezTo>
                  <a:lnTo>
                    <a:pt x="902" y="230"/>
                  </a:lnTo>
                  <a:lnTo>
                    <a:pt x="885" y="241"/>
                  </a:lnTo>
                  <a:cubicBezTo>
                    <a:pt x="885" y="235"/>
                    <a:pt x="885" y="235"/>
                    <a:pt x="891" y="230"/>
                  </a:cubicBezTo>
                  <a:lnTo>
                    <a:pt x="891" y="230"/>
                  </a:lnTo>
                  <a:cubicBezTo>
                    <a:pt x="880" y="230"/>
                    <a:pt x="885" y="235"/>
                    <a:pt x="874" y="235"/>
                  </a:cubicBezTo>
                  <a:cubicBezTo>
                    <a:pt x="878" y="227"/>
                    <a:pt x="867" y="225"/>
                    <a:pt x="868" y="218"/>
                  </a:cubicBezTo>
                  <a:lnTo>
                    <a:pt x="868" y="218"/>
                  </a:lnTo>
                  <a:cubicBezTo>
                    <a:pt x="867" y="218"/>
                    <a:pt x="866" y="219"/>
                    <a:pt x="863" y="219"/>
                  </a:cubicBezTo>
                  <a:cubicBezTo>
                    <a:pt x="880" y="202"/>
                    <a:pt x="852" y="213"/>
                    <a:pt x="857" y="202"/>
                  </a:cubicBezTo>
                  <a:cubicBezTo>
                    <a:pt x="860" y="196"/>
                    <a:pt x="863" y="196"/>
                    <a:pt x="865" y="196"/>
                  </a:cubicBezTo>
                  <a:cubicBezTo>
                    <a:pt x="867" y="196"/>
                    <a:pt x="869" y="196"/>
                    <a:pt x="869" y="191"/>
                  </a:cubicBezTo>
                  <a:lnTo>
                    <a:pt x="869" y="191"/>
                  </a:lnTo>
                  <a:cubicBezTo>
                    <a:pt x="866" y="192"/>
                    <a:pt x="864" y="193"/>
                    <a:pt x="862" y="193"/>
                  </a:cubicBezTo>
                  <a:cubicBezTo>
                    <a:pt x="855" y="193"/>
                    <a:pt x="861" y="174"/>
                    <a:pt x="852" y="174"/>
                  </a:cubicBezTo>
                  <a:cubicBezTo>
                    <a:pt x="852" y="174"/>
                    <a:pt x="857" y="168"/>
                    <a:pt x="857" y="168"/>
                  </a:cubicBezTo>
                  <a:cubicBezTo>
                    <a:pt x="857" y="167"/>
                    <a:pt x="857" y="167"/>
                    <a:pt x="856" y="167"/>
                  </a:cubicBezTo>
                  <a:cubicBezTo>
                    <a:pt x="854" y="167"/>
                    <a:pt x="846" y="175"/>
                    <a:pt x="846" y="179"/>
                  </a:cubicBezTo>
                  <a:cubicBezTo>
                    <a:pt x="841" y="179"/>
                    <a:pt x="835" y="168"/>
                    <a:pt x="824" y="168"/>
                  </a:cubicBezTo>
                  <a:cubicBezTo>
                    <a:pt x="829" y="163"/>
                    <a:pt x="815" y="153"/>
                    <a:pt x="804" y="143"/>
                  </a:cubicBezTo>
                  <a:lnTo>
                    <a:pt x="804" y="143"/>
                  </a:lnTo>
                  <a:cubicBezTo>
                    <a:pt x="800" y="146"/>
                    <a:pt x="796" y="147"/>
                    <a:pt x="793" y="147"/>
                  </a:cubicBezTo>
                  <a:cubicBezTo>
                    <a:pt x="789" y="147"/>
                    <a:pt x="785" y="146"/>
                    <a:pt x="779" y="146"/>
                  </a:cubicBezTo>
                  <a:cubicBezTo>
                    <a:pt x="785" y="135"/>
                    <a:pt x="785" y="135"/>
                    <a:pt x="790" y="129"/>
                  </a:cubicBezTo>
                  <a:lnTo>
                    <a:pt x="785" y="129"/>
                  </a:lnTo>
                  <a:cubicBezTo>
                    <a:pt x="779" y="135"/>
                    <a:pt x="779" y="135"/>
                    <a:pt x="773" y="135"/>
                  </a:cubicBezTo>
                  <a:lnTo>
                    <a:pt x="779" y="123"/>
                  </a:lnTo>
                  <a:lnTo>
                    <a:pt x="779" y="123"/>
                  </a:lnTo>
                  <a:cubicBezTo>
                    <a:pt x="772" y="123"/>
                    <a:pt x="764" y="128"/>
                    <a:pt x="757" y="128"/>
                  </a:cubicBezTo>
                  <a:cubicBezTo>
                    <a:pt x="753" y="128"/>
                    <a:pt x="749" y="127"/>
                    <a:pt x="745" y="123"/>
                  </a:cubicBezTo>
                  <a:cubicBezTo>
                    <a:pt x="740" y="135"/>
                    <a:pt x="745" y="157"/>
                    <a:pt x="734" y="163"/>
                  </a:cubicBezTo>
                  <a:cubicBezTo>
                    <a:pt x="734" y="157"/>
                    <a:pt x="734" y="146"/>
                    <a:pt x="740" y="146"/>
                  </a:cubicBezTo>
                  <a:lnTo>
                    <a:pt x="734" y="146"/>
                  </a:lnTo>
                  <a:lnTo>
                    <a:pt x="740" y="135"/>
                  </a:lnTo>
                  <a:cubicBezTo>
                    <a:pt x="739" y="134"/>
                    <a:pt x="738" y="133"/>
                    <a:pt x="738" y="133"/>
                  </a:cubicBezTo>
                  <a:cubicBezTo>
                    <a:pt x="735" y="133"/>
                    <a:pt x="734" y="141"/>
                    <a:pt x="731" y="141"/>
                  </a:cubicBezTo>
                  <a:cubicBezTo>
                    <a:pt x="730" y="141"/>
                    <a:pt x="729" y="141"/>
                    <a:pt x="729" y="140"/>
                  </a:cubicBezTo>
                  <a:cubicBezTo>
                    <a:pt x="734" y="135"/>
                    <a:pt x="729" y="135"/>
                    <a:pt x="729" y="129"/>
                  </a:cubicBezTo>
                  <a:lnTo>
                    <a:pt x="729" y="129"/>
                  </a:lnTo>
                  <a:cubicBezTo>
                    <a:pt x="732" y="129"/>
                    <a:pt x="734" y="131"/>
                    <a:pt x="734" y="131"/>
                  </a:cubicBezTo>
                  <a:cubicBezTo>
                    <a:pt x="734" y="131"/>
                    <a:pt x="734" y="131"/>
                    <a:pt x="734" y="129"/>
                  </a:cubicBezTo>
                  <a:cubicBezTo>
                    <a:pt x="729" y="129"/>
                    <a:pt x="723" y="118"/>
                    <a:pt x="723" y="112"/>
                  </a:cubicBezTo>
                  <a:cubicBezTo>
                    <a:pt x="723" y="118"/>
                    <a:pt x="723" y="123"/>
                    <a:pt x="717" y="129"/>
                  </a:cubicBezTo>
                  <a:cubicBezTo>
                    <a:pt x="706" y="129"/>
                    <a:pt x="717" y="118"/>
                    <a:pt x="712" y="112"/>
                  </a:cubicBezTo>
                  <a:lnTo>
                    <a:pt x="712" y="112"/>
                  </a:lnTo>
                  <a:cubicBezTo>
                    <a:pt x="706" y="118"/>
                    <a:pt x="701" y="112"/>
                    <a:pt x="701" y="123"/>
                  </a:cubicBezTo>
                  <a:cubicBezTo>
                    <a:pt x="695" y="123"/>
                    <a:pt x="695" y="118"/>
                    <a:pt x="695" y="112"/>
                  </a:cubicBezTo>
                  <a:cubicBezTo>
                    <a:pt x="689" y="118"/>
                    <a:pt x="673" y="118"/>
                    <a:pt x="678" y="129"/>
                  </a:cubicBezTo>
                  <a:lnTo>
                    <a:pt x="678" y="135"/>
                  </a:lnTo>
                  <a:cubicBezTo>
                    <a:pt x="675" y="140"/>
                    <a:pt x="670" y="141"/>
                    <a:pt x="665" y="141"/>
                  </a:cubicBezTo>
                  <a:cubicBezTo>
                    <a:pt x="659" y="141"/>
                    <a:pt x="652" y="139"/>
                    <a:pt x="645" y="139"/>
                  </a:cubicBezTo>
                  <a:cubicBezTo>
                    <a:pt x="639" y="139"/>
                    <a:pt x="633" y="140"/>
                    <a:pt x="628" y="146"/>
                  </a:cubicBezTo>
                  <a:lnTo>
                    <a:pt x="628" y="140"/>
                  </a:lnTo>
                  <a:cubicBezTo>
                    <a:pt x="622" y="146"/>
                    <a:pt x="611" y="151"/>
                    <a:pt x="605" y="163"/>
                  </a:cubicBezTo>
                  <a:cubicBezTo>
                    <a:pt x="605" y="163"/>
                    <a:pt x="600" y="157"/>
                    <a:pt x="594" y="151"/>
                  </a:cubicBezTo>
                  <a:cubicBezTo>
                    <a:pt x="589" y="157"/>
                    <a:pt x="594" y="163"/>
                    <a:pt x="577" y="163"/>
                  </a:cubicBezTo>
                  <a:cubicBezTo>
                    <a:pt x="579" y="160"/>
                    <a:pt x="579" y="158"/>
                    <a:pt x="579" y="157"/>
                  </a:cubicBezTo>
                  <a:lnTo>
                    <a:pt x="579" y="157"/>
                  </a:lnTo>
                  <a:cubicBezTo>
                    <a:pt x="580" y="157"/>
                    <a:pt x="582" y="157"/>
                    <a:pt x="583" y="157"/>
                  </a:cubicBezTo>
                  <a:cubicBezTo>
                    <a:pt x="581" y="157"/>
                    <a:pt x="580" y="157"/>
                    <a:pt x="579" y="157"/>
                  </a:cubicBezTo>
                  <a:lnTo>
                    <a:pt x="579" y="157"/>
                  </a:lnTo>
                  <a:cubicBezTo>
                    <a:pt x="579" y="157"/>
                    <a:pt x="579" y="157"/>
                    <a:pt x="579" y="157"/>
                  </a:cubicBezTo>
                  <a:lnTo>
                    <a:pt x="579" y="157"/>
                  </a:lnTo>
                  <a:cubicBezTo>
                    <a:pt x="576" y="156"/>
                    <a:pt x="574" y="156"/>
                    <a:pt x="572" y="156"/>
                  </a:cubicBezTo>
                  <a:cubicBezTo>
                    <a:pt x="568" y="156"/>
                    <a:pt x="566" y="158"/>
                    <a:pt x="566" y="168"/>
                  </a:cubicBezTo>
                  <a:cubicBezTo>
                    <a:pt x="563" y="162"/>
                    <a:pt x="558" y="159"/>
                    <a:pt x="554" y="159"/>
                  </a:cubicBezTo>
                  <a:cubicBezTo>
                    <a:pt x="551" y="159"/>
                    <a:pt x="549" y="160"/>
                    <a:pt x="549" y="163"/>
                  </a:cubicBezTo>
                  <a:lnTo>
                    <a:pt x="561" y="168"/>
                  </a:lnTo>
                  <a:cubicBezTo>
                    <a:pt x="555" y="174"/>
                    <a:pt x="555" y="174"/>
                    <a:pt x="549" y="174"/>
                  </a:cubicBezTo>
                  <a:lnTo>
                    <a:pt x="544" y="163"/>
                  </a:lnTo>
                  <a:cubicBezTo>
                    <a:pt x="542" y="162"/>
                    <a:pt x="541" y="162"/>
                    <a:pt x="540" y="162"/>
                  </a:cubicBezTo>
                  <a:cubicBezTo>
                    <a:pt x="522" y="162"/>
                    <a:pt x="527" y="191"/>
                    <a:pt x="516" y="191"/>
                  </a:cubicBezTo>
                  <a:cubicBezTo>
                    <a:pt x="513" y="191"/>
                    <a:pt x="510" y="189"/>
                    <a:pt x="505" y="185"/>
                  </a:cubicBezTo>
                  <a:lnTo>
                    <a:pt x="505" y="185"/>
                  </a:lnTo>
                  <a:cubicBezTo>
                    <a:pt x="505" y="202"/>
                    <a:pt x="516" y="191"/>
                    <a:pt x="521" y="202"/>
                  </a:cubicBezTo>
                  <a:cubicBezTo>
                    <a:pt x="510" y="202"/>
                    <a:pt x="493" y="191"/>
                    <a:pt x="493" y="191"/>
                  </a:cubicBezTo>
                  <a:cubicBezTo>
                    <a:pt x="477" y="191"/>
                    <a:pt x="493" y="219"/>
                    <a:pt x="482" y="219"/>
                  </a:cubicBezTo>
                  <a:cubicBezTo>
                    <a:pt x="488" y="224"/>
                    <a:pt x="493" y="235"/>
                    <a:pt x="493" y="241"/>
                  </a:cubicBezTo>
                  <a:cubicBezTo>
                    <a:pt x="492" y="242"/>
                    <a:pt x="490" y="242"/>
                    <a:pt x="489" y="242"/>
                  </a:cubicBezTo>
                  <a:cubicBezTo>
                    <a:pt x="479" y="242"/>
                    <a:pt x="471" y="229"/>
                    <a:pt x="471" y="224"/>
                  </a:cubicBezTo>
                  <a:lnTo>
                    <a:pt x="477" y="224"/>
                  </a:lnTo>
                  <a:cubicBezTo>
                    <a:pt x="477" y="221"/>
                    <a:pt x="477" y="220"/>
                    <a:pt x="476" y="219"/>
                  </a:cubicBezTo>
                  <a:lnTo>
                    <a:pt x="476" y="219"/>
                  </a:lnTo>
                  <a:cubicBezTo>
                    <a:pt x="471" y="219"/>
                    <a:pt x="467" y="220"/>
                    <a:pt x="463" y="220"/>
                  </a:cubicBezTo>
                  <a:cubicBezTo>
                    <a:pt x="460" y="220"/>
                    <a:pt x="457" y="219"/>
                    <a:pt x="454" y="213"/>
                  </a:cubicBezTo>
                  <a:lnTo>
                    <a:pt x="454" y="213"/>
                  </a:lnTo>
                  <a:cubicBezTo>
                    <a:pt x="454" y="224"/>
                    <a:pt x="460" y="224"/>
                    <a:pt x="465" y="224"/>
                  </a:cubicBezTo>
                  <a:cubicBezTo>
                    <a:pt x="449" y="224"/>
                    <a:pt x="449" y="235"/>
                    <a:pt x="437" y="235"/>
                  </a:cubicBezTo>
                  <a:cubicBezTo>
                    <a:pt x="443" y="235"/>
                    <a:pt x="449" y="241"/>
                    <a:pt x="443" y="241"/>
                  </a:cubicBezTo>
                  <a:cubicBezTo>
                    <a:pt x="426" y="247"/>
                    <a:pt x="443" y="252"/>
                    <a:pt x="437" y="263"/>
                  </a:cubicBezTo>
                  <a:cubicBezTo>
                    <a:pt x="430" y="259"/>
                    <a:pt x="427" y="253"/>
                    <a:pt x="425" y="253"/>
                  </a:cubicBezTo>
                  <a:cubicBezTo>
                    <a:pt x="424" y="253"/>
                    <a:pt x="422" y="254"/>
                    <a:pt x="421" y="258"/>
                  </a:cubicBezTo>
                  <a:cubicBezTo>
                    <a:pt x="415" y="258"/>
                    <a:pt x="415" y="247"/>
                    <a:pt x="415" y="241"/>
                  </a:cubicBezTo>
                  <a:cubicBezTo>
                    <a:pt x="409" y="247"/>
                    <a:pt x="409" y="247"/>
                    <a:pt x="404" y="247"/>
                  </a:cubicBezTo>
                  <a:lnTo>
                    <a:pt x="387" y="247"/>
                  </a:lnTo>
                  <a:lnTo>
                    <a:pt x="387" y="252"/>
                  </a:lnTo>
                  <a:cubicBezTo>
                    <a:pt x="381" y="252"/>
                    <a:pt x="370" y="258"/>
                    <a:pt x="365" y="258"/>
                  </a:cubicBezTo>
                  <a:cubicBezTo>
                    <a:pt x="376" y="252"/>
                    <a:pt x="381" y="252"/>
                    <a:pt x="387" y="252"/>
                  </a:cubicBezTo>
                  <a:cubicBezTo>
                    <a:pt x="387" y="252"/>
                    <a:pt x="381" y="252"/>
                    <a:pt x="381" y="247"/>
                  </a:cubicBezTo>
                  <a:lnTo>
                    <a:pt x="387" y="247"/>
                  </a:lnTo>
                  <a:cubicBezTo>
                    <a:pt x="393" y="247"/>
                    <a:pt x="393" y="241"/>
                    <a:pt x="398" y="241"/>
                  </a:cubicBezTo>
                  <a:cubicBezTo>
                    <a:pt x="398" y="241"/>
                    <a:pt x="404" y="235"/>
                    <a:pt x="409" y="235"/>
                  </a:cubicBezTo>
                  <a:lnTo>
                    <a:pt x="398" y="235"/>
                  </a:lnTo>
                  <a:cubicBezTo>
                    <a:pt x="393" y="235"/>
                    <a:pt x="401" y="231"/>
                    <a:pt x="406" y="227"/>
                  </a:cubicBezTo>
                  <a:lnTo>
                    <a:pt x="406" y="227"/>
                  </a:lnTo>
                  <a:cubicBezTo>
                    <a:pt x="406" y="227"/>
                    <a:pt x="406" y="227"/>
                    <a:pt x="405" y="227"/>
                  </a:cubicBezTo>
                  <a:cubicBezTo>
                    <a:pt x="404" y="227"/>
                    <a:pt x="401" y="227"/>
                    <a:pt x="393" y="230"/>
                  </a:cubicBezTo>
                  <a:cubicBezTo>
                    <a:pt x="393" y="230"/>
                    <a:pt x="398" y="224"/>
                    <a:pt x="404" y="224"/>
                  </a:cubicBezTo>
                  <a:cubicBezTo>
                    <a:pt x="400" y="224"/>
                    <a:pt x="399" y="219"/>
                    <a:pt x="395" y="219"/>
                  </a:cubicBezTo>
                  <a:cubicBezTo>
                    <a:pt x="393" y="219"/>
                    <a:pt x="391" y="220"/>
                    <a:pt x="387" y="224"/>
                  </a:cubicBezTo>
                  <a:lnTo>
                    <a:pt x="381" y="224"/>
                  </a:lnTo>
                  <a:cubicBezTo>
                    <a:pt x="370" y="224"/>
                    <a:pt x="381" y="207"/>
                    <a:pt x="376" y="207"/>
                  </a:cubicBezTo>
                  <a:lnTo>
                    <a:pt x="381" y="202"/>
                  </a:lnTo>
                  <a:lnTo>
                    <a:pt x="381" y="202"/>
                  </a:lnTo>
                  <a:cubicBezTo>
                    <a:pt x="378" y="204"/>
                    <a:pt x="375" y="204"/>
                    <a:pt x="373" y="204"/>
                  </a:cubicBezTo>
                  <a:cubicBezTo>
                    <a:pt x="370" y="204"/>
                    <a:pt x="368" y="202"/>
                    <a:pt x="365" y="202"/>
                  </a:cubicBezTo>
                  <a:cubicBezTo>
                    <a:pt x="365" y="202"/>
                    <a:pt x="370" y="196"/>
                    <a:pt x="376" y="196"/>
                  </a:cubicBezTo>
                  <a:cubicBezTo>
                    <a:pt x="370" y="196"/>
                    <a:pt x="365" y="196"/>
                    <a:pt x="370" y="191"/>
                  </a:cubicBezTo>
                  <a:cubicBezTo>
                    <a:pt x="373" y="188"/>
                    <a:pt x="374" y="186"/>
                    <a:pt x="375" y="186"/>
                  </a:cubicBezTo>
                  <a:cubicBezTo>
                    <a:pt x="376" y="186"/>
                    <a:pt x="376" y="188"/>
                    <a:pt x="376" y="191"/>
                  </a:cubicBezTo>
                  <a:cubicBezTo>
                    <a:pt x="376" y="187"/>
                    <a:pt x="379" y="183"/>
                    <a:pt x="376" y="183"/>
                  </a:cubicBezTo>
                  <a:lnTo>
                    <a:pt x="376" y="183"/>
                  </a:lnTo>
                  <a:cubicBezTo>
                    <a:pt x="375" y="183"/>
                    <a:pt x="373" y="183"/>
                    <a:pt x="370" y="185"/>
                  </a:cubicBezTo>
                  <a:cubicBezTo>
                    <a:pt x="381" y="179"/>
                    <a:pt x="381" y="174"/>
                    <a:pt x="376" y="174"/>
                  </a:cubicBezTo>
                  <a:lnTo>
                    <a:pt x="376" y="174"/>
                  </a:lnTo>
                  <a:lnTo>
                    <a:pt x="370" y="179"/>
                  </a:lnTo>
                  <a:cubicBezTo>
                    <a:pt x="370" y="179"/>
                    <a:pt x="370" y="179"/>
                    <a:pt x="370" y="174"/>
                  </a:cubicBezTo>
                  <a:lnTo>
                    <a:pt x="381" y="168"/>
                  </a:lnTo>
                  <a:cubicBezTo>
                    <a:pt x="385" y="163"/>
                    <a:pt x="383" y="161"/>
                    <a:pt x="378" y="161"/>
                  </a:cubicBezTo>
                  <a:cubicBezTo>
                    <a:pt x="375" y="161"/>
                    <a:pt x="371" y="162"/>
                    <a:pt x="368" y="162"/>
                  </a:cubicBezTo>
                  <a:cubicBezTo>
                    <a:pt x="363" y="162"/>
                    <a:pt x="361" y="160"/>
                    <a:pt x="370" y="151"/>
                  </a:cubicBezTo>
                  <a:lnTo>
                    <a:pt x="370" y="151"/>
                  </a:lnTo>
                  <a:cubicBezTo>
                    <a:pt x="359" y="157"/>
                    <a:pt x="365" y="163"/>
                    <a:pt x="353" y="168"/>
                  </a:cubicBezTo>
                  <a:cubicBezTo>
                    <a:pt x="353" y="163"/>
                    <a:pt x="370" y="146"/>
                    <a:pt x="370" y="146"/>
                  </a:cubicBezTo>
                  <a:cubicBezTo>
                    <a:pt x="371" y="145"/>
                    <a:pt x="371" y="145"/>
                    <a:pt x="371" y="145"/>
                  </a:cubicBezTo>
                  <a:lnTo>
                    <a:pt x="371" y="145"/>
                  </a:lnTo>
                  <a:cubicBezTo>
                    <a:pt x="369" y="145"/>
                    <a:pt x="359" y="150"/>
                    <a:pt x="355" y="150"/>
                  </a:cubicBezTo>
                  <a:cubicBezTo>
                    <a:pt x="353" y="150"/>
                    <a:pt x="352" y="149"/>
                    <a:pt x="353" y="146"/>
                  </a:cubicBezTo>
                  <a:lnTo>
                    <a:pt x="353" y="146"/>
                  </a:lnTo>
                  <a:cubicBezTo>
                    <a:pt x="348" y="151"/>
                    <a:pt x="337" y="163"/>
                    <a:pt x="331" y="163"/>
                  </a:cubicBezTo>
                  <a:cubicBezTo>
                    <a:pt x="331" y="157"/>
                    <a:pt x="348" y="146"/>
                    <a:pt x="353" y="146"/>
                  </a:cubicBezTo>
                  <a:lnTo>
                    <a:pt x="353" y="146"/>
                  </a:lnTo>
                  <a:cubicBezTo>
                    <a:pt x="353" y="146"/>
                    <a:pt x="353" y="146"/>
                    <a:pt x="353" y="146"/>
                  </a:cubicBezTo>
                  <a:lnTo>
                    <a:pt x="348" y="146"/>
                  </a:lnTo>
                  <a:cubicBezTo>
                    <a:pt x="351" y="146"/>
                    <a:pt x="353" y="146"/>
                    <a:pt x="355" y="144"/>
                  </a:cubicBezTo>
                  <a:lnTo>
                    <a:pt x="355" y="144"/>
                  </a:lnTo>
                  <a:cubicBezTo>
                    <a:pt x="354" y="145"/>
                    <a:pt x="354" y="145"/>
                    <a:pt x="353" y="146"/>
                  </a:cubicBezTo>
                  <a:lnTo>
                    <a:pt x="359" y="140"/>
                  </a:lnTo>
                  <a:lnTo>
                    <a:pt x="359" y="140"/>
                  </a:lnTo>
                  <a:cubicBezTo>
                    <a:pt x="357" y="142"/>
                    <a:pt x="356" y="143"/>
                    <a:pt x="355" y="144"/>
                  </a:cubicBezTo>
                  <a:lnTo>
                    <a:pt x="355" y="144"/>
                  </a:lnTo>
                  <a:cubicBezTo>
                    <a:pt x="358" y="139"/>
                    <a:pt x="354" y="135"/>
                    <a:pt x="365" y="135"/>
                  </a:cubicBezTo>
                  <a:lnTo>
                    <a:pt x="365" y="135"/>
                  </a:lnTo>
                  <a:cubicBezTo>
                    <a:pt x="361" y="135"/>
                    <a:pt x="357" y="135"/>
                    <a:pt x="355" y="136"/>
                  </a:cubicBezTo>
                  <a:lnTo>
                    <a:pt x="355" y="136"/>
                  </a:lnTo>
                  <a:cubicBezTo>
                    <a:pt x="354" y="134"/>
                    <a:pt x="349" y="133"/>
                    <a:pt x="353" y="129"/>
                  </a:cubicBezTo>
                  <a:lnTo>
                    <a:pt x="353" y="129"/>
                  </a:lnTo>
                  <a:cubicBezTo>
                    <a:pt x="348" y="129"/>
                    <a:pt x="348" y="135"/>
                    <a:pt x="342" y="135"/>
                  </a:cubicBezTo>
                  <a:cubicBezTo>
                    <a:pt x="344" y="132"/>
                    <a:pt x="344" y="131"/>
                    <a:pt x="344" y="131"/>
                  </a:cubicBezTo>
                  <a:lnTo>
                    <a:pt x="344" y="131"/>
                  </a:lnTo>
                  <a:cubicBezTo>
                    <a:pt x="343" y="131"/>
                    <a:pt x="338" y="136"/>
                    <a:pt x="334" y="136"/>
                  </a:cubicBezTo>
                  <a:cubicBezTo>
                    <a:pt x="333" y="136"/>
                    <a:pt x="332" y="135"/>
                    <a:pt x="331" y="135"/>
                  </a:cubicBezTo>
                  <a:cubicBezTo>
                    <a:pt x="337" y="129"/>
                    <a:pt x="348" y="123"/>
                    <a:pt x="337" y="123"/>
                  </a:cubicBezTo>
                  <a:cubicBezTo>
                    <a:pt x="342" y="118"/>
                    <a:pt x="353" y="118"/>
                    <a:pt x="353" y="112"/>
                  </a:cubicBezTo>
                  <a:lnTo>
                    <a:pt x="353" y="112"/>
                  </a:lnTo>
                  <a:cubicBezTo>
                    <a:pt x="351" y="113"/>
                    <a:pt x="350" y="114"/>
                    <a:pt x="350" y="114"/>
                  </a:cubicBezTo>
                  <a:cubicBezTo>
                    <a:pt x="348" y="114"/>
                    <a:pt x="359" y="105"/>
                    <a:pt x="359" y="101"/>
                  </a:cubicBezTo>
                  <a:lnTo>
                    <a:pt x="359" y="101"/>
                  </a:lnTo>
                  <a:lnTo>
                    <a:pt x="351" y="105"/>
                  </a:lnTo>
                  <a:lnTo>
                    <a:pt x="351" y="105"/>
                  </a:lnTo>
                  <a:cubicBezTo>
                    <a:pt x="351" y="104"/>
                    <a:pt x="351" y="103"/>
                    <a:pt x="353" y="101"/>
                  </a:cubicBezTo>
                  <a:lnTo>
                    <a:pt x="353" y="101"/>
                  </a:lnTo>
                  <a:cubicBezTo>
                    <a:pt x="348" y="107"/>
                    <a:pt x="342" y="112"/>
                    <a:pt x="331" y="118"/>
                  </a:cubicBezTo>
                  <a:cubicBezTo>
                    <a:pt x="331" y="112"/>
                    <a:pt x="320" y="118"/>
                    <a:pt x="337" y="107"/>
                  </a:cubicBezTo>
                  <a:lnTo>
                    <a:pt x="337" y="107"/>
                  </a:lnTo>
                  <a:cubicBezTo>
                    <a:pt x="335" y="108"/>
                    <a:pt x="335" y="108"/>
                    <a:pt x="336" y="108"/>
                  </a:cubicBezTo>
                  <a:cubicBezTo>
                    <a:pt x="337" y="108"/>
                    <a:pt x="348" y="101"/>
                    <a:pt x="348" y="101"/>
                  </a:cubicBezTo>
                  <a:cubicBezTo>
                    <a:pt x="348" y="101"/>
                    <a:pt x="348" y="101"/>
                    <a:pt x="348" y="95"/>
                  </a:cubicBezTo>
                  <a:lnTo>
                    <a:pt x="353" y="95"/>
                  </a:lnTo>
                  <a:cubicBezTo>
                    <a:pt x="355" y="93"/>
                    <a:pt x="354" y="91"/>
                    <a:pt x="353" y="91"/>
                  </a:cubicBezTo>
                  <a:cubicBezTo>
                    <a:pt x="349" y="91"/>
                    <a:pt x="337" y="101"/>
                    <a:pt x="337" y="101"/>
                  </a:cubicBezTo>
                  <a:cubicBezTo>
                    <a:pt x="342" y="95"/>
                    <a:pt x="348" y="90"/>
                    <a:pt x="348" y="90"/>
                  </a:cubicBezTo>
                  <a:lnTo>
                    <a:pt x="348" y="90"/>
                  </a:lnTo>
                  <a:cubicBezTo>
                    <a:pt x="348" y="90"/>
                    <a:pt x="336" y="101"/>
                    <a:pt x="325" y="101"/>
                  </a:cubicBezTo>
                  <a:cubicBezTo>
                    <a:pt x="327" y="99"/>
                    <a:pt x="327" y="98"/>
                    <a:pt x="326" y="98"/>
                  </a:cubicBezTo>
                  <a:lnTo>
                    <a:pt x="326" y="98"/>
                  </a:lnTo>
                  <a:cubicBezTo>
                    <a:pt x="325" y="98"/>
                    <a:pt x="320" y="101"/>
                    <a:pt x="320" y="101"/>
                  </a:cubicBezTo>
                  <a:cubicBezTo>
                    <a:pt x="314" y="107"/>
                    <a:pt x="314" y="107"/>
                    <a:pt x="309" y="107"/>
                  </a:cubicBezTo>
                  <a:cubicBezTo>
                    <a:pt x="314" y="101"/>
                    <a:pt x="314" y="101"/>
                    <a:pt x="314" y="101"/>
                  </a:cubicBezTo>
                  <a:lnTo>
                    <a:pt x="314" y="101"/>
                  </a:lnTo>
                  <a:cubicBezTo>
                    <a:pt x="313" y="102"/>
                    <a:pt x="312" y="102"/>
                    <a:pt x="311" y="102"/>
                  </a:cubicBezTo>
                  <a:cubicBezTo>
                    <a:pt x="309" y="102"/>
                    <a:pt x="324" y="90"/>
                    <a:pt x="314" y="90"/>
                  </a:cubicBezTo>
                  <a:cubicBezTo>
                    <a:pt x="303" y="90"/>
                    <a:pt x="309" y="90"/>
                    <a:pt x="297" y="95"/>
                  </a:cubicBezTo>
                  <a:cubicBezTo>
                    <a:pt x="304" y="91"/>
                    <a:pt x="304" y="90"/>
                    <a:pt x="302" y="90"/>
                  </a:cubicBezTo>
                  <a:lnTo>
                    <a:pt x="302" y="90"/>
                  </a:lnTo>
                  <a:cubicBezTo>
                    <a:pt x="300" y="90"/>
                    <a:pt x="296" y="91"/>
                    <a:pt x="295" y="91"/>
                  </a:cubicBezTo>
                  <a:cubicBezTo>
                    <a:pt x="294" y="91"/>
                    <a:pt x="295" y="91"/>
                    <a:pt x="297" y="90"/>
                  </a:cubicBezTo>
                  <a:lnTo>
                    <a:pt x="320" y="73"/>
                  </a:lnTo>
                  <a:cubicBezTo>
                    <a:pt x="322" y="69"/>
                    <a:pt x="320" y="68"/>
                    <a:pt x="317" y="68"/>
                  </a:cubicBezTo>
                  <a:cubicBezTo>
                    <a:pt x="314" y="68"/>
                    <a:pt x="309" y="69"/>
                    <a:pt x="306" y="69"/>
                  </a:cubicBezTo>
                  <a:cubicBezTo>
                    <a:pt x="304" y="69"/>
                    <a:pt x="303" y="69"/>
                    <a:pt x="303" y="67"/>
                  </a:cubicBezTo>
                  <a:cubicBezTo>
                    <a:pt x="299" y="69"/>
                    <a:pt x="297" y="70"/>
                    <a:pt x="296" y="70"/>
                  </a:cubicBezTo>
                  <a:cubicBezTo>
                    <a:pt x="294" y="70"/>
                    <a:pt x="296" y="67"/>
                    <a:pt x="292" y="67"/>
                  </a:cubicBezTo>
                  <a:cubicBezTo>
                    <a:pt x="303" y="62"/>
                    <a:pt x="303" y="62"/>
                    <a:pt x="309" y="56"/>
                  </a:cubicBezTo>
                  <a:lnTo>
                    <a:pt x="309" y="56"/>
                  </a:lnTo>
                  <a:cubicBezTo>
                    <a:pt x="307" y="57"/>
                    <a:pt x="306" y="58"/>
                    <a:pt x="305" y="58"/>
                  </a:cubicBezTo>
                  <a:cubicBezTo>
                    <a:pt x="304" y="58"/>
                    <a:pt x="302" y="56"/>
                    <a:pt x="299" y="56"/>
                  </a:cubicBezTo>
                  <a:cubicBezTo>
                    <a:pt x="296" y="56"/>
                    <a:pt x="292" y="58"/>
                    <a:pt x="286" y="62"/>
                  </a:cubicBezTo>
                  <a:lnTo>
                    <a:pt x="297" y="50"/>
                  </a:lnTo>
                  <a:cubicBezTo>
                    <a:pt x="297" y="48"/>
                    <a:pt x="296" y="47"/>
                    <a:pt x="294" y="47"/>
                  </a:cubicBezTo>
                  <a:cubicBezTo>
                    <a:pt x="288" y="47"/>
                    <a:pt x="274" y="57"/>
                    <a:pt x="270" y="57"/>
                  </a:cubicBezTo>
                  <a:cubicBezTo>
                    <a:pt x="270" y="57"/>
                    <a:pt x="269" y="57"/>
                    <a:pt x="269" y="56"/>
                  </a:cubicBezTo>
                  <a:cubicBezTo>
                    <a:pt x="275" y="50"/>
                    <a:pt x="281" y="45"/>
                    <a:pt x="286" y="39"/>
                  </a:cubicBezTo>
                  <a:cubicBezTo>
                    <a:pt x="286" y="39"/>
                    <a:pt x="286" y="37"/>
                    <a:pt x="285" y="37"/>
                  </a:cubicBezTo>
                  <a:cubicBezTo>
                    <a:pt x="284" y="37"/>
                    <a:pt x="282" y="37"/>
                    <a:pt x="281" y="39"/>
                  </a:cubicBezTo>
                  <a:cubicBezTo>
                    <a:pt x="282" y="38"/>
                    <a:pt x="282" y="38"/>
                    <a:pt x="282" y="38"/>
                  </a:cubicBezTo>
                  <a:lnTo>
                    <a:pt x="282" y="38"/>
                  </a:lnTo>
                  <a:cubicBezTo>
                    <a:pt x="280" y="38"/>
                    <a:pt x="275" y="41"/>
                    <a:pt x="274" y="41"/>
                  </a:cubicBezTo>
                  <a:cubicBezTo>
                    <a:pt x="274" y="41"/>
                    <a:pt x="274" y="40"/>
                    <a:pt x="275" y="39"/>
                  </a:cubicBezTo>
                  <a:lnTo>
                    <a:pt x="275" y="39"/>
                  </a:lnTo>
                  <a:cubicBezTo>
                    <a:pt x="271" y="39"/>
                    <a:pt x="266" y="46"/>
                    <a:pt x="264" y="46"/>
                  </a:cubicBezTo>
                  <a:cubicBezTo>
                    <a:pt x="264" y="46"/>
                    <a:pt x="264" y="46"/>
                    <a:pt x="264" y="45"/>
                  </a:cubicBezTo>
                  <a:cubicBezTo>
                    <a:pt x="264" y="45"/>
                    <a:pt x="258" y="45"/>
                    <a:pt x="253" y="56"/>
                  </a:cubicBezTo>
                  <a:cubicBezTo>
                    <a:pt x="264" y="28"/>
                    <a:pt x="241" y="45"/>
                    <a:pt x="247" y="22"/>
                  </a:cubicBezTo>
                  <a:lnTo>
                    <a:pt x="230" y="22"/>
                  </a:lnTo>
                  <a:cubicBezTo>
                    <a:pt x="230" y="21"/>
                    <a:pt x="230" y="20"/>
                    <a:pt x="230" y="20"/>
                  </a:cubicBezTo>
                  <a:cubicBezTo>
                    <a:pt x="228" y="20"/>
                    <a:pt x="222" y="36"/>
                    <a:pt x="220" y="36"/>
                  </a:cubicBezTo>
                  <a:cubicBezTo>
                    <a:pt x="219" y="36"/>
                    <a:pt x="219" y="35"/>
                    <a:pt x="219" y="34"/>
                  </a:cubicBezTo>
                  <a:cubicBezTo>
                    <a:pt x="219" y="25"/>
                    <a:pt x="220" y="24"/>
                    <a:pt x="222" y="24"/>
                  </a:cubicBezTo>
                  <a:cubicBezTo>
                    <a:pt x="222" y="24"/>
                    <a:pt x="223" y="24"/>
                    <a:pt x="224" y="24"/>
                  </a:cubicBezTo>
                  <a:cubicBezTo>
                    <a:pt x="224" y="24"/>
                    <a:pt x="225" y="24"/>
                    <a:pt x="225" y="22"/>
                  </a:cubicBezTo>
                  <a:cubicBezTo>
                    <a:pt x="227" y="10"/>
                    <a:pt x="226" y="7"/>
                    <a:pt x="224" y="7"/>
                  </a:cubicBezTo>
                  <a:cubicBezTo>
                    <a:pt x="221" y="7"/>
                    <a:pt x="218" y="11"/>
                    <a:pt x="216" y="11"/>
                  </a:cubicBezTo>
                  <a:cubicBezTo>
                    <a:pt x="214" y="11"/>
                    <a:pt x="213" y="10"/>
                    <a:pt x="213" y="6"/>
                  </a:cubicBezTo>
                  <a:cubicBezTo>
                    <a:pt x="213" y="3"/>
                    <a:pt x="213" y="2"/>
                    <a:pt x="212" y="2"/>
                  </a:cubicBezTo>
                  <a:cubicBezTo>
                    <a:pt x="208" y="2"/>
                    <a:pt x="202" y="11"/>
                    <a:pt x="202" y="11"/>
                  </a:cubicBezTo>
                  <a:cubicBezTo>
                    <a:pt x="202" y="11"/>
                    <a:pt x="202" y="6"/>
                    <a:pt x="202" y="6"/>
                  </a:cubicBezTo>
                  <a:cubicBezTo>
                    <a:pt x="197" y="22"/>
                    <a:pt x="191" y="28"/>
                    <a:pt x="185" y="34"/>
                  </a:cubicBezTo>
                  <a:cubicBezTo>
                    <a:pt x="185" y="17"/>
                    <a:pt x="185" y="22"/>
                    <a:pt x="185" y="11"/>
                  </a:cubicBezTo>
                  <a:cubicBezTo>
                    <a:pt x="180" y="17"/>
                    <a:pt x="185" y="34"/>
                    <a:pt x="180" y="34"/>
                  </a:cubicBezTo>
                  <a:cubicBezTo>
                    <a:pt x="180" y="28"/>
                    <a:pt x="174" y="22"/>
                    <a:pt x="174" y="11"/>
                  </a:cubicBezTo>
                  <a:lnTo>
                    <a:pt x="180" y="11"/>
                  </a:lnTo>
                  <a:cubicBezTo>
                    <a:pt x="178" y="6"/>
                    <a:pt x="177" y="4"/>
                    <a:pt x="176" y="4"/>
                  </a:cubicBezTo>
                  <a:cubicBezTo>
                    <a:pt x="174" y="4"/>
                    <a:pt x="172" y="11"/>
                    <a:pt x="169" y="11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8080400" y="832663"/>
              <a:ext cx="24200" cy="23850"/>
            </a:xfrm>
            <a:custGeom>
              <a:avLst/>
              <a:gdLst/>
              <a:ahLst/>
              <a:cxnLst/>
              <a:rect l="l" t="t" r="r" b="b"/>
              <a:pathLst>
                <a:path w="968" h="954" extrusionOk="0">
                  <a:moveTo>
                    <a:pt x="325" y="85"/>
                  </a:moveTo>
                  <a:cubicBezTo>
                    <a:pt x="325" y="88"/>
                    <a:pt x="327" y="91"/>
                    <a:pt x="328" y="93"/>
                  </a:cubicBezTo>
                  <a:lnTo>
                    <a:pt x="328" y="93"/>
                  </a:lnTo>
                  <a:lnTo>
                    <a:pt x="325" y="85"/>
                  </a:lnTo>
                  <a:close/>
                  <a:moveTo>
                    <a:pt x="328" y="93"/>
                  </a:moveTo>
                  <a:lnTo>
                    <a:pt x="331" y="102"/>
                  </a:lnTo>
                  <a:cubicBezTo>
                    <a:pt x="331" y="99"/>
                    <a:pt x="330" y="96"/>
                    <a:pt x="328" y="93"/>
                  </a:cubicBezTo>
                  <a:close/>
                  <a:moveTo>
                    <a:pt x="152" y="96"/>
                  </a:moveTo>
                  <a:lnTo>
                    <a:pt x="152" y="96"/>
                  </a:lnTo>
                  <a:cubicBezTo>
                    <a:pt x="146" y="102"/>
                    <a:pt x="146" y="102"/>
                    <a:pt x="146" y="107"/>
                  </a:cubicBezTo>
                  <a:lnTo>
                    <a:pt x="152" y="96"/>
                  </a:lnTo>
                  <a:close/>
                  <a:moveTo>
                    <a:pt x="141" y="119"/>
                  </a:moveTo>
                  <a:cubicBezTo>
                    <a:pt x="139" y="120"/>
                    <a:pt x="138" y="122"/>
                    <a:pt x="138" y="124"/>
                  </a:cubicBezTo>
                  <a:lnTo>
                    <a:pt x="138" y="124"/>
                  </a:lnTo>
                  <a:cubicBezTo>
                    <a:pt x="140" y="122"/>
                    <a:pt x="141" y="121"/>
                    <a:pt x="141" y="119"/>
                  </a:cubicBezTo>
                  <a:close/>
                  <a:moveTo>
                    <a:pt x="275" y="124"/>
                  </a:moveTo>
                  <a:lnTo>
                    <a:pt x="275" y="135"/>
                  </a:lnTo>
                  <a:lnTo>
                    <a:pt x="286" y="124"/>
                  </a:lnTo>
                  <a:close/>
                  <a:moveTo>
                    <a:pt x="116" y="145"/>
                  </a:moveTo>
                  <a:cubicBezTo>
                    <a:pt x="115" y="145"/>
                    <a:pt x="114" y="146"/>
                    <a:pt x="113" y="147"/>
                  </a:cubicBezTo>
                  <a:cubicBezTo>
                    <a:pt x="113" y="147"/>
                    <a:pt x="116" y="147"/>
                    <a:pt x="119" y="147"/>
                  </a:cubicBezTo>
                  <a:lnTo>
                    <a:pt x="119" y="147"/>
                  </a:lnTo>
                  <a:cubicBezTo>
                    <a:pt x="118" y="146"/>
                    <a:pt x="117" y="145"/>
                    <a:pt x="116" y="145"/>
                  </a:cubicBezTo>
                  <a:close/>
                  <a:moveTo>
                    <a:pt x="773" y="176"/>
                  </a:moveTo>
                  <a:cubicBezTo>
                    <a:pt x="773" y="177"/>
                    <a:pt x="773" y="178"/>
                    <a:pt x="773" y="180"/>
                  </a:cubicBezTo>
                  <a:cubicBezTo>
                    <a:pt x="768" y="180"/>
                    <a:pt x="762" y="186"/>
                    <a:pt x="757" y="191"/>
                  </a:cubicBezTo>
                  <a:lnTo>
                    <a:pt x="790" y="191"/>
                  </a:lnTo>
                  <a:cubicBezTo>
                    <a:pt x="804" y="173"/>
                    <a:pt x="783" y="177"/>
                    <a:pt x="773" y="176"/>
                  </a:cubicBezTo>
                  <a:close/>
                  <a:moveTo>
                    <a:pt x="785" y="191"/>
                  </a:moveTo>
                  <a:lnTo>
                    <a:pt x="785" y="191"/>
                  </a:lnTo>
                  <a:cubicBezTo>
                    <a:pt x="779" y="197"/>
                    <a:pt x="773" y="197"/>
                    <a:pt x="768" y="197"/>
                  </a:cubicBezTo>
                  <a:cubicBezTo>
                    <a:pt x="768" y="203"/>
                    <a:pt x="779" y="203"/>
                    <a:pt x="785" y="203"/>
                  </a:cubicBezTo>
                  <a:cubicBezTo>
                    <a:pt x="774" y="203"/>
                    <a:pt x="784" y="192"/>
                    <a:pt x="785" y="191"/>
                  </a:cubicBezTo>
                  <a:close/>
                  <a:moveTo>
                    <a:pt x="199" y="203"/>
                  </a:moveTo>
                  <a:cubicBezTo>
                    <a:pt x="202" y="205"/>
                    <a:pt x="205" y="209"/>
                    <a:pt x="208" y="214"/>
                  </a:cubicBezTo>
                  <a:cubicBezTo>
                    <a:pt x="208" y="209"/>
                    <a:pt x="204" y="204"/>
                    <a:pt x="199" y="203"/>
                  </a:cubicBezTo>
                  <a:close/>
                  <a:moveTo>
                    <a:pt x="796" y="264"/>
                  </a:moveTo>
                  <a:lnTo>
                    <a:pt x="796" y="264"/>
                  </a:lnTo>
                  <a:cubicBezTo>
                    <a:pt x="791" y="269"/>
                    <a:pt x="794" y="270"/>
                    <a:pt x="801" y="270"/>
                  </a:cubicBezTo>
                  <a:lnTo>
                    <a:pt x="801" y="270"/>
                  </a:lnTo>
                  <a:lnTo>
                    <a:pt x="796" y="264"/>
                  </a:lnTo>
                  <a:close/>
                  <a:moveTo>
                    <a:pt x="836" y="403"/>
                  </a:moveTo>
                  <a:cubicBezTo>
                    <a:pt x="834" y="403"/>
                    <a:pt x="832" y="403"/>
                    <a:pt x="829" y="404"/>
                  </a:cubicBezTo>
                  <a:cubicBezTo>
                    <a:pt x="832" y="403"/>
                    <a:pt x="834" y="403"/>
                    <a:pt x="836" y="403"/>
                  </a:cubicBezTo>
                  <a:close/>
                  <a:moveTo>
                    <a:pt x="829" y="438"/>
                  </a:moveTo>
                  <a:lnTo>
                    <a:pt x="829" y="438"/>
                  </a:lnTo>
                  <a:cubicBezTo>
                    <a:pt x="829" y="440"/>
                    <a:pt x="831" y="440"/>
                    <a:pt x="834" y="440"/>
                  </a:cubicBezTo>
                  <a:cubicBezTo>
                    <a:pt x="835" y="440"/>
                    <a:pt x="836" y="440"/>
                    <a:pt x="837" y="440"/>
                  </a:cubicBezTo>
                  <a:lnTo>
                    <a:pt x="837" y="440"/>
                  </a:lnTo>
                  <a:cubicBezTo>
                    <a:pt x="838" y="440"/>
                    <a:pt x="839" y="440"/>
                    <a:pt x="839" y="440"/>
                  </a:cubicBezTo>
                  <a:cubicBezTo>
                    <a:pt x="841" y="440"/>
                    <a:pt x="843" y="440"/>
                    <a:pt x="844" y="439"/>
                  </a:cubicBezTo>
                  <a:lnTo>
                    <a:pt x="844" y="439"/>
                  </a:lnTo>
                  <a:cubicBezTo>
                    <a:pt x="842" y="440"/>
                    <a:pt x="839" y="440"/>
                    <a:pt x="837" y="440"/>
                  </a:cubicBezTo>
                  <a:lnTo>
                    <a:pt x="837" y="440"/>
                  </a:lnTo>
                  <a:cubicBezTo>
                    <a:pt x="833" y="440"/>
                    <a:pt x="829" y="438"/>
                    <a:pt x="829" y="438"/>
                  </a:cubicBezTo>
                  <a:close/>
                  <a:moveTo>
                    <a:pt x="936" y="460"/>
                  </a:moveTo>
                  <a:cubicBezTo>
                    <a:pt x="934" y="462"/>
                    <a:pt x="932" y="463"/>
                    <a:pt x="931" y="465"/>
                  </a:cubicBezTo>
                  <a:lnTo>
                    <a:pt x="931" y="465"/>
                  </a:lnTo>
                  <a:cubicBezTo>
                    <a:pt x="933" y="464"/>
                    <a:pt x="936" y="460"/>
                    <a:pt x="936" y="460"/>
                  </a:cubicBezTo>
                  <a:close/>
                  <a:moveTo>
                    <a:pt x="29" y="466"/>
                  </a:moveTo>
                  <a:cubicBezTo>
                    <a:pt x="26" y="469"/>
                    <a:pt x="26" y="469"/>
                    <a:pt x="26" y="469"/>
                  </a:cubicBezTo>
                  <a:cubicBezTo>
                    <a:pt x="27" y="469"/>
                    <a:pt x="27" y="469"/>
                    <a:pt x="27" y="469"/>
                  </a:cubicBezTo>
                  <a:lnTo>
                    <a:pt x="27" y="469"/>
                  </a:lnTo>
                  <a:cubicBezTo>
                    <a:pt x="27" y="468"/>
                    <a:pt x="28" y="467"/>
                    <a:pt x="29" y="466"/>
                  </a:cubicBezTo>
                  <a:lnTo>
                    <a:pt x="29" y="466"/>
                  </a:lnTo>
                  <a:cubicBezTo>
                    <a:pt x="29" y="466"/>
                    <a:pt x="29" y="466"/>
                    <a:pt x="29" y="466"/>
                  </a:cubicBezTo>
                  <a:close/>
                  <a:moveTo>
                    <a:pt x="929" y="574"/>
                  </a:moveTo>
                  <a:cubicBezTo>
                    <a:pt x="929" y="575"/>
                    <a:pt x="929" y="577"/>
                    <a:pt x="930" y="578"/>
                  </a:cubicBezTo>
                  <a:cubicBezTo>
                    <a:pt x="930" y="578"/>
                    <a:pt x="930" y="575"/>
                    <a:pt x="929" y="574"/>
                  </a:cubicBezTo>
                  <a:close/>
                  <a:moveTo>
                    <a:pt x="818" y="656"/>
                  </a:moveTo>
                  <a:cubicBezTo>
                    <a:pt x="823" y="656"/>
                    <a:pt x="827" y="660"/>
                    <a:pt x="829" y="661"/>
                  </a:cubicBezTo>
                  <a:lnTo>
                    <a:pt x="829" y="661"/>
                  </a:lnTo>
                  <a:cubicBezTo>
                    <a:pt x="827" y="660"/>
                    <a:pt x="826" y="659"/>
                    <a:pt x="824" y="659"/>
                  </a:cubicBezTo>
                  <a:cubicBezTo>
                    <a:pt x="821" y="659"/>
                    <a:pt x="818" y="662"/>
                    <a:pt x="818" y="662"/>
                  </a:cubicBezTo>
                  <a:cubicBezTo>
                    <a:pt x="818" y="662"/>
                    <a:pt x="818" y="656"/>
                    <a:pt x="818" y="656"/>
                  </a:cubicBezTo>
                  <a:close/>
                  <a:moveTo>
                    <a:pt x="919" y="667"/>
                  </a:moveTo>
                  <a:lnTo>
                    <a:pt x="919" y="667"/>
                  </a:lnTo>
                  <a:cubicBezTo>
                    <a:pt x="918" y="667"/>
                    <a:pt x="918" y="667"/>
                    <a:pt x="918" y="667"/>
                  </a:cubicBezTo>
                  <a:lnTo>
                    <a:pt x="919" y="667"/>
                  </a:lnTo>
                  <a:cubicBezTo>
                    <a:pt x="919" y="667"/>
                    <a:pt x="919" y="667"/>
                    <a:pt x="919" y="667"/>
                  </a:cubicBezTo>
                  <a:close/>
                  <a:moveTo>
                    <a:pt x="913" y="667"/>
                  </a:moveTo>
                  <a:cubicBezTo>
                    <a:pt x="915" y="669"/>
                    <a:pt x="915" y="669"/>
                    <a:pt x="916" y="669"/>
                  </a:cubicBezTo>
                  <a:cubicBezTo>
                    <a:pt x="917" y="669"/>
                    <a:pt x="918" y="668"/>
                    <a:pt x="918" y="667"/>
                  </a:cubicBezTo>
                  <a:close/>
                  <a:moveTo>
                    <a:pt x="488" y="830"/>
                  </a:moveTo>
                  <a:cubicBezTo>
                    <a:pt x="487" y="830"/>
                    <a:pt x="486" y="830"/>
                    <a:pt x="486" y="831"/>
                  </a:cubicBezTo>
                  <a:lnTo>
                    <a:pt x="486" y="831"/>
                  </a:lnTo>
                  <a:lnTo>
                    <a:pt x="488" y="830"/>
                  </a:lnTo>
                  <a:close/>
                  <a:moveTo>
                    <a:pt x="488" y="835"/>
                  </a:moveTo>
                  <a:cubicBezTo>
                    <a:pt x="485" y="838"/>
                    <a:pt x="486" y="838"/>
                    <a:pt x="488" y="840"/>
                  </a:cubicBezTo>
                  <a:lnTo>
                    <a:pt x="488" y="840"/>
                  </a:lnTo>
                  <a:lnTo>
                    <a:pt x="488" y="835"/>
                  </a:lnTo>
                  <a:close/>
                  <a:moveTo>
                    <a:pt x="510" y="1"/>
                  </a:moveTo>
                  <a:cubicBezTo>
                    <a:pt x="505" y="7"/>
                    <a:pt x="488" y="7"/>
                    <a:pt x="493" y="18"/>
                  </a:cubicBezTo>
                  <a:cubicBezTo>
                    <a:pt x="493" y="18"/>
                    <a:pt x="493" y="18"/>
                    <a:pt x="493" y="23"/>
                  </a:cubicBezTo>
                  <a:cubicBezTo>
                    <a:pt x="490" y="26"/>
                    <a:pt x="486" y="27"/>
                    <a:pt x="482" y="27"/>
                  </a:cubicBezTo>
                  <a:cubicBezTo>
                    <a:pt x="470" y="27"/>
                    <a:pt x="456" y="17"/>
                    <a:pt x="443" y="17"/>
                  </a:cubicBezTo>
                  <a:cubicBezTo>
                    <a:pt x="441" y="17"/>
                    <a:pt x="439" y="17"/>
                    <a:pt x="437" y="18"/>
                  </a:cubicBezTo>
                  <a:cubicBezTo>
                    <a:pt x="426" y="23"/>
                    <a:pt x="415" y="23"/>
                    <a:pt x="409" y="35"/>
                  </a:cubicBezTo>
                  <a:cubicBezTo>
                    <a:pt x="409" y="35"/>
                    <a:pt x="404" y="23"/>
                    <a:pt x="404" y="18"/>
                  </a:cubicBezTo>
                  <a:cubicBezTo>
                    <a:pt x="396" y="22"/>
                    <a:pt x="394" y="26"/>
                    <a:pt x="389" y="26"/>
                  </a:cubicBezTo>
                  <a:cubicBezTo>
                    <a:pt x="387" y="26"/>
                    <a:pt x="385" y="25"/>
                    <a:pt x="381" y="23"/>
                  </a:cubicBezTo>
                  <a:cubicBezTo>
                    <a:pt x="387" y="18"/>
                    <a:pt x="376" y="18"/>
                    <a:pt x="387" y="18"/>
                  </a:cubicBezTo>
                  <a:cubicBezTo>
                    <a:pt x="381" y="18"/>
                    <a:pt x="379" y="16"/>
                    <a:pt x="376" y="16"/>
                  </a:cubicBezTo>
                  <a:cubicBezTo>
                    <a:pt x="373" y="16"/>
                    <a:pt x="370" y="18"/>
                    <a:pt x="365" y="23"/>
                  </a:cubicBezTo>
                  <a:cubicBezTo>
                    <a:pt x="365" y="17"/>
                    <a:pt x="361" y="14"/>
                    <a:pt x="358" y="14"/>
                  </a:cubicBezTo>
                  <a:cubicBezTo>
                    <a:pt x="355" y="14"/>
                    <a:pt x="353" y="15"/>
                    <a:pt x="353" y="18"/>
                  </a:cubicBezTo>
                  <a:lnTo>
                    <a:pt x="359" y="23"/>
                  </a:lnTo>
                  <a:cubicBezTo>
                    <a:pt x="353" y="23"/>
                    <a:pt x="353" y="29"/>
                    <a:pt x="348" y="29"/>
                  </a:cubicBezTo>
                  <a:lnTo>
                    <a:pt x="342" y="12"/>
                  </a:lnTo>
                  <a:cubicBezTo>
                    <a:pt x="339" y="11"/>
                    <a:pt x="337" y="11"/>
                    <a:pt x="335" y="11"/>
                  </a:cubicBezTo>
                  <a:cubicBezTo>
                    <a:pt x="319" y="11"/>
                    <a:pt x="317" y="35"/>
                    <a:pt x="304" y="35"/>
                  </a:cubicBezTo>
                  <a:cubicBezTo>
                    <a:pt x="301" y="35"/>
                    <a:pt x="297" y="33"/>
                    <a:pt x="292" y="29"/>
                  </a:cubicBezTo>
                  <a:lnTo>
                    <a:pt x="292" y="29"/>
                  </a:lnTo>
                  <a:cubicBezTo>
                    <a:pt x="292" y="46"/>
                    <a:pt x="303" y="35"/>
                    <a:pt x="303" y="46"/>
                  </a:cubicBezTo>
                  <a:cubicBezTo>
                    <a:pt x="302" y="47"/>
                    <a:pt x="301" y="47"/>
                    <a:pt x="300" y="47"/>
                  </a:cubicBezTo>
                  <a:cubicBezTo>
                    <a:pt x="291" y="47"/>
                    <a:pt x="275" y="35"/>
                    <a:pt x="275" y="35"/>
                  </a:cubicBezTo>
                  <a:cubicBezTo>
                    <a:pt x="258" y="35"/>
                    <a:pt x="275" y="63"/>
                    <a:pt x="258" y="63"/>
                  </a:cubicBezTo>
                  <a:cubicBezTo>
                    <a:pt x="264" y="68"/>
                    <a:pt x="269" y="79"/>
                    <a:pt x="264" y="91"/>
                  </a:cubicBezTo>
                  <a:cubicBezTo>
                    <a:pt x="258" y="91"/>
                    <a:pt x="241" y="74"/>
                    <a:pt x="247" y="68"/>
                  </a:cubicBezTo>
                  <a:lnTo>
                    <a:pt x="253" y="68"/>
                  </a:lnTo>
                  <a:cubicBezTo>
                    <a:pt x="253" y="63"/>
                    <a:pt x="253" y="63"/>
                    <a:pt x="247" y="57"/>
                  </a:cubicBezTo>
                  <a:lnTo>
                    <a:pt x="247" y="63"/>
                  </a:lnTo>
                  <a:cubicBezTo>
                    <a:pt x="244" y="63"/>
                    <a:pt x="240" y="64"/>
                    <a:pt x="237" y="64"/>
                  </a:cubicBezTo>
                  <a:cubicBezTo>
                    <a:pt x="233" y="64"/>
                    <a:pt x="230" y="63"/>
                    <a:pt x="230" y="57"/>
                  </a:cubicBezTo>
                  <a:lnTo>
                    <a:pt x="230" y="57"/>
                  </a:lnTo>
                  <a:cubicBezTo>
                    <a:pt x="225" y="68"/>
                    <a:pt x="230" y="68"/>
                    <a:pt x="236" y="68"/>
                  </a:cubicBezTo>
                  <a:cubicBezTo>
                    <a:pt x="225" y="68"/>
                    <a:pt x="219" y="79"/>
                    <a:pt x="208" y="79"/>
                  </a:cubicBezTo>
                  <a:cubicBezTo>
                    <a:pt x="208" y="85"/>
                    <a:pt x="213" y="85"/>
                    <a:pt x="213" y="91"/>
                  </a:cubicBezTo>
                  <a:cubicBezTo>
                    <a:pt x="197" y="96"/>
                    <a:pt x="213" y="102"/>
                    <a:pt x="202" y="113"/>
                  </a:cubicBezTo>
                  <a:cubicBezTo>
                    <a:pt x="194" y="109"/>
                    <a:pt x="195" y="103"/>
                    <a:pt x="192" y="103"/>
                  </a:cubicBezTo>
                  <a:cubicBezTo>
                    <a:pt x="191" y="103"/>
                    <a:pt x="189" y="104"/>
                    <a:pt x="185" y="107"/>
                  </a:cubicBezTo>
                  <a:cubicBezTo>
                    <a:pt x="180" y="107"/>
                    <a:pt x="180" y="96"/>
                    <a:pt x="174" y="91"/>
                  </a:cubicBezTo>
                  <a:cubicBezTo>
                    <a:pt x="174" y="107"/>
                    <a:pt x="157" y="102"/>
                    <a:pt x="146" y="107"/>
                  </a:cubicBezTo>
                  <a:lnTo>
                    <a:pt x="152" y="113"/>
                  </a:lnTo>
                  <a:lnTo>
                    <a:pt x="146" y="113"/>
                  </a:lnTo>
                  <a:cubicBezTo>
                    <a:pt x="146" y="119"/>
                    <a:pt x="157" y="124"/>
                    <a:pt x="163" y="135"/>
                  </a:cubicBezTo>
                  <a:cubicBezTo>
                    <a:pt x="155" y="135"/>
                    <a:pt x="152" y="145"/>
                    <a:pt x="147" y="145"/>
                  </a:cubicBezTo>
                  <a:cubicBezTo>
                    <a:pt x="145" y="145"/>
                    <a:pt x="143" y="144"/>
                    <a:pt x="141" y="141"/>
                  </a:cubicBezTo>
                  <a:cubicBezTo>
                    <a:pt x="155" y="136"/>
                    <a:pt x="137" y="132"/>
                    <a:pt x="138" y="124"/>
                  </a:cubicBezTo>
                  <a:lnTo>
                    <a:pt x="138" y="124"/>
                  </a:lnTo>
                  <a:cubicBezTo>
                    <a:pt x="136" y="125"/>
                    <a:pt x="133" y="127"/>
                    <a:pt x="129" y="130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13" y="124"/>
                    <a:pt x="135" y="141"/>
                    <a:pt x="129" y="152"/>
                  </a:cubicBezTo>
                  <a:cubicBezTo>
                    <a:pt x="127" y="150"/>
                    <a:pt x="123" y="148"/>
                    <a:pt x="119" y="147"/>
                  </a:cubicBezTo>
                  <a:lnTo>
                    <a:pt x="119" y="147"/>
                  </a:lnTo>
                  <a:cubicBezTo>
                    <a:pt x="122" y="151"/>
                    <a:pt x="124" y="157"/>
                    <a:pt x="124" y="163"/>
                  </a:cubicBezTo>
                  <a:cubicBezTo>
                    <a:pt x="113" y="169"/>
                    <a:pt x="124" y="175"/>
                    <a:pt x="118" y="180"/>
                  </a:cubicBezTo>
                  <a:lnTo>
                    <a:pt x="124" y="175"/>
                  </a:lnTo>
                  <a:cubicBezTo>
                    <a:pt x="129" y="180"/>
                    <a:pt x="124" y="186"/>
                    <a:pt x="124" y="191"/>
                  </a:cubicBezTo>
                  <a:cubicBezTo>
                    <a:pt x="118" y="186"/>
                    <a:pt x="124" y="186"/>
                    <a:pt x="118" y="186"/>
                  </a:cubicBezTo>
                  <a:cubicBezTo>
                    <a:pt x="129" y="197"/>
                    <a:pt x="96" y="191"/>
                    <a:pt x="101" y="203"/>
                  </a:cubicBezTo>
                  <a:cubicBezTo>
                    <a:pt x="90" y="203"/>
                    <a:pt x="85" y="197"/>
                    <a:pt x="79" y="197"/>
                  </a:cubicBezTo>
                  <a:lnTo>
                    <a:pt x="79" y="197"/>
                  </a:lnTo>
                  <a:cubicBezTo>
                    <a:pt x="85" y="214"/>
                    <a:pt x="62" y="203"/>
                    <a:pt x="68" y="219"/>
                  </a:cubicBezTo>
                  <a:cubicBezTo>
                    <a:pt x="79" y="219"/>
                    <a:pt x="73" y="219"/>
                    <a:pt x="79" y="231"/>
                  </a:cubicBezTo>
                  <a:lnTo>
                    <a:pt x="85" y="208"/>
                  </a:lnTo>
                  <a:lnTo>
                    <a:pt x="90" y="231"/>
                  </a:lnTo>
                  <a:cubicBezTo>
                    <a:pt x="96" y="225"/>
                    <a:pt x="90" y="214"/>
                    <a:pt x="96" y="214"/>
                  </a:cubicBezTo>
                  <a:cubicBezTo>
                    <a:pt x="101" y="225"/>
                    <a:pt x="96" y="219"/>
                    <a:pt x="107" y="225"/>
                  </a:cubicBezTo>
                  <a:cubicBezTo>
                    <a:pt x="105" y="224"/>
                    <a:pt x="104" y="224"/>
                    <a:pt x="103" y="224"/>
                  </a:cubicBezTo>
                  <a:cubicBezTo>
                    <a:pt x="93" y="224"/>
                    <a:pt x="105" y="242"/>
                    <a:pt x="90" y="247"/>
                  </a:cubicBezTo>
                  <a:lnTo>
                    <a:pt x="68" y="231"/>
                  </a:lnTo>
                  <a:cubicBezTo>
                    <a:pt x="51" y="236"/>
                    <a:pt x="68" y="259"/>
                    <a:pt x="57" y="275"/>
                  </a:cubicBezTo>
                  <a:lnTo>
                    <a:pt x="62" y="270"/>
                  </a:lnTo>
                  <a:lnTo>
                    <a:pt x="62" y="270"/>
                  </a:lnTo>
                  <a:cubicBezTo>
                    <a:pt x="68" y="281"/>
                    <a:pt x="57" y="281"/>
                    <a:pt x="57" y="292"/>
                  </a:cubicBezTo>
                  <a:cubicBezTo>
                    <a:pt x="54" y="289"/>
                    <a:pt x="51" y="288"/>
                    <a:pt x="48" y="288"/>
                  </a:cubicBezTo>
                  <a:cubicBezTo>
                    <a:pt x="45" y="288"/>
                    <a:pt x="43" y="289"/>
                    <a:pt x="40" y="292"/>
                  </a:cubicBezTo>
                  <a:cubicBezTo>
                    <a:pt x="45" y="292"/>
                    <a:pt x="34" y="303"/>
                    <a:pt x="51" y="309"/>
                  </a:cubicBezTo>
                  <a:lnTo>
                    <a:pt x="40" y="315"/>
                  </a:lnTo>
                  <a:cubicBezTo>
                    <a:pt x="29" y="326"/>
                    <a:pt x="57" y="337"/>
                    <a:pt x="51" y="354"/>
                  </a:cubicBezTo>
                  <a:cubicBezTo>
                    <a:pt x="40" y="348"/>
                    <a:pt x="34" y="348"/>
                    <a:pt x="29" y="337"/>
                  </a:cubicBezTo>
                  <a:cubicBezTo>
                    <a:pt x="29" y="343"/>
                    <a:pt x="23" y="348"/>
                    <a:pt x="29" y="348"/>
                  </a:cubicBezTo>
                  <a:cubicBezTo>
                    <a:pt x="23" y="348"/>
                    <a:pt x="40" y="365"/>
                    <a:pt x="29" y="371"/>
                  </a:cubicBezTo>
                  <a:cubicBezTo>
                    <a:pt x="34" y="371"/>
                    <a:pt x="45" y="376"/>
                    <a:pt x="40" y="376"/>
                  </a:cubicBezTo>
                  <a:cubicBezTo>
                    <a:pt x="40" y="376"/>
                    <a:pt x="40" y="383"/>
                    <a:pt x="46" y="383"/>
                  </a:cubicBezTo>
                  <a:cubicBezTo>
                    <a:pt x="47" y="383"/>
                    <a:pt x="48" y="383"/>
                    <a:pt x="49" y="383"/>
                  </a:cubicBezTo>
                  <a:lnTo>
                    <a:pt x="49" y="383"/>
                  </a:lnTo>
                  <a:cubicBezTo>
                    <a:pt x="24" y="395"/>
                    <a:pt x="45" y="427"/>
                    <a:pt x="23" y="438"/>
                  </a:cubicBezTo>
                  <a:cubicBezTo>
                    <a:pt x="28" y="447"/>
                    <a:pt x="28" y="457"/>
                    <a:pt x="29" y="466"/>
                  </a:cubicBezTo>
                  <a:lnTo>
                    <a:pt x="29" y="466"/>
                  </a:lnTo>
                  <a:cubicBezTo>
                    <a:pt x="29" y="466"/>
                    <a:pt x="29" y="466"/>
                    <a:pt x="29" y="466"/>
                  </a:cubicBezTo>
                  <a:lnTo>
                    <a:pt x="29" y="466"/>
                  </a:lnTo>
                  <a:cubicBezTo>
                    <a:pt x="29" y="466"/>
                    <a:pt x="29" y="466"/>
                    <a:pt x="29" y="466"/>
                  </a:cubicBezTo>
                  <a:lnTo>
                    <a:pt x="29" y="466"/>
                  </a:lnTo>
                  <a:cubicBezTo>
                    <a:pt x="29" y="468"/>
                    <a:pt x="29" y="470"/>
                    <a:pt x="29" y="471"/>
                  </a:cubicBezTo>
                  <a:cubicBezTo>
                    <a:pt x="29" y="469"/>
                    <a:pt x="28" y="469"/>
                    <a:pt x="27" y="469"/>
                  </a:cubicBezTo>
                  <a:lnTo>
                    <a:pt x="27" y="469"/>
                  </a:lnTo>
                  <a:cubicBezTo>
                    <a:pt x="21" y="482"/>
                    <a:pt x="51" y="478"/>
                    <a:pt x="45" y="488"/>
                  </a:cubicBezTo>
                  <a:cubicBezTo>
                    <a:pt x="41" y="491"/>
                    <a:pt x="38" y="492"/>
                    <a:pt x="36" y="492"/>
                  </a:cubicBezTo>
                  <a:cubicBezTo>
                    <a:pt x="32" y="492"/>
                    <a:pt x="32" y="487"/>
                    <a:pt x="30" y="487"/>
                  </a:cubicBezTo>
                  <a:cubicBezTo>
                    <a:pt x="30" y="487"/>
                    <a:pt x="29" y="487"/>
                    <a:pt x="29" y="488"/>
                  </a:cubicBezTo>
                  <a:cubicBezTo>
                    <a:pt x="1" y="494"/>
                    <a:pt x="34" y="505"/>
                    <a:pt x="17" y="516"/>
                  </a:cubicBezTo>
                  <a:cubicBezTo>
                    <a:pt x="6" y="522"/>
                    <a:pt x="29" y="533"/>
                    <a:pt x="29" y="544"/>
                  </a:cubicBezTo>
                  <a:cubicBezTo>
                    <a:pt x="40" y="555"/>
                    <a:pt x="51" y="567"/>
                    <a:pt x="57" y="578"/>
                  </a:cubicBezTo>
                  <a:cubicBezTo>
                    <a:pt x="49" y="578"/>
                    <a:pt x="49" y="575"/>
                    <a:pt x="47" y="575"/>
                  </a:cubicBezTo>
                  <a:cubicBezTo>
                    <a:pt x="45" y="575"/>
                    <a:pt x="44" y="576"/>
                    <a:pt x="40" y="578"/>
                  </a:cubicBezTo>
                  <a:cubicBezTo>
                    <a:pt x="41" y="579"/>
                    <a:pt x="43" y="580"/>
                    <a:pt x="44" y="580"/>
                  </a:cubicBezTo>
                  <a:cubicBezTo>
                    <a:pt x="47" y="580"/>
                    <a:pt x="51" y="578"/>
                    <a:pt x="54" y="578"/>
                  </a:cubicBezTo>
                  <a:cubicBezTo>
                    <a:pt x="57" y="578"/>
                    <a:pt x="60" y="579"/>
                    <a:pt x="62" y="583"/>
                  </a:cubicBezTo>
                  <a:cubicBezTo>
                    <a:pt x="62" y="589"/>
                    <a:pt x="57" y="595"/>
                    <a:pt x="45" y="600"/>
                  </a:cubicBezTo>
                  <a:cubicBezTo>
                    <a:pt x="45" y="600"/>
                    <a:pt x="40" y="595"/>
                    <a:pt x="40" y="589"/>
                  </a:cubicBezTo>
                  <a:lnTo>
                    <a:pt x="40" y="589"/>
                  </a:lnTo>
                  <a:cubicBezTo>
                    <a:pt x="23" y="600"/>
                    <a:pt x="45" y="606"/>
                    <a:pt x="45" y="611"/>
                  </a:cubicBezTo>
                  <a:lnTo>
                    <a:pt x="40" y="611"/>
                  </a:lnTo>
                  <a:cubicBezTo>
                    <a:pt x="45" y="628"/>
                    <a:pt x="62" y="623"/>
                    <a:pt x="68" y="634"/>
                  </a:cubicBezTo>
                  <a:lnTo>
                    <a:pt x="73" y="634"/>
                  </a:lnTo>
                  <a:cubicBezTo>
                    <a:pt x="90" y="634"/>
                    <a:pt x="68" y="645"/>
                    <a:pt x="79" y="645"/>
                  </a:cubicBezTo>
                  <a:lnTo>
                    <a:pt x="68" y="656"/>
                  </a:lnTo>
                  <a:cubicBezTo>
                    <a:pt x="73" y="662"/>
                    <a:pt x="90" y="667"/>
                    <a:pt x="101" y="673"/>
                  </a:cubicBezTo>
                  <a:cubicBezTo>
                    <a:pt x="98" y="674"/>
                    <a:pt x="95" y="675"/>
                    <a:pt x="92" y="675"/>
                  </a:cubicBezTo>
                  <a:cubicBezTo>
                    <a:pt x="80" y="675"/>
                    <a:pt x="71" y="667"/>
                    <a:pt x="62" y="667"/>
                  </a:cubicBezTo>
                  <a:lnTo>
                    <a:pt x="62" y="667"/>
                  </a:lnTo>
                  <a:cubicBezTo>
                    <a:pt x="62" y="673"/>
                    <a:pt x="73" y="684"/>
                    <a:pt x="79" y="684"/>
                  </a:cubicBezTo>
                  <a:cubicBezTo>
                    <a:pt x="79" y="679"/>
                    <a:pt x="73" y="679"/>
                    <a:pt x="73" y="679"/>
                  </a:cubicBezTo>
                  <a:cubicBezTo>
                    <a:pt x="90" y="679"/>
                    <a:pt x="101" y="679"/>
                    <a:pt x="107" y="690"/>
                  </a:cubicBezTo>
                  <a:cubicBezTo>
                    <a:pt x="79" y="707"/>
                    <a:pt x="118" y="723"/>
                    <a:pt x="101" y="746"/>
                  </a:cubicBezTo>
                  <a:cubicBezTo>
                    <a:pt x="124" y="757"/>
                    <a:pt x="124" y="785"/>
                    <a:pt x="146" y="802"/>
                  </a:cubicBezTo>
                  <a:cubicBezTo>
                    <a:pt x="150" y="793"/>
                    <a:pt x="152" y="790"/>
                    <a:pt x="153" y="790"/>
                  </a:cubicBezTo>
                  <a:cubicBezTo>
                    <a:pt x="155" y="790"/>
                    <a:pt x="156" y="793"/>
                    <a:pt x="159" y="793"/>
                  </a:cubicBezTo>
                  <a:cubicBezTo>
                    <a:pt x="161" y="793"/>
                    <a:pt x="164" y="791"/>
                    <a:pt x="169" y="785"/>
                  </a:cubicBezTo>
                  <a:cubicBezTo>
                    <a:pt x="174" y="785"/>
                    <a:pt x="174" y="791"/>
                    <a:pt x="174" y="791"/>
                  </a:cubicBezTo>
                  <a:lnTo>
                    <a:pt x="174" y="813"/>
                  </a:lnTo>
                  <a:cubicBezTo>
                    <a:pt x="174" y="824"/>
                    <a:pt x="169" y="819"/>
                    <a:pt x="163" y="824"/>
                  </a:cubicBezTo>
                  <a:cubicBezTo>
                    <a:pt x="174" y="830"/>
                    <a:pt x="163" y="835"/>
                    <a:pt x="163" y="847"/>
                  </a:cubicBezTo>
                  <a:cubicBezTo>
                    <a:pt x="166" y="841"/>
                    <a:pt x="169" y="838"/>
                    <a:pt x="171" y="838"/>
                  </a:cubicBezTo>
                  <a:cubicBezTo>
                    <a:pt x="174" y="838"/>
                    <a:pt x="177" y="841"/>
                    <a:pt x="180" y="847"/>
                  </a:cubicBezTo>
                  <a:lnTo>
                    <a:pt x="180" y="830"/>
                  </a:lnTo>
                  <a:cubicBezTo>
                    <a:pt x="202" y="830"/>
                    <a:pt x="180" y="858"/>
                    <a:pt x="202" y="858"/>
                  </a:cubicBezTo>
                  <a:lnTo>
                    <a:pt x="191" y="863"/>
                  </a:lnTo>
                  <a:cubicBezTo>
                    <a:pt x="199" y="863"/>
                    <a:pt x="213" y="875"/>
                    <a:pt x="227" y="875"/>
                  </a:cubicBezTo>
                  <a:cubicBezTo>
                    <a:pt x="232" y="875"/>
                    <a:pt x="237" y="874"/>
                    <a:pt x="241" y="869"/>
                  </a:cubicBezTo>
                  <a:lnTo>
                    <a:pt x="241" y="869"/>
                  </a:lnTo>
                  <a:cubicBezTo>
                    <a:pt x="241" y="869"/>
                    <a:pt x="241" y="880"/>
                    <a:pt x="236" y="880"/>
                  </a:cubicBezTo>
                  <a:cubicBezTo>
                    <a:pt x="253" y="897"/>
                    <a:pt x="292" y="880"/>
                    <a:pt x="303" y="903"/>
                  </a:cubicBezTo>
                  <a:lnTo>
                    <a:pt x="297" y="908"/>
                  </a:lnTo>
                  <a:cubicBezTo>
                    <a:pt x="301" y="908"/>
                    <a:pt x="305" y="903"/>
                    <a:pt x="309" y="903"/>
                  </a:cubicBezTo>
                  <a:cubicBezTo>
                    <a:pt x="310" y="903"/>
                    <a:pt x="312" y="905"/>
                    <a:pt x="314" y="908"/>
                  </a:cubicBezTo>
                  <a:cubicBezTo>
                    <a:pt x="314" y="908"/>
                    <a:pt x="309" y="914"/>
                    <a:pt x="309" y="914"/>
                  </a:cubicBezTo>
                  <a:cubicBezTo>
                    <a:pt x="313" y="914"/>
                    <a:pt x="321" y="907"/>
                    <a:pt x="327" y="907"/>
                  </a:cubicBezTo>
                  <a:cubicBezTo>
                    <a:pt x="329" y="907"/>
                    <a:pt x="330" y="907"/>
                    <a:pt x="331" y="908"/>
                  </a:cubicBezTo>
                  <a:lnTo>
                    <a:pt x="320" y="914"/>
                  </a:lnTo>
                  <a:cubicBezTo>
                    <a:pt x="326" y="918"/>
                    <a:pt x="332" y="920"/>
                    <a:pt x="337" y="920"/>
                  </a:cubicBezTo>
                  <a:cubicBezTo>
                    <a:pt x="352" y="920"/>
                    <a:pt x="365" y="908"/>
                    <a:pt x="381" y="908"/>
                  </a:cubicBezTo>
                  <a:cubicBezTo>
                    <a:pt x="376" y="925"/>
                    <a:pt x="393" y="936"/>
                    <a:pt x="398" y="942"/>
                  </a:cubicBezTo>
                  <a:lnTo>
                    <a:pt x="398" y="947"/>
                  </a:lnTo>
                  <a:cubicBezTo>
                    <a:pt x="402" y="948"/>
                    <a:pt x="406" y="949"/>
                    <a:pt x="409" y="949"/>
                  </a:cubicBezTo>
                  <a:cubicBezTo>
                    <a:pt x="432" y="949"/>
                    <a:pt x="452" y="935"/>
                    <a:pt x="471" y="925"/>
                  </a:cubicBezTo>
                  <a:cubicBezTo>
                    <a:pt x="482" y="953"/>
                    <a:pt x="521" y="936"/>
                    <a:pt x="549" y="947"/>
                  </a:cubicBezTo>
                  <a:cubicBezTo>
                    <a:pt x="544" y="942"/>
                    <a:pt x="544" y="931"/>
                    <a:pt x="549" y="925"/>
                  </a:cubicBezTo>
                  <a:cubicBezTo>
                    <a:pt x="550" y="926"/>
                    <a:pt x="551" y="926"/>
                    <a:pt x="551" y="926"/>
                  </a:cubicBezTo>
                  <a:cubicBezTo>
                    <a:pt x="554" y="926"/>
                    <a:pt x="557" y="921"/>
                    <a:pt x="560" y="921"/>
                  </a:cubicBezTo>
                  <a:cubicBezTo>
                    <a:pt x="562" y="921"/>
                    <a:pt x="564" y="923"/>
                    <a:pt x="566" y="931"/>
                  </a:cubicBezTo>
                  <a:lnTo>
                    <a:pt x="561" y="931"/>
                  </a:lnTo>
                  <a:cubicBezTo>
                    <a:pt x="566" y="939"/>
                    <a:pt x="572" y="942"/>
                    <a:pt x="577" y="942"/>
                  </a:cubicBezTo>
                  <a:cubicBezTo>
                    <a:pt x="582" y="942"/>
                    <a:pt x="586" y="939"/>
                    <a:pt x="589" y="936"/>
                  </a:cubicBezTo>
                  <a:lnTo>
                    <a:pt x="589" y="914"/>
                  </a:lnTo>
                  <a:cubicBezTo>
                    <a:pt x="594" y="920"/>
                    <a:pt x="600" y="922"/>
                    <a:pt x="606" y="922"/>
                  </a:cubicBezTo>
                  <a:cubicBezTo>
                    <a:pt x="621" y="922"/>
                    <a:pt x="636" y="903"/>
                    <a:pt x="650" y="903"/>
                  </a:cubicBezTo>
                  <a:cubicBezTo>
                    <a:pt x="654" y="903"/>
                    <a:pt x="658" y="904"/>
                    <a:pt x="661" y="908"/>
                  </a:cubicBezTo>
                  <a:cubicBezTo>
                    <a:pt x="667" y="903"/>
                    <a:pt x="673" y="897"/>
                    <a:pt x="678" y="891"/>
                  </a:cubicBezTo>
                  <a:lnTo>
                    <a:pt x="678" y="903"/>
                  </a:lnTo>
                  <a:cubicBezTo>
                    <a:pt x="695" y="897"/>
                    <a:pt x="706" y="897"/>
                    <a:pt x="723" y="886"/>
                  </a:cubicBezTo>
                  <a:lnTo>
                    <a:pt x="723" y="897"/>
                  </a:lnTo>
                  <a:cubicBezTo>
                    <a:pt x="734" y="891"/>
                    <a:pt x="717" y="852"/>
                    <a:pt x="723" y="847"/>
                  </a:cubicBezTo>
                  <a:lnTo>
                    <a:pt x="723" y="847"/>
                  </a:lnTo>
                  <a:lnTo>
                    <a:pt x="734" y="863"/>
                  </a:lnTo>
                  <a:cubicBezTo>
                    <a:pt x="751" y="852"/>
                    <a:pt x="779" y="852"/>
                    <a:pt x="785" y="830"/>
                  </a:cubicBezTo>
                  <a:cubicBezTo>
                    <a:pt x="785" y="830"/>
                    <a:pt x="790" y="835"/>
                    <a:pt x="785" y="841"/>
                  </a:cubicBezTo>
                  <a:cubicBezTo>
                    <a:pt x="795" y="836"/>
                    <a:pt x="822" y="825"/>
                    <a:pt x="804" y="809"/>
                  </a:cubicBezTo>
                  <a:lnTo>
                    <a:pt x="804" y="809"/>
                  </a:lnTo>
                  <a:cubicBezTo>
                    <a:pt x="805" y="810"/>
                    <a:pt x="806" y="810"/>
                    <a:pt x="807" y="810"/>
                  </a:cubicBezTo>
                  <a:cubicBezTo>
                    <a:pt x="815" y="810"/>
                    <a:pt x="818" y="793"/>
                    <a:pt x="818" y="779"/>
                  </a:cubicBezTo>
                  <a:lnTo>
                    <a:pt x="829" y="791"/>
                  </a:lnTo>
                  <a:cubicBezTo>
                    <a:pt x="818" y="774"/>
                    <a:pt x="818" y="768"/>
                    <a:pt x="824" y="757"/>
                  </a:cubicBezTo>
                  <a:lnTo>
                    <a:pt x="824" y="757"/>
                  </a:lnTo>
                  <a:cubicBezTo>
                    <a:pt x="824" y="757"/>
                    <a:pt x="829" y="763"/>
                    <a:pt x="824" y="763"/>
                  </a:cubicBezTo>
                  <a:cubicBezTo>
                    <a:pt x="835" y="763"/>
                    <a:pt x="824" y="751"/>
                    <a:pt x="835" y="746"/>
                  </a:cubicBezTo>
                  <a:lnTo>
                    <a:pt x="841" y="757"/>
                  </a:lnTo>
                  <a:cubicBezTo>
                    <a:pt x="846" y="746"/>
                    <a:pt x="841" y="746"/>
                    <a:pt x="835" y="735"/>
                  </a:cubicBezTo>
                  <a:cubicBezTo>
                    <a:pt x="835" y="731"/>
                    <a:pt x="843" y="727"/>
                    <a:pt x="852" y="727"/>
                  </a:cubicBezTo>
                  <a:cubicBezTo>
                    <a:pt x="856" y="727"/>
                    <a:pt x="860" y="727"/>
                    <a:pt x="863" y="729"/>
                  </a:cubicBezTo>
                  <a:cubicBezTo>
                    <a:pt x="857" y="723"/>
                    <a:pt x="852" y="712"/>
                    <a:pt x="857" y="712"/>
                  </a:cubicBezTo>
                  <a:cubicBezTo>
                    <a:pt x="863" y="712"/>
                    <a:pt x="863" y="718"/>
                    <a:pt x="863" y="718"/>
                  </a:cubicBezTo>
                  <a:cubicBezTo>
                    <a:pt x="880" y="712"/>
                    <a:pt x="863" y="690"/>
                    <a:pt x="880" y="684"/>
                  </a:cubicBezTo>
                  <a:cubicBezTo>
                    <a:pt x="880" y="690"/>
                    <a:pt x="885" y="690"/>
                    <a:pt x="885" y="690"/>
                  </a:cubicBezTo>
                  <a:cubicBezTo>
                    <a:pt x="880" y="701"/>
                    <a:pt x="874" y="707"/>
                    <a:pt x="874" y="707"/>
                  </a:cubicBezTo>
                  <a:cubicBezTo>
                    <a:pt x="885" y="712"/>
                    <a:pt x="891" y="707"/>
                    <a:pt x="902" y="723"/>
                  </a:cubicBezTo>
                  <a:cubicBezTo>
                    <a:pt x="897" y="707"/>
                    <a:pt x="885" y="684"/>
                    <a:pt x="897" y="679"/>
                  </a:cubicBezTo>
                  <a:lnTo>
                    <a:pt x="902" y="679"/>
                  </a:lnTo>
                  <a:cubicBezTo>
                    <a:pt x="908" y="673"/>
                    <a:pt x="908" y="673"/>
                    <a:pt x="913" y="667"/>
                  </a:cubicBezTo>
                  <a:cubicBezTo>
                    <a:pt x="913" y="667"/>
                    <a:pt x="913" y="667"/>
                    <a:pt x="913" y="662"/>
                  </a:cubicBezTo>
                  <a:cubicBezTo>
                    <a:pt x="913" y="662"/>
                    <a:pt x="913" y="662"/>
                    <a:pt x="919" y="667"/>
                  </a:cubicBezTo>
                  <a:lnTo>
                    <a:pt x="919" y="667"/>
                  </a:lnTo>
                  <a:cubicBezTo>
                    <a:pt x="920" y="664"/>
                    <a:pt x="922" y="659"/>
                    <a:pt x="925" y="656"/>
                  </a:cubicBezTo>
                  <a:cubicBezTo>
                    <a:pt x="913" y="651"/>
                    <a:pt x="913" y="645"/>
                    <a:pt x="902" y="645"/>
                  </a:cubicBezTo>
                  <a:cubicBezTo>
                    <a:pt x="902" y="645"/>
                    <a:pt x="902" y="651"/>
                    <a:pt x="902" y="651"/>
                  </a:cubicBezTo>
                  <a:cubicBezTo>
                    <a:pt x="902" y="651"/>
                    <a:pt x="902" y="656"/>
                    <a:pt x="902" y="656"/>
                  </a:cubicBezTo>
                  <a:cubicBezTo>
                    <a:pt x="902" y="656"/>
                    <a:pt x="902" y="662"/>
                    <a:pt x="897" y="667"/>
                  </a:cubicBezTo>
                  <a:cubicBezTo>
                    <a:pt x="897" y="662"/>
                    <a:pt x="891" y="651"/>
                    <a:pt x="902" y="651"/>
                  </a:cubicBezTo>
                  <a:cubicBezTo>
                    <a:pt x="891" y="645"/>
                    <a:pt x="885" y="639"/>
                    <a:pt x="885" y="634"/>
                  </a:cubicBezTo>
                  <a:lnTo>
                    <a:pt x="885" y="634"/>
                  </a:lnTo>
                  <a:cubicBezTo>
                    <a:pt x="889" y="635"/>
                    <a:pt x="892" y="635"/>
                    <a:pt x="896" y="635"/>
                  </a:cubicBezTo>
                  <a:cubicBezTo>
                    <a:pt x="909" y="635"/>
                    <a:pt x="921" y="628"/>
                    <a:pt x="930" y="628"/>
                  </a:cubicBezTo>
                  <a:cubicBezTo>
                    <a:pt x="925" y="611"/>
                    <a:pt x="936" y="589"/>
                    <a:pt x="913" y="578"/>
                  </a:cubicBezTo>
                  <a:cubicBezTo>
                    <a:pt x="913" y="572"/>
                    <a:pt x="925" y="572"/>
                    <a:pt x="925" y="572"/>
                  </a:cubicBezTo>
                  <a:cubicBezTo>
                    <a:pt x="927" y="572"/>
                    <a:pt x="928" y="573"/>
                    <a:pt x="929" y="574"/>
                  </a:cubicBezTo>
                  <a:lnTo>
                    <a:pt x="929" y="574"/>
                  </a:lnTo>
                  <a:cubicBezTo>
                    <a:pt x="928" y="566"/>
                    <a:pt x="933" y="554"/>
                    <a:pt x="919" y="550"/>
                  </a:cubicBezTo>
                  <a:cubicBezTo>
                    <a:pt x="922" y="547"/>
                    <a:pt x="925" y="546"/>
                    <a:pt x="926" y="546"/>
                  </a:cubicBezTo>
                  <a:cubicBezTo>
                    <a:pt x="928" y="546"/>
                    <a:pt x="929" y="547"/>
                    <a:pt x="930" y="547"/>
                  </a:cubicBezTo>
                  <a:cubicBezTo>
                    <a:pt x="930" y="547"/>
                    <a:pt x="930" y="545"/>
                    <a:pt x="930" y="539"/>
                  </a:cubicBezTo>
                  <a:lnTo>
                    <a:pt x="936" y="544"/>
                  </a:lnTo>
                  <a:cubicBezTo>
                    <a:pt x="968" y="518"/>
                    <a:pt x="910" y="491"/>
                    <a:pt x="931" y="465"/>
                  </a:cubicBezTo>
                  <a:lnTo>
                    <a:pt x="931" y="465"/>
                  </a:lnTo>
                  <a:cubicBezTo>
                    <a:pt x="931" y="466"/>
                    <a:pt x="930" y="466"/>
                    <a:pt x="930" y="466"/>
                  </a:cubicBezTo>
                  <a:cubicBezTo>
                    <a:pt x="947" y="427"/>
                    <a:pt x="913" y="387"/>
                    <a:pt x="925" y="348"/>
                  </a:cubicBezTo>
                  <a:cubicBezTo>
                    <a:pt x="925" y="337"/>
                    <a:pt x="919" y="337"/>
                    <a:pt x="908" y="331"/>
                  </a:cubicBezTo>
                  <a:lnTo>
                    <a:pt x="919" y="326"/>
                  </a:lnTo>
                  <a:lnTo>
                    <a:pt x="902" y="320"/>
                  </a:lnTo>
                  <a:cubicBezTo>
                    <a:pt x="885" y="309"/>
                    <a:pt x="925" y="281"/>
                    <a:pt x="897" y="275"/>
                  </a:cubicBezTo>
                  <a:lnTo>
                    <a:pt x="897" y="275"/>
                  </a:lnTo>
                  <a:lnTo>
                    <a:pt x="885" y="281"/>
                  </a:lnTo>
                  <a:cubicBezTo>
                    <a:pt x="885" y="270"/>
                    <a:pt x="874" y="264"/>
                    <a:pt x="880" y="259"/>
                  </a:cubicBezTo>
                  <a:cubicBezTo>
                    <a:pt x="880" y="259"/>
                    <a:pt x="874" y="259"/>
                    <a:pt x="874" y="253"/>
                  </a:cubicBezTo>
                  <a:lnTo>
                    <a:pt x="880" y="253"/>
                  </a:lnTo>
                  <a:cubicBezTo>
                    <a:pt x="874" y="247"/>
                    <a:pt x="869" y="247"/>
                    <a:pt x="863" y="242"/>
                  </a:cubicBezTo>
                  <a:cubicBezTo>
                    <a:pt x="857" y="231"/>
                    <a:pt x="891" y="231"/>
                    <a:pt x="880" y="214"/>
                  </a:cubicBezTo>
                  <a:cubicBezTo>
                    <a:pt x="876" y="210"/>
                    <a:pt x="864" y="206"/>
                    <a:pt x="855" y="206"/>
                  </a:cubicBezTo>
                  <a:cubicBezTo>
                    <a:pt x="851" y="206"/>
                    <a:pt x="848" y="207"/>
                    <a:pt x="846" y="208"/>
                  </a:cubicBezTo>
                  <a:cubicBezTo>
                    <a:pt x="846" y="214"/>
                    <a:pt x="846" y="219"/>
                    <a:pt x="841" y="225"/>
                  </a:cubicBezTo>
                  <a:lnTo>
                    <a:pt x="835" y="219"/>
                  </a:lnTo>
                  <a:cubicBezTo>
                    <a:pt x="829" y="225"/>
                    <a:pt x="818" y="231"/>
                    <a:pt x="813" y="236"/>
                  </a:cubicBezTo>
                  <a:cubicBezTo>
                    <a:pt x="813" y="231"/>
                    <a:pt x="813" y="231"/>
                    <a:pt x="813" y="231"/>
                  </a:cubicBezTo>
                  <a:lnTo>
                    <a:pt x="796" y="236"/>
                  </a:lnTo>
                  <a:lnTo>
                    <a:pt x="807" y="236"/>
                  </a:lnTo>
                  <a:cubicBezTo>
                    <a:pt x="801" y="242"/>
                    <a:pt x="790" y="253"/>
                    <a:pt x="790" y="259"/>
                  </a:cubicBezTo>
                  <a:lnTo>
                    <a:pt x="807" y="264"/>
                  </a:lnTo>
                  <a:lnTo>
                    <a:pt x="801" y="270"/>
                  </a:lnTo>
                  <a:lnTo>
                    <a:pt x="801" y="270"/>
                  </a:lnTo>
                  <a:cubicBezTo>
                    <a:pt x="801" y="270"/>
                    <a:pt x="801" y="270"/>
                    <a:pt x="801" y="270"/>
                  </a:cubicBezTo>
                  <a:lnTo>
                    <a:pt x="801" y="270"/>
                  </a:lnTo>
                  <a:lnTo>
                    <a:pt x="801" y="270"/>
                  </a:lnTo>
                  <a:lnTo>
                    <a:pt x="801" y="270"/>
                  </a:lnTo>
                  <a:lnTo>
                    <a:pt x="801" y="270"/>
                  </a:lnTo>
                  <a:cubicBezTo>
                    <a:pt x="803" y="270"/>
                    <a:pt x="805" y="270"/>
                    <a:pt x="807" y="270"/>
                  </a:cubicBezTo>
                  <a:cubicBezTo>
                    <a:pt x="801" y="275"/>
                    <a:pt x="796" y="275"/>
                    <a:pt x="796" y="281"/>
                  </a:cubicBezTo>
                  <a:lnTo>
                    <a:pt x="818" y="275"/>
                  </a:lnTo>
                  <a:lnTo>
                    <a:pt x="818" y="275"/>
                  </a:lnTo>
                  <a:cubicBezTo>
                    <a:pt x="813" y="281"/>
                    <a:pt x="801" y="281"/>
                    <a:pt x="801" y="287"/>
                  </a:cubicBezTo>
                  <a:cubicBezTo>
                    <a:pt x="810" y="287"/>
                    <a:pt x="816" y="279"/>
                    <a:pt x="820" y="279"/>
                  </a:cubicBezTo>
                  <a:cubicBezTo>
                    <a:pt x="822" y="279"/>
                    <a:pt x="823" y="280"/>
                    <a:pt x="824" y="281"/>
                  </a:cubicBezTo>
                  <a:cubicBezTo>
                    <a:pt x="818" y="287"/>
                    <a:pt x="813" y="292"/>
                    <a:pt x="818" y="292"/>
                  </a:cubicBezTo>
                  <a:cubicBezTo>
                    <a:pt x="818" y="298"/>
                    <a:pt x="813" y="298"/>
                    <a:pt x="807" y="298"/>
                  </a:cubicBezTo>
                  <a:cubicBezTo>
                    <a:pt x="818" y="298"/>
                    <a:pt x="818" y="303"/>
                    <a:pt x="829" y="303"/>
                  </a:cubicBezTo>
                  <a:cubicBezTo>
                    <a:pt x="818" y="315"/>
                    <a:pt x="841" y="315"/>
                    <a:pt x="818" y="326"/>
                  </a:cubicBezTo>
                  <a:cubicBezTo>
                    <a:pt x="824" y="326"/>
                    <a:pt x="835" y="326"/>
                    <a:pt x="841" y="331"/>
                  </a:cubicBezTo>
                  <a:cubicBezTo>
                    <a:pt x="813" y="331"/>
                    <a:pt x="846" y="348"/>
                    <a:pt x="818" y="354"/>
                  </a:cubicBezTo>
                  <a:cubicBezTo>
                    <a:pt x="841" y="354"/>
                    <a:pt x="835" y="371"/>
                    <a:pt x="846" y="376"/>
                  </a:cubicBezTo>
                  <a:lnTo>
                    <a:pt x="841" y="376"/>
                  </a:lnTo>
                  <a:cubicBezTo>
                    <a:pt x="841" y="382"/>
                    <a:pt x="835" y="387"/>
                    <a:pt x="835" y="387"/>
                  </a:cubicBezTo>
                  <a:cubicBezTo>
                    <a:pt x="852" y="387"/>
                    <a:pt x="857" y="393"/>
                    <a:pt x="869" y="399"/>
                  </a:cubicBezTo>
                  <a:cubicBezTo>
                    <a:pt x="862" y="403"/>
                    <a:pt x="858" y="404"/>
                    <a:pt x="854" y="404"/>
                  </a:cubicBezTo>
                  <a:cubicBezTo>
                    <a:pt x="849" y="404"/>
                    <a:pt x="845" y="403"/>
                    <a:pt x="839" y="403"/>
                  </a:cubicBezTo>
                  <a:cubicBezTo>
                    <a:pt x="838" y="403"/>
                    <a:pt x="837" y="403"/>
                    <a:pt x="836" y="403"/>
                  </a:cubicBezTo>
                  <a:lnTo>
                    <a:pt x="836" y="403"/>
                  </a:lnTo>
                  <a:cubicBezTo>
                    <a:pt x="837" y="403"/>
                    <a:pt x="837" y="403"/>
                    <a:pt x="838" y="403"/>
                  </a:cubicBezTo>
                  <a:cubicBezTo>
                    <a:pt x="847" y="403"/>
                    <a:pt x="849" y="410"/>
                    <a:pt x="857" y="410"/>
                  </a:cubicBezTo>
                  <a:cubicBezTo>
                    <a:pt x="852" y="415"/>
                    <a:pt x="857" y="415"/>
                    <a:pt x="841" y="415"/>
                  </a:cubicBezTo>
                  <a:cubicBezTo>
                    <a:pt x="863" y="415"/>
                    <a:pt x="846" y="421"/>
                    <a:pt x="857" y="427"/>
                  </a:cubicBezTo>
                  <a:cubicBezTo>
                    <a:pt x="846" y="432"/>
                    <a:pt x="835" y="432"/>
                    <a:pt x="846" y="438"/>
                  </a:cubicBezTo>
                  <a:cubicBezTo>
                    <a:pt x="846" y="438"/>
                    <a:pt x="845" y="439"/>
                    <a:pt x="844" y="439"/>
                  </a:cubicBezTo>
                  <a:lnTo>
                    <a:pt x="844" y="439"/>
                  </a:lnTo>
                  <a:cubicBezTo>
                    <a:pt x="849" y="439"/>
                    <a:pt x="853" y="438"/>
                    <a:pt x="857" y="438"/>
                  </a:cubicBezTo>
                  <a:cubicBezTo>
                    <a:pt x="863" y="449"/>
                    <a:pt x="846" y="443"/>
                    <a:pt x="835" y="449"/>
                  </a:cubicBezTo>
                  <a:cubicBezTo>
                    <a:pt x="841" y="455"/>
                    <a:pt x="857" y="460"/>
                    <a:pt x="857" y="466"/>
                  </a:cubicBezTo>
                  <a:lnTo>
                    <a:pt x="846" y="466"/>
                  </a:lnTo>
                  <a:cubicBezTo>
                    <a:pt x="863" y="471"/>
                    <a:pt x="846" y="488"/>
                    <a:pt x="863" y="494"/>
                  </a:cubicBezTo>
                  <a:cubicBezTo>
                    <a:pt x="863" y="494"/>
                    <a:pt x="863" y="499"/>
                    <a:pt x="863" y="499"/>
                  </a:cubicBezTo>
                  <a:cubicBezTo>
                    <a:pt x="865" y="498"/>
                    <a:pt x="867" y="497"/>
                    <a:pt x="870" y="497"/>
                  </a:cubicBezTo>
                  <a:cubicBezTo>
                    <a:pt x="876" y="497"/>
                    <a:pt x="882" y="499"/>
                    <a:pt x="885" y="499"/>
                  </a:cubicBezTo>
                  <a:cubicBezTo>
                    <a:pt x="885" y="499"/>
                    <a:pt x="897" y="505"/>
                    <a:pt x="885" y="505"/>
                  </a:cubicBezTo>
                  <a:lnTo>
                    <a:pt x="880" y="505"/>
                  </a:lnTo>
                  <a:cubicBezTo>
                    <a:pt x="877" y="506"/>
                    <a:pt x="874" y="507"/>
                    <a:pt x="873" y="507"/>
                  </a:cubicBezTo>
                  <a:cubicBezTo>
                    <a:pt x="867" y="507"/>
                    <a:pt x="872" y="499"/>
                    <a:pt x="863" y="499"/>
                  </a:cubicBezTo>
                  <a:lnTo>
                    <a:pt x="863" y="499"/>
                  </a:lnTo>
                  <a:cubicBezTo>
                    <a:pt x="869" y="511"/>
                    <a:pt x="880" y="522"/>
                    <a:pt x="874" y="527"/>
                  </a:cubicBezTo>
                  <a:cubicBezTo>
                    <a:pt x="860" y="527"/>
                    <a:pt x="866" y="515"/>
                    <a:pt x="861" y="515"/>
                  </a:cubicBezTo>
                  <a:lnTo>
                    <a:pt x="861" y="515"/>
                  </a:lnTo>
                  <a:cubicBezTo>
                    <a:pt x="860" y="515"/>
                    <a:pt x="859" y="515"/>
                    <a:pt x="857" y="516"/>
                  </a:cubicBezTo>
                  <a:lnTo>
                    <a:pt x="863" y="505"/>
                  </a:lnTo>
                  <a:lnTo>
                    <a:pt x="863" y="505"/>
                  </a:lnTo>
                  <a:cubicBezTo>
                    <a:pt x="857" y="506"/>
                    <a:pt x="854" y="507"/>
                    <a:pt x="852" y="507"/>
                  </a:cubicBezTo>
                  <a:cubicBezTo>
                    <a:pt x="847" y="507"/>
                    <a:pt x="852" y="503"/>
                    <a:pt x="849" y="503"/>
                  </a:cubicBezTo>
                  <a:lnTo>
                    <a:pt x="849" y="503"/>
                  </a:lnTo>
                  <a:cubicBezTo>
                    <a:pt x="848" y="503"/>
                    <a:pt x="845" y="504"/>
                    <a:pt x="841" y="505"/>
                  </a:cubicBezTo>
                  <a:cubicBezTo>
                    <a:pt x="829" y="516"/>
                    <a:pt x="846" y="522"/>
                    <a:pt x="835" y="533"/>
                  </a:cubicBezTo>
                  <a:cubicBezTo>
                    <a:pt x="841" y="536"/>
                    <a:pt x="845" y="536"/>
                    <a:pt x="848" y="536"/>
                  </a:cubicBezTo>
                  <a:cubicBezTo>
                    <a:pt x="852" y="536"/>
                    <a:pt x="855" y="536"/>
                    <a:pt x="857" y="539"/>
                  </a:cubicBezTo>
                  <a:cubicBezTo>
                    <a:pt x="869" y="561"/>
                    <a:pt x="818" y="544"/>
                    <a:pt x="835" y="561"/>
                  </a:cubicBezTo>
                  <a:cubicBezTo>
                    <a:pt x="841" y="567"/>
                    <a:pt x="863" y="572"/>
                    <a:pt x="846" y="583"/>
                  </a:cubicBezTo>
                  <a:lnTo>
                    <a:pt x="835" y="572"/>
                  </a:lnTo>
                  <a:lnTo>
                    <a:pt x="835" y="572"/>
                  </a:lnTo>
                  <a:cubicBezTo>
                    <a:pt x="829" y="583"/>
                    <a:pt x="852" y="589"/>
                    <a:pt x="841" y="595"/>
                  </a:cubicBezTo>
                  <a:cubicBezTo>
                    <a:pt x="835" y="589"/>
                    <a:pt x="835" y="583"/>
                    <a:pt x="835" y="583"/>
                  </a:cubicBezTo>
                  <a:lnTo>
                    <a:pt x="835" y="583"/>
                  </a:lnTo>
                  <a:cubicBezTo>
                    <a:pt x="818" y="589"/>
                    <a:pt x="841" y="595"/>
                    <a:pt x="841" y="600"/>
                  </a:cubicBezTo>
                  <a:lnTo>
                    <a:pt x="824" y="595"/>
                  </a:lnTo>
                  <a:cubicBezTo>
                    <a:pt x="818" y="611"/>
                    <a:pt x="824" y="628"/>
                    <a:pt x="824" y="645"/>
                  </a:cubicBezTo>
                  <a:cubicBezTo>
                    <a:pt x="818" y="639"/>
                    <a:pt x="813" y="634"/>
                    <a:pt x="807" y="634"/>
                  </a:cubicBezTo>
                  <a:cubicBezTo>
                    <a:pt x="807" y="656"/>
                    <a:pt x="785" y="667"/>
                    <a:pt x="768" y="679"/>
                  </a:cubicBezTo>
                  <a:lnTo>
                    <a:pt x="773" y="690"/>
                  </a:lnTo>
                  <a:cubicBezTo>
                    <a:pt x="773" y="690"/>
                    <a:pt x="768" y="690"/>
                    <a:pt x="768" y="684"/>
                  </a:cubicBezTo>
                  <a:lnTo>
                    <a:pt x="768" y="684"/>
                  </a:lnTo>
                  <a:cubicBezTo>
                    <a:pt x="757" y="690"/>
                    <a:pt x="773" y="690"/>
                    <a:pt x="779" y="701"/>
                  </a:cubicBezTo>
                  <a:cubicBezTo>
                    <a:pt x="773" y="701"/>
                    <a:pt x="768" y="695"/>
                    <a:pt x="768" y="695"/>
                  </a:cubicBezTo>
                  <a:cubicBezTo>
                    <a:pt x="768" y="707"/>
                    <a:pt x="762" y="735"/>
                    <a:pt x="740" y="735"/>
                  </a:cubicBezTo>
                  <a:lnTo>
                    <a:pt x="740" y="729"/>
                  </a:lnTo>
                  <a:lnTo>
                    <a:pt x="740" y="729"/>
                  </a:lnTo>
                  <a:cubicBezTo>
                    <a:pt x="729" y="735"/>
                    <a:pt x="751" y="757"/>
                    <a:pt x="734" y="757"/>
                  </a:cubicBezTo>
                  <a:lnTo>
                    <a:pt x="734" y="751"/>
                  </a:lnTo>
                  <a:cubicBezTo>
                    <a:pt x="715" y="761"/>
                    <a:pt x="705" y="782"/>
                    <a:pt x="685" y="782"/>
                  </a:cubicBezTo>
                  <a:cubicBezTo>
                    <a:pt x="681" y="782"/>
                    <a:pt x="677" y="781"/>
                    <a:pt x="673" y="779"/>
                  </a:cubicBezTo>
                  <a:lnTo>
                    <a:pt x="673" y="779"/>
                  </a:lnTo>
                  <a:cubicBezTo>
                    <a:pt x="684" y="796"/>
                    <a:pt x="650" y="785"/>
                    <a:pt x="661" y="807"/>
                  </a:cubicBezTo>
                  <a:cubicBezTo>
                    <a:pt x="645" y="802"/>
                    <a:pt x="645" y="796"/>
                    <a:pt x="628" y="796"/>
                  </a:cubicBezTo>
                  <a:cubicBezTo>
                    <a:pt x="622" y="796"/>
                    <a:pt x="628" y="813"/>
                    <a:pt x="622" y="819"/>
                  </a:cubicBezTo>
                  <a:lnTo>
                    <a:pt x="617" y="802"/>
                  </a:lnTo>
                  <a:lnTo>
                    <a:pt x="617" y="819"/>
                  </a:lnTo>
                  <a:lnTo>
                    <a:pt x="605" y="807"/>
                  </a:lnTo>
                  <a:lnTo>
                    <a:pt x="600" y="813"/>
                  </a:lnTo>
                  <a:cubicBezTo>
                    <a:pt x="605" y="813"/>
                    <a:pt x="605" y="813"/>
                    <a:pt x="611" y="819"/>
                  </a:cubicBezTo>
                  <a:cubicBezTo>
                    <a:pt x="609" y="822"/>
                    <a:pt x="606" y="823"/>
                    <a:pt x="603" y="823"/>
                  </a:cubicBezTo>
                  <a:cubicBezTo>
                    <a:pt x="594" y="823"/>
                    <a:pt x="583" y="815"/>
                    <a:pt x="583" y="807"/>
                  </a:cubicBezTo>
                  <a:lnTo>
                    <a:pt x="566" y="824"/>
                  </a:lnTo>
                  <a:cubicBezTo>
                    <a:pt x="566" y="819"/>
                    <a:pt x="572" y="819"/>
                    <a:pt x="572" y="813"/>
                  </a:cubicBezTo>
                  <a:lnTo>
                    <a:pt x="572" y="813"/>
                  </a:lnTo>
                  <a:cubicBezTo>
                    <a:pt x="570" y="817"/>
                    <a:pt x="569" y="819"/>
                    <a:pt x="569" y="819"/>
                  </a:cubicBezTo>
                  <a:cubicBezTo>
                    <a:pt x="567" y="819"/>
                    <a:pt x="565" y="810"/>
                    <a:pt x="563" y="810"/>
                  </a:cubicBezTo>
                  <a:cubicBezTo>
                    <a:pt x="562" y="810"/>
                    <a:pt x="562" y="811"/>
                    <a:pt x="561" y="813"/>
                  </a:cubicBezTo>
                  <a:cubicBezTo>
                    <a:pt x="561" y="819"/>
                    <a:pt x="561" y="824"/>
                    <a:pt x="561" y="824"/>
                  </a:cubicBezTo>
                  <a:cubicBezTo>
                    <a:pt x="558" y="821"/>
                    <a:pt x="554" y="820"/>
                    <a:pt x="549" y="820"/>
                  </a:cubicBezTo>
                  <a:cubicBezTo>
                    <a:pt x="545" y="820"/>
                    <a:pt x="541" y="821"/>
                    <a:pt x="538" y="824"/>
                  </a:cubicBezTo>
                  <a:lnTo>
                    <a:pt x="538" y="813"/>
                  </a:lnTo>
                  <a:cubicBezTo>
                    <a:pt x="521" y="819"/>
                    <a:pt x="505" y="824"/>
                    <a:pt x="488" y="824"/>
                  </a:cubicBezTo>
                  <a:cubicBezTo>
                    <a:pt x="493" y="829"/>
                    <a:pt x="493" y="843"/>
                    <a:pt x="489" y="846"/>
                  </a:cubicBezTo>
                  <a:lnTo>
                    <a:pt x="489" y="846"/>
                  </a:lnTo>
                  <a:cubicBezTo>
                    <a:pt x="490" y="842"/>
                    <a:pt x="489" y="841"/>
                    <a:pt x="488" y="840"/>
                  </a:cubicBezTo>
                  <a:lnTo>
                    <a:pt x="488" y="840"/>
                  </a:lnTo>
                  <a:lnTo>
                    <a:pt x="488" y="847"/>
                  </a:lnTo>
                  <a:cubicBezTo>
                    <a:pt x="488" y="847"/>
                    <a:pt x="489" y="847"/>
                    <a:pt x="489" y="846"/>
                  </a:cubicBezTo>
                  <a:lnTo>
                    <a:pt x="489" y="846"/>
                  </a:lnTo>
                  <a:cubicBezTo>
                    <a:pt x="489" y="848"/>
                    <a:pt x="489" y="850"/>
                    <a:pt x="488" y="852"/>
                  </a:cubicBezTo>
                  <a:cubicBezTo>
                    <a:pt x="483" y="848"/>
                    <a:pt x="482" y="835"/>
                    <a:pt x="486" y="831"/>
                  </a:cubicBezTo>
                  <a:lnTo>
                    <a:pt x="486" y="831"/>
                  </a:lnTo>
                  <a:lnTo>
                    <a:pt x="477" y="835"/>
                  </a:lnTo>
                  <a:cubicBezTo>
                    <a:pt x="477" y="830"/>
                    <a:pt x="482" y="824"/>
                    <a:pt x="482" y="819"/>
                  </a:cubicBezTo>
                  <a:lnTo>
                    <a:pt x="482" y="819"/>
                  </a:lnTo>
                  <a:cubicBezTo>
                    <a:pt x="481" y="821"/>
                    <a:pt x="480" y="821"/>
                    <a:pt x="479" y="821"/>
                  </a:cubicBezTo>
                  <a:cubicBezTo>
                    <a:pt x="475" y="821"/>
                    <a:pt x="470" y="813"/>
                    <a:pt x="467" y="813"/>
                  </a:cubicBezTo>
                  <a:cubicBezTo>
                    <a:pt x="466" y="813"/>
                    <a:pt x="465" y="815"/>
                    <a:pt x="465" y="819"/>
                  </a:cubicBezTo>
                  <a:lnTo>
                    <a:pt x="426" y="819"/>
                  </a:lnTo>
                  <a:cubicBezTo>
                    <a:pt x="426" y="830"/>
                    <a:pt x="421" y="830"/>
                    <a:pt x="415" y="835"/>
                  </a:cubicBezTo>
                  <a:cubicBezTo>
                    <a:pt x="404" y="830"/>
                    <a:pt x="393" y="819"/>
                    <a:pt x="381" y="819"/>
                  </a:cubicBezTo>
                  <a:cubicBezTo>
                    <a:pt x="376" y="819"/>
                    <a:pt x="376" y="824"/>
                    <a:pt x="370" y="835"/>
                  </a:cubicBezTo>
                  <a:cubicBezTo>
                    <a:pt x="376" y="824"/>
                    <a:pt x="365" y="819"/>
                    <a:pt x="370" y="813"/>
                  </a:cubicBezTo>
                  <a:cubicBezTo>
                    <a:pt x="365" y="810"/>
                    <a:pt x="360" y="809"/>
                    <a:pt x="355" y="809"/>
                  </a:cubicBezTo>
                  <a:cubicBezTo>
                    <a:pt x="349" y="809"/>
                    <a:pt x="342" y="810"/>
                    <a:pt x="331" y="813"/>
                  </a:cubicBezTo>
                  <a:cubicBezTo>
                    <a:pt x="331" y="819"/>
                    <a:pt x="337" y="819"/>
                    <a:pt x="331" y="824"/>
                  </a:cubicBezTo>
                  <a:cubicBezTo>
                    <a:pt x="325" y="824"/>
                    <a:pt x="325" y="813"/>
                    <a:pt x="331" y="807"/>
                  </a:cubicBezTo>
                  <a:lnTo>
                    <a:pt x="331" y="807"/>
                  </a:lnTo>
                  <a:cubicBezTo>
                    <a:pt x="329" y="808"/>
                    <a:pt x="327" y="809"/>
                    <a:pt x="325" y="809"/>
                  </a:cubicBezTo>
                  <a:cubicBezTo>
                    <a:pt x="305" y="809"/>
                    <a:pt x="302" y="767"/>
                    <a:pt x="286" y="767"/>
                  </a:cubicBezTo>
                  <a:cubicBezTo>
                    <a:pt x="284" y="767"/>
                    <a:pt x="282" y="767"/>
                    <a:pt x="281" y="768"/>
                  </a:cubicBezTo>
                  <a:lnTo>
                    <a:pt x="258" y="768"/>
                  </a:lnTo>
                  <a:cubicBezTo>
                    <a:pt x="253" y="763"/>
                    <a:pt x="269" y="763"/>
                    <a:pt x="269" y="757"/>
                  </a:cubicBezTo>
                  <a:lnTo>
                    <a:pt x="269" y="757"/>
                  </a:lnTo>
                  <a:cubicBezTo>
                    <a:pt x="267" y="758"/>
                    <a:pt x="265" y="758"/>
                    <a:pt x="263" y="758"/>
                  </a:cubicBezTo>
                  <a:cubicBezTo>
                    <a:pt x="242" y="758"/>
                    <a:pt x="245" y="735"/>
                    <a:pt x="225" y="735"/>
                  </a:cubicBezTo>
                  <a:cubicBezTo>
                    <a:pt x="241" y="701"/>
                    <a:pt x="197" y="707"/>
                    <a:pt x="202" y="679"/>
                  </a:cubicBezTo>
                  <a:lnTo>
                    <a:pt x="202" y="679"/>
                  </a:lnTo>
                  <a:lnTo>
                    <a:pt x="197" y="690"/>
                  </a:lnTo>
                  <a:cubicBezTo>
                    <a:pt x="191" y="690"/>
                    <a:pt x="197" y="679"/>
                    <a:pt x="197" y="679"/>
                  </a:cubicBezTo>
                  <a:lnTo>
                    <a:pt x="197" y="679"/>
                  </a:lnTo>
                  <a:cubicBezTo>
                    <a:pt x="191" y="679"/>
                    <a:pt x="197" y="684"/>
                    <a:pt x="191" y="684"/>
                  </a:cubicBezTo>
                  <a:cubicBezTo>
                    <a:pt x="157" y="662"/>
                    <a:pt x="163" y="617"/>
                    <a:pt x="157" y="589"/>
                  </a:cubicBezTo>
                  <a:cubicBezTo>
                    <a:pt x="156" y="583"/>
                    <a:pt x="150" y="582"/>
                    <a:pt x="144" y="582"/>
                  </a:cubicBezTo>
                  <a:cubicBezTo>
                    <a:pt x="139" y="582"/>
                    <a:pt x="134" y="583"/>
                    <a:pt x="130" y="583"/>
                  </a:cubicBezTo>
                  <a:cubicBezTo>
                    <a:pt x="125" y="583"/>
                    <a:pt x="123" y="581"/>
                    <a:pt x="129" y="572"/>
                  </a:cubicBezTo>
                  <a:lnTo>
                    <a:pt x="141" y="572"/>
                  </a:lnTo>
                  <a:cubicBezTo>
                    <a:pt x="118" y="555"/>
                    <a:pt x="129" y="522"/>
                    <a:pt x="113" y="499"/>
                  </a:cubicBezTo>
                  <a:cubicBezTo>
                    <a:pt x="118" y="499"/>
                    <a:pt x="118" y="499"/>
                    <a:pt x="118" y="505"/>
                  </a:cubicBezTo>
                  <a:cubicBezTo>
                    <a:pt x="129" y="499"/>
                    <a:pt x="118" y="483"/>
                    <a:pt x="113" y="483"/>
                  </a:cubicBezTo>
                  <a:lnTo>
                    <a:pt x="124" y="483"/>
                  </a:lnTo>
                  <a:cubicBezTo>
                    <a:pt x="129" y="477"/>
                    <a:pt x="107" y="466"/>
                    <a:pt x="118" y="466"/>
                  </a:cubicBezTo>
                  <a:lnTo>
                    <a:pt x="124" y="466"/>
                  </a:lnTo>
                  <a:cubicBezTo>
                    <a:pt x="119" y="466"/>
                    <a:pt x="122" y="453"/>
                    <a:pt x="116" y="453"/>
                  </a:cubicBezTo>
                  <a:cubicBezTo>
                    <a:pt x="115" y="453"/>
                    <a:pt x="114" y="454"/>
                    <a:pt x="113" y="455"/>
                  </a:cubicBezTo>
                  <a:cubicBezTo>
                    <a:pt x="118" y="443"/>
                    <a:pt x="107" y="438"/>
                    <a:pt x="118" y="427"/>
                  </a:cubicBezTo>
                  <a:cubicBezTo>
                    <a:pt x="101" y="421"/>
                    <a:pt x="124" y="415"/>
                    <a:pt x="107" y="410"/>
                  </a:cubicBezTo>
                  <a:cubicBezTo>
                    <a:pt x="124" y="410"/>
                    <a:pt x="124" y="393"/>
                    <a:pt x="118" y="387"/>
                  </a:cubicBezTo>
                  <a:cubicBezTo>
                    <a:pt x="122" y="387"/>
                    <a:pt x="123" y="385"/>
                    <a:pt x="125" y="385"/>
                  </a:cubicBezTo>
                  <a:cubicBezTo>
                    <a:pt x="126" y="385"/>
                    <a:pt x="128" y="386"/>
                    <a:pt x="129" y="387"/>
                  </a:cubicBezTo>
                  <a:cubicBezTo>
                    <a:pt x="135" y="382"/>
                    <a:pt x="129" y="376"/>
                    <a:pt x="118" y="371"/>
                  </a:cubicBezTo>
                  <a:cubicBezTo>
                    <a:pt x="146" y="365"/>
                    <a:pt x="107" y="343"/>
                    <a:pt x="141" y="343"/>
                  </a:cubicBezTo>
                  <a:cubicBezTo>
                    <a:pt x="135" y="320"/>
                    <a:pt x="135" y="303"/>
                    <a:pt x="141" y="281"/>
                  </a:cubicBezTo>
                  <a:lnTo>
                    <a:pt x="141" y="281"/>
                  </a:lnTo>
                  <a:cubicBezTo>
                    <a:pt x="157" y="292"/>
                    <a:pt x="135" y="303"/>
                    <a:pt x="157" y="309"/>
                  </a:cubicBezTo>
                  <a:cubicBezTo>
                    <a:pt x="152" y="292"/>
                    <a:pt x="146" y="275"/>
                    <a:pt x="157" y="259"/>
                  </a:cubicBezTo>
                  <a:cubicBezTo>
                    <a:pt x="163" y="259"/>
                    <a:pt x="163" y="264"/>
                    <a:pt x="169" y="270"/>
                  </a:cubicBezTo>
                  <a:cubicBezTo>
                    <a:pt x="169" y="253"/>
                    <a:pt x="185" y="242"/>
                    <a:pt x="185" y="225"/>
                  </a:cubicBezTo>
                  <a:cubicBezTo>
                    <a:pt x="185" y="225"/>
                    <a:pt x="191" y="225"/>
                    <a:pt x="191" y="231"/>
                  </a:cubicBezTo>
                  <a:cubicBezTo>
                    <a:pt x="191" y="225"/>
                    <a:pt x="197" y="225"/>
                    <a:pt x="191" y="219"/>
                  </a:cubicBezTo>
                  <a:lnTo>
                    <a:pt x="191" y="225"/>
                  </a:lnTo>
                  <a:cubicBezTo>
                    <a:pt x="175" y="220"/>
                    <a:pt x="174" y="200"/>
                    <a:pt x="170" y="193"/>
                  </a:cubicBezTo>
                  <a:lnTo>
                    <a:pt x="170" y="193"/>
                  </a:lnTo>
                  <a:cubicBezTo>
                    <a:pt x="174" y="198"/>
                    <a:pt x="177" y="200"/>
                    <a:pt x="180" y="200"/>
                  </a:cubicBezTo>
                  <a:cubicBezTo>
                    <a:pt x="183" y="200"/>
                    <a:pt x="186" y="198"/>
                    <a:pt x="190" y="198"/>
                  </a:cubicBezTo>
                  <a:cubicBezTo>
                    <a:pt x="192" y="198"/>
                    <a:pt x="195" y="199"/>
                    <a:pt x="199" y="203"/>
                  </a:cubicBezTo>
                  <a:lnTo>
                    <a:pt x="199" y="203"/>
                  </a:lnTo>
                  <a:cubicBezTo>
                    <a:pt x="198" y="203"/>
                    <a:pt x="197" y="203"/>
                    <a:pt x="197" y="203"/>
                  </a:cubicBezTo>
                  <a:cubicBezTo>
                    <a:pt x="198" y="203"/>
                    <a:pt x="198" y="203"/>
                    <a:pt x="199" y="203"/>
                  </a:cubicBezTo>
                  <a:lnTo>
                    <a:pt x="199" y="203"/>
                  </a:lnTo>
                  <a:cubicBezTo>
                    <a:pt x="199" y="203"/>
                    <a:pt x="199" y="203"/>
                    <a:pt x="199" y="203"/>
                  </a:cubicBezTo>
                  <a:lnTo>
                    <a:pt x="199" y="203"/>
                  </a:lnTo>
                  <a:cubicBezTo>
                    <a:pt x="204" y="203"/>
                    <a:pt x="208" y="203"/>
                    <a:pt x="208" y="208"/>
                  </a:cubicBezTo>
                  <a:cubicBezTo>
                    <a:pt x="213" y="197"/>
                    <a:pt x="202" y="191"/>
                    <a:pt x="208" y="186"/>
                  </a:cubicBezTo>
                  <a:lnTo>
                    <a:pt x="208" y="186"/>
                  </a:lnTo>
                  <a:cubicBezTo>
                    <a:pt x="213" y="191"/>
                    <a:pt x="213" y="191"/>
                    <a:pt x="219" y="197"/>
                  </a:cubicBezTo>
                  <a:cubicBezTo>
                    <a:pt x="213" y="186"/>
                    <a:pt x="213" y="175"/>
                    <a:pt x="219" y="175"/>
                  </a:cubicBezTo>
                  <a:cubicBezTo>
                    <a:pt x="225" y="175"/>
                    <a:pt x="225" y="180"/>
                    <a:pt x="225" y="180"/>
                  </a:cubicBezTo>
                  <a:cubicBezTo>
                    <a:pt x="230" y="169"/>
                    <a:pt x="230" y="147"/>
                    <a:pt x="247" y="141"/>
                  </a:cubicBezTo>
                  <a:cubicBezTo>
                    <a:pt x="250" y="149"/>
                    <a:pt x="251" y="149"/>
                    <a:pt x="253" y="149"/>
                  </a:cubicBezTo>
                  <a:cubicBezTo>
                    <a:pt x="255" y="149"/>
                    <a:pt x="258" y="149"/>
                    <a:pt x="264" y="158"/>
                  </a:cubicBezTo>
                  <a:cubicBezTo>
                    <a:pt x="269" y="152"/>
                    <a:pt x="269" y="152"/>
                    <a:pt x="269" y="147"/>
                  </a:cubicBezTo>
                  <a:lnTo>
                    <a:pt x="264" y="141"/>
                  </a:lnTo>
                  <a:cubicBezTo>
                    <a:pt x="269" y="135"/>
                    <a:pt x="269" y="124"/>
                    <a:pt x="275" y="124"/>
                  </a:cubicBezTo>
                  <a:cubicBezTo>
                    <a:pt x="281" y="113"/>
                    <a:pt x="264" y="102"/>
                    <a:pt x="275" y="102"/>
                  </a:cubicBezTo>
                  <a:lnTo>
                    <a:pt x="275" y="102"/>
                  </a:lnTo>
                  <a:cubicBezTo>
                    <a:pt x="275" y="103"/>
                    <a:pt x="275" y="103"/>
                    <a:pt x="276" y="103"/>
                  </a:cubicBezTo>
                  <a:cubicBezTo>
                    <a:pt x="277" y="103"/>
                    <a:pt x="279" y="102"/>
                    <a:pt x="282" y="102"/>
                  </a:cubicBezTo>
                  <a:cubicBezTo>
                    <a:pt x="284" y="102"/>
                    <a:pt x="288" y="103"/>
                    <a:pt x="292" y="107"/>
                  </a:cubicBezTo>
                  <a:cubicBezTo>
                    <a:pt x="292" y="96"/>
                    <a:pt x="292" y="91"/>
                    <a:pt x="303" y="91"/>
                  </a:cubicBezTo>
                  <a:cubicBezTo>
                    <a:pt x="303" y="96"/>
                    <a:pt x="309" y="113"/>
                    <a:pt x="314" y="113"/>
                  </a:cubicBezTo>
                  <a:cubicBezTo>
                    <a:pt x="309" y="96"/>
                    <a:pt x="325" y="102"/>
                    <a:pt x="325" y="85"/>
                  </a:cubicBezTo>
                  <a:cubicBezTo>
                    <a:pt x="325" y="85"/>
                    <a:pt x="325" y="85"/>
                    <a:pt x="325" y="85"/>
                  </a:cubicBezTo>
                  <a:lnTo>
                    <a:pt x="325" y="85"/>
                  </a:lnTo>
                  <a:cubicBezTo>
                    <a:pt x="331" y="91"/>
                    <a:pt x="337" y="91"/>
                    <a:pt x="337" y="96"/>
                  </a:cubicBezTo>
                  <a:cubicBezTo>
                    <a:pt x="346" y="96"/>
                    <a:pt x="331" y="84"/>
                    <a:pt x="337" y="84"/>
                  </a:cubicBezTo>
                  <a:lnTo>
                    <a:pt x="337" y="84"/>
                  </a:lnTo>
                  <a:cubicBezTo>
                    <a:pt x="338" y="84"/>
                    <a:pt x="340" y="84"/>
                    <a:pt x="342" y="85"/>
                  </a:cubicBezTo>
                  <a:cubicBezTo>
                    <a:pt x="342" y="85"/>
                    <a:pt x="342" y="85"/>
                    <a:pt x="342" y="91"/>
                  </a:cubicBezTo>
                  <a:cubicBezTo>
                    <a:pt x="353" y="91"/>
                    <a:pt x="365" y="74"/>
                    <a:pt x="376" y="74"/>
                  </a:cubicBezTo>
                  <a:lnTo>
                    <a:pt x="376" y="74"/>
                  </a:lnTo>
                  <a:cubicBezTo>
                    <a:pt x="381" y="91"/>
                    <a:pt x="365" y="79"/>
                    <a:pt x="376" y="96"/>
                  </a:cubicBezTo>
                  <a:cubicBezTo>
                    <a:pt x="386" y="86"/>
                    <a:pt x="400" y="67"/>
                    <a:pt x="415" y="67"/>
                  </a:cubicBezTo>
                  <a:cubicBezTo>
                    <a:pt x="417" y="67"/>
                    <a:pt x="419" y="68"/>
                    <a:pt x="421" y="68"/>
                  </a:cubicBezTo>
                  <a:cubicBezTo>
                    <a:pt x="421" y="60"/>
                    <a:pt x="422" y="57"/>
                    <a:pt x="424" y="57"/>
                  </a:cubicBezTo>
                  <a:cubicBezTo>
                    <a:pt x="427" y="57"/>
                    <a:pt x="432" y="65"/>
                    <a:pt x="438" y="65"/>
                  </a:cubicBezTo>
                  <a:cubicBezTo>
                    <a:pt x="439" y="65"/>
                    <a:pt x="439" y="65"/>
                    <a:pt x="440" y="65"/>
                  </a:cubicBezTo>
                  <a:lnTo>
                    <a:pt x="440" y="65"/>
                  </a:lnTo>
                  <a:cubicBezTo>
                    <a:pt x="438" y="67"/>
                    <a:pt x="438" y="72"/>
                    <a:pt x="438" y="74"/>
                  </a:cubicBezTo>
                  <a:lnTo>
                    <a:pt x="438" y="74"/>
                  </a:lnTo>
                  <a:cubicBezTo>
                    <a:pt x="438" y="74"/>
                    <a:pt x="437" y="74"/>
                    <a:pt x="437" y="74"/>
                  </a:cubicBezTo>
                  <a:lnTo>
                    <a:pt x="437" y="74"/>
                  </a:lnTo>
                  <a:cubicBezTo>
                    <a:pt x="437" y="75"/>
                    <a:pt x="437" y="75"/>
                    <a:pt x="437" y="75"/>
                  </a:cubicBezTo>
                  <a:cubicBezTo>
                    <a:pt x="437" y="75"/>
                    <a:pt x="437" y="75"/>
                    <a:pt x="438" y="74"/>
                  </a:cubicBezTo>
                  <a:lnTo>
                    <a:pt x="438" y="74"/>
                  </a:lnTo>
                  <a:cubicBezTo>
                    <a:pt x="440" y="75"/>
                    <a:pt x="442" y="75"/>
                    <a:pt x="444" y="75"/>
                  </a:cubicBezTo>
                  <a:cubicBezTo>
                    <a:pt x="453" y="75"/>
                    <a:pt x="464" y="66"/>
                    <a:pt x="482" y="57"/>
                  </a:cubicBezTo>
                  <a:lnTo>
                    <a:pt x="482" y="57"/>
                  </a:lnTo>
                  <a:lnTo>
                    <a:pt x="477" y="63"/>
                  </a:lnTo>
                  <a:cubicBezTo>
                    <a:pt x="482" y="68"/>
                    <a:pt x="493" y="68"/>
                    <a:pt x="505" y="74"/>
                  </a:cubicBezTo>
                  <a:cubicBezTo>
                    <a:pt x="505" y="63"/>
                    <a:pt x="510" y="68"/>
                    <a:pt x="510" y="57"/>
                  </a:cubicBezTo>
                  <a:cubicBezTo>
                    <a:pt x="515" y="68"/>
                    <a:pt x="521" y="72"/>
                    <a:pt x="527" y="72"/>
                  </a:cubicBezTo>
                  <a:cubicBezTo>
                    <a:pt x="536" y="72"/>
                    <a:pt x="546" y="65"/>
                    <a:pt x="555" y="65"/>
                  </a:cubicBezTo>
                  <a:cubicBezTo>
                    <a:pt x="561" y="65"/>
                    <a:pt x="567" y="68"/>
                    <a:pt x="572" y="79"/>
                  </a:cubicBezTo>
                  <a:lnTo>
                    <a:pt x="583" y="79"/>
                  </a:lnTo>
                  <a:cubicBezTo>
                    <a:pt x="583" y="68"/>
                    <a:pt x="583" y="74"/>
                    <a:pt x="583" y="63"/>
                  </a:cubicBezTo>
                  <a:cubicBezTo>
                    <a:pt x="583" y="57"/>
                    <a:pt x="594" y="57"/>
                    <a:pt x="594" y="57"/>
                  </a:cubicBezTo>
                  <a:lnTo>
                    <a:pt x="594" y="57"/>
                  </a:lnTo>
                  <a:cubicBezTo>
                    <a:pt x="589" y="63"/>
                    <a:pt x="594" y="74"/>
                    <a:pt x="594" y="79"/>
                  </a:cubicBezTo>
                  <a:cubicBezTo>
                    <a:pt x="594" y="74"/>
                    <a:pt x="594" y="74"/>
                    <a:pt x="594" y="68"/>
                  </a:cubicBezTo>
                  <a:cubicBezTo>
                    <a:pt x="596" y="73"/>
                    <a:pt x="597" y="75"/>
                    <a:pt x="598" y="75"/>
                  </a:cubicBezTo>
                  <a:cubicBezTo>
                    <a:pt x="601" y="75"/>
                    <a:pt x="605" y="64"/>
                    <a:pt x="608" y="64"/>
                  </a:cubicBezTo>
                  <a:cubicBezTo>
                    <a:pt x="609" y="64"/>
                    <a:pt x="610" y="65"/>
                    <a:pt x="611" y="68"/>
                  </a:cubicBezTo>
                  <a:lnTo>
                    <a:pt x="611" y="74"/>
                  </a:lnTo>
                  <a:cubicBezTo>
                    <a:pt x="615" y="70"/>
                    <a:pt x="619" y="66"/>
                    <a:pt x="623" y="66"/>
                  </a:cubicBezTo>
                  <a:cubicBezTo>
                    <a:pt x="625" y="66"/>
                    <a:pt x="626" y="67"/>
                    <a:pt x="628" y="68"/>
                  </a:cubicBezTo>
                  <a:cubicBezTo>
                    <a:pt x="622" y="79"/>
                    <a:pt x="622" y="74"/>
                    <a:pt x="617" y="79"/>
                  </a:cubicBezTo>
                  <a:cubicBezTo>
                    <a:pt x="617" y="80"/>
                    <a:pt x="618" y="80"/>
                    <a:pt x="619" y="80"/>
                  </a:cubicBezTo>
                  <a:cubicBezTo>
                    <a:pt x="624" y="80"/>
                    <a:pt x="631" y="73"/>
                    <a:pt x="636" y="73"/>
                  </a:cubicBezTo>
                  <a:cubicBezTo>
                    <a:pt x="638" y="73"/>
                    <a:pt x="639" y="75"/>
                    <a:pt x="639" y="79"/>
                  </a:cubicBezTo>
                  <a:lnTo>
                    <a:pt x="628" y="79"/>
                  </a:lnTo>
                  <a:cubicBezTo>
                    <a:pt x="628" y="96"/>
                    <a:pt x="628" y="91"/>
                    <a:pt x="633" y="96"/>
                  </a:cubicBezTo>
                  <a:lnTo>
                    <a:pt x="639" y="102"/>
                  </a:lnTo>
                  <a:cubicBezTo>
                    <a:pt x="647" y="94"/>
                    <a:pt x="653" y="91"/>
                    <a:pt x="657" y="91"/>
                  </a:cubicBezTo>
                  <a:cubicBezTo>
                    <a:pt x="661" y="91"/>
                    <a:pt x="664" y="94"/>
                    <a:pt x="669" y="94"/>
                  </a:cubicBezTo>
                  <a:cubicBezTo>
                    <a:pt x="671" y="94"/>
                    <a:pt x="674" y="93"/>
                    <a:pt x="678" y="91"/>
                  </a:cubicBezTo>
                  <a:lnTo>
                    <a:pt x="678" y="91"/>
                  </a:lnTo>
                  <a:cubicBezTo>
                    <a:pt x="661" y="102"/>
                    <a:pt x="673" y="102"/>
                    <a:pt x="667" y="113"/>
                  </a:cubicBezTo>
                  <a:cubicBezTo>
                    <a:pt x="667" y="119"/>
                    <a:pt x="667" y="124"/>
                    <a:pt x="667" y="124"/>
                  </a:cubicBezTo>
                  <a:cubicBezTo>
                    <a:pt x="668" y="124"/>
                    <a:pt x="668" y="123"/>
                    <a:pt x="669" y="123"/>
                  </a:cubicBezTo>
                  <a:cubicBezTo>
                    <a:pt x="671" y="123"/>
                    <a:pt x="670" y="133"/>
                    <a:pt x="676" y="133"/>
                  </a:cubicBezTo>
                  <a:cubicBezTo>
                    <a:pt x="678" y="133"/>
                    <a:pt x="680" y="132"/>
                    <a:pt x="684" y="130"/>
                  </a:cubicBezTo>
                  <a:cubicBezTo>
                    <a:pt x="684" y="130"/>
                    <a:pt x="689" y="130"/>
                    <a:pt x="684" y="141"/>
                  </a:cubicBezTo>
                  <a:cubicBezTo>
                    <a:pt x="689" y="141"/>
                    <a:pt x="684" y="135"/>
                    <a:pt x="689" y="130"/>
                  </a:cubicBezTo>
                  <a:cubicBezTo>
                    <a:pt x="692" y="128"/>
                    <a:pt x="693" y="128"/>
                    <a:pt x="695" y="128"/>
                  </a:cubicBezTo>
                  <a:cubicBezTo>
                    <a:pt x="703" y="128"/>
                    <a:pt x="699" y="153"/>
                    <a:pt x="718" y="153"/>
                  </a:cubicBezTo>
                  <a:cubicBezTo>
                    <a:pt x="719" y="153"/>
                    <a:pt x="721" y="153"/>
                    <a:pt x="723" y="152"/>
                  </a:cubicBezTo>
                  <a:cubicBezTo>
                    <a:pt x="736" y="152"/>
                    <a:pt x="746" y="145"/>
                    <a:pt x="758" y="145"/>
                  </a:cubicBezTo>
                  <a:cubicBezTo>
                    <a:pt x="761" y="145"/>
                    <a:pt x="764" y="145"/>
                    <a:pt x="768" y="147"/>
                  </a:cubicBezTo>
                  <a:cubicBezTo>
                    <a:pt x="768" y="152"/>
                    <a:pt x="751" y="158"/>
                    <a:pt x="751" y="158"/>
                  </a:cubicBezTo>
                  <a:cubicBezTo>
                    <a:pt x="751" y="163"/>
                    <a:pt x="757" y="169"/>
                    <a:pt x="768" y="169"/>
                  </a:cubicBezTo>
                  <a:cubicBezTo>
                    <a:pt x="762" y="169"/>
                    <a:pt x="762" y="175"/>
                    <a:pt x="762" y="180"/>
                  </a:cubicBezTo>
                  <a:cubicBezTo>
                    <a:pt x="762" y="180"/>
                    <a:pt x="766" y="176"/>
                    <a:pt x="769" y="175"/>
                  </a:cubicBezTo>
                  <a:lnTo>
                    <a:pt x="769" y="175"/>
                  </a:lnTo>
                  <a:cubicBezTo>
                    <a:pt x="770" y="176"/>
                    <a:pt x="771" y="176"/>
                    <a:pt x="773" y="176"/>
                  </a:cubicBezTo>
                  <a:lnTo>
                    <a:pt x="773" y="176"/>
                  </a:lnTo>
                  <a:cubicBezTo>
                    <a:pt x="772" y="176"/>
                    <a:pt x="771" y="175"/>
                    <a:pt x="771" y="175"/>
                  </a:cubicBezTo>
                  <a:cubicBezTo>
                    <a:pt x="770" y="175"/>
                    <a:pt x="770" y="175"/>
                    <a:pt x="769" y="175"/>
                  </a:cubicBezTo>
                  <a:lnTo>
                    <a:pt x="769" y="175"/>
                  </a:lnTo>
                  <a:cubicBezTo>
                    <a:pt x="769" y="175"/>
                    <a:pt x="768" y="175"/>
                    <a:pt x="768" y="175"/>
                  </a:cubicBezTo>
                  <a:lnTo>
                    <a:pt x="785" y="163"/>
                  </a:lnTo>
                  <a:lnTo>
                    <a:pt x="768" y="163"/>
                  </a:lnTo>
                  <a:cubicBezTo>
                    <a:pt x="768" y="158"/>
                    <a:pt x="773" y="152"/>
                    <a:pt x="779" y="152"/>
                  </a:cubicBezTo>
                  <a:cubicBezTo>
                    <a:pt x="782" y="147"/>
                    <a:pt x="780" y="147"/>
                    <a:pt x="778" y="147"/>
                  </a:cubicBezTo>
                  <a:cubicBezTo>
                    <a:pt x="776" y="147"/>
                    <a:pt x="773" y="147"/>
                    <a:pt x="773" y="141"/>
                  </a:cubicBezTo>
                  <a:lnTo>
                    <a:pt x="768" y="141"/>
                  </a:lnTo>
                  <a:cubicBezTo>
                    <a:pt x="772" y="137"/>
                    <a:pt x="773" y="133"/>
                    <a:pt x="775" y="133"/>
                  </a:cubicBezTo>
                  <a:cubicBezTo>
                    <a:pt x="776" y="133"/>
                    <a:pt x="777" y="134"/>
                    <a:pt x="779" y="135"/>
                  </a:cubicBezTo>
                  <a:cubicBezTo>
                    <a:pt x="773" y="119"/>
                    <a:pt x="751" y="130"/>
                    <a:pt x="757" y="119"/>
                  </a:cubicBezTo>
                  <a:lnTo>
                    <a:pt x="757" y="113"/>
                  </a:lnTo>
                  <a:cubicBezTo>
                    <a:pt x="754" y="112"/>
                    <a:pt x="753" y="112"/>
                    <a:pt x="751" y="112"/>
                  </a:cubicBezTo>
                  <a:cubicBezTo>
                    <a:pt x="742" y="112"/>
                    <a:pt x="748" y="125"/>
                    <a:pt x="729" y="130"/>
                  </a:cubicBezTo>
                  <a:lnTo>
                    <a:pt x="740" y="96"/>
                  </a:lnTo>
                  <a:lnTo>
                    <a:pt x="734" y="107"/>
                  </a:lnTo>
                  <a:cubicBezTo>
                    <a:pt x="729" y="107"/>
                    <a:pt x="729" y="102"/>
                    <a:pt x="734" y="102"/>
                  </a:cubicBezTo>
                  <a:lnTo>
                    <a:pt x="734" y="102"/>
                  </a:lnTo>
                  <a:cubicBezTo>
                    <a:pt x="723" y="102"/>
                    <a:pt x="729" y="107"/>
                    <a:pt x="723" y="113"/>
                  </a:cubicBezTo>
                  <a:cubicBezTo>
                    <a:pt x="723" y="96"/>
                    <a:pt x="701" y="102"/>
                    <a:pt x="706" y="85"/>
                  </a:cubicBezTo>
                  <a:lnTo>
                    <a:pt x="706" y="85"/>
                  </a:lnTo>
                  <a:cubicBezTo>
                    <a:pt x="701" y="91"/>
                    <a:pt x="712" y="96"/>
                    <a:pt x="701" y="96"/>
                  </a:cubicBezTo>
                  <a:cubicBezTo>
                    <a:pt x="705" y="87"/>
                    <a:pt x="704" y="85"/>
                    <a:pt x="702" y="85"/>
                  </a:cubicBezTo>
                  <a:cubicBezTo>
                    <a:pt x="700" y="85"/>
                    <a:pt x="697" y="86"/>
                    <a:pt x="695" y="86"/>
                  </a:cubicBezTo>
                  <a:cubicBezTo>
                    <a:pt x="692" y="86"/>
                    <a:pt x="689" y="85"/>
                    <a:pt x="689" y="79"/>
                  </a:cubicBezTo>
                  <a:cubicBezTo>
                    <a:pt x="692" y="74"/>
                    <a:pt x="695" y="74"/>
                    <a:pt x="696" y="74"/>
                  </a:cubicBezTo>
                  <a:cubicBezTo>
                    <a:pt x="698" y="74"/>
                    <a:pt x="698" y="74"/>
                    <a:pt x="695" y="68"/>
                  </a:cubicBezTo>
                  <a:cubicBezTo>
                    <a:pt x="692" y="72"/>
                    <a:pt x="690" y="74"/>
                    <a:pt x="689" y="74"/>
                  </a:cubicBezTo>
                  <a:cubicBezTo>
                    <a:pt x="684" y="74"/>
                    <a:pt x="683" y="57"/>
                    <a:pt x="678" y="57"/>
                  </a:cubicBezTo>
                  <a:cubicBezTo>
                    <a:pt x="678" y="51"/>
                    <a:pt x="678" y="51"/>
                    <a:pt x="678" y="46"/>
                  </a:cubicBezTo>
                  <a:cubicBezTo>
                    <a:pt x="678" y="46"/>
                    <a:pt x="673" y="57"/>
                    <a:pt x="667" y="63"/>
                  </a:cubicBezTo>
                  <a:cubicBezTo>
                    <a:pt x="661" y="63"/>
                    <a:pt x="656" y="57"/>
                    <a:pt x="645" y="57"/>
                  </a:cubicBezTo>
                  <a:cubicBezTo>
                    <a:pt x="650" y="51"/>
                    <a:pt x="628" y="40"/>
                    <a:pt x="622" y="29"/>
                  </a:cubicBezTo>
                  <a:cubicBezTo>
                    <a:pt x="619" y="37"/>
                    <a:pt x="615" y="39"/>
                    <a:pt x="610" y="39"/>
                  </a:cubicBezTo>
                  <a:cubicBezTo>
                    <a:pt x="608" y="39"/>
                    <a:pt x="605" y="38"/>
                    <a:pt x="603" y="38"/>
                  </a:cubicBezTo>
                  <a:cubicBezTo>
                    <a:pt x="600" y="38"/>
                    <a:pt x="597" y="39"/>
                    <a:pt x="594" y="40"/>
                  </a:cubicBezTo>
                  <a:cubicBezTo>
                    <a:pt x="600" y="29"/>
                    <a:pt x="600" y="23"/>
                    <a:pt x="605" y="23"/>
                  </a:cubicBezTo>
                  <a:lnTo>
                    <a:pt x="600" y="18"/>
                  </a:lnTo>
                  <a:cubicBezTo>
                    <a:pt x="600" y="23"/>
                    <a:pt x="594" y="29"/>
                    <a:pt x="589" y="29"/>
                  </a:cubicBezTo>
                  <a:lnTo>
                    <a:pt x="594" y="18"/>
                  </a:lnTo>
                  <a:cubicBezTo>
                    <a:pt x="592" y="17"/>
                    <a:pt x="589" y="16"/>
                    <a:pt x="587" y="16"/>
                  </a:cubicBezTo>
                  <a:cubicBezTo>
                    <a:pt x="582" y="16"/>
                    <a:pt x="578" y="17"/>
                    <a:pt x="573" y="17"/>
                  </a:cubicBezTo>
                  <a:cubicBezTo>
                    <a:pt x="569" y="17"/>
                    <a:pt x="565" y="16"/>
                    <a:pt x="561" y="12"/>
                  </a:cubicBezTo>
                  <a:cubicBezTo>
                    <a:pt x="555" y="29"/>
                    <a:pt x="561" y="51"/>
                    <a:pt x="549" y="57"/>
                  </a:cubicBezTo>
                  <a:cubicBezTo>
                    <a:pt x="549" y="46"/>
                    <a:pt x="549" y="40"/>
                    <a:pt x="555" y="35"/>
                  </a:cubicBezTo>
                  <a:lnTo>
                    <a:pt x="555" y="35"/>
                  </a:lnTo>
                  <a:cubicBezTo>
                    <a:pt x="555" y="35"/>
                    <a:pt x="553" y="37"/>
                    <a:pt x="551" y="37"/>
                  </a:cubicBezTo>
                  <a:cubicBezTo>
                    <a:pt x="550" y="37"/>
                    <a:pt x="549" y="36"/>
                    <a:pt x="549" y="35"/>
                  </a:cubicBezTo>
                  <a:lnTo>
                    <a:pt x="555" y="29"/>
                  </a:lnTo>
                  <a:cubicBezTo>
                    <a:pt x="554" y="28"/>
                    <a:pt x="553" y="27"/>
                    <a:pt x="552" y="27"/>
                  </a:cubicBezTo>
                  <a:cubicBezTo>
                    <a:pt x="549" y="27"/>
                    <a:pt x="548" y="35"/>
                    <a:pt x="544" y="35"/>
                  </a:cubicBezTo>
                  <a:cubicBezTo>
                    <a:pt x="549" y="23"/>
                    <a:pt x="544" y="29"/>
                    <a:pt x="544" y="18"/>
                  </a:cubicBezTo>
                  <a:lnTo>
                    <a:pt x="544" y="18"/>
                  </a:lnTo>
                  <a:cubicBezTo>
                    <a:pt x="544" y="18"/>
                    <a:pt x="549" y="23"/>
                    <a:pt x="549" y="23"/>
                  </a:cubicBezTo>
                  <a:lnTo>
                    <a:pt x="549" y="23"/>
                  </a:lnTo>
                  <a:cubicBezTo>
                    <a:pt x="544" y="18"/>
                    <a:pt x="538" y="12"/>
                    <a:pt x="538" y="7"/>
                  </a:cubicBezTo>
                  <a:cubicBezTo>
                    <a:pt x="538" y="12"/>
                    <a:pt x="538" y="18"/>
                    <a:pt x="533" y="18"/>
                  </a:cubicBezTo>
                  <a:cubicBezTo>
                    <a:pt x="521" y="18"/>
                    <a:pt x="533" y="7"/>
                    <a:pt x="527" y="1"/>
                  </a:cubicBezTo>
                  <a:lnTo>
                    <a:pt x="527" y="1"/>
                  </a:lnTo>
                  <a:cubicBezTo>
                    <a:pt x="521" y="7"/>
                    <a:pt x="516" y="1"/>
                    <a:pt x="516" y="12"/>
                  </a:cubicBezTo>
                  <a:cubicBezTo>
                    <a:pt x="510" y="12"/>
                    <a:pt x="510" y="7"/>
                    <a:pt x="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8145800" y="906738"/>
              <a:ext cx="20600" cy="20225"/>
            </a:xfrm>
            <a:custGeom>
              <a:avLst/>
              <a:gdLst/>
              <a:ahLst/>
              <a:cxnLst/>
              <a:rect l="l" t="t" r="r" b="b"/>
              <a:pathLst>
                <a:path w="824" h="809" extrusionOk="0">
                  <a:moveTo>
                    <a:pt x="370" y="17"/>
                  </a:moveTo>
                  <a:cubicBezTo>
                    <a:pt x="370" y="17"/>
                    <a:pt x="370" y="17"/>
                    <a:pt x="370" y="17"/>
                  </a:cubicBezTo>
                  <a:lnTo>
                    <a:pt x="370" y="17"/>
                  </a:lnTo>
                  <a:close/>
                  <a:moveTo>
                    <a:pt x="504" y="17"/>
                  </a:moveTo>
                  <a:cubicBezTo>
                    <a:pt x="504" y="17"/>
                    <a:pt x="504" y="17"/>
                    <a:pt x="504" y="17"/>
                  </a:cubicBezTo>
                  <a:lnTo>
                    <a:pt x="504" y="17"/>
                  </a:lnTo>
                  <a:close/>
                  <a:moveTo>
                    <a:pt x="504" y="17"/>
                  </a:moveTo>
                  <a:cubicBezTo>
                    <a:pt x="504" y="23"/>
                    <a:pt x="498" y="29"/>
                    <a:pt x="498" y="29"/>
                  </a:cubicBezTo>
                  <a:lnTo>
                    <a:pt x="504" y="17"/>
                  </a:lnTo>
                  <a:close/>
                  <a:moveTo>
                    <a:pt x="207" y="51"/>
                  </a:moveTo>
                  <a:lnTo>
                    <a:pt x="213" y="56"/>
                  </a:lnTo>
                  <a:lnTo>
                    <a:pt x="213" y="56"/>
                  </a:lnTo>
                  <a:cubicBezTo>
                    <a:pt x="212" y="53"/>
                    <a:pt x="211" y="51"/>
                    <a:pt x="207" y="51"/>
                  </a:cubicBezTo>
                  <a:close/>
                  <a:moveTo>
                    <a:pt x="558" y="117"/>
                  </a:moveTo>
                  <a:cubicBezTo>
                    <a:pt x="557" y="117"/>
                    <a:pt x="556" y="118"/>
                    <a:pt x="554" y="118"/>
                  </a:cubicBezTo>
                  <a:cubicBezTo>
                    <a:pt x="556" y="118"/>
                    <a:pt x="557" y="118"/>
                    <a:pt x="558" y="117"/>
                  </a:cubicBezTo>
                  <a:close/>
                  <a:moveTo>
                    <a:pt x="93" y="122"/>
                  </a:moveTo>
                  <a:cubicBezTo>
                    <a:pt x="92" y="122"/>
                    <a:pt x="91" y="123"/>
                    <a:pt x="90" y="124"/>
                  </a:cubicBezTo>
                  <a:cubicBezTo>
                    <a:pt x="90" y="124"/>
                    <a:pt x="95" y="124"/>
                    <a:pt x="100" y="126"/>
                  </a:cubicBezTo>
                  <a:lnTo>
                    <a:pt x="100" y="126"/>
                  </a:lnTo>
                  <a:cubicBezTo>
                    <a:pt x="98" y="124"/>
                    <a:pt x="95" y="122"/>
                    <a:pt x="93" y="122"/>
                  </a:cubicBezTo>
                  <a:close/>
                  <a:moveTo>
                    <a:pt x="644" y="152"/>
                  </a:moveTo>
                  <a:cubicBezTo>
                    <a:pt x="638" y="152"/>
                    <a:pt x="638" y="158"/>
                    <a:pt x="633" y="163"/>
                  </a:cubicBezTo>
                  <a:cubicBezTo>
                    <a:pt x="637" y="163"/>
                    <a:pt x="643" y="158"/>
                    <a:pt x="647" y="158"/>
                  </a:cubicBezTo>
                  <a:cubicBezTo>
                    <a:pt x="648" y="158"/>
                    <a:pt x="650" y="159"/>
                    <a:pt x="650" y="163"/>
                  </a:cubicBezTo>
                  <a:cubicBezTo>
                    <a:pt x="644" y="163"/>
                    <a:pt x="638" y="169"/>
                    <a:pt x="633" y="169"/>
                  </a:cubicBezTo>
                  <a:lnTo>
                    <a:pt x="661" y="169"/>
                  </a:lnTo>
                  <a:cubicBezTo>
                    <a:pt x="669" y="158"/>
                    <a:pt x="667" y="156"/>
                    <a:pt x="661" y="156"/>
                  </a:cubicBezTo>
                  <a:cubicBezTo>
                    <a:pt x="659" y="156"/>
                    <a:pt x="657" y="156"/>
                    <a:pt x="655" y="156"/>
                  </a:cubicBezTo>
                  <a:cubicBezTo>
                    <a:pt x="650" y="156"/>
                    <a:pt x="646" y="156"/>
                    <a:pt x="644" y="152"/>
                  </a:cubicBezTo>
                  <a:close/>
                  <a:moveTo>
                    <a:pt x="190" y="176"/>
                  </a:moveTo>
                  <a:cubicBezTo>
                    <a:pt x="190" y="177"/>
                    <a:pt x="190" y="178"/>
                    <a:pt x="190" y="180"/>
                  </a:cubicBezTo>
                  <a:cubicBezTo>
                    <a:pt x="190" y="178"/>
                    <a:pt x="190" y="177"/>
                    <a:pt x="190" y="176"/>
                  </a:cubicBezTo>
                  <a:close/>
                  <a:moveTo>
                    <a:pt x="655" y="169"/>
                  </a:moveTo>
                  <a:cubicBezTo>
                    <a:pt x="650" y="174"/>
                    <a:pt x="644" y="174"/>
                    <a:pt x="638" y="180"/>
                  </a:cubicBezTo>
                  <a:lnTo>
                    <a:pt x="655" y="180"/>
                  </a:lnTo>
                  <a:cubicBezTo>
                    <a:pt x="644" y="180"/>
                    <a:pt x="655" y="174"/>
                    <a:pt x="655" y="169"/>
                  </a:cubicBezTo>
                  <a:close/>
                  <a:moveTo>
                    <a:pt x="182" y="188"/>
                  </a:moveTo>
                  <a:cubicBezTo>
                    <a:pt x="184" y="190"/>
                    <a:pt x="185" y="191"/>
                    <a:pt x="185" y="191"/>
                  </a:cubicBezTo>
                  <a:cubicBezTo>
                    <a:pt x="184" y="190"/>
                    <a:pt x="183" y="189"/>
                    <a:pt x="182" y="188"/>
                  </a:cubicBezTo>
                  <a:close/>
                  <a:moveTo>
                    <a:pt x="168" y="197"/>
                  </a:moveTo>
                  <a:lnTo>
                    <a:pt x="168" y="202"/>
                  </a:lnTo>
                  <a:cubicBezTo>
                    <a:pt x="168" y="202"/>
                    <a:pt x="168" y="202"/>
                    <a:pt x="168" y="208"/>
                  </a:cubicBezTo>
                  <a:cubicBezTo>
                    <a:pt x="174" y="202"/>
                    <a:pt x="179" y="202"/>
                    <a:pt x="168" y="197"/>
                  </a:cubicBezTo>
                  <a:close/>
                  <a:moveTo>
                    <a:pt x="683" y="370"/>
                  </a:moveTo>
                  <a:cubicBezTo>
                    <a:pt x="683" y="373"/>
                    <a:pt x="688" y="375"/>
                    <a:pt x="694" y="375"/>
                  </a:cubicBezTo>
                  <a:lnTo>
                    <a:pt x="694" y="375"/>
                  </a:lnTo>
                  <a:cubicBezTo>
                    <a:pt x="687" y="374"/>
                    <a:pt x="683" y="370"/>
                    <a:pt x="683" y="370"/>
                  </a:cubicBezTo>
                  <a:close/>
                  <a:moveTo>
                    <a:pt x="700" y="393"/>
                  </a:moveTo>
                  <a:lnTo>
                    <a:pt x="700" y="393"/>
                  </a:lnTo>
                  <a:cubicBezTo>
                    <a:pt x="701" y="394"/>
                    <a:pt x="702" y="395"/>
                    <a:pt x="703" y="395"/>
                  </a:cubicBezTo>
                  <a:lnTo>
                    <a:pt x="703" y="395"/>
                  </a:lnTo>
                  <a:cubicBezTo>
                    <a:pt x="702" y="394"/>
                    <a:pt x="701" y="394"/>
                    <a:pt x="700" y="393"/>
                  </a:cubicBezTo>
                  <a:close/>
                  <a:moveTo>
                    <a:pt x="121" y="394"/>
                  </a:moveTo>
                  <a:cubicBezTo>
                    <a:pt x="121" y="395"/>
                    <a:pt x="122" y="397"/>
                    <a:pt x="123" y="398"/>
                  </a:cubicBezTo>
                  <a:cubicBezTo>
                    <a:pt x="123" y="396"/>
                    <a:pt x="122" y="394"/>
                    <a:pt x="121" y="394"/>
                  </a:cubicBezTo>
                  <a:close/>
                  <a:moveTo>
                    <a:pt x="683" y="550"/>
                  </a:moveTo>
                  <a:cubicBezTo>
                    <a:pt x="689" y="550"/>
                    <a:pt x="689" y="555"/>
                    <a:pt x="689" y="555"/>
                  </a:cubicBezTo>
                  <a:lnTo>
                    <a:pt x="678" y="555"/>
                  </a:lnTo>
                  <a:cubicBezTo>
                    <a:pt x="683" y="555"/>
                    <a:pt x="683" y="550"/>
                    <a:pt x="683" y="550"/>
                  </a:cubicBezTo>
                  <a:close/>
                  <a:moveTo>
                    <a:pt x="776" y="566"/>
                  </a:moveTo>
                  <a:cubicBezTo>
                    <a:pt x="775" y="566"/>
                    <a:pt x="774" y="566"/>
                    <a:pt x="773" y="566"/>
                  </a:cubicBezTo>
                  <a:lnTo>
                    <a:pt x="779" y="566"/>
                  </a:lnTo>
                  <a:cubicBezTo>
                    <a:pt x="777" y="566"/>
                    <a:pt x="776" y="566"/>
                    <a:pt x="776" y="566"/>
                  </a:cubicBezTo>
                  <a:close/>
                  <a:moveTo>
                    <a:pt x="62" y="574"/>
                  </a:moveTo>
                  <a:cubicBezTo>
                    <a:pt x="62" y="578"/>
                    <a:pt x="63" y="578"/>
                    <a:pt x="67" y="578"/>
                  </a:cubicBezTo>
                  <a:cubicBezTo>
                    <a:pt x="65" y="576"/>
                    <a:pt x="63" y="575"/>
                    <a:pt x="62" y="574"/>
                  </a:cubicBezTo>
                  <a:close/>
                  <a:moveTo>
                    <a:pt x="476" y="673"/>
                  </a:moveTo>
                  <a:cubicBezTo>
                    <a:pt x="476" y="673"/>
                    <a:pt x="476" y="673"/>
                    <a:pt x="476" y="673"/>
                  </a:cubicBezTo>
                  <a:cubicBezTo>
                    <a:pt x="476" y="673"/>
                    <a:pt x="476" y="673"/>
                    <a:pt x="476" y="673"/>
                  </a:cubicBezTo>
                  <a:close/>
                  <a:moveTo>
                    <a:pt x="476" y="673"/>
                  </a:moveTo>
                  <a:cubicBezTo>
                    <a:pt x="476" y="673"/>
                    <a:pt x="476" y="673"/>
                    <a:pt x="476" y="673"/>
                  </a:cubicBezTo>
                  <a:cubicBezTo>
                    <a:pt x="476" y="673"/>
                    <a:pt x="476" y="673"/>
                    <a:pt x="476" y="673"/>
                  </a:cubicBezTo>
                  <a:close/>
                  <a:moveTo>
                    <a:pt x="442" y="1"/>
                  </a:moveTo>
                  <a:cubicBezTo>
                    <a:pt x="442" y="12"/>
                    <a:pt x="437" y="1"/>
                    <a:pt x="437" y="17"/>
                  </a:cubicBezTo>
                  <a:cubicBezTo>
                    <a:pt x="431" y="17"/>
                    <a:pt x="431" y="12"/>
                    <a:pt x="431" y="6"/>
                  </a:cubicBezTo>
                  <a:cubicBezTo>
                    <a:pt x="426" y="12"/>
                    <a:pt x="409" y="6"/>
                    <a:pt x="414" y="23"/>
                  </a:cubicBezTo>
                  <a:cubicBezTo>
                    <a:pt x="412" y="26"/>
                    <a:pt x="408" y="27"/>
                    <a:pt x="405" y="27"/>
                  </a:cubicBezTo>
                  <a:cubicBezTo>
                    <a:pt x="397" y="27"/>
                    <a:pt x="387" y="22"/>
                    <a:pt x="377" y="22"/>
                  </a:cubicBezTo>
                  <a:cubicBezTo>
                    <a:pt x="375" y="22"/>
                    <a:pt x="372" y="22"/>
                    <a:pt x="370" y="23"/>
                  </a:cubicBezTo>
                  <a:lnTo>
                    <a:pt x="370" y="17"/>
                  </a:lnTo>
                  <a:cubicBezTo>
                    <a:pt x="364" y="23"/>
                    <a:pt x="353" y="23"/>
                    <a:pt x="347" y="34"/>
                  </a:cubicBezTo>
                  <a:cubicBezTo>
                    <a:pt x="347" y="34"/>
                    <a:pt x="342" y="29"/>
                    <a:pt x="342" y="23"/>
                  </a:cubicBezTo>
                  <a:cubicBezTo>
                    <a:pt x="336" y="29"/>
                    <a:pt x="336" y="29"/>
                    <a:pt x="325" y="29"/>
                  </a:cubicBezTo>
                  <a:cubicBezTo>
                    <a:pt x="330" y="17"/>
                    <a:pt x="319" y="17"/>
                    <a:pt x="330" y="17"/>
                  </a:cubicBezTo>
                  <a:cubicBezTo>
                    <a:pt x="325" y="17"/>
                    <a:pt x="321" y="16"/>
                    <a:pt x="317" y="16"/>
                  </a:cubicBezTo>
                  <a:cubicBezTo>
                    <a:pt x="314" y="16"/>
                    <a:pt x="311" y="17"/>
                    <a:pt x="308" y="23"/>
                  </a:cubicBezTo>
                  <a:cubicBezTo>
                    <a:pt x="308" y="17"/>
                    <a:pt x="306" y="14"/>
                    <a:pt x="303" y="14"/>
                  </a:cubicBezTo>
                  <a:cubicBezTo>
                    <a:pt x="302" y="14"/>
                    <a:pt x="299" y="15"/>
                    <a:pt x="297" y="17"/>
                  </a:cubicBezTo>
                  <a:lnTo>
                    <a:pt x="302" y="23"/>
                  </a:lnTo>
                  <a:cubicBezTo>
                    <a:pt x="302" y="23"/>
                    <a:pt x="297" y="23"/>
                    <a:pt x="291" y="29"/>
                  </a:cubicBezTo>
                  <a:lnTo>
                    <a:pt x="291" y="12"/>
                  </a:lnTo>
                  <a:cubicBezTo>
                    <a:pt x="288" y="11"/>
                    <a:pt x="286" y="10"/>
                    <a:pt x="284" y="10"/>
                  </a:cubicBezTo>
                  <a:cubicBezTo>
                    <a:pt x="268" y="10"/>
                    <a:pt x="266" y="34"/>
                    <a:pt x="256" y="34"/>
                  </a:cubicBezTo>
                  <a:cubicBezTo>
                    <a:pt x="254" y="34"/>
                    <a:pt x="251" y="33"/>
                    <a:pt x="246" y="29"/>
                  </a:cubicBezTo>
                  <a:lnTo>
                    <a:pt x="246" y="29"/>
                  </a:lnTo>
                  <a:cubicBezTo>
                    <a:pt x="246" y="40"/>
                    <a:pt x="258" y="29"/>
                    <a:pt x="258" y="45"/>
                  </a:cubicBezTo>
                  <a:cubicBezTo>
                    <a:pt x="252" y="45"/>
                    <a:pt x="235" y="29"/>
                    <a:pt x="230" y="29"/>
                  </a:cubicBezTo>
                  <a:cubicBezTo>
                    <a:pt x="218" y="29"/>
                    <a:pt x="230" y="57"/>
                    <a:pt x="218" y="57"/>
                  </a:cubicBezTo>
                  <a:cubicBezTo>
                    <a:pt x="224" y="62"/>
                    <a:pt x="230" y="73"/>
                    <a:pt x="224" y="79"/>
                  </a:cubicBezTo>
                  <a:cubicBezTo>
                    <a:pt x="223" y="80"/>
                    <a:pt x="222" y="80"/>
                    <a:pt x="221" y="80"/>
                  </a:cubicBezTo>
                  <a:cubicBezTo>
                    <a:pt x="216" y="80"/>
                    <a:pt x="207" y="67"/>
                    <a:pt x="207" y="62"/>
                  </a:cubicBezTo>
                  <a:cubicBezTo>
                    <a:pt x="207" y="59"/>
                    <a:pt x="209" y="58"/>
                    <a:pt x="210" y="58"/>
                  </a:cubicBezTo>
                  <a:cubicBezTo>
                    <a:pt x="211" y="58"/>
                    <a:pt x="213" y="59"/>
                    <a:pt x="213" y="62"/>
                  </a:cubicBezTo>
                  <a:cubicBezTo>
                    <a:pt x="213" y="60"/>
                    <a:pt x="213" y="58"/>
                    <a:pt x="213" y="57"/>
                  </a:cubicBezTo>
                  <a:lnTo>
                    <a:pt x="213" y="57"/>
                  </a:lnTo>
                  <a:cubicBezTo>
                    <a:pt x="213" y="57"/>
                    <a:pt x="213" y="57"/>
                    <a:pt x="213" y="57"/>
                  </a:cubicBezTo>
                  <a:lnTo>
                    <a:pt x="213" y="56"/>
                  </a:lnTo>
                  <a:lnTo>
                    <a:pt x="213" y="56"/>
                  </a:lnTo>
                  <a:cubicBezTo>
                    <a:pt x="213" y="56"/>
                    <a:pt x="213" y="57"/>
                    <a:pt x="213" y="57"/>
                  </a:cubicBezTo>
                  <a:lnTo>
                    <a:pt x="213" y="57"/>
                  </a:lnTo>
                  <a:cubicBezTo>
                    <a:pt x="210" y="55"/>
                    <a:pt x="208" y="55"/>
                    <a:pt x="206" y="55"/>
                  </a:cubicBezTo>
                  <a:cubicBezTo>
                    <a:pt x="202" y="55"/>
                    <a:pt x="200" y="56"/>
                    <a:pt x="197" y="56"/>
                  </a:cubicBezTo>
                  <a:cubicBezTo>
                    <a:pt x="195" y="56"/>
                    <a:pt x="193" y="55"/>
                    <a:pt x="190" y="51"/>
                  </a:cubicBezTo>
                  <a:lnTo>
                    <a:pt x="190" y="51"/>
                  </a:lnTo>
                  <a:cubicBezTo>
                    <a:pt x="190" y="55"/>
                    <a:pt x="193" y="59"/>
                    <a:pt x="197" y="61"/>
                  </a:cubicBezTo>
                  <a:lnTo>
                    <a:pt x="197" y="61"/>
                  </a:lnTo>
                  <a:cubicBezTo>
                    <a:pt x="196" y="61"/>
                    <a:pt x="194" y="61"/>
                    <a:pt x="193" y="61"/>
                  </a:cubicBezTo>
                  <a:cubicBezTo>
                    <a:pt x="184" y="61"/>
                    <a:pt x="183" y="68"/>
                    <a:pt x="174" y="68"/>
                  </a:cubicBezTo>
                  <a:cubicBezTo>
                    <a:pt x="179" y="73"/>
                    <a:pt x="179" y="79"/>
                    <a:pt x="179" y="79"/>
                  </a:cubicBezTo>
                  <a:cubicBezTo>
                    <a:pt x="162" y="79"/>
                    <a:pt x="179" y="90"/>
                    <a:pt x="174" y="96"/>
                  </a:cubicBezTo>
                  <a:cubicBezTo>
                    <a:pt x="166" y="96"/>
                    <a:pt x="164" y="88"/>
                    <a:pt x="161" y="88"/>
                  </a:cubicBezTo>
                  <a:cubicBezTo>
                    <a:pt x="160" y="88"/>
                    <a:pt x="159" y="90"/>
                    <a:pt x="157" y="96"/>
                  </a:cubicBezTo>
                  <a:cubicBezTo>
                    <a:pt x="151" y="96"/>
                    <a:pt x="151" y="85"/>
                    <a:pt x="146" y="79"/>
                  </a:cubicBezTo>
                  <a:cubicBezTo>
                    <a:pt x="146" y="90"/>
                    <a:pt x="129" y="85"/>
                    <a:pt x="123" y="90"/>
                  </a:cubicBezTo>
                  <a:lnTo>
                    <a:pt x="123" y="79"/>
                  </a:lnTo>
                  <a:cubicBezTo>
                    <a:pt x="123" y="85"/>
                    <a:pt x="123" y="85"/>
                    <a:pt x="118" y="90"/>
                  </a:cubicBezTo>
                  <a:lnTo>
                    <a:pt x="129" y="96"/>
                  </a:lnTo>
                  <a:lnTo>
                    <a:pt x="118" y="96"/>
                  </a:lnTo>
                  <a:cubicBezTo>
                    <a:pt x="123" y="101"/>
                    <a:pt x="134" y="107"/>
                    <a:pt x="134" y="118"/>
                  </a:cubicBezTo>
                  <a:cubicBezTo>
                    <a:pt x="130" y="118"/>
                    <a:pt x="133" y="125"/>
                    <a:pt x="128" y="125"/>
                  </a:cubicBezTo>
                  <a:cubicBezTo>
                    <a:pt x="127" y="125"/>
                    <a:pt x="125" y="125"/>
                    <a:pt x="123" y="124"/>
                  </a:cubicBezTo>
                  <a:cubicBezTo>
                    <a:pt x="134" y="113"/>
                    <a:pt x="106" y="113"/>
                    <a:pt x="118" y="102"/>
                  </a:cubicBezTo>
                  <a:lnTo>
                    <a:pt x="118" y="102"/>
                  </a:lnTo>
                  <a:cubicBezTo>
                    <a:pt x="112" y="107"/>
                    <a:pt x="112" y="107"/>
                    <a:pt x="106" y="107"/>
                  </a:cubicBezTo>
                  <a:cubicBezTo>
                    <a:pt x="90" y="107"/>
                    <a:pt x="118" y="118"/>
                    <a:pt x="106" y="129"/>
                  </a:cubicBezTo>
                  <a:cubicBezTo>
                    <a:pt x="105" y="128"/>
                    <a:pt x="102" y="126"/>
                    <a:pt x="100" y="126"/>
                  </a:cubicBezTo>
                  <a:lnTo>
                    <a:pt x="100" y="126"/>
                  </a:lnTo>
                  <a:cubicBezTo>
                    <a:pt x="103" y="129"/>
                    <a:pt x="106" y="135"/>
                    <a:pt x="106" y="141"/>
                  </a:cubicBezTo>
                  <a:cubicBezTo>
                    <a:pt x="95" y="141"/>
                    <a:pt x="106" y="152"/>
                    <a:pt x="101" y="152"/>
                  </a:cubicBezTo>
                  <a:lnTo>
                    <a:pt x="106" y="152"/>
                  </a:lnTo>
                  <a:cubicBezTo>
                    <a:pt x="112" y="158"/>
                    <a:pt x="106" y="158"/>
                    <a:pt x="106" y="163"/>
                  </a:cubicBezTo>
                  <a:cubicBezTo>
                    <a:pt x="101" y="163"/>
                    <a:pt x="106" y="158"/>
                    <a:pt x="101" y="158"/>
                  </a:cubicBezTo>
                  <a:lnTo>
                    <a:pt x="101" y="158"/>
                  </a:lnTo>
                  <a:cubicBezTo>
                    <a:pt x="112" y="174"/>
                    <a:pt x="84" y="163"/>
                    <a:pt x="84" y="174"/>
                  </a:cubicBezTo>
                  <a:cubicBezTo>
                    <a:pt x="78" y="174"/>
                    <a:pt x="73" y="169"/>
                    <a:pt x="67" y="169"/>
                  </a:cubicBezTo>
                  <a:cubicBezTo>
                    <a:pt x="67" y="180"/>
                    <a:pt x="50" y="169"/>
                    <a:pt x="50" y="186"/>
                  </a:cubicBezTo>
                  <a:cubicBezTo>
                    <a:pt x="62" y="186"/>
                    <a:pt x="62" y="186"/>
                    <a:pt x="67" y="197"/>
                  </a:cubicBezTo>
                  <a:lnTo>
                    <a:pt x="67" y="180"/>
                  </a:lnTo>
                  <a:lnTo>
                    <a:pt x="78" y="197"/>
                  </a:lnTo>
                  <a:cubicBezTo>
                    <a:pt x="78" y="191"/>
                    <a:pt x="78" y="186"/>
                    <a:pt x="78" y="180"/>
                  </a:cubicBezTo>
                  <a:cubicBezTo>
                    <a:pt x="84" y="191"/>
                    <a:pt x="84" y="191"/>
                    <a:pt x="90" y="191"/>
                  </a:cubicBezTo>
                  <a:cubicBezTo>
                    <a:pt x="73" y="191"/>
                    <a:pt x="95" y="208"/>
                    <a:pt x="78" y="208"/>
                  </a:cubicBezTo>
                  <a:lnTo>
                    <a:pt x="56" y="197"/>
                  </a:lnTo>
                  <a:cubicBezTo>
                    <a:pt x="39" y="202"/>
                    <a:pt x="56" y="225"/>
                    <a:pt x="45" y="236"/>
                  </a:cubicBezTo>
                  <a:lnTo>
                    <a:pt x="50" y="230"/>
                  </a:lnTo>
                  <a:cubicBezTo>
                    <a:pt x="62" y="236"/>
                    <a:pt x="50" y="242"/>
                    <a:pt x="50" y="247"/>
                  </a:cubicBezTo>
                  <a:lnTo>
                    <a:pt x="34" y="247"/>
                  </a:lnTo>
                  <a:cubicBezTo>
                    <a:pt x="39" y="247"/>
                    <a:pt x="28" y="258"/>
                    <a:pt x="45" y="264"/>
                  </a:cubicBezTo>
                  <a:lnTo>
                    <a:pt x="28" y="270"/>
                  </a:lnTo>
                  <a:cubicBezTo>
                    <a:pt x="22" y="281"/>
                    <a:pt x="50" y="292"/>
                    <a:pt x="45" y="303"/>
                  </a:cubicBezTo>
                  <a:cubicBezTo>
                    <a:pt x="34" y="292"/>
                    <a:pt x="28" y="298"/>
                    <a:pt x="22" y="286"/>
                  </a:cubicBezTo>
                  <a:lnTo>
                    <a:pt x="22" y="286"/>
                  </a:lnTo>
                  <a:cubicBezTo>
                    <a:pt x="22" y="292"/>
                    <a:pt x="22" y="298"/>
                    <a:pt x="28" y="298"/>
                  </a:cubicBezTo>
                  <a:cubicBezTo>
                    <a:pt x="22" y="298"/>
                    <a:pt x="34" y="314"/>
                    <a:pt x="28" y="314"/>
                  </a:cubicBezTo>
                  <a:cubicBezTo>
                    <a:pt x="28" y="314"/>
                    <a:pt x="39" y="320"/>
                    <a:pt x="39" y="320"/>
                  </a:cubicBezTo>
                  <a:cubicBezTo>
                    <a:pt x="38" y="321"/>
                    <a:pt x="38" y="321"/>
                    <a:pt x="37" y="322"/>
                  </a:cubicBezTo>
                  <a:lnTo>
                    <a:pt x="37" y="322"/>
                  </a:lnTo>
                  <a:cubicBezTo>
                    <a:pt x="36" y="321"/>
                    <a:pt x="35" y="320"/>
                    <a:pt x="34" y="320"/>
                  </a:cubicBezTo>
                  <a:lnTo>
                    <a:pt x="34" y="320"/>
                  </a:lnTo>
                  <a:cubicBezTo>
                    <a:pt x="34" y="320"/>
                    <a:pt x="34" y="322"/>
                    <a:pt x="35" y="322"/>
                  </a:cubicBezTo>
                  <a:cubicBezTo>
                    <a:pt x="36" y="322"/>
                    <a:pt x="36" y="322"/>
                    <a:pt x="37" y="322"/>
                  </a:cubicBezTo>
                  <a:lnTo>
                    <a:pt x="37" y="322"/>
                  </a:lnTo>
                  <a:cubicBezTo>
                    <a:pt x="39" y="324"/>
                    <a:pt x="41" y="327"/>
                    <a:pt x="45" y="327"/>
                  </a:cubicBezTo>
                  <a:cubicBezTo>
                    <a:pt x="46" y="327"/>
                    <a:pt x="46" y="327"/>
                    <a:pt x="47" y="327"/>
                  </a:cubicBezTo>
                  <a:lnTo>
                    <a:pt x="47" y="327"/>
                  </a:lnTo>
                  <a:cubicBezTo>
                    <a:pt x="19" y="338"/>
                    <a:pt x="44" y="360"/>
                    <a:pt x="22" y="370"/>
                  </a:cubicBezTo>
                  <a:cubicBezTo>
                    <a:pt x="22" y="382"/>
                    <a:pt x="28" y="393"/>
                    <a:pt x="28" y="398"/>
                  </a:cubicBezTo>
                  <a:lnTo>
                    <a:pt x="22" y="398"/>
                  </a:lnTo>
                  <a:cubicBezTo>
                    <a:pt x="17" y="410"/>
                    <a:pt x="50" y="404"/>
                    <a:pt x="39" y="415"/>
                  </a:cubicBezTo>
                  <a:cubicBezTo>
                    <a:pt x="37" y="416"/>
                    <a:pt x="35" y="417"/>
                    <a:pt x="34" y="417"/>
                  </a:cubicBezTo>
                  <a:cubicBezTo>
                    <a:pt x="31" y="417"/>
                    <a:pt x="32" y="414"/>
                    <a:pt x="30" y="414"/>
                  </a:cubicBezTo>
                  <a:cubicBezTo>
                    <a:pt x="30" y="414"/>
                    <a:pt x="29" y="414"/>
                    <a:pt x="28" y="415"/>
                  </a:cubicBezTo>
                  <a:cubicBezTo>
                    <a:pt x="0" y="415"/>
                    <a:pt x="34" y="426"/>
                    <a:pt x="17" y="438"/>
                  </a:cubicBezTo>
                  <a:lnTo>
                    <a:pt x="11" y="438"/>
                  </a:lnTo>
                  <a:cubicBezTo>
                    <a:pt x="6" y="443"/>
                    <a:pt x="28" y="454"/>
                    <a:pt x="28" y="466"/>
                  </a:cubicBezTo>
                  <a:lnTo>
                    <a:pt x="22" y="466"/>
                  </a:lnTo>
                  <a:cubicBezTo>
                    <a:pt x="39" y="471"/>
                    <a:pt x="45" y="482"/>
                    <a:pt x="56" y="488"/>
                  </a:cubicBezTo>
                  <a:cubicBezTo>
                    <a:pt x="39" y="488"/>
                    <a:pt x="45" y="488"/>
                    <a:pt x="34" y="494"/>
                  </a:cubicBezTo>
                  <a:cubicBezTo>
                    <a:pt x="37" y="494"/>
                    <a:pt x="46" y="489"/>
                    <a:pt x="53" y="489"/>
                  </a:cubicBezTo>
                  <a:cubicBezTo>
                    <a:pt x="57" y="489"/>
                    <a:pt x="60" y="490"/>
                    <a:pt x="62" y="494"/>
                  </a:cubicBezTo>
                  <a:cubicBezTo>
                    <a:pt x="56" y="499"/>
                    <a:pt x="50" y="505"/>
                    <a:pt x="39" y="510"/>
                  </a:cubicBezTo>
                  <a:lnTo>
                    <a:pt x="34" y="499"/>
                  </a:lnTo>
                  <a:lnTo>
                    <a:pt x="34" y="499"/>
                  </a:lnTo>
                  <a:cubicBezTo>
                    <a:pt x="22" y="510"/>
                    <a:pt x="39" y="510"/>
                    <a:pt x="39" y="516"/>
                  </a:cubicBezTo>
                  <a:lnTo>
                    <a:pt x="28" y="522"/>
                  </a:lnTo>
                  <a:cubicBezTo>
                    <a:pt x="39" y="533"/>
                    <a:pt x="56" y="527"/>
                    <a:pt x="56" y="538"/>
                  </a:cubicBezTo>
                  <a:lnTo>
                    <a:pt x="62" y="533"/>
                  </a:lnTo>
                  <a:cubicBezTo>
                    <a:pt x="84" y="533"/>
                    <a:pt x="56" y="544"/>
                    <a:pt x="73" y="550"/>
                  </a:cubicBezTo>
                  <a:lnTo>
                    <a:pt x="56" y="555"/>
                  </a:lnTo>
                  <a:cubicBezTo>
                    <a:pt x="62" y="561"/>
                    <a:pt x="78" y="566"/>
                    <a:pt x="90" y="572"/>
                  </a:cubicBezTo>
                  <a:cubicBezTo>
                    <a:pt x="73" y="572"/>
                    <a:pt x="62" y="566"/>
                    <a:pt x="50" y="566"/>
                  </a:cubicBezTo>
                  <a:lnTo>
                    <a:pt x="50" y="566"/>
                  </a:lnTo>
                  <a:cubicBezTo>
                    <a:pt x="55" y="566"/>
                    <a:pt x="56" y="570"/>
                    <a:pt x="62" y="574"/>
                  </a:cubicBezTo>
                  <a:lnTo>
                    <a:pt x="62" y="574"/>
                  </a:lnTo>
                  <a:cubicBezTo>
                    <a:pt x="62" y="574"/>
                    <a:pt x="62" y="573"/>
                    <a:pt x="62" y="572"/>
                  </a:cubicBezTo>
                  <a:cubicBezTo>
                    <a:pt x="78" y="572"/>
                    <a:pt x="90" y="578"/>
                    <a:pt x="95" y="583"/>
                  </a:cubicBezTo>
                  <a:cubicBezTo>
                    <a:pt x="62" y="600"/>
                    <a:pt x="101" y="611"/>
                    <a:pt x="84" y="634"/>
                  </a:cubicBezTo>
                  <a:cubicBezTo>
                    <a:pt x="106" y="639"/>
                    <a:pt x="101" y="667"/>
                    <a:pt x="118" y="678"/>
                  </a:cubicBezTo>
                  <a:cubicBezTo>
                    <a:pt x="123" y="671"/>
                    <a:pt x="126" y="669"/>
                    <a:pt x="127" y="669"/>
                  </a:cubicBezTo>
                  <a:cubicBezTo>
                    <a:pt x="129" y="669"/>
                    <a:pt x="130" y="671"/>
                    <a:pt x="132" y="671"/>
                  </a:cubicBezTo>
                  <a:cubicBezTo>
                    <a:pt x="134" y="671"/>
                    <a:pt x="138" y="669"/>
                    <a:pt x="146" y="662"/>
                  </a:cubicBezTo>
                  <a:cubicBezTo>
                    <a:pt x="151" y="667"/>
                    <a:pt x="151" y="667"/>
                    <a:pt x="151" y="667"/>
                  </a:cubicBezTo>
                  <a:lnTo>
                    <a:pt x="151" y="690"/>
                  </a:lnTo>
                  <a:cubicBezTo>
                    <a:pt x="146" y="701"/>
                    <a:pt x="140" y="695"/>
                    <a:pt x="140" y="701"/>
                  </a:cubicBezTo>
                  <a:cubicBezTo>
                    <a:pt x="146" y="706"/>
                    <a:pt x="134" y="712"/>
                    <a:pt x="134" y="723"/>
                  </a:cubicBezTo>
                  <a:cubicBezTo>
                    <a:pt x="138" y="717"/>
                    <a:pt x="141" y="714"/>
                    <a:pt x="144" y="714"/>
                  </a:cubicBezTo>
                  <a:cubicBezTo>
                    <a:pt x="147" y="714"/>
                    <a:pt x="149" y="715"/>
                    <a:pt x="151" y="718"/>
                  </a:cubicBezTo>
                  <a:lnTo>
                    <a:pt x="151" y="706"/>
                  </a:lnTo>
                  <a:cubicBezTo>
                    <a:pt x="153" y="706"/>
                    <a:pt x="155" y="706"/>
                    <a:pt x="156" y="706"/>
                  </a:cubicBezTo>
                  <a:cubicBezTo>
                    <a:pt x="169" y="706"/>
                    <a:pt x="148" y="729"/>
                    <a:pt x="168" y="729"/>
                  </a:cubicBezTo>
                  <a:lnTo>
                    <a:pt x="157" y="734"/>
                  </a:lnTo>
                  <a:cubicBezTo>
                    <a:pt x="164" y="734"/>
                    <a:pt x="174" y="742"/>
                    <a:pt x="185" y="742"/>
                  </a:cubicBezTo>
                  <a:cubicBezTo>
                    <a:pt x="190" y="742"/>
                    <a:pt x="196" y="740"/>
                    <a:pt x="202" y="734"/>
                  </a:cubicBezTo>
                  <a:lnTo>
                    <a:pt x="202" y="734"/>
                  </a:lnTo>
                  <a:cubicBezTo>
                    <a:pt x="202" y="740"/>
                    <a:pt x="202" y="746"/>
                    <a:pt x="196" y="746"/>
                  </a:cubicBezTo>
                  <a:cubicBezTo>
                    <a:pt x="204" y="754"/>
                    <a:pt x="217" y="754"/>
                    <a:pt x="229" y="754"/>
                  </a:cubicBezTo>
                  <a:cubicBezTo>
                    <a:pt x="241" y="754"/>
                    <a:pt x="252" y="754"/>
                    <a:pt x="258" y="762"/>
                  </a:cubicBezTo>
                  <a:lnTo>
                    <a:pt x="252" y="768"/>
                  </a:lnTo>
                  <a:cubicBezTo>
                    <a:pt x="256" y="768"/>
                    <a:pt x="260" y="765"/>
                    <a:pt x="262" y="765"/>
                  </a:cubicBezTo>
                  <a:cubicBezTo>
                    <a:pt x="263" y="765"/>
                    <a:pt x="263" y="766"/>
                    <a:pt x="263" y="768"/>
                  </a:cubicBezTo>
                  <a:cubicBezTo>
                    <a:pt x="263" y="774"/>
                    <a:pt x="258" y="774"/>
                    <a:pt x="263" y="774"/>
                  </a:cubicBezTo>
                  <a:cubicBezTo>
                    <a:pt x="263" y="774"/>
                    <a:pt x="268" y="771"/>
                    <a:pt x="273" y="771"/>
                  </a:cubicBezTo>
                  <a:cubicBezTo>
                    <a:pt x="276" y="771"/>
                    <a:pt x="278" y="772"/>
                    <a:pt x="280" y="774"/>
                  </a:cubicBezTo>
                  <a:lnTo>
                    <a:pt x="269" y="779"/>
                  </a:lnTo>
                  <a:cubicBezTo>
                    <a:pt x="273" y="783"/>
                    <a:pt x="277" y="785"/>
                    <a:pt x="280" y="785"/>
                  </a:cubicBezTo>
                  <a:cubicBezTo>
                    <a:pt x="293" y="785"/>
                    <a:pt x="306" y="768"/>
                    <a:pt x="319" y="768"/>
                  </a:cubicBezTo>
                  <a:lnTo>
                    <a:pt x="319" y="768"/>
                  </a:lnTo>
                  <a:cubicBezTo>
                    <a:pt x="314" y="790"/>
                    <a:pt x="330" y="796"/>
                    <a:pt x="336" y="802"/>
                  </a:cubicBezTo>
                  <a:lnTo>
                    <a:pt x="336" y="807"/>
                  </a:lnTo>
                  <a:cubicBezTo>
                    <a:pt x="339" y="808"/>
                    <a:pt x="342" y="808"/>
                    <a:pt x="345" y="808"/>
                  </a:cubicBezTo>
                  <a:cubicBezTo>
                    <a:pt x="363" y="808"/>
                    <a:pt x="378" y="794"/>
                    <a:pt x="398" y="785"/>
                  </a:cubicBezTo>
                  <a:cubicBezTo>
                    <a:pt x="409" y="807"/>
                    <a:pt x="442" y="796"/>
                    <a:pt x="465" y="807"/>
                  </a:cubicBezTo>
                  <a:cubicBezTo>
                    <a:pt x="459" y="802"/>
                    <a:pt x="459" y="790"/>
                    <a:pt x="465" y="785"/>
                  </a:cubicBezTo>
                  <a:cubicBezTo>
                    <a:pt x="466" y="785"/>
                    <a:pt x="466" y="786"/>
                    <a:pt x="467" y="786"/>
                  </a:cubicBezTo>
                  <a:cubicBezTo>
                    <a:pt x="470" y="786"/>
                    <a:pt x="473" y="780"/>
                    <a:pt x="474" y="780"/>
                  </a:cubicBezTo>
                  <a:cubicBezTo>
                    <a:pt x="475" y="780"/>
                    <a:pt x="476" y="783"/>
                    <a:pt x="476" y="790"/>
                  </a:cubicBezTo>
                  <a:cubicBezTo>
                    <a:pt x="479" y="799"/>
                    <a:pt x="483" y="802"/>
                    <a:pt x="487" y="802"/>
                  </a:cubicBezTo>
                  <a:cubicBezTo>
                    <a:pt x="491" y="802"/>
                    <a:pt x="496" y="799"/>
                    <a:pt x="498" y="796"/>
                  </a:cubicBezTo>
                  <a:lnTo>
                    <a:pt x="493" y="774"/>
                  </a:lnTo>
                  <a:lnTo>
                    <a:pt x="493" y="774"/>
                  </a:lnTo>
                  <a:cubicBezTo>
                    <a:pt x="500" y="779"/>
                    <a:pt x="506" y="782"/>
                    <a:pt x="512" y="782"/>
                  </a:cubicBezTo>
                  <a:cubicBezTo>
                    <a:pt x="528" y="782"/>
                    <a:pt x="539" y="765"/>
                    <a:pt x="549" y="765"/>
                  </a:cubicBezTo>
                  <a:cubicBezTo>
                    <a:pt x="553" y="765"/>
                    <a:pt x="557" y="768"/>
                    <a:pt x="560" y="774"/>
                  </a:cubicBezTo>
                  <a:cubicBezTo>
                    <a:pt x="566" y="768"/>
                    <a:pt x="571" y="762"/>
                    <a:pt x="571" y="757"/>
                  </a:cubicBezTo>
                  <a:lnTo>
                    <a:pt x="577" y="768"/>
                  </a:lnTo>
                  <a:cubicBezTo>
                    <a:pt x="588" y="762"/>
                    <a:pt x="599" y="762"/>
                    <a:pt x="610" y="751"/>
                  </a:cubicBezTo>
                  <a:lnTo>
                    <a:pt x="610" y="762"/>
                  </a:lnTo>
                  <a:cubicBezTo>
                    <a:pt x="622" y="757"/>
                    <a:pt x="605" y="723"/>
                    <a:pt x="610" y="718"/>
                  </a:cubicBezTo>
                  <a:lnTo>
                    <a:pt x="610" y="718"/>
                  </a:lnTo>
                  <a:lnTo>
                    <a:pt x="622" y="734"/>
                  </a:lnTo>
                  <a:cubicBezTo>
                    <a:pt x="638" y="723"/>
                    <a:pt x="661" y="729"/>
                    <a:pt x="661" y="701"/>
                  </a:cubicBezTo>
                  <a:cubicBezTo>
                    <a:pt x="667" y="706"/>
                    <a:pt x="667" y="712"/>
                    <a:pt x="667" y="712"/>
                  </a:cubicBezTo>
                  <a:cubicBezTo>
                    <a:pt x="672" y="707"/>
                    <a:pt x="698" y="701"/>
                    <a:pt x="680" y="686"/>
                  </a:cubicBezTo>
                  <a:lnTo>
                    <a:pt x="680" y="686"/>
                  </a:lnTo>
                  <a:cubicBezTo>
                    <a:pt x="681" y="687"/>
                    <a:pt x="682" y="687"/>
                    <a:pt x="683" y="687"/>
                  </a:cubicBezTo>
                  <a:cubicBezTo>
                    <a:pt x="689" y="687"/>
                    <a:pt x="689" y="671"/>
                    <a:pt x="689" y="662"/>
                  </a:cubicBezTo>
                  <a:lnTo>
                    <a:pt x="700" y="673"/>
                  </a:lnTo>
                  <a:cubicBezTo>
                    <a:pt x="695" y="656"/>
                    <a:pt x="689" y="650"/>
                    <a:pt x="695" y="639"/>
                  </a:cubicBezTo>
                  <a:lnTo>
                    <a:pt x="695" y="639"/>
                  </a:lnTo>
                  <a:cubicBezTo>
                    <a:pt x="695" y="639"/>
                    <a:pt x="700" y="645"/>
                    <a:pt x="695" y="645"/>
                  </a:cubicBezTo>
                  <a:cubicBezTo>
                    <a:pt x="706" y="645"/>
                    <a:pt x="695" y="634"/>
                    <a:pt x="706" y="634"/>
                  </a:cubicBezTo>
                  <a:lnTo>
                    <a:pt x="706" y="639"/>
                  </a:lnTo>
                  <a:cubicBezTo>
                    <a:pt x="711" y="634"/>
                    <a:pt x="711" y="634"/>
                    <a:pt x="706" y="622"/>
                  </a:cubicBezTo>
                  <a:cubicBezTo>
                    <a:pt x="706" y="618"/>
                    <a:pt x="711" y="614"/>
                    <a:pt x="719" y="614"/>
                  </a:cubicBezTo>
                  <a:cubicBezTo>
                    <a:pt x="722" y="614"/>
                    <a:pt x="725" y="615"/>
                    <a:pt x="728" y="617"/>
                  </a:cubicBezTo>
                  <a:cubicBezTo>
                    <a:pt x="723" y="611"/>
                    <a:pt x="717" y="606"/>
                    <a:pt x="723" y="600"/>
                  </a:cubicBezTo>
                  <a:lnTo>
                    <a:pt x="723" y="600"/>
                  </a:lnTo>
                  <a:cubicBezTo>
                    <a:pt x="728" y="606"/>
                    <a:pt x="728" y="606"/>
                    <a:pt x="728" y="606"/>
                  </a:cubicBezTo>
                  <a:cubicBezTo>
                    <a:pt x="745" y="600"/>
                    <a:pt x="723" y="583"/>
                    <a:pt x="739" y="583"/>
                  </a:cubicBezTo>
                  <a:lnTo>
                    <a:pt x="751" y="583"/>
                  </a:lnTo>
                  <a:cubicBezTo>
                    <a:pt x="745" y="594"/>
                    <a:pt x="739" y="600"/>
                    <a:pt x="739" y="600"/>
                  </a:cubicBezTo>
                  <a:cubicBezTo>
                    <a:pt x="745" y="606"/>
                    <a:pt x="756" y="600"/>
                    <a:pt x="762" y="617"/>
                  </a:cubicBezTo>
                  <a:cubicBezTo>
                    <a:pt x="762" y="600"/>
                    <a:pt x="751" y="583"/>
                    <a:pt x="756" y="578"/>
                  </a:cubicBezTo>
                  <a:lnTo>
                    <a:pt x="762" y="578"/>
                  </a:lnTo>
                  <a:cubicBezTo>
                    <a:pt x="767" y="578"/>
                    <a:pt x="767" y="578"/>
                    <a:pt x="767" y="572"/>
                  </a:cubicBezTo>
                  <a:cubicBezTo>
                    <a:pt x="767" y="572"/>
                    <a:pt x="767" y="572"/>
                    <a:pt x="773" y="566"/>
                  </a:cubicBezTo>
                  <a:cubicBezTo>
                    <a:pt x="773" y="566"/>
                    <a:pt x="773" y="566"/>
                    <a:pt x="773" y="561"/>
                  </a:cubicBezTo>
                  <a:cubicBezTo>
                    <a:pt x="773" y="561"/>
                    <a:pt x="773" y="564"/>
                    <a:pt x="776" y="566"/>
                  </a:cubicBezTo>
                  <a:lnTo>
                    <a:pt x="776" y="566"/>
                  </a:lnTo>
                  <a:cubicBezTo>
                    <a:pt x="779" y="564"/>
                    <a:pt x="780" y="560"/>
                    <a:pt x="784" y="555"/>
                  </a:cubicBezTo>
                  <a:cubicBezTo>
                    <a:pt x="773" y="555"/>
                    <a:pt x="773" y="550"/>
                    <a:pt x="762" y="550"/>
                  </a:cubicBezTo>
                  <a:cubicBezTo>
                    <a:pt x="762" y="550"/>
                    <a:pt x="762" y="550"/>
                    <a:pt x="762" y="555"/>
                  </a:cubicBezTo>
                  <a:cubicBezTo>
                    <a:pt x="762" y="555"/>
                    <a:pt x="762" y="561"/>
                    <a:pt x="756" y="566"/>
                  </a:cubicBezTo>
                  <a:cubicBezTo>
                    <a:pt x="756" y="561"/>
                    <a:pt x="751" y="555"/>
                    <a:pt x="762" y="550"/>
                  </a:cubicBezTo>
                  <a:cubicBezTo>
                    <a:pt x="751" y="544"/>
                    <a:pt x="745" y="538"/>
                    <a:pt x="745" y="538"/>
                  </a:cubicBezTo>
                  <a:cubicBezTo>
                    <a:pt x="762" y="538"/>
                    <a:pt x="773" y="533"/>
                    <a:pt x="784" y="533"/>
                  </a:cubicBezTo>
                  <a:cubicBezTo>
                    <a:pt x="784" y="522"/>
                    <a:pt x="795" y="505"/>
                    <a:pt x="773" y="488"/>
                  </a:cubicBezTo>
                  <a:cubicBezTo>
                    <a:pt x="770" y="485"/>
                    <a:pt x="772" y="485"/>
                    <a:pt x="774" y="485"/>
                  </a:cubicBezTo>
                  <a:cubicBezTo>
                    <a:pt x="777" y="485"/>
                    <a:pt x="781" y="485"/>
                    <a:pt x="784" y="482"/>
                  </a:cubicBezTo>
                  <a:cubicBezTo>
                    <a:pt x="784" y="488"/>
                    <a:pt x="784" y="488"/>
                    <a:pt x="784" y="494"/>
                  </a:cubicBezTo>
                  <a:cubicBezTo>
                    <a:pt x="784" y="482"/>
                    <a:pt x="790" y="471"/>
                    <a:pt x="773" y="466"/>
                  </a:cubicBezTo>
                  <a:cubicBezTo>
                    <a:pt x="776" y="462"/>
                    <a:pt x="779" y="461"/>
                    <a:pt x="781" y="461"/>
                  </a:cubicBezTo>
                  <a:cubicBezTo>
                    <a:pt x="784" y="461"/>
                    <a:pt x="786" y="464"/>
                    <a:pt x="786" y="464"/>
                  </a:cubicBezTo>
                  <a:cubicBezTo>
                    <a:pt x="786" y="464"/>
                    <a:pt x="786" y="463"/>
                    <a:pt x="784" y="460"/>
                  </a:cubicBezTo>
                  <a:lnTo>
                    <a:pt x="790" y="460"/>
                  </a:lnTo>
                  <a:cubicBezTo>
                    <a:pt x="823" y="438"/>
                    <a:pt x="756" y="415"/>
                    <a:pt x="790" y="393"/>
                  </a:cubicBezTo>
                  <a:lnTo>
                    <a:pt x="784" y="393"/>
                  </a:lnTo>
                  <a:cubicBezTo>
                    <a:pt x="795" y="359"/>
                    <a:pt x="767" y="331"/>
                    <a:pt x="779" y="298"/>
                  </a:cubicBezTo>
                  <a:cubicBezTo>
                    <a:pt x="784" y="286"/>
                    <a:pt x="773" y="286"/>
                    <a:pt x="762" y="286"/>
                  </a:cubicBezTo>
                  <a:lnTo>
                    <a:pt x="779" y="281"/>
                  </a:lnTo>
                  <a:lnTo>
                    <a:pt x="756" y="275"/>
                  </a:lnTo>
                  <a:cubicBezTo>
                    <a:pt x="739" y="270"/>
                    <a:pt x="784" y="242"/>
                    <a:pt x="756" y="236"/>
                  </a:cubicBezTo>
                  <a:lnTo>
                    <a:pt x="756" y="236"/>
                  </a:lnTo>
                  <a:lnTo>
                    <a:pt x="745" y="242"/>
                  </a:lnTo>
                  <a:cubicBezTo>
                    <a:pt x="745" y="236"/>
                    <a:pt x="734" y="225"/>
                    <a:pt x="745" y="219"/>
                  </a:cubicBezTo>
                  <a:lnTo>
                    <a:pt x="745" y="219"/>
                  </a:lnTo>
                  <a:cubicBezTo>
                    <a:pt x="741" y="219"/>
                    <a:pt x="737" y="222"/>
                    <a:pt x="737" y="222"/>
                  </a:cubicBezTo>
                  <a:cubicBezTo>
                    <a:pt x="737" y="222"/>
                    <a:pt x="737" y="221"/>
                    <a:pt x="739" y="219"/>
                  </a:cubicBezTo>
                  <a:lnTo>
                    <a:pt x="745" y="214"/>
                  </a:lnTo>
                  <a:cubicBezTo>
                    <a:pt x="739" y="214"/>
                    <a:pt x="734" y="214"/>
                    <a:pt x="723" y="208"/>
                  </a:cubicBezTo>
                  <a:cubicBezTo>
                    <a:pt x="723" y="197"/>
                    <a:pt x="751" y="197"/>
                    <a:pt x="745" y="180"/>
                  </a:cubicBezTo>
                  <a:cubicBezTo>
                    <a:pt x="742" y="177"/>
                    <a:pt x="735" y="176"/>
                    <a:pt x="728" y="176"/>
                  </a:cubicBezTo>
                  <a:cubicBezTo>
                    <a:pt x="721" y="176"/>
                    <a:pt x="714" y="177"/>
                    <a:pt x="711" y="180"/>
                  </a:cubicBezTo>
                  <a:cubicBezTo>
                    <a:pt x="711" y="186"/>
                    <a:pt x="711" y="191"/>
                    <a:pt x="706" y="191"/>
                  </a:cubicBezTo>
                  <a:lnTo>
                    <a:pt x="700" y="191"/>
                  </a:lnTo>
                  <a:cubicBezTo>
                    <a:pt x="695" y="197"/>
                    <a:pt x="683" y="202"/>
                    <a:pt x="678" y="208"/>
                  </a:cubicBezTo>
                  <a:cubicBezTo>
                    <a:pt x="678" y="202"/>
                    <a:pt x="678" y="202"/>
                    <a:pt x="678" y="202"/>
                  </a:cubicBezTo>
                  <a:lnTo>
                    <a:pt x="667" y="208"/>
                  </a:lnTo>
                  <a:lnTo>
                    <a:pt x="672" y="208"/>
                  </a:lnTo>
                  <a:cubicBezTo>
                    <a:pt x="667" y="214"/>
                    <a:pt x="661" y="225"/>
                    <a:pt x="655" y="230"/>
                  </a:cubicBezTo>
                  <a:lnTo>
                    <a:pt x="672" y="230"/>
                  </a:lnTo>
                  <a:lnTo>
                    <a:pt x="661" y="236"/>
                  </a:lnTo>
                  <a:lnTo>
                    <a:pt x="661" y="230"/>
                  </a:lnTo>
                  <a:cubicBezTo>
                    <a:pt x="655" y="236"/>
                    <a:pt x="655" y="237"/>
                    <a:pt x="657" y="237"/>
                  </a:cubicBezTo>
                  <a:cubicBezTo>
                    <a:pt x="660" y="237"/>
                    <a:pt x="664" y="236"/>
                    <a:pt x="667" y="236"/>
                  </a:cubicBezTo>
                  <a:lnTo>
                    <a:pt x="667" y="236"/>
                  </a:lnTo>
                  <a:cubicBezTo>
                    <a:pt x="661" y="242"/>
                    <a:pt x="661" y="242"/>
                    <a:pt x="661" y="247"/>
                  </a:cubicBezTo>
                  <a:lnTo>
                    <a:pt x="683" y="242"/>
                  </a:lnTo>
                  <a:lnTo>
                    <a:pt x="683" y="242"/>
                  </a:lnTo>
                  <a:cubicBezTo>
                    <a:pt x="672" y="247"/>
                    <a:pt x="667" y="247"/>
                    <a:pt x="661" y="253"/>
                  </a:cubicBezTo>
                  <a:cubicBezTo>
                    <a:pt x="670" y="253"/>
                    <a:pt x="675" y="246"/>
                    <a:pt x="683" y="246"/>
                  </a:cubicBezTo>
                  <a:cubicBezTo>
                    <a:pt x="685" y="246"/>
                    <a:pt x="687" y="246"/>
                    <a:pt x="689" y="247"/>
                  </a:cubicBezTo>
                  <a:cubicBezTo>
                    <a:pt x="678" y="253"/>
                    <a:pt x="672" y="253"/>
                    <a:pt x="683" y="253"/>
                  </a:cubicBezTo>
                  <a:cubicBezTo>
                    <a:pt x="678" y="258"/>
                    <a:pt x="672" y="258"/>
                    <a:pt x="672" y="258"/>
                  </a:cubicBezTo>
                  <a:cubicBezTo>
                    <a:pt x="678" y="258"/>
                    <a:pt x="678" y="264"/>
                    <a:pt x="689" y="264"/>
                  </a:cubicBezTo>
                  <a:cubicBezTo>
                    <a:pt x="678" y="270"/>
                    <a:pt x="695" y="275"/>
                    <a:pt x="678" y="281"/>
                  </a:cubicBezTo>
                  <a:cubicBezTo>
                    <a:pt x="683" y="281"/>
                    <a:pt x="695" y="281"/>
                    <a:pt x="695" y="286"/>
                  </a:cubicBezTo>
                  <a:cubicBezTo>
                    <a:pt x="672" y="286"/>
                    <a:pt x="700" y="298"/>
                    <a:pt x="672" y="303"/>
                  </a:cubicBezTo>
                  <a:cubicBezTo>
                    <a:pt x="700" y="303"/>
                    <a:pt x="689" y="320"/>
                    <a:pt x="700" y="326"/>
                  </a:cubicBezTo>
                  <a:cubicBezTo>
                    <a:pt x="700" y="326"/>
                    <a:pt x="689" y="331"/>
                    <a:pt x="689" y="337"/>
                  </a:cubicBezTo>
                  <a:cubicBezTo>
                    <a:pt x="694" y="335"/>
                    <a:pt x="698" y="334"/>
                    <a:pt x="701" y="334"/>
                  </a:cubicBezTo>
                  <a:cubicBezTo>
                    <a:pt x="709" y="334"/>
                    <a:pt x="715" y="338"/>
                    <a:pt x="723" y="342"/>
                  </a:cubicBezTo>
                  <a:cubicBezTo>
                    <a:pt x="717" y="344"/>
                    <a:pt x="713" y="345"/>
                    <a:pt x="709" y="345"/>
                  </a:cubicBezTo>
                  <a:cubicBezTo>
                    <a:pt x="701" y="345"/>
                    <a:pt x="695" y="342"/>
                    <a:pt x="683" y="342"/>
                  </a:cubicBezTo>
                  <a:lnTo>
                    <a:pt x="683" y="342"/>
                  </a:lnTo>
                  <a:cubicBezTo>
                    <a:pt x="697" y="342"/>
                    <a:pt x="699" y="349"/>
                    <a:pt x="706" y="349"/>
                  </a:cubicBezTo>
                  <a:cubicBezTo>
                    <a:pt x="707" y="349"/>
                    <a:pt x="709" y="349"/>
                    <a:pt x="711" y="348"/>
                  </a:cubicBezTo>
                  <a:lnTo>
                    <a:pt x="711" y="348"/>
                  </a:lnTo>
                  <a:cubicBezTo>
                    <a:pt x="700" y="354"/>
                    <a:pt x="706" y="354"/>
                    <a:pt x="695" y="359"/>
                  </a:cubicBezTo>
                  <a:cubicBezTo>
                    <a:pt x="701" y="357"/>
                    <a:pt x="704" y="357"/>
                    <a:pt x="706" y="357"/>
                  </a:cubicBezTo>
                  <a:lnTo>
                    <a:pt x="706" y="357"/>
                  </a:lnTo>
                  <a:cubicBezTo>
                    <a:pt x="709" y="357"/>
                    <a:pt x="703" y="361"/>
                    <a:pt x="711" y="365"/>
                  </a:cubicBezTo>
                  <a:cubicBezTo>
                    <a:pt x="700" y="370"/>
                    <a:pt x="689" y="365"/>
                    <a:pt x="700" y="376"/>
                  </a:cubicBezTo>
                  <a:lnTo>
                    <a:pt x="700" y="376"/>
                  </a:lnTo>
                  <a:cubicBezTo>
                    <a:pt x="698" y="376"/>
                    <a:pt x="696" y="376"/>
                    <a:pt x="694" y="375"/>
                  </a:cubicBezTo>
                  <a:lnTo>
                    <a:pt x="694" y="375"/>
                  </a:lnTo>
                  <a:cubicBezTo>
                    <a:pt x="696" y="376"/>
                    <a:pt x="698" y="376"/>
                    <a:pt x="700" y="376"/>
                  </a:cubicBezTo>
                  <a:cubicBezTo>
                    <a:pt x="700" y="376"/>
                    <a:pt x="700" y="376"/>
                    <a:pt x="700" y="376"/>
                  </a:cubicBezTo>
                  <a:lnTo>
                    <a:pt x="700" y="376"/>
                  </a:lnTo>
                  <a:cubicBezTo>
                    <a:pt x="704" y="376"/>
                    <a:pt x="708" y="376"/>
                    <a:pt x="711" y="376"/>
                  </a:cubicBezTo>
                  <a:cubicBezTo>
                    <a:pt x="717" y="382"/>
                    <a:pt x="700" y="382"/>
                    <a:pt x="689" y="382"/>
                  </a:cubicBezTo>
                  <a:cubicBezTo>
                    <a:pt x="695" y="387"/>
                    <a:pt x="711" y="393"/>
                    <a:pt x="711" y="393"/>
                  </a:cubicBezTo>
                  <a:cubicBezTo>
                    <a:pt x="708" y="393"/>
                    <a:pt x="706" y="395"/>
                    <a:pt x="704" y="395"/>
                  </a:cubicBezTo>
                  <a:cubicBezTo>
                    <a:pt x="704" y="395"/>
                    <a:pt x="704" y="395"/>
                    <a:pt x="703" y="395"/>
                  </a:cubicBezTo>
                  <a:lnTo>
                    <a:pt x="703" y="395"/>
                  </a:lnTo>
                  <a:cubicBezTo>
                    <a:pt x="715" y="405"/>
                    <a:pt x="701" y="410"/>
                    <a:pt x="717" y="421"/>
                  </a:cubicBezTo>
                  <a:lnTo>
                    <a:pt x="739" y="421"/>
                  </a:lnTo>
                  <a:cubicBezTo>
                    <a:pt x="739" y="426"/>
                    <a:pt x="745" y="432"/>
                    <a:pt x="734" y="432"/>
                  </a:cubicBezTo>
                  <a:cubicBezTo>
                    <a:pt x="739" y="426"/>
                    <a:pt x="734" y="426"/>
                    <a:pt x="728" y="426"/>
                  </a:cubicBezTo>
                  <a:lnTo>
                    <a:pt x="734" y="432"/>
                  </a:lnTo>
                  <a:cubicBezTo>
                    <a:pt x="717" y="432"/>
                    <a:pt x="728" y="426"/>
                    <a:pt x="717" y="421"/>
                  </a:cubicBezTo>
                  <a:lnTo>
                    <a:pt x="717" y="421"/>
                  </a:lnTo>
                  <a:cubicBezTo>
                    <a:pt x="723" y="432"/>
                    <a:pt x="734" y="443"/>
                    <a:pt x="728" y="443"/>
                  </a:cubicBezTo>
                  <a:cubicBezTo>
                    <a:pt x="715" y="443"/>
                    <a:pt x="719" y="436"/>
                    <a:pt x="716" y="436"/>
                  </a:cubicBezTo>
                  <a:lnTo>
                    <a:pt x="716" y="436"/>
                  </a:lnTo>
                  <a:cubicBezTo>
                    <a:pt x="715" y="436"/>
                    <a:pt x="714" y="436"/>
                    <a:pt x="711" y="438"/>
                  </a:cubicBezTo>
                  <a:lnTo>
                    <a:pt x="717" y="432"/>
                  </a:lnTo>
                  <a:cubicBezTo>
                    <a:pt x="689" y="432"/>
                    <a:pt x="717" y="426"/>
                    <a:pt x="689" y="426"/>
                  </a:cubicBezTo>
                  <a:cubicBezTo>
                    <a:pt x="683" y="438"/>
                    <a:pt x="700" y="438"/>
                    <a:pt x="695" y="449"/>
                  </a:cubicBezTo>
                  <a:cubicBezTo>
                    <a:pt x="697" y="452"/>
                    <a:pt x="700" y="452"/>
                    <a:pt x="703" y="452"/>
                  </a:cubicBezTo>
                  <a:cubicBezTo>
                    <a:pt x="706" y="452"/>
                    <a:pt x="709" y="452"/>
                    <a:pt x="711" y="454"/>
                  </a:cubicBezTo>
                  <a:cubicBezTo>
                    <a:pt x="717" y="463"/>
                    <a:pt x="707" y="463"/>
                    <a:pt x="698" y="463"/>
                  </a:cubicBezTo>
                  <a:cubicBezTo>
                    <a:pt x="689" y="463"/>
                    <a:pt x="681" y="463"/>
                    <a:pt x="689" y="471"/>
                  </a:cubicBezTo>
                  <a:cubicBezTo>
                    <a:pt x="700" y="477"/>
                    <a:pt x="717" y="482"/>
                    <a:pt x="706" y="488"/>
                  </a:cubicBezTo>
                  <a:lnTo>
                    <a:pt x="689" y="482"/>
                  </a:lnTo>
                  <a:lnTo>
                    <a:pt x="689" y="482"/>
                  </a:lnTo>
                  <a:cubicBezTo>
                    <a:pt x="683" y="488"/>
                    <a:pt x="711" y="494"/>
                    <a:pt x="695" y="499"/>
                  </a:cubicBezTo>
                  <a:cubicBezTo>
                    <a:pt x="689" y="499"/>
                    <a:pt x="695" y="494"/>
                    <a:pt x="689" y="494"/>
                  </a:cubicBezTo>
                  <a:cubicBezTo>
                    <a:pt x="678" y="494"/>
                    <a:pt x="700" y="499"/>
                    <a:pt x="695" y="505"/>
                  </a:cubicBezTo>
                  <a:lnTo>
                    <a:pt x="683" y="499"/>
                  </a:lnTo>
                  <a:lnTo>
                    <a:pt x="683" y="499"/>
                  </a:lnTo>
                  <a:cubicBezTo>
                    <a:pt x="678" y="510"/>
                    <a:pt x="689" y="527"/>
                    <a:pt x="683" y="538"/>
                  </a:cubicBezTo>
                  <a:cubicBezTo>
                    <a:pt x="678" y="538"/>
                    <a:pt x="678" y="533"/>
                    <a:pt x="672" y="533"/>
                  </a:cubicBezTo>
                  <a:cubicBezTo>
                    <a:pt x="672" y="550"/>
                    <a:pt x="650" y="561"/>
                    <a:pt x="638" y="566"/>
                  </a:cubicBezTo>
                  <a:lnTo>
                    <a:pt x="644" y="578"/>
                  </a:lnTo>
                  <a:cubicBezTo>
                    <a:pt x="644" y="578"/>
                    <a:pt x="638" y="578"/>
                    <a:pt x="638" y="572"/>
                  </a:cubicBezTo>
                  <a:cubicBezTo>
                    <a:pt x="627" y="572"/>
                    <a:pt x="644" y="578"/>
                    <a:pt x="644" y="583"/>
                  </a:cubicBezTo>
                  <a:cubicBezTo>
                    <a:pt x="644" y="585"/>
                    <a:pt x="644" y="585"/>
                    <a:pt x="643" y="585"/>
                  </a:cubicBezTo>
                  <a:cubicBezTo>
                    <a:pt x="641" y="585"/>
                    <a:pt x="637" y="582"/>
                    <a:pt x="633" y="578"/>
                  </a:cubicBezTo>
                  <a:lnTo>
                    <a:pt x="633" y="578"/>
                  </a:lnTo>
                  <a:cubicBezTo>
                    <a:pt x="638" y="593"/>
                    <a:pt x="634" y="612"/>
                    <a:pt x="621" y="612"/>
                  </a:cubicBezTo>
                  <a:cubicBezTo>
                    <a:pt x="620" y="612"/>
                    <a:pt x="618" y="612"/>
                    <a:pt x="616" y="611"/>
                  </a:cubicBezTo>
                  <a:lnTo>
                    <a:pt x="616" y="611"/>
                  </a:lnTo>
                  <a:cubicBezTo>
                    <a:pt x="605" y="611"/>
                    <a:pt x="627" y="634"/>
                    <a:pt x="610" y="634"/>
                  </a:cubicBezTo>
                  <a:lnTo>
                    <a:pt x="610" y="628"/>
                  </a:lnTo>
                  <a:cubicBezTo>
                    <a:pt x="596" y="633"/>
                    <a:pt x="585" y="651"/>
                    <a:pt x="567" y="651"/>
                  </a:cubicBezTo>
                  <a:cubicBezTo>
                    <a:pt x="565" y="651"/>
                    <a:pt x="563" y="651"/>
                    <a:pt x="560" y="650"/>
                  </a:cubicBezTo>
                  <a:lnTo>
                    <a:pt x="560" y="650"/>
                  </a:lnTo>
                  <a:cubicBezTo>
                    <a:pt x="571" y="667"/>
                    <a:pt x="543" y="650"/>
                    <a:pt x="554" y="673"/>
                  </a:cubicBezTo>
                  <a:cubicBezTo>
                    <a:pt x="538" y="667"/>
                    <a:pt x="538" y="662"/>
                    <a:pt x="521" y="656"/>
                  </a:cubicBezTo>
                  <a:lnTo>
                    <a:pt x="521" y="656"/>
                  </a:lnTo>
                  <a:cubicBezTo>
                    <a:pt x="521" y="656"/>
                    <a:pt x="526" y="678"/>
                    <a:pt x="521" y="678"/>
                  </a:cubicBezTo>
                  <a:lnTo>
                    <a:pt x="515" y="667"/>
                  </a:lnTo>
                  <a:lnTo>
                    <a:pt x="515" y="684"/>
                  </a:lnTo>
                  <a:lnTo>
                    <a:pt x="504" y="667"/>
                  </a:lnTo>
                  <a:lnTo>
                    <a:pt x="504" y="673"/>
                  </a:lnTo>
                  <a:cubicBezTo>
                    <a:pt x="504" y="673"/>
                    <a:pt x="510" y="678"/>
                    <a:pt x="510" y="684"/>
                  </a:cubicBezTo>
                  <a:cubicBezTo>
                    <a:pt x="509" y="685"/>
                    <a:pt x="507" y="685"/>
                    <a:pt x="506" y="685"/>
                  </a:cubicBezTo>
                  <a:cubicBezTo>
                    <a:pt x="500" y="685"/>
                    <a:pt x="492" y="677"/>
                    <a:pt x="487" y="673"/>
                  </a:cubicBezTo>
                  <a:lnTo>
                    <a:pt x="476" y="690"/>
                  </a:lnTo>
                  <a:cubicBezTo>
                    <a:pt x="476" y="678"/>
                    <a:pt x="476" y="678"/>
                    <a:pt x="476" y="673"/>
                  </a:cubicBezTo>
                  <a:cubicBezTo>
                    <a:pt x="476" y="677"/>
                    <a:pt x="476" y="678"/>
                    <a:pt x="476" y="678"/>
                  </a:cubicBezTo>
                  <a:cubicBezTo>
                    <a:pt x="476" y="678"/>
                    <a:pt x="475" y="670"/>
                    <a:pt x="473" y="670"/>
                  </a:cubicBezTo>
                  <a:cubicBezTo>
                    <a:pt x="472" y="670"/>
                    <a:pt x="471" y="671"/>
                    <a:pt x="470" y="673"/>
                  </a:cubicBezTo>
                  <a:cubicBezTo>
                    <a:pt x="470" y="678"/>
                    <a:pt x="470" y="684"/>
                    <a:pt x="470" y="684"/>
                  </a:cubicBezTo>
                  <a:cubicBezTo>
                    <a:pt x="468" y="681"/>
                    <a:pt x="465" y="680"/>
                    <a:pt x="461" y="680"/>
                  </a:cubicBezTo>
                  <a:cubicBezTo>
                    <a:pt x="458" y="680"/>
                    <a:pt x="454" y="681"/>
                    <a:pt x="448" y="684"/>
                  </a:cubicBezTo>
                  <a:lnTo>
                    <a:pt x="448" y="673"/>
                  </a:lnTo>
                  <a:cubicBezTo>
                    <a:pt x="437" y="673"/>
                    <a:pt x="426" y="684"/>
                    <a:pt x="414" y="684"/>
                  </a:cubicBezTo>
                  <a:cubicBezTo>
                    <a:pt x="420" y="690"/>
                    <a:pt x="420" y="706"/>
                    <a:pt x="414" y="706"/>
                  </a:cubicBezTo>
                  <a:lnTo>
                    <a:pt x="414" y="690"/>
                  </a:lnTo>
                  <a:cubicBezTo>
                    <a:pt x="409" y="701"/>
                    <a:pt x="414" y="695"/>
                    <a:pt x="409" y="706"/>
                  </a:cubicBezTo>
                  <a:cubicBezTo>
                    <a:pt x="403" y="706"/>
                    <a:pt x="409" y="690"/>
                    <a:pt x="409" y="684"/>
                  </a:cubicBezTo>
                  <a:lnTo>
                    <a:pt x="409" y="684"/>
                  </a:lnTo>
                  <a:lnTo>
                    <a:pt x="403" y="690"/>
                  </a:lnTo>
                  <a:cubicBezTo>
                    <a:pt x="403" y="684"/>
                    <a:pt x="403" y="684"/>
                    <a:pt x="403" y="678"/>
                  </a:cubicBezTo>
                  <a:cubicBezTo>
                    <a:pt x="403" y="680"/>
                    <a:pt x="403" y="681"/>
                    <a:pt x="403" y="681"/>
                  </a:cubicBezTo>
                  <a:cubicBezTo>
                    <a:pt x="402" y="681"/>
                    <a:pt x="399" y="673"/>
                    <a:pt x="396" y="673"/>
                  </a:cubicBezTo>
                  <a:cubicBezTo>
                    <a:pt x="395" y="673"/>
                    <a:pt x="393" y="674"/>
                    <a:pt x="392" y="678"/>
                  </a:cubicBezTo>
                  <a:lnTo>
                    <a:pt x="392" y="673"/>
                  </a:lnTo>
                  <a:cubicBezTo>
                    <a:pt x="381" y="673"/>
                    <a:pt x="375" y="678"/>
                    <a:pt x="364" y="678"/>
                  </a:cubicBezTo>
                  <a:cubicBezTo>
                    <a:pt x="358" y="690"/>
                    <a:pt x="358" y="690"/>
                    <a:pt x="353" y="695"/>
                  </a:cubicBezTo>
                  <a:cubicBezTo>
                    <a:pt x="342" y="690"/>
                    <a:pt x="336" y="678"/>
                    <a:pt x="330" y="678"/>
                  </a:cubicBezTo>
                  <a:cubicBezTo>
                    <a:pt x="319" y="684"/>
                    <a:pt x="325" y="690"/>
                    <a:pt x="319" y="695"/>
                  </a:cubicBezTo>
                  <a:cubicBezTo>
                    <a:pt x="319" y="684"/>
                    <a:pt x="314" y="678"/>
                    <a:pt x="319" y="673"/>
                  </a:cubicBezTo>
                  <a:lnTo>
                    <a:pt x="286" y="673"/>
                  </a:lnTo>
                  <a:cubicBezTo>
                    <a:pt x="286" y="678"/>
                    <a:pt x="286" y="684"/>
                    <a:pt x="286" y="684"/>
                  </a:cubicBezTo>
                  <a:cubicBezTo>
                    <a:pt x="285" y="685"/>
                    <a:pt x="284" y="685"/>
                    <a:pt x="283" y="685"/>
                  </a:cubicBezTo>
                  <a:cubicBezTo>
                    <a:pt x="280" y="685"/>
                    <a:pt x="281" y="677"/>
                    <a:pt x="286" y="673"/>
                  </a:cubicBezTo>
                  <a:lnTo>
                    <a:pt x="286" y="673"/>
                  </a:lnTo>
                  <a:cubicBezTo>
                    <a:pt x="283" y="674"/>
                    <a:pt x="281" y="674"/>
                    <a:pt x="279" y="674"/>
                  </a:cubicBezTo>
                  <a:cubicBezTo>
                    <a:pt x="261" y="674"/>
                    <a:pt x="265" y="638"/>
                    <a:pt x="248" y="638"/>
                  </a:cubicBezTo>
                  <a:cubicBezTo>
                    <a:pt x="246" y="638"/>
                    <a:pt x="243" y="638"/>
                    <a:pt x="241" y="639"/>
                  </a:cubicBezTo>
                  <a:lnTo>
                    <a:pt x="246" y="639"/>
                  </a:lnTo>
                  <a:lnTo>
                    <a:pt x="224" y="645"/>
                  </a:lnTo>
                  <a:cubicBezTo>
                    <a:pt x="224" y="639"/>
                    <a:pt x="235" y="639"/>
                    <a:pt x="235" y="628"/>
                  </a:cubicBezTo>
                  <a:lnTo>
                    <a:pt x="235" y="628"/>
                  </a:lnTo>
                  <a:cubicBezTo>
                    <a:pt x="233" y="629"/>
                    <a:pt x="231" y="629"/>
                    <a:pt x="229" y="629"/>
                  </a:cubicBezTo>
                  <a:cubicBezTo>
                    <a:pt x="216" y="629"/>
                    <a:pt x="216" y="616"/>
                    <a:pt x="207" y="616"/>
                  </a:cubicBezTo>
                  <a:cubicBezTo>
                    <a:pt x="205" y="616"/>
                    <a:pt x="204" y="616"/>
                    <a:pt x="202" y="617"/>
                  </a:cubicBezTo>
                  <a:cubicBezTo>
                    <a:pt x="218" y="583"/>
                    <a:pt x="174" y="594"/>
                    <a:pt x="185" y="566"/>
                  </a:cubicBezTo>
                  <a:lnTo>
                    <a:pt x="185" y="566"/>
                  </a:lnTo>
                  <a:lnTo>
                    <a:pt x="179" y="572"/>
                  </a:lnTo>
                  <a:cubicBezTo>
                    <a:pt x="178" y="573"/>
                    <a:pt x="177" y="574"/>
                    <a:pt x="177" y="574"/>
                  </a:cubicBezTo>
                  <a:cubicBezTo>
                    <a:pt x="176" y="574"/>
                    <a:pt x="179" y="566"/>
                    <a:pt x="179" y="566"/>
                  </a:cubicBezTo>
                  <a:lnTo>
                    <a:pt x="179" y="566"/>
                  </a:lnTo>
                  <a:cubicBezTo>
                    <a:pt x="174" y="566"/>
                    <a:pt x="179" y="572"/>
                    <a:pt x="174" y="572"/>
                  </a:cubicBezTo>
                  <a:cubicBezTo>
                    <a:pt x="146" y="555"/>
                    <a:pt x="151" y="516"/>
                    <a:pt x="151" y="494"/>
                  </a:cubicBezTo>
                  <a:cubicBezTo>
                    <a:pt x="150" y="490"/>
                    <a:pt x="145" y="489"/>
                    <a:pt x="140" y="489"/>
                  </a:cubicBezTo>
                  <a:cubicBezTo>
                    <a:pt x="134" y="489"/>
                    <a:pt x="128" y="490"/>
                    <a:pt x="124" y="490"/>
                  </a:cubicBezTo>
                  <a:cubicBezTo>
                    <a:pt x="119" y="490"/>
                    <a:pt x="117" y="489"/>
                    <a:pt x="123" y="482"/>
                  </a:cubicBezTo>
                  <a:lnTo>
                    <a:pt x="134" y="482"/>
                  </a:lnTo>
                  <a:cubicBezTo>
                    <a:pt x="114" y="467"/>
                    <a:pt x="127" y="447"/>
                    <a:pt x="115" y="426"/>
                  </a:cubicBezTo>
                  <a:lnTo>
                    <a:pt x="115" y="426"/>
                  </a:lnTo>
                  <a:cubicBezTo>
                    <a:pt x="117" y="426"/>
                    <a:pt x="118" y="426"/>
                    <a:pt x="118" y="426"/>
                  </a:cubicBezTo>
                  <a:cubicBezTo>
                    <a:pt x="129" y="421"/>
                    <a:pt x="118" y="410"/>
                    <a:pt x="106" y="410"/>
                  </a:cubicBezTo>
                  <a:lnTo>
                    <a:pt x="123" y="410"/>
                  </a:lnTo>
                  <a:cubicBezTo>
                    <a:pt x="129" y="404"/>
                    <a:pt x="106" y="398"/>
                    <a:pt x="118" y="393"/>
                  </a:cubicBezTo>
                  <a:lnTo>
                    <a:pt x="118" y="393"/>
                  </a:lnTo>
                  <a:cubicBezTo>
                    <a:pt x="118" y="393"/>
                    <a:pt x="119" y="393"/>
                    <a:pt x="121" y="394"/>
                  </a:cubicBezTo>
                  <a:lnTo>
                    <a:pt x="121" y="394"/>
                  </a:lnTo>
                  <a:cubicBezTo>
                    <a:pt x="120" y="390"/>
                    <a:pt x="120" y="386"/>
                    <a:pt x="117" y="386"/>
                  </a:cubicBezTo>
                  <a:cubicBezTo>
                    <a:pt x="116" y="386"/>
                    <a:pt x="114" y="386"/>
                    <a:pt x="112" y="387"/>
                  </a:cubicBezTo>
                  <a:cubicBezTo>
                    <a:pt x="118" y="376"/>
                    <a:pt x="106" y="370"/>
                    <a:pt x="112" y="365"/>
                  </a:cubicBezTo>
                  <a:cubicBezTo>
                    <a:pt x="101" y="359"/>
                    <a:pt x="123" y="354"/>
                    <a:pt x="101" y="348"/>
                  </a:cubicBezTo>
                  <a:lnTo>
                    <a:pt x="101" y="348"/>
                  </a:lnTo>
                  <a:cubicBezTo>
                    <a:pt x="104" y="349"/>
                    <a:pt x="107" y="349"/>
                    <a:pt x="109" y="349"/>
                  </a:cubicBezTo>
                  <a:cubicBezTo>
                    <a:pt x="122" y="349"/>
                    <a:pt x="117" y="336"/>
                    <a:pt x="112" y="331"/>
                  </a:cubicBezTo>
                  <a:lnTo>
                    <a:pt x="112" y="331"/>
                  </a:lnTo>
                  <a:cubicBezTo>
                    <a:pt x="114" y="333"/>
                    <a:pt x="115" y="334"/>
                    <a:pt x="116" y="334"/>
                  </a:cubicBezTo>
                  <a:cubicBezTo>
                    <a:pt x="119" y="334"/>
                    <a:pt x="121" y="331"/>
                    <a:pt x="129" y="331"/>
                  </a:cubicBezTo>
                  <a:cubicBezTo>
                    <a:pt x="129" y="326"/>
                    <a:pt x="123" y="320"/>
                    <a:pt x="118" y="320"/>
                  </a:cubicBezTo>
                  <a:cubicBezTo>
                    <a:pt x="138" y="315"/>
                    <a:pt x="109" y="297"/>
                    <a:pt x="126" y="297"/>
                  </a:cubicBezTo>
                  <a:cubicBezTo>
                    <a:pt x="128" y="297"/>
                    <a:pt x="131" y="297"/>
                    <a:pt x="134" y="298"/>
                  </a:cubicBezTo>
                  <a:cubicBezTo>
                    <a:pt x="129" y="281"/>
                    <a:pt x="129" y="264"/>
                    <a:pt x="129" y="247"/>
                  </a:cubicBezTo>
                  <a:lnTo>
                    <a:pt x="129" y="247"/>
                  </a:lnTo>
                  <a:cubicBezTo>
                    <a:pt x="151" y="258"/>
                    <a:pt x="123" y="264"/>
                    <a:pt x="146" y="270"/>
                  </a:cubicBezTo>
                  <a:cubicBezTo>
                    <a:pt x="140" y="253"/>
                    <a:pt x="134" y="242"/>
                    <a:pt x="146" y="230"/>
                  </a:cubicBezTo>
                  <a:cubicBezTo>
                    <a:pt x="146" y="229"/>
                    <a:pt x="146" y="229"/>
                    <a:pt x="146" y="229"/>
                  </a:cubicBezTo>
                  <a:cubicBezTo>
                    <a:pt x="148" y="229"/>
                    <a:pt x="151" y="236"/>
                    <a:pt x="151" y="236"/>
                  </a:cubicBezTo>
                  <a:cubicBezTo>
                    <a:pt x="151" y="219"/>
                    <a:pt x="168" y="219"/>
                    <a:pt x="168" y="202"/>
                  </a:cubicBezTo>
                  <a:cubicBezTo>
                    <a:pt x="158" y="197"/>
                    <a:pt x="157" y="178"/>
                    <a:pt x="152" y="170"/>
                  </a:cubicBezTo>
                  <a:lnTo>
                    <a:pt x="152" y="170"/>
                  </a:lnTo>
                  <a:cubicBezTo>
                    <a:pt x="158" y="177"/>
                    <a:pt x="161" y="178"/>
                    <a:pt x="163" y="178"/>
                  </a:cubicBezTo>
                  <a:cubicBezTo>
                    <a:pt x="165" y="178"/>
                    <a:pt x="166" y="178"/>
                    <a:pt x="168" y="178"/>
                  </a:cubicBezTo>
                  <a:cubicBezTo>
                    <a:pt x="171" y="178"/>
                    <a:pt x="175" y="179"/>
                    <a:pt x="182" y="188"/>
                  </a:cubicBezTo>
                  <a:lnTo>
                    <a:pt x="182" y="188"/>
                  </a:lnTo>
                  <a:cubicBezTo>
                    <a:pt x="181" y="186"/>
                    <a:pt x="179" y="183"/>
                    <a:pt x="179" y="180"/>
                  </a:cubicBezTo>
                  <a:lnTo>
                    <a:pt x="179" y="180"/>
                  </a:lnTo>
                  <a:cubicBezTo>
                    <a:pt x="179" y="180"/>
                    <a:pt x="185" y="180"/>
                    <a:pt x="185" y="191"/>
                  </a:cubicBezTo>
                  <a:cubicBezTo>
                    <a:pt x="190" y="180"/>
                    <a:pt x="179" y="174"/>
                    <a:pt x="185" y="169"/>
                  </a:cubicBezTo>
                  <a:lnTo>
                    <a:pt x="185" y="169"/>
                  </a:lnTo>
                  <a:cubicBezTo>
                    <a:pt x="189" y="172"/>
                    <a:pt x="190" y="174"/>
                    <a:pt x="190" y="176"/>
                  </a:cubicBezTo>
                  <a:lnTo>
                    <a:pt x="190" y="176"/>
                  </a:lnTo>
                  <a:cubicBezTo>
                    <a:pt x="189" y="166"/>
                    <a:pt x="186" y="158"/>
                    <a:pt x="196" y="158"/>
                  </a:cubicBezTo>
                  <a:cubicBezTo>
                    <a:pt x="196" y="158"/>
                    <a:pt x="196" y="163"/>
                    <a:pt x="196" y="163"/>
                  </a:cubicBezTo>
                  <a:cubicBezTo>
                    <a:pt x="202" y="152"/>
                    <a:pt x="196" y="129"/>
                    <a:pt x="213" y="129"/>
                  </a:cubicBezTo>
                  <a:cubicBezTo>
                    <a:pt x="218" y="138"/>
                    <a:pt x="221" y="138"/>
                    <a:pt x="224" y="138"/>
                  </a:cubicBezTo>
                  <a:cubicBezTo>
                    <a:pt x="227" y="138"/>
                    <a:pt x="230" y="138"/>
                    <a:pt x="235" y="146"/>
                  </a:cubicBezTo>
                  <a:cubicBezTo>
                    <a:pt x="235" y="141"/>
                    <a:pt x="235" y="141"/>
                    <a:pt x="235" y="135"/>
                  </a:cubicBezTo>
                  <a:lnTo>
                    <a:pt x="230" y="129"/>
                  </a:lnTo>
                  <a:cubicBezTo>
                    <a:pt x="234" y="129"/>
                    <a:pt x="231" y="117"/>
                    <a:pt x="237" y="117"/>
                  </a:cubicBezTo>
                  <a:cubicBezTo>
                    <a:pt x="238" y="117"/>
                    <a:pt x="239" y="117"/>
                    <a:pt x="241" y="118"/>
                  </a:cubicBezTo>
                  <a:lnTo>
                    <a:pt x="241" y="124"/>
                  </a:lnTo>
                  <a:lnTo>
                    <a:pt x="246" y="118"/>
                  </a:lnTo>
                  <a:lnTo>
                    <a:pt x="241" y="113"/>
                  </a:lnTo>
                  <a:cubicBezTo>
                    <a:pt x="241" y="101"/>
                    <a:pt x="224" y="96"/>
                    <a:pt x="235" y="96"/>
                  </a:cubicBezTo>
                  <a:cubicBezTo>
                    <a:pt x="235" y="96"/>
                    <a:pt x="237" y="94"/>
                    <a:pt x="239" y="94"/>
                  </a:cubicBezTo>
                  <a:cubicBezTo>
                    <a:pt x="242" y="94"/>
                    <a:pt x="246" y="96"/>
                    <a:pt x="252" y="101"/>
                  </a:cubicBezTo>
                  <a:cubicBezTo>
                    <a:pt x="252" y="97"/>
                    <a:pt x="252" y="89"/>
                    <a:pt x="255" y="89"/>
                  </a:cubicBezTo>
                  <a:cubicBezTo>
                    <a:pt x="256" y="89"/>
                    <a:pt x="257" y="89"/>
                    <a:pt x="258" y="90"/>
                  </a:cubicBezTo>
                  <a:cubicBezTo>
                    <a:pt x="263" y="90"/>
                    <a:pt x="263" y="107"/>
                    <a:pt x="269" y="107"/>
                  </a:cubicBezTo>
                  <a:cubicBezTo>
                    <a:pt x="263" y="96"/>
                    <a:pt x="280" y="96"/>
                    <a:pt x="280" y="85"/>
                  </a:cubicBezTo>
                  <a:cubicBezTo>
                    <a:pt x="286" y="85"/>
                    <a:pt x="286" y="90"/>
                    <a:pt x="286" y="96"/>
                  </a:cubicBezTo>
                  <a:cubicBezTo>
                    <a:pt x="296" y="96"/>
                    <a:pt x="283" y="78"/>
                    <a:pt x="288" y="78"/>
                  </a:cubicBezTo>
                  <a:lnTo>
                    <a:pt x="288" y="78"/>
                  </a:lnTo>
                  <a:cubicBezTo>
                    <a:pt x="289" y="78"/>
                    <a:pt x="290" y="78"/>
                    <a:pt x="291" y="79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302" y="85"/>
                    <a:pt x="308" y="73"/>
                    <a:pt x="319" y="73"/>
                  </a:cubicBezTo>
                  <a:lnTo>
                    <a:pt x="319" y="73"/>
                  </a:lnTo>
                  <a:cubicBezTo>
                    <a:pt x="325" y="90"/>
                    <a:pt x="314" y="79"/>
                    <a:pt x="319" y="96"/>
                  </a:cubicBezTo>
                  <a:cubicBezTo>
                    <a:pt x="330" y="90"/>
                    <a:pt x="342" y="68"/>
                    <a:pt x="358" y="68"/>
                  </a:cubicBezTo>
                  <a:lnTo>
                    <a:pt x="353" y="68"/>
                  </a:lnTo>
                  <a:cubicBezTo>
                    <a:pt x="353" y="62"/>
                    <a:pt x="354" y="60"/>
                    <a:pt x="356" y="60"/>
                  </a:cubicBezTo>
                  <a:cubicBezTo>
                    <a:pt x="360" y="60"/>
                    <a:pt x="367" y="70"/>
                    <a:pt x="372" y="70"/>
                  </a:cubicBezTo>
                  <a:lnTo>
                    <a:pt x="372" y="70"/>
                  </a:lnTo>
                  <a:cubicBezTo>
                    <a:pt x="370" y="74"/>
                    <a:pt x="371" y="79"/>
                    <a:pt x="375" y="79"/>
                  </a:cubicBezTo>
                  <a:cubicBezTo>
                    <a:pt x="381" y="79"/>
                    <a:pt x="392" y="68"/>
                    <a:pt x="403" y="62"/>
                  </a:cubicBezTo>
                  <a:lnTo>
                    <a:pt x="403" y="68"/>
                  </a:lnTo>
                  <a:cubicBezTo>
                    <a:pt x="409" y="73"/>
                    <a:pt x="420" y="73"/>
                    <a:pt x="426" y="73"/>
                  </a:cubicBezTo>
                  <a:cubicBezTo>
                    <a:pt x="426" y="68"/>
                    <a:pt x="431" y="68"/>
                    <a:pt x="431" y="62"/>
                  </a:cubicBezTo>
                  <a:cubicBezTo>
                    <a:pt x="434" y="72"/>
                    <a:pt x="439" y="74"/>
                    <a:pt x="444" y="74"/>
                  </a:cubicBezTo>
                  <a:cubicBezTo>
                    <a:pt x="452" y="74"/>
                    <a:pt x="461" y="67"/>
                    <a:pt x="469" y="67"/>
                  </a:cubicBezTo>
                  <a:cubicBezTo>
                    <a:pt x="474" y="67"/>
                    <a:pt x="479" y="70"/>
                    <a:pt x="482" y="79"/>
                  </a:cubicBezTo>
                  <a:cubicBezTo>
                    <a:pt x="476" y="79"/>
                    <a:pt x="476" y="85"/>
                    <a:pt x="476" y="85"/>
                  </a:cubicBezTo>
                  <a:lnTo>
                    <a:pt x="493" y="79"/>
                  </a:lnTo>
                  <a:cubicBezTo>
                    <a:pt x="493" y="68"/>
                    <a:pt x="487" y="73"/>
                    <a:pt x="487" y="62"/>
                  </a:cubicBezTo>
                  <a:cubicBezTo>
                    <a:pt x="493" y="57"/>
                    <a:pt x="498" y="57"/>
                    <a:pt x="504" y="57"/>
                  </a:cubicBezTo>
                  <a:cubicBezTo>
                    <a:pt x="493" y="62"/>
                    <a:pt x="498" y="73"/>
                    <a:pt x="498" y="79"/>
                  </a:cubicBezTo>
                  <a:cubicBezTo>
                    <a:pt x="498" y="73"/>
                    <a:pt x="498" y="73"/>
                    <a:pt x="498" y="68"/>
                  </a:cubicBezTo>
                  <a:cubicBezTo>
                    <a:pt x="500" y="73"/>
                    <a:pt x="501" y="75"/>
                    <a:pt x="502" y="75"/>
                  </a:cubicBezTo>
                  <a:cubicBezTo>
                    <a:pt x="506" y="75"/>
                    <a:pt x="510" y="60"/>
                    <a:pt x="513" y="60"/>
                  </a:cubicBezTo>
                  <a:cubicBezTo>
                    <a:pt x="514" y="60"/>
                    <a:pt x="515" y="61"/>
                    <a:pt x="515" y="62"/>
                  </a:cubicBezTo>
                  <a:lnTo>
                    <a:pt x="515" y="68"/>
                  </a:lnTo>
                  <a:cubicBezTo>
                    <a:pt x="515" y="68"/>
                    <a:pt x="518" y="65"/>
                    <a:pt x="521" y="65"/>
                  </a:cubicBezTo>
                  <a:cubicBezTo>
                    <a:pt x="523" y="65"/>
                    <a:pt x="525" y="66"/>
                    <a:pt x="526" y="68"/>
                  </a:cubicBezTo>
                  <a:cubicBezTo>
                    <a:pt x="526" y="73"/>
                    <a:pt x="525" y="73"/>
                    <a:pt x="523" y="73"/>
                  </a:cubicBezTo>
                  <a:cubicBezTo>
                    <a:pt x="521" y="73"/>
                    <a:pt x="518" y="73"/>
                    <a:pt x="515" y="79"/>
                  </a:cubicBezTo>
                  <a:cubicBezTo>
                    <a:pt x="519" y="79"/>
                    <a:pt x="530" y="70"/>
                    <a:pt x="535" y="70"/>
                  </a:cubicBezTo>
                  <a:cubicBezTo>
                    <a:pt x="537" y="70"/>
                    <a:pt x="538" y="71"/>
                    <a:pt x="538" y="73"/>
                  </a:cubicBezTo>
                  <a:cubicBezTo>
                    <a:pt x="535" y="76"/>
                    <a:pt x="533" y="76"/>
                    <a:pt x="532" y="76"/>
                  </a:cubicBezTo>
                  <a:cubicBezTo>
                    <a:pt x="531" y="76"/>
                    <a:pt x="529" y="76"/>
                    <a:pt x="526" y="79"/>
                  </a:cubicBezTo>
                  <a:cubicBezTo>
                    <a:pt x="526" y="96"/>
                    <a:pt x="526" y="90"/>
                    <a:pt x="532" y="96"/>
                  </a:cubicBezTo>
                  <a:lnTo>
                    <a:pt x="538" y="101"/>
                  </a:lnTo>
                  <a:cubicBezTo>
                    <a:pt x="544" y="91"/>
                    <a:pt x="548" y="88"/>
                    <a:pt x="551" y="88"/>
                  </a:cubicBezTo>
                  <a:cubicBezTo>
                    <a:pt x="555" y="88"/>
                    <a:pt x="557" y="90"/>
                    <a:pt x="561" y="90"/>
                  </a:cubicBezTo>
                  <a:cubicBezTo>
                    <a:pt x="562" y="90"/>
                    <a:pt x="563" y="90"/>
                    <a:pt x="565" y="89"/>
                  </a:cubicBezTo>
                  <a:lnTo>
                    <a:pt x="565" y="89"/>
                  </a:lnTo>
                  <a:cubicBezTo>
                    <a:pt x="558" y="96"/>
                    <a:pt x="564" y="98"/>
                    <a:pt x="554" y="107"/>
                  </a:cubicBezTo>
                  <a:cubicBezTo>
                    <a:pt x="559" y="111"/>
                    <a:pt x="560" y="115"/>
                    <a:pt x="558" y="117"/>
                  </a:cubicBezTo>
                  <a:lnTo>
                    <a:pt x="558" y="117"/>
                  </a:lnTo>
                  <a:cubicBezTo>
                    <a:pt x="558" y="117"/>
                    <a:pt x="558" y="117"/>
                    <a:pt x="559" y="117"/>
                  </a:cubicBezTo>
                  <a:cubicBezTo>
                    <a:pt x="563" y="117"/>
                    <a:pt x="563" y="122"/>
                    <a:pt x="565" y="122"/>
                  </a:cubicBezTo>
                  <a:cubicBezTo>
                    <a:pt x="567" y="122"/>
                    <a:pt x="568" y="121"/>
                    <a:pt x="571" y="118"/>
                  </a:cubicBezTo>
                  <a:lnTo>
                    <a:pt x="571" y="118"/>
                  </a:lnTo>
                  <a:cubicBezTo>
                    <a:pt x="571" y="124"/>
                    <a:pt x="577" y="124"/>
                    <a:pt x="566" y="135"/>
                  </a:cubicBezTo>
                  <a:cubicBezTo>
                    <a:pt x="577" y="135"/>
                    <a:pt x="571" y="124"/>
                    <a:pt x="577" y="118"/>
                  </a:cubicBezTo>
                  <a:cubicBezTo>
                    <a:pt x="578" y="118"/>
                    <a:pt x="579" y="118"/>
                    <a:pt x="580" y="118"/>
                  </a:cubicBezTo>
                  <a:cubicBezTo>
                    <a:pt x="591" y="118"/>
                    <a:pt x="585" y="141"/>
                    <a:pt x="600" y="141"/>
                  </a:cubicBezTo>
                  <a:cubicBezTo>
                    <a:pt x="602" y="141"/>
                    <a:pt x="603" y="141"/>
                    <a:pt x="605" y="141"/>
                  </a:cubicBezTo>
                  <a:cubicBezTo>
                    <a:pt x="616" y="141"/>
                    <a:pt x="627" y="129"/>
                    <a:pt x="644" y="129"/>
                  </a:cubicBezTo>
                  <a:cubicBezTo>
                    <a:pt x="644" y="135"/>
                    <a:pt x="633" y="141"/>
                    <a:pt x="633" y="141"/>
                  </a:cubicBezTo>
                  <a:cubicBezTo>
                    <a:pt x="633" y="152"/>
                    <a:pt x="633" y="152"/>
                    <a:pt x="644" y="152"/>
                  </a:cubicBezTo>
                  <a:lnTo>
                    <a:pt x="661" y="141"/>
                  </a:lnTo>
                  <a:lnTo>
                    <a:pt x="661" y="141"/>
                  </a:lnTo>
                  <a:lnTo>
                    <a:pt x="644" y="146"/>
                  </a:lnTo>
                  <a:cubicBezTo>
                    <a:pt x="644" y="141"/>
                    <a:pt x="650" y="135"/>
                    <a:pt x="655" y="135"/>
                  </a:cubicBezTo>
                  <a:cubicBezTo>
                    <a:pt x="658" y="129"/>
                    <a:pt x="657" y="129"/>
                    <a:pt x="655" y="129"/>
                  </a:cubicBezTo>
                  <a:cubicBezTo>
                    <a:pt x="653" y="129"/>
                    <a:pt x="650" y="129"/>
                    <a:pt x="650" y="124"/>
                  </a:cubicBezTo>
                  <a:lnTo>
                    <a:pt x="644" y="124"/>
                  </a:lnTo>
                  <a:cubicBezTo>
                    <a:pt x="649" y="124"/>
                    <a:pt x="653" y="117"/>
                    <a:pt x="655" y="117"/>
                  </a:cubicBezTo>
                  <a:cubicBezTo>
                    <a:pt x="655" y="117"/>
                    <a:pt x="655" y="117"/>
                    <a:pt x="655" y="118"/>
                  </a:cubicBezTo>
                  <a:lnTo>
                    <a:pt x="655" y="118"/>
                  </a:lnTo>
                  <a:cubicBezTo>
                    <a:pt x="655" y="110"/>
                    <a:pt x="650" y="110"/>
                    <a:pt x="645" y="110"/>
                  </a:cubicBezTo>
                  <a:cubicBezTo>
                    <a:pt x="640" y="110"/>
                    <a:pt x="636" y="110"/>
                    <a:pt x="638" y="101"/>
                  </a:cubicBezTo>
                  <a:cubicBezTo>
                    <a:pt x="636" y="101"/>
                    <a:pt x="634" y="100"/>
                    <a:pt x="633" y="100"/>
                  </a:cubicBezTo>
                  <a:cubicBezTo>
                    <a:pt x="623" y="100"/>
                    <a:pt x="625" y="113"/>
                    <a:pt x="610" y="118"/>
                  </a:cubicBezTo>
                  <a:lnTo>
                    <a:pt x="627" y="85"/>
                  </a:lnTo>
                  <a:lnTo>
                    <a:pt x="616" y="96"/>
                  </a:lnTo>
                  <a:cubicBezTo>
                    <a:pt x="616" y="96"/>
                    <a:pt x="610" y="96"/>
                    <a:pt x="616" y="90"/>
                  </a:cubicBezTo>
                  <a:lnTo>
                    <a:pt x="616" y="90"/>
                  </a:lnTo>
                  <a:cubicBezTo>
                    <a:pt x="605" y="96"/>
                    <a:pt x="616" y="96"/>
                    <a:pt x="605" y="101"/>
                  </a:cubicBezTo>
                  <a:cubicBezTo>
                    <a:pt x="605" y="85"/>
                    <a:pt x="588" y="96"/>
                    <a:pt x="599" y="73"/>
                  </a:cubicBezTo>
                  <a:lnTo>
                    <a:pt x="599" y="73"/>
                  </a:lnTo>
                  <a:cubicBezTo>
                    <a:pt x="588" y="85"/>
                    <a:pt x="599" y="85"/>
                    <a:pt x="588" y="90"/>
                  </a:cubicBezTo>
                  <a:cubicBezTo>
                    <a:pt x="593" y="81"/>
                    <a:pt x="592" y="80"/>
                    <a:pt x="589" y="80"/>
                  </a:cubicBezTo>
                  <a:cubicBezTo>
                    <a:pt x="587" y="80"/>
                    <a:pt x="585" y="80"/>
                    <a:pt x="582" y="80"/>
                  </a:cubicBezTo>
                  <a:cubicBezTo>
                    <a:pt x="579" y="80"/>
                    <a:pt x="577" y="79"/>
                    <a:pt x="577" y="73"/>
                  </a:cubicBezTo>
                  <a:cubicBezTo>
                    <a:pt x="582" y="68"/>
                    <a:pt x="585" y="68"/>
                    <a:pt x="587" y="68"/>
                  </a:cubicBezTo>
                  <a:cubicBezTo>
                    <a:pt x="588" y="68"/>
                    <a:pt x="588" y="68"/>
                    <a:pt x="588" y="62"/>
                  </a:cubicBezTo>
                  <a:lnTo>
                    <a:pt x="588" y="62"/>
                  </a:lnTo>
                  <a:cubicBezTo>
                    <a:pt x="584" y="66"/>
                    <a:pt x="582" y="68"/>
                    <a:pt x="580" y="68"/>
                  </a:cubicBezTo>
                  <a:cubicBezTo>
                    <a:pt x="573" y="68"/>
                    <a:pt x="576" y="51"/>
                    <a:pt x="571" y="51"/>
                  </a:cubicBezTo>
                  <a:cubicBezTo>
                    <a:pt x="571" y="51"/>
                    <a:pt x="571" y="45"/>
                    <a:pt x="571" y="40"/>
                  </a:cubicBezTo>
                  <a:cubicBezTo>
                    <a:pt x="571" y="40"/>
                    <a:pt x="566" y="51"/>
                    <a:pt x="566" y="57"/>
                  </a:cubicBezTo>
                  <a:cubicBezTo>
                    <a:pt x="560" y="57"/>
                    <a:pt x="554" y="51"/>
                    <a:pt x="543" y="51"/>
                  </a:cubicBezTo>
                  <a:cubicBezTo>
                    <a:pt x="549" y="45"/>
                    <a:pt x="532" y="40"/>
                    <a:pt x="526" y="29"/>
                  </a:cubicBezTo>
                  <a:cubicBezTo>
                    <a:pt x="524" y="37"/>
                    <a:pt x="519" y="38"/>
                    <a:pt x="515" y="38"/>
                  </a:cubicBezTo>
                  <a:cubicBezTo>
                    <a:pt x="513" y="38"/>
                    <a:pt x="511" y="38"/>
                    <a:pt x="509" y="38"/>
                  </a:cubicBezTo>
                  <a:cubicBezTo>
                    <a:pt x="507" y="38"/>
                    <a:pt x="505" y="38"/>
                    <a:pt x="504" y="40"/>
                  </a:cubicBezTo>
                  <a:cubicBezTo>
                    <a:pt x="504" y="29"/>
                    <a:pt x="510" y="23"/>
                    <a:pt x="515" y="23"/>
                  </a:cubicBezTo>
                  <a:lnTo>
                    <a:pt x="504" y="17"/>
                  </a:lnTo>
                  <a:lnTo>
                    <a:pt x="504" y="17"/>
                  </a:lnTo>
                  <a:cubicBezTo>
                    <a:pt x="497" y="17"/>
                    <a:pt x="489" y="22"/>
                    <a:pt x="482" y="22"/>
                  </a:cubicBezTo>
                  <a:cubicBezTo>
                    <a:pt x="478" y="22"/>
                    <a:pt x="474" y="21"/>
                    <a:pt x="470" y="17"/>
                  </a:cubicBezTo>
                  <a:lnTo>
                    <a:pt x="470" y="17"/>
                  </a:lnTo>
                  <a:cubicBezTo>
                    <a:pt x="470" y="29"/>
                    <a:pt x="476" y="51"/>
                    <a:pt x="459" y="57"/>
                  </a:cubicBezTo>
                  <a:cubicBezTo>
                    <a:pt x="465" y="51"/>
                    <a:pt x="465" y="40"/>
                    <a:pt x="465" y="35"/>
                  </a:cubicBezTo>
                  <a:lnTo>
                    <a:pt x="465" y="35"/>
                  </a:lnTo>
                  <a:cubicBezTo>
                    <a:pt x="465" y="40"/>
                    <a:pt x="465" y="40"/>
                    <a:pt x="459" y="40"/>
                  </a:cubicBezTo>
                  <a:lnTo>
                    <a:pt x="470" y="29"/>
                  </a:lnTo>
                  <a:cubicBezTo>
                    <a:pt x="470" y="28"/>
                    <a:pt x="469" y="28"/>
                    <a:pt x="468" y="28"/>
                  </a:cubicBezTo>
                  <a:cubicBezTo>
                    <a:pt x="465" y="28"/>
                    <a:pt x="464" y="35"/>
                    <a:pt x="461" y="35"/>
                  </a:cubicBezTo>
                  <a:cubicBezTo>
                    <a:pt x="461" y="35"/>
                    <a:pt x="460" y="35"/>
                    <a:pt x="459" y="34"/>
                  </a:cubicBezTo>
                  <a:cubicBezTo>
                    <a:pt x="459" y="29"/>
                    <a:pt x="459" y="29"/>
                    <a:pt x="459" y="23"/>
                  </a:cubicBezTo>
                  <a:cubicBezTo>
                    <a:pt x="459" y="23"/>
                    <a:pt x="462" y="26"/>
                    <a:pt x="463" y="26"/>
                  </a:cubicBezTo>
                  <a:cubicBezTo>
                    <a:pt x="464" y="26"/>
                    <a:pt x="465" y="25"/>
                    <a:pt x="465" y="23"/>
                  </a:cubicBezTo>
                  <a:cubicBezTo>
                    <a:pt x="459" y="23"/>
                    <a:pt x="454" y="12"/>
                    <a:pt x="454" y="6"/>
                  </a:cubicBezTo>
                  <a:cubicBezTo>
                    <a:pt x="454" y="12"/>
                    <a:pt x="454" y="17"/>
                    <a:pt x="448" y="17"/>
                  </a:cubicBezTo>
                  <a:cubicBezTo>
                    <a:pt x="442" y="17"/>
                    <a:pt x="448" y="6"/>
                    <a:pt x="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8154050" y="865288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6" y="1"/>
                  </a:moveTo>
                  <a:lnTo>
                    <a:pt x="0" y="7"/>
                  </a:lnTo>
                  <a:lnTo>
                    <a:pt x="6" y="7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8104775" y="827463"/>
              <a:ext cx="70575" cy="77350"/>
            </a:xfrm>
            <a:custGeom>
              <a:avLst/>
              <a:gdLst/>
              <a:ahLst/>
              <a:cxnLst/>
              <a:rect l="l" t="t" r="r" b="b"/>
              <a:pathLst>
                <a:path w="2823" h="3094" extrusionOk="0">
                  <a:moveTo>
                    <a:pt x="824" y="5"/>
                  </a:moveTo>
                  <a:lnTo>
                    <a:pt x="824" y="5"/>
                  </a:lnTo>
                  <a:cubicBezTo>
                    <a:pt x="825" y="6"/>
                    <a:pt x="826" y="6"/>
                    <a:pt x="827" y="7"/>
                  </a:cubicBezTo>
                  <a:lnTo>
                    <a:pt x="829" y="7"/>
                  </a:lnTo>
                  <a:cubicBezTo>
                    <a:pt x="829" y="7"/>
                    <a:pt x="827" y="5"/>
                    <a:pt x="824" y="5"/>
                  </a:cubicBezTo>
                  <a:close/>
                  <a:moveTo>
                    <a:pt x="799" y="20"/>
                  </a:moveTo>
                  <a:cubicBezTo>
                    <a:pt x="799" y="21"/>
                    <a:pt x="799" y="22"/>
                    <a:pt x="801" y="24"/>
                  </a:cubicBezTo>
                  <a:cubicBezTo>
                    <a:pt x="800" y="23"/>
                    <a:pt x="799" y="22"/>
                    <a:pt x="799" y="20"/>
                  </a:cubicBezTo>
                  <a:close/>
                  <a:moveTo>
                    <a:pt x="750" y="97"/>
                  </a:moveTo>
                  <a:cubicBezTo>
                    <a:pt x="750" y="97"/>
                    <a:pt x="750" y="98"/>
                    <a:pt x="749" y="98"/>
                  </a:cubicBezTo>
                  <a:lnTo>
                    <a:pt x="749" y="98"/>
                  </a:lnTo>
                  <a:cubicBezTo>
                    <a:pt x="750" y="98"/>
                    <a:pt x="750" y="97"/>
                    <a:pt x="750" y="97"/>
                  </a:cubicBezTo>
                  <a:close/>
                  <a:moveTo>
                    <a:pt x="749" y="98"/>
                  </a:moveTo>
                  <a:cubicBezTo>
                    <a:pt x="743" y="103"/>
                    <a:pt x="728" y="103"/>
                    <a:pt x="734" y="103"/>
                  </a:cubicBezTo>
                  <a:cubicBezTo>
                    <a:pt x="736" y="107"/>
                    <a:pt x="738" y="108"/>
                    <a:pt x="740" y="108"/>
                  </a:cubicBezTo>
                  <a:cubicBezTo>
                    <a:pt x="744" y="108"/>
                    <a:pt x="746" y="101"/>
                    <a:pt x="749" y="98"/>
                  </a:cubicBezTo>
                  <a:close/>
                  <a:moveTo>
                    <a:pt x="874" y="97"/>
                  </a:moveTo>
                  <a:cubicBezTo>
                    <a:pt x="868" y="97"/>
                    <a:pt x="879" y="103"/>
                    <a:pt x="885" y="108"/>
                  </a:cubicBezTo>
                  <a:cubicBezTo>
                    <a:pt x="879" y="108"/>
                    <a:pt x="874" y="103"/>
                    <a:pt x="868" y="103"/>
                  </a:cubicBezTo>
                  <a:cubicBezTo>
                    <a:pt x="868" y="97"/>
                    <a:pt x="868" y="97"/>
                    <a:pt x="874" y="97"/>
                  </a:cubicBezTo>
                  <a:close/>
                  <a:moveTo>
                    <a:pt x="132" y="165"/>
                  </a:moveTo>
                  <a:cubicBezTo>
                    <a:pt x="131" y="167"/>
                    <a:pt x="130" y="168"/>
                    <a:pt x="129" y="170"/>
                  </a:cubicBezTo>
                  <a:cubicBezTo>
                    <a:pt x="130" y="168"/>
                    <a:pt x="131" y="167"/>
                    <a:pt x="132" y="165"/>
                  </a:cubicBezTo>
                  <a:close/>
                  <a:moveTo>
                    <a:pt x="77" y="180"/>
                  </a:moveTo>
                  <a:cubicBezTo>
                    <a:pt x="77" y="181"/>
                    <a:pt x="77" y="181"/>
                    <a:pt x="77" y="182"/>
                  </a:cubicBezTo>
                  <a:lnTo>
                    <a:pt x="77" y="182"/>
                  </a:lnTo>
                  <a:lnTo>
                    <a:pt x="78" y="181"/>
                  </a:lnTo>
                  <a:lnTo>
                    <a:pt x="77" y="180"/>
                  </a:lnTo>
                  <a:close/>
                  <a:moveTo>
                    <a:pt x="77" y="182"/>
                  </a:moveTo>
                  <a:lnTo>
                    <a:pt x="62" y="187"/>
                  </a:lnTo>
                  <a:cubicBezTo>
                    <a:pt x="64" y="188"/>
                    <a:pt x="66" y="188"/>
                    <a:pt x="67" y="188"/>
                  </a:cubicBezTo>
                  <a:cubicBezTo>
                    <a:pt x="72" y="188"/>
                    <a:pt x="75" y="185"/>
                    <a:pt x="77" y="182"/>
                  </a:cubicBezTo>
                  <a:close/>
                  <a:moveTo>
                    <a:pt x="1574" y="265"/>
                  </a:moveTo>
                  <a:cubicBezTo>
                    <a:pt x="1574" y="265"/>
                    <a:pt x="1574" y="265"/>
                    <a:pt x="1574" y="266"/>
                  </a:cubicBezTo>
                  <a:lnTo>
                    <a:pt x="1574" y="266"/>
                  </a:lnTo>
                  <a:cubicBezTo>
                    <a:pt x="1574" y="265"/>
                    <a:pt x="1574" y="265"/>
                    <a:pt x="1574" y="265"/>
                  </a:cubicBezTo>
                  <a:close/>
                  <a:moveTo>
                    <a:pt x="1589" y="403"/>
                  </a:moveTo>
                  <a:cubicBezTo>
                    <a:pt x="1588" y="404"/>
                    <a:pt x="1588" y="405"/>
                    <a:pt x="1588" y="406"/>
                  </a:cubicBezTo>
                  <a:lnTo>
                    <a:pt x="1588" y="406"/>
                  </a:lnTo>
                  <a:lnTo>
                    <a:pt x="1589" y="403"/>
                  </a:lnTo>
                  <a:close/>
                  <a:moveTo>
                    <a:pt x="1588" y="406"/>
                  </a:moveTo>
                  <a:lnTo>
                    <a:pt x="1585" y="416"/>
                  </a:lnTo>
                  <a:cubicBezTo>
                    <a:pt x="1592" y="413"/>
                    <a:pt x="1589" y="410"/>
                    <a:pt x="1588" y="406"/>
                  </a:cubicBezTo>
                  <a:close/>
                  <a:moveTo>
                    <a:pt x="2688" y="1721"/>
                  </a:moveTo>
                  <a:cubicBezTo>
                    <a:pt x="2688" y="1722"/>
                    <a:pt x="2688" y="1723"/>
                    <a:pt x="2688" y="1723"/>
                  </a:cubicBezTo>
                  <a:cubicBezTo>
                    <a:pt x="2688" y="1723"/>
                    <a:pt x="2688" y="1722"/>
                    <a:pt x="2688" y="1721"/>
                  </a:cubicBezTo>
                  <a:cubicBezTo>
                    <a:pt x="2688" y="1721"/>
                    <a:pt x="2688" y="1721"/>
                    <a:pt x="2688" y="1721"/>
                  </a:cubicBezTo>
                  <a:close/>
                  <a:moveTo>
                    <a:pt x="2644" y="1839"/>
                  </a:moveTo>
                  <a:lnTo>
                    <a:pt x="2644" y="1839"/>
                  </a:lnTo>
                  <a:cubicBezTo>
                    <a:pt x="2645" y="1841"/>
                    <a:pt x="2647" y="1842"/>
                    <a:pt x="2648" y="1843"/>
                  </a:cubicBezTo>
                  <a:lnTo>
                    <a:pt x="2648" y="1843"/>
                  </a:lnTo>
                  <a:cubicBezTo>
                    <a:pt x="2646" y="1841"/>
                    <a:pt x="2645" y="1840"/>
                    <a:pt x="2644" y="1839"/>
                  </a:cubicBezTo>
                  <a:close/>
                  <a:moveTo>
                    <a:pt x="2660" y="1872"/>
                  </a:moveTo>
                  <a:cubicBezTo>
                    <a:pt x="2660" y="1874"/>
                    <a:pt x="2661" y="1875"/>
                    <a:pt x="2661" y="1875"/>
                  </a:cubicBezTo>
                  <a:lnTo>
                    <a:pt x="2661" y="1875"/>
                  </a:lnTo>
                  <a:cubicBezTo>
                    <a:pt x="2661" y="1874"/>
                    <a:pt x="2661" y="1873"/>
                    <a:pt x="2660" y="1872"/>
                  </a:cubicBezTo>
                  <a:close/>
                  <a:moveTo>
                    <a:pt x="2705" y="2035"/>
                  </a:moveTo>
                  <a:lnTo>
                    <a:pt x="2705" y="2035"/>
                  </a:lnTo>
                  <a:lnTo>
                    <a:pt x="2705" y="2035"/>
                  </a:lnTo>
                  <a:close/>
                  <a:moveTo>
                    <a:pt x="2739" y="2348"/>
                  </a:moveTo>
                  <a:cubicBezTo>
                    <a:pt x="2737" y="2348"/>
                    <a:pt x="2737" y="2348"/>
                    <a:pt x="2739" y="2349"/>
                  </a:cubicBezTo>
                  <a:lnTo>
                    <a:pt x="2739" y="2349"/>
                  </a:lnTo>
                  <a:cubicBezTo>
                    <a:pt x="2739" y="2349"/>
                    <a:pt x="2739" y="2349"/>
                    <a:pt x="2739" y="2348"/>
                  </a:cubicBezTo>
                  <a:close/>
                  <a:moveTo>
                    <a:pt x="2773" y="2558"/>
                  </a:moveTo>
                  <a:cubicBezTo>
                    <a:pt x="2774" y="2560"/>
                    <a:pt x="2775" y="2561"/>
                    <a:pt x="2778" y="2561"/>
                  </a:cubicBezTo>
                  <a:cubicBezTo>
                    <a:pt x="2777" y="2560"/>
                    <a:pt x="2775" y="2559"/>
                    <a:pt x="2773" y="2558"/>
                  </a:cubicBezTo>
                  <a:close/>
                  <a:moveTo>
                    <a:pt x="2694" y="2808"/>
                  </a:moveTo>
                  <a:cubicBezTo>
                    <a:pt x="2694" y="2809"/>
                    <a:pt x="2694" y="2809"/>
                    <a:pt x="2695" y="2810"/>
                  </a:cubicBezTo>
                  <a:lnTo>
                    <a:pt x="2695" y="2810"/>
                  </a:lnTo>
                  <a:cubicBezTo>
                    <a:pt x="2694" y="2809"/>
                    <a:pt x="2694" y="2808"/>
                    <a:pt x="2694" y="2808"/>
                  </a:cubicBezTo>
                  <a:close/>
                  <a:moveTo>
                    <a:pt x="2707" y="2996"/>
                  </a:moveTo>
                  <a:lnTo>
                    <a:pt x="2707" y="2996"/>
                  </a:lnTo>
                  <a:cubicBezTo>
                    <a:pt x="2706" y="2997"/>
                    <a:pt x="2706" y="2997"/>
                    <a:pt x="2705" y="2998"/>
                  </a:cubicBezTo>
                  <a:cubicBezTo>
                    <a:pt x="2706" y="2997"/>
                    <a:pt x="2706" y="2997"/>
                    <a:pt x="2707" y="2996"/>
                  </a:cubicBezTo>
                  <a:close/>
                  <a:moveTo>
                    <a:pt x="586" y="1"/>
                  </a:moveTo>
                  <a:cubicBezTo>
                    <a:pt x="557" y="1"/>
                    <a:pt x="531" y="28"/>
                    <a:pt x="498" y="28"/>
                  </a:cubicBezTo>
                  <a:cubicBezTo>
                    <a:pt x="488" y="28"/>
                    <a:pt x="477" y="25"/>
                    <a:pt x="465" y="19"/>
                  </a:cubicBezTo>
                  <a:lnTo>
                    <a:pt x="465" y="19"/>
                  </a:lnTo>
                  <a:cubicBezTo>
                    <a:pt x="469" y="23"/>
                    <a:pt x="474" y="24"/>
                    <a:pt x="475" y="24"/>
                  </a:cubicBezTo>
                  <a:lnTo>
                    <a:pt x="475" y="24"/>
                  </a:lnTo>
                  <a:cubicBezTo>
                    <a:pt x="470" y="24"/>
                    <a:pt x="465" y="24"/>
                    <a:pt x="460" y="24"/>
                  </a:cubicBezTo>
                  <a:cubicBezTo>
                    <a:pt x="408" y="24"/>
                    <a:pt x="356" y="43"/>
                    <a:pt x="300" y="43"/>
                  </a:cubicBezTo>
                  <a:cubicBezTo>
                    <a:pt x="290" y="43"/>
                    <a:pt x="279" y="43"/>
                    <a:pt x="269" y="41"/>
                  </a:cubicBezTo>
                  <a:cubicBezTo>
                    <a:pt x="252" y="41"/>
                    <a:pt x="252" y="52"/>
                    <a:pt x="241" y="63"/>
                  </a:cubicBezTo>
                  <a:lnTo>
                    <a:pt x="235" y="47"/>
                  </a:lnTo>
                  <a:lnTo>
                    <a:pt x="218" y="69"/>
                  </a:lnTo>
                  <a:cubicBezTo>
                    <a:pt x="214" y="72"/>
                    <a:pt x="210" y="73"/>
                    <a:pt x="205" y="73"/>
                  </a:cubicBezTo>
                  <a:cubicBezTo>
                    <a:pt x="191" y="73"/>
                    <a:pt x="175" y="64"/>
                    <a:pt x="159" y="64"/>
                  </a:cubicBezTo>
                  <a:cubicBezTo>
                    <a:pt x="151" y="64"/>
                    <a:pt x="142" y="67"/>
                    <a:pt x="134" y="75"/>
                  </a:cubicBezTo>
                  <a:lnTo>
                    <a:pt x="140" y="86"/>
                  </a:lnTo>
                  <a:cubicBezTo>
                    <a:pt x="132" y="86"/>
                    <a:pt x="117" y="95"/>
                    <a:pt x="110" y="95"/>
                  </a:cubicBezTo>
                  <a:cubicBezTo>
                    <a:pt x="108" y="95"/>
                    <a:pt x="106" y="94"/>
                    <a:pt x="106" y="91"/>
                  </a:cubicBezTo>
                  <a:cubicBezTo>
                    <a:pt x="106" y="91"/>
                    <a:pt x="106" y="99"/>
                    <a:pt x="101" y="99"/>
                  </a:cubicBezTo>
                  <a:cubicBezTo>
                    <a:pt x="99" y="99"/>
                    <a:pt x="98" y="98"/>
                    <a:pt x="95" y="97"/>
                  </a:cubicBezTo>
                  <a:lnTo>
                    <a:pt x="95" y="91"/>
                  </a:lnTo>
                  <a:lnTo>
                    <a:pt x="67" y="114"/>
                  </a:lnTo>
                  <a:cubicBezTo>
                    <a:pt x="48" y="114"/>
                    <a:pt x="58" y="89"/>
                    <a:pt x="40" y="89"/>
                  </a:cubicBezTo>
                  <a:cubicBezTo>
                    <a:pt x="37" y="89"/>
                    <a:pt x="33" y="90"/>
                    <a:pt x="28" y="91"/>
                  </a:cubicBezTo>
                  <a:cubicBezTo>
                    <a:pt x="17" y="103"/>
                    <a:pt x="0" y="131"/>
                    <a:pt x="6" y="131"/>
                  </a:cubicBezTo>
                  <a:cubicBezTo>
                    <a:pt x="11" y="131"/>
                    <a:pt x="22" y="131"/>
                    <a:pt x="28" y="136"/>
                  </a:cubicBezTo>
                  <a:lnTo>
                    <a:pt x="17" y="142"/>
                  </a:lnTo>
                  <a:cubicBezTo>
                    <a:pt x="22" y="164"/>
                    <a:pt x="22" y="187"/>
                    <a:pt x="56" y="192"/>
                  </a:cubicBezTo>
                  <a:lnTo>
                    <a:pt x="67" y="175"/>
                  </a:lnTo>
                  <a:lnTo>
                    <a:pt x="77" y="180"/>
                  </a:lnTo>
                  <a:lnTo>
                    <a:pt x="77" y="180"/>
                  </a:lnTo>
                  <a:cubicBezTo>
                    <a:pt x="78" y="179"/>
                    <a:pt x="78" y="177"/>
                    <a:pt x="78" y="175"/>
                  </a:cubicBezTo>
                  <a:cubicBezTo>
                    <a:pt x="84" y="181"/>
                    <a:pt x="90" y="181"/>
                    <a:pt x="90" y="187"/>
                  </a:cubicBezTo>
                  <a:lnTo>
                    <a:pt x="101" y="159"/>
                  </a:lnTo>
                  <a:cubicBezTo>
                    <a:pt x="106" y="164"/>
                    <a:pt x="101" y="175"/>
                    <a:pt x="112" y="175"/>
                  </a:cubicBezTo>
                  <a:cubicBezTo>
                    <a:pt x="118" y="164"/>
                    <a:pt x="101" y="164"/>
                    <a:pt x="112" y="153"/>
                  </a:cubicBezTo>
                  <a:lnTo>
                    <a:pt x="112" y="153"/>
                  </a:lnTo>
                  <a:cubicBezTo>
                    <a:pt x="119" y="156"/>
                    <a:pt x="122" y="162"/>
                    <a:pt x="124" y="162"/>
                  </a:cubicBezTo>
                  <a:cubicBezTo>
                    <a:pt x="125" y="162"/>
                    <a:pt x="127" y="160"/>
                    <a:pt x="129" y="153"/>
                  </a:cubicBezTo>
                  <a:cubicBezTo>
                    <a:pt x="133" y="157"/>
                    <a:pt x="134" y="161"/>
                    <a:pt x="132" y="165"/>
                  </a:cubicBezTo>
                  <a:lnTo>
                    <a:pt x="132" y="165"/>
                  </a:lnTo>
                  <a:cubicBezTo>
                    <a:pt x="139" y="158"/>
                    <a:pt x="152" y="157"/>
                    <a:pt x="157" y="147"/>
                  </a:cubicBezTo>
                  <a:cubicBezTo>
                    <a:pt x="159" y="148"/>
                    <a:pt x="161" y="149"/>
                    <a:pt x="162" y="149"/>
                  </a:cubicBezTo>
                  <a:cubicBezTo>
                    <a:pt x="169" y="149"/>
                    <a:pt x="175" y="145"/>
                    <a:pt x="181" y="145"/>
                  </a:cubicBezTo>
                  <a:cubicBezTo>
                    <a:pt x="185" y="145"/>
                    <a:pt x="189" y="147"/>
                    <a:pt x="190" y="153"/>
                  </a:cubicBezTo>
                  <a:cubicBezTo>
                    <a:pt x="190" y="147"/>
                    <a:pt x="202" y="136"/>
                    <a:pt x="213" y="131"/>
                  </a:cubicBezTo>
                  <a:lnTo>
                    <a:pt x="213" y="131"/>
                  </a:lnTo>
                  <a:cubicBezTo>
                    <a:pt x="209" y="140"/>
                    <a:pt x="212" y="143"/>
                    <a:pt x="217" y="143"/>
                  </a:cubicBezTo>
                  <a:cubicBezTo>
                    <a:pt x="222" y="143"/>
                    <a:pt x="229" y="141"/>
                    <a:pt x="234" y="141"/>
                  </a:cubicBezTo>
                  <a:cubicBezTo>
                    <a:pt x="241" y="141"/>
                    <a:pt x="247" y="143"/>
                    <a:pt x="247" y="153"/>
                  </a:cubicBezTo>
                  <a:cubicBezTo>
                    <a:pt x="252" y="131"/>
                    <a:pt x="286" y="136"/>
                    <a:pt x="303" y="119"/>
                  </a:cubicBezTo>
                  <a:cubicBezTo>
                    <a:pt x="303" y="119"/>
                    <a:pt x="303" y="125"/>
                    <a:pt x="303" y="125"/>
                  </a:cubicBezTo>
                  <a:cubicBezTo>
                    <a:pt x="314" y="125"/>
                    <a:pt x="319" y="131"/>
                    <a:pt x="325" y="131"/>
                  </a:cubicBezTo>
                  <a:cubicBezTo>
                    <a:pt x="325" y="114"/>
                    <a:pt x="342" y="108"/>
                    <a:pt x="353" y="97"/>
                  </a:cubicBezTo>
                  <a:lnTo>
                    <a:pt x="353" y="97"/>
                  </a:lnTo>
                  <a:cubicBezTo>
                    <a:pt x="370" y="108"/>
                    <a:pt x="347" y="119"/>
                    <a:pt x="353" y="131"/>
                  </a:cubicBezTo>
                  <a:cubicBezTo>
                    <a:pt x="347" y="119"/>
                    <a:pt x="375" y="114"/>
                    <a:pt x="370" y="103"/>
                  </a:cubicBezTo>
                  <a:lnTo>
                    <a:pt x="370" y="103"/>
                  </a:lnTo>
                  <a:cubicBezTo>
                    <a:pt x="381" y="114"/>
                    <a:pt x="381" y="108"/>
                    <a:pt x="387" y="125"/>
                  </a:cubicBezTo>
                  <a:cubicBezTo>
                    <a:pt x="387" y="111"/>
                    <a:pt x="389" y="110"/>
                    <a:pt x="393" y="110"/>
                  </a:cubicBezTo>
                  <a:cubicBezTo>
                    <a:pt x="394" y="110"/>
                    <a:pt x="395" y="110"/>
                    <a:pt x="396" y="110"/>
                  </a:cubicBezTo>
                  <a:cubicBezTo>
                    <a:pt x="398" y="110"/>
                    <a:pt x="401" y="109"/>
                    <a:pt x="403" y="103"/>
                  </a:cubicBezTo>
                  <a:cubicBezTo>
                    <a:pt x="415" y="111"/>
                    <a:pt x="413" y="118"/>
                    <a:pt x="417" y="118"/>
                  </a:cubicBezTo>
                  <a:cubicBezTo>
                    <a:pt x="418" y="118"/>
                    <a:pt x="421" y="117"/>
                    <a:pt x="426" y="114"/>
                  </a:cubicBezTo>
                  <a:lnTo>
                    <a:pt x="426" y="114"/>
                  </a:lnTo>
                  <a:cubicBezTo>
                    <a:pt x="437" y="119"/>
                    <a:pt x="420" y="131"/>
                    <a:pt x="420" y="131"/>
                  </a:cubicBezTo>
                  <a:cubicBezTo>
                    <a:pt x="443" y="131"/>
                    <a:pt x="431" y="114"/>
                    <a:pt x="431" y="103"/>
                  </a:cubicBezTo>
                  <a:cubicBezTo>
                    <a:pt x="434" y="102"/>
                    <a:pt x="437" y="101"/>
                    <a:pt x="439" y="101"/>
                  </a:cubicBezTo>
                  <a:cubicBezTo>
                    <a:pt x="451" y="101"/>
                    <a:pt x="443" y="115"/>
                    <a:pt x="448" y="119"/>
                  </a:cubicBezTo>
                  <a:cubicBezTo>
                    <a:pt x="465" y="114"/>
                    <a:pt x="471" y="97"/>
                    <a:pt x="482" y="97"/>
                  </a:cubicBezTo>
                  <a:cubicBezTo>
                    <a:pt x="482" y="103"/>
                    <a:pt x="487" y="103"/>
                    <a:pt x="482" y="108"/>
                  </a:cubicBezTo>
                  <a:cubicBezTo>
                    <a:pt x="499" y="91"/>
                    <a:pt x="527" y="103"/>
                    <a:pt x="543" y="86"/>
                  </a:cubicBezTo>
                  <a:cubicBezTo>
                    <a:pt x="543" y="78"/>
                    <a:pt x="543" y="74"/>
                    <a:pt x="543" y="69"/>
                  </a:cubicBezTo>
                  <a:cubicBezTo>
                    <a:pt x="547" y="69"/>
                    <a:pt x="553" y="64"/>
                    <a:pt x="557" y="64"/>
                  </a:cubicBezTo>
                  <a:cubicBezTo>
                    <a:pt x="559" y="64"/>
                    <a:pt x="560" y="65"/>
                    <a:pt x="560" y="69"/>
                  </a:cubicBezTo>
                  <a:cubicBezTo>
                    <a:pt x="560" y="69"/>
                    <a:pt x="560" y="69"/>
                    <a:pt x="560" y="69"/>
                  </a:cubicBezTo>
                  <a:lnTo>
                    <a:pt x="560" y="69"/>
                  </a:lnTo>
                  <a:cubicBezTo>
                    <a:pt x="555" y="69"/>
                    <a:pt x="555" y="75"/>
                    <a:pt x="555" y="75"/>
                  </a:cubicBezTo>
                  <a:lnTo>
                    <a:pt x="560" y="69"/>
                  </a:lnTo>
                  <a:lnTo>
                    <a:pt x="560" y="69"/>
                  </a:lnTo>
                  <a:cubicBezTo>
                    <a:pt x="571" y="86"/>
                    <a:pt x="549" y="75"/>
                    <a:pt x="549" y="86"/>
                  </a:cubicBezTo>
                  <a:cubicBezTo>
                    <a:pt x="563" y="81"/>
                    <a:pt x="580" y="73"/>
                    <a:pt x="592" y="73"/>
                  </a:cubicBezTo>
                  <a:cubicBezTo>
                    <a:pt x="595" y="73"/>
                    <a:pt x="597" y="74"/>
                    <a:pt x="599" y="75"/>
                  </a:cubicBezTo>
                  <a:cubicBezTo>
                    <a:pt x="605" y="86"/>
                    <a:pt x="571" y="80"/>
                    <a:pt x="588" y="91"/>
                  </a:cubicBezTo>
                  <a:lnTo>
                    <a:pt x="566" y="86"/>
                  </a:lnTo>
                  <a:lnTo>
                    <a:pt x="566" y="86"/>
                  </a:lnTo>
                  <a:cubicBezTo>
                    <a:pt x="574" y="100"/>
                    <a:pt x="571" y="100"/>
                    <a:pt x="569" y="100"/>
                  </a:cubicBezTo>
                  <a:cubicBezTo>
                    <a:pt x="566" y="100"/>
                    <a:pt x="563" y="100"/>
                    <a:pt x="571" y="114"/>
                  </a:cubicBezTo>
                  <a:cubicBezTo>
                    <a:pt x="589" y="114"/>
                    <a:pt x="596" y="107"/>
                    <a:pt x="610" y="107"/>
                  </a:cubicBezTo>
                  <a:cubicBezTo>
                    <a:pt x="613" y="107"/>
                    <a:pt x="617" y="107"/>
                    <a:pt x="622" y="108"/>
                  </a:cubicBezTo>
                  <a:cubicBezTo>
                    <a:pt x="627" y="97"/>
                    <a:pt x="622" y="97"/>
                    <a:pt x="627" y="86"/>
                  </a:cubicBezTo>
                  <a:cubicBezTo>
                    <a:pt x="631" y="85"/>
                    <a:pt x="634" y="84"/>
                    <a:pt x="637" y="84"/>
                  </a:cubicBezTo>
                  <a:cubicBezTo>
                    <a:pt x="660" y="84"/>
                    <a:pt x="659" y="114"/>
                    <a:pt x="672" y="114"/>
                  </a:cubicBezTo>
                  <a:cubicBezTo>
                    <a:pt x="675" y="114"/>
                    <a:pt x="679" y="112"/>
                    <a:pt x="683" y="108"/>
                  </a:cubicBezTo>
                  <a:cubicBezTo>
                    <a:pt x="688" y="100"/>
                    <a:pt x="692" y="88"/>
                    <a:pt x="704" y="88"/>
                  </a:cubicBezTo>
                  <a:cubicBezTo>
                    <a:pt x="707" y="88"/>
                    <a:pt x="712" y="89"/>
                    <a:pt x="717" y="91"/>
                  </a:cubicBezTo>
                  <a:lnTo>
                    <a:pt x="706" y="108"/>
                  </a:lnTo>
                  <a:cubicBezTo>
                    <a:pt x="727" y="108"/>
                    <a:pt x="726" y="92"/>
                    <a:pt x="736" y="92"/>
                  </a:cubicBezTo>
                  <a:cubicBezTo>
                    <a:pt x="740" y="92"/>
                    <a:pt x="744" y="93"/>
                    <a:pt x="751" y="97"/>
                  </a:cubicBezTo>
                  <a:cubicBezTo>
                    <a:pt x="750" y="97"/>
                    <a:pt x="750" y="97"/>
                    <a:pt x="750" y="97"/>
                  </a:cubicBezTo>
                  <a:lnTo>
                    <a:pt x="750" y="97"/>
                  </a:lnTo>
                  <a:cubicBezTo>
                    <a:pt x="751" y="97"/>
                    <a:pt x="752" y="96"/>
                    <a:pt x="753" y="96"/>
                  </a:cubicBezTo>
                  <a:cubicBezTo>
                    <a:pt x="754" y="96"/>
                    <a:pt x="755" y="96"/>
                    <a:pt x="756" y="97"/>
                  </a:cubicBezTo>
                  <a:lnTo>
                    <a:pt x="762" y="108"/>
                  </a:lnTo>
                  <a:cubicBezTo>
                    <a:pt x="777" y="108"/>
                    <a:pt x="797" y="106"/>
                    <a:pt x="817" y="106"/>
                  </a:cubicBezTo>
                  <a:cubicBezTo>
                    <a:pt x="826" y="106"/>
                    <a:pt x="836" y="106"/>
                    <a:pt x="846" y="108"/>
                  </a:cubicBezTo>
                  <a:cubicBezTo>
                    <a:pt x="846" y="108"/>
                    <a:pt x="840" y="114"/>
                    <a:pt x="846" y="119"/>
                  </a:cubicBezTo>
                  <a:cubicBezTo>
                    <a:pt x="885" y="119"/>
                    <a:pt x="924" y="131"/>
                    <a:pt x="958" y="153"/>
                  </a:cubicBezTo>
                  <a:lnTo>
                    <a:pt x="975" y="142"/>
                  </a:lnTo>
                  <a:cubicBezTo>
                    <a:pt x="975" y="142"/>
                    <a:pt x="980" y="147"/>
                    <a:pt x="975" y="153"/>
                  </a:cubicBezTo>
                  <a:cubicBezTo>
                    <a:pt x="976" y="154"/>
                    <a:pt x="977" y="154"/>
                    <a:pt x="978" y="154"/>
                  </a:cubicBezTo>
                  <a:cubicBezTo>
                    <a:pt x="983" y="154"/>
                    <a:pt x="976" y="142"/>
                    <a:pt x="986" y="142"/>
                  </a:cubicBezTo>
                  <a:cubicBezTo>
                    <a:pt x="991" y="142"/>
                    <a:pt x="991" y="147"/>
                    <a:pt x="986" y="153"/>
                  </a:cubicBezTo>
                  <a:cubicBezTo>
                    <a:pt x="995" y="151"/>
                    <a:pt x="1007" y="150"/>
                    <a:pt x="1019" y="150"/>
                  </a:cubicBezTo>
                  <a:cubicBezTo>
                    <a:pt x="1044" y="150"/>
                    <a:pt x="1072" y="155"/>
                    <a:pt x="1087" y="170"/>
                  </a:cubicBezTo>
                  <a:lnTo>
                    <a:pt x="1075" y="170"/>
                  </a:lnTo>
                  <a:cubicBezTo>
                    <a:pt x="1079" y="171"/>
                    <a:pt x="1082" y="172"/>
                    <a:pt x="1085" y="172"/>
                  </a:cubicBezTo>
                  <a:cubicBezTo>
                    <a:pt x="1097" y="172"/>
                    <a:pt x="1106" y="159"/>
                    <a:pt x="1116" y="159"/>
                  </a:cubicBezTo>
                  <a:cubicBezTo>
                    <a:pt x="1119" y="159"/>
                    <a:pt x="1122" y="161"/>
                    <a:pt x="1126" y="164"/>
                  </a:cubicBezTo>
                  <a:lnTo>
                    <a:pt x="1120" y="170"/>
                  </a:lnTo>
                  <a:cubicBezTo>
                    <a:pt x="1159" y="187"/>
                    <a:pt x="1210" y="192"/>
                    <a:pt x="1232" y="226"/>
                  </a:cubicBezTo>
                  <a:cubicBezTo>
                    <a:pt x="1235" y="223"/>
                    <a:pt x="1239" y="221"/>
                    <a:pt x="1242" y="221"/>
                  </a:cubicBezTo>
                  <a:cubicBezTo>
                    <a:pt x="1253" y="221"/>
                    <a:pt x="1264" y="233"/>
                    <a:pt x="1273" y="233"/>
                  </a:cubicBezTo>
                  <a:cubicBezTo>
                    <a:pt x="1277" y="233"/>
                    <a:pt x="1280" y="231"/>
                    <a:pt x="1283" y="226"/>
                  </a:cubicBezTo>
                  <a:cubicBezTo>
                    <a:pt x="1305" y="248"/>
                    <a:pt x="1294" y="248"/>
                    <a:pt x="1322" y="276"/>
                  </a:cubicBezTo>
                  <a:cubicBezTo>
                    <a:pt x="1323" y="277"/>
                    <a:pt x="1325" y="277"/>
                    <a:pt x="1327" y="277"/>
                  </a:cubicBezTo>
                  <a:cubicBezTo>
                    <a:pt x="1336" y="277"/>
                    <a:pt x="1346" y="265"/>
                    <a:pt x="1355" y="265"/>
                  </a:cubicBezTo>
                  <a:lnTo>
                    <a:pt x="1355" y="265"/>
                  </a:lnTo>
                  <a:lnTo>
                    <a:pt x="1350" y="282"/>
                  </a:lnTo>
                  <a:lnTo>
                    <a:pt x="1372" y="276"/>
                  </a:lnTo>
                  <a:lnTo>
                    <a:pt x="1372" y="293"/>
                  </a:lnTo>
                  <a:lnTo>
                    <a:pt x="1383" y="293"/>
                  </a:lnTo>
                  <a:cubicBezTo>
                    <a:pt x="1378" y="293"/>
                    <a:pt x="1378" y="287"/>
                    <a:pt x="1378" y="282"/>
                  </a:cubicBezTo>
                  <a:lnTo>
                    <a:pt x="1378" y="282"/>
                  </a:lnTo>
                  <a:cubicBezTo>
                    <a:pt x="1395" y="282"/>
                    <a:pt x="1411" y="310"/>
                    <a:pt x="1406" y="315"/>
                  </a:cubicBezTo>
                  <a:lnTo>
                    <a:pt x="1451" y="327"/>
                  </a:lnTo>
                  <a:cubicBezTo>
                    <a:pt x="1449" y="328"/>
                    <a:pt x="1447" y="329"/>
                    <a:pt x="1445" y="329"/>
                  </a:cubicBezTo>
                  <a:lnTo>
                    <a:pt x="1445" y="329"/>
                  </a:lnTo>
                  <a:cubicBezTo>
                    <a:pt x="1444" y="328"/>
                    <a:pt x="1441" y="327"/>
                    <a:pt x="1434" y="327"/>
                  </a:cubicBezTo>
                  <a:cubicBezTo>
                    <a:pt x="1438" y="327"/>
                    <a:pt x="1441" y="329"/>
                    <a:pt x="1445" y="329"/>
                  </a:cubicBezTo>
                  <a:cubicBezTo>
                    <a:pt x="1445" y="329"/>
                    <a:pt x="1445" y="329"/>
                    <a:pt x="1445" y="329"/>
                  </a:cubicBezTo>
                  <a:lnTo>
                    <a:pt x="1445" y="329"/>
                  </a:lnTo>
                  <a:cubicBezTo>
                    <a:pt x="1449" y="334"/>
                    <a:pt x="1435" y="343"/>
                    <a:pt x="1456" y="343"/>
                  </a:cubicBezTo>
                  <a:cubicBezTo>
                    <a:pt x="1451" y="338"/>
                    <a:pt x="1462" y="332"/>
                    <a:pt x="1462" y="332"/>
                  </a:cubicBezTo>
                  <a:cubicBezTo>
                    <a:pt x="1467" y="343"/>
                    <a:pt x="1484" y="355"/>
                    <a:pt x="1501" y="360"/>
                  </a:cubicBezTo>
                  <a:lnTo>
                    <a:pt x="1495" y="366"/>
                  </a:lnTo>
                  <a:cubicBezTo>
                    <a:pt x="1518" y="388"/>
                    <a:pt x="1551" y="399"/>
                    <a:pt x="1579" y="416"/>
                  </a:cubicBezTo>
                  <a:cubicBezTo>
                    <a:pt x="1570" y="407"/>
                    <a:pt x="1576" y="398"/>
                    <a:pt x="1585" y="398"/>
                  </a:cubicBezTo>
                  <a:cubicBezTo>
                    <a:pt x="1587" y="398"/>
                    <a:pt x="1589" y="398"/>
                    <a:pt x="1591" y="399"/>
                  </a:cubicBezTo>
                  <a:lnTo>
                    <a:pt x="1589" y="403"/>
                  </a:lnTo>
                  <a:lnTo>
                    <a:pt x="1589" y="403"/>
                  </a:lnTo>
                  <a:cubicBezTo>
                    <a:pt x="1591" y="402"/>
                    <a:pt x="1593" y="401"/>
                    <a:pt x="1596" y="399"/>
                  </a:cubicBezTo>
                  <a:lnTo>
                    <a:pt x="1596" y="399"/>
                  </a:lnTo>
                  <a:cubicBezTo>
                    <a:pt x="1607" y="411"/>
                    <a:pt x="1596" y="422"/>
                    <a:pt x="1585" y="422"/>
                  </a:cubicBezTo>
                  <a:lnTo>
                    <a:pt x="1602" y="427"/>
                  </a:lnTo>
                  <a:cubicBezTo>
                    <a:pt x="1602" y="427"/>
                    <a:pt x="1596" y="427"/>
                    <a:pt x="1591" y="433"/>
                  </a:cubicBezTo>
                  <a:cubicBezTo>
                    <a:pt x="1592" y="433"/>
                    <a:pt x="1592" y="432"/>
                    <a:pt x="1593" y="432"/>
                  </a:cubicBezTo>
                  <a:cubicBezTo>
                    <a:pt x="1601" y="432"/>
                    <a:pt x="1607" y="452"/>
                    <a:pt x="1618" y="452"/>
                  </a:cubicBezTo>
                  <a:cubicBezTo>
                    <a:pt x="1620" y="452"/>
                    <a:pt x="1622" y="451"/>
                    <a:pt x="1624" y="450"/>
                  </a:cubicBezTo>
                  <a:lnTo>
                    <a:pt x="1624" y="450"/>
                  </a:lnTo>
                  <a:lnTo>
                    <a:pt x="1619" y="455"/>
                  </a:lnTo>
                  <a:cubicBezTo>
                    <a:pt x="1647" y="478"/>
                    <a:pt x="1663" y="478"/>
                    <a:pt x="1686" y="495"/>
                  </a:cubicBezTo>
                  <a:cubicBezTo>
                    <a:pt x="1690" y="490"/>
                    <a:pt x="1693" y="489"/>
                    <a:pt x="1697" y="489"/>
                  </a:cubicBezTo>
                  <a:cubicBezTo>
                    <a:pt x="1700" y="489"/>
                    <a:pt x="1703" y="491"/>
                    <a:pt x="1707" y="491"/>
                  </a:cubicBezTo>
                  <a:cubicBezTo>
                    <a:pt x="1709" y="491"/>
                    <a:pt x="1711" y="490"/>
                    <a:pt x="1714" y="489"/>
                  </a:cubicBezTo>
                  <a:cubicBezTo>
                    <a:pt x="1731" y="506"/>
                    <a:pt x="1742" y="528"/>
                    <a:pt x="1759" y="545"/>
                  </a:cubicBezTo>
                  <a:cubicBezTo>
                    <a:pt x="1762" y="546"/>
                    <a:pt x="1764" y="547"/>
                    <a:pt x="1766" y="547"/>
                  </a:cubicBezTo>
                  <a:cubicBezTo>
                    <a:pt x="1774" y="547"/>
                    <a:pt x="1772" y="539"/>
                    <a:pt x="1781" y="539"/>
                  </a:cubicBezTo>
                  <a:lnTo>
                    <a:pt x="1781" y="539"/>
                  </a:lnTo>
                  <a:cubicBezTo>
                    <a:pt x="1776" y="549"/>
                    <a:pt x="1788" y="563"/>
                    <a:pt x="1784" y="563"/>
                  </a:cubicBezTo>
                  <a:cubicBezTo>
                    <a:pt x="1784" y="563"/>
                    <a:pt x="1783" y="563"/>
                    <a:pt x="1781" y="562"/>
                  </a:cubicBezTo>
                  <a:lnTo>
                    <a:pt x="1781" y="562"/>
                  </a:lnTo>
                  <a:cubicBezTo>
                    <a:pt x="1803" y="579"/>
                    <a:pt x="1809" y="584"/>
                    <a:pt x="1843" y="601"/>
                  </a:cubicBezTo>
                  <a:cubicBezTo>
                    <a:pt x="1843" y="595"/>
                    <a:pt x="1843" y="590"/>
                    <a:pt x="1848" y="590"/>
                  </a:cubicBezTo>
                  <a:cubicBezTo>
                    <a:pt x="1854" y="595"/>
                    <a:pt x="1854" y="607"/>
                    <a:pt x="1854" y="607"/>
                  </a:cubicBezTo>
                  <a:lnTo>
                    <a:pt x="1848" y="607"/>
                  </a:lnTo>
                  <a:cubicBezTo>
                    <a:pt x="1893" y="618"/>
                    <a:pt x="1899" y="696"/>
                    <a:pt x="1938" y="707"/>
                  </a:cubicBezTo>
                  <a:lnTo>
                    <a:pt x="1966" y="719"/>
                  </a:lnTo>
                  <a:cubicBezTo>
                    <a:pt x="1971" y="727"/>
                    <a:pt x="1969" y="727"/>
                    <a:pt x="1965" y="727"/>
                  </a:cubicBezTo>
                  <a:cubicBezTo>
                    <a:pt x="1962" y="727"/>
                    <a:pt x="1957" y="727"/>
                    <a:pt x="1960" y="735"/>
                  </a:cubicBezTo>
                  <a:cubicBezTo>
                    <a:pt x="1999" y="747"/>
                    <a:pt x="1999" y="780"/>
                    <a:pt x="2027" y="791"/>
                  </a:cubicBezTo>
                  <a:cubicBezTo>
                    <a:pt x="2016" y="836"/>
                    <a:pt x="2089" y="853"/>
                    <a:pt x="2095" y="892"/>
                  </a:cubicBezTo>
                  <a:lnTo>
                    <a:pt x="2100" y="887"/>
                  </a:lnTo>
                  <a:cubicBezTo>
                    <a:pt x="2111" y="887"/>
                    <a:pt x="2100" y="898"/>
                    <a:pt x="2100" y="903"/>
                  </a:cubicBezTo>
                  <a:cubicBezTo>
                    <a:pt x="2106" y="898"/>
                    <a:pt x="2100" y="892"/>
                    <a:pt x="2111" y="892"/>
                  </a:cubicBezTo>
                  <a:cubicBezTo>
                    <a:pt x="2162" y="943"/>
                    <a:pt x="2190" y="1015"/>
                    <a:pt x="2229" y="1077"/>
                  </a:cubicBezTo>
                  <a:cubicBezTo>
                    <a:pt x="2234" y="1084"/>
                    <a:pt x="2240" y="1085"/>
                    <a:pt x="2246" y="1085"/>
                  </a:cubicBezTo>
                  <a:cubicBezTo>
                    <a:pt x="2253" y="1085"/>
                    <a:pt x="2259" y="1084"/>
                    <a:pt x="2265" y="1084"/>
                  </a:cubicBezTo>
                  <a:cubicBezTo>
                    <a:pt x="2272" y="1084"/>
                    <a:pt x="2277" y="1086"/>
                    <a:pt x="2279" y="1099"/>
                  </a:cubicBezTo>
                  <a:lnTo>
                    <a:pt x="2257" y="1105"/>
                  </a:lnTo>
                  <a:cubicBezTo>
                    <a:pt x="2308" y="1133"/>
                    <a:pt x="2319" y="1195"/>
                    <a:pt x="2364" y="1228"/>
                  </a:cubicBezTo>
                  <a:cubicBezTo>
                    <a:pt x="2360" y="1228"/>
                    <a:pt x="2356" y="1231"/>
                    <a:pt x="2354" y="1231"/>
                  </a:cubicBezTo>
                  <a:cubicBezTo>
                    <a:pt x="2353" y="1231"/>
                    <a:pt x="2352" y="1230"/>
                    <a:pt x="2352" y="1228"/>
                  </a:cubicBezTo>
                  <a:lnTo>
                    <a:pt x="2352" y="1228"/>
                  </a:lnTo>
                  <a:cubicBezTo>
                    <a:pt x="2347" y="1238"/>
                    <a:pt x="2365" y="1257"/>
                    <a:pt x="2376" y="1257"/>
                  </a:cubicBezTo>
                  <a:cubicBezTo>
                    <a:pt x="2378" y="1257"/>
                    <a:pt x="2379" y="1257"/>
                    <a:pt x="2380" y="1256"/>
                  </a:cubicBezTo>
                  <a:lnTo>
                    <a:pt x="2380" y="1256"/>
                  </a:lnTo>
                  <a:cubicBezTo>
                    <a:pt x="2380" y="1262"/>
                    <a:pt x="2375" y="1262"/>
                    <a:pt x="2375" y="1268"/>
                  </a:cubicBezTo>
                  <a:cubicBezTo>
                    <a:pt x="2375" y="1284"/>
                    <a:pt x="2397" y="1284"/>
                    <a:pt x="2392" y="1296"/>
                  </a:cubicBezTo>
                  <a:lnTo>
                    <a:pt x="2386" y="1296"/>
                  </a:lnTo>
                  <a:cubicBezTo>
                    <a:pt x="2395" y="1296"/>
                    <a:pt x="2401" y="1315"/>
                    <a:pt x="2405" y="1315"/>
                  </a:cubicBezTo>
                  <a:cubicBezTo>
                    <a:pt x="2406" y="1315"/>
                    <a:pt x="2407" y="1314"/>
                    <a:pt x="2408" y="1312"/>
                  </a:cubicBezTo>
                  <a:cubicBezTo>
                    <a:pt x="2414" y="1329"/>
                    <a:pt x="2431" y="1340"/>
                    <a:pt x="2436" y="1357"/>
                  </a:cubicBezTo>
                  <a:cubicBezTo>
                    <a:pt x="2452" y="1362"/>
                    <a:pt x="2444" y="1386"/>
                    <a:pt x="2459" y="1386"/>
                  </a:cubicBezTo>
                  <a:cubicBezTo>
                    <a:pt x="2461" y="1386"/>
                    <a:pt x="2462" y="1386"/>
                    <a:pt x="2464" y="1385"/>
                  </a:cubicBezTo>
                  <a:lnTo>
                    <a:pt x="2464" y="1385"/>
                  </a:lnTo>
                  <a:cubicBezTo>
                    <a:pt x="2442" y="1396"/>
                    <a:pt x="2464" y="1424"/>
                    <a:pt x="2476" y="1430"/>
                  </a:cubicBezTo>
                  <a:cubicBezTo>
                    <a:pt x="2470" y="1430"/>
                    <a:pt x="2476" y="1441"/>
                    <a:pt x="2470" y="1441"/>
                  </a:cubicBezTo>
                  <a:cubicBezTo>
                    <a:pt x="2474" y="1454"/>
                    <a:pt x="2478" y="1460"/>
                    <a:pt x="2485" y="1460"/>
                  </a:cubicBezTo>
                  <a:cubicBezTo>
                    <a:pt x="2487" y="1460"/>
                    <a:pt x="2490" y="1459"/>
                    <a:pt x="2492" y="1458"/>
                  </a:cubicBezTo>
                  <a:lnTo>
                    <a:pt x="2492" y="1458"/>
                  </a:lnTo>
                  <a:cubicBezTo>
                    <a:pt x="2481" y="1492"/>
                    <a:pt x="2537" y="1497"/>
                    <a:pt x="2509" y="1525"/>
                  </a:cubicBezTo>
                  <a:cubicBezTo>
                    <a:pt x="2537" y="1559"/>
                    <a:pt x="2560" y="1592"/>
                    <a:pt x="2576" y="1626"/>
                  </a:cubicBezTo>
                  <a:cubicBezTo>
                    <a:pt x="2575" y="1626"/>
                    <a:pt x="2574" y="1626"/>
                    <a:pt x="2574" y="1626"/>
                  </a:cubicBezTo>
                  <a:cubicBezTo>
                    <a:pt x="2561" y="1626"/>
                    <a:pt x="2559" y="1596"/>
                    <a:pt x="2548" y="1596"/>
                  </a:cubicBezTo>
                  <a:cubicBezTo>
                    <a:pt x="2546" y="1596"/>
                    <a:pt x="2545" y="1597"/>
                    <a:pt x="2543" y="1598"/>
                  </a:cubicBezTo>
                  <a:cubicBezTo>
                    <a:pt x="2565" y="1626"/>
                    <a:pt x="2588" y="1637"/>
                    <a:pt x="2599" y="1671"/>
                  </a:cubicBezTo>
                  <a:cubicBezTo>
                    <a:pt x="2599" y="1674"/>
                    <a:pt x="2597" y="1676"/>
                    <a:pt x="2596" y="1676"/>
                  </a:cubicBezTo>
                  <a:cubicBezTo>
                    <a:pt x="2592" y="1676"/>
                    <a:pt x="2586" y="1671"/>
                    <a:pt x="2582" y="1671"/>
                  </a:cubicBezTo>
                  <a:lnTo>
                    <a:pt x="2582" y="1671"/>
                  </a:lnTo>
                  <a:cubicBezTo>
                    <a:pt x="2604" y="1699"/>
                    <a:pt x="2599" y="1738"/>
                    <a:pt x="2621" y="1760"/>
                  </a:cubicBezTo>
                  <a:cubicBezTo>
                    <a:pt x="2621" y="1762"/>
                    <a:pt x="2621" y="1763"/>
                    <a:pt x="2620" y="1763"/>
                  </a:cubicBezTo>
                  <a:cubicBezTo>
                    <a:pt x="2618" y="1763"/>
                    <a:pt x="2616" y="1760"/>
                    <a:pt x="2616" y="1760"/>
                  </a:cubicBezTo>
                  <a:lnTo>
                    <a:pt x="2616" y="1760"/>
                  </a:lnTo>
                  <a:cubicBezTo>
                    <a:pt x="2616" y="1766"/>
                    <a:pt x="2616" y="1772"/>
                    <a:pt x="2627" y="1772"/>
                  </a:cubicBezTo>
                  <a:lnTo>
                    <a:pt x="2621" y="1766"/>
                  </a:lnTo>
                  <a:cubicBezTo>
                    <a:pt x="2624" y="1762"/>
                    <a:pt x="2627" y="1761"/>
                    <a:pt x="2630" y="1761"/>
                  </a:cubicBezTo>
                  <a:cubicBezTo>
                    <a:pt x="2642" y="1761"/>
                    <a:pt x="2657" y="1777"/>
                    <a:pt x="2666" y="1777"/>
                  </a:cubicBezTo>
                  <a:cubicBezTo>
                    <a:pt x="2635" y="1777"/>
                    <a:pt x="2661" y="1806"/>
                    <a:pt x="2635" y="1806"/>
                  </a:cubicBezTo>
                  <a:cubicBezTo>
                    <a:pt x="2632" y="1806"/>
                    <a:pt x="2630" y="1806"/>
                    <a:pt x="2627" y="1805"/>
                  </a:cubicBezTo>
                  <a:lnTo>
                    <a:pt x="2627" y="1805"/>
                  </a:lnTo>
                  <a:cubicBezTo>
                    <a:pt x="2632" y="1811"/>
                    <a:pt x="2638" y="1811"/>
                    <a:pt x="2644" y="1811"/>
                  </a:cubicBezTo>
                  <a:cubicBezTo>
                    <a:pt x="2644" y="1816"/>
                    <a:pt x="2638" y="1816"/>
                    <a:pt x="2632" y="1816"/>
                  </a:cubicBezTo>
                  <a:cubicBezTo>
                    <a:pt x="2644" y="1833"/>
                    <a:pt x="2649" y="1822"/>
                    <a:pt x="2655" y="1844"/>
                  </a:cubicBezTo>
                  <a:cubicBezTo>
                    <a:pt x="2651" y="1844"/>
                    <a:pt x="2650" y="1844"/>
                    <a:pt x="2648" y="1843"/>
                  </a:cubicBezTo>
                  <a:lnTo>
                    <a:pt x="2648" y="1843"/>
                  </a:lnTo>
                  <a:cubicBezTo>
                    <a:pt x="2657" y="1852"/>
                    <a:pt x="2666" y="1858"/>
                    <a:pt x="2666" y="1872"/>
                  </a:cubicBezTo>
                  <a:cubicBezTo>
                    <a:pt x="2666" y="1872"/>
                    <a:pt x="2663" y="1875"/>
                    <a:pt x="2662" y="1875"/>
                  </a:cubicBezTo>
                  <a:cubicBezTo>
                    <a:pt x="2662" y="1875"/>
                    <a:pt x="2661" y="1875"/>
                    <a:pt x="2661" y="1875"/>
                  </a:cubicBezTo>
                  <a:lnTo>
                    <a:pt x="2661" y="1875"/>
                  </a:lnTo>
                  <a:cubicBezTo>
                    <a:pt x="2673" y="1901"/>
                    <a:pt x="2694" y="1918"/>
                    <a:pt x="2694" y="1951"/>
                  </a:cubicBezTo>
                  <a:cubicBezTo>
                    <a:pt x="2691" y="1950"/>
                    <a:pt x="2688" y="1950"/>
                    <a:pt x="2687" y="1950"/>
                  </a:cubicBezTo>
                  <a:cubicBezTo>
                    <a:pt x="2676" y="1950"/>
                    <a:pt x="2686" y="1963"/>
                    <a:pt x="2672" y="1968"/>
                  </a:cubicBezTo>
                  <a:lnTo>
                    <a:pt x="2683" y="1984"/>
                  </a:lnTo>
                  <a:lnTo>
                    <a:pt x="2688" y="1973"/>
                  </a:lnTo>
                  <a:cubicBezTo>
                    <a:pt x="2694" y="1990"/>
                    <a:pt x="2705" y="2001"/>
                    <a:pt x="2705" y="2012"/>
                  </a:cubicBezTo>
                  <a:lnTo>
                    <a:pt x="2694" y="2007"/>
                  </a:lnTo>
                  <a:lnTo>
                    <a:pt x="2705" y="2035"/>
                  </a:lnTo>
                  <a:lnTo>
                    <a:pt x="2705" y="2018"/>
                  </a:lnTo>
                  <a:cubicBezTo>
                    <a:pt x="2710" y="2021"/>
                    <a:pt x="2714" y="2022"/>
                    <a:pt x="2717" y="2022"/>
                  </a:cubicBezTo>
                  <a:cubicBezTo>
                    <a:pt x="2721" y="2022"/>
                    <a:pt x="2723" y="2021"/>
                    <a:pt x="2725" y="2021"/>
                  </a:cubicBezTo>
                  <a:cubicBezTo>
                    <a:pt x="2727" y="2021"/>
                    <a:pt x="2728" y="2023"/>
                    <a:pt x="2728" y="2029"/>
                  </a:cubicBezTo>
                  <a:cubicBezTo>
                    <a:pt x="2728" y="2029"/>
                    <a:pt x="2733" y="2046"/>
                    <a:pt x="2722" y="2057"/>
                  </a:cubicBezTo>
                  <a:cubicBezTo>
                    <a:pt x="2728" y="2063"/>
                    <a:pt x="2733" y="2068"/>
                    <a:pt x="2733" y="2080"/>
                  </a:cubicBezTo>
                  <a:cubicBezTo>
                    <a:pt x="2730" y="2082"/>
                    <a:pt x="2726" y="2082"/>
                    <a:pt x="2722" y="2082"/>
                  </a:cubicBezTo>
                  <a:cubicBezTo>
                    <a:pt x="2718" y="2082"/>
                    <a:pt x="2714" y="2082"/>
                    <a:pt x="2711" y="2085"/>
                  </a:cubicBezTo>
                  <a:cubicBezTo>
                    <a:pt x="2726" y="2090"/>
                    <a:pt x="2719" y="2112"/>
                    <a:pt x="2728" y="2125"/>
                  </a:cubicBezTo>
                  <a:lnTo>
                    <a:pt x="2728" y="2125"/>
                  </a:lnTo>
                  <a:cubicBezTo>
                    <a:pt x="2725" y="2124"/>
                    <a:pt x="2722" y="2124"/>
                    <a:pt x="2722" y="2124"/>
                  </a:cubicBezTo>
                  <a:lnTo>
                    <a:pt x="2722" y="2124"/>
                  </a:lnTo>
                  <a:lnTo>
                    <a:pt x="2733" y="2130"/>
                  </a:lnTo>
                  <a:cubicBezTo>
                    <a:pt x="2733" y="2141"/>
                    <a:pt x="2728" y="2141"/>
                    <a:pt x="2722" y="2141"/>
                  </a:cubicBezTo>
                  <a:cubicBezTo>
                    <a:pt x="2722" y="2148"/>
                    <a:pt x="2724" y="2149"/>
                    <a:pt x="2726" y="2149"/>
                  </a:cubicBezTo>
                  <a:cubicBezTo>
                    <a:pt x="2730" y="2149"/>
                    <a:pt x="2734" y="2146"/>
                    <a:pt x="2737" y="2146"/>
                  </a:cubicBezTo>
                  <a:cubicBezTo>
                    <a:pt x="2739" y="2146"/>
                    <a:pt x="2741" y="2149"/>
                    <a:pt x="2739" y="2158"/>
                  </a:cubicBezTo>
                  <a:cubicBezTo>
                    <a:pt x="2733" y="2158"/>
                    <a:pt x="2733" y="2158"/>
                    <a:pt x="2733" y="2152"/>
                  </a:cubicBezTo>
                  <a:lnTo>
                    <a:pt x="2733" y="2152"/>
                  </a:lnTo>
                  <a:cubicBezTo>
                    <a:pt x="2728" y="2180"/>
                    <a:pt x="2744" y="2203"/>
                    <a:pt x="2744" y="2225"/>
                  </a:cubicBezTo>
                  <a:cubicBezTo>
                    <a:pt x="2742" y="2227"/>
                    <a:pt x="2740" y="2228"/>
                    <a:pt x="2738" y="2228"/>
                  </a:cubicBezTo>
                  <a:cubicBezTo>
                    <a:pt x="2730" y="2228"/>
                    <a:pt x="2731" y="2212"/>
                    <a:pt x="2726" y="2212"/>
                  </a:cubicBezTo>
                  <a:cubicBezTo>
                    <a:pt x="2725" y="2212"/>
                    <a:pt x="2724" y="2212"/>
                    <a:pt x="2722" y="2214"/>
                  </a:cubicBezTo>
                  <a:cubicBezTo>
                    <a:pt x="2728" y="2248"/>
                    <a:pt x="2744" y="2281"/>
                    <a:pt x="2744" y="2315"/>
                  </a:cubicBezTo>
                  <a:lnTo>
                    <a:pt x="2744" y="2309"/>
                  </a:lnTo>
                  <a:lnTo>
                    <a:pt x="2744" y="2309"/>
                  </a:lnTo>
                  <a:cubicBezTo>
                    <a:pt x="2772" y="2315"/>
                    <a:pt x="2733" y="2337"/>
                    <a:pt x="2750" y="2354"/>
                  </a:cubicBezTo>
                  <a:cubicBezTo>
                    <a:pt x="2747" y="2351"/>
                    <a:pt x="2741" y="2349"/>
                    <a:pt x="2739" y="2349"/>
                  </a:cubicBezTo>
                  <a:lnTo>
                    <a:pt x="2739" y="2349"/>
                  </a:lnTo>
                  <a:cubicBezTo>
                    <a:pt x="2733" y="2371"/>
                    <a:pt x="2744" y="2393"/>
                    <a:pt x="2750" y="2427"/>
                  </a:cubicBezTo>
                  <a:lnTo>
                    <a:pt x="2744" y="2421"/>
                  </a:lnTo>
                  <a:cubicBezTo>
                    <a:pt x="2739" y="2438"/>
                    <a:pt x="2739" y="2460"/>
                    <a:pt x="2739" y="2472"/>
                  </a:cubicBezTo>
                  <a:cubicBezTo>
                    <a:pt x="2743" y="2476"/>
                    <a:pt x="2744" y="2484"/>
                    <a:pt x="2747" y="2484"/>
                  </a:cubicBezTo>
                  <a:cubicBezTo>
                    <a:pt x="2748" y="2484"/>
                    <a:pt x="2749" y="2484"/>
                    <a:pt x="2750" y="2483"/>
                  </a:cubicBezTo>
                  <a:lnTo>
                    <a:pt x="2750" y="2483"/>
                  </a:lnTo>
                  <a:cubicBezTo>
                    <a:pt x="2716" y="2522"/>
                    <a:pt x="2767" y="2567"/>
                    <a:pt x="2733" y="2606"/>
                  </a:cubicBezTo>
                  <a:cubicBezTo>
                    <a:pt x="2733" y="2600"/>
                    <a:pt x="2728" y="2595"/>
                    <a:pt x="2728" y="2595"/>
                  </a:cubicBezTo>
                  <a:lnTo>
                    <a:pt x="2728" y="2595"/>
                  </a:lnTo>
                  <a:lnTo>
                    <a:pt x="2733" y="2628"/>
                  </a:lnTo>
                  <a:cubicBezTo>
                    <a:pt x="2744" y="2628"/>
                    <a:pt x="2739" y="2628"/>
                    <a:pt x="2750" y="2623"/>
                  </a:cubicBezTo>
                  <a:cubicBezTo>
                    <a:pt x="2756" y="2623"/>
                    <a:pt x="2756" y="2634"/>
                    <a:pt x="2756" y="2645"/>
                  </a:cubicBezTo>
                  <a:cubicBezTo>
                    <a:pt x="2753" y="2639"/>
                    <a:pt x="2750" y="2636"/>
                    <a:pt x="2747" y="2636"/>
                  </a:cubicBezTo>
                  <a:cubicBezTo>
                    <a:pt x="2742" y="2636"/>
                    <a:pt x="2737" y="2642"/>
                    <a:pt x="2733" y="2645"/>
                  </a:cubicBezTo>
                  <a:cubicBezTo>
                    <a:pt x="2739" y="2645"/>
                    <a:pt x="2739" y="2651"/>
                    <a:pt x="2744" y="2651"/>
                  </a:cubicBezTo>
                  <a:cubicBezTo>
                    <a:pt x="2722" y="2662"/>
                    <a:pt x="2767" y="2656"/>
                    <a:pt x="2750" y="2679"/>
                  </a:cubicBezTo>
                  <a:lnTo>
                    <a:pt x="2744" y="2673"/>
                  </a:lnTo>
                  <a:lnTo>
                    <a:pt x="2744" y="2673"/>
                  </a:lnTo>
                  <a:cubicBezTo>
                    <a:pt x="2744" y="2684"/>
                    <a:pt x="2750" y="2696"/>
                    <a:pt x="2750" y="2701"/>
                  </a:cubicBezTo>
                  <a:cubicBezTo>
                    <a:pt x="2747" y="2702"/>
                    <a:pt x="2745" y="2703"/>
                    <a:pt x="2743" y="2703"/>
                  </a:cubicBezTo>
                  <a:cubicBezTo>
                    <a:pt x="2737" y="2703"/>
                    <a:pt x="2742" y="2695"/>
                    <a:pt x="2733" y="2690"/>
                  </a:cubicBezTo>
                  <a:lnTo>
                    <a:pt x="2733" y="2690"/>
                  </a:lnTo>
                  <a:cubicBezTo>
                    <a:pt x="2733" y="2707"/>
                    <a:pt x="2756" y="2724"/>
                    <a:pt x="2739" y="2729"/>
                  </a:cubicBezTo>
                  <a:cubicBezTo>
                    <a:pt x="2739" y="2724"/>
                    <a:pt x="2739" y="2718"/>
                    <a:pt x="2733" y="2712"/>
                  </a:cubicBezTo>
                  <a:cubicBezTo>
                    <a:pt x="2716" y="2724"/>
                    <a:pt x="2722" y="2724"/>
                    <a:pt x="2716" y="2735"/>
                  </a:cubicBezTo>
                  <a:lnTo>
                    <a:pt x="2712" y="2747"/>
                  </a:lnTo>
                  <a:lnTo>
                    <a:pt x="2712" y="2747"/>
                  </a:lnTo>
                  <a:cubicBezTo>
                    <a:pt x="2712" y="2747"/>
                    <a:pt x="2711" y="2746"/>
                    <a:pt x="2711" y="2746"/>
                  </a:cubicBezTo>
                  <a:lnTo>
                    <a:pt x="2711" y="2752"/>
                  </a:lnTo>
                  <a:lnTo>
                    <a:pt x="2712" y="2747"/>
                  </a:lnTo>
                  <a:lnTo>
                    <a:pt x="2712" y="2747"/>
                  </a:lnTo>
                  <a:cubicBezTo>
                    <a:pt x="2743" y="2769"/>
                    <a:pt x="2717" y="2786"/>
                    <a:pt x="2728" y="2808"/>
                  </a:cubicBezTo>
                  <a:cubicBezTo>
                    <a:pt x="2723" y="2799"/>
                    <a:pt x="2721" y="2796"/>
                    <a:pt x="2720" y="2796"/>
                  </a:cubicBezTo>
                  <a:cubicBezTo>
                    <a:pt x="2717" y="2796"/>
                    <a:pt x="2715" y="2802"/>
                    <a:pt x="2705" y="2802"/>
                  </a:cubicBezTo>
                  <a:cubicBezTo>
                    <a:pt x="2701" y="2806"/>
                    <a:pt x="2697" y="2810"/>
                    <a:pt x="2695" y="2810"/>
                  </a:cubicBezTo>
                  <a:cubicBezTo>
                    <a:pt x="2695" y="2810"/>
                    <a:pt x="2695" y="2810"/>
                    <a:pt x="2695" y="2810"/>
                  </a:cubicBezTo>
                  <a:lnTo>
                    <a:pt x="2695" y="2810"/>
                  </a:lnTo>
                  <a:cubicBezTo>
                    <a:pt x="2698" y="2824"/>
                    <a:pt x="2678" y="2825"/>
                    <a:pt x="2694" y="2841"/>
                  </a:cubicBezTo>
                  <a:cubicBezTo>
                    <a:pt x="2688" y="2841"/>
                    <a:pt x="2688" y="2852"/>
                    <a:pt x="2677" y="2852"/>
                  </a:cubicBezTo>
                  <a:cubicBezTo>
                    <a:pt x="2677" y="2855"/>
                    <a:pt x="2678" y="2856"/>
                    <a:pt x="2679" y="2856"/>
                  </a:cubicBezTo>
                  <a:cubicBezTo>
                    <a:pt x="2682" y="2856"/>
                    <a:pt x="2687" y="2851"/>
                    <a:pt x="2691" y="2851"/>
                  </a:cubicBezTo>
                  <a:cubicBezTo>
                    <a:pt x="2692" y="2851"/>
                    <a:pt x="2693" y="2852"/>
                    <a:pt x="2694" y="2852"/>
                  </a:cubicBezTo>
                  <a:cubicBezTo>
                    <a:pt x="2705" y="2875"/>
                    <a:pt x="2666" y="2897"/>
                    <a:pt x="2677" y="2931"/>
                  </a:cubicBezTo>
                  <a:cubicBezTo>
                    <a:pt x="2677" y="2959"/>
                    <a:pt x="2688" y="2970"/>
                    <a:pt x="2694" y="2992"/>
                  </a:cubicBezTo>
                  <a:cubicBezTo>
                    <a:pt x="2692" y="2993"/>
                    <a:pt x="2691" y="2994"/>
                    <a:pt x="2689" y="2994"/>
                  </a:cubicBezTo>
                  <a:cubicBezTo>
                    <a:pt x="2681" y="2994"/>
                    <a:pt x="2677" y="2981"/>
                    <a:pt x="2677" y="2981"/>
                  </a:cubicBezTo>
                  <a:cubicBezTo>
                    <a:pt x="2666" y="2992"/>
                    <a:pt x="2666" y="3004"/>
                    <a:pt x="2666" y="3020"/>
                  </a:cubicBezTo>
                  <a:cubicBezTo>
                    <a:pt x="2663" y="3018"/>
                    <a:pt x="2662" y="3016"/>
                    <a:pt x="2660" y="3016"/>
                  </a:cubicBezTo>
                  <a:cubicBezTo>
                    <a:pt x="2659" y="3016"/>
                    <a:pt x="2658" y="3018"/>
                    <a:pt x="2655" y="3020"/>
                  </a:cubicBezTo>
                  <a:cubicBezTo>
                    <a:pt x="2649" y="3026"/>
                    <a:pt x="2666" y="3032"/>
                    <a:pt x="2655" y="3043"/>
                  </a:cubicBezTo>
                  <a:cubicBezTo>
                    <a:pt x="2649" y="3037"/>
                    <a:pt x="2644" y="3032"/>
                    <a:pt x="2644" y="3026"/>
                  </a:cubicBezTo>
                  <a:lnTo>
                    <a:pt x="2644" y="3026"/>
                  </a:lnTo>
                  <a:cubicBezTo>
                    <a:pt x="2644" y="3037"/>
                    <a:pt x="2649" y="3054"/>
                    <a:pt x="2644" y="3065"/>
                  </a:cubicBezTo>
                  <a:cubicBezTo>
                    <a:pt x="2638" y="3065"/>
                    <a:pt x="2638" y="3054"/>
                    <a:pt x="2632" y="3048"/>
                  </a:cubicBezTo>
                  <a:lnTo>
                    <a:pt x="2632" y="3048"/>
                  </a:lnTo>
                  <a:cubicBezTo>
                    <a:pt x="2632" y="3060"/>
                    <a:pt x="2627" y="3082"/>
                    <a:pt x="2638" y="3093"/>
                  </a:cubicBezTo>
                  <a:lnTo>
                    <a:pt x="2642" y="3089"/>
                  </a:lnTo>
                  <a:lnTo>
                    <a:pt x="2642" y="3089"/>
                  </a:lnTo>
                  <a:cubicBezTo>
                    <a:pt x="2642" y="3089"/>
                    <a:pt x="2642" y="3089"/>
                    <a:pt x="2642" y="3089"/>
                  </a:cubicBezTo>
                  <a:cubicBezTo>
                    <a:pt x="2643" y="3089"/>
                    <a:pt x="2644" y="3089"/>
                    <a:pt x="2644" y="3088"/>
                  </a:cubicBezTo>
                  <a:lnTo>
                    <a:pt x="2644" y="3088"/>
                  </a:lnTo>
                  <a:lnTo>
                    <a:pt x="2642" y="3089"/>
                  </a:lnTo>
                  <a:lnTo>
                    <a:pt x="2642" y="3089"/>
                  </a:lnTo>
                  <a:cubicBezTo>
                    <a:pt x="2639" y="3089"/>
                    <a:pt x="2632" y="3082"/>
                    <a:pt x="2632" y="3082"/>
                  </a:cubicBezTo>
                  <a:cubicBezTo>
                    <a:pt x="2627" y="3065"/>
                    <a:pt x="2644" y="3065"/>
                    <a:pt x="2649" y="3065"/>
                  </a:cubicBezTo>
                  <a:lnTo>
                    <a:pt x="2649" y="3076"/>
                  </a:lnTo>
                  <a:cubicBezTo>
                    <a:pt x="2677" y="3076"/>
                    <a:pt x="2655" y="3037"/>
                    <a:pt x="2660" y="3026"/>
                  </a:cubicBezTo>
                  <a:lnTo>
                    <a:pt x="2660" y="3026"/>
                  </a:lnTo>
                  <a:lnTo>
                    <a:pt x="2677" y="3037"/>
                  </a:lnTo>
                  <a:lnTo>
                    <a:pt x="2672" y="3015"/>
                  </a:lnTo>
                  <a:cubicBezTo>
                    <a:pt x="2673" y="3013"/>
                    <a:pt x="2675" y="3013"/>
                    <a:pt x="2677" y="3013"/>
                  </a:cubicBezTo>
                  <a:cubicBezTo>
                    <a:pt x="2683" y="3013"/>
                    <a:pt x="2688" y="3017"/>
                    <a:pt x="2688" y="3020"/>
                  </a:cubicBezTo>
                  <a:cubicBezTo>
                    <a:pt x="2700" y="3015"/>
                    <a:pt x="2683" y="3009"/>
                    <a:pt x="2700" y="3004"/>
                  </a:cubicBezTo>
                  <a:lnTo>
                    <a:pt x="2700" y="2987"/>
                  </a:lnTo>
                  <a:cubicBezTo>
                    <a:pt x="2700" y="2992"/>
                    <a:pt x="2708" y="2992"/>
                    <a:pt x="2707" y="2996"/>
                  </a:cubicBezTo>
                  <a:lnTo>
                    <a:pt x="2707" y="2996"/>
                  </a:lnTo>
                  <a:cubicBezTo>
                    <a:pt x="2721" y="2975"/>
                    <a:pt x="2706" y="2959"/>
                    <a:pt x="2722" y="2953"/>
                  </a:cubicBezTo>
                  <a:cubicBezTo>
                    <a:pt x="2722" y="2925"/>
                    <a:pt x="2705" y="2948"/>
                    <a:pt x="2700" y="2920"/>
                  </a:cubicBezTo>
                  <a:lnTo>
                    <a:pt x="2733" y="2914"/>
                  </a:lnTo>
                  <a:lnTo>
                    <a:pt x="2722" y="2908"/>
                  </a:lnTo>
                  <a:cubicBezTo>
                    <a:pt x="2722" y="2905"/>
                    <a:pt x="2725" y="2901"/>
                    <a:pt x="2728" y="2901"/>
                  </a:cubicBezTo>
                  <a:cubicBezTo>
                    <a:pt x="2730" y="2901"/>
                    <a:pt x="2732" y="2901"/>
                    <a:pt x="2733" y="2903"/>
                  </a:cubicBezTo>
                  <a:cubicBezTo>
                    <a:pt x="2731" y="2896"/>
                    <a:pt x="2730" y="2895"/>
                    <a:pt x="2728" y="2895"/>
                  </a:cubicBezTo>
                  <a:cubicBezTo>
                    <a:pt x="2727" y="2895"/>
                    <a:pt x="2726" y="2896"/>
                    <a:pt x="2724" y="2896"/>
                  </a:cubicBezTo>
                  <a:cubicBezTo>
                    <a:pt x="2722" y="2896"/>
                    <a:pt x="2720" y="2895"/>
                    <a:pt x="2716" y="2892"/>
                  </a:cubicBezTo>
                  <a:cubicBezTo>
                    <a:pt x="2732" y="2881"/>
                    <a:pt x="2723" y="2852"/>
                    <a:pt x="2740" y="2852"/>
                  </a:cubicBezTo>
                  <a:cubicBezTo>
                    <a:pt x="2741" y="2852"/>
                    <a:pt x="2743" y="2852"/>
                    <a:pt x="2744" y="2852"/>
                  </a:cubicBezTo>
                  <a:cubicBezTo>
                    <a:pt x="2742" y="2850"/>
                    <a:pt x="2740" y="2849"/>
                    <a:pt x="2738" y="2849"/>
                  </a:cubicBezTo>
                  <a:cubicBezTo>
                    <a:pt x="2735" y="2849"/>
                    <a:pt x="2733" y="2853"/>
                    <a:pt x="2731" y="2853"/>
                  </a:cubicBezTo>
                  <a:cubicBezTo>
                    <a:pt x="2730" y="2853"/>
                    <a:pt x="2729" y="2852"/>
                    <a:pt x="2728" y="2847"/>
                  </a:cubicBezTo>
                  <a:cubicBezTo>
                    <a:pt x="2756" y="2847"/>
                    <a:pt x="2728" y="2824"/>
                    <a:pt x="2744" y="2813"/>
                  </a:cubicBezTo>
                  <a:lnTo>
                    <a:pt x="2744" y="2813"/>
                  </a:lnTo>
                  <a:cubicBezTo>
                    <a:pt x="2752" y="2817"/>
                    <a:pt x="2749" y="2826"/>
                    <a:pt x="2752" y="2826"/>
                  </a:cubicBezTo>
                  <a:cubicBezTo>
                    <a:pt x="2753" y="2826"/>
                    <a:pt x="2756" y="2824"/>
                    <a:pt x="2761" y="2819"/>
                  </a:cubicBezTo>
                  <a:cubicBezTo>
                    <a:pt x="2739" y="2808"/>
                    <a:pt x="2772" y="2796"/>
                    <a:pt x="2767" y="2780"/>
                  </a:cubicBezTo>
                  <a:lnTo>
                    <a:pt x="2778" y="2780"/>
                  </a:lnTo>
                  <a:cubicBezTo>
                    <a:pt x="2778" y="2780"/>
                    <a:pt x="2767" y="2774"/>
                    <a:pt x="2761" y="2774"/>
                  </a:cubicBezTo>
                  <a:cubicBezTo>
                    <a:pt x="2756" y="2763"/>
                    <a:pt x="2761" y="2746"/>
                    <a:pt x="2761" y="2735"/>
                  </a:cubicBezTo>
                  <a:cubicBezTo>
                    <a:pt x="2767" y="2735"/>
                    <a:pt x="2778" y="2696"/>
                    <a:pt x="2784" y="2679"/>
                  </a:cubicBezTo>
                  <a:lnTo>
                    <a:pt x="2789" y="2679"/>
                  </a:lnTo>
                  <a:cubicBezTo>
                    <a:pt x="2772" y="2673"/>
                    <a:pt x="2778" y="2651"/>
                    <a:pt x="2772" y="2640"/>
                  </a:cubicBezTo>
                  <a:cubicBezTo>
                    <a:pt x="2784" y="2640"/>
                    <a:pt x="2789" y="2645"/>
                    <a:pt x="2795" y="2651"/>
                  </a:cubicBezTo>
                  <a:lnTo>
                    <a:pt x="2795" y="2640"/>
                  </a:lnTo>
                  <a:cubicBezTo>
                    <a:pt x="2789" y="2634"/>
                    <a:pt x="2784" y="2628"/>
                    <a:pt x="2784" y="2623"/>
                  </a:cubicBezTo>
                  <a:lnTo>
                    <a:pt x="2800" y="2623"/>
                  </a:lnTo>
                  <a:cubicBezTo>
                    <a:pt x="2800" y="2606"/>
                    <a:pt x="2784" y="2589"/>
                    <a:pt x="2795" y="2567"/>
                  </a:cubicBezTo>
                  <a:cubicBezTo>
                    <a:pt x="2793" y="2566"/>
                    <a:pt x="2792" y="2566"/>
                    <a:pt x="2790" y="2566"/>
                  </a:cubicBezTo>
                  <a:cubicBezTo>
                    <a:pt x="2784" y="2566"/>
                    <a:pt x="2776" y="2570"/>
                    <a:pt x="2769" y="2570"/>
                  </a:cubicBezTo>
                  <a:cubicBezTo>
                    <a:pt x="2763" y="2570"/>
                    <a:pt x="2758" y="2567"/>
                    <a:pt x="2756" y="2556"/>
                  </a:cubicBezTo>
                  <a:cubicBezTo>
                    <a:pt x="2760" y="2556"/>
                    <a:pt x="2767" y="2556"/>
                    <a:pt x="2773" y="2558"/>
                  </a:cubicBezTo>
                  <a:lnTo>
                    <a:pt x="2773" y="2558"/>
                  </a:lnTo>
                  <a:cubicBezTo>
                    <a:pt x="2772" y="2556"/>
                    <a:pt x="2772" y="2553"/>
                    <a:pt x="2772" y="2550"/>
                  </a:cubicBezTo>
                  <a:lnTo>
                    <a:pt x="2772" y="2550"/>
                  </a:lnTo>
                  <a:lnTo>
                    <a:pt x="2784" y="2561"/>
                  </a:lnTo>
                  <a:cubicBezTo>
                    <a:pt x="2789" y="2550"/>
                    <a:pt x="2778" y="2556"/>
                    <a:pt x="2778" y="2544"/>
                  </a:cubicBezTo>
                  <a:lnTo>
                    <a:pt x="2778" y="2544"/>
                  </a:lnTo>
                  <a:cubicBezTo>
                    <a:pt x="2779" y="2546"/>
                    <a:pt x="2780" y="2546"/>
                    <a:pt x="2781" y="2546"/>
                  </a:cubicBezTo>
                  <a:cubicBezTo>
                    <a:pt x="2783" y="2546"/>
                    <a:pt x="2784" y="2543"/>
                    <a:pt x="2786" y="2543"/>
                  </a:cubicBezTo>
                  <a:cubicBezTo>
                    <a:pt x="2787" y="2543"/>
                    <a:pt x="2788" y="2543"/>
                    <a:pt x="2789" y="2544"/>
                  </a:cubicBezTo>
                  <a:cubicBezTo>
                    <a:pt x="2795" y="2544"/>
                    <a:pt x="2789" y="2550"/>
                    <a:pt x="2789" y="2556"/>
                  </a:cubicBezTo>
                  <a:cubicBezTo>
                    <a:pt x="2795" y="2544"/>
                    <a:pt x="2800" y="2533"/>
                    <a:pt x="2806" y="2528"/>
                  </a:cubicBezTo>
                  <a:cubicBezTo>
                    <a:pt x="2800" y="2528"/>
                    <a:pt x="2795" y="2528"/>
                    <a:pt x="2795" y="2522"/>
                  </a:cubicBezTo>
                  <a:cubicBezTo>
                    <a:pt x="2795" y="2505"/>
                    <a:pt x="2806" y="2516"/>
                    <a:pt x="2812" y="2505"/>
                  </a:cubicBezTo>
                  <a:cubicBezTo>
                    <a:pt x="2800" y="2500"/>
                    <a:pt x="2812" y="2488"/>
                    <a:pt x="2795" y="2488"/>
                  </a:cubicBezTo>
                  <a:cubicBezTo>
                    <a:pt x="2795" y="2483"/>
                    <a:pt x="2800" y="2483"/>
                    <a:pt x="2806" y="2483"/>
                  </a:cubicBezTo>
                  <a:cubicBezTo>
                    <a:pt x="2801" y="2473"/>
                    <a:pt x="2805" y="2447"/>
                    <a:pt x="2795" y="2447"/>
                  </a:cubicBezTo>
                  <a:cubicBezTo>
                    <a:pt x="2793" y="2447"/>
                    <a:pt x="2791" y="2448"/>
                    <a:pt x="2789" y="2449"/>
                  </a:cubicBezTo>
                  <a:cubicBezTo>
                    <a:pt x="2778" y="2416"/>
                    <a:pt x="2800" y="2388"/>
                    <a:pt x="2789" y="2354"/>
                  </a:cubicBezTo>
                  <a:lnTo>
                    <a:pt x="2795" y="2354"/>
                  </a:lnTo>
                  <a:cubicBezTo>
                    <a:pt x="2789" y="2337"/>
                    <a:pt x="2789" y="2315"/>
                    <a:pt x="2778" y="2304"/>
                  </a:cubicBezTo>
                  <a:cubicBezTo>
                    <a:pt x="2778" y="2299"/>
                    <a:pt x="2785" y="2291"/>
                    <a:pt x="2791" y="2291"/>
                  </a:cubicBezTo>
                  <a:cubicBezTo>
                    <a:pt x="2792" y="2291"/>
                    <a:pt x="2794" y="2291"/>
                    <a:pt x="2795" y="2292"/>
                  </a:cubicBezTo>
                  <a:cubicBezTo>
                    <a:pt x="2789" y="2276"/>
                    <a:pt x="2784" y="2276"/>
                    <a:pt x="2789" y="2259"/>
                  </a:cubicBezTo>
                  <a:lnTo>
                    <a:pt x="2789" y="2259"/>
                  </a:lnTo>
                  <a:cubicBezTo>
                    <a:pt x="2792" y="2262"/>
                    <a:pt x="2794" y="2263"/>
                    <a:pt x="2795" y="2263"/>
                  </a:cubicBezTo>
                  <a:cubicBezTo>
                    <a:pt x="2795" y="2263"/>
                    <a:pt x="2795" y="2263"/>
                    <a:pt x="2795" y="2263"/>
                  </a:cubicBezTo>
                  <a:lnTo>
                    <a:pt x="2795" y="2263"/>
                  </a:lnTo>
                  <a:cubicBezTo>
                    <a:pt x="2795" y="2264"/>
                    <a:pt x="2795" y="2266"/>
                    <a:pt x="2795" y="2270"/>
                  </a:cubicBezTo>
                  <a:cubicBezTo>
                    <a:pt x="2800" y="2253"/>
                    <a:pt x="2806" y="2248"/>
                    <a:pt x="2795" y="2231"/>
                  </a:cubicBezTo>
                  <a:lnTo>
                    <a:pt x="2795" y="2231"/>
                  </a:lnTo>
                  <a:cubicBezTo>
                    <a:pt x="2796" y="2231"/>
                    <a:pt x="2797" y="2232"/>
                    <a:pt x="2798" y="2232"/>
                  </a:cubicBezTo>
                  <a:cubicBezTo>
                    <a:pt x="2806" y="2232"/>
                    <a:pt x="2805" y="2213"/>
                    <a:pt x="2800" y="2208"/>
                  </a:cubicBezTo>
                  <a:lnTo>
                    <a:pt x="2800" y="2208"/>
                  </a:lnTo>
                  <a:lnTo>
                    <a:pt x="2795" y="2220"/>
                  </a:lnTo>
                  <a:cubicBezTo>
                    <a:pt x="2795" y="2208"/>
                    <a:pt x="2795" y="2203"/>
                    <a:pt x="2795" y="2192"/>
                  </a:cubicBezTo>
                  <a:lnTo>
                    <a:pt x="2812" y="2197"/>
                  </a:lnTo>
                  <a:cubicBezTo>
                    <a:pt x="2823" y="2158"/>
                    <a:pt x="2767" y="2136"/>
                    <a:pt x="2795" y="2102"/>
                  </a:cubicBezTo>
                  <a:cubicBezTo>
                    <a:pt x="2793" y="2100"/>
                    <a:pt x="2792" y="2100"/>
                    <a:pt x="2791" y="2100"/>
                  </a:cubicBezTo>
                  <a:cubicBezTo>
                    <a:pt x="2786" y="2100"/>
                    <a:pt x="2787" y="2116"/>
                    <a:pt x="2782" y="2116"/>
                  </a:cubicBezTo>
                  <a:cubicBezTo>
                    <a:pt x="2781" y="2116"/>
                    <a:pt x="2780" y="2115"/>
                    <a:pt x="2778" y="2113"/>
                  </a:cubicBezTo>
                  <a:cubicBezTo>
                    <a:pt x="2778" y="2096"/>
                    <a:pt x="2795" y="2080"/>
                    <a:pt x="2795" y="2074"/>
                  </a:cubicBezTo>
                  <a:cubicBezTo>
                    <a:pt x="2800" y="2046"/>
                    <a:pt x="2772" y="2052"/>
                    <a:pt x="2772" y="2029"/>
                  </a:cubicBezTo>
                  <a:cubicBezTo>
                    <a:pt x="2770" y="2032"/>
                    <a:pt x="2765" y="2035"/>
                    <a:pt x="2760" y="2035"/>
                  </a:cubicBezTo>
                  <a:cubicBezTo>
                    <a:pt x="2756" y="2035"/>
                    <a:pt x="2750" y="2032"/>
                    <a:pt x="2744" y="2024"/>
                  </a:cubicBezTo>
                  <a:cubicBezTo>
                    <a:pt x="2744" y="2011"/>
                    <a:pt x="2753" y="2002"/>
                    <a:pt x="2762" y="2002"/>
                  </a:cubicBezTo>
                  <a:cubicBezTo>
                    <a:pt x="2766" y="2002"/>
                    <a:pt x="2769" y="2004"/>
                    <a:pt x="2772" y="2007"/>
                  </a:cubicBezTo>
                  <a:cubicBezTo>
                    <a:pt x="2772" y="2012"/>
                    <a:pt x="2772" y="2012"/>
                    <a:pt x="2767" y="2012"/>
                  </a:cubicBezTo>
                  <a:cubicBezTo>
                    <a:pt x="2771" y="2016"/>
                    <a:pt x="2772" y="2020"/>
                    <a:pt x="2774" y="2020"/>
                  </a:cubicBezTo>
                  <a:cubicBezTo>
                    <a:pt x="2775" y="2020"/>
                    <a:pt x="2776" y="2020"/>
                    <a:pt x="2778" y="2018"/>
                  </a:cubicBezTo>
                  <a:lnTo>
                    <a:pt x="2772" y="2018"/>
                  </a:lnTo>
                  <a:cubicBezTo>
                    <a:pt x="2777" y="2008"/>
                    <a:pt x="2773" y="1989"/>
                    <a:pt x="2780" y="1989"/>
                  </a:cubicBezTo>
                  <a:cubicBezTo>
                    <a:pt x="2781" y="1989"/>
                    <a:pt x="2782" y="1989"/>
                    <a:pt x="2784" y="1990"/>
                  </a:cubicBezTo>
                  <a:cubicBezTo>
                    <a:pt x="2779" y="1986"/>
                    <a:pt x="2777" y="1984"/>
                    <a:pt x="2775" y="1984"/>
                  </a:cubicBezTo>
                  <a:cubicBezTo>
                    <a:pt x="2772" y="1984"/>
                    <a:pt x="2772" y="1989"/>
                    <a:pt x="2772" y="1996"/>
                  </a:cubicBezTo>
                  <a:cubicBezTo>
                    <a:pt x="2772" y="1973"/>
                    <a:pt x="2761" y="1962"/>
                    <a:pt x="2767" y="1940"/>
                  </a:cubicBezTo>
                  <a:lnTo>
                    <a:pt x="2767" y="1940"/>
                  </a:lnTo>
                  <a:cubicBezTo>
                    <a:pt x="2761" y="1940"/>
                    <a:pt x="2756" y="1945"/>
                    <a:pt x="2756" y="1945"/>
                  </a:cubicBezTo>
                  <a:cubicBezTo>
                    <a:pt x="2756" y="1912"/>
                    <a:pt x="2744" y="1928"/>
                    <a:pt x="2733" y="1912"/>
                  </a:cubicBezTo>
                  <a:cubicBezTo>
                    <a:pt x="2739" y="1895"/>
                    <a:pt x="2756" y="1912"/>
                    <a:pt x="2744" y="1889"/>
                  </a:cubicBezTo>
                  <a:cubicBezTo>
                    <a:pt x="2744" y="1883"/>
                    <a:pt x="2746" y="1880"/>
                    <a:pt x="2749" y="1880"/>
                  </a:cubicBezTo>
                  <a:cubicBezTo>
                    <a:pt x="2752" y="1880"/>
                    <a:pt x="2758" y="1886"/>
                    <a:pt x="2761" y="1889"/>
                  </a:cubicBezTo>
                  <a:cubicBezTo>
                    <a:pt x="2750" y="1872"/>
                    <a:pt x="2761" y="1850"/>
                    <a:pt x="2761" y="1839"/>
                  </a:cubicBezTo>
                  <a:lnTo>
                    <a:pt x="2767" y="1844"/>
                  </a:lnTo>
                  <a:cubicBezTo>
                    <a:pt x="2761" y="1839"/>
                    <a:pt x="2761" y="1833"/>
                    <a:pt x="2761" y="1828"/>
                  </a:cubicBezTo>
                  <a:lnTo>
                    <a:pt x="2750" y="1839"/>
                  </a:lnTo>
                  <a:cubicBezTo>
                    <a:pt x="2750" y="1833"/>
                    <a:pt x="2750" y="1828"/>
                    <a:pt x="2756" y="1828"/>
                  </a:cubicBezTo>
                  <a:cubicBezTo>
                    <a:pt x="2753" y="1826"/>
                    <a:pt x="2751" y="1826"/>
                    <a:pt x="2749" y="1826"/>
                  </a:cubicBezTo>
                  <a:cubicBezTo>
                    <a:pt x="2744" y="1826"/>
                    <a:pt x="2739" y="1829"/>
                    <a:pt x="2731" y="1829"/>
                  </a:cubicBezTo>
                  <a:cubicBezTo>
                    <a:pt x="2729" y="1829"/>
                    <a:pt x="2725" y="1829"/>
                    <a:pt x="2722" y="1828"/>
                  </a:cubicBezTo>
                  <a:cubicBezTo>
                    <a:pt x="2728" y="1816"/>
                    <a:pt x="2711" y="1805"/>
                    <a:pt x="2722" y="1794"/>
                  </a:cubicBezTo>
                  <a:lnTo>
                    <a:pt x="2722" y="1794"/>
                  </a:lnTo>
                  <a:cubicBezTo>
                    <a:pt x="2724" y="1803"/>
                    <a:pt x="2726" y="1806"/>
                    <a:pt x="2729" y="1806"/>
                  </a:cubicBezTo>
                  <a:cubicBezTo>
                    <a:pt x="2732" y="1806"/>
                    <a:pt x="2735" y="1803"/>
                    <a:pt x="2738" y="1803"/>
                  </a:cubicBezTo>
                  <a:cubicBezTo>
                    <a:pt x="2741" y="1803"/>
                    <a:pt x="2743" y="1804"/>
                    <a:pt x="2744" y="1811"/>
                  </a:cubicBezTo>
                  <a:cubicBezTo>
                    <a:pt x="2744" y="1805"/>
                    <a:pt x="2744" y="1800"/>
                    <a:pt x="2744" y="1794"/>
                  </a:cubicBezTo>
                  <a:cubicBezTo>
                    <a:pt x="2750" y="1766"/>
                    <a:pt x="2728" y="1788"/>
                    <a:pt x="2722" y="1766"/>
                  </a:cubicBezTo>
                  <a:cubicBezTo>
                    <a:pt x="2728" y="1766"/>
                    <a:pt x="2733" y="1755"/>
                    <a:pt x="2728" y="1749"/>
                  </a:cubicBezTo>
                  <a:lnTo>
                    <a:pt x="2728" y="1749"/>
                  </a:lnTo>
                  <a:cubicBezTo>
                    <a:pt x="2730" y="1755"/>
                    <a:pt x="2728" y="1758"/>
                    <a:pt x="2723" y="1758"/>
                  </a:cubicBezTo>
                  <a:cubicBezTo>
                    <a:pt x="2719" y="1758"/>
                    <a:pt x="2714" y="1755"/>
                    <a:pt x="2711" y="1749"/>
                  </a:cubicBezTo>
                  <a:cubicBezTo>
                    <a:pt x="2711" y="1732"/>
                    <a:pt x="2700" y="1732"/>
                    <a:pt x="2700" y="1727"/>
                  </a:cubicBezTo>
                  <a:lnTo>
                    <a:pt x="2700" y="1738"/>
                  </a:lnTo>
                  <a:cubicBezTo>
                    <a:pt x="2689" y="1738"/>
                    <a:pt x="2688" y="1729"/>
                    <a:pt x="2684" y="1719"/>
                  </a:cubicBezTo>
                  <a:lnTo>
                    <a:pt x="2684" y="1719"/>
                  </a:lnTo>
                  <a:cubicBezTo>
                    <a:pt x="2685" y="1720"/>
                    <a:pt x="2686" y="1720"/>
                    <a:pt x="2688" y="1721"/>
                  </a:cubicBezTo>
                  <a:lnTo>
                    <a:pt x="2688" y="1721"/>
                  </a:lnTo>
                  <a:cubicBezTo>
                    <a:pt x="2687" y="1719"/>
                    <a:pt x="2686" y="1716"/>
                    <a:pt x="2683" y="1716"/>
                  </a:cubicBezTo>
                  <a:lnTo>
                    <a:pt x="2683" y="1716"/>
                  </a:lnTo>
                  <a:cubicBezTo>
                    <a:pt x="2683" y="1717"/>
                    <a:pt x="2684" y="1718"/>
                    <a:pt x="2684" y="1719"/>
                  </a:cubicBezTo>
                  <a:lnTo>
                    <a:pt x="2684" y="1719"/>
                  </a:lnTo>
                  <a:cubicBezTo>
                    <a:pt x="2676" y="1710"/>
                    <a:pt x="2693" y="1686"/>
                    <a:pt x="2683" y="1676"/>
                  </a:cubicBezTo>
                  <a:cubicBezTo>
                    <a:pt x="2683" y="1665"/>
                    <a:pt x="2694" y="1671"/>
                    <a:pt x="2694" y="1660"/>
                  </a:cubicBezTo>
                  <a:cubicBezTo>
                    <a:pt x="2677" y="1643"/>
                    <a:pt x="2700" y="1637"/>
                    <a:pt x="2683" y="1620"/>
                  </a:cubicBezTo>
                  <a:lnTo>
                    <a:pt x="2683" y="1620"/>
                  </a:lnTo>
                  <a:cubicBezTo>
                    <a:pt x="2677" y="1623"/>
                    <a:pt x="2676" y="1625"/>
                    <a:pt x="2674" y="1625"/>
                  </a:cubicBezTo>
                  <a:cubicBezTo>
                    <a:pt x="2672" y="1625"/>
                    <a:pt x="2669" y="1623"/>
                    <a:pt x="2660" y="1620"/>
                  </a:cubicBezTo>
                  <a:lnTo>
                    <a:pt x="2660" y="1620"/>
                  </a:lnTo>
                  <a:lnTo>
                    <a:pt x="2683" y="1648"/>
                  </a:lnTo>
                  <a:lnTo>
                    <a:pt x="2660" y="1632"/>
                  </a:lnTo>
                  <a:lnTo>
                    <a:pt x="2660" y="1632"/>
                  </a:lnTo>
                  <a:cubicBezTo>
                    <a:pt x="2660" y="1643"/>
                    <a:pt x="2672" y="1648"/>
                    <a:pt x="2672" y="1660"/>
                  </a:cubicBezTo>
                  <a:cubicBezTo>
                    <a:pt x="2666" y="1654"/>
                    <a:pt x="2665" y="1651"/>
                    <a:pt x="2664" y="1651"/>
                  </a:cubicBezTo>
                  <a:cubicBezTo>
                    <a:pt x="2663" y="1651"/>
                    <a:pt x="2663" y="1654"/>
                    <a:pt x="2660" y="1660"/>
                  </a:cubicBezTo>
                  <a:cubicBezTo>
                    <a:pt x="2666" y="1637"/>
                    <a:pt x="2638" y="1637"/>
                    <a:pt x="2644" y="1615"/>
                  </a:cubicBezTo>
                  <a:lnTo>
                    <a:pt x="2666" y="1609"/>
                  </a:lnTo>
                  <a:cubicBezTo>
                    <a:pt x="2672" y="1581"/>
                    <a:pt x="2638" y="1570"/>
                    <a:pt x="2632" y="1536"/>
                  </a:cubicBezTo>
                  <a:lnTo>
                    <a:pt x="2632" y="1548"/>
                  </a:lnTo>
                  <a:cubicBezTo>
                    <a:pt x="2621" y="1548"/>
                    <a:pt x="2621" y="1531"/>
                    <a:pt x="2616" y="1525"/>
                  </a:cubicBezTo>
                  <a:cubicBezTo>
                    <a:pt x="2621" y="1520"/>
                    <a:pt x="2621" y="1514"/>
                    <a:pt x="2627" y="1508"/>
                  </a:cubicBezTo>
                  <a:cubicBezTo>
                    <a:pt x="2621" y="1508"/>
                    <a:pt x="2616" y="1486"/>
                    <a:pt x="2599" y="1486"/>
                  </a:cubicBezTo>
                  <a:lnTo>
                    <a:pt x="2604" y="1469"/>
                  </a:lnTo>
                  <a:cubicBezTo>
                    <a:pt x="2599" y="1441"/>
                    <a:pt x="2565" y="1452"/>
                    <a:pt x="2560" y="1430"/>
                  </a:cubicBezTo>
                  <a:cubicBezTo>
                    <a:pt x="2567" y="1430"/>
                    <a:pt x="2569" y="1425"/>
                    <a:pt x="2575" y="1425"/>
                  </a:cubicBezTo>
                  <a:cubicBezTo>
                    <a:pt x="2578" y="1425"/>
                    <a:pt x="2582" y="1426"/>
                    <a:pt x="2588" y="1430"/>
                  </a:cubicBezTo>
                  <a:cubicBezTo>
                    <a:pt x="2582" y="1424"/>
                    <a:pt x="2582" y="1419"/>
                    <a:pt x="2576" y="1419"/>
                  </a:cubicBezTo>
                  <a:cubicBezTo>
                    <a:pt x="2576" y="1413"/>
                    <a:pt x="2554" y="1402"/>
                    <a:pt x="2560" y="1391"/>
                  </a:cubicBezTo>
                  <a:lnTo>
                    <a:pt x="2560" y="1391"/>
                  </a:lnTo>
                  <a:cubicBezTo>
                    <a:pt x="2557" y="1391"/>
                    <a:pt x="2553" y="1392"/>
                    <a:pt x="2548" y="1392"/>
                  </a:cubicBezTo>
                  <a:cubicBezTo>
                    <a:pt x="2544" y="1392"/>
                    <a:pt x="2540" y="1391"/>
                    <a:pt x="2537" y="1385"/>
                  </a:cubicBezTo>
                  <a:lnTo>
                    <a:pt x="2543" y="1385"/>
                  </a:lnTo>
                  <a:cubicBezTo>
                    <a:pt x="2539" y="1385"/>
                    <a:pt x="2535" y="1380"/>
                    <a:pt x="2532" y="1380"/>
                  </a:cubicBezTo>
                  <a:cubicBezTo>
                    <a:pt x="2530" y="1380"/>
                    <a:pt x="2528" y="1381"/>
                    <a:pt x="2526" y="1385"/>
                  </a:cubicBezTo>
                  <a:cubicBezTo>
                    <a:pt x="2537" y="1352"/>
                    <a:pt x="2492" y="1324"/>
                    <a:pt x="2504" y="1290"/>
                  </a:cubicBezTo>
                  <a:cubicBezTo>
                    <a:pt x="2487" y="1273"/>
                    <a:pt x="2476" y="1256"/>
                    <a:pt x="2464" y="1245"/>
                  </a:cubicBezTo>
                  <a:cubicBezTo>
                    <a:pt x="2467" y="1245"/>
                    <a:pt x="2469" y="1244"/>
                    <a:pt x="2469" y="1243"/>
                  </a:cubicBezTo>
                  <a:lnTo>
                    <a:pt x="2469" y="1243"/>
                  </a:lnTo>
                  <a:cubicBezTo>
                    <a:pt x="2470" y="1244"/>
                    <a:pt x="2470" y="1244"/>
                    <a:pt x="2470" y="1245"/>
                  </a:cubicBezTo>
                  <a:cubicBezTo>
                    <a:pt x="2470" y="1243"/>
                    <a:pt x="2470" y="1243"/>
                    <a:pt x="2470" y="1243"/>
                  </a:cubicBezTo>
                  <a:cubicBezTo>
                    <a:pt x="2470" y="1243"/>
                    <a:pt x="2469" y="1243"/>
                    <a:pt x="2469" y="1243"/>
                  </a:cubicBezTo>
                  <a:lnTo>
                    <a:pt x="2469" y="1243"/>
                  </a:lnTo>
                  <a:cubicBezTo>
                    <a:pt x="2463" y="1224"/>
                    <a:pt x="2442" y="1244"/>
                    <a:pt x="2436" y="1217"/>
                  </a:cubicBezTo>
                  <a:cubicBezTo>
                    <a:pt x="2438" y="1213"/>
                    <a:pt x="2439" y="1212"/>
                    <a:pt x="2440" y="1212"/>
                  </a:cubicBezTo>
                  <a:cubicBezTo>
                    <a:pt x="2443" y="1212"/>
                    <a:pt x="2446" y="1220"/>
                    <a:pt x="2447" y="1220"/>
                  </a:cubicBezTo>
                  <a:cubicBezTo>
                    <a:pt x="2447" y="1220"/>
                    <a:pt x="2448" y="1219"/>
                    <a:pt x="2448" y="1217"/>
                  </a:cubicBezTo>
                  <a:cubicBezTo>
                    <a:pt x="2476" y="1200"/>
                    <a:pt x="2431" y="1195"/>
                    <a:pt x="2436" y="1167"/>
                  </a:cubicBezTo>
                  <a:lnTo>
                    <a:pt x="2436" y="1167"/>
                  </a:lnTo>
                  <a:lnTo>
                    <a:pt x="2436" y="1172"/>
                  </a:lnTo>
                  <a:cubicBezTo>
                    <a:pt x="2442" y="1155"/>
                    <a:pt x="2408" y="1150"/>
                    <a:pt x="2403" y="1127"/>
                  </a:cubicBezTo>
                  <a:cubicBezTo>
                    <a:pt x="2380" y="1122"/>
                    <a:pt x="2364" y="1099"/>
                    <a:pt x="2347" y="1088"/>
                  </a:cubicBezTo>
                  <a:cubicBezTo>
                    <a:pt x="2355" y="1085"/>
                    <a:pt x="2358" y="1085"/>
                    <a:pt x="2359" y="1085"/>
                  </a:cubicBezTo>
                  <a:cubicBezTo>
                    <a:pt x="2361" y="1085"/>
                    <a:pt x="2361" y="1085"/>
                    <a:pt x="2364" y="1083"/>
                  </a:cubicBezTo>
                  <a:cubicBezTo>
                    <a:pt x="2362" y="1080"/>
                    <a:pt x="2361" y="1079"/>
                    <a:pt x="2360" y="1079"/>
                  </a:cubicBezTo>
                  <a:cubicBezTo>
                    <a:pt x="2357" y="1079"/>
                    <a:pt x="2353" y="1086"/>
                    <a:pt x="2348" y="1086"/>
                  </a:cubicBezTo>
                  <a:cubicBezTo>
                    <a:pt x="2346" y="1086"/>
                    <a:pt x="2343" y="1085"/>
                    <a:pt x="2341" y="1083"/>
                  </a:cubicBezTo>
                  <a:cubicBezTo>
                    <a:pt x="2341" y="1071"/>
                    <a:pt x="2336" y="1055"/>
                    <a:pt x="2347" y="1049"/>
                  </a:cubicBezTo>
                  <a:cubicBezTo>
                    <a:pt x="2352" y="1055"/>
                    <a:pt x="2352" y="1055"/>
                    <a:pt x="2358" y="1060"/>
                  </a:cubicBezTo>
                  <a:cubicBezTo>
                    <a:pt x="2369" y="1043"/>
                    <a:pt x="2341" y="1043"/>
                    <a:pt x="2341" y="1032"/>
                  </a:cubicBezTo>
                  <a:lnTo>
                    <a:pt x="2347" y="1032"/>
                  </a:lnTo>
                  <a:cubicBezTo>
                    <a:pt x="2330" y="1010"/>
                    <a:pt x="2313" y="1021"/>
                    <a:pt x="2296" y="999"/>
                  </a:cubicBezTo>
                  <a:lnTo>
                    <a:pt x="2291" y="1004"/>
                  </a:lnTo>
                  <a:cubicBezTo>
                    <a:pt x="2268" y="999"/>
                    <a:pt x="2291" y="987"/>
                    <a:pt x="2274" y="982"/>
                  </a:cubicBezTo>
                  <a:lnTo>
                    <a:pt x="2285" y="965"/>
                  </a:lnTo>
                  <a:cubicBezTo>
                    <a:pt x="2274" y="959"/>
                    <a:pt x="2246" y="948"/>
                    <a:pt x="2235" y="937"/>
                  </a:cubicBezTo>
                  <a:cubicBezTo>
                    <a:pt x="2251" y="937"/>
                    <a:pt x="2268" y="948"/>
                    <a:pt x="2285" y="954"/>
                  </a:cubicBezTo>
                  <a:cubicBezTo>
                    <a:pt x="2279" y="948"/>
                    <a:pt x="2263" y="926"/>
                    <a:pt x="2251" y="926"/>
                  </a:cubicBezTo>
                  <a:lnTo>
                    <a:pt x="2251" y="926"/>
                  </a:lnTo>
                  <a:cubicBezTo>
                    <a:pt x="2251" y="931"/>
                    <a:pt x="2263" y="931"/>
                    <a:pt x="2263" y="937"/>
                  </a:cubicBezTo>
                  <a:cubicBezTo>
                    <a:pt x="2240" y="937"/>
                    <a:pt x="2223" y="926"/>
                    <a:pt x="2212" y="909"/>
                  </a:cubicBezTo>
                  <a:cubicBezTo>
                    <a:pt x="2246" y="892"/>
                    <a:pt x="2184" y="864"/>
                    <a:pt x="2201" y="831"/>
                  </a:cubicBezTo>
                  <a:cubicBezTo>
                    <a:pt x="2167" y="808"/>
                    <a:pt x="2156" y="769"/>
                    <a:pt x="2123" y="741"/>
                  </a:cubicBezTo>
                  <a:cubicBezTo>
                    <a:pt x="2119" y="749"/>
                    <a:pt x="2118" y="752"/>
                    <a:pt x="2116" y="752"/>
                  </a:cubicBezTo>
                  <a:cubicBezTo>
                    <a:pt x="2114" y="752"/>
                    <a:pt x="2112" y="745"/>
                    <a:pt x="2107" y="745"/>
                  </a:cubicBezTo>
                  <a:cubicBezTo>
                    <a:pt x="2104" y="745"/>
                    <a:pt x="2100" y="747"/>
                    <a:pt x="2095" y="752"/>
                  </a:cubicBezTo>
                  <a:cubicBezTo>
                    <a:pt x="2089" y="747"/>
                    <a:pt x="2083" y="747"/>
                    <a:pt x="2083" y="741"/>
                  </a:cubicBezTo>
                  <a:lnTo>
                    <a:pt x="2078" y="707"/>
                  </a:lnTo>
                  <a:cubicBezTo>
                    <a:pt x="2078" y="705"/>
                    <a:pt x="2079" y="704"/>
                    <a:pt x="2080" y="704"/>
                  </a:cubicBezTo>
                  <a:cubicBezTo>
                    <a:pt x="2082" y="704"/>
                    <a:pt x="2087" y="709"/>
                    <a:pt x="2088" y="709"/>
                  </a:cubicBezTo>
                  <a:cubicBezTo>
                    <a:pt x="2089" y="709"/>
                    <a:pt x="2089" y="708"/>
                    <a:pt x="2089" y="707"/>
                  </a:cubicBezTo>
                  <a:cubicBezTo>
                    <a:pt x="2078" y="691"/>
                    <a:pt x="2095" y="691"/>
                    <a:pt x="2089" y="674"/>
                  </a:cubicBezTo>
                  <a:lnTo>
                    <a:pt x="2089" y="674"/>
                  </a:lnTo>
                  <a:cubicBezTo>
                    <a:pt x="2087" y="678"/>
                    <a:pt x="2084" y="680"/>
                    <a:pt x="2081" y="680"/>
                  </a:cubicBezTo>
                  <a:cubicBezTo>
                    <a:pt x="2076" y="680"/>
                    <a:pt x="2070" y="675"/>
                    <a:pt x="2067" y="668"/>
                  </a:cubicBezTo>
                  <a:lnTo>
                    <a:pt x="2067" y="668"/>
                  </a:lnTo>
                  <a:lnTo>
                    <a:pt x="2072" y="691"/>
                  </a:lnTo>
                  <a:cubicBezTo>
                    <a:pt x="2039" y="679"/>
                    <a:pt x="2067" y="651"/>
                    <a:pt x="2039" y="640"/>
                  </a:cubicBezTo>
                  <a:lnTo>
                    <a:pt x="2050" y="640"/>
                  </a:lnTo>
                  <a:cubicBezTo>
                    <a:pt x="2033" y="635"/>
                    <a:pt x="2011" y="601"/>
                    <a:pt x="1983" y="601"/>
                  </a:cubicBezTo>
                  <a:cubicBezTo>
                    <a:pt x="1983" y="601"/>
                    <a:pt x="1983" y="594"/>
                    <a:pt x="1986" y="594"/>
                  </a:cubicBezTo>
                  <a:cubicBezTo>
                    <a:pt x="1986" y="594"/>
                    <a:pt x="1987" y="594"/>
                    <a:pt x="1988" y="595"/>
                  </a:cubicBezTo>
                  <a:cubicBezTo>
                    <a:pt x="1966" y="562"/>
                    <a:pt x="1910" y="556"/>
                    <a:pt x="1899" y="523"/>
                  </a:cubicBezTo>
                  <a:lnTo>
                    <a:pt x="1904" y="523"/>
                  </a:lnTo>
                  <a:cubicBezTo>
                    <a:pt x="1899" y="517"/>
                    <a:pt x="1887" y="523"/>
                    <a:pt x="1882" y="511"/>
                  </a:cubicBezTo>
                  <a:cubicBezTo>
                    <a:pt x="1887" y="511"/>
                    <a:pt x="1893" y="506"/>
                    <a:pt x="1887" y="506"/>
                  </a:cubicBezTo>
                  <a:cubicBezTo>
                    <a:pt x="1882" y="506"/>
                    <a:pt x="1865" y="500"/>
                    <a:pt x="1859" y="495"/>
                  </a:cubicBezTo>
                  <a:lnTo>
                    <a:pt x="1871" y="495"/>
                  </a:lnTo>
                  <a:cubicBezTo>
                    <a:pt x="1848" y="461"/>
                    <a:pt x="1815" y="472"/>
                    <a:pt x="1787" y="455"/>
                  </a:cubicBezTo>
                  <a:cubicBezTo>
                    <a:pt x="1803" y="439"/>
                    <a:pt x="1781" y="411"/>
                    <a:pt x="1775" y="399"/>
                  </a:cubicBezTo>
                  <a:cubicBezTo>
                    <a:pt x="1742" y="366"/>
                    <a:pt x="1703" y="371"/>
                    <a:pt x="1669" y="355"/>
                  </a:cubicBezTo>
                  <a:cubicBezTo>
                    <a:pt x="1658" y="321"/>
                    <a:pt x="1603" y="299"/>
                    <a:pt x="1574" y="266"/>
                  </a:cubicBezTo>
                  <a:lnTo>
                    <a:pt x="1574" y="266"/>
                  </a:lnTo>
                  <a:cubicBezTo>
                    <a:pt x="1578" y="271"/>
                    <a:pt x="1562" y="276"/>
                    <a:pt x="1557" y="276"/>
                  </a:cubicBezTo>
                  <a:cubicBezTo>
                    <a:pt x="1551" y="265"/>
                    <a:pt x="1529" y="271"/>
                    <a:pt x="1540" y="259"/>
                  </a:cubicBezTo>
                  <a:cubicBezTo>
                    <a:pt x="1546" y="243"/>
                    <a:pt x="1523" y="237"/>
                    <a:pt x="1512" y="226"/>
                  </a:cubicBezTo>
                  <a:lnTo>
                    <a:pt x="1495" y="248"/>
                  </a:lnTo>
                  <a:cubicBezTo>
                    <a:pt x="1479" y="198"/>
                    <a:pt x="1400" y="215"/>
                    <a:pt x="1395" y="175"/>
                  </a:cubicBezTo>
                  <a:cubicBezTo>
                    <a:pt x="1383" y="175"/>
                    <a:pt x="1372" y="170"/>
                    <a:pt x="1361" y="170"/>
                  </a:cubicBezTo>
                  <a:lnTo>
                    <a:pt x="1367" y="159"/>
                  </a:lnTo>
                  <a:cubicBezTo>
                    <a:pt x="1344" y="142"/>
                    <a:pt x="1333" y="136"/>
                    <a:pt x="1299" y="131"/>
                  </a:cubicBezTo>
                  <a:lnTo>
                    <a:pt x="1311" y="119"/>
                  </a:lnTo>
                  <a:cubicBezTo>
                    <a:pt x="1309" y="119"/>
                    <a:pt x="1307" y="119"/>
                    <a:pt x="1306" y="119"/>
                  </a:cubicBezTo>
                  <a:cubicBezTo>
                    <a:pt x="1287" y="119"/>
                    <a:pt x="1273" y="142"/>
                    <a:pt x="1259" y="142"/>
                  </a:cubicBezTo>
                  <a:cubicBezTo>
                    <a:pt x="1257" y="142"/>
                    <a:pt x="1256" y="142"/>
                    <a:pt x="1255" y="142"/>
                  </a:cubicBezTo>
                  <a:lnTo>
                    <a:pt x="1260" y="125"/>
                  </a:lnTo>
                  <a:cubicBezTo>
                    <a:pt x="1230" y="115"/>
                    <a:pt x="1208" y="91"/>
                    <a:pt x="1175" y="91"/>
                  </a:cubicBezTo>
                  <a:cubicBezTo>
                    <a:pt x="1172" y="91"/>
                    <a:pt x="1168" y="91"/>
                    <a:pt x="1165" y="91"/>
                  </a:cubicBezTo>
                  <a:cubicBezTo>
                    <a:pt x="1165" y="86"/>
                    <a:pt x="1171" y="80"/>
                    <a:pt x="1176" y="80"/>
                  </a:cubicBezTo>
                  <a:cubicBezTo>
                    <a:pt x="1166" y="77"/>
                    <a:pt x="1146" y="66"/>
                    <a:pt x="1133" y="66"/>
                  </a:cubicBezTo>
                  <a:cubicBezTo>
                    <a:pt x="1127" y="66"/>
                    <a:pt x="1122" y="69"/>
                    <a:pt x="1121" y="76"/>
                  </a:cubicBezTo>
                  <a:lnTo>
                    <a:pt x="1121" y="76"/>
                  </a:lnTo>
                  <a:cubicBezTo>
                    <a:pt x="1119" y="71"/>
                    <a:pt x="1112" y="69"/>
                    <a:pt x="1103" y="69"/>
                  </a:cubicBezTo>
                  <a:cubicBezTo>
                    <a:pt x="1092" y="69"/>
                    <a:pt x="1078" y="72"/>
                    <a:pt x="1070" y="75"/>
                  </a:cubicBezTo>
                  <a:lnTo>
                    <a:pt x="1075" y="58"/>
                  </a:lnTo>
                  <a:lnTo>
                    <a:pt x="1075" y="58"/>
                  </a:lnTo>
                  <a:cubicBezTo>
                    <a:pt x="1053" y="75"/>
                    <a:pt x="1053" y="75"/>
                    <a:pt x="1031" y="75"/>
                  </a:cubicBezTo>
                  <a:cubicBezTo>
                    <a:pt x="1031" y="75"/>
                    <a:pt x="1031" y="67"/>
                    <a:pt x="1033" y="67"/>
                  </a:cubicBezTo>
                  <a:cubicBezTo>
                    <a:pt x="1034" y="67"/>
                    <a:pt x="1035" y="68"/>
                    <a:pt x="1036" y="69"/>
                  </a:cubicBezTo>
                  <a:cubicBezTo>
                    <a:pt x="1034" y="67"/>
                    <a:pt x="1032" y="66"/>
                    <a:pt x="1030" y="66"/>
                  </a:cubicBezTo>
                  <a:cubicBezTo>
                    <a:pt x="1024" y="66"/>
                    <a:pt x="1019" y="72"/>
                    <a:pt x="1012" y="72"/>
                  </a:cubicBezTo>
                  <a:cubicBezTo>
                    <a:pt x="1009" y="72"/>
                    <a:pt x="1006" y="71"/>
                    <a:pt x="1003" y="69"/>
                  </a:cubicBezTo>
                  <a:lnTo>
                    <a:pt x="1014" y="58"/>
                  </a:lnTo>
                  <a:cubicBezTo>
                    <a:pt x="997" y="58"/>
                    <a:pt x="997" y="58"/>
                    <a:pt x="986" y="69"/>
                  </a:cubicBezTo>
                  <a:cubicBezTo>
                    <a:pt x="975" y="69"/>
                    <a:pt x="958" y="58"/>
                    <a:pt x="958" y="41"/>
                  </a:cubicBezTo>
                  <a:cubicBezTo>
                    <a:pt x="954" y="49"/>
                    <a:pt x="947" y="54"/>
                    <a:pt x="941" y="54"/>
                  </a:cubicBezTo>
                  <a:cubicBezTo>
                    <a:pt x="939" y="54"/>
                    <a:pt x="937" y="54"/>
                    <a:pt x="935" y="52"/>
                  </a:cubicBezTo>
                  <a:cubicBezTo>
                    <a:pt x="930" y="47"/>
                    <a:pt x="935" y="47"/>
                    <a:pt x="941" y="47"/>
                  </a:cubicBezTo>
                  <a:cubicBezTo>
                    <a:pt x="933" y="42"/>
                    <a:pt x="925" y="40"/>
                    <a:pt x="919" y="40"/>
                  </a:cubicBezTo>
                  <a:cubicBezTo>
                    <a:pt x="908" y="40"/>
                    <a:pt x="899" y="44"/>
                    <a:pt x="890" y="44"/>
                  </a:cubicBezTo>
                  <a:cubicBezTo>
                    <a:pt x="887" y="44"/>
                    <a:pt x="883" y="43"/>
                    <a:pt x="879" y="41"/>
                  </a:cubicBezTo>
                  <a:cubicBezTo>
                    <a:pt x="879" y="37"/>
                    <a:pt x="879" y="32"/>
                    <a:pt x="877" y="30"/>
                  </a:cubicBezTo>
                  <a:lnTo>
                    <a:pt x="877" y="30"/>
                  </a:lnTo>
                  <a:cubicBezTo>
                    <a:pt x="898" y="35"/>
                    <a:pt x="913" y="35"/>
                    <a:pt x="913" y="35"/>
                  </a:cubicBezTo>
                  <a:cubicBezTo>
                    <a:pt x="919" y="24"/>
                    <a:pt x="896" y="24"/>
                    <a:pt x="913" y="7"/>
                  </a:cubicBezTo>
                  <a:lnTo>
                    <a:pt x="913" y="7"/>
                  </a:lnTo>
                  <a:cubicBezTo>
                    <a:pt x="903" y="12"/>
                    <a:pt x="881" y="25"/>
                    <a:pt x="865" y="25"/>
                  </a:cubicBezTo>
                  <a:cubicBezTo>
                    <a:pt x="862" y="25"/>
                    <a:pt x="859" y="25"/>
                    <a:pt x="857" y="24"/>
                  </a:cubicBezTo>
                  <a:cubicBezTo>
                    <a:pt x="857" y="19"/>
                    <a:pt x="851" y="19"/>
                    <a:pt x="851" y="19"/>
                  </a:cubicBezTo>
                  <a:lnTo>
                    <a:pt x="857" y="19"/>
                  </a:lnTo>
                  <a:cubicBezTo>
                    <a:pt x="854" y="16"/>
                    <a:pt x="851" y="14"/>
                    <a:pt x="849" y="14"/>
                  </a:cubicBezTo>
                  <a:cubicBezTo>
                    <a:pt x="847" y="14"/>
                    <a:pt x="846" y="16"/>
                    <a:pt x="846" y="19"/>
                  </a:cubicBezTo>
                  <a:cubicBezTo>
                    <a:pt x="840" y="13"/>
                    <a:pt x="835" y="13"/>
                    <a:pt x="829" y="13"/>
                  </a:cubicBezTo>
                  <a:cubicBezTo>
                    <a:pt x="829" y="11"/>
                    <a:pt x="828" y="9"/>
                    <a:pt x="827" y="7"/>
                  </a:cubicBezTo>
                  <a:lnTo>
                    <a:pt x="818" y="7"/>
                  </a:lnTo>
                  <a:cubicBezTo>
                    <a:pt x="820" y="6"/>
                    <a:pt x="821" y="5"/>
                    <a:pt x="823" y="5"/>
                  </a:cubicBezTo>
                  <a:cubicBezTo>
                    <a:pt x="823" y="5"/>
                    <a:pt x="824" y="5"/>
                    <a:pt x="824" y="5"/>
                  </a:cubicBezTo>
                  <a:lnTo>
                    <a:pt x="824" y="5"/>
                  </a:lnTo>
                  <a:cubicBezTo>
                    <a:pt x="818" y="2"/>
                    <a:pt x="808" y="2"/>
                    <a:pt x="801" y="2"/>
                  </a:cubicBezTo>
                  <a:cubicBezTo>
                    <a:pt x="801" y="12"/>
                    <a:pt x="792" y="8"/>
                    <a:pt x="799" y="20"/>
                  </a:cubicBezTo>
                  <a:lnTo>
                    <a:pt x="799" y="20"/>
                  </a:lnTo>
                  <a:cubicBezTo>
                    <a:pt x="799" y="19"/>
                    <a:pt x="803" y="19"/>
                    <a:pt x="807" y="19"/>
                  </a:cubicBezTo>
                  <a:lnTo>
                    <a:pt x="812" y="19"/>
                  </a:lnTo>
                  <a:cubicBezTo>
                    <a:pt x="818" y="24"/>
                    <a:pt x="823" y="24"/>
                    <a:pt x="829" y="24"/>
                  </a:cubicBezTo>
                  <a:cubicBezTo>
                    <a:pt x="826" y="27"/>
                    <a:pt x="822" y="31"/>
                    <a:pt x="818" y="31"/>
                  </a:cubicBezTo>
                  <a:cubicBezTo>
                    <a:pt x="815" y="31"/>
                    <a:pt x="811" y="29"/>
                    <a:pt x="807" y="24"/>
                  </a:cubicBezTo>
                  <a:cubicBezTo>
                    <a:pt x="801" y="30"/>
                    <a:pt x="795" y="41"/>
                    <a:pt x="790" y="47"/>
                  </a:cubicBezTo>
                  <a:cubicBezTo>
                    <a:pt x="784" y="24"/>
                    <a:pt x="762" y="13"/>
                    <a:pt x="756" y="2"/>
                  </a:cubicBezTo>
                  <a:cubicBezTo>
                    <a:pt x="728" y="7"/>
                    <a:pt x="689" y="2"/>
                    <a:pt x="672" y="24"/>
                  </a:cubicBezTo>
                  <a:cubicBezTo>
                    <a:pt x="671" y="25"/>
                    <a:pt x="670" y="26"/>
                    <a:pt x="669" y="26"/>
                  </a:cubicBezTo>
                  <a:cubicBezTo>
                    <a:pt x="666" y="26"/>
                    <a:pt x="665" y="18"/>
                    <a:pt x="661" y="13"/>
                  </a:cubicBezTo>
                  <a:cubicBezTo>
                    <a:pt x="667" y="13"/>
                    <a:pt x="672" y="13"/>
                    <a:pt x="672" y="7"/>
                  </a:cubicBezTo>
                  <a:lnTo>
                    <a:pt x="672" y="7"/>
                  </a:lnTo>
                  <a:cubicBezTo>
                    <a:pt x="661" y="13"/>
                    <a:pt x="627" y="7"/>
                    <a:pt x="622" y="24"/>
                  </a:cubicBezTo>
                  <a:cubicBezTo>
                    <a:pt x="608" y="20"/>
                    <a:pt x="624" y="11"/>
                    <a:pt x="619" y="11"/>
                  </a:cubicBezTo>
                  <a:lnTo>
                    <a:pt x="619" y="11"/>
                  </a:lnTo>
                  <a:cubicBezTo>
                    <a:pt x="617" y="11"/>
                    <a:pt x="615" y="12"/>
                    <a:pt x="611" y="13"/>
                  </a:cubicBezTo>
                  <a:lnTo>
                    <a:pt x="611" y="7"/>
                  </a:lnTo>
                  <a:cubicBezTo>
                    <a:pt x="602" y="3"/>
                    <a:pt x="594" y="1"/>
                    <a:pt x="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8065425" y="891013"/>
              <a:ext cx="163425" cy="129175"/>
            </a:xfrm>
            <a:custGeom>
              <a:avLst/>
              <a:gdLst/>
              <a:ahLst/>
              <a:cxnLst/>
              <a:rect l="l" t="t" r="r" b="b"/>
              <a:pathLst>
                <a:path w="6537" h="5167" extrusionOk="0">
                  <a:moveTo>
                    <a:pt x="3153" y="8"/>
                  </a:moveTo>
                  <a:cubicBezTo>
                    <a:pt x="3154" y="8"/>
                    <a:pt x="3154" y="8"/>
                    <a:pt x="3154" y="8"/>
                  </a:cubicBezTo>
                  <a:lnTo>
                    <a:pt x="3154" y="8"/>
                  </a:lnTo>
                  <a:cubicBezTo>
                    <a:pt x="3156" y="8"/>
                    <a:pt x="3157" y="8"/>
                    <a:pt x="3159" y="8"/>
                  </a:cubicBezTo>
                  <a:close/>
                  <a:moveTo>
                    <a:pt x="3265" y="75"/>
                  </a:moveTo>
                  <a:lnTo>
                    <a:pt x="3265" y="75"/>
                  </a:lnTo>
                  <a:cubicBezTo>
                    <a:pt x="3263" y="81"/>
                    <a:pt x="3258" y="82"/>
                    <a:pt x="3254" y="82"/>
                  </a:cubicBezTo>
                  <a:cubicBezTo>
                    <a:pt x="3249" y="82"/>
                    <a:pt x="3243" y="81"/>
                    <a:pt x="3237" y="81"/>
                  </a:cubicBezTo>
                  <a:cubicBezTo>
                    <a:pt x="3248" y="84"/>
                    <a:pt x="3259" y="90"/>
                    <a:pt x="3269" y="96"/>
                  </a:cubicBezTo>
                  <a:lnTo>
                    <a:pt x="3269" y="96"/>
                  </a:lnTo>
                  <a:cubicBezTo>
                    <a:pt x="3263" y="89"/>
                    <a:pt x="3265" y="79"/>
                    <a:pt x="3265" y="75"/>
                  </a:cubicBezTo>
                  <a:close/>
                  <a:moveTo>
                    <a:pt x="3269" y="96"/>
                  </a:moveTo>
                  <a:cubicBezTo>
                    <a:pt x="3271" y="99"/>
                    <a:pt x="3275" y="101"/>
                    <a:pt x="3280" y="103"/>
                  </a:cubicBezTo>
                  <a:lnTo>
                    <a:pt x="3280" y="103"/>
                  </a:lnTo>
                  <a:cubicBezTo>
                    <a:pt x="3277" y="101"/>
                    <a:pt x="3273" y="99"/>
                    <a:pt x="3269" y="96"/>
                  </a:cubicBezTo>
                  <a:close/>
                  <a:moveTo>
                    <a:pt x="3293" y="98"/>
                  </a:moveTo>
                  <a:cubicBezTo>
                    <a:pt x="3293" y="103"/>
                    <a:pt x="3282" y="103"/>
                    <a:pt x="3282" y="103"/>
                  </a:cubicBezTo>
                  <a:cubicBezTo>
                    <a:pt x="3282" y="103"/>
                    <a:pt x="3281" y="103"/>
                    <a:pt x="3280" y="103"/>
                  </a:cubicBezTo>
                  <a:lnTo>
                    <a:pt x="3280" y="103"/>
                  </a:lnTo>
                  <a:cubicBezTo>
                    <a:pt x="3287" y="106"/>
                    <a:pt x="3293" y="109"/>
                    <a:pt x="3299" y="109"/>
                  </a:cubicBezTo>
                  <a:cubicBezTo>
                    <a:pt x="3293" y="103"/>
                    <a:pt x="3293" y="103"/>
                    <a:pt x="3293" y="98"/>
                  </a:cubicBezTo>
                  <a:close/>
                  <a:moveTo>
                    <a:pt x="2902" y="197"/>
                  </a:moveTo>
                  <a:lnTo>
                    <a:pt x="2902" y="197"/>
                  </a:lnTo>
                  <a:cubicBezTo>
                    <a:pt x="2902" y="197"/>
                    <a:pt x="2902" y="198"/>
                    <a:pt x="2901" y="198"/>
                  </a:cubicBezTo>
                  <a:cubicBezTo>
                    <a:pt x="2902" y="198"/>
                    <a:pt x="2902" y="197"/>
                    <a:pt x="2902" y="197"/>
                  </a:cubicBezTo>
                  <a:close/>
                  <a:moveTo>
                    <a:pt x="3545" y="266"/>
                  </a:moveTo>
                  <a:cubicBezTo>
                    <a:pt x="3557" y="277"/>
                    <a:pt x="3551" y="271"/>
                    <a:pt x="3568" y="288"/>
                  </a:cubicBezTo>
                  <a:lnTo>
                    <a:pt x="3568" y="288"/>
                  </a:lnTo>
                  <a:cubicBezTo>
                    <a:pt x="3568" y="286"/>
                    <a:pt x="3568" y="284"/>
                    <a:pt x="3568" y="282"/>
                  </a:cubicBezTo>
                  <a:cubicBezTo>
                    <a:pt x="3568" y="282"/>
                    <a:pt x="3573" y="282"/>
                    <a:pt x="3573" y="288"/>
                  </a:cubicBezTo>
                  <a:cubicBezTo>
                    <a:pt x="3573" y="277"/>
                    <a:pt x="3562" y="266"/>
                    <a:pt x="3545" y="266"/>
                  </a:cubicBezTo>
                  <a:close/>
                  <a:moveTo>
                    <a:pt x="3568" y="288"/>
                  </a:moveTo>
                  <a:cubicBezTo>
                    <a:pt x="3568" y="289"/>
                    <a:pt x="3568" y="289"/>
                    <a:pt x="3567" y="290"/>
                  </a:cubicBezTo>
                  <a:lnTo>
                    <a:pt x="3567" y="290"/>
                  </a:lnTo>
                  <a:cubicBezTo>
                    <a:pt x="3568" y="289"/>
                    <a:pt x="3568" y="289"/>
                    <a:pt x="3568" y="288"/>
                  </a:cubicBezTo>
                  <a:cubicBezTo>
                    <a:pt x="3568" y="288"/>
                    <a:pt x="3568" y="288"/>
                    <a:pt x="3568" y="288"/>
                  </a:cubicBezTo>
                  <a:close/>
                  <a:moveTo>
                    <a:pt x="3731" y="309"/>
                  </a:moveTo>
                  <a:cubicBezTo>
                    <a:pt x="3728" y="309"/>
                    <a:pt x="3728" y="313"/>
                    <a:pt x="3727" y="315"/>
                  </a:cubicBezTo>
                  <a:lnTo>
                    <a:pt x="3727" y="315"/>
                  </a:lnTo>
                  <a:lnTo>
                    <a:pt x="3736" y="310"/>
                  </a:lnTo>
                  <a:cubicBezTo>
                    <a:pt x="3734" y="309"/>
                    <a:pt x="3732" y="309"/>
                    <a:pt x="3731" y="309"/>
                  </a:cubicBezTo>
                  <a:close/>
                  <a:moveTo>
                    <a:pt x="3727" y="315"/>
                  </a:moveTo>
                  <a:lnTo>
                    <a:pt x="3725" y="316"/>
                  </a:lnTo>
                  <a:cubicBezTo>
                    <a:pt x="3726" y="316"/>
                    <a:pt x="3726" y="316"/>
                    <a:pt x="3727" y="315"/>
                  </a:cubicBezTo>
                  <a:close/>
                  <a:moveTo>
                    <a:pt x="3736" y="316"/>
                  </a:moveTo>
                  <a:lnTo>
                    <a:pt x="3736" y="316"/>
                  </a:lnTo>
                  <a:cubicBezTo>
                    <a:pt x="3734" y="316"/>
                    <a:pt x="3733" y="317"/>
                    <a:pt x="3733" y="318"/>
                  </a:cubicBezTo>
                  <a:lnTo>
                    <a:pt x="3733" y="318"/>
                  </a:lnTo>
                  <a:cubicBezTo>
                    <a:pt x="3735" y="317"/>
                    <a:pt x="3736" y="316"/>
                    <a:pt x="3736" y="316"/>
                  </a:cubicBezTo>
                  <a:close/>
                  <a:moveTo>
                    <a:pt x="3988" y="400"/>
                  </a:moveTo>
                  <a:cubicBezTo>
                    <a:pt x="3986" y="402"/>
                    <a:pt x="3987" y="404"/>
                    <a:pt x="3987" y="405"/>
                  </a:cubicBezTo>
                  <a:lnTo>
                    <a:pt x="3987" y="405"/>
                  </a:lnTo>
                  <a:cubicBezTo>
                    <a:pt x="3987" y="404"/>
                    <a:pt x="3987" y="402"/>
                    <a:pt x="3988" y="400"/>
                  </a:cubicBezTo>
                  <a:close/>
                  <a:moveTo>
                    <a:pt x="3987" y="405"/>
                  </a:moveTo>
                  <a:lnTo>
                    <a:pt x="3987" y="405"/>
                  </a:lnTo>
                  <a:cubicBezTo>
                    <a:pt x="3987" y="408"/>
                    <a:pt x="3988" y="411"/>
                    <a:pt x="3989" y="413"/>
                  </a:cubicBezTo>
                  <a:lnTo>
                    <a:pt x="3989" y="413"/>
                  </a:lnTo>
                  <a:cubicBezTo>
                    <a:pt x="3991" y="412"/>
                    <a:pt x="3988" y="409"/>
                    <a:pt x="3987" y="405"/>
                  </a:cubicBezTo>
                  <a:close/>
                  <a:moveTo>
                    <a:pt x="3131" y="434"/>
                  </a:moveTo>
                  <a:cubicBezTo>
                    <a:pt x="3130" y="435"/>
                    <a:pt x="3129" y="437"/>
                    <a:pt x="3128" y="438"/>
                  </a:cubicBezTo>
                  <a:lnTo>
                    <a:pt x="3128" y="438"/>
                  </a:lnTo>
                  <a:cubicBezTo>
                    <a:pt x="3129" y="437"/>
                    <a:pt x="3130" y="435"/>
                    <a:pt x="3131" y="434"/>
                  </a:cubicBezTo>
                  <a:close/>
                  <a:moveTo>
                    <a:pt x="3939" y="439"/>
                  </a:moveTo>
                  <a:cubicBezTo>
                    <a:pt x="3939" y="439"/>
                    <a:pt x="3938" y="439"/>
                    <a:pt x="3938" y="439"/>
                  </a:cubicBezTo>
                  <a:cubicBezTo>
                    <a:pt x="3938" y="439"/>
                    <a:pt x="3939" y="439"/>
                    <a:pt x="3939" y="439"/>
                  </a:cubicBezTo>
                  <a:close/>
                  <a:moveTo>
                    <a:pt x="3970" y="451"/>
                  </a:moveTo>
                  <a:cubicBezTo>
                    <a:pt x="3969" y="452"/>
                    <a:pt x="3970" y="454"/>
                    <a:pt x="3970" y="455"/>
                  </a:cubicBezTo>
                  <a:lnTo>
                    <a:pt x="3970" y="455"/>
                  </a:lnTo>
                  <a:cubicBezTo>
                    <a:pt x="3971" y="453"/>
                    <a:pt x="3970" y="452"/>
                    <a:pt x="3970" y="451"/>
                  </a:cubicBezTo>
                  <a:close/>
                  <a:moveTo>
                    <a:pt x="3970" y="455"/>
                  </a:moveTo>
                  <a:cubicBezTo>
                    <a:pt x="3970" y="457"/>
                    <a:pt x="3968" y="459"/>
                    <a:pt x="3966" y="462"/>
                  </a:cubicBezTo>
                  <a:cubicBezTo>
                    <a:pt x="3972" y="462"/>
                    <a:pt x="3971" y="458"/>
                    <a:pt x="3970" y="455"/>
                  </a:cubicBezTo>
                  <a:close/>
                  <a:moveTo>
                    <a:pt x="4099" y="482"/>
                  </a:moveTo>
                  <a:cubicBezTo>
                    <a:pt x="4100" y="483"/>
                    <a:pt x="4100" y="483"/>
                    <a:pt x="4100" y="484"/>
                  </a:cubicBezTo>
                  <a:cubicBezTo>
                    <a:pt x="4100" y="483"/>
                    <a:pt x="4100" y="482"/>
                    <a:pt x="4099" y="482"/>
                  </a:cubicBezTo>
                  <a:close/>
                  <a:moveTo>
                    <a:pt x="4145" y="574"/>
                  </a:moveTo>
                  <a:lnTo>
                    <a:pt x="4146" y="575"/>
                  </a:lnTo>
                  <a:lnTo>
                    <a:pt x="4146" y="575"/>
                  </a:lnTo>
                  <a:cubicBezTo>
                    <a:pt x="4147" y="574"/>
                    <a:pt x="4146" y="574"/>
                    <a:pt x="4145" y="574"/>
                  </a:cubicBezTo>
                  <a:close/>
                  <a:moveTo>
                    <a:pt x="3103" y="602"/>
                  </a:moveTo>
                  <a:lnTo>
                    <a:pt x="3097" y="607"/>
                  </a:lnTo>
                  <a:cubicBezTo>
                    <a:pt x="3097" y="607"/>
                    <a:pt x="3097" y="613"/>
                    <a:pt x="3097" y="613"/>
                  </a:cubicBezTo>
                  <a:cubicBezTo>
                    <a:pt x="3103" y="613"/>
                    <a:pt x="3109" y="607"/>
                    <a:pt x="3103" y="602"/>
                  </a:cubicBezTo>
                  <a:close/>
                  <a:moveTo>
                    <a:pt x="4173" y="674"/>
                  </a:moveTo>
                  <a:cubicBezTo>
                    <a:pt x="4169" y="682"/>
                    <a:pt x="4173" y="685"/>
                    <a:pt x="4178" y="685"/>
                  </a:cubicBezTo>
                  <a:lnTo>
                    <a:pt x="4178" y="685"/>
                  </a:lnTo>
                  <a:lnTo>
                    <a:pt x="4173" y="674"/>
                  </a:lnTo>
                  <a:close/>
                  <a:moveTo>
                    <a:pt x="4325" y="791"/>
                  </a:moveTo>
                  <a:cubicBezTo>
                    <a:pt x="4323" y="791"/>
                    <a:pt x="4320" y="791"/>
                    <a:pt x="4318" y="792"/>
                  </a:cubicBezTo>
                  <a:lnTo>
                    <a:pt x="4318" y="798"/>
                  </a:lnTo>
                  <a:cubicBezTo>
                    <a:pt x="4318" y="798"/>
                    <a:pt x="4330" y="792"/>
                    <a:pt x="4330" y="792"/>
                  </a:cubicBezTo>
                  <a:cubicBezTo>
                    <a:pt x="4346" y="798"/>
                    <a:pt x="4335" y="809"/>
                    <a:pt x="4335" y="809"/>
                  </a:cubicBezTo>
                  <a:cubicBezTo>
                    <a:pt x="4337" y="807"/>
                    <a:pt x="4340" y="806"/>
                    <a:pt x="4342" y="806"/>
                  </a:cubicBezTo>
                  <a:cubicBezTo>
                    <a:pt x="4348" y="806"/>
                    <a:pt x="4354" y="809"/>
                    <a:pt x="4358" y="809"/>
                  </a:cubicBezTo>
                  <a:cubicBezTo>
                    <a:pt x="4348" y="800"/>
                    <a:pt x="4336" y="791"/>
                    <a:pt x="4325" y="791"/>
                  </a:cubicBezTo>
                  <a:close/>
                  <a:moveTo>
                    <a:pt x="4324" y="809"/>
                  </a:moveTo>
                  <a:cubicBezTo>
                    <a:pt x="4324" y="809"/>
                    <a:pt x="4324" y="815"/>
                    <a:pt x="4324" y="820"/>
                  </a:cubicBezTo>
                  <a:cubicBezTo>
                    <a:pt x="4318" y="815"/>
                    <a:pt x="4318" y="815"/>
                    <a:pt x="4313" y="815"/>
                  </a:cubicBezTo>
                  <a:lnTo>
                    <a:pt x="4324" y="809"/>
                  </a:lnTo>
                  <a:close/>
                  <a:moveTo>
                    <a:pt x="4335" y="826"/>
                  </a:moveTo>
                  <a:cubicBezTo>
                    <a:pt x="4341" y="831"/>
                    <a:pt x="4352" y="837"/>
                    <a:pt x="4358" y="843"/>
                  </a:cubicBezTo>
                  <a:lnTo>
                    <a:pt x="4335" y="848"/>
                  </a:lnTo>
                  <a:cubicBezTo>
                    <a:pt x="4335" y="843"/>
                    <a:pt x="4335" y="843"/>
                    <a:pt x="4335" y="837"/>
                  </a:cubicBezTo>
                  <a:cubicBezTo>
                    <a:pt x="4335" y="837"/>
                    <a:pt x="4335" y="831"/>
                    <a:pt x="4335" y="826"/>
                  </a:cubicBezTo>
                  <a:close/>
                  <a:moveTo>
                    <a:pt x="2325" y="864"/>
                  </a:moveTo>
                  <a:cubicBezTo>
                    <a:pt x="2325" y="864"/>
                    <a:pt x="2325" y="864"/>
                    <a:pt x="2323" y="865"/>
                  </a:cubicBezTo>
                  <a:lnTo>
                    <a:pt x="2323" y="865"/>
                  </a:lnTo>
                  <a:cubicBezTo>
                    <a:pt x="2324" y="865"/>
                    <a:pt x="2324" y="865"/>
                    <a:pt x="2325" y="865"/>
                  </a:cubicBezTo>
                  <a:cubicBezTo>
                    <a:pt x="2325" y="864"/>
                    <a:pt x="2326" y="864"/>
                    <a:pt x="2325" y="864"/>
                  </a:cubicBezTo>
                  <a:close/>
                  <a:moveTo>
                    <a:pt x="4346" y="887"/>
                  </a:moveTo>
                  <a:cubicBezTo>
                    <a:pt x="4346" y="888"/>
                    <a:pt x="4346" y="889"/>
                    <a:pt x="4346" y="889"/>
                  </a:cubicBezTo>
                  <a:lnTo>
                    <a:pt x="4346" y="889"/>
                  </a:lnTo>
                  <a:cubicBezTo>
                    <a:pt x="4346" y="889"/>
                    <a:pt x="4346" y="888"/>
                    <a:pt x="4346" y="887"/>
                  </a:cubicBezTo>
                  <a:close/>
                  <a:moveTo>
                    <a:pt x="2863" y="956"/>
                  </a:moveTo>
                  <a:cubicBezTo>
                    <a:pt x="2859" y="956"/>
                    <a:pt x="2857" y="957"/>
                    <a:pt x="2857" y="960"/>
                  </a:cubicBezTo>
                  <a:lnTo>
                    <a:pt x="2873" y="960"/>
                  </a:lnTo>
                  <a:cubicBezTo>
                    <a:pt x="2871" y="957"/>
                    <a:pt x="2866" y="956"/>
                    <a:pt x="2863" y="956"/>
                  </a:cubicBezTo>
                  <a:close/>
                  <a:moveTo>
                    <a:pt x="2834" y="960"/>
                  </a:moveTo>
                  <a:lnTo>
                    <a:pt x="2834" y="960"/>
                  </a:lnTo>
                  <a:cubicBezTo>
                    <a:pt x="2834" y="960"/>
                    <a:pt x="2837" y="965"/>
                    <a:pt x="2840" y="970"/>
                  </a:cubicBezTo>
                  <a:lnTo>
                    <a:pt x="2840" y="970"/>
                  </a:lnTo>
                  <a:cubicBezTo>
                    <a:pt x="2840" y="966"/>
                    <a:pt x="2839" y="965"/>
                    <a:pt x="2834" y="960"/>
                  </a:cubicBezTo>
                  <a:close/>
                  <a:moveTo>
                    <a:pt x="2862" y="971"/>
                  </a:moveTo>
                  <a:lnTo>
                    <a:pt x="2862" y="971"/>
                  </a:lnTo>
                  <a:cubicBezTo>
                    <a:pt x="2862" y="976"/>
                    <a:pt x="2866" y="977"/>
                    <a:pt x="2867" y="977"/>
                  </a:cubicBezTo>
                  <a:lnTo>
                    <a:pt x="2867" y="977"/>
                  </a:lnTo>
                  <a:cubicBezTo>
                    <a:pt x="2866" y="975"/>
                    <a:pt x="2865" y="974"/>
                    <a:pt x="2862" y="971"/>
                  </a:cubicBezTo>
                  <a:close/>
                  <a:moveTo>
                    <a:pt x="2817" y="971"/>
                  </a:moveTo>
                  <a:lnTo>
                    <a:pt x="2817" y="971"/>
                  </a:lnTo>
                  <a:cubicBezTo>
                    <a:pt x="2823" y="977"/>
                    <a:pt x="2823" y="983"/>
                    <a:pt x="2823" y="983"/>
                  </a:cubicBezTo>
                  <a:lnTo>
                    <a:pt x="2817" y="971"/>
                  </a:lnTo>
                  <a:close/>
                  <a:moveTo>
                    <a:pt x="2705" y="983"/>
                  </a:moveTo>
                  <a:cubicBezTo>
                    <a:pt x="2705" y="983"/>
                    <a:pt x="2705" y="983"/>
                    <a:pt x="2705" y="983"/>
                  </a:cubicBezTo>
                  <a:lnTo>
                    <a:pt x="2705" y="983"/>
                  </a:lnTo>
                  <a:close/>
                  <a:moveTo>
                    <a:pt x="2291" y="994"/>
                  </a:moveTo>
                  <a:cubicBezTo>
                    <a:pt x="2291" y="994"/>
                    <a:pt x="2292" y="994"/>
                    <a:pt x="2292" y="994"/>
                  </a:cubicBezTo>
                  <a:lnTo>
                    <a:pt x="2292" y="994"/>
                  </a:lnTo>
                  <a:cubicBezTo>
                    <a:pt x="2292" y="994"/>
                    <a:pt x="2292" y="994"/>
                    <a:pt x="2291" y="994"/>
                  </a:cubicBezTo>
                  <a:close/>
                  <a:moveTo>
                    <a:pt x="2762" y="992"/>
                  </a:moveTo>
                  <a:cubicBezTo>
                    <a:pt x="2761" y="992"/>
                    <a:pt x="2761" y="992"/>
                    <a:pt x="2761" y="994"/>
                  </a:cubicBezTo>
                  <a:lnTo>
                    <a:pt x="2763" y="995"/>
                  </a:lnTo>
                  <a:lnTo>
                    <a:pt x="2763" y="995"/>
                  </a:lnTo>
                  <a:cubicBezTo>
                    <a:pt x="2762" y="993"/>
                    <a:pt x="2762" y="992"/>
                    <a:pt x="2762" y="992"/>
                  </a:cubicBezTo>
                  <a:close/>
                  <a:moveTo>
                    <a:pt x="2696" y="999"/>
                  </a:moveTo>
                  <a:lnTo>
                    <a:pt x="2696" y="999"/>
                  </a:lnTo>
                  <a:cubicBezTo>
                    <a:pt x="2696" y="1000"/>
                    <a:pt x="2696" y="1001"/>
                    <a:pt x="2697" y="1002"/>
                  </a:cubicBezTo>
                  <a:lnTo>
                    <a:pt x="2697" y="1002"/>
                  </a:lnTo>
                  <a:cubicBezTo>
                    <a:pt x="2696" y="1001"/>
                    <a:pt x="2696" y="1000"/>
                    <a:pt x="2696" y="999"/>
                  </a:cubicBezTo>
                  <a:close/>
                  <a:moveTo>
                    <a:pt x="2763" y="995"/>
                  </a:moveTo>
                  <a:cubicBezTo>
                    <a:pt x="2763" y="997"/>
                    <a:pt x="2764" y="1000"/>
                    <a:pt x="2766" y="1003"/>
                  </a:cubicBezTo>
                  <a:lnTo>
                    <a:pt x="2766" y="1003"/>
                  </a:lnTo>
                  <a:cubicBezTo>
                    <a:pt x="2767" y="1002"/>
                    <a:pt x="2767" y="1001"/>
                    <a:pt x="2767" y="999"/>
                  </a:cubicBezTo>
                  <a:lnTo>
                    <a:pt x="2763" y="995"/>
                  </a:lnTo>
                  <a:close/>
                  <a:moveTo>
                    <a:pt x="2683" y="1005"/>
                  </a:moveTo>
                  <a:cubicBezTo>
                    <a:pt x="2683" y="1005"/>
                    <a:pt x="2683" y="1005"/>
                    <a:pt x="2683" y="1005"/>
                  </a:cubicBezTo>
                  <a:cubicBezTo>
                    <a:pt x="2683" y="1005"/>
                    <a:pt x="2683" y="1005"/>
                    <a:pt x="2683" y="1005"/>
                  </a:cubicBezTo>
                  <a:close/>
                  <a:moveTo>
                    <a:pt x="2526" y="1016"/>
                  </a:moveTo>
                  <a:cubicBezTo>
                    <a:pt x="2526" y="1016"/>
                    <a:pt x="2526" y="1016"/>
                    <a:pt x="2526" y="1016"/>
                  </a:cubicBezTo>
                  <a:cubicBezTo>
                    <a:pt x="2526" y="1016"/>
                    <a:pt x="2526" y="1016"/>
                    <a:pt x="2526" y="1016"/>
                  </a:cubicBezTo>
                  <a:close/>
                  <a:moveTo>
                    <a:pt x="2526" y="1016"/>
                  </a:moveTo>
                  <a:cubicBezTo>
                    <a:pt x="2526" y="1016"/>
                    <a:pt x="2526" y="1016"/>
                    <a:pt x="2526" y="1016"/>
                  </a:cubicBezTo>
                  <a:cubicBezTo>
                    <a:pt x="2526" y="1016"/>
                    <a:pt x="2526" y="1016"/>
                    <a:pt x="2526" y="1016"/>
                  </a:cubicBezTo>
                  <a:close/>
                  <a:moveTo>
                    <a:pt x="2661" y="1016"/>
                  </a:moveTo>
                  <a:lnTo>
                    <a:pt x="2661" y="1016"/>
                  </a:lnTo>
                  <a:cubicBezTo>
                    <a:pt x="2662" y="1017"/>
                    <a:pt x="2662" y="1018"/>
                    <a:pt x="2663" y="1019"/>
                  </a:cubicBezTo>
                  <a:lnTo>
                    <a:pt x="2663" y="1019"/>
                  </a:lnTo>
                  <a:cubicBezTo>
                    <a:pt x="2663" y="1018"/>
                    <a:pt x="2662" y="1018"/>
                    <a:pt x="2661" y="1016"/>
                  </a:cubicBezTo>
                  <a:close/>
                  <a:moveTo>
                    <a:pt x="2313" y="1016"/>
                  </a:moveTo>
                  <a:cubicBezTo>
                    <a:pt x="2313" y="1016"/>
                    <a:pt x="2309" y="1016"/>
                    <a:pt x="2308" y="1020"/>
                  </a:cubicBezTo>
                  <a:lnTo>
                    <a:pt x="2308" y="1020"/>
                  </a:lnTo>
                  <a:cubicBezTo>
                    <a:pt x="2310" y="1019"/>
                    <a:pt x="2311" y="1018"/>
                    <a:pt x="2313" y="1016"/>
                  </a:cubicBezTo>
                  <a:close/>
                  <a:moveTo>
                    <a:pt x="2825" y="1007"/>
                  </a:moveTo>
                  <a:lnTo>
                    <a:pt x="2825" y="1007"/>
                  </a:lnTo>
                  <a:cubicBezTo>
                    <a:pt x="2827" y="1013"/>
                    <a:pt x="2829" y="1018"/>
                    <a:pt x="2829" y="1022"/>
                  </a:cubicBezTo>
                  <a:lnTo>
                    <a:pt x="2829" y="1022"/>
                  </a:lnTo>
                  <a:cubicBezTo>
                    <a:pt x="2829" y="1018"/>
                    <a:pt x="2826" y="1012"/>
                    <a:pt x="2825" y="1007"/>
                  </a:cubicBezTo>
                  <a:close/>
                  <a:moveTo>
                    <a:pt x="2140" y="1011"/>
                  </a:moveTo>
                  <a:cubicBezTo>
                    <a:pt x="2145" y="1016"/>
                    <a:pt x="2145" y="1022"/>
                    <a:pt x="2140" y="1022"/>
                  </a:cubicBezTo>
                  <a:cubicBezTo>
                    <a:pt x="2140" y="1020"/>
                    <a:pt x="2139" y="1019"/>
                    <a:pt x="2137" y="1019"/>
                  </a:cubicBezTo>
                  <a:cubicBezTo>
                    <a:pt x="2133" y="1019"/>
                    <a:pt x="2125" y="1023"/>
                    <a:pt x="2117" y="1027"/>
                  </a:cubicBezTo>
                  <a:lnTo>
                    <a:pt x="2140" y="1011"/>
                  </a:lnTo>
                  <a:close/>
                  <a:moveTo>
                    <a:pt x="2347" y="1027"/>
                  </a:moveTo>
                  <a:cubicBezTo>
                    <a:pt x="2347" y="1027"/>
                    <a:pt x="2347" y="1027"/>
                    <a:pt x="2347" y="1027"/>
                  </a:cubicBezTo>
                  <a:cubicBezTo>
                    <a:pt x="2347" y="1027"/>
                    <a:pt x="2347" y="1027"/>
                    <a:pt x="2347" y="1027"/>
                  </a:cubicBezTo>
                  <a:close/>
                  <a:moveTo>
                    <a:pt x="2649" y="1027"/>
                  </a:moveTo>
                  <a:cubicBezTo>
                    <a:pt x="2649" y="1027"/>
                    <a:pt x="2649" y="1027"/>
                    <a:pt x="2649" y="1027"/>
                  </a:cubicBezTo>
                  <a:cubicBezTo>
                    <a:pt x="2649" y="1027"/>
                    <a:pt x="2649" y="1027"/>
                    <a:pt x="2649" y="1027"/>
                  </a:cubicBezTo>
                  <a:close/>
                  <a:moveTo>
                    <a:pt x="2347" y="1027"/>
                  </a:moveTo>
                  <a:cubicBezTo>
                    <a:pt x="2347" y="1027"/>
                    <a:pt x="2347" y="1027"/>
                    <a:pt x="2347" y="1027"/>
                  </a:cubicBezTo>
                  <a:cubicBezTo>
                    <a:pt x="2347" y="1027"/>
                    <a:pt x="2347" y="1027"/>
                    <a:pt x="2347" y="1027"/>
                  </a:cubicBezTo>
                  <a:close/>
                  <a:moveTo>
                    <a:pt x="2649" y="1027"/>
                  </a:moveTo>
                  <a:cubicBezTo>
                    <a:pt x="2649" y="1027"/>
                    <a:pt x="2649" y="1027"/>
                    <a:pt x="2649" y="1027"/>
                  </a:cubicBezTo>
                  <a:cubicBezTo>
                    <a:pt x="2649" y="1027"/>
                    <a:pt x="2649" y="1027"/>
                    <a:pt x="2649" y="1027"/>
                  </a:cubicBezTo>
                  <a:close/>
                  <a:moveTo>
                    <a:pt x="2347" y="1027"/>
                  </a:moveTo>
                  <a:cubicBezTo>
                    <a:pt x="2347" y="1027"/>
                    <a:pt x="2347" y="1027"/>
                    <a:pt x="2347" y="1027"/>
                  </a:cubicBezTo>
                  <a:cubicBezTo>
                    <a:pt x="2347" y="1027"/>
                    <a:pt x="2347" y="1027"/>
                    <a:pt x="2347" y="1027"/>
                  </a:cubicBezTo>
                  <a:close/>
                  <a:moveTo>
                    <a:pt x="2655" y="1027"/>
                  </a:moveTo>
                  <a:cubicBezTo>
                    <a:pt x="2655" y="1027"/>
                    <a:pt x="2655" y="1027"/>
                    <a:pt x="2655" y="1027"/>
                  </a:cubicBezTo>
                  <a:lnTo>
                    <a:pt x="2656" y="1029"/>
                  </a:lnTo>
                  <a:lnTo>
                    <a:pt x="2656" y="1029"/>
                  </a:lnTo>
                  <a:cubicBezTo>
                    <a:pt x="2656" y="1028"/>
                    <a:pt x="2655" y="1027"/>
                    <a:pt x="2655" y="1027"/>
                  </a:cubicBezTo>
                  <a:close/>
                  <a:moveTo>
                    <a:pt x="2493" y="1033"/>
                  </a:moveTo>
                  <a:cubicBezTo>
                    <a:pt x="2493" y="1033"/>
                    <a:pt x="2493" y="1033"/>
                    <a:pt x="2493" y="1033"/>
                  </a:cubicBezTo>
                  <a:cubicBezTo>
                    <a:pt x="2493" y="1033"/>
                    <a:pt x="2493" y="1033"/>
                    <a:pt x="2493" y="1033"/>
                  </a:cubicBezTo>
                  <a:close/>
                  <a:moveTo>
                    <a:pt x="2346" y="1034"/>
                  </a:moveTo>
                  <a:cubicBezTo>
                    <a:pt x="2345" y="1038"/>
                    <a:pt x="2343" y="1041"/>
                    <a:pt x="2342" y="1041"/>
                  </a:cubicBezTo>
                  <a:cubicBezTo>
                    <a:pt x="2342" y="1041"/>
                    <a:pt x="2341" y="1040"/>
                    <a:pt x="2341" y="1039"/>
                  </a:cubicBezTo>
                  <a:cubicBezTo>
                    <a:pt x="2341" y="1039"/>
                    <a:pt x="2345" y="1035"/>
                    <a:pt x="2346" y="1034"/>
                  </a:cubicBezTo>
                  <a:close/>
                  <a:moveTo>
                    <a:pt x="2626" y="1043"/>
                  </a:moveTo>
                  <a:cubicBezTo>
                    <a:pt x="2626" y="1043"/>
                    <a:pt x="2625" y="1044"/>
                    <a:pt x="2625" y="1044"/>
                  </a:cubicBezTo>
                  <a:lnTo>
                    <a:pt x="2625" y="1044"/>
                  </a:lnTo>
                  <a:cubicBezTo>
                    <a:pt x="2625" y="1044"/>
                    <a:pt x="2626" y="1044"/>
                    <a:pt x="2627" y="1044"/>
                  </a:cubicBezTo>
                  <a:cubicBezTo>
                    <a:pt x="2627" y="1044"/>
                    <a:pt x="2626" y="1043"/>
                    <a:pt x="2626" y="1043"/>
                  </a:cubicBezTo>
                  <a:close/>
                  <a:moveTo>
                    <a:pt x="2625" y="1044"/>
                  </a:moveTo>
                  <a:cubicBezTo>
                    <a:pt x="2624" y="1044"/>
                    <a:pt x="2624" y="1044"/>
                    <a:pt x="2625" y="1045"/>
                  </a:cubicBezTo>
                  <a:lnTo>
                    <a:pt x="2625" y="1045"/>
                  </a:lnTo>
                  <a:cubicBezTo>
                    <a:pt x="2625" y="1045"/>
                    <a:pt x="2625" y="1044"/>
                    <a:pt x="2625" y="1044"/>
                  </a:cubicBezTo>
                  <a:close/>
                  <a:moveTo>
                    <a:pt x="2773" y="1056"/>
                  </a:moveTo>
                  <a:cubicBezTo>
                    <a:pt x="2773" y="1059"/>
                    <a:pt x="2775" y="1063"/>
                    <a:pt x="2778" y="1067"/>
                  </a:cubicBezTo>
                  <a:lnTo>
                    <a:pt x="2773" y="1056"/>
                  </a:lnTo>
                  <a:close/>
                  <a:moveTo>
                    <a:pt x="2770" y="1063"/>
                  </a:moveTo>
                  <a:cubicBezTo>
                    <a:pt x="2770" y="1065"/>
                    <a:pt x="2771" y="1067"/>
                    <a:pt x="2773" y="1072"/>
                  </a:cubicBezTo>
                  <a:cubicBezTo>
                    <a:pt x="2773" y="1070"/>
                    <a:pt x="2772" y="1067"/>
                    <a:pt x="2770" y="1063"/>
                  </a:cubicBezTo>
                  <a:close/>
                  <a:moveTo>
                    <a:pt x="2224" y="1072"/>
                  </a:moveTo>
                  <a:cubicBezTo>
                    <a:pt x="2224" y="1072"/>
                    <a:pt x="2221" y="1075"/>
                    <a:pt x="2220" y="1075"/>
                  </a:cubicBezTo>
                  <a:cubicBezTo>
                    <a:pt x="2219" y="1075"/>
                    <a:pt x="2219" y="1074"/>
                    <a:pt x="2218" y="1074"/>
                  </a:cubicBezTo>
                  <a:lnTo>
                    <a:pt x="2218" y="1074"/>
                  </a:lnTo>
                  <a:cubicBezTo>
                    <a:pt x="2220" y="1074"/>
                    <a:pt x="2222" y="1073"/>
                    <a:pt x="2224" y="1072"/>
                  </a:cubicBezTo>
                  <a:close/>
                  <a:moveTo>
                    <a:pt x="2272" y="1073"/>
                  </a:moveTo>
                  <a:lnTo>
                    <a:pt x="2272" y="1073"/>
                  </a:lnTo>
                  <a:cubicBezTo>
                    <a:pt x="2270" y="1074"/>
                    <a:pt x="2269" y="1076"/>
                    <a:pt x="2268" y="1077"/>
                  </a:cubicBezTo>
                  <a:lnTo>
                    <a:pt x="2268" y="1077"/>
                  </a:lnTo>
                  <a:cubicBezTo>
                    <a:pt x="2269" y="1077"/>
                    <a:pt x="2270" y="1076"/>
                    <a:pt x="2272" y="1073"/>
                  </a:cubicBezTo>
                  <a:close/>
                  <a:moveTo>
                    <a:pt x="2201" y="1083"/>
                  </a:moveTo>
                  <a:cubicBezTo>
                    <a:pt x="2201" y="1083"/>
                    <a:pt x="2201" y="1083"/>
                    <a:pt x="2201" y="1083"/>
                  </a:cubicBezTo>
                  <a:cubicBezTo>
                    <a:pt x="2201" y="1083"/>
                    <a:pt x="2201" y="1083"/>
                    <a:pt x="2201" y="1083"/>
                  </a:cubicBezTo>
                  <a:close/>
                  <a:moveTo>
                    <a:pt x="2268" y="1077"/>
                  </a:moveTo>
                  <a:lnTo>
                    <a:pt x="2268" y="1077"/>
                  </a:lnTo>
                  <a:cubicBezTo>
                    <a:pt x="2267" y="1078"/>
                    <a:pt x="2265" y="1078"/>
                    <a:pt x="2263" y="1083"/>
                  </a:cubicBezTo>
                  <a:cubicBezTo>
                    <a:pt x="2265" y="1082"/>
                    <a:pt x="2266" y="1079"/>
                    <a:pt x="2268" y="1077"/>
                  </a:cubicBezTo>
                  <a:close/>
                  <a:moveTo>
                    <a:pt x="1445" y="1083"/>
                  </a:moveTo>
                  <a:cubicBezTo>
                    <a:pt x="1439" y="1088"/>
                    <a:pt x="1436" y="1091"/>
                    <a:pt x="1434" y="1093"/>
                  </a:cubicBezTo>
                  <a:lnTo>
                    <a:pt x="1434" y="1093"/>
                  </a:lnTo>
                  <a:cubicBezTo>
                    <a:pt x="1439" y="1090"/>
                    <a:pt x="1442" y="1087"/>
                    <a:pt x="1445" y="1083"/>
                  </a:cubicBezTo>
                  <a:close/>
                  <a:moveTo>
                    <a:pt x="2227" y="1081"/>
                  </a:moveTo>
                  <a:lnTo>
                    <a:pt x="2227" y="1081"/>
                  </a:lnTo>
                  <a:cubicBezTo>
                    <a:pt x="2224" y="1083"/>
                    <a:pt x="2221" y="1085"/>
                    <a:pt x="2218" y="1095"/>
                  </a:cubicBezTo>
                  <a:cubicBezTo>
                    <a:pt x="2223" y="1088"/>
                    <a:pt x="2225" y="1084"/>
                    <a:pt x="2227" y="1081"/>
                  </a:cubicBezTo>
                  <a:close/>
                  <a:moveTo>
                    <a:pt x="4296" y="1095"/>
                  </a:moveTo>
                  <a:cubicBezTo>
                    <a:pt x="4296" y="1097"/>
                    <a:pt x="4297" y="1098"/>
                    <a:pt x="4298" y="1099"/>
                  </a:cubicBezTo>
                  <a:lnTo>
                    <a:pt x="4298" y="1099"/>
                  </a:lnTo>
                  <a:lnTo>
                    <a:pt x="4296" y="1095"/>
                  </a:lnTo>
                  <a:close/>
                  <a:moveTo>
                    <a:pt x="2319" y="1089"/>
                  </a:moveTo>
                  <a:cubicBezTo>
                    <a:pt x="2319" y="1089"/>
                    <a:pt x="2319" y="1095"/>
                    <a:pt x="2319" y="1100"/>
                  </a:cubicBezTo>
                  <a:cubicBezTo>
                    <a:pt x="2319" y="1095"/>
                    <a:pt x="2319" y="1095"/>
                    <a:pt x="2313" y="1095"/>
                  </a:cubicBezTo>
                  <a:cubicBezTo>
                    <a:pt x="2319" y="1095"/>
                    <a:pt x="2319" y="1089"/>
                    <a:pt x="2319" y="1089"/>
                  </a:cubicBezTo>
                  <a:close/>
                  <a:moveTo>
                    <a:pt x="2731" y="1092"/>
                  </a:moveTo>
                  <a:cubicBezTo>
                    <a:pt x="2732" y="1095"/>
                    <a:pt x="2732" y="1097"/>
                    <a:pt x="2733" y="1100"/>
                  </a:cubicBezTo>
                  <a:cubicBezTo>
                    <a:pt x="2733" y="1100"/>
                    <a:pt x="2733" y="1097"/>
                    <a:pt x="2731" y="1092"/>
                  </a:cubicBezTo>
                  <a:close/>
                  <a:moveTo>
                    <a:pt x="2235" y="1092"/>
                  </a:moveTo>
                  <a:cubicBezTo>
                    <a:pt x="2232" y="1099"/>
                    <a:pt x="2229" y="1106"/>
                    <a:pt x="2229" y="1106"/>
                  </a:cubicBezTo>
                  <a:cubicBezTo>
                    <a:pt x="2229" y="1106"/>
                    <a:pt x="2234" y="1101"/>
                    <a:pt x="2235" y="1092"/>
                  </a:cubicBezTo>
                  <a:close/>
                  <a:moveTo>
                    <a:pt x="2297" y="1095"/>
                  </a:moveTo>
                  <a:lnTo>
                    <a:pt x="2297" y="1095"/>
                  </a:lnTo>
                  <a:cubicBezTo>
                    <a:pt x="2291" y="1106"/>
                    <a:pt x="2291" y="1100"/>
                    <a:pt x="2291" y="1106"/>
                  </a:cubicBezTo>
                  <a:lnTo>
                    <a:pt x="2291" y="1106"/>
                  </a:lnTo>
                  <a:cubicBezTo>
                    <a:pt x="2293" y="1102"/>
                    <a:pt x="2296" y="1095"/>
                    <a:pt x="2297" y="1095"/>
                  </a:cubicBezTo>
                  <a:close/>
                  <a:moveTo>
                    <a:pt x="2722" y="1095"/>
                  </a:moveTo>
                  <a:lnTo>
                    <a:pt x="2722" y="1100"/>
                  </a:lnTo>
                  <a:cubicBezTo>
                    <a:pt x="2722" y="1100"/>
                    <a:pt x="2722" y="1100"/>
                    <a:pt x="2722" y="1106"/>
                  </a:cubicBezTo>
                  <a:cubicBezTo>
                    <a:pt x="2722" y="1106"/>
                    <a:pt x="2728" y="1106"/>
                    <a:pt x="2722" y="1095"/>
                  </a:cubicBezTo>
                  <a:close/>
                  <a:moveTo>
                    <a:pt x="2098" y="1121"/>
                  </a:moveTo>
                  <a:cubicBezTo>
                    <a:pt x="2097" y="1122"/>
                    <a:pt x="2096" y="1122"/>
                    <a:pt x="2095" y="1123"/>
                  </a:cubicBezTo>
                  <a:cubicBezTo>
                    <a:pt x="2097" y="1123"/>
                    <a:pt x="2098" y="1122"/>
                    <a:pt x="2098" y="1121"/>
                  </a:cubicBezTo>
                  <a:close/>
                  <a:moveTo>
                    <a:pt x="2327" y="1126"/>
                  </a:moveTo>
                  <a:cubicBezTo>
                    <a:pt x="2326" y="1126"/>
                    <a:pt x="2325" y="1127"/>
                    <a:pt x="2325" y="1128"/>
                  </a:cubicBezTo>
                  <a:cubicBezTo>
                    <a:pt x="2325" y="1129"/>
                    <a:pt x="2325" y="1129"/>
                    <a:pt x="2325" y="1129"/>
                  </a:cubicBezTo>
                  <a:cubicBezTo>
                    <a:pt x="2325" y="1129"/>
                    <a:pt x="2326" y="1128"/>
                    <a:pt x="2327" y="1126"/>
                  </a:cubicBezTo>
                  <a:close/>
                  <a:moveTo>
                    <a:pt x="2414" y="1134"/>
                  </a:moveTo>
                  <a:cubicBezTo>
                    <a:pt x="2414" y="1138"/>
                    <a:pt x="2414" y="1139"/>
                    <a:pt x="2411" y="1142"/>
                  </a:cubicBezTo>
                  <a:lnTo>
                    <a:pt x="2411" y="1142"/>
                  </a:lnTo>
                  <a:cubicBezTo>
                    <a:pt x="2411" y="1142"/>
                    <a:pt x="2411" y="1142"/>
                    <a:pt x="2411" y="1142"/>
                  </a:cubicBezTo>
                  <a:cubicBezTo>
                    <a:pt x="2410" y="1142"/>
                    <a:pt x="2410" y="1143"/>
                    <a:pt x="2409" y="1145"/>
                  </a:cubicBezTo>
                  <a:cubicBezTo>
                    <a:pt x="2410" y="1144"/>
                    <a:pt x="2410" y="1143"/>
                    <a:pt x="2411" y="1142"/>
                  </a:cubicBezTo>
                  <a:lnTo>
                    <a:pt x="2411" y="1142"/>
                  </a:lnTo>
                  <a:cubicBezTo>
                    <a:pt x="2412" y="1144"/>
                    <a:pt x="2411" y="1150"/>
                    <a:pt x="2412" y="1150"/>
                  </a:cubicBezTo>
                  <a:cubicBezTo>
                    <a:pt x="2412" y="1150"/>
                    <a:pt x="2413" y="1149"/>
                    <a:pt x="2414" y="1145"/>
                  </a:cubicBezTo>
                  <a:cubicBezTo>
                    <a:pt x="2414" y="1145"/>
                    <a:pt x="2414" y="1139"/>
                    <a:pt x="2414" y="1134"/>
                  </a:cubicBezTo>
                  <a:close/>
                  <a:moveTo>
                    <a:pt x="2561" y="1152"/>
                  </a:moveTo>
                  <a:lnTo>
                    <a:pt x="2561" y="1152"/>
                  </a:lnTo>
                  <a:cubicBezTo>
                    <a:pt x="2562" y="1154"/>
                    <a:pt x="2563" y="1156"/>
                    <a:pt x="2565" y="1156"/>
                  </a:cubicBezTo>
                  <a:cubicBezTo>
                    <a:pt x="2563" y="1154"/>
                    <a:pt x="2562" y="1153"/>
                    <a:pt x="2561" y="1152"/>
                  </a:cubicBezTo>
                  <a:close/>
                  <a:moveTo>
                    <a:pt x="4565" y="1195"/>
                  </a:moveTo>
                  <a:cubicBezTo>
                    <a:pt x="4567" y="1199"/>
                    <a:pt x="4569" y="1201"/>
                    <a:pt x="4571" y="1201"/>
                  </a:cubicBezTo>
                  <a:cubicBezTo>
                    <a:pt x="4573" y="1201"/>
                    <a:pt x="4575" y="1200"/>
                    <a:pt x="4577" y="1199"/>
                  </a:cubicBezTo>
                  <a:lnTo>
                    <a:pt x="4577" y="1199"/>
                  </a:lnTo>
                  <a:lnTo>
                    <a:pt x="4582" y="1201"/>
                  </a:lnTo>
                  <a:cubicBezTo>
                    <a:pt x="4580" y="1200"/>
                    <a:pt x="4579" y="1199"/>
                    <a:pt x="4578" y="1199"/>
                  </a:cubicBezTo>
                  <a:cubicBezTo>
                    <a:pt x="4577" y="1199"/>
                    <a:pt x="4577" y="1199"/>
                    <a:pt x="4577" y="1199"/>
                  </a:cubicBezTo>
                  <a:lnTo>
                    <a:pt x="4577" y="1199"/>
                  </a:lnTo>
                  <a:lnTo>
                    <a:pt x="4565" y="1195"/>
                  </a:lnTo>
                  <a:close/>
                  <a:moveTo>
                    <a:pt x="1322" y="1201"/>
                  </a:moveTo>
                  <a:lnTo>
                    <a:pt x="1322" y="1201"/>
                  </a:lnTo>
                  <a:cubicBezTo>
                    <a:pt x="1321" y="1203"/>
                    <a:pt x="1320" y="1205"/>
                    <a:pt x="1319" y="1207"/>
                  </a:cubicBezTo>
                  <a:lnTo>
                    <a:pt x="1319" y="1207"/>
                  </a:lnTo>
                  <a:cubicBezTo>
                    <a:pt x="1322" y="1204"/>
                    <a:pt x="1325" y="1201"/>
                    <a:pt x="1322" y="1201"/>
                  </a:cubicBezTo>
                  <a:close/>
                  <a:moveTo>
                    <a:pt x="1319" y="1207"/>
                  </a:moveTo>
                  <a:lnTo>
                    <a:pt x="1319" y="1207"/>
                  </a:lnTo>
                  <a:cubicBezTo>
                    <a:pt x="1317" y="1209"/>
                    <a:pt x="1316" y="1210"/>
                    <a:pt x="1315" y="1211"/>
                  </a:cubicBezTo>
                  <a:lnTo>
                    <a:pt x="1315" y="1211"/>
                  </a:lnTo>
                  <a:cubicBezTo>
                    <a:pt x="1317" y="1210"/>
                    <a:pt x="1318" y="1208"/>
                    <a:pt x="1319" y="1207"/>
                  </a:cubicBezTo>
                  <a:close/>
                  <a:moveTo>
                    <a:pt x="4240" y="1245"/>
                  </a:moveTo>
                  <a:cubicBezTo>
                    <a:pt x="4239" y="1245"/>
                    <a:pt x="4239" y="1245"/>
                    <a:pt x="4239" y="1246"/>
                  </a:cubicBezTo>
                  <a:lnTo>
                    <a:pt x="4239" y="1246"/>
                  </a:lnTo>
                  <a:cubicBezTo>
                    <a:pt x="4239" y="1246"/>
                    <a:pt x="4240" y="1246"/>
                    <a:pt x="4240" y="1246"/>
                  </a:cubicBezTo>
                  <a:cubicBezTo>
                    <a:pt x="4240" y="1245"/>
                    <a:pt x="4240" y="1245"/>
                    <a:pt x="4240" y="1245"/>
                  </a:cubicBezTo>
                  <a:close/>
                  <a:moveTo>
                    <a:pt x="1388" y="1255"/>
                  </a:moveTo>
                  <a:cubicBezTo>
                    <a:pt x="1387" y="1256"/>
                    <a:pt x="1385" y="1256"/>
                    <a:pt x="1384" y="1257"/>
                  </a:cubicBezTo>
                  <a:cubicBezTo>
                    <a:pt x="1386" y="1257"/>
                    <a:pt x="1387" y="1256"/>
                    <a:pt x="1388" y="1255"/>
                  </a:cubicBezTo>
                  <a:close/>
                  <a:moveTo>
                    <a:pt x="4239" y="1246"/>
                  </a:moveTo>
                  <a:cubicBezTo>
                    <a:pt x="4225" y="1250"/>
                    <a:pt x="4233" y="1254"/>
                    <a:pt x="4238" y="1259"/>
                  </a:cubicBezTo>
                  <a:lnTo>
                    <a:pt x="4238" y="1259"/>
                  </a:lnTo>
                  <a:cubicBezTo>
                    <a:pt x="4237" y="1255"/>
                    <a:pt x="4238" y="1249"/>
                    <a:pt x="4239" y="1246"/>
                  </a:cubicBezTo>
                  <a:close/>
                  <a:moveTo>
                    <a:pt x="4296" y="1335"/>
                  </a:moveTo>
                  <a:cubicBezTo>
                    <a:pt x="4296" y="1341"/>
                    <a:pt x="4296" y="1347"/>
                    <a:pt x="4290" y="1358"/>
                  </a:cubicBezTo>
                  <a:cubicBezTo>
                    <a:pt x="4285" y="1347"/>
                    <a:pt x="4285" y="1335"/>
                    <a:pt x="4296" y="1335"/>
                  </a:cubicBezTo>
                  <a:close/>
                  <a:moveTo>
                    <a:pt x="4206" y="1358"/>
                  </a:moveTo>
                  <a:cubicBezTo>
                    <a:pt x="4206" y="1363"/>
                    <a:pt x="4212" y="1363"/>
                    <a:pt x="4212" y="1369"/>
                  </a:cubicBezTo>
                  <a:cubicBezTo>
                    <a:pt x="4210" y="1367"/>
                    <a:pt x="4208" y="1366"/>
                    <a:pt x="4206" y="1366"/>
                  </a:cubicBezTo>
                  <a:cubicBezTo>
                    <a:pt x="4203" y="1366"/>
                    <a:pt x="4199" y="1369"/>
                    <a:pt x="4195" y="1369"/>
                  </a:cubicBezTo>
                  <a:cubicBezTo>
                    <a:pt x="4201" y="1369"/>
                    <a:pt x="4201" y="1363"/>
                    <a:pt x="4206" y="1358"/>
                  </a:cubicBezTo>
                  <a:close/>
                  <a:moveTo>
                    <a:pt x="5847" y="1492"/>
                  </a:moveTo>
                  <a:cubicBezTo>
                    <a:pt x="5837" y="1499"/>
                    <a:pt x="5851" y="1500"/>
                    <a:pt x="5856" y="1500"/>
                  </a:cubicBezTo>
                  <a:lnTo>
                    <a:pt x="5856" y="1500"/>
                  </a:lnTo>
                  <a:cubicBezTo>
                    <a:pt x="5851" y="1499"/>
                    <a:pt x="5848" y="1496"/>
                    <a:pt x="5847" y="1492"/>
                  </a:cubicBezTo>
                  <a:close/>
                  <a:moveTo>
                    <a:pt x="5856" y="1500"/>
                  </a:moveTo>
                  <a:cubicBezTo>
                    <a:pt x="5856" y="1500"/>
                    <a:pt x="5857" y="1501"/>
                    <a:pt x="5857" y="1501"/>
                  </a:cubicBezTo>
                  <a:lnTo>
                    <a:pt x="5857" y="1501"/>
                  </a:lnTo>
                  <a:cubicBezTo>
                    <a:pt x="5857" y="1500"/>
                    <a:pt x="5857" y="1500"/>
                    <a:pt x="5856" y="1500"/>
                  </a:cubicBezTo>
                  <a:close/>
                  <a:moveTo>
                    <a:pt x="1389" y="1503"/>
                  </a:moveTo>
                  <a:lnTo>
                    <a:pt x="1389" y="1503"/>
                  </a:lnTo>
                  <a:lnTo>
                    <a:pt x="1389" y="1503"/>
                  </a:lnTo>
                  <a:close/>
                  <a:moveTo>
                    <a:pt x="4181" y="1513"/>
                  </a:moveTo>
                  <a:cubicBezTo>
                    <a:pt x="4180" y="1514"/>
                    <a:pt x="4179" y="1514"/>
                    <a:pt x="4178" y="1515"/>
                  </a:cubicBezTo>
                  <a:cubicBezTo>
                    <a:pt x="4180" y="1515"/>
                    <a:pt x="4181" y="1514"/>
                    <a:pt x="4181" y="1513"/>
                  </a:cubicBezTo>
                  <a:close/>
                  <a:moveTo>
                    <a:pt x="3097" y="1593"/>
                  </a:moveTo>
                  <a:cubicBezTo>
                    <a:pt x="3093" y="1601"/>
                    <a:pt x="3098" y="1603"/>
                    <a:pt x="3103" y="1604"/>
                  </a:cubicBezTo>
                  <a:lnTo>
                    <a:pt x="3103" y="1604"/>
                  </a:lnTo>
                  <a:lnTo>
                    <a:pt x="3097" y="1593"/>
                  </a:lnTo>
                  <a:close/>
                  <a:moveTo>
                    <a:pt x="3137" y="1622"/>
                  </a:moveTo>
                  <a:cubicBezTo>
                    <a:pt x="3138" y="1622"/>
                    <a:pt x="3139" y="1624"/>
                    <a:pt x="3142" y="1627"/>
                  </a:cubicBezTo>
                  <a:cubicBezTo>
                    <a:pt x="3140" y="1632"/>
                    <a:pt x="3137" y="1635"/>
                    <a:pt x="3136" y="1637"/>
                  </a:cubicBezTo>
                  <a:lnTo>
                    <a:pt x="3136" y="1637"/>
                  </a:lnTo>
                  <a:lnTo>
                    <a:pt x="3131" y="1627"/>
                  </a:lnTo>
                  <a:cubicBezTo>
                    <a:pt x="3134" y="1624"/>
                    <a:pt x="3135" y="1622"/>
                    <a:pt x="3137" y="1622"/>
                  </a:cubicBezTo>
                  <a:close/>
                  <a:moveTo>
                    <a:pt x="1137" y="1660"/>
                  </a:moveTo>
                  <a:cubicBezTo>
                    <a:pt x="1137" y="1660"/>
                    <a:pt x="1137" y="1660"/>
                    <a:pt x="1137" y="1660"/>
                  </a:cubicBezTo>
                  <a:lnTo>
                    <a:pt x="1137" y="1660"/>
                  </a:lnTo>
                  <a:close/>
                  <a:moveTo>
                    <a:pt x="3081" y="1660"/>
                  </a:moveTo>
                  <a:lnTo>
                    <a:pt x="3081" y="1660"/>
                  </a:lnTo>
                  <a:lnTo>
                    <a:pt x="3081" y="1660"/>
                  </a:lnTo>
                  <a:close/>
                  <a:moveTo>
                    <a:pt x="2985" y="1688"/>
                  </a:moveTo>
                  <a:lnTo>
                    <a:pt x="2985" y="1694"/>
                  </a:lnTo>
                  <a:cubicBezTo>
                    <a:pt x="2986" y="1694"/>
                    <a:pt x="2986" y="1694"/>
                    <a:pt x="2987" y="1694"/>
                  </a:cubicBezTo>
                  <a:lnTo>
                    <a:pt x="2987" y="1694"/>
                  </a:lnTo>
                  <a:cubicBezTo>
                    <a:pt x="2987" y="1692"/>
                    <a:pt x="2986" y="1690"/>
                    <a:pt x="2985" y="1688"/>
                  </a:cubicBezTo>
                  <a:close/>
                  <a:moveTo>
                    <a:pt x="1288" y="1694"/>
                  </a:moveTo>
                  <a:cubicBezTo>
                    <a:pt x="1283" y="1694"/>
                    <a:pt x="1283" y="1694"/>
                    <a:pt x="1283" y="1699"/>
                  </a:cubicBezTo>
                  <a:cubicBezTo>
                    <a:pt x="1286" y="1697"/>
                    <a:pt x="1287" y="1695"/>
                    <a:pt x="1288" y="1694"/>
                  </a:cubicBezTo>
                  <a:close/>
                  <a:moveTo>
                    <a:pt x="594" y="1705"/>
                  </a:moveTo>
                  <a:cubicBezTo>
                    <a:pt x="591" y="1705"/>
                    <a:pt x="591" y="1705"/>
                    <a:pt x="592" y="1706"/>
                  </a:cubicBezTo>
                  <a:lnTo>
                    <a:pt x="592" y="1706"/>
                  </a:lnTo>
                  <a:cubicBezTo>
                    <a:pt x="593" y="1706"/>
                    <a:pt x="593" y="1705"/>
                    <a:pt x="594" y="1705"/>
                  </a:cubicBezTo>
                  <a:close/>
                  <a:moveTo>
                    <a:pt x="2913" y="1716"/>
                  </a:moveTo>
                  <a:cubicBezTo>
                    <a:pt x="2913" y="1716"/>
                    <a:pt x="2913" y="1716"/>
                    <a:pt x="2913" y="1716"/>
                  </a:cubicBezTo>
                  <a:cubicBezTo>
                    <a:pt x="2913" y="1716"/>
                    <a:pt x="2913" y="1716"/>
                    <a:pt x="2913" y="1716"/>
                  </a:cubicBezTo>
                  <a:close/>
                  <a:moveTo>
                    <a:pt x="1462" y="1727"/>
                  </a:moveTo>
                  <a:cubicBezTo>
                    <a:pt x="1462" y="1727"/>
                    <a:pt x="1462" y="1727"/>
                    <a:pt x="1462" y="1727"/>
                  </a:cubicBezTo>
                  <a:cubicBezTo>
                    <a:pt x="1462" y="1727"/>
                    <a:pt x="1462" y="1727"/>
                    <a:pt x="1462" y="1727"/>
                  </a:cubicBezTo>
                  <a:close/>
                  <a:moveTo>
                    <a:pt x="3069" y="1733"/>
                  </a:moveTo>
                  <a:cubicBezTo>
                    <a:pt x="3069" y="1733"/>
                    <a:pt x="3069" y="1733"/>
                    <a:pt x="3069" y="1733"/>
                  </a:cubicBezTo>
                  <a:cubicBezTo>
                    <a:pt x="3069" y="1733"/>
                    <a:pt x="3069" y="1733"/>
                    <a:pt x="3069" y="1733"/>
                  </a:cubicBezTo>
                  <a:close/>
                  <a:moveTo>
                    <a:pt x="5026" y="1742"/>
                  </a:moveTo>
                  <a:cubicBezTo>
                    <a:pt x="5026" y="1743"/>
                    <a:pt x="5026" y="1743"/>
                    <a:pt x="5025" y="1743"/>
                  </a:cubicBezTo>
                  <a:lnTo>
                    <a:pt x="5025" y="1743"/>
                  </a:lnTo>
                  <a:cubicBezTo>
                    <a:pt x="5026" y="1743"/>
                    <a:pt x="5026" y="1743"/>
                    <a:pt x="5026" y="1742"/>
                  </a:cubicBezTo>
                  <a:close/>
                  <a:moveTo>
                    <a:pt x="5028" y="1736"/>
                  </a:moveTo>
                  <a:cubicBezTo>
                    <a:pt x="5027" y="1736"/>
                    <a:pt x="5026" y="1737"/>
                    <a:pt x="5024" y="1739"/>
                  </a:cubicBezTo>
                  <a:lnTo>
                    <a:pt x="5030" y="1739"/>
                  </a:lnTo>
                  <a:cubicBezTo>
                    <a:pt x="5029" y="1740"/>
                    <a:pt x="5027" y="1741"/>
                    <a:pt x="5026" y="1742"/>
                  </a:cubicBezTo>
                  <a:lnTo>
                    <a:pt x="5026" y="1742"/>
                  </a:lnTo>
                  <a:cubicBezTo>
                    <a:pt x="5027" y="1742"/>
                    <a:pt x="5028" y="1742"/>
                    <a:pt x="5028" y="1742"/>
                  </a:cubicBezTo>
                  <a:cubicBezTo>
                    <a:pt x="5030" y="1742"/>
                    <a:pt x="5031" y="1744"/>
                    <a:pt x="5035" y="1744"/>
                  </a:cubicBezTo>
                  <a:cubicBezTo>
                    <a:pt x="5031" y="1740"/>
                    <a:pt x="5030" y="1736"/>
                    <a:pt x="5028" y="1736"/>
                  </a:cubicBezTo>
                  <a:close/>
                  <a:moveTo>
                    <a:pt x="4901" y="1744"/>
                  </a:moveTo>
                  <a:cubicBezTo>
                    <a:pt x="4902" y="1746"/>
                    <a:pt x="4904" y="1748"/>
                    <a:pt x="4905" y="1748"/>
                  </a:cubicBezTo>
                  <a:lnTo>
                    <a:pt x="4905" y="1748"/>
                  </a:lnTo>
                  <a:cubicBezTo>
                    <a:pt x="4904" y="1747"/>
                    <a:pt x="4903" y="1746"/>
                    <a:pt x="4901" y="1744"/>
                  </a:cubicBezTo>
                  <a:close/>
                  <a:moveTo>
                    <a:pt x="6391" y="1767"/>
                  </a:moveTo>
                  <a:lnTo>
                    <a:pt x="6392" y="1771"/>
                  </a:lnTo>
                  <a:lnTo>
                    <a:pt x="6392" y="1771"/>
                  </a:lnTo>
                  <a:cubicBezTo>
                    <a:pt x="6392" y="1769"/>
                    <a:pt x="6392" y="1768"/>
                    <a:pt x="6391" y="1767"/>
                  </a:cubicBezTo>
                  <a:close/>
                  <a:moveTo>
                    <a:pt x="1605" y="1774"/>
                  </a:moveTo>
                  <a:cubicBezTo>
                    <a:pt x="1603" y="1774"/>
                    <a:pt x="1602" y="1775"/>
                    <a:pt x="1602" y="1778"/>
                  </a:cubicBezTo>
                  <a:lnTo>
                    <a:pt x="1608" y="1778"/>
                  </a:lnTo>
                  <a:cubicBezTo>
                    <a:pt x="1608" y="1775"/>
                    <a:pt x="1606" y="1774"/>
                    <a:pt x="1605" y="1774"/>
                  </a:cubicBezTo>
                  <a:close/>
                  <a:moveTo>
                    <a:pt x="2649" y="1778"/>
                  </a:moveTo>
                  <a:lnTo>
                    <a:pt x="2649" y="1778"/>
                  </a:lnTo>
                  <a:cubicBezTo>
                    <a:pt x="2649" y="1778"/>
                    <a:pt x="2648" y="1779"/>
                    <a:pt x="2648" y="1780"/>
                  </a:cubicBezTo>
                  <a:lnTo>
                    <a:pt x="2648" y="1780"/>
                  </a:lnTo>
                  <a:cubicBezTo>
                    <a:pt x="2649" y="1780"/>
                    <a:pt x="2649" y="1778"/>
                    <a:pt x="2649" y="1778"/>
                  </a:cubicBezTo>
                  <a:close/>
                  <a:moveTo>
                    <a:pt x="655" y="1778"/>
                  </a:moveTo>
                  <a:cubicBezTo>
                    <a:pt x="653" y="1780"/>
                    <a:pt x="651" y="1782"/>
                    <a:pt x="650" y="1783"/>
                  </a:cubicBezTo>
                  <a:cubicBezTo>
                    <a:pt x="650" y="1783"/>
                    <a:pt x="656" y="1778"/>
                    <a:pt x="656" y="1778"/>
                  </a:cubicBezTo>
                  <a:cubicBezTo>
                    <a:pt x="655" y="1778"/>
                    <a:pt x="655" y="1778"/>
                    <a:pt x="655" y="1778"/>
                  </a:cubicBezTo>
                  <a:close/>
                  <a:moveTo>
                    <a:pt x="1580" y="1780"/>
                  </a:moveTo>
                  <a:cubicBezTo>
                    <a:pt x="1580" y="1781"/>
                    <a:pt x="1580" y="1782"/>
                    <a:pt x="1580" y="1783"/>
                  </a:cubicBezTo>
                  <a:cubicBezTo>
                    <a:pt x="1580" y="1782"/>
                    <a:pt x="1580" y="1781"/>
                    <a:pt x="1580" y="1780"/>
                  </a:cubicBezTo>
                  <a:close/>
                  <a:moveTo>
                    <a:pt x="6318" y="1727"/>
                  </a:moveTo>
                  <a:lnTo>
                    <a:pt x="6318" y="1727"/>
                  </a:lnTo>
                  <a:cubicBezTo>
                    <a:pt x="6346" y="1744"/>
                    <a:pt x="6385" y="1783"/>
                    <a:pt x="6396" y="1783"/>
                  </a:cubicBezTo>
                  <a:lnTo>
                    <a:pt x="6396" y="1783"/>
                  </a:lnTo>
                  <a:lnTo>
                    <a:pt x="6392" y="1771"/>
                  </a:lnTo>
                  <a:lnTo>
                    <a:pt x="6392" y="1771"/>
                  </a:lnTo>
                  <a:cubicBezTo>
                    <a:pt x="6391" y="1773"/>
                    <a:pt x="6388" y="1775"/>
                    <a:pt x="6385" y="1775"/>
                  </a:cubicBezTo>
                  <a:cubicBezTo>
                    <a:pt x="6383" y="1775"/>
                    <a:pt x="6381" y="1774"/>
                    <a:pt x="6379" y="1772"/>
                  </a:cubicBezTo>
                  <a:cubicBezTo>
                    <a:pt x="6351" y="1755"/>
                    <a:pt x="6351" y="1739"/>
                    <a:pt x="6351" y="1733"/>
                  </a:cubicBezTo>
                  <a:cubicBezTo>
                    <a:pt x="6351" y="1736"/>
                    <a:pt x="6350" y="1737"/>
                    <a:pt x="6348" y="1737"/>
                  </a:cubicBezTo>
                  <a:cubicBezTo>
                    <a:pt x="6341" y="1737"/>
                    <a:pt x="6326" y="1727"/>
                    <a:pt x="6318" y="1727"/>
                  </a:cubicBezTo>
                  <a:close/>
                  <a:moveTo>
                    <a:pt x="650" y="1783"/>
                  </a:moveTo>
                  <a:cubicBezTo>
                    <a:pt x="650" y="1783"/>
                    <a:pt x="650" y="1783"/>
                    <a:pt x="650" y="1783"/>
                  </a:cubicBezTo>
                  <a:cubicBezTo>
                    <a:pt x="650" y="1783"/>
                    <a:pt x="650" y="1783"/>
                    <a:pt x="650" y="1783"/>
                  </a:cubicBezTo>
                  <a:close/>
                  <a:moveTo>
                    <a:pt x="1361" y="1783"/>
                  </a:moveTo>
                  <a:cubicBezTo>
                    <a:pt x="1361" y="1783"/>
                    <a:pt x="1361" y="1783"/>
                    <a:pt x="1361" y="1783"/>
                  </a:cubicBezTo>
                  <a:cubicBezTo>
                    <a:pt x="1361" y="1783"/>
                    <a:pt x="1361" y="1783"/>
                    <a:pt x="1361" y="1783"/>
                  </a:cubicBezTo>
                  <a:close/>
                  <a:moveTo>
                    <a:pt x="1378" y="1783"/>
                  </a:moveTo>
                  <a:cubicBezTo>
                    <a:pt x="1378" y="1783"/>
                    <a:pt x="1378" y="1783"/>
                    <a:pt x="1378" y="1783"/>
                  </a:cubicBezTo>
                  <a:cubicBezTo>
                    <a:pt x="1378" y="1783"/>
                    <a:pt x="1378" y="1783"/>
                    <a:pt x="1378" y="1783"/>
                  </a:cubicBezTo>
                  <a:close/>
                  <a:moveTo>
                    <a:pt x="1580" y="1783"/>
                  </a:moveTo>
                  <a:cubicBezTo>
                    <a:pt x="1580" y="1783"/>
                    <a:pt x="1580" y="1783"/>
                    <a:pt x="1580" y="1783"/>
                  </a:cubicBezTo>
                  <a:cubicBezTo>
                    <a:pt x="1580" y="1783"/>
                    <a:pt x="1580" y="1783"/>
                    <a:pt x="1580" y="1783"/>
                  </a:cubicBezTo>
                  <a:close/>
                  <a:moveTo>
                    <a:pt x="2733" y="1783"/>
                  </a:moveTo>
                  <a:cubicBezTo>
                    <a:pt x="2733" y="1783"/>
                    <a:pt x="2733" y="1783"/>
                    <a:pt x="2733" y="1783"/>
                  </a:cubicBezTo>
                  <a:cubicBezTo>
                    <a:pt x="2733" y="1783"/>
                    <a:pt x="2733" y="1783"/>
                    <a:pt x="2733" y="1783"/>
                  </a:cubicBezTo>
                  <a:close/>
                  <a:moveTo>
                    <a:pt x="2935" y="1783"/>
                  </a:moveTo>
                  <a:cubicBezTo>
                    <a:pt x="2935" y="1783"/>
                    <a:pt x="2935" y="1783"/>
                    <a:pt x="2935" y="1783"/>
                  </a:cubicBezTo>
                  <a:cubicBezTo>
                    <a:pt x="2935" y="1783"/>
                    <a:pt x="2935" y="1783"/>
                    <a:pt x="2935" y="1783"/>
                  </a:cubicBezTo>
                  <a:close/>
                  <a:moveTo>
                    <a:pt x="969" y="1783"/>
                  </a:moveTo>
                  <a:cubicBezTo>
                    <a:pt x="969" y="1783"/>
                    <a:pt x="969" y="1783"/>
                    <a:pt x="969" y="1783"/>
                  </a:cubicBezTo>
                  <a:cubicBezTo>
                    <a:pt x="969" y="1783"/>
                    <a:pt x="969" y="1783"/>
                    <a:pt x="969" y="1783"/>
                  </a:cubicBezTo>
                  <a:close/>
                  <a:moveTo>
                    <a:pt x="1585" y="1783"/>
                  </a:moveTo>
                  <a:cubicBezTo>
                    <a:pt x="1585" y="1783"/>
                    <a:pt x="1585" y="1783"/>
                    <a:pt x="1585" y="1783"/>
                  </a:cubicBezTo>
                  <a:cubicBezTo>
                    <a:pt x="1585" y="1783"/>
                    <a:pt x="1585" y="1783"/>
                    <a:pt x="1585" y="1783"/>
                  </a:cubicBezTo>
                  <a:close/>
                  <a:moveTo>
                    <a:pt x="1193" y="1783"/>
                  </a:moveTo>
                  <a:cubicBezTo>
                    <a:pt x="1193" y="1784"/>
                    <a:pt x="1193" y="1784"/>
                    <a:pt x="1192" y="1784"/>
                  </a:cubicBezTo>
                  <a:lnTo>
                    <a:pt x="1192" y="1784"/>
                  </a:lnTo>
                  <a:cubicBezTo>
                    <a:pt x="1193" y="1784"/>
                    <a:pt x="1193" y="1784"/>
                    <a:pt x="1193" y="1783"/>
                  </a:cubicBezTo>
                  <a:close/>
                  <a:moveTo>
                    <a:pt x="4929" y="1784"/>
                  </a:moveTo>
                  <a:cubicBezTo>
                    <a:pt x="4928" y="1785"/>
                    <a:pt x="4927" y="1787"/>
                    <a:pt x="4929" y="1789"/>
                  </a:cubicBezTo>
                  <a:cubicBezTo>
                    <a:pt x="4929" y="1789"/>
                    <a:pt x="4929" y="1787"/>
                    <a:pt x="4929" y="1784"/>
                  </a:cubicBezTo>
                  <a:close/>
                  <a:moveTo>
                    <a:pt x="2627" y="1783"/>
                  </a:moveTo>
                  <a:cubicBezTo>
                    <a:pt x="2627" y="1783"/>
                    <a:pt x="2631" y="1787"/>
                    <a:pt x="2632" y="1792"/>
                  </a:cubicBezTo>
                  <a:lnTo>
                    <a:pt x="2632" y="1792"/>
                  </a:lnTo>
                  <a:cubicBezTo>
                    <a:pt x="2632" y="1788"/>
                    <a:pt x="2630" y="1783"/>
                    <a:pt x="2627" y="1783"/>
                  </a:cubicBezTo>
                  <a:close/>
                  <a:moveTo>
                    <a:pt x="1399" y="1795"/>
                  </a:moveTo>
                  <a:lnTo>
                    <a:pt x="1399" y="1795"/>
                  </a:lnTo>
                  <a:cubicBezTo>
                    <a:pt x="1397" y="1798"/>
                    <a:pt x="1395" y="1801"/>
                    <a:pt x="1393" y="1804"/>
                  </a:cubicBezTo>
                  <a:lnTo>
                    <a:pt x="1393" y="1804"/>
                  </a:lnTo>
                  <a:cubicBezTo>
                    <a:pt x="1396" y="1801"/>
                    <a:pt x="1400" y="1798"/>
                    <a:pt x="1400" y="1795"/>
                  </a:cubicBezTo>
                  <a:cubicBezTo>
                    <a:pt x="1400" y="1795"/>
                    <a:pt x="1399" y="1795"/>
                    <a:pt x="1399" y="1795"/>
                  </a:cubicBezTo>
                  <a:close/>
                  <a:moveTo>
                    <a:pt x="1393" y="1804"/>
                  </a:moveTo>
                  <a:cubicBezTo>
                    <a:pt x="1391" y="1805"/>
                    <a:pt x="1389" y="1806"/>
                    <a:pt x="1389" y="1806"/>
                  </a:cubicBezTo>
                  <a:cubicBezTo>
                    <a:pt x="1391" y="1806"/>
                    <a:pt x="1392" y="1805"/>
                    <a:pt x="1393" y="1804"/>
                  </a:cubicBezTo>
                  <a:close/>
                  <a:moveTo>
                    <a:pt x="1462" y="1806"/>
                  </a:moveTo>
                  <a:cubicBezTo>
                    <a:pt x="1462" y="1806"/>
                    <a:pt x="1462" y="1806"/>
                    <a:pt x="1462" y="1806"/>
                  </a:cubicBezTo>
                  <a:lnTo>
                    <a:pt x="1462" y="1806"/>
                  </a:lnTo>
                  <a:close/>
                  <a:moveTo>
                    <a:pt x="5198" y="1795"/>
                  </a:moveTo>
                  <a:cubicBezTo>
                    <a:pt x="5182" y="1802"/>
                    <a:pt x="5186" y="1808"/>
                    <a:pt x="5183" y="1814"/>
                  </a:cubicBezTo>
                  <a:lnTo>
                    <a:pt x="5183" y="1814"/>
                  </a:lnTo>
                  <a:lnTo>
                    <a:pt x="5198" y="1795"/>
                  </a:lnTo>
                  <a:close/>
                  <a:moveTo>
                    <a:pt x="2621" y="1817"/>
                  </a:moveTo>
                  <a:cubicBezTo>
                    <a:pt x="2621" y="1817"/>
                    <a:pt x="2618" y="1817"/>
                    <a:pt x="2619" y="1820"/>
                  </a:cubicBezTo>
                  <a:lnTo>
                    <a:pt x="2619" y="1820"/>
                  </a:lnTo>
                  <a:cubicBezTo>
                    <a:pt x="2620" y="1819"/>
                    <a:pt x="2621" y="1818"/>
                    <a:pt x="2621" y="1817"/>
                  </a:cubicBezTo>
                  <a:close/>
                  <a:moveTo>
                    <a:pt x="3377" y="1856"/>
                  </a:moveTo>
                  <a:cubicBezTo>
                    <a:pt x="3377" y="1856"/>
                    <a:pt x="3377" y="1856"/>
                    <a:pt x="3377" y="1856"/>
                  </a:cubicBezTo>
                  <a:cubicBezTo>
                    <a:pt x="3377" y="1856"/>
                    <a:pt x="3377" y="1856"/>
                    <a:pt x="3377" y="1856"/>
                  </a:cubicBezTo>
                  <a:close/>
                  <a:moveTo>
                    <a:pt x="1585" y="1851"/>
                  </a:moveTo>
                  <a:cubicBezTo>
                    <a:pt x="1585" y="1856"/>
                    <a:pt x="1591" y="1856"/>
                    <a:pt x="1591" y="1862"/>
                  </a:cubicBezTo>
                  <a:cubicBezTo>
                    <a:pt x="1585" y="1862"/>
                    <a:pt x="1585" y="1862"/>
                    <a:pt x="1585" y="1856"/>
                  </a:cubicBezTo>
                  <a:cubicBezTo>
                    <a:pt x="1585" y="1856"/>
                    <a:pt x="1585" y="1851"/>
                    <a:pt x="1585" y="1851"/>
                  </a:cubicBezTo>
                  <a:close/>
                  <a:moveTo>
                    <a:pt x="2336" y="1873"/>
                  </a:moveTo>
                  <a:cubicBezTo>
                    <a:pt x="2336" y="1873"/>
                    <a:pt x="2337" y="1877"/>
                    <a:pt x="2338" y="1882"/>
                  </a:cubicBezTo>
                  <a:lnTo>
                    <a:pt x="2338" y="1882"/>
                  </a:lnTo>
                  <a:cubicBezTo>
                    <a:pt x="2339" y="1880"/>
                    <a:pt x="2339" y="1879"/>
                    <a:pt x="2336" y="1873"/>
                  </a:cubicBezTo>
                  <a:close/>
                  <a:moveTo>
                    <a:pt x="2649" y="1890"/>
                  </a:moveTo>
                  <a:cubicBezTo>
                    <a:pt x="2649" y="1890"/>
                    <a:pt x="2649" y="1890"/>
                    <a:pt x="2649" y="1890"/>
                  </a:cubicBezTo>
                  <a:lnTo>
                    <a:pt x="2649" y="1890"/>
                  </a:lnTo>
                  <a:close/>
                  <a:moveTo>
                    <a:pt x="2666" y="1890"/>
                  </a:moveTo>
                  <a:cubicBezTo>
                    <a:pt x="2666" y="1890"/>
                    <a:pt x="2666" y="1890"/>
                    <a:pt x="2666" y="1890"/>
                  </a:cubicBezTo>
                  <a:cubicBezTo>
                    <a:pt x="2666" y="1890"/>
                    <a:pt x="2666" y="1890"/>
                    <a:pt x="2666" y="1890"/>
                  </a:cubicBezTo>
                  <a:close/>
                  <a:moveTo>
                    <a:pt x="2672" y="1890"/>
                  </a:moveTo>
                  <a:cubicBezTo>
                    <a:pt x="2672" y="1890"/>
                    <a:pt x="2672" y="1890"/>
                    <a:pt x="2672" y="1890"/>
                  </a:cubicBezTo>
                  <a:cubicBezTo>
                    <a:pt x="2672" y="1890"/>
                    <a:pt x="2672" y="1890"/>
                    <a:pt x="2672" y="1890"/>
                  </a:cubicBezTo>
                  <a:close/>
                  <a:moveTo>
                    <a:pt x="1624" y="1895"/>
                  </a:moveTo>
                  <a:cubicBezTo>
                    <a:pt x="1624" y="1895"/>
                    <a:pt x="1624" y="1901"/>
                    <a:pt x="1619" y="1901"/>
                  </a:cubicBezTo>
                  <a:lnTo>
                    <a:pt x="1624" y="1895"/>
                  </a:lnTo>
                  <a:close/>
                  <a:moveTo>
                    <a:pt x="1627" y="1900"/>
                  </a:moveTo>
                  <a:cubicBezTo>
                    <a:pt x="1626" y="1901"/>
                    <a:pt x="1625" y="1901"/>
                    <a:pt x="1624" y="1901"/>
                  </a:cubicBezTo>
                  <a:cubicBezTo>
                    <a:pt x="1625" y="1901"/>
                    <a:pt x="1626" y="1901"/>
                    <a:pt x="1627" y="1900"/>
                  </a:cubicBezTo>
                  <a:close/>
                  <a:moveTo>
                    <a:pt x="5142" y="1890"/>
                  </a:moveTo>
                  <a:lnTo>
                    <a:pt x="5142" y="1890"/>
                  </a:lnTo>
                  <a:cubicBezTo>
                    <a:pt x="5147" y="1901"/>
                    <a:pt x="5147" y="1907"/>
                    <a:pt x="5153" y="1907"/>
                  </a:cubicBezTo>
                  <a:cubicBezTo>
                    <a:pt x="5153" y="1912"/>
                    <a:pt x="5153" y="1918"/>
                    <a:pt x="5158" y="1918"/>
                  </a:cubicBezTo>
                  <a:cubicBezTo>
                    <a:pt x="5164" y="1918"/>
                    <a:pt x="5164" y="1912"/>
                    <a:pt x="5164" y="1912"/>
                  </a:cubicBezTo>
                  <a:cubicBezTo>
                    <a:pt x="5158" y="1901"/>
                    <a:pt x="5153" y="1895"/>
                    <a:pt x="5142" y="1890"/>
                  </a:cubicBezTo>
                  <a:close/>
                  <a:moveTo>
                    <a:pt x="1804" y="1935"/>
                  </a:moveTo>
                  <a:lnTo>
                    <a:pt x="1804" y="1935"/>
                  </a:lnTo>
                  <a:cubicBezTo>
                    <a:pt x="1804" y="1935"/>
                    <a:pt x="1804" y="1935"/>
                    <a:pt x="1804" y="1935"/>
                  </a:cubicBezTo>
                  <a:close/>
                  <a:moveTo>
                    <a:pt x="1804" y="1935"/>
                  </a:moveTo>
                  <a:lnTo>
                    <a:pt x="1804" y="1951"/>
                  </a:lnTo>
                  <a:lnTo>
                    <a:pt x="1809" y="1946"/>
                  </a:lnTo>
                  <a:cubicBezTo>
                    <a:pt x="1804" y="1946"/>
                    <a:pt x="1804" y="1940"/>
                    <a:pt x="1804" y="1935"/>
                  </a:cubicBezTo>
                  <a:close/>
                  <a:moveTo>
                    <a:pt x="2055" y="1960"/>
                  </a:moveTo>
                  <a:lnTo>
                    <a:pt x="2055" y="1960"/>
                  </a:lnTo>
                  <a:cubicBezTo>
                    <a:pt x="2054" y="1960"/>
                    <a:pt x="2052" y="1961"/>
                    <a:pt x="2050" y="1963"/>
                  </a:cubicBezTo>
                  <a:lnTo>
                    <a:pt x="2056" y="1963"/>
                  </a:lnTo>
                  <a:cubicBezTo>
                    <a:pt x="2056" y="1962"/>
                    <a:pt x="2056" y="1961"/>
                    <a:pt x="2055" y="1960"/>
                  </a:cubicBezTo>
                  <a:close/>
                  <a:moveTo>
                    <a:pt x="3479" y="1987"/>
                  </a:moveTo>
                  <a:cubicBezTo>
                    <a:pt x="3480" y="1991"/>
                    <a:pt x="3484" y="1991"/>
                    <a:pt x="3484" y="1991"/>
                  </a:cubicBezTo>
                  <a:cubicBezTo>
                    <a:pt x="3482" y="1990"/>
                    <a:pt x="3480" y="1988"/>
                    <a:pt x="3479" y="1987"/>
                  </a:cubicBezTo>
                  <a:close/>
                  <a:moveTo>
                    <a:pt x="3568" y="2086"/>
                  </a:moveTo>
                  <a:cubicBezTo>
                    <a:pt x="3573" y="2086"/>
                    <a:pt x="3573" y="2091"/>
                    <a:pt x="3568" y="2091"/>
                  </a:cubicBezTo>
                  <a:cubicBezTo>
                    <a:pt x="3568" y="2091"/>
                    <a:pt x="3568" y="2086"/>
                    <a:pt x="3562" y="2086"/>
                  </a:cubicBezTo>
                  <a:close/>
                  <a:moveTo>
                    <a:pt x="538" y="2103"/>
                  </a:moveTo>
                  <a:lnTo>
                    <a:pt x="532" y="2108"/>
                  </a:lnTo>
                  <a:cubicBezTo>
                    <a:pt x="532" y="2108"/>
                    <a:pt x="532" y="2108"/>
                    <a:pt x="532" y="2108"/>
                  </a:cubicBezTo>
                  <a:lnTo>
                    <a:pt x="532" y="2108"/>
                  </a:lnTo>
                  <a:cubicBezTo>
                    <a:pt x="534" y="2106"/>
                    <a:pt x="536" y="2105"/>
                    <a:pt x="538" y="2103"/>
                  </a:cubicBezTo>
                  <a:close/>
                  <a:moveTo>
                    <a:pt x="3534" y="2175"/>
                  </a:moveTo>
                  <a:cubicBezTo>
                    <a:pt x="3529" y="2176"/>
                    <a:pt x="3534" y="2187"/>
                    <a:pt x="3534" y="2192"/>
                  </a:cubicBezTo>
                  <a:cubicBezTo>
                    <a:pt x="3529" y="2187"/>
                    <a:pt x="3529" y="2181"/>
                    <a:pt x="3523" y="2181"/>
                  </a:cubicBezTo>
                  <a:cubicBezTo>
                    <a:pt x="3528" y="2176"/>
                    <a:pt x="3532" y="2176"/>
                    <a:pt x="3534" y="2175"/>
                  </a:cubicBezTo>
                  <a:close/>
                  <a:moveTo>
                    <a:pt x="4543" y="2221"/>
                  </a:moveTo>
                  <a:cubicBezTo>
                    <a:pt x="4542" y="2222"/>
                    <a:pt x="4542" y="2223"/>
                    <a:pt x="4542" y="2226"/>
                  </a:cubicBezTo>
                  <a:cubicBezTo>
                    <a:pt x="4542" y="2224"/>
                    <a:pt x="4543" y="2223"/>
                    <a:pt x="4543" y="2221"/>
                  </a:cubicBezTo>
                  <a:close/>
                  <a:moveTo>
                    <a:pt x="3657" y="2248"/>
                  </a:moveTo>
                  <a:cubicBezTo>
                    <a:pt x="3657" y="2250"/>
                    <a:pt x="3657" y="2252"/>
                    <a:pt x="3657" y="2254"/>
                  </a:cubicBezTo>
                  <a:cubicBezTo>
                    <a:pt x="3657" y="2251"/>
                    <a:pt x="3657" y="2249"/>
                    <a:pt x="3657" y="2248"/>
                  </a:cubicBezTo>
                  <a:close/>
                  <a:moveTo>
                    <a:pt x="3568" y="2282"/>
                  </a:moveTo>
                  <a:cubicBezTo>
                    <a:pt x="3568" y="2282"/>
                    <a:pt x="3569" y="2283"/>
                    <a:pt x="3569" y="2283"/>
                  </a:cubicBezTo>
                  <a:lnTo>
                    <a:pt x="3569" y="2283"/>
                  </a:lnTo>
                  <a:cubicBezTo>
                    <a:pt x="3569" y="2283"/>
                    <a:pt x="3568" y="2282"/>
                    <a:pt x="3568" y="2282"/>
                  </a:cubicBezTo>
                  <a:close/>
                  <a:moveTo>
                    <a:pt x="4078" y="2545"/>
                  </a:moveTo>
                  <a:cubicBezTo>
                    <a:pt x="4078" y="2545"/>
                    <a:pt x="4078" y="2551"/>
                    <a:pt x="4072" y="2551"/>
                  </a:cubicBezTo>
                  <a:cubicBezTo>
                    <a:pt x="4072" y="2545"/>
                    <a:pt x="4078" y="2545"/>
                    <a:pt x="4078" y="2545"/>
                  </a:cubicBezTo>
                  <a:close/>
                  <a:moveTo>
                    <a:pt x="3938" y="2601"/>
                  </a:moveTo>
                  <a:cubicBezTo>
                    <a:pt x="3938" y="2601"/>
                    <a:pt x="3938" y="2601"/>
                    <a:pt x="3938" y="2601"/>
                  </a:cubicBezTo>
                  <a:cubicBezTo>
                    <a:pt x="3938" y="2601"/>
                    <a:pt x="3938" y="2601"/>
                    <a:pt x="3938" y="2601"/>
                  </a:cubicBezTo>
                  <a:close/>
                  <a:moveTo>
                    <a:pt x="4335" y="848"/>
                  </a:moveTo>
                  <a:lnTo>
                    <a:pt x="4358" y="854"/>
                  </a:lnTo>
                  <a:cubicBezTo>
                    <a:pt x="4358" y="858"/>
                    <a:pt x="4352" y="862"/>
                    <a:pt x="4347" y="862"/>
                  </a:cubicBezTo>
                  <a:cubicBezTo>
                    <a:pt x="4345" y="862"/>
                    <a:pt x="4342" y="861"/>
                    <a:pt x="4341" y="859"/>
                  </a:cubicBezTo>
                  <a:lnTo>
                    <a:pt x="4341" y="859"/>
                  </a:lnTo>
                  <a:cubicBezTo>
                    <a:pt x="4341" y="876"/>
                    <a:pt x="4352" y="865"/>
                    <a:pt x="4352" y="882"/>
                  </a:cubicBezTo>
                  <a:lnTo>
                    <a:pt x="4346" y="882"/>
                  </a:lnTo>
                  <a:lnTo>
                    <a:pt x="4358" y="887"/>
                  </a:lnTo>
                  <a:cubicBezTo>
                    <a:pt x="4354" y="887"/>
                    <a:pt x="4350" y="892"/>
                    <a:pt x="4348" y="892"/>
                  </a:cubicBezTo>
                  <a:cubicBezTo>
                    <a:pt x="4347" y="892"/>
                    <a:pt x="4347" y="892"/>
                    <a:pt x="4346" y="889"/>
                  </a:cubicBezTo>
                  <a:lnTo>
                    <a:pt x="4346" y="889"/>
                  </a:lnTo>
                  <a:cubicBezTo>
                    <a:pt x="4348" y="909"/>
                    <a:pt x="4374" y="905"/>
                    <a:pt x="4369" y="921"/>
                  </a:cubicBezTo>
                  <a:cubicBezTo>
                    <a:pt x="4374" y="926"/>
                    <a:pt x="4376" y="927"/>
                    <a:pt x="4379" y="927"/>
                  </a:cubicBezTo>
                  <a:cubicBezTo>
                    <a:pt x="4384" y="927"/>
                    <a:pt x="4387" y="920"/>
                    <a:pt x="4399" y="920"/>
                  </a:cubicBezTo>
                  <a:cubicBezTo>
                    <a:pt x="4402" y="920"/>
                    <a:pt x="4405" y="920"/>
                    <a:pt x="4408" y="921"/>
                  </a:cubicBezTo>
                  <a:lnTo>
                    <a:pt x="4386" y="955"/>
                  </a:lnTo>
                  <a:lnTo>
                    <a:pt x="4397" y="949"/>
                  </a:lnTo>
                  <a:cubicBezTo>
                    <a:pt x="4397" y="949"/>
                    <a:pt x="4402" y="955"/>
                    <a:pt x="4397" y="955"/>
                  </a:cubicBezTo>
                  <a:cubicBezTo>
                    <a:pt x="4400" y="956"/>
                    <a:pt x="4402" y="957"/>
                    <a:pt x="4403" y="957"/>
                  </a:cubicBezTo>
                  <a:cubicBezTo>
                    <a:pt x="4406" y="957"/>
                    <a:pt x="4406" y="953"/>
                    <a:pt x="4414" y="949"/>
                  </a:cubicBezTo>
                  <a:lnTo>
                    <a:pt x="4414" y="949"/>
                  </a:lnTo>
                  <a:cubicBezTo>
                    <a:pt x="4408" y="971"/>
                    <a:pt x="4436" y="977"/>
                    <a:pt x="4419" y="994"/>
                  </a:cubicBezTo>
                  <a:lnTo>
                    <a:pt x="4419" y="994"/>
                  </a:lnTo>
                  <a:cubicBezTo>
                    <a:pt x="4428" y="994"/>
                    <a:pt x="4423" y="984"/>
                    <a:pt x="4428" y="984"/>
                  </a:cubicBezTo>
                  <a:cubicBezTo>
                    <a:pt x="4429" y="984"/>
                    <a:pt x="4432" y="985"/>
                    <a:pt x="4436" y="988"/>
                  </a:cubicBezTo>
                  <a:cubicBezTo>
                    <a:pt x="4419" y="1005"/>
                    <a:pt x="4447" y="999"/>
                    <a:pt x="4447" y="1016"/>
                  </a:cubicBezTo>
                  <a:cubicBezTo>
                    <a:pt x="4441" y="1016"/>
                    <a:pt x="4436" y="1012"/>
                    <a:pt x="4433" y="1012"/>
                  </a:cubicBezTo>
                  <a:cubicBezTo>
                    <a:pt x="4431" y="1012"/>
                    <a:pt x="4430" y="1015"/>
                    <a:pt x="4430" y="1022"/>
                  </a:cubicBezTo>
                  <a:cubicBezTo>
                    <a:pt x="4432" y="1021"/>
                    <a:pt x="4434" y="1021"/>
                    <a:pt x="4436" y="1021"/>
                  </a:cubicBezTo>
                  <a:cubicBezTo>
                    <a:pt x="4451" y="1021"/>
                    <a:pt x="4442" y="1045"/>
                    <a:pt x="4447" y="1050"/>
                  </a:cubicBezTo>
                  <a:cubicBezTo>
                    <a:pt x="4447" y="1050"/>
                    <a:pt x="4447" y="1055"/>
                    <a:pt x="4442" y="1055"/>
                  </a:cubicBezTo>
                  <a:cubicBezTo>
                    <a:pt x="4442" y="1056"/>
                    <a:pt x="4442" y="1057"/>
                    <a:pt x="4443" y="1057"/>
                  </a:cubicBezTo>
                  <a:cubicBezTo>
                    <a:pt x="4446" y="1057"/>
                    <a:pt x="4454" y="1050"/>
                    <a:pt x="4458" y="1050"/>
                  </a:cubicBezTo>
                  <a:cubicBezTo>
                    <a:pt x="4470" y="1055"/>
                    <a:pt x="4475" y="1067"/>
                    <a:pt x="4481" y="1078"/>
                  </a:cubicBezTo>
                  <a:cubicBezTo>
                    <a:pt x="4481" y="1078"/>
                    <a:pt x="4498" y="1106"/>
                    <a:pt x="4498" y="1123"/>
                  </a:cubicBezTo>
                  <a:lnTo>
                    <a:pt x="4498" y="1128"/>
                  </a:lnTo>
                  <a:cubicBezTo>
                    <a:pt x="4501" y="1126"/>
                    <a:pt x="4505" y="1124"/>
                    <a:pt x="4508" y="1124"/>
                  </a:cubicBezTo>
                  <a:cubicBezTo>
                    <a:pt x="4517" y="1124"/>
                    <a:pt x="4523" y="1136"/>
                    <a:pt x="4531" y="1145"/>
                  </a:cubicBezTo>
                  <a:cubicBezTo>
                    <a:pt x="4526" y="1148"/>
                    <a:pt x="4521" y="1149"/>
                    <a:pt x="4518" y="1149"/>
                  </a:cubicBezTo>
                  <a:cubicBezTo>
                    <a:pt x="4514" y="1149"/>
                    <a:pt x="4512" y="1148"/>
                    <a:pt x="4509" y="1145"/>
                  </a:cubicBezTo>
                  <a:lnTo>
                    <a:pt x="4509" y="1145"/>
                  </a:lnTo>
                  <a:lnTo>
                    <a:pt x="4514" y="1156"/>
                  </a:lnTo>
                  <a:cubicBezTo>
                    <a:pt x="4520" y="1156"/>
                    <a:pt x="4526" y="1156"/>
                    <a:pt x="4531" y="1162"/>
                  </a:cubicBezTo>
                  <a:lnTo>
                    <a:pt x="4520" y="1167"/>
                  </a:lnTo>
                  <a:cubicBezTo>
                    <a:pt x="4531" y="1179"/>
                    <a:pt x="4548" y="1184"/>
                    <a:pt x="4554" y="1201"/>
                  </a:cubicBezTo>
                  <a:cubicBezTo>
                    <a:pt x="4563" y="1196"/>
                    <a:pt x="4568" y="1181"/>
                    <a:pt x="4581" y="1181"/>
                  </a:cubicBezTo>
                  <a:cubicBezTo>
                    <a:pt x="4585" y="1181"/>
                    <a:pt x="4588" y="1182"/>
                    <a:pt x="4593" y="1184"/>
                  </a:cubicBezTo>
                  <a:cubicBezTo>
                    <a:pt x="4589" y="1188"/>
                    <a:pt x="4582" y="1192"/>
                    <a:pt x="4576" y="1192"/>
                  </a:cubicBezTo>
                  <a:cubicBezTo>
                    <a:pt x="4574" y="1192"/>
                    <a:pt x="4572" y="1191"/>
                    <a:pt x="4570" y="1190"/>
                  </a:cubicBezTo>
                  <a:lnTo>
                    <a:pt x="4570" y="1190"/>
                  </a:lnTo>
                  <a:cubicBezTo>
                    <a:pt x="4576" y="1195"/>
                    <a:pt x="4582" y="1195"/>
                    <a:pt x="4582" y="1201"/>
                  </a:cubicBezTo>
                  <a:cubicBezTo>
                    <a:pt x="4570" y="1207"/>
                    <a:pt x="4576" y="1212"/>
                    <a:pt x="4570" y="1212"/>
                  </a:cubicBezTo>
                  <a:cubicBezTo>
                    <a:pt x="4570" y="1212"/>
                    <a:pt x="4570" y="1207"/>
                    <a:pt x="4565" y="1207"/>
                  </a:cubicBezTo>
                  <a:lnTo>
                    <a:pt x="4565" y="1207"/>
                  </a:lnTo>
                  <a:cubicBezTo>
                    <a:pt x="4570" y="1212"/>
                    <a:pt x="4570" y="1223"/>
                    <a:pt x="4565" y="1235"/>
                  </a:cubicBezTo>
                  <a:cubicBezTo>
                    <a:pt x="4569" y="1231"/>
                    <a:pt x="4573" y="1227"/>
                    <a:pt x="4577" y="1227"/>
                  </a:cubicBezTo>
                  <a:cubicBezTo>
                    <a:pt x="4578" y="1227"/>
                    <a:pt x="4580" y="1227"/>
                    <a:pt x="4582" y="1229"/>
                  </a:cubicBezTo>
                  <a:cubicBezTo>
                    <a:pt x="4593" y="1240"/>
                    <a:pt x="4576" y="1240"/>
                    <a:pt x="4576" y="1251"/>
                  </a:cubicBezTo>
                  <a:cubicBezTo>
                    <a:pt x="4580" y="1251"/>
                    <a:pt x="4581" y="1256"/>
                    <a:pt x="4585" y="1256"/>
                  </a:cubicBezTo>
                  <a:cubicBezTo>
                    <a:pt x="4587" y="1256"/>
                    <a:pt x="4589" y="1255"/>
                    <a:pt x="4593" y="1251"/>
                  </a:cubicBezTo>
                  <a:cubicBezTo>
                    <a:pt x="4598" y="1257"/>
                    <a:pt x="4593" y="1263"/>
                    <a:pt x="4593" y="1263"/>
                  </a:cubicBezTo>
                  <a:cubicBezTo>
                    <a:pt x="4597" y="1267"/>
                    <a:pt x="4608" y="1285"/>
                    <a:pt x="4616" y="1285"/>
                  </a:cubicBezTo>
                  <a:cubicBezTo>
                    <a:pt x="4618" y="1285"/>
                    <a:pt x="4620" y="1283"/>
                    <a:pt x="4621" y="1279"/>
                  </a:cubicBezTo>
                  <a:cubicBezTo>
                    <a:pt x="4649" y="1291"/>
                    <a:pt x="4649" y="1324"/>
                    <a:pt x="4666" y="1341"/>
                  </a:cubicBezTo>
                  <a:lnTo>
                    <a:pt x="4660" y="1347"/>
                  </a:lnTo>
                  <a:cubicBezTo>
                    <a:pt x="4677" y="1358"/>
                    <a:pt x="4682" y="1375"/>
                    <a:pt x="4699" y="1375"/>
                  </a:cubicBezTo>
                  <a:cubicBezTo>
                    <a:pt x="4699" y="1380"/>
                    <a:pt x="4699" y="1391"/>
                    <a:pt x="4694" y="1391"/>
                  </a:cubicBezTo>
                  <a:cubicBezTo>
                    <a:pt x="4705" y="1397"/>
                    <a:pt x="4705" y="1397"/>
                    <a:pt x="4710" y="1414"/>
                  </a:cubicBezTo>
                  <a:cubicBezTo>
                    <a:pt x="4709" y="1413"/>
                    <a:pt x="4707" y="1413"/>
                    <a:pt x="4707" y="1413"/>
                  </a:cubicBezTo>
                  <a:cubicBezTo>
                    <a:pt x="4704" y="1413"/>
                    <a:pt x="4705" y="1416"/>
                    <a:pt x="4705" y="1416"/>
                  </a:cubicBezTo>
                  <a:cubicBezTo>
                    <a:pt x="4704" y="1416"/>
                    <a:pt x="4703" y="1414"/>
                    <a:pt x="4699" y="1408"/>
                  </a:cubicBezTo>
                  <a:lnTo>
                    <a:pt x="4699" y="1408"/>
                  </a:lnTo>
                  <a:cubicBezTo>
                    <a:pt x="4705" y="1425"/>
                    <a:pt x="4699" y="1431"/>
                    <a:pt x="4722" y="1436"/>
                  </a:cubicBezTo>
                  <a:cubicBezTo>
                    <a:pt x="4710" y="1436"/>
                    <a:pt x="4716" y="1453"/>
                    <a:pt x="4722" y="1459"/>
                  </a:cubicBezTo>
                  <a:lnTo>
                    <a:pt x="4722" y="1447"/>
                  </a:lnTo>
                  <a:cubicBezTo>
                    <a:pt x="4727" y="1453"/>
                    <a:pt x="4733" y="1459"/>
                    <a:pt x="4738" y="1464"/>
                  </a:cubicBezTo>
                  <a:lnTo>
                    <a:pt x="4722" y="1470"/>
                  </a:lnTo>
                  <a:cubicBezTo>
                    <a:pt x="4722" y="1503"/>
                    <a:pt x="4778" y="1498"/>
                    <a:pt x="4766" y="1537"/>
                  </a:cubicBezTo>
                  <a:cubicBezTo>
                    <a:pt x="4783" y="1537"/>
                    <a:pt x="4766" y="1515"/>
                    <a:pt x="4778" y="1515"/>
                  </a:cubicBezTo>
                  <a:lnTo>
                    <a:pt x="4778" y="1515"/>
                  </a:lnTo>
                  <a:cubicBezTo>
                    <a:pt x="4783" y="1526"/>
                    <a:pt x="4778" y="1554"/>
                    <a:pt x="4778" y="1554"/>
                  </a:cubicBezTo>
                  <a:cubicBezTo>
                    <a:pt x="4783" y="1576"/>
                    <a:pt x="4806" y="1559"/>
                    <a:pt x="4817" y="1576"/>
                  </a:cubicBezTo>
                  <a:cubicBezTo>
                    <a:pt x="4817" y="1576"/>
                    <a:pt x="4824" y="1569"/>
                    <a:pt x="4833" y="1569"/>
                  </a:cubicBezTo>
                  <a:cubicBezTo>
                    <a:pt x="4835" y="1569"/>
                    <a:pt x="4837" y="1569"/>
                    <a:pt x="4839" y="1571"/>
                  </a:cubicBezTo>
                  <a:cubicBezTo>
                    <a:pt x="4848" y="1584"/>
                    <a:pt x="4839" y="1594"/>
                    <a:pt x="4829" y="1594"/>
                  </a:cubicBezTo>
                  <a:cubicBezTo>
                    <a:pt x="4827" y="1594"/>
                    <a:pt x="4824" y="1594"/>
                    <a:pt x="4822" y="1593"/>
                  </a:cubicBezTo>
                  <a:cubicBezTo>
                    <a:pt x="4822" y="1593"/>
                    <a:pt x="4822" y="1593"/>
                    <a:pt x="4822" y="1587"/>
                  </a:cubicBezTo>
                  <a:cubicBezTo>
                    <a:pt x="4820" y="1587"/>
                    <a:pt x="4817" y="1586"/>
                    <a:pt x="4815" y="1586"/>
                  </a:cubicBezTo>
                  <a:cubicBezTo>
                    <a:pt x="4813" y="1586"/>
                    <a:pt x="4811" y="1587"/>
                    <a:pt x="4811" y="1593"/>
                  </a:cubicBezTo>
                  <a:lnTo>
                    <a:pt x="4817" y="1587"/>
                  </a:lnTo>
                  <a:cubicBezTo>
                    <a:pt x="4817" y="1599"/>
                    <a:pt x="4828" y="1615"/>
                    <a:pt x="4817" y="1615"/>
                  </a:cubicBezTo>
                  <a:cubicBezTo>
                    <a:pt x="4820" y="1617"/>
                    <a:pt x="4822" y="1618"/>
                    <a:pt x="4824" y="1618"/>
                  </a:cubicBezTo>
                  <a:cubicBezTo>
                    <a:pt x="4828" y="1618"/>
                    <a:pt x="4828" y="1612"/>
                    <a:pt x="4828" y="1604"/>
                  </a:cubicBezTo>
                  <a:cubicBezTo>
                    <a:pt x="4834" y="1627"/>
                    <a:pt x="4845" y="1632"/>
                    <a:pt x="4850" y="1649"/>
                  </a:cubicBezTo>
                  <a:cubicBezTo>
                    <a:pt x="4850" y="1645"/>
                    <a:pt x="4853" y="1641"/>
                    <a:pt x="4855" y="1641"/>
                  </a:cubicBezTo>
                  <a:cubicBezTo>
                    <a:pt x="4856" y="1641"/>
                    <a:pt x="4856" y="1642"/>
                    <a:pt x="4856" y="1643"/>
                  </a:cubicBezTo>
                  <a:cubicBezTo>
                    <a:pt x="4860" y="1652"/>
                    <a:pt x="4864" y="1654"/>
                    <a:pt x="4867" y="1654"/>
                  </a:cubicBezTo>
                  <a:cubicBezTo>
                    <a:pt x="4870" y="1654"/>
                    <a:pt x="4872" y="1653"/>
                    <a:pt x="4874" y="1653"/>
                  </a:cubicBezTo>
                  <a:cubicBezTo>
                    <a:pt x="4877" y="1653"/>
                    <a:pt x="4880" y="1655"/>
                    <a:pt x="4884" y="1660"/>
                  </a:cubicBezTo>
                  <a:cubicBezTo>
                    <a:pt x="4884" y="1671"/>
                    <a:pt x="4867" y="1666"/>
                    <a:pt x="4884" y="1677"/>
                  </a:cubicBezTo>
                  <a:cubicBezTo>
                    <a:pt x="4884" y="1687"/>
                    <a:pt x="4880" y="1689"/>
                    <a:pt x="4876" y="1689"/>
                  </a:cubicBezTo>
                  <a:cubicBezTo>
                    <a:pt x="4873" y="1689"/>
                    <a:pt x="4869" y="1688"/>
                    <a:pt x="4867" y="1688"/>
                  </a:cubicBezTo>
                  <a:lnTo>
                    <a:pt x="4867" y="1688"/>
                  </a:lnTo>
                  <a:cubicBezTo>
                    <a:pt x="4884" y="1694"/>
                    <a:pt x="4878" y="1716"/>
                    <a:pt x="4884" y="1727"/>
                  </a:cubicBezTo>
                  <a:lnTo>
                    <a:pt x="4873" y="1722"/>
                  </a:lnTo>
                  <a:lnTo>
                    <a:pt x="4873" y="1722"/>
                  </a:lnTo>
                  <a:cubicBezTo>
                    <a:pt x="4878" y="1727"/>
                    <a:pt x="4884" y="1727"/>
                    <a:pt x="4884" y="1733"/>
                  </a:cubicBezTo>
                  <a:lnTo>
                    <a:pt x="4890" y="1722"/>
                  </a:lnTo>
                  <a:cubicBezTo>
                    <a:pt x="4890" y="1727"/>
                    <a:pt x="4895" y="1733"/>
                    <a:pt x="4890" y="1733"/>
                  </a:cubicBezTo>
                  <a:cubicBezTo>
                    <a:pt x="4901" y="1733"/>
                    <a:pt x="4901" y="1722"/>
                    <a:pt x="4918" y="1722"/>
                  </a:cubicBezTo>
                  <a:cubicBezTo>
                    <a:pt x="4918" y="1733"/>
                    <a:pt x="4934" y="1739"/>
                    <a:pt x="4923" y="1750"/>
                  </a:cubicBezTo>
                  <a:cubicBezTo>
                    <a:pt x="4922" y="1744"/>
                    <a:pt x="4920" y="1742"/>
                    <a:pt x="4919" y="1742"/>
                  </a:cubicBezTo>
                  <a:cubicBezTo>
                    <a:pt x="4915" y="1742"/>
                    <a:pt x="4912" y="1749"/>
                    <a:pt x="4907" y="1749"/>
                  </a:cubicBezTo>
                  <a:cubicBezTo>
                    <a:pt x="4907" y="1749"/>
                    <a:pt x="4906" y="1749"/>
                    <a:pt x="4905" y="1748"/>
                  </a:cubicBezTo>
                  <a:lnTo>
                    <a:pt x="4905" y="1748"/>
                  </a:lnTo>
                  <a:cubicBezTo>
                    <a:pt x="4906" y="1750"/>
                    <a:pt x="4906" y="1752"/>
                    <a:pt x="4906" y="1755"/>
                  </a:cubicBezTo>
                  <a:cubicBezTo>
                    <a:pt x="4906" y="1766"/>
                    <a:pt x="4909" y="1769"/>
                    <a:pt x="4912" y="1769"/>
                  </a:cubicBezTo>
                  <a:cubicBezTo>
                    <a:pt x="4916" y="1769"/>
                    <a:pt x="4920" y="1766"/>
                    <a:pt x="4925" y="1766"/>
                  </a:cubicBezTo>
                  <a:cubicBezTo>
                    <a:pt x="4928" y="1766"/>
                    <a:pt x="4931" y="1768"/>
                    <a:pt x="4934" y="1772"/>
                  </a:cubicBezTo>
                  <a:cubicBezTo>
                    <a:pt x="4931" y="1775"/>
                    <a:pt x="4930" y="1780"/>
                    <a:pt x="4929" y="1784"/>
                  </a:cubicBezTo>
                  <a:lnTo>
                    <a:pt x="4929" y="1784"/>
                  </a:lnTo>
                  <a:cubicBezTo>
                    <a:pt x="4933" y="1780"/>
                    <a:pt x="4942" y="1778"/>
                    <a:pt x="4946" y="1778"/>
                  </a:cubicBezTo>
                  <a:cubicBezTo>
                    <a:pt x="4951" y="1795"/>
                    <a:pt x="4962" y="1789"/>
                    <a:pt x="4962" y="1795"/>
                  </a:cubicBezTo>
                  <a:lnTo>
                    <a:pt x="4962" y="1789"/>
                  </a:lnTo>
                  <a:cubicBezTo>
                    <a:pt x="4965" y="1788"/>
                    <a:pt x="4966" y="1787"/>
                    <a:pt x="4968" y="1787"/>
                  </a:cubicBezTo>
                  <a:cubicBezTo>
                    <a:pt x="4974" y="1787"/>
                    <a:pt x="4976" y="1796"/>
                    <a:pt x="4985" y="1800"/>
                  </a:cubicBezTo>
                  <a:cubicBezTo>
                    <a:pt x="4984" y="1801"/>
                    <a:pt x="4982" y="1802"/>
                    <a:pt x="4981" y="1802"/>
                  </a:cubicBezTo>
                  <a:cubicBezTo>
                    <a:pt x="4978" y="1802"/>
                    <a:pt x="4976" y="1799"/>
                    <a:pt x="4974" y="1799"/>
                  </a:cubicBezTo>
                  <a:cubicBezTo>
                    <a:pt x="4974" y="1799"/>
                    <a:pt x="4974" y="1799"/>
                    <a:pt x="4974" y="1800"/>
                  </a:cubicBezTo>
                  <a:cubicBezTo>
                    <a:pt x="4990" y="1800"/>
                    <a:pt x="4974" y="1828"/>
                    <a:pt x="4990" y="1834"/>
                  </a:cubicBezTo>
                  <a:cubicBezTo>
                    <a:pt x="4990" y="1845"/>
                    <a:pt x="4979" y="1845"/>
                    <a:pt x="4979" y="1851"/>
                  </a:cubicBezTo>
                  <a:cubicBezTo>
                    <a:pt x="4990" y="1856"/>
                    <a:pt x="4990" y="1862"/>
                    <a:pt x="4990" y="1867"/>
                  </a:cubicBezTo>
                  <a:cubicBezTo>
                    <a:pt x="4990" y="1867"/>
                    <a:pt x="4985" y="1873"/>
                    <a:pt x="4990" y="1873"/>
                  </a:cubicBezTo>
                  <a:cubicBezTo>
                    <a:pt x="5002" y="1867"/>
                    <a:pt x="4996" y="1867"/>
                    <a:pt x="5013" y="1867"/>
                  </a:cubicBezTo>
                  <a:cubicBezTo>
                    <a:pt x="5007" y="1862"/>
                    <a:pt x="5002" y="1862"/>
                    <a:pt x="4996" y="1856"/>
                  </a:cubicBezTo>
                  <a:lnTo>
                    <a:pt x="4996" y="1856"/>
                  </a:lnTo>
                  <a:cubicBezTo>
                    <a:pt x="4998" y="1858"/>
                    <a:pt x="5000" y="1859"/>
                    <a:pt x="5002" y="1859"/>
                  </a:cubicBezTo>
                  <a:cubicBezTo>
                    <a:pt x="5006" y="1859"/>
                    <a:pt x="5011" y="1856"/>
                    <a:pt x="5018" y="1856"/>
                  </a:cubicBezTo>
                  <a:cubicBezTo>
                    <a:pt x="5013" y="1856"/>
                    <a:pt x="5002" y="1856"/>
                    <a:pt x="5002" y="1845"/>
                  </a:cubicBezTo>
                  <a:lnTo>
                    <a:pt x="5002" y="1845"/>
                  </a:lnTo>
                  <a:cubicBezTo>
                    <a:pt x="5006" y="1847"/>
                    <a:pt x="5009" y="1849"/>
                    <a:pt x="5011" y="1849"/>
                  </a:cubicBezTo>
                  <a:cubicBezTo>
                    <a:pt x="5014" y="1849"/>
                    <a:pt x="5015" y="1846"/>
                    <a:pt x="5018" y="1839"/>
                  </a:cubicBezTo>
                  <a:lnTo>
                    <a:pt x="5018" y="1839"/>
                  </a:lnTo>
                  <a:cubicBezTo>
                    <a:pt x="5007" y="1862"/>
                    <a:pt x="5035" y="1851"/>
                    <a:pt x="5030" y="1867"/>
                  </a:cubicBezTo>
                  <a:lnTo>
                    <a:pt x="5002" y="1873"/>
                  </a:lnTo>
                  <a:cubicBezTo>
                    <a:pt x="4996" y="1879"/>
                    <a:pt x="5007" y="1879"/>
                    <a:pt x="5018" y="1884"/>
                  </a:cubicBezTo>
                  <a:cubicBezTo>
                    <a:pt x="5018" y="1890"/>
                    <a:pt x="5018" y="1890"/>
                    <a:pt x="5013" y="1890"/>
                  </a:cubicBezTo>
                  <a:lnTo>
                    <a:pt x="5024" y="1890"/>
                  </a:lnTo>
                  <a:cubicBezTo>
                    <a:pt x="5018" y="1895"/>
                    <a:pt x="5018" y="1895"/>
                    <a:pt x="5013" y="1901"/>
                  </a:cubicBezTo>
                  <a:cubicBezTo>
                    <a:pt x="5007" y="1895"/>
                    <a:pt x="5002" y="1895"/>
                    <a:pt x="4996" y="1895"/>
                  </a:cubicBezTo>
                  <a:lnTo>
                    <a:pt x="4996" y="1895"/>
                  </a:lnTo>
                  <a:cubicBezTo>
                    <a:pt x="5002" y="1895"/>
                    <a:pt x="4990" y="1895"/>
                    <a:pt x="5002" y="1912"/>
                  </a:cubicBezTo>
                  <a:cubicBezTo>
                    <a:pt x="4996" y="1907"/>
                    <a:pt x="4990" y="1907"/>
                    <a:pt x="4985" y="1907"/>
                  </a:cubicBezTo>
                  <a:cubicBezTo>
                    <a:pt x="4974" y="1912"/>
                    <a:pt x="4974" y="1923"/>
                    <a:pt x="4974" y="1935"/>
                  </a:cubicBezTo>
                  <a:cubicBezTo>
                    <a:pt x="4968" y="1940"/>
                    <a:pt x="4962" y="1946"/>
                    <a:pt x="4962" y="1946"/>
                  </a:cubicBezTo>
                  <a:cubicBezTo>
                    <a:pt x="4957" y="1940"/>
                    <a:pt x="4951" y="1940"/>
                    <a:pt x="4957" y="1929"/>
                  </a:cubicBezTo>
                  <a:lnTo>
                    <a:pt x="4957" y="1929"/>
                  </a:lnTo>
                  <a:cubicBezTo>
                    <a:pt x="4951" y="1929"/>
                    <a:pt x="4946" y="1935"/>
                    <a:pt x="4946" y="1940"/>
                  </a:cubicBezTo>
                  <a:cubicBezTo>
                    <a:pt x="4945" y="1940"/>
                    <a:pt x="4945" y="1939"/>
                    <a:pt x="4944" y="1939"/>
                  </a:cubicBezTo>
                  <a:cubicBezTo>
                    <a:pt x="4940" y="1939"/>
                    <a:pt x="4939" y="1958"/>
                    <a:pt x="4932" y="1958"/>
                  </a:cubicBezTo>
                  <a:cubicBezTo>
                    <a:pt x="4931" y="1958"/>
                    <a:pt x="4930" y="1958"/>
                    <a:pt x="4929" y="1957"/>
                  </a:cubicBezTo>
                  <a:lnTo>
                    <a:pt x="4929" y="1957"/>
                  </a:lnTo>
                  <a:cubicBezTo>
                    <a:pt x="4929" y="1963"/>
                    <a:pt x="4934" y="1968"/>
                    <a:pt x="4923" y="1974"/>
                  </a:cubicBezTo>
                  <a:cubicBezTo>
                    <a:pt x="4923" y="1974"/>
                    <a:pt x="4923" y="1969"/>
                    <a:pt x="4923" y="1968"/>
                  </a:cubicBezTo>
                  <a:lnTo>
                    <a:pt x="4923" y="1968"/>
                  </a:lnTo>
                  <a:cubicBezTo>
                    <a:pt x="4923" y="1974"/>
                    <a:pt x="4918" y="1979"/>
                    <a:pt x="4929" y="1985"/>
                  </a:cubicBezTo>
                  <a:lnTo>
                    <a:pt x="4923" y="1985"/>
                  </a:lnTo>
                  <a:cubicBezTo>
                    <a:pt x="4922" y="1985"/>
                    <a:pt x="4920" y="1985"/>
                    <a:pt x="4918" y="1985"/>
                  </a:cubicBezTo>
                  <a:cubicBezTo>
                    <a:pt x="4896" y="1985"/>
                    <a:pt x="4881" y="2015"/>
                    <a:pt x="4859" y="2015"/>
                  </a:cubicBezTo>
                  <a:cubicBezTo>
                    <a:pt x="4857" y="2015"/>
                    <a:pt x="4854" y="2014"/>
                    <a:pt x="4850" y="2013"/>
                  </a:cubicBezTo>
                  <a:cubicBezTo>
                    <a:pt x="4834" y="2024"/>
                    <a:pt x="4822" y="2041"/>
                    <a:pt x="4811" y="2047"/>
                  </a:cubicBezTo>
                  <a:cubicBezTo>
                    <a:pt x="4811" y="2047"/>
                    <a:pt x="4811" y="2047"/>
                    <a:pt x="4811" y="2041"/>
                  </a:cubicBezTo>
                  <a:cubicBezTo>
                    <a:pt x="4800" y="2047"/>
                    <a:pt x="4800" y="2058"/>
                    <a:pt x="4800" y="2063"/>
                  </a:cubicBezTo>
                  <a:cubicBezTo>
                    <a:pt x="4800" y="2069"/>
                    <a:pt x="4794" y="2069"/>
                    <a:pt x="4789" y="2075"/>
                  </a:cubicBezTo>
                  <a:cubicBezTo>
                    <a:pt x="4783" y="2069"/>
                    <a:pt x="4794" y="2063"/>
                    <a:pt x="4789" y="2063"/>
                  </a:cubicBezTo>
                  <a:cubicBezTo>
                    <a:pt x="4784" y="2058"/>
                    <a:pt x="4780" y="2056"/>
                    <a:pt x="4777" y="2056"/>
                  </a:cubicBezTo>
                  <a:cubicBezTo>
                    <a:pt x="4766" y="2056"/>
                    <a:pt x="4762" y="2075"/>
                    <a:pt x="4748" y="2075"/>
                  </a:cubicBezTo>
                  <a:cubicBezTo>
                    <a:pt x="4747" y="2075"/>
                    <a:pt x="4746" y="2075"/>
                    <a:pt x="4744" y="2075"/>
                  </a:cubicBezTo>
                  <a:lnTo>
                    <a:pt x="4750" y="2075"/>
                  </a:lnTo>
                  <a:cubicBezTo>
                    <a:pt x="4748" y="2074"/>
                    <a:pt x="4747" y="2074"/>
                    <a:pt x="4745" y="2074"/>
                  </a:cubicBezTo>
                  <a:cubicBezTo>
                    <a:pt x="4733" y="2074"/>
                    <a:pt x="4731" y="2098"/>
                    <a:pt x="4716" y="2108"/>
                  </a:cubicBezTo>
                  <a:cubicBezTo>
                    <a:pt x="4716" y="2108"/>
                    <a:pt x="4716" y="2103"/>
                    <a:pt x="4710" y="2103"/>
                  </a:cubicBezTo>
                  <a:cubicBezTo>
                    <a:pt x="4710" y="2125"/>
                    <a:pt x="4694" y="2142"/>
                    <a:pt x="4682" y="2153"/>
                  </a:cubicBezTo>
                  <a:cubicBezTo>
                    <a:pt x="4677" y="2142"/>
                    <a:pt x="4682" y="2147"/>
                    <a:pt x="4677" y="2136"/>
                  </a:cubicBezTo>
                  <a:lnTo>
                    <a:pt x="4677" y="2136"/>
                  </a:lnTo>
                  <a:cubicBezTo>
                    <a:pt x="4671" y="2142"/>
                    <a:pt x="4682" y="2153"/>
                    <a:pt x="4677" y="2159"/>
                  </a:cubicBezTo>
                  <a:cubicBezTo>
                    <a:pt x="4677" y="2159"/>
                    <a:pt x="4677" y="2159"/>
                    <a:pt x="4677" y="2164"/>
                  </a:cubicBezTo>
                  <a:lnTo>
                    <a:pt x="4671" y="2164"/>
                  </a:lnTo>
                  <a:cubicBezTo>
                    <a:pt x="4666" y="2164"/>
                    <a:pt x="4654" y="2164"/>
                    <a:pt x="4649" y="2153"/>
                  </a:cubicBezTo>
                  <a:lnTo>
                    <a:pt x="4660" y="2142"/>
                  </a:lnTo>
                  <a:cubicBezTo>
                    <a:pt x="4658" y="2141"/>
                    <a:pt x="4656" y="2141"/>
                    <a:pt x="4655" y="2141"/>
                  </a:cubicBezTo>
                  <a:cubicBezTo>
                    <a:pt x="4643" y="2141"/>
                    <a:pt x="4642" y="2159"/>
                    <a:pt x="4632" y="2159"/>
                  </a:cubicBezTo>
                  <a:lnTo>
                    <a:pt x="4632" y="2153"/>
                  </a:lnTo>
                  <a:cubicBezTo>
                    <a:pt x="4615" y="2170"/>
                    <a:pt x="4621" y="2181"/>
                    <a:pt x="4604" y="2198"/>
                  </a:cubicBezTo>
                  <a:cubicBezTo>
                    <a:pt x="4598" y="2203"/>
                    <a:pt x="4593" y="2209"/>
                    <a:pt x="4582" y="2209"/>
                  </a:cubicBezTo>
                  <a:cubicBezTo>
                    <a:pt x="4584" y="2205"/>
                    <a:pt x="4585" y="2203"/>
                    <a:pt x="4584" y="2202"/>
                  </a:cubicBezTo>
                  <a:lnTo>
                    <a:pt x="4584" y="2202"/>
                  </a:lnTo>
                  <a:cubicBezTo>
                    <a:pt x="4587" y="2201"/>
                    <a:pt x="4593" y="2199"/>
                    <a:pt x="4604" y="2192"/>
                  </a:cubicBezTo>
                  <a:lnTo>
                    <a:pt x="4604" y="2192"/>
                  </a:lnTo>
                  <a:cubicBezTo>
                    <a:pt x="4593" y="2198"/>
                    <a:pt x="4582" y="2198"/>
                    <a:pt x="4576" y="2203"/>
                  </a:cubicBezTo>
                  <a:lnTo>
                    <a:pt x="4570" y="2203"/>
                  </a:lnTo>
                  <a:cubicBezTo>
                    <a:pt x="4565" y="2209"/>
                    <a:pt x="4559" y="2209"/>
                    <a:pt x="4559" y="2215"/>
                  </a:cubicBezTo>
                  <a:cubicBezTo>
                    <a:pt x="4559" y="2209"/>
                    <a:pt x="4559" y="2203"/>
                    <a:pt x="4565" y="2203"/>
                  </a:cubicBezTo>
                  <a:lnTo>
                    <a:pt x="4565" y="2203"/>
                  </a:lnTo>
                  <a:cubicBezTo>
                    <a:pt x="4555" y="2203"/>
                    <a:pt x="4546" y="2212"/>
                    <a:pt x="4543" y="2221"/>
                  </a:cubicBezTo>
                  <a:lnTo>
                    <a:pt x="4543" y="2221"/>
                  </a:lnTo>
                  <a:cubicBezTo>
                    <a:pt x="4544" y="2220"/>
                    <a:pt x="4545" y="2220"/>
                    <a:pt x="4548" y="2220"/>
                  </a:cubicBezTo>
                  <a:cubicBezTo>
                    <a:pt x="4548" y="2220"/>
                    <a:pt x="4542" y="2226"/>
                    <a:pt x="4542" y="2226"/>
                  </a:cubicBezTo>
                  <a:cubicBezTo>
                    <a:pt x="4537" y="2231"/>
                    <a:pt x="4526" y="2237"/>
                    <a:pt x="4520" y="2248"/>
                  </a:cubicBezTo>
                  <a:cubicBezTo>
                    <a:pt x="4521" y="2244"/>
                    <a:pt x="4520" y="2242"/>
                    <a:pt x="4517" y="2242"/>
                  </a:cubicBezTo>
                  <a:cubicBezTo>
                    <a:pt x="4507" y="2242"/>
                    <a:pt x="4482" y="2258"/>
                    <a:pt x="4470" y="2271"/>
                  </a:cubicBezTo>
                  <a:cubicBezTo>
                    <a:pt x="4464" y="2271"/>
                    <a:pt x="4458" y="2271"/>
                    <a:pt x="4453" y="2265"/>
                  </a:cubicBezTo>
                  <a:cubicBezTo>
                    <a:pt x="4453" y="2271"/>
                    <a:pt x="4447" y="2276"/>
                    <a:pt x="4442" y="2276"/>
                  </a:cubicBezTo>
                  <a:cubicBezTo>
                    <a:pt x="4425" y="2287"/>
                    <a:pt x="4414" y="2293"/>
                    <a:pt x="4402" y="2304"/>
                  </a:cubicBezTo>
                  <a:cubicBezTo>
                    <a:pt x="4391" y="2310"/>
                    <a:pt x="4380" y="2310"/>
                    <a:pt x="4369" y="2321"/>
                  </a:cubicBezTo>
                  <a:cubicBezTo>
                    <a:pt x="4374" y="2321"/>
                    <a:pt x="4374" y="2321"/>
                    <a:pt x="4374" y="2327"/>
                  </a:cubicBezTo>
                  <a:cubicBezTo>
                    <a:pt x="4369" y="2327"/>
                    <a:pt x="4369" y="2332"/>
                    <a:pt x="4363" y="2338"/>
                  </a:cubicBezTo>
                  <a:cubicBezTo>
                    <a:pt x="4363" y="2332"/>
                    <a:pt x="4358" y="2332"/>
                    <a:pt x="4352" y="2332"/>
                  </a:cubicBezTo>
                  <a:cubicBezTo>
                    <a:pt x="4358" y="2332"/>
                    <a:pt x="4358" y="2338"/>
                    <a:pt x="4358" y="2338"/>
                  </a:cubicBezTo>
                  <a:cubicBezTo>
                    <a:pt x="4352" y="2343"/>
                    <a:pt x="4346" y="2349"/>
                    <a:pt x="4341" y="2355"/>
                  </a:cubicBezTo>
                  <a:lnTo>
                    <a:pt x="4335" y="2355"/>
                  </a:lnTo>
                  <a:cubicBezTo>
                    <a:pt x="4330" y="2355"/>
                    <a:pt x="4341" y="2349"/>
                    <a:pt x="4335" y="2343"/>
                  </a:cubicBezTo>
                  <a:lnTo>
                    <a:pt x="4335" y="2343"/>
                  </a:lnTo>
                  <a:cubicBezTo>
                    <a:pt x="4332" y="2345"/>
                    <a:pt x="4329" y="2345"/>
                    <a:pt x="4327" y="2345"/>
                  </a:cubicBezTo>
                  <a:cubicBezTo>
                    <a:pt x="4320" y="2345"/>
                    <a:pt x="4321" y="2338"/>
                    <a:pt x="4307" y="2338"/>
                  </a:cubicBezTo>
                  <a:cubicBezTo>
                    <a:pt x="4318" y="2343"/>
                    <a:pt x="4313" y="2355"/>
                    <a:pt x="4302" y="2355"/>
                  </a:cubicBezTo>
                  <a:lnTo>
                    <a:pt x="4318" y="2360"/>
                  </a:lnTo>
                  <a:cubicBezTo>
                    <a:pt x="4313" y="2371"/>
                    <a:pt x="4307" y="2371"/>
                    <a:pt x="4302" y="2371"/>
                  </a:cubicBezTo>
                  <a:lnTo>
                    <a:pt x="4313" y="2360"/>
                  </a:lnTo>
                  <a:lnTo>
                    <a:pt x="4302" y="2366"/>
                  </a:lnTo>
                  <a:lnTo>
                    <a:pt x="4302" y="2371"/>
                  </a:lnTo>
                  <a:cubicBezTo>
                    <a:pt x="4297" y="2369"/>
                    <a:pt x="4292" y="2368"/>
                    <a:pt x="4288" y="2368"/>
                  </a:cubicBezTo>
                  <a:cubicBezTo>
                    <a:pt x="4282" y="2368"/>
                    <a:pt x="4277" y="2370"/>
                    <a:pt x="4274" y="2377"/>
                  </a:cubicBezTo>
                  <a:lnTo>
                    <a:pt x="4274" y="2366"/>
                  </a:lnTo>
                  <a:cubicBezTo>
                    <a:pt x="4268" y="2377"/>
                    <a:pt x="4234" y="2394"/>
                    <a:pt x="4234" y="2422"/>
                  </a:cubicBezTo>
                  <a:cubicBezTo>
                    <a:pt x="4234" y="2422"/>
                    <a:pt x="4223" y="2416"/>
                    <a:pt x="4229" y="2411"/>
                  </a:cubicBezTo>
                  <a:lnTo>
                    <a:pt x="4229" y="2411"/>
                  </a:lnTo>
                  <a:cubicBezTo>
                    <a:pt x="4218" y="2416"/>
                    <a:pt x="4206" y="2433"/>
                    <a:pt x="4195" y="2444"/>
                  </a:cubicBezTo>
                  <a:cubicBezTo>
                    <a:pt x="4178" y="2455"/>
                    <a:pt x="4167" y="2461"/>
                    <a:pt x="4162" y="2472"/>
                  </a:cubicBezTo>
                  <a:cubicBezTo>
                    <a:pt x="4162" y="2472"/>
                    <a:pt x="4156" y="2478"/>
                    <a:pt x="4156" y="2478"/>
                  </a:cubicBezTo>
                  <a:lnTo>
                    <a:pt x="4150" y="2467"/>
                  </a:lnTo>
                  <a:cubicBezTo>
                    <a:pt x="4150" y="2472"/>
                    <a:pt x="4150" y="2483"/>
                    <a:pt x="4139" y="2483"/>
                  </a:cubicBezTo>
                  <a:cubicBezTo>
                    <a:pt x="4139" y="2483"/>
                    <a:pt x="4139" y="2478"/>
                    <a:pt x="4134" y="2478"/>
                  </a:cubicBezTo>
                  <a:cubicBezTo>
                    <a:pt x="4134" y="2483"/>
                    <a:pt x="4128" y="2495"/>
                    <a:pt x="4122" y="2500"/>
                  </a:cubicBezTo>
                  <a:lnTo>
                    <a:pt x="4122" y="2489"/>
                  </a:lnTo>
                  <a:cubicBezTo>
                    <a:pt x="4100" y="2495"/>
                    <a:pt x="4094" y="2511"/>
                    <a:pt x="4089" y="2528"/>
                  </a:cubicBezTo>
                  <a:cubicBezTo>
                    <a:pt x="4083" y="2534"/>
                    <a:pt x="4083" y="2534"/>
                    <a:pt x="4083" y="2539"/>
                  </a:cubicBezTo>
                  <a:cubicBezTo>
                    <a:pt x="4078" y="2539"/>
                    <a:pt x="4072" y="2545"/>
                    <a:pt x="4066" y="2545"/>
                  </a:cubicBezTo>
                  <a:cubicBezTo>
                    <a:pt x="4063" y="2543"/>
                    <a:pt x="4058" y="2543"/>
                    <a:pt x="4054" y="2543"/>
                  </a:cubicBezTo>
                  <a:cubicBezTo>
                    <a:pt x="4045" y="2543"/>
                    <a:pt x="4035" y="2545"/>
                    <a:pt x="4027" y="2545"/>
                  </a:cubicBezTo>
                  <a:lnTo>
                    <a:pt x="4022" y="2545"/>
                  </a:lnTo>
                  <a:cubicBezTo>
                    <a:pt x="3994" y="2562"/>
                    <a:pt x="3982" y="2590"/>
                    <a:pt x="3966" y="2612"/>
                  </a:cubicBezTo>
                  <a:cubicBezTo>
                    <a:pt x="3960" y="2618"/>
                    <a:pt x="3960" y="2618"/>
                    <a:pt x="3960" y="2618"/>
                  </a:cubicBezTo>
                  <a:cubicBezTo>
                    <a:pt x="3954" y="2615"/>
                    <a:pt x="3950" y="2614"/>
                    <a:pt x="3947" y="2614"/>
                  </a:cubicBezTo>
                  <a:cubicBezTo>
                    <a:pt x="3943" y="2614"/>
                    <a:pt x="3940" y="2615"/>
                    <a:pt x="3938" y="2618"/>
                  </a:cubicBezTo>
                  <a:cubicBezTo>
                    <a:pt x="3938" y="2612"/>
                    <a:pt x="3938" y="2607"/>
                    <a:pt x="3938" y="2601"/>
                  </a:cubicBezTo>
                  <a:cubicBezTo>
                    <a:pt x="3938" y="2607"/>
                    <a:pt x="3926" y="2618"/>
                    <a:pt x="3926" y="2618"/>
                  </a:cubicBezTo>
                  <a:cubicBezTo>
                    <a:pt x="3926" y="2616"/>
                    <a:pt x="3925" y="2616"/>
                    <a:pt x="3924" y="2616"/>
                  </a:cubicBezTo>
                  <a:cubicBezTo>
                    <a:pt x="3923" y="2616"/>
                    <a:pt x="3921" y="2616"/>
                    <a:pt x="3920" y="2616"/>
                  </a:cubicBezTo>
                  <a:cubicBezTo>
                    <a:pt x="3918" y="2616"/>
                    <a:pt x="3918" y="2615"/>
                    <a:pt x="3926" y="2607"/>
                  </a:cubicBezTo>
                  <a:lnTo>
                    <a:pt x="3926" y="2612"/>
                  </a:lnTo>
                  <a:cubicBezTo>
                    <a:pt x="3932" y="2601"/>
                    <a:pt x="3932" y="2601"/>
                    <a:pt x="3932" y="2595"/>
                  </a:cubicBezTo>
                  <a:cubicBezTo>
                    <a:pt x="3932" y="2590"/>
                    <a:pt x="3926" y="2584"/>
                    <a:pt x="3921" y="2579"/>
                  </a:cubicBezTo>
                  <a:lnTo>
                    <a:pt x="3898" y="2595"/>
                  </a:lnTo>
                  <a:cubicBezTo>
                    <a:pt x="3910" y="2545"/>
                    <a:pt x="3837" y="2528"/>
                    <a:pt x="3853" y="2495"/>
                  </a:cubicBezTo>
                  <a:cubicBezTo>
                    <a:pt x="3848" y="2489"/>
                    <a:pt x="3842" y="2483"/>
                    <a:pt x="3831" y="2478"/>
                  </a:cubicBezTo>
                  <a:lnTo>
                    <a:pt x="3842" y="2472"/>
                  </a:lnTo>
                  <a:cubicBezTo>
                    <a:pt x="3831" y="2450"/>
                    <a:pt x="3825" y="2444"/>
                    <a:pt x="3809" y="2422"/>
                  </a:cubicBezTo>
                  <a:lnTo>
                    <a:pt x="3820" y="2422"/>
                  </a:lnTo>
                  <a:cubicBezTo>
                    <a:pt x="3817" y="2417"/>
                    <a:pt x="3811" y="2415"/>
                    <a:pt x="3805" y="2415"/>
                  </a:cubicBezTo>
                  <a:cubicBezTo>
                    <a:pt x="3796" y="2415"/>
                    <a:pt x="3784" y="2420"/>
                    <a:pt x="3777" y="2420"/>
                  </a:cubicBezTo>
                  <a:cubicBezTo>
                    <a:pt x="3773" y="2420"/>
                    <a:pt x="3771" y="2419"/>
                    <a:pt x="3769" y="2416"/>
                  </a:cubicBezTo>
                  <a:lnTo>
                    <a:pt x="3781" y="2399"/>
                  </a:lnTo>
                  <a:cubicBezTo>
                    <a:pt x="3764" y="2377"/>
                    <a:pt x="3764" y="2343"/>
                    <a:pt x="3736" y="2332"/>
                  </a:cubicBezTo>
                  <a:cubicBezTo>
                    <a:pt x="3736" y="2332"/>
                    <a:pt x="3738" y="2330"/>
                    <a:pt x="3742" y="2330"/>
                  </a:cubicBezTo>
                  <a:cubicBezTo>
                    <a:pt x="3743" y="2330"/>
                    <a:pt x="3745" y="2330"/>
                    <a:pt x="3747" y="2332"/>
                  </a:cubicBezTo>
                  <a:cubicBezTo>
                    <a:pt x="3738" y="2323"/>
                    <a:pt x="3730" y="2297"/>
                    <a:pt x="3718" y="2297"/>
                  </a:cubicBezTo>
                  <a:cubicBezTo>
                    <a:pt x="3715" y="2297"/>
                    <a:pt x="3712" y="2299"/>
                    <a:pt x="3709" y="2302"/>
                  </a:cubicBezTo>
                  <a:lnTo>
                    <a:pt x="3709" y="2302"/>
                  </a:lnTo>
                  <a:cubicBezTo>
                    <a:pt x="3716" y="2291"/>
                    <a:pt x="3691" y="2276"/>
                    <a:pt x="3680" y="2271"/>
                  </a:cubicBezTo>
                  <a:lnTo>
                    <a:pt x="3691" y="2265"/>
                  </a:lnTo>
                  <a:cubicBezTo>
                    <a:pt x="3669" y="2265"/>
                    <a:pt x="3663" y="2265"/>
                    <a:pt x="3652" y="2254"/>
                  </a:cubicBezTo>
                  <a:cubicBezTo>
                    <a:pt x="3652" y="2251"/>
                    <a:pt x="3654" y="2247"/>
                    <a:pt x="3655" y="2247"/>
                  </a:cubicBezTo>
                  <a:cubicBezTo>
                    <a:pt x="3656" y="2247"/>
                    <a:pt x="3656" y="2248"/>
                    <a:pt x="3657" y="2248"/>
                  </a:cubicBezTo>
                  <a:lnTo>
                    <a:pt x="3657" y="2248"/>
                  </a:lnTo>
                  <a:cubicBezTo>
                    <a:pt x="3653" y="2240"/>
                    <a:pt x="3641" y="2246"/>
                    <a:pt x="3641" y="2231"/>
                  </a:cubicBezTo>
                  <a:lnTo>
                    <a:pt x="3646" y="2231"/>
                  </a:lnTo>
                  <a:cubicBezTo>
                    <a:pt x="3641" y="2220"/>
                    <a:pt x="3641" y="2226"/>
                    <a:pt x="3624" y="2220"/>
                  </a:cubicBezTo>
                  <a:cubicBezTo>
                    <a:pt x="3618" y="2220"/>
                    <a:pt x="3613" y="2198"/>
                    <a:pt x="3624" y="2192"/>
                  </a:cubicBezTo>
                  <a:cubicBezTo>
                    <a:pt x="3613" y="2192"/>
                    <a:pt x="3601" y="2192"/>
                    <a:pt x="3601" y="2181"/>
                  </a:cubicBezTo>
                  <a:lnTo>
                    <a:pt x="3607" y="2181"/>
                  </a:lnTo>
                  <a:cubicBezTo>
                    <a:pt x="3601" y="2159"/>
                    <a:pt x="3579" y="2159"/>
                    <a:pt x="3579" y="2142"/>
                  </a:cubicBezTo>
                  <a:cubicBezTo>
                    <a:pt x="3579" y="2136"/>
                    <a:pt x="3585" y="2136"/>
                    <a:pt x="3585" y="2131"/>
                  </a:cubicBezTo>
                  <a:cubicBezTo>
                    <a:pt x="3594" y="2145"/>
                    <a:pt x="3600" y="2160"/>
                    <a:pt x="3601" y="2160"/>
                  </a:cubicBezTo>
                  <a:cubicBezTo>
                    <a:pt x="3601" y="2160"/>
                    <a:pt x="3601" y="2159"/>
                    <a:pt x="3601" y="2159"/>
                  </a:cubicBezTo>
                  <a:cubicBezTo>
                    <a:pt x="3613" y="2153"/>
                    <a:pt x="3601" y="2142"/>
                    <a:pt x="3624" y="2142"/>
                  </a:cubicBezTo>
                  <a:cubicBezTo>
                    <a:pt x="3607" y="2136"/>
                    <a:pt x="3579" y="2131"/>
                    <a:pt x="3579" y="2114"/>
                  </a:cubicBezTo>
                  <a:cubicBezTo>
                    <a:pt x="3579" y="2108"/>
                    <a:pt x="3579" y="2108"/>
                    <a:pt x="3573" y="2103"/>
                  </a:cubicBezTo>
                  <a:cubicBezTo>
                    <a:pt x="3573" y="2103"/>
                    <a:pt x="3573" y="2097"/>
                    <a:pt x="3573" y="2091"/>
                  </a:cubicBezTo>
                  <a:cubicBezTo>
                    <a:pt x="3579" y="2086"/>
                    <a:pt x="3568" y="2075"/>
                    <a:pt x="3562" y="2069"/>
                  </a:cubicBezTo>
                  <a:cubicBezTo>
                    <a:pt x="3551" y="2075"/>
                    <a:pt x="3545" y="2069"/>
                    <a:pt x="3545" y="2080"/>
                  </a:cubicBezTo>
                  <a:cubicBezTo>
                    <a:pt x="3545" y="2080"/>
                    <a:pt x="3545" y="2080"/>
                    <a:pt x="3551" y="2086"/>
                  </a:cubicBezTo>
                  <a:cubicBezTo>
                    <a:pt x="3551" y="2091"/>
                    <a:pt x="3557" y="2097"/>
                    <a:pt x="3562" y="2103"/>
                  </a:cubicBezTo>
                  <a:cubicBezTo>
                    <a:pt x="3551" y="2103"/>
                    <a:pt x="3545" y="2097"/>
                    <a:pt x="3545" y="2086"/>
                  </a:cubicBezTo>
                  <a:cubicBezTo>
                    <a:pt x="3534" y="2091"/>
                    <a:pt x="3529" y="2091"/>
                    <a:pt x="3523" y="2091"/>
                  </a:cubicBezTo>
                  <a:cubicBezTo>
                    <a:pt x="3534" y="2075"/>
                    <a:pt x="3529" y="2052"/>
                    <a:pt x="3534" y="2041"/>
                  </a:cubicBezTo>
                  <a:cubicBezTo>
                    <a:pt x="3517" y="2030"/>
                    <a:pt x="3501" y="2002"/>
                    <a:pt x="3473" y="2002"/>
                  </a:cubicBezTo>
                  <a:cubicBezTo>
                    <a:pt x="3467" y="1997"/>
                    <a:pt x="3472" y="1991"/>
                    <a:pt x="3477" y="1986"/>
                  </a:cubicBezTo>
                  <a:lnTo>
                    <a:pt x="3477" y="1986"/>
                  </a:lnTo>
                  <a:cubicBezTo>
                    <a:pt x="3478" y="1986"/>
                    <a:pt x="3478" y="1987"/>
                    <a:pt x="3479" y="1987"/>
                  </a:cubicBezTo>
                  <a:lnTo>
                    <a:pt x="3479" y="1987"/>
                  </a:lnTo>
                  <a:cubicBezTo>
                    <a:pt x="3478" y="1986"/>
                    <a:pt x="3478" y="1986"/>
                    <a:pt x="3478" y="1985"/>
                  </a:cubicBezTo>
                  <a:cubicBezTo>
                    <a:pt x="3478" y="1985"/>
                    <a:pt x="3478" y="1986"/>
                    <a:pt x="3477" y="1986"/>
                  </a:cubicBezTo>
                  <a:lnTo>
                    <a:pt x="3477" y="1986"/>
                  </a:lnTo>
                  <a:cubicBezTo>
                    <a:pt x="3469" y="1979"/>
                    <a:pt x="3461" y="1967"/>
                    <a:pt x="3450" y="1967"/>
                  </a:cubicBezTo>
                  <a:cubicBezTo>
                    <a:pt x="3448" y="1967"/>
                    <a:pt x="3447" y="1968"/>
                    <a:pt x="3445" y="1968"/>
                  </a:cubicBezTo>
                  <a:cubicBezTo>
                    <a:pt x="3445" y="1960"/>
                    <a:pt x="3450" y="1960"/>
                    <a:pt x="3454" y="1960"/>
                  </a:cubicBezTo>
                  <a:cubicBezTo>
                    <a:pt x="3457" y="1960"/>
                    <a:pt x="3459" y="1960"/>
                    <a:pt x="3450" y="1951"/>
                  </a:cubicBezTo>
                  <a:lnTo>
                    <a:pt x="3456" y="1951"/>
                  </a:lnTo>
                  <a:cubicBezTo>
                    <a:pt x="3450" y="1895"/>
                    <a:pt x="3377" y="1918"/>
                    <a:pt x="3377" y="1856"/>
                  </a:cubicBezTo>
                  <a:cubicBezTo>
                    <a:pt x="3377" y="1856"/>
                    <a:pt x="3377" y="1862"/>
                    <a:pt x="3377" y="1862"/>
                  </a:cubicBezTo>
                  <a:cubicBezTo>
                    <a:pt x="3355" y="1806"/>
                    <a:pt x="3299" y="1772"/>
                    <a:pt x="3288" y="1716"/>
                  </a:cubicBezTo>
                  <a:cubicBezTo>
                    <a:pt x="3288" y="1714"/>
                    <a:pt x="3288" y="1713"/>
                    <a:pt x="3288" y="1712"/>
                  </a:cubicBezTo>
                  <a:lnTo>
                    <a:pt x="3288" y="1712"/>
                  </a:lnTo>
                  <a:cubicBezTo>
                    <a:pt x="3307" y="1716"/>
                    <a:pt x="3322" y="1717"/>
                    <a:pt x="3327" y="1727"/>
                  </a:cubicBezTo>
                  <a:lnTo>
                    <a:pt x="3321" y="1733"/>
                  </a:lnTo>
                  <a:cubicBezTo>
                    <a:pt x="3324" y="1734"/>
                    <a:pt x="3326" y="1735"/>
                    <a:pt x="3328" y="1735"/>
                  </a:cubicBezTo>
                  <a:cubicBezTo>
                    <a:pt x="3332" y="1735"/>
                    <a:pt x="3335" y="1733"/>
                    <a:pt x="3337" y="1733"/>
                  </a:cubicBezTo>
                  <a:cubicBezTo>
                    <a:pt x="3340" y="1733"/>
                    <a:pt x="3342" y="1734"/>
                    <a:pt x="3344" y="1739"/>
                  </a:cubicBezTo>
                  <a:cubicBezTo>
                    <a:pt x="3344" y="1739"/>
                    <a:pt x="3338" y="1744"/>
                    <a:pt x="3344" y="1744"/>
                  </a:cubicBezTo>
                  <a:cubicBezTo>
                    <a:pt x="3348" y="1744"/>
                    <a:pt x="3356" y="1742"/>
                    <a:pt x="3363" y="1742"/>
                  </a:cubicBezTo>
                  <a:cubicBezTo>
                    <a:pt x="3367" y="1742"/>
                    <a:pt x="3370" y="1742"/>
                    <a:pt x="3372" y="1744"/>
                  </a:cubicBezTo>
                  <a:lnTo>
                    <a:pt x="3361" y="1750"/>
                  </a:lnTo>
                  <a:cubicBezTo>
                    <a:pt x="3372" y="1757"/>
                    <a:pt x="3382" y="1760"/>
                    <a:pt x="3393" y="1760"/>
                  </a:cubicBezTo>
                  <a:cubicBezTo>
                    <a:pt x="3413" y="1760"/>
                    <a:pt x="3432" y="1750"/>
                    <a:pt x="3450" y="1750"/>
                  </a:cubicBezTo>
                  <a:cubicBezTo>
                    <a:pt x="3445" y="1772"/>
                    <a:pt x="3473" y="1783"/>
                    <a:pt x="3484" y="1789"/>
                  </a:cubicBezTo>
                  <a:lnTo>
                    <a:pt x="3484" y="1795"/>
                  </a:lnTo>
                  <a:cubicBezTo>
                    <a:pt x="3490" y="1795"/>
                    <a:pt x="3496" y="1796"/>
                    <a:pt x="3502" y="1796"/>
                  </a:cubicBezTo>
                  <a:cubicBezTo>
                    <a:pt x="3537" y="1796"/>
                    <a:pt x="3562" y="1783"/>
                    <a:pt x="3596" y="1778"/>
                  </a:cubicBezTo>
                  <a:cubicBezTo>
                    <a:pt x="3611" y="1793"/>
                    <a:pt x="3643" y="1793"/>
                    <a:pt x="3675" y="1793"/>
                  </a:cubicBezTo>
                  <a:lnTo>
                    <a:pt x="3675" y="1793"/>
                  </a:lnTo>
                  <a:cubicBezTo>
                    <a:pt x="3690" y="1793"/>
                    <a:pt x="3706" y="1793"/>
                    <a:pt x="3719" y="1795"/>
                  </a:cubicBezTo>
                  <a:cubicBezTo>
                    <a:pt x="3713" y="1789"/>
                    <a:pt x="3719" y="1778"/>
                    <a:pt x="3725" y="1772"/>
                  </a:cubicBezTo>
                  <a:cubicBezTo>
                    <a:pt x="3726" y="1773"/>
                    <a:pt x="3727" y="1773"/>
                    <a:pt x="3729" y="1773"/>
                  </a:cubicBezTo>
                  <a:cubicBezTo>
                    <a:pt x="3735" y="1773"/>
                    <a:pt x="3740" y="1768"/>
                    <a:pt x="3743" y="1768"/>
                  </a:cubicBezTo>
                  <a:cubicBezTo>
                    <a:pt x="3746" y="1768"/>
                    <a:pt x="3747" y="1770"/>
                    <a:pt x="3747" y="1778"/>
                  </a:cubicBezTo>
                  <a:cubicBezTo>
                    <a:pt x="3749" y="1785"/>
                    <a:pt x="3755" y="1787"/>
                    <a:pt x="3761" y="1787"/>
                  </a:cubicBezTo>
                  <a:cubicBezTo>
                    <a:pt x="3770" y="1787"/>
                    <a:pt x="3780" y="1783"/>
                    <a:pt x="3786" y="1783"/>
                  </a:cubicBezTo>
                  <a:lnTo>
                    <a:pt x="3786" y="1755"/>
                  </a:lnTo>
                  <a:cubicBezTo>
                    <a:pt x="3794" y="1760"/>
                    <a:pt x="3802" y="1762"/>
                    <a:pt x="3810" y="1762"/>
                  </a:cubicBezTo>
                  <a:cubicBezTo>
                    <a:pt x="3840" y="1762"/>
                    <a:pt x="3868" y="1734"/>
                    <a:pt x="3890" y="1734"/>
                  </a:cubicBezTo>
                  <a:cubicBezTo>
                    <a:pt x="3895" y="1734"/>
                    <a:pt x="3900" y="1735"/>
                    <a:pt x="3904" y="1739"/>
                  </a:cubicBezTo>
                  <a:cubicBezTo>
                    <a:pt x="3910" y="1727"/>
                    <a:pt x="3921" y="1727"/>
                    <a:pt x="3926" y="1716"/>
                  </a:cubicBezTo>
                  <a:lnTo>
                    <a:pt x="3932" y="1727"/>
                  </a:lnTo>
                  <a:cubicBezTo>
                    <a:pt x="3960" y="1716"/>
                    <a:pt x="3971" y="1716"/>
                    <a:pt x="3999" y="1699"/>
                  </a:cubicBezTo>
                  <a:lnTo>
                    <a:pt x="3999" y="1699"/>
                  </a:lnTo>
                  <a:lnTo>
                    <a:pt x="3994" y="1711"/>
                  </a:lnTo>
                  <a:cubicBezTo>
                    <a:pt x="4010" y="1699"/>
                    <a:pt x="3999" y="1666"/>
                    <a:pt x="4010" y="1655"/>
                  </a:cubicBezTo>
                  <a:lnTo>
                    <a:pt x="4022" y="1671"/>
                  </a:lnTo>
                  <a:cubicBezTo>
                    <a:pt x="4050" y="1655"/>
                    <a:pt x="4083" y="1643"/>
                    <a:pt x="4100" y="1615"/>
                  </a:cubicBezTo>
                  <a:cubicBezTo>
                    <a:pt x="4100" y="1615"/>
                    <a:pt x="4106" y="1621"/>
                    <a:pt x="4100" y="1627"/>
                  </a:cubicBezTo>
                  <a:cubicBezTo>
                    <a:pt x="4111" y="1615"/>
                    <a:pt x="4150" y="1599"/>
                    <a:pt x="4128" y="1582"/>
                  </a:cubicBezTo>
                  <a:lnTo>
                    <a:pt x="4128" y="1582"/>
                  </a:lnTo>
                  <a:cubicBezTo>
                    <a:pt x="4130" y="1583"/>
                    <a:pt x="4132" y="1584"/>
                    <a:pt x="4135" y="1584"/>
                  </a:cubicBezTo>
                  <a:cubicBezTo>
                    <a:pt x="4148" y="1584"/>
                    <a:pt x="4157" y="1557"/>
                    <a:pt x="4162" y="1543"/>
                  </a:cubicBezTo>
                  <a:lnTo>
                    <a:pt x="4167" y="1554"/>
                  </a:lnTo>
                  <a:cubicBezTo>
                    <a:pt x="4167" y="1531"/>
                    <a:pt x="4162" y="1526"/>
                    <a:pt x="4173" y="1509"/>
                  </a:cubicBezTo>
                  <a:cubicBezTo>
                    <a:pt x="4176" y="1509"/>
                    <a:pt x="4180" y="1511"/>
                    <a:pt x="4181" y="1513"/>
                  </a:cubicBezTo>
                  <a:lnTo>
                    <a:pt x="4181" y="1513"/>
                  </a:lnTo>
                  <a:cubicBezTo>
                    <a:pt x="4187" y="1507"/>
                    <a:pt x="4174" y="1497"/>
                    <a:pt x="4190" y="1492"/>
                  </a:cubicBezTo>
                  <a:lnTo>
                    <a:pt x="4195" y="1503"/>
                  </a:lnTo>
                  <a:cubicBezTo>
                    <a:pt x="4206" y="1492"/>
                    <a:pt x="4201" y="1487"/>
                    <a:pt x="4201" y="1475"/>
                  </a:cubicBezTo>
                  <a:cubicBezTo>
                    <a:pt x="4201" y="1466"/>
                    <a:pt x="4212" y="1457"/>
                    <a:pt x="4222" y="1457"/>
                  </a:cubicBezTo>
                  <a:cubicBezTo>
                    <a:pt x="4224" y="1457"/>
                    <a:pt x="4227" y="1458"/>
                    <a:pt x="4229" y="1459"/>
                  </a:cubicBezTo>
                  <a:cubicBezTo>
                    <a:pt x="4223" y="1453"/>
                    <a:pt x="4223" y="1442"/>
                    <a:pt x="4229" y="1436"/>
                  </a:cubicBezTo>
                  <a:cubicBezTo>
                    <a:pt x="4234" y="1436"/>
                    <a:pt x="4234" y="1442"/>
                    <a:pt x="4234" y="1442"/>
                  </a:cubicBezTo>
                  <a:cubicBezTo>
                    <a:pt x="4257" y="1425"/>
                    <a:pt x="4240" y="1403"/>
                    <a:pt x="4262" y="1391"/>
                  </a:cubicBezTo>
                  <a:lnTo>
                    <a:pt x="4268" y="1391"/>
                  </a:lnTo>
                  <a:cubicBezTo>
                    <a:pt x="4262" y="1414"/>
                    <a:pt x="4251" y="1425"/>
                    <a:pt x="4251" y="1425"/>
                  </a:cubicBezTo>
                  <a:cubicBezTo>
                    <a:pt x="4253" y="1426"/>
                    <a:pt x="4255" y="1426"/>
                    <a:pt x="4257" y="1426"/>
                  </a:cubicBezTo>
                  <a:cubicBezTo>
                    <a:pt x="4261" y="1426"/>
                    <a:pt x="4265" y="1424"/>
                    <a:pt x="4269" y="1424"/>
                  </a:cubicBezTo>
                  <a:cubicBezTo>
                    <a:pt x="4273" y="1424"/>
                    <a:pt x="4277" y="1426"/>
                    <a:pt x="4279" y="1436"/>
                  </a:cubicBezTo>
                  <a:cubicBezTo>
                    <a:pt x="4279" y="1419"/>
                    <a:pt x="4274" y="1391"/>
                    <a:pt x="4285" y="1380"/>
                  </a:cubicBezTo>
                  <a:cubicBezTo>
                    <a:pt x="4285" y="1377"/>
                    <a:pt x="4286" y="1376"/>
                    <a:pt x="4288" y="1376"/>
                  </a:cubicBezTo>
                  <a:cubicBezTo>
                    <a:pt x="4289" y="1376"/>
                    <a:pt x="4290" y="1377"/>
                    <a:pt x="4290" y="1380"/>
                  </a:cubicBezTo>
                  <a:cubicBezTo>
                    <a:pt x="4296" y="1375"/>
                    <a:pt x="4296" y="1375"/>
                    <a:pt x="4296" y="1369"/>
                  </a:cubicBezTo>
                  <a:cubicBezTo>
                    <a:pt x="4296" y="1363"/>
                    <a:pt x="4302" y="1363"/>
                    <a:pt x="4302" y="1358"/>
                  </a:cubicBezTo>
                  <a:cubicBezTo>
                    <a:pt x="4307" y="1352"/>
                    <a:pt x="4307" y="1352"/>
                    <a:pt x="4307" y="1347"/>
                  </a:cubicBezTo>
                  <a:cubicBezTo>
                    <a:pt x="4307" y="1347"/>
                    <a:pt x="4307" y="1347"/>
                    <a:pt x="4313" y="1352"/>
                  </a:cubicBezTo>
                  <a:cubicBezTo>
                    <a:pt x="4307" y="1358"/>
                    <a:pt x="4307" y="1358"/>
                    <a:pt x="4302" y="1358"/>
                  </a:cubicBezTo>
                  <a:cubicBezTo>
                    <a:pt x="4303" y="1358"/>
                    <a:pt x="4304" y="1359"/>
                    <a:pt x="4305" y="1359"/>
                  </a:cubicBezTo>
                  <a:cubicBezTo>
                    <a:pt x="4314" y="1359"/>
                    <a:pt x="4318" y="1340"/>
                    <a:pt x="4318" y="1335"/>
                  </a:cubicBezTo>
                  <a:cubicBezTo>
                    <a:pt x="4309" y="1331"/>
                    <a:pt x="4311" y="1323"/>
                    <a:pt x="4306" y="1323"/>
                  </a:cubicBezTo>
                  <a:cubicBezTo>
                    <a:pt x="4305" y="1323"/>
                    <a:pt x="4304" y="1323"/>
                    <a:pt x="4302" y="1324"/>
                  </a:cubicBezTo>
                  <a:cubicBezTo>
                    <a:pt x="4302" y="1324"/>
                    <a:pt x="4302" y="1330"/>
                    <a:pt x="4302" y="1335"/>
                  </a:cubicBezTo>
                  <a:lnTo>
                    <a:pt x="4296" y="1335"/>
                  </a:lnTo>
                  <a:cubicBezTo>
                    <a:pt x="4290" y="1324"/>
                    <a:pt x="4285" y="1319"/>
                    <a:pt x="4279" y="1313"/>
                  </a:cubicBezTo>
                  <a:cubicBezTo>
                    <a:pt x="4302" y="1313"/>
                    <a:pt x="4318" y="1296"/>
                    <a:pt x="4330" y="1296"/>
                  </a:cubicBezTo>
                  <a:cubicBezTo>
                    <a:pt x="4330" y="1268"/>
                    <a:pt x="4346" y="1235"/>
                    <a:pt x="4324" y="1212"/>
                  </a:cubicBezTo>
                  <a:cubicBezTo>
                    <a:pt x="4324" y="1207"/>
                    <a:pt x="4335" y="1207"/>
                    <a:pt x="4341" y="1201"/>
                  </a:cubicBezTo>
                  <a:cubicBezTo>
                    <a:pt x="4341" y="1207"/>
                    <a:pt x="4341" y="1212"/>
                    <a:pt x="4341" y="1218"/>
                  </a:cubicBezTo>
                  <a:cubicBezTo>
                    <a:pt x="4341" y="1201"/>
                    <a:pt x="4352" y="1173"/>
                    <a:pt x="4335" y="1167"/>
                  </a:cubicBezTo>
                  <a:cubicBezTo>
                    <a:pt x="4338" y="1163"/>
                    <a:pt x="4340" y="1162"/>
                    <a:pt x="4342" y="1162"/>
                  </a:cubicBezTo>
                  <a:cubicBezTo>
                    <a:pt x="4344" y="1162"/>
                    <a:pt x="4346" y="1165"/>
                    <a:pt x="4346" y="1165"/>
                  </a:cubicBezTo>
                  <a:cubicBezTo>
                    <a:pt x="4346" y="1165"/>
                    <a:pt x="4346" y="1163"/>
                    <a:pt x="4346" y="1156"/>
                  </a:cubicBezTo>
                  <a:lnTo>
                    <a:pt x="4352" y="1156"/>
                  </a:lnTo>
                  <a:cubicBezTo>
                    <a:pt x="4391" y="1111"/>
                    <a:pt x="4318" y="1072"/>
                    <a:pt x="4358" y="1022"/>
                  </a:cubicBezTo>
                  <a:lnTo>
                    <a:pt x="4358" y="1022"/>
                  </a:lnTo>
                  <a:cubicBezTo>
                    <a:pt x="4352" y="1027"/>
                    <a:pt x="4352" y="1027"/>
                    <a:pt x="4352" y="1027"/>
                  </a:cubicBezTo>
                  <a:cubicBezTo>
                    <a:pt x="4363" y="966"/>
                    <a:pt x="4335" y="910"/>
                    <a:pt x="4335" y="848"/>
                  </a:cubicBezTo>
                  <a:close/>
                  <a:moveTo>
                    <a:pt x="3967" y="2718"/>
                  </a:moveTo>
                  <a:cubicBezTo>
                    <a:pt x="3967" y="2718"/>
                    <a:pt x="3967" y="2719"/>
                    <a:pt x="3967" y="2719"/>
                  </a:cubicBezTo>
                  <a:lnTo>
                    <a:pt x="3967" y="2719"/>
                  </a:lnTo>
                  <a:lnTo>
                    <a:pt x="3967" y="2718"/>
                  </a:lnTo>
                  <a:close/>
                  <a:moveTo>
                    <a:pt x="3967" y="2719"/>
                  </a:moveTo>
                  <a:lnTo>
                    <a:pt x="3971" y="2730"/>
                  </a:lnTo>
                  <a:cubicBezTo>
                    <a:pt x="3975" y="2719"/>
                    <a:pt x="3969" y="2720"/>
                    <a:pt x="3967" y="2719"/>
                  </a:cubicBezTo>
                  <a:close/>
                  <a:moveTo>
                    <a:pt x="3657" y="2803"/>
                  </a:moveTo>
                  <a:cubicBezTo>
                    <a:pt x="3650" y="2809"/>
                    <a:pt x="3647" y="2813"/>
                    <a:pt x="3645" y="2816"/>
                  </a:cubicBezTo>
                  <a:lnTo>
                    <a:pt x="3645" y="2816"/>
                  </a:lnTo>
                  <a:cubicBezTo>
                    <a:pt x="3650" y="2813"/>
                    <a:pt x="3655" y="2808"/>
                    <a:pt x="3657" y="2803"/>
                  </a:cubicBezTo>
                  <a:close/>
                  <a:moveTo>
                    <a:pt x="4777" y="3072"/>
                  </a:moveTo>
                  <a:lnTo>
                    <a:pt x="4777" y="3072"/>
                  </a:lnTo>
                  <a:cubicBezTo>
                    <a:pt x="4772" y="3077"/>
                    <a:pt x="4766" y="3083"/>
                    <a:pt x="4761" y="3088"/>
                  </a:cubicBezTo>
                  <a:lnTo>
                    <a:pt x="4755" y="3088"/>
                  </a:lnTo>
                  <a:cubicBezTo>
                    <a:pt x="4766" y="3083"/>
                    <a:pt x="4772" y="3077"/>
                    <a:pt x="4777" y="3072"/>
                  </a:cubicBezTo>
                  <a:close/>
                  <a:moveTo>
                    <a:pt x="4891" y="3109"/>
                  </a:moveTo>
                  <a:lnTo>
                    <a:pt x="4891" y="3109"/>
                  </a:lnTo>
                  <a:cubicBezTo>
                    <a:pt x="4885" y="3113"/>
                    <a:pt x="4880" y="3115"/>
                    <a:pt x="4876" y="3116"/>
                  </a:cubicBezTo>
                  <a:lnTo>
                    <a:pt x="4876" y="3116"/>
                  </a:lnTo>
                  <a:cubicBezTo>
                    <a:pt x="4880" y="3116"/>
                    <a:pt x="4884" y="3115"/>
                    <a:pt x="4891" y="3109"/>
                  </a:cubicBezTo>
                  <a:close/>
                  <a:moveTo>
                    <a:pt x="4716" y="3116"/>
                  </a:moveTo>
                  <a:cubicBezTo>
                    <a:pt x="4722" y="3122"/>
                    <a:pt x="4722" y="3128"/>
                    <a:pt x="4710" y="3133"/>
                  </a:cubicBezTo>
                  <a:cubicBezTo>
                    <a:pt x="4712" y="3131"/>
                    <a:pt x="4711" y="3131"/>
                    <a:pt x="4709" y="3131"/>
                  </a:cubicBezTo>
                  <a:cubicBezTo>
                    <a:pt x="4704" y="3131"/>
                    <a:pt x="4690" y="3135"/>
                    <a:pt x="4682" y="3139"/>
                  </a:cubicBezTo>
                  <a:cubicBezTo>
                    <a:pt x="4694" y="3133"/>
                    <a:pt x="4705" y="3128"/>
                    <a:pt x="4716" y="3116"/>
                  </a:cubicBezTo>
                  <a:close/>
                  <a:moveTo>
                    <a:pt x="4820" y="3148"/>
                  </a:moveTo>
                  <a:lnTo>
                    <a:pt x="4820" y="3148"/>
                  </a:lnTo>
                  <a:cubicBezTo>
                    <a:pt x="4819" y="3149"/>
                    <a:pt x="4818" y="3149"/>
                    <a:pt x="4817" y="3150"/>
                  </a:cubicBezTo>
                  <a:lnTo>
                    <a:pt x="4822" y="3150"/>
                  </a:lnTo>
                  <a:cubicBezTo>
                    <a:pt x="4822" y="3149"/>
                    <a:pt x="4821" y="3149"/>
                    <a:pt x="4820" y="3148"/>
                  </a:cubicBezTo>
                  <a:close/>
                  <a:moveTo>
                    <a:pt x="4688" y="3223"/>
                  </a:moveTo>
                  <a:lnTo>
                    <a:pt x="4688" y="3223"/>
                  </a:lnTo>
                  <a:cubicBezTo>
                    <a:pt x="4688" y="3223"/>
                    <a:pt x="4688" y="3223"/>
                    <a:pt x="4688" y="3224"/>
                  </a:cubicBezTo>
                  <a:lnTo>
                    <a:pt x="4688" y="3224"/>
                  </a:lnTo>
                  <a:cubicBezTo>
                    <a:pt x="4688" y="3223"/>
                    <a:pt x="4688" y="3223"/>
                    <a:pt x="4688" y="3223"/>
                  </a:cubicBezTo>
                  <a:close/>
                  <a:moveTo>
                    <a:pt x="4636" y="3254"/>
                  </a:moveTo>
                  <a:cubicBezTo>
                    <a:pt x="4635" y="3255"/>
                    <a:pt x="4633" y="3256"/>
                    <a:pt x="4632" y="3256"/>
                  </a:cubicBezTo>
                  <a:cubicBezTo>
                    <a:pt x="4633" y="3256"/>
                    <a:pt x="4635" y="3256"/>
                    <a:pt x="4636" y="3254"/>
                  </a:cubicBezTo>
                  <a:close/>
                  <a:moveTo>
                    <a:pt x="4439" y="3392"/>
                  </a:moveTo>
                  <a:cubicBezTo>
                    <a:pt x="4437" y="3394"/>
                    <a:pt x="4434" y="3395"/>
                    <a:pt x="4430" y="3396"/>
                  </a:cubicBezTo>
                  <a:cubicBezTo>
                    <a:pt x="4435" y="3395"/>
                    <a:pt x="4438" y="3393"/>
                    <a:pt x="4439" y="3392"/>
                  </a:cubicBezTo>
                  <a:close/>
                  <a:moveTo>
                    <a:pt x="2478" y="3771"/>
                  </a:moveTo>
                  <a:lnTo>
                    <a:pt x="2478" y="3771"/>
                  </a:lnTo>
                  <a:cubicBezTo>
                    <a:pt x="2475" y="3773"/>
                    <a:pt x="2472" y="3776"/>
                    <a:pt x="2470" y="3777"/>
                  </a:cubicBezTo>
                  <a:cubicBezTo>
                    <a:pt x="2474" y="3777"/>
                    <a:pt x="2478" y="3774"/>
                    <a:pt x="2478" y="3771"/>
                  </a:cubicBezTo>
                  <a:close/>
                  <a:moveTo>
                    <a:pt x="3422" y="3979"/>
                  </a:moveTo>
                  <a:lnTo>
                    <a:pt x="3422" y="3979"/>
                  </a:lnTo>
                  <a:cubicBezTo>
                    <a:pt x="3417" y="3984"/>
                    <a:pt x="3412" y="3989"/>
                    <a:pt x="3408" y="3993"/>
                  </a:cubicBezTo>
                  <a:lnTo>
                    <a:pt x="3408" y="3993"/>
                  </a:lnTo>
                  <a:cubicBezTo>
                    <a:pt x="3412" y="3990"/>
                    <a:pt x="3416" y="3986"/>
                    <a:pt x="3422" y="3979"/>
                  </a:cubicBezTo>
                  <a:close/>
                  <a:moveTo>
                    <a:pt x="3058" y="4236"/>
                  </a:moveTo>
                  <a:lnTo>
                    <a:pt x="3058" y="4236"/>
                  </a:lnTo>
                  <a:cubicBezTo>
                    <a:pt x="3056" y="4243"/>
                    <a:pt x="3060" y="4244"/>
                    <a:pt x="3063" y="4244"/>
                  </a:cubicBezTo>
                  <a:cubicBezTo>
                    <a:pt x="3065" y="4244"/>
                    <a:pt x="3066" y="4243"/>
                    <a:pt x="3067" y="4243"/>
                  </a:cubicBezTo>
                  <a:cubicBezTo>
                    <a:pt x="3068" y="4243"/>
                    <a:pt x="3068" y="4243"/>
                    <a:pt x="3069" y="4244"/>
                  </a:cubicBezTo>
                  <a:lnTo>
                    <a:pt x="3069" y="4244"/>
                  </a:lnTo>
                  <a:lnTo>
                    <a:pt x="3058" y="4236"/>
                  </a:lnTo>
                  <a:close/>
                  <a:moveTo>
                    <a:pt x="3069" y="4244"/>
                  </a:moveTo>
                  <a:lnTo>
                    <a:pt x="3072" y="4245"/>
                  </a:lnTo>
                  <a:lnTo>
                    <a:pt x="3072" y="4245"/>
                  </a:lnTo>
                  <a:cubicBezTo>
                    <a:pt x="3071" y="4244"/>
                    <a:pt x="3070" y="4244"/>
                    <a:pt x="3069" y="4244"/>
                  </a:cubicBezTo>
                  <a:close/>
                  <a:moveTo>
                    <a:pt x="3126" y="0"/>
                  </a:moveTo>
                  <a:cubicBezTo>
                    <a:pt x="3098" y="0"/>
                    <a:pt x="3083" y="21"/>
                    <a:pt x="3070" y="21"/>
                  </a:cubicBezTo>
                  <a:cubicBezTo>
                    <a:pt x="3068" y="21"/>
                    <a:pt x="3066" y="21"/>
                    <a:pt x="3064" y="19"/>
                  </a:cubicBezTo>
                  <a:cubicBezTo>
                    <a:pt x="3013" y="53"/>
                    <a:pt x="3064" y="30"/>
                    <a:pt x="3041" y="70"/>
                  </a:cubicBezTo>
                  <a:lnTo>
                    <a:pt x="2997" y="53"/>
                  </a:lnTo>
                  <a:lnTo>
                    <a:pt x="3002" y="70"/>
                  </a:lnTo>
                  <a:cubicBezTo>
                    <a:pt x="2998" y="70"/>
                    <a:pt x="2992" y="72"/>
                    <a:pt x="2989" y="72"/>
                  </a:cubicBezTo>
                  <a:cubicBezTo>
                    <a:pt x="2987" y="72"/>
                    <a:pt x="2985" y="71"/>
                    <a:pt x="2985" y="70"/>
                  </a:cubicBezTo>
                  <a:lnTo>
                    <a:pt x="2985" y="70"/>
                  </a:lnTo>
                  <a:cubicBezTo>
                    <a:pt x="2974" y="92"/>
                    <a:pt x="2991" y="75"/>
                    <a:pt x="2985" y="92"/>
                  </a:cubicBezTo>
                  <a:cubicBezTo>
                    <a:pt x="2962" y="92"/>
                    <a:pt x="2938" y="124"/>
                    <a:pt x="2921" y="124"/>
                  </a:cubicBezTo>
                  <a:cubicBezTo>
                    <a:pt x="2918" y="124"/>
                    <a:pt x="2915" y="123"/>
                    <a:pt x="2913" y="120"/>
                  </a:cubicBezTo>
                  <a:lnTo>
                    <a:pt x="2913" y="120"/>
                  </a:lnTo>
                  <a:cubicBezTo>
                    <a:pt x="2911" y="126"/>
                    <a:pt x="2913" y="127"/>
                    <a:pt x="2915" y="127"/>
                  </a:cubicBezTo>
                  <a:cubicBezTo>
                    <a:pt x="2917" y="127"/>
                    <a:pt x="2920" y="126"/>
                    <a:pt x="2922" y="126"/>
                  </a:cubicBezTo>
                  <a:lnTo>
                    <a:pt x="2922" y="126"/>
                  </a:lnTo>
                  <a:cubicBezTo>
                    <a:pt x="2924" y="126"/>
                    <a:pt x="2925" y="128"/>
                    <a:pt x="2918" y="137"/>
                  </a:cubicBezTo>
                  <a:cubicBezTo>
                    <a:pt x="2914" y="134"/>
                    <a:pt x="2911" y="133"/>
                    <a:pt x="2908" y="133"/>
                  </a:cubicBezTo>
                  <a:cubicBezTo>
                    <a:pt x="2893" y="133"/>
                    <a:pt x="2886" y="160"/>
                    <a:pt x="2868" y="165"/>
                  </a:cubicBezTo>
                  <a:cubicBezTo>
                    <a:pt x="2868" y="148"/>
                    <a:pt x="2890" y="142"/>
                    <a:pt x="2862" y="142"/>
                  </a:cubicBezTo>
                  <a:cubicBezTo>
                    <a:pt x="2862" y="170"/>
                    <a:pt x="2817" y="170"/>
                    <a:pt x="2806" y="182"/>
                  </a:cubicBezTo>
                  <a:cubicBezTo>
                    <a:pt x="2806" y="182"/>
                    <a:pt x="2801" y="182"/>
                    <a:pt x="2801" y="176"/>
                  </a:cubicBezTo>
                  <a:cubicBezTo>
                    <a:pt x="2795" y="182"/>
                    <a:pt x="2801" y="193"/>
                    <a:pt x="2801" y="198"/>
                  </a:cubicBezTo>
                  <a:cubicBezTo>
                    <a:pt x="2801" y="193"/>
                    <a:pt x="2801" y="187"/>
                    <a:pt x="2806" y="182"/>
                  </a:cubicBezTo>
                  <a:lnTo>
                    <a:pt x="2806" y="182"/>
                  </a:lnTo>
                  <a:cubicBezTo>
                    <a:pt x="2806" y="187"/>
                    <a:pt x="2806" y="193"/>
                    <a:pt x="2801" y="198"/>
                  </a:cubicBezTo>
                  <a:cubicBezTo>
                    <a:pt x="2789" y="210"/>
                    <a:pt x="2767" y="221"/>
                    <a:pt x="2745" y="238"/>
                  </a:cubicBezTo>
                  <a:cubicBezTo>
                    <a:pt x="2745" y="237"/>
                    <a:pt x="2744" y="237"/>
                    <a:pt x="2744" y="237"/>
                  </a:cubicBezTo>
                  <a:cubicBezTo>
                    <a:pt x="2736" y="237"/>
                    <a:pt x="2686" y="267"/>
                    <a:pt x="2661" y="282"/>
                  </a:cubicBezTo>
                  <a:lnTo>
                    <a:pt x="2655" y="277"/>
                  </a:lnTo>
                  <a:lnTo>
                    <a:pt x="2655" y="277"/>
                  </a:lnTo>
                  <a:cubicBezTo>
                    <a:pt x="2661" y="294"/>
                    <a:pt x="2633" y="310"/>
                    <a:pt x="2616" y="327"/>
                  </a:cubicBezTo>
                  <a:cubicBezTo>
                    <a:pt x="2610" y="322"/>
                    <a:pt x="2610" y="316"/>
                    <a:pt x="2621" y="305"/>
                  </a:cubicBezTo>
                  <a:lnTo>
                    <a:pt x="2621" y="305"/>
                  </a:lnTo>
                  <a:lnTo>
                    <a:pt x="2599" y="316"/>
                  </a:lnTo>
                  <a:cubicBezTo>
                    <a:pt x="2599" y="322"/>
                    <a:pt x="2593" y="327"/>
                    <a:pt x="2582" y="338"/>
                  </a:cubicBezTo>
                  <a:lnTo>
                    <a:pt x="2582" y="327"/>
                  </a:lnTo>
                  <a:cubicBezTo>
                    <a:pt x="2560" y="344"/>
                    <a:pt x="2543" y="372"/>
                    <a:pt x="2504" y="389"/>
                  </a:cubicBezTo>
                  <a:cubicBezTo>
                    <a:pt x="2509" y="400"/>
                    <a:pt x="2549" y="400"/>
                    <a:pt x="2521" y="428"/>
                  </a:cubicBezTo>
                  <a:cubicBezTo>
                    <a:pt x="2515" y="422"/>
                    <a:pt x="2504" y="417"/>
                    <a:pt x="2515" y="406"/>
                  </a:cubicBezTo>
                  <a:lnTo>
                    <a:pt x="2515" y="406"/>
                  </a:lnTo>
                  <a:cubicBezTo>
                    <a:pt x="2509" y="411"/>
                    <a:pt x="2504" y="417"/>
                    <a:pt x="2498" y="422"/>
                  </a:cubicBezTo>
                  <a:lnTo>
                    <a:pt x="2504" y="400"/>
                  </a:lnTo>
                  <a:lnTo>
                    <a:pt x="2504" y="400"/>
                  </a:lnTo>
                  <a:cubicBezTo>
                    <a:pt x="2487" y="406"/>
                    <a:pt x="2504" y="417"/>
                    <a:pt x="2493" y="422"/>
                  </a:cubicBezTo>
                  <a:cubicBezTo>
                    <a:pt x="2490" y="420"/>
                    <a:pt x="2487" y="420"/>
                    <a:pt x="2484" y="420"/>
                  </a:cubicBezTo>
                  <a:cubicBezTo>
                    <a:pt x="2481" y="420"/>
                    <a:pt x="2479" y="420"/>
                    <a:pt x="2476" y="417"/>
                  </a:cubicBezTo>
                  <a:cubicBezTo>
                    <a:pt x="2481" y="411"/>
                    <a:pt x="2487" y="411"/>
                    <a:pt x="2493" y="406"/>
                  </a:cubicBezTo>
                  <a:lnTo>
                    <a:pt x="2493" y="406"/>
                  </a:lnTo>
                  <a:cubicBezTo>
                    <a:pt x="2476" y="411"/>
                    <a:pt x="2459" y="417"/>
                    <a:pt x="2448" y="417"/>
                  </a:cubicBezTo>
                  <a:cubicBezTo>
                    <a:pt x="2453" y="422"/>
                    <a:pt x="2453" y="428"/>
                    <a:pt x="2448" y="434"/>
                  </a:cubicBezTo>
                  <a:cubicBezTo>
                    <a:pt x="2440" y="440"/>
                    <a:pt x="2435" y="441"/>
                    <a:pt x="2432" y="441"/>
                  </a:cubicBezTo>
                  <a:cubicBezTo>
                    <a:pt x="2428" y="441"/>
                    <a:pt x="2426" y="438"/>
                    <a:pt x="2421" y="438"/>
                  </a:cubicBezTo>
                  <a:cubicBezTo>
                    <a:pt x="2419" y="438"/>
                    <a:pt x="2417" y="438"/>
                    <a:pt x="2414" y="439"/>
                  </a:cubicBezTo>
                  <a:cubicBezTo>
                    <a:pt x="2414" y="445"/>
                    <a:pt x="2392" y="450"/>
                    <a:pt x="2403" y="467"/>
                  </a:cubicBezTo>
                  <a:cubicBezTo>
                    <a:pt x="2392" y="467"/>
                    <a:pt x="2386" y="467"/>
                    <a:pt x="2381" y="462"/>
                  </a:cubicBezTo>
                  <a:cubicBezTo>
                    <a:pt x="2375" y="478"/>
                    <a:pt x="2325" y="506"/>
                    <a:pt x="2347" y="506"/>
                  </a:cubicBezTo>
                  <a:lnTo>
                    <a:pt x="2353" y="506"/>
                  </a:lnTo>
                  <a:lnTo>
                    <a:pt x="2347" y="512"/>
                  </a:lnTo>
                  <a:cubicBezTo>
                    <a:pt x="2313" y="551"/>
                    <a:pt x="2257" y="562"/>
                    <a:pt x="2218" y="596"/>
                  </a:cubicBezTo>
                  <a:cubicBezTo>
                    <a:pt x="2196" y="613"/>
                    <a:pt x="2162" y="635"/>
                    <a:pt x="2151" y="658"/>
                  </a:cubicBezTo>
                  <a:cubicBezTo>
                    <a:pt x="2140" y="658"/>
                    <a:pt x="2129" y="658"/>
                    <a:pt x="2129" y="652"/>
                  </a:cubicBezTo>
                  <a:cubicBezTo>
                    <a:pt x="2112" y="669"/>
                    <a:pt x="2112" y="674"/>
                    <a:pt x="2078" y="686"/>
                  </a:cubicBezTo>
                  <a:cubicBezTo>
                    <a:pt x="2087" y="677"/>
                    <a:pt x="2084" y="677"/>
                    <a:pt x="2082" y="677"/>
                  </a:cubicBezTo>
                  <a:cubicBezTo>
                    <a:pt x="2081" y="677"/>
                    <a:pt x="2081" y="677"/>
                    <a:pt x="2095" y="669"/>
                  </a:cubicBezTo>
                  <a:lnTo>
                    <a:pt x="2095" y="669"/>
                  </a:lnTo>
                  <a:cubicBezTo>
                    <a:pt x="2067" y="686"/>
                    <a:pt x="2061" y="680"/>
                    <a:pt x="2039" y="708"/>
                  </a:cubicBezTo>
                  <a:cubicBezTo>
                    <a:pt x="2039" y="705"/>
                    <a:pt x="2037" y="704"/>
                    <a:pt x="2035" y="704"/>
                  </a:cubicBezTo>
                  <a:cubicBezTo>
                    <a:pt x="2026" y="704"/>
                    <a:pt x="2008" y="715"/>
                    <a:pt x="2000" y="719"/>
                  </a:cubicBezTo>
                  <a:lnTo>
                    <a:pt x="2022" y="719"/>
                  </a:lnTo>
                  <a:cubicBezTo>
                    <a:pt x="2011" y="725"/>
                    <a:pt x="2000" y="736"/>
                    <a:pt x="1989" y="742"/>
                  </a:cubicBezTo>
                  <a:lnTo>
                    <a:pt x="1983" y="725"/>
                  </a:lnTo>
                  <a:cubicBezTo>
                    <a:pt x="1921" y="742"/>
                    <a:pt x="1910" y="815"/>
                    <a:pt x="1854" y="815"/>
                  </a:cubicBezTo>
                  <a:cubicBezTo>
                    <a:pt x="1853" y="819"/>
                    <a:pt x="1854" y="820"/>
                    <a:pt x="1857" y="820"/>
                  </a:cubicBezTo>
                  <a:cubicBezTo>
                    <a:pt x="1863" y="820"/>
                    <a:pt x="1874" y="815"/>
                    <a:pt x="1879" y="815"/>
                  </a:cubicBezTo>
                  <a:cubicBezTo>
                    <a:pt x="1882" y="815"/>
                    <a:pt x="1884" y="816"/>
                    <a:pt x="1882" y="820"/>
                  </a:cubicBezTo>
                  <a:cubicBezTo>
                    <a:pt x="1860" y="837"/>
                    <a:pt x="1821" y="837"/>
                    <a:pt x="1815" y="837"/>
                  </a:cubicBezTo>
                  <a:cubicBezTo>
                    <a:pt x="1776" y="854"/>
                    <a:pt x="1798" y="876"/>
                    <a:pt x="1759" y="899"/>
                  </a:cubicBezTo>
                  <a:cubicBezTo>
                    <a:pt x="1764" y="899"/>
                    <a:pt x="1781" y="910"/>
                    <a:pt x="1759" y="932"/>
                  </a:cubicBezTo>
                  <a:cubicBezTo>
                    <a:pt x="1751" y="935"/>
                    <a:pt x="1744" y="937"/>
                    <a:pt x="1738" y="937"/>
                  </a:cubicBezTo>
                  <a:cubicBezTo>
                    <a:pt x="1724" y="937"/>
                    <a:pt x="1717" y="927"/>
                    <a:pt x="1725" y="915"/>
                  </a:cubicBezTo>
                  <a:cubicBezTo>
                    <a:pt x="1728" y="913"/>
                    <a:pt x="1731" y="911"/>
                    <a:pt x="1733" y="911"/>
                  </a:cubicBezTo>
                  <a:cubicBezTo>
                    <a:pt x="1735" y="911"/>
                    <a:pt x="1736" y="913"/>
                    <a:pt x="1736" y="915"/>
                  </a:cubicBezTo>
                  <a:cubicBezTo>
                    <a:pt x="1742" y="904"/>
                    <a:pt x="1753" y="899"/>
                    <a:pt x="1742" y="899"/>
                  </a:cubicBezTo>
                  <a:lnTo>
                    <a:pt x="1742" y="899"/>
                  </a:lnTo>
                  <a:lnTo>
                    <a:pt x="1742" y="904"/>
                  </a:lnTo>
                  <a:cubicBezTo>
                    <a:pt x="1729" y="909"/>
                    <a:pt x="1704" y="924"/>
                    <a:pt x="1698" y="924"/>
                  </a:cubicBezTo>
                  <a:cubicBezTo>
                    <a:pt x="1697" y="924"/>
                    <a:pt x="1696" y="923"/>
                    <a:pt x="1697" y="921"/>
                  </a:cubicBezTo>
                  <a:lnTo>
                    <a:pt x="1697" y="921"/>
                  </a:lnTo>
                  <a:cubicBezTo>
                    <a:pt x="1689" y="929"/>
                    <a:pt x="1687" y="932"/>
                    <a:pt x="1690" y="932"/>
                  </a:cubicBezTo>
                  <a:cubicBezTo>
                    <a:pt x="1693" y="932"/>
                    <a:pt x="1700" y="929"/>
                    <a:pt x="1708" y="927"/>
                  </a:cubicBezTo>
                  <a:lnTo>
                    <a:pt x="1708" y="927"/>
                  </a:lnTo>
                  <a:cubicBezTo>
                    <a:pt x="1675" y="938"/>
                    <a:pt x="1664" y="955"/>
                    <a:pt x="1624" y="977"/>
                  </a:cubicBezTo>
                  <a:cubicBezTo>
                    <a:pt x="1628" y="975"/>
                    <a:pt x="1631" y="974"/>
                    <a:pt x="1634" y="974"/>
                  </a:cubicBezTo>
                  <a:cubicBezTo>
                    <a:pt x="1638" y="974"/>
                    <a:pt x="1639" y="977"/>
                    <a:pt x="1636" y="977"/>
                  </a:cubicBezTo>
                  <a:cubicBezTo>
                    <a:pt x="1585" y="1005"/>
                    <a:pt x="1624" y="999"/>
                    <a:pt x="1591" y="1022"/>
                  </a:cubicBezTo>
                  <a:cubicBezTo>
                    <a:pt x="1589" y="1022"/>
                    <a:pt x="1587" y="1023"/>
                    <a:pt x="1586" y="1023"/>
                  </a:cubicBezTo>
                  <a:cubicBezTo>
                    <a:pt x="1581" y="1023"/>
                    <a:pt x="1582" y="1018"/>
                    <a:pt x="1580" y="1018"/>
                  </a:cubicBezTo>
                  <a:cubicBezTo>
                    <a:pt x="1578" y="1018"/>
                    <a:pt x="1574" y="1022"/>
                    <a:pt x="1563" y="1033"/>
                  </a:cubicBezTo>
                  <a:cubicBezTo>
                    <a:pt x="1560" y="1034"/>
                    <a:pt x="1557" y="1034"/>
                    <a:pt x="1555" y="1034"/>
                  </a:cubicBezTo>
                  <a:cubicBezTo>
                    <a:pt x="1543" y="1034"/>
                    <a:pt x="1552" y="1020"/>
                    <a:pt x="1552" y="1011"/>
                  </a:cubicBezTo>
                  <a:lnTo>
                    <a:pt x="1552" y="1011"/>
                  </a:lnTo>
                  <a:cubicBezTo>
                    <a:pt x="1535" y="1039"/>
                    <a:pt x="1496" y="1044"/>
                    <a:pt x="1479" y="1050"/>
                  </a:cubicBezTo>
                  <a:lnTo>
                    <a:pt x="1479" y="1050"/>
                  </a:lnTo>
                  <a:cubicBezTo>
                    <a:pt x="1477" y="1052"/>
                    <a:pt x="1475" y="1053"/>
                    <a:pt x="1473" y="1055"/>
                  </a:cubicBezTo>
                  <a:lnTo>
                    <a:pt x="1484" y="1061"/>
                  </a:lnTo>
                  <a:cubicBezTo>
                    <a:pt x="1477" y="1065"/>
                    <a:pt x="1471" y="1069"/>
                    <a:pt x="1469" y="1069"/>
                  </a:cubicBezTo>
                  <a:cubicBezTo>
                    <a:pt x="1468" y="1069"/>
                    <a:pt x="1468" y="1068"/>
                    <a:pt x="1468" y="1067"/>
                  </a:cubicBezTo>
                  <a:lnTo>
                    <a:pt x="1468" y="1067"/>
                  </a:lnTo>
                  <a:cubicBezTo>
                    <a:pt x="1462" y="1078"/>
                    <a:pt x="1484" y="1078"/>
                    <a:pt x="1473" y="1095"/>
                  </a:cubicBezTo>
                  <a:cubicBezTo>
                    <a:pt x="1459" y="1099"/>
                    <a:pt x="1445" y="1120"/>
                    <a:pt x="1434" y="1120"/>
                  </a:cubicBezTo>
                  <a:cubicBezTo>
                    <a:pt x="1432" y="1120"/>
                    <a:pt x="1430" y="1119"/>
                    <a:pt x="1428" y="1117"/>
                  </a:cubicBezTo>
                  <a:cubicBezTo>
                    <a:pt x="1460" y="1099"/>
                    <a:pt x="1430" y="1103"/>
                    <a:pt x="1434" y="1093"/>
                  </a:cubicBezTo>
                  <a:lnTo>
                    <a:pt x="1434" y="1093"/>
                  </a:lnTo>
                  <a:cubicBezTo>
                    <a:pt x="1431" y="1095"/>
                    <a:pt x="1428" y="1098"/>
                    <a:pt x="1423" y="1100"/>
                  </a:cubicBezTo>
                  <a:cubicBezTo>
                    <a:pt x="1417" y="1100"/>
                    <a:pt x="1423" y="1095"/>
                    <a:pt x="1423" y="1095"/>
                  </a:cubicBezTo>
                  <a:lnTo>
                    <a:pt x="1423" y="1095"/>
                  </a:lnTo>
                  <a:cubicBezTo>
                    <a:pt x="1378" y="1106"/>
                    <a:pt x="1417" y="1117"/>
                    <a:pt x="1378" y="1145"/>
                  </a:cubicBezTo>
                  <a:cubicBezTo>
                    <a:pt x="1378" y="1138"/>
                    <a:pt x="1372" y="1136"/>
                    <a:pt x="1366" y="1136"/>
                  </a:cubicBezTo>
                  <a:cubicBezTo>
                    <a:pt x="1362" y="1136"/>
                    <a:pt x="1358" y="1137"/>
                    <a:pt x="1356" y="1139"/>
                  </a:cubicBezTo>
                  <a:cubicBezTo>
                    <a:pt x="1359" y="1138"/>
                    <a:pt x="1361" y="1138"/>
                    <a:pt x="1363" y="1138"/>
                  </a:cubicBezTo>
                  <a:cubicBezTo>
                    <a:pt x="1372" y="1138"/>
                    <a:pt x="1370" y="1148"/>
                    <a:pt x="1361" y="1162"/>
                  </a:cubicBezTo>
                  <a:cubicBezTo>
                    <a:pt x="1333" y="1173"/>
                    <a:pt x="1339" y="1184"/>
                    <a:pt x="1328" y="1190"/>
                  </a:cubicBezTo>
                  <a:lnTo>
                    <a:pt x="1344" y="1184"/>
                  </a:lnTo>
                  <a:lnTo>
                    <a:pt x="1344" y="1184"/>
                  </a:lnTo>
                  <a:cubicBezTo>
                    <a:pt x="1344" y="1195"/>
                    <a:pt x="1333" y="1201"/>
                    <a:pt x="1316" y="1212"/>
                  </a:cubicBezTo>
                  <a:cubicBezTo>
                    <a:pt x="1315" y="1212"/>
                    <a:pt x="1315" y="1212"/>
                    <a:pt x="1315" y="1211"/>
                  </a:cubicBezTo>
                  <a:lnTo>
                    <a:pt x="1315" y="1211"/>
                  </a:lnTo>
                  <a:cubicBezTo>
                    <a:pt x="1300" y="1226"/>
                    <a:pt x="1269" y="1222"/>
                    <a:pt x="1255" y="1246"/>
                  </a:cubicBezTo>
                  <a:cubicBezTo>
                    <a:pt x="1240" y="1246"/>
                    <a:pt x="1243" y="1233"/>
                    <a:pt x="1236" y="1233"/>
                  </a:cubicBezTo>
                  <a:cubicBezTo>
                    <a:pt x="1235" y="1233"/>
                    <a:pt x="1234" y="1234"/>
                    <a:pt x="1232" y="1235"/>
                  </a:cubicBezTo>
                  <a:cubicBezTo>
                    <a:pt x="1210" y="1263"/>
                    <a:pt x="1193" y="1246"/>
                    <a:pt x="1171" y="1274"/>
                  </a:cubicBezTo>
                  <a:cubicBezTo>
                    <a:pt x="1182" y="1279"/>
                    <a:pt x="1182" y="1274"/>
                    <a:pt x="1171" y="1296"/>
                  </a:cubicBezTo>
                  <a:lnTo>
                    <a:pt x="1216" y="1257"/>
                  </a:lnTo>
                  <a:lnTo>
                    <a:pt x="1193" y="1291"/>
                  </a:lnTo>
                  <a:cubicBezTo>
                    <a:pt x="1204" y="1285"/>
                    <a:pt x="1216" y="1268"/>
                    <a:pt x="1227" y="1263"/>
                  </a:cubicBezTo>
                  <a:lnTo>
                    <a:pt x="1227" y="1263"/>
                  </a:lnTo>
                  <a:cubicBezTo>
                    <a:pt x="1216" y="1279"/>
                    <a:pt x="1216" y="1274"/>
                    <a:pt x="1232" y="1279"/>
                  </a:cubicBezTo>
                  <a:cubicBezTo>
                    <a:pt x="1199" y="1279"/>
                    <a:pt x="1199" y="1313"/>
                    <a:pt x="1165" y="1319"/>
                  </a:cubicBezTo>
                  <a:lnTo>
                    <a:pt x="1154" y="1296"/>
                  </a:lnTo>
                  <a:cubicBezTo>
                    <a:pt x="1115" y="1311"/>
                    <a:pt x="1101" y="1343"/>
                    <a:pt x="1064" y="1369"/>
                  </a:cubicBezTo>
                  <a:lnTo>
                    <a:pt x="1064" y="1369"/>
                  </a:lnTo>
                  <a:cubicBezTo>
                    <a:pt x="1064" y="1369"/>
                    <a:pt x="1064" y="1369"/>
                    <a:pt x="1064" y="1369"/>
                  </a:cubicBezTo>
                  <a:lnTo>
                    <a:pt x="1064" y="1369"/>
                  </a:lnTo>
                  <a:lnTo>
                    <a:pt x="1048" y="1380"/>
                  </a:lnTo>
                  <a:cubicBezTo>
                    <a:pt x="1054" y="1377"/>
                    <a:pt x="1059" y="1373"/>
                    <a:pt x="1064" y="1369"/>
                  </a:cubicBezTo>
                  <a:lnTo>
                    <a:pt x="1064" y="1369"/>
                  </a:lnTo>
                  <a:cubicBezTo>
                    <a:pt x="1064" y="1386"/>
                    <a:pt x="1036" y="1392"/>
                    <a:pt x="1025" y="1408"/>
                  </a:cubicBezTo>
                  <a:cubicBezTo>
                    <a:pt x="1025" y="1403"/>
                    <a:pt x="1022" y="1401"/>
                    <a:pt x="1018" y="1401"/>
                  </a:cubicBezTo>
                  <a:cubicBezTo>
                    <a:pt x="1014" y="1401"/>
                    <a:pt x="1008" y="1403"/>
                    <a:pt x="1003" y="1403"/>
                  </a:cubicBezTo>
                  <a:cubicBezTo>
                    <a:pt x="1008" y="1403"/>
                    <a:pt x="969" y="1425"/>
                    <a:pt x="975" y="1442"/>
                  </a:cubicBezTo>
                  <a:lnTo>
                    <a:pt x="947" y="1442"/>
                  </a:lnTo>
                  <a:cubicBezTo>
                    <a:pt x="908" y="1464"/>
                    <a:pt x="924" y="1492"/>
                    <a:pt x="885" y="1515"/>
                  </a:cubicBezTo>
                  <a:cubicBezTo>
                    <a:pt x="891" y="1503"/>
                    <a:pt x="868" y="1509"/>
                    <a:pt x="891" y="1487"/>
                  </a:cubicBezTo>
                  <a:lnTo>
                    <a:pt x="891" y="1487"/>
                  </a:lnTo>
                  <a:cubicBezTo>
                    <a:pt x="880" y="1492"/>
                    <a:pt x="868" y="1498"/>
                    <a:pt x="868" y="1503"/>
                  </a:cubicBezTo>
                  <a:cubicBezTo>
                    <a:pt x="857" y="1503"/>
                    <a:pt x="846" y="1537"/>
                    <a:pt x="829" y="1537"/>
                  </a:cubicBezTo>
                  <a:cubicBezTo>
                    <a:pt x="824" y="1543"/>
                    <a:pt x="829" y="1554"/>
                    <a:pt x="818" y="1559"/>
                  </a:cubicBezTo>
                  <a:lnTo>
                    <a:pt x="812" y="1559"/>
                  </a:lnTo>
                  <a:cubicBezTo>
                    <a:pt x="818" y="1559"/>
                    <a:pt x="796" y="1576"/>
                    <a:pt x="812" y="1576"/>
                  </a:cubicBezTo>
                  <a:cubicBezTo>
                    <a:pt x="762" y="1576"/>
                    <a:pt x="712" y="1649"/>
                    <a:pt x="667" y="1649"/>
                  </a:cubicBezTo>
                  <a:cubicBezTo>
                    <a:pt x="644" y="1671"/>
                    <a:pt x="616" y="1694"/>
                    <a:pt x="594" y="1711"/>
                  </a:cubicBezTo>
                  <a:cubicBezTo>
                    <a:pt x="594" y="1708"/>
                    <a:pt x="593" y="1707"/>
                    <a:pt x="592" y="1706"/>
                  </a:cubicBezTo>
                  <a:lnTo>
                    <a:pt x="592" y="1706"/>
                  </a:lnTo>
                  <a:cubicBezTo>
                    <a:pt x="561" y="1722"/>
                    <a:pt x="588" y="1739"/>
                    <a:pt x="549" y="1755"/>
                  </a:cubicBezTo>
                  <a:cubicBezTo>
                    <a:pt x="521" y="1755"/>
                    <a:pt x="566" y="1739"/>
                    <a:pt x="549" y="1739"/>
                  </a:cubicBezTo>
                  <a:cubicBezTo>
                    <a:pt x="545" y="1735"/>
                    <a:pt x="542" y="1733"/>
                    <a:pt x="538" y="1733"/>
                  </a:cubicBezTo>
                  <a:cubicBezTo>
                    <a:pt x="521" y="1733"/>
                    <a:pt x="503" y="1773"/>
                    <a:pt x="471" y="1778"/>
                  </a:cubicBezTo>
                  <a:lnTo>
                    <a:pt x="476" y="1772"/>
                  </a:lnTo>
                  <a:lnTo>
                    <a:pt x="476" y="1772"/>
                  </a:lnTo>
                  <a:cubicBezTo>
                    <a:pt x="454" y="1778"/>
                    <a:pt x="437" y="1811"/>
                    <a:pt x="409" y="1834"/>
                  </a:cubicBezTo>
                  <a:cubicBezTo>
                    <a:pt x="409" y="1834"/>
                    <a:pt x="409" y="1828"/>
                    <a:pt x="404" y="1828"/>
                  </a:cubicBezTo>
                  <a:cubicBezTo>
                    <a:pt x="392" y="1856"/>
                    <a:pt x="353" y="1884"/>
                    <a:pt x="331" y="1912"/>
                  </a:cubicBezTo>
                  <a:cubicBezTo>
                    <a:pt x="331" y="1895"/>
                    <a:pt x="336" y="1895"/>
                    <a:pt x="325" y="1890"/>
                  </a:cubicBezTo>
                  <a:lnTo>
                    <a:pt x="325" y="1890"/>
                  </a:lnTo>
                  <a:cubicBezTo>
                    <a:pt x="314" y="1901"/>
                    <a:pt x="342" y="1901"/>
                    <a:pt x="314" y="1923"/>
                  </a:cubicBezTo>
                  <a:cubicBezTo>
                    <a:pt x="306" y="1923"/>
                    <a:pt x="294" y="1928"/>
                    <a:pt x="283" y="1928"/>
                  </a:cubicBezTo>
                  <a:cubicBezTo>
                    <a:pt x="278" y="1928"/>
                    <a:pt x="273" y="1927"/>
                    <a:pt x="269" y="1923"/>
                  </a:cubicBezTo>
                  <a:lnTo>
                    <a:pt x="297" y="1907"/>
                  </a:lnTo>
                  <a:cubicBezTo>
                    <a:pt x="295" y="1906"/>
                    <a:pt x="293" y="1906"/>
                    <a:pt x="291" y="1906"/>
                  </a:cubicBezTo>
                  <a:cubicBezTo>
                    <a:pt x="273" y="1906"/>
                    <a:pt x="262" y="1930"/>
                    <a:pt x="247" y="1935"/>
                  </a:cubicBezTo>
                  <a:lnTo>
                    <a:pt x="247" y="1929"/>
                  </a:lnTo>
                  <a:cubicBezTo>
                    <a:pt x="208" y="1957"/>
                    <a:pt x="219" y="1974"/>
                    <a:pt x="180" y="2002"/>
                  </a:cubicBezTo>
                  <a:lnTo>
                    <a:pt x="185" y="2002"/>
                  </a:lnTo>
                  <a:cubicBezTo>
                    <a:pt x="174" y="2030"/>
                    <a:pt x="163" y="2007"/>
                    <a:pt x="146" y="2030"/>
                  </a:cubicBezTo>
                  <a:lnTo>
                    <a:pt x="129" y="2019"/>
                  </a:lnTo>
                  <a:cubicBezTo>
                    <a:pt x="118" y="2035"/>
                    <a:pt x="84" y="2075"/>
                    <a:pt x="68" y="2103"/>
                  </a:cubicBezTo>
                  <a:cubicBezTo>
                    <a:pt x="68" y="2080"/>
                    <a:pt x="96" y="2041"/>
                    <a:pt x="112" y="2024"/>
                  </a:cubicBezTo>
                  <a:lnTo>
                    <a:pt x="112" y="2024"/>
                  </a:lnTo>
                  <a:cubicBezTo>
                    <a:pt x="101" y="2030"/>
                    <a:pt x="56" y="2069"/>
                    <a:pt x="56" y="2086"/>
                  </a:cubicBezTo>
                  <a:cubicBezTo>
                    <a:pt x="62" y="2080"/>
                    <a:pt x="68" y="2063"/>
                    <a:pt x="73" y="2063"/>
                  </a:cubicBezTo>
                  <a:lnTo>
                    <a:pt x="73" y="2063"/>
                  </a:lnTo>
                  <a:cubicBezTo>
                    <a:pt x="68" y="2091"/>
                    <a:pt x="51" y="2119"/>
                    <a:pt x="40" y="2153"/>
                  </a:cubicBezTo>
                  <a:cubicBezTo>
                    <a:pt x="38" y="2152"/>
                    <a:pt x="36" y="2152"/>
                    <a:pt x="35" y="2152"/>
                  </a:cubicBezTo>
                  <a:cubicBezTo>
                    <a:pt x="20" y="2152"/>
                    <a:pt x="11" y="2173"/>
                    <a:pt x="6" y="2203"/>
                  </a:cubicBezTo>
                  <a:cubicBezTo>
                    <a:pt x="6" y="2237"/>
                    <a:pt x="12" y="2271"/>
                    <a:pt x="0" y="2293"/>
                  </a:cubicBezTo>
                  <a:cubicBezTo>
                    <a:pt x="17" y="2321"/>
                    <a:pt x="40" y="2355"/>
                    <a:pt x="51" y="2383"/>
                  </a:cubicBezTo>
                  <a:lnTo>
                    <a:pt x="68" y="2399"/>
                  </a:lnTo>
                  <a:lnTo>
                    <a:pt x="84" y="2433"/>
                  </a:lnTo>
                  <a:cubicBezTo>
                    <a:pt x="101" y="2461"/>
                    <a:pt x="118" y="2483"/>
                    <a:pt x="129" y="2506"/>
                  </a:cubicBezTo>
                  <a:cubicBezTo>
                    <a:pt x="140" y="2500"/>
                    <a:pt x="146" y="2495"/>
                    <a:pt x="157" y="2489"/>
                  </a:cubicBezTo>
                  <a:cubicBezTo>
                    <a:pt x="124" y="2478"/>
                    <a:pt x="185" y="2467"/>
                    <a:pt x="174" y="2439"/>
                  </a:cubicBezTo>
                  <a:cubicBezTo>
                    <a:pt x="191" y="2427"/>
                    <a:pt x="202" y="2422"/>
                    <a:pt x="202" y="2422"/>
                  </a:cubicBezTo>
                  <a:cubicBezTo>
                    <a:pt x="230" y="2411"/>
                    <a:pt x="241" y="2411"/>
                    <a:pt x="258" y="2405"/>
                  </a:cubicBezTo>
                  <a:cubicBezTo>
                    <a:pt x="275" y="2405"/>
                    <a:pt x="252" y="2416"/>
                    <a:pt x="258" y="2422"/>
                  </a:cubicBezTo>
                  <a:cubicBezTo>
                    <a:pt x="268" y="2416"/>
                    <a:pt x="273" y="2414"/>
                    <a:pt x="276" y="2414"/>
                  </a:cubicBezTo>
                  <a:cubicBezTo>
                    <a:pt x="281" y="2414"/>
                    <a:pt x="284" y="2417"/>
                    <a:pt x="292" y="2417"/>
                  </a:cubicBezTo>
                  <a:cubicBezTo>
                    <a:pt x="295" y="2417"/>
                    <a:pt x="298" y="2417"/>
                    <a:pt x="303" y="2416"/>
                  </a:cubicBezTo>
                  <a:cubicBezTo>
                    <a:pt x="292" y="2411"/>
                    <a:pt x="303" y="2394"/>
                    <a:pt x="320" y="2388"/>
                  </a:cubicBezTo>
                  <a:lnTo>
                    <a:pt x="320" y="2388"/>
                  </a:lnTo>
                  <a:lnTo>
                    <a:pt x="292" y="2394"/>
                  </a:lnTo>
                  <a:cubicBezTo>
                    <a:pt x="325" y="2349"/>
                    <a:pt x="342" y="2388"/>
                    <a:pt x="376" y="2343"/>
                  </a:cubicBezTo>
                  <a:lnTo>
                    <a:pt x="376" y="2343"/>
                  </a:lnTo>
                  <a:lnTo>
                    <a:pt x="364" y="2360"/>
                  </a:lnTo>
                  <a:cubicBezTo>
                    <a:pt x="387" y="2343"/>
                    <a:pt x="448" y="2304"/>
                    <a:pt x="460" y="2271"/>
                  </a:cubicBezTo>
                  <a:cubicBezTo>
                    <a:pt x="465" y="2271"/>
                    <a:pt x="471" y="2276"/>
                    <a:pt x="465" y="2282"/>
                  </a:cubicBezTo>
                  <a:cubicBezTo>
                    <a:pt x="521" y="2248"/>
                    <a:pt x="566" y="2181"/>
                    <a:pt x="616" y="2164"/>
                  </a:cubicBezTo>
                  <a:lnTo>
                    <a:pt x="616" y="2175"/>
                  </a:lnTo>
                  <a:cubicBezTo>
                    <a:pt x="628" y="2164"/>
                    <a:pt x="628" y="2153"/>
                    <a:pt x="644" y="2147"/>
                  </a:cubicBezTo>
                  <a:cubicBezTo>
                    <a:pt x="644" y="2151"/>
                    <a:pt x="644" y="2155"/>
                    <a:pt x="646" y="2155"/>
                  </a:cubicBezTo>
                  <a:cubicBezTo>
                    <a:pt x="647" y="2155"/>
                    <a:pt x="648" y="2155"/>
                    <a:pt x="650" y="2153"/>
                  </a:cubicBezTo>
                  <a:cubicBezTo>
                    <a:pt x="650" y="2147"/>
                    <a:pt x="667" y="2125"/>
                    <a:pt x="684" y="2119"/>
                  </a:cubicBezTo>
                  <a:lnTo>
                    <a:pt x="684" y="2119"/>
                  </a:lnTo>
                  <a:lnTo>
                    <a:pt x="678" y="2136"/>
                  </a:lnTo>
                  <a:cubicBezTo>
                    <a:pt x="734" y="2108"/>
                    <a:pt x="745" y="2063"/>
                    <a:pt x="784" y="2030"/>
                  </a:cubicBezTo>
                  <a:cubicBezTo>
                    <a:pt x="787" y="2034"/>
                    <a:pt x="792" y="2036"/>
                    <a:pt x="799" y="2036"/>
                  </a:cubicBezTo>
                  <a:cubicBezTo>
                    <a:pt x="817" y="2036"/>
                    <a:pt x="846" y="2021"/>
                    <a:pt x="863" y="2013"/>
                  </a:cubicBezTo>
                  <a:cubicBezTo>
                    <a:pt x="924" y="1974"/>
                    <a:pt x="958" y="1929"/>
                    <a:pt x="1008" y="1884"/>
                  </a:cubicBezTo>
                  <a:cubicBezTo>
                    <a:pt x="1053" y="1879"/>
                    <a:pt x="1131" y="1812"/>
                    <a:pt x="1192" y="1784"/>
                  </a:cubicBezTo>
                  <a:lnTo>
                    <a:pt x="1192" y="1784"/>
                  </a:lnTo>
                  <a:cubicBezTo>
                    <a:pt x="1191" y="1784"/>
                    <a:pt x="1190" y="1785"/>
                    <a:pt x="1190" y="1785"/>
                  </a:cubicBezTo>
                  <a:cubicBezTo>
                    <a:pt x="1184" y="1785"/>
                    <a:pt x="1188" y="1771"/>
                    <a:pt x="1193" y="1761"/>
                  </a:cubicBezTo>
                  <a:cubicBezTo>
                    <a:pt x="1206" y="1757"/>
                    <a:pt x="1216" y="1739"/>
                    <a:pt x="1225" y="1739"/>
                  </a:cubicBezTo>
                  <a:cubicBezTo>
                    <a:pt x="1227" y="1739"/>
                    <a:pt x="1230" y="1740"/>
                    <a:pt x="1232" y="1744"/>
                  </a:cubicBezTo>
                  <a:lnTo>
                    <a:pt x="1227" y="1744"/>
                  </a:lnTo>
                  <a:cubicBezTo>
                    <a:pt x="1230" y="1746"/>
                    <a:pt x="1234" y="1747"/>
                    <a:pt x="1237" y="1747"/>
                  </a:cubicBezTo>
                  <a:cubicBezTo>
                    <a:pt x="1254" y="1747"/>
                    <a:pt x="1275" y="1730"/>
                    <a:pt x="1288" y="1716"/>
                  </a:cubicBezTo>
                  <a:lnTo>
                    <a:pt x="1283" y="1699"/>
                  </a:lnTo>
                  <a:lnTo>
                    <a:pt x="1283" y="1694"/>
                  </a:lnTo>
                  <a:lnTo>
                    <a:pt x="1288" y="1694"/>
                  </a:lnTo>
                  <a:cubicBezTo>
                    <a:pt x="1290" y="1692"/>
                    <a:pt x="1291" y="1691"/>
                    <a:pt x="1294" y="1688"/>
                  </a:cubicBezTo>
                  <a:lnTo>
                    <a:pt x="1300" y="1688"/>
                  </a:lnTo>
                  <a:cubicBezTo>
                    <a:pt x="1296" y="1696"/>
                    <a:pt x="1291" y="1702"/>
                    <a:pt x="1294" y="1702"/>
                  </a:cubicBezTo>
                  <a:cubicBezTo>
                    <a:pt x="1295" y="1702"/>
                    <a:pt x="1297" y="1701"/>
                    <a:pt x="1300" y="1699"/>
                  </a:cubicBezTo>
                  <a:lnTo>
                    <a:pt x="1300" y="1699"/>
                  </a:lnTo>
                  <a:cubicBezTo>
                    <a:pt x="1294" y="1705"/>
                    <a:pt x="1294" y="1705"/>
                    <a:pt x="1288" y="1705"/>
                  </a:cubicBezTo>
                  <a:cubicBezTo>
                    <a:pt x="1292" y="1705"/>
                    <a:pt x="1296" y="1707"/>
                    <a:pt x="1301" y="1707"/>
                  </a:cubicBezTo>
                  <a:cubicBezTo>
                    <a:pt x="1304" y="1707"/>
                    <a:pt x="1307" y="1707"/>
                    <a:pt x="1311" y="1705"/>
                  </a:cubicBezTo>
                  <a:lnTo>
                    <a:pt x="1311" y="1705"/>
                  </a:lnTo>
                  <a:cubicBezTo>
                    <a:pt x="1305" y="1716"/>
                    <a:pt x="1322" y="1711"/>
                    <a:pt x="1311" y="1727"/>
                  </a:cubicBezTo>
                  <a:cubicBezTo>
                    <a:pt x="1311" y="1727"/>
                    <a:pt x="1328" y="1722"/>
                    <a:pt x="1328" y="1722"/>
                  </a:cubicBezTo>
                  <a:lnTo>
                    <a:pt x="1328" y="1722"/>
                  </a:lnTo>
                  <a:cubicBezTo>
                    <a:pt x="1305" y="1739"/>
                    <a:pt x="1339" y="1733"/>
                    <a:pt x="1322" y="1750"/>
                  </a:cubicBezTo>
                  <a:cubicBezTo>
                    <a:pt x="1326" y="1747"/>
                    <a:pt x="1330" y="1746"/>
                    <a:pt x="1333" y="1746"/>
                  </a:cubicBezTo>
                  <a:cubicBezTo>
                    <a:pt x="1341" y="1746"/>
                    <a:pt x="1346" y="1751"/>
                    <a:pt x="1354" y="1751"/>
                  </a:cubicBezTo>
                  <a:cubicBezTo>
                    <a:pt x="1356" y="1751"/>
                    <a:pt x="1359" y="1751"/>
                    <a:pt x="1361" y="1750"/>
                  </a:cubicBezTo>
                  <a:lnTo>
                    <a:pt x="1361" y="1750"/>
                  </a:lnTo>
                  <a:cubicBezTo>
                    <a:pt x="1356" y="1755"/>
                    <a:pt x="1356" y="1755"/>
                    <a:pt x="1356" y="1755"/>
                  </a:cubicBezTo>
                  <a:cubicBezTo>
                    <a:pt x="1356" y="1761"/>
                    <a:pt x="1356" y="1767"/>
                    <a:pt x="1356" y="1772"/>
                  </a:cubicBezTo>
                  <a:cubicBezTo>
                    <a:pt x="1367" y="1755"/>
                    <a:pt x="1378" y="1755"/>
                    <a:pt x="1384" y="1750"/>
                  </a:cubicBezTo>
                  <a:lnTo>
                    <a:pt x="1384" y="1750"/>
                  </a:lnTo>
                  <a:cubicBezTo>
                    <a:pt x="1384" y="1772"/>
                    <a:pt x="1372" y="1767"/>
                    <a:pt x="1361" y="1783"/>
                  </a:cubicBezTo>
                  <a:cubicBezTo>
                    <a:pt x="1372" y="1772"/>
                    <a:pt x="1378" y="1778"/>
                    <a:pt x="1384" y="1767"/>
                  </a:cubicBezTo>
                  <a:lnTo>
                    <a:pt x="1384" y="1767"/>
                  </a:lnTo>
                  <a:cubicBezTo>
                    <a:pt x="1384" y="1778"/>
                    <a:pt x="1389" y="1772"/>
                    <a:pt x="1378" y="1783"/>
                  </a:cubicBezTo>
                  <a:cubicBezTo>
                    <a:pt x="1384" y="1777"/>
                    <a:pt x="1386" y="1776"/>
                    <a:pt x="1388" y="1776"/>
                  </a:cubicBezTo>
                  <a:cubicBezTo>
                    <a:pt x="1390" y="1776"/>
                    <a:pt x="1390" y="1779"/>
                    <a:pt x="1394" y="1779"/>
                  </a:cubicBezTo>
                  <a:cubicBezTo>
                    <a:pt x="1396" y="1779"/>
                    <a:pt x="1398" y="1779"/>
                    <a:pt x="1400" y="1778"/>
                  </a:cubicBezTo>
                  <a:lnTo>
                    <a:pt x="1400" y="1778"/>
                  </a:lnTo>
                  <a:cubicBezTo>
                    <a:pt x="1400" y="1788"/>
                    <a:pt x="1390" y="1794"/>
                    <a:pt x="1399" y="1795"/>
                  </a:cubicBezTo>
                  <a:lnTo>
                    <a:pt x="1399" y="1795"/>
                  </a:lnTo>
                  <a:cubicBezTo>
                    <a:pt x="1401" y="1790"/>
                    <a:pt x="1404" y="1786"/>
                    <a:pt x="1406" y="1783"/>
                  </a:cubicBezTo>
                  <a:lnTo>
                    <a:pt x="1406" y="1783"/>
                  </a:lnTo>
                  <a:cubicBezTo>
                    <a:pt x="1417" y="1783"/>
                    <a:pt x="1406" y="1795"/>
                    <a:pt x="1400" y="1806"/>
                  </a:cubicBezTo>
                  <a:cubicBezTo>
                    <a:pt x="1409" y="1806"/>
                    <a:pt x="1418" y="1799"/>
                    <a:pt x="1422" y="1799"/>
                  </a:cubicBezTo>
                  <a:cubicBezTo>
                    <a:pt x="1422" y="1799"/>
                    <a:pt x="1423" y="1799"/>
                    <a:pt x="1423" y="1800"/>
                  </a:cubicBezTo>
                  <a:cubicBezTo>
                    <a:pt x="1423" y="1800"/>
                    <a:pt x="1423" y="1800"/>
                    <a:pt x="1423" y="1806"/>
                  </a:cubicBezTo>
                  <a:cubicBezTo>
                    <a:pt x="1426" y="1803"/>
                    <a:pt x="1429" y="1802"/>
                    <a:pt x="1431" y="1802"/>
                  </a:cubicBezTo>
                  <a:cubicBezTo>
                    <a:pt x="1435" y="1802"/>
                    <a:pt x="1439" y="1804"/>
                    <a:pt x="1443" y="1804"/>
                  </a:cubicBezTo>
                  <a:cubicBezTo>
                    <a:pt x="1445" y="1804"/>
                    <a:pt x="1448" y="1803"/>
                    <a:pt x="1451" y="1800"/>
                  </a:cubicBezTo>
                  <a:cubicBezTo>
                    <a:pt x="1451" y="1806"/>
                    <a:pt x="1451" y="1806"/>
                    <a:pt x="1451" y="1806"/>
                  </a:cubicBezTo>
                  <a:cubicBezTo>
                    <a:pt x="1456" y="1800"/>
                    <a:pt x="1456" y="1789"/>
                    <a:pt x="1462" y="1783"/>
                  </a:cubicBezTo>
                  <a:cubicBezTo>
                    <a:pt x="1463" y="1785"/>
                    <a:pt x="1465" y="1785"/>
                    <a:pt x="1466" y="1785"/>
                  </a:cubicBezTo>
                  <a:cubicBezTo>
                    <a:pt x="1468" y="1785"/>
                    <a:pt x="1469" y="1784"/>
                    <a:pt x="1470" y="1784"/>
                  </a:cubicBezTo>
                  <a:lnTo>
                    <a:pt x="1470" y="1784"/>
                  </a:lnTo>
                  <a:cubicBezTo>
                    <a:pt x="1470" y="1784"/>
                    <a:pt x="1470" y="1785"/>
                    <a:pt x="1468" y="1789"/>
                  </a:cubicBezTo>
                  <a:cubicBezTo>
                    <a:pt x="1468" y="1789"/>
                    <a:pt x="1468" y="1795"/>
                    <a:pt x="1462" y="1795"/>
                  </a:cubicBezTo>
                  <a:lnTo>
                    <a:pt x="1468" y="1795"/>
                  </a:lnTo>
                  <a:cubicBezTo>
                    <a:pt x="1465" y="1800"/>
                    <a:pt x="1463" y="1800"/>
                    <a:pt x="1462" y="1800"/>
                  </a:cubicBezTo>
                  <a:cubicBezTo>
                    <a:pt x="1461" y="1800"/>
                    <a:pt x="1459" y="1800"/>
                    <a:pt x="1456" y="1806"/>
                  </a:cubicBezTo>
                  <a:cubicBezTo>
                    <a:pt x="1461" y="1806"/>
                    <a:pt x="1473" y="1799"/>
                    <a:pt x="1477" y="1799"/>
                  </a:cubicBezTo>
                  <a:cubicBezTo>
                    <a:pt x="1478" y="1799"/>
                    <a:pt x="1479" y="1799"/>
                    <a:pt x="1479" y="1800"/>
                  </a:cubicBezTo>
                  <a:cubicBezTo>
                    <a:pt x="1476" y="1809"/>
                    <a:pt x="1473" y="1809"/>
                    <a:pt x="1471" y="1809"/>
                  </a:cubicBezTo>
                  <a:cubicBezTo>
                    <a:pt x="1469" y="1809"/>
                    <a:pt x="1468" y="1809"/>
                    <a:pt x="1468" y="1817"/>
                  </a:cubicBezTo>
                  <a:lnTo>
                    <a:pt x="1462" y="1806"/>
                  </a:lnTo>
                  <a:cubicBezTo>
                    <a:pt x="1460" y="1817"/>
                    <a:pt x="1458" y="1819"/>
                    <a:pt x="1457" y="1819"/>
                  </a:cubicBezTo>
                  <a:cubicBezTo>
                    <a:pt x="1457" y="1819"/>
                    <a:pt x="1456" y="1819"/>
                    <a:pt x="1455" y="1819"/>
                  </a:cubicBezTo>
                  <a:cubicBezTo>
                    <a:pt x="1454" y="1819"/>
                    <a:pt x="1453" y="1820"/>
                    <a:pt x="1451" y="1828"/>
                  </a:cubicBezTo>
                  <a:cubicBezTo>
                    <a:pt x="1454" y="1834"/>
                    <a:pt x="1458" y="1834"/>
                    <a:pt x="1462" y="1834"/>
                  </a:cubicBezTo>
                  <a:cubicBezTo>
                    <a:pt x="1466" y="1834"/>
                    <a:pt x="1470" y="1834"/>
                    <a:pt x="1473" y="1839"/>
                  </a:cubicBezTo>
                  <a:cubicBezTo>
                    <a:pt x="1479" y="1834"/>
                    <a:pt x="1479" y="1828"/>
                    <a:pt x="1484" y="1817"/>
                  </a:cubicBezTo>
                  <a:cubicBezTo>
                    <a:pt x="1486" y="1817"/>
                    <a:pt x="1487" y="1817"/>
                    <a:pt x="1488" y="1817"/>
                  </a:cubicBezTo>
                  <a:cubicBezTo>
                    <a:pt x="1502" y="1817"/>
                    <a:pt x="1485" y="1852"/>
                    <a:pt x="1496" y="1852"/>
                  </a:cubicBezTo>
                  <a:cubicBezTo>
                    <a:pt x="1497" y="1852"/>
                    <a:pt x="1499" y="1852"/>
                    <a:pt x="1501" y="1851"/>
                  </a:cubicBezTo>
                  <a:cubicBezTo>
                    <a:pt x="1506" y="1842"/>
                    <a:pt x="1513" y="1830"/>
                    <a:pt x="1516" y="1830"/>
                  </a:cubicBezTo>
                  <a:cubicBezTo>
                    <a:pt x="1517" y="1830"/>
                    <a:pt x="1518" y="1831"/>
                    <a:pt x="1518" y="1834"/>
                  </a:cubicBezTo>
                  <a:lnTo>
                    <a:pt x="1507" y="1851"/>
                  </a:lnTo>
                  <a:cubicBezTo>
                    <a:pt x="1508" y="1851"/>
                    <a:pt x="1509" y="1851"/>
                    <a:pt x="1510" y="1851"/>
                  </a:cubicBezTo>
                  <a:cubicBezTo>
                    <a:pt x="1517" y="1851"/>
                    <a:pt x="1521" y="1840"/>
                    <a:pt x="1525" y="1840"/>
                  </a:cubicBezTo>
                  <a:cubicBezTo>
                    <a:pt x="1527" y="1840"/>
                    <a:pt x="1528" y="1841"/>
                    <a:pt x="1529" y="1845"/>
                  </a:cubicBezTo>
                  <a:cubicBezTo>
                    <a:pt x="1529" y="1851"/>
                    <a:pt x="1524" y="1851"/>
                    <a:pt x="1524" y="1851"/>
                  </a:cubicBezTo>
                  <a:cubicBezTo>
                    <a:pt x="1524" y="1855"/>
                    <a:pt x="1524" y="1857"/>
                    <a:pt x="1525" y="1857"/>
                  </a:cubicBezTo>
                  <a:cubicBezTo>
                    <a:pt x="1527" y="1857"/>
                    <a:pt x="1531" y="1845"/>
                    <a:pt x="1535" y="1845"/>
                  </a:cubicBezTo>
                  <a:lnTo>
                    <a:pt x="1535" y="1845"/>
                  </a:lnTo>
                  <a:lnTo>
                    <a:pt x="1529" y="1862"/>
                  </a:lnTo>
                  <a:cubicBezTo>
                    <a:pt x="1537" y="1862"/>
                    <a:pt x="1547" y="1859"/>
                    <a:pt x="1557" y="1859"/>
                  </a:cubicBezTo>
                  <a:cubicBezTo>
                    <a:pt x="1563" y="1859"/>
                    <a:pt x="1568" y="1860"/>
                    <a:pt x="1574" y="1862"/>
                  </a:cubicBezTo>
                  <a:cubicBezTo>
                    <a:pt x="1568" y="1862"/>
                    <a:pt x="1568" y="1867"/>
                    <a:pt x="1568" y="1873"/>
                  </a:cubicBezTo>
                  <a:cubicBezTo>
                    <a:pt x="1585" y="1873"/>
                    <a:pt x="1602" y="1890"/>
                    <a:pt x="1613" y="1907"/>
                  </a:cubicBezTo>
                  <a:lnTo>
                    <a:pt x="1619" y="1901"/>
                  </a:lnTo>
                  <a:lnTo>
                    <a:pt x="1619" y="1901"/>
                  </a:lnTo>
                  <a:cubicBezTo>
                    <a:pt x="1620" y="1902"/>
                    <a:pt x="1621" y="1903"/>
                    <a:pt x="1622" y="1903"/>
                  </a:cubicBezTo>
                  <a:cubicBezTo>
                    <a:pt x="1625" y="1903"/>
                    <a:pt x="1626" y="1894"/>
                    <a:pt x="1630" y="1890"/>
                  </a:cubicBezTo>
                  <a:lnTo>
                    <a:pt x="1630" y="1890"/>
                  </a:lnTo>
                  <a:cubicBezTo>
                    <a:pt x="1630" y="1890"/>
                    <a:pt x="1630" y="1898"/>
                    <a:pt x="1627" y="1900"/>
                  </a:cubicBezTo>
                  <a:lnTo>
                    <a:pt x="1627" y="1900"/>
                  </a:lnTo>
                  <a:cubicBezTo>
                    <a:pt x="1635" y="1898"/>
                    <a:pt x="1643" y="1895"/>
                    <a:pt x="1651" y="1895"/>
                  </a:cubicBezTo>
                  <a:cubicBezTo>
                    <a:pt x="1659" y="1895"/>
                    <a:pt x="1666" y="1898"/>
                    <a:pt x="1669" y="1907"/>
                  </a:cubicBezTo>
                  <a:cubicBezTo>
                    <a:pt x="1670" y="1908"/>
                    <a:pt x="1671" y="1909"/>
                    <a:pt x="1672" y="1909"/>
                  </a:cubicBezTo>
                  <a:cubicBezTo>
                    <a:pt x="1677" y="1909"/>
                    <a:pt x="1683" y="1896"/>
                    <a:pt x="1688" y="1896"/>
                  </a:cubicBezTo>
                  <a:cubicBezTo>
                    <a:pt x="1689" y="1896"/>
                    <a:pt x="1691" y="1898"/>
                    <a:pt x="1692" y="1901"/>
                  </a:cubicBezTo>
                  <a:lnTo>
                    <a:pt x="1686" y="1901"/>
                  </a:lnTo>
                  <a:cubicBezTo>
                    <a:pt x="1703" y="1912"/>
                    <a:pt x="1725" y="1907"/>
                    <a:pt x="1736" y="1929"/>
                  </a:cubicBezTo>
                  <a:cubicBezTo>
                    <a:pt x="1738" y="1925"/>
                    <a:pt x="1740" y="1923"/>
                    <a:pt x="1742" y="1923"/>
                  </a:cubicBezTo>
                  <a:cubicBezTo>
                    <a:pt x="1745" y="1923"/>
                    <a:pt x="1750" y="1927"/>
                    <a:pt x="1754" y="1927"/>
                  </a:cubicBezTo>
                  <a:cubicBezTo>
                    <a:pt x="1757" y="1927"/>
                    <a:pt x="1761" y="1925"/>
                    <a:pt x="1764" y="1918"/>
                  </a:cubicBezTo>
                  <a:cubicBezTo>
                    <a:pt x="1770" y="1929"/>
                    <a:pt x="1764" y="1935"/>
                    <a:pt x="1781" y="1946"/>
                  </a:cubicBezTo>
                  <a:cubicBezTo>
                    <a:pt x="1781" y="1947"/>
                    <a:pt x="1781" y="1947"/>
                    <a:pt x="1782" y="1947"/>
                  </a:cubicBezTo>
                  <a:cubicBezTo>
                    <a:pt x="1783" y="1947"/>
                    <a:pt x="1788" y="1934"/>
                    <a:pt x="1792" y="1929"/>
                  </a:cubicBezTo>
                  <a:lnTo>
                    <a:pt x="1792" y="1946"/>
                  </a:lnTo>
                  <a:lnTo>
                    <a:pt x="1804" y="1929"/>
                  </a:lnTo>
                  <a:lnTo>
                    <a:pt x="1804" y="1935"/>
                  </a:lnTo>
                  <a:cubicBezTo>
                    <a:pt x="1805" y="1934"/>
                    <a:pt x="1806" y="1934"/>
                    <a:pt x="1807" y="1934"/>
                  </a:cubicBezTo>
                  <a:cubicBezTo>
                    <a:pt x="1816" y="1934"/>
                    <a:pt x="1821" y="1952"/>
                    <a:pt x="1821" y="1957"/>
                  </a:cubicBezTo>
                  <a:lnTo>
                    <a:pt x="1843" y="1946"/>
                  </a:lnTo>
                  <a:lnTo>
                    <a:pt x="1843" y="1946"/>
                  </a:lnTo>
                  <a:cubicBezTo>
                    <a:pt x="1840" y="1949"/>
                    <a:pt x="1838" y="1952"/>
                    <a:pt x="1837" y="1955"/>
                  </a:cubicBezTo>
                  <a:lnTo>
                    <a:pt x="1837" y="1955"/>
                  </a:lnTo>
                  <a:cubicBezTo>
                    <a:pt x="1836" y="1954"/>
                    <a:pt x="1836" y="1954"/>
                    <a:pt x="1836" y="1954"/>
                  </a:cubicBezTo>
                  <a:cubicBezTo>
                    <a:pt x="1835" y="1954"/>
                    <a:pt x="1834" y="1955"/>
                    <a:pt x="1832" y="1957"/>
                  </a:cubicBezTo>
                  <a:cubicBezTo>
                    <a:pt x="1834" y="1957"/>
                    <a:pt x="1835" y="1956"/>
                    <a:pt x="1837" y="1955"/>
                  </a:cubicBezTo>
                  <a:lnTo>
                    <a:pt x="1837" y="1955"/>
                  </a:lnTo>
                  <a:cubicBezTo>
                    <a:pt x="1838" y="1956"/>
                    <a:pt x="1836" y="1965"/>
                    <a:pt x="1839" y="1965"/>
                  </a:cubicBezTo>
                  <a:cubicBezTo>
                    <a:pt x="1840" y="1965"/>
                    <a:pt x="1841" y="1965"/>
                    <a:pt x="1843" y="1963"/>
                  </a:cubicBezTo>
                  <a:cubicBezTo>
                    <a:pt x="1843" y="1957"/>
                    <a:pt x="1843" y="1951"/>
                    <a:pt x="1843" y="1951"/>
                  </a:cubicBezTo>
                  <a:cubicBezTo>
                    <a:pt x="1846" y="1958"/>
                    <a:pt x="1851" y="1961"/>
                    <a:pt x="1856" y="1961"/>
                  </a:cubicBezTo>
                  <a:cubicBezTo>
                    <a:pt x="1860" y="1961"/>
                    <a:pt x="1863" y="1959"/>
                    <a:pt x="1865" y="1957"/>
                  </a:cubicBezTo>
                  <a:lnTo>
                    <a:pt x="1865" y="1968"/>
                  </a:lnTo>
                  <a:cubicBezTo>
                    <a:pt x="1869" y="1970"/>
                    <a:pt x="1873" y="1971"/>
                    <a:pt x="1878" y="1971"/>
                  </a:cubicBezTo>
                  <a:cubicBezTo>
                    <a:pt x="1887" y="1971"/>
                    <a:pt x="1897" y="1968"/>
                    <a:pt x="1905" y="1968"/>
                  </a:cubicBezTo>
                  <a:cubicBezTo>
                    <a:pt x="1905" y="1963"/>
                    <a:pt x="1905" y="1946"/>
                    <a:pt x="1910" y="1946"/>
                  </a:cubicBezTo>
                  <a:lnTo>
                    <a:pt x="1910" y="1963"/>
                  </a:lnTo>
                  <a:cubicBezTo>
                    <a:pt x="1916" y="1951"/>
                    <a:pt x="1905" y="1957"/>
                    <a:pt x="1916" y="1946"/>
                  </a:cubicBezTo>
                  <a:lnTo>
                    <a:pt x="1916" y="1946"/>
                  </a:lnTo>
                  <a:cubicBezTo>
                    <a:pt x="1921" y="1946"/>
                    <a:pt x="1916" y="1963"/>
                    <a:pt x="1910" y="1968"/>
                  </a:cubicBezTo>
                  <a:lnTo>
                    <a:pt x="1921" y="1963"/>
                  </a:lnTo>
                  <a:lnTo>
                    <a:pt x="1921" y="1963"/>
                  </a:lnTo>
                  <a:cubicBezTo>
                    <a:pt x="1921" y="1968"/>
                    <a:pt x="1916" y="1968"/>
                    <a:pt x="1916" y="1974"/>
                  </a:cubicBezTo>
                  <a:cubicBezTo>
                    <a:pt x="1916" y="1973"/>
                    <a:pt x="1917" y="1973"/>
                    <a:pt x="1918" y="1973"/>
                  </a:cubicBezTo>
                  <a:cubicBezTo>
                    <a:pt x="1921" y="1973"/>
                    <a:pt x="1924" y="1980"/>
                    <a:pt x="1928" y="1980"/>
                  </a:cubicBezTo>
                  <a:cubicBezTo>
                    <a:pt x="1929" y="1980"/>
                    <a:pt x="1931" y="1979"/>
                    <a:pt x="1933" y="1974"/>
                  </a:cubicBezTo>
                  <a:lnTo>
                    <a:pt x="1933" y="1979"/>
                  </a:lnTo>
                  <a:lnTo>
                    <a:pt x="1966" y="1979"/>
                  </a:lnTo>
                  <a:cubicBezTo>
                    <a:pt x="1966" y="1963"/>
                    <a:pt x="1972" y="1968"/>
                    <a:pt x="1977" y="1957"/>
                  </a:cubicBezTo>
                  <a:cubicBezTo>
                    <a:pt x="1983" y="1963"/>
                    <a:pt x="1994" y="1974"/>
                    <a:pt x="2005" y="1974"/>
                  </a:cubicBezTo>
                  <a:cubicBezTo>
                    <a:pt x="2011" y="1968"/>
                    <a:pt x="2005" y="1963"/>
                    <a:pt x="2011" y="1957"/>
                  </a:cubicBezTo>
                  <a:cubicBezTo>
                    <a:pt x="2011" y="1968"/>
                    <a:pt x="2022" y="1968"/>
                    <a:pt x="2017" y="1974"/>
                  </a:cubicBezTo>
                  <a:cubicBezTo>
                    <a:pt x="2028" y="1974"/>
                    <a:pt x="2033" y="1974"/>
                    <a:pt x="2050" y="1963"/>
                  </a:cubicBezTo>
                  <a:cubicBezTo>
                    <a:pt x="2050" y="1957"/>
                    <a:pt x="2045" y="1957"/>
                    <a:pt x="2045" y="1951"/>
                  </a:cubicBezTo>
                  <a:lnTo>
                    <a:pt x="2045" y="1951"/>
                  </a:lnTo>
                  <a:cubicBezTo>
                    <a:pt x="2049" y="1951"/>
                    <a:pt x="2054" y="1955"/>
                    <a:pt x="2055" y="1960"/>
                  </a:cubicBezTo>
                  <a:lnTo>
                    <a:pt x="2055" y="1960"/>
                  </a:lnTo>
                  <a:cubicBezTo>
                    <a:pt x="2057" y="1960"/>
                    <a:pt x="2058" y="1959"/>
                    <a:pt x="2059" y="1959"/>
                  </a:cubicBezTo>
                  <a:cubicBezTo>
                    <a:pt x="2074" y="1959"/>
                    <a:pt x="2088" y="1982"/>
                    <a:pt x="2098" y="1982"/>
                  </a:cubicBezTo>
                  <a:cubicBezTo>
                    <a:pt x="2101" y="1982"/>
                    <a:pt x="2104" y="1980"/>
                    <a:pt x="2106" y="1974"/>
                  </a:cubicBezTo>
                  <a:lnTo>
                    <a:pt x="2123" y="1963"/>
                  </a:lnTo>
                  <a:lnTo>
                    <a:pt x="2123" y="1963"/>
                  </a:lnTo>
                  <a:cubicBezTo>
                    <a:pt x="2129" y="1968"/>
                    <a:pt x="2117" y="1974"/>
                    <a:pt x="2123" y="1979"/>
                  </a:cubicBezTo>
                  <a:cubicBezTo>
                    <a:pt x="2128" y="1974"/>
                    <a:pt x="2133" y="1973"/>
                    <a:pt x="2137" y="1973"/>
                  </a:cubicBezTo>
                  <a:cubicBezTo>
                    <a:pt x="2142" y="1973"/>
                    <a:pt x="2147" y="1975"/>
                    <a:pt x="2152" y="1975"/>
                  </a:cubicBezTo>
                  <a:cubicBezTo>
                    <a:pt x="2155" y="1975"/>
                    <a:pt x="2159" y="1973"/>
                    <a:pt x="2162" y="1968"/>
                  </a:cubicBezTo>
                  <a:cubicBezTo>
                    <a:pt x="2166" y="1979"/>
                    <a:pt x="2171" y="1983"/>
                    <a:pt x="2178" y="1983"/>
                  </a:cubicBezTo>
                  <a:cubicBezTo>
                    <a:pt x="2185" y="1983"/>
                    <a:pt x="2194" y="1978"/>
                    <a:pt x="2202" y="1978"/>
                  </a:cubicBezTo>
                  <a:cubicBezTo>
                    <a:pt x="2206" y="1978"/>
                    <a:pt x="2210" y="1979"/>
                    <a:pt x="2213" y="1985"/>
                  </a:cubicBezTo>
                  <a:lnTo>
                    <a:pt x="2213" y="1979"/>
                  </a:lnTo>
                  <a:cubicBezTo>
                    <a:pt x="2214" y="1977"/>
                    <a:pt x="2215" y="1976"/>
                    <a:pt x="2216" y="1976"/>
                  </a:cubicBezTo>
                  <a:cubicBezTo>
                    <a:pt x="2218" y="1976"/>
                    <a:pt x="2220" y="1985"/>
                    <a:pt x="2224" y="1985"/>
                  </a:cubicBezTo>
                  <a:cubicBezTo>
                    <a:pt x="2218" y="1979"/>
                    <a:pt x="2218" y="1979"/>
                    <a:pt x="2218" y="1974"/>
                  </a:cubicBezTo>
                  <a:cubicBezTo>
                    <a:pt x="2226" y="1969"/>
                    <a:pt x="2234" y="1968"/>
                    <a:pt x="2242" y="1968"/>
                  </a:cubicBezTo>
                  <a:cubicBezTo>
                    <a:pt x="2266" y="1968"/>
                    <a:pt x="2293" y="1981"/>
                    <a:pt x="2313" y="1985"/>
                  </a:cubicBezTo>
                  <a:cubicBezTo>
                    <a:pt x="2323" y="1985"/>
                    <a:pt x="2320" y="1953"/>
                    <a:pt x="2329" y="1953"/>
                  </a:cubicBezTo>
                  <a:cubicBezTo>
                    <a:pt x="2331" y="1953"/>
                    <a:pt x="2333" y="1954"/>
                    <a:pt x="2336" y="1957"/>
                  </a:cubicBezTo>
                  <a:lnTo>
                    <a:pt x="2330" y="1974"/>
                  </a:lnTo>
                  <a:cubicBezTo>
                    <a:pt x="2353" y="1957"/>
                    <a:pt x="2381" y="1968"/>
                    <a:pt x="2397" y="1951"/>
                  </a:cubicBezTo>
                  <a:cubicBezTo>
                    <a:pt x="2397" y="1951"/>
                    <a:pt x="2397" y="1957"/>
                    <a:pt x="2397" y="1957"/>
                  </a:cubicBezTo>
                  <a:cubicBezTo>
                    <a:pt x="2399" y="1960"/>
                    <a:pt x="2401" y="1962"/>
                    <a:pt x="2403" y="1962"/>
                  </a:cubicBezTo>
                  <a:cubicBezTo>
                    <a:pt x="2409" y="1962"/>
                    <a:pt x="2414" y="1954"/>
                    <a:pt x="2414" y="1946"/>
                  </a:cubicBezTo>
                  <a:cubicBezTo>
                    <a:pt x="2414" y="1946"/>
                    <a:pt x="2414" y="1951"/>
                    <a:pt x="2420" y="1957"/>
                  </a:cubicBezTo>
                  <a:cubicBezTo>
                    <a:pt x="2420" y="1958"/>
                    <a:pt x="2421" y="1958"/>
                    <a:pt x="2421" y="1958"/>
                  </a:cubicBezTo>
                  <a:cubicBezTo>
                    <a:pt x="2425" y="1958"/>
                    <a:pt x="2426" y="1948"/>
                    <a:pt x="2428" y="1948"/>
                  </a:cubicBezTo>
                  <a:cubicBezTo>
                    <a:pt x="2429" y="1948"/>
                    <a:pt x="2430" y="1949"/>
                    <a:pt x="2431" y="1951"/>
                  </a:cubicBezTo>
                  <a:cubicBezTo>
                    <a:pt x="2431" y="1957"/>
                    <a:pt x="2431" y="1957"/>
                    <a:pt x="2431" y="1957"/>
                  </a:cubicBezTo>
                  <a:cubicBezTo>
                    <a:pt x="2431" y="1951"/>
                    <a:pt x="2442" y="1957"/>
                    <a:pt x="2437" y="1946"/>
                  </a:cubicBezTo>
                  <a:lnTo>
                    <a:pt x="2437" y="1946"/>
                  </a:lnTo>
                  <a:cubicBezTo>
                    <a:pt x="2438" y="1947"/>
                    <a:pt x="2440" y="1947"/>
                    <a:pt x="2441" y="1947"/>
                  </a:cubicBezTo>
                  <a:cubicBezTo>
                    <a:pt x="2448" y="1947"/>
                    <a:pt x="2453" y="1939"/>
                    <a:pt x="2460" y="1939"/>
                  </a:cubicBezTo>
                  <a:cubicBezTo>
                    <a:pt x="2461" y="1939"/>
                    <a:pt x="2463" y="1939"/>
                    <a:pt x="2465" y="1940"/>
                  </a:cubicBezTo>
                  <a:cubicBezTo>
                    <a:pt x="2465" y="1937"/>
                    <a:pt x="2466" y="1936"/>
                    <a:pt x="2467" y="1936"/>
                  </a:cubicBezTo>
                  <a:cubicBezTo>
                    <a:pt x="2468" y="1936"/>
                    <a:pt x="2470" y="1937"/>
                    <a:pt x="2472" y="1937"/>
                  </a:cubicBezTo>
                  <a:cubicBezTo>
                    <a:pt x="2474" y="1937"/>
                    <a:pt x="2476" y="1936"/>
                    <a:pt x="2476" y="1929"/>
                  </a:cubicBezTo>
                  <a:cubicBezTo>
                    <a:pt x="2478" y="1937"/>
                    <a:pt x="2482" y="1940"/>
                    <a:pt x="2486" y="1940"/>
                  </a:cubicBezTo>
                  <a:cubicBezTo>
                    <a:pt x="2490" y="1940"/>
                    <a:pt x="2495" y="1935"/>
                    <a:pt x="2498" y="1929"/>
                  </a:cubicBezTo>
                  <a:cubicBezTo>
                    <a:pt x="2498" y="1935"/>
                    <a:pt x="2504" y="1935"/>
                    <a:pt x="2504" y="1946"/>
                  </a:cubicBezTo>
                  <a:cubicBezTo>
                    <a:pt x="2509" y="1946"/>
                    <a:pt x="2515" y="1940"/>
                    <a:pt x="2509" y="1929"/>
                  </a:cubicBezTo>
                  <a:lnTo>
                    <a:pt x="2509" y="1929"/>
                  </a:lnTo>
                  <a:cubicBezTo>
                    <a:pt x="2513" y="1934"/>
                    <a:pt x="2516" y="1936"/>
                    <a:pt x="2518" y="1936"/>
                  </a:cubicBezTo>
                  <a:cubicBezTo>
                    <a:pt x="2524" y="1936"/>
                    <a:pt x="2527" y="1925"/>
                    <a:pt x="2533" y="1925"/>
                  </a:cubicBezTo>
                  <a:cubicBezTo>
                    <a:pt x="2536" y="1925"/>
                    <a:pt x="2539" y="1927"/>
                    <a:pt x="2543" y="1935"/>
                  </a:cubicBezTo>
                  <a:cubicBezTo>
                    <a:pt x="2554" y="1918"/>
                    <a:pt x="2571" y="1907"/>
                    <a:pt x="2582" y="1895"/>
                  </a:cubicBezTo>
                  <a:lnTo>
                    <a:pt x="2582" y="1895"/>
                  </a:lnTo>
                  <a:cubicBezTo>
                    <a:pt x="2588" y="1918"/>
                    <a:pt x="2565" y="1907"/>
                    <a:pt x="2571" y="1923"/>
                  </a:cubicBezTo>
                  <a:cubicBezTo>
                    <a:pt x="2588" y="1912"/>
                    <a:pt x="2593" y="1895"/>
                    <a:pt x="2605" y="1895"/>
                  </a:cubicBezTo>
                  <a:cubicBezTo>
                    <a:pt x="2610" y="1895"/>
                    <a:pt x="2605" y="1907"/>
                    <a:pt x="2605" y="1907"/>
                  </a:cubicBezTo>
                  <a:cubicBezTo>
                    <a:pt x="2621" y="1895"/>
                    <a:pt x="2638" y="1901"/>
                    <a:pt x="2644" y="1890"/>
                  </a:cubicBezTo>
                  <a:cubicBezTo>
                    <a:pt x="2649" y="1890"/>
                    <a:pt x="2644" y="1890"/>
                    <a:pt x="2644" y="1895"/>
                  </a:cubicBezTo>
                  <a:cubicBezTo>
                    <a:pt x="2648" y="1891"/>
                    <a:pt x="2649" y="1893"/>
                    <a:pt x="2649" y="1890"/>
                  </a:cubicBezTo>
                  <a:lnTo>
                    <a:pt x="2649" y="1890"/>
                  </a:lnTo>
                  <a:cubicBezTo>
                    <a:pt x="2649" y="1890"/>
                    <a:pt x="2649" y="1890"/>
                    <a:pt x="2649" y="1890"/>
                  </a:cubicBezTo>
                  <a:lnTo>
                    <a:pt x="2649" y="1884"/>
                  </a:lnTo>
                  <a:cubicBezTo>
                    <a:pt x="2649" y="1887"/>
                    <a:pt x="2649" y="1889"/>
                    <a:pt x="2649" y="1890"/>
                  </a:cubicBezTo>
                  <a:lnTo>
                    <a:pt x="2649" y="1890"/>
                  </a:lnTo>
                  <a:cubicBezTo>
                    <a:pt x="2638" y="1879"/>
                    <a:pt x="2649" y="1856"/>
                    <a:pt x="2649" y="1851"/>
                  </a:cubicBezTo>
                  <a:cubicBezTo>
                    <a:pt x="2649" y="1879"/>
                    <a:pt x="2661" y="1856"/>
                    <a:pt x="2666" y="1890"/>
                  </a:cubicBezTo>
                  <a:cubicBezTo>
                    <a:pt x="2666" y="1890"/>
                    <a:pt x="2666" y="1884"/>
                    <a:pt x="2666" y="1879"/>
                  </a:cubicBezTo>
                  <a:cubicBezTo>
                    <a:pt x="2666" y="1879"/>
                    <a:pt x="2672" y="1879"/>
                    <a:pt x="2672" y="1890"/>
                  </a:cubicBezTo>
                  <a:cubicBezTo>
                    <a:pt x="2677" y="1879"/>
                    <a:pt x="2672" y="1873"/>
                    <a:pt x="2683" y="1873"/>
                  </a:cubicBezTo>
                  <a:cubicBezTo>
                    <a:pt x="2683" y="1873"/>
                    <a:pt x="2683" y="1879"/>
                    <a:pt x="2683" y="1884"/>
                  </a:cubicBezTo>
                  <a:cubicBezTo>
                    <a:pt x="2683" y="1873"/>
                    <a:pt x="2683" y="1862"/>
                    <a:pt x="2694" y="1862"/>
                  </a:cubicBezTo>
                  <a:cubicBezTo>
                    <a:pt x="2694" y="1867"/>
                    <a:pt x="2694" y="1873"/>
                    <a:pt x="2694" y="1873"/>
                  </a:cubicBezTo>
                  <a:cubicBezTo>
                    <a:pt x="2705" y="1867"/>
                    <a:pt x="2705" y="1845"/>
                    <a:pt x="2722" y="1845"/>
                  </a:cubicBezTo>
                  <a:cubicBezTo>
                    <a:pt x="2722" y="1867"/>
                    <a:pt x="2728" y="1851"/>
                    <a:pt x="2733" y="1867"/>
                  </a:cubicBezTo>
                  <a:lnTo>
                    <a:pt x="2739" y="1862"/>
                  </a:lnTo>
                  <a:lnTo>
                    <a:pt x="2733" y="1856"/>
                  </a:lnTo>
                  <a:cubicBezTo>
                    <a:pt x="2738" y="1852"/>
                    <a:pt x="2742" y="1843"/>
                    <a:pt x="2747" y="1843"/>
                  </a:cubicBezTo>
                  <a:cubicBezTo>
                    <a:pt x="2748" y="1843"/>
                    <a:pt x="2749" y="1844"/>
                    <a:pt x="2750" y="1845"/>
                  </a:cubicBezTo>
                  <a:lnTo>
                    <a:pt x="2750" y="1851"/>
                  </a:lnTo>
                  <a:lnTo>
                    <a:pt x="2756" y="1845"/>
                  </a:lnTo>
                  <a:lnTo>
                    <a:pt x="2750" y="1839"/>
                  </a:lnTo>
                  <a:cubicBezTo>
                    <a:pt x="2755" y="1830"/>
                    <a:pt x="2748" y="1821"/>
                    <a:pt x="2749" y="1821"/>
                  </a:cubicBezTo>
                  <a:lnTo>
                    <a:pt x="2749" y="1821"/>
                  </a:lnTo>
                  <a:cubicBezTo>
                    <a:pt x="2749" y="1821"/>
                    <a:pt x="2749" y="1822"/>
                    <a:pt x="2750" y="1823"/>
                  </a:cubicBezTo>
                  <a:cubicBezTo>
                    <a:pt x="2750" y="1823"/>
                    <a:pt x="2752" y="1821"/>
                    <a:pt x="2754" y="1821"/>
                  </a:cubicBezTo>
                  <a:cubicBezTo>
                    <a:pt x="2757" y="1821"/>
                    <a:pt x="2761" y="1823"/>
                    <a:pt x="2767" y="1828"/>
                  </a:cubicBezTo>
                  <a:cubicBezTo>
                    <a:pt x="2767" y="1823"/>
                    <a:pt x="2767" y="1817"/>
                    <a:pt x="2773" y="1817"/>
                  </a:cubicBezTo>
                  <a:cubicBezTo>
                    <a:pt x="2778" y="1823"/>
                    <a:pt x="2778" y="1834"/>
                    <a:pt x="2778" y="1839"/>
                  </a:cubicBezTo>
                  <a:cubicBezTo>
                    <a:pt x="2778" y="1825"/>
                    <a:pt x="2791" y="1827"/>
                    <a:pt x="2791" y="1817"/>
                  </a:cubicBezTo>
                  <a:lnTo>
                    <a:pt x="2791" y="1817"/>
                  </a:lnTo>
                  <a:cubicBezTo>
                    <a:pt x="2792" y="1823"/>
                    <a:pt x="2795" y="1828"/>
                    <a:pt x="2795" y="1828"/>
                  </a:cubicBezTo>
                  <a:lnTo>
                    <a:pt x="2795" y="1817"/>
                  </a:lnTo>
                  <a:cubicBezTo>
                    <a:pt x="2801" y="1817"/>
                    <a:pt x="2801" y="1823"/>
                    <a:pt x="2801" y="1828"/>
                  </a:cubicBezTo>
                  <a:cubicBezTo>
                    <a:pt x="2811" y="1828"/>
                    <a:pt x="2794" y="1811"/>
                    <a:pt x="2802" y="1811"/>
                  </a:cubicBezTo>
                  <a:lnTo>
                    <a:pt x="2802" y="1811"/>
                  </a:lnTo>
                  <a:cubicBezTo>
                    <a:pt x="2803" y="1811"/>
                    <a:pt x="2804" y="1811"/>
                    <a:pt x="2806" y="1811"/>
                  </a:cubicBezTo>
                  <a:cubicBezTo>
                    <a:pt x="2806" y="1811"/>
                    <a:pt x="2806" y="1817"/>
                    <a:pt x="2806" y="1817"/>
                  </a:cubicBezTo>
                  <a:cubicBezTo>
                    <a:pt x="2817" y="1817"/>
                    <a:pt x="2823" y="1806"/>
                    <a:pt x="2834" y="1806"/>
                  </a:cubicBezTo>
                  <a:lnTo>
                    <a:pt x="2834" y="1806"/>
                  </a:lnTo>
                  <a:cubicBezTo>
                    <a:pt x="2840" y="1823"/>
                    <a:pt x="2829" y="1811"/>
                    <a:pt x="2834" y="1828"/>
                  </a:cubicBezTo>
                  <a:cubicBezTo>
                    <a:pt x="2845" y="1817"/>
                    <a:pt x="2857" y="1795"/>
                    <a:pt x="2868" y="1795"/>
                  </a:cubicBezTo>
                  <a:cubicBezTo>
                    <a:pt x="2866" y="1788"/>
                    <a:pt x="2866" y="1786"/>
                    <a:pt x="2868" y="1786"/>
                  </a:cubicBezTo>
                  <a:cubicBezTo>
                    <a:pt x="2871" y="1786"/>
                    <a:pt x="2876" y="1792"/>
                    <a:pt x="2881" y="1792"/>
                  </a:cubicBezTo>
                  <a:cubicBezTo>
                    <a:pt x="2882" y="1792"/>
                    <a:pt x="2884" y="1791"/>
                    <a:pt x="2885" y="1789"/>
                  </a:cubicBezTo>
                  <a:cubicBezTo>
                    <a:pt x="2885" y="1789"/>
                    <a:pt x="2885" y="1800"/>
                    <a:pt x="2885" y="1800"/>
                  </a:cubicBezTo>
                  <a:cubicBezTo>
                    <a:pt x="2896" y="1800"/>
                    <a:pt x="2901" y="1789"/>
                    <a:pt x="2913" y="1778"/>
                  </a:cubicBezTo>
                  <a:lnTo>
                    <a:pt x="2913" y="1783"/>
                  </a:lnTo>
                  <a:cubicBezTo>
                    <a:pt x="2916" y="1783"/>
                    <a:pt x="2923" y="1781"/>
                    <a:pt x="2928" y="1781"/>
                  </a:cubicBezTo>
                  <a:cubicBezTo>
                    <a:pt x="2931" y="1781"/>
                    <a:pt x="2933" y="1782"/>
                    <a:pt x="2935" y="1783"/>
                  </a:cubicBezTo>
                  <a:cubicBezTo>
                    <a:pt x="2935" y="1772"/>
                    <a:pt x="2935" y="1772"/>
                    <a:pt x="2935" y="1767"/>
                  </a:cubicBezTo>
                  <a:cubicBezTo>
                    <a:pt x="2941" y="1772"/>
                    <a:pt x="2945" y="1775"/>
                    <a:pt x="2949" y="1775"/>
                  </a:cubicBezTo>
                  <a:cubicBezTo>
                    <a:pt x="2960" y="1775"/>
                    <a:pt x="2962" y="1752"/>
                    <a:pt x="2976" y="1752"/>
                  </a:cubicBezTo>
                  <a:cubicBezTo>
                    <a:pt x="2978" y="1752"/>
                    <a:pt x="2982" y="1753"/>
                    <a:pt x="2985" y="1755"/>
                  </a:cubicBezTo>
                  <a:cubicBezTo>
                    <a:pt x="2985" y="1761"/>
                    <a:pt x="2980" y="1767"/>
                    <a:pt x="2985" y="1767"/>
                  </a:cubicBezTo>
                  <a:lnTo>
                    <a:pt x="2997" y="1755"/>
                  </a:lnTo>
                  <a:cubicBezTo>
                    <a:pt x="2991" y="1744"/>
                    <a:pt x="2991" y="1750"/>
                    <a:pt x="2985" y="1739"/>
                  </a:cubicBezTo>
                  <a:cubicBezTo>
                    <a:pt x="2985" y="1733"/>
                    <a:pt x="2985" y="1727"/>
                    <a:pt x="2991" y="1727"/>
                  </a:cubicBezTo>
                  <a:lnTo>
                    <a:pt x="2991" y="1727"/>
                  </a:lnTo>
                  <a:cubicBezTo>
                    <a:pt x="2985" y="1733"/>
                    <a:pt x="2997" y="1744"/>
                    <a:pt x="3002" y="1750"/>
                  </a:cubicBezTo>
                  <a:cubicBezTo>
                    <a:pt x="2997" y="1744"/>
                    <a:pt x="2997" y="1739"/>
                    <a:pt x="2997" y="1739"/>
                  </a:cubicBezTo>
                  <a:lnTo>
                    <a:pt x="2997" y="1739"/>
                  </a:lnTo>
                  <a:cubicBezTo>
                    <a:pt x="2998" y="1740"/>
                    <a:pt x="2999" y="1741"/>
                    <a:pt x="3000" y="1741"/>
                  </a:cubicBezTo>
                  <a:cubicBezTo>
                    <a:pt x="3003" y="1741"/>
                    <a:pt x="2996" y="1725"/>
                    <a:pt x="2999" y="1725"/>
                  </a:cubicBezTo>
                  <a:lnTo>
                    <a:pt x="2999" y="1725"/>
                  </a:lnTo>
                  <a:cubicBezTo>
                    <a:pt x="3000" y="1725"/>
                    <a:pt x="3001" y="1726"/>
                    <a:pt x="3002" y="1727"/>
                  </a:cubicBezTo>
                  <a:lnTo>
                    <a:pt x="3002" y="1733"/>
                  </a:lnTo>
                  <a:cubicBezTo>
                    <a:pt x="3008" y="1727"/>
                    <a:pt x="3008" y="1716"/>
                    <a:pt x="3013" y="1716"/>
                  </a:cubicBezTo>
                  <a:lnTo>
                    <a:pt x="3013" y="1716"/>
                  </a:lnTo>
                  <a:cubicBezTo>
                    <a:pt x="3019" y="1727"/>
                    <a:pt x="3008" y="1727"/>
                    <a:pt x="3013" y="1733"/>
                  </a:cubicBezTo>
                  <a:cubicBezTo>
                    <a:pt x="3018" y="1733"/>
                    <a:pt x="3015" y="1715"/>
                    <a:pt x="3021" y="1715"/>
                  </a:cubicBezTo>
                  <a:cubicBezTo>
                    <a:pt x="3022" y="1715"/>
                    <a:pt x="3023" y="1716"/>
                    <a:pt x="3025" y="1716"/>
                  </a:cubicBezTo>
                  <a:cubicBezTo>
                    <a:pt x="3025" y="1722"/>
                    <a:pt x="3019" y="1722"/>
                    <a:pt x="3019" y="1727"/>
                  </a:cubicBezTo>
                  <a:cubicBezTo>
                    <a:pt x="3025" y="1733"/>
                    <a:pt x="3027" y="1734"/>
                    <a:pt x="3030" y="1734"/>
                  </a:cubicBezTo>
                  <a:cubicBezTo>
                    <a:pt x="3032" y="1734"/>
                    <a:pt x="3033" y="1733"/>
                    <a:pt x="3036" y="1733"/>
                  </a:cubicBezTo>
                  <a:lnTo>
                    <a:pt x="3047" y="1739"/>
                  </a:lnTo>
                  <a:lnTo>
                    <a:pt x="3041" y="1733"/>
                  </a:lnTo>
                  <a:cubicBezTo>
                    <a:pt x="3036" y="1699"/>
                    <a:pt x="3053" y="1722"/>
                    <a:pt x="3053" y="1699"/>
                  </a:cubicBezTo>
                  <a:cubicBezTo>
                    <a:pt x="3053" y="1722"/>
                    <a:pt x="3058" y="1711"/>
                    <a:pt x="3064" y="1722"/>
                  </a:cubicBezTo>
                  <a:cubicBezTo>
                    <a:pt x="3064" y="1727"/>
                    <a:pt x="3069" y="1727"/>
                    <a:pt x="3069" y="1733"/>
                  </a:cubicBezTo>
                  <a:cubicBezTo>
                    <a:pt x="3069" y="1730"/>
                    <a:pt x="3070" y="1729"/>
                    <a:pt x="3072" y="1729"/>
                  </a:cubicBezTo>
                  <a:cubicBezTo>
                    <a:pt x="3073" y="1729"/>
                    <a:pt x="3075" y="1730"/>
                    <a:pt x="3077" y="1730"/>
                  </a:cubicBezTo>
                  <a:cubicBezTo>
                    <a:pt x="3079" y="1730"/>
                    <a:pt x="3081" y="1728"/>
                    <a:pt x="3081" y="1722"/>
                  </a:cubicBezTo>
                  <a:cubicBezTo>
                    <a:pt x="3081" y="1727"/>
                    <a:pt x="3086" y="1722"/>
                    <a:pt x="3086" y="1733"/>
                  </a:cubicBezTo>
                  <a:cubicBezTo>
                    <a:pt x="3092" y="1727"/>
                    <a:pt x="3086" y="1722"/>
                    <a:pt x="3081" y="1716"/>
                  </a:cubicBezTo>
                  <a:cubicBezTo>
                    <a:pt x="3082" y="1712"/>
                    <a:pt x="3085" y="1710"/>
                    <a:pt x="3088" y="1710"/>
                  </a:cubicBezTo>
                  <a:cubicBezTo>
                    <a:pt x="3092" y="1710"/>
                    <a:pt x="3098" y="1713"/>
                    <a:pt x="3102" y="1713"/>
                  </a:cubicBezTo>
                  <a:cubicBezTo>
                    <a:pt x="3108" y="1713"/>
                    <a:pt x="3112" y="1710"/>
                    <a:pt x="3114" y="1699"/>
                  </a:cubicBezTo>
                  <a:cubicBezTo>
                    <a:pt x="3120" y="1688"/>
                    <a:pt x="3114" y="1677"/>
                    <a:pt x="3120" y="1666"/>
                  </a:cubicBezTo>
                  <a:cubicBezTo>
                    <a:pt x="3125" y="1671"/>
                    <a:pt x="3125" y="1677"/>
                    <a:pt x="3125" y="1677"/>
                  </a:cubicBezTo>
                  <a:cubicBezTo>
                    <a:pt x="3128" y="1679"/>
                    <a:pt x="3130" y="1681"/>
                    <a:pt x="3132" y="1681"/>
                  </a:cubicBezTo>
                  <a:cubicBezTo>
                    <a:pt x="3136" y="1681"/>
                    <a:pt x="3139" y="1678"/>
                    <a:pt x="3142" y="1671"/>
                  </a:cubicBezTo>
                  <a:lnTo>
                    <a:pt x="3137" y="1655"/>
                  </a:lnTo>
                  <a:lnTo>
                    <a:pt x="3137" y="1671"/>
                  </a:lnTo>
                  <a:cubicBezTo>
                    <a:pt x="3131" y="1671"/>
                    <a:pt x="3125" y="1660"/>
                    <a:pt x="3131" y="1655"/>
                  </a:cubicBezTo>
                  <a:cubicBezTo>
                    <a:pt x="3129" y="1654"/>
                    <a:pt x="3128" y="1653"/>
                    <a:pt x="3127" y="1653"/>
                  </a:cubicBezTo>
                  <a:cubicBezTo>
                    <a:pt x="3124" y="1653"/>
                    <a:pt x="3126" y="1659"/>
                    <a:pt x="3125" y="1659"/>
                  </a:cubicBezTo>
                  <a:cubicBezTo>
                    <a:pt x="3124" y="1659"/>
                    <a:pt x="3123" y="1658"/>
                    <a:pt x="3120" y="1655"/>
                  </a:cubicBezTo>
                  <a:lnTo>
                    <a:pt x="3114" y="1660"/>
                  </a:lnTo>
                  <a:cubicBezTo>
                    <a:pt x="3114" y="1655"/>
                    <a:pt x="3109" y="1649"/>
                    <a:pt x="3114" y="1649"/>
                  </a:cubicBezTo>
                  <a:cubicBezTo>
                    <a:pt x="3113" y="1648"/>
                    <a:pt x="3112" y="1648"/>
                    <a:pt x="3111" y="1648"/>
                  </a:cubicBezTo>
                  <a:cubicBezTo>
                    <a:pt x="3106" y="1648"/>
                    <a:pt x="3106" y="1658"/>
                    <a:pt x="3102" y="1658"/>
                  </a:cubicBezTo>
                  <a:cubicBezTo>
                    <a:pt x="3101" y="1658"/>
                    <a:pt x="3100" y="1657"/>
                    <a:pt x="3097" y="1655"/>
                  </a:cubicBezTo>
                  <a:lnTo>
                    <a:pt x="3097" y="1655"/>
                  </a:lnTo>
                  <a:cubicBezTo>
                    <a:pt x="3086" y="1666"/>
                    <a:pt x="3103" y="1666"/>
                    <a:pt x="3097" y="1688"/>
                  </a:cubicBezTo>
                  <a:lnTo>
                    <a:pt x="3081" y="1660"/>
                  </a:lnTo>
                  <a:lnTo>
                    <a:pt x="3086" y="1671"/>
                  </a:lnTo>
                  <a:cubicBezTo>
                    <a:pt x="3081" y="1671"/>
                    <a:pt x="3081" y="1671"/>
                    <a:pt x="3081" y="1666"/>
                  </a:cubicBezTo>
                  <a:cubicBezTo>
                    <a:pt x="3075" y="1677"/>
                    <a:pt x="3081" y="1671"/>
                    <a:pt x="3081" y="1683"/>
                  </a:cubicBezTo>
                  <a:cubicBezTo>
                    <a:pt x="3078" y="1680"/>
                    <a:pt x="3076" y="1679"/>
                    <a:pt x="3074" y="1679"/>
                  </a:cubicBezTo>
                  <a:cubicBezTo>
                    <a:pt x="3072" y="1679"/>
                    <a:pt x="3070" y="1682"/>
                    <a:pt x="3067" y="1682"/>
                  </a:cubicBezTo>
                  <a:cubicBezTo>
                    <a:pt x="3065" y="1682"/>
                    <a:pt x="3062" y="1680"/>
                    <a:pt x="3058" y="1671"/>
                  </a:cubicBezTo>
                  <a:lnTo>
                    <a:pt x="3058" y="1671"/>
                  </a:lnTo>
                  <a:cubicBezTo>
                    <a:pt x="3058" y="1683"/>
                    <a:pt x="3069" y="1677"/>
                    <a:pt x="3064" y="1688"/>
                  </a:cubicBezTo>
                  <a:cubicBezTo>
                    <a:pt x="3061" y="1682"/>
                    <a:pt x="3059" y="1679"/>
                    <a:pt x="3057" y="1679"/>
                  </a:cubicBezTo>
                  <a:cubicBezTo>
                    <a:pt x="3055" y="1679"/>
                    <a:pt x="3055" y="1689"/>
                    <a:pt x="3050" y="1689"/>
                  </a:cubicBezTo>
                  <a:cubicBezTo>
                    <a:pt x="3049" y="1689"/>
                    <a:pt x="3048" y="1689"/>
                    <a:pt x="3047" y="1688"/>
                  </a:cubicBezTo>
                  <a:cubicBezTo>
                    <a:pt x="3047" y="1677"/>
                    <a:pt x="3053" y="1677"/>
                    <a:pt x="3041" y="1671"/>
                  </a:cubicBezTo>
                  <a:lnTo>
                    <a:pt x="3041" y="1671"/>
                  </a:lnTo>
                  <a:cubicBezTo>
                    <a:pt x="3043" y="1679"/>
                    <a:pt x="3043" y="1682"/>
                    <a:pt x="3041" y="1682"/>
                  </a:cubicBezTo>
                  <a:cubicBezTo>
                    <a:pt x="3038" y="1682"/>
                    <a:pt x="3033" y="1676"/>
                    <a:pt x="3031" y="1676"/>
                  </a:cubicBezTo>
                  <a:cubicBezTo>
                    <a:pt x="3030" y="1676"/>
                    <a:pt x="3030" y="1676"/>
                    <a:pt x="3030" y="1677"/>
                  </a:cubicBezTo>
                  <a:cubicBezTo>
                    <a:pt x="3025" y="1677"/>
                    <a:pt x="3025" y="1672"/>
                    <a:pt x="3025" y="1671"/>
                  </a:cubicBezTo>
                  <a:lnTo>
                    <a:pt x="3025" y="1671"/>
                  </a:lnTo>
                  <a:cubicBezTo>
                    <a:pt x="3025" y="1672"/>
                    <a:pt x="3025" y="1683"/>
                    <a:pt x="3030" y="1688"/>
                  </a:cubicBezTo>
                  <a:cubicBezTo>
                    <a:pt x="3025" y="1694"/>
                    <a:pt x="3019" y="1688"/>
                    <a:pt x="3013" y="1699"/>
                  </a:cubicBezTo>
                  <a:cubicBezTo>
                    <a:pt x="3013" y="1694"/>
                    <a:pt x="2998" y="1694"/>
                    <a:pt x="2987" y="1694"/>
                  </a:cubicBezTo>
                  <a:lnTo>
                    <a:pt x="2987" y="1694"/>
                  </a:lnTo>
                  <a:cubicBezTo>
                    <a:pt x="2990" y="1705"/>
                    <a:pt x="2985" y="1706"/>
                    <a:pt x="2980" y="1711"/>
                  </a:cubicBezTo>
                  <a:cubicBezTo>
                    <a:pt x="2974" y="1699"/>
                    <a:pt x="2974" y="1699"/>
                    <a:pt x="2974" y="1694"/>
                  </a:cubicBezTo>
                  <a:lnTo>
                    <a:pt x="2969" y="1694"/>
                  </a:lnTo>
                  <a:cubicBezTo>
                    <a:pt x="2974" y="1699"/>
                    <a:pt x="2974" y="1705"/>
                    <a:pt x="2969" y="1705"/>
                  </a:cubicBezTo>
                  <a:lnTo>
                    <a:pt x="2963" y="1694"/>
                  </a:lnTo>
                  <a:cubicBezTo>
                    <a:pt x="2958" y="1699"/>
                    <a:pt x="2958" y="1712"/>
                    <a:pt x="2950" y="1712"/>
                  </a:cubicBezTo>
                  <a:cubicBezTo>
                    <a:pt x="2949" y="1712"/>
                    <a:pt x="2948" y="1711"/>
                    <a:pt x="2946" y="1711"/>
                  </a:cubicBezTo>
                  <a:lnTo>
                    <a:pt x="2946" y="1711"/>
                  </a:lnTo>
                  <a:cubicBezTo>
                    <a:pt x="2952" y="1722"/>
                    <a:pt x="2963" y="1739"/>
                    <a:pt x="2957" y="1750"/>
                  </a:cubicBezTo>
                  <a:cubicBezTo>
                    <a:pt x="2957" y="1744"/>
                    <a:pt x="2952" y="1733"/>
                    <a:pt x="2952" y="1727"/>
                  </a:cubicBezTo>
                  <a:lnTo>
                    <a:pt x="2952" y="1722"/>
                  </a:lnTo>
                  <a:cubicBezTo>
                    <a:pt x="2946" y="1722"/>
                    <a:pt x="2952" y="1733"/>
                    <a:pt x="2946" y="1733"/>
                  </a:cubicBezTo>
                  <a:cubicBezTo>
                    <a:pt x="2946" y="1722"/>
                    <a:pt x="2941" y="1727"/>
                    <a:pt x="2941" y="1722"/>
                  </a:cubicBezTo>
                  <a:cubicBezTo>
                    <a:pt x="2941" y="1722"/>
                    <a:pt x="2946" y="1722"/>
                    <a:pt x="2946" y="1716"/>
                  </a:cubicBezTo>
                  <a:cubicBezTo>
                    <a:pt x="2941" y="1716"/>
                    <a:pt x="2935" y="1716"/>
                    <a:pt x="2929" y="1711"/>
                  </a:cubicBezTo>
                  <a:lnTo>
                    <a:pt x="2929" y="1711"/>
                  </a:lnTo>
                  <a:cubicBezTo>
                    <a:pt x="2935" y="1716"/>
                    <a:pt x="2935" y="1722"/>
                    <a:pt x="2935" y="1722"/>
                  </a:cubicBezTo>
                  <a:cubicBezTo>
                    <a:pt x="2933" y="1723"/>
                    <a:pt x="2932" y="1723"/>
                    <a:pt x="2931" y="1723"/>
                  </a:cubicBezTo>
                  <a:cubicBezTo>
                    <a:pt x="2924" y="1723"/>
                    <a:pt x="2923" y="1711"/>
                    <a:pt x="2918" y="1711"/>
                  </a:cubicBezTo>
                  <a:cubicBezTo>
                    <a:pt x="2918" y="1716"/>
                    <a:pt x="2913" y="1711"/>
                    <a:pt x="2918" y="1727"/>
                  </a:cubicBezTo>
                  <a:cubicBezTo>
                    <a:pt x="2918" y="1727"/>
                    <a:pt x="2913" y="1722"/>
                    <a:pt x="2913" y="1716"/>
                  </a:cubicBezTo>
                  <a:cubicBezTo>
                    <a:pt x="2913" y="1722"/>
                    <a:pt x="2896" y="1722"/>
                    <a:pt x="2907" y="1739"/>
                  </a:cubicBezTo>
                  <a:cubicBezTo>
                    <a:pt x="2905" y="1745"/>
                    <a:pt x="2900" y="1747"/>
                    <a:pt x="2895" y="1747"/>
                  </a:cubicBezTo>
                  <a:cubicBezTo>
                    <a:pt x="2890" y="1747"/>
                    <a:pt x="2885" y="1746"/>
                    <a:pt x="2880" y="1746"/>
                  </a:cubicBezTo>
                  <a:cubicBezTo>
                    <a:pt x="2875" y="1746"/>
                    <a:pt x="2871" y="1746"/>
                    <a:pt x="2868" y="1750"/>
                  </a:cubicBezTo>
                  <a:lnTo>
                    <a:pt x="2868" y="1744"/>
                  </a:lnTo>
                  <a:cubicBezTo>
                    <a:pt x="2862" y="1750"/>
                    <a:pt x="2857" y="1750"/>
                    <a:pt x="2851" y="1761"/>
                  </a:cubicBezTo>
                  <a:cubicBezTo>
                    <a:pt x="2851" y="1762"/>
                    <a:pt x="2851" y="1763"/>
                    <a:pt x="2850" y="1763"/>
                  </a:cubicBezTo>
                  <a:cubicBezTo>
                    <a:pt x="2849" y="1763"/>
                    <a:pt x="2845" y="1754"/>
                    <a:pt x="2845" y="1750"/>
                  </a:cubicBezTo>
                  <a:cubicBezTo>
                    <a:pt x="2841" y="1754"/>
                    <a:pt x="2840" y="1758"/>
                    <a:pt x="2836" y="1758"/>
                  </a:cubicBezTo>
                  <a:cubicBezTo>
                    <a:pt x="2834" y="1758"/>
                    <a:pt x="2832" y="1757"/>
                    <a:pt x="2829" y="1755"/>
                  </a:cubicBezTo>
                  <a:cubicBezTo>
                    <a:pt x="2834" y="1750"/>
                    <a:pt x="2829" y="1750"/>
                    <a:pt x="2834" y="1750"/>
                  </a:cubicBezTo>
                  <a:cubicBezTo>
                    <a:pt x="2831" y="1750"/>
                    <a:pt x="2829" y="1748"/>
                    <a:pt x="2826" y="1748"/>
                  </a:cubicBezTo>
                  <a:cubicBezTo>
                    <a:pt x="2823" y="1748"/>
                    <a:pt x="2820" y="1750"/>
                    <a:pt x="2817" y="1755"/>
                  </a:cubicBezTo>
                  <a:cubicBezTo>
                    <a:pt x="2817" y="1749"/>
                    <a:pt x="2815" y="1746"/>
                    <a:pt x="2813" y="1746"/>
                  </a:cubicBezTo>
                  <a:cubicBezTo>
                    <a:pt x="2811" y="1746"/>
                    <a:pt x="2809" y="1747"/>
                    <a:pt x="2806" y="1750"/>
                  </a:cubicBezTo>
                  <a:lnTo>
                    <a:pt x="2812" y="1755"/>
                  </a:lnTo>
                  <a:cubicBezTo>
                    <a:pt x="2812" y="1761"/>
                    <a:pt x="2806" y="1761"/>
                    <a:pt x="2806" y="1761"/>
                  </a:cubicBezTo>
                  <a:lnTo>
                    <a:pt x="2801" y="1744"/>
                  </a:lnTo>
                  <a:cubicBezTo>
                    <a:pt x="2798" y="1742"/>
                    <a:pt x="2796" y="1741"/>
                    <a:pt x="2795" y="1741"/>
                  </a:cubicBezTo>
                  <a:cubicBezTo>
                    <a:pt x="2786" y="1741"/>
                    <a:pt x="2783" y="1763"/>
                    <a:pt x="2776" y="1763"/>
                  </a:cubicBezTo>
                  <a:cubicBezTo>
                    <a:pt x="2773" y="1763"/>
                    <a:pt x="2770" y="1761"/>
                    <a:pt x="2767" y="1755"/>
                  </a:cubicBezTo>
                  <a:lnTo>
                    <a:pt x="2767" y="1755"/>
                  </a:lnTo>
                  <a:cubicBezTo>
                    <a:pt x="2767" y="1767"/>
                    <a:pt x="2778" y="1761"/>
                    <a:pt x="2778" y="1772"/>
                  </a:cubicBezTo>
                  <a:cubicBezTo>
                    <a:pt x="2767" y="1772"/>
                    <a:pt x="2756" y="1755"/>
                    <a:pt x="2756" y="1755"/>
                  </a:cubicBezTo>
                  <a:cubicBezTo>
                    <a:pt x="2755" y="1755"/>
                    <a:pt x="2754" y="1755"/>
                    <a:pt x="2753" y="1755"/>
                  </a:cubicBezTo>
                  <a:cubicBezTo>
                    <a:pt x="2746" y="1755"/>
                    <a:pt x="2749" y="1778"/>
                    <a:pt x="2741" y="1778"/>
                  </a:cubicBezTo>
                  <a:cubicBezTo>
                    <a:pt x="2741" y="1778"/>
                    <a:pt x="2740" y="1778"/>
                    <a:pt x="2739" y="1778"/>
                  </a:cubicBezTo>
                  <a:lnTo>
                    <a:pt x="2739" y="1778"/>
                  </a:lnTo>
                  <a:cubicBezTo>
                    <a:pt x="2745" y="1783"/>
                    <a:pt x="2750" y="1795"/>
                    <a:pt x="2745" y="1806"/>
                  </a:cubicBezTo>
                  <a:cubicBezTo>
                    <a:pt x="2739" y="1806"/>
                    <a:pt x="2728" y="1783"/>
                    <a:pt x="2733" y="1778"/>
                  </a:cubicBezTo>
                  <a:lnTo>
                    <a:pt x="2733" y="1778"/>
                  </a:lnTo>
                  <a:cubicBezTo>
                    <a:pt x="2733" y="1778"/>
                    <a:pt x="2733" y="1778"/>
                    <a:pt x="2733" y="1783"/>
                  </a:cubicBezTo>
                  <a:cubicBezTo>
                    <a:pt x="2739" y="1778"/>
                    <a:pt x="2739" y="1778"/>
                    <a:pt x="2733" y="1772"/>
                  </a:cubicBezTo>
                  <a:lnTo>
                    <a:pt x="2733" y="1778"/>
                  </a:lnTo>
                  <a:cubicBezTo>
                    <a:pt x="2733" y="1772"/>
                    <a:pt x="2722" y="1778"/>
                    <a:pt x="2722" y="1767"/>
                  </a:cubicBezTo>
                  <a:lnTo>
                    <a:pt x="2722" y="1767"/>
                  </a:lnTo>
                  <a:cubicBezTo>
                    <a:pt x="2718" y="1770"/>
                    <a:pt x="2720" y="1774"/>
                    <a:pt x="2723" y="1776"/>
                  </a:cubicBezTo>
                  <a:lnTo>
                    <a:pt x="2723" y="1776"/>
                  </a:lnTo>
                  <a:cubicBezTo>
                    <a:pt x="2722" y="1776"/>
                    <a:pt x="2722" y="1776"/>
                    <a:pt x="2721" y="1776"/>
                  </a:cubicBezTo>
                  <a:cubicBezTo>
                    <a:pt x="2716" y="1776"/>
                    <a:pt x="2712" y="1779"/>
                    <a:pt x="2709" y="1779"/>
                  </a:cubicBezTo>
                  <a:cubicBezTo>
                    <a:pt x="2708" y="1779"/>
                    <a:pt x="2707" y="1779"/>
                    <a:pt x="2705" y="1778"/>
                  </a:cubicBezTo>
                  <a:lnTo>
                    <a:pt x="2705" y="1778"/>
                  </a:lnTo>
                  <a:cubicBezTo>
                    <a:pt x="2705" y="1783"/>
                    <a:pt x="2711" y="1789"/>
                    <a:pt x="2705" y="1789"/>
                  </a:cubicBezTo>
                  <a:cubicBezTo>
                    <a:pt x="2704" y="1788"/>
                    <a:pt x="2703" y="1788"/>
                    <a:pt x="2702" y="1788"/>
                  </a:cubicBezTo>
                  <a:lnTo>
                    <a:pt x="2702" y="1788"/>
                  </a:lnTo>
                  <a:cubicBezTo>
                    <a:pt x="2697" y="1788"/>
                    <a:pt x="2704" y="1801"/>
                    <a:pt x="2694" y="1806"/>
                  </a:cubicBezTo>
                  <a:cubicBezTo>
                    <a:pt x="2690" y="1798"/>
                    <a:pt x="2692" y="1790"/>
                    <a:pt x="2691" y="1790"/>
                  </a:cubicBezTo>
                  <a:lnTo>
                    <a:pt x="2691" y="1790"/>
                  </a:lnTo>
                  <a:cubicBezTo>
                    <a:pt x="2691" y="1790"/>
                    <a:pt x="2690" y="1791"/>
                    <a:pt x="2689" y="1795"/>
                  </a:cubicBezTo>
                  <a:cubicBezTo>
                    <a:pt x="2677" y="1789"/>
                    <a:pt x="2683" y="1778"/>
                    <a:pt x="2683" y="1772"/>
                  </a:cubicBezTo>
                  <a:lnTo>
                    <a:pt x="2683" y="1772"/>
                  </a:lnTo>
                  <a:cubicBezTo>
                    <a:pt x="2681" y="1778"/>
                    <a:pt x="2679" y="1780"/>
                    <a:pt x="2676" y="1780"/>
                  </a:cubicBezTo>
                  <a:cubicBezTo>
                    <a:pt x="2671" y="1780"/>
                    <a:pt x="2664" y="1772"/>
                    <a:pt x="2661" y="1772"/>
                  </a:cubicBezTo>
                  <a:lnTo>
                    <a:pt x="2661" y="1767"/>
                  </a:lnTo>
                  <a:lnTo>
                    <a:pt x="2655" y="1767"/>
                  </a:lnTo>
                  <a:lnTo>
                    <a:pt x="2661" y="1778"/>
                  </a:lnTo>
                  <a:cubicBezTo>
                    <a:pt x="2661" y="1778"/>
                    <a:pt x="2655" y="1778"/>
                    <a:pt x="2655" y="1772"/>
                  </a:cubicBezTo>
                  <a:lnTo>
                    <a:pt x="2655" y="1772"/>
                  </a:lnTo>
                  <a:cubicBezTo>
                    <a:pt x="2655" y="1783"/>
                    <a:pt x="2666" y="1789"/>
                    <a:pt x="2661" y="1800"/>
                  </a:cubicBezTo>
                  <a:cubicBezTo>
                    <a:pt x="2657" y="1800"/>
                    <a:pt x="2656" y="1804"/>
                    <a:pt x="2654" y="1804"/>
                  </a:cubicBezTo>
                  <a:cubicBezTo>
                    <a:pt x="2653" y="1804"/>
                    <a:pt x="2652" y="1802"/>
                    <a:pt x="2649" y="1795"/>
                  </a:cubicBezTo>
                  <a:lnTo>
                    <a:pt x="2649" y="1795"/>
                  </a:lnTo>
                  <a:cubicBezTo>
                    <a:pt x="2651" y="1795"/>
                    <a:pt x="2652" y="1796"/>
                    <a:pt x="2653" y="1796"/>
                  </a:cubicBezTo>
                  <a:cubicBezTo>
                    <a:pt x="2656" y="1796"/>
                    <a:pt x="2647" y="1786"/>
                    <a:pt x="2648" y="1780"/>
                  </a:cubicBezTo>
                  <a:lnTo>
                    <a:pt x="2648" y="1780"/>
                  </a:lnTo>
                  <a:cubicBezTo>
                    <a:pt x="2648" y="1780"/>
                    <a:pt x="2648" y="1780"/>
                    <a:pt x="2648" y="1780"/>
                  </a:cubicBezTo>
                  <a:cubicBezTo>
                    <a:pt x="2647" y="1780"/>
                    <a:pt x="2646" y="1780"/>
                    <a:pt x="2644" y="1778"/>
                  </a:cubicBezTo>
                  <a:cubicBezTo>
                    <a:pt x="2642" y="1776"/>
                    <a:pt x="2641" y="1775"/>
                    <a:pt x="2640" y="1775"/>
                  </a:cubicBezTo>
                  <a:lnTo>
                    <a:pt x="2640" y="1775"/>
                  </a:lnTo>
                  <a:cubicBezTo>
                    <a:pt x="2636" y="1775"/>
                    <a:pt x="2642" y="1795"/>
                    <a:pt x="2633" y="1795"/>
                  </a:cubicBezTo>
                  <a:cubicBezTo>
                    <a:pt x="2633" y="1794"/>
                    <a:pt x="2632" y="1793"/>
                    <a:pt x="2632" y="1792"/>
                  </a:cubicBezTo>
                  <a:lnTo>
                    <a:pt x="2632" y="1792"/>
                  </a:lnTo>
                  <a:cubicBezTo>
                    <a:pt x="2633" y="1795"/>
                    <a:pt x="2633" y="1798"/>
                    <a:pt x="2633" y="1800"/>
                  </a:cubicBezTo>
                  <a:cubicBezTo>
                    <a:pt x="2621" y="1800"/>
                    <a:pt x="2627" y="1811"/>
                    <a:pt x="2621" y="1811"/>
                  </a:cubicBezTo>
                  <a:lnTo>
                    <a:pt x="2627" y="1811"/>
                  </a:lnTo>
                  <a:cubicBezTo>
                    <a:pt x="2627" y="1817"/>
                    <a:pt x="2621" y="1817"/>
                    <a:pt x="2621" y="1823"/>
                  </a:cubicBezTo>
                  <a:cubicBezTo>
                    <a:pt x="2620" y="1821"/>
                    <a:pt x="2619" y="1820"/>
                    <a:pt x="2619" y="1820"/>
                  </a:cubicBezTo>
                  <a:lnTo>
                    <a:pt x="2619" y="1820"/>
                  </a:lnTo>
                  <a:cubicBezTo>
                    <a:pt x="2619" y="1820"/>
                    <a:pt x="2618" y="1820"/>
                    <a:pt x="2617" y="1820"/>
                  </a:cubicBezTo>
                  <a:cubicBezTo>
                    <a:pt x="2613" y="1820"/>
                    <a:pt x="2607" y="1814"/>
                    <a:pt x="2603" y="1814"/>
                  </a:cubicBezTo>
                  <a:cubicBezTo>
                    <a:pt x="2602" y="1814"/>
                    <a:pt x="2600" y="1815"/>
                    <a:pt x="2599" y="1817"/>
                  </a:cubicBezTo>
                  <a:cubicBezTo>
                    <a:pt x="2593" y="1811"/>
                    <a:pt x="2593" y="1800"/>
                    <a:pt x="2593" y="1795"/>
                  </a:cubicBezTo>
                  <a:cubicBezTo>
                    <a:pt x="2592" y="1800"/>
                    <a:pt x="2590" y="1801"/>
                    <a:pt x="2588" y="1801"/>
                  </a:cubicBezTo>
                  <a:cubicBezTo>
                    <a:pt x="2586" y="1801"/>
                    <a:pt x="2583" y="1797"/>
                    <a:pt x="2580" y="1797"/>
                  </a:cubicBezTo>
                  <a:cubicBezTo>
                    <a:pt x="2579" y="1797"/>
                    <a:pt x="2578" y="1798"/>
                    <a:pt x="2577" y="1800"/>
                  </a:cubicBezTo>
                  <a:cubicBezTo>
                    <a:pt x="2582" y="1811"/>
                    <a:pt x="2577" y="1806"/>
                    <a:pt x="2577" y="1817"/>
                  </a:cubicBezTo>
                  <a:lnTo>
                    <a:pt x="2588" y="1806"/>
                  </a:lnTo>
                  <a:lnTo>
                    <a:pt x="2582" y="1828"/>
                  </a:lnTo>
                  <a:cubicBezTo>
                    <a:pt x="2588" y="1823"/>
                    <a:pt x="2588" y="1817"/>
                    <a:pt x="2593" y="1817"/>
                  </a:cubicBezTo>
                  <a:cubicBezTo>
                    <a:pt x="2593" y="1828"/>
                    <a:pt x="2593" y="1823"/>
                    <a:pt x="2593" y="1834"/>
                  </a:cubicBezTo>
                  <a:cubicBezTo>
                    <a:pt x="2592" y="1830"/>
                    <a:pt x="2591" y="1828"/>
                    <a:pt x="2590" y="1828"/>
                  </a:cubicBezTo>
                  <a:cubicBezTo>
                    <a:pt x="2588" y="1828"/>
                    <a:pt x="2586" y="1837"/>
                    <a:pt x="2582" y="1837"/>
                  </a:cubicBezTo>
                  <a:cubicBezTo>
                    <a:pt x="2580" y="1837"/>
                    <a:pt x="2579" y="1836"/>
                    <a:pt x="2577" y="1834"/>
                  </a:cubicBezTo>
                  <a:lnTo>
                    <a:pt x="2571" y="1811"/>
                  </a:lnTo>
                  <a:cubicBezTo>
                    <a:pt x="2569" y="1810"/>
                    <a:pt x="2567" y="1809"/>
                    <a:pt x="2566" y="1809"/>
                  </a:cubicBezTo>
                  <a:cubicBezTo>
                    <a:pt x="2559" y="1809"/>
                    <a:pt x="2554" y="1823"/>
                    <a:pt x="2546" y="1823"/>
                  </a:cubicBezTo>
                  <a:cubicBezTo>
                    <a:pt x="2545" y="1823"/>
                    <a:pt x="2544" y="1823"/>
                    <a:pt x="2543" y="1823"/>
                  </a:cubicBezTo>
                  <a:lnTo>
                    <a:pt x="2543" y="1823"/>
                  </a:lnTo>
                  <a:lnTo>
                    <a:pt x="2549" y="1828"/>
                  </a:lnTo>
                  <a:cubicBezTo>
                    <a:pt x="2549" y="1839"/>
                    <a:pt x="2537" y="1834"/>
                    <a:pt x="2537" y="1839"/>
                  </a:cubicBezTo>
                  <a:cubicBezTo>
                    <a:pt x="2537" y="1828"/>
                    <a:pt x="2532" y="1823"/>
                    <a:pt x="2526" y="1823"/>
                  </a:cubicBezTo>
                  <a:lnTo>
                    <a:pt x="2526" y="1823"/>
                  </a:lnTo>
                  <a:cubicBezTo>
                    <a:pt x="2532" y="1828"/>
                    <a:pt x="2521" y="1823"/>
                    <a:pt x="2521" y="1839"/>
                  </a:cubicBezTo>
                  <a:lnTo>
                    <a:pt x="2515" y="1828"/>
                  </a:lnTo>
                  <a:cubicBezTo>
                    <a:pt x="2504" y="1828"/>
                    <a:pt x="2509" y="1856"/>
                    <a:pt x="2498" y="1856"/>
                  </a:cubicBezTo>
                  <a:cubicBezTo>
                    <a:pt x="2498" y="1845"/>
                    <a:pt x="2493" y="1839"/>
                    <a:pt x="2498" y="1834"/>
                  </a:cubicBezTo>
                  <a:cubicBezTo>
                    <a:pt x="2493" y="1834"/>
                    <a:pt x="2493" y="1834"/>
                    <a:pt x="2493" y="1839"/>
                  </a:cubicBezTo>
                  <a:cubicBezTo>
                    <a:pt x="2492" y="1839"/>
                    <a:pt x="2491" y="1838"/>
                    <a:pt x="2490" y="1838"/>
                  </a:cubicBezTo>
                  <a:cubicBezTo>
                    <a:pt x="2487" y="1838"/>
                    <a:pt x="2486" y="1846"/>
                    <a:pt x="2484" y="1846"/>
                  </a:cubicBezTo>
                  <a:cubicBezTo>
                    <a:pt x="2483" y="1846"/>
                    <a:pt x="2482" y="1846"/>
                    <a:pt x="2481" y="1845"/>
                  </a:cubicBezTo>
                  <a:cubicBezTo>
                    <a:pt x="2481" y="1851"/>
                    <a:pt x="2481" y="1856"/>
                    <a:pt x="2476" y="1856"/>
                  </a:cubicBezTo>
                  <a:cubicBezTo>
                    <a:pt x="2476" y="1856"/>
                    <a:pt x="2476" y="1851"/>
                    <a:pt x="2476" y="1851"/>
                  </a:cubicBezTo>
                  <a:cubicBezTo>
                    <a:pt x="2476" y="1856"/>
                    <a:pt x="2471" y="1861"/>
                    <a:pt x="2474" y="1866"/>
                  </a:cubicBezTo>
                  <a:lnTo>
                    <a:pt x="2474" y="1866"/>
                  </a:lnTo>
                  <a:cubicBezTo>
                    <a:pt x="2470" y="1861"/>
                    <a:pt x="2467" y="1859"/>
                    <a:pt x="2463" y="1859"/>
                  </a:cubicBezTo>
                  <a:cubicBezTo>
                    <a:pt x="2457" y="1859"/>
                    <a:pt x="2451" y="1864"/>
                    <a:pt x="2446" y="1864"/>
                  </a:cubicBezTo>
                  <a:cubicBezTo>
                    <a:pt x="2443" y="1864"/>
                    <a:pt x="2440" y="1862"/>
                    <a:pt x="2437" y="1856"/>
                  </a:cubicBezTo>
                  <a:cubicBezTo>
                    <a:pt x="2425" y="1856"/>
                    <a:pt x="2420" y="1862"/>
                    <a:pt x="2414" y="1862"/>
                  </a:cubicBezTo>
                  <a:cubicBezTo>
                    <a:pt x="2413" y="1861"/>
                    <a:pt x="2413" y="1861"/>
                    <a:pt x="2412" y="1861"/>
                  </a:cubicBezTo>
                  <a:cubicBezTo>
                    <a:pt x="2406" y="1861"/>
                    <a:pt x="2411" y="1881"/>
                    <a:pt x="2407" y="1881"/>
                  </a:cubicBezTo>
                  <a:cubicBezTo>
                    <a:pt x="2406" y="1881"/>
                    <a:pt x="2405" y="1880"/>
                    <a:pt x="2403" y="1879"/>
                  </a:cubicBezTo>
                  <a:cubicBezTo>
                    <a:pt x="2392" y="1867"/>
                    <a:pt x="2403" y="1873"/>
                    <a:pt x="2403" y="1867"/>
                  </a:cubicBezTo>
                  <a:cubicBezTo>
                    <a:pt x="2399" y="1857"/>
                    <a:pt x="2396" y="1853"/>
                    <a:pt x="2394" y="1853"/>
                  </a:cubicBezTo>
                  <a:cubicBezTo>
                    <a:pt x="2390" y="1853"/>
                    <a:pt x="2387" y="1861"/>
                    <a:pt x="2384" y="1861"/>
                  </a:cubicBezTo>
                  <a:cubicBezTo>
                    <a:pt x="2383" y="1861"/>
                    <a:pt x="2382" y="1859"/>
                    <a:pt x="2381" y="1856"/>
                  </a:cubicBezTo>
                  <a:cubicBezTo>
                    <a:pt x="2379" y="1854"/>
                    <a:pt x="2378" y="1853"/>
                    <a:pt x="2377" y="1853"/>
                  </a:cubicBezTo>
                  <a:cubicBezTo>
                    <a:pt x="2372" y="1853"/>
                    <a:pt x="2367" y="1867"/>
                    <a:pt x="2358" y="1867"/>
                  </a:cubicBezTo>
                  <a:cubicBezTo>
                    <a:pt x="2358" y="1867"/>
                    <a:pt x="2358" y="1862"/>
                    <a:pt x="2358" y="1862"/>
                  </a:cubicBezTo>
                  <a:cubicBezTo>
                    <a:pt x="2358" y="1877"/>
                    <a:pt x="2349" y="1883"/>
                    <a:pt x="2338" y="1889"/>
                  </a:cubicBezTo>
                  <a:lnTo>
                    <a:pt x="2338" y="1889"/>
                  </a:lnTo>
                  <a:cubicBezTo>
                    <a:pt x="2338" y="1886"/>
                    <a:pt x="2338" y="1884"/>
                    <a:pt x="2338" y="1882"/>
                  </a:cubicBezTo>
                  <a:lnTo>
                    <a:pt x="2338" y="1882"/>
                  </a:lnTo>
                  <a:cubicBezTo>
                    <a:pt x="2337" y="1883"/>
                    <a:pt x="2336" y="1884"/>
                    <a:pt x="2336" y="1890"/>
                  </a:cubicBezTo>
                  <a:cubicBezTo>
                    <a:pt x="2337" y="1889"/>
                    <a:pt x="2337" y="1889"/>
                    <a:pt x="2338" y="1889"/>
                  </a:cubicBezTo>
                  <a:lnTo>
                    <a:pt x="2338" y="1889"/>
                  </a:lnTo>
                  <a:cubicBezTo>
                    <a:pt x="2338" y="1891"/>
                    <a:pt x="2337" y="1894"/>
                    <a:pt x="2336" y="1895"/>
                  </a:cubicBezTo>
                  <a:cubicBezTo>
                    <a:pt x="2330" y="1890"/>
                    <a:pt x="2325" y="1884"/>
                    <a:pt x="2319" y="1873"/>
                  </a:cubicBezTo>
                  <a:lnTo>
                    <a:pt x="2330" y="1873"/>
                  </a:lnTo>
                  <a:cubicBezTo>
                    <a:pt x="2328" y="1867"/>
                    <a:pt x="2326" y="1866"/>
                    <a:pt x="2325" y="1866"/>
                  </a:cubicBezTo>
                  <a:cubicBezTo>
                    <a:pt x="2321" y="1866"/>
                    <a:pt x="2317" y="1873"/>
                    <a:pt x="2313" y="1873"/>
                  </a:cubicBezTo>
                  <a:lnTo>
                    <a:pt x="2313" y="1862"/>
                  </a:lnTo>
                  <a:cubicBezTo>
                    <a:pt x="2302" y="1867"/>
                    <a:pt x="2308" y="1884"/>
                    <a:pt x="2297" y="1884"/>
                  </a:cubicBezTo>
                  <a:lnTo>
                    <a:pt x="2297" y="1890"/>
                  </a:lnTo>
                  <a:cubicBezTo>
                    <a:pt x="2295" y="1894"/>
                    <a:pt x="2294" y="1895"/>
                    <a:pt x="2293" y="1895"/>
                  </a:cubicBezTo>
                  <a:cubicBezTo>
                    <a:pt x="2291" y="1895"/>
                    <a:pt x="2290" y="1890"/>
                    <a:pt x="2289" y="1890"/>
                  </a:cubicBezTo>
                  <a:cubicBezTo>
                    <a:pt x="2288" y="1890"/>
                    <a:pt x="2287" y="1891"/>
                    <a:pt x="2285" y="1895"/>
                  </a:cubicBezTo>
                  <a:lnTo>
                    <a:pt x="2280" y="1873"/>
                  </a:lnTo>
                  <a:cubicBezTo>
                    <a:pt x="2274" y="1879"/>
                    <a:pt x="2269" y="1895"/>
                    <a:pt x="2257" y="1901"/>
                  </a:cubicBezTo>
                  <a:cubicBezTo>
                    <a:pt x="2263" y="1884"/>
                    <a:pt x="2274" y="1879"/>
                    <a:pt x="2274" y="1867"/>
                  </a:cubicBezTo>
                  <a:lnTo>
                    <a:pt x="2274" y="1867"/>
                  </a:lnTo>
                  <a:cubicBezTo>
                    <a:pt x="2274" y="1867"/>
                    <a:pt x="2270" y="1871"/>
                    <a:pt x="2266" y="1876"/>
                  </a:cubicBezTo>
                  <a:lnTo>
                    <a:pt x="2266" y="1876"/>
                  </a:lnTo>
                  <a:cubicBezTo>
                    <a:pt x="2265" y="1875"/>
                    <a:pt x="2264" y="1874"/>
                    <a:pt x="2264" y="1874"/>
                  </a:cubicBezTo>
                  <a:cubicBezTo>
                    <a:pt x="2263" y="1874"/>
                    <a:pt x="2263" y="1876"/>
                    <a:pt x="2263" y="1879"/>
                  </a:cubicBezTo>
                  <a:cubicBezTo>
                    <a:pt x="2264" y="1878"/>
                    <a:pt x="2265" y="1877"/>
                    <a:pt x="2266" y="1876"/>
                  </a:cubicBezTo>
                  <a:lnTo>
                    <a:pt x="2266" y="1876"/>
                  </a:lnTo>
                  <a:cubicBezTo>
                    <a:pt x="2266" y="1877"/>
                    <a:pt x="2267" y="1877"/>
                    <a:pt x="2269" y="1879"/>
                  </a:cubicBezTo>
                  <a:cubicBezTo>
                    <a:pt x="2263" y="1890"/>
                    <a:pt x="2257" y="1901"/>
                    <a:pt x="2246" y="1901"/>
                  </a:cubicBezTo>
                  <a:cubicBezTo>
                    <a:pt x="2246" y="1862"/>
                    <a:pt x="2224" y="1890"/>
                    <a:pt x="2218" y="1867"/>
                  </a:cubicBezTo>
                  <a:cubicBezTo>
                    <a:pt x="2214" y="1870"/>
                    <a:pt x="2209" y="1871"/>
                    <a:pt x="2205" y="1871"/>
                  </a:cubicBezTo>
                  <a:cubicBezTo>
                    <a:pt x="2195" y="1871"/>
                    <a:pt x="2185" y="1866"/>
                    <a:pt x="2175" y="1866"/>
                  </a:cubicBezTo>
                  <a:cubicBezTo>
                    <a:pt x="2173" y="1866"/>
                    <a:pt x="2170" y="1867"/>
                    <a:pt x="2168" y="1867"/>
                  </a:cubicBezTo>
                  <a:cubicBezTo>
                    <a:pt x="2179" y="1890"/>
                    <a:pt x="2168" y="1867"/>
                    <a:pt x="2168" y="1895"/>
                  </a:cubicBezTo>
                  <a:lnTo>
                    <a:pt x="2162" y="1895"/>
                  </a:lnTo>
                  <a:lnTo>
                    <a:pt x="2151" y="1879"/>
                  </a:lnTo>
                  <a:cubicBezTo>
                    <a:pt x="2145" y="1867"/>
                    <a:pt x="2151" y="1873"/>
                    <a:pt x="2151" y="1867"/>
                  </a:cubicBezTo>
                  <a:cubicBezTo>
                    <a:pt x="2145" y="1862"/>
                    <a:pt x="2145" y="1851"/>
                    <a:pt x="2140" y="1845"/>
                  </a:cubicBezTo>
                  <a:lnTo>
                    <a:pt x="2140" y="1845"/>
                  </a:lnTo>
                  <a:cubicBezTo>
                    <a:pt x="2144" y="1853"/>
                    <a:pt x="2142" y="1858"/>
                    <a:pt x="2138" y="1858"/>
                  </a:cubicBezTo>
                  <a:cubicBezTo>
                    <a:pt x="2137" y="1858"/>
                    <a:pt x="2136" y="1858"/>
                    <a:pt x="2134" y="1856"/>
                  </a:cubicBezTo>
                  <a:lnTo>
                    <a:pt x="2134" y="1856"/>
                  </a:lnTo>
                  <a:lnTo>
                    <a:pt x="2140" y="1867"/>
                  </a:lnTo>
                  <a:cubicBezTo>
                    <a:pt x="2138" y="1870"/>
                    <a:pt x="2136" y="1872"/>
                    <a:pt x="2135" y="1872"/>
                  </a:cubicBezTo>
                  <a:cubicBezTo>
                    <a:pt x="2130" y="1872"/>
                    <a:pt x="2127" y="1858"/>
                    <a:pt x="2123" y="1858"/>
                  </a:cubicBezTo>
                  <a:cubicBezTo>
                    <a:pt x="2121" y="1858"/>
                    <a:pt x="2119" y="1859"/>
                    <a:pt x="2117" y="1862"/>
                  </a:cubicBezTo>
                  <a:lnTo>
                    <a:pt x="2123" y="1851"/>
                  </a:lnTo>
                  <a:lnTo>
                    <a:pt x="2123" y="1851"/>
                  </a:lnTo>
                  <a:cubicBezTo>
                    <a:pt x="2117" y="1856"/>
                    <a:pt x="2101" y="1851"/>
                    <a:pt x="2095" y="1873"/>
                  </a:cubicBezTo>
                  <a:cubicBezTo>
                    <a:pt x="2089" y="1867"/>
                    <a:pt x="2089" y="1862"/>
                    <a:pt x="2095" y="1862"/>
                  </a:cubicBezTo>
                  <a:cubicBezTo>
                    <a:pt x="2093" y="1861"/>
                    <a:pt x="2092" y="1861"/>
                    <a:pt x="2090" y="1861"/>
                  </a:cubicBezTo>
                  <a:cubicBezTo>
                    <a:pt x="2079" y="1861"/>
                    <a:pt x="2068" y="1873"/>
                    <a:pt x="2059" y="1873"/>
                  </a:cubicBezTo>
                  <a:cubicBezTo>
                    <a:pt x="2056" y="1873"/>
                    <a:pt x="2053" y="1871"/>
                    <a:pt x="2050" y="1867"/>
                  </a:cubicBezTo>
                  <a:lnTo>
                    <a:pt x="2050" y="1862"/>
                  </a:lnTo>
                  <a:cubicBezTo>
                    <a:pt x="2046" y="1862"/>
                    <a:pt x="2045" y="1869"/>
                    <a:pt x="2042" y="1869"/>
                  </a:cubicBezTo>
                  <a:cubicBezTo>
                    <a:pt x="2041" y="1869"/>
                    <a:pt x="2040" y="1869"/>
                    <a:pt x="2039" y="1867"/>
                  </a:cubicBezTo>
                  <a:cubicBezTo>
                    <a:pt x="2039" y="1867"/>
                    <a:pt x="2045" y="1862"/>
                    <a:pt x="2039" y="1862"/>
                  </a:cubicBezTo>
                  <a:cubicBezTo>
                    <a:pt x="2039" y="1862"/>
                    <a:pt x="2035" y="1869"/>
                    <a:pt x="2031" y="1869"/>
                  </a:cubicBezTo>
                  <a:cubicBezTo>
                    <a:pt x="2030" y="1869"/>
                    <a:pt x="2029" y="1869"/>
                    <a:pt x="2028" y="1867"/>
                  </a:cubicBezTo>
                  <a:lnTo>
                    <a:pt x="2033" y="1862"/>
                  </a:lnTo>
                  <a:cubicBezTo>
                    <a:pt x="2031" y="1860"/>
                    <a:pt x="2028" y="1859"/>
                    <a:pt x="2026" y="1859"/>
                  </a:cubicBezTo>
                  <a:cubicBezTo>
                    <a:pt x="2014" y="1859"/>
                    <a:pt x="2008" y="1880"/>
                    <a:pt x="1994" y="1884"/>
                  </a:cubicBezTo>
                  <a:cubicBezTo>
                    <a:pt x="2000" y="1862"/>
                    <a:pt x="1989" y="1856"/>
                    <a:pt x="1983" y="1851"/>
                  </a:cubicBezTo>
                  <a:cubicBezTo>
                    <a:pt x="1981" y="1850"/>
                    <a:pt x="1978" y="1849"/>
                    <a:pt x="1976" y="1849"/>
                  </a:cubicBezTo>
                  <a:cubicBezTo>
                    <a:pt x="1961" y="1849"/>
                    <a:pt x="1947" y="1863"/>
                    <a:pt x="1933" y="1867"/>
                  </a:cubicBezTo>
                  <a:cubicBezTo>
                    <a:pt x="1927" y="1845"/>
                    <a:pt x="1905" y="1856"/>
                    <a:pt x="1888" y="1839"/>
                  </a:cubicBezTo>
                  <a:lnTo>
                    <a:pt x="1888" y="1839"/>
                  </a:lnTo>
                  <a:cubicBezTo>
                    <a:pt x="1893" y="1845"/>
                    <a:pt x="1888" y="1856"/>
                    <a:pt x="1882" y="1856"/>
                  </a:cubicBezTo>
                  <a:cubicBezTo>
                    <a:pt x="1882" y="1856"/>
                    <a:pt x="1878" y="1862"/>
                    <a:pt x="1876" y="1862"/>
                  </a:cubicBezTo>
                  <a:cubicBezTo>
                    <a:pt x="1875" y="1862"/>
                    <a:pt x="1874" y="1860"/>
                    <a:pt x="1876" y="1851"/>
                  </a:cubicBezTo>
                  <a:lnTo>
                    <a:pt x="1876" y="1851"/>
                  </a:lnTo>
                  <a:cubicBezTo>
                    <a:pt x="1876" y="1853"/>
                    <a:pt x="1877" y="1854"/>
                    <a:pt x="1877" y="1856"/>
                  </a:cubicBezTo>
                  <a:lnTo>
                    <a:pt x="1877" y="1851"/>
                  </a:lnTo>
                  <a:cubicBezTo>
                    <a:pt x="1876" y="1851"/>
                    <a:pt x="1876" y="1851"/>
                    <a:pt x="1876" y="1851"/>
                  </a:cubicBezTo>
                  <a:lnTo>
                    <a:pt x="1876" y="1851"/>
                  </a:lnTo>
                  <a:cubicBezTo>
                    <a:pt x="1875" y="1841"/>
                    <a:pt x="1871" y="1839"/>
                    <a:pt x="1867" y="1839"/>
                  </a:cubicBezTo>
                  <a:cubicBezTo>
                    <a:pt x="1864" y="1839"/>
                    <a:pt x="1862" y="1839"/>
                    <a:pt x="1860" y="1839"/>
                  </a:cubicBezTo>
                  <a:lnTo>
                    <a:pt x="1860" y="1862"/>
                  </a:lnTo>
                  <a:cubicBezTo>
                    <a:pt x="1856" y="1848"/>
                    <a:pt x="1849" y="1845"/>
                    <a:pt x="1842" y="1845"/>
                  </a:cubicBezTo>
                  <a:cubicBezTo>
                    <a:pt x="1835" y="1845"/>
                    <a:pt x="1829" y="1847"/>
                    <a:pt x="1823" y="1847"/>
                  </a:cubicBezTo>
                  <a:cubicBezTo>
                    <a:pt x="1818" y="1847"/>
                    <a:pt x="1815" y="1845"/>
                    <a:pt x="1815" y="1834"/>
                  </a:cubicBezTo>
                  <a:cubicBezTo>
                    <a:pt x="1812" y="1837"/>
                    <a:pt x="1809" y="1837"/>
                    <a:pt x="1807" y="1837"/>
                  </a:cubicBezTo>
                  <a:cubicBezTo>
                    <a:pt x="1804" y="1837"/>
                    <a:pt x="1801" y="1837"/>
                    <a:pt x="1798" y="1839"/>
                  </a:cubicBezTo>
                  <a:lnTo>
                    <a:pt x="1804" y="1828"/>
                  </a:lnTo>
                  <a:cubicBezTo>
                    <a:pt x="1792" y="1823"/>
                    <a:pt x="1787" y="1823"/>
                    <a:pt x="1776" y="1823"/>
                  </a:cubicBezTo>
                  <a:lnTo>
                    <a:pt x="1781" y="1811"/>
                  </a:lnTo>
                  <a:lnTo>
                    <a:pt x="1781" y="1811"/>
                  </a:lnTo>
                  <a:cubicBezTo>
                    <a:pt x="1770" y="1811"/>
                    <a:pt x="1759" y="1845"/>
                    <a:pt x="1753" y="1845"/>
                  </a:cubicBezTo>
                  <a:lnTo>
                    <a:pt x="1759" y="1828"/>
                  </a:lnTo>
                  <a:cubicBezTo>
                    <a:pt x="1746" y="1824"/>
                    <a:pt x="1740" y="1813"/>
                    <a:pt x="1730" y="1813"/>
                  </a:cubicBezTo>
                  <a:cubicBezTo>
                    <a:pt x="1727" y="1813"/>
                    <a:pt x="1724" y="1814"/>
                    <a:pt x="1720" y="1817"/>
                  </a:cubicBezTo>
                  <a:cubicBezTo>
                    <a:pt x="1720" y="1817"/>
                    <a:pt x="1725" y="1811"/>
                    <a:pt x="1725" y="1811"/>
                  </a:cubicBezTo>
                  <a:cubicBezTo>
                    <a:pt x="1722" y="1808"/>
                    <a:pt x="1717" y="1801"/>
                    <a:pt x="1712" y="1801"/>
                  </a:cubicBezTo>
                  <a:cubicBezTo>
                    <a:pt x="1709" y="1801"/>
                    <a:pt x="1706" y="1804"/>
                    <a:pt x="1704" y="1812"/>
                  </a:cubicBezTo>
                  <a:lnTo>
                    <a:pt x="1704" y="1812"/>
                  </a:lnTo>
                  <a:cubicBezTo>
                    <a:pt x="1704" y="1809"/>
                    <a:pt x="1703" y="1808"/>
                    <a:pt x="1701" y="1808"/>
                  </a:cubicBezTo>
                  <a:cubicBezTo>
                    <a:pt x="1696" y="1808"/>
                    <a:pt x="1687" y="1814"/>
                    <a:pt x="1680" y="1817"/>
                  </a:cubicBezTo>
                  <a:lnTo>
                    <a:pt x="1686" y="1806"/>
                  </a:lnTo>
                  <a:lnTo>
                    <a:pt x="1686" y="1806"/>
                  </a:lnTo>
                  <a:cubicBezTo>
                    <a:pt x="1675" y="1817"/>
                    <a:pt x="1675" y="1823"/>
                    <a:pt x="1664" y="1823"/>
                  </a:cubicBezTo>
                  <a:cubicBezTo>
                    <a:pt x="1664" y="1823"/>
                    <a:pt x="1666" y="1818"/>
                    <a:pt x="1668" y="1816"/>
                  </a:cubicBezTo>
                  <a:lnTo>
                    <a:pt x="1668" y="1816"/>
                  </a:lnTo>
                  <a:cubicBezTo>
                    <a:pt x="1668" y="1816"/>
                    <a:pt x="1669" y="1817"/>
                    <a:pt x="1669" y="1817"/>
                  </a:cubicBezTo>
                  <a:cubicBezTo>
                    <a:pt x="1669" y="1816"/>
                    <a:pt x="1669" y="1815"/>
                    <a:pt x="1669" y="1815"/>
                  </a:cubicBezTo>
                  <a:cubicBezTo>
                    <a:pt x="1668" y="1815"/>
                    <a:pt x="1668" y="1816"/>
                    <a:pt x="1668" y="1816"/>
                  </a:cubicBezTo>
                  <a:lnTo>
                    <a:pt x="1668" y="1816"/>
                  </a:lnTo>
                  <a:cubicBezTo>
                    <a:pt x="1667" y="1816"/>
                    <a:pt x="1667" y="1816"/>
                    <a:pt x="1667" y="1816"/>
                  </a:cubicBezTo>
                  <a:cubicBezTo>
                    <a:pt x="1663" y="1816"/>
                    <a:pt x="1660" y="1821"/>
                    <a:pt x="1657" y="1821"/>
                  </a:cubicBezTo>
                  <a:cubicBezTo>
                    <a:pt x="1655" y="1821"/>
                    <a:pt x="1654" y="1820"/>
                    <a:pt x="1652" y="1817"/>
                  </a:cubicBezTo>
                  <a:lnTo>
                    <a:pt x="1658" y="1811"/>
                  </a:lnTo>
                  <a:cubicBezTo>
                    <a:pt x="1652" y="1811"/>
                    <a:pt x="1652" y="1811"/>
                    <a:pt x="1647" y="1823"/>
                  </a:cubicBezTo>
                  <a:cubicBezTo>
                    <a:pt x="1641" y="1823"/>
                    <a:pt x="1636" y="1811"/>
                    <a:pt x="1641" y="1800"/>
                  </a:cubicBezTo>
                  <a:lnTo>
                    <a:pt x="1641" y="1800"/>
                  </a:lnTo>
                  <a:cubicBezTo>
                    <a:pt x="1637" y="1805"/>
                    <a:pt x="1632" y="1813"/>
                    <a:pt x="1628" y="1813"/>
                  </a:cubicBezTo>
                  <a:cubicBezTo>
                    <a:pt x="1627" y="1813"/>
                    <a:pt x="1626" y="1812"/>
                    <a:pt x="1624" y="1811"/>
                  </a:cubicBezTo>
                  <a:cubicBezTo>
                    <a:pt x="1630" y="1806"/>
                    <a:pt x="1630" y="1806"/>
                    <a:pt x="1630" y="1806"/>
                  </a:cubicBezTo>
                  <a:cubicBezTo>
                    <a:pt x="1628" y="1801"/>
                    <a:pt x="1626" y="1799"/>
                    <a:pt x="1622" y="1799"/>
                  </a:cubicBezTo>
                  <a:cubicBezTo>
                    <a:pt x="1619" y="1799"/>
                    <a:pt x="1615" y="1801"/>
                    <a:pt x="1612" y="1801"/>
                  </a:cubicBezTo>
                  <a:cubicBezTo>
                    <a:pt x="1609" y="1801"/>
                    <a:pt x="1608" y="1800"/>
                    <a:pt x="1608" y="1795"/>
                  </a:cubicBezTo>
                  <a:cubicBezTo>
                    <a:pt x="1608" y="1795"/>
                    <a:pt x="1608" y="1789"/>
                    <a:pt x="1608" y="1789"/>
                  </a:cubicBezTo>
                  <a:cubicBezTo>
                    <a:pt x="1619" y="1795"/>
                    <a:pt x="1624" y="1795"/>
                    <a:pt x="1624" y="1795"/>
                  </a:cubicBezTo>
                  <a:cubicBezTo>
                    <a:pt x="1624" y="1783"/>
                    <a:pt x="1619" y="1783"/>
                    <a:pt x="1630" y="1767"/>
                  </a:cubicBezTo>
                  <a:lnTo>
                    <a:pt x="1630" y="1767"/>
                  </a:lnTo>
                  <a:cubicBezTo>
                    <a:pt x="1625" y="1771"/>
                    <a:pt x="1612" y="1785"/>
                    <a:pt x="1605" y="1785"/>
                  </a:cubicBezTo>
                  <a:cubicBezTo>
                    <a:pt x="1604" y="1785"/>
                    <a:pt x="1603" y="1784"/>
                    <a:pt x="1602" y="1783"/>
                  </a:cubicBezTo>
                  <a:cubicBezTo>
                    <a:pt x="1602" y="1778"/>
                    <a:pt x="1602" y="1778"/>
                    <a:pt x="1602" y="1778"/>
                  </a:cubicBezTo>
                  <a:cubicBezTo>
                    <a:pt x="1602" y="1772"/>
                    <a:pt x="1602" y="1772"/>
                    <a:pt x="1596" y="1772"/>
                  </a:cubicBezTo>
                  <a:lnTo>
                    <a:pt x="1591" y="1772"/>
                  </a:lnTo>
                  <a:cubicBezTo>
                    <a:pt x="1591" y="1767"/>
                    <a:pt x="1596" y="1767"/>
                    <a:pt x="1596" y="1767"/>
                  </a:cubicBezTo>
                  <a:cubicBezTo>
                    <a:pt x="1596" y="1761"/>
                    <a:pt x="1591" y="1761"/>
                    <a:pt x="1591" y="1761"/>
                  </a:cubicBezTo>
                  <a:cubicBezTo>
                    <a:pt x="1586" y="1771"/>
                    <a:pt x="1580" y="1767"/>
                    <a:pt x="1580" y="1780"/>
                  </a:cubicBezTo>
                  <a:lnTo>
                    <a:pt x="1580" y="1780"/>
                  </a:lnTo>
                  <a:cubicBezTo>
                    <a:pt x="1580" y="1778"/>
                    <a:pt x="1581" y="1778"/>
                    <a:pt x="1585" y="1778"/>
                  </a:cubicBezTo>
                  <a:cubicBezTo>
                    <a:pt x="1585" y="1783"/>
                    <a:pt x="1591" y="1783"/>
                    <a:pt x="1591" y="1783"/>
                  </a:cubicBezTo>
                  <a:cubicBezTo>
                    <a:pt x="1591" y="1787"/>
                    <a:pt x="1589" y="1790"/>
                    <a:pt x="1587" y="1790"/>
                  </a:cubicBezTo>
                  <a:cubicBezTo>
                    <a:pt x="1586" y="1790"/>
                    <a:pt x="1585" y="1788"/>
                    <a:pt x="1585" y="1783"/>
                  </a:cubicBezTo>
                  <a:cubicBezTo>
                    <a:pt x="1580" y="1789"/>
                    <a:pt x="1574" y="1800"/>
                    <a:pt x="1568" y="1800"/>
                  </a:cubicBezTo>
                  <a:cubicBezTo>
                    <a:pt x="1574" y="1783"/>
                    <a:pt x="1568" y="1772"/>
                    <a:pt x="1574" y="1761"/>
                  </a:cubicBezTo>
                  <a:cubicBezTo>
                    <a:pt x="1567" y="1761"/>
                    <a:pt x="1562" y="1760"/>
                    <a:pt x="1556" y="1760"/>
                  </a:cubicBezTo>
                  <a:cubicBezTo>
                    <a:pt x="1547" y="1760"/>
                    <a:pt x="1539" y="1762"/>
                    <a:pt x="1529" y="1772"/>
                  </a:cubicBezTo>
                  <a:cubicBezTo>
                    <a:pt x="1529" y="1772"/>
                    <a:pt x="1529" y="1767"/>
                    <a:pt x="1529" y="1761"/>
                  </a:cubicBezTo>
                  <a:cubicBezTo>
                    <a:pt x="1535" y="1761"/>
                    <a:pt x="1535" y="1761"/>
                    <a:pt x="1540" y="1755"/>
                  </a:cubicBezTo>
                  <a:lnTo>
                    <a:pt x="1540" y="1755"/>
                  </a:lnTo>
                  <a:cubicBezTo>
                    <a:pt x="1538" y="1757"/>
                    <a:pt x="1535" y="1757"/>
                    <a:pt x="1533" y="1757"/>
                  </a:cubicBezTo>
                  <a:cubicBezTo>
                    <a:pt x="1531" y="1757"/>
                    <a:pt x="1529" y="1757"/>
                    <a:pt x="1526" y="1757"/>
                  </a:cubicBezTo>
                  <a:cubicBezTo>
                    <a:pt x="1522" y="1757"/>
                    <a:pt x="1518" y="1758"/>
                    <a:pt x="1512" y="1767"/>
                  </a:cubicBezTo>
                  <a:cubicBezTo>
                    <a:pt x="1507" y="1755"/>
                    <a:pt x="1524" y="1755"/>
                    <a:pt x="1512" y="1750"/>
                  </a:cubicBezTo>
                  <a:lnTo>
                    <a:pt x="1518" y="1750"/>
                  </a:lnTo>
                  <a:cubicBezTo>
                    <a:pt x="1517" y="1741"/>
                    <a:pt x="1512" y="1738"/>
                    <a:pt x="1506" y="1738"/>
                  </a:cubicBezTo>
                  <a:cubicBezTo>
                    <a:pt x="1497" y="1738"/>
                    <a:pt x="1484" y="1746"/>
                    <a:pt x="1474" y="1746"/>
                  </a:cubicBezTo>
                  <a:cubicBezTo>
                    <a:pt x="1467" y="1746"/>
                    <a:pt x="1462" y="1742"/>
                    <a:pt x="1462" y="1727"/>
                  </a:cubicBezTo>
                  <a:cubicBezTo>
                    <a:pt x="1462" y="1727"/>
                    <a:pt x="1462" y="1733"/>
                    <a:pt x="1462" y="1733"/>
                  </a:cubicBezTo>
                  <a:cubicBezTo>
                    <a:pt x="1451" y="1705"/>
                    <a:pt x="1406" y="1716"/>
                    <a:pt x="1400" y="1683"/>
                  </a:cubicBezTo>
                  <a:cubicBezTo>
                    <a:pt x="1400" y="1679"/>
                    <a:pt x="1399" y="1678"/>
                    <a:pt x="1397" y="1678"/>
                  </a:cubicBezTo>
                  <a:cubicBezTo>
                    <a:pt x="1394" y="1678"/>
                    <a:pt x="1387" y="1683"/>
                    <a:pt x="1384" y="1683"/>
                  </a:cubicBezTo>
                  <a:lnTo>
                    <a:pt x="1389" y="1671"/>
                  </a:lnTo>
                  <a:lnTo>
                    <a:pt x="1372" y="1683"/>
                  </a:lnTo>
                  <a:cubicBezTo>
                    <a:pt x="1361" y="1683"/>
                    <a:pt x="1372" y="1655"/>
                    <a:pt x="1361" y="1655"/>
                  </a:cubicBezTo>
                  <a:cubicBezTo>
                    <a:pt x="1400" y="1621"/>
                    <a:pt x="1434" y="1587"/>
                    <a:pt x="1462" y="1587"/>
                  </a:cubicBezTo>
                  <a:cubicBezTo>
                    <a:pt x="1473" y="1576"/>
                    <a:pt x="1490" y="1565"/>
                    <a:pt x="1501" y="1548"/>
                  </a:cubicBezTo>
                  <a:lnTo>
                    <a:pt x="1507" y="1559"/>
                  </a:lnTo>
                  <a:cubicBezTo>
                    <a:pt x="1546" y="1537"/>
                    <a:pt x="1563" y="1526"/>
                    <a:pt x="1608" y="1492"/>
                  </a:cubicBezTo>
                  <a:lnTo>
                    <a:pt x="1608" y="1492"/>
                  </a:lnTo>
                  <a:lnTo>
                    <a:pt x="1602" y="1509"/>
                  </a:lnTo>
                  <a:cubicBezTo>
                    <a:pt x="1630" y="1492"/>
                    <a:pt x="1613" y="1453"/>
                    <a:pt x="1636" y="1436"/>
                  </a:cubicBezTo>
                  <a:lnTo>
                    <a:pt x="1658" y="1447"/>
                  </a:lnTo>
                  <a:cubicBezTo>
                    <a:pt x="1703" y="1419"/>
                    <a:pt x="1753" y="1403"/>
                    <a:pt x="1787" y="1358"/>
                  </a:cubicBezTo>
                  <a:cubicBezTo>
                    <a:pt x="1792" y="1358"/>
                    <a:pt x="1792" y="1363"/>
                    <a:pt x="1787" y="1369"/>
                  </a:cubicBezTo>
                  <a:cubicBezTo>
                    <a:pt x="1808" y="1358"/>
                    <a:pt x="1868" y="1328"/>
                    <a:pt x="1853" y="1311"/>
                  </a:cubicBezTo>
                  <a:lnTo>
                    <a:pt x="1853" y="1311"/>
                  </a:lnTo>
                  <a:cubicBezTo>
                    <a:pt x="1853" y="1311"/>
                    <a:pt x="1854" y="1311"/>
                    <a:pt x="1855" y="1311"/>
                  </a:cubicBezTo>
                  <a:cubicBezTo>
                    <a:pt x="1871" y="1311"/>
                    <a:pt x="1901" y="1276"/>
                    <a:pt x="1916" y="1257"/>
                  </a:cubicBezTo>
                  <a:lnTo>
                    <a:pt x="1921" y="1268"/>
                  </a:lnTo>
                  <a:cubicBezTo>
                    <a:pt x="1933" y="1240"/>
                    <a:pt x="1933" y="1235"/>
                    <a:pt x="1955" y="1212"/>
                  </a:cubicBezTo>
                  <a:cubicBezTo>
                    <a:pt x="1961" y="1212"/>
                    <a:pt x="1966" y="1212"/>
                    <a:pt x="1961" y="1218"/>
                  </a:cubicBezTo>
                  <a:cubicBezTo>
                    <a:pt x="1977" y="1207"/>
                    <a:pt x="1972" y="1195"/>
                    <a:pt x="2000" y="1184"/>
                  </a:cubicBezTo>
                  <a:lnTo>
                    <a:pt x="2000" y="1184"/>
                  </a:lnTo>
                  <a:lnTo>
                    <a:pt x="1994" y="1201"/>
                  </a:lnTo>
                  <a:cubicBezTo>
                    <a:pt x="2017" y="1184"/>
                    <a:pt x="2011" y="1184"/>
                    <a:pt x="2022" y="1167"/>
                  </a:cubicBezTo>
                  <a:cubicBezTo>
                    <a:pt x="2031" y="1154"/>
                    <a:pt x="2056" y="1143"/>
                    <a:pt x="2067" y="1143"/>
                  </a:cubicBezTo>
                  <a:cubicBezTo>
                    <a:pt x="2070" y="1143"/>
                    <a:pt x="2072" y="1144"/>
                    <a:pt x="2073" y="1145"/>
                  </a:cubicBezTo>
                  <a:cubicBezTo>
                    <a:pt x="2073" y="1139"/>
                    <a:pt x="2084" y="1123"/>
                    <a:pt x="2095" y="1111"/>
                  </a:cubicBezTo>
                  <a:cubicBezTo>
                    <a:pt x="2099" y="1115"/>
                    <a:pt x="2100" y="1119"/>
                    <a:pt x="2098" y="1121"/>
                  </a:cubicBezTo>
                  <a:lnTo>
                    <a:pt x="2098" y="1121"/>
                  </a:lnTo>
                  <a:cubicBezTo>
                    <a:pt x="2140" y="1104"/>
                    <a:pt x="2146" y="1072"/>
                    <a:pt x="2179" y="1067"/>
                  </a:cubicBezTo>
                  <a:lnTo>
                    <a:pt x="2185" y="1067"/>
                  </a:lnTo>
                  <a:cubicBezTo>
                    <a:pt x="2157" y="1089"/>
                    <a:pt x="2134" y="1106"/>
                    <a:pt x="2134" y="1106"/>
                  </a:cubicBezTo>
                  <a:cubicBezTo>
                    <a:pt x="2140" y="1111"/>
                    <a:pt x="2168" y="1100"/>
                    <a:pt x="2157" y="1123"/>
                  </a:cubicBezTo>
                  <a:cubicBezTo>
                    <a:pt x="2168" y="1111"/>
                    <a:pt x="2185" y="1083"/>
                    <a:pt x="2201" y="1067"/>
                  </a:cubicBezTo>
                  <a:lnTo>
                    <a:pt x="2201" y="1067"/>
                  </a:lnTo>
                  <a:cubicBezTo>
                    <a:pt x="2203" y="1065"/>
                    <a:pt x="2204" y="1064"/>
                    <a:pt x="2207" y="1061"/>
                  </a:cubicBezTo>
                  <a:lnTo>
                    <a:pt x="2213" y="1061"/>
                  </a:lnTo>
                  <a:cubicBezTo>
                    <a:pt x="2201" y="1078"/>
                    <a:pt x="2213" y="1061"/>
                    <a:pt x="2201" y="1083"/>
                  </a:cubicBezTo>
                  <a:cubicBezTo>
                    <a:pt x="2207" y="1075"/>
                    <a:pt x="2210" y="1074"/>
                    <a:pt x="2213" y="1074"/>
                  </a:cubicBezTo>
                  <a:cubicBezTo>
                    <a:pt x="2214" y="1074"/>
                    <a:pt x="2215" y="1074"/>
                    <a:pt x="2217" y="1074"/>
                  </a:cubicBezTo>
                  <a:cubicBezTo>
                    <a:pt x="2217" y="1074"/>
                    <a:pt x="2218" y="1074"/>
                    <a:pt x="2218" y="1074"/>
                  </a:cubicBezTo>
                  <a:lnTo>
                    <a:pt x="2218" y="1074"/>
                  </a:lnTo>
                  <a:cubicBezTo>
                    <a:pt x="2218" y="1079"/>
                    <a:pt x="2218" y="1084"/>
                    <a:pt x="2218" y="1089"/>
                  </a:cubicBezTo>
                  <a:cubicBezTo>
                    <a:pt x="2224" y="1072"/>
                    <a:pt x="2229" y="1067"/>
                    <a:pt x="2241" y="1061"/>
                  </a:cubicBezTo>
                  <a:lnTo>
                    <a:pt x="2241" y="1061"/>
                  </a:lnTo>
                  <a:cubicBezTo>
                    <a:pt x="2234" y="1071"/>
                    <a:pt x="2231" y="1075"/>
                    <a:pt x="2227" y="1081"/>
                  </a:cubicBezTo>
                  <a:lnTo>
                    <a:pt x="2227" y="1081"/>
                  </a:lnTo>
                  <a:cubicBezTo>
                    <a:pt x="2230" y="1079"/>
                    <a:pt x="2232" y="1077"/>
                    <a:pt x="2235" y="1072"/>
                  </a:cubicBezTo>
                  <a:lnTo>
                    <a:pt x="2235" y="1072"/>
                  </a:lnTo>
                  <a:cubicBezTo>
                    <a:pt x="2229" y="1083"/>
                    <a:pt x="2235" y="1078"/>
                    <a:pt x="2229" y="1089"/>
                  </a:cubicBezTo>
                  <a:cubicBezTo>
                    <a:pt x="2234" y="1082"/>
                    <a:pt x="2235" y="1081"/>
                    <a:pt x="2235" y="1081"/>
                  </a:cubicBezTo>
                  <a:lnTo>
                    <a:pt x="2235" y="1081"/>
                  </a:lnTo>
                  <a:cubicBezTo>
                    <a:pt x="2235" y="1081"/>
                    <a:pt x="2235" y="1082"/>
                    <a:pt x="2235" y="1082"/>
                  </a:cubicBezTo>
                  <a:cubicBezTo>
                    <a:pt x="2236" y="1082"/>
                    <a:pt x="2237" y="1081"/>
                    <a:pt x="2241" y="1078"/>
                  </a:cubicBezTo>
                  <a:lnTo>
                    <a:pt x="2241" y="1078"/>
                  </a:lnTo>
                  <a:cubicBezTo>
                    <a:pt x="2236" y="1086"/>
                    <a:pt x="2232" y="1091"/>
                    <a:pt x="2233" y="1091"/>
                  </a:cubicBezTo>
                  <a:cubicBezTo>
                    <a:pt x="2233" y="1091"/>
                    <a:pt x="2233" y="1090"/>
                    <a:pt x="2235" y="1089"/>
                  </a:cubicBezTo>
                  <a:lnTo>
                    <a:pt x="2235" y="1089"/>
                  </a:lnTo>
                  <a:cubicBezTo>
                    <a:pt x="2235" y="1090"/>
                    <a:pt x="2235" y="1091"/>
                    <a:pt x="2235" y="1092"/>
                  </a:cubicBezTo>
                  <a:lnTo>
                    <a:pt x="2235" y="1092"/>
                  </a:lnTo>
                  <a:cubicBezTo>
                    <a:pt x="2237" y="1089"/>
                    <a:pt x="2239" y="1085"/>
                    <a:pt x="2241" y="1083"/>
                  </a:cubicBezTo>
                  <a:cubicBezTo>
                    <a:pt x="2241" y="1083"/>
                    <a:pt x="2242" y="1082"/>
                    <a:pt x="2242" y="1082"/>
                  </a:cubicBezTo>
                  <a:lnTo>
                    <a:pt x="2242" y="1082"/>
                  </a:lnTo>
                  <a:cubicBezTo>
                    <a:pt x="2245" y="1082"/>
                    <a:pt x="2240" y="1095"/>
                    <a:pt x="2235" y="1100"/>
                  </a:cubicBezTo>
                  <a:cubicBezTo>
                    <a:pt x="2240" y="1100"/>
                    <a:pt x="2245" y="1088"/>
                    <a:pt x="2249" y="1088"/>
                  </a:cubicBezTo>
                  <a:cubicBezTo>
                    <a:pt x="2250" y="1088"/>
                    <a:pt x="2251" y="1088"/>
                    <a:pt x="2252" y="1089"/>
                  </a:cubicBezTo>
                  <a:cubicBezTo>
                    <a:pt x="2246" y="1089"/>
                    <a:pt x="2246" y="1089"/>
                    <a:pt x="2246" y="1095"/>
                  </a:cubicBezTo>
                  <a:cubicBezTo>
                    <a:pt x="2252" y="1089"/>
                    <a:pt x="2253" y="1089"/>
                    <a:pt x="2255" y="1089"/>
                  </a:cubicBezTo>
                  <a:cubicBezTo>
                    <a:pt x="2256" y="1089"/>
                    <a:pt x="2257" y="1089"/>
                    <a:pt x="2263" y="1083"/>
                  </a:cubicBezTo>
                  <a:cubicBezTo>
                    <a:pt x="2263" y="1078"/>
                    <a:pt x="2269" y="1067"/>
                    <a:pt x="2269" y="1061"/>
                  </a:cubicBezTo>
                  <a:cubicBezTo>
                    <a:pt x="2270" y="1062"/>
                    <a:pt x="2271" y="1063"/>
                    <a:pt x="2272" y="1063"/>
                  </a:cubicBezTo>
                  <a:cubicBezTo>
                    <a:pt x="2274" y="1063"/>
                    <a:pt x="2276" y="1061"/>
                    <a:pt x="2276" y="1061"/>
                  </a:cubicBezTo>
                  <a:lnTo>
                    <a:pt x="2276" y="1061"/>
                  </a:lnTo>
                  <a:cubicBezTo>
                    <a:pt x="2277" y="1061"/>
                    <a:pt x="2276" y="1062"/>
                    <a:pt x="2274" y="1067"/>
                  </a:cubicBezTo>
                  <a:cubicBezTo>
                    <a:pt x="2274" y="1067"/>
                    <a:pt x="2274" y="1067"/>
                    <a:pt x="2274" y="1067"/>
                  </a:cubicBezTo>
                  <a:lnTo>
                    <a:pt x="2274" y="1067"/>
                  </a:lnTo>
                  <a:cubicBezTo>
                    <a:pt x="2274" y="1067"/>
                    <a:pt x="2269" y="1067"/>
                    <a:pt x="2269" y="1072"/>
                  </a:cubicBezTo>
                  <a:lnTo>
                    <a:pt x="2274" y="1067"/>
                  </a:lnTo>
                  <a:lnTo>
                    <a:pt x="2274" y="1067"/>
                  </a:lnTo>
                  <a:cubicBezTo>
                    <a:pt x="2273" y="1070"/>
                    <a:pt x="2272" y="1072"/>
                    <a:pt x="2272" y="1073"/>
                  </a:cubicBezTo>
                  <a:lnTo>
                    <a:pt x="2272" y="1073"/>
                  </a:lnTo>
                  <a:cubicBezTo>
                    <a:pt x="2273" y="1072"/>
                    <a:pt x="2275" y="1071"/>
                    <a:pt x="2277" y="1071"/>
                  </a:cubicBezTo>
                  <a:cubicBezTo>
                    <a:pt x="2278" y="1071"/>
                    <a:pt x="2279" y="1071"/>
                    <a:pt x="2280" y="1072"/>
                  </a:cubicBezTo>
                  <a:cubicBezTo>
                    <a:pt x="2269" y="1089"/>
                    <a:pt x="2269" y="1078"/>
                    <a:pt x="2269" y="1089"/>
                  </a:cubicBezTo>
                  <a:lnTo>
                    <a:pt x="2269" y="1083"/>
                  </a:lnTo>
                  <a:cubicBezTo>
                    <a:pt x="2263" y="1095"/>
                    <a:pt x="2262" y="1095"/>
                    <a:pt x="2261" y="1095"/>
                  </a:cubicBezTo>
                  <a:cubicBezTo>
                    <a:pt x="2260" y="1095"/>
                    <a:pt x="2260" y="1095"/>
                    <a:pt x="2257" y="1106"/>
                  </a:cubicBezTo>
                  <a:cubicBezTo>
                    <a:pt x="2257" y="1107"/>
                    <a:pt x="2258" y="1107"/>
                    <a:pt x="2258" y="1107"/>
                  </a:cubicBezTo>
                  <a:cubicBezTo>
                    <a:pt x="2259" y="1107"/>
                    <a:pt x="2262" y="1104"/>
                    <a:pt x="2265" y="1104"/>
                  </a:cubicBezTo>
                  <a:cubicBezTo>
                    <a:pt x="2266" y="1104"/>
                    <a:pt x="2267" y="1105"/>
                    <a:pt x="2269" y="1106"/>
                  </a:cubicBezTo>
                  <a:cubicBezTo>
                    <a:pt x="2274" y="1100"/>
                    <a:pt x="2274" y="1095"/>
                    <a:pt x="2274" y="1089"/>
                  </a:cubicBezTo>
                  <a:cubicBezTo>
                    <a:pt x="2276" y="1087"/>
                    <a:pt x="2277" y="1086"/>
                    <a:pt x="2277" y="1086"/>
                  </a:cubicBezTo>
                  <a:lnTo>
                    <a:pt x="2277" y="1086"/>
                  </a:lnTo>
                  <a:cubicBezTo>
                    <a:pt x="2281" y="1086"/>
                    <a:pt x="2274" y="1111"/>
                    <a:pt x="2276" y="1111"/>
                  </a:cubicBezTo>
                  <a:cubicBezTo>
                    <a:pt x="2277" y="1111"/>
                    <a:pt x="2278" y="1110"/>
                    <a:pt x="2280" y="1106"/>
                  </a:cubicBezTo>
                  <a:cubicBezTo>
                    <a:pt x="2284" y="1101"/>
                    <a:pt x="2289" y="1086"/>
                    <a:pt x="2290" y="1086"/>
                  </a:cubicBezTo>
                  <a:cubicBezTo>
                    <a:pt x="2291" y="1086"/>
                    <a:pt x="2291" y="1087"/>
                    <a:pt x="2291" y="1089"/>
                  </a:cubicBezTo>
                  <a:lnTo>
                    <a:pt x="2285" y="1106"/>
                  </a:lnTo>
                  <a:cubicBezTo>
                    <a:pt x="2285" y="1106"/>
                    <a:pt x="2285" y="1106"/>
                    <a:pt x="2286" y="1106"/>
                  </a:cubicBezTo>
                  <a:cubicBezTo>
                    <a:pt x="2287" y="1106"/>
                    <a:pt x="2293" y="1092"/>
                    <a:pt x="2296" y="1092"/>
                  </a:cubicBezTo>
                  <a:cubicBezTo>
                    <a:pt x="2296" y="1092"/>
                    <a:pt x="2297" y="1093"/>
                    <a:pt x="2297" y="1095"/>
                  </a:cubicBezTo>
                  <a:lnTo>
                    <a:pt x="2291" y="1111"/>
                  </a:lnTo>
                  <a:cubicBezTo>
                    <a:pt x="2297" y="1111"/>
                    <a:pt x="2308" y="1100"/>
                    <a:pt x="2313" y="1100"/>
                  </a:cubicBezTo>
                  <a:lnTo>
                    <a:pt x="2313" y="1100"/>
                  </a:lnTo>
                  <a:cubicBezTo>
                    <a:pt x="2308" y="1106"/>
                    <a:pt x="2308" y="1111"/>
                    <a:pt x="2308" y="1111"/>
                  </a:cubicBezTo>
                  <a:cubicBezTo>
                    <a:pt x="2309" y="1110"/>
                    <a:pt x="2310" y="1110"/>
                    <a:pt x="2311" y="1110"/>
                  </a:cubicBezTo>
                  <a:cubicBezTo>
                    <a:pt x="2315" y="1110"/>
                    <a:pt x="2320" y="1119"/>
                    <a:pt x="2325" y="1128"/>
                  </a:cubicBezTo>
                  <a:lnTo>
                    <a:pt x="2328" y="1120"/>
                  </a:lnTo>
                  <a:lnTo>
                    <a:pt x="2328" y="1120"/>
                  </a:lnTo>
                  <a:cubicBezTo>
                    <a:pt x="2328" y="1122"/>
                    <a:pt x="2327" y="1124"/>
                    <a:pt x="2327" y="1126"/>
                  </a:cubicBezTo>
                  <a:lnTo>
                    <a:pt x="2327" y="1126"/>
                  </a:lnTo>
                  <a:cubicBezTo>
                    <a:pt x="2330" y="1121"/>
                    <a:pt x="2330" y="1117"/>
                    <a:pt x="2330" y="1117"/>
                  </a:cubicBezTo>
                  <a:lnTo>
                    <a:pt x="2330" y="1117"/>
                  </a:lnTo>
                  <a:lnTo>
                    <a:pt x="2328" y="1120"/>
                  </a:lnTo>
                  <a:lnTo>
                    <a:pt x="2328" y="1120"/>
                  </a:lnTo>
                  <a:cubicBezTo>
                    <a:pt x="2329" y="1117"/>
                    <a:pt x="2330" y="1113"/>
                    <a:pt x="2330" y="1111"/>
                  </a:cubicBezTo>
                  <a:cubicBezTo>
                    <a:pt x="2336" y="1111"/>
                    <a:pt x="2330" y="1123"/>
                    <a:pt x="2330" y="1128"/>
                  </a:cubicBezTo>
                  <a:cubicBezTo>
                    <a:pt x="2334" y="1121"/>
                    <a:pt x="2339" y="1114"/>
                    <a:pt x="2343" y="1114"/>
                  </a:cubicBezTo>
                  <a:cubicBezTo>
                    <a:pt x="2345" y="1114"/>
                    <a:pt x="2347" y="1116"/>
                    <a:pt x="2347" y="1123"/>
                  </a:cubicBezTo>
                  <a:cubicBezTo>
                    <a:pt x="2347" y="1123"/>
                    <a:pt x="2347" y="1123"/>
                    <a:pt x="2347" y="1123"/>
                  </a:cubicBezTo>
                  <a:cubicBezTo>
                    <a:pt x="2349" y="1123"/>
                    <a:pt x="2355" y="1109"/>
                    <a:pt x="2357" y="1109"/>
                  </a:cubicBezTo>
                  <a:cubicBezTo>
                    <a:pt x="2358" y="1109"/>
                    <a:pt x="2358" y="1109"/>
                    <a:pt x="2358" y="1111"/>
                  </a:cubicBezTo>
                  <a:cubicBezTo>
                    <a:pt x="2364" y="1123"/>
                    <a:pt x="2375" y="1111"/>
                    <a:pt x="2375" y="1134"/>
                  </a:cubicBezTo>
                  <a:cubicBezTo>
                    <a:pt x="2377" y="1126"/>
                    <a:pt x="2378" y="1124"/>
                    <a:pt x="2379" y="1124"/>
                  </a:cubicBezTo>
                  <a:cubicBezTo>
                    <a:pt x="2380" y="1124"/>
                    <a:pt x="2381" y="1126"/>
                    <a:pt x="2382" y="1126"/>
                  </a:cubicBezTo>
                  <a:cubicBezTo>
                    <a:pt x="2383" y="1126"/>
                    <a:pt x="2384" y="1124"/>
                    <a:pt x="2386" y="1117"/>
                  </a:cubicBezTo>
                  <a:cubicBezTo>
                    <a:pt x="2386" y="1128"/>
                    <a:pt x="2386" y="1134"/>
                    <a:pt x="2386" y="1145"/>
                  </a:cubicBezTo>
                  <a:cubicBezTo>
                    <a:pt x="2392" y="1145"/>
                    <a:pt x="2392" y="1128"/>
                    <a:pt x="2397" y="1123"/>
                  </a:cubicBezTo>
                  <a:lnTo>
                    <a:pt x="2397" y="1139"/>
                  </a:lnTo>
                  <a:lnTo>
                    <a:pt x="2403" y="1139"/>
                  </a:lnTo>
                  <a:cubicBezTo>
                    <a:pt x="2397" y="1139"/>
                    <a:pt x="2397" y="1134"/>
                    <a:pt x="2403" y="1128"/>
                  </a:cubicBezTo>
                  <a:cubicBezTo>
                    <a:pt x="2403" y="1127"/>
                    <a:pt x="2403" y="1127"/>
                    <a:pt x="2403" y="1127"/>
                  </a:cubicBezTo>
                  <a:lnTo>
                    <a:pt x="2403" y="1127"/>
                  </a:lnTo>
                  <a:cubicBezTo>
                    <a:pt x="2404" y="1127"/>
                    <a:pt x="2408" y="1140"/>
                    <a:pt x="2403" y="1145"/>
                  </a:cubicBezTo>
                  <a:lnTo>
                    <a:pt x="2414" y="1134"/>
                  </a:lnTo>
                  <a:lnTo>
                    <a:pt x="2414" y="1134"/>
                  </a:lnTo>
                  <a:cubicBezTo>
                    <a:pt x="2414" y="1134"/>
                    <a:pt x="2414" y="1134"/>
                    <a:pt x="2414" y="1134"/>
                  </a:cubicBezTo>
                  <a:cubicBezTo>
                    <a:pt x="2414" y="1145"/>
                    <a:pt x="2420" y="1145"/>
                    <a:pt x="2425" y="1145"/>
                  </a:cubicBezTo>
                  <a:lnTo>
                    <a:pt x="2420" y="1151"/>
                  </a:lnTo>
                  <a:cubicBezTo>
                    <a:pt x="2422" y="1152"/>
                    <a:pt x="2423" y="1153"/>
                    <a:pt x="2426" y="1153"/>
                  </a:cubicBezTo>
                  <a:cubicBezTo>
                    <a:pt x="2430" y="1153"/>
                    <a:pt x="2435" y="1151"/>
                    <a:pt x="2442" y="1151"/>
                  </a:cubicBezTo>
                  <a:cubicBezTo>
                    <a:pt x="2437" y="1145"/>
                    <a:pt x="2442" y="1128"/>
                    <a:pt x="2442" y="1128"/>
                  </a:cubicBezTo>
                  <a:cubicBezTo>
                    <a:pt x="2442" y="1134"/>
                    <a:pt x="2442" y="1141"/>
                    <a:pt x="2442" y="1145"/>
                  </a:cubicBezTo>
                  <a:cubicBezTo>
                    <a:pt x="2442" y="1149"/>
                    <a:pt x="2442" y="1152"/>
                    <a:pt x="2442" y="1156"/>
                  </a:cubicBezTo>
                  <a:cubicBezTo>
                    <a:pt x="2442" y="1154"/>
                    <a:pt x="2442" y="1153"/>
                    <a:pt x="2443" y="1153"/>
                  </a:cubicBezTo>
                  <a:cubicBezTo>
                    <a:pt x="2444" y="1153"/>
                    <a:pt x="2446" y="1159"/>
                    <a:pt x="2447" y="1159"/>
                  </a:cubicBezTo>
                  <a:cubicBezTo>
                    <a:pt x="2448" y="1159"/>
                    <a:pt x="2448" y="1159"/>
                    <a:pt x="2448" y="1156"/>
                  </a:cubicBezTo>
                  <a:cubicBezTo>
                    <a:pt x="2453" y="1156"/>
                    <a:pt x="2459" y="1156"/>
                    <a:pt x="2465" y="1151"/>
                  </a:cubicBezTo>
                  <a:cubicBezTo>
                    <a:pt x="2465" y="1139"/>
                    <a:pt x="2465" y="1145"/>
                    <a:pt x="2465" y="1134"/>
                  </a:cubicBezTo>
                  <a:cubicBezTo>
                    <a:pt x="2470" y="1139"/>
                    <a:pt x="2476" y="1145"/>
                    <a:pt x="2476" y="1145"/>
                  </a:cubicBezTo>
                  <a:cubicBezTo>
                    <a:pt x="2481" y="1139"/>
                    <a:pt x="2481" y="1134"/>
                    <a:pt x="2481" y="1128"/>
                  </a:cubicBezTo>
                  <a:cubicBezTo>
                    <a:pt x="2481" y="1139"/>
                    <a:pt x="2487" y="1139"/>
                    <a:pt x="2481" y="1145"/>
                  </a:cubicBezTo>
                  <a:cubicBezTo>
                    <a:pt x="2487" y="1145"/>
                    <a:pt x="2487" y="1145"/>
                    <a:pt x="2493" y="1134"/>
                  </a:cubicBezTo>
                  <a:cubicBezTo>
                    <a:pt x="2493" y="1128"/>
                    <a:pt x="2493" y="1128"/>
                    <a:pt x="2493" y="1123"/>
                  </a:cubicBezTo>
                  <a:cubicBezTo>
                    <a:pt x="2493" y="1123"/>
                    <a:pt x="2498" y="1128"/>
                    <a:pt x="2498" y="1134"/>
                  </a:cubicBezTo>
                  <a:cubicBezTo>
                    <a:pt x="2499" y="1131"/>
                    <a:pt x="2500" y="1131"/>
                    <a:pt x="2501" y="1131"/>
                  </a:cubicBezTo>
                  <a:cubicBezTo>
                    <a:pt x="2505" y="1131"/>
                    <a:pt x="2512" y="1153"/>
                    <a:pt x="2516" y="1153"/>
                  </a:cubicBezTo>
                  <a:cubicBezTo>
                    <a:pt x="2518" y="1153"/>
                    <a:pt x="2519" y="1151"/>
                    <a:pt x="2521" y="1145"/>
                  </a:cubicBezTo>
                  <a:lnTo>
                    <a:pt x="2526" y="1134"/>
                  </a:lnTo>
                  <a:lnTo>
                    <a:pt x="2526" y="1134"/>
                  </a:lnTo>
                  <a:cubicBezTo>
                    <a:pt x="2526" y="1134"/>
                    <a:pt x="2521" y="1145"/>
                    <a:pt x="2526" y="1151"/>
                  </a:cubicBezTo>
                  <a:cubicBezTo>
                    <a:pt x="2528" y="1142"/>
                    <a:pt x="2530" y="1140"/>
                    <a:pt x="2532" y="1140"/>
                  </a:cubicBezTo>
                  <a:cubicBezTo>
                    <a:pt x="2534" y="1140"/>
                    <a:pt x="2536" y="1143"/>
                    <a:pt x="2537" y="1143"/>
                  </a:cubicBezTo>
                  <a:cubicBezTo>
                    <a:pt x="2537" y="1143"/>
                    <a:pt x="2537" y="1142"/>
                    <a:pt x="2537" y="1139"/>
                  </a:cubicBezTo>
                  <a:cubicBezTo>
                    <a:pt x="2539" y="1151"/>
                    <a:pt x="2542" y="1154"/>
                    <a:pt x="2544" y="1154"/>
                  </a:cubicBezTo>
                  <a:cubicBezTo>
                    <a:pt x="2548" y="1154"/>
                    <a:pt x="2551" y="1149"/>
                    <a:pt x="2555" y="1149"/>
                  </a:cubicBezTo>
                  <a:cubicBezTo>
                    <a:pt x="2557" y="1149"/>
                    <a:pt x="2558" y="1151"/>
                    <a:pt x="2560" y="1156"/>
                  </a:cubicBezTo>
                  <a:lnTo>
                    <a:pt x="2560" y="1151"/>
                  </a:lnTo>
                  <a:cubicBezTo>
                    <a:pt x="2560" y="1149"/>
                    <a:pt x="2560" y="1148"/>
                    <a:pt x="2560" y="1147"/>
                  </a:cubicBezTo>
                  <a:lnTo>
                    <a:pt x="2560" y="1147"/>
                  </a:lnTo>
                  <a:cubicBezTo>
                    <a:pt x="2560" y="1149"/>
                    <a:pt x="2560" y="1150"/>
                    <a:pt x="2561" y="1152"/>
                  </a:cubicBezTo>
                  <a:lnTo>
                    <a:pt x="2561" y="1152"/>
                  </a:lnTo>
                  <a:cubicBezTo>
                    <a:pt x="2560" y="1149"/>
                    <a:pt x="2560" y="1147"/>
                    <a:pt x="2560" y="1147"/>
                  </a:cubicBezTo>
                  <a:cubicBezTo>
                    <a:pt x="2560" y="1147"/>
                    <a:pt x="2560" y="1147"/>
                    <a:pt x="2560" y="1147"/>
                  </a:cubicBezTo>
                  <a:lnTo>
                    <a:pt x="2560" y="1147"/>
                  </a:lnTo>
                  <a:cubicBezTo>
                    <a:pt x="2560" y="1147"/>
                    <a:pt x="2560" y="1146"/>
                    <a:pt x="2560" y="1145"/>
                  </a:cubicBezTo>
                  <a:cubicBezTo>
                    <a:pt x="2562" y="1142"/>
                    <a:pt x="2565" y="1141"/>
                    <a:pt x="2569" y="1141"/>
                  </a:cubicBezTo>
                  <a:cubicBezTo>
                    <a:pt x="2579" y="1141"/>
                    <a:pt x="2590" y="1152"/>
                    <a:pt x="2599" y="1156"/>
                  </a:cubicBezTo>
                  <a:cubicBezTo>
                    <a:pt x="2599" y="1156"/>
                    <a:pt x="2600" y="1157"/>
                    <a:pt x="2600" y="1157"/>
                  </a:cubicBezTo>
                  <a:cubicBezTo>
                    <a:pt x="2603" y="1157"/>
                    <a:pt x="2601" y="1130"/>
                    <a:pt x="2603" y="1130"/>
                  </a:cubicBezTo>
                  <a:lnTo>
                    <a:pt x="2603" y="1130"/>
                  </a:lnTo>
                  <a:cubicBezTo>
                    <a:pt x="2603" y="1130"/>
                    <a:pt x="2604" y="1131"/>
                    <a:pt x="2605" y="1134"/>
                  </a:cubicBezTo>
                  <a:lnTo>
                    <a:pt x="2605" y="1151"/>
                  </a:lnTo>
                  <a:cubicBezTo>
                    <a:pt x="2607" y="1142"/>
                    <a:pt x="2611" y="1140"/>
                    <a:pt x="2615" y="1140"/>
                  </a:cubicBezTo>
                  <a:cubicBezTo>
                    <a:pt x="2618" y="1140"/>
                    <a:pt x="2621" y="1141"/>
                    <a:pt x="2624" y="1141"/>
                  </a:cubicBezTo>
                  <a:cubicBezTo>
                    <a:pt x="2628" y="1141"/>
                    <a:pt x="2631" y="1139"/>
                    <a:pt x="2633" y="1134"/>
                  </a:cubicBezTo>
                  <a:cubicBezTo>
                    <a:pt x="2633" y="1134"/>
                    <a:pt x="2633" y="1139"/>
                    <a:pt x="2633" y="1139"/>
                  </a:cubicBezTo>
                  <a:cubicBezTo>
                    <a:pt x="2633" y="1143"/>
                    <a:pt x="2633" y="1144"/>
                    <a:pt x="2634" y="1144"/>
                  </a:cubicBezTo>
                  <a:cubicBezTo>
                    <a:pt x="2635" y="1144"/>
                    <a:pt x="2638" y="1136"/>
                    <a:pt x="2638" y="1128"/>
                  </a:cubicBezTo>
                  <a:cubicBezTo>
                    <a:pt x="2638" y="1128"/>
                    <a:pt x="2638" y="1139"/>
                    <a:pt x="2638" y="1139"/>
                  </a:cubicBezTo>
                  <a:cubicBezTo>
                    <a:pt x="2639" y="1142"/>
                    <a:pt x="2640" y="1143"/>
                    <a:pt x="2640" y="1143"/>
                  </a:cubicBezTo>
                  <a:cubicBezTo>
                    <a:pt x="2642" y="1143"/>
                    <a:pt x="2640" y="1136"/>
                    <a:pt x="2642" y="1136"/>
                  </a:cubicBezTo>
                  <a:cubicBezTo>
                    <a:pt x="2642" y="1136"/>
                    <a:pt x="2643" y="1137"/>
                    <a:pt x="2644" y="1139"/>
                  </a:cubicBezTo>
                  <a:cubicBezTo>
                    <a:pt x="2644" y="1134"/>
                    <a:pt x="2649" y="1139"/>
                    <a:pt x="2644" y="1128"/>
                  </a:cubicBezTo>
                  <a:lnTo>
                    <a:pt x="2644" y="1128"/>
                  </a:lnTo>
                  <a:cubicBezTo>
                    <a:pt x="2645" y="1129"/>
                    <a:pt x="2646" y="1130"/>
                    <a:pt x="2647" y="1130"/>
                  </a:cubicBezTo>
                  <a:cubicBezTo>
                    <a:pt x="2649" y="1130"/>
                    <a:pt x="2650" y="1127"/>
                    <a:pt x="2652" y="1127"/>
                  </a:cubicBezTo>
                  <a:cubicBezTo>
                    <a:pt x="2653" y="1127"/>
                    <a:pt x="2654" y="1127"/>
                    <a:pt x="2655" y="1128"/>
                  </a:cubicBezTo>
                  <a:cubicBezTo>
                    <a:pt x="2655" y="1125"/>
                    <a:pt x="2655" y="1124"/>
                    <a:pt x="2656" y="1124"/>
                  </a:cubicBezTo>
                  <a:cubicBezTo>
                    <a:pt x="2657" y="1124"/>
                    <a:pt x="2658" y="1125"/>
                    <a:pt x="2659" y="1125"/>
                  </a:cubicBezTo>
                  <a:cubicBezTo>
                    <a:pt x="2660" y="1125"/>
                    <a:pt x="2661" y="1123"/>
                    <a:pt x="2661" y="1117"/>
                  </a:cubicBezTo>
                  <a:cubicBezTo>
                    <a:pt x="2661" y="1125"/>
                    <a:pt x="2662" y="1128"/>
                    <a:pt x="2663" y="1128"/>
                  </a:cubicBezTo>
                  <a:cubicBezTo>
                    <a:pt x="2665" y="1128"/>
                    <a:pt x="2666" y="1125"/>
                    <a:pt x="2666" y="1123"/>
                  </a:cubicBezTo>
                  <a:cubicBezTo>
                    <a:pt x="2666" y="1128"/>
                    <a:pt x="2672" y="1128"/>
                    <a:pt x="2672" y="1134"/>
                  </a:cubicBezTo>
                  <a:cubicBezTo>
                    <a:pt x="2672" y="1134"/>
                    <a:pt x="2676" y="1129"/>
                    <a:pt x="2673" y="1120"/>
                  </a:cubicBezTo>
                  <a:lnTo>
                    <a:pt x="2673" y="1120"/>
                  </a:lnTo>
                  <a:cubicBezTo>
                    <a:pt x="2675" y="1125"/>
                    <a:pt x="2677" y="1127"/>
                    <a:pt x="2678" y="1127"/>
                  </a:cubicBezTo>
                  <a:cubicBezTo>
                    <a:pt x="2680" y="1127"/>
                    <a:pt x="2680" y="1118"/>
                    <a:pt x="2683" y="1118"/>
                  </a:cubicBezTo>
                  <a:cubicBezTo>
                    <a:pt x="2684" y="1118"/>
                    <a:pt x="2686" y="1121"/>
                    <a:pt x="2689" y="1128"/>
                  </a:cubicBezTo>
                  <a:cubicBezTo>
                    <a:pt x="2689" y="1117"/>
                    <a:pt x="2694" y="1106"/>
                    <a:pt x="2700" y="1100"/>
                  </a:cubicBezTo>
                  <a:lnTo>
                    <a:pt x="2700" y="1100"/>
                  </a:lnTo>
                  <a:cubicBezTo>
                    <a:pt x="2705" y="1123"/>
                    <a:pt x="2694" y="1106"/>
                    <a:pt x="2700" y="1128"/>
                  </a:cubicBezTo>
                  <a:cubicBezTo>
                    <a:pt x="2705" y="1118"/>
                    <a:pt x="2701" y="1099"/>
                    <a:pt x="2704" y="1099"/>
                  </a:cubicBezTo>
                  <a:lnTo>
                    <a:pt x="2704" y="1099"/>
                  </a:lnTo>
                  <a:cubicBezTo>
                    <a:pt x="2704" y="1099"/>
                    <a:pt x="2705" y="1100"/>
                    <a:pt x="2705" y="1100"/>
                  </a:cubicBezTo>
                  <a:cubicBezTo>
                    <a:pt x="2711" y="1100"/>
                    <a:pt x="2711" y="1111"/>
                    <a:pt x="2711" y="1111"/>
                  </a:cubicBezTo>
                  <a:cubicBezTo>
                    <a:pt x="2711" y="1106"/>
                    <a:pt x="2714" y="1106"/>
                    <a:pt x="2717" y="1106"/>
                  </a:cubicBezTo>
                  <a:cubicBezTo>
                    <a:pt x="2719" y="1106"/>
                    <a:pt x="2722" y="1106"/>
                    <a:pt x="2722" y="1100"/>
                  </a:cubicBezTo>
                  <a:cubicBezTo>
                    <a:pt x="2717" y="1089"/>
                    <a:pt x="2717" y="1072"/>
                    <a:pt x="2717" y="1067"/>
                  </a:cubicBezTo>
                  <a:lnTo>
                    <a:pt x="2717" y="1067"/>
                  </a:lnTo>
                  <a:cubicBezTo>
                    <a:pt x="2721" y="1086"/>
                    <a:pt x="2722" y="1072"/>
                    <a:pt x="2729" y="1089"/>
                  </a:cubicBezTo>
                  <a:lnTo>
                    <a:pt x="2729" y="1089"/>
                  </a:lnTo>
                  <a:cubicBezTo>
                    <a:pt x="2729" y="1089"/>
                    <a:pt x="2728" y="1089"/>
                    <a:pt x="2728" y="1089"/>
                  </a:cubicBezTo>
                  <a:lnTo>
                    <a:pt x="2728" y="1089"/>
                  </a:lnTo>
                  <a:cubicBezTo>
                    <a:pt x="2729" y="1090"/>
                    <a:pt x="2730" y="1091"/>
                    <a:pt x="2731" y="1092"/>
                  </a:cubicBezTo>
                  <a:lnTo>
                    <a:pt x="2731" y="1092"/>
                  </a:lnTo>
                  <a:cubicBezTo>
                    <a:pt x="2730" y="1091"/>
                    <a:pt x="2730" y="1090"/>
                    <a:pt x="2729" y="1089"/>
                  </a:cubicBezTo>
                  <a:lnTo>
                    <a:pt x="2729" y="1089"/>
                  </a:lnTo>
                  <a:cubicBezTo>
                    <a:pt x="2733" y="1090"/>
                    <a:pt x="2733" y="1095"/>
                    <a:pt x="2733" y="1100"/>
                  </a:cubicBezTo>
                  <a:cubicBezTo>
                    <a:pt x="2733" y="1095"/>
                    <a:pt x="2733" y="1089"/>
                    <a:pt x="2733" y="1083"/>
                  </a:cubicBezTo>
                  <a:cubicBezTo>
                    <a:pt x="2733" y="1089"/>
                    <a:pt x="2733" y="1095"/>
                    <a:pt x="2739" y="1100"/>
                  </a:cubicBezTo>
                  <a:cubicBezTo>
                    <a:pt x="2734" y="1091"/>
                    <a:pt x="2734" y="1082"/>
                    <a:pt x="2736" y="1082"/>
                  </a:cubicBezTo>
                  <a:lnTo>
                    <a:pt x="2736" y="1082"/>
                  </a:lnTo>
                  <a:cubicBezTo>
                    <a:pt x="2737" y="1082"/>
                    <a:pt x="2738" y="1082"/>
                    <a:pt x="2739" y="1083"/>
                  </a:cubicBezTo>
                  <a:cubicBezTo>
                    <a:pt x="2739" y="1083"/>
                    <a:pt x="2739" y="1089"/>
                    <a:pt x="2739" y="1089"/>
                  </a:cubicBezTo>
                  <a:cubicBezTo>
                    <a:pt x="2743" y="1084"/>
                    <a:pt x="2741" y="1069"/>
                    <a:pt x="2742" y="1069"/>
                  </a:cubicBezTo>
                  <a:lnTo>
                    <a:pt x="2742" y="1069"/>
                  </a:lnTo>
                  <a:cubicBezTo>
                    <a:pt x="2743" y="1069"/>
                    <a:pt x="2743" y="1070"/>
                    <a:pt x="2745" y="1072"/>
                  </a:cubicBezTo>
                  <a:cubicBezTo>
                    <a:pt x="2750" y="1089"/>
                    <a:pt x="2750" y="1078"/>
                    <a:pt x="2756" y="1089"/>
                  </a:cubicBezTo>
                  <a:lnTo>
                    <a:pt x="2756" y="1083"/>
                  </a:lnTo>
                  <a:lnTo>
                    <a:pt x="2756" y="1078"/>
                  </a:lnTo>
                  <a:cubicBezTo>
                    <a:pt x="2756" y="1078"/>
                    <a:pt x="2756" y="1074"/>
                    <a:pt x="2756" y="1072"/>
                  </a:cubicBezTo>
                  <a:lnTo>
                    <a:pt x="2761" y="1078"/>
                  </a:lnTo>
                  <a:lnTo>
                    <a:pt x="2761" y="1072"/>
                  </a:lnTo>
                  <a:lnTo>
                    <a:pt x="2756" y="1067"/>
                  </a:lnTo>
                  <a:cubicBezTo>
                    <a:pt x="2756" y="1057"/>
                    <a:pt x="2752" y="1048"/>
                    <a:pt x="2754" y="1048"/>
                  </a:cubicBezTo>
                  <a:lnTo>
                    <a:pt x="2754" y="1048"/>
                  </a:lnTo>
                  <a:cubicBezTo>
                    <a:pt x="2754" y="1048"/>
                    <a:pt x="2755" y="1049"/>
                    <a:pt x="2756" y="1050"/>
                  </a:cubicBezTo>
                  <a:cubicBezTo>
                    <a:pt x="2756" y="1050"/>
                    <a:pt x="2756" y="1050"/>
                    <a:pt x="2761" y="1061"/>
                  </a:cubicBezTo>
                  <a:cubicBezTo>
                    <a:pt x="2761" y="1055"/>
                    <a:pt x="2761" y="1050"/>
                    <a:pt x="2761" y="1050"/>
                  </a:cubicBezTo>
                  <a:cubicBezTo>
                    <a:pt x="2765" y="1053"/>
                    <a:pt x="2768" y="1058"/>
                    <a:pt x="2770" y="1063"/>
                  </a:cubicBezTo>
                  <a:lnTo>
                    <a:pt x="2770" y="1063"/>
                  </a:lnTo>
                  <a:cubicBezTo>
                    <a:pt x="2770" y="1060"/>
                    <a:pt x="2773" y="1062"/>
                    <a:pt x="2773" y="1050"/>
                  </a:cubicBezTo>
                  <a:cubicBezTo>
                    <a:pt x="2773" y="1052"/>
                    <a:pt x="2773" y="1053"/>
                    <a:pt x="2773" y="1055"/>
                  </a:cubicBezTo>
                  <a:lnTo>
                    <a:pt x="2773" y="1055"/>
                  </a:lnTo>
                  <a:cubicBezTo>
                    <a:pt x="2773" y="1055"/>
                    <a:pt x="2773" y="1055"/>
                    <a:pt x="2773" y="1055"/>
                  </a:cubicBezTo>
                  <a:lnTo>
                    <a:pt x="2773" y="1055"/>
                  </a:lnTo>
                  <a:lnTo>
                    <a:pt x="2773" y="1056"/>
                  </a:lnTo>
                  <a:lnTo>
                    <a:pt x="2773" y="1056"/>
                  </a:lnTo>
                  <a:cubicBezTo>
                    <a:pt x="2773" y="1056"/>
                    <a:pt x="2773" y="1056"/>
                    <a:pt x="2773" y="1055"/>
                  </a:cubicBezTo>
                  <a:lnTo>
                    <a:pt x="2773" y="1055"/>
                  </a:lnTo>
                  <a:cubicBezTo>
                    <a:pt x="2774" y="1055"/>
                    <a:pt x="2778" y="1057"/>
                    <a:pt x="2778" y="1067"/>
                  </a:cubicBezTo>
                  <a:cubicBezTo>
                    <a:pt x="2783" y="1067"/>
                    <a:pt x="2770" y="1049"/>
                    <a:pt x="2775" y="1049"/>
                  </a:cubicBezTo>
                  <a:lnTo>
                    <a:pt x="2775" y="1049"/>
                  </a:lnTo>
                  <a:cubicBezTo>
                    <a:pt x="2776" y="1049"/>
                    <a:pt x="2777" y="1049"/>
                    <a:pt x="2778" y="1050"/>
                  </a:cubicBezTo>
                  <a:cubicBezTo>
                    <a:pt x="2778" y="1055"/>
                    <a:pt x="2778" y="1055"/>
                    <a:pt x="2778" y="1055"/>
                  </a:cubicBezTo>
                  <a:cubicBezTo>
                    <a:pt x="2779" y="1056"/>
                    <a:pt x="2780" y="1056"/>
                    <a:pt x="2780" y="1056"/>
                  </a:cubicBezTo>
                  <a:cubicBezTo>
                    <a:pt x="2783" y="1056"/>
                    <a:pt x="2784" y="1049"/>
                    <a:pt x="2787" y="1049"/>
                  </a:cubicBezTo>
                  <a:cubicBezTo>
                    <a:pt x="2788" y="1049"/>
                    <a:pt x="2789" y="1049"/>
                    <a:pt x="2789" y="1050"/>
                  </a:cubicBezTo>
                  <a:cubicBezTo>
                    <a:pt x="2795" y="1067"/>
                    <a:pt x="2784" y="1055"/>
                    <a:pt x="2795" y="1067"/>
                  </a:cubicBezTo>
                  <a:cubicBezTo>
                    <a:pt x="2795" y="1061"/>
                    <a:pt x="2795" y="1044"/>
                    <a:pt x="2801" y="1044"/>
                  </a:cubicBezTo>
                  <a:cubicBezTo>
                    <a:pt x="2798" y="1038"/>
                    <a:pt x="2797" y="1036"/>
                    <a:pt x="2797" y="1036"/>
                  </a:cubicBezTo>
                  <a:lnTo>
                    <a:pt x="2797" y="1036"/>
                  </a:lnTo>
                  <a:cubicBezTo>
                    <a:pt x="2797" y="1036"/>
                    <a:pt x="2803" y="1046"/>
                    <a:pt x="2805" y="1046"/>
                  </a:cubicBezTo>
                  <a:cubicBezTo>
                    <a:pt x="2806" y="1046"/>
                    <a:pt x="2806" y="1046"/>
                    <a:pt x="2806" y="1044"/>
                  </a:cubicBezTo>
                  <a:cubicBezTo>
                    <a:pt x="2806" y="1044"/>
                    <a:pt x="2812" y="1055"/>
                    <a:pt x="2812" y="1055"/>
                  </a:cubicBezTo>
                  <a:cubicBezTo>
                    <a:pt x="2812" y="1055"/>
                    <a:pt x="2812" y="1044"/>
                    <a:pt x="2817" y="1033"/>
                  </a:cubicBezTo>
                  <a:lnTo>
                    <a:pt x="2817" y="1039"/>
                  </a:lnTo>
                  <a:cubicBezTo>
                    <a:pt x="2823" y="1044"/>
                    <a:pt x="2823" y="1044"/>
                    <a:pt x="2829" y="1044"/>
                  </a:cubicBezTo>
                  <a:cubicBezTo>
                    <a:pt x="2823" y="1039"/>
                    <a:pt x="2829" y="1039"/>
                    <a:pt x="2823" y="1027"/>
                  </a:cubicBezTo>
                  <a:lnTo>
                    <a:pt x="2823" y="1027"/>
                  </a:lnTo>
                  <a:cubicBezTo>
                    <a:pt x="2829" y="1036"/>
                    <a:pt x="2831" y="1038"/>
                    <a:pt x="2833" y="1038"/>
                  </a:cubicBezTo>
                  <a:cubicBezTo>
                    <a:pt x="2836" y="1038"/>
                    <a:pt x="2832" y="1025"/>
                    <a:pt x="2836" y="1025"/>
                  </a:cubicBezTo>
                  <a:cubicBezTo>
                    <a:pt x="2838" y="1025"/>
                    <a:pt x="2841" y="1027"/>
                    <a:pt x="2845" y="1033"/>
                  </a:cubicBezTo>
                  <a:lnTo>
                    <a:pt x="2845" y="1027"/>
                  </a:lnTo>
                  <a:cubicBezTo>
                    <a:pt x="2840" y="1022"/>
                    <a:pt x="2845" y="1022"/>
                    <a:pt x="2840" y="1016"/>
                  </a:cubicBezTo>
                  <a:cubicBezTo>
                    <a:pt x="2840" y="1011"/>
                    <a:pt x="2834" y="1005"/>
                    <a:pt x="2840" y="1005"/>
                  </a:cubicBezTo>
                  <a:cubicBezTo>
                    <a:pt x="2840" y="1011"/>
                    <a:pt x="2845" y="1022"/>
                    <a:pt x="2851" y="1027"/>
                  </a:cubicBezTo>
                  <a:lnTo>
                    <a:pt x="2845" y="1016"/>
                  </a:lnTo>
                  <a:lnTo>
                    <a:pt x="2845" y="1016"/>
                  </a:lnTo>
                  <a:cubicBezTo>
                    <a:pt x="2848" y="1020"/>
                    <a:pt x="2849" y="1021"/>
                    <a:pt x="2849" y="1021"/>
                  </a:cubicBezTo>
                  <a:cubicBezTo>
                    <a:pt x="2849" y="1021"/>
                    <a:pt x="2839" y="1004"/>
                    <a:pt x="2843" y="1004"/>
                  </a:cubicBezTo>
                  <a:lnTo>
                    <a:pt x="2843" y="1004"/>
                  </a:lnTo>
                  <a:cubicBezTo>
                    <a:pt x="2844" y="1004"/>
                    <a:pt x="2845" y="1004"/>
                    <a:pt x="2845" y="1005"/>
                  </a:cubicBezTo>
                  <a:cubicBezTo>
                    <a:pt x="2845" y="1002"/>
                    <a:pt x="2845" y="999"/>
                    <a:pt x="2845" y="999"/>
                  </a:cubicBezTo>
                  <a:cubicBezTo>
                    <a:pt x="2851" y="1011"/>
                    <a:pt x="2845" y="1005"/>
                    <a:pt x="2851" y="1016"/>
                  </a:cubicBezTo>
                  <a:cubicBezTo>
                    <a:pt x="2851" y="1016"/>
                    <a:pt x="2847" y="1002"/>
                    <a:pt x="2849" y="1002"/>
                  </a:cubicBezTo>
                  <a:lnTo>
                    <a:pt x="2849" y="1002"/>
                  </a:lnTo>
                  <a:cubicBezTo>
                    <a:pt x="2849" y="1002"/>
                    <a:pt x="2850" y="1003"/>
                    <a:pt x="2851" y="1005"/>
                  </a:cubicBezTo>
                  <a:cubicBezTo>
                    <a:pt x="2851" y="1005"/>
                    <a:pt x="2851" y="1011"/>
                    <a:pt x="2851" y="1011"/>
                  </a:cubicBezTo>
                  <a:cubicBezTo>
                    <a:pt x="2862" y="1022"/>
                    <a:pt x="2862" y="1022"/>
                    <a:pt x="2862" y="1022"/>
                  </a:cubicBezTo>
                  <a:lnTo>
                    <a:pt x="2868" y="1027"/>
                  </a:lnTo>
                  <a:lnTo>
                    <a:pt x="2868" y="1022"/>
                  </a:lnTo>
                  <a:cubicBezTo>
                    <a:pt x="2851" y="994"/>
                    <a:pt x="2868" y="1016"/>
                    <a:pt x="2862" y="994"/>
                  </a:cubicBezTo>
                  <a:lnTo>
                    <a:pt x="2862" y="994"/>
                  </a:lnTo>
                  <a:cubicBezTo>
                    <a:pt x="2868" y="1011"/>
                    <a:pt x="2868" y="1005"/>
                    <a:pt x="2873" y="1016"/>
                  </a:cubicBezTo>
                  <a:cubicBezTo>
                    <a:pt x="2873" y="1016"/>
                    <a:pt x="2873" y="1022"/>
                    <a:pt x="2873" y="1022"/>
                  </a:cubicBezTo>
                  <a:cubicBezTo>
                    <a:pt x="2873" y="1027"/>
                    <a:pt x="2879" y="1033"/>
                    <a:pt x="2879" y="1039"/>
                  </a:cubicBezTo>
                  <a:cubicBezTo>
                    <a:pt x="2873" y="1039"/>
                    <a:pt x="2873" y="1039"/>
                    <a:pt x="2873" y="1033"/>
                  </a:cubicBezTo>
                  <a:lnTo>
                    <a:pt x="2873" y="1033"/>
                  </a:lnTo>
                  <a:cubicBezTo>
                    <a:pt x="2868" y="1055"/>
                    <a:pt x="2901" y="1044"/>
                    <a:pt x="2890" y="1072"/>
                  </a:cubicBezTo>
                  <a:cubicBezTo>
                    <a:pt x="2888" y="1074"/>
                    <a:pt x="2886" y="1075"/>
                    <a:pt x="2885" y="1075"/>
                  </a:cubicBezTo>
                  <a:cubicBezTo>
                    <a:pt x="2881" y="1075"/>
                    <a:pt x="2883" y="1066"/>
                    <a:pt x="2881" y="1066"/>
                  </a:cubicBezTo>
                  <a:cubicBezTo>
                    <a:pt x="2880" y="1066"/>
                    <a:pt x="2880" y="1066"/>
                    <a:pt x="2879" y="1067"/>
                  </a:cubicBezTo>
                  <a:cubicBezTo>
                    <a:pt x="2851" y="1072"/>
                    <a:pt x="2885" y="1095"/>
                    <a:pt x="2868" y="1117"/>
                  </a:cubicBezTo>
                  <a:lnTo>
                    <a:pt x="2868" y="1111"/>
                  </a:lnTo>
                  <a:lnTo>
                    <a:pt x="2868" y="1111"/>
                  </a:lnTo>
                  <a:cubicBezTo>
                    <a:pt x="2857" y="1128"/>
                    <a:pt x="2885" y="1139"/>
                    <a:pt x="2885" y="1162"/>
                  </a:cubicBezTo>
                  <a:lnTo>
                    <a:pt x="2879" y="1162"/>
                  </a:lnTo>
                  <a:cubicBezTo>
                    <a:pt x="2895" y="1173"/>
                    <a:pt x="2906" y="1199"/>
                    <a:pt x="2917" y="1216"/>
                  </a:cubicBezTo>
                  <a:lnTo>
                    <a:pt x="2917" y="1216"/>
                  </a:lnTo>
                  <a:cubicBezTo>
                    <a:pt x="2916" y="1216"/>
                    <a:pt x="2915" y="1216"/>
                    <a:pt x="2915" y="1216"/>
                  </a:cubicBezTo>
                  <a:cubicBezTo>
                    <a:pt x="2914" y="1216"/>
                    <a:pt x="2914" y="1216"/>
                    <a:pt x="2913" y="1216"/>
                  </a:cubicBezTo>
                  <a:lnTo>
                    <a:pt x="2913" y="1216"/>
                  </a:lnTo>
                  <a:cubicBezTo>
                    <a:pt x="2908" y="1213"/>
                    <a:pt x="2906" y="1211"/>
                    <a:pt x="2904" y="1211"/>
                  </a:cubicBezTo>
                  <a:cubicBezTo>
                    <a:pt x="2902" y="1211"/>
                    <a:pt x="2901" y="1213"/>
                    <a:pt x="2896" y="1218"/>
                  </a:cubicBezTo>
                  <a:cubicBezTo>
                    <a:pt x="2897" y="1219"/>
                    <a:pt x="2898" y="1219"/>
                    <a:pt x="2899" y="1219"/>
                  </a:cubicBezTo>
                  <a:cubicBezTo>
                    <a:pt x="2903" y="1219"/>
                    <a:pt x="2908" y="1216"/>
                    <a:pt x="2913" y="1216"/>
                  </a:cubicBezTo>
                  <a:lnTo>
                    <a:pt x="2913" y="1216"/>
                  </a:lnTo>
                  <a:cubicBezTo>
                    <a:pt x="2914" y="1216"/>
                    <a:pt x="2916" y="1217"/>
                    <a:pt x="2918" y="1218"/>
                  </a:cubicBezTo>
                  <a:cubicBezTo>
                    <a:pt x="2918" y="1217"/>
                    <a:pt x="2917" y="1217"/>
                    <a:pt x="2917" y="1216"/>
                  </a:cubicBezTo>
                  <a:lnTo>
                    <a:pt x="2917" y="1216"/>
                  </a:lnTo>
                  <a:cubicBezTo>
                    <a:pt x="2920" y="1217"/>
                    <a:pt x="2922" y="1219"/>
                    <a:pt x="2924" y="1223"/>
                  </a:cubicBezTo>
                  <a:cubicBezTo>
                    <a:pt x="2918" y="1235"/>
                    <a:pt x="2918" y="1246"/>
                    <a:pt x="2907" y="1251"/>
                  </a:cubicBezTo>
                  <a:cubicBezTo>
                    <a:pt x="2901" y="1246"/>
                    <a:pt x="2901" y="1240"/>
                    <a:pt x="2901" y="1235"/>
                  </a:cubicBezTo>
                  <a:lnTo>
                    <a:pt x="2901" y="1235"/>
                  </a:lnTo>
                  <a:cubicBezTo>
                    <a:pt x="2885" y="1251"/>
                    <a:pt x="2907" y="1257"/>
                    <a:pt x="2907" y="1268"/>
                  </a:cubicBezTo>
                  <a:lnTo>
                    <a:pt x="2901" y="1268"/>
                  </a:lnTo>
                  <a:cubicBezTo>
                    <a:pt x="2913" y="1291"/>
                    <a:pt x="2929" y="1285"/>
                    <a:pt x="2935" y="1313"/>
                  </a:cubicBezTo>
                  <a:lnTo>
                    <a:pt x="2941" y="1307"/>
                  </a:lnTo>
                  <a:lnTo>
                    <a:pt x="2941" y="1307"/>
                  </a:lnTo>
                  <a:cubicBezTo>
                    <a:pt x="2963" y="1313"/>
                    <a:pt x="2935" y="1324"/>
                    <a:pt x="2957" y="1330"/>
                  </a:cubicBezTo>
                  <a:lnTo>
                    <a:pt x="2941" y="1341"/>
                  </a:lnTo>
                  <a:cubicBezTo>
                    <a:pt x="2952" y="1347"/>
                    <a:pt x="2969" y="1363"/>
                    <a:pt x="2985" y="1380"/>
                  </a:cubicBezTo>
                  <a:cubicBezTo>
                    <a:pt x="2963" y="1380"/>
                    <a:pt x="2952" y="1363"/>
                    <a:pt x="2935" y="1352"/>
                  </a:cubicBezTo>
                  <a:lnTo>
                    <a:pt x="2935" y="1352"/>
                  </a:lnTo>
                  <a:cubicBezTo>
                    <a:pt x="2941" y="1363"/>
                    <a:pt x="2952" y="1386"/>
                    <a:pt x="2963" y="1386"/>
                  </a:cubicBezTo>
                  <a:cubicBezTo>
                    <a:pt x="2963" y="1380"/>
                    <a:pt x="2952" y="1380"/>
                    <a:pt x="2957" y="1375"/>
                  </a:cubicBezTo>
                  <a:lnTo>
                    <a:pt x="2957" y="1375"/>
                  </a:lnTo>
                  <a:cubicBezTo>
                    <a:pt x="2974" y="1380"/>
                    <a:pt x="2985" y="1386"/>
                    <a:pt x="2997" y="1403"/>
                  </a:cubicBezTo>
                  <a:cubicBezTo>
                    <a:pt x="2963" y="1419"/>
                    <a:pt x="3019" y="1453"/>
                    <a:pt x="3002" y="1481"/>
                  </a:cubicBezTo>
                  <a:cubicBezTo>
                    <a:pt x="3036" y="1503"/>
                    <a:pt x="3047" y="1537"/>
                    <a:pt x="3075" y="1571"/>
                  </a:cubicBezTo>
                  <a:cubicBezTo>
                    <a:pt x="3079" y="1559"/>
                    <a:pt x="3081" y="1556"/>
                    <a:pt x="3084" y="1556"/>
                  </a:cubicBezTo>
                  <a:cubicBezTo>
                    <a:pt x="3086" y="1556"/>
                    <a:pt x="3089" y="1561"/>
                    <a:pt x="3093" y="1561"/>
                  </a:cubicBezTo>
                  <a:cubicBezTo>
                    <a:pt x="3095" y="1561"/>
                    <a:pt x="3096" y="1561"/>
                    <a:pt x="3098" y="1559"/>
                  </a:cubicBezTo>
                  <a:lnTo>
                    <a:pt x="3098" y="1559"/>
                  </a:lnTo>
                  <a:cubicBezTo>
                    <a:pt x="3093" y="1565"/>
                    <a:pt x="3088" y="1575"/>
                    <a:pt x="3092" y="1587"/>
                  </a:cubicBezTo>
                  <a:lnTo>
                    <a:pt x="3109" y="1593"/>
                  </a:lnTo>
                  <a:lnTo>
                    <a:pt x="3103" y="1604"/>
                  </a:lnTo>
                  <a:lnTo>
                    <a:pt x="3103" y="1604"/>
                  </a:lnTo>
                  <a:cubicBezTo>
                    <a:pt x="3103" y="1604"/>
                    <a:pt x="3103" y="1604"/>
                    <a:pt x="3103" y="1604"/>
                  </a:cubicBezTo>
                  <a:lnTo>
                    <a:pt x="3103" y="1604"/>
                  </a:lnTo>
                  <a:lnTo>
                    <a:pt x="3103" y="1604"/>
                  </a:lnTo>
                  <a:lnTo>
                    <a:pt x="3103" y="1604"/>
                  </a:lnTo>
                  <a:lnTo>
                    <a:pt x="3103" y="1604"/>
                  </a:lnTo>
                  <a:cubicBezTo>
                    <a:pt x="3105" y="1604"/>
                    <a:pt x="3107" y="1604"/>
                    <a:pt x="3109" y="1604"/>
                  </a:cubicBezTo>
                  <a:cubicBezTo>
                    <a:pt x="3109" y="1610"/>
                    <a:pt x="3103" y="1615"/>
                    <a:pt x="3103" y="1615"/>
                  </a:cubicBezTo>
                  <a:lnTo>
                    <a:pt x="3114" y="1615"/>
                  </a:lnTo>
                  <a:cubicBezTo>
                    <a:pt x="3114" y="1621"/>
                    <a:pt x="3109" y="1627"/>
                    <a:pt x="3114" y="1632"/>
                  </a:cubicBezTo>
                  <a:cubicBezTo>
                    <a:pt x="3114" y="1629"/>
                    <a:pt x="3114" y="1629"/>
                    <a:pt x="3115" y="1629"/>
                  </a:cubicBezTo>
                  <a:cubicBezTo>
                    <a:pt x="3116" y="1629"/>
                    <a:pt x="3117" y="1629"/>
                    <a:pt x="3120" y="1627"/>
                  </a:cubicBezTo>
                  <a:lnTo>
                    <a:pt x="3120" y="1627"/>
                  </a:lnTo>
                  <a:cubicBezTo>
                    <a:pt x="3114" y="1632"/>
                    <a:pt x="3114" y="1632"/>
                    <a:pt x="3114" y="1632"/>
                  </a:cubicBezTo>
                  <a:cubicBezTo>
                    <a:pt x="3116" y="1634"/>
                    <a:pt x="3118" y="1635"/>
                    <a:pt x="3119" y="1635"/>
                  </a:cubicBezTo>
                  <a:cubicBezTo>
                    <a:pt x="3123" y="1635"/>
                    <a:pt x="3125" y="1631"/>
                    <a:pt x="3125" y="1627"/>
                  </a:cubicBezTo>
                  <a:cubicBezTo>
                    <a:pt x="3131" y="1632"/>
                    <a:pt x="3131" y="1632"/>
                    <a:pt x="3136" y="1637"/>
                  </a:cubicBezTo>
                  <a:lnTo>
                    <a:pt x="3136" y="1637"/>
                  </a:lnTo>
                  <a:cubicBezTo>
                    <a:pt x="3135" y="1639"/>
                    <a:pt x="3137" y="1641"/>
                    <a:pt x="3142" y="1643"/>
                  </a:cubicBezTo>
                  <a:cubicBezTo>
                    <a:pt x="3139" y="1646"/>
                    <a:pt x="3138" y="1648"/>
                    <a:pt x="3137" y="1648"/>
                  </a:cubicBezTo>
                  <a:cubicBezTo>
                    <a:pt x="3135" y="1648"/>
                    <a:pt x="3134" y="1646"/>
                    <a:pt x="3131" y="1644"/>
                  </a:cubicBezTo>
                  <a:lnTo>
                    <a:pt x="3131" y="1644"/>
                  </a:lnTo>
                  <a:cubicBezTo>
                    <a:pt x="3137" y="1649"/>
                    <a:pt x="3142" y="1655"/>
                    <a:pt x="3148" y="1660"/>
                  </a:cubicBezTo>
                  <a:cubicBezTo>
                    <a:pt x="3148" y="1666"/>
                    <a:pt x="3148" y="1671"/>
                    <a:pt x="3142" y="1671"/>
                  </a:cubicBezTo>
                  <a:cubicBezTo>
                    <a:pt x="3142" y="1677"/>
                    <a:pt x="3142" y="1683"/>
                    <a:pt x="3148" y="1683"/>
                  </a:cubicBezTo>
                  <a:cubicBezTo>
                    <a:pt x="3148" y="1683"/>
                    <a:pt x="3144" y="1670"/>
                    <a:pt x="3146" y="1670"/>
                  </a:cubicBezTo>
                  <a:lnTo>
                    <a:pt x="3146" y="1670"/>
                  </a:lnTo>
                  <a:cubicBezTo>
                    <a:pt x="3146" y="1670"/>
                    <a:pt x="3147" y="1671"/>
                    <a:pt x="3148" y="1671"/>
                  </a:cubicBezTo>
                  <a:cubicBezTo>
                    <a:pt x="3153" y="1677"/>
                    <a:pt x="3153" y="1683"/>
                    <a:pt x="3153" y="1688"/>
                  </a:cubicBezTo>
                  <a:cubicBezTo>
                    <a:pt x="3159" y="1688"/>
                    <a:pt x="3159" y="1677"/>
                    <a:pt x="3159" y="1671"/>
                  </a:cubicBezTo>
                  <a:cubicBezTo>
                    <a:pt x="3159" y="1677"/>
                    <a:pt x="3165" y="1677"/>
                    <a:pt x="3165" y="1683"/>
                  </a:cubicBezTo>
                  <a:cubicBezTo>
                    <a:pt x="3165" y="1688"/>
                    <a:pt x="3165" y="1688"/>
                    <a:pt x="3159" y="1694"/>
                  </a:cubicBezTo>
                  <a:cubicBezTo>
                    <a:pt x="3165" y="1694"/>
                    <a:pt x="3181" y="1699"/>
                    <a:pt x="3187" y="1705"/>
                  </a:cubicBezTo>
                  <a:cubicBezTo>
                    <a:pt x="3159" y="1705"/>
                    <a:pt x="3204" y="1727"/>
                    <a:pt x="3176" y="1739"/>
                  </a:cubicBezTo>
                  <a:cubicBezTo>
                    <a:pt x="3201" y="1739"/>
                    <a:pt x="3208" y="1760"/>
                    <a:pt x="3221" y="1773"/>
                  </a:cubicBezTo>
                  <a:lnTo>
                    <a:pt x="3221" y="1773"/>
                  </a:lnTo>
                  <a:cubicBezTo>
                    <a:pt x="3221" y="1773"/>
                    <a:pt x="3221" y="1773"/>
                    <a:pt x="3221" y="1772"/>
                  </a:cubicBezTo>
                  <a:lnTo>
                    <a:pt x="3221" y="1772"/>
                  </a:lnTo>
                  <a:cubicBezTo>
                    <a:pt x="3221" y="1773"/>
                    <a:pt x="3221" y="1773"/>
                    <a:pt x="3222" y="1774"/>
                  </a:cubicBezTo>
                  <a:lnTo>
                    <a:pt x="3222" y="1774"/>
                  </a:lnTo>
                  <a:cubicBezTo>
                    <a:pt x="3221" y="1774"/>
                    <a:pt x="3221" y="1773"/>
                    <a:pt x="3221" y="1773"/>
                  </a:cubicBezTo>
                  <a:lnTo>
                    <a:pt x="3221" y="1773"/>
                  </a:lnTo>
                  <a:cubicBezTo>
                    <a:pt x="3221" y="1775"/>
                    <a:pt x="3222" y="1776"/>
                    <a:pt x="3223" y="1777"/>
                  </a:cubicBezTo>
                  <a:lnTo>
                    <a:pt x="3223" y="1777"/>
                  </a:lnTo>
                  <a:cubicBezTo>
                    <a:pt x="3222" y="1776"/>
                    <a:pt x="3222" y="1775"/>
                    <a:pt x="3222" y="1774"/>
                  </a:cubicBezTo>
                  <a:lnTo>
                    <a:pt x="3222" y="1774"/>
                  </a:lnTo>
                  <a:cubicBezTo>
                    <a:pt x="3223" y="1775"/>
                    <a:pt x="3225" y="1777"/>
                    <a:pt x="3226" y="1778"/>
                  </a:cubicBezTo>
                  <a:cubicBezTo>
                    <a:pt x="3226" y="1778"/>
                    <a:pt x="3224" y="1778"/>
                    <a:pt x="3223" y="1777"/>
                  </a:cubicBezTo>
                  <a:lnTo>
                    <a:pt x="3223" y="1777"/>
                  </a:lnTo>
                  <a:cubicBezTo>
                    <a:pt x="3226" y="1785"/>
                    <a:pt x="3226" y="1791"/>
                    <a:pt x="3226" y="1800"/>
                  </a:cubicBezTo>
                  <a:cubicBezTo>
                    <a:pt x="3230" y="1796"/>
                    <a:pt x="3234" y="1795"/>
                    <a:pt x="3239" y="1795"/>
                  </a:cubicBezTo>
                  <a:cubicBezTo>
                    <a:pt x="3248" y="1795"/>
                    <a:pt x="3258" y="1800"/>
                    <a:pt x="3265" y="1800"/>
                  </a:cubicBezTo>
                  <a:cubicBezTo>
                    <a:pt x="3263" y="1811"/>
                    <a:pt x="3257" y="1813"/>
                    <a:pt x="3251" y="1813"/>
                  </a:cubicBezTo>
                  <a:cubicBezTo>
                    <a:pt x="3249" y="1813"/>
                    <a:pt x="3246" y="1813"/>
                    <a:pt x="3244" y="1813"/>
                  </a:cubicBezTo>
                  <a:cubicBezTo>
                    <a:pt x="3240" y="1813"/>
                    <a:pt x="3236" y="1813"/>
                    <a:pt x="3232" y="1817"/>
                  </a:cubicBezTo>
                  <a:cubicBezTo>
                    <a:pt x="3234" y="1816"/>
                    <a:pt x="3235" y="1816"/>
                    <a:pt x="3237" y="1816"/>
                  </a:cubicBezTo>
                  <a:cubicBezTo>
                    <a:pt x="3245" y="1816"/>
                    <a:pt x="3253" y="1821"/>
                    <a:pt x="3259" y="1821"/>
                  </a:cubicBezTo>
                  <a:cubicBezTo>
                    <a:pt x="3262" y="1821"/>
                    <a:pt x="3264" y="1820"/>
                    <a:pt x="3265" y="1817"/>
                  </a:cubicBezTo>
                  <a:lnTo>
                    <a:pt x="3265" y="1817"/>
                  </a:lnTo>
                  <a:cubicBezTo>
                    <a:pt x="3265" y="1834"/>
                    <a:pt x="3265" y="1828"/>
                    <a:pt x="3260" y="1845"/>
                  </a:cubicBezTo>
                  <a:cubicBezTo>
                    <a:pt x="3265" y="1839"/>
                    <a:pt x="3268" y="1838"/>
                    <a:pt x="3269" y="1838"/>
                  </a:cubicBezTo>
                  <a:cubicBezTo>
                    <a:pt x="3272" y="1838"/>
                    <a:pt x="3271" y="1845"/>
                    <a:pt x="3282" y="1845"/>
                  </a:cubicBezTo>
                  <a:cubicBezTo>
                    <a:pt x="3282" y="1867"/>
                    <a:pt x="3265" y="1862"/>
                    <a:pt x="3282" y="1873"/>
                  </a:cubicBezTo>
                  <a:cubicBezTo>
                    <a:pt x="3282" y="1875"/>
                    <a:pt x="3280" y="1875"/>
                    <a:pt x="3278" y="1875"/>
                  </a:cubicBezTo>
                  <a:cubicBezTo>
                    <a:pt x="3273" y="1875"/>
                    <a:pt x="3265" y="1873"/>
                    <a:pt x="3265" y="1873"/>
                  </a:cubicBezTo>
                  <a:lnTo>
                    <a:pt x="3265" y="1873"/>
                  </a:lnTo>
                  <a:cubicBezTo>
                    <a:pt x="3269" y="1878"/>
                    <a:pt x="3272" y="1880"/>
                    <a:pt x="3275" y="1880"/>
                  </a:cubicBezTo>
                  <a:cubicBezTo>
                    <a:pt x="3281" y="1880"/>
                    <a:pt x="3286" y="1871"/>
                    <a:pt x="3293" y="1867"/>
                  </a:cubicBezTo>
                  <a:lnTo>
                    <a:pt x="3293" y="1867"/>
                  </a:lnTo>
                  <a:cubicBezTo>
                    <a:pt x="3310" y="1879"/>
                    <a:pt x="3288" y="1884"/>
                    <a:pt x="3282" y="1895"/>
                  </a:cubicBezTo>
                  <a:cubicBezTo>
                    <a:pt x="3293" y="1901"/>
                    <a:pt x="3316" y="1901"/>
                    <a:pt x="3316" y="1907"/>
                  </a:cubicBezTo>
                  <a:cubicBezTo>
                    <a:pt x="3316" y="1907"/>
                    <a:pt x="3316" y="1912"/>
                    <a:pt x="3310" y="1912"/>
                  </a:cubicBezTo>
                  <a:cubicBezTo>
                    <a:pt x="3333" y="1912"/>
                    <a:pt x="3333" y="1940"/>
                    <a:pt x="3355" y="1946"/>
                  </a:cubicBezTo>
                  <a:cubicBezTo>
                    <a:pt x="3355" y="1946"/>
                    <a:pt x="3355" y="1946"/>
                    <a:pt x="3355" y="1951"/>
                  </a:cubicBezTo>
                  <a:cubicBezTo>
                    <a:pt x="3361" y="1940"/>
                    <a:pt x="3366" y="1935"/>
                    <a:pt x="3372" y="1935"/>
                  </a:cubicBezTo>
                  <a:cubicBezTo>
                    <a:pt x="3377" y="1940"/>
                    <a:pt x="3389" y="1940"/>
                    <a:pt x="3383" y="1946"/>
                  </a:cubicBezTo>
                  <a:lnTo>
                    <a:pt x="3372" y="1946"/>
                  </a:lnTo>
                  <a:lnTo>
                    <a:pt x="3377" y="1951"/>
                  </a:lnTo>
                  <a:cubicBezTo>
                    <a:pt x="3376" y="1954"/>
                    <a:pt x="3375" y="1955"/>
                    <a:pt x="3374" y="1955"/>
                  </a:cubicBezTo>
                  <a:cubicBezTo>
                    <a:pt x="3372" y="1955"/>
                    <a:pt x="3370" y="1950"/>
                    <a:pt x="3365" y="1950"/>
                  </a:cubicBezTo>
                  <a:cubicBezTo>
                    <a:pt x="3364" y="1950"/>
                    <a:pt x="3362" y="1951"/>
                    <a:pt x="3361" y="1951"/>
                  </a:cubicBezTo>
                  <a:cubicBezTo>
                    <a:pt x="3372" y="1963"/>
                    <a:pt x="3394" y="1968"/>
                    <a:pt x="3394" y="1979"/>
                  </a:cubicBezTo>
                  <a:cubicBezTo>
                    <a:pt x="3392" y="1981"/>
                    <a:pt x="3390" y="1982"/>
                    <a:pt x="3389" y="1982"/>
                  </a:cubicBezTo>
                  <a:cubicBezTo>
                    <a:pt x="3383" y="1982"/>
                    <a:pt x="3379" y="1974"/>
                    <a:pt x="3376" y="1974"/>
                  </a:cubicBezTo>
                  <a:cubicBezTo>
                    <a:pt x="3375" y="1974"/>
                    <a:pt x="3373" y="1975"/>
                    <a:pt x="3372" y="1979"/>
                  </a:cubicBezTo>
                  <a:lnTo>
                    <a:pt x="3366" y="1963"/>
                  </a:lnTo>
                  <a:cubicBezTo>
                    <a:pt x="3363" y="1969"/>
                    <a:pt x="3362" y="1971"/>
                    <a:pt x="3361" y="1971"/>
                  </a:cubicBezTo>
                  <a:cubicBezTo>
                    <a:pt x="3360" y="1971"/>
                    <a:pt x="3360" y="1968"/>
                    <a:pt x="3359" y="1968"/>
                  </a:cubicBezTo>
                  <a:cubicBezTo>
                    <a:pt x="3358" y="1968"/>
                    <a:pt x="3355" y="1970"/>
                    <a:pt x="3349" y="1979"/>
                  </a:cubicBezTo>
                  <a:cubicBezTo>
                    <a:pt x="3361" y="2002"/>
                    <a:pt x="3372" y="1996"/>
                    <a:pt x="3377" y="2019"/>
                  </a:cubicBezTo>
                  <a:cubicBezTo>
                    <a:pt x="3389" y="2013"/>
                    <a:pt x="3389" y="2007"/>
                    <a:pt x="3400" y="2007"/>
                  </a:cubicBezTo>
                  <a:cubicBezTo>
                    <a:pt x="3433" y="2024"/>
                    <a:pt x="3383" y="2052"/>
                    <a:pt x="3411" y="2058"/>
                  </a:cubicBezTo>
                  <a:cubicBezTo>
                    <a:pt x="3417" y="2058"/>
                    <a:pt x="3425" y="2055"/>
                    <a:pt x="3432" y="2055"/>
                  </a:cubicBezTo>
                  <a:cubicBezTo>
                    <a:pt x="3439" y="2055"/>
                    <a:pt x="3445" y="2058"/>
                    <a:pt x="3445" y="2069"/>
                  </a:cubicBezTo>
                  <a:lnTo>
                    <a:pt x="3428" y="2075"/>
                  </a:lnTo>
                  <a:cubicBezTo>
                    <a:pt x="3432" y="2081"/>
                    <a:pt x="3437" y="2082"/>
                    <a:pt x="3442" y="2082"/>
                  </a:cubicBezTo>
                  <a:cubicBezTo>
                    <a:pt x="3443" y="2082"/>
                    <a:pt x="3445" y="2082"/>
                    <a:pt x="3446" y="2082"/>
                  </a:cubicBezTo>
                  <a:cubicBezTo>
                    <a:pt x="3452" y="2082"/>
                    <a:pt x="3456" y="2083"/>
                    <a:pt x="3456" y="2097"/>
                  </a:cubicBezTo>
                  <a:cubicBezTo>
                    <a:pt x="3451" y="2097"/>
                    <a:pt x="3447" y="2090"/>
                    <a:pt x="3445" y="2090"/>
                  </a:cubicBezTo>
                  <a:cubicBezTo>
                    <a:pt x="3445" y="2090"/>
                    <a:pt x="3445" y="2090"/>
                    <a:pt x="3445" y="2091"/>
                  </a:cubicBezTo>
                  <a:cubicBezTo>
                    <a:pt x="3442" y="2098"/>
                    <a:pt x="3444" y="2099"/>
                    <a:pt x="3446" y="2099"/>
                  </a:cubicBezTo>
                  <a:cubicBezTo>
                    <a:pt x="3448" y="2099"/>
                    <a:pt x="3451" y="2098"/>
                    <a:pt x="3454" y="2098"/>
                  </a:cubicBezTo>
                  <a:cubicBezTo>
                    <a:pt x="3457" y="2098"/>
                    <a:pt x="3460" y="2099"/>
                    <a:pt x="3461" y="2103"/>
                  </a:cubicBezTo>
                  <a:lnTo>
                    <a:pt x="3450" y="2114"/>
                  </a:lnTo>
                  <a:cubicBezTo>
                    <a:pt x="3467" y="2131"/>
                    <a:pt x="3489" y="2147"/>
                    <a:pt x="3512" y="2164"/>
                  </a:cubicBezTo>
                  <a:cubicBezTo>
                    <a:pt x="3512" y="2164"/>
                    <a:pt x="3512" y="2159"/>
                    <a:pt x="3506" y="2159"/>
                  </a:cubicBezTo>
                  <a:cubicBezTo>
                    <a:pt x="3512" y="2159"/>
                    <a:pt x="3512" y="2159"/>
                    <a:pt x="3512" y="2164"/>
                  </a:cubicBezTo>
                  <a:cubicBezTo>
                    <a:pt x="3506" y="2170"/>
                    <a:pt x="3501" y="2170"/>
                    <a:pt x="3501" y="2175"/>
                  </a:cubicBezTo>
                  <a:cubicBezTo>
                    <a:pt x="3523" y="2198"/>
                    <a:pt x="3534" y="2237"/>
                    <a:pt x="3545" y="2265"/>
                  </a:cubicBezTo>
                  <a:lnTo>
                    <a:pt x="3568" y="2271"/>
                  </a:lnTo>
                  <a:cubicBezTo>
                    <a:pt x="3568" y="2271"/>
                    <a:pt x="3562" y="2276"/>
                    <a:pt x="3562" y="2276"/>
                  </a:cubicBezTo>
                  <a:cubicBezTo>
                    <a:pt x="3562" y="2279"/>
                    <a:pt x="3563" y="2280"/>
                    <a:pt x="3563" y="2280"/>
                  </a:cubicBezTo>
                  <a:cubicBezTo>
                    <a:pt x="3565" y="2280"/>
                    <a:pt x="3569" y="2271"/>
                    <a:pt x="3573" y="2271"/>
                  </a:cubicBezTo>
                  <a:lnTo>
                    <a:pt x="3573" y="2271"/>
                  </a:lnTo>
                  <a:cubicBezTo>
                    <a:pt x="3578" y="2275"/>
                    <a:pt x="3575" y="2283"/>
                    <a:pt x="3571" y="2283"/>
                  </a:cubicBezTo>
                  <a:cubicBezTo>
                    <a:pt x="3570" y="2283"/>
                    <a:pt x="3570" y="2283"/>
                    <a:pt x="3569" y="2283"/>
                  </a:cubicBezTo>
                  <a:lnTo>
                    <a:pt x="3569" y="2283"/>
                  </a:lnTo>
                  <a:cubicBezTo>
                    <a:pt x="3592" y="2300"/>
                    <a:pt x="3624" y="2322"/>
                    <a:pt x="3624" y="2349"/>
                  </a:cubicBezTo>
                  <a:lnTo>
                    <a:pt x="3618" y="2349"/>
                  </a:lnTo>
                  <a:cubicBezTo>
                    <a:pt x="3624" y="2366"/>
                    <a:pt x="3652" y="2349"/>
                    <a:pt x="3652" y="2371"/>
                  </a:cubicBezTo>
                  <a:cubicBezTo>
                    <a:pt x="3669" y="2405"/>
                    <a:pt x="3702" y="2433"/>
                    <a:pt x="3702" y="2472"/>
                  </a:cubicBezTo>
                  <a:cubicBezTo>
                    <a:pt x="3705" y="2471"/>
                    <a:pt x="3707" y="2470"/>
                    <a:pt x="3709" y="2470"/>
                  </a:cubicBezTo>
                  <a:cubicBezTo>
                    <a:pt x="3722" y="2470"/>
                    <a:pt x="3722" y="2496"/>
                    <a:pt x="3735" y="2496"/>
                  </a:cubicBezTo>
                  <a:cubicBezTo>
                    <a:pt x="3737" y="2496"/>
                    <a:pt x="3739" y="2496"/>
                    <a:pt x="3741" y="2495"/>
                  </a:cubicBezTo>
                  <a:lnTo>
                    <a:pt x="3741" y="2495"/>
                  </a:lnTo>
                  <a:cubicBezTo>
                    <a:pt x="3741" y="2523"/>
                    <a:pt x="3736" y="2517"/>
                    <a:pt x="3747" y="2551"/>
                  </a:cubicBezTo>
                  <a:cubicBezTo>
                    <a:pt x="3747" y="2553"/>
                    <a:pt x="3753" y="2553"/>
                    <a:pt x="3759" y="2553"/>
                  </a:cubicBezTo>
                  <a:cubicBezTo>
                    <a:pt x="3765" y="2553"/>
                    <a:pt x="3772" y="2553"/>
                    <a:pt x="3775" y="2556"/>
                  </a:cubicBezTo>
                  <a:lnTo>
                    <a:pt x="3764" y="2567"/>
                  </a:lnTo>
                  <a:lnTo>
                    <a:pt x="3786" y="2567"/>
                  </a:lnTo>
                  <a:lnTo>
                    <a:pt x="3775" y="2584"/>
                  </a:lnTo>
                  <a:lnTo>
                    <a:pt x="3781" y="2590"/>
                  </a:lnTo>
                  <a:cubicBezTo>
                    <a:pt x="3781" y="2584"/>
                    <a:pt x="3786" y="2579"/>
                    <a:pt x="3786" y="2579"/>
                  </a:cubicBezTo>
                  <a:cubicBezTo>
                    <a:pt x="3803" y="2584"/>
                    <a:pt x="3803" y="2612"/>
                    <a:pt x="3797" y="2618"/>
                  </a:cubicBezTo>
                  <a:lnTo>
                    <a:pt x="3825" y="2640"/>
                  </a:lnTo>
                  <a:cubicBezTo>
                    <a:pt x="3824" y="2642"/>
                    <a:pt x="3822" y="2643"/>
                    <a:pt x="3820" y="2643"/>
                  </a:cubicBezTo>
                  <a:cubicBezTo>
                    <a:pt x="3816" y="2643"/>
                    <a:pt x="3812" y="2640"/>
                    <a:pt x="3809" y="2640"/>
                  </a:cubicBezTo>
                  <a:lnTo>
                    <a:pt x="3809" y="2640"/>
                  </a:lnTo>
                  <a:cubicBezTo>
                    <a:pt x="3831" y="2646"/>
                    <a:pt x="3797" y="2651"/>
                    <a:pt x="3820" y="2657"/>
                  </a:cubicBezTo>
                  <a:cubicBezTo>
                    <a:pt x="3820" y="2651"/>
                    <a:pt x="3825" y="2651"/>
                    <a:pt x="3831" y="2651"/>
                  </a:cubicBezTo>
                  <a:cubicBezTo>
                    <a:pt x="3825" y="2657"/>
                    <a:pt x="3842" y="2685"/>
                    <a:pt x="3859" y="2707"/>
                  </a:cubicBezTo>
                  <a:cubicBezTo>
                    <a:pt x="3849" y="2707"/>
                    <a:pt x="3853" y="2700"/>
                    <a:pt x="3850" y="2700"/>
                  </a:cubicBezTo>
                  <a:lnTo>
                    <a:pt x="3850" y="2700"/>
                  </a:lnTo>
                  <a:cubicBezTo>
                    <a:pt x="3848" y="2700"/>
                    <a:pt x="3842" y="2704"/>
                    <a:pt x="3825" y="2719"/>
                  </a:cubicBezTo>
                  <a:cubicBezTo>
                    <a:pt x="3817" y="2723"/>
                    <a:pt x="3812" y="2725"/>
                    <a:pt x="3809" y="2725"/>
                  </a:cubicBezTo>
                  <a:cubicBezTo>
                    <a:pt x="3800" y="2725"/>
                    <a:pt x="3811" y="2709"/>
                    <a:pt x="3820" y="2696"/>
                  </a:cubicBezTo>
                  <a:lnTo>
                    <a:pt x="3820" y="2696"/>
                  </a:lnTo>
                  <a:cubicBezTo>
                    <a:pt x="3786" y="2735"/>
                    <a:pt x="3741" y="2747"/>
                    <a:pt x="3713" y="2763"/>
                  </a:cubicBezTo>
                  <a:lnTo>
                    <a:pt x="3736" y="2741"/>
                  </a:lnTo>
                  <a:lnTo>
                    <a:pt x="3736" y="2741"/>
                  </a:lnTo>
                  <a:cubicBezTo>
                    <a:pt x="3725" y="2752"/>
                    <a:pt x="3713" y="2758"/>
                    <a:pt x="3702" y="2769"/>
                  </a:cubicBezTo>
                  <a:lnTo>
                    <a:pt x="3719" y="2769"/>
                  </a:lnTo>
                  <a:cubicBezTo>
                    <a:pt x="3710" y="2774"/>
                    <a:pt x="3701" y="2782"/>
                    <a:pt x="3695" y="2782"/>
                  </a:cubicBezTo>
                  <a:cubicBezTo>
                    <a:pt x="3693" y="2782"/>
                    <a:pt x="3692" y="2781"/>
                    <a:pt x="3691" y="2780"/>
                  </a:cubicBezTo>
                  <a:lnTo>
                    <a:pt x="3691" y="2780"/>
                  </a:lnTo>
                  <a:cubicBezTo>
                    <a:pt x="3685" y="2791"/>
                    <a:pt x="3713" y="2786"/>
                    <a:pt x="3691" y="2814"/>
                  </a:cubicBezTo>
                  <a:cubicBezTo>
                    <a:pt x="3676" y="2819"/>
                    <a:pt x="3650" y="2848"/>
                    <a:pt x="3634" y="2848"/>
                  </a:cubicBezTo>
                  <a:cubicBezTo>
                    <a:pt x="3632" y="2848"/>
                    <a:pt x="3631" y="2848"/>
                    <a:pt x="3629" y="2848"/>
                  </a:cubicBezTo>
                  <a:cubicBezTo>
                    <a:pt x="3675" y="2820"/>
                    <a:pt x="3639" y="2830"/>
                    <a:pt x="3645" y="2816"/>
                  </a:cubicBezTo>
                  <a:lnTo>
                    <a:pt x="3645" y="2816"/>
                  </a:lnTo>
                  <a:cubicBezTo>
                    <a:pt x="3640" y="2820"/>
                    <a:pt x="3635" y="2822"/>
                    <a:pt x="3629" y="2825"/>
                  </a:cubicBezTo>
                  <a:cubicBezTo>
                    <a:pt x="3624" y="2825"/>
                    <a:pt x="3629" y="2825"/>
                    <a:pt x="3629" y="2820"/>
                  </a:cubicBezTo>
                  <a:lnTo>
                    <a:pt x="3629" y="2820"/>
                  </a:lnTo>
                  <a:cubicBezTo>
                    <a:pt x="3573" y="2842"/>
                    <a:pt x="3618" y="2848"/>
                    <a:pt x="3562" y="2887"/>
                  </a:cubicBezTo>
                  <a:cubicBezTo>
                    <a:pt x="3565" y="2882"/>
                    <a:pt x="3561" y="2880"/>
                    <a:pt x="3556" y="2880"/>
                  </a:cubicBezTo>
                  <a:cubicBezTo>
                    <a:pt x="3548" y="2880"/>
                    <a:pt x="3538" y="2883"/>
                    <a:pt x="3534" y="2887"/>
                  </a:cubicBezTo>
                  <a:cubicBezTo>
                    <a:pt x="3539" y="2884"/>
                    <a:pt x="3543" y="2883"/>
                    <a:pt x="3545" y="2883"/>
                  </a:cubicBezTo>
                  <a:cubicBezTo>
                    <a:pt x="3554" y="2883"/>
                    <a:pt x="3549" y="2896"/>
                    <a:pt x="3540" y="2909"/>
                  </a:cubicBezTo>
                  <a:cubicBezTo>
                    <a:pt x="3501" y="2932"/>
                    <a:pt x="3501" y="2943"/>
                    <a:pt x="3484" y="2954"/>
                  </a:cubicBezTo>
                  <a:lnTo>
                    <a:pt x="3506" y="2943"/>
                  </a:lnTo>
                  <a:lnTo>
                    <a:pt x="3506" y="2943"/>
                  </a:lnTo>
                  <a:cubicBezTo>
                    <a:pt x="3506" y="2954"/>
                    <a:pt x="3489" y="2965"/>
                    <a:pt x="3467" y="2982"/>
                  </a:cubicBezTo>
                  <a:cubicBezTo>
                    <a:pt x="3461" y="2976"/>
                    <a:pt x="3484" y="2965"/>
                    <a:pt x="3473" y="2965"/>
                  </a:cubicBezTo>
                  <a:lnTo>
                    <a:pt x="3473" y="2965"/>
                  </a:lnTo>
                  <a:cubicBezTo>
                    <a:pt x="3456" y="2999"/>
                    <a:pt x="3405" y="2993"/>
                    <a:pt x="3377" y="3027"/>
                  </a:cubicBezTo>
                  <a:cubicBezTo>
                    <a:pt x="3373" y="3029"/>
                    <a:pt x="3369" y="3030"/>
                    <a:pt x="3367" y="3030"/>
                  </a:cubicBezTo>
                  <a:cubicBezTo>
                    <a:pt x="3361" y="3030"/>
                    <a:pt x="3361" y="3023"/>
                    <a:pt x="3357" y="3023"/>
                  </a:cubicBezTo>
                  <a:cubicBezTo>
                    <a:pt x="3355" y="3023"/>
                    <a:pt x="3353" y="3024"/>
                    <a:pt x="3349" y="3027"/>
                  </a:cubicBezTo>
                  <a:cubicBezTo>
                    <a:pt x="3310" y="3060"/>
                    <a:pt x="3299" y="3044"/>
                    <a:pt x="3260" y="3083"/>
                  </a:cubicBezTo>
                  <a:cubicBezTo>
                    <a:pt x="3264" y="3083"/>
                    <a:pt x="3267" y="3082"/>
                    <a:pt x="3269" y="3082"/>
                  </a:cubicBezTo>
                  <a:cubicBezTo>
                    <a:pt x="3275" y="3082"/>
                    <a:pt x="3271" y="3086"/>
                    <a:pt x="3254" y="3111"/>
                  </a:cubicBezTo>
                  <a:lnTo>
                    <a:pt x="3321" y="3055"/>
                  </a:lnTo>
                  <a:lnTo>
                    <a:pt x="3282" y="3100"/>
                  </a:lnTo>
                  <a:cubicBezTo>
                    <a:pt x="3305" y="3083"/>
                    <a:pt x="3327" y="3060"/>
                    <a:pt x="3338" y="3055"/>
                  </a:cubicBezTo>
                  <a:lnTo>
                    <a:pt x="3338" y="3055"/>
                  </a:lnTo>
                  <a:cubicBezTo>
                    <a:pt x="3327" y="3070"/>
                    <a:pt x="3323" y="3072"/>
                    <a:pt x="3327" y="3072"/>
                  </a:cubicBezTo>
                  <a:cubicBezTo>
                    <a:pt x="3329" y="3072"/>
                    <a:pt x="3333" y="3072"/>
                    <a:pt x="3338" y="3072"/>
                  </a:cubicBezTo>
                  <a:cubicBezTo>
                    <a:pt x="3299" y="3083"/>
                    <a:pt x="3288" y="3122"/>
                    <a:pt x="3249" y="3133"/>
                  </a:cubicBezTo>
                  <a:lnTo>
                    <a:pt x="3232" y="3111"/>
                  </a:lnTo>
                  <a:cubicBezTo>
                    <a:pt x="3176" y="3139"/>
                    <a:pt x="3148" y="3184"/>
                    <a:pt x="3081" y="3228"/>
                  </a:cubicBezTo>
                  <a:lnTo>
                    <a:pt x="3103" y="3217"/>
                  </a:lnTo>
                  <a:lnTo>
                    <a:pt x="3103" y="3217"/>
                  </a:lnTo>
                  <a:cubicBezTo>
                    <a:pt x="3103" y="3228"/>
                    <a:pt x="3064" y="3245"/>
                    <a:pt x="3047" y="3262"/>
                  </a:cubicBezTo>
                  <a:cubicBezTo>
                    <a:pt x="3045" y="3260"/>
                    <a:pt x="3042" y="3259"/>
                    <a:pt x="3038" y="3259"/>
                  </a:cubicBezTo>
                  <a:cubicBezTo>
                    <a:pt x="3031" y="3259"/>
                    <a:pt x="3021" y="3262"/>
                    <a:pt x="3013" y="3262"/>
                  </a:cubicBezTo>
                  <a:cubicBezTo>
                    <a:pt x="3019" y="3268"/>
                    <a:pt x="2963" y="3296"/>
                    <a:pt x="2969" y="3312"/>
                  </a:cubicBezTo>
                  <a:lnTo>
                    <a:pt x="2935" y="3324"/>
                  </a:lnTo>
                  <a:cubicBezTo>
                    <a:pt x="2879" y="3357"/>
                    <a:pt x="2890" y="3391"/>
                    <a:pt x="2834" y="3419"/>
                  </a:cubicBezTo>
                  <a:cubicBezTo>
                    <a:pt x="2845" y="3402"/>
                    <a:pt x="2817" y="3413"/>
                    <a:pt x="2845" y="3385"/>
                  </a:cubicBezTo>
                  <a:lnTo>
                    <a:pt x="2845" y="3385"/>
                  </a:lnTo>
                  <a:cubicBezTo>
                    <a:pt x="2829" y="3396"/>
                    <a:pt x="2812" y="3402"/>
                    <a:pt x="2817" y="3408"/>
                  </a:cubicBezTo>
                  <a:cubicBezTo>
                    <a:pt x="2806" y="3413"/>
                    <a:pt x="2778" y="3452"/>
                    <a:pt x="2756" y="3458"/>
                  </a:cubicBezTo>
                  <a:cubicBezTo>
                    <a:pt x="2750" y="3464"/>
                    <a:pt x="2756" y="3475"/>
                    <a:pt x="2733" y="3486"/>
                  </a:cubicBezTo>
                  <a:cubicBezTo>
                    <a:pt x="2733" y="3486"/>
                    <a:pt x="2733" y="3480"/>
                    <a:pt x="2733" y="3480"/>
                  </a:cubicBezTo>
                  <a:cubicBezTo>
                    <a:pt x="2733" y="3485"/>
                    <a:pt x="2711" y="3504"/>
                    <a:pt x="2722" y="3504"/>
                  </a:cubicBezTo>
                  <a:cubicBezTo>
                    <a:pt x="2723" y="3504"/>
                    <a:pt x="2725" y="3503"/>
                    <a:pt x="2728" y="3503"/>
                  </a:cubicBezTo>
                  <a:lnTo>
                    <a:pt x="2728" y="3503"/>
                  </a:lnTo>
                  <a:cubicBezTo>
                    <a:pt x="2661" y="3520"/>
                    <a:pt x="2582" y="3609"/>
                    <a:pt x="2526" y="3620"/>
                  </a:cubicBezTo>
                  <a:cubicBezTo>
                    <a:pt x="2488" y="3648"/>
                    <a:pt x="2445" y="3680"/>
                    <a:pt x="2412" y="3702"/>
                  </a:cubicBezTo>
                  <a:lnTo>
                    <a:pt x="2412" y="3702"/>
                  </a:lnTo>
                  <a:cubicBezTo>
                    <a:pt x="2412" y="3702"/>
                    <a:pt x="2413" y="3700"/>
                    <a:pt x="2414" y="3699"/>
                  </a:cubicBezTo>
                  <a:lnTo>
                    <a:pt x="2414" y="3699"/>
                  </a:lnTo>
                  <a:cubicBezTo>
                    <a:pt x="2364" y="3721"/>
                    <a:pt x="2403" y="3738"/>
                    <a:pt x="2341" y="3766"/>
                  </a:cubicBezTo>
                  <a:cubicBezTo>
                    <a:pt x="2336" y="3768"/>
                    <a:pt x="2334" y="3768"/>
                    <a:pt x="2332" y="3768"/>
                  </a:cubicBezTo>
                  <a:cubicBezTo>
                    <a:pt x="2325" y="3768"/>
                    <a:pt x="2359" y="3749"/>
                    <a:pt x="2351" y="3749"/>
                  </a:cubicBezTo>
                  <a:lnTo>
                    <a:pt x="2351" y="3749"/>
                  </a:lnTo>
                  <a:cubicBezTo>
                    <a:pt x="2350" y="3749"/>
                    <a:pt x="2349" y="3749"/>
                    <a:pt x="2347" y="3749"/>
                  </a:cubicBezTo>
                  <a:cubicBezTo>
                    <a:pt x="2344" y="3746"/>
                    <a:pt x="2341" y="3745"/>
                    <a:pt x="2337" y="3745"/>
                  </a:cubicBezTo>
                  <a:cubicBezTo>
                    <a:pt x="2314" y="3745"/>
                    <a:pt x="2279" y="3800"/>
                    <a:pt x="2241" y="3805"/>
                  </a:cubicBezTo>
                  <a:lnTo>
                    <a:pt x="2246" y="3800"/>
                  </a:lnTo>
                  <a:lnTo>
                    <a:pt x="2246" y="3800"/>
                  </a:lnTo>
                  <a:cubicBezTo>
                    <a:pt x="2213" y="3811"/>
                    <a:pt x="2185" y="3856"/>
                    <a:pt x="2140" y="3884"/>
                  </a:cubicBezTo>
                  <a:cubicBezTo>
                    <a:pt x="2140" y="3884"/>
                    <a:pt x="2140" y="3878"/>
                    <a:pt x="2140" y="3878"/>
                  </a:cubicBezTo>
                  <a:cubicBezTo>
                    <a:pt x="2117" y="3912"/>
                    <a:pt x="2061" y="3956"/>
                    <a:pt x="2022" y="3996"/>
                  </a:cubicBezTo>
                  <a:cubicBezTo>
                    <a:pt x="2028" y="3973"/>
                    <a:pt x="2039" y="3973"/>
                    <a:pt x="2022" y="3973"/>
                  </a:cubicBezTo>
                  <a:cubicBezTo>
                    <a:pt x="2005" y="3990"/>
                    <a:pt x="2039" y="3979"/>
                    <a:pt x="2005" y="4012"/>
                  </a:cubicBezTo>
                  <a:cubicBezTo>
                    <a:pt x="1990" y="4017"/>
                    <a:pt x="1967" y="4036"/>
                    <a:pt x="1954" y="4036"/>
                  </a:cubicBezTo>
                  <a:cubicBezTo>
                    <a:pt x="1952" y="4036"/>
                    <a:pt x="1951" y="4035"/>
                    <a:pt x="1949" y="4035"/>
                  </a:cubicBezTo>
                  <a:lnTo>
                    <a:pt x="1983" y="4001"/>
                  </a:lnTo>
                  <a:lnTo>
                    <a:pt x="1983" y="4001"/>
                  </a:lnTo>
                  <a:cubicBezTo>
                    <a:pt x="1955" y="4007"/>
                    <a:pt x="1938" y="4046"/>
                    <a:pt x="1921" y="4063"/>
                  </a:cubicBezTo>
                  <a:lnTo>
                    <a:pt x="1916" y="4052"/>
                  </a:lnTo>
                  <a:cubicBezTo>
                    <a:pt x="1893" y="4080"/>
                    <a:pt x="1888" y="4096"/>
                    <a:pt x="1882" y="4119"/>
                  </a:cubicBezTo>
                  <a:cubicBezTo>
                    <a:pt x="1877" y="4136"/>
                    <a:pt x="1865" y="4152"/>
                    <a:pt x="1849" y="4186"/>
                  </a:cubicBezTo>
                  <a:lnTo>
                    <a:pt x="1854" y="4180"/>
                  </a:lnTo>
                  <a:lnTo>
                    <a:pt x="1854" y="4180"/>
                  </a:lnTo>
                  <a:cubicBezTo>
                    <a:pt x="1854" y="4225"/>
                    <a:pt x="1826" y="4203"/>
                    <a:pt x="1821" y="4248"/>
                  </a:cubicBezTo>
                  <a:lnTo>
                    <a:pt x="1804" y="4253"/>
                  </a:lnTo>
                  <a:cubicBezTo>
                    <a:pt x="1792" y="4281"/>
                    <a:pt x="1781" y="4348"/>
                    <a:pt x="1776" y="4393"/>
                  </a:cubicBezTo>
                  <a:cubicBezTo>
                    <a:pt x="1770" y="4365"/>
                    <a:pt x="1781" y="4309"/>
                    <a:pt x="1787" y="4270"/>
                  </a:cubicBezTo>
                  <a:lnTo>
                    <a:pt x="1787" y="4270"/>
                  </a:lnTo>
                  <a:cubicBezTo>
                    <a:pt x="1776" y="4298"/>
                    <a:pt x="1753" y="4360"/>
                    <a:pt x="1759" y="4376"/>
                  </a:cubicBezTo>
                  <a:cubicBezTo>
                    <a:pt x="1764" y="4365"/>
                    <a:pt x="1759" y="4348"/>
                    <a:pt x="1770" y="4343"/>
                  </a:cubicBezTo>
                  <a:lnTo>
                    <a:pt x="1770" y="4343"/>
                  </a:lnTo>
                  <a:cubicBezTo>
                    <a:pt x="1770" y="4376"/>
                    <a:pt x="1770" y="4421"/>
                    <a:pt x="1764" y="4472"/>
                  </a:cubicBezTo>
                  <a:cubicBezTo>
                    <a:pt x="1763" y="4471"/>
                    <a:pt x="1762" y="4471"/>
                    <a:pt x="1761" y="4471"/>
                  </a:cubicBezTo>
                  <a:cubicBezTo>
                    <a:pt x="1726" y="4471"/>
                    <a:pt x="1741" y="4613"/>
                    <a:pt x="1725" y="4651"/>
                  </a:cubicBezTo>
                  <a:cubicBezTo>
                    <a:pt x="1748" y="4746"/>
                    <a:pt x="1759" y="4847"/>
                    <a:pt x="1821" y="4942"/>
                  </a:cubicBezTo>
                  <a:cubicBezTo>
                    <a:pt x="1821" y="4931"/>
                    <a:pt x="1821" y="4927"/>
                    <a:pt x="1823" y="4927"/>
                  </a:cubicBezTo>
                  <a:cubicBezTo>
                    <a:pt x="1828" y="4927"/>
                    <a:pt x="1839" y="4956"/>
                    <a:pt x="1853" y="4956"/>
                  </a:cubicBezTo>
                  <a:cubicBezTo>
                    <a:pt x="1855" y="4956"/>
                    <a:pt x="1857" y="4955"/>
                    <a:pt x="1860" y="4953"/>
                  </a:cubicBezTo>
                  <a:cubicBezTo>
                    <a:pt x="1871" y="4970"/>
                    <a:pt x="1877" y="4981"/>
                    <a:pt x="1877" y="4981"/>
                  </a:cubicBezTo>
                  <a:lnTo>
                    <a:pt x="1893" y="5021"/>
                  </a:lnTo>
                  <a:lnTo>
                    <a:pt x="1921" y="5071"/>
                  </a:lnTo>
                  <a:cubicBezTo>
                    <a:pt x="1924" y="5079"/>
                    <a:pt x="1924" y="5082"/>
                    <a:pt x="1922" y="5082"/>
                  </a:cubicBezTo>
                  <a:cubicBezTo>
                    <a:pt x="1917" y="5082"/>
                    <a:pt x="1896" y="5054"/>
                    <a:pt x="1894" y="5054"/>
                  </a:cubicBezTo>
                  <a:cubicBezTo>
                    <a:pt x="1893" y="5054"/>
                    <a:pt x="1893" y="5054"/>
                    <a:pt x="1893" y="5054"/>
                  </a:cubicBezTo>
                  <a:cubicBezTo>
                    <a:pt x="1943" y="5132"/>
                    <a:pt x="1910" y="5099"/>
                    <a:pt x="1943" y="5165"/>
                  </a:cubicBezTo>
                  <a:lnTo>
                    <a:pt x="1943" y="5165"/>
                  </a:lnTo>
                  <a:cubicBezTo>
                    <a:pt x="1942" y="5157"/>
                    <a:pt x="1979" y="5126"/>
                    <a:pt x="2022" y="5099"/>
                  </a:cubicBezTo>
                  <a:lnTo>
                    <a:pt x="2022" y="5099"/>
                  </a:lnTo>
                  <a:lnTo>
                    <a:pt x="1961" y="5127"/>
                  </a:lnTo>
                  <a:cubicBezTo>
                    <a:pt x="2011" y="5082"/>
                    <a:pt x="2033" y="5071"/>
                    <a:pt x="2061" y="5060"/>
                  </a:cubicBezTo>
                  <a:cubicBezTo>
                    <a:pt x="2078" y="5060"/>
                    <a:pt x="2095" y="5054"/>
                    <a:pt x="2117" y="5026"/>
                  </a:cubicBezTo>
                  <a:lnTo>
                    <a:pt x="2117" y="5026"/>
                  </a:lnTo>
                  <a:lnTo>
                    <a:pt x="2106" y="5049"/>
                  </a:lnTo>
                  <a:cubicBezTo>
                    <a:pt x="2134" y="5021"/>
                    <a:pt x="2224" y="4965"/>
                    <a:pt x="2241" y="4925"/>
                  </a:cubicBezTo>
                  <a:cubicBezTo>
                    <a:pt x="2252" y="4925"/>
                    <a:pt x="2263" y="4925"/>
                    <a:pt x="2252" y="4937"/>
                  </a:cubicBezTo>
                  <a:cubicBezTo>
                    <a:pt x="2330" y="4886"/>
                    <a:pt x="2409" y="4796"/>
                    <a:pt x="2476" y="4768"/>
                  </a:cubicBezTo>
                  <a:lnTo>
                    <a:pt x="2476" y="4774"/>
                  </a:lnTo>
                  <a:cubicBezTo>
                    <a:pt x="2487" y="4763"/>
                    <a:pt x="2493" y="4746"/>
                    <a:pt x="2515" y="4740"/>
                  </a:cubicBezTo>
                  <a:lnTo>
                    <a:pt x="2515" y="4740"/>
                  </a:lnTo>
                  <a:cubicBezTo>
                    <a:pt x="2515" y="4744"/>
                    <a:pt x="2512" y="4748"/>
                    <a:pt x="2514" y="4748"/>
                  </a:cubicBezTo>
                  <a:cubicBezTo>
                    <a:pt x="2515" y="4748"/>
                    <a:pt x="2517" y="4748"/>
                    <a:pt x="2521" y="4746"/>
                  </a:cubicBezTo>
                  <a:cubicBezTo>
                    <a:pt x="2526" y="4740"/>
                    <a:pt x="2549" y="4712"/>
                    <a:pt x="2571" y="4701"/>
                  </a:cubicBezTo>
                  <a:lnTo>
                    <a:pt x="2571" y="4701"/>
                  </a:lnTo>
                  <a:lnTo>
                    <a:pt x="2560" y="4718"/>
                  </a:lnTo>
                  <a:cubicBezTo>
                    <a:pt x="2638" y="4673"/>
                    <a:pt x="2666" y="4623"/>
                    <a:pt x="2722" y="4578"/>
                  </a:cubicBezTo>
                  <a:cubicBezTo>
                    <a:pt x="2724" y="4581"/>
                    <a:pt x="2728" y="4582"/>
                    <a:pt x="2732" y="4582"/>
                  </a:cubicBezTo>
                  <a:cubicBezTo>
                    <a:pt x="2755" y="4582"/>
                    <a:pt x="2805" y="4553"/>
                    <a:pt x="2829" y="4539"/>
                  </a:cubicBezTo>
                  <a:lnTo>
                    <a:pt x="2829" y="4544"/>
                  </a:lnTo>
                  <a:cubicBezTo>
                    <a:pt x="2918" y="4483"/>
                    <a:pt x="2969" y="4427"/>
                    <a:pt x="3047" y="4365"/>
                  </a:cubicBezTo>
                  <a:cubicBezTo>
                    <a:pt x="3109" y="4348"/>
                    <a:pt x="3221" y="4253"/>
                    <a:pt x="3310" y="4208"/>
                  </a:cubicBezTo>
                  <a:lnTo>
                    <a:pt x="3310" y="4208"/>
                  </a:lnTo>
                  <a:cubicBezTo>
                    <a:pt x="3308" y="4209"/>
                    <a:pt x="3307" y="4209"/>
                    <a:pt x="3306" y="4209"/>
                  </a:cubicBezTo>
                  <a:cubicBezTo>
                    <a:pt x="3296" y="4209"/>
                    <a:pt x="3306" y="4190"/>
                    <a:pt x="3316" y="4180"/>
                  </a:cubicBezTo>
                  <a:cubicBezTo>
                    <a:pt x="3334" y="4171"/>
                    <a:pt x="3352" y="4148"/>
                    <a:pt x="3361" y="4148"/>
                  </a:cubicBezTo>
                  <a:cubicBezTo>
                    <a:pt x="3363" y="4148"/>
                    <a:pt x="3365" y="4149"/>
                    <a:pt x="3366" y="4152"/>
                  </a:cubicBezTo>
                  <a:lnTo>
                    <a:pt x="3361" y="4152"/>
                  </a:lnTo>
                  <a:cubicBezTo>
                    <a:pt x="3363" y="4153"/>
                    <a:pt x="3366" y="4153"/>
                    <a:pt x="3368" y="4153"/>
                  </a:cubicBezTo>
                  <a:cubicBezTo>
                    <a:pt x="3395" y="4153"/>
                    <a:pt x="3425" y="4128"/>
                    <a:pt x="3456" y="4108"/>
                  </a:cubicBezTo>
                  <a:lnTo>
                    <a:pt x="3445" y="4085"/>
                  </a:lnTo>
                  <a:cubicBezTo>
                    <a:pt x="3545" y="4057"/>
                    <a:pt x="3646" y="3928"/>
                    <a:pt x="3708" y="3928"/>
                  </a:cubicBezTo>
                  <a:cubicBezTo>
                    <a:pt x="3725" y="3906"/>
                    <a:pt x="3747" y="3889"/>
                    <a:pt x="3764" y="3872"/>
                  </a:cubicBezTo>
                  <a:lnTo>
                    <a:pt x="3769" y="3884"/>
                  </a:lnTo>
                  <a:cubicBezTo>
                    <a:pt x="3825" y="3850"/>
                    <a:pt x="3853" y="3833"/>
                    <a:pt x="3915" y="3783"/>
                  </a:cubicBezTo>
                  <a:lnTo>
                    <a:pt x="3915" y="3783"/>
                  </a:lnTo>
                  <a:lnTo>
                    <a:pt x="3910" y="3805"/>
                  </a:lnTo>
                  <a:cubicBezTo>
                    <a:pt x="3949" y="3777"/>
                    <a:pt x="3932" y="3738"/>
                    <a:pt x="3966" y="3716"/>
                  </a:cubicBezTo>
                  <a:lnTo>
                    <a:pt x="3988" y="3721"/>
                  </a:lnTo>
                  <a:cubicBezTo>
                    <a:pt x="4055" y="3676"/>
                    <a:pt x="4128" y="3648"/>
                    <a:pt x="4184" y="3587"/>
                  </a:cubicBezTo>
                  <a:lnTo>
                    <a:pt x="4184" y="3587"/>
                  </a:lnTo>
                  <a:cubicBezTo>
                    <a:pt x="4184" y="3592"/>
                    <a:pt x="4184" y="3598"/>
                    <a:pt x="4173" y="3604"/>
                  </a:cubicBezTo>
                  <a:cubicBezTo>
                    <a:pt x="4205" y="3588"/>
                    <a:pt x="4293" y="3541"/>
                    <a:pt x="4277" y="3522"/>
                  </a:cubicBezTo>
                  <a:lnTo>
                    <a:pt x="4277" y="3522"/>
                  </a:lnTo>
                  <a:cubicBezTo>
                    <a:pt x="4277" y="3522"/>
                    <a:pt x="4278" y="3522"/>
                    <a:pt x="4279" y="3522"/>
                  </a:cubicBezTo>
                  <a:cubicBezTo>
                    <a:pt x="4298" y="3522"/>
                    <a:pt x="4345" y="3471"/>
                    <a:pt x="4374" y="3447"/>
                  </a:cubicBezTo>
                  <a:lnTo>
                    <a:pt x="4374" y="3458"/>
                  </a:lnTo>
                  <a:cubicBezTo>
                    <a:pt x="4397" y="3424"/>
                    <a:pt x="4391" y="3419"/>
                    <a:pt x="4430" y="3391"/>
                  </a:cubicBezTo>
                  <a:cubicBezTo>
                    <a:pt x="4434" y="3389"/>
                    <a:pt x="4436" y="3388"/>
                    <a:pt x="4438" y="3388"/>
                  </a:cubicBezTo>
                  <a:cubicBezTo>
                    <a:pt x="4441" y="3388"/>
                    <a:pt x="4442" y="3390"/>
                    <a:pt x="4439" y="3392"/>
                  </a:cubicBezTo>
                  <a:lnTo>
                    <a:pt x="4439" y="3392"/>
                  </a:lnTo>
                  <a:cubicBezTo>
                    <a:pt x="4467" y="3378"/>
                    <a:pt x="4456" y="3366"/>
                    <a:pt x="4492" y="3346"/>
                  </a:cubicBezTo>
                  <a:lnTo>
                    <a:pt x="4492" y="3346"/>
                  </a:lnTo>
                  <a:lnTo>
                    <a:pt x="4486" y="3363"/>
                  </a:lnTo>
                  <a:cubicBezTo>
                    <a:pt x="4520" y="3340"/>
                    <a:pt x="4514" y="3340"/>
                    <a:pt x="4526" y="3318"/>
                  </a:cubicBezTo>
                  <a:cubicBezTo>
                    <a:pt x="4541" y="3303"/>
                    <a:pt x="4582" y="3283"/>
                    <a:pt x="4599" y="3283"/>
                  </a:cubicBezTo>
                  <a:cubicBezTo>
                    <a:pt x="4601" y="3283"/>
                    <a:pt x="4603" y="3284"/>
                    <a:pt x="4604" y="3284"/>
                  </a:cubicBezTo>
                  <a:cubicBezTo>
                    <a:pt x="4604" y="3279"/>
                    <a:pt x="4615" y="3256"/>
                    <a:pt x="4638" y="3245"/>
                  </a:cubicBezTo>
                  <a:lnTo>
                    <a:pt x="4638" y="3245"/>
                  </a:lnTo>
                  <a:cubicBezTo>
                    <a:pt x="4642" y="3245"/>
                    <a:pt x="4640" y="3251"/>
                    <a:pt x="4636" y="3254"/>
                  </a:cubicBezTo>
                  <a:lnTo>
                    <a:pt x="4636" y="3254"/>
                  </a:lnTo>
                  <a:cubicBezTo>
                    <a:pt x="4694" y="3226"/>
                    <a:pt x="4711" y="3189"/>
                    <a:pt x="4755" y="3172"/>
                  </a:cubicBezTo>
                  <a:lnTo>
                    <a:pt x="4766" y="3172"/>
                  </a:lnTo>
                  <a:cubicBezTo>
                    <a:pt x="4726" y="3202"/>
                    <a:pt x="4695" y="3224"/>
                    <a:pt x="4689" y="3224"/>
                  </a:cubicBezTo>
                  <a:cubicBezTo>
                    <a:pt x="4689" y="3224"/>
                    <a:pt x="4689" y="3224"/>
                    <a:pt x="4688" y="3224"/>
                  </a:cubicBezTo>
                  <a:lnTo>
                    <a:pt x="4688" y="3224"/>
                  </a:lnTo>
                  <a:cubicBezTo>
                    <a:pt x="4690" y="3226"/>
                    <a:pt x="4693" y="3226"/>
                    <a:pt x="4697" y="3226"/>
                  </a:cubicBezTo>
                  <a:cubicBezTo>
                    <a:pt x="4701" y="3226"/>
                    <a:pt x="4706" y="3226"/>
                    <a:pt x="4710" y="3226"/>
                  </a:cubicBezTo>
                  <a:cubicBezTo>
                    <a:pt x="4717" y="3226"/>
                    <a:pt x="4722" y="3228"/>
                    <a:pt x="4710" y="3245"/>
                  </a:cubicBezTo>
                  <a:cubicBezTo>
                    <a:pt x="4738" y="3217"/>
                    <a:pt x="4778" y="3167"/>
                    <a:pt x="4811" y="3150"/>
                  </a:cubicBezTo>
                  <a:cubicBezTo>
                    <a:pt x="4815" y="3150"/>
                    <a:pt x="4816" y="3147"/>
                    <a:pt x="4818" y="3147"/>
                  </a:cubicBezTo>
                  <a:cubicBezTo>
                    <a:pt x="4819" y="3147"/>
                    <a:pt x="4819" y="3148"/>
                    <a:pt x="4820" y="3148"/>
                  </a:cubicBezTo>
                  <a:lnTo>
                    <a:pt x="4820" y="3148"/>
                  </a:lnTo>
                  <a:cubicBezTo>
                    <a:pt x="4829" y="3143"/>
                    <a:pt x="4834" y="3138"/>
                    <a:pt x="4839" y="3133"/>
                  </a:cubicBezTo>
                  <a:cubicBezTo>
                    <a:pt x="4850" y="3128"/>
                    <a:pt x="4856" y="3122"/>
                    <a:pt x="4867" y="3116"/>
                  </a:cubicBezTo>
                  <a:cubicBezTo>
                    <a:pt x="4868" y="3117"/>
                    <a:pt x="4869" y="3117"/>
                    <a:pt x="4871" y="3117"/>
                  </a:cubicBezTo>
                  <a:cubicBezTo>
                    <a:pt x="4872" y="3117"/>
                    <a:pt x="4874" y="3117"/>
                    <a:pt x="4876" y="3116"/>
                  </a:cubicBezTo>
                  <a:lnTo>
                    <a:pt x="4876" y="3116"/>
                  </a:lnTo>
                  <a:cubicBezTo>
                    <a:pt x="4875" y="3116"/>
                    <a:pt x="4874" y="3116"/>
                    <a:pt x="4873" y="3116"/>
                  </a:cubicBezTo>
                  <a:cubicBezTo>
                    <a:pt x="4878" y="3111"/>
                    <a:pt x="4884" y="3105"/>
                    <a:pt x="4895" y="3100"/>
                  </a:cubicBezTo>
                  <a:cubicBezTo>
                    <a:pt x="4895" y="3101"/>
                    <a:pt x="4895" y="3102"/>
                    <a:pt x="4895" y="3105"/>
                  </a:cubicBezTo>
                  <a:cubicBezTo>
                    <a:pt x="4894" y="3107"/>
                    <a:pt x="4892" y="3108"/>
                    <a:pt x="4891" y="3109"/>
                  </a:cubicBezTo>
                  <a:lnTo>
                    <a:pt x="4891" y="3109"/>
                  </a:lnTo>
                  <a:cubicBezTo>
                    <a:pt x="4905" y="3101"/>
                    <a:pt x="4921" y="3089"/>
                    <a:pt x="4934" y="3083"/>
                  </a:cubicBezTo>
                  <a:cubicBezTo>
                    <a:pt x="4926" y="3074"/>
                    <a:pt x="4937" y="3062"/>
                    <a:pt x="4930" y="3062"/>
                  </a:cubicBezTo>
                  <a:cubicBezTo>
                    <a:pt x="4928" y="3062"/>
                    <a:pt x="4924" y="3063"/>
                    <a:pt x="4918" y="3066"/>
                  </a:cubicBezTo>
                  <a:cubicBezTo>
                    <a:pt x="4915" y="3068"/>
                    <a:pt x="4911" y="3072"/>
                    <a:pt x="4906" y="3077"/>
                  </a:cubicBezTo>
                  <a:cubicBezTo>
                    <a:pt x="4901" y="3077"/>
                    <a:pt x="4901" y="3083"/>
                    <a:pt x="4901" y="3083"/>
                  </a:cubicBezTo>
                  <a:cubicBezTo>
                    <a:pt x="4890" y="3088"/>
                    <a:pt x="4873" y="3100"/>
                    <a:pt x="4856" y="3111"/>
                  </a:cubicBezTo>
                  <a:cubicBezTo>
                    <a:pt x="4867" y="3094"/>
                    <a:pt x="4878" y="3083"/>
                    <a:pt x="4901" y="3072"/>
                  </a:cubicBezTo>
                  <a:cubicBezTo>
                    <a:pt x="4906" y="3060"/>
                    <a:pt x="4912" y="3049"/>
                    <a:pt x="4912" y="3038"/>
                  </a:cubicBezTo>
                  <a:cubicBezTo>
                    <a:pt x="4948" y="3038"/>
                    <a:pt x="4993" y="3015"/>
                    <a:pt x="5009" y="3015"/>
                  </a:cubicBezTo>
                  <a:cubicBezTo>
                    <a:pt x="5010" y="3015"/>
                    <a:pt x="5012" y="3015"/>
                    <a:pt x="5013" y="3016"/>
                  </a:cubicBezTo>
                  <a:cubicBezTo>
                    <a:pt x="5063" y="2971"/>
                    <a:pt x="5142" y="2926"/>
                    <a:pt x="5164" y="2881"/>
                  </a:cubicBezTo>
                  <a:cubicBezTo>
                    <a:pt x="5170" y="2873"/>
                    <a:pt x="5175" y="2871"/>
                    <a:pt x="5180" y="2871"/>
                  </a:cubicBezTo>
                  <a:cubicBezTo>
                    <a:pt x="5183" y="2871"/>
                    <a:pt x="5185" y="2872"/>
                    <a:pt x="5187" y="2872"/>
                  </a:cubicBezTo>
                  <a:cubicBezTo>
                    <a:pt x="5189" y="2872"/>
                    <a:pt x="5191" y="2871"/>
                    <a:pt x="5192" y="2870"/>
                  </a:cubicBezTo>
                  <a:lnTo>
                    <a:pt x="5192" y="2870"/>
                  </a:lnTo>
                  <a:cubicBezTo>
                    <a:pt x="5186" y="2881"/>
                    <a:pt x="5175" y="2887"/>
                    <a:pt x="5170" y="2892"/>
                  </a:cubicBezTo>
                  <a:cubicBezTo>
                    <a:pt x="5198" y="2870"/>
                    <a:pt x="5259" y="2831"/>
                    <a:pt x="5259" y="2808"/>
                  </a:cubicBezTo>
                  <a:cubicBezTo>
                    <a:pt x="5268" y="2804"/>
                    <a:pt x="5273" y="2802"/>
                    <a:pt x="5276" y="2802"/>
                  </a:cubicBezTo>
                  <a:cubicBezTo>
                    <a:pt x="5282" y="2802"/>
                    <a:pt x="5274" y="2813"/>
                    <a:pt x="5276" y="2813"/>
                  </a:cubicBezTo>
                  <a:cubicBezTo>
                    <a:pt x="5278" y="2813"/>
                    <a:pt x="5283" y="2809"/>
                    <a:pt x="5298" y="2797"/>
                  </a:cubicBezTo>
                  <a:lnTo>
                    <a:pt x="5298" y="2797"/>
                  </a:lnTo>
                  <a:lnTo>
                    <a:pt x="5293" y="2808"/>
                  </a:lnTo>
                  <a:cubicBezTo>
                    <a:pt x="5416" y="2758"/>
                    <a:pt x="5444" y="2651"/>
                    <a:pt x="5578" y="2601"/>
                  </a:cubicBezTo>
                  <a:lnTo>
                    <a:pt x="5578" y="2601"/>
                  </a:lnTo>
                  <a:cubicBezTo>
                    <a:pt x="5573" y="2601"/>
                    <a:pt x="5567" y="2607"/>
                    <a:pt x="5562" y="2607"/>
                  </a:cubicBezTo>
                  <a:cubicBezTo>
                    <a:pt x="5707" y="2523"/>
                    <a:pt x="5830" y="2399"/>
                    <a:pt x="5976" y="2332"/>
                  </a:cubicBezTo>
                  <a:cubicBezTo>
                    <a:pt x="6015" y="2310"/>
                    <a:pt x="6015" y="2299"/>
                    <a:pt x="6032" y="2276"/>
                  </a:cubicBezTo>
                  <a:lnTo>
                    <a:pt x="6049" y="2282"/>
                  </a:lnTo>
                  <a:lnTo>
                    <a:pt x="6077" y="2237"/>
                  </a:lnTo>
                  <a:cubicBezTo>
                    <a:pt x="6127" y="2192"/>
                    <a:pt x="6195" y="2203"/>
                    <a:pt x="6256" y="2136"/>
                  </a:cubicBezTo>
                  <a:lnTo>
                    <a:pt x="6239" y="2131"/>
                  </a:lnTo>
                  <a:cubicBezTo>
                    <a:pt x="6264" y="2116"/>
                    <a:pt x="6306" y="2084"/>
                    <a:pt x="6316" y="2084"/>
                  </a:cubicBezTo>
                  <a:cubicBezTo>
                    <a:pt x="6317" y="2084"/>
                    <a:pt x="6318" y="2084"/>
                    <a:pt x="6318" y="2086"/>
                  </a:cubicBezTo>
                  <a:cubicBezTo>
                    <a:pt x="6318" y="2080"/>
                    <a:pt x="6323" y="2069"/>
                    <a:pt x="6335" y="2069"/>
                  </a:cubicBezTo>
                  <a:lnTo>
                    <a:pt x="6340" y="2075"/>
                  </a:lnTo>
                  <a:lnTo>
                    <a:pt x="6396" y="2019"/>
                  </a:lnTo>
                  <a:cubicBezTo>
                    <a:pt x="6407" y="2012"/>
                    <a:pt x="6414" y="2010"/>
                    <a:pt x="6418" y="2010"/>
                  </a:cubicBezTo>
                  <a:cubicBezTo>
                    <a:pt x="6427" y="2010"/>
                    <a:pt x="6425" y="2020"/>
                    <a:pt x="6434" y="2020"/>
                  </a:cubicBezTo>
                  <a:cubicBezTo>
                    <a:pt x="6441" y="2020"/>
                    <a:pt x="6452" y="2016"/>
                    <a:pt x="6475" y="2002"/>
                  </a:cubicBezTo>
                  <a:cubicBezTo>
                    <a:pt x="6497" y="1979"/>
                    <a:pt x="6536" y="1935"/>
                    <a:pt x="6525" y="1935"/>
                  </a:cubicBezTo>
                  <a:lnTo>
                    <a:pt x="6525" y="1935"/>
                  </a:lnTo>
                  <a:cubicBezTo>
                    <a:pt x="6516" y="1939"/>
                    <a:pt x="6500" y="1947"/>
                    <a:pt x="6494" y="1947"/>
                  </a:cubicBezTo>
                  <a:cubicBezTo>
                    <a:pt x="6492" y="1947"/>
                    <a:pt x="6491" y="1947"/>
                    <a:pt x="6491" y="1946"/>
                  </a:cubicBezTo>
                  <a:lnTo>
                    <a:pt x="6508" y="1923"/>
                  </a:lnTo>
                  <a:cubicBezTo>
                    <a:pt x="6503" y="1907"/>
                    <a:pt x="6508" y="1890"/>
                    <a:pt x="6475" y="1890"/>
                  </a:cubicBezTo>
                  <a:cubicBezTo>
                    <a:pt x="6475" y="1867"/>
                    <a:pt x="6458" y="1845"/>
                    <a:pt x="6435" y="1828"/>
                  </a:cubicBezTo>
                  <a:cubicBezTo>
                    <a:pt x="6435" y="1823"/>
                    <a:pt x="6437" y="1821"/>
                    <a:pt x="6439" y="1821"/>
                  </a:cubicBezTo>
                  <a:cubicBezTo>
                    <a:pt x="6441" y="1821"/>
                    <a:pt x="6444" y="1823"/>
                    <a:pt x="6447" y="1823"/>
                  </a:cubicBezTo>
                  <a:cubicBezTo>
                    <a:pt x="6432" y="1816"/>
                    <a:pt x="6418" y="1808"/>
                    <a:pt x="6408" y="1808"/>
                  </a:cubicBezTo>
                  <a:cubicBezTo>
                    <a:pt x="6403" y="1808"/>
                    <a:pt x="6398" y="1811"/>
                    <a:pt x="6396" y="1817"/>
                  </a:cubicBezTo>
                  <a:cubicBezTo>
                    <a:pt x="6419" y="1823"/>
                    <a:pt x="6419" y="1834"/>
                    <a:pt x="6447" y="1839"/>
                  </a:cubicBezTo>
                  <a:cubicBezTo>
                    <a:pt x="6458" y="1856"/>
                    <a:pt x="6458" y="1867"/>
                    <a:pt x="6452" y="1867"/>
                  </a:cubicBezTo>
                  <a:cubicBezTo>
                    <a:pt x="6458" y="1873"/>
                    <a:pt x="6463" y="1884"/>
                    <a:pt x="6469" y="1890"/>
                  </a:cubicBezTo>
                  <a:cubicBezTo>
                    <a:pt x="6463" y="1895"/>
                    <a:pt x="6452" y="1895"/>
                    <a:pt x="6441" y="1901"/>
                  </a:cubicBezTo>
                  <a:lnTo>
                    <a:pt x="6407" y="1940"/>
                  </a:lnTo>
                  <a:lnTo>
                    <a:pt x="6391" y="1940"/>
                  </a:lnTo>
                  <a:lnTo>
                    <a:pt x="6424" y="1918"/>
                  </a:lnTo>
                  <a:lnTo>
                    <a:pt x="6424" y="1918"/>
                  </a:lnTo>
                  <a:cubicBezTo>
                    <a:pt x="6396" y="1923"/>
                    <a:pt x="6391" y="1935"/>
                    <a:pt x="6379" y="1951"/>
                  </a:cubicBezTo>
                  <a:lnTo>
                    <a:pt x="6357" y="1951"/>
                  </a:lnTo>
                  <a:lnTo>
                    <a:pt x="6329" y="1996"/>
                  </a:lnTo>
                  <a:cubicBezTo>
                    <a:pt x="6320" y="1996"/>
                    <a:pt x="6329" y="1982"/>
                    <a:pt x="6319" y="1982"/>
                  </a:cubicBezTo>
                  <a:cubicBezTo>
                    <a:pt x="6316" y="1982"/>
                    <a:pt x="6312" y="1983"/>
                    <a:pt x="6307" y="1985"/>
                  </a:cubicBezTo>
                  <a:cubicBezTo>
                    <a:pt x="6295" y="2007"/>
                    <a:pt x="6335" y="1991"/>
                    <a:pt x="6307" y="2019"/>
                  </a:cubicBezTo>
                  <a:cubicBezTo>
                    <a:pt x="6299" y="2020"/>
                    <a:pt x="6294" y="2020"/>
                    <a:pt x="6290" y="2020"/>
                  </a:cubicBezTo>
                  <a:lnTo>
                    <a:pt x="6290" y="2020"/>
                  </a:lnTo>
                  <a:cubicBezTo>
                    <a:pt x="6282" y="2020"/>
                    <a:pt x="6279" y="2020"/>
                    <a:pt x="6267" y="2035"/>
                  </a:cubicBezTo>
                  <a:cubicBezTo>
                    <a:pt x="6256" y="2030"/>
                    <a:pt x="6262" y="2024"/>
                    <a:pt x="6267" y="2019"/>
                  </a:cubicBezTo>
                  <a:lnTo>
                    <a:pt x="6267" y="2019"/>
                  </a:lnTo>
                  <a:cubicBezTo>
                    <a:pt x="6250" y="2035"/>
                    <a:pt x="6217" y="2058"/>
                    <a:pt x="6211" y="2075"/>
                  </a:cubicBezTo>
                  <a:cubicBezTo>
                    <a:pt x="6188" y="2079"/>
                    <a:pt x="6156" y="2112"/>
                    <a:pt x="6143" y="2112"/>
                  </a:cubicBezTo>
                  <a:cubicBezTo>
                    <a:pt x="6141" y="2112"/>
                    <a:pt x="6139" y="2111"/>
                    <a:pt x="6139" y="2108"/>
                  </a:cubicBezTo>
                  <a:cubicBezTo>
                    <a:pt x="6133" y="2114"/>
                    <a:pt x="6111" y="2147"/>
                    <a:pt x="6088" y="2159"/>
                  </a:cubicBezTo>
                  <a:cubicBezTo>
                    <a:pt x="6093" y="2149"/>
                    <a:pt x="6093" y="2146"/>
                    <a:pt x="6089" y="2146"/>
                  </a:cubicBezTo>
                  <a:lnTo>
                    <a:pt x="6089" y="2146"/>
                  </a:lnTo>
                  <a:cubicBezTo>
                    <a:pt x="6079" y="2146"/>
                    <a:pt x="6039" y="2181"/>
                    <a:pt x="6022" y="2181"/>
                  </a:cubicBezTo>
                  <a:cubicBezTo>
                    <a:pt x="6019" y="2181"/>
                    <a:pt x="6016" y="2179"/>
                    <a:pt x="6015" y="2175"/>
                  </a:cubicBezTo>
                  <a:cubicBezTo>
                    <a:pt x="5999" y="2215"/>
                    <a:pt x="5926" y="2248"/>
                    <a:pt x="5892" y="2293"/>
                  </a:cubicBezTo>
                  <a:cubicBezTo>
                    <a:pt x="5892" y="2287"/>
                    <a:pt x="5892" y="2282"/>
                    <a:pt x="5898" y="2276"/>
                  </a:cubicBezTo>
                  <a:lnTo>
                    <a:pt x="5898" y="2276"/>
                  </a:lnTo>
                  <a:cubicBezTo>
                    <a:pt x="5870" y="2293"/>
                    <a:pt x="5858" y="2293"/>
                    <a:pt x="5842" y="2304"/>
                  </a:cubicBezTo>
                  <a:cubicBezTo>
                    <a:pt x="5847" y="2321"/>
                    <a:pt x="5814" y="2349"/>
                    <a:pt x="5797" y="2377"/>
                  </a:cubicBezTo>
                  <a:cubicBezTo>
                    <a:pt x="5794" y="2377"/>
                    <a:pt x="5792" y="2378"/>
                    <a:pt x="5790" y="2378"/>
                  </a:cubicBezTo>
                  <a:cubicBezTo>
                    <a:pt x="5763" y="2378"/>
                    <a:pt x="5801" y="2343"/>
                    <a:pt x="5786" y="2338"/>
                  </a:cubicBezTo>
                  <a:lnTo>
                    <a:pt x="5786" y="2338"/>
                  </a:lnTo>
                  <a:cubicBezTo>
                    <a:pt x="5797" y="2349"/>
                    <a:pt x="5741" y="2388"/>
                    <a:pt x="5758" y="2388"/>
                  </a:cubicBezTo>
                  <a:cubicBezTo>
                    <a:pt x="5738" y="2392"/>
                    <a:pt x="5735" y="2396"/>
                    <a:pt x="5727" y="2396"/>
                  </a:cubicBezTo>
                  <a:cubicBezTo>
                    <a:pt x="5724" y="2396"/>
                    <a:pt x="5719" y="2395"/>
                    <a:pt x="5713" y="2394"/>
                  </a:cubicBezTo>
                  <a:lnTo>
                    <a:pt x="5713" y="2394"/>
                  </a:lnTo>
                  <a:cubicBezTo>
                    <a:pt x="5724" y="2416"/>
                    <a:pt x="5690" y="2411"/>
                    <a:pt x="5679" y="2439"/>
                  </a:cubicBezTo>
                  <a:cubicBezTo>
                    <a:pt x="5669" y="2441"/>
                    <a:pt x="5664" y="2442"/>
                    <a:pt x="5659" y="2442"/>
                  </a:cubicBezTo>
                  <a:cubicBezTo>
                    <a:pt x="5655" y="2442"/>
                    <a:pt x="5653" y="2441"/>
                    <a:pt x="5651" y="2441"/>
                  </a:cubicBezTo>
                  <a:cubicBezTo>
                    <a:pt x="5647" y="2441"/>
                    <a:pt x="5643" y="2444"/>
                    <a:pt x="5623" y="2461"/>
                  </a:cubicBezTo>
                  <a:cubicBezTo>
                    <a:pt x="5622" y="2461"/>
                    <a:pt x="5621" y="2462"/>
                    <a:pt x="5620" y="2462"/>
                  </a:cubicBezTo>
                  <a:cubicBezTo>
                    <a:pt x="5611" y="2462"/>
                    <a:pt x="5634" y="2433"/>
                    <a:pt x="5634" y="2433"/>
                  </a:cubicBezTo>
                  <a:lnTo>
                    <a:pt x="5634" y="2433"/>
                  </a:lnTo>
                  <a:cubicBezTo>
                    <a:pt x="5595" y="2461"/>
                    <a:pt x="5623" y="2461"/>
                    <a:pt x="5623" y="2478"/>
                  </a:cubicBezTo>
                  <a:cubicBezTo>
                    <a:pt x="5608" y="2489"/>
                    <a:pt x="5600" y="2493"/>
                    <a:pt x="5595" y="2493"/>
                  </a:cubicBezTo>
                  <a:cubicBezTo>
                    <a:pt x="5587" y="2493"/>
                    <a:pt x="5587" y="2483"/>
                    <a:pt x="5578" y="2483"/>
                  </a:cubicBezTo>
                  <a:cubicBezTo>
                    <a:pt x="5576" y="2483"/>
                    <a:pt x="5575" y="2483"/>
                    <a:pt x="5573" y="2483"/>
                  </a:cubicBezTo>
                  <a:cubicBezTo>
                    <a:pt x="5545" y="2506"/>
                    <a:pt x="5534" y="2534"/>
                    <a:pt x="5511" y="2551"/>
                  </a:cubicBezTo>
                  <a:cubicBezTo>
                    <a:pt x="5511" y="2548"/>
                    <a:pt x="5510" y="2548"/>
                    <a:pt x="5508" y="2548"/>
                  </a:cubicBezTo>
                  <a:cubicBezTo>
                    <a:pt x="5507" y="2548"/>
                    <a:pt x="5506" y="2548"/>
                    <a:pt x="5506" y="2545"/>
                  </a:cubicBezTo>
                  <a:cubicBezTo>
                    <a:pt x="5483" y="2573"/>
                    <a:pt x="5416" y="2607"/>
                    <a:pt x="5394" y="2646"/>
                  </a:cubicBezTo>
                  <a:lnTo>
                    <a:pt x="5382" y="2646"/>
                  </a:lnTo>
                  <a:cubicBezTo>
                    <a:pt x="5394" y="2646"/>
                    <a:pt x="5399" y="2651"/>
                    <a:pt x="5405" y="2663"/>
                  </a:cubicBezTo>
                  <a:cubicBezTo>
                    <a:pt x="5390" y="2672"/>
                    <a:pt x="5380" y="2686"/>
                    <a:pt x="5370" y="2686"/>
                  </a:cubicBezTo>
                  <a:cubicBezTo>
                    <a:pt x="5369" y="2686"/>
                    <a:pt x="5367" y="2686"/>
                    <a:pt x="5366" y="2685"/>
                  </a:cubicBezTo>
                  <a:cubicBezTo>
                    <a:pt x="5377" y="2679"/>
                    <a:pt x="5377" y="2674"/>
                    <a:pt x="5377" y="2668"/>
                  </a:cubicBezTo>
                  <a:lnTo>
                    <a:pt x="5377" y="2668"/>
                  </a:lnTo>
                  <a:lnTo>
                    <a:pt x="5360" y="2685"/>
                  </a:lnTo>
                  <a:cubicBezTo>
                    <a:pt x="5338" y="2685"/>
                    <a:pt x="5382" y="2663"/>
                    <a:pt x="5377" y="2651"/>
                  </a:cubicBezTo>
                  <a:lnTo>
                    <a:pt x="5377" y="2651"/>
                  </a:lnTo>
                  <a:cubicBezTo>
                    <a:pt x="5343" y="2679"/>
                    <a:pt x="5310" y="2724"/>
                    <a:pt x="5282" y="2735"/>
                  </a:cubicBezTo>
                  <a:cubicBezTo>
                    <a:pt x="5267" y="2731"/>
                    <a:pt x="5325" y="2700"/>
                    <a:pt x="5310" y="2700"/>
                  </a:cubicBezTo>
                  <a:cubicBezTo>
                    <a:pt x="5308" y="2700"/>
                    <a:pt x="5304" y="2701"/>
                    <a:pt x="5298" y="2702"/>
                  </a:cubicBezTo>
                  <a:lnTo>
                    <a:pt x="5343" y="2679"/>
                  </a:lnTo>
                  <a:cubicBezTo>
                    <a:pt x="5298" y="2679"/>
                    <a:pt x="5371" y="2663"/>
                    <a:pt x="5326" y="2663"/>
                  </a:cubicBezTo>
                  <a:cubicBezTo>
                    <a:pt x="5265" y="2696"/>
                    <a:pt x="5270" y="2707"/>
                    <a:pt x="5209" y="2741"/>
                  </a:cubicBezTo>
                  <a:cubicBezTo>
                    <a:pt x="5203" y="2758"/>
                    <a:pt x="5220" y="2752"/>
                    <a:pt x="5214" y="2769"/>
                  </a:cubicBezTo>
                  <a:cubicBezTo>
                    <a:pt x="5181" y="2803"/>
                    <a:pt x="5160" y="2804"/>
                    <a:pt x="5142" y="2804"/>
                  </a:cubicBezTo>
                  <a:cubicBezTo>
                    <a:pt x="5140" y="2804"/>
                    <a:pt x="5138" y="2804"/>
                    <a:pt x="5137" y="2804"/>
                  </a:cubicBezTo>
                  <a:cubicBezTo>
                    <a:pt x="5121" y="2804"/>
                    <a:pt x="5106" y="2805"/>
                    <a:pt x="5086" y="2831"/>
                  </a:cubicBezTo>
                  <a:cubicBezTo>
                    <a:pt x="5074" y="2853"/>
                    <a:pt x="5080" y="2870"/>
                    <a:pt x="5035" y="2892"/>
                  </a:cubicBezTo>
                  <a:lnTo>
                    <a:pt x="5041" y="2870"/>
                  </a:lnTo>
                  <a:lnTo>
                    <a:pt x="5041" y="2870"/>
                  </a:lnTo>
                  <a:cubicBezTo>
                    <a:pt x="4985" y="2904"/>
                    <a:pt x="5024" y="2909"/>
                    <a:pt x="4962" y="2937"/>
                  </a:cubicBezTo>
                  <a:cubicBezTo>
                    <a:pt x="4967" y="2927"/>
                    <a:pt x="4995" y="2908"/>
                    <a:pt x="4993" y="2908"/>
                  </a:cubicBezTo>
                  <a:lnTo>
                    <a:pt x="4993" y="2908"/>
                  </a:lnTo>
                  <a:cubicBezTo>
                    <a:pt x="4992" y="2908"/>
                    <a:pt x="4992" y="2909"/>
                    <a:pt x="4990" y="2909"/>
                  </a:cubicBezTo>
                  <a:cubicBezTo>
                    <a:pt x="4946" y="2920"/>
                    <a:pt x="4968" y="2937"/>
                    <a:pt x="4940" y="2954"/>
                  </a:cubicBezTo>
                  <a:lnTo>
                    <a:pt x="4929" y="2943"/>
                  </a:lnTo>
                  <a:cubicBezTo>
                    <a:pt x="4873" y="2988"/>
                    <a:pt x="4817" y="3038"/>
                    <a:pt x="4755" y="3083"/>
                  </a:cubicBezTo>
                  <a:cubicBezTo>
                    <a:pt x="4755" y="3078"/>
                    <a:pt x="4763" y="3070"/>
                    <a:pt x="4756" y="3070"/>
                  </a:cubicBezTo>
                  <a:cubicBezTo>
                    <a:pt x="4755" y="3070"/>
                    <a:pt x="4753" y="3070"/>
                    <a:pt x="4750" y="3072"/>
                  </a:cubicBezTo>
                  <a:cubicBezTo>
                    <a:pt x="4671" y="3133"/>
                    <a:pt x="4576" y="3189"/>
                    <a:pt x="4498" y="3234"/>
                  </a:cubicBezTo>
                  <a:lnTo>
                    <a:pt x="4475" y="3262"/>
                  </a:lnTo>
                  <a:cubicBezTo>
                    <a:pt x="4472" y="3265"/>
                    <a:pt x="4468" y="3266"/>
                    <a:pt x="4465" y="3266"/>
                  </a:cubicBezTo>
                  <a:cubicBezTo>
                    <a:pt x="4463" y="3266"/>
                    <a:pt x="4461" y="3265"/>
                    <a:pt x="4464" y="3262"/>
                  </a:cubicBezTo>
                  <a:lnTo>
                    <a:pt x="4464" y="3262"/>
                  </a:lnTo>
                  <a:cubicBezTo>
                    <a:pt x="4430" y="3279"/>
                    <a:pt x="4470" y="3268"/>
                    <a:pt x="4458" y="3284"/>
                  </a:cubicBezTo>
                  <a:cubicBezTo>
                    <a:pt x="4452" y="3289"/>
                    <a:pt x="4446" y="3290"/>
                    <a:pt x="4442" y="3290"/>
                  </a:cubicBezTo>
                  <a:cubicBezTo>
                    <a:pt x="4435" y="3290"/>
                    <a:pt x="4432" y="3286"/>
                    <a:pt x="4436" y="3279"/>
                  </a:cubicBezTo>
                  <a:lnTo>
                    <a:pt x="4436" y="3279"/>
                  </a:lnTo>
                  <a:cubicBezTo>
                    <a:pt x="4391" y="3329"/>
                    <a:pt x="4302" y="3402"/>
                    <a:pt x="4240" y="3430"/>
                  </a:cubicBezTo>
                  <a:lnTo>
                    <a:pt x="4246" y="3419"/>
                  </a:lnTo>
                  <a:lnTo>
                    <a:pt x="4246" y="3419"/>
                  </a:lnTo>
                  <a:cubicBezTo>
                    <a:pt x="4201" y="3447"/>
                    <a:pt x="4212" y="3475"/>
                    <a:pt x="4167" y="3492"/>
                  </a:cubicBezTo>
                  <a:lnTo>
                    <a:pt x="4173" y="3486"/>
                  </a:lnTo>
                  <a:lnTo>
                    <a:pt x="4173" y="3486"/>
                  </a:lnTo>
                  <a:cubicBezTo>
                    <a:pt x="4078" y="3548"/>
                    <a:pt x="3982" y="3626"/>
                    <a:pt x="3898" y="3660"/>
                  </a:cubicBezTo>
                  <a:cubicBezTo>
                    <a:pt x="3893" y="3688"/>
                    <a:pt x="3797" y="3716"/>
                    <a:pt x="3809" y="3744"/>
                  </a:cubicBezTo>
                  <a:cubicBezTo>
                    <a:pt x="3747" y="3766"/>
                    <a:pt x="3764" y="3755"/>
                    <a:pt x="3680" y="3800"/>
                  </a:cubicBezTo>
                  <a:cubicBezTo>
                    <a:pt x="3657" y="3811"/>
                    <a:pt x="3663" y="3833"/>
                    <a:pt x="3635" y="3850"/>
                  </a:cubicBezTo>
                  <a:lnTo>
                    <a:pt x="3629" y="3839"/>
                  </a:lnTo>
                  <a:lnTo>
                    <a:pt x="3601" y="3878"/>
                  </a:lnTo>
                  <a:lnTo>
                    <a:pt x="3573" y="3872"/>
                  </a:lnTo>
                  <a:lnTo>
                    <a:pt x="3557" y="3895"/>
                  </a:lnTo>
                  <a:cubicBezTo>
                    <a:pt x="3561" y="3891"/>
                    <a:pt x="3570" y="3887"/>
                    <a:pt x="3575" y="3887"/>
                  </a:cubicBezTo>
                  <a:cubicBezTo>
                    <a:pt x="3578" y="3887"/>
                    <a:pt x="3579" y="3888"/>
                    <a:pt x="3579" y="3889"/>
                  </a:cubicBezTo>
                  <a:cubicBezTo>
                    <a:pt x="3549" y="3919"/>
                    <a:pt x="3496" y="3940"/>
                    <a:pt x="3482" y="3940"/>
                  </a:cubicBezTo>
                  <a:cubicBezTo>
                    <a:pt x="3480" y="3940"/>
                    <a:pt x="3479" y="3940"/>
                    <a:pt x="3478" y="3940"/>
                  </a:cubicBezTo>
                  <a:lnTo>
                    <a:pt x="3400" y="4007"/>
                  </a:lnTo>
                  <a:cubicBezTo>
                    <a:pt x="3400" y="4004"/>
                    <a:pt x="3403" y="3999"/>
                    <a:pt x="3408" y="3993"/>
                  </a:cubicBezTo>
                  <a:lnTo>
                    <a:pt x="3408" y="3993"/>
                  </a:lnTo>
                  <a:cubicBezTo>
                    <a:pt x="3403" y="3998"/>
                    <a:pt x="3400" y="3999"/>
                    <a:pt x="3398" y="3999"/>
                  </a:cubicBezTo>
                  <a:cubicBezTo>
                    <a:pt x="3395" y="3999"/>
                    <a:pt x="3394" y="3996"/>
                    <a:pt x="3391" y="3996"/>
                  </a:cubicBezTo>
                  <a:cubicBezTo>
                    <a:pt x="3388" y="3996"/>
                    <a:pt x="3383" y="3999"/>
                    <a:pt x="3372" y="4012"/>
                  </a:cubicBezTo>
                  <a:cubicBezTo>
                    <a:pt x="3377" y="4012"/>
                    <a:pt x="3372" y="4024"/>
                    <a:pt x="3372" y="4024"/>
                  </a:cubicBezTo>
                  <a:cubicBezTo>
                    <a:pt x="3349" y="4029"/>
                    <a:pt x="3299" y="4063"/>
                    <a:pt x="3265" y="4091"/>
                  </a:cubicBezTo>
                  <a:lnTo>
                    <a:pt x="3265" y="4080"/>
                  </a:lnTo>
                  <a:cubicBezTo>
                    <a:pt x="3204" y="4119"/>
                    <a:pt x="3137" y="4175"/>
                    <a:pt x="3064" y="4225"/>
                  </a:cubicBezTo>
                  <a:cubicBezTo>
                    <a:pt x="3071" y="4221"/>
                    <a:pt x="3076" y="4219"/>
                    <a:pt x="3081" y="4219"/>
                  </a:cubicBezTo>
                  <a:cubicBezTo>
                    <a:pt x="3093" y="4219"/>
                    <a:pt x="3092" y="4235"/>
                    <a:pt x="3075" y="4248"/>
                  </a:cubicBezTo>
                  <a:lnTo>
                    <a:pt x="3072" y="4245"/>
                  </a:lnTo>
                  <a:lnTo>
                    <a:pt x="3072" y="4245"/>
                  </a:lnTo>
                  <a:cubicBezTo>
                    <a:pt x="3072" y="4247"/>
                    <a:pt x="3070" y="4251"/>
                    <a:pt x="3064" y="4259"/>
                  </a:cubicBezTo>
                  <a:cubicBezTo>
                    <a:pt x="3057" y="4263"/>
                    <a:pt x="3051" y="4265"/>
                    <a:pt x="3048" y="4265"/>
                  </a:cubicBezTo>
                  <a:cubicBezTo>
                    <a:pt x="3037" y="4265"/>
                    <a:pt x="3039" y="4250"/>
                    <a:pt x="3047" y="4242"/>
                  </a:cubicBezTo>
                  <a:lnTo>
                    <a:pt x="3047" y="4242"/>
                  </a:lnTo>
                  <a:lnTo>
                    <a:pt x="3019" y="4264"/>
                  </a:lnTo>
                  <a:cubicBezTo>
                    <a:pt x="3013" y="4264"/>
                    <a:pt x="3019" y="4259"/>
                    <a:pt x="3019" y="4253"/>
                  </a:cubicBezTo>
                  <a:lnTo>
                    <a:pt x="3019" y="4253"/>
                  </a:lnTo>
                  <a:cubicBezTo>
                    <a:pt x="3008" y="4270"/>
                    <a:pt x="2952" y="4276"/>
                    <a:pt x="2946" y="4304"/>
                  </a:cubicBezTo>
                  <a:lnTo>
                    <a:pt x="2941" y="4304"/>
                  </a:lnTo>
                  <a:cubicBezTo>
                    <a:pt x="2868" y="4348"/>
                    <a:pt x="2840" y="4376"/>
                    <a:pt x="2778" y="4421"/>
                  </a:cubicBezTo>
                  <a:cubicBezTo>
                    <a:pt x="2789" y="4432"/>
                    <a:pt x="2761" y="4444"/>
                    <a:pt x="2750" y="4466"/>
                  </a:cubicBezTo>
                  <a:cubicBezTo>
                    <a:pt x="2705" y="4488"/>
                    <a:pt x="2655" y="4516"/>
                    <a:pt x="2599" y="4550"/>
                  </a:cubicBezTo>
                  <a:cubicBezTo>
                    <a:pt x="2571" y="4584"/>
                    <a:pt x="2599" y="4567"/>
                    <a:pt x="2588" y="4584"/>
                  </a:cubicBezTo>
                  <a:cubicBezTo>
                    <a:pt x="2587" y="4583"/>
                    <a:pt x="2586" y="4583"/>
                    <a:pt x="2584" y="4583"/>
                  </a:cubicBezTo>
                  <a:cubicBezTo>
                    <a:pt x="2573" y="4583"/>
                    <a:pt x="2549" y="4597"/>
                    <a:pt x="2544" y="4597"/>
                  </a:cubicBezTo>
                  <a:cubicBezTo>
                    <a:pt x="2542" y="4597"/>
                    <a:pt x="2543" y="4595"/>
                    <a:pt x="2549" y="4589"/>
                  </a:cubicBezTo>
                  <a:lnTo>
                    <a:pt x="2549" y="4589"/>
                  </a:lnTo>
                  <a:cubicBezTo>
                    <a:pt x="2487" y="4634"/>
                    <a:pt x="2470" y="4645"/>
                    <a:pt x="2397" y="4707"/>
                  </a:cubicBezTo>
                  <a:cubicBezTo>
                    <a:pt x="2405" y="4707"/>
                    <a:pt x="2412" y="4704"/>
                    <a:pt x="2415" y="4704"/>
                  </a:cubicBezTo>
                  <a:lnTo>
                    <a:pt x="2415" y="4704"/>
                  </a:lnTo>
                  <a:cubicBezTo>
                    <a:pt x="2416" y="4704"/>
                    <a:pt x="2416" y="4705"/>
                    <a:pt x="2414" y="4707"/>
                  </a:cubicBezTo>
                  <a:cubicBezTo>
                    <a:pt x="2406" y="4715"/>
                    <a:pt x="2392" y="4720"/>
                    <a:pt x="2385" y="4720"/>
                  </a:cubicBezTo>
                  <a:cubicBezTo>
                    <a:pt x="2382" y="4720"/>
                    <a:pt x="2381" y="4720"/>
                    <a:pt x="2381" y="4718"/>
                  </a:cubicBezTo>
                  <a:cubicBezTo>
                    <a:pt x="2302" y="4791"/>
                    <a:pt x="2162" y="4824"/>
                    <a:pt x="2106" y="4897"/>
                  </a:cubicBezTo>
                  <a:lnTo>
                    <a:pt x="2106" y="4892"/>
                  </a:lnTo>
                  <a:lnTo>
                    <a:pt x="2039" y="4953"/>
                  </a:lnTo>
                  <a:cubicBezTo>
                    <a:pt x="2032" y="4958"/>
                    <a:pt x="2029" y="4960"/>
                    <a:pt x="2027" y="4960"/>
                  </a:cubicBezTo>
                  <a:cubicBezTo>
                    <a:pt x="2023" y="4960"/>
                    <a:pt x="2043" y="4940"/>
                    <a:pt x="2034" y="4940"/>
                  </a:cubicBezTo>
                  <a:lnTo>
                    <a:pt x="2034" y="4940"/>
                  </a:lnTo>
                  <a:cubicBezTo>
                    <a:pt x="2033" y="4940"/>
                    <a:pt x="2031" y="4941"/>
                    <a:pt x="2028" y="4942"/>
                  </a:cubicBezTo>
                  <a:cubicBezTo>
                    <a:pt x="1983" y="4987"/>
                    <a:pt x="1989" y="4981"/>
                    <a:pt x="1977" y="4987"/>
                  </a:cubicBezTo>
                  <a:cubicBezTo>
                    <a:pt x="1972" y="4981"/>
                    <a:pt x="1972" y="4976"/>
                    <a:pt x="1966" y="4976"/>
                  </a:cubicBezTo>
                  <a:lnTo>
                    <a:pt x="1961" y="4965"/>
                  </a:lnTo>
                  <a:cubicBezTo>
                    <a:pt x="1955" y="4959"/>
                    <a:pt x="1949" y="4948"/>
                    <a:pt x="1944" y="4942"/>
                  </a:cubicBezTo>
                  <a:cubicBezTo>
                    <a:pt x="1938" y="4909"/>
                    <a:pt x="1916" y="4869"/>
                    <a:pt x="1893" y="4824"/>
                  </a:cubicBezTo>
                  <a:cubicBezTo>
                    <a:pt x="1882" y="4802"/>
                    <a:pt x="1871" y="4774"/>
                    <a:pt x="1860" y="4752"/>
                  </a:cubicBezTo>
                  <a:cubicBezTo>
                    <a:pt x="1854" y="4729"/>
                    <a:pt x="1849" y="4707"/>
                    <a:pt x="1854" y="4684"/>
                  </a:cubicBezTo>
                  <a:lnTo>
                    <a:pt x="1854" y="4684"/>
                  </a:lnTo>
                  <a:lnTo>
                    <a:pt x="1843" y="4690"/>
                  </a:lnTo>
                  <a:cubicBezTo>
                    <a:pt x="1832" y="4673"/>
                    <a:pt x="1849" y="4668"/>
                    <a:pt x="1849" y="4656"/>
                  </a:cubicBezTo>
                  <a:lnTo>
                    <a:pt x="1849" y="4656"/>
                  </a:lnTo>
                  <a:cubicBezTo>
                    <a:pt x="1844" y="4656"/>
                    <a:pt x="1843" y="4666"/>
                    <a:pt x="1841" y="4666"/>
                  </a:cubicBezTo>
                  <a:cubicBezTo>
                    <a:pt x="1840" y="4666"/>
                    <a:pt x="1839" y="4665"/>
                    <a:pt x="1837" y="4662"/>
                  </a:cubicBezTo>
                  <a:cubicBezTo>
                    <a:pt x="1798" y="4500"/>
                    <a:pt x="1860" y="4315"/>
                    <a:pt x="1961" y="4192"/>
                  </a:cubicBezTo>
                  <a:cubicBezTo>
                    <a:pt x="2000" y="4141"/>
                    <a:pt x="1949" y="4136"/>
                    <a:pt x="2017" y="4091"/>
                  </a:cubicBezTo>
                  <a:lnTo>
                    <a:pt x="2017" y="4091"/>
                  </a:lnTo>
                  <a:cubicBezTo>
                    <a:pt x="2017" y="4096"/>
                    <a:pt x="2011" y="4108"/>
                    <a:pt x="2011" y="4119"/>
                  </a:cubicBezTo>
                  <a:cubicBezTo>
                    <a:pt x="2050" y="4063"/>
                    <a:pt x="2095" y="4029"/>
                    <a:pt x="2157" y="3990"/>
                  </a:cubicBezTo>
                  <a:cubicBezTo>
                    <a:pt x="2213" y="3951"/>
                    <a:pt x="2269" y="3912"/>
                    <a:pt x="2319" y="3867"/>
                  </a:cubicBezTo>
                  <a:lnTo>
                    <a:pt x="2319" y="3867"/>
                  </a:lnTo>
                  <a:cubicBezTo>
                    <a:pt x="2313" y="3872"/>
                    <a:pt x="2319" y="3878"/>
                    <a:pt x="2308" y="3884"/>
                  </a:cubicBezTo>
                  <a:cubicBezTo>
                    <a:pt x="2336" y="3878"/>
                    <a:pt x="2392" y="3828"/>
                    <a:pt x="2386" y="3822"/>
                  </a:cubicBezTo>
                  <a:cubicBezTo>
                    <a:pt x="2392" y="3818"/>
                    <a:pt x="2395" y="3817"/>
                    <a:pt x="2397" y="3817"/>
                  </a:cubicBezTo>
                  <a:cubicBezTo>
                    <a:pt x="2401" y="3817"/>
                    <a:pt x="2401" y="3822"/>
                    <a:pt x="2409" y="3822"/>
                  </a:cubicBezTo>
                  <a:cubicBezTo>
                    <a:pt x="2437" y="3811"/>
                    <a:pt x="2459" y="3766"/>
                    <a:pt x="2476" y="3766"/>
                  </a:cubicBezTo>
                  <a:lnTo>
                    <a:pt x="2476" y="3766"/>
                  </a:lnTo>
                  <a:cubicBezTo>
                    <a:pt x="2477" y="3768"/>
                    <a:pt x="2478" y="3769"/>
                    <a:pt x="2478" y="3771"/>
                  </a:cubicBezTo>
                  <a:lnTo>
                    <a:pt x="2478" y="3771"/>
                  </a:lnTo>
                  <a:cubicBezTo>
                    <a:pt x="2498" y="3757"/>
                    <a:pt x="2540" y="3732"/>
                    <a:pt x="2521" y="3732"/>
                  </a:cubicBezTo>
                  <a:cubicBezTo>
                    <a:pt x="2565" y="3710"/>
                    <a:pt x="2593" y="3671"/>
                    <a:pt x="2633" y="3654"/>
                  </a:cubicBezTo>
                  <a:cubicBezTo>
                    <a:pt x="2644" y="3632"/>
                    <a:pt x="2705" y="3615"/>
                    <a:pt x="2700" y="3592"/>
                  </a:cubicBezTo>
                  <a:lnTo>
                    <a:pt x="2700" y="3592"/>
                  </a:lnTo>
                  <a:cubicBezTo>
                    <a:pt x="2701" y="3595"/>
                    <a:pt x="2704" y="3596"/>
                    <a:pt x="2708" y="3596"/>
                  </a:cubicBezTo>
                  <a:cubicBezTo>
                    <a:pt x="2730" y="3596"/>
                    <a:pt x="2786" y="3555"/>
                    <a:pt x="2801" y="3531"/>
                  </a:cubicBezTo>
                  <a:cubicBezTo>
                    <a:pt x="2801" y="3533"/>
                    <a:pt x="2802" y="3534"/>
                    <a:pt x="2804" y="3534"/>
                  </a:cubicBezTo>
                  <a:cubicBezTo>
                    <a:pt x="2808" y="3534"/>
                    <a:pt x="2816" y="3530"/>
                    <a:pt x="2821" y="3530"/>
                  </a:cubicBezTo>
                  <a:cubicBezTo>
                    <a:pt x="2823" y="3530"/>
                    <a:pt x="2825" y="3531"/>
                    <a:pt x="2823" y="3536"/>
                  </a:cubicBezTo>
                  <a:cubicBezTo>
                    <a:pt x="2851" y="3514"/>
                    <a:pt x="2879" y="3492"/>
                    <a:pt x="2868" y="3486"/>
                  </a:cubicBezTo>
                  <a:cubicBezTo>
                    <a:pt x="2933" y="3470"/>
                    <a:pt x="2961" y="3402"/>
                    <a:pt x="3008" y="3402"/>
                  </a:cubicBezTo>
                  <a:cubicBezTo>
                    <a:pt x="3010" y="3402"/>
                    <a:pt x="3012" y="3402"/>
                    <a:pt x="3013" y="3402"/>
                  </a:cubicBezTo>
                  <a:cubicBezTo>
                    <a:pt x="3097" y="3329"/>
                    <a:pt x="3170" y="3268"/>
                    <a:pt x="3249" y="3206"/>
                  </a:cubicBezTo>
                  <a:lnTo>
                    <a:pt x="3249" y="3206"/>
                  </a:lnTo>
                  <a:cubicBezTo>
                    <a:pt x="3260" y="3228"/>
                    <a:pt x="3165" y="3273"/>
                    <a:pt x="3181" y="3284"/>
                  </a:cubicBezTo>
                  <a:cubicBezTo>
                    <a:pt x="3249" y="3228"/>
                    <a:pt x="3282" y="3184"/>
                    <a:pt x="3361" y="3133"/>
                  </a:cubicBezTo>
                  <a:cubicBezTo>
                    <a:pt x="3363" y="3131"/>
                    <a:pt x="3365" y="3131"/>
                    <a:pt x="3366" y="3131"/>
                  </a:cubicBezTo>
                  <a:lnTo>
                    <a:pt x="3366" y="3131"/>
                  </a:lnTo>
                  <a:cubicBezTo>
                    <a:pt x="3371" y="3131"/>
                    <a:pt x="3354" y="3151"/>
                    <a:pt x="3349" y="3156"/>
                  </a:cubicBezTo>
                  <a:cubicBezTo>
                    <a:pt x="3417" y="3100"/>
                    <a:pt x="3495" y="3060"/>
                    <a:pt x="3557" y="3004"/>
                  </a:cubicBezTo>
                  <a:lnTo>
                    <a:pt x="3557" y="3004"/>
                  </a:lnTo>
                  <a:cubicBezTo>
                    <a:pt x="3557" y="3004"/>
                    <a:pt x="3551" y="3010"/>
                    <a:pt x="3545" y="3021"/>
                  </a:cubicBezTo>
                  <a:cubicBezTo>
                    <a:pt x="3557" y="3010"/>
                    <a:pt x="3579" y="2999"/>
                    <a:pt x="3568" y="2993"/>
                  </a:cubicBezTo>
                  <a:lnTo>
                    <a:pt x="3568" y="2993"/>
                  </a:lnTo>
                  <a:lnTo>
                    <a:pt x="3557" y="3004"/>
                  </a:lnTo>
                  <a:cubicBezTo>
                    <a:pt x="3557" y="3004"/>
                    <a:pt x="3557" y="3004"/>
                    <a:pt x="3557" y="3004"/>
                  </a:cubicBezTo>
                  <a:lnTo>
                    <a:pt x="3557" y="3004"/>
                  </a:lnTo>
                  <a:cubicBezTo>
                    <a:pt x="3556" y="3005"/>
                    <a:pt x="3555" y="3005"/>
                    <a:pt x="3554" y="3005"/>
                  </a:cubicBezTo>
                  <a:cubicBezTo>
                    <a:pt x="3536" y="3005"/>
                    <a:pt x="3584" y="2954"/>
                    <a:pt x="3590" y="2940"/>
                  </a:cubicBezTo>
                  <a:lnTo>
                    <a:pt x="3590" y="2940"/>
                  </a:lnTo>
                  <a:cubicBezTo>
                    <a:pt x="3590" y="2946"/>
                    <a:pt x="3592" y="2949"/>
                    <a:pt x="3597" y="2949"/>
                  </a:cubicBezTo>
                  <a:cubicBezTo>
                    <a:pt x="3608" y="2949"/>
                    <a:pt x="3632" y="2931"/>
                    <a:pt x="3643" y="2931"/>
                  </a:cubicBezTo>
                  <a:cubicBezTo>
                    <a:pt x="3649" y="2931"/>
                    <a:pt x="3651" y="2935"/>
                    <a:pt x="3646" y="2948"/>
                  </a:cubicBezTo>
                  <a:cubicBezTo>
                    <a:pt x="3652" y="2943"/>
                    <a:pt x="3663" y="2932"/>
                    <a:pt x="3657" y="2926"/>
                  </a:cubicBezTo>
                  <a:cubicBezTo>
                    <a:pt x="3662" y="2924"/>
                    <a:pt x="3665" y="2923"/>
                    <a:pt x="3667" y="2923"/>
                  </a:cubicBezTo>
                  <a:cubicBezTo>
                    <a:pt x="3671" y="2923"/>
                    <a:pt x="3672" y="2926"/>
                    <a:pt x="3669" y="2937"/>
                  </a:cubicBezTo>
                  <a:cubicBezTo>
                    <a:pt x="3713" y="2898"/>
                    <a:pt x="3691" y="2904"/>
                    <a:pt x="3730" y="2870"/>
                  </a:cubicBezTo>
                  <a:lnTo>
                    <a:pt x="3730" y="2870"/>
                  </a:lnTo>
                  <a:cubicBezTo>
                    <a:pt x="3736" y="2876"/>
                    <a:pt x="3725" y="2881"/>
                    <a:pt x="3725" y="2892"/>
                  </a:cubicBezTo>
                  <a:cubicBezTo>
                    <a:pt x="3741" y="2870"/>
                    <a:pt x="3758" y="2848"/>
                    <a:pt x="3797" y="2825"/>
                  </a:cubicBezTo>
                  <a:cubicBezTo>
                    <a:pt x="3797" y="2825"/>
                    <a:pt x="3797" y="2831"/>
                    <a:pt x="3797" y="2831"/>
                  </a:cubicBezTo>
                  <a:cubicBezTo>
                    <a:pt x="3831" y="2808"/>
                    <a:pt x="3853" y="2780"/>
                    <a:pt x="3887" y="2758"/>
                  </a:cubicBezTo>
                  <a:cubicBezTo>
                    <a:pt x="3893" y="2763"/>
                    <a:pt x="3898" y="2775"/>
                    <a:pt x="3904" y="2786"/>
                  </a:cubicBezTo>
                  <a:cubicBezTo>
                    <a:pt x="3926" y="2769"/>
                    <a:pt x="3949" y="2752"/>
                    <a:pt x="3966" y="2741"/>
                  </a:cubicBezTo>
                  <a:lnTo>
                    <a:pt x="3966" y="2741"/>
                  </a:lnTo>
                  <a:cubicBezTo>
                    <a:pt x="3964" y="2742"/>
                    <a:pt x="3962" y="2742"/>
                    <a:pt x="3961" y="2742"/>
                  </a:cubicBezTo>
                  <a:cubicBezTo>
                    <a:pt x="3950" y="2742"/>
                    <a:pt x="3956" y="2723"/>
                    <a:pt x="3966" y="2713"/>
                  </a:cubicBezTo>
                  <a:lnTo>
                    <a:pt x="3967" y="2718"/>
                  </a:lnTo>
                  <a:lnTo>
                    <a:pt x="3967" y="2718"/>
                  </a:lnTo>
                  <a:cubicBezTo>
                    <a:pt x="3967" y="2717"/>
                    <a:pt x="3968" y="2716"/>
                    <a:pt x="3971" y="2713"/>
                  </a:cubicBezTo>
                  <a:cubicBezTo>
                    <a:pt x="3971" y="2707"/>
                    <a:pt x="3977" y="2707"/>
                    <a:pt x="3977" y="2707"/>
                  </a:cubicBezTo>
                  <a:cubicBezTo>
                    <a:pt x="3982" y="2707"/>
                    <a:pt x="3982" y="2719"/>
                    <a:pt x="3977" y="2730"/>
                  </a:cubicBezTo>
                  <a:lnTo>
                    <a:pt x="3994" y="2713"/>
                  </a:lnTo>
                  <a:cubicBezTo>
                    <a:pt x="3999" y="2713"/>
                    <a:pt x="3994" y="2719"/>
                    <a:pt x="3994" y="2724"/>
                  </a:cubicBezTo>
                  <a:cubicBezTo>
                    <a:pt x="3999" y="2719"/>
                    <a:pt x="4010" y="2713"/>
                    <a:pt x="4022" y="2713"/>
                  </a:cubicBezTo>
                  <a:cubicBezTo>
                    <a:pt x="4033" y="2707"/>
                    <a:pt x="4033" y="2707"/>
                    <a:pt x="4033" y="2696"/>
                  </a:cubicBezTo>
                  <a:lnTo>
                    <a:pt x="4038" y="2702"/>
                  </a:lnTo>
                  <a:cubicBezTo>
                    <a:pt x="4061" y="2685"/>
                    <a:pt x="4072" y="2674"/>
                    <a:pt x="4089" y="2657"/>
                  </a:cubicBezTo>
                  <a:cubicBezTo>
                    <a:pt x="4083" y="2646"/>
                    <a:pt x="4094" y="2646"/>
                    <a:pt x="4094" y="2629"/>
                  </a:cubicBezTo>
                  <a:cubicBezTo>
                    <a:pt x="4111" y="2623"/>
                    <a:pt x="4134" y="2618"/>
                    <a:pt x="4150" y="2607"/>
                  </a:cubicBezTo>
                  <a:cubicBezTo>
                    <a:pt x="4156" y="2595"/>
                    <a:pt x="4145" y="2595"/>
                    <a:pt x="4150" y="2584"/>
                  </a:cubicBezTo>
                  <a:lnTo>
                    <a:pt x="4150" y="2584"/>
                  </a:lnTo>
                  <a:cubicBezTo>
                    <a:pt x="4152" y="2588"/>
                    <a:pt x="4155" y="2588"/>
                    <a:pt x="4157" y="2588"/>
                  </a:cubicBezTo>
                  <a:cubicBezTo>
                    <a:pt x="4160" y="2588"/>
                    <a:pt x="4163" y="2587"/>
                    <a:pt x="4165" y="2587"/>
                  </a:cubicBezTo>
                  <a:cubicBezTo>
                    <a:pt x="4168" y="2587"/>
                    <a:pt x="4169" y="2589"/>
                    <a:pt x="4167" y="2595"/>
                  </a:cubicBezTo>
                  <a:cubicBezTo>
                    <a:pt x="4190" y="2579"/>
                    <a:pt x="4195" y="2573"/>
                    <a:pt x="4218" y="2545"/>
                  </a:cubicBezTo>
                  <a:cubicBezTo>
                    <a:pt x="4212" y="2545"/>
                    <a:pt x="4206" y="2545"/>
                    <a:pt x="4206" y="2539"/>
                  </a:cubicBezTo>
                  <a:cubicBezTo>
                    <a:pt x="4208" y="2538"/>
                    <a:pt x="4210" y="2537"/>
                    <a:pt x="4211" y="2537"/>
                  </a:cubicBezTo>
                  <a:cubicBezTo>
                    <a:pt x="4215" y="2537"/>
                    <a:pt x="4219" y="2541"/>
                    <a:pt x="4223" y="2545"/>
                  </a:cubicBezTo>
                  <a:cubicBezTo>
                    <a:pt x="4240" y="2506"/>
                    <a:pt x="4313" y="2523"/>
                    <a:pt x="4324" y="2489"/>
                  </a:cubicBezTo>
                  <a:lnTo>
                    <a:pt x="4341" y="2461"/>
                  </a:lnTo>
                  <a:cubicBezTo>
                    <a:pt x="4342" y="2460"/>
                    <a:pt x="4343" y="2460"/>
                    <a:pt x="4344" y="2460"/>
                  </a:cubicBezTo>
                  <a:lnTo>
                    <a:pt x="4344" y="2460"/>
                  </a:lnTo>
                  <a:cubicBezTo>
                    <a:pt x="4348" y="2460"/>
                    <a:pt x="4338" y="2472"/>
                    <a:pt x="4352" y="2472"/>
                  </a:cubicBezTo>
                  <a:cubicBezTo>
                    <a:pt x="4369" y="2439"/>
                    <a:pt x="4397" y="2444"/>
                    <a:pt x="4408" y="2422"/>
                  </a:cubicBezTo>
                  <a:cubicBezTo>
                    <a:pt x="4413" y="2424"/>
                    <a:pt x="4417" y="2425"/>
                    <a:pt x="4421" y="2425"/>
                  </a:cubicBezTo>
                  <a:cubicBezTo>
                    <a:pt x="4453" y="2425"/>
                    <a:pt x="4474" y="2377"/>
                    <a:pt x="4509" y="2377"/>
                  </a:cubicBezTo>
                  <a:lnTo>
                    <a:pt x="4503" y="2371"/>
                  </a:lnTo>
                  <a:cubicBezTo>
                    <a:pt x="4503" y="2367"/>
                    <a:pt x="4504" y="2366"/>
                    <a:pt x="4505" y="2366"/>
                  </a:cubicBezTo>
                  <a:cubicBezTo>
                    <a:pt x="4507" y="2366"/>
                    <a:pt x="4508" y="2368"/>
                    <a:pt x="4511" y="2368"/>
                  </a:cubicBezTo>
                  <a:cubicBezTo>
                    <a:pt x="4512" y="2368"/>
                    <a:pt x="4513" y="2367"/>
                    <a:pt x="4514" y="2366"/>
                  </a:cubicBezTo>
                  <a:cubicBezTo>
                    <a:pt x="4514" y="2366"/>
                    <a:pt x="4503" y="2366"/>
                    <a:pt x="4509" y="2360"/>
                  </a:cubicBezTo>
                  <a:cubicBezTo>
                    <a:pt x="4554" y="2315"/>
                    <a:pt x="4621" y="2299"/>
                    <a:pt x="4677" y="2265"/>
                  </a:cubicBezTo>
                  <a:cubicBezTo>
                    <a:pt x="4699" y="2254"/>
                    <a:pt x="4666" y="2226"/>
                    <a:pt x="4699" y="2226"/>
                  </a:cubicBezTo>
                  <a:lnTo>
                    <a:pt x="4699" y="2243"/>
                  </a:lnTo>
                  <a:cubicBezTo>
                    <a:pt x="4727" y="2198"/>
                    <a:pt x="4778" y="2187"/>
                    <a:pt x="4811" y="2147"/>
                  </a:cubicBezTo>
                  <a:lnTo>
                    <a:pt x="4811" y="2147"/>
                  </a:lnTo>
                  <a:cubicBezTo>
                    <a:pt x="4811" y="2153"/>
                    <a:pt x="4811" y="2159"/>
                    <a:pt x="4806" y="2159"/>
                  </a:cubicBezTo>
                  <a:cubicBezTo>
                    <a:pt x="4807" y="2159"/>
                    <a:pt x="4809" y="2159"/>
                    <a:pt x="4810" y="2159"/>
                  </a:cubicBezTo>
                  <a:cubicBezTo>
                    <a:pt x="4825" y="2159"/>
                    <a:pt x="4839" y="2136"/>
                    <a:pt x="4834" y="2131"/>
                  </a:cubicBezTo>
                  <a:cubicBezTo>
                    <a:pt x="4835" y="2130"/>
                    <a:pt x="4836" y="2129"/>
                    <a:pt x="4836" y="2129"/>
                  </a:cubicBezTo>
                  <a:cubicBezTo>
                    <a:pt x="4839" y="2129"/>
                    <a:pt x="4840" y="2136"/>
                    <a:pt x="4845" y="2136"/>
                  </a:cubicBezTo>
                  <a:cubicBezTo>
                    <a:pt x="4855" y="2136"/>
                    <a:pt x="4856" y="2119"/>
                    <a:pt x="4864" y="2119"/>
                  </a:cubicBezTo>
                  <a:cubicBezTo>
                    <a:pt x="4865" y="2119"/>
                    <a:pt x="4866" y="2119"/>
                    <a:pt x="4867" y="2119"/>
                  </a:cubicBezTo>
                  <a:cubicBezTo>
                    <a:pt x="4867" y="2119"/>
                    <a:pt x="4867" y="2125"/>
                    <a:pt x="4867" y="2125"/>
                  </a:cubicBezTo>
                  <a:cubicBezTo>
                    <a:pt x="4867" y="2119"/>
                    <a:pt x="4890" y="2108"/>
                    <a:pt x="4878" y="2103"/>
                  </a:cubicBezTo>
                  <a:cubicBezTo>
                    <a:pt x="4895" y="2097"/>
                    <a:pt x="4901" y="2080"/>
                    <a:pt x="4918" y="2075"/>
                  </a:cubicBezTo>
                  <a:cubicBezTo>
                    <a:pt x="4918" y="2058"/>
                    <a:pt x="4946" y="2063"/>
                    <a:pt x="4940" y="2047"/>
                  </a:cubicBezTo>
                  <a:lnTo>
                    <a:pt x="4940" y="2047"/>
                  </a:lnTo>
                  <a:cubicBezTo>
                    <a:pt x="4943" y="2052"/>
                    <a:pt x="4948" y="2054"/>
                    <a:pt x="4952" y="2054"/>
                  </a:cubicBezTo>
                  <a:cubicBezTo>
                    <a:pt x="4963" y="2054"/>
                    <a:pt x="4975" y="2042"/>
                    <a:pt x="4979" y="2030"/>
                  </a:cubicBezTo>
                  <a:cubicBezTo>
                    <a:pt x="4979" y="2035"/>
                    <a:pt x="4990" y="2030"/>
                    <a:pt x="4990" y="2041"/>
                  </a:cubicBezTo>
                  <a:cubicBezTo>
                    <a:pt x="5002" y="2030"/>
                    <a:pt x="5007" y="2024"/>
                    <a:pt x="5002" y="2013"/>
                  </a:cubicBezTo>
                  <a:lnTo>
                    <a:pt x="5002" y="2013"/>
                  </a:lnTo>
                  <a:cubicBezTo>
                    <a:pt x="5005" y="2014"/>
                    <a:pt x="5008" y="2015"/>
                    <a:pt x="5011" y="2015"/>
                  </a:cubicBezTo>
                  <a:cubicBezTo>
                    <a:pt x="5030" y="2015"/>
                    <a:pt x="5029" y="1987"/>
                    <a:pt x="5046" y="1987"/>
                  </a:cubicBezTo>
                  <a:cubicBezTo>
                    <a:pt x="5049" y="1987"/>
                    <a:pt x="5053" y="1988"/>
                    <a:pt x="5058" y="1991"/>
                  </a:cubicBezTo>
                  <a:cubicBezTo>
                    <a:pt x="5086" y="1957"/>
                    <a:pt x="5114" y="1935"/>
                    <a:pt x="5142" y="1907"/>
                  </a:cubicBezTo>
                  <a:cubicBezTo>
                    <a:pt x="5142" y="1901"/>
                    <a:pt x="5136" y="1901"/>
                    <a:pt x="5136" y="1895"/>
                  </a:cubicBezTo>
                  <a:cubicBezTo>
                    <a:pt x="5136" y="1895"/>
                    <a:pt x="5136" y="1895"/>
                    <a:pt x="5142" y="1890"/>
                  </a:cubicBezTo>
                  <a:cubicBezTo>
                    <a:pt x="5203" y="1845"/>
                    <a:pt x="5248" y="1789"/>
                    <a:pt x="5321" y="1767"/>
                  </a:cubicBezTo>
                  <a:lnTo>
                    <a:pt x="5321" y="1767"/>
                  </a:lnTo>
                  <a:cubicBezTo>
                    <a:pt x="5311" y="1771"/>
                    <a:pt x="5302" y="1785"/>
                    <a:pt x="5306" y="1785"/>
                  </a:cubicBezTo>
                  <a:cubicBezTo>
                    <a:pt x="5307" y="1785"/>
                    <a:pt x="5308" y="1784"/>
                    <a:pt x="5310" y="1783"/>
                  </a:cubicBezTo>
                  <a:lnTo>
                    <a:pt x="5371" y="1727"/>
                  </a:lnTo>
                  <a:cubicBezTo>
                    <a:pt x="5368" y="1726"/>
                    <a:pt x="5366" y="1725"/>
                    <a:pt x="5364" y="1725"/>
                  </a:cubicBezTo>
                  <a:cubicBezTo>
                    <a:pt x="5359" y="1725"/>
                    <a:pt x="5355" y="1729"/>
                    <a:pt x="5343" y="1733"/>
                  </a:cubicBezTo>
                  <a:cubicBezTo>
                    <a:pt x="5343" y="1722"/>
                    <a:pt x="5360" y="1705"/>
                    <a:pt x="5382" y="1694"/>
                  </a:cubicBezTo>
                  <a:lnTo>
                    <a:pt x="5382" y="1694"/>
                  </a:lnTo>
                  <a:cubicBezTo>
                    <a:pt x="5371" y="1706"/>
                    <a:pt x="5370" y="1710"/>
                    <a:pt x="5374" y="1710"/>
                  </a:cubicBezTo>
                  <a:cubicBezTo>
                    <a:pt x="5380" y="1710"/>
                    <a:pt x="5395" y="1703"/>
                    <a:pt x="5405" y="1699"/>
                  </a:cubicBezTo>
                  <a:cubicBezTo>
                    <a:pt x="5405" y="1699"/>
                    <a:pt x="5405" y="1694"/>
                    <a:pt x="5399" y="1694"/>
                  </a:cubicBezTo>
                  <a:cubicBezTo>
                    <a:pt x="5450" y="1683"/>
                    <a:pt x="5394" y="1671"/>
                    <a:pt x="5450" y="1649"/>
                  </a:cubicBezTo>
                  <a:lnTo>
                    <a:pt x="5455" y="1655"/>
                  </a:lnTo>
                  <a:cubicBezTo>
                    <a:pt x="5472" y="1638"/>
                    <a:pt x="5483" y="1621"/>
                    <a:pt x="5506" y="1610"/>
                  </a:cubicBezTo>
                  <a:lnTo>
                    <a:pt x="5506" y="1610"/>
                  </a:lnTo>
                  <a:cubicBezTo>
                    <a:pt x="5517" y="1615"/>
                    <a:pt x="5489" y="1627"/>
                    <a:pt x="5494" y="1638"/>
                  </a:cubicBezTo>
                  <a:cubicBezTo>
                    <a:pt x="5517" y="1621"/>
                    <a:pt x="5539" y="1582"/>
                    <a:pt x="5573" y="1582"/>
                  </a:cubicBezTo>
                  <a:cubicBezTo>
                    <a:pt x="5562" y="1593"/>
                    <a:pt x="5539" y="1599"/>
                    <a:pt x="5528" y="1610"/>
                  </a:cubicBezTo>
                  <a:cubicBezTo>
                    <a:pt x="5567" y="1610"/>
                    <a:pt x="5567" y="1604"/>
                    <a:pt x="5590" y="1593"/>
                  </a:cubicBezTo>
                  <a:cubicBezTo>
                    <a:pt x="5601" y="1593"/>
                    <a:pt x="5612" y="1587"/>
                    <a:pt x="5618" y="1587"/>
                  </a:cubicBezTo>
                  <a:lnTo>
                    <a:pt x="5606" y="1587"/>
                  </a:lnTo>
                  <a:cubicBezTo>
                    <a:pt x="5618" y="1587"/>
                    <a:pt x="5629" y="1582"/>
                    <a:pt x="5640" y="1582"/>
                  </a:cubicBezTo>
                  <a:lnTo>
                    <a:pt x="5629" y="1582"/>
                  </a:lnTo>
                  <a:cubicBezTo>
                    <a:pt x="5657" y="1537"/>
                    <a:pt x="5702" y="1548"/>
                    <a:pt x="5758" y="1520"/>
                  </a:cubicBezTo>
                  <a:lnTo>
                    <a:pt x="5758" y="1520"/>
                  </a:lnTo>
                  <a:cubicBezTo>
                    <a:pt x="5702" y="1548"/>
                    <a:pt x="5746" y="1531"/>
                    <a:pt x="5746" y="1548"/>
                  </a:cubicBezTo>
                  <a:cubicBezTo>
                    <a:pt x="5763" y="1548"/>
                    <a:pt x="5780" y="1548"/>
                    <a:pt x="5774" y="1554"/>
                  </a:cubicBezTo>
                  <a:cubicBezTo>
                    <a:pt x="5783" y="1550"/>
                    <a:pt x="5790" y="1550"/>
                    <a:pt x="5797" y="1550"/>
                  </a:cubicBezTo>
                  <a:cubicBezTo>
                    <a:pt x="5805" y="1550"/>
                    <a:pt x="5812" y="1551"/>
                    <a:pt x="5820" y="1551"/>
                  </a:cubicBezTo>
                  <a:cubicBezTo>
                    <a:pt x="5829" y="1551"/>
                    <a:pt x="5840" y="1549"/>
                    <a:pt x="5853" y="1543"/>
                  </a:cubicBezTo>
                  <a:cubicBezTo>
                    <a:pt x="5858" y="1548"/>
                    <a:pt x="5881" y="1543"/>
                    <a:pt x="5875" y="1554"/>
                  </a:cubicBezTo>
                  <a:cubicBezTo>
                    <a:pt x="5909" y="1554"/>
                    <a:pt x="5870" y="1548"/>
                    <a:pt x="5870" y="1543"/>
                  </a:cubicBezTo>
                  <a:cubicBezTo>
                    <a:pt x="5879" y="1540"/>
                    <a:pt x="5888" y="1539"/>
                    <a:pt x="5897" y="1539"/>
                  </a:cubicBezTo>
                  <a:cubicBezTo>
                    <a:pt x="5946" y="1539"/>
                    <a:pt x="6000" y="1571"/>
                    <a:pt x="6066" y="1571"/>
                  </a:cubicBezTo>
                  <a:cubicBezTo>
                    <a:pt x="6099" y="1576"/>
                    <a:pt x="6116" y="1576"/>
                    <a:pt x="6139" y="1582"/>
                  </a:cubicBezTo>
                  <a:cubicBezTo>
                    <a:pt x="6155" y="1582"/>
                    <a:pt x="6178" y="1582"/>
                    <a:pt x="6206" y="1599"/>
                  </a:cubicBezTo>
                  <a:cubicBezTo>
                    <a:pt x="6213" y="1606"/>
                    <a:pt x="6210" y="1608"/>
                    <a:pt x="6204" y="1608"/>
                  </a:cubicBezTo>
                  <a:cubicBezTo>
                    <a:pt x="6196" y="1608"/>
                    <a:pt x="6183" y="1604"/>
                    <a:pt x="6183" y="1604"/>
                  </a:cubicBezTo>
                  <a:lnTo>
                    <a:pt x="6183" y="1604"/>
                  </a:lnTo>
                  <a:cubicBezTo>
                    <a:pt x="6211" y="1627"/>
                    <a:pt x="6228" y="1638"/>
                    <a:pt x="6256" y="1649"/>
                  </a:cubicBezTo>
                  <a:cubicBezTo>
                    <a:pt x="6251" y="1649"/>
                    <a:pt x="6256" y="1655"/>
                    <a:pt x="6262" y="1666"/>
                  </a:cubicBezTo>
                  <a:cubicBezTo>
                    <a:pt x="6279" y="1677"/>
                    <a:pt x="6284" y="1660"/>
                    <a:pt x="6307" y="1688"/>
                  </a:cubicBezTo>
                  <a:lnTo>
                    <a:pt x="6273" y="1688"/>
                  </a:lnTo>
                  <a:cubicBezTo>
                    <a:pt x="6295" y="1705"/>
                    <a:pt x="6329" y="1711"/>
                    <a:pt x="6351" y="1733"/>
                  </a:cubicBezTo>
                  <a:cubicBezTo>
                    <a:pt x="6351" y="1733"/>
                    <a:pt x="6351" y="1733"/>
                    <a:pt x="6351" y="1733"/>
                  </a:cubicBezTo>
                  <a:lnTo>
                    <a:pt x="6351" y="1733"/>
                  </a:lnTo>
                  <a:lnTo>
                    <a:pt x="6368" y="1744"/>
                  </a:lnTo>
                  <a:cubicBezTo>
                    <a:pt x="6374" y="1711"/>
                    <a:pt x="6307" y="1688"/>
                    <a:pt x="6273" y="1660"/>
                  </a:cubicBezTo>
                  <a:lnTo>
                    <a:pt x="6295" y="1655"/>
                  </a:lnTo>
                  <a:lnTo>
                    <a:pt x="6251" y="1643"/>
                  </a:lnTo>
                  <a:cubicBezTo>
                    <a:pt x="6247" y="1635"/>
                    <a:pt x="6245" y="1628"/>
                    <a:pt x="6253" y="1628"/>
                  </a:cubicBezTo>
                  <a:cubicBezTo>
                    <a:pt x="6256" y="1628"/>
                    <a:pt x="6261" y="1629"/>
                    <a:pt x="6267" y="1632"/>
                  </a:cubicBezTo>
                  <a:cubicBezTo>
                    <a:pt x="6245" y="1604"/>
                    <a:pt x="6239" y="1621"/>
                    <a:pt x="6223" y="1593"/>
                  </a:cubicBezTo>
                  <a:lnTo>
                    <a:pt x="6195" y="1582"/>
                  </a:lnTo>
                  <a:cubicBezTo>
                    <a:pt x="6198" y="1582"/>
                    <a:pt x="6197" y="1577"/>
                    <a:pt x="6201" y="1577"/>
                  </a:cubicBezTo>
                  <a:cubicBezTo>
                    <a:pt x="6203" y="1577"/>
                    <a:pt x="6206" y="1578"/>
                    <a:pt x="6211" y="1582"/>
                  </a:cubicBezTo>
                  <a:cubicBezTo>
                    <a:pt x="6167" y="1543"/>
                    <a:pt x="6122" y="1554"/>
                    <a:pt x="6105" y="1531"/>
                  </a:cubicBezTo>
                  <a:lnTo>
                    <a:pt x="6111" y="1531"/>
                  </a:lnTo>
                  <a:cubicBezTo>
                    <a:pt x="6092" y="1527"/>
                    <a:pt x="6082" y="1526"/>
                    <a:pt x="6076" y="1526"/>
                  </a:cubicBezTo>
                  <a:cubicBezTo>
                    <a:pt x="6056" y="1526"/>
                    <a:pt x="6085" y="1543"/>
                    <a:pt x="6038" y="1543"/>
                  </a:cubicBezTo>
                  <a:lnTo>
                    <a:pt x="6004" y="1498"/>
                  </a:lnTo>
                  <a:lnTo>
                    <a:pt x="5999" y="1509"/>
                  </a:lnTo>
                  <a:cubicBezTo>
                    <a:pt x="5987" y="1509"/>
                    <a:pt x="5971" y="1503"/>
                    <a:pt x="5976" y="1498"/>
                  </a:cubicBezTo>
                  <a:lnTo>
                    <a:pt x="5976" y="1498"/>
                  </a:lnTo>
                  <a:cubicBezTo>
                    <a:pt x="5943" y="1503"/>
                    <a:pt x="5982" y="1509"/>
                    <a:pt x="5959" y="1515"/>
                  </a:cubicBezTo>
                  <a:cubicBezTo>
                    <a:pt x="5943" y="1503"/>
                    <a:pt x="5916" y="1503"/>
                    <a:pt x="5893" y="1503"/>
                  </a:cubicBezTo>
                  <a:cubicBezTo>
                    <a:pt x="5878" y="1503"/>
                    <a:pt x="5865" y="1503"/>
                    <a:pt x="5857" y="1501"/>
                  </a:cubicBezTo>
                  <a:lnTo>
                    <a:pt x="5857" y="1501"/>
                  </a:lnTo>
                  <a:cubicBezTo>
                    <a:pt x="5857" y="1501"/>
                    <a:pt x="5853" y="1502"/>
                    <a:pt x="5842" y="1503"/>
                  </a:cubicBezTo>
                  <a:cubicBezTo>
                    <a:pt x="5838" y="1497"/>
                    <a:pt x="5833" y="1495"/>
                    <a:pt x="5826" y="1495"/>
                  </a:cubicBezTo>
                  <a:cubicBezTo>
                    <a:pt x="5809" y="1495"/>
                    <a:pt x="5782" y="1509"/>
                    <a:pt x="5758" y="1509"/>
                  </a:cubicBezTo>
                  <a:cubicBezTo>
                    <a:pt x="5763" y="1492"/>
                    <a:pt x="5802" y="1492"/>
                    <a:pt x="5763" y="1487"/>
                  </a:cubicBezTo>
                  <a:lnTo>
                    <a:pt x="5763" y="1487"/>
                  </a:lnTo>
                  <a:cubicBezTo>
                    <a:pt x="5746" y="1509"/>
                    <a:pt x="5690" y="1498"/>
                    <a:pt x="5662" y="1509"/>
                  </a:cubicBezTo>
                  <a:cubicBezTo>
                    <a:pt x="5662" y="1526"/>
                    <a:pt x="5601" y="1537"/>
                    <a:pt x="5556" y="1565"/>
                  </a:cubicBezTo>
                  <a:cubicBezTo>
                    <a:pt x="5556" y="1564"/>
                    <a:pt x="5555" y="1563"/>
                    <a:pt x="5552" y="1563"/>
                  </a:cubicBezTo>
                  <a:cubicBezTo>
                    <a:pt x="5545" y="1563"/>
                    <a:pt x="5527" y="1569"/>
                    <a:pt x="5506" y="1582"/>
                  </a:cubicBezTo>
                  <a:cubicBezTo>
                    <a:pt x="5478" y="1593"/>
                    <a:pt x="5444" y="1610"/>
                    <a:pt x="5422" y="1621"/>
                  </a:cubicBezTo>
                  <a:cubicBezTo>
                    <a:pt x="5422" y="1638"/>
                    <a:pt x="5382" y="1666"/>
                    <a:pt x="5354" y="1688"/>
                  </a:cubicBezTo>
                  <a:cubicBezTo>
                    <a:pt x="5349" y="1677"/>
                    <a:pt x="5354" y="1671"/>
                    <a:pt x="5366" y="1655"/>
                  </a:cubicBezTo>
                  <a:lnTo>
                    <a:pt x="5366" y="1655"/>
                  </a:lnTo>
                  <a:lnTo>
                    <a:pt x="5338" y="1677"/>
                  </a:lnTo>
                  <a:cubicBezTo>
                    <a:pt x="5338" y="1683"/>
                    <a:pt x="5332" y="1694"/>
                    <a:pt x="5315" y="1705"/>
                  </a:cubicBezTo>
                  <a:lnTo>
                    <a:pt x="5315" y="1694"/>
                  </a:lnTo>
                  <a:cubicBezTo>
                    <a:pt x="5276" y="1716"/>
                    <a:pt x="5248" y="1755"/>
                    <a:pt x="5198" y="1778"/>
                  </a:cubicBezTo>
                  <a:cubicBezTo>
                    <a:pt x="5203" y="1789"/>
                    <a:pt x="5254" y="1783"/>
                    <a:pt x="5209" y="1823"/>
                  </a:cubicBezTo>
                  <a:cubicBezTo>
                    <a:pt x="5203" y="1817"/>
                    <a:pt x="5192" y="1811"/>
                    <a:pt x="5203" y="1800"/>
                  </a:cubicBezTo>
                  <a:lnTo>
                    <a:pt x="5203" y="1800"/>
                  </a:lnTo>
                  <a:cubicBezTo>
                    <a:pt x="5203" y="1801"/>
                    <a:pt x="5193" y="1811"/>
                    <a:pt x="5182" y="1816"/>
                  </a:cubicBezTo>
                  <a:lnTo>
                    <a:pt x="5182" y="1816"/>
                  </a:lnTo>
                  <a:cubicBezTo>
                    <a:pt x="5182" y="1816"/>
                    <a:pt x="5183" y="1815"/>
                    <a:pt x="5183" y="1814"/>
                  </a:cubicBezTo>
                  <a:lnTo>
                    <a:pt x="5183" y="1814"/>
                  </a:lnTo>
                  <a:lnTo>
                    <a:pt x="5181" y="1817"/>
                  </a:lnTo>
                  <a:cubicBezTo>
                    <a:pt x="5181" y="1817"/>
                    <a:pt x="5182" y="1817"/>
                    <a:pt x="5182" y="1816"/>
                  </a:cubicBezTo>
                  <a:lnTo>
                    <a:pt x="5182" y="1816"/>
                  </a:lnTo>
                  <a:cubicBezTo>
                    <a:pt x="5181" y="1818"/>
                    <a:pt x="5179" y="1820"/>
                    <a:pt x="5175" y="1823"/>
                  </a:cubicBezTo>
                  <a:cubicBezTo>
                    <a:pt x="5173" y="1818"/>
                    <a:pt x="5170" y="1817"/>
                    <a:pt x="5167" y="1817"/>
                  </a:cubicBezTo>
                  <a:cubicBezTo>
                    <a:pt x="5164" y="1817"/>
                    <a:pt x="5160" y="1819"/>
                    <a:pt x="5157" y="1819"/>
                  </a:cubicBezTo>
                  <a:cubicBezTo>
                    <a:pt x="5156" y="1819"/>
                    <a:pt x="5154" y="1818"/>
                    <a:pt x="5153" y="1817"/>
                  </a:cubicBezTo>
                  <a:cubicBezTo>
                    <a:pt x="5158" y="1811"/>
                    <a:pt x="5175" y="1811"/>
                    <a:pt x="5175" y="1800"/>
                  </a:cubicBezTo>
                  <a:lnTo>
                    <a:pt x="5175" y="1800"/>
                  </a:lnTo>
                  <a:cubicBezTo>
                    <a:pt x="5158" y="1811"/>
                    <a:pt x="5130" y="1823"/>
                    <a:pt x="5119" y="1823"/>
                  </a:cubicBezTo>
                  <a:cubicBezTo>
                    <a:pt x="5125" y="1828"/>
                    <a:pt x="5125" y="1834"/>
                    <a:pt x="5114" y="1845"/>
                  </a:cubicBezTo>
                  <a:cubicBezTo>
                    <a:pt x="5108" y="1851"/>
                    <a:pt x="5108" y="1851"/>
                    <a:pt x="5102" y="1851"/>
                  </a:cubicBezTo>
                  <a:cubicBezTo>
                    <a:pt x="5091" y="1839"/>
                    <a:pt x="5080" y="1828"/>
                    <a:pt x="5069" y="1811"/>
                  </a:cubicBezTo>
                  <a:cubicBezTo>
                    <a:pt x="5069" y="1808"/>
                    <a:pt x="5070" y="1806"/>
                    <a:pt x="5072" y="1806"/>
                  </a:cubicBezTo>
                  <a:cubicBezTo>
                    <a:pt x="5076" y="1806"/>
                    <a:pt x="5084" y="1811"/>
                    <a:pt x="5091" y="1811"/>
                  </a:cubicBezTo>
                  <a:cubicBezTo>
                    <a:pt x="5080" y="1800"/>
                    <a:pt x="5074" y="1800"/>
                    <a:pt x="5069" y="1795"/>
                  </a:cubicBezTo>
                  <a:lnTo>
                    <a:pt x="5058" y="1772"/>
                  </a:lnTo>
                  <a:cubicBezTo>
                    <a:pt x="5046" y="1761"/>
                    <a:pt x="5041" y="1750"/>
                    <a:pt x="5024" y="1744"/>
                  </a:cubicBezTo>
                  <a:cubicBezTo>
                    <a:pt x="5024" y="1744"/>
                    <a:pt x="5025" y="1743"/>
                    <a:pt x="5025" y="1743"/>
                  </a:cubicBezTo>
                  <a:lnTo>
                    <a:pt x="5025" y="1743"/>
                  </a:lnTo>
                  <a:cubicBezTo>
                    <a:pt x="5022" y="1745"/>
                    <a:pt x="5017" y="1746"/>
                    <a:pt x="5013" y="1746"/>
                  </a:cubicBezTo>
                  <a:cubicBezTo>
                    <a:pt x="5004" y="1746"/>
                    <a:pt x="4995" y="1743"/>
                    <a:pt x="4989" y="1743"/>
                  </a:cubicBezTo>
                  <a:cubicBezTo>
                    <a:pt x="4988" y="1743"/>
                    <a:pt x="4988" y="1743"/>
                    <a:pt x="4987" y="1743"/>
                  </a:cubicBezTo>
                  <a:lnTo>
                    <a:pt x="4987" y="1743"/>
                  </a:lnTo>
                  <a:cubicBezTo>
                    <a:pt x="5010" y="1732"/>
                    <a:pt x="4975" y="1716"/>
                    <a:pt x="5013" y="1705"/>
                  </a:cubicBezTo>
                  <a:cubicBezTo>
                    <a:pt x="5007" y="1705"/>
                    <a:pt x="5002" y="1705"/>
                    <a:pt x="4996" y="1711"/>
                  </a:cubicBezTo>
                  <a:cubicBezTo>
                    <a:pt x="4996" y="1705"/>
                    <a:pt x="4996" y="1699"/>
                    <a:pt x="5007" y="1699"/>
                  </a:cubicBezTo>
                  <a:cubicBezTo>
                    <a:pt x="4990" y="1688"/>
                    <a:pt x="4985" y="1699"/>
                    <a:pt x="4974" y="1683"/>
                  </a:cubicBezTo>
                  <a:lnTo>
                    <a:pt x="4990" y="1683"/>
                  </a:lnTo>
                  <a:cubicBezTo>
                    <a:pt x="4974" y="1677"/>
                    <a:pt x="4962" y="1677"/>
                    <a:pt x="4957" y="1660"/>
                  </a:cubicBezTo>
                  <a:lnTo>
                    <a:pt x="4962" y="1660"/>
                  </a:lnTo>
                  <a:cubicBezTo>
                    <a:pt x="4951" y="1638"/>
                    <a:pt x="4918" y="1638"/>
                    <a:pt x="4912" y="1610"/>
                  </a:cubicBezTo>
                  <a:cubicBezTo>
                    <a:pt x="4929" y="1604"/>
                    <a:pt x="4912" y="1599"/>
                    <a:pt x="4923" y="1587"/>
                  </a:cubicBezTo>
                  <a:lnTo>
                    <a:pt x="4912" y="1576"/>
                  </a:lnTo>
                  <a:lnTo>
                    <a:pt x="4906" y="1587"/>
                  </a:lnTo>
                  <a:cubicBezTo>
                    <a:pt x="4901" y="1576"/>
                    <a:pt x="4884" y="1576"/>
                    <a:pt x="4878" y="1559"/>
                  </a:cubicBezTo>
                  <a:lnTo>
                    <a:pt x="4878" y="1559"/>
                  </a:lnTo>
                  <a:lnTo>
                    <a:pt x="4890" y="1565"/>
                  </a:lnTo>
                  <a:lnTo>
                    <a:pt x="4890" y="1565"/>
                  </a:lnTo>
                  <a:lnTo>
                    <a:pt x="4873" y="1548"/>
                  </a:lnTo>
                  <a:lnTo>
                    <a:pt x="4878" y="1559"/>
                  </a:lnTo>
                  <a:cubicBezTo>
                    <a:pt x="4876" y="1559"/>
                    <a:pt x="4875" y="1558"/>
                    <a:pt x="4873" y="1558"/>
                  </a:cubicBezTo>
                  <a:cubicBezTo>
                    <a:pt x="4865" y="1558"/>
                    <a:pt x="4862" y="1566"/>
                    <a:pt x="4860" y="1566"/>
                  </a:cubicBezTo>
                  <a:cubicBezTo>
                    <a:pt x="4859" y="1566"/>
                    <a:pt x="4858" y="1564"/>
                    <a:pt x="4856" y="1559"/>
                  </a:cubicBezTo>
                  <a:cubicBezTo>
                    <a:pt x="4856" y="1559"/>
                    <a:pt x="4845" y="1548"/>
                    <a:pt x="4850" y="1537"/>
                  </a:cubicBezTo>
                  <a:cubicBezTo>
                    <a:pt x="4839" y="1531"/>
                    <a:pt x="4834" y="1531"/>
                    <a:pt x="4828" y="1520"/>
                  </a:cubicBezTo>
                  <a:cubicBezTo>
                    <a:pt x="4834" y="1515"/>
                    <a:pt x="4850" y="1509"/>
                    <a:pt x="4850" y="1509"/>
                  </a:cubicBezTo>
                  <a:cubicBezTo>
                    <a:pt x="4835" y="1509"/>
                    <a:pt x="4829" y="1486"/>
                    <a:pt x="4816" y="1486"/>
                  </a:cubicBezTo>
                  <a:cubicBezTo>
                    <a:pt x="4815" y="1486"/>
                    <a:pt x="4815" y="1486"/>
                    <a:pt x="4815" y="1486"/>
                  </a:cubicBezTo>
                  <a:lnTo>
                    <a:pt x="4815" y="1486"/>
                  </a:lnTo>
                  <a:cubicBezTo>
                    <a:pt x="4819" y="1484"/>
                    <a:pt x="4822" y="1481"/>
                    <a:pt x="4822" y="1481"/>
                  </a:cubicBezTo>
                  <a:lnTo>
                    <a:pt x="4811" y="1481"/>
                  </a:lnTo>
                  <a:cubicBezTo>
                    <a:pt x="4811" y="1475"/>
                    <a:pt x="4811" y="1470"/>
                    <a:pt x="4817" y="1470"/>
                  </a:cubicBezTo>
                  <a:cubicBezTo>
                    <a:pt x="4816" y="1466"/>
                    <a:pt x="4814" y="1465"/>
                    <a:pt x="4813" y="1465"/>
                  </a:cubicBezTo>
                  <a:cubicBezTo>
                    <a:pt x="4810" y="1465"/>
                    <a:pt x="4807" y="1472"/>
                    <a:pt x="4805" y="1472"/>
                  </a:cubicBezTo>
                  <a:cubicBezTo>
                    <a:pt x="4803" y="1472"/>
                    <a:pt x="4801" y="1470"/>
                    <a:pt x="4800" y="1464"/>
                  </a:cubicBezTo>
                  <a:lnTo>
                    <a:pt x="4806" y="1464"/>
                  </a:lnTo>
                  <a:cubicBezTo>
                    <a:pt x="4794" y="1442"/>
                    <a:pt x="4772" y="1431"/>
                    <a:pt x="4766" y="1414"/>
                  </a:cubicBezTo>
                  <a:cubicBezTo>
                    <a:pt x="4769" y="1410"/>
                    <a:pt x="4771" y="1408"/>
                    <a:pt x="4773" y="1408"/>
                  </a:cubicBezTo>
                  <a:cubicBezTo>
                    <a:pt x="4777" y="1408"/>
                    <a:pt x="4779" y="1414"/>
                    <a:pt x="4782" y="1414"/>
                  </a:cubicBezTo>
                  <a:cubicBezTo>
                    <a:pt x="4784" y="1414"/>
                    <a:pt x="4786" y="1412"/>
                    <a:pt x="4789" y="1408"/>
                  </a:cubicBezTo>
                  <a:cubicBezTo>
                    <a:pt x="4766" y="1386"/>
                    <a:pt x="4733" y="1375"/>
                    <a:pt x="4722" y="1347"/>
                  </a:cubicBezTo>
                  <a:lnTo>
                    <a:pt x="4722" y="1352"/>
                  </a:lnTo>
                  <a:cubicBezTo>
                    <a:pt x="4718" y="1354"/>
                    <a:pt x="4716" y="1354"/>
                    <a:pt x="4715" y="1354"/>
                  </a:cubicBezTo>
                  <a:cubicBezTo>
                    <a:pt x="4705" y="1354"/>
                    <a:pt x="4719" y="1329"/>
                    <a:pt x="4705" y="1324"/>
                  </a:cubicBezTo>
                  <a:cubicBezTo>
                    <a:pt x="4705" y="1324"/>
                    <a:pt x="4716" y="1319"/>
                    <a:pt x="4716" y="1319"/>
                  </a:cubicBezTo>
                  <a:cubicBezTo>
                    <a:pt x="4705" y="1302"/>
                    <a:pt x="4688" y="1291"/>
                    <a:pt x="4660" y="1268"/>
                  </a:cubicBezTo>
                  <a:lnTo>
                    <a:pt x="4671" y="1268"/>
                  </a:lnTo>
                  <a:cubicBezTo>
                    <a:pt x="4666" y="1257"/>
                    <a:pt x="4654" y="1240"/>
                    <a:pt x="4649" y="1229"/>
                  </a:cubicBezTo>
                  <a:cubicBezTo>
                    <a:pt x="4646" y="1229"/>
                    <a:pt x="4643" y="1228"/>
                    <a:pt x="4640" y="1228"/>
                  </a:cubicBezTo>
                  <a:cubicBezTo>
                    <a:pt x="4638" y="1228"/>
                    <a:pt x="4635" y="1229"/>
                    <a:pt x="4632" y="1235"/>
                  </a:cubicBezTo>
                  <a:cubicBezTo>
                    <a:pt x="4643" y="1179"/>
                    <a:pt x="4576" y="1184"/>
                    <a:pt x="4582" y="1139"/>
                  </a:cubicBezTo>
                  <a:lnTo>
                    <a:pt x="4582" y="1139"/>
                  </a:lnTo>
                  <a:cubicBezTo>
                    <a:pt x="4582" y="1139"/>
                    <a:pt x="4587" y="1142"/>
                    <a:pt x="4588" y="1142"/>
                  </a:cubicBezTo>
                  <a:cubicBezTo>
                    <a:pt x="4589" y="1142"/>
                    <a:pt x="4589" y="1141"/>
                    <a:pt x="4587" y="1139"/>
                  </a:cubicBezTo>
                  <a:lnTo>
                    <a:pt x="4565" y="1123"/>
                  </a:lnTo>
                  <a:cubicBezTo>
                    <a:pt x="4559" y="1128"/>
                    <a:pt x="4565" y="1128"/>
                    <a:pt x="4559" y="1139"/>
                  </a:cubicBezTo>
                  <a:cubicBezTo>
                    <a:pt x="4554" y="1139"/>
                    <a:pt x="4542" y="1134"/>
                    <a:pt x="4542" y="1128"/>
                  </a:cubicBezTo>
                  <a:lnTo>
                    <a:pt x="4542" y="1128"/>
                  </a:lnTo>
                  <a:cubicBezTo>
                    <a:pt x="4544" y="1129"/>
                    <a:pt x="4545" y="1129"/>
                    <a:pt x="4546" y="1129"/>
                  </a:cubicBezTo>
                  <a:cubicBezTo>
                    <a:pt x="4554" y="1129"/>
                    <a:pt x="4554" y="1116"/>
                    <a:pt x="4554" y="1111"/>
                  </a:cubicBezTo>
                  <a:lnTo>
                    <a:pt x="4554" y="1111"/>
                  </a:lnTo>
                  <a:cubicBezTo>
                    <a:pt x="4554" y="1111"/>
                    <a:pt x="4550" y="1111"/>
                    <a:pt x="4548" y="1115"/>
                  </a:cubicBezTo>
                  <a:lnTo>
                    <a:pt x="4548" y="1115"/>
                  </a:lnTo>
                  <a:cubicBezTo>
                    <a:pt x="4550" y="1107"/>
                    <a:pt x="4548" y="1105"/>
                    <a:pt x="4546" y="1105"/>
                  </a:cubicBezTo>
                  <a:cubicBezTo>
                    <a:pt x="4543" y="1105"/>
                    <a:pt x="4538" y="1108"/>
                    <a:pt x="4533" y="1108"/>
                  </a:cubicBezTo>
                  <a:cubicBezTo>
                    <a:pt x="4530" y="1108"/>
                    <a:pt x="4527" y="1107"/>
                    <a:pt x="4526" y="1100"/>
                  </a:cubicBezTo>
                  <a:lnTo>
                    <a:pt x="4531" y="1100"/>
                  </a:lnTo>
                  <a:cubicBezTo>
                    <a:pt x="4526" y="1095"/>
                    <a:pt x="4514" y="1095"/>
                    <a:pt x="4509" y="1083"/>
                  </a:cubicBezTo>
                  <a:cubicBezTo>
                    <a:pt x="4512" y="1080"/>
                    <a:pt x="4514" y="1079"/>
                    <a:pt x="4516" y="1079"/>
                  </a:cubicBezTo>
                  <a:cubicBezTo>
                    <a:pt x="4520" y="1079"/>
                    <a:pt x="4522" y="1085"/>
                    <a:pt x="4527" y="1085"/>
                  </a:cubicBezTo>
                  <a:cubicBezTo>
                    <a:pt x="4528" y="1085"/>
                    <a:pt x="4529" y="1084"/>
                    <a:pt x="4531" y="1083"/>
                  </a:cubicBezTo>
                  <a:cubicBezTo>
                    <a:pt x="4520" y="1072"/>
                    <a:pt x="4498" y="1078"/>
                    <a:pt x="4503" y="1061"/>
                  </a:cubicBezTo>
                  <a:lnTo>
                    <a:pt x="4503" y="1061"/>
                  </a:lnTo>
                  <a:cubicBezTo>
                    <a:pt x="4509" y="1061"/>
                    <a:pt x="4509" y="1067"/>
                    <a:pt x="4514" y="1072"/>
                  </a:cubicBezTo>
                  <a:cubicBezTo>
                    <a:pt x="4520" y="1055"/>
                    <a:pt x="4520" y="1055"/>
                    <a:pt x="4514" y="1044"/>
                  </a:cubicBezTo>
                  <a:lnTo>
                    <a:pt x="4509" y="1027"/>
                  </a:lnTo>
                  <a:lnTo>
                    <a:pt x="4509" y="1033"/>
                  </a:lnTo>
                  <a:cubicBezTo>
                    <a:pt x="4506" y="1033"/>
                    <a:pt x="4503" y="1034"/>
                    <a:pt x="4501" y="1034"/>
                  </a:cubicBezTo>
                  <a:cubicBezTo>
                    <a:pt x="4477" y="1034"/>
                    <a:pt x="4484" y="1010"/>
                    <a:pt x="4458" y="1005"/>
                  </a:cubicBezTo>
                  <a:lnTo>
                    <a:pt x="4458" y="1005"/>
                  </a:lnTo>
                  <a:cubicBezTo>
                    <a:pt x="4466" y="1006"/>
                    <a:pt x="4470" y="1007"/>
                    <a:pt x="4473" y="1007"/>
                  </a:cubicBezTo>
                  <a:cubicBezTo>
                    <a:pt x="4479" y="1007"/>
                    <a:pt x="4473" y="1002"/>
                    <a:pt x="4481" y="994"/>
                  </a:cubicBezTo>
                  <a:cubicBezTo>
                    <a:pt x="4481" y="988"/>
                    <a:pt x="4481" y="983"/>
                    <a:pt x="4486" y="983"/>
                  </a:cubicBezTo>
                  <a:cubicBezTo>
                    <a:pt x="4470" y="977"/>
                    <a:pt x="4481" y="960"/>
                    <a:pt x="4464" y="960"/>
                  </a:cubicBezTo>
                  <a:cubicBezTo>
                    <a:pt x="4464" y="960"/>
                    <a:pt x="4458" y="955"/>
                    <a:pt x="4470" y="949"/>
                  </a:cubicBezTo>
                  <a:cubicBezTo>
                    <a:pt x="4467" y="946"/>
                    <a:pt x="4465" y="945"/>
                    <a:pt x="4464" y="945"/>
                  </a:cubicBezTo>
                  <a:cubicBezTo>
                    <a:pt x="4460" y="945"/>
                    <a:pt x="4463" y="956"/>
                    <a:pt x="4458" y="960"/>
                  </a:cubicBezTo>
                  <a:cubicBezTo>
                    <a:pt x="4436" y="949"/>
                    <a:pt x="4447" y="910"/>
                    <a:pt x="4414" y="899"/>
                  </a:cubicBezTo>
                  <a:cubicBezTo>
                    <a:pt x="4391" y="887"/>
                    <a:pt x="4380" y="893"/>
                    <a:pt x="4358" y="876"/>
                  </a:cubicBezTo>
                  <a:cubicBezTo>
                    <a:pt x="4359" y="874"/>
                    <a:pt x="4362" y="874"/>
                    <a:pt x="4364" y="874"/>
                  </a:cubicBezTo>
                  <a:cubicBezTo>
                    <a:pt x="4369" y="874"/>
                    <a:pt x="4374" y="876"/>
                    <a:pt x="4374" y="876"/>
                  </a:cubicBezTo>
                  <a:cubicBezTo>
                    <a:pt x="4374" y="859"/>
                    <a:pt x="4369" y="854"/>
                    <a:pt x="4358" y="848"/>
                  </a:cubicBezTo>
                  <a:cubicBezTo>
                    <a:pt x="4363" y="848"/>
                    <a:pt x="4363" y="843"/>
                    <a:pt x="4369" y="837"/>
                  </a:cubicBezTo>
                  <a:cubicBezTo>
                    <a:pt x="4366" y="836"/>
                    <a:pt x="4363" y="835"/>
                    <a:pt x="4361" y="835"/>
                  </a:cubicBezTo>
                  <a:cubicBezTo>
                    <a:pt x="4359" y="835"/>
                    <a:pt x="4357" y="836"/>
                    <a:pt x="4355" y="836"/>
                  </a:cubicBezTo>
                  <a:cubicBezTo>
                    <a:pt x="4352" y="836"/>
                    <a:pt x="4349" y="834"/>
                    <a:pt x="4346" y="826"/>
                  </a:cubicBezTo>
                  <a:lnTo>
                    <a:pt x="4369" y="826"/>
                  </a:lnTo>
                  <a:cubicBezTo>
                    <a:pt x="4358" y="820"/>
                    <a:pt x="4346" y="815"/>
                    <a:pt x="4335" y="809"/>
                  </a:cubicBezTo>
                  <a:lnTo>
                    <a:pt x="4330" y="803"/>
                  </a:lnTo>
                  <a:lnTo>
                    <a:pt x="4307" y="792"/>
                  </a:lnTo>
                  <a:cubicBezTo>
                    <a:pt x="4302" y="792"/>
                    <a:pt x="4302" y="787"/>
                    <a:pt x="4302" y="781"/>
                  </a:cubicBezTo>
                  <a:cubicBezTo>
                    <a:pt x="4302" y="775"/>
                    <a:pt x="4302" y="775"/>
                    <a:pt x="4302" y="775"/>
                  </a:cubicBezTo>
                  <a:lnTo>
                    <a:pt x="4307" y="775"/>
                  </a:lnTo>
                  <a:cubicBezTo>
                    <a:pt x="4302" y="781"/>
                    <a:pt x="4302" y="781"/>
                    <a:pt x="4302" y="781"/>
                  </a:cubicBezTo>
                  <a:cubicBezTo>
                    <a:pt x="4313" y="781"/>
                    <a:pt x="4324" y="781"/>
                    <a:pt x="4330" y="770"/>
                  </a:cubicBezTo>
                  <a:lnTo>
                    <a:pt x="4330" y="770"/>
                  </a:lnTo>
                  <a:cubicBezTo>
                    <a:pt x="4324" y="772"/>
                    <a:pt x="4321" y="772"/>
                    <a:pt x="4319" y="772"/>
                  </a:cubicBezTo>
                  <a:cubicBezTo>
                    <a:pt x="4314" y="772"/>
                    <a:pt x="4313" y="770"/>
                    <a:pt x="4302" y="770"/>
                  </a:cubicBezTo>
                  <a:cubicBezTo>
                    <a:pt x="4302" y="770"/>
                    <a:pt x="4302" y="764"/>
                    <a:pt x="4302" y="758"/>
                  </a:cubicBezTo>
                  <a:cubicBezTo>
                    <a:pt x="4302" y="753"/>
                    <a:pt x="4307" y="742"/>
                    <a:pt x="4302" y="736"/>
                  </a:cubicBezTo>
                  <a:cubicBezTo>
                    <a:pt x="4302" y="730"/>
                    <a:pt x="4296" y="725"/>
                    <a:pt x="4290" y="719"/>
                  </a:cubicBezTo>
                  <a:lnTo>
                    <a:pt x="4279" y="725"/>
                  </a:lnTo>
                  <a:cubicBezTo>
                    <a:pt x="4279" y="714"/>
                    <a:pt x="4262" y="697"/>
                    <a:pt x="4274" y="691"/>
                  </a:cubicBezTo>
                  <a:cubicBezTo>
                    <a:pt x="4268" y="691"/>
                    <a:pt x="4262" y="691"/>
                    <a:pt x="4262" y="686"/>
                  </a:cubicBezTo>
                  <a:lnTo>
                    <a:pt x="4268" y="680"/>
                  </a:lnTo>
                  <a:cubicBezTo>
                    <a:pt x="4262" y="674"/>
                    <a:pt x="4251" y="669"/>
                    <a:pt x="4246" y="663"/>
                  </a:cubicBezTo>
                  <a:cubicBezTo>
                    <a:pt x="4240" y="641"/>
                    <a:pt x="4274" y="652"/>
                    <a:pt x="4257" y="624"/>
                  </a:cubicBezTo>
                  <a:cubicBezTo>
                    <a:pt x="4249" y="616"/>
                    <a:pt x="4232" y="608"/>
                    <a:pt x="4224" y="608"/>
                  </a:cubicBezTo>
                  <a:cubicBezTo>
                    <a:pt x="4220" y="608"/>
                    <a:pt x="4218" y="610"/>
                    <a:pt x="4218" y="613"/>
                  </a:cubicBezTo>
                  <a:cubicBezTo>
                    <a:pt x="4218" y="613"/>
                    <a:pt x="4218" y="624"/>
                    <a:pt x="4212" y="630"/>
                  </a:cubicBezTo>
                  <a:lnTo>
                    <a:pt x="4206" y="624"/>
                  </a:lnTo>
                  <a:cubicBezTo>
                    <a:pt x="4195" y="624"/>
                    <a:pt x="4190" y="630"/>
                    <a:pt x="4184" y="635"/>
                  </a:cubicBezTo>
                  <a:cubicBezTo>
                    <a:pt x="4184" y="635"/>
                    <a:pt x="4184" y="630"/>
                    <a:pt x="4184" y="630"/>
                  </a:cubicBezTo>
                  <a:lnTo>
                    <a:pt x="4167" y="635"/>
                  </a:lnTo>
                  <a:lnTo>
                    <a:pt x="4173" y="641"/>
                  </a:lnTo>
                  <a:lnTo>
                    <a:pt x="4178" y="641"/>
                  </a:lnTo>
                  <a:cubicBezTo>
                    <a:pt x="4167" y="646"/>
                    <a:pt x="4162" y="652"/>
                    <a:pt x="4162" y="669"/>
                  </a:cubicBezTo>
                  <a:lnTo>
                    <a:pt x="4184" y="674"/>
                  </a:lnTo>
                  <a:lnTo>
                    <a:pt x="4178" y="685"/>
                  </a:lnTo>
                  <a:lnTo>
                    <a:pt x="4178" y="685"/>
                  </a:lnTo>
                  <a:cubicBezTo>
                    <a:pt x="4178" y="685"/>
                    <a:pt x="4178" y="685"/>
                    <a:pt x="4178" y="685"/>
                  </a:cubicBezTo>
                  <a:lnTo>
                    <a:pt x="4178" y="685"/>
                  </a:lnTo>
                  <a:lnTo>
                    <a:pt x="4178" y="686"/>
                  </a:lnTo>
                  <a:lnTo>
                    <a:pt x="4178" y="685"/>
                  </a:lnTo>
                  <a:lnTo>
                    <a:pt x="4178" y="685"/>
                  </a:lnTo>
                  <a:cubicBezTo>
                    <a:pt x="4180" y="686"/>
                    <a:pt x="4182" y="686"/>
                    <a:pt x="4184" y="686"/>
                  </a:cubicBezTo>
                  <a:cubicBezTo>
                    <a:pt x="4178" y="691"/>
                    <a:pt x="4178" y="697"/>
                    <a:pt x="4178" y="697"/>
                  </a:cubicBezTo>
                  <a:lnTo>
                    <a:pt x="4206" y="702"/>
                  </a:lnTo>
                  <a:cubicBezTo>
                    <a:pt x="4201" y="708"/>
                    <a:pt x="4190" y="702"/>
                    <a:pt x="4190" y="719"/>
                  </a:cubicBezTo>
                  <a:cubicBezTo>
                    <a:pt x="4199" y="719"/>
                    <a:pt x="4201" y="707"/>
                    <a:pt x="4208" y="707"/>
                  </a:cubicBezTo>
                  <a:cubicBezTo>
                    <a:pt x="4209" y="707"/>
                    <a:pt x="4210" y="707"/>
                    <a:pt x="4212" y="708"/>
                  </a:cubicBezTo>
                  <a:cubicBezTo>
                    <a:pt x="4206" y="719"/>
                    <a:pt x="4201" y="725"/>
                    <a:pt x="4212" y="730"/>
                  </a:cubicBezTo>
                  <a:lnTo>
                    <a:pt x="4201" y="730"/>
                  </a:lnTo>
                  <a:cubicBezTo>
                    <a:pt x="4206" y="736"/>
                    <a:pt x="4212" y="747"/>
                    <a:pt x="4223" y="747"/>
                  </a:cubicBezTo>
                  <a:cubicBezTo>
                    <a:pt x="4218" y="758"/>
                    <a:pt x="4240" y="770"/>
                    <a:pt x="4218" y="781"/>
                  </a:cubicBezTo>
                  <a:cubicBezTo>
                    <a:pt x="4223" y="781"/>
                    <a:pt x="4240" y="787"/>
                    <a:pt x="4240" y="792"/>
                  </a:cubicBezTo>
                  <a:cubicBezTo>
                    <a:pt x="4212" y="792"/>
                    <a:pt x="4251" y="820"/>
                    <a:pt x="4223" y="826"/>
                  </a:cubicBezTo>
                  <a:cubicBezTo>
                    <a:pt x="4251" y="831"/>
                    <a:pt x="4246" y="859"/>
                    <a:pt x="4262" y="876"/>
                  </a:cubicBezTo>
                  <a:cubicBezTo>
                    <a:pt x="4257" y="876"/>
                    <a:pt x="4257" y="876"/>
                    <a:pt x="4257" y="871"/>
                  </a:cubicBezTo>
                  <a:cubicBezTo>
                    <a:pt x="4257" y="882"/>
                    <a:pt x="4251" y="887"/>
                    <a:pt x="4251" y="893"/>
                  </a:cubicBezTo>
                  <a:cubicBezTo>
                    <a:pt x="4268" y="893"/>
                    <a:pt x="4274" y="910"/>
                    <a:pt x="4285" y="915"/>
                  </a:cubicBezTo>
                  <a:cubicBezTo>
                    <a:pt x="4280" y="920"/>
                    <a:pt x="4276" y="922"/>
                    <a:pt x="4273" y="922"/>
                  </a:cubicBezTo>
                  <a:cubicBezTo>
                    <a:pt x="4265" y="922"/>
                    <a:pt x="4260" y="914"/>
                    <a:pt x="4251" y="914"/>
                  </a:cubicBezTo>
                  <a:cubicBezTo>
                    <a:pt x="4249" y="914"/>
                    <a:pt x="4247" y="915"/>
                    <a:pt x="4246" y="915"/>
                  </a:cubicBezTo>
                  <a:cubicBezTo>
                    <a:pt x="4260" y="915"/>
                    <a:pt x="4267" y="933"/>
                    <a:pt x="4276" y="933"/>
                  </a:cubicBezTo>
                  <a:cubicBezTo>
                    <a:pt x="4277" y="933"/>
                    <a:pt x="4278" y="933"/>
                    <a:pt x="4279" y="932"/>
                  </a:cubicBezTo>
                  <a:lnTo>
                    <a:pt x="4279" y="932"/>
                  </a:lnTo>
                  <a:cubicBezTo>
                    <a:pt x="4268" y="943"/>
                    <a:pt x="4274" y="938"/>
                    <a:pt x="4257" y="949"/>
                  </a:cubicBezTo>
                  <a:cubicBezTo>
                    <a:pt x="4261" y="948"/>
                    <a:pt x="4264" y="947"/>
                    <a:pt x="4266" y="947"/>
                  </a:cubicBezTo>
                  <a:cubicBezTo>
                    <a:pt x="4274" y="947"/>
                    <a:pt x="4266" y="956"/>
                    <a:pt x="4279" y="960"/>
                  </a:cubicBezTo>
                  <a:cubicBezTo>
                    <a:pt x="4268" y="977"/>
                    <a:pt x="4257" y="966"/>
                    <a:pt x="4268" y="983"/>
                  </a:cubicBezTo>
                  <a:cubicBezTo>
                    <a:pt x="4266" y="984"/>
                    <a:pt x="4264" y="984"/>
                    <a:pt x="4262" y="984"/>
                  </a:cubicBezTo>
                  <a:cubicBezTo>
                    <a:pt x="4255" y="984"/>
                    <a:pt x="4251" y="977"/>
                    <a:pt x="4251" y="977"/>
                  </a:cubicBezTo>
                  <a:lnTo>
                    <a:pt x="4251" y="977"/>
                  </a:lnTo>
                  <a:cubicBezTo>
                    <a:pt x="4251" y="985"/>
                    <a:pt x="4255" y="987"/>
                    <a:pt x="4261" y="987"/>
                  </a:cubicBezTo>
                  <a:cubicBezTo>
                    <a:pt x="4264" y="987"/>
                    <a:pt x="4267" y="986"/>
                    <a:pt x="4270" y="986"/>
                  </a:cubicBezTo>
                  <a:cubicBezTo>
                    <a:pt x="4273" y="986"/>
                    <a:pt x="4276" y="987"/>
                    <a:pt x="4279" y="988"/>
                  </a:cubicBezTo>
                  <a:cubicBezTo>
                    <a:pt x="4285" y="1005"/>
                    <a:pt x="4262" y="994"/>
                    <a:pt x="4257" y="1005"/>
                  </a:cubicBezTo>
                  <a:cubicBezTo>
                    <a:pt x="4262" y="1016"/>
                    <a:pt x="4279" y="1022"/>
                    <a:pt x="4279" y="1033"/>
                  </a:cubicBezTo>
                  <a:lnTo>
                    <a:pt x="4268" y="1033"/>
                  </a:lnTo>
                  <a:cubicBezTo>
                    <a:pt x="4285" y="1044"/>
                    <a:pt x="4268" y="1067"/>
                    <a:pt x="4285" y="1083"/>
                  </a:cubicBezTo>
                  <a:cubicBezTo>
                    <a:pt x="4285" y="1083"/>
                    <a:pt x="4279" y="1089"/>
                    <a:pt x="4279" y="1089"/>
                  </a:cubicBezTo>
                  <a:cubicBezTo>
                    <a:pt x="4285" y="1086"/>
                    <a:pt x="4289" y="1085"/>
                    <a:pt x="4292" y="1085"/>
                  </a:cubicBezTo>
                  <a:cubicBezTo>
                    <a:pt x="4296" y="1085"/>
                    <a:pt x="4299" y="1086"/>
                    <a:pt x="4302" y="1089"/>
                  </a:cubicBezTo>
                  <a:cubicBezTo>
                    <a:pt x="4302" y="1095"/>
                    <a:pt x="4313" y="1100"/>
                    <a:pt x="4302" y="1100"/>
                  </a:cubicBezTo>
                  <a:cubicBezTo>
                    <a:pt x="4302" y="1100"/>
                    <a:pt x="4300" y="1100"/>
                    <a:pt x="4298" y="1099"/>
                  </a:cubicBezTo>
                  <a:lnTo>
                    <a:pt x="4298" y="1099"/>
                  </a:lnTo>
                  <a:lnTo>
                    <a:pt x="4302" y="1106"/>
                  </a:lnTo>
                  <a:cubicBezTo>
                    <a:pt x="4279" y="1106"/>
                    <a:pt x="4296" y="1095"/>
                    <a:pt x="4285" y="1089"/>
                  </a:cubicBezTo>
                  <a:lnTo>
                    <a:pt x="4285" y="1089"/>
                  </a:lnTo>
                  <a:cubicBezTo>
                    <a:pt x="4285" y="1106"/>
                    <a:pt x="4296" y="1128"/>
                    <a:pt x="4290" y="1134"/>
                  </a:cubicBezTo>
                  <a:cubicBezTo>
                    <a:pt x="4277" y="1134"/>
                    <a:pt x="4285" y="1119"/>
                    <a:pt x="4280" y="1119"/>
                  </a:cubicBezTo>
                  <a:lnTo>
                    <a:pt x="4280" y="1119"/>
                  </a:lnTo>
                  <a:cubicBezTo>
                    <a:pt x="4279" y="1119"/>
                    <a:pt x="4277" y="1120"/>
                    <a:pt x="4274" y="1123"/>
                  </a:cubicBezTo>
                  <a:lnTo>
                    <a:pt x="4279" y="1106"/>
                  </a:lnTo>
                  <a:lnTo>
                    <a:pt x="4279" y="1106"/>
                  </a:lnTo>
                  <a:cubicBezTo>
                    <a:pt x="4274" y="1108"/>
                    <a:pt x="4272" y="1109"/>
                    <a:pt x="4271" y="1109"/>
                  </a:cubicBezTo>
                  <a:cubicBezTo>
                    <a:pt x="4267" y="1109"/>
                    <a:pt x="4273" y="1103"/>
                    <a:pt x="4268" y="1103"/>
                  </a:cubicBezTo>
                  <a:cubicBezTo>
                    <a:pt x="4266" y="1103"/>
                    <a:pt x="4263" y="1103"/>
                    <a:pt x="4257" y="1106"/>
                  </a:cubicBezTo>
                  <a:cubicBezTo>
                    <a:pt x="4251" y="1128"/>
                    <a:pt x="4262" y="1128"/>
                    <a:pt x="4251" y="1151"/>
                  </a:cubicBezTo>
                  <a:cubicBezTo>
                    <a:pt x="4262" y="1156"/>
                    <a:pt x="4268" y="1151"/>
                    <a:pt x="4274" y="1162"/>
                  </a:cubicBezTo>
                  <a:cubicBezTo>
                    <a:pt x="4279" y="1195"/>
                    <a:pt x="4229" y="1173"/>
                    <a:pt x="4246" y="1201"/>
                  </a:cubicBezTo>
                  <a:cubicBezTo>
                    <a:pt x="4251" y="1212"/>
                    <a:pt x="4268" y="1218"/>
                    <a:pt x="4257" y="1235"/>
                  </a:cubicBezTo>
                  <a:lnTo>
                    <a:pt x="4240" y="1223"/>
                  </a:lnTo>
                  <a:lnTo>
                    <a:pt x="4240" y="1223"/>
                  </a:lnTo>
                  <a:cubicBezTo>
                    <a:pt x="4229" y="1240"/>
                    <a:pt x="4262" y="1240"/>
                    <a:pt x="4240" y="1262"/>
                  </a:cubicBezTo>
                  <a:lnTo>
                    <a:pt x="4240" y="1262"/>
                  </a:lnTo>
                  <a:cubicBezTo>
                    <a:pt x="4240" y="1261"/>
                    <a:pt x="4239" y="1260"/>
                    <a:pt x="4238" y="1259"/>
                  </a:cubicBezTo>
                  <a:lnTo>
                    <a:pt x="4238" y="1259"/>
                  </a:lnTo>
                  <a:cubicBezTo>
                    <a:pt x="4238" y="1261"/>
                    <a:pt x="4239" y="1262"/>
                    <a:pt x="4240" y="1263"/>
                  </a:cubicBezTo>
                  <a:cubicBezTo>
                    <a:pt x="4240" y="1262"/>
                    <a:pt x="4240" y="1262"/>
                    <a:pt x="4240" y="1262"/>
                  </a:cubicBezTo>
                  <a:lnTo>
                    <a:pt x="4240" y="1262"/>
                  </a:lnTo>
                  <a:cubicBezTo>
                    <a:pt x="4241" y="1264"/>
                    <a:pt x="4241" y="1266"/>
                    <a:pt x="4240" y="1268"/>
                  </a:cubicBezTo>
                  <a:lnTo>
                    <a:pt x="4223" y="1268"/>
                  </a:lnTo>
                  <a:cubicBezTo>
                    <a:pt x="4218" y="1285"/>
                    <a:pt x="4218" y="1319"/>
                    <a:pt x="4206" y="1341"/>
                  </a:cubicBezTo>
                  <a:cubicBezTo>
                    <a:pt x="4206" y="1337"/>
                    <a:pt x="4204" y="1333"/>
                    <a:pt x="4200" y="1333"/>
                  </a:cubicBezTo>
                  <a:cubicBezTo>
                    <a:pt x="4198" y="1333"/>
                    <a:pt x="4197" y="1334"/>
                    <a:pt x="4195" y="1335"/>
                  </a:cubicBezTo>
                  <a:cubicBezTo>
                    <a:pt x="4190" y="1369"/>
                    <a:pt x="4156" y="1397"/>
                    <a:pt x="4134" y="1414"/>
                  </a:cubicBezTo>
                  <a:lnTo>
                    <a:pt x="4134" y="1431"/>
                  </a:lnTo>
                  <a:cubicBezTo>
                    <a:pt x="4134" y="1432"/>
                    <a:pt x="4133" y="1433"/>
                    <a:pt x="4132" y="1433"/>
                  </a:cubicBezTo>
                  <a:cubicBezTo>
                    <a:pt x="4130" y="1433"/>
                    <a:pt x="4128" y="1431"/>
                    <a:pt x="4128" y="1431"/>
                  </a:cubicBezTo>
                  <a:lnTo>
                    <a:pt x="4128" y="1431"/>
                  </a:lnTo>
                  <a:cubicBezTo>
                    <a:pt x="4117" y="1436"/>
                    <a:pt x="4134" y="1436"/>
                    <a:pt x="4134" y="1442"/>
                  </a:cubicBezTo>
                  <a:cubicBezTo>
                    <a:pt x="4132" y="1443"/>
                    <a:pt x="4130" y="1444"/>
                    <a:pt x="4129" y="1444"/>
                  </a:cubicBezTo>
                  <a:cubicBezTo>
                    <a:pt x="4125" y="1444"/>
                    <a:pt x="4122" y="1440"/>
                    <a:pt x="4122" y="1436"/>
                  </a:cubicBezTo>
                  <a:cubicBezTo>
                    <a:pt x="4117" y="1459"/>
                    <a:pt x="4100" y="1503"/>
                    <a:pt x="4072" y="1509"/>
                  </a:cubicBezTo>
                  <a:lnTo>
                    <a:pt x="4072" y="1498"/>
                  </a:lnTo>
                  <a:lnTo>
                    <a:pt x="4072" y="1498"/>
                  </a:lnTo>
                  <a:cubicBezTo>
                    <a:pt x="4055" y="1509"/>
                    <a:pt x="4078" y="1537"/>
                    <a:pt x="4055" y="1537"/>
                  </a:cubicBezTo>
                  <a:lnTo>
                    <a:pt x="4055" y="1531"/>
                  </a:lnTo>
                  <a:cubicBezTo>
                    <a:pt x="4024" y="1552"/>
                    <a:pt x="3997" y="1588"/>
                    <a:pt x="3962" y="1588"/>
                  </a:cubicBezTo>
                  <a:cubicBezTo>
                    <a:pt x="3959" y="1588"/>
                    <a:pt x="3957" y="1588"/>
                    <a:pt x="3954" y="1587"/>
                  </a:cubicBezTo>
                  <a:lnTo>
                    <a:pt x="3954" y="1587"/>
                  </a:lnTo>
                  <a:cubicBezTo>
                    <a:pt x="3960" y="1610"/>
                    <a:pt x="3921" y="1599"/>
                    <a:pt x="3932" y="1627"/>
                  </a:cubicBezTo>
                  <a:cubicBezTo>
                    <a:pt x="3912" y="1623"/>
                    <a:pt x="3909" y="1619"/>
                    <a:pt x="3897" y="1619"/>
                  </a:cubicBezTo>
                  <a:cubicBezTo>
                    <a:pt x="3892" y="1619"/>
                    <a:pt x="3886" y="1619"/>
                    <a:pt x="3876" y="1621"/>
                  </a:cubicBezTo>
                  <a:cubicBezTo>
                    <a:pt x="3870" y="1621"/>
                    <a:pt x="3870" y="1643"/>
                    <a:pt x="3865" y="1649"/>
                  </a:cubicBezTo>
                  <a:lnTo>
                    <a:pt x="3859" y="1632"/>
                  </a:lnTo>
                  <a:lnTo>
                    <a:pt x="3848" y="1655"/>
                  </a:lnTo>
                  <a:lnTo>
                    <a:pt x="3837" y="1638"/>
                  </a:lnTo>
                  <a:lnTo>
                    <a:pt x="3825" y="1643"/>
                  </a:lnTo>
                  <a:cubicBezTo>
                    <a:pt x="3831" y="1643"/>
                    <a:pt x="3837" y="1649"/>
                    <a:pt x="3837" y="1655"/>
                  </a:cubicBezTo>
                  <a:cubicBezTo>
                    <a:pt x="3833" y="1658"/>
                    <a:pt x="3829" y="1659"/>
                    <a:pt x="3824" y="1659"/>
                  </a:cubicBezTo>
                  <a:cubicBezTo>
                    <a:pt x="3813" y="1659"/>
                    <a:pt x="3801" y="1653"/>
                    <a:pt x="3797" y="1649"/>
                  </a:cubicBezTo>
                  <a:lnTo>
                    <a:pt x="3769" y="1671"/>
                  </a:lnTo>
                  <a:cubicBezTo>
                    <a:pt x="3764" y="1666"/>
                    <a:pt x="3769" y="1660"/>
                    <a:pt x="3775" y="1655"/>
                  </a:cubicBezTo>
                  <a:lnTo>
                    <a:pt x="3775" y="1655"/>
                  </a:lnTo>
                  <a:cubicBezTo>
                    <a:pt x="3771" y="1659"/>
                    <a:pt x="3768" y="1660"/>
                    <a:pt x="3767" y="1660"/>
                  </a:cubicBezTo>
                  <a:cubicBezTo>
                    <a:pt x="3764" y="1660"/>
                    <a:pt x="3764" y="1655"/>
                    <a:pt x="3761" y="1655"/>
                  </a:cubicBezTo>
                  <a:cubicBezTo>
                    <a:pt x="3759" y="1655"/>
                    <a:pt x="3757" y="1656"/>
                    <a:pt x="3753" y="1660"/>
                  </a:cubicBezTo>
                  <a:cubicBezTo>
                    <a:pt x="3758" y="1660"/>
                    <a:pt x="3758" y="1666"/>
                    <a:pt x="3758" y="1671"/>
                  </a:cubicBezTo>
                  <a:cubicBezTo>
                    <a:pt x="3753" y="1669"/>
                    <a:pt x="3744" y="1667"/>
                    <a:pt x="3736" y="1667"/>
                  </a:cubicBezTo>
                  <a:cubicBezTo>
                    <a:pt x="3727" y="1667"/>
                    <a:pt x="3719" y="1669"/>
                    <a:pt x="3713" y="1671"/>
                  </a:cubicBezTo>
                  <a:lnTo>
                    <a:pt x="3713" y="1660"/>
                  </a:lnTo>
                  <a:cubicBezTo>
                    <a:pt x="3691" y="1666"/>
                    <a:pt x="3657" y="1671"/>
                    <a:pt x="3629" y="1677"/>
                  </a:cubicBezTo>
                  <a:cubicBezTo>
                    <a:pt x="3641" y="1677"/>
                    <a:pt x="3641" y="1694"/>
                    <a:pt x="3629" y="1699"/>
                  </a:cubicBezTo>
                  <a:lnTo>
                    <a:pt x="3629" y="1683"/>
                  </a:lnTo>
                  <a:lnTo>
                    <a:pt x="3629" y="1683"/>
                  </a:lnTo>
                  <a:cubicBezTo>
                    <a:pt x="3624" y="1694"/>
                    <a:pt x="3635" y="1688"/>
                    <a:pt x="3624" y="1699"/>
                  </a:cubicBezTo>
                  <a:cubicBezTo>
                    <a:pt x="3613" y="1699"/>
                    <a:pt x="3618" y="1683"/>
                    <a:pt x="3624" y="1677"/>
                  </a:cubicBezTo>
                  <a:lnTo>
                    <a:pt x="3624" y="1677"/>
                  </a:lnTo>
                  <a:lnTo>
                    <a:pt x="3613" y="1683"/>
                  </a:lnTo>
                  <a:cubicBezTo>
                    <a:pt x="3607" y="1677"/>
                    <a:pt x="3613" y="1677"/>
                    <a:pt x="3613" y="1671"/>
                  </a:cubicBezTo>
                  <a:lnTo>
                    <a:pt x="3613" y="1671"/>
                  </a:lnTo>
                  <a:cubicBezTo>
                    <a:pt x="3612" y="1672"/>
                    <a:pt x="3611" y="1672"/>
                    <a:pt x="3610" y="1672"/>
                  </a:cubicBezTo>
                  <a:cubicBezTo>
                    <a:pt x="3606" y="1672"/>
                    <a:pt x="3598" y="1665"/>
                    <a:pt x="3592" y="1665"/>
                  </a:cubicBezTo>
                  <a:cubicBezTo>
                    <a:pt x="3589" y="1665"/>
                    <a:pt x="3586" y="1667"/>
                    <a:pt x="3585" y="1671"/>
                  </a:cubicBezTo>
                  <a:lnTo>
                    <a:pt x="3585" y="1666"/>
                  </a:lnTo>
                  <a:lnTo>
                    <a:pt x="3517" y="1666"/>
                  </a:lnTo>
                  <a:cubicBezTo>
                    <a:pt x="3512" y="1677"/>
                    <a:pt x="3506" y="1671"/>
                    <a:pt x="3495" y="1683"/>
                  </a:cubicBezTo>
                  <a:cubicBezTo>
                    <a:pt x="3478" y="1677"/>
                    <a:pt x="3461" y="1660"/>
                    <a:pt x="3439" y="1655"/>
                  </a:cubicBezTo>
                  <a:cubicBezTo>
                    <a:pt x="3422" y="1660"/>
                    <a:pt x="3433" y="1666"/>
                    <a:pt x="3422" y="1671"/>
                  </a:cubicBezTo>
                  <a:cubicBezTo>
                    <a:pt x="3428" y="1660"/>
                    <a:pt x="3405" y="1655"/>
                    <a:pt x="3422" y="1649"/>
                  </a:cubicBezTo>
                  <a:cubicBezTo>
                    <a:pt x="3394" y="1643"/>
                    <a:pt x="3389" y="1643"/>
                    <a:pt x="3355" y="1638"/>
                  </a:cubicBezTo>
                  <a:lnTo>
                    <a:pt x="3355" y="1638"/>
                  </a:lnTo>
                  <a:cubicBezTo>
                    <a:pt x="3355" y="1643"/>
                    <a:pt x="3361" y="1649"/>
                    <a:pt x="3355" y="1649"/>
                  </a:cubicBezTo>
                  <a:cubicBezTo>
                    <a:pt x="3349" y="1649"/>
                    <a:pt x="3344" y="1638"/>
                    <a:pt x="3349" y="1638"/>
                  </a:cubicBezTo>
                  <a:cubicBezTo>
                    <a:pt x="3306" y="1638"/>
                    <a:pt x="3289" y="1570"/>
                    <a:pt x="3258" y="1570"/>
                  </a:cubicBezTo>
                  <a:cubicBezTo>
                    <a:pt x="3257" y="1570"/>
                    <a:pt x="3255" y="1570"/>
                    <a:pt x="3254" y="1571"/>
                  </a:cubicBezTo>
                  <a:lnTo>
                    <a:pt x="3226" y="1565"/>
                  </a:lnTo>
                  <a:cubicBezTo>
                    <a:pt x="3221" y="1559"/>
                    <a:pt x="3223" y="1559"/>
                    <a:pt x="3227" y="1559"/>
                  </a:cubicBezTo>
                  <a:cubicBezTo>
                    <a:pt x="3230" y="1559"/>
                    <a:pt x="3235" y="1559"/>
                    <a:pt x="3232" y="1554"/>
                  </a:cubicBezTo>
                  <a:cubicBezTo>
                    <a:pt x="3193" y="1548"/>
                    <a:pt x="3193" y="1515"/>
                    <a:pt x="3165" y="1509"/>
                  </a:cubicBezTo>
                  <a:cubicBezTo>
                    <a:pt x="3176" y="1470"/>
                    <a:pt x="3109" y="1459"/>
                    <a:pt x="3114" y="1425"/>
                  </a:cubicBezTo>
                  <a:lnTo>
                    <a:pt x="3114" y="1425"/>
                  </a:lnTo>
                  <a:lnTo>
                    <a:pt x="3109" y="1431"/>
                  </a:lnTo>
                  <a:cubicBezTo>
                    <a:pt x="3097" y="1431"/>
                    <a:pt x="3103" y="1419"/>
                    <a:pt x="3103" y="1414"/>
                  </a:cubicBezTo>
                  <a:lnTo>
                    <a:pt x="3103" y="1414"/>
                  </a:lnTo>
                  <a:cubicBezTo>
                    <a:pt x="3097" y="1419"/>
                    <a:pt x="3103" y="1425"/>
                    <a:pt x="3097" y="1425"/>
                  </a:cubicBezTo>
                  <a:cubicBezTo>
                    <a:pt x="3053" y="1380"/>
                    <a:pt x="3036" y="1313"/>
                    <a:pt x="3025" y="1251"/>
                  </a:cubicBezTo>
                  <a:cubicBezTo>
                    <a:pt x="3019" y="1235"/>
                    <a:pt x="2980" y="1257"/>
                    <a:pt x="2985" y="1223"/>
                  </a:cubicBezTo>
                  <a:lnTo>
                    <a:pt x="3002" y="1223"/>
                  </a:lnTo>
                  <a:cubicBezTo>
                    <a:pt x="2991" y="1207"/>
                    <a:pt x="2985" y="1184"/>
                    <a:pt x="2980" y="1162"/>
                  </a:cubicBezTo>
                  <a:cubicBezTo>
                    <a:pt x="2974" y="1139"/>
                    <a:pt x="2974" y="1117"/>
                    <a:pt x="2963" y="1095"/>
                  </a:cubicBezTo>
                  <a:lnTo>
                    <a:pt x="2963" y="1095"/>
                  </a:lnTo>
                  <a:cubicBezTo>
                    <a:pt x="2963" y="1095"/>
                    <a:pt x="2969" y="1095"/>
                    <a:pt x="2969" y="1100"/>
                  </a:cubicBezTo>
                  <a:cubicBezTo>
                    <a:pt x="2980" y="1089"/>
                    <a:pt x="2969" y="1067"/>
                    <a:pt x="2957" y="1067"/>
                  </a:cubicBezTo>
                  <a:cubicBezTo>
                    <a:pt x="2957" y="1055"/>
                    <a:pt x="2969" y="1061"/>
                    <a:pt x="2974" y="1055"/>
                  </a:cubicBezTo>
                  <a:cubicBezTo>
                    <a:pt x="2980" y="1050"/>
                    <a:pt x="2957" y="1033"/>
                    <a:pt x="2969" y="1027"/>
                  </a:cubicBezTo>
                  <a:lnTo>
                    <a:pt x="2969" y="1027"/>
                  </a:lnTo>
                  <a:cubicBezTo>
                    <a:pt x="2969" y="1027"/>
                    <a:pt x="2969" y="1033"/>
                    <a:pt x="2969" y="1033"/>
                  </a:cubicBezTo>
                  <a:cubicBezTo>
                    <a:pt x="2969" y="1028"/>
                    <a:pt x="2973" y="1010"/>
                    <a:pt x="2966" y="1010"/>
                  </a:cubicBezTo>
                  <a:cubicBezTo>
                    <a:pt x="2965" y="1010"/>
                    <a:pt x="2964" y="1010"/>
                    <a:pt x="2963" y="1011"/>
                  </a:cubicBezTo>
                  <a:cubicBezTo>
                    <a:pt x="2969" y="994"/>
                    <a:pt x="2957" y="977"/>
                    <a:pt x="2963" y="966"/>
                  </a:cubicBezTo>
                  <a:cubicBezTo>
                    <a:pt x="2952" y="955"/>
                    <a:pt x="2974" y="938"/>
                    <a:pt x="2957" y="932"/>
                  </a:cubicBezTo>
                  <a:lnTo>
                    <a:pt x="2957" y="932"/>
                  </a:lnTo>
                  <a:cubicBezTo>
                    <a:pt x="2959" y="933"/>
                    <a:pt x="2960" y="933"/>
                    <a:pt x="2961" y="933"/>
                  </a:cubicBezTo>
                  <a:cubicBezTo>
                    <a:pt x="2974" y="933"/>
                    <a:pt x="2974" y="903"/>
                    <a:pt x="2969" y="893"/>
                  </a:cubicBezTo>
                  <a:lnTo>
                    <a:pt x="2969" y="893"/>
                  </a:lnTo>
                  <a:cubicBezTo>
                    <a:pt x="2970" y="894"/>
                    <a:pt x="2971" y="895"/>
                    <a:pt x="2972" y="895"/>
                  </a:cubicBezTo>
                  <a:cubicBezTo>
                    <a:pt x="2975" y="895"/>
                    <a:pt x="2979" y="891"/>
                    <a:pt x="2982" y="891"/>
                  </a:cubicBezTo>
                  <a:cubicBezTo>
                    <a:pt x="2983" y="891"/>
                    <a:pt x="2984" y="892"/>
                    <a:pt x="2985" y="893"/>
                  </a:cubicBezTo>
                  <a:cubicBezTo>
                    <a:pt x="2991" y="882"/>
                    <a:pt x="2985" y="865"/>
                    <a:pt x="2974" y="865"/>
                  </a:cubicBezTo>
                  <a:cubicBezTo>
                    <a:pt x="3002" y="854"/>
                    <a:pt x="2969" y="815"/>
                    <a:pt x="3002" y="815"/>
                  </a:cubicBezTo>
                  <a:cubicBezTo>
                    <a:pt x="3002" y="775"/>
                    <a:pt x="3013" y="742"/>
                    <a:pt x="3025" y="708"/>
                  </a:cubicBezTo>
                  <a:lnTo>
                    <a:pt x="3025" y="708"/>
                  </a:lnTo>
                  <a:cubicBezTo>
                    <a:pt x="3041" y="719"/>
                    <a:pt x="3008" y="742"/>
                    <a:pt x="3030" y="753"/>
                  </a:cubicBezTo>
                  <a:cubicBezTo>
                    <a:pt x="3030" y="719"/>
                    <a:pt x="3030" y="697"/>
                    <a:pt x="3047" y="674"/>
                  </a:cubicBezTo>
                  <a:cubicBezTo>
                    <a:pt x="3048" y="673"/>
                    <a:pt x="3049" y="673"/>
                    <a:pt x="3050" y="673"/>
                  </a:cubicBezTo>
                  <a:cubicBezTo>
                    <a:pt x="3053" y="673"/>
                    <a:pt x="3053" y="681"/>
                    <a:pt x="3053" y="686"/>
                  </a:cubicBezTo>
                  <a:cubicBezTo>
                    <a:pt x="3064" y="652"/>
                    <a:pt x="3092" y="635"/>
                    <a:pt x="3097" y="607"/>
                  </a:cubicBezTo>
                  <a:cubicBezTo>
                    <a:pt x="3081" y="607"/>
                    <a:pt x="3091" y="576"/>
                    <a:pt x="3087" y="569"/>
                  </a:cubicBezTo>
                  <a:lnTo>
                    <a:pt x="3087" y="569"/>
                  </a:lnTo>
                  <a:cubicBezTo>
                    <a:pt x="3091" y="574"/>
                    <a:pt x="3094" y="575"/>
                    <a:pt x="3097" y="575"/>
                  </a:cubicBezTo>
                  <a:cubicBezTo>
                    <a:pt x="3102" y="575"/>
                    <a:pt x="3107" y="571"/>
                    <a:pt x="3112" y="571"/>
                  </a:cubicBezTo>
                  <a:cubicBezTo>
                    <a:pt x="3115" y="571"/>
                    <a:pt x="3120" y="574"/>
                    <a:pt x="3125" y="585"/>
                  </a:cubicBezTo>
                  <a:cubicBezTo>
                    <a:pt x="3125" y="579"/>
                    <a:pt x="3125" y="574"/>
                    <a:pt x="3120" y="568"/>
                  </a:cubicBezTo>
                  <a:cubicBezTo>
                    <a:pt x="3125" y="568"/>
                    <a:pt x="3131" y="568"/>
                    <a:pt x="3131" y="579"/>
                  </a:cubicBezTo>
                  <a:cubicBezTo>
                    <a:pt x="3142" y="557"/>
                    <a:pt x="3131" y="557"/>
                    <a:pt x="3142" y="546"/>
                  </a:cubicBezTo>
                  <a:cubicBezTo>
                    <a:pt x="3148" y="551"/>
                    <a:pt x="3148" y="551"/>
                    <a:pt x="3148" y="557"/>
                  </a:cubicBezTo>
                  <a:cubicBezTo>
                    <a:pt x="3148" y="546"/>
                    <a:pt x="3148" y="534"/>
                    <a:pt x="3165" y="523"/>
                  </a:cubicBezTo>
                  <a:cubicBezTo>
                    <a:pt x="3165" y="529"/>
                    <a:pt x="3165" y="529"/>
                    <a:pt x="3165" y="534"/>
                  </a:cubicBezTo>
                  <a:cubicBezTo>
                    <a:pt x="3181" y="512"/>
                    <a:pt x="3181" y="484"/>
                    <a:pt x="3209" y="473"/>
                  </a:cubicBezTo>
                  <a:cubicBezTo>
                    <a:pt x="3212" y="481"/>
                    <a:pt x="3214" y="483"/>
                    <a:pt x="3216" y="483"/>
                  </a:cubicBezTo>
                  <a:cubicBezTo>
                    <a:pt x="3218" y="483"/>
                    <a:pt x="3221" y="481"/>
                    <a:pt x="3225" y="481"/>
                  </a:cubicBezTo>
                  <a:cubicBezTo>
                    <a:pt x="3227" y="481"/>
                    <a:pt x="3229" y="482"/>
                    <a:pt x="3232" y="484"/>
                  </a:cubicBezTo>
                  <a:cubicBezTo>
                    <a:pt x="3237" y="478"/>
                    <a:pt x="3243" y="478"/>
                    <a:pt x="3243" y="473"/>
                  </a:cubicBezTo>
                  <a:lnTo>
                    <a:pt x="3232" y="467"/>
                  </a:lnTo>
                  <a:cubicBezTo>
                    <a:pt x="3249" y="462"/>
                    <a:pt x="3249" y="445"/>
                    <a:pt x="3260" y="445"/>
                  </a:cubicBezTo>
                  <a:lnTo>
                    <a:pt x="3260" y="456"/>
                  </a:lnTo>
                  <a:lnTo>
                    <a:pt x="3277" y="439"/>
                  </a:lnTo>
                  <a:lnTo>
                    <a:pt x="3260" y="439"/>
                  </a:lnTo>
                  <a:cubicBezTo>
                    <a:pt x="3271" y="428"/>
                    <a:pt x="3249" y="422"/>
                    <a:pt x="3265" y="417"/>
                  </a:cubicBezTo>
                  <a:lnTo>
                    <a:pt x="3265" y="417"/>
                  </a:lnTo>
                  <a:cubicBezTo>
                    <a:pt x="3265" y="418"/>
                    <a:pt x="3266" y="418"/>
                    <a:pt x="3267" y="418"/>
                  </a:cubicBezTo>
                  <a:cubicBezTo>
                    <a:pt x="3271" y="418"/>
                    <a:pt x="3279" y="415"/>
                    <a:pt x="3286" y="415"/>
                  </a:cubicBezTo>
                  <a:cubicBezTo>
                    <a:pt x="3288" y="415"/>
                    <a:pt x="3291" y="416"/>
                    <a:pt x="3293" y="417"/>
                  </a:cubicBezTo>
                  <a:cubicBezTo>
                    <a:pt x="3293" y="406"/>
                    <a:pt x="3299" y="400"/>
                    <a:pt x="3310" y="400"/>
                  </a:cubicBezTo>
                  <a:cubicBezTo>
                    <a:pt x="3316" y="400"/>
                    <a:pt x="3316" y="417"/>
                    <a:pt x="3321" y="422"/>
                  </a:cubicBezTo>
                  <a:cubicBezTo>
                    <a:pt x="3321" y="406"/>
                    <a:pt x="3349" y="400"/>
                    <a:pt x="3349" y="383"/>
                  </a:cubicBezTo>
                  <a:cubicBezTo>
                    <a:pt x="3349" y="389"/>
                    <a:pt x="3349" y="400"/>
                    <a:pt x="3355" y="400"/>
                  </a:cubicBezTo>
                  <a:lnTo>
                    <a:pt x="3355" y="383"/>
                  </a:lnTo>
                  <a:cubicBezTo>
                    <a:pt x="3361" y="389"/>
                    <a:pt x="3361" y="389"/>
                    <a:pt x="3366" y="394"/>
                  </a:cubicBezTo>
                  <a:cubicBezTo>
                    <a:pt x="3383" y="389"/>
                    <a:pt x="3349" y="378"/>
                    <a:pt x="3377" y="378"/>
                  </a:cubicBezTo>
                  <a:cubicBezTo>
                    <a:pt x="3372" y="378"/>
                    <a:pt x="3377" y="383"/>
                    <a:pt x="3372" y="383"/>
                  </a:cubicBezTo>
                  <a:cubicBezTo>
                    <a:pt x="3394" y="383"/>
                    <a:pt x="3411" y="361"/>
                    <a:pt x="3433" y="361"/>
                  </a:cubicBezTo>
                  <a:cubicBezTo>
                    <a:pt x="3445" y="378"/>
                    <a:pt x="3417" y="372"/>
                    <a:pt x="3428" y="383"/>
                  </a:cubicBezTo>
                  <a:cubicBezTo>
                    <a:pt x="3453" y="373"/>
                    <a:pt x="3479" y="349"/>
                    <a:pt x="3504" y="349"/>
                  </a:cubicBezTo>
                  <a:cubicBezTo>
                    <a:pt x="3507" y="349"/>
                    <a:pt x="3509" y="349"/>
                    <a:pt x="3512" y="350"/>
                  </a:cubicBezTo>
                  <a:lnTo>
                    <a:pt x="3506" y="344"/>
                  </a:lnTo>
                  <a:cubicBezTo>
                    <a:pt x="3508" y="338"/>
                    <a:pt x="3510" y="336"/>
                    <a:pt x="3514" y="336"/>
                  </a:cubicBezTo>
                  <a:cubicBezTo>
                    <a:pt x="3521" y="336"/>
                    <a:pt x="3532" y="346"/>
                    <a:pt x="3540" y="346"/>
                  </a:cubicBezTo>
                  <a:cubicBezTo>
                    <a:pt x="3541" y="346"/>
                    <a:pt x="3541" y="346"/>
                    <a:pt x="3542" y="346"/>
                  </a:cubicBezTo>
                  <a:lnTo>
                    <a:pt x="3542" y="346"/>
                  </a:lnTo>
                  <a:cubicBezTo>
                    <a:pt x="3540" y="349"/>
                    <a:pt x="3540" y="355"/>
                    <a:pt x="3540" y="355"/>
                  </a:cubicBezTo>
                  <a:cubicBezTo>
                    <a:pt x="3562" y="355"/>
                    <a:pt x="3585" y="344"/>
                    <a:pt x="3613" y="333"/>
                  </a:cubicBezTo>
                  <a:lnTo>
                    <a:pt x="3613" y="333"/>
                  </a:lnTo>
                  <a:lnTo>
                    <a:pt x="3607" y="344"/>
                  </a:lnTo>
                  <a:cubicBezTo>
                    <a:pt x="3615" y="347"/>
                    <a:pt x="3624" y="347"/>
                    <a:pt x="3632" y="347"/>
                  </a:cubicBezTo>
                  <a:cubicBezTo>
                    <a:pt x="3639" y="347"/>
                    <a:pt x="3646" y="347"/>
                    <a:pt x="3652" y="350"/>
                  </a:cubicBezTo>
                  <a:cubicBezTo>
                    <a:pt x="3657" y="344"/>
                    <a:pt x="3663" y="344"/>
                    <a:pt x="3663" y="333"/>
                  </a:cubicBezTo>
                  <a:cubicBezTo>
                    <a:pt x="3674" y="346"/>
                    <a:pt x="3686" y="349"/>
                    <a:pt x="3698" y="349"/>
                  </a:cubicBezTo>
                  <a:cubicBezTo>
                    <a:pt x="3712" y="349"/>
                    <a:pt x="3725" y="345"/>
                    <a:pt x="3738" y="345"/>
                  </a:cubicBezTo>
                  <a:cubicBezTo>
                    <a:pt x="3750" y="345"/>
                    <a:pt x="3760" y="348"/>
                    <a:pt x="3769" y="361"/>
                  </a:cubicBezTo>
                  <a:cubicBezTo>
                    <a:pt x="3764" y="361"/>
                    <a:pt x="3758" y="366"/>
                    <a:pt x="3758" y="366"/>
                  </a:cubicBezTo>
                  <a:lnTo>
                    <a:pt x="3792" y="366"/>
                  </a:lnTo>
                  <a:cubicBezTo>
                    <a:pt x="3792" y="355"/>
                    <a:pt x="3792" y="361"/>
                    <a:pt x="3786" y="350"/>
                  </a:cubicBezTo>
                  <a:cubicBezTo>
                    <a:pt x="3792" y="344"/>
                    <a:pt x="3797" y="344"/>
                    <a:pt x="3809" y="344"/>
                  </a:cubicBezTo>
                  <a:lnTo>
                    <a:pt x="3809" y="344"/>
                  </a:lnTo>
                  <a:cubicBezTo>
                    <a:pt x="3792" y="350"/>
                    <a:pt x="3803" y="361"/>
                    <a:pt x="3809" y="366"/>
                  </a:cubicBezTo>
                  <a:cubicBezTo>
                    <a:pt x="3809" y="366"/>
                    <a:pt x="3809" y="361"/>
                    <a:pt x="3809" y="361"/>
                  </a:cubicBezTo>
                  <a:cubicBezTo>
                    <a:pt x="3811" y="366"/>
                    <a:pt x="3813" y="367"/>
                    <a:pt x="3814" y="367"/>
                  </a:cubicBezTo>
                  <a:cubicBezTo>
                    <a:pt x="3819" y="367"/>
                    <a:pt x="3822" y="351"/>
                    <a:pt x="3830" y="351"/>
                  </a:cubicBezTo>
                  <a:cubicBezTo>
                    <a:pt x="3832" y="351"/>
                    <a:pt x="3834" y="352"/>
                    <a:pt x="3837" y="355"/>
                  </a:cubicBezTo>
                  <a:lnTo>
                    <a:pt x="3831" y="361"/>
                  </a:lnTo>
                  <a:cubicBezTo>
                    <a:pt x="3839" y="361"/>
                    <a:pt x="3846" y="358"/>
                    <a:pt x="3852" y="358"/>
                  </a:cubicBezTo>
                  <a:cubicBezTo>
                    <a:pt x="3855" y="358"/>
                    <a:pt x="3857" y="359"/>
                    <a:pt x="3859" y="361"/>
                  </a:cubicBezTo>
                  <a:cubicBezTo>
                    <a:pt x="3859" y="369"/>
                    <a:pt x="3856" y="371"/>
                    <a:pt x="3853" y="371"/>
                  </a:cubicBezTo>
                  <a:cubicBezTo>
                    <a:pt x="3852" y="371"/>
                    <a:pt x="3851" y="370"/>
                    <a:pt x="3850" y="370"/>
                  </a:cubicBezTo>
                  <a:cubicBezTo>
                    <a:pt x="3849" y="370"/>
                    <a:pt x="3848" y="371"/>
                    <a:pt x="3848" y="372"/>
                  </a:cubicBezTo>
                  <a:cubicBezTo>
                    <a:pt x="3850" y="373"/>
                    <a:pt x="3852" y="373"/>
                    <a:pt x="3853" y="373"/>
                  </a:cubicBezTo>
                  <a:cubicBezTo>
                    <a:pt x="3860" y="373"/>
                    <a:pt x="3866" y="370"/>
                    <a:pt x="3872" y="370"/>
                  </a:cubicBezTo>
                  <a:cubicBezTo>
                    <a:pt x="3876" y="370"/>
                    <a:pt x="3880" y="372"/>
                    <a:pt x="3882" y="378"/>
                  </a:cubicBezTo>
                  <a:cubicBezTo>
                    <a:pt x="3878" y="378"/>
                    <a:pt x="3874" y="375"/>
                    <a:pt x="3870" y="375"/>
                  </a:cubicBezTo>
                  <a:cubicBezTo>
                    <a:pt x="3868" y="375"/>
                    <a:pt x="3867" y="376"/>
                    <a:pt x="3865" y="378"/>
                  </a:cubicBezTo>
                  <a:cubicBezTo>
                    <a:pt x="3870" y="394"/>
                    <a:pt x="3870" y="389"/>
                    <a:pt x="3882" y="394"/>
                  </a:cubicBezTo>
                  <a:lnTo>
                    <a:pt x="3876" y="394"/>
                  </a:lnTo>
                  <a:lnTo>
                    <a:pt x="3893" y="411"/>
                  </a:lnTo>
                  <a:lnTo>
                    <a:pt x="3893" y="406"/>
                  </a:lnTo>
                  <a:cubicBezTo>
                    <a:pt x="3901" y="399"/>
                    <a:pt x="3907" y="397"/>
                    <a:pt x="3912" y="397"/>
                  </a:cubicBezTo>
                  <a:cubicBezTo>
                    <a:pt x="3920" y="397"/>
                    <a:pt x="3926" y="403"/>
                    <a:pt x="3936" y="403"/>
                  </a:cubicBezTo>
                  <a:cubicBezTo>
                    <a:pt x="3940" y="403"/>
                    <a:pt x="3944" y="402"/>
                    <a:pt x="3949" y="400"/>
                  </a:cubicBezTo>
                  <a:lnTo>
                    <a:pt x="3949" y="400"/>
                  </a:lnTo>
                  <a:cubicBezTo>
                    <a:pt x="3921" y="411"/>
                    <a:pt x="3943" y="411"/>
                    <a:pt x="3932" y="422"/>
                  </a:cubicBezTo>
                  <a:cubicBezTo>
                    <a:pt x="3937" y="427"/>
                    <a:pt x="3941" y="436"/>
                    <a:pt x="3939" y="439"/>
                  </a:cubicBezTo>
                  <a:lnTo>
                    <a:pt x="3939" y="439"/>
                  </a:lnTo>
                  <a:cubicBezTo>
                    <a:pt x="3940" y="438"/>
                    <a:pt x="3940" y="438"/>
                    <a:pt x="3941" y="438"/>
                  </a:cubicBezTo>
                  <a:cubicBezTo>
                    <a:pt x="3946" y="438"/>
                    <a:pt x="3946" y="448"/>
                    <a:pt x="3955" y="448"/>
                  </a:cubicBezTo>
                  <a:cubicBezTo>
                    <a:pt x="3957" y="448"/>
                    <a:pt x="3961" y="447"/>
                    <a:pt x="3966" y="445"/>
                  </a:cubicBezTo>
                  <a:cubicBezTo>
                    <a:pt x="3966" y="448"/>
                    <a:pt x="3968" y="449"/>
                    <a:pt x="3970" y="451"/>
                  </a:cubicBezTo>
                  <a:lnTo>
                    <a:pt x="3970" y="451"/>
                  </a:lnTo>
                  <a:cubicBezTo>
                    <a:pt x="3970" y="451"/>
                    <a:pt x="3970" y="450"/>
                    <a:pt x="3971" y="450"/>
                  </a:cubicBezTo>
                  <a:cubicBezTo>
                    <a:pt x="3973" y="450"/>
                    <a:pt x="3974" y="450"/>
                    <a:pt x="3976" y="450"/>
                  </a:cubicBezTo>
                  <a:cubicBezTo>
                    <a:pt x="3999" y="450"/>
                    <a:pt x="4001" y="490"/>
                    <a:pt x="4033" y="490"/>
                  </a:cubicBezTo>
                  <a:cubicBezTo>
                    <a:pt x="4044" y="492"/>
                    <a:pt x="4054" y="492"/>
                    <a:pt x="4064" y="492"/>
                  </a:cubicBezTo>
                  <a:cubicBezTo>
                    <a:pt x="4073" y="492"/>
                    <a:pt x="4083" y="492"/>
                    <a:pt x="4094" y="495"/>
                  </a:cubicBezTo>
                  <a:cubicBezTo>
                    <a:pt x="4094" y="506"/>
                    <a:pt x="4078" y="506"/>
                    <a:pt x="4078" y="506"/>
                  </a:cubicBezTo>
                  <a:cubicBezTo>
                    <a:pt x="4083" y="518"/>
                    <a:pt x="4089" y="523"/>
                    <a:pt x="4100" y="529"/>
                  </a:cubicBezTo>
                  <a:cubicBezTo>
                    <a:pt x="4094" y="529"/>
                    <a:pt x="4094" y="534"/>
                    <a:pt x="4094" y="540"/>
                  </a:cubicBezTo>
                  <a:cubicBezTo>
                    <a:pt x="4095" y="541"/>
                    <a:pt x="4096" y="541"/>
                    <a:pt x="4097" y="541"/>
                  </a:cubicBezTo>
                  <a:cubicBezTo>
                    <a:pt x="4101" y="541"/>
                    <a:pt x="4105" y="538"/>
                    <a:pt x="4109" y="538"/>
                  </a:cubicBezTo>
                  <a:cubicBezTo>
                    <a:pt x="4112" y="538"/>
                    <a:pt x="4115" y="540"/>
                    <a:pt x="4117" y="546"/>
                  </a:cubicBezTo>
                  <a:cubicBezTo>
                    <a:pt x="4111" y="546"/>
                    <a:pt x="4100" y="551"/>
                    <a:pt x="4094" y="551"/>
                  </a:cubicBezTo>
                  <a:cubicBezTo>
                    <a:pt x="4106" y="557"/>
                    <a:pt x="4117" y="557"/>
                    <a:pt x="4128" y="562"/>
                  </a:cubicBezTo>
                  <a:cubicBezTo>
                    <a:pt x="4128" y="568"/>
                    <a:pt x="4117" y="568"/>
                    <a:pt x="4111" y="568"/>
                  </a:cubicBezTo>
                  <a:cubicBezTo>
                    <a:pt x="4120" y="573"/>
                    <a:pt x="4133" y="581"/>
                    <a:pt x="4143" y="581"/>
                  </a:cubicBezTo>
                  <a:cubicBezTo>
                    <a:pt x="4146" y="581"/>
                    <a:pt x="4148" y="580"/>
                    <a:pt x="4150" y="579"/>
                  </a:cubicBezTo>
                  <a:lnTo>
                    <a:pt x="4146" y="575"/>
                  </a:lnTo>
                  <a:lnTo>
                    <a:pt x="4146" y="575"/>
                  </a:lnTo>
                  <a:cubicBezTo>
                    <a:pt x="4145" y="577"/>
                    <a:pt x="4139" y="579"/>
                    <a:pt x="4139" y="579"/>
                  </a:cubicBezTo>
                  <a:cubicBezTo>
                    <a:pt x="4122" y="579"/>
                    <a:pt x="4128" y="562"/>
                    <a:pt x="4134" y="562"/>
                  </a:cubicBezTo>
                  <a:lnTo>
                    <a:pt x="4134" y="562"/>
                  </a:lnTo>
                  <a:lnTo>
                    <a:pt x="4139" y="568"/>
                  </a:lnTo>
                  <a:cubicBezTo>
                    <a:pt x="4156" y="540"/>
                    <a:pt x="4117" y="546"/>
                    <a:pt x="4106" y="534"/>
                  </a:cubicBezTo>
                  <a:lnTo>
                    <a:pt x="4122" y="523"/>
                  </a:lnTo>
                  <a:lnTo>
                    <a:pt x="4100" y="523"/>
                  </a:lnTo>
                  <a:cubicBezTo>
                    <a:pt x="4100" y="519"/>
                    <a:pt x="4104" y="511"/>
                    <a:pt x="4111" y="511"/>
                  </a:cubicBezTo>
                  <a:cubicBezTo>
                    <a:pt x="4113" y="511"/>
                    <a:pt x="4115" y="511"/>
                    <a:pt x="4117" y="512"/>
                  </a:cubicBezTo>
                  <a:cubicBezTo>
                    <a:pt x="4111" y="495"/>
                    <a:pt x="4100" y="506"/>
                    <a:pt x="4100" y="495"/>
                  </a:cubicBezTo>
                  <a:cubicBezTo>
                    <a:pt x="4100" y="490"/>
                    <a:pt x="4106" y="490"/>
                    <a:pt x="4106" y="490"/>
                  </a:cubicBezTo>
                  <a:lnTo>
                    <a:pt x="4089" y="490"/>
                  </a:lnTo>
                  <a:cubicBezTo>
                    <a:pt x="4093" y="486"/>
                    <a:pt x="4097" y="482"/>
                    <a:pt x="4099" y="482"/>
                  </a:cubicBezTo>
                  <a:cubicBezTo>
                    <a:pt x="4099" y="482"/>
                    <a:pt x="4099" y="482"/>
                    <a:pt x="4099" y="482"/>
                  </a:cubicBezTo>
                  <a:lnTo>
                    <a:pt x="4099" y="482"/>
                  </a:lnTo>
                  <a:cubicBezTo>
                    <a:pt x="4093" y="462"/>
                    <a:pt x="4067" y="472"/>
                    <a:pt x="4072" y="456"/>
                  </a:cubicBezTo>
                  <a:cubicBezTo>
                    <a:pt x="4066" y="454"/>
                    <a:pt x="4063" y="453"/>
                    <a:pt x="4060" y="453"/>
                  </a:cubicBezTo>
                  <a:cubicBezTo>
                    <a:pt x="4049" y="453"/>
                    <a:pt x="4055" y="467"/>
                    <a:pt x="4033" y="467"/>
                  </a:cubicBezTo>
                  <a:lnTo>
                    <a:pt x="4044" y="428"/>
                  </a:lnTo>
                  <a:lnTo>
                    <a:pt x="4033" y="439"/>
                  </a:lnTo>
                  <a:cubicBezTo>
                    <a:pt x="4027" y="434"/>
                    <a:pt x="4027" y="434"/>
                    <a:pt x="4027" y="428"/>
                  </a:cubicBezTo>
                  <a:cubicBezTo>
                    <a:pt x="4016" y="428"/>
                    <a:pt x="4027" y="434"/>
                    <a:pt x="4016" y="439"/>
                  </a:cubicBezTo>
                  <a:cubicBezTo>
                    <a:pt x="4012" y="423"/>
                    <a:pt x="3995" y="421"/>
                    <a:pt x="3989" y="413"/>
                  </a:cubicBezTo>
                  <a:lnTo>
                    <a:pt x="3989" y="413"/>
                  </a:lnTo>
                  <a:cubicBezTo>
                    <a:pt x="3989" y="413"/>
                    <a:pt x="3989" y="413"/>
                    <a:pt x="3989" y="413"/>
                  </a:cubicBezTo>
                  <a:cubicBezTo>
                    <a:pt x="3988" y="413"/>
                    <a:pt x="3986" y="412"/>
                    <a:pt x="3982" y="411"/>
                  </a:cubicBezTo>
                  <a:cubicBezTo>
                    <a:pt x="3988" y="389"/>
                    <a:pt x="3960" y="406"/>
                    <a:pt x="3954" y="389"/>
                  </a:cubicBezTo>
                  <a:cubicBezTo>
                    <a:pt x="3957" y="387"/>
                    <a:pt x="3960" y="387"/>
                    <a:pt x="3962" y="387"/>
                  </a:cubicBezTo>
                  <a:cubicBezTo>
                    <a:pt x="3965" y="387"/>
                    <a:pt x="3967" y="387"/>
                    <a:pt x="3968" y="387"/>
                  </a:cubicBezTo>
                  <a:cubicBezTo>
                    <a:pt x="3971" y="387"/>
                    <a:pt x="3971" y="386"/>
                    <a:pt x="3966" y="378"/>
                  </a:cubicBezTo>
                  <a:cubicBezTo>
                    <a:pt x="3962" y="381"/>
                    <a:pt x="3959" y="382"/>
                    <a:pt x="3957" y="382"/>
                  </a:cubicBezTo>
                  <a:cubicBezTo>
                    <a:pt x="3948" y="382"/>
                    <a:pt x="3945" y="361"/>
                    <a:pt x="3932" y="361"/>
                  </a:cubicBezTo>
                  <a:cubicBezTo>
                    <a:pt x="3938" y="361"/>
                    <a:pt x="3938" y="355"/>
                    <a:pt x="3938" y="350"/>
                  </a:cubicBezTo>
                  <a:lnTo>
                    <a:pt x="3938" y="350"/>
                  </a:lnTo>
                  <a:cubicBezTo>
                    <a:pt x="3932" y="350"/>
                    <a:pt x="3926" y="361"/>
                    <a:pt x="3926" y="366"/>
                  </a:cubicBezTo>
                  <a:lnTo>
                    <a:pt x="3926" y="366"/>
                  </a:lnTo>
                  <a:cubicBezTo>
                    <a:pt x="3926" y="361"/>
                    <a:pt x="3932" y="361"/>
                    <a:pt x="3932" y="361"/>
                  </a:cubicBezTo>
                  <a:lnTo>
                    <a:pt x="3932" y="361"/>
                  </a:lnTo>
                  <a:cubicBezTo>
                    <a:pt x="3932" y="366"/>
                    <a:pt x="3926" y="366"/>
                    <a:pt x="3926" y="366"/>
                  </a:cubicBezTo>
                  <a:cubicBezTo>
                    <a:pt x="3915" y="366"/>
                    <a:pt x="3904" y="355"/>
                    <a:pt x="3887" y="355"/>
                  </a:cubicBezTo>
                  <a:cubicBezTo>
                    <a:pt x="3893" y="350"/>
                    <a:pt x="3859" y="333"/>
                    <a:pt x="3842" y="322"/>
                  </a:cubicBezTo>
                  <a:cubicBezTo>
                    <a:pt x="3839" y="327"/>
                    <a:pt x="3834" y="329"/>
                    <a:pt x="3828" y="329"/>
                  </a:cubicBezTo>
                  <a:cubicBezTo>
                    <a:pt x="3821" y="329"/>
                    <a:pt x="3814" y="327"/>
                    <a:pt x="3809" y="327"/>
                  </a:cubicBezTo>
                  <a:cubicBezTo>
                    <a:pt x="3809" y="316"/>
                    <a:pt x="3814" y="310"/>
                    <a:pt x="3820" y="310"/>
                  </a:cubicBezTo>
                  <a:lnTo>
                    <a:pt x="3809" y="305"/>
                  </a:lnTo>
                  <a:cubicBezTo>
                    <a:pt x="3803" y="310"/>
                    <a:pt x="3797" y="310"/>
                    <a:pt x="3792" y="310"/>
                  </a:cubicBezTo>
                  <a:lnTo>
                    <a:pt x="3797" y="299"/>
                  </a:lnTo>
                  <a:cubicBezTo>
                    <a:pt x="3788" y="299"/>
                    <a:pt x="3778" y="303"/>
                    <a:pt x="3768" y="303"/>
                  </a:cubicBezTo>
                  <a:cubicBezTo>
                    <a:pt x="3760" y="303"/>
                    <a:pt x="3751" y="301"/>
                    <a:pt x="3741" y="294"/>
                  </a:cubicBezTo>
                  <a:lnTo>
                    <a:pt x="3741" y="294"/>
                  </a:lnTo>
                  <a:cubicBezTo>
                    <a:pt x="3736" y="305"/>
                    <a:pt x="3753" y="333"/>
                    <a:pt x="3730" y="338"/>
                  </a:cubicBezTo>
                  <a:cubicBezTo>
                    <a:pt x="3730" y="330"/>
                    <a:pt x="3730" y="322"/>
                    <a:pt x="3733" y="318"/>
                  </a:cubicBezTo>
                  <a:lnTo>
                    <a:pt x="3733" y="318"/>
                  </a:lnTo>
                  <a:cubicBezTo>
                    <a:pt x="3732" y="318"/>
                    <a:pt x="3731" y="319"/>
                    <a:pt x="3730" y="319"/>
                  </a:cubicBezTo>
                  <a:cubicBezTo>
                    <a:pt x="3728" y="319"/>
                    <a:pt x="3727" y="318"/>
                    <a:pt x="3725" y="316"/>
                  </a:cubicBezTo>
                  <a:cubicBezTo>
                    <a:pt x="3725" y="305"/>
                    <a:pt x="3719" y="305"/>
                    <a:pt x="3719" y="299"/>
                  </a:cubicBezTo>
                  <a:lnTo>
                    <a:pt x="3719" y="299"/>
                  </a:lnTo>
                  <a:cubicBezTo>
                    <a:pt x="3719" y="299"/>
                    <a:pt x="3722" y="302"/>
                    <a:pt x="3725" y="302"/>
                  </a:cubicBezTo>
                  <a:cubicBezTo>
                    <a:pt x="3727" y="302"/>
                    <a:pt x="3728" y="301"/>
                    <a:pt x="3730" y="299"/>
                  </a:cubicBezTo>
                  <a:cubicBezTo>
                    <a:pt x="3719" y="299"/>
                    <a:pt x="3713" y="294"/>
                    <a:pt x="3708" y="282"/>
                  </a:cubicBezTo>
                  <a:cubicBezTo>
                    <a:pt x="3708" y="288"/>
                    <a:pt x="3708" y="299"/>
                    <a:pt x="3702" y="299"/>
                  </a:cubicBezTo>
                  <a:cubicBezTo>
                    <a:pt x="3685" y="294"/>
                    <a:pt x="3697" y="288"/>
                    <a:pt x="3685" y="277"/>
                  </a:cubicBezTo>
                  <a:cubicBezTo>
                    <a:pt x="3680" y="282"/>
                    <a:pt x="3669" y="277"/>
                    <a:pt x="3669" y="294"/>
                  </a:cubicBezTo>
                  <a:cubicBezTo>
                    <a:pt x="3663" y="294"/>
                    <a:pt x="3663" y="282"/>
                    <a:pt x="3663" y="282"/>
                  </a:cubicBezTo>
                  <a:cubicBezTo>
                    <a:pt x="3652" y="288"/>
                    <a:pt x="3624" y="282"/>
                    <a:pt x="3629" y="294"/>
                  </a:cubicBezTo>
                  <a:lnTo>
                    <a:pt x="3635" y="299"/>
                  </a:lnTo>
                  <a:lnTo>
                    <a:pt x="3629" y="299"/>
                  </a:lnTo>
                  <a:cubicBezTo>
                    <a:pt x="3622" y="301"/>
                    <a:pt x="3615" y="302"/>
                    <a:pt x="3607" y="302"/>
                  </a:cubicBezTo>
                  <a:cubicBezTo>
                    <a:pt x="3592" y="302"/>
                    <a:pt x="3577" y="299"/>
                    <a:pt x="3562" y="299"/>
                  </a:cubicBezTo>
                  <a:cubicBezTo>
                    <a:pt x="3565" y="296"/>
                    <a:pt x="3567" y="293"/>
                    <a:pt x="3567" y="290"/>
                  </a:cubicBezTo>
                  <a:lnTo>
                    <a:pt x="3567" y="290"/>
                  </a:lnTo>
                  <a:cubicBezTo>
                    <a:pt x="3566" y="291"/>
                    <a:pt x="3564" y="292"/>
                    <a:pt x="3562" y="292"/>
                  </a:cubicBezTo>
                  <a:cubicBezTo>
                    <a:pt x="3558" y="292"/>
                    <a:pt x="3554" y="291"/>
                    <a:pt x="3551" y="288"/>
                  </a:cubicBezTo>
                  <a:lnTo>
                    <a:pt x="3551" y="288"/>
                  </a:lnTo>
                  <a:cubicBezTo>
                    <a:pt x="3557" y="294"/>
                    <a:pt x="3551" y="294"/>
                    <a:pt x="3551" y="299"/>
                  </a:cubicBezTo>
                  <a:lnTo>
                    <a:pt x="3545" y="299"/>
                  </a:lnTo>
                  <a:lnTo>
                    <a:pt x="3545" y="294"/>
                  </a:lnTo>
                  <a:lnTo>
                    <a:pt x="3534" y="294"/>
                  </a:lnTo>
                  <a:lnTo>
                    <a:pt x="3534" y="299"/>
                  </a:lnTo>
                  <a:cubicBezTo>
                    <a:pt x="3523" y="299"/>
                    <a:pt x="3506" y="305"/>
                    <a:pt x="3495" y="316"/>
                  </a:cubicBezTo>
                  <a:cubicBezTo>
                    <a:pt x="3495" y="316"/>
                    <a:pt x="3484" y="305"/>
                    <a:pt x="3484" y="299"/>
                  </a:cubicBezTo>
                  <a:cubicBezTo>
                    <a:pt x="3473" y="305"/>
                    <a:pt x="3473" y="310"/>
                    <a:pt x="3456" y="310"/>
                  </a:cubicBezTo>
                  <a:cubicBezTo>
                    <a:pt x="3467" y="299"/>
                    <a:pt x="3450" y="305"/>
                    <a:pt x="3467" y="299"/>
                  </a:cubicBezTo>
                  <a:cubicBezTo>
                    <a:pt x="3460" y="299"/>
                    <a:pt x="3455" y="298"/>
                    <a:pt x="3451" y="298"/>
                  </a:cubicBezTo>
                  <a:cubicBezTo>
                    <a:pt x="3444" y="298"/>
                    <a:pt x="3438" y="300"/>
                    <a:pt x="3428" y="310"/>
                  </a:cubicBezTo>
                  <a:cubicBezTo>
                    <a:pt x="3431" y="304"/>
                    <a:pt x="3425" y="301"/>
                    <a:pt x="3418" y="301"/>
                  </a:cubicBezTo>
                  <a:cubicBezTo>
                    <a:pt x="3413" y="301"/>
                    <a:pt x="3408" y="303"/>
                    <a:pt x="3405" y="305"/>
                  </a:cubicBezTo>
                  <a:lnTo>
                    <a:pt x="3417" y="310"/>
                  </a:lnTo>
                  <a:cubicBezTo>
                    <a:pt x="3411" y="316"/>
                    <a:pt x="3400" y="316"/>
                    <a:pt x="3394" y="316"/>
                  </a:cubicBezTo>
                  <a:lnTo>
                    <a:pt x="3394" y="299"/>
                  </a:lnTo>
                  <a:cubicBezTo>
                    <a:pt x="3392" y="299"/>
                    <a:pt x="3391" y="299"/>
                    <a:pt x="3389" y="299"/>
                  </a:cubicBezTo>
                  <a:cubicBezTo>
                    <a:pt x="3359" y="299"/>
                    <a:pt x="3346" y="336"/>
                    <a:pt x="3322" y="336"/>
                  </a:cubicBezTo>
                  <a:cubicBezTo>
                    <a:pt x="3319" y="336"/>
                    <a:pt x="3315" y="335"/>
                    <a:pt x="3310" y="333"/>
                  </a:cubicBezTo>
                  <a:lnTo>
                    <a:pt x="3310" y="333"/>
                  </a:lnTo>
                  <a:cubicBezTo>
                    <a:pt x="3307" y="341"/>
                    <a:pt x="3312" y="341"/>
                    <a:pt x="3317" y="341"/>
                  </a:cubicBezTo>
                  <a:cubicBezTo>
                    <a:pt x="3321" y="341"/>
                    <a:pt x="3327" y="341"/>
                    <a:pt x="3327" y="350"/>
                  </a:cubicBezTo>
                  <a:cubicBezTo>
                    <a:pt x="3314" y="350"/>
                    <a:pt x="3297" y="342"/>
                    <a:pt x="3287" y="342"/>
                  </a:cubicBezTo>
                  <a:cubicBezTo>
                    <a:pt x="3285" y="342"/>
                    <a:pt x="3283" y="343"/>
                    <a:pt x="3282" y="344"/>
                  </a:cubicBezTo>
                  <a:cubicBezTo>
                    <a:pt x="3260" y="344"/>
                    <a:pt x="3277" y="372"/>
                    <a:pt x="3249" y="378"/>
                  </a:cubicBezTo>
                  <a:cubicBezTo>
                    <a:pt x="3254" y="378"/>
                    <a:pt x="3265" y="389"/>
                    <a:pt x="3254" y="406"/>
                  </a:cubicBezTo>
                  <a:cubicBezTo>
                    <a:pt x="3253" y="406"/>
                    <a:pt x="3251" y="407"/>
                    <a:pt x="3249" y="407"/>
                  </a:cubicBezTo>
                  <a:cubicBezTo>
                    <a:pt x="3239" y="407"/>
                    <a:pt x="3227" y="393"/>
                    <a:pt x="3232" y="383"/>
                  </a:cubicBezTo>
                  <a:lnTo>
                    <a:pt x="3237" y="383"/>
                  </a:lnTo>
                  <a:cubicBezTo>
                    <a:pt x="3243" y="383"/>
                    <a:pt x="3249" y="378"/>
                    <a:pt x="3237" y="372"/>
                  </a:cubicBezTo>
                  <a:lnTo>
                    <a:pt x="3237" y="378"/>
                  </a:lnTo>
                  <a:cubicBezTo>
                    <a:pt x="3234" y="378"/>
                    <a:pt x="3223" y="383"/>
                    <a:pt x="3215" y="383"/>
                  </a:cubicBezTo>
                  <a:cubicBezTo>
                    <a:pt x="3212" y="383"/>
                    <a:pt x="3209" y="381"/>
                    <a:pt x="3209" y="378"/>
                  </a:cubicBezTo>
                  <a:lnTo>
                    <a:pt x="3209" y="378"/>
                  </a:lnTo>
                  <a:cubicBezTo>
                    <a:pt x="3204" y="389"/>
                    <a:pt x="3209" y="389"/>
                    <a:pt x="3221" y="389"/>
                  </a:cubicBezTo>
                  <a:cubicBezTo>
                    <a:pt x="3198" y="394"/>
                    <a:pt x="3193" y="406"/>
                    <a:pt x="3170" y="411"/>
                  </a:cubicBezTo>
                  <a:cubicBezTo>
                    <a:pt x="3176" y="411"/>
                    <a:pt x="3181" y="417"/>
                    <a:pt x="3181" y="417"/>
                  </a:cubicBezTo>
                  <a:cubicBezTo>
                    <a:pt x="3153" y="434"/>
                    <a:pt x="3176" y="434"/>
                    <a:pt x="3159" y="450"/>
                  </a:cubicBezTo>
                  <a:cubicBezTo>
                    <a:pt x="3152" y="450"/>
                    <a:pt x="3152" y="443"/>
                    <a:pt x="3147" y="443"/>
                  </a:cubicBezTo>
                  <a:cubicBezTo>
                    <a:pt x="3145" y="443"/>
                    <a:pt x="3142" y="445"/>
                    <a:pt x="3137" y="450"/>
                  </a:cubicBezTo>
                  <a:cubicBezTo>
                    <a:pt x="3135" y="451"/>
                    <a:pt x="3134" y="452"/>
                    <a:pt x="3133" y="452"/>
                  </a:cubicBezTo>
                  <a:cubicBezTo>
                    <a:pt x="3127" y="452"/>
                    <a:pt x="3126" y="444"/>
                    <a:pt x="3128" y="438"/>
                  </a:cubicBezTo>
                  <a:lnTo>
                    <a:pt x="3128" y="438"/>
                  </a:lnTo>
                  <a:cubicBezTo>
                    <a:pt x="3116" y="456"/>
                    <a:pt x="3097" y="456"/>
                    <a:pt x="3086" y="462"/>
                  </a:cubicBezTo>
                  <a:lnTo>
                    <a:pt x="3092" y="450"/>
                  </a:lnTo>
                  <a:lnTo>
                    <a:pt x="3092" y="450"/>
                  </a:lnTo>
                  <a:cubicBezTo>
                    <a:pt x="3086" y="456"/>
                    <a:pt x="3086" y="456"/>
                    <a:pt x="3081" y="462"/>
                  </a:cubicBezTo>
                  <a:lnTo>
                    <a:pt x="3092" y="467"/>
                  </a:lnTo>
                  <a:cubicBezTo>
                    <a:pt x="3088" y="467"/>
                    <a:pt x="3084" y="470"/>
                    <a:pt x="3082" y="470"/>
                  </a:cubicBezTo>
                  <a:cubicBezTo>
                    <a:pt x="3081" y="470"/>
                    <a:pt x="3081" y="469"/>
                    <a:pt x="3081" y="467"/>
                  </a:cubicBezTo>
                  <a:lnTo>
                    <a:pt x="3081" y="467"/>
                  </a:lnTo>
                  <a:cubicBezTo>
                    <a:pt x="3081" y="478"/>
                    <a:pt x="3097" y="478"/>
                    <a:pt x="3092" y="495"/>
                  </a:cubicBezTo>
                  <a:cubicBezTo>
                    <a:pt x="3087" y="495"/>
                    <a:pt x="3083" y="510"/>
                    <a:pt x="3076" y="510"/>
                  </a:cubicBezTo>
                  <a:cubicBezTo>
                    <a:pt x="3074" y="510"/>
                    <a:pt x="3072" y="509"/>
                    <a:pt x="3069" y="506"/>
                  </a:cubicBezTo>
                  <a:cubicBezTo>
                    <a:pt x="3092" y="495"/>
                    <a:pt x="3058" y="501"/>
                    <a:pt x="3069" y="484"/>
                  </a:cubicBezTo>
                  <a:lnTo>
                    <a:pt x="3069" y="484"/>
                  </a:lnTo>
                  <a:cubicBezTo>
                    <a:pt x="3069" y="484"/>
                    <a:pt x="3064" y="490"/>
                    <a:pt x="3058" y="495"/>
                  </a:cubicBezTo>
                  <a:cubicBezTo>
                    <a:pt x="3058" y="495"/>
                    <a:pt x="3058" y="490"/>
                    <a:pt x="3058" y="490"/>
                  </a:cubicBezTo>
                  <a:lnTo>
                    <a:pt x="3058" y="490"/>
                  </a:lnTo>
                  <a:cubicBezTo>
                    <a:pt x="3030" y="501"/>
                    <a:pt x="3064" y="506"/>
                    <a:pt x="3047" y="529"/>
                  </a:cubicBezTo>
                  <a:cubicBezTo>
                    <a:pt x="3044" y="523"/>
                    <a:pt x="3040" y="522"/>
                    <a:pt x="3037" y="522"/>
                  </a:cubicBezTo>
                  <a:cubicBezTo>
                    <a:pt x="3036" y="522"/>
                    <a:pt x="3035" y="522"/>
                    <a:pt x="3035" y="522"/>
                  </a:cubicBezTo>
                  <a:lnTo>
                    <a:pt x="3035" y="522"/>
                  </a:lnTo>
                  <a:cubicBezTo>
                    <a:pt x="3034" y="522"/>
                    <a:pt x="3034" y="522"/>
                    <a:pt x="3033" y="522"/>
                  </a:cubicBezTo>
                  <a:cubicBezTo>
                    <a:pt x="3032" y="522"/>
                    <a:pt x="3031" y="522"/>
                    <a:pt x="3030" y="523"/>
                  </a:cubicBezTo>
                  <a:cubicBezTo>
                    <a:pt x="3030" y="523"/>
                    <a:pt x="3032" y="522"/>
                    <a:pt x="3035" y="522"/>
                  </a:cubicBezTo>
                  <a:lnTo>
                    <a:pt x="3035" y="522"/>
                  </a:lnTo>
                  <a:cubicBezTo>
                    <a:pt x="3038" y="524"/>
                    <a:pt x="3041" y="532"/>
                    <a:pt x="3041" y="540"/>
                  </a:cubicBezTo>
                  <a:cubicBezTo>
                    <a:pt x="3025" y="551"/>
                    <a:pt x="3030" y="557"/>
                    <a:pt x="3025" y="562"/>
                  </a:cubicBezTo>
                  <a:lnTo>
                    <a:pt x="3036" y="557"/>
                  </a:lnTo>
                  <a:lnTo>
                    <a:pt x="3036" y="557"/>
                  </a:lnTo>
                  <a:cubicBezTo>
                    <a:pt x="3041" y="568"/>
                    <a:pt x="3036" y="574"/>
                    <a:pt x="3030" y="585"/>
                  </a:cubicBezTo>
                  <a:cubicBezTo>
                    <a:pt x="3025" y="579"/>
                    <a:pt x="3030" y="574"/>
                    <a:pt x="3025" y="574"/>
                  </a:cubicBezTo>
                  <a:lnTo>
                    <a:pt x="3025" y="574"/>
                  </a:lnTo>
                  <a:cubicBezTo>
                    <a:pt x="3030" y="590"/>
                    <a:pt x="2997" y="585"/>
                    <a:pt x="2997" y="607"/>
                  </a:cubicBezTo>
                  <a:cubicBezTo>
                    <a:pt x="2988" y="607"/>
                    <a:pt x="2986" y="600"/>
                    <a:pt x="2980" y="600"/>
                  </a:cubicBezTo>
                  <a:cubicBezTo>
                    <a:pt x="2978" y="600"/>
                    <a:pt x="2976" y="601"/>
                    <a:pt x="2974" y="602"/>
                  </a:cubicBezTo>
                  <a:cubicBezTo>
                    <a:pt x="2974" y="624"/>
                    <a:pt x="2957" y="613"/>
                    <a:pt x="2952" y="635"/>
                  </a:cubicBezTo>
                  <a:cubicBezTo>
                    <a:pt x="2963" y="635"/>
                    <a:pt x="2963" y="635"/>
                    <a:pt x="2963" y="652"/>
                  </a:cubicBezTo>
                  <a:lnTo>
                    <a:pt x="2974" y="618"/>
                  </a:lnTo>
                  <a:lnTo>
                    <a:pt x="2980" y="646"/>
                  </a:lnTo>
                  <a:cubicBezTo>
                    <a:pt x="2985" y="641"/>
                    <a:pt x="2980" y="624"/>
                    <a:pt x="2985" y="618"/>
                  </a:cubicBezTo>
                  <a:cubicBezTo>
                    <a:pt x="2991" y="635"/>
                    <a:pt x="2991" y="630"/>
                    <a:pt x="2997" y="635"/>
                  </a:cubicBezTo>
                  <a:cubicBezTo>
                    <a:pt x="2980" y="635"/>
                    <a:pt x="2991" y="663"/>
                    <a:pt x="2974" y="669"/>
                  </a:cubicBezTo>
                  <a:lnTo>
                    <a:pt x="2952" y="658"/>
                  </a:lnTo>
                  <a:cubicBezTo>
                    <a:pt x="2929" y="669"/>
                    <a:pt x="2946" y="697"/>
                    <a:pt x="2924" y="725"/>
                  </a:cubicBezTo>
                  <a:lnTo>
                    <a:pt x="2935" y="719"/>
                  </a:lnTo>
                  <a:lnTo>
                    <a:pt x="2935" y="719"/>
                  </a:lnTo>
                  <a:cubicBezTo>
                    <a:pt x="2941" y="725"/>
                    <a:pt x="2929" y="736"/>
                    <a:pt x="2929" y="747"/>
                  </a:cubicBezTo>
                  <a:cubicBezTo>
                    <a:pt x="2926" y="745"/>
                    <a:pt x="2923" y="745"/>
                    <a:pt x="2920" y="745"/>
                  </a:cubicBezTo>
                  <a:cubicBezTo>
                    <a:pt x="2914" y="745"/>
                    <a:pt x="2911" y="747"/>
                    <a:pt x="2907" y="747"/>
                  </a:cubicBezTo>
                  <a:cubicBezTo>
                    <a:pt x="2913" y="753"/>
                    <a:pt x="2901" y="770"/>
                    <a:pt x="2913" y="781"/>
                  </a:cubicBezTo>
                  <a:lnTo>
                    <a:pt x="2901" y="787"/>
                  </a:lnTo>
                  <a:cubicBezTo>
                    <a:pt x="2885" y="809"/>
                    <a:pt x="2913" y="826"/>
                    <a:pt x="2907" y="843"/>
                  </a:cubicBezTo>
                  <a:cubicBezTo>
                    <a:pt x="2896" y="837"/>
                    <a:pt x="2890" y="843"/>
                    <a:pt x="2885" y="826"/>
                  </a:cubicBezTo>
                  <a:lnTo>
                    <a:pt x="2885" y="826"/>
                  </a:lnTo>
                  <a:cubicBezTo>
                    <a:pt x="2885" y="837"/>
                    <a:pt x="2879" y="843"/>
                    <a:pt x="2890" y="843"/>
                  </a:cubicBezTo>
                  <a:cubicBezTo>
                    <a:pt x="2879" y="848"/>
                    <a:pt x="2896" y="871"/>
                    <a:pt x="2885" y="871"/>
                  </a:cubicBezTo>
                  <a:cubicBezTo>
                    <a:pt x="2890" y="876"/>
                    <a:pt x="2896" y="882"/>
                    <a:pt x="2896" y="887"/>
                  </a:cubicBezTo>
                  <a:lnTo>
                    <a:pt x="2890" y="887"/>
                  </a:lnTo>
                  <a:cubicBezTo>
                    <a:pt x="2895" y="887"/>
                    <a:pt x="2896" y="900"/>
                    <a:pt x="2903" y="900"/>
                  </a:cubicBezTo>
                  <a:cubicBezTo>
                    <a:pt x="2904" y="900"/>
                    <a:pt x="2905" y="899"/>
                    <a:pt x="2907" y="899"/>
                  </a:cubicBezTo>
                  <a:lnTo>
                    <a:pt x="2907" y="899"/>
                  </a:lnTo>
                  <a:cubicBezTo>
                    <a:pt x="2879" y="915"/>
                    <a:pt x="2890" y="943"/>
                    <a:pt x="2879" y="971"/>
                  </a:cubicBezTo>
                  <a:cubicBezTo>
                    <a:pt x="2879" y="966"/>
                    <a:pt x="2873" y="960"/>
                    <a:pt x="2873" y="960"/>
                  </a:cubicBezTo>
                  <a:cubicBezTo>
                    <a:pt x="2873" y="964"/>
                    <a:pt x="2873" y="968"/>
                    <a:pt x="2871" y="968"/>
                  </a:cubicBezTo>
                  <a:cubicBezTo>
                    <a:pt x="2871" y="968"/>
                    <a:pt x="2869" y="967"/>
                    <a:pt x="2868" y="966"/>
                  </a:cubicBezTo>
                  <a:lnTo>
                    <a:pt x="2868" y="966"/>
                  </a:lnTo>
                  <a:cubicBezTo>
                    <a:pt x="2868" y="967"/>
                    <a:pt x="2868" y="968"/>
                    <a:pt x="2868" y="969"/>
                  </a:cubicBezTo>
                  <a:lnTo>
                    <a:pt x="2868" y="969"/>
                  </a:lnTo>
                  <a:lnTo>
                    <a:pt x="2862" y="960"/>
                  </a:lnTo>
                  <a:lnTo>
                    <a:pt x="2868" y="977"/>
                  </a:lnTo>
                  <a:cubicBezTo>
                    <a:pt x="2868" y="977"/>
                    <a:pt x="2868" y="977"/>
                    <a:pt x="2867" y="977"/>
                  </a:cubicBezTo>
                  <a:lnTo>
                    <a:pt x="2867" y="977"/>
                  </a:lnTo>
                  <a:cubicBezTo>
                    <a:pt x="2868" y="978"/>
                    <a:pt x="2868" y="980"/>
                    <a:pt x="2868" y="983"/>
                  </a:cubicBezTo>
                  <a:cubicBezTo>
                    <a:pt x="2867" y="980"/>
                    <a:pt x="2866" y="979"/>
                    <a:pt x="2865" y="979"/>
                  </a:cubicBezTo>
                  <a:cubicBezTo>
                    <a:pt x="2865" y="979"/>
                    <a:pt x="2865" y="982"/>
                    <a:pt x="2864" y="982"/>
                  </a:cubicBezTo>
                  <a:cubicBezTo>
                    <a:pt x="2863" y="982"/>
                    <a:pt x="2861" y="980"/>
                    <a:pt x="2857" y="971"/>
                  </a:cubicBezTo>
                  <a:lnTo>
                    <a:pt x="2857" y="971"/>
                  </a:lnTo>
                  <a:cubicBezTo>
                    <a:pt x="2857" y="983"/>
                    <a:pt x="2862" y="977"/>
                    <a:pt x="2862" y="988"/>
                  </a:cubicBezTo>
                  <a:cubicBezTo>
                    <a:pt x="2859" y="981"/>
                    <a:pt x="2857" y="979"/>
                    <a:pt x="2857" y="979"/>
                  </a:cubicBezTo>
                  <a:lnTo>
                    <a:pt x="2857" y="979"/>
                  </a:lnTo>
                  <a:cubicBezTo>
                    <a:pt x="2856" y="979"/>
                    <a:pt x="2859" y="985"/>
                    <a:pt x="2858" y="985"/>
                  </a:cubicBezTo>
                  <a:cubicBezTo>
                    <a:pt x="2858" y="985"/>
                    <a:pt x="2858" y="985"/>
                    <a:pt x="2857" y="983"/>
                  </a:cubicBezTo>
                  <a:cubicBezTo>
                    <a:pt x="2851" y="971"/>
                    <a:pt x="2857" y="977"/>
                    <a:pt x="2845" y="966"/>
                  </a:cubicBezTo>
                  <a:lnTo>
                    <a:pt x="2845" y="966"/>
                  </a:lnTo>
                  <a:cubicBezTo>
                    <a:pt x="2849" y="974"/>
                    <a:pt x="2850" y="976"/>
                    <a:pt x="2849" y="976"/>
                  </a:cubicBezTo>
                  <a:cubicBezTo>
                    <a:pt x="2847" y="976"/>
                    <a:pt x="2842" y="970"/>
                    <a:pt x="2840" y="970"/>
                  </a:cubicBezTo>
                  <a:cubicBezTo>
                    <a:pt x="2840" y="970"/>
                    <a:pt x="2840" y="970"/>
                    <a:pt x="2840" y="970"/>
                  </a:cubicBezTo>
                  <a:lnTo>
                    <a:pt x="2840" y="970"/>
                  </a:lnTo>
                  <a:cubicBezTo>
                    <a:pt x="2840" y="970"/>
                    <a:pt x="2840" y="970"/>
                    <a:pt x="2840" y="970"/>
                  </a:cubicBezTo>
                  <a:lnTo>
                    <a:pt x="2840" y="970"/>
                  </a:lnTo>
                  <a:cubicBezTo>
                    <a:pt x="2840" y="970"/>
                    <a:pt x="2840" y="971"/>
                    <a:pt x="2840" y="971"/>
                  </a:cubicBezTo>
                  <a:cubicBezTo>
                    <a:pt x="2840" y="971"/>
                    <a:pt x="2840" y="970"/>
                    <a:pt x="2840" y="970"/>
                  </a:cubicBezTo>
                  <a:lnTo>
                    <a:pt x="2840" y="970"/>
                  </a:lnTo>
                  <a:cubicBezTo>
                    <a:pt x="2842" y="973"/>
                    <a:pt x="2844" y="975"/>
                    <a:pt x="2845" y="977"/>
                  </a:cubicBezTo>
                  <a:cubicBezTo>
                    <a:pt x="2845" y="980"/>
                    <a:pt x="2844" y="980"/>
                    <a:pt x="2843" y="980"/>
                  </a:cubicBezTo>
                  <a:cubicBezTo>
                    <a:pt x="2841" y="980"/>
                    <a:pt x="2840" y="980"/>
                    <a:pt x="2840" y="983"/>
                  </a:cubicBezTo>
                  <a:cubicBezTo>
                    <a:pt x="2840" y="977"/>
                    <a:pt x="2834" y="977"/>
                    <a:pt x="2829" y="977"/>
                  </a:cubicBezTo>
                  <a:lnTo>
                    <a:pt x="2823" y="971"/>
                  </a:lnTo>
                  <a:lnTo>
                    <a:pt x="2823" y="971"/>
                  </a:lnTo>
                  <a:cubicBezTo>
                    <a:pt x="2834" y="988"/>
                    <a:pt x="2829" y="988"/>
                    <a:pt x="2829" y="988"/>
                  </a:cubicBezTo>
                  <a:cubicBezTo>
                    <a:pt x="2823" y="983"/>
                    <a:pt x="2823" y="977"/>
                    <a:pt x="2823" y="971"/>
                  </a:cubicBezTo>
                  <a:lnTo>
                    <a:pt x="2823" y="971"/>
                  </a:lnTo>
                  <a:cubicBezTo>
                    <a:pt x="2823" y="971"/>
                    <a:pt x="2823" y="971"/>
                    <a:pt x="2823" y="971"/>
                  </a:cubicBezTo>
                  <a:lnTo>
                    <a:pt x="2817" y="971"/>
                  </a:lnTo>
                  <a:cubicBezTo>
                    <a:pt x="2817" y="971"/>
                    <a:pt x="2817" y="984"/>
                    <a:pt x="2814" y="984"/>
                  </a:cubicBezTo>
                  <a:cubicBezTo>
                    <a:pt x="2813" y="984"/>
                    <a:pt x="2813" y="983"/>
                    <a:pt x="2812" y="983"/>
                  </a:cubicBezTo>
                  <a:lnTo>
                    <a:pt x="2812" y="983"/>
                  </a:lnTo>
                  <a:cubicBezTo>
                    <a:pt x="2815" y="989"/>
                    <a:pt x="2819" y="996"/>
                    <a:pt x="2823" y="1004"/>
                  </a:cubicBezTo>
                  <a:lnTo>
                    <a:pt x="2823" y="1004"/>
                  </a:lnTo>
                  <a:cubicBezTo>
                    <a:pt x="2823" y="1004"/>
                    <a:pt x="2823" y="1005"/>
                    <a:pt x="2823" y="1005"/>
                  </a:cubicBezTo>
                  <a:lnTo>
                    <a:pt x="2817" y="994"/>
                  </a:lnTo>
                  <a:cubicBezTo>
                    <a:pt x="2816" y="993"/>
                    <a:pt x="2816" y="992"/>
                    <a:pt x="2816" y="992"/>
                  </a:cubicBezTo>
                  <a:lnTo>
                    <a:pt x="2816" y="992"/>
                  </a:lnTo>
                  <a:cubicBezTo>
                    <a:pt x="2816" y="992"/>
                    <a:pt x="2822" y="999"/>
                    <a:pt x="2817" y="999"/>
                  </a:cubicBezTo>
                  <a:cubicBezTo>
                    <a:pt x="2817" y="994"/>
                    <a:pt x="2817" y="994"/>
                    <a:pt x="2812" y="988"/>
                  </a:cubicBezTo>
                  <a:cubicBezTo>
                    <a:pt x="2811" y="989"/>
                    <a:pt x="2810" y="990"/>
                    <a:pt x="2809" y="990"/>
                  </a:cubicBezTo>
                  <a:cubicBezTo>
                    <a:pt x="2806" y="990"/>
                    <a:pt x="2805" y="981"/>
                    <a:pt x="2801" y="977"/>
                  </a:cubicBezTo>
                  <a:lnTo>
                    <a:pt x="2801" y="977"/>
                  </a:lnTo>
                  <a:cubicBezTo>
                    <a:pt x="2801" y="983"/>
                    <a:pt x="2801" y="977"/>
                    <a:pt x="2806" y="988"/>
                  </a:cubicBezTo>
                  <a:cubicBezTo>
                    <a:pt x="2801" y="988"/>
                    <a:pt x="2801" y="983"/>
                    <a:pt x="2801" y="983"/>
                  </a:cubicBezTo>
                  <a:cubicBezTo>
                    <a:pt x="2801" y="988"/>
                    <a:pt x="2795" y="988"/>
                    <a:pt x="2801" y="999"/>
                  </a:cubicBezTo>
                  <a:cubicBezTo>
                    <a:pt x="2801" y="1004"/>
                    <a:pt x="2800" y="1006"/>
                    <a:pt x="2798" y="1006"/>
                  </a:cubicBezTo>
                  <a:cubicBezTo>
                    <a:pt x="2796" y="1006"/>
                    <a:pt x="2793" y="1002"/>
                    <a:pt x="2791" y="1002"/>
                  </a:cubicBezTo>
                  <a:cubicBezTo>
                    <a:pt x="2790" y="1002"/>
                    <a:pt x="2789" y="1002"/>
                    <a:pt x="2789" y="1005"/>
                  </a:cubicBezTo>
                  <a:lnTo>
                    <a:pt x="2784" y="999"/>
                  </a:lnTo>
                  <a:cubicBezTo>
                    <a:pt x="2784" y="1005"/>
                    <a:pt x="2784" y="1005"/>
                    <a:pt x="2784" y="1016"/>
                  </a:cubicBezTo>
                  <a:cubicBezTo>
                    <a:pt x="2784" y="1016"/>
                    <a:pt x="2778" y="1005"/>
                    <a:pt x="2778" y="1005"/>
                  </a:cubicBezTo>
                  <a:cubicBezTo>
                    <a:pt x="2778" y="1005"/>
                    <a:pt x="2778" y="1007"/>
                    <a:pt x="2777" y="1007"/>
                  </a:cubicBezTo>
                  <a:cubicBezTo>
                    <a:pt x="2776" y="1007"/>
                    <a:pt x="2774" y="1007"/>
                    <a:pt x="2773" y="1005"/>
                  </a:cubicBezTo>
                  <a:cubicBezTo>
                    <a:pt x="2773" y="999"/>
                    <a:pt x="2773" y="999"/>
                    <a:pt x="2773" y="999"/>
                  </a:cubicBezTo>
                  <a:cubicBezTo>
                    <a:pt x="2770" y="997"/>
                    <a:pt x="2768" y="994"/>
                    <a:pt x="2768" y="994"/>
                  </a:cubicBezTo>
                  <a:cubicBezTo>
                    <a:pt x="2767" y="994"/>
                    <a:pt x="2767" y="997"/>
                    <a:pt x="2767" y="1005"/>
                  </a:cubicBezTo>
                  <a:cubicBezTo>
                    <a:pt x="2767" y="1004"/>
                    <a:pt x="2766" y="1003"/>
                    <a:pt x="2766" y="1003"/>
                  </a:cubicBezTo>
                  <a:lnTo>
                    <a:pt x="2766" y="1003"/>
                  </a:lnTo>
                  <a:cubicBezTo>
                    <a:pt x="2765" y="1003"/>
                    <a:pt x="2765" y="1004"/>
                    <a:pt x="2764" y="1004"/>
                  </a:cubicBezTo>
                  <a:cubicBezTo>
                    <a:pt x="2763" y="1004"/>
                    <a:pt x="2761" y="1002"/>
                    <a:pt x="2761" y="999"/>
                  </a:cubicBezTo>
                  <a:lnTo>
                    <a:pt x="2756" y="988"/>
                  </a:lnTo>
                  <a:cubicBezTo>
                    <a:pt x="2754" y="986"/>
                    <a:pt x="2753" y="985"/>
                    <a:pt x="2752" y="985"/>
                  </a:cubicBezTo>
                  <a:lnTo>
                    <a:pt x="2752" y="985"/>
                  </a:lnTo>
                  <a:cubicBezTo>
                    <a:pt x="2750" y="985"/>
                    <a:pt x="2755" y="1002"/>
                    <a:pt x="2752" y="1002"/>
                  </a:cubicBezTo>
                  <a:cubicBezTo>
                    <a:pt x="2750" y="1002"/>
                    <a:pt x="2748" y="1000"/>
                    <a:pt x="2745" y="994"/>
                  </a:cubicBezTo>
                  <a:lnTo>
                    <a:pt x="2745" y="994"/>
                  </a:lnTo>
                  <a:cubicBezTo>
                    <a:pt x="2745" y="1005"/>
                    <a:pt x="2750" y="999"/>
                    <a:pt x="2756" y="1011"/>
                  </a:cubicBezTo>
                  <a:cubicBezTo>
                    <a:pt x="2751" y="1011"/>
                    <a:pt x="2741" y="993"/>
                    <a:pt x="2739" y="993"/>
                  </a:cubicBezTo>
                  <a:cubicBezTo>
                    <a:pt x="2739" y="993"/>
                    <a:pt x="2739" y="993"/>
                    <a:pt x="2739" y="994"/>
                  </a:cubicBezTo>
                  <a:cubicBezTo>
                    <a:pt x="2738" y="992"/>
                    <a:pt x="2738" y="991"/>
                    <a:pt x="2738" y="991"/>
                  </a:cubicBezTo>
                  <a:lnTo>
                    <a:pt x="2738" y="991"/>
                  </a:lnTo>
                  <a:cubicBezTo>
                    <a:pt x="2736" y="991"/>
                    <a:pt x="2742" y="1011"/>
                    <a:pt x="2740" y="1011"/>
                  </a:cubicBezTo>
                  <a:cubicBezTo>
                    <a:pt x="2740" y="1011"/>
                    <a:pt x="2739" y="1011"/>
                    <a:pt x="2739" y="1011"/>
                  </a:cubicBezTo>
                  <a:lnTo>
                    <a:pt x="2739" y="1011"/>
                  </a:lnTo>
                  <a:cubicBezTo>
                    <a:pt x="2745" y="1016"/>
                    <a:pt x="2750" y="1027"/>
                    <a:pt x="2745" y="1033"/>
                  </a:cubicBezTo>
                  <a:cubicBezTo>
                    <a:pt x="2745" y="1033"/>
                    <a:pt x="2733" y="1011"/>
                    <a:pt x="2733" y="1011"/>
                  </a:cubicBezTo>
                  <a:cubicBezTo>
                    <a:pt x="2733" y="1009"/>
                    <a:pt x="2734" y="1008"/>
                    <a:pt x="2735" y="1008"/>
                  </a:cubicBezTo>
                  <a:cubicBezTo>
                    <a:pt x="2737" y="1008"/>
                    <a:pt x="2739" y="1011"/>
                    <a:pt x="2739" y="1011"/>
                  </a:cubicBezTo>
                  <a:cubicBezTo>
                    <a:pt x="2739" y="1011"/>
                    <a:pt x="2739" y="1005"/>
                    <a:pt x="2733" y="1005"/>
                  </a:cubicBezTo>
                  <a:cubicBezTo>
                    <a:pt x="2733" y="999"/>
                    <a:pt x="2728" y="1005"/>
                    <a:pt x="2728" y="994"/>
                  </a:cubicBezTo>
                  <a:lnTo>
                    <a:pt x="2728" y="994"/>
                  </a:lnTo>
                  <a:cubicBezTo>
                    <a:pt x="2728" y="997"/>
                    <a:pt x="2728" y="1000"/>
                    <a:pt x="2729" y="1002"/>
                  </a:cubicBezTo>
                  <a:lnTo>
                    <a:pt x="2729" y="1002"/>
                  </a:lnTo>
                  <a:cubicBezTo>
                    <a:pt x="2727" y="1003"/>
                    <a:pt x="2726" y="1005"/>
                    <a:pt x="2722" y="1005"/>
                  </a:cubicBezTo>
                  <a:cubicBezTo>
                    <a:pt x="2722" y="1005"/>
                    <a:pt x="2728" y="1011"/>
                    <a:pt x="2728" y="1011"/>
                  </a:cubicBezTo>
                  <a:cubicBezTo>
                    <a:pt x="2727" y="1010"/>
                    <a:pt x="2726" y="1009"/>
                    <a:pt x="2726" y="1009"/>
                  </a:cubicBezTo>
                  <a:lnTo>
                    <a:pt x="2726" y="1009"/>
                  </a:lnTo>
                  <a:cubicBezTo>
                    <a:pt x="2724" y="1009"/>
                    <a:pt x="2728" y="1023"/>
                    <a:pt x="2728" y="1027"/>
                  </a:cubicBezTo>
                  <a:cubicBezTo>
                    <a:pt x="2724" y="1019"/>
                    <a:pt x="2723" y="1011"/>
                    <a:pt x="2720" y="1011"/>
                  </a:cubicBezTo>
                  <a:cubicBezTo>
                    <a:pt x="2719" y="1011"/>
                    <a:pt x="2718" y="1013"/>
                    <a:pt x="2717" y="1016"/>
                  </a:cubicBezTo>
                  <a:cubicBezTo>
                    <a:pt x="2717" y="1011"/>
                    <a:pt x="2717" y="999"/>
                    <a:pt x="2711" y="994"/>
                  </a:cubicBezTo>
                  <a:lnTo>
                    <a:pt x="2711" y="994"/>
                  </a:lnTo>
                  <a:cubicBezTo>
                    <a:pt x="2712" y="997"/>
                    <a:pt x="2713" y="998"/>
                    <a:pt x="2712" y="998"/>
                  </a:cubicBezTo>
                  <a:cubicBezTo>
                    <a:pt x="2712" y="998"/>
                    <a:pt x="2705" y="988"/>
                    <a:pt x="2705" y="988"/>
                  </a:cubicBezTo>
                  <a:lnTo>
                    <a:pt x="2705" y="983"/>
                  </a:lnTo>
                  <a:cubicBezTo>
                    <a:pt x="2705" y="988"/>
                    <a:pt x="2705" y="988"/>
                    <a:pt x="2700" y="988"/>
                  </a:cubicBezTo>
                  <a:lnTo>
                    <a:pt x="2705" y="999"/>
                  </a:lnTo>
                  <a:cubicBezTo>
                    <a:pt x="2705" y="994"/>
                    <a:pt x="2705" y="994"/>
                    <a:pt x="2705" y="994"/>
                  </a:cubicBezTo>
                  <a:cubicBezTo>
                    <a:pt x="2705" y="999"/>
                    <a:pt x="2710" y="1009"/>
                    <a:pt x="2711" y="1020"/>
                  </a:cubicBezTo>
                  <a:lnTo>
                    <a:pt x="2711" y="1020"/>
                  </a:lnTo>
                  <a:cubicBezTo>
                    <a:pt x="2711" y="1020"/>
                    <a:pt x="2711" y="1020"/>
                    <a:pt x="2711" y="1020"/>
                  </a:cubicBezTo>
                  <a:cubicBezTo>
                    <a:pt x="2711" y="1020"/>
                    <a:pt x="2711" y="1020"/>
                    <a:pt x="2710" y="1020"/>
                  </a:cubicBezTo>
                  <a:cubicBezTo>
                    <a:pt x="2710" y="1020"/>
                    <a:pt x="2708" y="1019"/>
                    <a:pt x="2705" y="1011"/>
                  </a:cubicBezTo>
                  <a:lnTo>
                    <a:pt x="2705" y="1011"/>
                  </a:lnTo>
                  <a:cubicBezTo>
                    <a:pt x="2706" y="1011"/>
                    <a:pt x="2707" y="1012"/>
                    <a:pt x="2707" y="1012"/>
                  </a:cubicBezTo>
                  <a:cubicBezTo>
                    <a:pt x="2708" y="1012"/>
                    <a:pt x="2700" y="999"/>
                    <a:pt x="2700" y="994"/>
                  </a:cubicBezTo>
                  <a:cubicBezTo>
                    <a:pt x="2698" y="992"/>
                    <a:pt x="2697" y="991"/>
                    <a:pt x="2696" y="991"/>
                  </a:cubicBezTo>
                  <a:lnTo>
                    <a:pt x="2696" y="991"/>
                  </a:lnTo>
                  <a:cubicBezTo>
                    <a:pt x="2694" y="991"/>
                    <a:pt x="2695" y="995"/>
                    <a:pt x="2696" y="999"/>
                  </a:cubicBezTo>
                  <a:lnTo>
                    <a:pt x="2696" y="999"/>
                  </a:lnTo>
                  <a:cubicBezTo>
                    <a:pt x="2695" y="996"/>
                    <a:pt x="2694" y="994"/>
                    <a:pt x="2694" y="994"/>
                  </a:cubicBezTo>
                  <a:lnTo>
                    <a:pt x="2694" y="994"/>
                  </a:lnTo>
                  <a:cubicBezTo>
                    <a:pt x="2694" y="994"/>
                    <a:pt x="2694" y="998"/>
                    <a:pt x="2698" y="1007"/>
                  </a:cubicBezTo>
                  <a:lnTo>
                    <a:pt x="2698" y="1007"/>
                  </a:lnTo>
                  <a:cubicBezTo>
                    <a:pt x="2698" y="1005"/>
                    <a:pt x="2697" y="1004"/>
                    <a:pt x="2697" y="1002"/>
                  </a:cubicBezTo>
                  <a:lnTo>
                    <a:pt x="2697" y="1002"/>
                  </a:lnTo>
                  <a:cubicBezTo>
                    <a:pt x="2698" y="1006"/>
                    <a:pt x="2700" y="1011"/>
                    <a:pt x="2700" y="1011"/>
                  </a:cubicBezTo>
                  <a:cubicBezTo>
                    <a:pt x="2699" y="1009"/>
                    <a:pt x="2699" y="1008"/>
                    <a:pt x="2698" y="1007"/>
                  </a:cubicBezTo>
                  <a:lnTo>
                    <a:pt x="2698" y="1007"/>
                  </a:lnTo>
                  <a:cubicBezTo>
                    <a:pt x="2699" y="1011"/>
                    <a:pt x="2700" y="1014"/>
                    <a:pt x="2700" y="1016"/>
                  </a:cubicBezTo>
                  <a:cubicBezTo>
                    <a:pt x="2699" y="1015"/>
                    <a:pt x="2698" y="1015"/>
                    <a:pt x="2698" y="1015"/>
                  </a:cubicBezTo>
                  <a:lnTo>
                    <a:pt x="2698" y="1015"/>
                  </a:lnTo>
                  <a:cubicBezTo>
                    <a:pt x="2696" y="1015"/>
                    <a:pt x="2699" y="1022"/>
                    <a:pt x="2694" y="1022"/>
                  </a:cubicBezTo>
                  <a:lnTo>
                    <a:pt x="2700" y="1022"/>
                  </a:lnTo>
                  <a:cubicBezTo>
                    <a:pt x="2700" y="1033"/>
                    <a:pt x="2700" y="1033"/>
                    <a:pt x="2700" y="1033"/>
                  </a:cubicBezTo>
                  <a:cubicBezTo>
                    <a:pt x="2698" y="1031"/>
                    <a:pt x="2697" y="1030"/>
                    <a:pt x="2697" y="1029"/>
                  </a:cubicBezTo>
                  <a:lnTo>
                    <a:pt x="2697" y="1029"/>
                  </a:lnTo>
                  <a:cubicBezTo>
                    <a:pt x="2698" y="1030"/>
                    <a:pt x="2698" y="1030"/>
                    <a:pt x="2699" y="1030"/>
                  </a:cubicBezTo>
                  <a:cubicBezTo>
                    <a:pt x="2699" y="1030"/>
                    <a:pt x="2700" y="1029"/>
                    <a:pt x="2700" y="1027"/>
                  </a:cubicBezTo>
                  <a:lnTo>
                    <a:pt x="2700" y="1027"/>
                  </a:lnTo>
                  <a:cubicBezTo>
                    <a:pt x="2700" y="1027"/>
                    <a:pt x="2697" y="1027"/>
                    <a:pt x="2697" y="1029"/>
                  </a:cubicBezTo>
                  <a:lnTo>
                    <a:pt x="2697" y="1029"/>
                  </a:lnTo>
                  <a:cubicBezTo>
                    <a:pt x="2695" y="1026"/>
                    <a:pt x="2691" y="1019"/>
                    <a:pt x="2689" y="1019"/>
                  </a:cubicBezTo>
                  <a:cubicBezTo>
                    <a:pt x="2689" y="1019"/>
                    <a:pt x="2689" y="1020"/>
                    <a:pt x="2689" y="1022"/>
                  </a:cubicBezTo>
                  <a:cubicBezTo>
                    <a:pt x="2689" y="1016"/>
                    <a:pt x="2683" y="1011"/>
                    <a:pt x="2683" y="1005"/>
                  </a:cubicBezTo>
                  <a:cubicBezTo>
                    <a:pt x="2683" y="1007"/>
                    <a:pt x="2683" y="1008"/>
                    <a:pt x="2682" y="1008"/>
                  </a:cubicBezTo>
                  <a:cubicBezTo>
                    <a:pt x="2681" y="1008"/>
                    <a:pt x="2679" y="1002"/>
                    <a:pt x="2678" y="1002"/>
                  </a:cubicBezTo>
                  <a:cubicBezTo>
                    <a:pt x="2678" y="1002"/>
                    <a:pt x="2677" y="1003"/>
                    <a:pt x="2677" y="1005"/>
                  </a:cubicBezTo>
                  <a:cubicBezTo>
                    <a:pt x="2677" y="1016"/>
                    <a:pt x="2677" y="1011"/>
                    <a:pt x="2683" y="1022"/>
                  </a:cubicBezTo>
                  <a:lnTo>
                    <a:pt x="2683" y="1033"/>
                  </a:lnTo>
                  <a:cubicBezTo>
                    <a:pt x="2687" y="1033"/>
                    <a:pt x="2685" y="1026"/>
                    <a:pt x="2686" y="1026"/>
                  </a:cubicBezTo>
                  <a:lnTo>
                    <a:pt x="2686" y="1026"/>
                  </a:lnTo>
                  <a:cubicBezTo>
                    <a:pt x="2687" y="1026"/>
                    <a:pt x="2687" y="1026"/>
                    <a:pt x="2689" y="1027"/>
                  </a:cubicBezTo>
                  <a:cubicBezTo>
                    <a:pt x="2689" y="1033"/>
                    <a:pt x="2689" y="1033"/>
                    <a:pt x="2689" y="1039"/>
                  </a:cubicBezTo>
                  <a:cubicBezTo>
                    <a:pt x="2687" y="1036"/>
                    <a:pt x="2687" y="1035"/>
                    <a:pt x="2686" y="1035"/>
                  </a:cubicBezTo>
                  <a:cubicBezTo>
                    <a:pt x="2685" y="1035"/>
                    <a:pt x="2686" y="1042"/>
                    <a:pt x="2685" y="1042"/>
                  </a:cubicBezTo>
                  <a:cubicBezTo>
                    <a:pt x="2685" y="1042"/>
                    <a:pt x="2684" y="1041"/>
                    <a:pt x="2683" y="1039"/>
                  </a:cubicBezTo>
                  <a:lnTo>
                    <a:pt x="2677" y="1016"/>
                  </a:lnTo>
                  <a:cubicBezTo>
                    <a:pt x="2676" y="1014"/>
                    <a:pt x="2675" y="1013"/>
                    <a:pt x="2675" y="1013"/>
                  </a:cubicBezTo>
                  <a:cubicBezTo>
                    <a:pt x="2672" y="1013"/>
                    <a:pt x="2671" y="1023"/>
                    <a:pt x="2668" y="1023"/>
                  </a:cubicBezTo>
                  <a:cubicBezTo>
                    <a:pt x="2667" y="1023"/>
                    <a:pt x="2667" y="1022"/>
                    <a:pt x="2666" y="1022"/>
                  </a:cubicBezTo>
                  <a:lnTo>
                    <a:pt x="2666" y="1022"/>
                  </a:lnTo>
                  <a:lnTo>
                    <a:pt x="2672" y="1027"/>
                  </a:lnTo>
                  <a:cubicBezTo>
                    <a:pt x="2672" y="1033"/>
                    <a:pt x="2670" y="1034"/>
                    <a:pt x="2669" y="1034"/>
                  </a:cubicBezTo>
                  <a:cubicBezTo>
                    <a:pt x="2668" y="1034"/>
                    <a:pt x="2666" y="1033"/>
                    <a:pt x="2666" y="1033"/>
                  </a:cubicBezTo>
                  <a:cubicBezTo>
                    <a:pt x="2666" y="1028"/>
                    <a:pt x="2666" y="1024"/>
                    <a:pt x="2663" y="1019"/>
                  </a:cubicBezTo>
                  <a:lnTo>
                    <a:pt x="2663" y="1019"/>
                  </a:lnTo>
                  <a:cubicBezTo>
                    <a:pt x="2664" y="1021"/>
                    <a:pt x="2661" y="1022"/>
                    <a:pt x="2661" y="1039"/>
                  </a:cubicBezTo>
                  <a:lnTo>
                    <a:pt x="2656" y="1029"/>
                  </a:lnTo>
                  <a:lnTo>
                    <a:pt x="2656" y="1029"/>
                  </a:lnTo>
                  <a:cubicBezTo>
                    <a:pt x="2657" y="1035"/>
                    <a:pt x="2659" y="1050"/>
                    <a:pt x="2655" y="1050"/>
                  </a:cubicBezTo>
                  <a:cubicBezTo>
                    <a:pt x="2655" y="1039"/>
                    <a:pt x="2649" y="1033"/>
                    <a:pt x="2649" y="1027"/>
                  </a:cubicBezTo>
                  <a:cubicBezTo>
                    <a:pt x="2649" y="1028"/>
                    <a:pt x="2649" y="1030"/>
                    <a:pt x="2649" y="1033"/>
                  </a:cubicBezTo>
                  <a:cubicBezTo>
                    <a:pt x="2649" y="1036"/>
                    <a:pt x="2649" y="1041"/>
                    <a:pt x="2649" y="1044"/>
                  </a:cubicBezTo>
                  <a:cubicBezTo>
                    <a:pt x="2649" y="1049"/>
                    <a:pt x="2645" y="1050"/>
                    <a:pt x="2648" y="1057"/>
                  </a:cubicBezTo>
                  <a:lnTo>
                    <a:pt x="2648" y="1057"/>
                  </a:lnTo>
                  <a:cubicBezTo>
                    <a:pt x="2645" y="1051"/>
                    <a:pt x="2643" y="1049"/>
                    <a:pt x="2641" y="1049"/>
                  </a:cubicBezTo>
                  <a:cubicBezTo>
                    <a:pt x="2639" y="1049"/>
                    <a:pt x="2638" y="1051"/>
                    <a:pt x="2637" y="1051"/>
                  </a:cubicBezTo>
                  <a:cubicBezTo>
                    <a:pt x="2636" y="1051"/>
                    <a:pt x="2635" y="1048"/>
                    <a:pt x="2633" y="1039"/>
                  </a:cubicBezTo>
                  <a:cubicBezTo>
                    <a:pt x="2627" y="1044"/>
                    <a:pt x="2627" y="1050"/>
                    <a:pt x="2627" y="1050"/>
                  </a:cubicBezTo>
                  <a:cubicBezTo>
                    <a:pt x="2627" y="1047"/>
                    <a:pt x="2625" y="1045"/>
                    <a:pt x="2625" y="1045"/>
                  </a:cubicBezTo>
                  <a:lnTo>
                    <a:pt x="2625" y="1045"/>
                  </a:lnTo>
                  <a:cubicBezTo>
                    <a:pt x="2623" y="1050"/>
                    <a:pt x="2625" y="1067"/>
                    <a:pt x="2622" y="1067"/>
                  </a:cubicBezTo>
                  <a:cubicBezTo>
                    <a:pt x="2622" y="1067"/>
                    <a:pt x="2622" y="1067"/>
                    <a:pt x="2621" y="1067"/>
                  </a:cubicBezTo>
                  <a:cubicBezTo>
                    <a:pt x="2616" y="1050"/>
                    <a:pt x="2621" y="1055"/>
                    <a:pt x="2621" y="1050"/>
                  </a:cubicBezTo>
                  <a:cubicBezTo>
                    <a:pt x="2620" y="1041"/>
                    <a:pt x="2618" y="1038"/>
                    <a:pt x="2617" y="1038"/>
                  </a:cubicBezTo>
                  <a:cubicBezTo>
                    <a:pt x="2616" y="1038"/>
                    <a:pt x="2615" y="1043"/>
                    <a:pt x="2613" y="1043"/>
                  </a:cubicBezTo>
                  <a:cubicBezTo>
                    <a:pt x="2612" y="1043"/>
                    <a:pt x="2611" y="1042"/>
                    <a:pt x="2610" y="1039"/>
                  </a:cubicBezTo>
                  <a:cubicBezTo>
                    <a:pt x="2609" y="1036"/>
                    <a:pt x="2608" y="1035"/>
                    <a:pt x="2608" y="1035"/>
                  </a:cubicBezTo>
                  <a:lnTo>
                    <a:pt x="2608" y="1035"/>
                  </a:lnTo>
                  <a:cubicBezTo>
                    <a:pt x="2607" y="1035"/>
                    <a:pt x="2608" y="1045"/>
                    <a:pt x="2606" y="1045"/>
                  </a:cubicBezTo>
                  <a:cubicBezTo>
                    <a:pt x="2606" y="1045"/>
                    <a:pt x="2605" y="1045"/>
                    <a:pt x="2605" y="1044"/>
                  </a:cubicBezTo>
                  <a:cubicBezTo>
                    <a:pt x="2605" y="1055"/>
                    <a:pt x="2599" y="1061"/>
                    <a:pt x="2599" y="1067"/>
                  </a:cubicBezTo>
                  <a:cubicBezTo>
                    <a:pt x="2599" y="1055"/>
                    <a:pt x="2599" y="1061"/>
                    <a:pt x="2599" y="1050"/>
                  </a:cubicBezTo>
                  <a:cubicBezTo>
                    <a:pt x="2593" y="1050"/>
                    <a:pt x="2599" y="1066"/>
                    <a:pt x="2599" y="1072"/>
                  </a:cubicBezTo>
                  <a:lnTo>
                    <a:pt x="2599" y="1072"/>
                  </a:lnTo>
                  <a:cubicBezTo>
                    <a:pt x="2599" y="1066"/>
                    <a:pt x="2593" y="1061"/>
                    <a:pt x="2593" y="1050"/>
                  </a:cubicBezTo>
                  <a:cubicBezTo>
                    <a:pt x="2591" y="1044"/>
                    <a:pt x="2590" y="1042"/>
                    <a:pt x="2589" y="1042"/>
                  </a:cubicBezTo>
                  <a:cubicBezTo>
                    <a:pt x="2588" y="1042"/>
                    <a:pt x="2588" y="1045"/>
                    <a:pt x="2588" y="1045"/>
                  </a:cubicBezTo>
                  <a:cubicBezTo>
                    <a:pt x="2588" y="1045"/>
                    <a:pt x="2588" y="1045"/>
                    <a:pt x="2588" y="1044"/>
                  </a:cubicBezTo>
                  <a:lnTo>
                    <a:pt x="2588" y="1039"/>
                  </a:lnTo>
                  <a:cubicBezTo>
                    <a:pt x="2582" y="1044"/>
                    <a:pt x="2588" y="1061"/>
                    <a:pt x="2582" y="1061"/>
                  </a:cubicBezTo>
                  <a:lnTo>
                    <a:pt x="2582" y="1067"/>
                  </a:lnTo>
                  <a:lnTo>
                    <a:pt x="2577" y="1050"/>
                  </a:lnTo>
                  <a:cubicBezTo>
                    <a:pt x="2577" y="1055"/>
                    <a:pt x="2571" y="1067"/>
                    <a:pt x="2571" y="1072"/>
                  </a:cubicBezTo>
                  <a:cubicBezTo>
                    <a:pt x="2571" y="1061"/>
                    <a:pt x="2571" y="1050"/>
                    <a:pt x="2577" y="1044"/>
                  </a:cubicBezTo>
                  <a:cubicBezTo>
                    <a:pt x="2571" y="1044"/>
                    <a:pt x="2571" y="1044"/>
                    <a:pt x="2571" y="1050"/>
                  </a:cubicBezTo>
                  <a:cubicBezTo>
                    <a:pt x="2571" y="1067"/>
                    <a:pt x="2571" y="1072"/>
                    <a:pt x="2565" y="1072"/>
                  </a:cubicBezTo>
                  <a:cubicBezTo>
                    <a:pt x="2565" y="1039"/>
                    <a:pt x="2560" y="1067"/>
                    <a:pt x="2554" y="1039"/>
                  </a:cubicBezTo>
                  <a:cubicBezTo>
                    <a:pt x="2553" y="1041"/>
                    <a:pt x="2551" y="1042"/>
                    <a:pt x="2550" y="1042"/>
                  </a:cubicBezTo>
                  <a:cubicBezTo>
                    <a:pt x="2546" y="1042"/>
                    <a:pt x="2542" y="1033"/>
                    <a:pt x="2537" y="1033"/>
                  </a:cubicBezTo>
                  <a:lnTo>
                    <a:pt x="2537" y="1033"/>
                  </a:lnTo>
                  <a:cubicBezTo>
                    <a:pt x="2543" y="1061"/>
                    <a:pt x="2537" y="1033"/>
                    <a:pt x="2537" y="1067"/>
                  </a:cubicBezTo>
                  <a:cubicBezTo>
                    <a:pt x="2537" y="1067"/>
                    <a:pt x="2537" y="1067"/>
                    <a:pt x="2537" y="1061"/>
                  </a:cubicBezTo>
                  <a:lnTo>
                    <a:pt x="2532" y="1044"/>
                  </a:lnTo>
                  <a:cubicBezTo>
                    <a:pt x="2526" y="1039"/>
                    <a:pt x="2532" y="1039"/>
                    <a:pt x="2532" y="1033"/>
                  </a:cubicBezTo>
                  <a:cubicBezTo>
                    <a:pt x="2526" y="1033"/>
                    <a:pt x="2526" y="1022"/>
                    <a:pt x="2526" y="1016"/>
                  </a:cubicBezTo>
                  <a:cubicBezTo>
                    <a:pt x="2526" y="1027"/>
                    <a:pt x="2526" y="1027"/>
                    <a:pt x="2526" y="1027"/>
                  </a:cubicBezTo>
                  <a:lnTo>
                    <a:pt x="2526" y="1039"/>
                  </a:lnTo>
                  <a:cubicBezTo>
                    <a:pt x="2525" y="1042"/>
                    <a:pt x="2524" y="1043"/>
                    <a:pt x="2524" y="1043"/>
                  </a:cubicBezTo>
                  <a:cubicBezTo>
                    <a:pt x="2521" y="1043"/>
                    <a:pt x="2521" y="1025"/>
                    <a:pt x="2521" y="1025"/>
                  </a:cubicBezTo>
                  <a:cubicBezTo>
                    <a:pt x="2521" y="1025"/>
                    <a:pt x="2521" y="1026"/>
                    <a:pt x="2521" y="1027"/>
                  </a:cubicBezTo>
                  <a:lnTo>
                    <a:pt x="2521" y="1022"/>
                  </a:lnTo>
                  <a:cubicBezTo>
                    <a:pt x="2515" y="1027"/>
                    <a:pt x="2509" y="1022"/>
                    <a:pt x="2509" y="1044"/>
                  </a:cubicBezTo>
                  <a:cubicBezTo>
                    <a:pt x="2509" y="1039"/>
                    <a:pt x="2509" y="1033"/>
                    <a:pt x="2509" y="1033"/>
                  </a:cubicBezTo>
                  <a:cubicBezTo>
                    <a:pt x="2509" y="1032"/>
                    <a:pt x="2508" y="1032"/>
                    <a:pt x="2508" y="1032"/>
                  </a:cubicBezTo>
                  <a:cubicBezTo>
                    <a:pt x="2504" y="1032"/>
                    <a:pt x="2500" y="1044"/>
                    <a:pt x="2497" y="1044"/>
                  </a:cubicBezTo>
                  <a:cubicBezTo>
                    <a:pt x="2495" y="1044"/>
                    <a:pt x="2494" y="1042"/>
                    <a:pt x="2493" y="1039"/>
                  </a:cubicBezTo>
                  <a:cubicBezTo>
                    <a:pt x="2493" y="1037"/>
                    <a:pt x="2493" y="1035"/>
                    <a:pt x="2493" y="1033"/>
                  </a:cubicBezTo>
                  <a:cubicBezTo>
                    <a:pt x="2493" y="1033"/>
                    <a:pt x="2489" y="1040"/>
                    <a:pt x="2488" y="1040"/>
                  </a:cubicBezTo>
                  <a:cubicBezTo>
                    <a:pt x="2487" y="1040"/>
                    <a:pt x="2487" y="1040"/>
                    <a:pt x="2487" y="1039"/>
                  </a:cubicBezTo>
                  <a:lnTo>
                    <a:pt x="2487" y="1033"/>
                  </a:lnTo>
                  <a:cubicBezTo>
                    <a:pt x="2487" y="1031"/>
                    <a:pt x="2487" y="1030"/>
                    <a:pt x="2487" y="1030"/>
                  </a:cubicBezTo>
                  <a:cubicBezTo>
                    <a:pt x="2485" y="1030"/>
                    <a:pt x="2480" y="1051"/>
                    <a:pt x="2476" y="1055"/>
                  </a:cubicBezTo>
                  <a:cubicBezTo>
                    <a:pt x="2476" y="1039"/>
                    <a:pt x="2476" y="1027"/>
                    <a:pt x="2470" y="1027"/>
                  </a:cubicBezTo>
                  <a:lnTo>
                    <a:pt x="2470" y="1022"/>
                  </a:lnTo>
                  <a:cubicBezTo>
                    <a:pt x="2465" y="1022"/>
                    <a:pt x="2459" y="1039"/>
                    <a:pt x="2453" y="1050"/>
                  </a:cubicBezTo>
                  <a:cubicBezTo>
                    <a:pt x="2453" y="1027"/>
                    <a:pt x="2442" y="1039"/>
                    <a:pt x="2442" y="1022"/>
                  </a:cubicBezTo>
                  <a:cubicBezTo>
                    <a:pt x="2442" y="1027"/>
                    <a:pt x="2437" y="1039"/>
                    <a:pt x="2437" y="1039"/>
                  </a:cubicBezTo>
                  <a:cubicBezTo>
                    <a:pt x="2437" y="1024"/>
                    <a:pt x="2434" y="1021"/>
                    <a:pt x="2432" y="1021"/>
                  </a:cubicBezTo>
                  <a:cubicBezTo>
                    <a:pt x="2432" y="1021"/>
                    <a:pt x="2431" y="1022"/>
                    <a:pt x="2431" y="1022"/>
                  </a:cubicBezTo>
                  <a:lnTo>
                    <a:pt x="2425" y="1044"/>
                  </a:lnTo>
                  <a:cubicBezTo>
                    <a:pt x="2425" y="1034"/>
                    <a:pt x="2424" y="1031"/>
                    <a:pt x="2422" y="1031"/>
                  </a:cubicBezTo>
                  <a:cubicBezTo>
                    <a:pt x="2419" y="1031"/>
                    <a:pt x="2415" y="1037"/>
                    <a:pt x="2414" y="1037"/>
                  </a:cubicBezTo>
                  <a:cubicBezTo>
                    <a:pt x="2413" y="1037"/>
                    <a:pt x="2413" y="1035"/>
                    <a:pt x="2414" y="1027"/>
                  </a:cubicBezTo>
                  <a:lnTo>
                    <a:pt x="2414" y="1027"/>
                  </a:lnTo>
                  <a:cubicBezTo>
                    <a:pt x="2409" y="1033"/>
                    <a:pt x="2409" y="1033"/>
                    <a:pt x="2409" y="1039"/>
                  </a:cubicBezTo>
                  <a:lnTo>
                    <a:pt x="2409" y="1022"/>
                  </a:lnTo>
                  <a:cubicBezTo>
                    <a:pt x="2409" y="1022"/>
                    <a:pt x="2406" y="1019"/>
                    <a:pt x="2403" y="1019"/>
                  </a:cubicBezTo>
                  <a:cubicBezTo>
                    <a:pt x="2402" y="1019"/>
                    <a:pt x="2401" y="1019"/>
                    <a:pt x="2400" y="1020"/>
                  </a:cubicBezTo>
                  <a:lnTo>
                    <a:pt x="2400" y="1020"/>
                  </a:lnTo>
                  <a:cubicBezTo>
                    <a:pt x="2402" y="1014"/>
                    <a:pt x="2403" y="1011"/>
                    <a:pt x="2403" y="1011"/>
                  </a:cubicBezTo>
                  <a:lnTo>
                    <a:pt x="2403" y="1011"/>
                  </a:lnTo>
                  <a:lnTo>
                    <a:pt x="2397" y="1022"/>
                  </a:lnTo>
                  <a:cubicBezTo>
                    <a:pt x="2398" y="1021"/>
                    <a:pt x="2399" y="1020"/>
                    <a:pt x="2400" y="1020"/>
                  </a:cubicBezTo>
                  <a:lnTo>
                    <a:pt x="2400" y="1020"/>
                  </a:lnTo>
                  <a:cubicBezTo>
                    <a:pt x="2397" y="1031"/>
                    <a:pt x="2392" y="1050"/>
                    <a:pt x="2392" y="1050"/>
                  </a:cubicBezTo>
                  <a:lnTo>
                    <a:pt x="2392" y="1027"/>
                  </a:lnTo>
                  <a:cubicBezTo>
                    <a:pt x="2388" y="1027"/>
                    <a:pt x="2387" y="1020"/>
                    <a:pt x="2385" y="1020"/>
                  </a:cubicBezTo>
                  <a:cubicBezTo>
                    <a:pt x="2384" y="1020"/>
                    <a:pt x="2382" y="1022"/>
                    <a:pt x="2381" y="1027"/>
                  </a:cubicBezTo>
                  <a:cubicBezTo>
                    <a:pt x="2381" y="1022"/>
                    <a:pt x="2381" y="1016"/>
                    <a:pt x="2381" y="1016"/>
                  </a:cubicBezTo>
                  <a:cubicBezTo>
                    <a:pt x="2381" y="1016"/>
                    <a:pt x="2381" y="1013"/>
                    <a:pt x="2380" y="1013"/>
                  </a:cubicBezTo>
                  <a:cubicBezTo>
                    <a:pt x="2379" y="1013"/>
                    <a:pt x="2378" y="1016"/>
                    <a:pt x="2375" y="1027"/>
                  </a:cubicBezTo>
                  <a:cubicBezTo>
                    <a:pt x="2375" y="1022"/>
                    <a:pt x="2374" y="1020"/>
                    <a:pt x="2373" y="1020"/>
                  </a:cubicBezTo>
                  <a:cubicBezTo>
                    <a:pt x="2372" y="1020"/>
                    <a:pt x="2369" y="1026"/>
                    <a:pt x="2366" y="1030"/>
                  </a:cubicBezTo>
                  <a:lnTo>
                    <a:pt x="2366" y="1030"/>
                  </a:lnTo>
                  <a:cubicBezTo>
                    <a:pt x="2367" y="1028"/>
                    <a:pt x="2368" y="1025"/>
                    <a:pt x="2369" y="1022"/>
                  </a:cubicBezTo>
                  <a:lnTo>
                    <a:pt x="2369" y="1022"/>
                  </a:lnTo>
                  <a:lnTo>
                    <a:pt x="2364" y="1033"/>
                  </a:lnTo>
                  <a:cubicBezTo>
                    <a:pt x="2364" y="1032"/>
                    <a:pt x="2365" y="1031"/>
                    <a:pt x="2366" y="1030"/>
                  </a:cubicBezTo>
                  <a:lnTo>
                    <a:pt x="2366" y="1030"/>
                  </a:lnTo>
                  <a:cubicBezTo>
                    <a:pt x="2362" y="1039"/>
                    <a:pt x="2358" y="1040"/>
                    <a:pt x="2358" y="1044"/>
                  </a:cubicBezTo>
                  <a:cubicBezTo>
                    <a:pt x="2358" y="1044"/>
                    <a:pt x="2358" y="1041"/>
                    <a:pt x="2358" y="1039"/>
                  </a:cubicBezTo>
                  <a:cubicBezTo>
                    <a:pt x="2358" y="1036"/>
                    <a:pt x="2358" y="1035"/>
                    <a:pt x="2358" y="1035"/>
                  </a:cubicBezTo>
                  <a:cubicBezTo>
                    <a:pt x="2356" y="1035"/>
                    <a:pt x="2354" y="1042"/>
                    <a:pt x="2353" y="1042"/>
                  </a:cubicBezTo>
                  <a:cubicBezTo>
                    <a:pt x="2353" y="1042"/>
                    <a:pt x="2353" y="1041"/>
                    <a:pt x="2353" y="1039"/>
                  </a:cubicBezTo>
                  <a:lnTo>
                    <a:pt x="2358" y="1033"/>
                  </a:lnTo>
                  <a:lnTo>
                    <a:pt x="2358" y="1033"/>
                  </a:lnTo>
                  <a:cubicBezTo>
                    <a:pt x="2353" y="1033"/>
                    <a:pt x="2353" y="1039"/>
                    <a:pt x="2347" y="1044"/>
                  </a:cubicBezTo>
                  <a:cubicBezTo>
                    <a:pt x="2347" y="1041"/>
                    <a:pt x="2347" y="1034"/>
                    <a:pt x="2347" y="1027"/>
                  </a:cubicBezTo>
                  <a:cubicBezTo>
                    <a:pt x="2347" y="1029"/>
                    <a:pt x="2347" y="1030"/>
                    <a:pt x="2347" y="1031"/>
                  </a:cubicBezTo>
                  <a:lnTo>
                    <a:pt x="2347" y="1031"/>
                  </a:lnTo>
                  <a:cubicBezTo>
                    <a:pt x="2347" y="1030"/>
                    <a:pt x="2346" y="1030"/>
                    <a:pt x="2346" y="1030"/>
                  </a:cubicBezTo>
                  <a:cubicBezTo>
                    <a:pt x="2344" y="1030"/>
                    <a:pt x="2339" y="1036"/>
                    <a:pt x="2337" y="1036"/>
                  </a:cubicBezTo>
                  <a:cubicBezTo>
                    <a:pt x="2336" y="1036"/>
                    <a:pt x="2336" y="1035"/>
                    <a:pt x="2336" y="1033"/>
                  </a:cubicBezTo>
                  <a:cubicBezTo>
                    <a:pt x="2336" y="1027"/>
                    <a:pt x="2336" y="1027"/>
                    <a:pt x="2336" y="1027"/>
                  </a:cubicBezTo>
                  <a:lnTo>
                    <a:pt x="2341" y="1027"/>
                  </a:lnTo>
                  <a:cubicBezTo>
                    <a:pt x="2347" y="1016"/>
                    <a:pt x="2347" y="1016"/>
                    <a:pt x="2353" y="999"/>
                  </a:cubicBezTo>
                  <a:lnTo>
                    <a:pt x="2353" y="999"/>
                  </a:lnTo>
                  <a:cubicBezTo>
                    <a:pt x="2350" y="1002"/>
                    <a:pt x="2345" y="1010"/>
                    <a:pt x="2341" y="1016"/>
                  </a:cubicBezTo>
                  <a:lnTo>
                    <a:pt x="2341" y="1016"/>
                  </a:lnTo>
                  <a:cubicBezTo>
                    <a:pt x="2341" y="1014"/>
                    <a:pt x="2341" y="1014"/>
                    <a:pt x="2340" y="1014"/>
                  </a:cubicBezTo>
                  <a:cubicBezTo>
                    <a:pt x="2338" y="1014"/>
                    <a:pt x="2336" y="1016"/>
                    <a:pt x="2336" y="1016"/>
                  </a:cubicBezTo>
                  <a:lnTo>
                    <a:pt x="2341" y="1016"/>
                  </a:lnTo>
                  <a:cubicBezTo>
                    <a:pt x="2339" y="1020"/>
                    <a:pt x="2337" y="1023"/>
                    <a:pt x="2336" y="1023"/>
                  </a:cubicBezTo>
                  <a:cubicBezTo>
                    <a:pt x="2336" y="1023"/>
                    <a:pt x="2336" y="1022"/>
                    <a:pt x="2336" y="1022"/>
                  </a:cubicBezTo>
                  <a:cubicBezTo>
                    <a:pt x="2336" y="1016"/>
                    <a:pt x="2336" y="1016"/>
                    <a:pt x="2336" y="1016"/>
                  </a:cubicBezTo>
                  <a:cubicBezTo>
                    <a:pt x="2336" y="1011"/>
                    <a:pt x="2336" y="1011"/>
                    <a:pt x="2336" y="1011"/>
                  </a:cubicBezTo>
                  <a:cubicBezTo>
                    <a:pt x="2336" y="1005"/>
                    <a:pt x="2336" y="1005"/>
                    <a:pt x="2336" y="1005"/>
                  </a:cubicBezTo>
                  <a:cubicBezTo>
                    <a:pt x="2330" y="1016"/>
                    <a:pt x="2330" y="1016"/>
                    <a:pt x="2325" y="1027"/>
                  </a:cubicBezTo>
                  <a:cubicBezTo>
                    <a:pt x="2330" y="1022"/>
                    <a:pt x="2330" y="1022"/>
                    <a:pt x="2330" y="1022"/>
                  </a:cubicBezTo>
                  <a:lnTo>
                    <a:pt x="2330" y="1022"/>
                  </a:lnTo>
                  <a:cubicBezTo>
                    <a:pt x="2330" y="1026"/>
                    <a:pt x="2327" y="1030"/>
                    <a:pt x="2328" y="1030"/>
                  </a:cubicBezTo>
                  <a:cubicBezTo>
                    <a:pt x="2328" y="1030"/>
                    <a:pt x="2329" y="1029"/>
                    <a:pt x="2330" y="1027"/>
                  </a:cubicBezTo>
                  <a:lnTo>
                    <a:pt x="2330" y="1027"/>
                  </a:lnTo>
                  <a:cubicBezTo>
                    <a:pt x="2325" y="1033"/>
                    <a:pt x="2319" y="1044"/>
                    <a:pt x="2319" y="1044"/>
                  </a:cubicBezTo>
                  <a:cubicBezTo>
                    <a:pt x="2325" y="1027"/>
                    <a:pt x="2325" y="1016"/>
                    <a:pt x="2330" y="1005"/>
                  </a:cubicBezTo>
                  <a:lnTo>
                    <a:pt x="2330" y="1005"/>
                  </a:lnTo>
                  <a:cubicBezTo>
                    <a:pt x="2319" y="1011"/>
                    <a:pt x="2319" y="1011"/>
                    <a:pt x="2308" y="1033"/>
                  </a:cubicBezTo>
                  <a:cubicBezTo>
                    <a:pt x="2302" y="1033"/>
                    <a:pt x="2308" y="1022"/>
                    <a:pt x="2308" y="1022"/>
                  </a:cubicBezTo>
                  <a:cubicBezTo>
                    <a:pt x="2308" y="1021"/>
                    <a:pt x="2308" y="1020"/>
                    <a:pt x="2308" y="1020"/>
                  </a:cubicBezTo>
                  <a:lnTo>
                    <a:pt x="2308" y="1020"/>
                  </a:lnTo>
                  <a:cubicBezTo>
                    <a:pt x="2306" y="1021"/>
                    <a:pt x="2303" y="1023"/>
                    <a:pt x="2297" y="1033"/>
                  </a:cubicBezTo>
                  <a:cubicBezTo>
                    <a:pt x="2297" y="1022"/>
                    <a:pt x="2308" y="1016"/>
                    <a:pt x="2302" y="1016"/>
                  </a:cubicBezTo>
                  <a:cubicBezTo>
                    <a:pt x="2302" y="1011"/>
                    <a:pt x="2302" y="1011"/>
                    <a:pt x="2302" y="1011"/>
                  </a:cubicBezTo>
                  <a:cubicBezTo>
                    <a:pt x="2302" y="1011"/>
                    <a:pt x="2302" y="1005"/>
                    <a:pt x="2302" y="1005"/>
                  </a:cubicBezTo>
                  <a:cubicBezTo>
                    <a:pt x="2302" y="999"/>
                    <a:pt x="2313" y="994"/>
                    <a:pt x="2292" y="994"/>
                  </a:cubicBezTo>
                  <a:lnTo>
                    <a:pt x="2292" y="994"/>
                  </a:lnTo>
                  <a:cubicBezTo>
                    <a:pt x="2295" y="994"/>
                    <a:pt x="2290" y="994"/>
                    <a:pt x="2285" y="999"/>
                  </a:cubicBezTo>
                  <a:cubicBezTo>
                    <a:pt x="2280" y="1005"/>
                    <a:pt x="2280" y="1005"/>
                    <a:pt x="2280" y="1005"/>
                  </a:cubicBezTo>
                  <a:cubicBezTo>
                    <a:pt x="2274" y="1005"/>
                    <a:pt x="2274" y="1011"/>
                    <a:pt x="2269" y="1011"/>
                  </a:cubicBezTo>
                  <a:lnTo>
                    <a:pt x="2263" y="1011"/>
                  </a:lnTo>
                  <a:cubicBezTo>
                    <a:pt x="2269" y="1005"/>
                    <a:pt x="2269" y="999"/>
                    <a:pt x="2280" y="999"/>
                  </a:cubicBezTo>
                  <a:cubicBezTo>
                    <a:pt x="2280" y="988"/>
                    <a:pt x="2280" y="977"/>
                    <a:pt x="2285" y="971"/>
                  </a:cubicBezTo>
                  <a:cubicBezTo>
                    <a:pt x="2308" y="971"/>
                    <a:pt x="2334" y="964"/>
                    <a:pt x="2349" y="964"/>
                  </a:cubicBezTo>
                  <a:cubicBezTo>
                    <a:pt x="2353" y="964"/>
                    <a:pt x="2356" y="965"/>
                    <a:pt x="2358" y="966"/>
                  </a:cubicBezTo>
                  <a:cubicBezTo>
                    <a:pt x="2392" y="932"/>
                    <a:pt x="2448" y="899"/>
                    <a:pt x="2453" y="865"/>
                  </a:cubicBezTo>
                  <a:cubicBezTo>
                    <a:pt x="2459" y="859"/>
                    <a:pt x="2463" y="858"/>
                    <a:pt x="2467" y="858"/>
                  </a:cubicBezTo>
                  <a:cubicBezTo>
                    <a:pt x="2470" y="858"/>
                    <a:pt x="2473" y="859"/>
                    <a:pt x="2476" y="859"/>
                  </a:cubicBezTo>
                  <a:cubicBezTo>
                    <a:pt x="2476" y="865"/>
                    <a:pt x="2465" y="871"/>
                    <a:pt x="2465" y="876"/>
                  </a:cubicBezTo>
                  <a:cubicBezTo>
                    <a:pt x="2481" y="859"/>
                    <a:pt x="2526" y="831"/>
                    <a:pt x="2521" y="815"/>
                  </a:cubicBezTo>
                  <a:cubicBezTo>
                    <a:pt x="2526" y="813"/>
                    <a:pt x="2529" y="812"/>
                    <a:pt x="2531" y="812"/>
                  </a:cubicBezTo>
                  <a:cubicBezTo>
                    <a:pt x="2539" y="812"/>
                    <a:pt x="2533" y="820"/>
                    <a:pt x="2534" y="820"/>
                  </a:cubicBezTo>
                  <a:cubicBezTo>
                    <a:pt x="2535" y="820"/>
                    <a:pt x="2538" y="818"/>
                    <a:pt x="2549" y="809"/>
                  </a:cubicBezTo>
                  <a:lnTo>
                    <a:pt x="2549" y="820"/>
                  </a:lnTo>
                  <a:cubicBezTo>
                    <a:pt x="2638" y="792"/>
                    <a:pt x="2644" y="697"/>
                    <a:pt x="2745" y="674"/>
                  </a:cubicBezTo>
                  <a:lnTo>
                    <a:pt x="2728" y="674"/>
                  </a:lnTo>
                  <a:cubicBezTo>
                    <a:pt x="2834" y="624"/>
                    <a:pt x="2913" y="529"/>
                    <a:pt x="3019" y="490"/>
                  </a:cubicBezTo>
                  <a:cubicBezTo>
                    <a:pt x="3047" y="473"/>
                    <a:pt x="3041" y="462"/>
                    <a:pt x="3053" y="445"/>
                  </a:cubicBezTo>
                  <a:lnTo>
                    <a:pt x="3069" y="456"/>
                  </a:lnTo>
                  <a:lnTo>
                    <a:pt x="3086" y="422"/>
                  </a:lnTo>
                  <a:cubicBezTo>
                    <a:pt x="3114" y="383"/>
                    <a:pt x="3170" y="406"/>
                    <a:pt x="3204" y="355"/>
                  </a:cubicBezTo>
                  <a:lnTo>
                    <a:pt x="3193" y="350"/>
                  </a:lnTo>
                  <a:cubicBezTo>
                    <a:pt x="3212" y="340"/>
                    <a:pt x="3239" y="314"/>
                    <a:pt x="3247" y="314"/>
                  </a:cubicBezTo>
                  <a:cubicBezTo>
                    <a:pt x="3248" y="314"/>
                    <a:pt x="3249" y="314"/>
                    <a:pt x="3249" y="316"/>
                  </a:cubicBezTo>
                  <a:cubicBezTo>
                    <a:pt x="3249" y="316"/>
                    <a:pt x="3249" y="305"/>
                    <a:pt x="3260" y="305"/>
                  </a:cubicBezTo>
                  <a:lnTo>
                    <a:pt x="3265" y="310"/>
                  </a:lnTo>
                  <a:lnTo>
                    <a:pt x="3299" y="271"/>
                  </a:lnTo>
                  <a:cubicBezTo>
                    <a:pt x="3305" y="268"/>
                    <a:pt x="3309" y="267"/>
                    <a:pt x="3312" y="267"/>
                  </a:cubicBezTo>
                  <a:cubicBezTo>
                    <a:pt x="3322" y="267"/>
                    <a:pt x="3322" y="279"/>
                    <a:pt x="3332" y="279"/>
                  </a:cubicBezTo>
                  <a:cubicBezTo>
                    <a:pt x="3338" y="279"/>
                    <a:pt x="3346" y="275"/>
                    <a:pt x="3361" y="266"/>
                  </a:cubicBezTo>
                  <a:cubicBezTo>
                    <a:pt x="3377" y="254"/>
                    <a:pt x="3400" y="215"/>
                    <a:pt x="3389" y="215"/>
                  </a:cubicBezTo>
                  <a:lnTo>
                    <a:pt x="3389" y="215"/>
                  </a:lnTo>
                  <a:cubicBezTo>
                    <a:pt x="3386" y="218"/>
                    <a:pt x="3380" y="219"/>
                    <a:pt x="3375" y="219"/>
                  </a:cubicBezTo>
                  <a:cubicBezTo>
                    <a:pt x="3369" y="219"/>
                    <a:pt x="3363" y="218"/>
                    <a:pt x="3361" y="215"/>
                  </a:cubicBezTo>
                  <a:lnTo>
                    <a:pt x="3377" y="204"/>
                  </a:lnTo>
                  <a:cubicBezTo>
                    <a:pt x="3372" y="187"/>
                    <a:pt x="3366" y="170"/>
                    <a:pt x="3349" y="165"/>
                  </a:cubicBezTo>
                  <a:cubicBezTo>
                    <a:pt x="3344" y="154"/>
                    <a:pt x="3333" y="142"/>
                    <a:pt x="3321" y="137"/>
                  </a:cubicBezTo>
                  <a:cubicBezTo>
                    <a:pt x="3321" y="131"/>
                    <a:pt x="3327" y="131"/>
                    <a:pt x="3333" y="131"/>
                  </a:cubicBezTo>
                  <a:cubicBezTo>
                    <a:pt x="3324" y="128"/>
                    <a:pt x="3314" y="126"/>
                    <a:pt x="3306" y="126"/>
                  </a:cubicBezTo>
                  <a:cubicBezTo>
                    <a:pt x="3298" y="126"/>
                    <a:pt x="3291" y="128"/>
                    <a:pt x="3288" y="137"/>
                  </a:cubicBezTo>
                  <a:cubicBezTo>
                    <a:pt x="3310" y="137"/>
                    <a:pt x="3305" y="142"/>
                    <a:pt x="3327" y="148"/>
                  </a:cubicBezTo>
                  <a:cubicBezTo>
                    <a:pt x="3338" y="154"/>
                    <a:pt x="3338" y="165"/>
                    <a:pt x="3333" y="170"/>
                  </a:cubicBezTo>
                  <a:lnTo>
                    <a:pt x="3321" y="170"/>
                  </a:lnTo>
                  <a:lnTo>
                    <a:pt x="3299" y="204"/>
                  </a:lnTo>
                  <a:lnTo>
                    <a:pt x="3282" y="198"/>
                  </a:lnTo>
                  <a:lnTo>
                    <a:pt x="3305" y="182"/>
                  </a:lnTo>
                  <a:cubicBezTo>
                    <a:pt x="3288" y="182"/>
                    <a:pt x="3282" y="198"/>
                    <a:pt x="3277" y="210"/>
                  </a:cubicBezTo>
                  <a:cubicBezTo>
                    <a:pt x="3271" y="204"/>
                    <a:pt x="3265" y="204"/>
                    <a:pt x="3260" y="204"/>
                  </a:cubicBezTo>
                  <a:lnTo>
                    <a:pt x="3243" y="243"/>
                  </a:lnTo>
                  <a:cubicBezTo>
                    <a:pt x="3238" y="238"/>
                    <a:pt x="3246" y="225"/>
                    <a:pt x="3234" y="225"/>
                  </a:cubicBezTo>
                  <a:cubicBezTo>
                    <a:pt x="3232" y="225"/>
                    <a:pt x="3229" y="226"/>
                    <a:pt x="3226" y="226"/>
                  </a:cubicBezTo>
                  <a:cubicBezTo>
                    <a:pt x="3221" y="243"/>
                    <a:pt x="3249" y="238"/>
                    <a:pt x="3232" y="254"/>
                  </a:cubicBezTo>
                  <a:cubicBezTo>
                    <a:pt x="3226" y="256"/>
                    <a:pt x="3222" y="256"/>
                    <a:pt x="3219" y="256"/>
                  </a:cubicBezTo>
                  <a:cubicBezTo>
                    <a:pt x="3215" y="256"/>
                    <a:pt x="3213" y="256"/>
                    <a:pt x="3211" y="256"/>
                  </a:cubicBezTo>
                  <a:cubicBezTo>
                    <a:pt x="3207" y="256"/>
                    <a:pt x="3204" y="257"/>
                    <a:pt x="3198" y="266"/>
                  </a:cubicBezTo>
                  <a:cubicBezTo>
                    <a:pt x="3193" y="266"/>
                    <a:pt x="3198" y="260"/>
                    <a:pt x="3204" y="249"/>
                  </a:cubicBezTo>
                  <a:lnTo>
                    <a:pt x="3204" y="249"/>
                  </a:lnTo>
                  <a:cubicBezTo>
                    <a:pt x="3193" y="266"/>
                    <a:pt x="3165" y="277"/>
                    <a:pt x="3165" y="294"/>
                  </a:cubicBezTo>
                  <a:cubicBezTo>
                    <a:pt x="3147" y="294"/>
                    <a:pt x="3129" y="315"/>
                    <a:pt x="3117" y="315"/>
                  </a:cubicBezTo>
                  <a:cubicBezTo>
                    <a:pt x="3114" y="315"/>
                    <a:pt x="3111" y="314"/>
                    <a:pt x="3109" y="310"/>
                  </a:cubicBezTo>
                  <a:cubicBezTo>
                    <a:pt x="3109" y="316"/>
                    <a:pt x="3092" y="344"/>
                    <a:pt x="3081" y="350"/>
                  </a:cubicBezTo>
                  <a:cubicBezTo>
                    <a:pt x="3083" y="343"/>
                    <a:pt x="3082" y="340"/>
                    <a:pt x="3079" y="340"/>
                  </a:cubicBezTo>
                  <a:cubicBezTo>
                    <a:pt x="3071" y="340"/>
                    <a:pt x="3046" y="362"/>
                    <a:pt x="3032" y="362"/>
                  </a:cubicBezTo>
                  <a:cubicBezTo>
                    <a:pt x="3028" y="362"/>
                    <a:pt x="3026" y="360"/>
                    <a:pt x="3025" y="355"/>
                  </a:cubicBezTo>
                  <a:cubicBezTo>
                    <a:pt x="3019" y="389"/>
                    <a:pt x="2969" y="411"/>
                    <a:pt x="2941" y="439"/>
                  </a:cubicBezTo>
                  <a:cubicBezTo>
                    <a:pt x="2941" y="439"/>
                    <a:pt x="2946" y="434"/>
                    <a:pt x="2946" y="434"/>
                  </a:cubicBezTo>
                  <a:lnTo>
                    <a:pt x="2946" y="434"/>
                  </a:lnTo>
                  <a:cubicBezTo>
                    <a:pt x="2929" y="439"/>
                    <a:pt x="2918" y="439"/>
                    <a:pt x="2907" y="445"/>
                  </a:cubicBezTo>
                  <a:cubicBezTo>
                    <a:pt x="2913" y="462"/>
                    <a:pt x="2890" y="484"/>
                    <a:pt x="2885" y="501"/>
                  </a:cubicBezTo>
                  <a:cubicBezTo>
                    <a:pt x="2851" y="501"/>
                    <a:pt x="2885" y="473"/>
                    <a:pt x="2868" y="467"/>
                  </a:cubicBezTo>
                  <a:lnTo>
                    <a:pt x="2868" y="467"/>
                  </a:lnTo>
                  <a:cubicBezTo>
                    <a:pt x="2873" y="478"/>
                    <a:pt x="2840" y="506"/>
                    <a:pt x="2851" y="506"/>
                  </a:cubicBezTo>
                  <a:cubicBezTo>
                    <a:pt x="2840" y="509"/>
                    <a:pt x="2836" y="511"/>
                    <a:pt x="2832" y="511"/>
                  </a:cubicBezTo>
                  <a:cubicBezTo>
                    <a:pt x="2829" y="511"/>
                    <a:pt x="2826" y="509"/>
                    <a:pt x="2817" y="506"/>
                  </a:cubicBezTo>
                  <a:lnTo>
                    <a:pt x="2817" y="506"/>
                  </a:lnTo>
                  <a:cubicBezTo>
                    <a:pt x="2829" y="529"/>
                    <a:pt x="2806" y="523"/>
                    <a:pt x="2801" y="540"/>
                  </a:cubicBezTo>
                  <a:cubicBezTo>
                    <a:pt x="2793" y="543"/>
                    <a:pt x="2788" y="543"/>
                    <a:pt x="2784" y="543"/>
                  </a:cubicBezTo>
                  <a:cubicBezTo>
                    <a:pt x="2778" y="543"/>
                    <a:pt x="2777" y="541"/>
                    <a:pt x="2775" y="541"/>
                  </a:cubicBezTo>
                  <a:cubicBezTo>
                    <a:pt x="2773" y="541"/>
                    <a:pt x="2770" y="543"/>
                    <a:pt x="2761" y="551"/>
                  </a:cubicBezTo>
                  <a:cubicBezTo>
                    <a:pt x="2760" y="552"/>
                    <a:pt x="2758" y="552"/>
                    <a:pt x="2757" y="552"/>
                  </a:cubicBezTo>
                  <a:cubicBezTo>
                    <a:pt x="2748" y="552"/>
                    <a:pt x="2761" y="534"/>
                    <a:pt x="2761" y="534"/>
                  </a:cubicBezTo>
                  <a:lnTo>
                    <a:pt x="2761" y="534"/>
                  </a:lnTo>
                  <a:cubicBezTo>
                    <a:pt x="2733" y="551"/>
                    <a:pt x="2761" y="557"/>
                    <a:pt x="2761" y="568"/>
                  </a:cubicBezTo>
                  <a:cubicBezTo>
                    <a:pt x="2750" y="576"/>
                    <a:pt x="2744" y="578"/>
                    <a:pt x="2740" y="578"/>
                  </a:cubicBezTo>
                  <a:cubicBezTo>
                    <a:pt x="2732" y="578"/>
                    <a:pt x="2733" y="568"/>
                    <a:pt x="2722" y="568"/>
                  </a:cubicBezTo>
                  <a:cubicBezTo>
                    <a:pt x="2705" y="585"/>
                    <a:pt x="2700" y="607"/>
                    <a:pt x="2683" y="618"/>
                  </a:cubicBezTo>
                  <a:cubicBezTo>
                    <a:pt x="2683" y="618"/>
                    <a:pt x="2677" y="618"/>
                    <a:pt x="2677" y="613"/>
                  </a:cubicBezTo>
                  <a:cubicBezTo>
                    <a:pt x="2666" y="635"/>
                    <a:pt x="2616" y="652"/>
                    <a:pt x="2605" y="686"/>
                  </a:cubicBezTo>
                  <a:lnTo>
                    <a:pt x="2599" y="686"/>
                  </a:lnTo>
                  <a:cubicBezTo>
                    <a:pt x="2605" y="691"/>
                    <a:pt x="2610" y="697"/>
                    <a:pt x="2616" y="702"/>
                  </a:cubicBezTo>
                  <a:cubicBezTo>
                    <a:pt x="2606" y="707"/>
                    <a:pt x="2601" y="720"/>
                    <a:pt x="2592" y="720"/>
                  </a:cubicBezTo>
                  <a:cubicBezTo>
                    <a:pt x="2591" y="720"/>
                    <a:pt x="2589" y="720"/>
                    <a:pt x="2588" y="719"/>
                  </a:cubicBezTo>
                  <a:cubicBezTo>
                    <a:pt x="2593" y="714"/>
                    <a:pt x="2593" y="708"/>
                    <a:pt x="2593" y="702"/>
                  </a:cubicBezTo>
                  <a:lnTo>
                    <a:pt x="2593" y="702"/>
                  </a:lnTo>
                  <a:lnTo>
                    <a:pt x="2582" y="719"/>
                  </a:lnTo>
                  <a:cubicBezTo>
                    <a:pt x="2565" y="714"/>
                    <a:pt x="2599" y="702"/>
                    <a:pt x="2593" y="691"/>
                  </a:cubicBezTo>
                  <a:lnTo>
                    <a:pt x="2593" y="691"/>
                  </a:lnTo>
                  <a:cubicBezTo>
                    <a:pt x="2571" y="714"/>
                    <a:pt x="2549" y="742"/>
                    <a:pt x="2526" y="753"/>
                  </a:cubicBezTo>
                  <a:cubicBezTo>
                    <a:pt x="2516" y="743"/>
                    <a:pt x="2560" y="724"/>
                    <a:pt x="2545" y="724"/>
                  </a:cubicBezTo>
                  <a:cubicBezTo>
                    <a:pt x="2544" y="724"/>
                    <a:pt x="2541" y="724"/>
                    <a:pt x="2537" y="725"/>
                  </a:cubicBezTo>
                  <a:lnTo>
                    <a:pt x="2571" y="708"/>
                  </a:lnTo>
                  <a:cubicBezTo>
                    <a:pt x="2532" y="702"/>
                    <a:pt x="2588" y="697"/>
                    <a:pt x="2554" y="691"/>
                  </a:cubicBezTo>
                  <a:lnTo>
                    <a:pt x="2554" y="691"/>
                  </a:lnTo>
                  <a:cubicBezTo>
                    <a:pt x="2509" y="714"/>
                    <a:pt x="2515" y="725"/>
                    <a:pt x="2476" y="747"/>
                  </a:cubicBezTo>
                  <a:cubicBezTo>
                    <a:pt x="2470" y="758"/>
                    <a:pt x="2481" y="758"/>
                    <a:pt x="2481" y="770"/>
                  </a:cubicBezTo>
                  <a:cubicBezTo>
                    <a:pt x="2465" y="788"/>
                    <a:pt x="2451" y="792"/>
                    <a:pt x="2439" y="792"/>
                  </a:cubicBezTo>
                  <a:cubicBezTo>
                    <a:pt x="2430" y="792"/>
                    <a:pt x="2422" y="790"/>
                    <a:pt x="2414" y="790"/>
                  </a:cubicBezTo>
                  <a:cubicBezTo>
                    <a:pt x="2405" y="790"/>
                    <a:pt x="2396" y="794"/>
                    <a:pt x="2386" y="809"/>
                  </a:cubicBezTo>
                  <a:cubicBezTo>
                    <a:pt x="2386" y="826"/>
                    <a:pt x="2392" y="843"/>
                    <a:pt x="2358" y="854"/>
                  </a:cubicBezTo>
                  <a:lnTo>
                    <a:pt x="2358" y="837"/>
                  </a:lnTo>
                  <a:cubicBezTo>
                    <a:pt x="2319" y="859"/>
                    <a:pt x="2353" y="871"/>
                    <a:pt x="2308" y="887"/>
                  </a:cubicBezTo>
                  <a:cubicBezTo>
                    <a:pt x="2308" y="879"/>
                    <a:pt x="2319" y="869"/>
                    <a:pt x="2323" y="865"/>
                  </a:cubicBezTo>
                  <a:lnTo>
                    <a:pt x="2323" y="865"/>
                  </a:lnTo>
                  <a:cubicBezTo>
                    <a:pt x="2291" y="871"/>
                    <a:pt x="2313" y="882"/>
                    <a:pt x="2297" y="899"/>
                  </a:cubicBezTo>
                  <a:lnTo>
                    <a:pt x="2280" y="887"/>
                  </a:lnTo>
                  <a:cubicBezTo>
                    <a:pt x="2246" y="915"/>
                    <a:pt x="2207" y="955"/>
                    <a:pt x="2168" y="988"/>
                  </a:cubicBezTo>
                  <a:cubicBezTo>
                    <a:pt x="2168" y="984"/>
                    <a:pt x="2168" y="975"/>
                    <a:pt x="2162" y="975"/>
                  </a:cubicBezTo>
                  <a:cubicBezTo>
                    <a:pt x="2160" y="975"/>
                    <a:pt x="2159" y="976"/>
                    <a:pt x="2157" y="977"/>
                  </a:cubicBezTo>
                  <a:cubicBezTo>
                    <a:pt x="2106" y="1022"/>
                    <a:pt x="2039" y="1055"/>
                    <a:pt x="1983" y="1083"/>
                  </a:cubicBezTo>
                  <a:lnTo>
                    <a:pt x="1972" y="1106"/>
                  </a:lnTo>
                  <a:cubicBezTo>
                    <a:pt x="1970" y="1107"/>
                    <a:pt x="1968" y="1108"/>
                    <a:pt x="1967" y="1108"/>
                  </a:cubicBezTo>
                  <a:cubicBezTo>
                    <a:pt x="1963" y="1108"/>
                    <a:pt x="1961" y="1104"/>
                    <a:pt x="1961" y="1100"/>
                  </a:cubicBezTo>
                  <a:lnTo>
                    <a:pt x="1961" y="1100"/>
                  </a:lnTo>
                  <a:cubicBezTo>
                    <a:pt x="1938" y="1111"/>
                    <a:pt x="1966" y="1111"/>
                    <a:pt x="1961" y="1123"/>
                  </a:cubicBezTo>
                  <a:cubicBezTo>
                    <a:pt x="1956" y="1125"/>
                    <a:pt x="1951" y="1126"/>
                    <a:pt x="1948" y="1126"/>
                  </a:cubicBezTo>
                  <a:cubicBezTo>
                    <a:pt x="1943" y="1126"/>
                    <a:pt x="1940" y="1123"/>
                    <a:pt x="1944" y="1117"/>
                  </a:cubicBezTo>
                  <a:lnTo>
                    <a:pt x="1944" y="1117"/>
                  </a:lnTo>
                  <a:cubicBezTo>
                    <a:pt x="1916" y="1151"/>
                    <a:pt x="1854" y="1207"/>
                    <a:pt x="1809" y="1223"/>
                  </a:cubicBezTo>
                  <a:lnTo>
                    <a:pt x="1815" y="1212"/>
                  </a:lnTo>
                  <a:lnTo>
                    <a:pt x="1815" y="1212"/>
                  </a:lnTo>
                  <a:cubicBezTo>
                    <a:pt x="1781" y="1229"/>
                    <a:pt x="1798" y="1263"/>
                    <a:pt x="1764" y="1268"/>
                  </a:cubicBezTo>
                  <a:lnTo>
                    <a:pt x="1764" y="1263"/>
                  </a:lnTo>
                  <a:cubicBezTo>
                    <a:pt x="1697" y="1302"/>
                    <a:pt x="1636" y="1363"/>
                    <a:pt x="1574" y="1380"/>
                  </a:cubicBezTo>
                  <a:cubicBezTo>
                    <a:pt x="1574" y="1403"/>
                    <a:pt x="1507" y="1414"/>
                    <a:pt x="1518" y="1442"/>
                  </a:cubicBezTo>
                  <a:cubicBezTo>
                    <a:pt x="1473" y="1453"/>
                    <a:pt x="1479" y="1442"/>
                    <a:pt x="1423" y="1470"/>
                  </a:cubicBezTo>
                  <a:cubicBezTo>
                    <a:pt x="1412" y="1481"/>
                    <a:pt x="1412" y="1498"/>
                    <a:pt x="1400" y="1515"/>
                  </a:cubicBezTo>
                  <a:lnTo>
                    <a:pt x="1389" y="1503"/>
                  </a:lnTo>
                  <a:lnTo>
                    <a:pt x="1372" y="1531"/>
                  </a:lnTo>
                  <a:lnTo>
                    <a:pt x="1356" y="1526"/>
                  </a:lnTo>
                  <a:lnTo>
                    <a:pt x="1339" y="1537"/>
                  </a:lnTo>
                  <a:lnTo>
                    <a:pt x="1356" y="1537"/>
                  </a:lnTo>
                  <a:cubicBezTo>
                    <a:pt x="1342" y="1556"/>
                    <a:pt x="1305" y="1566"/>
                    <a:pt x="1292" y="1566"/>
                  </a:cubicBezTo>
                  <a:cubicBezTo>
                    <a:pt x="1290" y="1566"/>
                    <a:pt x="1288" y="1566"/>
                    <a:pt x="1288" y="1565"/>
                  </a:cubicBezTo>
                  <a:lnTo>
                    <a:pt x="1232" y="1615"/>
                  </a:lnTo>
                  <a:cubicBezTo>
                    <a:pt x="1232" y="1610"/>
                    <a:pt x="1244" y="1604"/>
                    <a:pt x="1249" y="1593"/>
                  </a:cubicBezTo>
                  <a:lnTo>
                    <a:pt x="1249" y="1593"/>
                  </a:lnTo>
                  <a:cubicBezTo>
                    <a:pt x="1240" y="1605"/>
                    <a:pt x="1235" y="1608"/>
                    <a:pt x="1231" y="1608"/>
                  </a:cubicBezTo>
                  <a:cubicBezTo>
                    <a:pt x="1228" y="1608"/>
                    <a:pt x="1226" y="1605"/>
                    <a:pt x="1223" y="1605"/>
                  </a:cubicBezTo>
                  <a:cubicBezTo>
                    <a:pt x="1221" y="1605"/>
                    <a:pt x="1217" y="1607"/>
                    <a:pt x="1210" y="1615"/>
                  </a:cubicBezTo>
                  <a:cubicBezTo>
                    <a:pt x="1216" y="1615"/>
                    <a:pt x="1216" y="1627"/>
                    <a:pt x="1216" y="1627"/>
                  </a:cubicBezTo>
                  <a:cubicBezTo>
                    <a:pt x="1193" y="1632"/>
                    <a:pt x="1165" y="1655"/>
                    <a:pt x="1143" y="1671"/>
                  </a:cubicBezTo>
                  <a:lnTo>
                    <a:pt x="1137" y="1660"/>
                  </a:lnTo>
                  <a:cubicBezTo>
                    <a:pt x="1092" y="1688"/>
                    <a:pt x="1048" y="1733"/>
                    <a:pt x="1003" y="1767"/>
                  </a:cubicBezTo>
                  <a:cubicBezTo>
                    <a:pt x="1007" y="1764"/>
                    <a:pt x="1010" y="1763"/>
                    <a:pt x="1013" y="1763"/>
                  </a:cubicBezTo>
                  <a:cubicBezTo>
                    <a:pt x="1021" y="1763"/>
                    <a:pt x="1023" y="1775"/>
                    <a:pt x="1014" y="1783"/>
                  </a:cubicBezTo>
                  <a:lnTo>
                    <a:pt x="997" y="1778"/>
                  </a:lnTo>
                  <a:lnTo>
                    <a:pt x="997" y="1778"/>
                  </a:lnTo>
                  <a:cubicBezTo>
                    <a:pt x="997" y="1782"/>
                    <a:pt x="1000" y="1782"/>
                    <a:pt x="1002" y="1782"/>
                  </a:cubicBezTo>
                  <a:cubicBezTo>
                    <a:pt x="1004" y="1782"/>
                    <a:pt x="1005" y="1782"/>
                    <a:pt x="1006" y="1782"/>
                  </a:cubicBezTo>
                  <a:cubicBezTo>
                    <a:pt x="1010" y="1782"/>
                    <a:pt x="1011" y="1783"/>
                    <a:pt x="1003" y="1795"/>
                  </a:cubicBezTo>
                  <a:cubicBezTo>
                    <a:pt x="999" y="1797"/>
                    <a:pt x="996" y="1798"/>
                    <a:pt x="993" y="1798"/>
                  </a:cubicBezTo>
                  <a:cubicBezTo>
                    <a:pt x="984" y="1798"/>
                    <a:pt x="983" y="1786"/>
                    <a:pt x="992" y="1778"/>
                  </a:cubicBezTo>
                  <a:lnTo>
                    <a:pt x="992" y="1778"/>
                  </a:lnTo>
                  <a:lnTo>
                    <a:pt x="969" y="1795"/>
                  </a:lnTo>
                  <a:cubicBezTo>
                    <a:pt x="969" y="1795"/>
                    <a:pt x="969" y="1789"/>
                    <a:pt x="969" y="1783"/>
                  </a:cubicBezTo>
                  <a:cubicBezTo>
                    <a:pt x="964" y="1795"/>
                    <a:pt x="924" y="1795"/>
                    <a:pt x="919" y="1817"/>
                  </a:cubicBezTo>
                  <a:lnTo>
                    <a:pt x="913" y="1817"/>
                  </a:lnTo>
                  <a:cubicBezTo>
                    <a:pt x="863" y="1851"/>
                    <a:pt x="846" y="1867"/>
                    <a:pt x="807" y="1895"/>
                  </a:cubicBezTo>
                  <a:cubicBezTo>
                    <a:pt x="812" y="1907"/>
                    <a:pt x="796" y="1918"/>
                    <a:pt x="790" y="1935"/>
                  </a:cubicBezTo>
                  <a:cubicBezTo>
                    <a:pt x="756" y="1951"/>
                    <a:pt x="717" y="1963"/>
                    <a:pt x="684" y="1991"/>
                  </a:cubicBezTo>
                  <a:cubicBezTo>
                    <a:pt x="661" y="2013"/>
                    <a:pt x="684" y="2002"/>
                    <a:pt x="678" y="2019"/>
                  </a:cubicBezTo>
                  <a:cubicBezTo>
                    <a:pt x="676" y="2017"/>
                    <a:pt x="673" y="2016"/>
                    <a:pt x="670" y="2016"/>
                  </a:cubicBezTo>
                  <a:cubicBezTo>
                    <a:pt x="661" y="2016"/>
                    <a:pt x="650" y="2022"/>
                    <a:pt x="647" y="2022"/>
                  </a:cubicBezTo>
                  <a:cubicBezTo>
                    <a:pt x="644" y="2022"/>
                    <a:pt x="645" y="2020"/>
                    <a:pt x="650" y="2013"/>
                  </a:cubicBezTo>
                  <a:lnTo>
                    <a:pt x="650" y="2013"/>
                  </a:lnTo>
                  <a:cubicBezTo>
                    <a:pt x="605" y="2047"/>
                    <a:pt x="594" y="2052"/>
                    <a:pt x="544" y="2097"/>
                  </a:cubicBezTo>
                  <a:cubicBezTo>
                    <a:pt x="555" y="2097"/>
                    <a:pt x="560" y="2097"/>
                    <a:pt x="560" y="2103"/>
                  </a:cubicBezTo>
                  <a:cubicBezTo>
                    <a:pt x="556" y="2107"/>
                    <a:pt x="547" y="2111"/>
                    <a:pt x="540" y="2111"/>
                  </a:cubicBezTo>
                  <a:cubicBezTo>
                    <a:pt x="537" y="2111"/>
                    <a:pt x="534" y="2110"/>
                    <a:pt x="532" y="2108"/>
                  </a:cubicBezTo>
                  <a:lnTo>
                    <a:pt x="532" y="2108"/>
                  </a:lnTo>
                  <a:cubicBezTo>
                    <a:pt x="480" y="2159"/>
                    <a:pt x="374" y="2172"/>
                    <a:pt x="342" y="2226"/>
                  </a:cubicBezTo>
                  <a:lnTo>
                    <a:pt x="348" y="2226"/>
                  </a:lnTo>
                  <a:lnTo>
                    <a:pt x="303" y="2271"/>
                  </a:lnTo>
                  <a:cubicBezTo>
                    <a:pt x="299" y="2273"/>
                    <a:pt x="297" y="2273"/>
                    <a:pt x="296" y="2273"/>
                  </a:cubicBezTo>
                  <a:cubicBezTo>
                    <a:pt x="291" y="2273"/>
                    <a:pt x="306" y="2259"/>
                    <a:pt x="296" y="2259"/>
                  </a:cubicBezTo>
                  <a:cubicBezTo>
                    <a:pt x="295" y="2259"/>
                    <a:pt x="294" y="2259"/>
                    <a:pt x="292" y="2259"/>
                  </a:cubicBezTo>
                  <a:cubicBezTo>
                    <a:pt x="269" y="2282"/>
                    <a:pt x="247" y="2299"/>
                    <a:pt x="224" y="2310"/>
                  </a:cubicBezTo>
                  <a:cubicBezTo>
                    <a:pt x="219" y="2315"/>
                    <a:pt x="208" y="2321"/>
                    <a:pt x="196" y="2332"/>
                  </a:cubicBezTo>
                  <a:cubicBezTo>
                    <a:pt x="185" y="2338"/>
                    <a:pt x="174" y="2343"/>
                    <a:pt x="174" y="2349"/>
                  </a:cubicBezTo>
                  <a:cubicBezTo>
                    <a:pt x="168" y="2343"/>
                    <a:pt x="163" y="2338"/>
                    <a:pt x="163" y="2338"/>
                  </a:cubicBezTo>
                  <a:cubicBezTo>
                    <a:pt x="163" y="2338"/>
                    <a:pt x="157" y="2338"/>
                    <a:pt x="152" y="2332"/>
                  </a:cubicBezTo>
                  <a:cubicBezTo>
                    <a:pt x="140" y="2310"/>
                    <a:pt x="124" y="2287"/>
                    <a:pt x="129" y="2276"/>
                  </a:cubicBezTo>
                  <a:lnTo>
                    <a:pt x="129" y="2276"/>
                  </a:lnTo>
                  <a:lnTo>
                    <a:pt x="118" y="2282"/>
                  </a:lnTo>
                  <a:cubicBezTo>
                    <a:pt x="107" y="2276"/>
                    <a:pt x="118" y="2271"/>
                    <a:pt x="118" y="2265"/>
                  </a:cubicBezTo>
                  <a:lnTo>
                    <a:pt x="118" y="2265"/>
                  </a:lnTo>
                  <a:cubicBezTo>
                    <a:pt x="113" y="2265"/>
                    <a:pt x="116" y="2272"/>
                    <a:pt x="112" y="2272"/>
                  </a:cubicBezTo>
                  <a:cubicBezTo>
                    <a:pt x="111" y="2272"/>
                    <a:pt x="109" y="2272"/>
                    <a:pt x="107" y="2271"/>
                  </a:cubicBezTo>
                  <a:cubicBezTo>
                    <a:pt x="90" y="2237"/>
                    <a:pt x="96" y="2181"/>
                    <a:pt x="124" y="2147"/>
                  </a:cubicBezTo>
                  <a:cubicBezTo>
                    <a:pt x="140" y="2131"/>
                    <a:pt x="157" y="2125"/>
                    <a:pt x="185" y="2108"/>
                  </a:cubicBezTo>
                  <a:cubicBezTo>
                    <a:pt x="213" y="2091"/>
                    <a:pt x="241" y="2075"/>
                    <a:pt x="269" y="2058"/>
                  </a:cubicBezTo>
                  <a:cubicBezTo>
                    <a:pt x="308" y="2035"/>
                    <a:pt x="269" y="2007"/>
                    <a:pt x="325" y="1991"/>
                  </a:cubicBezTo>
                  <a:lnTo>
                    <a:pt x="325" y="1991"/>
                  </a:lnTo>
                  <a:lnTo>
                    <a:pt x="320" y="2013"/>
                  </a:lnTo>
                  <a:cubicBezTo>
                    <a:pt x="387" y="1946"/>
                    <a:pt x="476" y="1907"/>
                    <a:pt x="544" y="1839"/>
                  </a:cubicBezTo>
                  <a:lnTo>
                    <a:pt x="544" y="1839"/>
                  </a:lnTo>
                  <a:cubicBezTo>
                    <a:pt x="544" y="1845"/>
                    <a:pt x="544" y="1851"/>
                    <a:pt x="538" y="1856"/>
                  </a:cubicBezTo>
                  <a:cubicBezTo>
                    <a:pt x="560" y="1856"/>
                    <a:pt x="594" y="1817"/>
                    <a:pt x="594" y="1811"/>
                  </a:cubicBezTo>
                  <a:cubicBezTo>
                    <a:pt x="598" y="1808"/>
                    <a:pt x="600" y="1806"/>
                    <a:pt x="601" y="1806"/>
                  </a:cubicBezTo>
                  <a:cubicBezTo>
                    <a:pt x="603" y="1806"/>
                    <a:pt x="603" y="1811"/>
                    <a:pt x="611" y="1811"/>
                  </a:cubicBezTo>
                  <a:cubicBezTo>
                    <a:pt x="626" y="1806"/>
                    <a:pt x="637" y="1777"/>
                    <a:pt x="652" y="1777"/>
                  </a:cubicBezTo>
                  <a:cubicBezTo>
                    <a:pt x="653" y="1777"/>
                    <a:pt x="654" y="1777"/>
                    <a:pt x="655" y="1778"/>
                  </a:cubicBezTo>
                  <a:lnTo>
                    <a:pt x="655" y="1778"/>
                  </a:lnTo>
                  <a:cubicBezTo>
                    <a:pt x="668" y="1767"/>
                    <a:pt x="698" y="1755"/>
                    <a:pt x="684" y="1750"/>
                  </a:cubicBezTo>
                  <a:cubicBezTo>
                    <a:pt x="712" y="1733"/>
                    <a:pt x="734" y="1705"/>
                    <a:pt x="762" y="1699"/>
                  </a:cubicBezTo>
                  <a:cubicBezTo>
                    <a:pt x="768" y="1677"/>
                    <a:pt x="812" y="1671"/>
                    <a:pt x="807" y="1649"/>
                  </a:cubicBezTo>
                  <a:lnTo>
                    <a:pt x="807" y="1649"/>
                  </a:lnTo>
                  <a:cubicBezTo>
                    <a:pt x="808" y="1654"/>
                    <a:pt x="811" y="1656"/>
                    <a:pt x="815" y="1656"/>
                  </a:cubicBezTo>
                  <a:cubicBezTo>
                    <a:pt x="832" y="1656"/>
                    <a:pt x="865" y="1627"/>
                    <a:pt x="874" y="1610"/>
                  </a:cubicBezTo>
                  <a:cubicBezTo>
                    <a:pt x="874" y="1613"/>
                    <a:pt x="876" y="1614"/>
                    <a:pt x="878" y="1614"/>
                  </a:cubicBezTo>
                  <a:cubicBezTo>
                    <a:pt x="882" y="1614"/>
                    <a:pt x="887" y="1611"/>
                    <a:pt x="890" y="1611"/>
                  </a:cubicBezTo>
                  <a:cubicBezTo>
                    <a:pt x="892" y="1611"/>
                    <a:pt x="892" y="1612"/>
                    <a:pt x="891" y="1615"/>
                  </a:cubicBezTo>
                  <a:cubicBezTo>
                    <a:pt x="913" y="1604"/>
                    <a:pt x="930" y="1587"/>
                    <a:pt x="919" y="1582"/>
                  </a:cubicBezTo>
                  <a:cubicBezTo>
                    <a:pt x="965" y="1577"/>
                    <a:pt x="983" y="1524"/>
                    <a:pt x="1016" y="1524"/>
                  </a:cubicBezTo>
                  <a:cubicBezTo>
                    <a:pt x="1019" y="1524"/>
                    <a:pt x="1022" y="1525"/>
                    <a:pt x="1025" y="1526"/>
                  </a:cubicBezTo>
                  <a:cubicBezTo>
                    <a:pt x="1076" y="1475"/>
                    <a:pt x="1126" y="1431"/>
                    <a:pt x="1182" y="1386"/>
                  </a:cubicBezTo>
                  <a:lnTo>
                    <a:pt x="1182" y="1386"/>
                  </a:lnTo>
                  <a:cubicBezTo>
                    <a:pt x="1188" y="1403"/>
                    <a:pt x="1120" y="1431"/>
                    <a:pt x="1137" y="1447"/>
                  </a:cubicBezTo>
                  <a:cubicBezTo>
                    <a:pt x="1182" y="1403"/>
                    <a:pt x="1204" y="1369"/>
                    <a:pt x="1255" y="1335"/>
                  </a:cubicBezTo>
                  <a:cubicBezTo>
                    <a:pt x="1257" y="1335"/>
                    <a:pt x="1258" y="1334"/>
                    <a:pt x="1259" y="1334"/>
                  </a:cubicBezTo>
                  <a:cubicBezTo>
                    <a:pt x="1268" y="1334"/>
                    <a:pt x="1254" y="1353"/>
                    <a:pt x="1249" y="1358"/>
                  </a:cubicBezTo>
                  <a:cubicBezTo>
                    <a:pt x="1300" y="1313"/>
                    <a:pt x="1350" y="1291"/>
                    <a:pt x="1389" y="1246"/>
                  </a:cubicBezTo>
                  <a:lnTo>
                    <a:pt x="1389" y="1246"/>
                  </a:lnTo>
                  <a:cubicBezTo>
                    <a:pt x="1389" y="1249"/>
                    <a:pt x="1389" y="1253"/>
                    <a:pt x="1388" y="1255"/>
                  </a:cubicBezTo>
                  <a:lnTo>
                    <a:pt x="1388" y="1255"/>
                  </a:lnTo>
                  <a:cubicBezTo>
                    <a:pt x="1397" y="1250"/>
                    <a:pt x="1405" y="1245"/>
                    <a:pt x="1400" y="1240"/>
                  </a:cubicBezTo>
                  <a:lnTo>
                    <a:pt x="1400" y="1240"/>
                  </a:lnTo>
                  <a:lnTo>
                    <a:pt x="1395" y="1246"/>
                  </a:lnTo>
                  <a:cubicBezTo>
                    <a:pt x="1372" y="1246"/>
                    <a:pt x="1412" y="1201"/>
                    <a:pt x="1412" y="1190"/>
                  </a:cubicBezTo>
                  <a:cubicBezTo>
                    <a:pt x="1412" y="1198"/>
                    <a:pt x="1415" y="1201"/>
                    <a:pt x="1419" y="1201"/>
                  </a:cubicBezTo>
                  <a:cubicBezTo>
                    <a:pt x="1426" y="1201"/>
                    <a:pt x="1438" y="1194"/>
                    <a:pt x="1446" y="1194"/>
                  </a:cubicBezTo>
                  <a:cubicBezTo>
                    <a:pt x="1452" y="1194"/>
                    <a:pt x="1456" y="1198"/>
                    <a:pt x="1456" y="1212"/>
                  </a:cubicBezTo>
                  <a:cubicBezTo>
                    <a:pt x="1462" y="1207"/>
                    <a:pt x="1462" y="1195"/>
                    <a:pt x="1462" y="1195"/>
                  </a:cubicBezTo>
                  <a:cubicBezTo>
                    <a:pt x="1464" y="1193"/>
                    <a:pt x="1467" y="1192"/>
                    <a:pt x="1468" y="1192"/>
                  </a:cubicBezTo>
                  <a:lnTo>
                    <a:pt x="1468" y="1192"/>
                  </a:lnTo>
                  <a:cubicBezTo>
                    <a:pt x="1470" y="1192"/>
                    <a:pt x="1471" y="1194"/>
                    <a:pt x="1468" y="1201"/>
                  </a:cubicBezTo>
                  <a:cubicBezTo>
                    <a:pt x="1501" y="1173"/>
                    <a:pt x="1479" y="1173"/>
                    <a:pt x="1512" y="1156"/>
                  </a:cubicBezTo>
                  <a:lnTo>
                    <a:pt x="1512" y="1156"/>
                  </a:lnTo>
                  <a:cubicBezTo>
                    <a:pt x="1512" y="1156"/>
                    <a:pt x="1507" y="1162"/>
                    <a:pt x="1507" y="1173"/>
                  </a:cubicBezTo>
                  <a:cubicBezTo>
                    <a:pt x="1518" y="1156"/>
                    <a:pt x="1529" y="1134"/>
                    <a:pt x="1557" y="1123"/>
                  </a:cubicBezTo>
                  <a:lnTo>
                    <a:pt x="1557" y="1123"/>
                  </a:lnTo>
                  <a:cubicBezTo>
                    <a:pt x="1557" y="1123"/>
                    <a:pt x="1557" y="1128"/>
                    <a:pt x="1552" y="1134"/>
                  </a:cubicBezTo>
                  <a:cubicBezTo>
                    <a:pt x="1596" y="1100"/>
                    <a:pt x="1613" y="1061"/>
                    <a:pt x="1664" y="1039"/>
                  </a:cubicBezTo>
                  <a:lnTo>
                    <a:pt x="1664" y="1039"/>
                  </a:lnTo>
                  <a:cubicBezTo>
                    <a:pt x="1662" y="1045"/>
                    <a:pt x="1663" y="1048"/>
                    <a:pt x="1665" y="1048"/>
                  </a:cubicBezTo>
                  <a:cubicBezTo>
                    <a:pt x="1670" y="1048"/>
                    <a:pt x="1679" y="1041"/>
                    <a:pt x="1688" y="1041"/>
                  </a:cubicBezTo>
                  <a:cubicBezTo>
                    <a:pt x="1691" y="1041"/>
                    <a:pt x="1694" y="1042"/>
                    <a:pt x="1697" y="1044"/>
                  </a:cubicBezTo>
                  <a:lnTo>
                    <a:pt x="1714" y="1022"/>
                  </a:lnTo>
                  <a:lnTo>
                    <a:pt x="1703" y="1022"/>
                  </a:lnTo>
                  <a:cubicBezTo>
                    <a:pt x="1725" y="1005"/>
                    <a:pt x="1736" y="983"/>
                    <a:pt x="1759" y="977"/>
                  </a:cubicBezTo>
                  <a:lnTo>
                    <a:pt x="1759" y="977"/>
                  </a:lnTo>
                  <a:lnTo>
                    <a:pt x="1748" y="994"/>
                  </a:lnTo>
                  <a:lnTo>
                    <a:pt x="1787" y="960"/>
                  </a:lnTo>
                  <a:lnTo>
                    <a:pt x="1759" y="971"/>
                  </a:lnTo>
                  <a:cubicBezTo>
                    <a:pt x="1776" y="949"/>
                    <a:pt x="1742" y="955"/>
                    <a:pt x="1776" y="938"/>
                  </a:cubicBezTo>
                  <a:lnTo>
                    <a:pt x="1776" y="938"/>
                  </a:lnTo>
                  <a:cubicBezTo>
                    <a:pt x="1775" y="939"/>
                    <a:pt x="1775" y="939"/>
                    <a:pt x="1775" y="939"/>
                  </a:cubicBezTo>
                  <a:cubicBezTo>
                    <a:pt x="1778" y="939"/>
                    <a:pt x="1801" y="927"/>
                    <a:pt x="1815" y="927"/>
                  </a:cubicBezTo>
                  <a:cubicBezTo>
                    <a:pt x="1821" y="910"/>
                    <a:pt x="1832" y="899"/>
                    <a:pt x="1849" y="893"/>
                  </a:cubicBezTo>
                  <a:cubicBezTo>
                    <a:pt x="1854" y="893"/>
                    <a:pt x="1854" y="910"/>
                    <a:pt x="1860" y="910"/>
                  </a:cubicBezTo>
                  <a:cubicBezTo>
                    <a:pt x="1865" y="894"/>
                    <a:pt x="1904" y="874"/>
                    <a:pt x="1914" y="853"/>
                  </a:cubicBezTo>
                  <a:lnTo>
                    <a:pt x="1914" y="853"/>
                  </a:lnTo>
                  <a:cubicBezTo>
                    <a:pt x="1912" y="861"/>
                    <a:pt x="1917" y="865"/>
                    <a:pt x="1921" y="865"/>
                  </a:cubicBezTo>
                  <a:lnTo>
                    <a:pt x="1921" y="848"/>
                  </a:lnTo>
                  <a:cubicBezTo>
                    <a:pt x="1925" y="846"/>
                    <a:pt x="1927" y="846"/>
                    <a:pt x="1930" y="846"/>
                  </a:cubicBezTo>
                  <a:cubicBezTo>
                    <a:pt x="1935" y="846"/>
                    <a:pt x="1938" y="850"/>
                    <a:pt x="1938" y="854"/>
                  </a:cubicBezTo>
                  <a:cubicBezTo>
                    <a:pt x="1971" y="832"/>
                    <a:pt x="1918" y="842"/>
                    <a:pt x="1958" y="827"/>
                  </a:cubicBezTo>
                  <a:lnTo>
                    <a:pt x="1958" y="827"/>
                  </a:lnTo>
                  <a:cubicBezTo>
                    <a:pt x="1958" y="828"/>
                    <a:pt x="1957" y="829"/>
                    <a:pt x="1955" y="831"/>
                  </a:cubicBezTo>
                  <a:cubicBezTo>
                    <a:pt x="1994" y="815"/>
                    <a:pt x="2022" y="775"/>
                    <a:pt x="2056" y="758"/>
                  </a:cubicBezTo>
                  <a:lnTo>
                    <a:pt x="2056" y="758"/>
                  </a:lnTo>
                  <a:cubicBezTo>
                    <a:pt x="2078" y="770"/>
                    <a:pt x="2033" y="781"/>
                    <a:pt x="2050" y="787"/>
                  </a:cubicBezTo>
                  <a:cubicBezTo>
                    <a:pt x="2095" y="753"/>
                    <a:pt x="2140" y="702"/>
                    <a:pt x="2190" y="674"/>
                  </a:cubicBezTo>
                  <a:lnTo>
                    <a:pt x="2179" y="674"/>
                  </a:lnTo>
                  <a:cubicBezTo>
                    <a:pt x="2168" y="653"/>
                    <a:pt x="2215" y="663"/>
                    <a:pt x="2233" y="638"/>
                  </a:cubicBezTo>
                  <a:lnTo>
                    <a:pt x="2233" y="638"/>
                  </a:lnTo>
                  <a:cubicBezTo>
                    <a:pt x="2231" y="644"/>
                    <a:pt x="2235" y="652"/>
                    <a:pt x="2235" y="652"/>
                  </a:cubicBezTo>
                  <a:cubicBezTo>
                    <a:pt x="2269" y="630"/>
                    <a:pt x="2297" y="602"/>
                    <a:pt x="2341" y="562"/>
                  </a:cubicBezTo>
                  <a:lnTo>
                    <a:pt x="2341" y="568"/>
                  </a:lnTo>
                  <a:cubicBezTo>
                    <a:pt x="2364" y="562"/>
                    <a:pt x="2392" y="540"/>
                    <a:pt x="2414" y="529"/>
                  </a:cubicBezTo>
                  <a:cubicBezTo>
                    <a:pt x="2414" y="518"/>
                    <a:pt x="2431" y="512"/>
                    <a:pt x="2414" y="506"/>
                  </a:cubicBezTo>
                  <a:cubicBezTo>
                    <a:pt x="2498" y="495"/>
                    <a:pt x="2526" y="406"/>
                    <a:pt x="2599" y="394"/>
                  </a:cubicBezTo>
                  <a:lnTo>
                    <a:pt x="2599" y="394"/>
                  </a:lnTo>
                  <a:cubicBezTo>
                    <a:pt x="2594" y="399"/>
                    <a:pt x="2590" y="407"/>
                    <a:pt x="2591" y="407"/>
                  </a:cubicBezTo>
                  <a:cubicBezTo>
                    <a:pt x="2592" y="407"/>
                    <a:pt x="2592" y="407"/>
                    <a:pt x="2593" y="406"/>
                  </a:cubicBezTo>
                  <a:lnTo>
                    <a:pt x="2633" y="366"/>
                  </a:lnTo>
                  <a:cubicBezTo>
                    <a:pt x="2631" y="365"/>
                    <a:pt x="2629" y="364"/>
                    <a:pt x="2628" y="364"/>
                  </a:cubicBezTo>
                  <a:cubicBezTo>
                    <a:pt x="2625" y="364"/>
                    <a:pt x="2621" y="366"/>
                    <a:pt x="2610" y="366"/>
                  </a:cubicBezTo>
                  <a:cubicBezTo>
                    <a:pt x="2610" y="361"/>
                    <a:pt x="2621" y="344"/>
                    <a:pt x="2633" y="338"/>
                  </a:cubicBezTo>
                  <a:lnTo>
                    <a:pt x="2633" y="338"/>
                  </a:lnTo>
                  <a:cubicBezTo>
                    <a:pt x="2623" y="349"/>
                    <a:pt x="2629" y="351"/>
                    <a:pt x="2637" y="351"/>
                  </a:cubicBezTo>
                  <a:cubicBezTo>
                    <a:pt x="2643" y="351"/>
                    <a:pt x="2651" y="350"/>
                    <a:pt x="2655" y="350"/>
                  </a:cubicBezTo>
                  <a:cubicBezTo>
                    <a:pt x="2655" y="350"/>
                    <a:pt x="2655" y="344"/>
                    <a:pt x="2655" y="338"/>
                  </a:cubicBezTo>
                  <a:cubicBezTo>
                    <a:pt x="2689" y="338"/>
                    <a:pt x="2644" y="322"/>
                    <a:pt x="2683" y="305"/>
                  </a:cubicBezTo>
                  <a:lnTo>
                    <a:pt x="2683" y="305"/>
                  </a:lnTo>
                  <a:lnTo>
                    <a:pt x="2689" y="310"/>
                  </a:lnTo>
                  <a:cubicBezTo>
                    <a:pt x="2700" y="299"/>
                    <a:pt x="2705" y="288"/>
                    <a:pt x="2722" y="277"/>
                  </a:cubicBezTo>
                  <a:lnTo>
                    <a:pt x="2722" y="277"/>
                  </a:lnTo>
                  <a:cubicBezTo>
                    <a:pt x="2733" y="288"/>
                    <a:pt x="2711" y="294"/>
                    <a:pt x="2717" y="305"/>
                  </a:cubicBezTo>
                  <a:cubicBezTo>
                    <a:pt x="2733" y="288"/>
                    <a:pt x="2739" y="254"/>
                    <a:pt x="2761" y="254"/>
                  </a:cubicBezTo>
                  <a:lnTo>
                    <a:pt x="2761" y="254"/>
                  </a:lnTo>
                  <a:cubicBezTo>
                    <a:pt x="2756" y="266"/>
                    <a:pt x="2745" y="271"/>
                    <a:pt x="2739" y="282"/>
                  </a:cubicBezTo>
                  <a:cubicBezTo>
                    <a:pt x="2767" y="277"/>
                    <a:pt x="2767" y="277"/>
                    <a:pt x="2784" y="266"/>
                  </a:cubicBezTo>
                  <a:lnTo>
                    <a:pt x="2778" y="266"/>
                  </a:lnTo>
                  <a:lnTo>
                    <a:pt x="2806" y="254"/>
                  </a:lnTo>
                  <a:lnTo>
                    <a:pt x="2806" y="254"/>
                  </a:lnTo>
                  <a:cubicBezTo>
                    <a:pt x="2806" y="254"/>
                    <a:pt x="2806" y="254"/>
                    <a:pt x="2806" y="254"/>
                  </a:cubicBezTo>
                  <a:lnTo>
                    <a:pt x="2817" y="249"/>
                  </a:lnTo>
                  <a:lnTo>
                    <a:pt x="2806" y="254"/>
                  </a:lnTo>
                  <a:lnTo>
                    <a:pt x="2806" y="254"/>
                  </a:lnTo>
                  <a:cubicBezTo>
                    <a:pt x="2812" y="210"/>
                    <a:pt x="2851" y="215"/>
                    <a:pt x="2873" y="176"/>
                  </a:cubicBezTo>
                  <a:lnTo>
                    <a:pt x="2873" y="176"/>
                  </a:lnTo>
                  <a:cubicBezTo>
                    <a:pt x="2863" y="194"/>
                    <a:pt x="2862" y="198"/>
                    <a:pt x="2865" y="198"/>
                  </a:cubicBezTo>
                  <a:cubicBezTo>
                    <a:pt x="2867" y="198"/>
                    <a:pt x="2871" y="196"/>
                    <a:pt x="2874" y="196"/>
                  </a:cubicBezTo>
                  <a:cubicBezTo>
                    <a:pt x="2876" y="196"/>
                    <a:pt x="2878" y="196"/>
                    <a:pt x="2879" y="198"/>
                  </a:cubicBezTo>
                  <a:cubicBezTo>
                    <a:pt x="2886" y="198"/>
                    <a:pt x="2896" y="196"/>
                    <a:pt x="2901" y="196"/>
                  </a:cubicBezTo>
                  <a:cubicBezTo>
                    <a:pt x="2902" y="196"/>
                    <a:pt x="2903" y="196"/>
                    <a:pt x="2902" y="197"/>
                  </a:cubicBezTo>
                  <a:lnTo>
                    <a:pt x="2902" y="197"/>
                  </a:lnTo>
                  <a:cubicBezTo>
                    <a:pt x="2914" y="182"/>
                    <a:pt x="2935" y="186"/>
                    <a:pt x="2946" y="159"/>
                  </a:cubicBezTo>
                  <a:cubicBezTo>
                    <a:pt x="2947" y="160"/>
                    <a:pt x="2948" y="160"/>
                    <a:pt x="2949" y="160"/>
                  </a:cubicBezTo>
                  <a:cubicBezTo>
                    <a:pt x="2953" y="160"/>
                    <a:pt x="2959" y="155"/>
                    <a:pt x="2963" y="155"/>
                  </a:cubicBezTo>
                  <a:cubicBezTo>
                    <a:pt x="2965" y="155"/>
                    <a:pt x="2967" y="156"/>
                    <a:pt x="2969" y="159"/>
                  </a:cubicBezTo>
                  <a:cubicBezTo>
                    <a:pt x="2975" y="153"/>
                    <a:pt x="2975" y="152"/>
                    <a:pt x="2973" y="152"/>
                  </a:cubicBezTo>
                  <a:lnTo>
                    <a:pt x="2973" y="152"/>
                  </a:lnTo>
                  <a:cubicBezTo>
                    <a:pt x="2970" y="152"/>
                    <a:pt x="2963" y="155"/>
                    <a:pt x="2959" y="155"/>
                  </a:cubicBezTo>
                  <a:cubicBezTo>
                    <a:pt x="2958" y="155"/>
                    <a:pt x="2957" y="155"/>
                    <a:pt x="2957" y="154"/>
                  </a:cubicBezTo>
                  <a:cubicBezTo>
                    <a:pt x="2974" y="120"/>
                    <a:pt x="3041" y="114"/>
                    <a:pt x="3069" y="70"/>
                  </a:cubicBezTo>
                  <a:cubicBezTo>
                    <a:pt x="3097" y="47"/>
                    <a:pt x="3103" y="30"/>
                    <a:pt x="3148" y="19"/>
                  </a:cubicBezTo>
                  <a:lnTo>
                    <a:pt x="3148" y="19"/>
                  </a:lnTo>
                  <a:cubicBezTo>
                    <a:pt x="3159" y="25"/>
                    <a:pt x="3137" y="36"/>
                    <a:pt x="3137" y="36"/>
                  </a:cubicBezTo>
                  <a:cubicBezTo>
                    <a:pt x="3159" y="42"/>
                    <a:pt x="3170" y="42"/>
                    <a:pt x="3193" y="42"/>
                  </a:cubicBezTo>
                  <a:cubicBezTo>
                    <a:pt x="3187" y="42"/>
                    <a:pt x="3193" y="47"/>
                    <a:pt x="3198" y="53"/>
                  </a:cubicBezTo>
                  <a:cubicBezTo>
                    <a:pt x="3200" y="54"/>
                    <a:pt x="3201" y="54"/>
                    <a:pt x="3203" y="54"/>
                  </a:cubicBezTo>
                  <a:cubicBezTo>
                    <a:pt x="3209" y="54"/>
                    <a:pt x="3214" y="49"/>
                    <a:pt x="3221" y="49"/>
                  </a:cubicBezTo>
                  <a:cubicBezTo>
                    <a:pt x="3224" y="49"/>
                    <a:pt x="3227" y="50"/>
                    <a:pt x="3232" y="53"/>
                  </a:cubicBezTo>
                  <a:cubicBezTo>
                    <a:pt x="3226" y="58"/>
                    <a:pt x="3215" y="64"/>
                    <a:pt x="3209" y="64"/>
                  </a:cubicBezTo>
                  <a:cubicBezTo>
                    <a:pt x="3226" y="70"/>
                    <a:pt x="3243" y="70"/>
                    <a:pt x="3265" y="75"/>
                  </a:cubicBezTo>
                  <a:cubicBezTo>
                    <a:pt x="3265" y="75"/>
                    <a:pt x="3265" y="75"/>
                    <a:pt x="3265" y="75"/>
                  </a:cubicBezTo>
                  <a:lnTo>
                    <a:pt x="3265" y="75"/>
                  </a:lnTo>
                  <a:lnTo>
                    <a:pt x="3277" y="81"/>
                  </a:lnTo>
                  <a:cubicBezTo>
                    <a:pt x="3288" y="53"/>
                    <a:pt x="3226" y="53"/>
                    <a:pt x="3204" y="42"/>
                  </a:cubicBezTo>
                  <a:cubicBezTo>
                    <a:pt x="3209" y="36"/>
                    <a:pt x="3215" y="36"/>
                    <a:pt x="3221" y="30"/>
                  </a:cubicBezTo>
                  <a:cubicBezTo>
                    <a:pt x="3209" y="30"/>
                    <a:pt x="3198" y="30"/>
                    <a:pt x="3187" y="36"/>
                  </a:cubicBezTo>
                  <a:cubicBezTo>
                    <a:pt x="3181" y="30"/>
                    <a:pt x="3181" y="19"/>
                    <a:pt x="3193" y="19"/>
                  </a:cubicBezTo>
                  <a:cubicBezTo>
                    <a:pt x="3186" y="13"/>
                    <a:pt x="3182" y="11"/>
                    <a:pt x="3178" y="11"/>
                  </a:cubicBezTo>
                  <a:cubicBezTo>
                    <a:pt x="3175" y="11"/>
                    <a:pt x="3172" y="12"/>
                    <a:pt x="3168" y="12"/>
                  </a:cubicBezTo>
                  <a:cubicBezTo>
                    <a:pt x="3165" y="12"/>
                    <a:pt x="3160" y="11"/>
                    <a:pt x="3154" y="8"/>
                  </a:cubicBezTo>
                  <a:lnTo>
                    <a:pt x="3154" y="8"/>
                  </a:lnTo>
                  <a:cubicBezTo>
                    <a:pt x="3146" y="10"/>
                    <a:pt x="3140" y="14"/>
                    <a:pt x="3131" y="14"/>
                  </a:cubicBezTo>
                  <a:cubicBezTo>
                    <a:pt x="3135" y="10"/>
                    <a:pt x="3133" y="3"/>
                    <a:pt x="3136" y="1"/>
                  </a:cubicBezTo>
                  <a:lnTo>
                    <a:pt x="3136" y="1"/>
                  </a:lnTo>
                  <a:cubicBezTo>
                    <a:pt x="3138" y="1"/>
                    <a:pt x="3140" y="2"/>
                    <a:pt x="3142" y="2"/>
                  </a:cubicBezTo>
                  <a:cubicBezTo>
                    <a:pt x="3140" y="1"/>
                    <a:pt x="3139" y="1"/>
                    <a:pt x="3137" y="1"/>
                  </a:cubicBezTo>
                  <a:cubicBezTo>
                    <a:pt x="3137" y="1"/>
                    <a:pt x="3137" y="1"/>
                    <a:pt x="3136" y="1"/>
                  </a:cubicBezTo>
                  <a:lnTo>
                    <a:pt x="3136" y="1"/>
                  </a:lnTo>
                  <a:cubicBezTo>
                    <a:pt x="3133" y="1"/>
                    <a:pt x="3130" y="0"/>
                    <a:pt x="3126" y="0"/>
                  </a:cubicBezTo>
                  <a:close/>
                  <a:moveTo>
                    <a:pt x="1943" y="5165"/>
                  </a:moveTo>
                  <a:cubicBezTo>
                    <a:pt x="1943" y="5166"/>
                    <a:pt x="1943" y="5166"/>
                    <a:pt x="1944" y="5166"/>
                  </a:cubicBezTo>
                  <a:cubicBezTo>
                    <a:pt x="1944" y="5166"/>
                    <a:pt x="1943" y="5165"/>
                    <a:pt x="1943" y="51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9F22B5-6EBB-BECD-6CE7-ADCC46D92D46}"/>
              </a:ext>
            </a:extLst>
          </p:cNvPr>
          <p:cNvSpPr txBox="1"/>
          <p:nvPr/>
        </p:nvSpPr>
        <p:spPr>
          <a:xfrm>
            <a:off x="1554880" y="401856"/>
            <a:ext cx="68229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800" i="0" dirty="0">
                <a:effectLst/>
                <a:latin typeface="Century Gothic" panose="020B0502020202020204" pitchFamily="34" charset="0"/>
              </a:rPr>
              <a:t>La educación inicial es la que se proporciona a los menores de 4 años, la especial está destinada a los individuos con discapacidades transitorias o definitivas y capacidades sobresalientes, y la educación para adultos está destinada a los individuos que no hayan cursado o concluido su educación primaria o secundaria o bien la formación para el trabajo.</a:t>
            </a:r>
          </a:p>
        </p:txBody>
      </p:sp>
      <p:pic>
        <p:nvPicPr>
          <p:cNvPr id="6146" name="Picture 2" descr="La importancia de la educación inicial ¡vamos al jardín!">
            <a:extLst>
              <a:ext uri="{FF2B5EF4-FFF2-40B4-BE49-F238E27FC236}">
                <a16:creationId xmlns:a16="http://schemas.microsoft.com/office/drawing/2014/main" id="{052F354C-BDE0-EC3E-650A-E2C251998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56" y="2484135"/>
            <a:ext cx="3225601" cy="215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ducación para Adultos - Valley Settlement">
            <a:extLst>
              <a:ext uri="{FF2B5EF4-FFF2-40B4-BE49-F238E27FC236}">
                <a16:creationId xmlns:a16="http://schemas.microsoft.com/office/drawing/2014/main" id="{A6404A9F-0EB3-03B9-B59B-35DF6EEC9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922" y="2597880"/>
            <a:ext cx="3755603" cy="189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49"/>
          <p:cNvSpPr/>
          <p:nvPr/>
        </p:nvSpPr>
        <p:spPr>
          <a:xfrm>
            <a:off x="8731403" y="4684672"/>
            <a:ext cx="154725" cy="146307"/>
          </a:xfrm>
          <a:custGeom>
            <a:avLst/>
            <a:gdLst/>
            <a:ahLst/>
            <a:cxnLst/>
            <a:rect l="l" t="t" r="r" b="b"/>
            <a:pathLst>
              <a:path w="1008" h="953" extrusionOk="0">
                <a:moveTo>
                  <a:pt x="504" y="1"/>
                </a:moveTo>
                <a:lnTo>
                  <a:pt x="348" y="313"/>
                </a:lnTo>
                <a:lnTo>
                  <a:pt x="1" y="363"/>
                </a:lnTo>
                <a:lnTo>
                  <a:pt x="253" y="610"/>
                </a:lnTo>
                <a:lnTo>
                  <a:pt x="197" y="953"/>
                </a:lnTo>
                <a:lnTo>
                  <a:pt x="504" y="791"/>
                </a:lnTo>
                <a:lnTo>
                  <a:pt x="817" y="953"/>
                </a:lnTo>
                <a:lnTo>
                  <a:pt x="756" y="610"/>
                </a:lnTo>
                <a:lnTo>
                  <a:pt x="1008" y="363"/>
                </a:lnTo>
                <a:lnTo>
                  <a:pt x="660" y="313"/>
                </a:lnTo>
                <a:lnTo>
                  <a:pt x="5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49"/>
          <p:cNvSpPr/>
          <p:nvPr/>
        </p:nvSpPr>
        <p:spPr>
          <a:xfrm>
            <a:off x="7214925" y="4750576"/>
            <a:ext cx="137257" cy="258095"/>
          </a:xfrm>
          <a:custGeom>
            <a:avLst/>
            <a:gdLst/>
            <a:ahLst/>
            <a:cxnLst/>
            <a:rect l="l" t="t" r="r" b="b"/>
            <a:pathLst>
              <a:path w="936" h="1760" extrusionOk="0">
                <a:moveTo>
                  <a:pt x="262" y="218"/>
                </a:moveTo>
                <a:cubicBezTo>
                  <a:pt x="263" y="218"/>
                  <a:pt x="263" y="219"/>
                  <a:pt x="264" y="219"/>
                </a:cubicBezTo>
                <a:cubicBezTo>
                  <a:pt x="263" y="218"/>
                  <a:pt x="263" y="218"/>
                  <a:pt x="262" y="218"/>
                </a:cubicBezTo>
                <a:close/>
                <a:moveTo>
                  <a:pt x="135" y="572"/>
                </a:moveTo>
                <a:cubicBezTo>
                  <a:pt x="141" y="583"/>
                  <a:pt x="135" y="583"/>
                  <a:pt x="135" y="589"/>
                </a:cubicBezTo>
                <a:cubicBezTo>
                  <a:pt x="141" y="583"/>
                  <a:pt x="135" y="583"/>
                  <a:pt x="141" y="583"/>
                </a:cubicBezTo>
                <a:lnTo>
                  <a:pt x="135" y="572"/>
                </a:lnTo>
                <a:close/>
                <a:moveTo>
                  <a:pt x="930" y="913"/>
                </a:moveTo>
                <a:cubicBezTo>
                  <a:pt x="925" y="913"/>
                  <a:pt x="908" y="919"/>
                  <a:pt x="914" y="925"/>
                </a:cubicBezTo>
                <a:lnTo>
                  <a:pt x="919" y="925"/>
                </a:lnTo>
                <a:cubicBezTo>
                  <a:pt x="919" y="930"/>
                  <a:pt x="919" y="930"/>
                  <a:pt x="919" y="935"/>
                </a:cubicBezTo>
                <a:lnTo>
                  <a:pt x="919" y="935"/>
                </a:lnTo>
                <a:cubicBezTo>
                  <a:pt x="921" y="932"/>
                  <a:pt x="922" y="930"/>
                  <a:pt x="925" y="930"/>
                </a:cubicBezTo>
                <a:cubicBezTo>
                  <a:pt x="928" y="930"/>
                  <a:pt x="930" y="931"/>
                  <a:pt x="930" y="932"/>
                </a:cubicBezTo>
                <a:lnTo>
                  <a:pt x="930" y="932"/>
                </a:lnTo>
                <a:cubicBezTo>
                  <a:pt x="931" y="929"/>
                  <a:pt x="932" y="927"/>
                  <a:pt x="936" y="925"/>
                </a:cubicBezTo>
                <a:cubicBezTo>
                  <a:pt x="930" y="925"/>
                  <a:pt x="930" y="919"/>
                  <a:pt x="930" y="913"/>
                </a:cubicBezTo>
                <a:close/>
                <a:moveTo>
                  <a:pt x="930" y="932"/>
                </a:moveTo>
                <a:lnTo>
                  <a:pt x="930" y="932"/>
                </a:lnTo>
                <a:cubicBezTo>
                  <a:pt x="930" y="934"/>
                  <a:pt x="930" y="937"/>
                  <a:pt x="930" y="939"/>
                </a:cubicBezTo>
                <a:lnTo>
                  <a:pt x="930" y="939"/>
                </a:lnTo>
                <a:cubicBezTo>
                  <a:pt x="931" y="936"/>
                  <a:pt x="932" y="934"/>
                  <a:pt x="930" y="932"/>
                </a:cubicBezTo>
                <a:close/>
                <a:moveTo>
                  <a:pt x="930" y="939"/>
                </a:moveTo>
                <a:cubicBezTo>
                  <a:pt x="929" y="942"/>
                  <a:pt x="927" y="945"/>
                  <a:pt x="925" y="947"/>
                </a:cubicBezTo>
                <a:cubicBezTo>
                  <a:pt x="929" y="945"/>
                  <a:pt x="930" y="942"/>
                  <a:pt x="930" y="939"/>
                </a:cubicBezTo>
                <a:close/>
                <a:moveTo>
                  <a:pt x="185" y="958"/>
                </a:moveTo>
                <a:cubicBezTo>
                  <a:pt x="185" y="969"/>
                  <a:pt x="197" y="969"/>
                  <a:pt x="202" y="969"/>
                </a:cubicBezTo>
                <a:cubicBezTo>
                  <a:pt x="202" y="958"/>
                  <a:pt x="191" y="958"/>
                  <a:pt x="185" y="958"/>
                </a:cubicBezTo>
                <a:close/>
                <a:moveTo>
                  <a:pt x="887" y="960"/>
                </a:moveTo>
                <a:cubicBezTo>
                  <a:pt x="886" y="963"/>
                  <a:pt x="886" y="966"/>
                  <a:pt x="886" y="969"/>
                </a:cubicBezTo>
                <a:cubicBezTo>
                  <a:pt x="885" y="969"/>
                  <a:pt x="884" y="968"/>
                  <a:pt x="883" y="968"/>
                </a:cubicBezTo>
                <a:cubicBezTo>
                  <a:pt x="878" y="968"/>
                  <a:pt x="874" y="981"/>
                  <a:pt x="869" y="981"/>
                </a:cubicBezTo>
                <a:cubicBezTo>
                  <a:pt x="860" y="963"/>
                  <a:pt x="878" y="966"/>
                  <a:pt x="887" y="960"/>
                </a:cubicBezTo>
                <a:close/>
                <a:moveTo>
                  <a:pt x="908" y="930"/>
                </a:moveTo>
                <a:cubicBezTo>
                  <a:pt x="891" y="936"/>
                  <a:pt x="914" y="941"/>
                  <a:pt x="902" y="947"/>
                </a:cubicBezTo>
                <a:lnTo>
                  <a:pt x="897" y="947"/>
                </a:lnTo>
                <a:cubicBezTo>
                  <a:pt x="895" y="949"/>
                  <a:pt x="893" y="951"/>
                  <a:pt x="891" y="953"/>
                </a:cubicBezTo>
                <a:lnTo>
                  <a:pt x="891" y="953"/>
                </a:lnTo>
                <a:cubicBezTo>
                  <a:pt x="891" y="953"/>
                  <a:pt x="891" y="953"/>
                  <a:pt x="891" y="953"/>
                </a:cubicBezTo>
                <a:cubicBezTo>
                  <a:pt x="880" y="953"/>
                  <a:pt x="886" y="941"/>
                  <a:pt x="886" y="936"/>
                </a:cubicBezTo>
                <a:lnTo>
                  <a:pt x="886" y="936"/>
                </a:lnTo>
                <a:lnTo>
                  <a:pt x="874" y="958"/>
                </a:lnTo>
                <a:cubicBezTo>
                  <a:pt x="871" y="955"/>
                  <a:pt x="866" y="952"/>
                  <a:pt x="862" y="952"/>
                </a:cubicBezTo>
                <a:cubicBezTo>
                  <a:pt x="860" y="952"/>
                  <a:pt x="857" y="953"/>
                  <a:pt x="857" y="958"/>
                </a:cubicBezTo>
                <a:lnTo>
                  <a:pt x="863" y="958"/>
                </a:lnTo>
                <a:cubicBezTo>
                  <a:pt x="852" y="964"/>
                  <a:pt x="863" y="969"/>
                  <a:pt x="852" y="969"/>
                </a:cubicBezTo>
                <a:cubicBezTo>
                  <a:pt x="852" y="969"/>
                  <a:pt x="852" y="964"/>
                  <a:pt x="852" y="964"/>
                </a:cubicBezTo>
                <a:cubicBezTo>
                  <a:pt x="841" y="964"/>
                  <a:pt x="846" y="969"/>
                  <a:pt x="846" y="975"/>
                </a:cubicBezTo>
                <a:cubicBezTo>
                  <a:pt x="837" y="975"/>
                  <a:pt x="839" y="968"/>
                  <a:pt x="837" y="968"/>
                </a:cubicBezTo>
                <a:cubicBezTo>
                  <a:pt x="837" y="968"/>
                  <a:pt x="836" y="968"/>
                  <a:pt x="835" y="969"/>
                </a:cubicBezTo>
                <a:cubicBezTo>
                  <a:pt x="835" y="973"/>
                  <a:pt x="834" y="975"/>
                  <a:pt x="831" y="975"/>
                </a:cubicBezTo>
                <a:cubicBezTo>
                  <a:pt x="829" y="975"/>
                  <a:pt x="826" y="973"/>
                  <a:pt x="823" y="973"/>
                </a:cubicBezTo>
                <a:cubicBezTo>
                  <a:pt x="821" y="973"/>
                  <a:pt x="820" y="974"/>
                  <a:pt x="818" y="975"/>
                </a:cubicBezTo>
                <a:cubicBezTo>
                  <a:pt x="829" y="986"/>
                  <a:pt x="801" y="1003"/>
                  <a:pt x="824" y="1009"/>
                </a:cubicBezTo>
                <a:cubicBezTo>
                  <a:pt x="824" y="1003"/>
                  <a:pt x="829" y="1003"/>
                  <a:pt x="835" y="997"/>
                </a:cubicBezTo>
                <a:lnTo>
                  <a:pt x="829" y="997"/>
                </a:lnTo>
                <a:cubicBezTo>
                  <a:pt x="829" y="991"/>
                  <a:pt x="832" y="989"/>
                  <a:pt x="835" y="989"/>
                </a:cubicBezTo>
                <a:cubicBezTo>
                  <a:pt x="838" y="989"/>
                  <a:pt x="842" y="990"/>
                  <a:pt x="845" y="990"/>
                </a:cubicBezTo>
                <a:cubicBezTo>
                  <a:pt x="848" y="990"/>
                  <a:pt x="850" y="989"/>
                  <a:pt x="852" y="986"/>
                </a:cubicBezTo>
                <a:lnTo>
                  <a:pt x="852" y="986"/>
                </a:lnTo>
                <a:cubicBezTo>
                  <a:pt x="852" y="992"/>
                  <a:pt x="852" y="997"/>
                  <a:pt x="846" y="1003"/>
                </a:cubicBezTo>
                <a:lnTo>
                  <a:pt x="846" y="1003"/>
                </a:lnTo>
                <a:cubicBezTo>
                  <a:pt x="852" y="997"/>
                  <a:pt x="858" y="986"/>
                  <a:pt x="863" y="981"/>
                </a:cubicBezTo>
                <a:lnTo>
                  <a:pt x="880" y="986"/>
                </a:lnTo>
                <a:cubicBezTo>
                  <a:pt x="874" y="981"/>
                  <a:pt x="886" y="981"/>
                  <a:pt x="886" y="975"/>
                </a:cubicBezTo>
                <a:cubicBezTo>
                  <a:pt x="887" y="974"/>
                  <a:pt x="888" y="974"/>
                  <a:pt x="889" y="974"/>
                </a:cubicBezTo>
                <a:lnTo>
                  <a:pt x="889" y="974"/>
                </a:lnTo>
                <a:cubicBezTo>
                  <a:pt x="892" y="974"/>
                  <a:pt x="880" y="987"/>
                  <a:pt x="880" y="992"/>
                </a:cubicBezTo>
                <a:cubicBezTo>
                  <a:pt x="897" y="986"/>
                  <a:pt x="886" y="975"/>
                  <a:pt x="902" y="975"/>
                </a:cubicBezTo>
                <a:lnTo>
                  <a:pt x="902" y="986"/>
                </a:lnTo>
                <a:cubicBezTo>
                  <a:pt x="907" y="986"/>
                  <a:pt x="911" y="979"/>
                  <a:pt x="913" y="979"/>
                </a:cubicBezTo>
                <a:cubicBezTo>
                  <a:pt x="913" y="979"/>
                  <a:pt x="914" y="979"/>
                  <a:pt x="914" y="981"/>
                </a:cubicBezTo>
                <a:cubicBezTo>
                  <a:pt x="914" y="979"/>
                  <a:pt x="914" y="978"/>
                  <a:pt x="913" y="978"/>
                </a:cubicBezTo>
                <a:cubicBezTo>
                  <a:pt x="913" y="978"/>
                  <a:pt x="912" y="981"/>
                  <a:pt x="908" y="981"/>
                </a:cubicBezTo>
                <a:cubicBezTo>
                  <a:pt x="908" y="964"/>
                  <a:pt x="925" y="958"/>
                  <a:pt x="914" y="947"/>
                </a:cubicBezTo>
                <a:lnTo>
                  <a:pt x="908" y="947"/>
                </a:lnTo>
                <a:cubicBezTo>
                  <a:pt x="914" y="944"/>
                  <a:pt x="917" y="939"/>
                  <a:pt x="919" y="936"/>
                </a:cubicBezTo>
                <a:lnTo>
                  <a:pt x="919" y="936"/>
                </a:lnTo>
                <a:cubicBezTo>
                  <a:pt x="919" y="936"/>
                  <a:pt x="919" y="936"/>
                  <a:pt x="919" y="936"/>
                </a:cubicBezTo>
                <a:cubicBezTo>
                  <a:pt x="919" y="936"/>
                  <a:pt x="919" y="935"/>
                  <a:pt x="919" y="935"/>
                </a:cubicBezTo>
                <a:lnTo>
                  <a:pt x="919" y="935"/>
                </a:lnTo>
                <a:cubicBezTo>
                  <a:pt x="919" y="935"/>
                  <a:pt x="919" y="936"/>
                  <a:pt x="919" y="936"/>
                </a:cubicBezTo>
                <a:lnTo>
                  <a:pt x="919" y="936"/>
                </a:lnTo>
                <a:cubicBezTo>
                  <a:pt x="908" y="936"/>
                  <a:pt x="908" y="930"/>
                  <a:pt x="908" y="930"/>
                </a:cubicBezTo>
                <a:close/>
                <a:moveTo>
                  <a:pt x="176" y="1220"/>
                </a:moveTo>
                <a:cubicBezTo>
                  <a:pt x="175" y="1223"/>
                  <a:pt x="177" y="1225"/>
                  <a:pt x="180" y="1227"/>
                </a:cubicBezTo>
                <a:lnTo>
                  <a:pt x="180" y="1227"/>
                </a:lnTo>
                <a:cubicBezTo>
                  <a:pt x="179" y="1225"/>
                  <a:pt x="178" y="1223"/>
                  <a:pt x="176" y="1220"/>
                </a:cubicBezTo>
                <a:close/>
                <a:moveTo>
                  <a:pt x="180" y="1227"/>
                </a:moveTo>
                <a:lnTo>
                  <a:pt x="180" y="1227"/>
                </a:lnTo>
                <a:cubicBezTo>
                  <a:pt x="182" y="1232"/>
                  <a:pt x="185" y="1235"/>
                  <a:pt x="191" y="1238"/>
                </a:cubicBezTo>
                <a:cubicBezTo>
                  <a:pt x="188" y="1233"/>
                  <a:pt x="183" y="1230"/>
                  <a:pt x="180" y="1227"/>
                </a:cubicBezTo>
                <a:close/>
                <a:moveTo>
                  <a:pt x="152" y="1126"/>
                </a:moveTo>
                <a:cubicBezTo>
                  <a:pt x="146" y="1137"/>
                  <a:pt x="157" y="1143"/>
                  <a:pt x="146" y="1149"/>
                </a:cubicBezTo>
                <a:lnTo>
                  <a:pt x="157" y="1160"/>
                </a:lnTo>
                <a:cubicBezTo>
                  <a:pt x="155" y="1163"/>
                  <a:pt x="152" y="1164"/>
                  <a:pt x="149" y="1164"/>
                </a:cubicBezTo>
                <a:cubicBezTo>
                  <a:pt x="146" y="1164"/>
                  <a:pt x="143" y="1163"/>
                  <a:pt x="141" y="1160"/>
                </a:cubicBezTo>
                <a:cubicBezTo>
                  <a:pt x="141" y="1164"/>
                  <a:pt x="141" y="1165"/>
                  <a:pt x="141" y="1169"/>
                </a:cubicBezTo>
                <a:lnTo>
                  <a:pt x="141" y="1169"/>
                </a:lnTo>
                <a:cubicBezTo>
                  <a:pt x="141" y="1168"/>
                  <a:pt x="142" y="1168"/>
                  <a:pt x="142" y="1168"/>
                </a:cubicBezTo>
                <a:cubicBezTo>
                  <a:pt x="147" y="1168"/>
                  <a:pt x="154" y="1171"/>
                  <a:pt x="157" y="1171"/>
                </a:cubicBezTo>
                <a:cubicBezTo>
                  <a:pt x="152" y="1177"/>
                  <a:pt x="157" y="1182"/>
                  <a:pt x="152" y="1188"/>
                </a:cubicBezTo>
                <a:cubicBezTo>
                  <a:pt x="157" y="1205"/>
                  <a:pt x="174" y="1221"/>
                  <a:pt x="169" y="1238"/>
                </a:cubicBezTo>
                <a:cubicBezTo>
                  <a:pt x="172" y="1240"/>
                  <a:pt x="174" y="1241"/>
                  <a:pt x="175" y="1241"/>
                </a:cubicBezTo>
                <a:cubicBezTo>
                  <a:pt x="180" y="1241"/>
                  <a:pt x="170" y="1225"/>
                  <a:pt x="174" y="1216"/>
                </a:cubicBezTo>
                <a:cubicBezTo>
                  <a:pt x="175" y="1217"/>
                  <a:pt x="176" y="1219"/>
                  <a:pt x="176" y="1220"/>
                </a:cubicBezTo>
                <a:lnTo>
                  <a:pt x="176" y="1220"/>
                </a:lnTo>
                <a:cubicBezTo>
                  <a:pt x="177" y="1219"/>
                  <a:pt x="178" y="1218"/>
                  <a:pt x="180" y="1216"/>
                </a:cubicBezTo>
                <a:cubicBezTo>
                  <a:pt x="174" y="1205"/>
                  <a:pt x="191" y="1199"/>
                  <a:pt x="191" y="1193"/>
                </a:cubicBezTo>
                <a:cubicBezTo>
                  <a:pt x="185" y="1188"/>
                  <a:pt x="174" y="1182"/>
                  <a:pt x="174" y="1171"/>
                </a:cubicBezTo>
                <a:lnTo>
                  <a:pt x="174" y="1171"/>
                </a:lnTo>
                <a:lnTo>
                  <a:pt x="185" y="1177"/>
                </a:lnTo>
                <a:cubicBezTo>
                  <a:pt x="185" y="1160"/>
                  <a:pt x="174" y="1165"/>
                  <a:pt x="174" y="1149"/>
                </a:cubicBezTo>
                <a:cubicBezTo>
                  <a:pt x="174" y="1150"/>
                  <a:pt x="174" y="1150"/>
                  <a:pt x="173" y="1150"/>
                </a:cubicBezTo>
                <a:cubicBezTo>
                  <a:pt x="171" y="1150"/>
                  <a:pt x="169" y="1149"/>
                  <a:pt x="166" y="1149"/>
                </a:cubicBezTo>
                <a:cubicBezTo>
                  <a:pt x="165" y="1149"/>
                  <a:pt x="163" y="1150"/>
                  <a:pt x="163" y="1154"/>
                </a:cubicBezTo>
                <a:cubicBezTo>
                  <a:pt x="157" y="1149"/>
                  <a:pt x="157" y="1137"/>
                  <a:pt x="163" y="1126"/>
                </a:cubicBezTo>
                <a:close/>
                <a:moveTo>
                  <a:pt x="460" y="1300"/>
                </a:moveTo>
                <a:cubicBezTo>
                  <a:pt x="449" y="1300"/>
                  <a:pt x="443" y="1300"/>
                  <a:pt x="432" y="1305"/>
                </a:cubicBezTo>
                <a:lnTo>
                  <a:pt x="432" y="1305"/>
                </a:lnTo>
                <a:cubicBezTo>
                  <a:pt x="434" y="1304"/>
                  <a:pt x="436" y="1304"/>
                  <a:pt x="437" y="1304"/>
                </a:cubicBezTo>
                <a:cubicBezTo>
                  <a:pt x="441" y="1304"/>
                  <a:pt x="439" y="1311"/>
                  <a:pt x="443" y="1311"/>
                </a:cubicBezTo>
                <a:cubicBezTo>
                  <a:pt x="443" y="1322"/>
                  <a:pt x="409" y="1328"/>
                  <a:pt x="426" y="1345"/>
                </a:cubicBezTo>
                <a:cubicBezTo>
                  <a:pt x="421" y="1350"/>
                  <a:pt x="421" y="1361"/>
                  <a:pt x="415" y="1367"/>
                </a:cubicBezTo>
                <a:cubicBezTo>
                  <a:pt x="421" y="1367"/>
                  <a:pt x="437" y="1361"/>
                  <a:pt x="443" y="1350"/>
                </a:cubicBezTo>
                <a:lnTo>
                  <a:pt x="432" y="1339"/>
                </a:lnTo>
                <a:cubicBezTo>
                  <a:pt x="437" y="1333"/>
                  <a:pt x="437" y="1328"/>
                  <a:pt x="443" y="1322"/>
                </a:cubicBezTo>
                <a:cubicBezTo>
                  <a:pt x="443" y="1326"/>
                  <a:pt x="446" y="1330"/>
                  <a:pt x="449" y="1330"/>
                </a:cubicBezTo>
                <a:cubicBezTo>
                  <a:pt x="451" y="1330"/>
                  <a:pt x="453" y="1329"/>
                  <a:pt x="454" y="1328"/>
                </a:cubicBezTo>
                <a:lnTo>
                  <a:pt x="449" y="1328"/>
                </a:lnTo>
                <a:cubicBezTo>
                  <a:pt x="454" y="1317"/>
                  <a:pt x="454" y="1311"/>
                  <a:pt x="460" y="1300"/>
                </a:cubicBezTo>
                <a:close/>
                <a:moveTo>
                  <a:pt x="185" y="1378"/>
                </a:moveTo>
                <a:cubicBezTo>
                  <a:pt x="181" y="1380"/>
                  <a:pt x="179" y="1382"/>
                  <a:pt x="178" y="1383"/>
                </a:cubicBezTo>
                <a:lnTo>
                  <a:pt x="178" y="1383"/>
                </a:lnTo>
                <a:cubicBezTo>
                  <a:pt x="178" y="1383"/>
                  <a:pt x="178" y="1383"/>
                  <a:pt x="179" y="1383"/>
                </a:cubicBezTo>
                <a:lnTo>
                  <a:pt x="179" y="1383"/>
                </a:lnTo>
                <a:cubicBezTo>
                  <a:pt x="177" y="1384"/>
                  <a:pt x="176" y="1385"/>
                  <a:pt x="174" y="1387"/>
                </a:cubicBezTo>
                <a:lnTo>
                  <a:pt x="174" y="1387"/>
                </a:lnTo>
                <a:cubicBezTo>
                  <a:pt x="176" y="1386"/>
                  <a:pt x="178" y="1385"/>
                  <a:pt x="180" y="1384"/>
                </a:cubicBezTo>
                <a:cubicBezTo>
                  <a:pt x="180" y="1383"/>
                  <a:pt x="181" y="1382"/>
                  <a:pt x="180" y="1382"/>
                </a:cubicBezTo>
                <a:lnTo>
                  <a:pt x="180" y="1382"/>
                </a:lnTo>
                <a:cubicBezTo>
                  <a:pt x="183" y="1380"/>
                  <a:pt x="185" y="1378"/>
                  <a:pt x="185" y="1378"/>
                </a:cubicBezTo>
                <a:close/>
                <a:moveTo>
                  <a:pt x="174" y="1387"/>
                </a:moveTo>
                <a:cubicBezTo>
                  <a:pt x="166" y="1393"/>
                  <a:pt x="158" y="1401"/>
                  <a:pt x="150" y="1412"/>
                </a:cubicBezTo>
                <a:lnTo>
                  <a:pt x="150" y="1412"/>
                </a:lnTo>
                <a:cubicBezTo>
                  <a:pt x="150" y="1412"/>
                  <a:pt x="151" y="1412"/>
                  <a:pt x="152" y="1412"/>
                </a:cubicBezTo>
                <a:cubicBezTo>
                  <a:pt x="152" y="1412"/>
                  <a:pt x="165" y="1396"/>
                  <a:pt x="174" y="1387"/>
                </a:cubicBezTo>
                <a:close/>
                <a:moveTo>
                  <a:pt x="157" y="1417"/>
                </a:moveTo>
                <a:cubicBezTo>
                  <a:pt x="152" y="1429"/>
                  <a:pt x="157" y="1423"/>
                  <a:pt x="152" y="1429"/>
                </a:cubicBezTo>
                <a:lnTo>
                  <a:pt x="157" y="1417"/>
                </a:lnTo>
                <a:close/>
                <a:moveTo>
                  <a:pt x="277" y="1493"/>
                </a:moveTo>
                <a:lnTo>
                  <a:pt x="277" y="1493"/>
                </a:lnTo>
                <a:cubicBezTo>
                  <a:pt x="276" y="1494"/>
                  <a:pt x="276" y="1495"/>
                  <a:pt x="275" y="1496"/>
                </a:cubicBezTo>
                <a:cubicBezTo>
                  <a:pt x="276" y="1495"/>
                  <a:pt x="277" y="1494"/>
                  <a:pt x="277" y="1493"/>
                </a:cubicBezTo>
                <a:close/>
                <a:moveTo>
                  <a:pt x="253" y="0"/>
                </a:moveTo>
                <a:cubicBezTo>
                  <a:pt x="247" y="6"/>
                  <a:pt x="241" y="17"/>
                  <a:pt x="247" y="28"/>
                </a:cubicBezTo>
                <a:cubicBezTo>
                  <a:pt x="246" y="26"/>
                  <a:pt x="245" y="25"/>
                  <a:pt x="243" y="25"/>
                </a:cubicBezTo>
                <a:cubicBezTo>
                  <a:pt x="238" y="25"/>
                  <a:pt x="230" y="35"/>
                  <a:pt x="223" y="35"/>
                </a:cubicBezTo>
                <a:cubicBezTo>
                  <a:pt x="222" y="35"/>
                  <a:pt x="220" y="35"/>
                  <a:pt x="219" y="34"/>
                </a:cubicBezTo>
                <a:lnTo>
                  <a:pt x="219" y="34"/>
                </a:lnTo>
                <a:lnTo>
                  <a:pt x="225" y="40"/>
                </a:lnTo>
                <a:cubicBezTo>
                  <a:pt x="202" y="56"/>
                  <a:pt x="197" y="84"/>
                  <a:pt x="191" y="112"/>
                </a:cubicBezTo>
                <a:cubicBezTo>
                  <a:pt x="202" y="135"/>
                  <a:pt x="180" y="146"/>
                  <a:pt x="185" y="163"/>
                </a:cubicBezTo>
                <a:cubicBezTo>
                  <a:pt x="202" y="168"/>
                  <a:pt x="191" y="168"/>
                  <a:pt x="191" y="185"/>
                </a:cubicBezTo>
                <a:cubicBezTo>
                  <a:pt x="191" y="182"/>
                  <a:pt x="190" y="180"/>
                  <a:pt x="188" y="180"/>
                </a:cubicBezTo>
                <a:cubicBezTo>
                  <a:pt x="185" y="180"/>
                  <a:pt x="180" y="187"/>
                  <a:pt x="180" y="191"/>
                </a:cubicBezTo>
                <a:cubicBezTo>
                  <a:pt x="180" y="191"/>
                  <a:pt x="185" y="196"/>
                  <a:pt x="185" y="202"/>
                </a:cubicBezTo>
                <a:cubicBezTo>
                  <a:pt x="180" y="202"/>
                  <a:pt x="163" y="224"/>
                  <a:pt x="174" y="230"/>
                </a:cubicBezTo>
                <a:cubicBezTo>
                  <a:pt x="172" y="234"/>
                  <a:pt x="171" y="235"/>
                  <a:pt x="170" y="235"/>
                </a:cubicBezTo>
                <a:cubicBezTo>
                  <a:pt x="169" y="235"/>
                  <a:pt x="169" y="228"/>
                  <a:pt x="169" y="224"/>
                </a:cubicBezTo>
                <a:lnTo>
                  <a:pt x="169" y="224"/>
                </a:lnTo>
                <a:cubicBezTo>
                  <a:pt x="157" y="230"/>
                  <a:pt x="174" y="236"/>
                  <a:pt x="169" y="236"/>
                </a:cubicBezTo>
                <a:lnTo>
                  <a:pt x="163" y="236"/>
                </a:lnTo>
                <a:cubicBezTo>
                  <a:pt x="163" y="252"/>
                  <a:pt x="157" y="258"/>
                  <a:pt x="157" y="275"/>
                </a:cubicBezTo>
                <a:cubicBezTo>
                  <a:pt x="169" y="280"/>
                  <a:pt x="163" y="292"/>
                  <a:pt x="163" y="303"/>
                </a:cubicBezTo>
                <a:cubicBezTo>
                  <a:pt x="163" y="302"/>
                  <a:pt x="163" y="301"/>
                  <a:pt x="162" y="301"/>
                </a:cubicBezTo>
                <a:cubicBezTo>
                  <a:pt x="161" y="301"/>
                  <a:pt x="157" y="310"/>
                  <a:pt x="157" y="314"/>
                </a:cubicBezTo>
                <a:lnTo>
                  <a:pt x="163" y="325"/>
                </a:lnTo>
                <a:cubicBezTo>
                  <a:pt x="174" y="331"/>
                  <a:pt x="157" y="336"/>
                  <a:pt x="163" y="348"/>
                </a:cubicBezTo>
                <a:lnTo>
                  <a:pt x="163" y="342"/>
                </a:lnTo>
                <a:lnTo>
                  <a:pt x="163" y="342"/>
                </a:lnTo>
                <a:cubicBezTo>
                  <a:pt x="169" y="353"/>
                  <a:pt x="157" y="370"/>
                  <a:pt x="152" y="381"/>
                </a:cubicBezTo>
                <a:cubicBezTo>
                  <a:pt x="169" y="454"/>
                  <a:pt x="124" y="493"/>
                  <a:pt x="124" y="572"/>
                </a:cubicBezTo>
                <a:cubicBezTo>
                  <a:pt x="125" y="573"/>
                  <a:pt x="126" y="573"/>
                  <a:pt x="127" y="573"/>
                </a:cubicBezTo>
                <a:cubicBezTo>
                  <a:pt x="129" y="573"/>
                  <a:pt x="130" y="570"/>
                  <a:pt x="132" y="570"/>
                </a:cubicBezTo>
                <a:cubicBezTo>
                  <a:pt x="133" y="570"/>
                  <a:pt x="134" y="571"/>
                  <a:pt x="135" y="572"/>
                </a:cubicBezTo>
                <a:lnTo>
                  <a:pt x="141" y="572"/>
                </a:lnTo>
                <a:cubicBezTo>
                  <a:pt x="141" y="572"/>
                  <a:pt x="141" y="566"/>
                  <a:pt x="141" y="560"/>
                </a:cubicBezTo>
                <a:cubicBezTo>
                  <a:pt x="141" y="566"/>
                  <a:pt x="152" y="572"/>
                  <a:pt x="146" y="577"/>
                </a:cubicBezTo>
                <a:cubicBezTo>
                  <a:pt x="146" y="583"/>
                  <a:pt x="146" y="583"/>
                  <a:pt x="146" y="589"/>
                </a:cubicBezTo>
                <a:cubicBezTo>
                  <a:pt x="141" y="594"/>
                  <a:pt x="146" y="594"/>
                  <a:pt x="141" y="594"/>
                </a:cubicBezTo>
                <a:lnTo>
                  <a:pt x="135" y="617"/>
                </a:lnTo>
                <a:cubicBezTo>
                  <a:pt x="146" y="628"/>
                  <a:pt x="129" y="639"/>
                  <a:pt x="129" y="645"/>
                </a:cubicBezTo>
                <a:cubicBezTo>
                  <a:pt x="124" y="639"/>
                  <a:pt x="129" y="628"/>
                  <a:pt x="118" y="622"/>
                </a:cubicBezTo>
                <a:lnTo>
                  <a:pt x="113" y="628"/>
                </a:lnTo>
                <a:lnTo>
                  <a:pt x="118" y="633"/>
                </a:lnTo>
                <a:lnTo>
                  <a:pt x="118" y="645"/>
                </a:lnTo>
                <a:cubicBezTo>
                  <a:pt x="118" y="645"/>
                  <a:pt x="124" y="645"/>
                  <a:pt x="118" y="650"/>
                </a:cubicBezTo>
                <a:lnTo>
                  <a:pt x="113" y="650"/>
                </a:lnTo>
                <a:lnTo>
                  <a:pt x="118" y="656"/>
                </a:lnTo>
                <a:cubicBezTo>
                  <a:pt x="117" y="655"/>
                  <a:pt x="116" y="654"/>
                  <a:pt x="115" y="654"/>
                </a:cubicBezTo>
                <a:cubicBezTo>
                  <a:pt x="112" y="654"/>
                  <a:pt x="112" y="661"/>
                  <a:pt x="107" y="661"/>
                </a:cubicBezTo>
                <a:cubicBezTo>
                  <a:pt x="101" y="689"/>
                  <a:pt x="113" y="695"/>
                  <a:pt x="101" y="717"/>
                </a:cubicBezTo>
                <a:cubicBezTo>
                  <a:pt x="102" y="717"/>
                  <a:pt x="103" y="716"/>
                  <a:pt x="104" y="716"/>
                </a:cubicBezTo>
                <a:cubicBezTo>
                  <a:pt x="108" y="716"/>
                  <a:pt x="113" y="729"/>
                  <a:pt x="113" y="734"/>
                </a:cubicBezTo>
                <a:cubicBezTo>
                  <a:pt x="110" y="737"/>
                  <a:pt x="108" y="738"/>
                  <a:pt x="108" y="738"/>
                </a:cubicBezTo>
                <a:cubicBezTo>
                  <a:pt x="107" y="738"/>
                  <a:pt x="107" y="737"/>
                  <a:pt x="107" y="734"/>
                </a:cubicBezTo>
                <a:lnTo>
                  <a:pt x="107" y="745"/>
                </a:lnTo>
                <a:cubicBezTo>
                  <a:pt x="96" y="757"/>
                  <a:pt x="101" y="768"/>
                  <a:pt x="96" y="785"/>
                </a:cubicBezTo>
                <a:lnTo>
                  <a:pt x="90" y="785"/>
                </a:lnTo>
                <a:cubicBezTo>
                  <a:pt x="96" y="790"/>
                  <a:pt x="96" y="796"/>
                  <a:pt x="96" y="807"/>
                </a:cubicBezTo>
                <a:lnTo>
                  <a:pt x="90" y="801"/>
                </a:lnTo>
                <a:lnTo>
                  <a:pt x="90" y="801"/>
                </a:lnTo>
                <a:cubicBezTo>
                  <a:pt x="79" y="813"/>
                  <a:pt x="101" y="813"/>
                  <a:pt x="96" y="829"/>
                </a:cubicBezTo>
                <a:cubicBezTo>
                  <a:pt x="107" y="829"/>
                  <a:pt x="113" y="818"/>
                  <a:pt x="118" y="818"/>
                </a:cubicBezTo>
                <a:lnTo>
                  <a:pt x="118" y="818"/>
                </a:lnTo>
                <a:cubicBezTo>
                  <a:pt x="113" y="824"/>
                  <a:pt x="107" y="835"/>
                  <a:pt x="113" y="835"/>
                </a:cubicBezTo>
                <a:cubicBezTo>
                  <a:pt x="115" y="841"/>
                  <a:pt x="115" y="842"/>
                  <a:pt x="115" y="842"/>
                </a:cubicBezTo>
                <a:cubicBezTo>
                  <a:pt x="114" y="842"/>
                  <a:pt x="113" y="841"/>
                  <a:pt x="113" y="841"/>
                </a:cubicBezTo>
                <a:lnTo>
                  <a:pt x="113" y="841"/>
                </a:lnTo>
                <a:lnTo>
                  <a:pt x="118" y="852"/>
                </a:lnTo>
                <a:cubicBezTo>
                  <a:pt x="117" y="853"/>
                  <a:pt x="115" y="854"/>
                  <a:pt x="113" y="854"/>
                </a:cubicBezTo>
                <a:cubicBezTo>
                  <a:pt x="109" y="854"/>
                  <a:pt x="105" y="850"/>
                  <a:pt x="101" y="846"/>
                </a:cubicBezTo>
                <a:lnTo>
                  <a:pt x="101" y="846"/>
                </a:lnTo>
                <a:cubicBezTo>
                  <a:pt x="107" y="857"/>
                  <a:pt x="101" y="869"/>
                  <a:pt x="101" y="874"/>
                </a:cubicBezTo>
                <a:lnTo>
                  <a:pt x="96" y="874"/>
                </a:lnTo>
                <a:lnTo>
                  <a:pt x="90" y="885"/>
                </a:lnTo>
                <a:cubicBezTo>
                  <a:pt x="96" y="891"/>
                  <a:pt x="96" y="902"/>
                  <a:pt x="96" y="913"/>
                </a:cubicBezTo>
                <a:lnTo>
                  <a:pt x="85" y="908"/>
                </a:lnTo>
                <a:cubicBezTo>
                  <a:pt x="82" y="911"/>
                  <a:pt x="82" y="911"/>
                  <a:pt x="83" y="911"/>
                </a:cubicBezTo>
                <a:cubicBezTo>
                  <a:pt x="85" y="911"/>
                  <a:pt x="87" y="911"/>
                  <a:pt x="90" y="913"/>
                </a:cubicBezTo>
                <a:cubicBezTo>
                  <a:pt x="90" y="925"/>
                  <a:pt x="85" y="925"/>
                  <a:pt x="79" y="930"/>
                </a:cubicBezTo>
                <a:cubicBezTo>
                  <a:pt x="90" y="953"/>
                  <a:pt x="57" y="969"/>
                  <a:pt x="73" y="986"/>
                </a:cubicBezTo>
                <a:lnTo>
                  <a:pt x="62" y="986"/>
                </a:lnTo>
                <a:cubicBezTo>
                  <a:pt x="79" y="1009"/>
                  <a:pt x="57" y="1031"/>
                  <a:pt x="73" y="1053"/>
                </a:cubicBezTo>
                <a:cubicBezTo>
                  <a:pt x="45" y="1076"/>
                  <a:pt x="90" y="1070"/>
                  <a:pt x="68" y="1093"/>
                </a:cubicBezTo>
                <a:lnTo>
                  <a:pt x="73" y="1093"/>
                </a:lnTo>
                <a:cubicBezTo>
                  <a:pt x="62" y="1177"/>
                  <a:pt x="40" y="1261"/>
                  <a:pt x="45" y="1333"/>
                </a:cubicBezTo>
                <a:lnTo>
                  <a:pt x="40" y="1333"/>
                </a:lnTo>
                <a:lnTo>
                  <a:pt x="34" y="1367"/>
                </a:lnTo>
                <a:lnTo>
                  <a:pt x="29" y="1423"/>
                </a:lnTo>
                <a:cubicBezTo>
                  <a:pt x="29" y="1462"/>
                  <a:pt x="23" y="1501"/>
                  <a:pt x="17" y="1535"/>
                </a:cubicBezTo>
                <a:lnTo>
                  <a:pt x="1" y="1759"/>
                </a:lnTo>
                <a:cubicBezTo>
                  <a:pt x="62" y="1697"/>
                  <a:pt x="118" y="1641"/>
                  <a:pt x="180" y="1585"/>
                </a:cubicBezTo>
                <a:cubicBezTo>
                  <a:pt x="197" y="1563"/>
                  <a:pt x="185" y="1557"/>
                  <a:pt x="197" y="1541"/>
                </a:cubicBezTo>
                <a:cubicBezTo>
                  <a:pt x="201" y="1536"/>
                  <a:pt x="209" y="1528"/>
                  <a:pt x="212" y="1528"/>
                </a:cubicBezTo>
                <a:cubicBezTo>
                  <a:pt x="213" y="1528"/>
                  <a:pt x="213" y="1528"/>
                  <a:pt x="213" y="1529"/>
                </a:cubicBezTo>
                <a:cubicBezTo>
                  <a:pt x="208" y="1546"/>
                  <a:pt x="213" y="1546"/>
                  <a:pt x="208" y="1552"/>
                </a:cubicBezTo>
                <a:cubicBezTo>
                  <a:pt x="225" y="1535"/>
                  <a:pt x="253" y="1518"/>
                  <a:pt x="264" y="1501"/>
                </a:cubicBezTo>
                <a:lnTo>
                  <a:pt x="247" y="1501"/>
                </a:lnTo>
                <a:cubicBezTo>
                  <a:pt x="253" y="1496"/>
                  <a:pt x="264" y="1490"/>
                  <a:pt x="269" y="1485"/>
                </a:cubicBezTo>
                <a:cubicBezTo>
                  <a:pt x="269" y="1489"/>
                  <a:pt x="276" y="1490"/>
                  <a:pt x="277" y="1493"/>
                </a:cubicBezTo>
                <a:lnTo>
                  <a:pt x="277" y="1493"/>
                </a:lnTo>
                <a:cubicBezTo>
                  <a:pt x="282" y="1484"/>
                  <a:pt x="287" y="1478"/>
                  <a:pt x="292" y="1473"/>
                </a:cubicBezTo>
                <a:cubicBezTo>
                  <a:pt x="292" y="1473"/>
                  <a:pt x="297" y="1473"/>
                  <a:pt x="297" y="1468"/>
                </a:cubicBezTo>
                <a:cubicBezTo>
                  <a:pt x="300" y="1468"/>
                  <a:pt x="303" y="1469"/>
                  <a:pt x="306" y="1469"/>
                </a:cubicBezTo>
                <a:cubicBezTo>
                  <a:pt x="309" y="1469"/>
                  <a:pt x="311" y="1468"/>
                  <a:pt x="314" y="1462"/>
                </a:cubicBezTo>
                <a:cubicBezTo>
                  <a:pt x="309" y="1445"/>
                  <a:pt x="320" y="1417"/>
                  <a:pt x="325" y="1401"/>
                </a:cubicBezTo>
                <a:lnTo>
                  <a:pt x="337" y="1395"/>
                </a:lnTo>
                <a:lnTo>
                  <a:pt x="337" y="1395"/>
                </a:lnTo>
                <a:cubicBezTo>
                  <a:pt x="325" y="1406"/>
                  <a:pt x="342" y="1406"/>
                  <a:pt x="331" y="1412"/>
                </a:cubicBezTo>
                <a:cubicBezTo>
                  <a:pt x="342" y="1412"/>
                  <a:pt x="348" y="1395"/>
                  <a:pt x="359" y="1389"/>
                </a:cubicBezTo>
                <a:cubicBezTo>
                  <a:pt x="353" y="1389"/>
                  <a:pt x="353" y="1384"/>
                  <a:pt x="353" y="1384"/>
                </a:cubicBezTo>
                <a:cubicBezTo>
                  <a:pt x="356" y="1381"/>
                  <a:pt x="359" y="1381"/>
                  <a:pt x="363" y="1381"/>
                </a:cubicBezTo>
                <a:cubicBezTo>
                  <a:pt x="366" y="1381"/>
                  <a:pt x="370" y="1381"/>
                  <a:pt x="376" y="1378"/>
                </a:cubicBezTo>
                <a:lnTo>
                  <a:pt x="376" y="1378"/>
                </a:lnTo>
                <a:lnTo>
                  <a:pt x="370" y="1389"/>
                </a:lnTo>
                <a:cubicBezTo>
                  <a:pt x="381" y="1389"/>
                  <a:pt x="376" y="1378"/>
                  <a:pt x="381" y="1378"/>
                </a:cubicBezTo>
                <a:cubicBezTo>
                  <a:pt x="385" y="1378"/>
                  <a:pt x="391" y="1376"/>
                  <a:pt x="395" y="1376"/>
                </a:cubicBezTo>
                <a:cubicBezTo>
                  <a:pt x="397" y="1376"/>
                  <a:pt x="398" y="1376"/>
                  <a:pt x="398" y="1378"/>
                </a:cubicBezTo>
                <a:cubicBezTo>
                  <a:pt x="404" y="1367"/>
                  <a:pt x="409" y="1367"/>
                  <a:pt x="415" y="1356"/>
                </a:cubicBezTo>
                <a:cubicBezTo>
                  <a:pt x="398" y="1356"/>
                  <a:pt x="409" y="1345"/>
                  <a:pt x="409" y="1345"/>
                </a:cubicBezTo>
                <a:lnTo>
                  <a:pt x="409" y="1345"/>
                </a:lnTo>
                <a:lnTo>
                  <a:pt x="398" y="1356"/>
                </a:lnTo>
                <a:cubicBezTo>
                  <a:pt x="402" y="1353"/>
                  <a:pt x="404" y="1352"/>
                  <a:pt x="405" y="1352"/>
                </a:cubicBezTo>
                <a:lnTo>
                  <a:pt x="405" y="1352"/>
                </a:lnTo>
                <a:cubicBezTo>
                  <a:pt x="406" y="1352"/>
                  <a:pt x="395" y="1363"/>
                  <a:pt x="404" y="1367"/>
                </a:cubicBezTo>
                <a:cubicBezTo>
                  <a:pt x="395" y="1367"/>
                  <a:pt x="397" y="1353"/>
                  <a:pt x="392" y="1353"/>
                </a:cubicBezTo>
                <a:cubicBezTo>
                  <a:pt x="391" y="1353"/>
                  <a:pt x="389" y="1354"/>
                  <a:pt x="387" y="1356"/>
                </a:cubicBezTo>
                <a:cubicBezTo>
                  <a:pt x="398" y="1339"/>
                  <a:pt x="404" y="1339"/>
                  <a:pt x="415" y="1322"/>
                </a:cubicBezTo>
                <a:lnTo>
                  <a:pt x="415" y="1322"/>
                </a:lnTo>
                <a:cubicBezTo>
                  <a:pt x="414" y="1323"/>
                  <a:pt x="413" y="1324"/>
                  <a:pt x="413" y="1324"/>
                </a:cubicBezTo>
                <a:cubicBezTo>
                  <a:pt x="411" y="1324"/>
                  <a:pt x="413" y="1317"/>
                  <a:pt x="404" y="1317"/>
                </a:cubicBezTo>
                <a:cubicBezTo>
                  <a:pt x="408" y="1313"/>
                  <a:pt x="409" y="1312"/>
                  <a:pt x="411" y="1312"/>
                </a:cubicBezTo>
                <a:cubicBezTo>
                  <a:pt x="413" y="1312"/>
                  <a:pt x="413" y="1317"/>
                  <a:pt x="421" y="1317"/>
                </a:cubicBezTo>
                <a:cubicBezTo>
                  <a:pt x="426" y="1311"/>
                  <a:pt x="432" y="1317"/>
                  <a:pt x="432" y="1305"/>
                </a:cubicBezTo>
                <a:cubicBezTo>
                  <a:pt x="432" y="1294"/>
                  <a:pt x="437" y="1294"/>
                  <a:pt x="443" y="1294"/>
                </a:cubicBezTo>
                <a:lnTo>
                  <a:pt x="449" y="1289"/>
                </a:lnTo>
                <a:cubicBezTo>
                  <a:pt x="450" y="1288"/>
                  <a:pt x="452" y="1287"/>
                  <a:pt x="453" y="1287"/>
                </a:cubicBezTo>
                <a:cubicBezTo>
                  <a:pt x="458" y="1287"/>
                  <a:pt x="457" y="1295"/>
                  <a:pt x="462" y="1295"/>
                </a:cubicBezTo>
                <a:cubicBezTo>
                  <a:pt x="463" y="1295"/>
                  <a:pt x="464" y="1295"/>
                  <a:pt x="465" y="1294"/>
                </a:cubicBezTo>
                <a:cubicBezTo>
                  <a:pt x="477" y="1294"/>
                  <a:pt x="471" y="1283"/>
                  <a:pt x="482" y="1283"/>
                </a:cubicBezTo>
                <a:cubicBezTo>
                  <a:pt x="488" y="1277"/>
                  <a:pt x="493" y="1272"/>
                  <a:pt x="493" y="1266"/>
                </a:cubicBezTo>
                <a:cubicBezTo>
                  <a:pt x="493" y="1266"/>
                  <a:pt x="493" y="1261"/>
                  <a:pt x="499" y="1255"/>
                </a:cubicBezTo>
                <a:cubicBezTo>
                  <a:pt x="499" y="1250"/>
                  <a:pt x="499" y="1242"/>
                  <a:pt x="508" y="1242"/>
                </a:cubicBezTo>
                <a:cubicBezTo>
                  <a:pt x="510" y="1242"/>
                  <a:pt x="513" y="1243"/>
                  <a:pt x="516" y="1244"/>
                </a:cubicBezTo>
                <a:cubicBezTo>
                  <a:pt x="519" y="1241"/>
                  <a:pt x="523" y="1240"/>
                  <a:pt x="526" y="1240"/>
                </a:cubicBezTo>
                <a:cubicBezTo>
                  <a:pt x="530" y="1240"/>
                  <a:pt x="533" y="1241"/>
                  <a:pt x="533" y="1244"/>
                </a:cubicBezTo>
                <a:lnTo>
                  <a:pt x="544" y="1233"/>
                </a:lnTo>
                <a:lnTo>
                  <a:pt x="549" y="1244"/>
                </a:lnTo>
                <a:cubicBezTo>
                  <a:pt x="561" y="1233"/>
                  <a:pt x="555" y="1227"/>
                  <a:pt x="555" y="1216"/>
                </a:cubicBezTo>
                <a:cubicBezTo>
                  <a:pt x="572" y="1216"/>
                  <a:pt x="583" y="1199"/>
                  <a:pt x="583" y="1193"/>
                </a:cubicBezTo>
                <a:lnTo>
                  <a:pt x="583" y="1193"/>
                </a:lnTo>
                <a:cubicBezTo>
                  <a:pt x="572" y="1199"/>
                  <a:pt x="566" y="1205"/>
                  <a:pt x="555" y="1205"/>
                </a:cubicBezTo>
                <a:cubicBezTo>
                  <a:pt x="561" y="1210"/>
                  <a:pt x="561" y="1210"/>
                  <a:pt x="561" y="1210"/>
                </a:cubicBezTo>
                <a:cubicBezTo>
                  <a:pt x="561" y="1213"/>
                  <a:pt x="559" y="1214"/>
                  <a:pt x="557" y="1214"/>
                </a:cubicBezTo>
                <a:cubicBezTo>
                  <a:pt x="555" y="1214"/>
                  <a:pt x="552" y="1213"/>
                  <a:pt x="549" y="1210"/>
                </a:cubicBezTo>
                <a:cubicBezTo>
                  <a:pt x="549" y="1199"/>
                  <a:pt x="583" y="1199"/>
                  <a:pt x="572" y="1193"/>
                </a:cubicBezTo>
                <a:cubicBezTo>
                  <a:pt x="574" y="1189"/>
                  <a:pt x="576" y="1187"/>
                  <a:pt x="577" y="1187"/>
                </a:cubicBezTo>
                <a:cubicBezTo>
                  <a:pt x="578" y="1187"/>
                  <a:pt x="580" y="1190"/>
                  <a:pt x="583" y="1193"/>
                </a:cubicBezTo>
                <a:cubicBezTo>
                  <a:pt x="583" y="1193"/>
                  <a:pt x="589" y="1193"/>
                  <a:pt x="589" y="1188"/>
                </a:cubicBezTo>
                <a:lnTo>
                  <a:pt x="583" y="1188"/>
                </a:lnTo>
                <a:cubicBezTo>
                  <a:pt x="594" y="1182"/>
                  <a:pt x="589" y="1182"/>
                  <a:pt x="594" y="1177"/>
                </a:cubicBezTo>
                <a:cubicBezTo>
                  <a:pt x="594" y="1171"/>
                  <a:pt x="600" y="1171"/>
                  <a:pt x="600" y="1171"/>
                </a:cubicBezTo>
                <a:lnTo>
                  <a:pt x="600" y="1171"/>
                </a:lnTo>
                <a:cubicBezTo>
                  <a:pt x="600" y="1171"/>
                  <a:pt x="600" y="1177"/>
                  <a:pt x="594" y="1177"/>
                </a:cubicBezTo>
                <a:lnTo>
                  <a:pt x="600" y="1177"/>
                </a:lnTo>
                <a:cubicBezTo>
                  <a:pt x="601" y="1177"/>
                  <a:pt x="603" y="1178"/>
                  <a:pt x="604" y="1178"/>
                </a:cubicBezTo>
                <a:cubicBezTo>
                  <a:pt x="610" y="1178"/>
                  <a:pt x="607" y="1165"/>
                  <a:pt x="617" y="1160"/>
                </a:cubicBezTo>
                <a:cubicBezTo>
                  <a:pt x="617" y="1160"/>
                  <a:pt x="617" y="1165"/>
                  <a:pt x="617" y="1165"/>
                </a:cubicBezTo>
                <a:cubicBezTo>
                  <a:pt x="619" y="1165"/>
                  <a:pt x="624" y="1167"/>
                  <a:pt x="627" y="1167"/>
                </a:cubicBezTo>
                <a:cubicBezTo>
                  <a:pt x="631" y="1167"/>
                  <a:pt x="633" y="1165"/>
                  <a:pt x="633" y="1160"/>
                </a:cubicBezTo>
                <a:cubicBezTo>
                  <a:pt x="633" y="1160"/>
                  <a:pt x="633" y="1160"/>
                  <a:pt x="633" y="1154"/>
                </a:cubicBezTo>
                <a:cubicBezTo>
                  <a:pt x="633" y="1154"/>
                  <a:pt x="633" y="1149"/>
                  <a:pt x="639" y="1149"/>
                </a:cubicBezTo>
                <a:lnTo>
                  <a:pt x="650" y="1143"/>
                </a:lnTo>
                <a:cubicBezTo>
                  <a:pt x="650" y="1143"/>
                  <a:pt x="656" y="1143"/>
                  <a:pt x="656" y="1137"/>
                </a:cubicBezTo>
                <a:cubicBezTo>
                  <a:pt x="656" y="1135"/>
                  <a:pt x="657" y="1133"/>
                  <a:pt x="658" y="1133"/>
                </a:cubicBezTo>
                <a:lnTo>
                  <a:pt x="658" y="1133"/>
                </a:lnTo>
                <a:cubicBezTo>
                  <a:pt x="659" y="1133"/>
                  <a:pt x="659" y="1135"/>
                  <a:pt x="656" y="1137"/>
                </a:cubicBezTo>
                <a:lnTo>
                  <a:pt x="667" y="1137"/>
                </a:lnTo>
                <a:cubicBezTo>
                  <a:pt x="670" y="1138"/>
                  <a:pt x="672" y="1138"/>
                  <a:pt x="674" y="1138"/>
                </a:cubicBezTo>
                <a:cubicBezTo>
                  <a:pt x="689" y="1138"/>
                  <a:pt x="686" y="1121"/>
                  <a:pt x="706" y="1121"/>
                </a:cubicBezTo>
                <a:cubicBezTo>
                  <a:pt x="706" y="1109"/>
                  <a:pt x="695" y="1115"/>
                  <a:pt x="695" y="1109"/>
                </a:cubicBezTo>
                <a:cubicBezTo>
                  <a:pt x="695" y="1104"/>
                  <a:pt x="701" y="1093"/>
                  <a:pt x="706" y="1087"/>
                </a:cubicBezTo>
                <a:cubicBezTo>
                  <a:pt x="717" y="1093"/>
                  <a:pt x="740" y="1087"/>
                  <a:pt x="745" y="1098"/>
                </a:cubicBezTo>
                <a:cubicBezTo>
                  <a:pt x="757" y="1093"/>
                  <a:pt x="734" y="1093"/>
                  <a:pt x="740" y="1087"/>
                </a:cubicBezTo>
                <a:cubicBezTo>
                  <a:pt x="740" y="1087"/>
                  <a:pt x="729" y="1087"/>
                  <a:pt x="729" y="1081"/>
                </a:cubicBezTo>
                <a:cubicBezTo>
                  <a:pt x="723" y="1076"/>
                  <a:pt x="734" y="1070"/>
                  <a:pt x="734" y="1070"/>
                </a:cubicBezTo>
                <a:lnTo>
                  <a:pt x="740" y="1076"/>
                </a:lnTo>
                <a:cubicBezTo>
                  <a:pt x="751" y="1065"/>
                  <a:pt x="740" y="1053"/>
                  <a:pt x="740" y="1042"/>
                </a:cubicBezTo>
                <a:cubicBezTo>
                  <a:pt x="751" y="1042"/>
                  <a:pt x="751" y="1053"/>
                  <a:pt x="757" y="1059"/>
                </a:cubicBezTo>
                <a:lnTo>
                  <a:pt x="768" y="1048"/>
                </a:lnTo>
                <a:lnTo>
                  <a:pt x="773" y="1053"/>
                </a:lnTo>
                <a:cubicBezTo>
                  <a:pt x="779" y="1048"/>
                  <a:pt x="773" y="1042"/>
                  <a:pt x="785" y="1042"/>
                </a:cubicBezTo>
                <a:cubicBezTo>
                  <a:pt x="785" y="1044"/>
                  <a:pt x="786" y="1044"/>
                  <a:pt x="787" y="1044"/>
                </a:cubicBezTo>
                <a:cubicBezTo>
                  <a:pt x="789" y="1044"/>
                  <a:pt x="791" y="1044"/>
                  <a:pt x="793" y="1044"/>
                </a:cubicBezTo>
                <a:cubicBezTo>
                  <a:pt x="797" y="1044"/>
                  <a:pt x="801" y="1045"/>
                  <a:pt x="801" y="1053"/>
                </a:cubicBezTo>
                <a:cubicBezTo>
                  <a:pt x="806" y="1049"/>
                  <a:pt x="803" y="1041"/>
                  <a:pt x="805" y="1041"/>
                </a:cubicBezTo>
                <a:lnTo>
                  <a:pt x="805" y="1041"/>
                </a:lnTo>
                <a:cubicBezTo>
                  <a:pt x="805" y="1041"/>
                  <a:pt x="806" y="1041"/>
                  <a:pt x="807" y="1042"/>
                </a:cubicBezTo>
                <a:cubicBezTo>
                  <a:pt x="807" y="1040"/>
                  <a:pt x="806" y="1040"/>
                  <a:pt x="805" y="1040"/>
                </a:cubicBezTo>
                <a:cubicBezTo>
                  <a:pt x="803" y="1040"/>
                  <a:pt x="800" y="1042"/>
                  <a:pt x="796" y="1042"/>
                </a:cubicBezTo>
                <a:cubicBezTo>
                  <a:pt x="790" y="1031"/>
                  <a:pt x="807" y="1031"/>
                  <a:pt x="813" y="1025"/>
                </a:cubicBezTo>
                <a:lnTo>
                  <a:pt x="813" y="1025"/>
                </a:lnTo>
                <a:cubicBezTo>
                  <a:pt x="813" y="1031"/>
                  <a:pt x="807" y="1031"/>
                  <a:pt x="818" y="1031"/>
                </a:cubicBezTo>
                <a:cubicBezTo>
                  <a:pt x="818" y="1027"/>
                  <a:pt x="818" y="1023"/>
                  <a:pt x="822" y="1023"/>
                </a:cubicBezTo>
                <a:cubicBezTo>
                  <a:pt x="824" y="1023"/>
                  <a:pt x="826" y="1024"/>
                  <a:pt x="829" y="1025"/>
                </a:cubicBezTo>
                <a:cubicBezTo>
                  <a:pt x="824" y="1020"/>
                  <a:pt x="835" y="1020"/>
                  <a:pt x="841" y="1014"/>
                </a:cubicBezTo>
                <a:cubicBezTo>
                  <a:pt x="835" y="1014"/>
                  <a:pt x="824" y="1014"/>
                  <a:pt x="824" y="1009"/>
                </a:cubicBezTo>
                <a:lnTo>
                  <a:pt x="813" y="1025"/>
                </a:lnTo>
                <a:cubicBezTo>
                  <a:pt x="801" y="1020"/>
                  <a:pt x="813" y="1003"/>
                  <a:pt x="801" y="997"/>
                </a:cubicBezTo>
                <a:lnTo>
                  <a:pt x="813" y="986"/>
                </a:lnTo>
                <a:cubicBezTo>
                  <a:pt x="812" y="985"/>
                  <a:pt x="811" y="984"/>
                  <a:pt x="810" y="984"/>
                </a:cubicBezTo>
                <a:cubicBezTo>
                  <a:pt x="805" y="984"/>
                  <a:pt x="797" y="1005"/>
                  <a:pt x="785" y="1005"/>
                </a:cubicBezTo>
                <a:cubicBezTo>
                  <a:pt x="783" y="1005"/>
                  <a:pt x="781" y="1004"/>
                  <a:pt x="779" y="1003"/>
                </a:cubicBezTo>
                <a:cubicBezTo>
                  <a:pt x="773" y="1009"/>
                  <a:pt x="773" y="1009"/>
                  <a:pt x="757" y="1009"/>
                </a:cubicBezTo>
                <a:lnTo>
                  <a:pt x="768" y="1020"/>
                </a:lnTo>
                <a:cubicBezTo>
                  <a:pt x="757" y="1020"/>
                  <a:pt x="751" y="1014"/>
                  <a:pt x="751" y="1014"/>
                </a:cubicBezTo>
                <a:cubicBezTo>
                  <a:pt x="751" y="1014"/>
                  <a:pt x="745" y="1014"/>
                  <a:pt x="740" y="1020"/>
                </a:cubicBezTo>
                <a:cubicBezTo>
                  <a:pt x="740" y="1014"/>
                  <a:pt x="740" y="1014"/>
                  <a:pt x="745" y="1014"/>
                </a:cubicBezTo>
                <a:cubicBezTo>
                  <a:pt x="742" y="1012"/>
                  <a:pt x="739" y="1012"/>
                  <a:pt x="738" y="1012"/>
                </a:cubicBezTo>
                <a:cubicBezTo>
                  <a:pt x="734" y="1012"/>
                  <a:pt x="734" y="1014"/>
                  <a:pt x="734" y="1014"/>
                </a:cubicBezTo>
                <a:cubicBezTo>
                  <a:pt x="734" y="1020"/>
                  <a:pt x="729" y="1025"/>
                  <a:pt x="729" y="1025"/>
                </a:cubicBezTo>
                <a:lnTo>
                  <a:pt x="729" y="1020"/>
                </a:lnTo>
                <a:cubicBezTo>
                  <a:pt x="723" y="1020"/>
                  <a:pt x="723" y="1025"/>
                  <a:pt x="723" y="1025"/>
                </a:cubicBezTo>
                <a:cubicBezTo>
                  <a:pt x="723" y="1025"/>
                  <a:pt x="723" y="1031"/>
                  <a:pt x="723" y="1031"/>
                </a:cubicBezTo>
                <a:cubicBezTo>
                  <a:pt x="723" y="1031"/>
                  <a:pt x="729" y="1037"/>
                  <a:pt x="740" y="1037"/>
                </a:cubicBezTo>
                <a:cubicBezTo>
                  <a:pt x="717" y="1042"/>
                  <a:pt x="712" y="1048"/>
                  <a:pt x="689" y="1048"/>
                </a:cubicBezTo>
                <a:cubicBezTo>
                  <a:pt x="689" y="1042"/>
                  <a:pt x="695" y="1037"/>
                  <a:pt x="689" y="1037"/>
                </a:cubicBezTo>
                <a:cubicBezTo>
                  <a:pt x="684" y="1042"/>
                  <a:pt x="678" y="1048"/>
                  <a:pt x="684" y="1053"/>
                </a:cubicBezTo>
                <a:cubicBezTo>
                  <a:pt x="684" y="1059"/>
                  <a:pt x="684" y="1059"/>
                  <a:pt x="684" y="1059"/>
                </a:cubicBezTo>
                <a:cubicBezTo>
                  <a:pt x="678" y="1053"/>
                  <a:pt x="673" y="1053"/>
                  <a:pt x="673" y="1053"/>
                </a:cubicBezTo>
                <a:lnTo>
                  <a:pt x="667" y="1053"/>
                </a:lnTo>
                <a:cubicBezTo>
                  <a:pt x="673" y="1065"/>
                  <a:pt x="656" y="1070"/>
                  <a:pt x="656" y="1076"/>
                </a:cubicBezTo>
                <a:cubicBezTo>
                  <a:pt x="661" y="1076"/>
                  <a:pt x="661" y="1070"/>
                  <a:pt x="667" y="1070"/>
                </a:cubicBezTo>
                <a:lnTo>
                  <a:pt x="667" y="1070"/>
                </a:lnTo>
                <a:cubicBezTo>
                  <a:pt x="667" y="1076"/>
                  <a:pt x="667" y="1087"/>
                  <a:pt x="656" y="1087"/>
                </a:cubicBezTo>
                <a:cubicBezTo>
                  <a:pt x="661" y="1076"/>
                  <a:pt x="645" y="1081"/>
                  <a:pt x="656" y="1070"/>
                </a:cubicBezTo>
                <a:cubicBezTo>
                  <a:pt x="654" y="1069"/>
                  <a:pt x="652" y="1069"/>
                  <a:pt x="651" y="1069"/>
                </a:cubicBezTo>
                <a:cubicBezTo>
                  <a:pt x="643" y="1069"/>
                  <a:pt x="654" y="1082"/>
                  <a:pt x="639" y="1087"/>
                </a:cubicBezTo>
                <a:lnTo>
                  <a:pt x="633" y="1087"/>
                </a:lnTo>
                <a:cubicBezTo>
                  <a:pt x="628" y="1076"/>
                  <a:pt x="639" y="1076"/>
                  <a:pt x="639" y="1076"/>
                </a:cubicBezTo>
                <a:lnTo>
                  <a:pt x="633" y="1076"/>
                </a:lnTo>
                <a:cubicBezTo>
                  <a:pt x="633" y="1070"/>
                  <a:pt x="656" y="1059"/>
                  <a:pt x="661" y="1048"/>
                </a:cubicBezTo>
                <a:lnTo>
                  <a:pt x="661" y="1048"/>
                </a:lnTo>
                <a:lnTo>
                  <a:pt x="633" y="1059"/>
                </a:lnTo>
                <a:cubicBezTo>
                  <a:pt x="617" y="1081"/>
                  <a:pt x="577" y="1098"/>
                  <a:pt x="561" y="1126"/>
                </a:cubicBezTo>
                <a:cubicBezTo>
                  <a:pt x="561" y="1126"/>
                  <a:pt x="566" y="1126"/>
                  <a:pt x="566" y="1132"/>
                </a:cubicBezTo>
                <a:lnTo>
                  <a:pt x="561" y="1132"/>
                </a:lnTo>
                <a:lnTo>
                  <a:pt x="561" y="1137"/>
                </a:lnTo>
                <a:cubicBezTo>
                  <a:pt x="555" y="1137"/>
                  <a:pt x="544" y="1143"/>
                  <a:pt x="533" y="1143"/>
                </a:cubicBezTo>
                <a:cubicBezTo>
                  <a:pt x="538" y="1143"/>
                  <a:pt x="538" y="1143"/>
                  <a:pt x="544" y="1149"/>
                </a:cubicBezTo>
                <a:cubicBezTo>
                  <a:pt x="549" y="1154"/>
                  <a:pt x="549" y="1160"/>
                  <a:pt x="538" y="1160"/>
                </a:cubicBezTo>
                <a:cubicBezTo>
                  <a:pt x="538" y="1154"/>
                  <a:pt x="538" y="1154"/>
                  <a:pt x="533" y="1154"/>
                </a:cubicBezTo>
                <a:cubicBezTo>
                  <a:pt x="538" y="1154"/>
                  <a:pt x="538" y="1160"/>
                  <a:pt x="533" y="1160"/>
                </a:cubicBezTo>
                <a:cubicBezTo>
                  <a:pt x="529" y="1160"/>
                  <a:pt x="525" y="1162"/>
                  <a:pt x="521" y="1162"/>
                </a:cubicBezTo>
                <a:cubicBezTo>
                  <a:pt x="520" y="1162"/>
                  <a:pt x="518" y="1162"/>
                  <a:pt x="516" y="1160"/>
                </a:cubicBezTo>
                <a:lnTo>
                  <a:pt x="521" y="1160"/>
                </a:lnTo>
                <a:cubicBezTo>
                  <a:pt x="521" y="1157"/>
                  <a:pt x="519" y="1157"/>
                  <a:pt x="517" y="1157"/>
                </a:cubicBezTo>
                <a:cubicBezTo>
                  <a:pt x="514" y="1157"/>
                  <a:pt x="513" y="1157"/>
                  <a:pt x="516" y="1154"/>
                </a:cubicBezTo>
                <a:lnTo>
                  <a:pt x="516" y="1154"/>
                </a:lnTo>
                <a:lnTo>
                  <a:pt x="510" y="1160"/>
                </a:lnTo>
                <a:cubicBezTo>
                  <a:pt x="499" y="1160"/>
                  <a:pt x="505" y="1149"/>
                  <a:pt x="505" y="1149"/>
                </a:cubicBezTo>
                <a:lnTo>
                  <a:pt x="505" y="1149"/>
                </a:lnTo>
                <a:cubicBezTo>
                  <a:pt x="493" y="1160"/>
                  <a:pt x="493" y="1177"/>
                  <a:pt x="482" y="1188"/>
                </a:cubicBezTo>
                <a:cubicBezTo>
                  <a:pt x="482" y="1188"/>
                  <a:pt x="477" y="1177"/>
                  <a:pt x="477" y="1177"/>
                </a:cubicBezTo>
                <a:cubicBezTo>
                  <a:pt x="468" y="1181"/>
                  <a:pt x="466" y="1196"/>
                  <a:pt x="463" y="1205"/>
                </a:cubicBezTo>
                <a:lnTo>
                  <a:pt x="463" y="1205"/>
                </a:lnTo>
                <a:cubicBezTo>
                  <a:pt x="464" y="1205"/>
                  <a:pt x="464" y="1205"/>
                  <a:pt x="465" y="1205"/>
                </a:cubicBezTo>
                <a:cubicBezTo>
                  <a:pt x="464" y="1205"/>
                  <a:pt x="463" y="1206"/>
                  <a:pt x="462" y="1206"/>
                </a:cubicBezTo>
                <a:lnTo>
                  <a:pt x="462" y="1206"/>
                </a:lnTo>
                <a:cubicBezTo>
                  <a:pt x="462" y="1206"/>
                  <a:pt x="463" y="1205"/>
                  <a:pt x="463" y="1205"/>
                </a:cubicBezTo>
                <a:lnTo>
                  <a:pt x="463" y="1205"/>
                </a:lnTo>
                <a:cubicBezTo>
                  <a:pt x="461" y="1205"/>
                  <a:pt x="460" y="1205"/>
                  <a:pt x="460" y="1207"/>
                </a:cubicBezTo>
                <a:lnTo>
                  <a:pt x="460" y="1207"/>
                </a:lnTo>
                <a:cubicBezTo>
                  <a:pt x="461" y="1207"/>
                  <a:pt x="461" y="1207"/>
                  <a:pt x="462" y="1206"/>
                </a:cubicBezTo>
                <a:lnTo>
                  <a:pt x="462" y="1206"/>
                </a:lnTo>
                <a:cubicBezTo>
                  <a:pt x="462" y="1208"/>
                  <a:pt x="461" y="1209"/>
                  <a:pt x="460" y="1210"/>
                </a:cubicBezTo>
                <a:cubicBezTo>
                  <a:pt x="460" y="1209"/>
                  <a:pt x="460" y="1208"/>
                  <a:pt x="460" y="1207"/>
                </a:cubicBezTo>
                <a:lnTo>
                  <a:pt x="460" y="1207"/>
                </a:lnTo>
                <a:cubicBezTo>
                  <a:pt x="429" y="1223"/>
                  <a:pt x="407" y="1239"/>
                  <a:pt x="370" y="1249"/>
                </a:cubicBezTo>
                <a:lnTo>
                  <a:pt x="376" y="1266"/>
                </a:lnTo>
                <a:lnTo>
                  <a:pt x="359" y="1266"/>
                </a:lnTo>
                <a:cubicBezTo>
                  <a:pt x="325" y="1283"/>
                  <a:pt x="309" y="1311"/>
                  <a:pt x="286" y="1333"/>
                </a:cubicBezTo>
                <a:cubicBezTo>
                  <a:pt x="283" y="1337"/>
                  <a:pt x="280" y="1338"/>
                  <a:pt x="278" y="1338"/>
                </a:cubicBezTo>
                <a:cubicBezTo>
                  <a:pt x="274" y="1338"/>
                  <a:pt x="273" y="1333"/>
                  <a:pt x="269" y="1333"/>
                </a:cubicBezTo>
                <a:cubicBezTo>
                  <a:pt x="247" y="1345"/>
                  <a:pt x="253" y="1361"/>
                  <a:pt x="241" y="1378"/>
                </a:cubicBezTo>
                <a:cubicBezTo>
                  <a:pt x="237" y="1374"/>
                  <a:pt x="236" y="1365"/>
                  <a:pt x="230" y="1365"/>
                </a:cubicBezTo>
                <a:cubicBezTo>
                  <a:pt x="229" y="1365"/>
                  <a:pt x="227" y="1366"/>
                  <a:pt x="225" y="1367"/>
                </a:cubicBezTo>
                <a:cubicBezTo>
                  <a:pt x="230" y="1373"/>
                  <a:pt x="230" y="1378"/>
                  <a:pt x="225" y="1378"/>
                </a:cubicBezTo>
                <a:lnTo>
                  <a:pt x="225" y="1373"/>
                </a:lnTo>
                <a:cubicBezTo>
                  <a:pt x="219" y="1373"/>
                  <a:pt x="213" y="1384"/>
                  <a:pt x="208" y="1384"/>
                </a:cubicBezTo>
                <a:cubicBezTo>
                  <a:pt x="202" y="1389"/>
                  <a:pt x="202" y="1406"/>
                  <a:pt x="197" y="1429"/>
                </a:cubicBezTo>
                <a:cubicBezTo>
                  <a:pt x="195" y="1430"/>
                  <a:pt x="193" y="1431"/>
                  <a:pt x="192" y="1431"/>
                </a:cubicBezTo>
                <a:cubicBezTo>
                  <a:pt x="187" y="1431"/>
                  <a:pt x="191" y="1412"/>
                  <a:pt x="191" y="1412"/>
                </a:cubicBezTo>
                <a:cubicBezTo>
                  <a:pt x="197" y="1412"/>
                  <a:pt x="191" y="1406"/>
                  <a:pt x="191" y="1401"/>
                </a:cubicBezTo>
                <a:cubicBezTo>
                  <a:pt x="191" y="1404"/>
                  <a:pt x="191" y="1407"/>
                  <a:pt x="190" y="1407"/>
                </a:cubicBezTo>
                <a:cubicBezTo>
                  <a:pt x="189" y="1407"/>
                  <a:pt x="188" y="1405"/>
                  <a:pt x="185" y="1401"/>
                </a:cubicBezTo>
                <a:cubicBezTo>
                  <a:pt x="185" y="1401"/>
                  <a:pt x="185" y="1401"/>
                  <a:pt x="180" y="1412"/>
                </a:cubicBezTo>
                <a:cubicBezTo>
                  <a:pt x="181" y="1410"/>
                  <a:pt x="182" y="1410"/>
                  <a:pt x="183" y="1410"/>
                </a:cubicBezTo>
                <a:cubicBezTo>
                  <a:pt x="185" y="1410"/>
                  <a:pt x="185" y="1415"/>
                  <a:pt x="185" y="1423"/>
                </a:cubicBezTo>
                <a:cubicBezTo>
                  <a:pt x="184" y="1422"/>
                  <a:pt x="183" y="1421"/>
                  <a:pt x="181" y="1421"/>
                </a:cubicBezTo>
                <a:cubicBezTo>
                  <a:pt x="180" y="1421"/>
                  <a:pt x="179" y="1422"/>
                  <a:pt x="178" y="1422"/>
                </a:cubicBezTo>
                <a:cubicBezTo>
                  <a:pt x="177" y="1422"/>
                  <a:pt x="177" y="1420"/>
                  <a:pt x="180" y="1412"/>
                </a:cubicBezTo>
                <a:lnTo>
                  <a:pt x="180" y="1412"/>
                </a:lnTo>
                <a:cubicBezTo>
                  <a:pt x="174" y="1417"/>
                  <a:pt x="163" y="1423"/>
                  <a:pt x="157" y="1429"/>
                </a:cubicBezTo>
                <a:cubicBezTo>
                  <a:pt x="157" y="1429"/>
                  <a:pt x="163" y="1423"/>
                  <a:pt x="157" y="1417"/>
                </a:cubicBezTo>
                <a:cubicBezTo>
                  <a:pt x="157" y="1417"/>
                  <a:pt x="157" y="1416"/>
                  <a:pt x="157" y="1416"/>
                </a:cubicBezTo>
                <a:cubicBezTo>
                  <a:pt x="154" y="1416"/>
                  <a:pt x="145" y="1429"/>
                  <a:pt x="141" y="1429"/>
                </a:cubicBezTo>
                <a:cubicBezTo>
                  <a:pt x="143" y="1424"/>
                  <a:pt x="144" y="1420"/>
                  <a:pt x="146" y="1417"/>
                </a:cubicBezTo>
                <a:lnTo>
                  <a:pt x="146" y="1417"/>
                </a:lnTo>
                <a:cubicBezTo>
                  <a:pt x="146" y="1417"/>
                  <a:pt x="146" y="1417"/>
                  <a:pt x="146" y="1417"/>
                </a:cubicBezTo>
                <a:cubicBezTo>
                  <a:pt x="147" y="1416"/>
                  <a:pt x="149" y="1414"/>
                  <a:pt x="150" y="1412"/>
                </a:cubicBezTo>
                <a:lnTo>
                  <a:pt x="150" y="1412"/>
                </a:lnTo>
                <a:cubicBezTo>
                  <a:pt x="148" y="1413"/>
                  <a:pt x="147" y="1414"/>
                  <a:pt x="146" y="1417"/>
                </a:cubicBezTo>
                <a:lnTo>
                  <a:pt x="146" y="1417"/>
                </a:lnTo>
                <a:cubicBezTo>
                  <a:pt x="141" y="1417"/>
                  <a:pt x="146" y="1412"/>
                  <a:pt x="141" y="1412"/>
                </a:cubicBezTo>
                <a:cubicBezTo>
                  <a:pt x="152" y="1406"/>
                  <a:pt x="157" y="1395"/>
                  <a:pt x="157" y="1395"/>
                </a:cubicBezTo>
                <a:cubicBezTo>
                  <a:pt x="159" y="1393"/>
                  <a:pt x="161" y="1392"/>
                  <a:pt x="161" y="1392"/>
                </a:cubicBezTo>
                <a:cubicBezTo>
                  <a:pt x="163" y="1392"/>
                  <a:pt x="163" y="1395"/>
                  <a:pt x="163" y="1395"/>
                </a:cubicBezTo>
                <a:cubicBezTo>
                  <a:pt x="173" y="1388"/>
                  <a:pt x="175" y="1385"/>
                  <a:pt x="178" y="1383"/>
                </a:cubicBezTo>
                <a:lnTo>
                  <a:pt x="178" y="1383"/>
                </a:lnTo>
                <a:cubicBezTo>
                  <a:pt x="177" y="1384"/>
                  <a:pt x="175" y="1384"/>
                  <a:pt x="174" y="1384"/>
                </a:cubicBezTo>
                <a:lnTo>
                  <a:pt x="169" y="1384"/>
                </a:lnTo>
                <a:cubicBezTo>
                  <a:pt x="169" y="1387"/>
                  <a:pt x="166" y="1388"/>
                  <a:pt x="164" y="1388"/>
                </a:cubicBezTo>
                <a:cubicBezTo>
                  <a:pt x="162" y="1388"/>
                  <a:pt x="160" y="1387"/>
                  <a:pt x="163" y="1384"/>
                </a:cubicBezTo>
                <a:lnTo>
                  <a:pt x="152" y="1384"/>
                </a:lnTo>
                <a:cubicBezTo>
                  <a:pt x="163" y="1384"/>
                  <a:pt x="157" y="1378"/>
                  <a:pt x="157" y="1378"/>
                </a:cubicBezTo>
                <a:lnTo>
                  <a:pt x="163" y="1378"/>
                </a:lnTo>
                <a:cubicBezTo>
                  <a:pt x="163" y="1378"/>
                  <a:pt x="163" y="1378"/>
                  <a:pt x="169" y="1373"/>
                </a:cubicBezTo>
                <a:cubicBezTo>
                  <a:pt x="174" y="1375"/>
                  <a:pt x="174" y="1375"/>
                  <a:pt x="174" y="1375"/>
                </a:cubicBezTo>
                <a:cubicBezTo>
                  <a:pt x="173" y="1375"/>
                  <a:pt x="171" y="1375"/>
                  <a:pt x="174" y="1378"/>
                </a:cubicBezTo>
                <a:cubicBezTo>
                  <a:pt x="174" y="1378"/>
                  <a:pt x="180" y="1378"/>
                  <a:pt x="180" y="1373"/>
                </a:cubicBezTo>
                <a:cubicBezTo>
                  <a:pt x="176" y="1373"/>
                  <a:pt x="172" y="1370"/>
                  <a:pt x="169" y="1370"/>
                </a:cubicBezTo>
                <a:cubicBezTo>
                  <a:pt x="167" y="1370"/>
                  <a:pt x="165" y="1371"/>
                  <a:pt x="163" y="1373"/>
                </a:cubicBezTo>
                <a:cubicBezTo>
                  <a:pt x="157" y="1367"/>
                  <a:pt x="146" y="1361"/>
                  <a:pt x="152" y="1339"/>
                </a:cubicBezTo>
                <a:cubicBezTo>
                  <a:pt x="153" y="1337"/>
                  <a:pt x="154" y="1336"/>
                  <a:pt x="155" y="1336"/>
                </a:cubicBezTo>
                <a:cubicBezTo>
                  <a:pt x="157" y="1336"/>
                  <a:pt x="159" y="1345"/>
                  <a:pt x="165" y="1345"/>
                </a:cubicBezTo>
                <a:cubicBezTo>
                  <a:pt x="166" y="1345"/>
                  <a:pt x="167" y="1345"/>
                  <a:pt x="169" y="1345"/>
                </a:cubicBezTo>
                <a:cubicBezTo>
                  <a:pt x="174" y="1328"/>
                  <a:pt x="146" y="1317"/>
                  <a:pt x="146" y="1305"/>
                </a:cubicBezTo>
                <a:cubicBezTo>
                  <a:pt x="152" y="1289"/>
                  <a:pt x="141" y="1289"/>
                  <a:pt x="146" y="1272"/>
                </a:cubicBezTo>
                <a:lnTo>
                  <a:pt x="146" y="1272"/>
                </a:lnTo>
                <a:cubicBezTo>
                  <a:pt x="147" y="1273"/>
                  <a:pt x="148" y="1273"/>
                  <a:pt x="148" y="1273"/>
                </a:cubicBezTo>
                <a:cubicBezTo>
                  <a:pt x="152" y="1273"/>
                  <a:pt x="153" y="1261"/>
                  <a:pt x="157" y="1261"/>
                </a:cubicBezTo>
                <a:lnTo>
                  <a:pt x="163" y="1266"/>
                </a:lnTo>
                <a:cubicBezTo>
                  <a:pt x="163" y="1263"/>
                  <a:pt x="165" y="1260"/>
                  <a:pt x="166" y="1259"/>
                </a:cubicBezTo>
                <a:lnTo>
                  <a:pt x="166" y="1259"/>
                </a:lnTo>
                <a:cubicBezTo>
                  <a:pt x="167" y="1260"/>
                  <a:pt x="168" y="1261"/>
                  <a:pt x="169" y="1261"/>
                </a:cubicBezTo>
                <a:cubicBezTo>
                  <a:pt x="169" y="1259"/>
                  <a:pt x="168" y="1258"/>
                  <a:pt x="167" y="1258"/>
                </a:cubicBezTo>
                <a:cubicBezTo>
                  <a:pt x="167" y="1258"/>
                  <a:pt x="167" y="1258"/>
                  <a:pt x="166" y="1259"/>
                </a:cubicBezTo>
                <a:lnTo>
                  <a:pt x="166" y="1259"/>
                </a:lnTo>
                <a:cubicBezTo>
                  <a:pt x="163" y="1253"/>
                  <a:pt x="163" y="1236"/>
                  <a:pt x="163" y="1227"/>
                </a:cubicBezTo>
                <a:lnTo>
                  <a:pt x="152" y="1227"/>
                </a:lnTo>
                <a:cubicBezTo>
                  <a:pt x="152" y="1216"/>
                  <a:pt x="146" y="1205"/>
                  <a:pt x="152" y="1199"/>
                </a:cubicBezTo>
                <a:cubicBezTo>
                  <a:pt x="152" y="1182"/>
                  <a:pt x="141" y="1182"/>
                  <a:pt x="135" y="1171"/>
                </a:cubicBezTo>
                <a:cubicBezTo>
                  <a:pt x="135" y="1171"/>
                  <a:pt x="135" y="1171"/>
                  <a:pt x="136" y="1170"/>
                </a:cubicBezTo>
                <a:lnTo>
                  <a:pt x="136" y="1170"/>
                </a:lnTo>
                <a:cubicBezTo>
                  <a:pt x="137" y="1171"/>
                  <a:pt x="138" y="1171"/>
                  <a:pt x="141" y="1171"/>
                </a:cubicBezTo>
                <a:cubicBezTo>
                  <a:pt x="141" y="1170"/>
                  <a:pt x="141" y="1169"/>
                  <a:pt x="141" y="1169"/>
                </a:cubicBezTo>
                <a:lnTo>
                  <a:pt x="141" y="1169"/>
                </a:lnTo>
                <a:cubicBezTo>
                  <a:pt x="139" y="1169"/>
                  <a:pt x="137" y="1169"/>
                  <a:pt x="136" y="1170"/>
                </a:cubicBezTo>
                <a:lnTo>
                  <a:pt x="136" y="1170"/>
                </a:lnTo>
                <a:cubicBezTo>
                  <a:pt x="129" y="1168"/>
                  <a:pt x="145" y="1159"/>
                  <a:pt x="135" y="1154"/>
                </a:cubicBezTo>
                <a:lnTo>
                  <a:pt x="135" y="1154"/>
                </a:lnTo>
                <a:lnTo>
                  <a:pt x="135" y="1160"/>
                </a:lnTo>
                <a:cubicBezTo>
                  <a:pt x="124" y="1160"/>
                  <a:pt x="124" y="1143"/>
                  <a:pt x="129" y="1137"/>
                </a:cubicBezTo>
                <a:cubicBezTo>
                  <a:pt x="135" y="1126"/>
                  <a:pt x="135" y="1115"/>
                  <a:pt x="146" y="1115"/>
                </a:cubicBezTo>
                <a:lnTo>
                  <a:pt x="146" y="1132"/>
                </a:lnTo>
                <a:cubicBezTo>
                  <a:pt x="152" y="1126"/>
                  <a:pt x="146" y="1115"/>
                  <a:pt x="146" y="1109"/>
                </a:cubicBezTo>
                <a:cubicBezTo>
                  <a:pt x="146" y="1104"/>
                  <a:pt x="146" y="1104"/>
                  <a:pt x="146" y="1104"/>
                </a:cubicBezTo>
                <a:lnTo>
                  <a:pt x="152" y="1104"/>
                </a:lnTo>
                <a:cubicBezTo>
                  <a:pt x="152" y="1093"/>
                  <a:pt x="146" y="1087"/>
                  <a:pt x="152" y="1081"/>
                </a:cubicBezTo>
                <a:lnTo>
                  <a:pt x="146" y="1081"/>
                </a:lnTo>
                <a:cubicBezTo>
                  <a:pt x="146" y="1085"/>
                  <a:pt x="143" y="1089"/>
                  <a:pt x="140" y="1089"/>
                </a:cubicBezTo>
                <a:cubicBezTo>
                  <a:pt x="138" y="1089"/>
                  <a:pt x="137" y="1089"/>
                  <a:pt x="135" y="1087"/>
                </a:cubicBezTo>
                <a:cubicBezTo>
                  <a:pt x="129" y="1076"/>
                  <a:pt x="146" y="1076"/>
                  <a:pt x="152" y="1070"/>
                </a:cubicBezTo>
                <a:cubicBezTo>
                  <a:pt x="163" y="1076"/>
                  <a:pt x="152" y="1081"/>
                  <a:pt x="152" y="1093"/>
                </a:cubicBezTo>
                <a:cubicBezTo>
                  <a:pt x="163" y="1087"/>
                  <a:pt x="157" y="1076"/>
                  <a:pt x="163" y="1065"/>
                </a:cubicBezTo>
                <a:cubicBezTo>
                  <a:pt x="174" y="1070"/>
                  <a:pt x="163" y="1081"/>
                  <a:pt x="174" y="1087"/>
                </a:cubicBezTo>
                <a:cubicBezTo>
                  <a:pt x="174" y="1076"/>
                  <a:pt x="169" y="1070"/>
                  <a:pt x="174" y="1059"/>
                </a:cubicBezTo>
                <a:cubicBezTo>
                  <a:pt x="180" y="1059"/>
                  <a:pt x="180" y="1070"/>
                  <a:pt x="185" y="1070"/>
                </a:cubicBezTo>
                <a:lnTo>
                  <a:pt x="191" y="1065"/>
                </a:lnTo>
                <a:lnTo>
                  <a:pt x="191" y="1065"/>
                </a:lnTo>
                <a:cubicBezTo>
                  <a:pt x="189" y="1071"/>
                  <a:pt x="190" y="1073"/>
                  <a:pt x="192" y="1073"/>
                </a:cubicBezTo>
                <a:cubicBezTo>
                  <a:pt x="194" y="1073"/>
                  <a:pt x="197" y="1072"/>
                  <a:pt x="199" y="1072"/>
                </a:cubicBezTo>
                <a:cubicBezTo>
                  <a:pt x="201" y="1072"/>
                  <a:pt x="202" y="1072"/>
                  <a:pt x="202" y="1076"/>
                </a:cubicBezTo>
                <a:cubicBezTo>
                  <a:pt x="208" y="1070"/>
                  <a:pt x="197" y="1065"/>
                  <a:pt x="202" y="1059"/>
                </a:cubicBezTo>
                <a:lnTo>
                  <a:pt x="202" y="1059"/>
                </a:lnTo>
                <a:cubicBezTo>
                  <a:pt x="199" y="1059"/>
                  <a:pt x="195" y="1061"/>
                  <a:pt x="191" y="1061"/>
                </a:cubicBezTo>
                <a:cubicBezTo>
                  <a:pt x="189" y="1061"/>
                  <a:pt x="187" y="1061"/>
                  <a:pt x="185" y="1059"/>
                </a:cubicBezTo>
                <a:lnTo>
                  <a:pt x="191" y="1048"/>
                </a:lnTo>
                <a:cubicBezTo>
                  <a:pt x="192" y="1047"/>
                  <a:pt x="193" y="1047"/>
                  <a:pt x="193" y="1047"/>
                </a:cubicBezTo>
                <a:cubicBezTo>
                  <a:pt x="197" y="1047"/>
                  <a:pt x="201" y="1055"/>
                  <a:pt x="205" y="1055"/>
                </a:cubicBezTo>
                <a:cubicBezTo>
                  <a:pt x="206" y="1055"/>
                  <a:pt x="207" y="1054"/>
                  <a:pt x="208" y="1053"/>
                </a:cubicBezTo>
                <a:lnTo>
                  <a:pt x="202" y="1042"/>
                </a:lnTo>
                <a:cubicBezTo>
                  <a:pt x="202" y="1042"/>
                  <a:pt x="200" y="1045"/>
                  <a:pt x="196" y="1045"/>
                </a:cubicBezTo>
                <a:cubicBezTo>
                  <a:pt x="195" y="1045"/>
                  <a:pt x="193" y="1044"/>
                  <a:pt x="191" y="1042"/>
                </a:cubicBezTo>
                <a:cubicBezTo>
                  <a:pt x="197" y="1037"/>
                  <a:pt x="180" y="1031"/>
                  <a:pt x="174" y="1025"/>
                </a:cubicBezTo>
                <a:cubicBezTo>
                  <a:pt x="180" y="1014"/>
                  <a:pt x="180" y="1014"/>
                  <a:pt x="185" y="1009"/>
                </a:cubicBezTo>
                <a:cubicBezTo>
                  <a:pt x="174" y="992"/>
                  <a:pt x="174" y="975"/>
                  <a:pt x="169" y="958"/>
                </a:cubicBezTo>
                <a:lnTo>
                  <a:pt x="169" y="958"/>
                </a:lnTo>
                <a:cubicBezTo>
                  <a:pt x="170" y="962"/>
                  <a:pt x="172" y="963"/>
                  <a:pt x="174" y="963"/>
                </a:cubicBezTo>
                <a:cubicBezTo>
                  <a:pt x="178" y="963"/>
                  <a:pt x="182" y="958"/>
                  <a:pt x="185" y="958"/>
                </a:cubicBezTo>
                <a:cubicBezTo>
                  <a:pt x="191" y="947"/>
                  <a:pt x="180" y="953"/>
                  <a:pt x="191" y="941"/>
                </a:cubicBezTo>
                <a:cubicBezTo>
                  <a:pt x="191" y="940"/>
                  <a:pt x="192" y="940"/>
                  <a:pt x="192" y="940"/>
                </a:cubicBezTo>
                <a:cubicBezTo>
                  <a:pt x="194" y="940"/>
                  <a:pt x="199" y="943"/>
                  <a:pt x="201" y="943"/>
                </a:cubicBezTo>
                <a:cubicBezTo>
                  <a:pt x="202" y="943"/>
                  <a:pt x="202" y="943"/>
                  <a:pt x="202" y="941"/>
                </a:cubicBezTo>
                <a:cubicBezTo>
                  <a:pt x="208" y="930"/>
                  <a:pt x="191" y="941"/>
                  <a:pt x="197" y="925"/>
                </a:cubicBezTo>
                <a:lnTo>
                  <a:pt x="197" y="925"/>
                </a:lnTo>
                <a:cubicBezTo>
                  <a:pt x="197" y="925"/>
                  <a:pt x="197" y="930"/>
                  <a:pt x="197" y="930"/>
                </a:cubicBezTo>
                <a:cubicBezTo>
                  <a:pt x="202" y="919"/>
                  <a:pt x="197" y="913"/>
                  <a:pt x="191" y="908"/>
                </a:cubicBezTo>
                <a:cubicBezTo>
                  <a:pt x="208" y="902"/>
                  <a:pt x="191" y="891"/>
                  <a:pt x="208" y="891"/>
                </a:cubicBezTo>
                <a:cubicBezTo>
                  <a:pt x="206" y="886"/>
                  <a:pt x="205" y="885"/>
                  <a:pt x="203" y="885"/>
                </a:cubicBezTo>
                <a:cubicBezTo>
                  <a:pt x="200" y="885"/>
                  <a:pt x="196" y="892"/>
                  <a:pt x="193" y="892"/>
                </a:cubicBezTo>
                <a:cubicBezTo>
                  <a:pt x="192" y="892"/>
                  <a:pt x="192" y="892"/>
                  <a:pt x="191" y="891"/>
                </a:cubicBezTo>
                <a:cubicBezTo>
                  <a:pt x="191" y="880"/>
                  <a:pt x="197" y="869"/>
                  <a:pt x="197" y="869"/>
                </a:cubicBezTo>
                <a:cubicBezTo>
                  <a:pt x="197" y="869"/>
                  <a:pt x="202" y="874"/>
                  <a:pt x="197" y="880"/>
                </a:cubicBezTo>
                <a:lnTo>
                  <a:pt x="208" y="874"/>
                </a:lnTo>
                <a:cubicBezTo>
                  <a:pt x="219" y="857"/>
                  <a:pt x="185" y="863"/>
                  <a:pt x="197" y="841"/>
                </a:cubicBezTo>
                <a:lnTo>
                  <a:pt x="197" y="841"/>
                </a:lnTo>
                <a:cubicBezTo>
                  <a:pt x="202" y="852"/>
                  <a:pt x="202" y="846"/>
                  <a:pt x="213" y="852"/>
                </a:cubicBezTo>
                <a:cubicBezTo>
                  <a:pt x="209" y="847"/>
                  <a:pt x="211" y="837"/>
                  <a:pt x="208" y="837"/>
                </a:cubicBezTo>
                <a:cubicBezTo>
                  <a:pt x="207" y="837"/>
                  <a:pt x="205" y="838"/>
                  <a:pt x="202" y="841"/>
                </a:cubicBezTo>
                <a:cubicBezTo>
                  <a:pt x="208" y="835"/>
                  <a:pt x="208" y="829"/>
                  <a:pt x="208" y="824"/>
                </a:cubicBezTo>
                <a:cubicBezTo>
                  <a:pt x="208" y="813"/>
                  <a:pt x="208" y="807"/>
                  <a:pt x="197" y="801"/>
                </a:cubicBezTo>
                <a:cubicBezTo>
                  <a:pt x="202" y="790"/>
                  <a:pt x="208" y="785"/>
                  <a:pt x="213" y="779"/>
                </a:cubicBezTo>
                <a:cubicBezTo>
                  <a:pt x="208" y="757"/>
                  <a:pt x="225" y="740"/>
                  <a:pt x="219" y="712"/>
                </a:cubicBezTo>
                <a:cubicBezTo>
                  <a:pt x="219" y="707"/>
                  <a:pt x="218" y="706"/>
                  <a:pt x="216" y="706"/>
                </a:cubicBezTo>
                <a:cubicBezTo>
                  <a:pt x="214" y="706"/>
                  <a:pt x="209" y="710"/>
                  <a:pt x="206" y="710"/>
                </a:cubicBezTo>
                <a:cubicBezTo>
                  <a:pt x="204" y="710"/>
                  <a:pt x="202" y="708"/>
                  <a:pt x="202" y="701"/>
                </a:cubicBezTo>
                <a:lnTo>
                  <a:pt x="202" y="701"/>
                </a:lnTo>
                <a:cubicBezTo>
                  <a:pt x="205" y="701"/>
                  <a:pt x="206" y="702"/>
                  <a:pt x="208" y="702"/>
                </a:cubicBezTo>
                <a:cubicBezTo>
                  <a:pt x="218" y="702"/>
                  <a:pt x="214" y="689"/>
                  <a:pt x="219" y="684"/>
                </a:cubicBezTo>
                <a:cubicBezTo>
                  <a:pt x="230" y="661"/>
                  <a:pt x="213" y="645"/>
                  <a:pt x="225" y="622"/>
                </a:cubicBezTo>
                <a:lnTo>
                  <a:pt x="225" y="622"/>
                </a:lnTo>
                <a:cubicBezTo>
                  <a:pt x="230" y="622"/>
                  <a:pt x="230" y="628"/>
                  <a:pt x="230" y="628"/>
                </a:cubicBezTo>
                <a:cubicBezTo>
                  <a:pt x="236" y="611"/>
                  <a:pt x="236" y="600"/>
                  <a:pt x="236" y="583"/>
                </a:cubicBezTo>
                <a:cubicBezTo>
                  <a:pt x="253" y="560"/>
                  <a:pt x="241" y="538"/>
                  <a:pt x="241" y="516"/>
                </a:cubicBezTo>
                <a:lnTo>
                  <a:pt x="241" y="516"/>
                </a:lnTo>
                <a:cubicBezTo>
                  <a:pt x="241" y="516"/>
                  <a:pt x="247" y="516"/>
                  <a:pt x="247" y="521"/>
                </a:cubicBezTo>
                <a:cubicBezTo>
                  <a:pt x="253" y="504"/>
                  <a:pt x="253" y="488"/>
                  <a:pt x="241" y="476"/>
                </a:cubicBezTo>
                <a:cubicBezTo>
                  <a:pt x="258" y="465"/>
                  <a:pt x="241" y="465"/>
                  <a:pt x="253" y="448"/>
                </a:cubicBezTo>
                <a:cubicBezTo>
                  <a:pt x="258" y="448"/>
                  <a:pt x="258" y="448"/>
                  <a:pt x="258" y="454"/>
                </a:cubicBezTo>
                <a:cubicBezTo>
                  <a:pt x="264" y="443"/>
                  <a:pt x="258" y="437"/>
                  <a:pt x="264" y="426"/>
                </a:cubicBezTo>
                <a:cubicBezTo>
                  <a:pt x="258" y="404"/>
                  <a:pt x="241" y="398"/>
                  <a:pt x="247" y="376"/>
                </a:cubicBezTo>
                <a:cubicBezTo>
                  <a:pt x="264" y="376"/>
                  <a:pt x="253" y="392"/>
                  <a:pt x="264" y="392"/>
                </a:cubicBezTo>
                <a:cubicBezTo>
                  <a:pt x="264" y="387"/>
                  <a:pt x="258" y="381"/>
                  <a:pt x="264" y="376"/>
                </a:cubicBezTo>
                <a:cubicBezTo>
                  <a:pt x="267" y="378"/>
                  <a:pt x="268" y="378"/>
                  <a:pt x="269" y="378"/>
                </a:cubicBezTo>
                <a:cubicBezTo>
                  <a:pt x="271" y="378"/>
                  <a:pt x="272" y="378"/>
                  <a:pt x="275" y="381"/>
                </a:cubicBezTo>
                <a:cubicBezTo>
                  <a:pt x="281" y="376"/>
                  <a:pt x="258" y="359"/>
                  <a:pt x="258" y="359"/>
                </a:cubicBezTo>
                <a:cubicBezTo>
                  <a:pt x="258" y="359"/>
                  <a:pt x="253" y="359"/>
                  <a:pt x="253" y="364"/>
                </a:cubicBezTo>
                <a:cubicBezTo>
                  <a:pt x="247" y="359"/>
                  <a:pt x="258" y="342"/>
                  <a:pt x="253" y="331"/>
                </a:cubicBezTo>
                <a:lnTo>
                  <a:pt x="253" y="331"/>
                </a:lnTo>
                <a:cubicBezTo>
                  <a:pt x="253" y="331"/>
                  <a:pt x="249" y="338"/>
                  <a:pt x="245" y="338"/>
                </a:cubicBezTo>
                <a:cubicBezTo>
                  <a:pt x="244" y="338"/>
                  <a:pt x="243" y="338"/>
                  <a:pt x="241" y="336"/>
                </a:cubicBezTo>
                <a:cubicBezTo>
                  <a:pt x="247" y="325"/>
                  <a:pt x="230" y="314"/>
                  <a:pt x="225" y="303"/>
                </a:cubicBezTo>
                <a:cubicBezTo>
                  <a:pt x="227" y="301"/>
                  <a:pt x="229" y="300"/>
                  <a:pt x="230" y="300"/>
                </a:cubicBezTo>
                <a:cubicBezTo>
                  <a:pt x="237" y="300"/>
                  <a:pt x="239" y="314"/>
                  <a:pt x="253" y="314"/>
                </a:cubicBezTo>
                <a:cubicBezTo>
                  <a:pt x="253" y="314"/>
                  <a:pt x="258" y="312"/>
                  <a:pt x="263" y="312"/>
                </a:cubicBezTo>
                <a:cubicBezTo>
                  <a:pt x="265" y="312"/>
                  <a:pt x="268" y="312"/>
                  <a:pt x="269" y="314"/>
                </a:cubicBezTo>
                <a:cubicBezTo>
                  <a:pt x="269" y="303"/>
                  <a:pt x="264" y="292"/>
                  <a:pt x="258" y="280"/>
                </a:cubicBezTo>
                <a:lnTo>
                  <a:pt x="264" y="280"/>
                </a:lnTo>
                <a:cubicBezTo>
                  <a:pt x="264" y="264"/>
                  <a:pt x="253" y="247"/>
                  <a:pt x="258" y="230"/>
                </a:cubicBezTo>
                <a:lnTo>
                  <a:pt x="258" y="230"/>
                </a:lnTo>
                <a:lnTo>
                  <a:pt x="253" y="241"/>
                </a:lnTo>
                <a:cubicBezTo>
                  <a:pt x="253" y="236"/>
                  <a:pt x="253" y="230"/>
                  <a:pt x="247" y="224"/>
                </a:cubicBezTo>
                <a:cubicBezTo>
                  <a:pt x="252" y="224"/>
                  <a:pt x="256" y="217"/>
                  <a:pt x="260" y="217"/>
                </a:cubicBezTo>
                <a:cubicBezTo>
                  <a:pt x="261" y="217"/>
                  <a:pt x="262" y="217"/>
                  <a:pt x="262" y="218"/>
                </a:cubicBezTo>
                <a:lnTo>
                  <a:pt x="262" y="218"/>
                </a:lnTo>
                <a:cubicBezTo>
                  <a:pt x="248" y="206"/>
                  <a:pt x="258" y="179"/>
                  <a:pt x="241" y="168"/>
                </a:cubicBezTo>
                <a:cubicBezTo>
                  <a:pt x="247" y="168"/>
                  <a:pt x="253" y="168"/>
                  <a:pt x="258" y="174"/>
                </a:cubicBezTo>
                <a:cubicBezTo>
                  <a:pt x="253" y="180"/>
                  <a:pt x="253" y="185"/>
                  <a:pt x="258" y="191"/>
                </a:cubicBezTo>
                <a:cubicBezTo>
                  <a:pt x="258" y="185"/>
                  <a:pt x="264" y="180"/>
                  <a:pt x="264" y="180"/>
                </a:cubicBezTo>
                <a:cubicBezTo>
                  <a:pt x="258" y="168"/>
                  <a:pt x="253" y="146"/>
                  <a:pt x="241" y="140"/>
                </a:cubicBezTo>
                <a:cubicBezTo>
                  <a:pt x="245" y="136"/>
                  <a:pt x="249" y="133"/>
                  <a:pt x="255" y="133"/>
                </a:cubicBezTo>
                <a:cubicBezTo>
                  <a:pt x="258" y="133"/>
                  <a:pt x="261" y="133"/>
                  <a:pt x="264" y="135"/>
                </a:cubicBezTo>
                <a:cubicBezTo>
                  <a:pt x="262" y="127"/>
                  <a:pt x="259" y="124"/>
                  <a:pt x="255" y="124"/>
                </a:cubicBezTo>
                <a:cubicBezTo>
                  <a:pt x="251" y="124"/>
                  <a:pt x="245" y="129"/>
                  <a:pt x="241" y="129"/>
                </a:cubicBezTo>
                <a:cubicBezTo>
                  <a:pt x="238" y="129"/>
                  <a:pt x="236" y="126"/>
                  <a:pt x="236" y="118"/>
                </a:cubicBezTo>
                <a:cubicBezTo>
                  <a:pt x="239" y="114"/>
                  <a:pt x="241" y="112"/>
                  <a:pt x="242" y="112"/>
                </a:cubicBezTo>
                <a:cubicBezTo>
                  <a:pt x="246" y="112"/>
                  <a:pt x="247" y="118"/>
                  <a:pt x="249" y="118"/>
                </a:cubicBezTo>
                <a:cubicBezTo>
                  <a:pt x="250" y="118"/>
                  <a:pt x="251" y="117"/>
                  <a:pt x="253" y="112"/>
                </a:cubicBezTo>
                <a:cubicBezTo>
                  <a:pt x="275" y="101"/>
                  <a:pt x="236" y="101"/>
                  <a:pt x="241" y="90"/>
                </a:cubicBezTo>
                <a:cubicBezTo>
                  <a:pt x="249" y="90"/>
                  <a:pt x="249" y="95"/>
                  <a:pt x="251" y="95"/>
                </a:cubicBezTo>
                <a:cubicBezTo>
                  <a:pt x="253" y="95"/>
                  <a:pt x="255" y="94"/>
                  <a:pt x="258" y="90"/>
                </a:cubicBezTo>
                <a:cubicBezTo>
                  <a:pt x="253" y="79"/>
                  <a:pt x="236" y="68"/>
                  <a:pt x="241" y="56"/>
                </a:cubicBezTo>
                <a:lnTo>
                  <a:pt x="247" y="56"/>
                </a:lnTo>
                <a:cubicBezTo>
                  <a:pt x="247" y="51"/>
                  <a:pt x="253" y="34"/>
                  <a:pt x="253" y="23"/>
                </a:cubicBezTo>
                <a:cubicBezTo>
                  <a:pt x="258" y="12"/>
                  <a:pt x="247" y="17"/>
                  <a:pt x="258" y="6"/>
                </a:cubicBezTo>
                <a:lnTo>
                  <a:pt x="2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49"/>
          <p:cNvSpPr/>
          <p:nvPr/>
        </p:nvSpPr>
        <p:spPr>
          <a:xfrm>
            <a:off x="7814691" y="4703972"/>
            <a:ext cx="98973" cy="107711"/>
          </a:xfrm>
          <a:custGeom>
            <a:avLst/>
            <a:gdLst/>
            <a:ahLst/>
            <a:cxnLst/>
            <a:rect l="l" t="t" r="r" b="b"/>
            <a:pathLst>
              <a:path w="1043" h="1135" extrusionOk="0">
                <a:moveTo>
                  <a:pt x="474" y="193"/>
                </a:moveTo>
                <a:cubicBezTo>
                  <a:pt x="479" y="228"/>
                  <a:pt x="479" y="263"/>
                  <a:pt x="484" y="298"/>
                </a:cubicBezTo>
                <a:cubicBezTo>
                  <a:pt x="484" y="515"/>
                  <a:pt x="413" y="726"/>
                  <a:pt x="293" y="903"/>
                </a:cubicBezTo>
                <a:cubicBezTo>
                  <a:pt x="257" y="953"/>
                  <a:pt x="232" y="968"/>
                  <a:pt x="217" y="968"/>
                </a:cubicBezTo>
                <a:cubicBezTo>
                  <a:pt x="202" y="963"/>
                  <a:pt x="177" y="913"/>
                  <a:pt x="177" y="837"/>
                </a:cubicBezTo>
                <a:cubicBezTo>
                  <a:pt x="167" y="696"/>
                  <a:pt x="167" y="540"/>
                  <a:pt x="227" y="404"/>
                </a:cubicBezTo>
                <a:cubicBezTo>
                  <a:pt x="272" y="308"/>
                  <a:pt x="363" y="213"/>
                  <a:pt x="474" y="193"/>
                </a:cubicBezTo>
                <a:close/>
                <a:moveTo>
                  <a:pt x="549" y="1"/>
                </a:moveTo>
                <a:cubicBezTo>
                  <a:pt x="546" y="1"/>
                  <a:pt x="543" y="1"/>
                  <a:pt x="539" y="1"/>
                </a:cubicBezTo>
                <a:cubicBezTo>
                  <a:pt x="524" y="6"/>
                  <a:pt x="504" y="11"/>
                  <a:pt x="494" y="26"/>
                </a:cubicBezTo>
                <a:cubicBezTo>
                  <a:pt x="298" y="32"/>
                  <a:pt x="147" y="183"/>
                  <a:pt x="76" y="334"/>
                </a:cubicBezTo>
                <a:cubicBezTo>
                  <a:pt x="6" y="495"/>
                  <a:pt x="0" y="671"/>
                  <a:pt x="6" y="842"/>
                </a:cubicBezTo>
                <a:cubicBezTo>
                  <a:pt x="16" y="1014"/>
                  <a:pt x="86" y="1119"/>
                  <a:pt x="202" y="1134"/>
                </a:cubicBezTo>
                <a:lnTo>
                  <a:pt x="222" y="1134"/>
                </a:lnTo>
                <a:cubicBezTo>
                  <a:pt x="298" y="1134"/>
                  <a:pt x="368" y="1089"/>
                  <a:pt x="429" y="1003"/>
                </a:cubicBezTo>
                <a:cubicBezTo>
                  <a:pt x="489" y="918"/>
                  <a:pt x="534" y="822"/>
                  <a:pt x="575" y="726"/>
                </a:cubicBezTo>
                <a:cubicBezTo>
                  <a:pt x="585" y="767"/>
                  <a:pt x="600" y="807"/>
                  <a:pt x="610" y="847"/>
                </a:cubicBezTo>
                <a:cubicBezTo>
                  <a:pt x="635" y="918"/>
                  <a:pt x="665" y="993"/>
                  <a:pt x="731" y="1044"/>
                </a:cubicBezTo>
                <a:cubicBezTo>
                  <a:pt x="770" y="1075"/>
                  <a:pt x="820" y="1093"/>
                  <a:pt x="870" y="1093"/>
                </a:cubicBezTo>
                <a:cubicBezTo>
                  <a:pt x="924" y="1093"/>
                  <a:pt x="976" y="1073"/>
                  <a:pt x="1013" y="1029"/>
                </a:cubicBezTo>
                <a:cubicBezTo>
                  <a:pt x="1043" y="993"/>
                  <a:pt x="1038" y="938"/>
                  <a:pt x="1003" y="908"/>
                </a:cubicBezTo>
                <a:cubicBezTo>
                  <a:pt x="988" y="897"/>
                  <a:pt x="970" y="892"/>
                  <a:pt x="952" y="892"/>
                </a:cubicBezTo>
                <a:cubicBezTo>
                  <a:pt x="926" y="892"/>
                  <a:pt x="902" y="902"/>
                  <a:pt x="887" y="923"/>
                </a:cubicBezTo>
                <a:cubicBezTo>
                  <a:pt x="885" y="925"/>
                  <a:pt x="880" y="926"/>
                  <a:pt x="874" y="926"/>
                </a:cubicBezTo>
                <a:cubicBezTo>
                  <a:pt x="864" y="926"/>
                  <a:pt x="849" y="922"/>
                  <a:pt x="836" y="913"/>
                </a:cubicBezTo>
                <a:cubicBezTo>
                  <a:pt x="806" y="888"/>
                  <a:pt x="786" y="837"/>
                  <a:pt x="771" y="792"/>
                </a:cubicBezTo>
                <a:cubicBezTo>
                  <a:pt x="716" y="631"/>
                  <a:pt x="675" y="460"/>
                  <a:pt x="650" y="288"/>
                </a:cubicBezTo>
                <a:cubicBezTo>
                  <a:pt x="650" y="218"/>
                  <a:pt x="645" y="142"/>
                  <a:pt x="635" y="72"/>
                </a:cubicBezTo>
                <a:cubicBezTo>
                  <a:pt x="626" y="30"/>
                  <a:pt x="590" y="1"/>
                  <a:pt x="5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49"/>
          <p:cNvSpPr/>
          <p:nvPr/>
        </p:nvSpPr>
        <p:spPr>
          <a:xfrm>
            <a:off x="1459139" y="4750569"/>
            <a:ext cx="178309" cy="186908"/>
          </a:xfrm>
          <a:custGeom>
            <a:avLst/>
            <a:gdLst/>
            <a:ahLst/>
            <a:cxnLst/>
            <a:rect l="l" t="t" r="r" b="b"/>
            <a:pathLst>
              <a:path w="1390" h="1457" extrusionOk="0">
                <a:moveTo>
                  <a:pt x="1076" y="1"/>
                </a:moveTo>
                <a:cubicBezTo>
                  <a:pt x="1072" y="1"/>
                  <a:pt x="1067" y="1"/>
                  <a:pt x="1063" y="2"/>
                </a:cubicBezTo>
                <a:lnTo>
                  <a:pt x="126" y="138"/>
                </a:lnTo>
                <a:cubicBezTo>
                  <a:pt x="81" y="143"/>
                  <a:pt x="50" y="188"/>
                  <a:pt x="55" y="233"/>
                </a:cubicBezTo>
                <a:cubicBezTo>
                  <a:pt x="65" y="275"/>
                  <a:pt x="100" y="304"/>
                  <a:pt x="141" y="304"/>
                </a:cubicBezTo>
                <a:cubicBezTo>
                  <a:pt x="145" y="304"/>
                  <a:pt x="148" y="304"/>
                  <a:pt x="151" y="304"/>
                </a:cubicBezTo>
                <a:lnTo>
                  <a:pt x="881" y="198"/>
                </a:lnTo>
                <a:lnTo>
                  <a:pt x="881" y="198"/>
                </a:lnTo>
                <a:lnTo>
                  <a:pt x="20" y="1321"/>
                </a:lnTo>
                <a:cubicBezTo>
                  <a:pt x="0" y="1351"/>
                  <a:pt x="0" y="1392"/>
                  <a:pt x="20" y="1422"/>
                </a:cubicBezTo>
                <a:cubicBezTo>
                  <a:pt x="35" y="1447"/>
                  <a:pt x="60" y="1457"/>
                  <a:pt x="86" y="1457"/>
                </a:cubicBezTo>
                <a:cubicBezTo>
                  <a:pt x="96" y="1457"/>
                  <a:pt x="106" y="1457"/>
                  <a:pt x="116" y="1452"/>
                </a:cubicBezTo>
                <a:cubicBezTo>
                  <a:pt x="381" y="1348"/>
                  <a:pt x="665" y="1295"/>
                  <a:pt x="948" y="1295"/>
                </a:cubicBezTo>
                <a:cubicBezTo>
                  <a:pt x="1062" y="1295"/>
                  <a:pt x="1176" y="1304"/>
                  <a:pt x="1289" y="1321"/>
                </a:cubicBezTo>
                <a:cubicBezTo>
                  <a:pt x="1295" y="1322"/>
                  <a:pt x="1300" y="1323"/>
                  <a:pt x="1305" y="1323"/>
                </a:cubicBezTo>
                <a:cubicBezTo>
                  <a:pt x="1345" y="1323"/>
                  <a:pt x="1381" y="1291"/>
                  <a:pt x="1385" y="1250"/>
                </a:cubicBezTo>
                <a:cubicBezTo>
                  <a:pt x="1390" y="1205"/>
                  <a:pt x="1360" y="1165"/>
                  <a:pt x="1314" y="1155"/>
                </a:cubicBezTo>
                <a:cubicBezTo>
                  <a:pt x="1188" y="1136"/>
                  <a:pt x="1062" y="1126"/>
                  <a:pt x="935" y="1126"/>
                </a:cubicBezTo>
                <a:cubicBezTo>
                  <a:pt x="728" y="1126"/>
                  <a:pt x="521" y="1152"/>
                  <a:pt x="317" y="1205"/>
                </a:cubicBezTo>
                <a:lnTo>
                  <a:pt x="1143" y="132"/>
                </a:lnTo>
                <a:cubicBezTo>
                  <a:pt x="1163" y="107"/>
                  <a:pt x="1168" y="72"/>
                  <a:pt x="1148" y="42"/>
                </a:cubicBezTo>
                <a:cubicBezTo>
                  <a:pt x="1135" y="15"/>
                  <a:pt x="1107" y="1"/>
                  <a:pt x="10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8" name="Google Shape;968;p49"/>
          <p:cNvGrpSpPr/>
          <p:nvPr/>
        </p:nvGrpSpPr>
        <p:grpSpPr>
          <a:xfrm>
            <a:off x="392675" y="4429204"/>
            <a:ext cx="395898" cy="258100"/>
            <a:chOff x="392675" y="4429204"/>
            <a:chExt cx="395898" cy="258100"/>
          </a:xfrm>
        </p:grpSpPr>
        <p:sp>
          <p:nvSpPr>
            <p:cNvPr id="969" name="Google Shape;969;p49"/>
            <p:cNvSpPr/>
            <p:nvPr/>
          </p:nvSpPr>
          <p:spPr>
            <a:xfrm>
              <a:off x="392675" y="4519547"/>
              <a:ext cx="68558" cy="167757"/>
            </a:xfrm>
            <a:custGeom>
              <a:avLst/>
              <a:gdLst/>
              <a:ahLst/>
              <a:cxnLst/>
              <a:rect l="l" t="t" r="r" b="b"/>
              <a:pathLst>
                <a:path w="488" h="1194" extrusionOk="0">
                  <a:moveTo>
                    <a:pt x="250" y="5"/>
                  </a:moveTo>
                  <a:cubicBezTo>
                    <a:pt x="248" y="5"/>
                    <a:pt x="247" y="6"/>
                    <a:pt x="247" y="12"/>
                  </a:cubicBezTo>
                  <a:cubicBezTo>
                    <a:pt x="253" y="12"/>
                    <a:pt x="253" y="12"/>
                    <a:pt x="253" y="6"/>
                  </a:cubicBezTo>
                  <a:cubicBezTo>
                    <a:pt x="253" y="6"/>
                    <a:pt x="251" y="5"/>
                    <a:pt x="250" y="5"/>
                  </a:cubicBezTo>
                  <a:close/>
                  <a:moveTo>
                    <a:pt x="275" y="29"/>
                  </a:moveTo>
                  <a:lnTo>
                    <a:pt x="275" y="29"/>
                  </a:lnTo>
                  <a:cubicBezTo>
                    <a:pt x="274" y="32"/>
                    <a:pt x="273" y="35"/>
                    <a:pt x="271" y="35"/>
                  </a:cubicBezTo>
                  <a:cubicBezTo>
                    <a:pt x="271" y="35"/>
                    <a:pt x="270" y="35"/>
                    <a:pt x="269" y="34"/>
                  </a:cubicBezTo>
                  <a:cubicBezTo>
                    <a:pt x="269" y="29"/>
                    <a:pt x="275" y="29"/>
                    <a:pt x="275" y="29"/>
                  </a:cubicBezTo>
                  <a:close/>
                  <a:moveTo>
                    <a:pt x="230" y="163"/>
                  </a:moveTo>
                  <a:cubicBezTo>
                    <a:pt x="227" y="183"/>
                    <a:pt x="226" y="193"/>
                    <a:pt x="226" y="193"/>
                  </a:cubicBezTo>
                  <a:cubicBezTo>
                    <a:pt x="227" y="193"/>
                    <a:pt x="228" y="190"/>
                    <a:pt x="229" y="184"/>
                  </a:cubicBezTo>
                  <a:lnTo>
                    <a:pt x="229" y="184"/>
                  </a:lnTo>
                  <a:cubicBezTo>
                    <a:pt x="228" y="196"/>
                    <a:pt x="225" y="216"/>
                    <a:pt x="225" y="229"/>
                  </a:cubicBezTo>
                  <a:lnTo>
                    <a:pt x="225" y="229"/>
                  </a:lnTo>
                  <a:cubicBezTo>
                    <a:pt x="225" y="203"/>
                    <a:pt x="225" y="187"/>
                    <a:pt x="230" y="163"/>
                  </a:cubicBezTo>
                  <a:close/>
                  <a:moveTo>
                    <a:pt x="224" y="237"/>
                  </a:moveTo>
                  <a:cubicBezTo>
                    <a:pt x="225" y="237"/>
                    <a:pt x="225" y="239"/>
                    <a:pt x="225" y="242"/>
                  </a:cubicBezTo>
                  <a:lnTo>
                    <a:pt x="222" y="257"/>
                  </a:lnTo>
                  <a:lnTo>
                    <a:pt x="222" y="257"/>
                  </a:lnTo>
                  <a:cubicBezTo>
                    <a:pt x="223" y="247"/>
                    <a:pt x="224" y="237"/>
                    <a:pt x="224" y="237"/>
                  </a:cubicBezTo>
                  <a:close/>
                  <a:moveTo>
                    <a:pt x="227" y="252"/>
                  </a:moveTo>
                  <a:lnTo>
                    <a:pt x="227" y="252"/>
                  </a:lnTo>
                  <a:cubicBezTo>
                    <a:pt x="227" y="252"/>
                    <a:pt x="226" y="258"/>
                    <a:pt x="224" y="265"/>
                  </a:cubicBezTo>
                  <a:lnTo>
                    <a:pt x="224" y="265"/>
                  </a:lnTo>
                  <a:cubicBezTo>
                    <a:pt x="224" y="262"/>
                    <a:pt x="225" y="260"/>
                    <a:pt x="225" y="258"/>
                  </a:cubicBezTo>
                  <a:cubicBezTo>
                    <a:pt x="226" y="254"/>
                    <a:pt x="227" y="252"/>
                    <a:pt x="227" y="252"/>
                  </a:cubicBezTo>
                  <a:close/>
                  <a:moveTo>
                    <a:pt x="219" y="292"/>
                  </a:moveTo>
                  <a:cubicBezTo>
                    <a:pt x="219" y="292"/>
                    <a:pt x="219" y="292"/>
                    <a:pt x="219" y="292"/>
                  </a:cubicBezTo>
                  <a:cubicBezTo>
                    <a:pt x="219" y="292"/>
                    <a:pt x="219" y="292"/>
                    <a:pt x="219" y="292"/>
                  </a:cubicBezTo>
                  <a:close/>
                  <a:moveTo>
                    <a:pt x="348" y="292"/>
                  </a:moveTo>
                  <a:lnTo>
                    <a:pt x="348" y="292"/>
                  </a:lnTo>
                  <a:cubicBezTo>
                    <a:pt x="346" y="292"/>
                    <a:pt x="344" y="293"/>
                    <a:pt x="343" y="293"/>
                  </a:cubicBezTo>
                  <a:lnTo>
                    <a:pt x="343" y="293"/>
                  </a:lnTo>
                  <a:cubicBezTo>
                    <a:pt x="344" y="293"/>
                    <a:pt x="346" y="293"/>
                    <a:pt x="348" y="292"/>
                  </a:cubicBezTo>
                  <a:close/>
                  <a:moveTo>
                    <a:pt x="219" y="292"/>
                  </a:moveTo>
                  <a:cubicBezTo>
                    <a:pt x="219" y="292"/>
                    <a:pt x="219" y="298"/>
                    <a:pt x="219" y="298"/>
                  </a:cubicBezTo>
                  <a:cubicBezTo>
                    <a:pt x="219" y="298"/>
                    <a:pt x="219" y="303"/>
                    <a:pt x="219" y="303"/>
                  </a:cubicBezTo>
                  <a:cubicBezTo>
                    <a:pt x="219" y="302"/>
                    <a:pt x="219" y="300"/>
                    <a:pt x="220" y="297"/>
                  </a:cubicBezTo>
                  <a:lnTo>
                    <a:pt x="220" y="297"/>
                  </a:lnTo>
                  <a:cubicBezTo>
                    <a:pt x="220" y="297"/>
                    <a:pt x="220" y="297"/>
                    <a:pt x="220" y="297"/>
                  </a:cubicBezTo>
                  <a:cubicBezTo>
                    <a:pt x="219" y="297"/>
                    <a:pt x="219" y="294"/>
                    <a:pt x="219" y="292"/>
                  </a:cubicBezTo>
                  <a:close/>
                  <a:moveTo>
                    <a:pt x="51" y="342"/>
                  </a:moveTo>
                  <a:cubicBezTo>
                    <a:pt x="51" y="344"/>
                    <a:pt x="52" y="345"/>
                    <a:pt x="53" y="346"/>
                  </a:cubicBezTo>
                  <a:lnTo>
                    <a:pt x="53" y="346"/>
                  </a:lnTo>
                  <a:cubicBezTo>
                    <a:pt x="52" y="345"/>
                    <a:pt x="52" y="344"/>
                    <a:pt x="51" y="342"/>
                  </a:cubicBezTo>
                  <a:close/>
                  <a:moveTo>
                    <a:pt x="370" y="365"/>
                  </a:moveTo>
                  <a:cubicBezTo>
                    <a:pt x="376" y="365"/>
                    <a:pt x="370" y="370"/>
                    <a:pt x="376" y="370"/>
                  </a:cubicBezTo>
                  <a:lnTo>
                    <a:pt x="376" y="365"/>
                  </a:lnTo>
                  <a:close/>
                  <a:moveTo>
                    <a:pt x="140" y="376"/>
                  </a:moveTo>
                  <a:cubicBezTo>
                    <a:pt x="138" y="376"/>
                    <a:pt x="139" y="377"/>
                    <a:pt x="141" y="379"/>
                  </a:cubicBezTo>
                  <a:lnTo>
                    <a:pt x="141" y="379"/>
                  </a:lnTo>
                  <a:cubicBezTo>
                    <a:pt x="141" y="378"/>
                    <a:pt x="141" y="377"/>
                    <a:pt x="140" y="376"/>
                  </a:cubicBezTo>
                  <a:close/>
                  <a:moveTo>
                    <a:pt x="141" y="379"/>
                  </a:moveTo>
                  <a:cubicBezTo>
                    <a:pt x="141" y="380"/>
                    <a:pt x="141" y="381"/>
                    <a:pt x="141" y="382"/>
                  </a:cubicBezTo>
                  <a:cubicBezTo>
                    <a:pt x="143" y="382"/>
                    <a:pt x="142" y="380"/>
                    <a:pt x="141" y="379"/>
                  </a:cubicBezTo>
                  <a:close/>
                  <a:moveTo>
                    <a:pt x="398" y="578"/>
                  </a:moveTo>
                  <a:cubicBezTo>
                    <a:pt x="399" y="578"/>
                    <a:pt x="400" y="579"/>
                    <a:pt x="400" y="580"/>
                  </a:cubicBezTo>
                  <a:lnTo>
                    <a:pt x="400" y="580"/>
                  </a:lnTo>
                  <a:cubicBezTo>
                    <a:pt x="401" y="579"/>
                    <a:pt x="401" y="578"/>
                    <a:pt x="398" y="578"/>
                  </a:cubicBezTo>
                  <a:close/>
                  <a:moveTo>
                    <a:pt x="286" y="650"/>
                  </a:moveTo>
                  <a:lnTo>
                    <a:pt x="286" y="650"/>
                  </a:lnTo>
                  <a:cubicBezTo>
                    <a:pt x="287" y="651"/>
                    <a:pt x="288" y="652"/>
                    <a:pt x="288" y="652"/>
                  </a:cubicBezTo>
                  <a:lnTo>
                    <a:pt x="288" y="652"/>
                  </a:lnTo>
                  <a:cubicBezTo>
                    <a:pt x="288" y="651"/>
                    <a:pt x="287" y="651"/>
                    <a:pt x="286" y="650"/>
                  </a:cubicBezTo>
                  <a:close/>
                  <a:moveTo>
                    <a:pt x="314" y="768"/>
                  </a:moveTo>
                  <a:cubicBezTo>
                    <a:pt x="314" y="774"/>
                    <a:pt x="309" y="785"/>
                    <a:pt x="314" y="790"/>
                  </a:cubicBezTo>
                  <a:lnTo>
                    <a:pt x="325" y="785"/>
                  </a:lnTo>
                  <a:cubicBezTo>
                    <a:pt x="331" y="790"/>
                    <a:pt x="337" y="790"/>
                    <a:pt x="337" y="796"/>
                  </a:cubicBezTo>
                  <a:cubicBezTo>
                    <a:pt x="337" y="796"/>
                    <a:pt x="331" y="796"/>
                    <a:pt x="331" y="802"/>
                  </a:cubicBezTo>
                  <a:lnTo>
                    <a:pt x="331" y="802"/>
                  </a:lnTo>
                  <a:cubicBezTo>
                    <a:pt x="331" y="802"/>
                    <a:pt x="331" y="799"/>
                    <a:pt x="333" y="799"/>
                  </a:cubicBezTo>
                  <a:cubicBezTo>
                    <a:pt x="334" y="799"/>
                    <a:pt x="335" y="800"/>
                    <a:pt x="337" y="802"/>
                  </a:cubicBezTo>
                  <a:cubicBezTo>
                    <a:pt x="337" y="807"/>
                    <a:pt x="348" y="807"/>
                    <a:pt x="348" y="813"/>
                  </a:cubicBezTo>
                  <a:cubicBezTo>
                    <a:pt x="353" y="807"/>
                    <a:pt x="359" y="802"/>
                    <a:pt x="359" y="796"/>
                  </a:cubicBezTo>
                  <a:lnTo>
                    <a:pt x="359" y="796"/>
                  </a:lnTo>
                  <a:cubicBezTo>
                    <a:pt x="359" y="799"/>
                    <a:pt x="358" y="799"/>
                    <a:pt x="356" y="799"/>
                  </a:cubicBezTo>
                  <a:cubicBezTo>
                    <a:pt x="353" y="799"/>
                    <a:pt x="351" y="799"/>
                    <a:pt x="348" y="802"/>
                  </a:cubicBezTo>
                  <a:cubicBezTo>
                    <a:pt x="338" y="797"/>
                    <a:pt x="350" y="778"/>
                    <a:pt x="333" y="778"/>
                  </a:cubicBezTo>
                  <a:cubicBezTo>
                    <a:pt x="331" y="778"/>
                    <a:pt x="329" y="779"/>
                    <a:pt x="325" y="779"/>
                  </a:cubicBezTo>
                  <a:cubicBezTo>
                    <a:pt x="325" y="779"/>
                    <a:pt x="314" y="774"/>
                    <a:pt x="314" y="768"/>
                  </a:cubicBezTo>
                  <a:close/>
                  <a:moveTo>
                    <a:pt x="449" y="897"/>
                  </a:moveTo>
                  <a:lnTo>
                    <a:pt x="449" y="897"/>
                  </a:lnTo>
                  <a:cubicBezTo>
                    <a:pt x="449" y="899"/>
                    <a:pt x="448" y="900"/>
                    <a:pt x="447" y="902"/>
                  </a:cubicBezTo>
                  <a:lnTo>
                    <a:pt x="447" y="902"/>
                  </a:lnTo>
                  <a:cubicBezTo>
                    <a:pt x="449" y="902"/>
                    <a:pt x="449" y="900"/>
                    <a:pt x="449" y="897"/>
                  </a:cubicBezTo>
                  <a:close/>
                  <a:moveTo>
                    <a:pt x="421" y="1082"/>
                  </a:moveTo>
                  <a:cubicBezTo>
                    <a:pt x="419" y="1084"/>
                    <a:pt x="418" y="1087"/>
                    <a:pt x="415" y="1087"/>
                  </a:cubicBezTo>
                  <a:cubicBezTo>
                    <a:pt x="409" y="1087"/>
                    <a:pt x="426" y="1087"/>
                    <a:pt x="415" y="1093"/>
                  </a:cubicBezTo>
                  <a:cubicBezTo>
                    <a:pt x="426" y="1093"/>
                    <a:pt x="421" y="1087"/>
                    <a:pt x="421" y="1082"/>
                  </a:cubicBezTo>
                  <a:close/>
                  <a:moveTo>
                    <a:pt x="241" y="1"/>
                  </a:moveTo>
                  <a:lnTo>
                    <a:pt x="241" y="6"/>
                  </a:lnTo>
                  <a:lnTo>
                    <a:pt x="236" y="6"/>
                  </a:lnTo>
                  <a:cubicBezTo>
                    <a:pt x="230" y="12"/>
                    <a:pt x="230" y="12"/>
                    <a:pt x="225" y="23"/>
                  </a:cubicBezTo>
                  <a:cubicBezTo>
                    <a:pt x="219" y="23"/>
                    <a:pt x="225" y="34"/>
                    <a:pt x="219" y="40"/>
                  </a:cubicBezTo>
                  <a:cubicBezTo>
                    <a:pt x="225" y="23"/>
                    <a:pt x="219" y="34"/>
                    <a:pt x="219" y="23"/>
                  </a:cubicBezTo>
                  <a:cubicBezTo>
                    <a:pt x="214" y="23"/>
                    <a:pt x="209" y="41"/>
                    <a:pt x="200" y="41"/>
                  </a:cubicBezTo>
                  <a:cubicBezTo>
                    <a:pt x="199" y="41"/>
                    <a:pt x="198" y="41"/>
                    <a:pt x="197" y="40"/>
                  </a:cubicBezTo>
                  <a:cubicBezTo>
                    <a:pt x="197" y="34"/>
                    <a:pt x="197" y="29"/>
                    <a:pt x="202" y="29"/>
                  </a:cubicBezTo>
                  <a:cubicBezTo>
                    <a:pt x="200" y="27"/>
                    <a:pt x="198" y="26"/>
                    <a:pt x="195" y="26"/>
                  </a:cubicBezTo>
                  <a:cubicBezTo>
                    <a:pt x="190" y="26"/>
                    <a:pt x="184" y="29"/>
                    <a:pt x="180" y="29"/>
                  </a:cubicBezTo>
                  <a:cubicBezTo>
                    <a:pt x="174" y="23"/>
                    <a:pt x="174" y="23"/>
                    <a:pt x="169" y="23"/>
                  </a:cubicBezTo>
                  <a:cubicBezTo>
                    <a:pt x="163" y="46"/>
                    <a:pt x="157" y="85"/>
                    <a:pt x="152" y="107"/>
                  </a:cubicBezTo>
                  <a:cubicBezTo>
                    <a:pt x="152" y="107"/>
                    <a:pt x="152" y="96"/>
                    <a:pt x="152" y="90"/>
                  </a:cubicBezTo>
                  <a:cubicBezTo>
                    <a:pt x="146" y="107"/>
                    <a:pt x="135" y="130"/>
                    <a:pt x="135" y="152"/>
                  </a:cubicBezTo>
                  <a:cubicBezTo>
                    <a:pt x="124" y="152"/>
                    <a:pt x="135" y="163"/>
                    <a:pt x="118" y="174"/>
                  </a:cubicBezTo>
                  <a:cubicBezTo>
                    <a:pt x="118" y="174"/>
                    <a:pt x="118" y="169"/>
                    <a:pt x="118" y="169"/>
                  </a:cubicBezTo>
                  <a:cubicBezTo>
                    <a:pt x="113" y="174"/>
                    <a:pt x="107" y="186"/>
                    <a:pt x="101" y="197"/>
                  </a:cubicBezTo>
                  <a:cubicBezTo>
                    <a:pt x="101" y="225"/>
                    <a:pt x="107" y="242"/>
                    <a:pt x="96" y="258"/>
                  </a:cubicBezTo>
                  <a:cubicBezTo>
                    <a:pt x="79" y="253"/>
                    <a:pt x="96" y="247"/>
                    <a:pt x="85" y="236"/>
                  </a:cubicBezTo>
                  <a:lnTo>
                    <a:pt x="85" y="236"/>
                  </a:lnTo>
                  <a:cubicBezTo>
                    <a:pt x="85" y="247"/>
                    <a:pt x="90" y="247"/>
                    <a:pt x="85" y="253"/>
                  </a:cubicBezTo>
                  <a:cubicBezTo>
                    <a:pt x="79" y="247"/>
                    <a:pt x="79" y="247"/>
                    <a:pt x="73" y="242"/>
                  </a:cubicBezTo>
                  <a:lnTo>
                    <a:pt x="73" y="242"/>
                  </a:lnTo>
                  <a:cubicBezTo>
                    <a:pt x="68" y="247"/>
                    <a:pt x="85" y="264"/>
                    <a:pt x="85" y="264"/>
                  </a:cubicBezTo>
                  <a:cubicBezTo>
                    <a:pt x="85" y="264"/>
                    <a:pt x="90" y="264"/>
                    <a:pt x="90" y="258"/>
                  </a:cubicBezTo>
                  <a:lnTo>
                    <a:pt x="90" y="258"/>
                  </a:lnTo>
                  <a:cubicBezTo>
                    <a:pt x="96" y="270"/>
                    <a:pt x="85" y="275"/>
                    <a:pt x="85" y="281"/>
                  </a:cubicBezTo>
                  <a:cubicBezTo>
                    <a:pt x="85" y="281"/>
                    <a:pt x="87" y="278"/>
                    <a:pt x="90" y="278"/>
                  </a:cubicBezTo>
                  <a:cubicBezTo>
                    <a:pt x="92" y="278"/>
                    <a:pt x="94" y="279"/>
                    <a:pt x="96" y="281"/>
                  </a:cubicBezTo>
                  <a:cubicBezTo>
                    <a:pt x="90" y="286"/>
                    <a:pt x="101" y="298"/>
                    <a:pt x="107" y="309"/>
                  </a:cubicBezTo>
                  <a:cubicBezTo>
                    <a:pt x="106" y="310"/>
                    <a:pt x="104" y="310"/>
                    <a:pt x="103" y="310"/>
                  </a:cubicBezTo>
                  <a:cubicBezTo>
                    <a:pt x="96" y="310"/>
                    <a:pt x="94" y="297"/>
                    <a:pt x="85" y="292"/>
                  </a:cubicBezTo>
                  <a:cubicBezTo>
                    <a:pt x="79" y="292"/>
                    <a:pt x="68" y="292"/>
                    <a:pt x="68" y="286"/>
                  </a:cubicBezTo>
                  <a:cubicBezTo>
                    <a:pt x="62" y="292"/>
                    <a:pt x="68" y="303"/>
                    <a:pt x="68" y="309"/>
                  </a:cubicBezTo>
                  <a:lnTo>
                    <a:pt x="62" y="309"/>
                  </a:lnTo>
                  <a:cubicBezTo>
                    <a:pt x="62" y="320"/>
                    <a:pt x="68" y="337"/>
                    <a:pt x="57" y="337"/>
                  </a:cubicBezTo>
                  <a:lnTo>
                    <a:pt x="62" y="337"/>
                  </a:lnTo>
                  <a:cubicBezTo>
                    <a:pt x="62" y="337"/>
                    <a:pt x="62" y="342"/>
                    <a:pt x="68" y="348"/>
                  </a:cubicBezTo>
                  <a:cubicBezTo>
                    <a:pt x="64" y="348"/>
                    <a:pt x="57" y="348"/>
                    <a:pt x="53" y="346"/>
                  </a:cubicBezTo>
                  <a:lnTo>
                    <a:pt x="53" y="346"/>
                  </a:lnTo>
                  <a:cubicBezTo>
                    <a:pt x="61" y="361"/>
                    <a:pt x="52" y="371"/>
                    <a:pt x="62" y="382"/>
                  </a:cubicBezTo>
                  <a:cubicBezTo>
                    <a:pt x="57" y="382"/>
                    <a:pt x="51" y="376"/>
                    <a:pt x="45" y="376"/>
                  </a:cubicBezTo>
                  <a:cubicBezTo>
                    <a:pt x="51" y="370"/>
                    <a:pt x="57" y="370"/>
                    <a:pt x="51" y="365"/>
                  </a:cubicBezTo>
                  <a:lnTo>
                    <a:pt x="51" y="365"/>
                  </a:lnTo>
                  <a:cubicBezTo>
                    <a:pt x="51" y="368"/>
                    <a:pt x="50" y="369"/>
                    <a:pt x="48" y="369"/>
                  </a:cubicBezTo>
                  <a:cubicBezTo>
                    <a:pt x="45" y="369"/>
                    <a:pt x="43" y="368"/>
                    <a:pt x="40" y="365"/>
                  </a:cubicBezTo>
                  <a:lnTo>
                    <a:pt x="40" y="365"/>
                  </a:lnTo>
                  <a:cubicBezTo>
                    <a:pt x="45" y="376"/>
                    <a:pt x="45" y="393"/>
                    <a:pt x="51" y="398"/>
                  </a:cubicBezTo>
                  <a:cubicBezTo>
                    <a:pt x="48" y="398"/>
                    <a:pt x="45" y="400"/>
                    <a:pt x="43" y="400"/>
                  </a:cubicBezTo>
                  <a:cubicBezTo>
                    <a:pt x="40" y="400"/>
                    <a:pt x="37" y="398"/>
                    <a:pt x="34" y="393"/>
                  </a:cubicBezTo>
                  <a:lnTo>
                    <a:pt x="34" y="393"/>
                  </a:lnTo>
                  <a:cubicBezTo>
                    <a:pt x="29" y="415"/>
                    <a:pt x="62" y="404"/>
                    <a:pt x="51" y="421"/>
                  </a:cubicBezTo>
                  <a:cubicBezTo>
                    <a:pt x="43" y="421"/>
                    <a:pt x="44" y="411"/>
                    <a:pt x="40" y="411"/>
                  </a:cubicBezTo>
                  <a:cubicBezTo>
                    <a:pt x="39" y="411"/>
                    <a:pt x="37" y="412"/>
                    <a:pt x="34" y="415"/>
                  </a:cubicBezTo>
                  <a:lnTo>
                    <a:pt x="34" y="410"/>
                  </a:lnTo>
                  <a:cubicBezTo>
                    <a:pt x="12" y="410"/>
                    <a:pt x="45" y="426"/>
                    <a:pt x="40" y="432"/>
                  </a:cubicBezTo>
                  <a:cubicBezTo>
                    <a:pt x="32" y="428"/>
                    <a:pt x="35" y="424"/>
                    <a:pt x="34" y="424"/>
                  </a:cubicBezTo>
                  <a:lnTo>
                    <a:pt x="34" y="424"/>
                  </a:lnTo>
                  <a:cubicBezTo>
                    <a:pt x="33" y="424"/>
                    <a:pt x="32" y="425"/>
                    <a:pt x="29" y="426"/>
                  </a:cubicBezTo>
                  <a:cubicBezTo>
                    <a:pt x="23" y="432"/>
                    <a:pt x="40" y="449"/>
                    <a:pt x="29" y="454"/>
                  </a:cubicBezTo>
                  <a:lnTo>
                    <a:pt x="29" y="449"/>
                  </a:lnTo>
                  <a:cubicBezTo>
                    <a:pt x="23" y="454"/>
                    <a:pt x="17" y="460"/>
                    <a:pt x="12" y="466"/>
                  </a:cubicBezTo>
                  <a:cubicBezTo>
                    <a:pt x="1" y="471"/>
                    <a:pt x="12" y="471"/>
                    <a:pt x="1" y="471"/>
                  </a:cubicBezTo>
                  <a:lnTo>
                    <a:pt x="6" y="477"/>
                  </a:lnTo>
                  <a:cubicBezTo>
                    <a:pt x="12" y="477"/>
                    <a:pt x="23" y="471"/>
                    <a:pt x="17" y="466"/>
                  </a:cubicBezTo>
                  <a:lnTo>
                    <a:pt x="17" y="466"/>
                  </a:lnTo>
                  <a:cubicBezTo>
                    <a:pt x="23" y="471"/>
                    <a:pt x="34" y="466"/>
                    <a:pt x="45" y="477"/>
                  </a:cubicBezTo>
                  <a:lnTo>
                    <a:pt x="40" y="471"/>
                  </a:lnTo>
                  <a:cubicBezTo>
                    <a:pt x="62" y="471"/>
                    <a:pt x="79" y="454"/>
                    <a:pt x="90" y="443"/>
                  </a:cubicBezTo>
                  <a:cubicBezTo>
                    <a:pt x="90" y="426"/>
                    <a:pt x="107" y="426"/>
                    <a:pt x="107" y="410"/>
                  </a:cubicBezTo>
                  <a:cubicBezTo>
                    <a:pt x="96" y="404"/>
                    <a:pt x="107" y="410"/>
                    <a:pt x="107" y="398"/>
                  </a:cubicBezTo>
                  <a:cubicBezTo>
                    <a:pt x="107" y="401"/>
                    <a:pt x="110" y="403"/>
                    <a:pt x="113" y="403"/>
                  </a:cubicBezTo>
                  <a:cubicBezTo>
                    <a:pt x="115" y="403"/>
                    <a:pt x="118" y="401"/>
                    <a:pt x="118" y="398"/>
                  </a:cubicBezTo>
                  <a:cubicBezTo>
                    <a:pt x="118" y="398"/>
                    <a:pt x="118" y="393"/>
                    <a:pt x="118" y="393"/>
                  </a:cubicBezTo>
                  <a:cubicBezTo>
                    <a:pt x="124" y="393"/>
                    <a:pt x="141" y="382"/>
                    <a:pt x="135" y="376"/>
                  </a:cubicBezTo>
                  <a:cubicBezTo>
                    <a:pt x="137" y="374"/>
                    <a:pt x="138" y="374"/>
                    <a:pt x="139" y="374"/>
                  </a:cubicBezTo>
                  <a:cubicBezTo>
                    <a:pt x="140" y="374"/>
                    <a:pt x="140" y="375"/>
                    <a:pt x="140" y="376"/>
                  </a:cubicBezTo>
                  <a:lnTo>
                    <a:pt x="140" y="376"/>
                  </a:lnTo>
                  <a:cubicBezTo>
                    <a:pt x="140" y="376"/>
                    <a:pt x="141" y="376"/>
                    <a:pt x="141" y="376"/>
                  </a:cubicBezTo>
                  <a:lnTo>
                    <a:pt x="146" y="376"/>
                  </a:lnTo>
                  <a:cubicBezTo>
                    <a:pt x="152" y="365"/>
                    <a:pt x="157" y="365"/>
                    <a:pt x="163" y="354"/>
                  </a:cubicBezTo>
                  <a:cubicBezTo>
                    <a:pt x="152" y="348"/>
                    <a:pt x="163" y="342"/>
                    <a:pt x="157" y="337"/>
                  </a:cubicBezTo>
                  <a:cubicBezTo>
                    <a:pt x="163" y="337"/>
                    <a:pt x="169" y="331"/>
                    <a:pt x="169" y="331"/>
                  </a:cubicBezTo>
                  <a:lnTo>
                    <a:pt x="163" y="320"/>
                  </a:lnTo>
                  <a:cubicBezTo>
                    <a:pt x="157" y="309"/>
                    <a:pt x="174" y="314"/>
                    <a:pt x="174" y="309"/>
                  </a:cubicBezTo>
                  <a:lnTo>
                    <a:pt x="169" y="309"/>
                  </a:lnTo>
                  <a:cubicBezTo>
                    <a:pt x="169" y="303"/>
                    <a:pt x="180" y="292"/>
                    <a:pt x="191" y="292"/>
                  </a:cubicBezTo>
                  <a:cubicBezTo>
                    <a:pt x="180" y="275"/>
                    <a:pt x="191" y="264"/>
                    <a:pt x="197" y="264"/>
                  </a:cubicBezTo>
                  <a:cubicBezTo>
                    <a:pt x="200" y="264"/>
                    <a:pt x="204" y="269"/>
                    <a:pt x="206" y="269"/>
                  </a:cubicBezTo>
                  <a:cubicBezTo>
                    <a:pt x="207" y="269"/>
                    <a:pt x="208" y="268"/>
                    <a:pt x="208" y="264"/>
                  </a:cubicBezTo>
                  <a:cubicBezTo>
                    <a:pt x="208" y="253"/>
                    <a:pt x="208" y="247"/>
                    <a:pt x="208" y="236"/>
                  </a:cubicBezTo>
                  <a:cubicBezTo>
                    <a:pt x="208" y="233"/>
                    <a:pt x="206" y="224"/>
                    <a:pt x="204" y="218"/>
                  </a:cubicBezTo>
                  <a:lnTo>
                    <a:pt x="204" y="218"/>
                  </a:lnTo>
                  <a:cubicBezTo>
                    <a:pt x="206" y="216"/>
                    <a:pt x="204" y="212"/>
                    <a:pt x="206" y="212"/>
                  </a:cubicBezTo>
                  <a:lnTo>
                    <a:pt x="206" y="212"/>
                  </a:lnTo>
                  <a:cubicBezTo>
                    <a:pt x="206" y="212"/>
                    <a:pt x="207" y="212"/>
                    <a:pt x="208" y="214"/>
                  </a:cubicBezTo>
                  <a:cubicBezTo>
                    <a:pt x="208" y="215"/>
                    <a:pt x="208" y="216"/>
                    <a:pt x="208" y="219"/>
                  </a:cubicBezTo>
                  <a:cubicBezTo>
                    <a:pt x="208" y="219"/>
                    <a:pt x="208" y="219"/>
                    <a:pt x="213" y="225"/>
                  </a:cubicBezTo>
                  <a:cubicBezTo>
                    <a:pt x="213" y="236"/>
                    <a:pt x="213" y="235"/>
                    <a:pt x="213" y="242"/>
                  </a:cubicBezTo>
                  <a:cubicBezTo>
                    <a:pt x="213" y="264"/>
                    <a:pt x="213" y="247"/>
                    <a:pt x="219" y="270"/>
                  </a:cubicBezTo>
                  <a:lnTo>
                    <a:pt x="219" y="281"/>
                  </a:lnTo>
                  <a:cubicBezTo>
                    <a:pt x="219" y="282"/>
                    <a:pt x="219" y="283"/>
                    <a:pt x="219" y="283"/>
                  </a:cubicBezTo>
                  <a:cubicBezTo>
                    <a:pt x="219" y="283"/>
                    <a:pt x="220" y="282"/>
                    <a:pt x="220" y="280"/>
                  </a:cubicBezTo>
                  <a:lnTo>
                    <a:pt x="220" y="280"/>
                  </a:lnTo>
                  <a:cubicBezTo>
                    <a:pt x="220" y="280"/>
                    <a:pt x="220" y="280"/>
                    <a:pt x="220" y="280"/>
                  </a:cubicBezTo>
                  <a:cubicBezTo>
                    <a:pt x="220" y="280"/>
                    <a:pt x="221" y="279"/>
                    <a:pt x="221" y="277"/>
                  </a:cubicBezTo>
                  <a:lnTo>
                    <a:pt x="221" y="277"/>
                  </a:lnTo>
                  <a:cubicBezTo>
                    <a:pt x="222" y="279"/>
                    <a:pt x="221" y="285"/>
                    <a:pt x="220" y="292"/>
                  </a:cubicBezTo>
                  <a:lnTo>
                    <a:pt x="220" y="292"/>
                  </a:lnTo>
                  <a:cubicBezTo>
                    <a:pt x="220" y="293"/>
                    <a:pt x="220" y="293"/>
                    <a:pt x="220" y="293"/>
                  </a:cubicBezTo>
                  <a:cubicBezTo>
                    <a:pt x="220" y="293"/>
                    <a:pt x="220" y="293"/>
                    <a:pt x="220" y="293"/>
                  </a:cubicBezTo>
                  <a:lnTo>
                    <a:pt x="220" y="293"/>
                  </a:lnTo>
                  <a:cubicBezTo>
                    <a:pt x="220" y="295"/>
                    <a:pt x="220" y="296"/>
                    <a:pt x="220" y="297"/>
                  </a:cubicBezTo>
                  <a:lnTo>
                    <a:pt x="220" y="297"/>
                  </a:lnTo>
                  <a:cubicBezTo>
                    <a:pt x="220" y="297"/>
                    <a:pt x="221" y="295"/>
                    <a:pt x="222" y="290"/>
                  </a:cubicBezTo>
                  <a:lnTo>
                    <a:pt x="222" y="290"/>
                  </a:lnTo>
                  <a:cubicBezTo>
                    <a:pt x="225" y="285"/>
                    <a:pt x="229" y="277"/>
                    <a:pt x="230" y="277"/>
                  </a:cubicBezTo>
                  <a:lnTo>
                    <a:pt x="230" y="277"/>
                  </a:lnTo>
                  <a:cubicBezTo>
                    <a:pt x="230" y="277"/>
                    <a:pt x="228" y="279"/>
                    <a:pt x="225" y="286"/>
                  </a:cubicBezTo>
                  <a:lnTo>
                    <a:pt x="230" y="281"/>
                  </a:lnTo>
                  <a:lnTo>
                    <a:pt x="230" y="281"/>
                  </a:lnTo>
                  <a:cubicBezTo>
                    <a:pt x="230" y="292"/>
                    <a:pt x="225" y="298"/>
                    <a:pt x="225" y="303"/>
                  </a:cubicBezTo>
                  <a:cubicBezTo>
                    <a:pt x="225" y="303"/>
                    <a:pt x="225" y="309"/>
                    <a:pt x="225" y="314"/>
                  </a:cubicBezTo>
                  <a:lnTo>
                    <a:pt x="230" y="337"/>
                  </a:lnTo>
                  <a:cubicBezTo>
                    <a:pt x="230" y="348"/>
                    <a:pt x="236" y="359"/>
                    <a:pt x="241" y="370"/>
                  </a:cubicBezTo>
                  <a:lnTo>
                    <a:pt x="236" y="370"/>
                  </a:lnTo>
                  <a:cubicBezTo>
                    <a:pt x="241" y="454"/>
                    <a:pt x="269" y="527"/>
                    <a:pt x="281" y="606"/>
                  </a:cubicBezTo>
                  <a:cubicBezTo>
                    <a:pt x="283" y="608"/>
                    <a:pt x="286" y="608"/>
                    <a:pt x="290" y="608"/>
                  </a:cubicBezTo>
                  <a:cubicBezTo>
                    <a:pt x="293" y="608"/>
                    <a:pt x="297" y="608"/>
                    <a:pt x="303" y="611"/>
                  </a:cubicBezTo>
                  <a:cubicBezTo>
                    <a:pt x="303" y="611"/>
                    <a:pt x="303" y="622"/>
                    <a:pt x="297" y="622"/>
                  </a:cubicBezTo>
                  <a:cubicBezTo>
                    <a:pt x="295" y="620"/>
                    <a:pt x="292" y="620"/>
                    <a:pt x="290" y="620"/>
                  </a:cubicBezTo>
                  <a:cubicBezTo>
                    <a:pt x="288" y="620"/>
                    <a:pt x="286" y="620"/>
                    <a:pt x="286" y="617"/>
                  </a:cubicBezTo>
                  <a:lnTo>
                    <a:pt x="286" y="617"/>
                  </a:lnTo>
                  <a:cubicBezTo>
                    <a:pt x="286" y="628"/>
                    <a:pt x="286" y="639"/>
                    <a:pt x="292" y="645"/>
                  </a:cubicBezTo>
                  <a:lnTo>
                    <a:pt x="297" y="639"/>
                  </a:lnTo>
                  <a:cubicBezTo>
                    <a:pt x="303" y="639"/>
                    <a:pt x="303" y="645"/>
                    <a:pt x="303" y="650"/>
                  </a:cubicBezTo>
                  <a:cubicBezTo>
                    <a:pt x="299" y="650"/>
                    <a:pt x="296" y="653"/>
                    <a:pt x="292" y="653"/>
                  </a:cubicBezTo>
                  <a:cubicBezTo>
                    <a:pt x="291" y="653"/>
                    <a:pt x="289" y="653"/>
                    <a:pt x="288" y="652"/>
                  </a:cubicBezTo>
                  <a:lnTo>
                    <a:pt x="288" y="652"/>
                  </a:lnTo>
                  <a:cubicBezTo>
                    <a:pt x="307" y="667"/>
                    <a:pt x="281" y="668"/>
                    <a:pt x="292" y="678"/>
                  </a:cubicBezTo>
                  <a:cubicBezTo>
                    <a:pt x="309" y="678"/>
                    <a:pt x="325" y="695"/>
                    <a:pt x="337" y="701"/>
                  </a:cubicBezTo>
                  <a:lnTo>
                    <a:pt x="337" y="712"/>
                  </a:lnTo>
                  <a:cubicBezTo>
                    <a:pt x="334" y="706"/>
                    <a:pt x="331" y="706"/>
                    <a:pt x="328" y="706"/>
                  </a:cubicBezTo>
                  <a:cubicBezTo>
                    <a:pt x="325" y="706"/>
                    <a:pt x="323" y="706"/>
                    <a:pt x="320" y="701"/>
                  </a:cubicBezTo>
                  <a:lnTo>
                    <a:pt x="320" y="701"/>
                  </a:lnTo>
                  <a:cubicBezTo>
                    <a:pt x="320" y="712"/>
                    <a:pt x="325" y="718"/>
                    <a:pt x="325" y="723"/>
                  </a:cubicBezTo>
                  <a:lnTo>
                    <a:pt x="337" y="723"/>
                  </a:lnTo>
                  <a:cubicBezTo>
                    <a:pt x="337" y="729"/>
                    <a:pt x="325" y="734"/>
                    <a:pt x="325" y="740"/>
                  </a:cubicBezTo>
                  <a:lnTo>
                    <a:pt x="320" y="734"/>
                  </a:lnTo>
                  <a:lnTo>
                    <a:pt x="320" y="734"/>
                  </a:lnTo>
                  <a:cubicBezTo>
                    <a:pt x="320" y="740"/>
                    <a:pt x="325" y="740"/>
                    <a:pt x="325" y="746"/>
                  </a:cubicBezTo>
                  <a:cubicBezTo>
                    <a:pt x="320" y="746"/>
                    <a:pt x="320" y="757"/>
                    <a:pt x="314" y="757"/>
                  </a:cubicBezTo>
                  <a:cubicBezTo>
                    <a:pt x="325" y="762"/>
                    <a:pt x="320" y="762"/>
                    <a:pt x="325" y="768"/>
                  </a:cubicBezTo>
                  <a:cubicBezTo>
                    <a:pt x="327" y="767"/>
                    <a:pt x="328" y="766"/>
                    <a:pt x="329" y="766"/>
                  </a:cubicBezTo>
                  <a:cubicBezTo>
                    <a:pt x="332" y="766"/>
                    <a:pt x="336" y="770"/>
                    <a:pt x="339" y="770"/>
                  </a:cubicBezTo>
                  <a:cubicBezTo>
                    <a:pt x="340" y="770"/>
                    <a:pt x="341" y="769"/>
                    <a:pt x="342" y="768"/>
                  </a:cubicBezTo>
                  <a:lnTo>
                    <a:pt x="337" y="762"/>
                  </a:lnTo>
                  <a:cubicBezTo>
                    <a:pt x="337" y="765"/>
                    <a:pt x="337" y="766"/>
                    <a:pt x="337" y="766"/>
                  </a:cubicBezTo>
                  <a:cubicBezTo>
                    <a:pt x="336" y="766"/>
                    <a:pt x="334" y="757"/>
                    <a:pt x="325" y="757"/>
                  </a:cubicBezTo>
                  <a:cubicBezTo>
                    <a:pt x="325" y="756"/>
                    <a:pt x="326" y="755"/>
                    <a:pt x="327" y="755"/>
                  </a:cubicBezTo>
                  <a:cubicBezTo>
                    <a:pt x="331" y="755"/>
                    <a:pt x="337" y="758"/>
                    <a:pt x="340" y="758"/>
                  </a:cubicBezTo>
                  <a:cubicBezTo>
                    <a:pt x="342" y="758"/>
                    <a:pt x="342" y="758"/>
                    <a:pt x="342" y="757"/>
                  </a:cubicBezTo>
                  <a:cubicBezTo>
                    <a:pt x="348" y="768"/>
                    <a:pt x="342" y="768"/>
                    <a:pt x="353" y="779"/>
                  </a:cubicBezTo>
                  <a:cubicBezTo>
                    <a:pt x="353" y="776"/>
                    <a:pt x="356" y="776"/>
                    <a:pt x="359" y="776"/>
                  </a:cubicBezTo>
                  <a:cubicBezTo>
                    <a:pt x="362" y="776"/>
                    <a:pt x="365" y="776"/>
                    <a:pt x="365" y="774"/>
                  </a:cubicBezTo>
                  <a:lnTo>
                    <a:pt x="365" y="774"/>
                  </a:lnTo>
                  <a:cubicBezTo>
                    <a:pt x="365" y="785"/>
                    <a:pt x="359" y="779"/>
                    <a:pt x="353" y="785"/>
                  </a:cubicBezTo>
                  <a:cubicBezTo>
                    <a:pt x="353" y="790"/>
                    <a:pt x="348" y="790"/>
                    <a:pt x="359" y="796"/>
                  </a:cubicBezTo>
                  <a:cubicBezTo>
                    <a:pt x="370" y="796"/>
                    <a:pt x="365" y="802"/>
                    <a:pt x="365" y="802"/>
                  </a:cubicBezTo>
                  <a:cubicBezTo>
                    <a:pt x="365" y="802"/>
                    <a:pt x="365" y="802"/>
                    <a:pt x="365" y="807"/>
                  </a:cubicBezTo>
                  <a:cubicBezTo>
                    <a:pt x="365" y="813"/>
                    <a:pt x="362" y="813"/>
                    <a:pt x="358" y="813"/>
                  </a:cubicBezTo>
                  <a:cubicBezTo>
                    <a:pt x="355" y="813"/>
                    <a:pt x="351" y="813"/>
                    <a:pt x="348" y="818"/>
                  </a:cubicBezTo>
                  <a:cubicBezTo>
                    <a:pt x="342" y="824"/>
                    <a:pt x="353" y="824"/>
                    <a:pt x="353" y="830"/>
                  </a:cubicBezTo>
                  <a:cubicBezTo>
                    <a:pt x="359" y="835"/>
                    <a:pt x="359" y="841"/>
                    <a:pt x="365" y="841"/>
                  </a:cubicBezTo>
                  <a:cubicBezTo>
                    <a:pt x="365" y="841"/>
                    <a:pt x="365" y="846"/>
                    <a:pt x="370" y="846"/>
                  </a:cubicBezTo>
                  <a:cubicBezTo>
                    <a:pt x="370" y="852"/>
                    <a:pt x="381" y="852"/>
                    <a:pt x="370" y="863"/>
                  </a:cubicBezTo>
                  <a:cubicBezTo>
                    <a:pt x="370" y="869"/>
                    <a:pt x="370" y="874"/>
                    <a:pt x="365" y="874"/>
                  </a:cubicBezTo>
                  <a:lnTo>
                    <a:pt x="365" y="886"/>
                  </a:lnTo>
                  <a:lnTo>
                    <a:pt x="353" y="886"/>
                  </a:lnTo>
                  <a:cubicBezTo>
                    <a:pt x="359" y="891"/>
                    <a:pt x="365" y="891"/>
                    <a:pt x="376" y="897"/>
                  </a:cubicBezTo>
                  <a:cubicBezTo>
                    <a:pt x="376" y="897"/>
                    <a:pt x="376" y="891"/>
                    <a:pt x="381" y="891"/>
                  </a:cubicBezTo>
                  <a:cubicBezTo>
                    <a:pt x="391" y="891"/>
                    <a:pt x="384" y="909"/>
                    <a:pt x="386" y="909"/>
                  </a:cubicBezTo>
                  <a:cubicBezTo>
                    <a:pt x="386" y="909"/>
                    <a:pt x="386" y="909"/>
                    <a:pt x="387" y="908"/>
                  </a:cubicBezTo>
                  <a:cubicBezTo>
                    <a:pt x="390" y="914"/>
                    <a:pt x="390" y="915"/>
                    <a:pt x="388" y="915"/>
                  </a:cubicBezTo>
                  <a:cubicBezTo>
                    <a:pt x="387" y="915"/>
                    <a:pt x="384" y="914"/>
                    <a:pt x="381" y="914"/>
                  </a:cubicBezTo>
                  <a:cubicBezTo>
                    <a:pt x="381" y="908"/>
                    <a:pt x="381" y="902"/>
                    <a:pt x="381" y="897"/>
                  </a:cubicBezTo>
                  <a:lnTo>
                    <a:pt x="376" y="897"/>
                  </a:lnTo>
                  <a:cubicBezTo>
                    <a:pt x="370" y="902"/>
                    <a:pt x="376" y="914"/>
                    <a:pt x="381" y="919"/>
                  </a:cubicBezTo>
                  <a:lnTo>
                    <a:pt x="387" y="919"/>
                  </a:lnTo>
                  <a:cubicBezTo>
                    <a:pt x="387" y="925"/>
                    <a:pt x="393" y="925"/>
                    <a:pt x="393" y="925"/>
                  </a:cubicBezTo>
                  <a:lnTo>
                    <a:pt x="393" y="930"/>
                  </a:lnTo>
                  <a:lnTo>
                    <a:pt x="387" y="930"/>
                  </a:lnTo>
                  <a:cubicBezTo>
                    <a:pt x="382" y="935"/>
                    <a:pt x="390" y="936"/>
                    <a:pt x="392" y="943"/>
                  </a:cubicBezTo>
                  <a:lnTo>
                    <a:pt x="392" y="943"/>
                  </a:lnTo>
                  <a:cubicBezTo>
                    <a:pt x="389" y="948"/>
                    <a:pt x="377" y="953"/>
                    <a:pt x="387" y="953"/>
                  </a:cubicBezTo>
                  <a:cubicBezTo>
                    <a:pt x="387" y="953"/>
                    <a:pt x="387" y="958"/>
                    <a:pt x="387" y="958"/>
                  </a:cubicBezTo>
                  <a:lnTo>
                    <a:pt x="393" y="958"/>
                  </a:lnTo>
                  <a:lnTo>
                    <a:pt x="393" y="970"/>
                  </a:lnTo>
                  <a:cubicBezTo>
                    <a:pt x="393" y="970"/>
                    <a:pt x="393" y="975"/>
                    <a:pt x="398" y="975"/>
                  </a:cubicBezTo>
                  <a:cubicBezTo>
                    <a:pt x="398" y="975"/>
                    <a:pt x="398" y="978"/>
                    <a:pt x="397" y="978"/>
                  </a:cubicBezTo>
                  <a:cubicBezTo>
                    <a:pt x="396" y="978"/>
                    <a:pt x="395" y="977"/>
                    <a:pt x="393" y="975"/>
                  </a:cubicBezTo>
                  <a:cubicBezTo>
                    <a:pt x="393" y="981"/>
                    <a:pt x="393" y="981"/>
                    <a:pt x="393" y="981"/>
                  </a:cubicBezTo>
                  <a:cubicBezTo>
                    <a:pt x="381" y="992"/>
                    <a:pt x="398" y="998"/>
                    <a:pt x="393" y="1009"/>
                  </a:cubicBezTo>
                  <a:cubicBezTo>
                    <a:pt x="394" y="1010"/>
                    <a:pt x="395" y="1011"/>
                    <a:pt x="396" y="1011"/>
                  </a:cubicBezTo>
                  <a:cubicBezTo>
                    <a:pt x="399" y="1011"/>
                    <a:pt x="400" y="1007"/>
                    <a:pt x="404" y="1003"/>
                  </a:cubicBezTo>
                  <a:cubicBezTo>
                    <a:pt x="409" y="1009"/>
                    <a:pt x="415" y="1014"/>
                    <a:pt x="421" y="1014"/>
                  </a:cubicBezTo>
                  <a:cubicBezTo>
                    <a:pt x="409" y="1020"/>
                    <a:pt x="404" y="1042"/>
                    <a:pt x="393" y="1042"/>
                  </a:cubicBezTo>
                  <a:cubicBezTo>
                    <a:pt x="393" y="1044"/>
                    <a:pt x="393" y="1044"/>
                    <a:pt x="393" y="1044"/>
                  </a:cubicBezTo>
                  <a:cubicBezTo>
                    <a:pt x="395" y="1044"/>
                    <a:pt x="397" y="1041"/>
                    <a:pt x="400" y="1041"/>
                  </a:cubicBezTo>
                  <a:cubicBezTo>
                    <a:pt x="402" y="1041"/>
                    <a:pt x="403" y="1041"/>
                    <a:pt x="404" y="1042"/>
                  </a:cubicBezTo>
                  <a:cubicBezTo>
                    <a:pt x="404" y="1037"/>
                    <a:pt x="409" y="1031"/>
                    <a:pt x="415" y="1031"/>
                  </a:cubicBezTo>
                  <a:cubicBezTo>
                    <a:pt x="421" y="1031"/>
                    <a:pt x="426" y="1037"/>
                    <a:pt x="426" y="1042"/>
                  </a:cubicBezTo>
                  <a:lnTo>
                    <a:pt x="415" y="1042"/>
                  </a:lnTo>
                  <a:cubicBezTo>
                    <a:pt x="418" y="1045"/>
                    <a:pt x="422" y="1045"/>
                    <a:pt x="427" y="1045"/>
                  </a:cubicBezTo>
                  <a:cubicBezTo>
                    <a:pt x="432" y="1045"/>
                    <a:pt x="437" y="1045"/>
                    <a:pt x="443" y="1048"/>
                  </a:cubicBezTo>
                  <a:cubicBezTo>
                    <a:pt x="443" y="1059"/>
                    <a:pt x="432" y="1054"/>
                    <a:pt x="421" y="1059"/>
                  </a:cubicBezTo>
                  <a:lnTo>
                    <a:pt x="426" y="1065"/>
                  </a:lnTo>
                  <a:lnTo>
                    <a:pt x="421" y="1065"/>
                  </a:lnTo>
                  <a:cubicBezTo>
                    <a:pt x="421" y="1070"/>
                    <a:pt x="432" y="1070"/>
                    <a:pt x="426" y="1076"/>
                  </a:cubicBezTo>
                  <a:cubicBezTo>
                    <a:pt x="423" y="1076"/>
                    <a:pt x="422" y="1079"/>
                    <a:pt x="421" y="1082"/>
                  </a:cubicBezTo>
                  <a:lnTo>
                    <a:pt x="421" y="1082"/>
                  </a:lnTo>
                  <a:cubicBezTo>
                    <a:pt x="432" y="1082"/>
                    <a:pt x="426" y="1093"/>
                    <a:pt x="432" y="1098"/>
                  </a:cubicBezTo>
                  <a:cubicBezTo>
                    <a:pt x="434" y="1097"/>
                    <a:pt x="436" y="1096"/>
                    <a:pt x="439" y="1096"/>
                  </a:cubicBezTo>
                  <a:cubicBezTo>
                    <a:pt x="445" y="1096"/>
                    <a:pt x="452" y="1098"/>
                    <a:pt x="460" y="1098"/>
                  </a:cubicBezTo>
                  <a:lnTo>
                    <a:pt x="460" y="1104"/>
                  </a:lnTo>
                  <a:cubicBezTo>
                    <a:pt x="477" y="1098"/>
                    <a:pt x="449" y="1087"/>
                    <a:pt x="465" y="1082"/>
                  </a:cubicBezTo>
                  <a:cubicBezTo>
                    <a:pt x="465" y="1076"/>
                    <a:pt x="460" y="1076"/>
                    <a:pt x="471" y="1065"/>
                  </a:cubicBezTo>
                  <a:lnTo>
                    <a:pt x="471" y="1065"/>
                  </a:lnTo>
                  <a:lnTo>
                    <a:pt x="454" y="1070"/>
                  </a:lnTo>
                  <a:cubicBezTo>
                    <a:pt x="460" y="1065"/>
                    <a:pt x="465" y="1059"/>
                    <a:pt x="465" y="1059"/>
                  </a:cubicBezTo>
                  <a:cubicBezTo>
                    <a:pt x="465" y="1059"/>
                    <a:pt x="465" y="1054"/>
                    <a:pt x="465" y="1054"/>
                  </a:cubicBezTo>
                  <a:lnTo>
                    <a:pt x="471" y="1054"/>
                  </a:lnTo>
                  <a:cubicBezTo>
                    <a:pt x="477" y="1048"/>
                    <a:pt x="477" y="1048"/>
                    <a:pt x="471" y="1048"/>
                  </a:cubicBezTo>
                  <a:cubicBezTo>
                    <a:pt x="465" y="1048"/>
                    <a:pt x="465" y="1042"/>
                    <a:pt x="465" y="1042"/>
                  </a:cubicBezTo>
                  <a:cubicBezTo>
                    <a:pt x="465" y="1037"/>
                    <a:pt x="465" y="1037"/>
                    <a:pt x="465" y="1037"/>
                  </a:cubicBezTo>
                  <a:cubicBezTo>
                    <a:pt x="460" y="1037"/>
                    <a:pt x="454" y="1042"/>
                    <a:pt x="449" y="1048"/>
                  </a:cubicBezTo>
                  <a:cubicBezTo>
                    <a:pt x="454" y="1037"/>
                    <a:pt x="449" y="1026"/>
                    <a:pt x="460" y="1014"/>
                  </a:cubicBezTo>
                  <a:cubicBezTo>
                    <a:pt x="464" y="1014"/>
                    <a:pt x="467" y="1017"/>
                    <a:pt x="469" y="1017"/>
                  </a:cubicBezTo>
                  <a:cubicBezTo>
                    <a:pt x="470" y="1017"/>
                    <a:pt x="471" y="1016"/>
                    <a:pt x="471" y="1014"/>
                  </a:cubicBezTo>
                  <a:cubicBezTo>
                    <a:pt x="471" y="1014"/>
                    <a:pt x="465" y="1009"/>
                    <a:pt x="454" y="1009"/>
                  </a:cubicBezTo>
                  <a:cubicBezTo>
                    <a:pt x="460" y="1003"/>
                    <a:pt x="460" y="1003"/>
                    <a:pt x="465" y="1003"/>
                  </a:cubicBezTo>
                  <a:cubicBezTo>
                    <a:pt x="465" y="1003"/>
                    <a:pt x="465" y="998"/>
                    <a:pt x="465" y="998"/>
                  </a:cubicBezTo>
                  <a:cubicBezTo>
                    <a:pt x="454" y="998"/>
                    <a:pt x="460" y="986"/>
                    <a:pt x="454" y="986"/>
                  </a:cubicBezTo>
                  <a:cubicBezTo>
                    <a:pt x="449" y="992"/>
                    <a:pt x="454" y="992"/>
                    <a:pt x="454" y="998"/>
                  </a:cubicBezTo>
                  <a:cubicBezTo>
                    <a:pt x="443" y="992"/>
                    <a:pt x="437" y="992"/>
                    <a:pt x="443" y="986"/>
                  </a:cubicBezTo>
                  <a:lnTo>
                    <a:pt x="443" y="986"/>
                  </a:lnTo>
                  <a:cubicBezTo>
                    <a:pt x="444" y="987"/>
                    <a:pt x="445" y="988"/>
                    <a:pt x="445" y="988"/>
                  </a:cubicBezTo>
                  <a:cubicBezTo>
                    <a:pt x="448" y="988"/>
                    <a:pt x="449" y="982"/>
                    <a:pt x="451" y="982"/>
                  </a:cubicBezTo>
                  <a:cubicBezTo>
                    <a:pt x="452" y="982"/>
                    <a:pt x="453" y="983"/>
                    <a:pt x="454" y="986"/>
                  </a:cubicBezTo>
                  <a:cubicBezTo>
                    <a:pt x="463" y="981"/>
                    <a:pt x="460" y="981"/>
                    <a:pt x="456" y="981"/>
                  </a:cubicBezTo>
                  <a:cubicBezTo>
                    <a:pt x="451" y="981"/>
                    <a:pt x="446" y="981"/>
                    <a:pt x="449" y="975"/>
                  </a:cubicBezTo>
                  <a:lnTo>
                    <a:pt x="454" y="970"/>
                  </a:lnTo>
                  <a:cubicBezTo>
                    <a:pt x="460" y="970"/>
                    <a:pt x="460" y="975"/>
                    <a:pt x="460" y="975"/>
                  </a:cubicBezTo>
                  <a:cubicBezTo>
                    <a:pt x="465" y="975"/>
                    <a:pt x="465" y="992"/>
                    <a:pt x="477" y="998"/>
                  </a:cubicBezTo>
                  <a:lnTo>
                    <a:pt x="477" y="981"/>
                  </a:lnTo>
                  <a:cubicBezTo>
                    <a:pt x="465" y="958"/>
                    <a:pt x="471" y="930"/>
                    <a:pt x="449" y="919"/>
                  </a:cubicBezTo>
                  <a:lnTo>
                    <a:pt x="443" y="919"/>
                  </a:lnTo>
                  <a:lnTo>
                    <a:pt x="437" y="914"/>
                  </a:lnTo>
                  <a:cubicBezTo>
                    <a:pt x="441" y="910"/>
                    <a:pt x="445" y="906"/>
                    <a:pt x="447" y="902"/>
                  </a:cubicBezTo>
                  <a:lnTo>
                    <a:pt x="447" y="902"/>
                  </a:lnTo>
                  <a:cubicBezTo>
                    <a:pt x="446" y="902"/>
                    <a:pt x="445" y="902"/>
                    <a:pt x="443" y="902"/>
                  </a:cubicBezTo>
                  <a:cubicBezTo>
                    <a:pt x="432" y="902"/>
                    <a:pt x="432" y="902"/>
                    <a:pt x="432" y="897"/>
                  </a:cubicBezTo>
                  <a:cubicBezTo>
                    <a:pt x="437" y="897"/>
                    <a:pt x="437" y="897"/>
                    <a:pt x="443" y="891"/>
                  </a:cubicBezTo>
                  <a:lnTo>
                    <a:pt x="443" y="891"/>
                  </a:lnTo>
                  <a:cubicBezTo>
                    <a:pt x="440" y="894"/>
                    <a:pt x="437" y="895"/>
                    <a:pt x="435" y="895"/>
                  </a:cubicBezTo>
                  <a:cubicBezTo>
                    <a:pt x="433" y="895"/>
                    <a:pt x="432" y="894"/>
                    <a:pt x="432" y="891"/>
                  </a:cubicBezTo>
                  <a:cubicBezTo>
                    <a:pt x="437" y="891"/>
                    <a:pt x="437" y="880"/>
                    <a:pt x="443" y="880"/>
                  </a:cubicBezTo>
                  <a:cubicBezTo>
                    <a:pt x="443" y="886"/>
                    <a:pt x="443" y="886"/>
                    <a:pt x="443" y="886"/>
                  </a:cubicBezTo>
                  <a:cubicBezTo>
                    <a:pt x="443" y="886"/>
                    <a:pt x="443" y="880"/>
                    <a:pt x="449" y="880"/>
                  </a:cubicBezTo>
                  <a:lnTo>
                    <a:pt x="449" y="874"/>
                  </a:lnTo>
                  <a:cubicBezTo>
                    <a:pt x="449" y="874"/>
                    <a:pt x="451" y="877"/>
                    <a:pt x="455" y="877"/>
                  </a:cubicBezTo>
                  <a:cubicBezTo>
                    <a:pt x="456" y="877"/>
                    <a:pt x="458" y="876"/>
                    <a:pt x="460" y="874"/>
                  </a:cubicBezTo>
                  <a:cubicBezTo>
                    <a:pt x="454" y="869"/>
                    <a:pt x="437" y="863"/>
                    <a:pt x="432" y="858"/>
                  </a:cubicBezTo>
                  <a:cubicBezTo>
                    <a:pt x="437" y="858"/>
                    <a:pt x="449" y="852"/>
                    <a:pt x="443" y="852"/>
                  </a:cubicBezTo>
                  <a:cubicBezTo>
                    <a:pt x="449" y="846"/>
                    <a:pt x="426" y="841"/>
                    <a:pt x="426" y="835"/>
                  </a:cubicBezTo>
                  <a:cubicBezTo>
                    <a:pt x="432" y="835"/>
                    <a:pt x="426" y="835"/>
                    <a:pt x="432" y="841"/>
                  </a:cubicBezTo>
                  <a:cubicBezTo>
                    <a:pt x="432" y="813"/>
                    <a:pt x="426" y="796"/>
                    <a:pt x="437" y="768"/>
                  </a:cubicBezTo>
                  <a:lnTo>
                    <a:pt x="421" y="768"/>
                  </a:lnTo>
                  <a:lnTo>
                    <a:pt x="426" y="762"/>
                  </a:lnTo>
                  <a:cubicBezTo>
                    <a:pt x="432" y="734"/>
                    <a:pt x="421" y="718"/>
                    <a:pt x="415" y="695"/>
                  </a:cubicBezTo>
                  <a:cubicBezTo>
                    <a:pt x="409" y="690"/>
                    <a:pt x="421" y="690"/>
                    <a:pt x="426" y="684"/>
                  </a:cubicBezTo>
                  <a:cubicBezTo>
                    <a:pt x="421" y="673"/>
                    <a:pt x="409" y="673"/>
                    <a:pt x="404" y="656"/>
                  </a:cubicBezTo>
                  <a:cubicBezTo>
                    <a:pt x="404" y="656"/>
                    <a:pt x="415" y="656"/>
                    <a:pt x="415" y="650"/>
                  </a:cubicBezTo>
                  <a:cubicBezTo>
                    <a:pt x="421" y="645"/>
                    <a:pt x="409" y="639"/>
                    <a:pt x="415" y="634"/>
                  </a:cubicBezTo>
                  <a:cubicBezTo>
                    <a:pt x="409" y="622"/>
                    <a:pt x="398" y="611"/>
                    <a:pt x="381" y="600"/>
                  </a:cubicBezTo>
                  <a:cubicBezTo>
                    <a:pt x="381" y="596"/>
                    <a:pt x="384" y="595"/>
                    <a:pt x="387" y="595"/>
                  </a:cubicBezTo>
                  <a:cubicBezTo>
                    <a:pt x="390" y="595"/>
                    <a:pt x="394" y="596"/>
                    <a:pt x="396" y="596"/>
                  </a:cubicBezTo>
                  <a:cubicBezTo>
                    <a:pt x="397" y="596"/>
                    <a:pt x="398" y="596"/>
                    <a:pt x="398" y="594"/>
                  </a:cubicBezTo>
                  <a:cubicBezTo>
                    <a:pt x="398" y="606"/>
                    <a:pt x="404" y="600"/>
                    <a:pt x="409" y="606"/>
                  </a:cubicBezTo>
                  <a:cubicBezTo>
                    <a:pt x="404" y="600"/>
                    <a:pt x="398" y="594"/>
                    <a:pt x="409" y="589"/>
                  </a:cubicBezTo>
                  <a:cubicBezTo>
                    <a:pt x="405" y="584"/>
                    <a:pt x="404" y="583"/>
                    <a:pt x="400" y="580"/>
                  </a:cubicBezTo>
                  <a:lnTo>
                    <a:pt x="400" y="580"/>
                  </a:lnTo>
                  <a:cubicBezTo>
                    <a:pt x="399" y="581"/>
                    <a:pt x="396" y="583"/>
                    <a:pt x="393" y="583"/>
                  </a:cubicBezTo>
                  <a:cubicBezTo>
                    <a:pt x="398" y="578"/>
                    <a:pt x="387" y="561"/>
                    <a:pt x="404" y="561"/>
                  </a:cubicBezTo>
                  <a:cubicBezTo>
                    <a:pt x="393" y="533"/>
                    <a:pt x="393" y="499"/>
                    <a:pt x="381" y="471"/>
                  </a:cubicBezTo>
                  <a:cubicBezTo>
                    <a:pt x="380" y="470"/>
                    <a:pt x="380" y="470"/>
                    <a:pt x="379" y="470"/>
                  </a:cubicBezTo>
                  <a:cubicBezTo>
                    <a:pt x="378" y="470"/>
                    <a:pt x="379" y="473"/>
                    <a:pt x="378" y="473"/>
                  </a:cubicBezTo>
                  <a:cubicBezTo>
                    <a:pt x="378" y="473"/>
                    <a:pt x="377" y="472"/>
                    <a:pt x="376" y="471"/>
                  </a:cubicBezTo>
                  <a:cubicBezTo>
                    <a:pt x="370" y="466"/>
                    <a:pt x="381" y="466"/>
                    <a:pt x="370" y="460"/>
                  </a:cubicBezTo>
                  <a:lnTo>
                    <a:pt x="381" y="460"/>
                  </a:lnTo>
                  <a:cubicBezTo>
                    <a:pt x="381" y="454"/>
                    <a:pt x="365" y="443"/>
                    <a:pt x="359" y="438"/>
                  </a:cubicBezTo>
                  <a:cubicBezTo>
                    <a:pt x="363" y="438"/>
                    <a:pt x="364" y="435"/>
                    <a:pt x="366" y="435"/>
                  </a:cubicBezTo>
                  <a:cubicBezTo>
                    <a:pt x="367" y="435"/>
                    <a:pt x="368" y="436"/>
                    <a:pt x="370" y="438"/>
                  </a:cubicBezTo>
                  <a:cubicBezTo>
                    <a:pt x="365" y="432"/>
                    <a:pt x="398" y="421"/>
                    <a:pt x="387" y="421"/>
                  </a:cubicBezTo>
                  <a:lnTo>
                    <a:pt x="359" y="426"/>
                  </a:lnTo>
                  <a:cubicBezTo>
                    <a:pt x="365" y="421"/>
                    <a:pt x="370" y="415"/>
                    <a:pt x="370" y="410"/>
                  </a:cubicBezTo>
                  <a:cubicBezTo>
                    <a:pt x="376" y="410"/>
                    <a:pt x="376" y="415"/>
                    <a:pt x="376" y="421"/>
                  </a:cubicBezTo>
                  <a:cubicBezTo>
                    <a:pt x="385" y="416"/>
                    <a:pt x="383" y="408"/>
                    <a:pt x="388" y="408"/>
                  </a:cubicBezTo>
                  <a:cubicBezTo>
                    <a:pt x="389" y="408"/>
                    <a:pt x="391" y="409"/>
                    <a:pt x="393" y="410"/>
                  </a:cubicBezTo>
                  <a:cubicBezTo>
                    <a:pt x="391" y="405"/>
                    <a:pt x="389" y="404"/>
                    <a:pt x="388" y="404"/>
                  </a:cubicBezTo>
                  <a:cubicBezTo>
                    <a:pt x="387" y="404"/>
                    <a:pt x="386" y="406"/>
                    <a:pt x="385" y="406"/>
                  </a:cubicBezTo>
                  <a:cubicBezTo>
                    <a:pt x="384" y="406"/>
                    <a:pt x="383" y="405"/>
                    <a:pt x="381" y="404"/>
                  </a:cubicBezTo>
                  <a:cubicBezTo>
                    <a:pt x="376" y="398"/>
                    <a:pt x="365" y="398"/>
                    <a:pt x="370" y="393"/>
                  </a:cubicBezTo>
                  <a:lnTo>
                    <a:pt x="359" y="387"/>
                  </a:lnTo>
                  <a:cubicBezTo>
                    <a:pt x="365" y="382"/>
                    <a:pt x="359" y="382"/>
                    <a:pt x="359" y="376"/>
                  </a:cubicBezTo>
                  <a:lnTo>
                    <a:pt x="365" y="376"/>
                  </a:lnTo>
                  <a:cubicBezTo>
                    <a:pt x="365" y="370"/>
                    <a:pt x="365" y="370"/>
                    <a:pt x="370" y="365"/>
                  </a:cubicBezTo>
                  <a:lnTo>
                    <a:pt x="365" y="365"/>
                  </a:lnTo>
                  <a:cubicBezTo>
                    <a:pt x="353" y="365"/>
                    <a:pt x="342" y="365"/>
                    <a:pt x="342" y="348"/>
                  </a:cubicBezTo>
                  <a:cubicBezTo>
                    <a:pt x="345" y="347"/>
                    <a:pt x="347" y="346"/>
                    <a:pt x="348" y="346"/>
                  </a:cubicBezTo>
                  <a:cubicBezTo>
                    <a:pt x="352" y="346"/>
                    <a:pt x="354" y="350"/>
                    <a:pt x="356" y="350"/>
                  </a:cubicBezTo>
                  <a:cubicBezTo>
                    <a:pt x="357" y="350"/>
                    <a:pt x="358" y="349"/>
                    <a:pt x="359" y="348"/>
                  </a:cubicBezTo>
                  <a:cubicBezTo>
                    <a:pt x="365" y="337"/>
                    <a:pt x="331" y="337"/>
                    <a:pt x="331" y="331"/>
                  </a:cubicBezTo>
                  <a:cubicBezTo>
                    <a:pt x="337" y="320"/>
                    <a:pt x="325" y="320"/>
                    <a:pt x="325" y="309"/>
                  </a:cubicBezTo>
                  <a:cubicBezTo>
                    <a:pt x="331" y="309"/>
                    <a:pt x="331" y="303"/>
                    <a:pt x="337" y="298"/>
                  </a:cubicBezTo>
                  <a:lnTo>
                    <a:pt x="342" y="303"/>
                  </a:lnTo>
                  <a:cubicBezTo>
                    <a:pt x="338" y="299"/>
                    <a:pt x="340" y="295"/>
                    <a:pt x="343" y="293"/>
                  </a:cubicBezTo>
                  <a:lnTo>
                    <a:pt x="343" y="293"/>
                  </a:lnTo>
                  <a:cubicBezTo>
                    <a:pt x="343" y="293"/>
                    <a:pt x="343" y="293"/>
                    <a:pt x="343" y="293"/>
                  </a:cubicBezTo>
                  <a:cubicBezTo>
                    <a:pt x="337" y="293"/>
                    <a:pt x="336" y="283"/>
                    <a:pt x="331" y="270"/>
                  </a:cubicBezTo>
                  <a:lnTo>
                    <a:pt x="320" y="275"/>
                  </a:lnTo>
                  <a:cubicBezTo>
                    <a:pt x="320" y="270"/>
                    <a:pt x="314" y="258"/>
                    <a:pt x="314" y="253"/>
                  </a:cubicBezTo>
                  <a:cubicBezTo>
                    <a:pt x="311" y="247"/>
                    <a:pt x="309" y="246"/>
                    <a:pt x="305" y="246"/>
                  </a:cubicBezTo>
                  <a:cubicBezTo>
                    <a:pt x="302" y="246"/>
                    <a:pt x="297" y="247"/>
                    <a:pt x="292" y="247"/>
                  </a:cubicBezTo>
                  <a:cubicBezTo>
                    <a:pt x="297" y="236"/>
                    <a:pt x="303" y="230"/>
                    <a:pt x="314" y="225"/>
                  </a:cubicBezTo>
                  <a:lnTo>
                    <a:pt x="314" y="225"/>
                  </a:lnTo>
                  <a:cubicBezTo>
                    <a:pt x="309" y="230"/>
                    <a:pt x="314" y="236"/>
                    <a:pt x="314" y="242"/>
                  </a:cubicBezTo>
                  <a:cubicBezTo>
                    <a:pt x="320" y="253"/>
                    <a:pt x="337" y="264"/>
                    <a:pt x="337" y="281"/>
                  </a:cubicBezTo>
                  <a:cubicBezTo>
                    <a:pt x="340" y="282"/>
                    <a:pt x="342" y="282"/>
                    <a:pt x="344" y="282"/>
                  </a:cubicBezTo>
                  <a:cubicBezTo>
                    <a:pt x="353" y="282"/>
                    <a:pt x="337" y="268"/>
                    <a:pt x="337" y="258"/>
                  </a:cubicBezTo>
                  <a:lnTo>
                    <a:pt x="342" y="258"/>
                  </a:lnTo>
                  <a:cubicBezTo>
                    <a:pt x="342" y="264"/>
                    <a:pt x="348" y="275"/>
                    <a:pt x="359" y="275"/>
                  </a:cubicBezTo>
                  <a:cubicBezTo>
                    <a:pt x="353" y="264"/>
                    <a:pt x="342" y="270"/>
                    <a:pt x="342" y="253"/>
                  </a:cubicBezTo>
                  <a:cubicBezTo>
                    <a:pt x="337" y="247"/>
                    <a:pt x="348" y="230"/>
                    <a:pt x="348" y="219"/>
                  </a:cubicBezTo>
                  <a:lnTo>
                    <a:pt x="348" y="219"/>
                  </a:lnTo>
                  <a:cubicBezTo>
                    <a:pt x="346" y="219"/>
                    <a:pt x="342" y="220"/>
                    <a:pt x="338" y="220"/>
                  </a:cubicBezTo>
                  <a:cubicBezTo>
                    <a:pt x="332" y="220"/>
                    <a:pt x="325" y="218"/>
                    <a:pt x="325" y="208"/>
                  </a:cubicBezTo>
                  <a:lnTo>
                    <a:pt x="337" y="208"/>
                  </a:lnTo>
                  <a:cubicBezTo>
                    <a:pt x="337" y="199"/>
                    <a:pt x="335" y="197"/>
                    <a:pt x="332" y="197"/>
                  </a:cubicBezTo>
                  <a:cubicBezTo>
                    <a:pt x="331" y="197"/>
                    <a:pt x="329" y="198"/>
                    <a:pt x="327" y="198"/>
                  </a:cubicBezTo>
                  <a:cubicBezTo>
                    <a:pt x="324" y="198"/>
                    <a:pt x="322" y="197"/>
                    <a:pt x="320" y="191"/>
                  </a:cubicBezTo>
                  <a:cubicBezTo>
                    <a:pt x="320" y="197"/>
                    <a:pt x="309" y="197"/>
                    <a:pt x="314" y="208"/>
                  </a:cubicBezTo>
                  <a:cubicBezTo>
                    <a:pt x="309" y="208"/>
                    <a:pt x="303" y="197"/>
                    <a:pt x="303" y="186"/>
                  </a:cubicBezTo>
                  <a:cubicBezTo>
                    <a:pt x="303" y="186"/>
                    <a:pt x="303" y="191"/>
                    <a:pt x="297" y="191"/>
                  </a:cubicBezTo>
                  <a:cubicBezTo>
                    <a:pt x="292" y="208"/>
                    <a:pt x="309" y="202"/>
                    <a:pt x="297" y="214"/>
                  </a:cubicBezTo>
                  <a:lnTo>
                    <a:pt x="309" y="214"/>
                  </a:lnTo>
                  <a:cubicBezTo>
                    <a:pt x="309" y="225"/>
                    <a:pt x="303" y="230"/>
                    <a:pt x="297" y="230"/>
                  </a:cubicBezTo>
                  <a:cubicBezTo>
                    <a:pt x="297" y="230"/>
                    <a:pt x="297" y="230"/>
                    <a:pt x="297" y="236"/>
                  </a:cubicBezTo>
                  <a:cubicBezTo>
                    <a:pt x="294" y="240"/>
                    <a:pt x="292" y="241"/>
                    <a:pt x="291" y="241"/>
                  </a:cubicBezTo>
                  <a:cubicBezTo>
                    <a:pt x="289" y="241"/>
                    <a:pt x="297" y="230"/>
                    <a:pt x="290" y="230"/>
                  </a:cubicBezTo>
                  <a:cubicBezTo>
                    <a:pt x="289" y="230"/>
                    <a:pt x="288" y="230"/>
                    <a:pt x="286" y="230"/>
                  </a:cubicBezTo>
                  <a:lnTo>
                    <a:pt x="292" y="236"/>
                  </a:lnTo>
                  <a:cubicBezTo>
                    <a:pt x="288" y="239"/>
                    <a:pt x="286" y="241"/>
                    <a:pt x="284" y="241"/>
                  </a:cubicBezTo>
                  <a:cubicBezTo>
                    <a:pt x="281" y="241"/>
                    <a:pt x="281" y="234"/>
                    <a:pt x="281" y="230"/>
                  </a:cubicBezTo>
                  <a:cubicBezTo>
                    <a:pt x="281" y="219"/>
                    <a:pt x="281" y="208"/>
                    <a:pt x="286" y="197"/>
                  </a:cubicBezTo>
                  <a:lnTo>
                    <a:pt x="292" y="202"/>
                  </a:lnTo>
                  <a:cubicBezTo>
                    <a:pt x="297" y="191"/>
                    <a:pt x="286" y="197"/>
                    <a:pt x="286" y="191"/>
                  </a:cubicBezTo>
                  <a:cubicBezTo>
                    <a:pt x="286" y="186"/>
                    <a:pt x="286" y="186"/>
                    <a:pt x="292" y="180"/>
                  </a:cubicBezTo>
                  <a:cubicBezTo>
                    <a:pt x="286" y="174"/>
                    <a:pt x="286" y="174"/>
                    <a:pt x="286" y="169"/>
                  </a:cubicBezTo>
                  <a:lnTo>
                    <a:pt x="281" y="180"/>
                  </a:lnTo>
                  <a:lnTo>
                    <a:pt x="281" y="174"/>
                  </a:lnTo>
                  <a:cubicBezTo>
                    <a:pt x="281" y="174"/>
                    <a:pt x="281" y="191"/>
                    <a:pt x="275" y="191"/>
                  </a:cubicBezTo>
                  <a:cubicBezTo>
                    <a:pt x="269" y="191"/>
                    <a:pt x="281" y="169"/>
                    <a:pt x="286" y="158"/>
                  </a:cubicBezTo>
                  <a:cubicBezTo>
                    <a:pt x="288" y="154"/>
                    <a:pt x="288" y="152"/>
                    <a:pt x="289" y="152"/>
                  </a:cubicBezTo>
                  <a:lnTo>
                    <a:pt x="289" y="152"/>
                  </a:lnTo>
                  <a:cubicBezTo>
                    <a:pt x="290" y="152"/>
                    <a:pt x="288" y="169"/>
                    <a:pt x="292" y="169"/>
                  </a:cubicBezTo>
                  <a:cubicBezTo>
                    <a:pt x="297" y="146"/>
                    <a:pt x="292" y="152"/>
                    <a:pt x="292" y="130"/>
                  </a:cubicBezTo>
                  <a:cubicBezTo>
                    <a:pt x="294" y="128"/>
                    <a:pt x="295" y="127"/>
                    <a:pt x="296" y="127"/>
                  </a:cubicBezTo>
                  <a:cubicBezTo>
                    <a:pt x="299" y="127"/>
                    <a:pt x="296" y="138"/>
                    <a:pt x="299" y="138"/>
                  </a:cubicBezTo>
                  <a:cubicBezTo>
                    <a:pt x="300" y="138"/>
                    <a:pt x="301" y="137"/>
                    <a:pt x="303" y="135"/>
                  </a:cubicBezTo>
                  <a:cubicBezTo>
                    <a:pt x="303" y="118"/>
                    <a:pt x="297" y="130"/>
                    <a:pt x="297" y="113"/>
                  </a:cubicBezTo>
                  <a:cubicBezTo>
                    <a:pt x="297" y="111"/>
                    <a:pt x="298" y="111"/>
                    <a:pt x="298" y="111"/>
                  </a:cubicBezTo>
                  <a:cubicBezTo>
                    <a:pt x="299" y="111"/>
                    <a:pt x="300" y="111"/>
                    <a:pt x="301" y="111"/>
                  </a:cubicBezTo>
                  <a:cubicBezTo>
                    <a:pt x="303" y="111"/>
                    <a:pt x="306" y="110"/>
                    <a:pt x="309" y="102"/>
                  </a:cubicBezTo>
                  <a:lnTo>
                    <a:pt x="309" y="90"/>
                  </a:lnTo>
                  <a:cubicBezTo>
                    <a:pt x="310" y="94"/>
                    <a:pt x="311" y="96"/>
                    <a:pt x="312" y="96"/>
                  </a:cubicBezTo>
                  <a:cubicBezTo>
                    <a:pt x="316" y="96"/>
                    <a:pt x="320" y="72"/>
                    <a:pt x="324" y="72"/>
                  </a:cubicBezTo>
                  <a:cubicBezTo>
                    <a:pt x="324" y="72"/>
                    <a:pt x="325" y="72"/>
                    <a:pt x="325" y="74"/>
                  </a:cubicBezTo>
                  <a:cubicBezTo>
                    <a:pt x="325" y="68"/>
                    <a:pt x="324" y="67"/>
                    <a:pt x="323" y="67"/>
                  </a:cubicBezTo>
                  <a:cubicBezTo>
                    <a:pt x="322" y="67"/>
                    <a:pt x="320" y="67"/>
                    <a:pt x="319" y="67"/>
                  </a:cubicBezTo>
                  <a:cubicBezTo>
                    <a:pt x="318" y="67"/>
                    <a:pt x="318" y="66"/>
                    <a:pt x="320" y="57"/>
                  </a:cubicBezTo>
                  <a:lnTo>
                    <a:pt x="320" y="57"/>
                  </a:lnTo>
                  <a:cubicBezTo>
                    <a:pt x="314" y="68"/>
                    <a:pt x="309" y="90"/>
                    <a:pt x="303" y="90"/>
                  </a:cubicBezTo>
                  <a:lnTo>
                    <a:pt x="303" y="74"/>
                  </a:lnTo>
                  <a:cubicBezTo>
                    <a:pt x="309" y="57"/>
                    <a:pt x="314" y="62"/>
                    <a:pt x="320" y="46"/>
                  </a:cubicBezTo>
                  <a:lnTo>
                    <a:pt x="314" y="40"/>
                  </a:lnTo>
                  <a:cubicBezTo>
                    <a:pt x="309" y="46"/>
                    <a:pt x="309" y="57"/>
                    <a:pt x="303" y="62"/>
                  </a:cubicBezTo>
                  <a:cubicBezTo>
                    <a:pt x="304" y="59"/>
                    <a:pt x="304" y="57"/>
                    <a:pt x="304" y="57"/>
                  </a:cubicBezTo>
                  <a:lnTo>
                    <a:pt x="304" y="57"/>
                  </a:lnTo>
                  <a:cubicBezTo>
                    <a:pt x="302" y="57"/>
                    <a:pt x="292" y="75"/>
                    <a:pt x="292" y="79"/>
                  </a:cubicBezTo>
                  <a:cubicBezTo>
                    <a:pt x="286" y="74"/>
                    <a:pt x="286" y="74"/>
                    <a:pt x="292" y="62"/>
                  </a:cubicBezTo>
                  <a:lnTo>
                    <a:pt x="292" y="62"/>
                  </a:lnTo>
                  <a:cubicBezTo>
                    <a:pt x="282" y="77"/>
                    <a:pt x="277" y="71"/>
                    <a:pt x="272" y="75"/>
                  </a:cubicBezTo>
                  <a:lnTo>
                    <a:pt x="272" y="75"/>
                  </a:lnTo>
                  <a:cubicBezTo>
                    <a:pt x="275" y="69"/>
                    <a:pt x="275" y="60"/>
                    <a:pt x="275" y="51"/>
                  </a:cubicBezTo>
                  <a:cubicBezTo>
                    <a:pt x="281" y="51"/>
                    <a:pt x="286" y="34"/>
                    <a:pt x="286" y="23"/>
                  </a:cubicBezTo>
                  <a:lnTo>
                    <a:pt x="286" y="23"/>
                  </a:lnTo>
                  <a:cubicBezTo>
                    <a:pt x="286" y="23"/>
                    <a:pt x="281" y="40"/>
                    <a:pt x="275" y="46"/>
                  </a:cubicBezTo>
                  <a:cubicBezTo>
                    <a:pt x="275" y="44"/>
                    <a:pt x="275" y="43"/>
                    <a:pt x="275" y="40"/>
                  </a:cubicBezTo>
                  <a:cubicBezTo>
                    <a:pt x="275" y="34"/>
                    <a:pt x="281" y="29"/>
                    <a:pt x="281" y="23"/>
                  </a:cubicBezTo>
                  <a:cubicBezTo>
                    <a:pt x="280" y="23"/>
                    <a:pt x="279" y="22"/>
                    <a:pt x="279" y="22"/>
                  </a:cubicBezTo>
                  <a:cubicBezTo>
                    <a:pt x="277" y="22"/>
                    <a:pt x="276" y="25"/>
                    <a:pt x="275" y="29"/>
                  </a:cubicBezTo>
                  <a:cubicBezTo>
                    <a:pt x="273" y="27"/>
                    <a:pt x="272" y="26"/>
                    <a:pt x="271" y="26"/>
                  </a:cubicBezTo>
                  <a:cubicBezTo>
                    <a:pt x="269" y="26"/>
                    <a:pt x="268" y="30"/>
                    <a:pt x="264" y="34"/>
                  </a:cubicBezTo>
                  <a:cubicBezTo>
                    <a:pt x="269" y="18"/>
                    <a:pt x="258" y="29"/>
                    <a:pt x="264" y="18"/>
                  </a:cubicBezTo>
                  <a:lnTo>
                    <a:pt x="264" y="18"/>
                  </a:lnTo>
                  <a:cubicBezTo>
                    <a:pt x="258" y="18"/>
                    <a:pt x="264" y="23"/>
                    <a:pt x="258" y="29"/>
                  </a:cubicBezTo>
                  <a:cubicBezTo>
                    <a:pt x="258" y="29"/>
                    <a:pt x="258" y="23"/>
                    <a:pt x="253" y="18"/>
                  </a:cubicBezTo>
                  <a:cubicBezTo>
                    <a:pt x="258" y="18"/>
                    <a:pt x="258" y="18"/>
                    <a:pt x="258" y="23"/>
                  </a:cubicBezTo>
                  <a:lnTo>
                    <a:pt x="258" y="12"/>
                  </a:lnTo>
                  <a:cubicBezTo>
                    <a:pt x="257" y="11"/>
                    <a:pt x="257" y="11"/>
                    <a:pt x="256" y="11"/>
                  </a:cubicBezTo>
                  <a:cubicBezTo>
                    <a:pt x="254" y="11"/>
                    <a:pt x="253" y="16"/>
                    <a:pt x="251" y="16"/>
                  </a:cubicBezTo>
                  <a:cubicBezTo>
                    <a:pt x="250" y="16"/>
                    <a:pt x="249" y="15"/>
                    <a:pt x="247" y="12"/>
                  </a:cubicBezTo>
                  <a:cubicBezTo>
                    <a:pt x="247" y="6"/>
                    <a:pt x="247" y="6"/>
                    <a:pt x="247" y="1"/>
                  </a:cubicBezTo>
                  <a:cubicBezTo>
                    <a:pt x="245" y="3"/>
                    <a:pt x="244" y="3"/>
                    <a:pt x="243" y="3"/>
                  </a:cubicBezTo>
                  <a:cubicBezTo>
                    <a:pt x="241" y="3"/>
                    <a:pt x="241" y="1"/>
                    <a:pt x="241" y="1"/>
                  </a:cubicBezTo>
                  <a:close/>
                  <a:moveTo>
                    <a:pt x="456" y="1142"/>
                  </a:moveTo>
                  <a:cubicBezTo>
                    <a:pt x="466" y="1142"/>
                    <a:pt x="458" y="1153"/>
                    <a:pt x="463" y="1158"/>
                  </a:cubicBezTo>
                  <a:lnTo>
                    <a:pt x="463" y="1158"/>
                  </a:lnTo>
                  <a:cubicBezTo>
                    <a:pt x="460" y="1156"/>
                    <a:pt x="457" y="1154"/>
                    <a:pt x="454" y="1154"/>
                  </a:cubicBezTo>
                  <a:cubicBezTo>
                    <a:pt x="460" y="1149"/>
                    <a:pt x="449" y="1149"/>
                    <a:pt x="449" y="1143"/>
                  </a:cubicBezTo>
                  <a:cubicBezTo>
                    <a:pt x="452" y="1142"/>
                    <a:pt x="454" y="1142"/>
                    <a:pt x="456" y="1142"/>
                  </a:cubicBezTo>
                  <a:close/>
                  <a:moveTo>
                    <a:pt x="434" y="1171"/>
                  </a:moveTo>
                  <a:cubicBezTo>
                    <a:pt x="433" y="1171"/>
                    <a:pt x="433" y="1171"/>
                    <a:pt x="432" y="1171"/>
                  </a:cubicBezTo>
                  <a:cubicBezTo>
                    <a:pt x="433" y="1171"/>
                    <a:pt x="434" y="1171"/>
                    <a:pt x="434" y="1171"/>
                  </a:cubicBezTo>
                  <a:close/>
                  <a:moveTo>
                    <a:pt x="425" y="1096"/>
                  </a:moveTo>
                  <a:cubicBezTo>
                    <a:pt x="424" y="1096"/>
                    <a:pt x="423" y="1097"/>
                    <a:pt x="421" y="1098"/>
                  </a:cubicBezTo>
                  <a:cubicBezTo>
                    <a:pt x="426" y="1098"/>
                    <a:pt x="432" y="1104"/>
                    <a:pt x="426" y="1110"/>
                  </a:cubicBezTo>
                  <a:cubicBezTo>
                    <a:pt x="427" y="1109"/>
                    <a:pt x="428" y="1108"/>
                    <a:pt x="428" y="1108"/>
                  </a:cubicBezTo>
                  <a:lnTo>
                    <a:pt x="428" y="1108"/>
                  </a:lnTo>
                  <a:cubicBezTo>
                    <a:pt x="430" y="1108"/>
                    <a:pt x="426" y="1115"/>
                    <a:pt x="426" y="1115"/>
                  </a:cubicBezTo>
                  <a:cubicBezTo>
                    <a:pt x="432" y="1115"/>
                    <a:pt x="432" y="1110"/>
                    <a:pt x="443" y="1110"/>
                  </a:cubicBezTo>
                  <a:cubicBezTo>
                    <a:pt x="443" y="1110"/>
                    <a:pt x="449" y="1110"/>
                    <a:pt x="449" y="1121"/>
                  </a:cubicBezTo>
                  <a:lnTo>
                    <a:pt x="449" y="1115"/>
                  </a:lnTo>
                  <a:cubicBezTo>
                    <a:pt x="460" y="1115"/>
                    <a:pt x="443" y="1126"/>
                    <a:pt x="449" y="1132"/>
                  </a:cubicBezTo>
                  <a:cubicBezTo>
                    <a:pt x="443" y="1126"/>
                    <a:pt x="443" y="1126"/>
                    <a:pt x="437" y="1126"/>
                  </a:cubicBezTo>
                  <a:cubicBezTo>
                    <a:pt x="437" y="1126"/>
                    <a:pt x="449" y="1132"/>
                    <a:pt x="449" y="1138"/>
                  </a:cubicBezTo>
                  <a:lnTo>
                    <a:pt x="443" y="1149"/>
                  </a:lnTo>
                  <a:cubicBezTo>
                    <a:pt x="449" y="1149"/>
                    <a:pt x="443" y="1154"/>
                    <a:pt x="449" y="1154"/>
                  </a:cubicBezTo>
                  <a:cubicBezTo>
                    <a:pt x="449" y="1156"/>
                    <a:pt x="448" y="1156"/>
                    <a:pt x="447" y="1156"/>
                  </a:cubicBezTo>
                  <a:cubicBezTo>
                    <a:pt x="444" y="1156"/>
                    <a:pt x="436" y="1149"/>
                    <a:pt x="432" y="1149"/>
                  </a:cubicBezTo>
                  <a:lnTo>
                    <a:pt x="432" y="1149"/>
                  </a:lnTo>
                  <a:cubicBezTo>
                    <a:pt x="432" y="1160"/>
                    <a:pt x="449" y="1154"/>
                    <a:pt x="437" y="1166"/>
                  </a:cubicBezTo>
                  <a:lnTo>
                    <a:pt x="432" y="1166"/>
                  </a:lnTo>
                  <a:cubicBezTo>
                    <a:pt x="432" y="1166"/>
                    <a:pt x="435" y="1169"/>
                    <a:pt x="434" y="1171"/>
                  </a:cubicBezTo>
                  <a:lnTo>
                    <a:pt x="434" y="1171"/>
                  </a:lnTo>
                  <a:cubicBezTo>
                    <a:pt x="436" y="1170"/>
                    <a:pt x="437" y="1170"/>
                    <a:pt x="438" y="1170"/>
                  </a:cubicBezTo>
                  <a:cubicBezTo>
                    <a:pt x="447" y="1170"/>
                    <a:pt x="450" y="1178"/>
                    <a:pt x="456" y="1178"/>
                  </a:cubicBezTo>
                  <a:cubicBezTo>
                    <a:pt x="457" y="1178"/>
                    <a:pt x="458" y="1178"/>
                    <a:pt x="460" y="1177"/>
                  </a:cubicBezTo>
                  <a:lnTo>
                    <a:pt x="460" y="1171"/>
                  </a:lnTo>
                  <a:cubicBezTo>
                    <a:pt x="463" y="1175"/>
                    <a:pt x="469" y="1178"/>
                    <a:pt x="471" y="1181"/>
                  </a:cubicBezTo>
                  <a:lnTo>
                    <a:pt x="471" y="1181"/>
                  </a:lnTo>
                  <a:cubicBezTo>
                    <a:pt x="472" y="1172"/>
                    <a:pt x="482" y="1177"/>
                    <a:pt x="482" y="1171"/>
                  </a:cubicBezTo>
                  <a:cubicBezTo>
                    <a:pt x="482" y="1170"/>
                    <a:pt x="481" y="1170"/>
                    <a:pt x="480" y="1170"/>
                  </a:cubicBezTo>
                  <a:cubicBezTo>
                    <a:pt x="478" y="1170"/>
                    <a:pt x="474" y="1171"/>
                    <a:pt x="471" y="1171"/>
                  </a:cubicBezTo>
                  <a:cubicBezTo>
                    <a:pt x="468" y="1171"/>
                    <a:pt x="465" y="1170"/>
                    <a:pt x="465" y="1166"/>
                  </a:cubicBezTo>
                  <a:lnTo>
                    <a:pt x="471" y="1166"/>
                  </a:lnTo>
                  <a:cubicBezTo>
                    <a:pt x="469" y="1164"/>
                    <a:pt x="467" y="1161"/>
                    <a:pt x="465" y="1160"/>
                  </a:cubicBezTo>
                  <a:lnTo>
                    <a:pt x="465" y="1160"/>
                  </a:lnTo>
                  <a:cubicBezTo>
                    <a:pt x="465" y="1160"/>
                    <a:pt x="465" y="1160"/>
                    <a:pt x="465" y="1160"/>
                  </a:cubicBezTo>
                  <a:cubicBezTo>
                    <a:pt x="467" y="1158"/>
                    <a:pt x="469" y="1158"/>
                    <a:pt x="471" y="1158"/>
                  </a:cubicBezTo>
                  <a:cubicBezTo>
                    <a:pt x="475" y="1158"/>
                    <a:pt x="479" y="1160"/>
                    <a:pt x="482" y="1160"/>
                  </a:cubicBezTo>
                  <a:lnTo>
                    <a:pt x="471" y="1149"/>
                  </a:lnTo>
                  <a:cubicBezTo>
                    <a:pt x="471" y="1149"/>
                    <a:pt x="482" y="1138"/>
                    <a:pt x="477" y="1138"/>
                  </a:cubicBezTo>
                  <a:lnTo>
                    <a:pt x="471" y="1138"/>
                  </a:lnTo>
                  <a:cubicBezTo>
                    <a:pt x="471" y="1138"/>
                    <a:pt x="460" y="1138"/>
                    <a:pt x="465" y="1132"/>
                  </a:cubicBezTo>
                  <a:lnTo>
                    <a:pt x="471" y="1132"/>
                  </a:lnTo>
                  <a:cubicBezTo>
                    <a:pt x="471" y="1129"/>
                    <a:pt x="470" y="1129"/>
                    <a:pt x="468" y="1129"/>
                  </a:cubicBezTo>
                  <a:cubicBezTo>
                    <a:pt x="465" y="1129"/>
                    <a:pt x="463" y="1129"/>
                    <a:pt x="460" y="1126"/>
                  </a:cubicBezTo>
                  <a:cubicBezTo>
                    <a:pt x="463" y="1124"/>
                    <a:pt x="465" y="1124"/>
                    <a:pt x="468" y="1124"/>
                  </a:cubicBezTo>
                  <a:cubicBezTo>
                    <a:pt x="470" y="1124"/>
                    <a:pt x="471" y="1124"/>
                    <a:pt x="471" y="1121"/>
                  </a:cubicBezTo>
                  <a:cubicBezTo>
                    <a:pt x="465" y="1121"/>
                    <a:pt x="471" y="1115"/>
                    <a:pt x="471" y="1110"/>
                  </a:cubicBezTo>
                  <a:lnTo>
                    <a:pt x="471" y="1110"/>
                  </a:lnTo>
                  <a:cubicBezTo>
                    <a:pt x="470" y="1110"/>
                    <a:pt x="469" y="1111"/>
                    <a:pt x="467" y="1111"/>
                  </a:cubicBezTo>
                  <a:cubicBezTo>
                    <a:pt x="461" y="1111"/>
                    <a:pt x="456" y="1101"/>
                    <a:pt x="449" y="1101"/>
                  </a:cubicBezTo>
                  <a:cubicBezTo>
                    <a:pt x="447" y="1101"/>
                    <a:pt x="445" y="1102"/>
                    <a:pt x="443" y="1104"/>
                  </a:cubicBezTo>
                  <a:lnTo>
                    <a:pt x="432" y="1098"/>
                  </a:lnTo>
                  <a:cubicBezTo>
                    <a:pt x="428" y="1098"/>
                    <a:pt x="427" y="1096"/>
                    <a:pt x="425" y="1096"/>
                  </a:cubicBezTo>
                  <a:close/>
                  <a:moveTo>
                    <a:pt x="471" y="1181"/>
                  </a:moveTo>
                  <a:cubicBezTo>
                    <a:pt x="471" y="1182"/>
                    <a:pt x="471" y="1182"/>
                    <a:pt x="471" y="1182"/>
                  </a:cubicBezTo>
                  <a:lnTo>
                    <a:pt x="472" y="1182"/>
                  </a:lnTo>
                  <a:cubicBezTo>
                    <a:pt x="472" y="1182"/>
                    <a:pt x="471" y="1182"/>
                    <a:pt x="471" y="1181"/>
                  </a:cubicBezTo>
                  <a:close/>
                  <a:moveTo>
                    <a:pt x="460" y="1182"/>
                  </a:moveTo>
                  <a:lnTo>
                    <a:pt x="460" y="1182"/>
                  </a:lnTo>
                  <a:cubicBezTo>
                    <a:pt x="460" y="1187"/>
                    <a:pt x="463" y="1189"/>
                    <a:pt x="466" y="1190"/>
                  </a:cubicBezTo>
                  <a:lnTo>
                    <a:pt x="466" y="1190"/>
                  </a:lnTo>
                  <a:cubicBezTo>
                    <a:pt x="463" y="1188"/>
                    <a:pt x="460" y="1185"/>
                    <a:pt x="460" y="1182"/>
                  </a:cubicBezTo>
                  <a:close/>
                  <a:moveTo>
                    <a:pt x="485" y="1181"/>
                  </a:moveTo>
                  <a:cubicBezTo>
                    <a:pt x="484" y="1181"/>
                    <a:pt x="483" y="1181"/>
                    <a:pt x="482" y="1182"/>
                  </a:cubicBezTo>
                  <a:lnTo>
                    <a:pt x="472" y="1182"/>
                  </a:lnTo>
                  <a:cubicBezTo>
                    <a:pt x="473" y="1184"/>
                    <a:pt x="473" y="1186"/>
                    <a:pt x="471" y="1188"/>
                  </a:cubicBezTo>
                  <a:cubicBezTo>
                    <a:pt x="471" y="1189"/>
                    <a:pt x="470" y="1190"/>
                    <a:pt x="469" y="1190"/>
                  </a:cubicBezTo>
                  <a:lnTo>
                    <a:pt x="469" y="1190"/>
                  </a:lnTo>
                  <a:cubicBezTo>
                    <a:pt x="468" y="1190"/>
                    <a:pt x="467" y="1190"/>
                    <a:pt x="466" y="1190"/>
                  </a:cubicBezTo>
                  <a:lnTo>
                    <a:pt x="466" y="1190"/>
                  </a:lnTo>
                  <a:cubicBezTo>
                    <a:pt x="467" y="1190"/>
                    <a:pt x="468" y="1190"/>
                    <a:pt x="469" y="1190"/>
                  </a:cubicBezTo>
                  <a:cubicBezTo>
                    <a:pt x="469" y="1190"/>
                    <a:pt x="469" y="1190"/>
                    <a:pt x="469" y="1190"/>
                  </a:cubicBezTo>
                  <a:lnTo>
                    <a:pt x="469" y="1190"/>
                  </a:lnTo>
                  <a:cubicBezTo>
                    <a:pt x="473" y="1191"/>
                    <a:pt x="477" y="1191"/>
                    <a:pt x="477" y="1194"/>
                  </a:cubicBezTo>
                  <a:cubicBezTo>
                    <a:pt x="477" y="1191"/>
                    <a:pt x="478" y="1189"/>
                    <a:pt x="480" y="1189"/>
                  </a:cubicBezTo>
                  <a:cubicBezTo>
                    <a:pt x="482" y="1189"/>
                    <a:pt x="485" y="1191"/>
                    <a:pt x="488" y="1194"/>
                  </a:cubicBezTo>
                  <a:cubicBezTo>
                    <a:pt x="488" y="1189"/>
                    <a:pt x="488" y="1181"/>
                    <a:pt x="485" y="11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514620" y="4536828"/>
              <a:ext cx="111126" cy="123781"/>
            </a:xfrm>
            <a:custGeom>
              <a:avLst/>
              <a:gdLst/>
              <a:ahLst/>
              <a:cxnLst/>
              <a:rect l="l" t="t" r="r" b="b"/>
              <a:pathLst>
                <a:path w="791" h="881" extrusionOk="0">
                  <a:moveTo>
                    <a:pt x="790" y="264"/>
                  </a:moveTo>
                  <a:cubicBezTo>
                    <a:pt x="785" y="264"/>
                    <a:pt x="790" y="281"/>
                    <a:pt x="790" y="281"/>
                  </a:cubicBezTo>
                  <a:cubicBezTo>
                    <a:pt x="790" y="275"/>
                    <a:pt x="790" y="270"/>
                    <a:pt x="790" y="264"/>
                  </a:cubicBezTo>
                  <a:close/>
                  <a:moveTo>
                    <a:pt x="626" y="285"/>
                  </a:moveTo>
                  <a:cubicBezTo>
                    <a:pt x="626" y="285"/>
                    <a:pt x="625" y="286"/>
                    <a:pt x="626" y="288"/>
                  </a:cubicBezTo>
                  <a:lnTo>
                    <a:pt x="626" y="288"/>
                  </a:lnTo>
                  <a:cubicBezTo>
                    <a:pt x="626" y="287"/>
                    <a:pt x="627" y="287"/>
                    <a:pt x="628" y="287"/>
                  </a:cubicBezTo>
                  <a:cubicBezTo>
                    <a:pt x="627" y="286"/>
                    <a:pt x="627" y="285"/>
                    <a:pt x="626" y="285"/>
                  </a:cubicBezTo>
                  <a:close/>
                  <a:moveTo>
                    <a:pt x="783" y="252"/>
                  </a:moveTo>
                  <a:cubicBezTo>
                    <a:pt x="782" y="252"/>
                    <a:pt x="782" y="253"/>
                    <a:pt x="785" y="259"/>
                  </a:cubicBezTo>
                  <a:cubicBezTo>
                    <a:pt x="785" y="259"/>
                    <a:pt x="785" y="264"/>
                    <a:pt x="785" y="264"/>
                  </a:cubicBezTo>
                  <a:cubicBezTo>
                    <a:pt x="779" y="264"/>
                    <a:pt x="779" y="259"/>
                    <a:pt x="779" y="259"/>
                  </a:cubicBezTo>
                  <a:cubicBezTo>
                    <a:pt x="778" y="258"/>
                    <a:pt x="778" y="257"/>
                    <a:pt x="778" y="257"/>
                  </a:cubicBezTo>
                  <a:lnTo>
                    <a:pt x="778" y="257"/>
                  </a:lnTo>
                  <a:cubicBezTo>
                    <a:pt x="776" y="257"/>
                    <a:pt x="784" y="270"/>
                    <a:pt x="779" y="270"/>
                  </a:cubicBezTo>
                  <a:cubicBezTo>
                    <a:pt x="779" y="275"/>
                    <a:pt x="774" y="275"/>
                    <a:pt x="774" y="287"/>
                  </a:cubicBezTo>
                  <a:cubicBezTo>
                    <a:pt x="774" y="284"/>
                    <a:pt x="774" y="283"/>
                    <a:pt x="774" y="283"/>
                  </a:cubicBezTo>
                  <a:cubicBezTo>
                    <a:pt x="773" y="283"/>
                    <a:pt x="773" y="288"/>
                    <a:pt x="770" y="288"/>
                  </a:cubicBezTo>
                  <a:cubicBezTo>
                    <a:pt x="770" y="288"/>
                    <a:pt x="769" y="287"/>
                    <a:pt x="768" y="287"/>
                  </a:cubicBezTo>
                  <a:lnTo>
                    <a:pt x="768" y="287"/>
                  </a:lnTo>
                  <a:lnTo>
                    <a:pt x="774" y="292"/>
                  </a:lnTo>
                  <a:cubicBezTo>
                    <a:pt x="774" y="292"/>
                    <a:pt x="776" y="292"/>
                    <a:pt x="776" y="291"/>
                  </a:cubicBezTo>
                  <a:lnTo>
                    <a:pt x="776" y="291"/>
                  </a:lnTo>
                  <a:cubicBezTo>
                    <a:pt x="777" y="295"/>
                    <a:pt x="774" y="299"/>
                    <a:pt x="774" y="303"/>
                  </a:cubicBezTo>
                  <a:cubicBezTo>
                    <a:pt x="782" y="303"/>
                    <a:pt x="778" y="294"/>
                    <a:pt x="780" y="294"/>
                  </a:cubicBezTo>
                  <a:lnTo>
                    <a:pt x="780" y="294"/>
                  </a:lnTo>
                  <a:cubicBezTo>
                    <a:pt x="781" y="294"/>
                    <a:pt x="782" y="295"/>
                    <a:pt x="785" y="298"/>
                  </a:cubicBezTo>
                  <a:lnTo>
                    <a:pt x="785" y="303"/>
                  </a:lnTo>
                  <a:cubicBezTo>
                    <a:pt x="785" y="287"/>
                    <a:pt x="790" y="292"/>
                    <a:pt x="785" y="275"/>
                  </a:cubicBezTo>
                  <a:cubicBezTo>
                    <a:pt x="785" y="271"/>
                    <a:pt x="785" y="263"/>
                    <a:pt x="788" y="263"/>
                  </a:cubicBezTo>
                  <a:cubicBezTo>
                    <a:pt x="788" y="263"/>
                    <a:pt x="789" y="263"/>
                    <a:pt x="790" y="264"/>
                  </a:cubicBezTo>
                  <a:cubicBezTo>
                    <a:pt x="790" y="259"/>
                    <a:pt x="785" y="259"/>
                    <a:pt x="785" y="253"/>
                  </a:cubicBezTo>
                  <a:cubicBezTo>
                    <a:pt x="785" y="253"/>
                    <a:pt x="783" y="252"/>
                    <a:pt x="783" y="252"/>
                  </a:cubicBezTo>
                  <a:close/>
                  <a:moveTo>
                    <a:pt x="786" y="301"/>
                  </a:moveTo>
                  <a:cubicBezTo>
                    <a:pt x="785" y="301"/>
                    <a:pt x="785" y="303"/>
                    <a:pt x="785" y="303"/>
                  </a:cubicBezTo>
                  <a:lnTo>
                    <a:pt x="785" y="303"/>
                  </a:lnTo>
                  <a:lnTo>
                    <a:pt x="785" y="303"/>
                  </a:lnTo>
                  <a:lnTo>
                    <a:pt x="790" y="303"/>
                  </a:lnTo>
                  <a:cubicBezTo>
                    <a:pt x="789" y="302"/>
                    <a:pt x="787" y="301"/>
                    <a:pt x="786" y="301"/>
                  </a:cubicBezTo>
                  <a:close/>
                  <a:moveTo>
                    <a:pt x="746" y="312"/>
                  </a:moveTo>
                  <a:lnTo>
                    <a:pt x="746" y="312"/>
                  </a:lnTo>
                  <a:cubicBezTo>
                    <a:pt x="746" y="313"/>
                    <a:pt x="746" y="314"/>
                    <a:pt x="746" y="315"/>
                  </a:cubicBezTo>
                  <a:cubicBezTo>
                    <a:pt x="747" y="315"/>
                    <a:pt x="748" y="314"/>
                    <a:pt x="749" y="314"/>
                  </a:cubicBezTo>
                  <a:lnTo>
                    <a:pt x="749" y="314"/>
                  </a:lnTo>
                  <a:cubicBezTo>
                    <a:pt x="750" y="315"/>
                    <a:pt x="751" y="317"/>
                    <a:pt x="751" y="320"/>
                  </a:cubicBezTo>
                  <a:cubicBezTo>
                    <a:pt x="751" y="315"/>
                    <a:pt x="751" y="313"/>
                    <a:pt x="751" y="313"/>
                  </a:cubicBezTo>
                  <a:cubicBezTo>
                    <a:pt x="750" y="313"/>
                    <a:pt x="750" y="314"/>
                    <a:pt x="749" y="314"/>
                  </a:cubicBezTo>
                  <a:lnTo>
                    <a:pt x="749" y="314"/>
                  </a:lnTo>
                  <a:cubicBezTo>
                    <a:pt x="748" y="313"/>
                    <a:pt x="747" y="313"/>
                    <a:pt x="746" y="312"/>
                  </a:cubicBezTo>
                  <a:close/>
                  <a:moveTo>
                    <a:pt x="749" y="316"/>
                  </a:moveTo>
                  <a:lnTo>
                    <a:pt x="749" y="316"/>
                  </a:lnTo>
                  <a:cubicBezTo>
                    <a:pt x="748" y="316"/>
                    <a:pt x="750" y="321"/>
                    <a:pt x="751" y="321"/>
                  </a:cubicBezTo>
                  <a:cubicBezTo>
                    <a:pt x="751" y="321"/>
                    <a:pt x="751" y="321"/>
                    <a:pt x="751" y="320"/>
                  </a:cubicBezTo>
                  <a:cubicBezTo>
                    <a:pt x="750" y="317"/>
                    <a:pt x="749" y="316"/>
                    <a:pt x="749" y="316"/>
                  </a:cubicBezTo>
                  <a:close/>
                  <a:moveTo>
                    <a:pt x="415" y="331"/>
                  </a:moveTo>
                  <a:lnTo>
                    <a:pt x="421" y="337"/>
                  </a:lnTo>
                  <a:cubicBezTo>
                    <a:pt x="421" y="331"/>
                    <a:pt x="415" y="331"/>
                    <a:pt x="415" y="331"/>
                  </a:cubicBezTo>
                  <a:close/>
                  <a:moveTo>
                    <a:pt x="443" y="337"/>
                  </a:moveTo>
                  <a:cubicBezTo>
                    <a:pt x="438" y="337"/>
                    <a:pt x="438" y="343"/>
                    <a:pt x="432" y="343"/>
                  </a:cubicBezTo>
                  <a:lnTo>
                    <a:pt x="443" y="343"/>
                  </a:lnTo>
                  <a:lnTo>
                    <a:pt x="443" y="337"/>
                  </a:lnTo>
                  <a:close/>
                  <a:moveTo>
                    <a:pt x="673" y="337"/>
                  </a:moveTo>
                  <a:cubicBezTo>
                    <a:pt x="673" y="337"/>
                    <a:pt x="673" y="343"/>
                    <a:pt x="678" y="343"/>
                  </a:cubicBezTo>
                  <a:lnTo>
                    <a:pt x="673" y="337"/>
                  </a:lnTo>
                  <a:close/>
                  <a:moveTo>
                    <a:pt x="393" y="359"/>
                  </a:moveTo>
                  <a:cubicBezTo>
                    <a:pt x="393" y="365"/>
                    <a:pt x="393" y="365"/>
                    <a:pt x="387" y="365"/>
                  </a:cubicBezTo>
                  <a:lnTo>
                    <a:pt x="382" y="365"/>
                  </a:lnTo>
                  <a:cubicBezTo>
                    <a:pt x="376" y="365"/>
                    <a:pt x="382" y="359"/>
                    <a:pt x="387" y="359"/>
                  </a:cubicBezTo>
                  <a:close/>
                  <a:moveTo>
                    <a:pt x="410" y="354"/>
                  </a:moveTo>
                  <a:lnTo>
                    <a:pt x="410" y="365"/>
                  </a:lnTo>
                  <a:cubicBezTo>
                    <a:pt x="404" y="359"/>
                    <a:pt x="404" y="359"/>
                    <a:pt x="404" y="359"/>
                  </a:cubicBezTo>
                  <a:cubicBezTo>
                    <a:pt x="404" y="359"/>
                    <a:pt x="404" y="359"/>
                    <a:pt x="404" y="354"/>
                  </a:cubicBezTo>
                  <a:close/>
                  <a:moveTo>
                    <a:pt x="421" y="348"/>
                  </a:moveTo>
                  <a:cubicBezTo>
                    <a:pt x="421" y="354"/>
                    <a:pt x="421" y="354"/>
                    <a:pt x="426" y="354"/>
                  </a:cubicBezTo>
                  <a:lnTo>
                    <a:pt x="432" y="359"/>
                  </a:lnTo>
                  <a:lnTo>
                    <a:pt x="438" y="359"/>
                  </a:lnTo>
                  <a:cubicBezTo>
                    <a:pt x="438" y="359"/>
                    <a:pt x="438" y="365"/>
                    <a:pt x="438" y="365"/>
                  </a:cubicBezTo>
                  <a:cubicBezTo>
                    <a:pt x="432" y="359"/>
                    <a:pt x="432" y="359"/>
                    <a:pt x="432" y="359"/>
                  </a:cubicBezTo>
                  <a:cubicBezTo>
                    <a:pt x="432" y="365"/>
                    <a:pt x="426" y="365"/>
                    <a:pt x="426" y="365"/>
                  </a:cubicBezTo>
                  <a:cubicBezTo>
                    <a:pt x="426" y="359"/>
                    <a:pt x="421" y="354"/>
                    <a:pt x="421" y="354"/>
                  </a:cubicBezTo>
                  <a:cubicBezTo>
                    <a:pt x="415" y="354"/>
                    <a:pt x="421" y="354"/>
                    <a:pt x="421" y="348"/>
                  </a:cubicBezTo>
                  <a:close/>
                  <a:moveTo>
                    <a:pt x="398" y="359"/>
                  </a:moveTo>
                  <a:cubicBezTo>
                    <a:pt x="398" y="359"/>
                    <a:pt x="398" y="365"/>
                    <a:pt x="398" y="365"/>
                  </a:cubicBezTo>
                  <a:lnTo>
                    <a:pt x="398" y="371"/>
                  </a:lnTo>
                  <a:cubicBezTo>
                    <a:pt x="398" y="365"/>
                    <a:pt x="393" y="365"/>
                    <a:pt x="393" y="359"/>
                  </a:cubicBezTo>
                  <a:close/>
                  <a:moveTo>
                    <a:pt x="314" y="387"/>
                  </a:moveTo>
                  <a:cubicBezTo>
                    <a:pt x="314" y="387"/>
                    <a:pt x="314" y="387"/>
                    <a:pt x="314" y="387"/>
                  </a:cubicBezTo>
                  <a:cubicBezTo>
                    <a:pt x="314" y="387"/>
                    <a:pt x="314" y="387"/>
                    <a:pt x="314" y="387"/>
                  </a:cubicBezTo>
                  <a:close/>
                  <a:moveTo>
                    <a:pt x="387" y="376"/>
                  </a:moveTo>
                  <a:cubicBezTo>
                    <a:pt x="387" y="382"/>
                    <a:pt x="387" y="387"/>
                    <a:pt x="387" y="387"/>
                  </a:cubicBezTo>
                  <a:lnTo>
                    <a:pt x="382" y="387"/>
                  </a:lnTo>
                  <a:cubicBezTo>
                    <a:pt x="382" y="387"/>
                    <a:pt x="382" y="382"/>
                    <a:pt x="382" y="382"/>
                  </a:cubicBezTo>
                  <a:cubicBezTo>
                    <a:pt x="382" y="382"/>
                    <a:pt x="387" y="382"/>
                    <a:pt x="387" y="376"/>
                  </a:cubicBezTo>
                  <a:close/>
                  <a:moveTo>
                    <a:pt x="314" y="376"/>
                  </a:moveTo>
                  <a:cubicBezTo>
                    <a:pt x="314" y="380"/>
                    <a:pt x="314" y="384"/>
                    <a:pt x="314" y="386"/>
                  </a:cubicBezTo>
                  <a:lnTo>
                    <a:pt x="314" y="386"/>
                  </a:lnTo>
                  <a:cubicBezTo>
                    <a:pt x="314" y="386"/>
                    <a:pt x="314" y="386"/>
                    <a:pt x="314" y="386"/>
                  </a:cubicBezTo>
                  <a:lnTo>
                    <a:pt x="314" y="386"/>
                  </a:lnTo>
                  <a:cubicBezTo>
                    <a:pt x="314" y="386"/>
                    <a:pt x="314" y="387"/>
                    <a:pt x="314" y="387"/>
                  </a:cubicBezTo>
                  <a:cubicBezTo>
                    <a:pt x="314" y="387"/>
                    <a:pt x="314" y="387"/>
                    <a:pt x="314" y="386"/>
                  </a:cubicBezTo>
                  <a:lnTo>
                    <a:pt x="314" y="386"/>
                  </a:lnTo>
                  <a:cubicBezTo>
                    <a:pt x="315" y="387"/>
                    <a:pt x="317" y="389"/>
                    <a:pt x="320" y="393"/>
                  </a:cubicBezTo>
                  <a:lnTo>
                    <a:pt x="314" y="376"/>
                  </a:lnTo>
                  <a:close/>
                  <a:moveTo>
                    <a:pt x="302" y="384"/>
                  </a:moveTo>
                  <a:cubicBezTo>
                    <a:pt x="304" y="389"/>
                    <a:pt x="307" y="393"/>
                    <a:pt x="303" y="393"/>
                  </a:cubicBezTo>
                  <a:lnTo>
                    <a:pt x="305" y="393"/>
                  </a:lnTo>
                  <a:cubicBezTo>
                    <a:pt x="306" y="390"/>
                    <a:pt x="304" y="387"/>
                    <a:pt x="302" y="384"/>
                  </a:cubicBezTo>
                  <a:close/>
                  <a:moveTo>
                    <a:pt x="320" y="393"/>
                  </a:moveTo>
                  <a:cubicBezTo>
                    <a:pt x="320" y="393"/>
                    <a:pt x="320" y="393"/>
                    <a:pt x="320" y="393"/>
                  </a:cubicBezTo>
                  <a:lnTo>
                    <a:pt x="320" y="393"/>
                  </a:lnTo>
                  <a:close/>
                  <a:moveTo>
                    <a:pt x="623" y="393"/>
                  </a:moveTo>
                  <a:cubicBezTo>
                    <a:pt x="623" y="393"/>
                    <a:pt x="622" y="393"/>
                    <a:pt x="622" y="393"/>
                  </a:cubicBezTo>
                  <a:lnTo>
                    <a:pt x="623" y="393"/>
                  </a:lnTo>
                  <a:cubicBezTo>
                    <a:pt x="623" y="393"/>
                    <a:pt x="623" y="393"/>
                    <a:pt x="623" y="393"/>
                  </a:cubicBezTo>
                  <a:close/>
                  <a:moveTo>
                    <a:pt x="623" y="393"/>
                  </a:moveTo>
                  <a:cubicBezTo>
                    <a:pt x="623" y="394"/>
                    <a:pt x="623" y="395"/>
                    <a:pt x="624" y="395"/>
                  </a:cubicBezTo>
                  <a:cubicBezTo>
                    <a:pt x="625" y="395"/>
                    <a:pt x="626" y="395"/>
                    <a:pt x="628" y="393"/>
                  </a:cubicBezTo>
                  <a:close/>
                  <a:moveTo>
                    <a:pt x="309" y="376"/>
                  </a:moveTo>
                  <a:cubicBezTo>
                    <a:pt x="309" y="376"/>
                    <a:pt x="303" y="376"/>
                    <a:pt x="303" y="382"/>
                  </a:cubicBezTo>
                  <a:cubicBezTo>
                    <a:pt x="309" y="387"/>
                    <a:pt x="314" y="393"/>
                    <a:pt x="314" y="399"/>
                  </a:cubicBezTo>
                  <a:lnTo>
                    <a:pt x="314" y="399"/>
                  </a:lnTo>
                  <a:cubicBezTo>
                    <a:pt x="314" y="395"/>
                    <a:pt x="312" y="386"/>
                    <a:pt x="314" y="386"/>
                  </a:cubicBezTo>
                  <a:lnTo>
                    <a:pt x="314" y="386"/>
                  </a:lnTo>
                  <a:cubicBezTo>
                    <a:pt x="314" y="386"/>
                    <a:pt x="314" y="386"/>
                    <a:pt x="314" y="386"/>
                  </a:cubicBezTo>
                  <a:lnTo>
                    <a:pt x="314" y="386"/>
                  </a:lnTo>
                  <a:cubicBezTo>
                    <a:pt x="314" y="382"/>
                    <a:pt x="314" y="381"/>
                    <a:pt x="309" y="376"/>
                  </a:cubicBezTo>
                  <a:close/>
                  <a:moveTo>
                    <a:pt x="617" y="399"/>
                  </a:moveTo>
                  <a:cubicBezTo>
                    <a:pt x="611" y="399"/>
                    <a:pt x="617" y="410"/>
                    <a:pt x="611" y="410"/>
                  </a:cubicBezTo>
                  <a:cubicBezTo>
                    <a:pt x="615" y="410"/>
                    <a:pt x="619" y="412"/>
                    <a:pt x="621" y="412"/>
                  </a:cubicBezTo>
                  <a:cubicBezTo>
                    <a:pt x="622" y="412"/>
                    <a:pt x="622" y="412"/>
                    <a:pt x="622" y="410"/>
                  </a:cubicBezTo>
                  <a:lnTo>
                    <a:pt x="617" y="399"/>
                  </a:lnTo>
                  <a:close/>
                  <a:moveTo>
                    <a:pt x="68" y="471"/>
                  </a:moveTo>
                  <a:cubicBezTo>
                    <a:pt x="68" y="471"/>
                    <a:pt x="68" y="471"/>
                    <a:pt x="68" y="471"/>
                  </a:cubicBezTo>
                  <a:lnTo>
                    <a:pt x="68" y="471"/>
                  </a:lnTo>
                  <a:close/>
                  <a:moveTo>
                    <a:pt x="51" y="483"/>
                  </a:moveTo>
                  <a:cubicBezTo>
                    <a:pt x="51" y="484"/>
                    <a:pt x="52" y="486"/>
                    <a:pt x="52" y="487"/>
                  </a:cubicBezTo>
                  <a:lnTo>
                    <a:pt x="52" y="487"/>
                  </a:lnTo>
                  <a:cubicBezTo>
                    <a:pt x="52" y="486"/>
                    <a:pt x="52" y="484"/>
                    <a:pt x="51" y="483"/>
                  </a:cubicBezTo>
                  <a:close/>
                  <a:moveTo>
                    <a:pt x="40" y="488"/>
                  </a:moveTo>
                  <a:cubicBezTo>
                    <a:pt x="40" y="490"/>
                    <a:pt x="41" y="492"/>
                    <a:pt x="42" y="494"/>
                  </a:cubicBezTo>
                  <a:lnTo>
                    <a:pt x="42" y="494"/>
                  </a:lnTo>
                  <a:cubicBezTo>
                    <a:pt x="42" y="492"/>
                    <a:pt x="41" y="490"/>
                    <a:pt x="40" y="488"/>
                  </a:cubicBezTo>
                  <a:close/>
                  <a:moveTo>
                    <a:pt x="303" y="516"/>
                  </a:moveTo>
                  <a:lnTo>
                    <a:pt x="303" y="522"/>
                  </a:lnTo>
                  <a:cubicBezTo>
                    <a:pt x="304" y="523"/>
                    <a:pt x="305" y="523"/>
                    <a:pt x="305" y="523"/>
                  </a:cubicBezTo>
                  <a:cubicBezTo>
                    <a:pt x="307" y="523"/>
                    <a:pt x="303" y="516"/>
                    <a:pt x="303" y="516"/>
                  </a:cubicBezTo>
                  <a:close/>
                  <a:moveTo>
                    <a:pt x="197" y="527"/>
                  </a:moveTo>
                  <a:lnTo>
                    <a:pt x="197" y="527"/>
                  </a:lnTo>
                  <a:cubicBezTo>
                    <a:pt x="197" y="527"/>
                    <a:pt x="197" y="527"/>
                    <a:pt x="197" y="527"/>
                  </a:cubicBezTo>
                  <a:close/>
                  <a:moveTo>
                    <a:pt x="197" y="527"/>
                  </a:moveTo>
                  <a:lnTo>
                    <a:pt x="197" y="527"/>
                  </a:lnTo>
                  <a:cubicBezTo>
                    <a:pt x="197" y="527"/>
                    <a:pt x="197" y="527"/>
                    <a:pt x="197" y="527"/>
                  </a:cubicBezTo>
                  <a:close/>
                  <a:moveTo>
                    <a:pt x="197" y="527"/>
                  </a:moveTo>
                  <a:lnTo>
                    <a:pt x="197" y="533"/>
                  </a:lnTo>
                  <a:lnTo>
                    <a:pt x="202" y="533"/>
                  </a:lnTo>
                  <a:cubicBezTo>
                    <a:pt x="200" y="530"/>
                    <a:pt x="198" y="530"/>
                    <a:pt x="197" y="530"/>
                  </a:cubicBezTo>
                  <a:cubicBezTo>
                    <a:pt x="197" y="530"/>
                    <a:pt x="197" y="530"/>
                    <a:pt x="197" y="527"/>
                  </a:cubicBezTo>
                  <a:close/>
                  <a:moveTo>
                    <a:pt x="275" y="527"/>
                  </a:moveTo>
                  <a:lnTo>
                    <a:pt x="275" y="533"/>
                  </a:lnTo>
                  <a:cubicBezTo>
                    <a:pt x="276" y="534"/>
                    <a:pt x="276" y="534"/>
                    <a:pt x="276" y="534"/>
                  </a:cubicBezTo>
                  <a:cubicBezTo>
                    <a:pt x="277" y="534"/>
                    <a:pt x="276" y="531"/>
                    <a:pt x="275" y="527"/>
                  </a:cubicBezTo>
                  <a:close/>
                  <a:moveTo>
                    <a:pt x="414" y="682"/>
                  </a:moveTo>
                  <a:cubicBezTo>
                    <a:pt x="413" y="682"/>
                    <a:pt x="411" y="682"/>
                    <a:pt x="410" y="684"/>
                  </a:cubicBezTo>
                  <a:lnTo>
                    <a:pt x="415" y="684"/>
                  </a:lnTo>
                  <a:cubicBezTo>
                    <a:pt x="415" y="684"/>
                    <a:pt x="415" y="682"/>
                    <a:pt x="414" y="682"/>
                  </a:cubicBezTo>
                  <a:close/>
                  <a:moveTo>
                    <a:pt x="370" y="667"/>
                  </a:moveTo>
                  <a:cubicBezTo>
                    <a:pt x="365" y="673"/>
                    <a:pt x="359" y="679"/>
                    <a:pt x="365" y="679"/>
                  </a:cubicBezTo>
                  <a:lnTo>
                    <a:pt x="387" y="679"/>
                  </a:lnTo>
                  <a:cubicBezTo>
                    <a:pt x="387" y="679"/>
                    <a:pt x="382" y="684"/>
                    <a:pt x="382" y="684"/>
                  </a:cubicBezTo>
                  <a:cubicBezTo>
                    <a:pt x="387" y="684"/>
                    <a:pt x="393" y="684"/>
                    <a:pt x="398" y="690"/>
                  </a:cubicBezTo>
                  <a:cubicBezTo>
                    <a:pt x="404" y="684"/>
                    <a:pt x="404" y="684"/>
                    <a:pt x="410" y="679"/>
                  </a:cubicBezTo>
                  <a:lnTo>
                    <a:pt x="410" y="679"/>
                  </a:lnTo>
                  <a:cubicBezTo>
                    <a:pt x="408" y="680"/>
                    <a:pt x="406" y="681"/>
                    <a:pt x="404" y="681"/>
                  </a:cubicBezTo>
                  <a:cubicBezTo>
                    <a:pt x="401" y="681"/>
                    <a:pt x="398" y="679"/>
                    <a:pt x="398" y="679"/>
                  </a:cubicBezTo>
                  <a:cubicBezTo>
                    <a:pt x="389" y="679"/>
                    <a:pt x="398" y="671"/>
                    <a:pt x="391" y="671"/>
                  </a:cubicBezTo>
                  <a:cubicBezTo>
                    <a:pt x="389" y="671"/>
                    <a:pt x="386" y="672"/>
                    <a:pt x="382" y="673"/>
                  </a:cubicBezTo>
                  <a:cubicBezTo>
                    <a:pt x="382" y="673"/>
                    <a:pt x="370" y="667"/>
                    <a:pt x="370" y="667"/>
                  </a:cubicBezTo>
                  <a:close/>
                  <a:moveTo>
                    <a:pt x="471" y="690"/>
                  </a:moveTo>
                  <a:cubicBezTo>
                    <a:pt x="474" y="690"/>
                    <a:pt x="474" y="692"/>
                    <a:pt x="474" y="693"/>
                  </a:cubicBezTo>
                  <a:lnTo>
                    <a:pt x="474" y="693"/>
                  </a:lnTo>
                  <a:cubicBezTo>
                    <a:pt x="472" y="692"/>
                    <a:pt x="471" y="691"/>
                    <a:pt x="471" y="690"/>
                  </a:cubicBezTo>
                  <a:close/>
                  <a:moveTo>
                    <a:pt x="482" y="768"/>
                  </a:moveTo>
                  <a:cubicBezTo>
                    <a:pt x="482" y="774"/>
                    <a:pt x="482" y="774"/>
                    <a:pt x="482" y="774"/>
                  </a:cubicBezTo>
                  <a:lnTo>
                    <a:pt x="471" y="774"/>
                  </a:lnTo>
                  <a:cubicBezTo>
                    <a:pt x="477" y="774"/>
                    <a:pt x="480" y="770"/>
                    <a:pt x="482" y="768"/>
                  </a:cubicBezTo>
                  <a:close/>
                  <a:moveTo>
                    <a:pt x="430" y="802"/>
                  </a:moveTo>
                  <a:lnTo>
                    <a:pt x="430" y="802"/>
                  </a:lnTo>
                  <a:cubicBezTo>
                    <a:pt x="429" y="803"/>
                    <a:pt x="428" y="803"/>
                    <a:pt x="428" y="804"/>
                  </a:cubicBezTo>
                  <a:lnTo>
                    <a:pt x="428" y="804"/>
                  </a:lnTo>
                  <a:cubicBezTo>
                    <a:pt x="428" y="803"/>
                    <a:pt x="429" y="803"/>
                    <a:pt x="430" y="802"/>
                  </a:cubicBezTo>
                  <a:close/>
                  <a:moveTo>
                    <a:pt x="428" y="804"/>
                  </a:moveTo>
                  <a:cubicBezTo>
                    <a:pt x="426" y="805"/>
                    <a:pt x="423" y="806"/>
                    <a:pt x="421" y="807"/>
                  </a:cubicBezTo>
                  <a:cubicBezTo>
                    <a:pt x="421" y="809"/>
                    <a:pt x="421" y="809"/>
                    <a:pt x="421" y="809"/>
                  </a:cubicBezTo>
                  <a:cubicBezTo>
                    <a:pt x="423" y="809"/>
                    <a:pt x="425" y="806"/>
                    <a:pt x="428" y="804"/>
                  </a:cubicBezTo>
                  <a:close/>
                  <a:moveTo>
                    <a:pt x="331" y="1"/>
                  </a:moveTo>
                  <a:cubicBezTo>
                    <a:pt x="331" y="7"/>
                    <a:pt x="326" y="12"/>
                    <a:pt x="331" y="12"/>
                  </a:cubicBezTo>
                  <a:cubicBezTo>
                    <a:pt x="326" y="12"/>
                    <a:pt x="314" y="18"/>
                    <a:pt x="303" y="18"/>
                  </a:cubicBezTo>
                  <a:lnTo>
                    <a:pt x="309" y="18"/>
                  </a:lnTo>
                  <a:cubicBezTo>
                    <a:pt x="292" y="29"/>
                    <a:pt x="292" y="40"/>
                    <a:pt x="286" y="51"/>
                  </a:cubicBezTo>
                  <a:cubicBezTo>
                    <a:pt x="303" y="51"/>
                    <a:pt x="286" y="63"/>
                    <a:pt x="298" y="68"/>
                  </a:cubicBezTo>
                  <a:cubicBezTo>
                    <a:pt x="301" y="67"/>
                    <a:pt x="302" y="66"/>
                    <a:pt x="303" y="66"/>
                  </a:cubicBezTo>
                  <a:lnTo>
                    <a:pt x="303" y="66"/>
                  </a:lnTo>
                  <a:cubicBezTo>
                    <a:pt x="304" y="66"/>
                    <a:pt x="299" y="70"/>
                    <a:pt x="303" y="74"/>
                  </a:cubicBezTo>
                  <a:cubicBezTo>
                    <a:pt x="301" y="72"/>
                    <a:pt x="299" y="71"/>
                    <a:pt x="298" y="71"/>
                  </a:cubicBezTo>
                  <a:cubicBezTo>
                    <a:pt x="294" y="71"/>
                    <a:pt x="292" y="74"/>
                    <a:pt x="292" y="74"/>
                  </a:cubicBezTo>
                  <a:cubicBezTo>
                    <a:pt x="292" y="74"/>
                    <a:pt x="298" y="79"/>
                    <a:pt x="298" y="79"/>
                  </a:cubicBezTo>
                  <a:cubicBezTo>
                    <a:pt x="292" y="79"/>
                    <a:pt x="281" y="91"/>
                    <a:pt x="292" y="91"/>
                  </a:cubicBezTo>
                  <a:cubicBezTo>
                    <a:pt x="290" y="92"/>
                    <a:pt x="289" y="93"/>
                    <a:pt x="288" y="93"/>
                  </a:cubicBezTo>
                  <a:cubicBezTo>
                    <a:pt x="286" y="93"/>
                    <a:pt x="286" y="91"/>
                    <a:pt x="286" y="91"/>
                  </a:cubicBezTo>
                  <a:lnTo>
                    <a:pt x="281" y="91"/>
                  </a:lnTo>
                  <a:cubicBezTo>
                    <a:pt x="286" y="96"/>
                    <a:pt x="281" y="102"/>
                    <a:pt x="281" y="107"/>
                  </a:cubicBezTo>
                  <a:cubicBezTo>
                    <a:pt x="292" y="107"/>
                    <a:pt x="286" y="113"/>
                    <a:pt x="292" y="113"/>
                  </a:cubicBezTo>
                  <a:cubicBezTo>
                    <a:pt x="286" y="113"/>
                    <a:pt x="286" y="119"/>
                    <a:pt x="286" y="119"/>
                  </a:cubicBezTo>
                  <a:lnTo>
                    <a:pt x="298" y="119"/>
                  </a:lnTo>
                  <a:cubicBezTo>
                    <a:pt x="303" y="124"/>
                    <a:pt x="292" y="124"/>
                    <a:pt x="298" y="130"/>
                  </a:cubicBezTo>
                  <a:lnTo>
                    <a:pt x="298" y="124"/>
                  </a:lnTo>
                  <a:lnTo>
                    <a:pt x="298" y="124"/>
                  </a:lnTo>
                  <a:cubicBezTo>
                    <a:pt x="303" y="130"/>
                    <a:pt x="298" y="135"/>
                    <a:pt x="286" y="141"/>
                  </a:cubicBezTo>
                  <a:cubicBezTo>
                    <a:pt x="320" y="163"/>
                    <a:pt x="281" y="180"/>
                    <a:pt x="292" y="208"/>
                  </a:cubicBezTo>
                  <a:cubicBezTo>
                    <a:pt x="298" y="208"/>
                    <a:pt x="298" y="203"/>
                    <a:pt x="309" y="203"/>
                  </a:cubicBezTo>
                  <a:lnTo>
                    <a:pt x="314" y="203"/>
                  </a:lnTo>
                  <a:cubicBezTo>
                    <a:pt x="314" y="205"/>
                    <a:pt x="316" y="205"/>
                    <a:pt x="316" y="205"/>
                  </a:cubicBezTo>
                  <a:cubicBezTo>
                    <a:pt x="317" y="205"/>
                    <a:pt x="317" y="205"/>
                    <a:pt x="314" y="208"/>
                  </a:cubicBezTo>
                  <a:lnTo>
                    <a:pt x="309" y="219"/>
                  </a:lnTo>
                  <a:cubicBezTo>
                    <a:pt x="320" y="219"/>
                    <a:pt x="309" y="225"/>
                    <a:pt x="309" y="231"/>
                  </a:cubicBezTo>
                  <a:cubicBezTo>
                    <a:pt x="303" y="231"/>
                    <a:pt x="309" y="225"/>
                    <a:pt x="298" y="225"/>
                  </a:cubicBezTo>
                  <a:lnTo>
                    <a:pt x="298" y="231"/>
                  </a:lnTo>
                  <a:lnTo>
                    <a:pt x="298" y="236"/>
                  </a:lnTo>
                  <a:lnTo>
                    <a:pt x="292" y="236"/>
                  </a:lnTo>
                  <a:cubicBezTo>
                    <a:pt x="286" y="247"/>
                    <a:pt x="303" y="247"/>
                    <a:pt x="292" y="259"/>
                  </a:cubicBezTo>
                  <a:cubicBezTo>
                    <a:pt x="294" y="257"/>
                    <a:pt x="296" y="256"/>
                    <a:pt x="299" y="256"/>
                  </a:cubicBezTo>
                  <a:cubicBezTo>
                    <a:pt x="304" y="256"/>
                    <a:pt x="309" y="259"/>
                    <a:pt x="309" y="259"/>
                  </a:cubicBezTo>
                  <a:cubicBezTo>
                    <a:pt x="303" y="264"/>
                    <a:pt x="303" y="264"/>
                    <a:pt x="298" y="264"/>
                  </a:cubicBezTo>
                  <a:lnTo>
                    <a:pt x="303" y="264"/>
                  </a:lnTo>
                  <a:cubicBezTo>
                    <a:pt x="292" y="270"/>
                    <a:pt x="298" y="275"/>
                    <a:pt x="298" y="281"/>
                  </a:cubicBezTo>
                  <a:lnTo>
                    <a:pt x="292" y="281"/>
                  </a:lnTo>
                  <a:cubicBezTo>
                    <a:pt x="298" y="281"/>
                    <a:pt x="303" y="281"/>
                    <a:pt x="303" y="287"/>
                  </a:cubicBezTo>
                  <a:lnTo>
                    <a:pt x="292" y="287"/>
                  </a:lnTo>
                  <a:cubicBezTo>
                    <a:pt x="289" y="289"/>
                    <a:pt x="293" y="289"/>
                    <a:pt x="298" y="289"/>
                  </a:cubicBezTo>
                  <a:cubicBezTo>
                    <a:pt x="302" y="289"/>
                    <a:pt x="306" y="289"/>
                    <a:pt x="303" y="292"/>
                  </a:cubicBezTo>
                  <a:cubicBezTo>
                    <a:pt x="314" y="292"/>
                    <a:pt x="320" y="287"/>
                    <a:pt x="326" y="287"/>
                  </a:cubicBezTo>
                  <a:lnTo>
                    <a:pt x="326" y="287"/>
                  </a:lnTo>
                  <a:cubicBezTo>
                    <a:pt x="320" y="287"/>
                    <a:pt x="320" y="292"/>
                    <a:pt x="326" y="292"/>
                  </a:cubicBezTo>
                  <a:lnTo>
                    <a:pt x="320" y="292"/>
                  </a:lnTo>
                  <a:lnTo>
                    <a:pt x="326" y="298"/>
                  </a:lnTo>
                  <a:lnTo>
                    <a:pt x="309" y="298"/>
                  </a:lnTo>
                  <a:cubicBezTo>
                    <a:pt x="320" y="298"/>
                    <a:pt x="314" y="303"/>
                    <a:pt x="314" y="309"/>
                  </a:cubicBezTo>
                  <a:lnTo>
                    <a:pt x="309" y="309"/>
                  </a:lnTo>
                  <a:cubicBezTo>
                    <a:pt x="314" y="315"/>
                    <a:pt x="320" y="315"/>
                    <a:pt x="314" y="320"/>
                  </a:cubicBezTo>
                  <a:lnTo>
                    <a:pt x="303" y="320"/>
                  </a:lnTo>
                  <a:cubicBezTo>
                    <a:pt x="301" y="322"/>
                    <a:pt x="301" y="323"/>
                    <a:pt x="302" y="323"/>
                  </a:cubicBezTo>
                  <a:cubicBezTo>
                    <a:pt x="304" y="323"/>
                    <a:pt x="309" y="320"/>
                    <a:pt x="309" y="320"/>
                  </a:cubicBezTo>
                  <a:lnTo>
                    <a:pt x="309" y="320"/>
                  </a:lnTo>
                  <a:cubicBezTo>
                    <a:pt x="314" y="326"/>
                    <a:pt x="309" y="326"/>
                    <a:pt x="303" y="331"/>
                  </a:cubicBezTo>
                  <a:cubicBezTo>
                    <a:pt x="314" y="331"/>
                    <a:pt x="286" y="343"/>
                    <a:pt x="303" y="348"/>
                  </a:cubicBezTo>
                  <a:lnTo>
                    <a:pt x="298" y="348"/>
                  </a:lnTo>
                  <a:cubicBezTo>
                    <a:pt x="314" y="354"/>
                    <a:pt x="298" y="365"/>
                    <a:pt x="314" y="371"/>
                  </a:cubicBezTo>
                  <a:cubicBezTo>
                    <a:pt x="309" y="376"/>
                    <a:pt x="309" y="376"/>
                    <a:pt x="314" y="376"/>
                  </a:cubicBezTo>
                  <a:lnTo>
                    <a:pt x="320" y="376"/>
                  </a:lnTo>
                  <a:cubicBezTo>
                    <a:pt x="326" y="376"/>
                    <a:pt x="326" y="376"/>
                    <a:pt x="320" y="382"/>
                  </a:cubicBezTo>
                  <a:cubicBezTo>
                    <a:pt x="320" y="387"/>
                    <a:pt x="320" y="393"/>
                    <a:pt x="320" y="399"/>
                  </a:cubicBezTo>
                  <a:cubicBezTo>
                    <a:pt x="320" y="404"/>
                    <a:pt x="320" y="410"/>
                    <a:pt x="320" y="415"/>
                  </a:cubicBezTo>
                  <a:lnTo>
                    <a:pt x="314" y="415"/>
                  </a:lnTo>
                  <a:cubicBezTo>
                    <a:pt x="314" y="410"/>
                    <a:pt x="316" y="410"/>
                    <a:pt x="316" y="410"/>
                  </a:cubicBezTo>
                  <a:cubicBezTo>
                    <a:pt x="317" y="410"/>
                    <a:pt x="317" y="410"/>
                    <a:pt x="314" y="404"/>
                  </a:cubicBezTo>
                  <a:cubicBezTo>
                    <a:pt x="314" y="404"/>
                    <a:pt x="314" y="410"/>
                    <a:pt x="309" y="410"/>
                  </a:cubicBezTo>
                  <a:cubicBezTo>
                    <a:pt x="309" y="404"/>
                    <a:pt x="314" y="404"/>
                    <a:pt x="309" y="393"/>
                  </a:cubicBezTo>
                  <a:lnTo>
                    <a:pt x="305" y="393"/>
                  </a:lnTo>
                  <a:cubicBezTo>
                    <a:pt x="305" y="395"/>
                    <a:pt x="305" y="397"/>
                    <a:pt x="303" y="399"/>
                  </a:cubicBezTo>
                  <a:lnTo>
                    <a:pt x="303" y="393"/>
                  </a:lnTo>
                  <a:cubicBezTo>
                    <a:pt x="299" y="393"/>
                    <a:pt x="298" y="387"/>
                    <a:pt x="298" y="382"/>
                  </a:cubicBezTo>
                  <a:lnTo>
                    <a:pt x="298" y="382"/>
                  </a:lnTo>
                  <a:cubicBezTo>
                    <a:pt x="298" y="383"/>
                    <a:pt x="299" y="383"/>
                    <a:pt x="299" y="383"/>
                  </a:cubicBezTo>
                  <a:cubicBezTo>
                    <a:pt x="300" y="383"/>
                    <a:pt x="300" y="383"/>
                    <a:pt x="300" y="382"/>
                  </a:cubicBezTo>
                  <a:lnTo>
                    <a:pt x="300" y="382"/>
                  </a:lnTo>
                  <a:cubicBezTo>
                    <a:pt x="301" y="383"/>
                    <a:pt x="302" y="384"/>
                    <a:pt x="302" y="384"/>
                  </a:cubicBezTo>
                  <a:lnTo>
                    <a:pt x="302" y="384"/>
                  </a:lnTo>
                  <a:cubicBezTo>
                    <a:pt x="301" y="381"/>
                    <a:pt x="301" y="378"/>
                    <a:pt x="303" y="376"/>
                  </a:cubicBezTo>
                  <a:cubicBezTo>
                    <a:pt x="302" y="375"/>
                    <a:pt x="302" y="375"/>
                    <a:pt x="301" y="375"/>
                  </a:cubicBezTo>
                  <a:cubicBezTo>
                    <a:pt x="300" y="375"/>
                    <a:pt x="301" y="381"/>
                    <a:pt x="300" y="382"/>
                  </a:cubicBezTo>
                  <a:lnTo>
                    <a:pt x="300" y="382"/>
                  </a:lnTo>
                  <a:cubicBezTo>
                    <a:pt x="299" y="382"/>
                    <a:pt x="298" y="382"/>
                    <a:pt x="298" y="382"/>
                  </a:cubicBezTo>
                  <a:lnTo>
                    <a:pt x="298" y="382"/>
                  </a:lnTo>
                  <a:cubicBezTo>
                    <a:pt x="298" y="382"/>
                    <a:pt x="298" y="382"/>
                    <a:pt x="298" y="382"/>
                  </a:cubicBezTo>
                  <a:lnTo>
                    <a:pt x="298" y="382"/>
                  </a:lnTo>
                  <a:cubicBezTo>
                    <a:pt x="298" y="382"/>
                    <a:pt x="298" y="382"/>
                    <a:pt x="298" y="382"/>
                  </a:cubicBezTo>
                  <a:lnTo>
                    <a:pt x="298" y="382"/>
                  </a:lnTo>
                  <a:cubicBezTo>
                    <a:pt x="298" y="382"/>
                    <a:pt x="298" y="382"/>
                    <a:pt x="298" y="382"/>
                  </a:cubicBezTo>
                  <a:lnTo>
                    <a:pt x="298" y="382"/>
                  </a:lnTo>
                  <a:cubicBezTo>
                    <a:pt x="298" y="380"/>
                    <a:pt x="298" y="378"/>
                    <a:pt x="298" y="376"/>
                  </a:cubicBezTo>
                  <a:lnTo>
                    <a:pt x="292" y="382"/>
                  </a:lnTo>
                  <a:cubicBezTo>
                    <a:pt x="298" y="387"/>
                    <a:pt x="298" y="387"/>
                    <a:pt x="298" y="393"/>
                  </a:cubicBezTo>
                  <a:cubicBezTo>
                    <a:pt x="298" y="396"/>
                    <a:pt x="298" y="406"/>
                    <a:pt x="298" y="410"/>
                  </a:cubicBezTo>
                  <a:cubicBezTo>
                    <a:pt x="298" y="413"/>
                    <a:pt x="298" y="414"/>
                    <a:pt x="297" y="414"/>
                  </a:cubicBezTo>
                  <a:cubicBezTo>
                    <a:pt x="296" y="414"/>
                    <a:pt x="295" y="413"/>
                    <a:pt x="292" y="410"/>
                  </a:cubicBezTo>
                  <a:cubicBezTo>
                    <a:pt x="292" y="421"/>
                    <a:pt x="286" y="421"/>
                    <a:pt x="286" y="432"/>
                  </a:cubicBezTo>
                  <a:cubicBezTo>
                    <a:pt x="286" y="427"/>
                    <a:pt x="281" y="421"/>
                    <a:pt x="281" y="415"/>
                  </a:cubicBezTo>
                  <a:cubicBezTo>
                    <a:pt x="281" y="415"/>
                    <a:pt x="275" y="404"/>
                    <a:pt x="275" y="399"/>
                  </a:cubicBezTo>
                  <a:cubicBezTo>
                    <a:pt x="275" y="399"/>
                    <a:pt x="275" y="410"/>
                    <a:pt x="275" y="415"/>
                  </a:cubicBezTo>
                  <a:cubicBezTo>
                    <a:pt x="275" y="414"/>
                    <a:pt x="275" y="414"/>
                    <a:pt x="276" y="414"/>
                  </a:cubicBezTo>
                  <a:cubicBezTo>
                    <a:pt x="277" y="414"/>
                    <a:pt x="278" y="417"/>
                    <a:pt x="277" y="417"/>
                  </a:cubicBezTo>
                  <a:cubicBezTo>
                    <a:pt x="277" y="417"/>
                    <a:pt x="276" y="417"/>
                    <a:pt x="275" y="415"/>
                  </a:cubicBezTo>
                  <a:cubicBezTo>
                    <a:pt x="270" y="415"/>
                    <a:pt x="270" y="404"/>
                    <a:pt x="270" y="404"/>
                  </a:cubicBezTo>
                  <a:cubicBezTo>
                    <a:pt x="264" y="404"/>
                    <a:pt x="270" y="415"/>
                    <a:pt x="264" y="415"/>
                  </a:cubicBezTo>
                  <a:cubicBezTo>
                    <a:pt x="264" y="417"/>
                    <a:pt x="264" y="419"/>
                    <a:pt x="264" y="421"/>
                  </a:cubicBezTo>
                  <a:cubicBezTo>
                    <a:pt x="262" y="414"/>
                    <a:pt x="260" y="413"/>
                    <a:pt x="259" y="413"/>
                  </a:cubicBezTo>
                  <a:cubicBezTo>
                    <a:pt x="258" y="413"/>
                    <a:pt x="258" y="414"/>
                    <a:pt x="257" y="414"/>
                  </a:cubicBezTo>
                  <a:cubicBezTo>
                    <a:pt x="256" y="414"/>
                    <a:pt x="254" y="413"/>
                    <a:pt x="253" y="410"/>
                  </a:cubicBezTo>
                  <a:lnTo>
                    <a:pt x="253" y="410"/>
                  </a:lnTo>
                  <a:cubicBezTo>
                    <a:pt x="247" y="415"/>
                    <a:pt x="258" y="415"/>
                    <a:pt x="258" y="421"/>
                  </a:cubicBezTo>
                  <a:cubicBezTo>
                    <a:pt x="258" y="424"/>
                    <a:pt x="257" y="425"/>
                    <a:pt x="256" y="425"/>
                  </a:cubicBezTo>
                  <a:cubicBezTo>
                    <a:pt x="254" y="425"/>
                    <a:pt x="253" y="424"/>
                    <a:pt x="253" y="421"/>
                  </a:cubicBezTo>
                  <a:lnTo>
                    <a:pt x="247" y="410"/>
                  </a:lnTo>
                  <a:lnTo>
                    <a:pt x="247" y="410"/>
                  </a:lnTo>
                  <a:cubicBezTo>
                    <a:pt x="242" y="410"/>
                    <a:pt x="250" y="427"/>
                    <a:pt x="245" y="427"/>
                  </a:cubicBezTo>
                  <a:cubicBezTo>
                    <a:pt x="244" y="427"/>
                    <a:pt x="243" y="427"/>
                    <a:pt x="242" y="427"/>
                  </a:cubicBezTo>
                  <a:cubicBezTo>
                    <a:pt x="247" y="421"/>
                    <a:pt x="242" y="421"/>
                    <a:pt x="242" y="415"/>
                  </a:cubicBezTo>
                  <a:cubicBezTo>
                    <a:pt x="242" y="415"/>
                    <a:pt x="236" y="415"/>
                    <a:pt x="242" y="421"/>
                  </a:cubicBezTo>
                  <a:lnTo>
                    <a:pt x="236" y="421"/>
                  </a:lnTo>
                  <a:cubicBezTo>
                    <a:pt x="230" y="421"/>
                    <a:pt x="230" y="427"/>
                    <a:pt x="230" y="432"/>
                  </a:cubicBezTo>
                  <a:cubicBezTo>
                    <a:pt x="230" y="432"/>
                    <a:pt x="225" y="427"/>
                    <a:pt x="219" y="427"/>
                  </a:cubicBezTo>
                  <a:cubicBezTo>
                    <a:pt x="219" y="429"/>
                    <a:pt x="216" y="429"/>
                    <a:pt x="213" y="429"/>
                  </a:cubicBezTo>
                  <a:cubicBezTo>
                    <a:pt x="209" y="429"/>
                    <a:pt x="205" y="429"/>
                    <a:pt x="202" y="432"/>
                  </a:cubicBezTo>
                  <a:cubicBezTo>
                    <a:pt x="197" y="432"/>
                    <a:pt x="208" y="443"/>
                    <a:pt x="202" y="449"/>
                  </a:cubicBezTo>
                  <a:cubicBezTo>
                    <a:pt x="202" y="438"/>
                    <a:pt x="197" y="443"/>
                    <a:pt x="191" y="438"/>
                  </a:cubicBezTo>
                  <a:cubicBezTo>
                    <a:pt x="190" y="437"/>
                    <a:pt x="190" y="437"/>
                    <a:pt x="189" y="437"/>
                  </a:cubicBezTo>
                  <a:cubicBezTo>
                    <a:pt x="186" y="437"/>
                    <a:pt x="184" y="445"/>
                    <a:pt x="179" y="445"/>
                  </a:cubicBezTo>
                  <a:cubicBezTo>
                    <a:pt x="177" y="445"/>
                    <a:pt x="176" y="444"/>
                    <a:pt x="174" y="443"/>
                  </a:cubicBezTo>
                  <a:cubicBezTo>
                    <a:pt x="174" y="443"/>
                    <a:pt x="174" y="438"/>
                    <a:pt x="174" y="438"/>
                  </a:cubicBezTo>
                  <a:lnTo>
                    <a:pt x="158" y="438"/>
                  </a:lnTo>
                  <a:cubicBezTo>
                    <a:pt x="156" y="437"/>
                    <a:pt x="155" y="436"/>
                    <a:pt x="154" y="436"/>
                  </a:cubicBezTo>
                  <a:cubicBezTo>
                    <a:pt x="150" y="436"/>
                    <a:pt x="145" y="444"/>
                    <a:pt x="141" y="449"/>
                  </a:cubicBezTo>
                  <a:cubicBezTo>
                    <a:pt x="141" y="449"/>
                    <a:pt x="141" y="443"/>
                    <a:pt x="141" y="443"/>
                  </a:cubicBezTo>
                  <a:cubicBezTo>
                    <a:pt x="135" y="443"/>
                    <a:pt x="130" y="443"/>
                    <a:pt x="130" y="455"/>
                  </a:cubicBezTo>
                  <a:cubicBezTo>
                    <a:pt x="126" y="451"/>
                    <a:pt x="125" y="451"/>
                    <a:pt x="124" y="451"/>
                  </a:cubicBezTo>
                  <a:cubicBezTo>
                    <a:pt x="123" y="451"/>
                    <a:pt x="124" y="453"/>
                    <a:pt x="123" y="453"/>
                  </a:cubicBezTo>
                  <a:cubicBezTo>
                    <a:pt x="123" y="453"/>
                    <a:pt x="121" y="452"/>
                    <a:pt x="118" y="449"/>
                  </a:cubicBezTo>
                  <a:cubicBezTo>
                    <a:pt x="116" y="446"/>
                    <a:pt x="114" y="446"/>
                    <a:pt x="113" y="446"/>
                  </a:cubicBezTo>
                  <a:cubicBezTo>
                    <a:pt x="111" y="446"/>
                    <a:pt x="110" y="446"/>
                    <a:pt x="107" y="443"/>
                  </a:cubicBezTo>
                  <a:cubicBezTo>
                    <a:pt x="107" y="453"/>
                    <a:pt x="107" y="467"/>
                    <a:pt x="104" y="467"/>
                  </a:cubicBezTo>
                  <a:cubicBezTo>
                    <a:pt x="103" y="467"/>
                    <a:pt x="102" y="467"/>
                    <a:pt x="102" y="466"/>
                  </a:cubicBezTo>
                  <a:cubicBezTo>
                    <a:pt x="96" y="455"/>
                    <a:pt x="102" y="466"/>
                    <a:pt x="96" y="449"/>
                  </a:cubicBezTo>
                  <a:cubicBezTo>
                    <a:pt x="96" y="451"/>
                    <a:pt x="96" y="453"/>
                    <a:pt x="96" y="455"/>
                  </a:cubicBezTo>
                  <a:cubicBezTo>
                    <a:pt x="96" y="449"/>
                    <a:pt x="96" y="449"/>
                    <a:pt x="90" y="443"/>
                  </a:cubicBezTo>
                  <a:cubicBezTo>
                    <a:pt x="90" y="443"/>
                    <a:pt x="90" y="457"/>
                    <a:pt x="90" y="460"/>
                  </a:cubicBezTo>
                  <a:cubicBezTo>
                    <a:pt x="90" y="466"/>
                    <a:pt x="96" y="466"/>
                    <a:pt x="96" y="466"/>
                  </a:cubicBezTo>
                  <a:cubicBezTo>
                    <a:pt x="96" y="471"/>
                    <a:pt x="95" y="473"/>
                    <a:pt x="92" y="473"/>
                  </a:cubicBezTo>
                  <a:cubicBezTo>
                    <a:pt x="90" y="473"/>
                    <a:pt x="88" y="471"/>
                    <a:pt x="85" y="471"/>
                  </a:cubicBezTo>
                  <a:lnTo>
                    <a:pt x="85" y="471"/>
                  </a:lnTo>
                  <a:cubicBezTo>
                    <a:pt x="85" y="471"/>
                    <a:pt x="90" y="477"/>
                    <a:pt x="96" y="483"/>
                  </a:cubicBezTo>
                  <a:cubicBezTo>
                    <a:pt x="85" y="483"/>
                    <a:pt x="90" y="494"/>
                    <a:pt x="90" y="505"/>
                  </a:cubicBezTo>
                  <a:cubicBezTo>
                    <a:pt x="85" y="499"/>
                    <a:pt x="90" y="488"/>
                    <a:pt x="85" y="477"/>
                  </a:cubicBezTo>
                  <a:cubicBezTo>
                    <a:pt x="79" y="477"/>
                    <a:pt x="79" y="466"/>
                    <a:pt x="79" y="466"/>
                  </a:cubicBezTo>
                  <a:cubicBezTo>
                    <a:pt x="78" y="465"/>
                    <a:pt x="77" y="464"/>
                    <a:pt x="76" y="464"/>
                  </a:cubicBezTo>
                  <a:cubicBezTo>
                    <a:pt x="73" y="464"/>
                    <a:pt x="72" y="472"/>
                    <a:pt x="68" y="477"/>
                  </a:cubicBezTo>
                  <a:lnTo>
                    <a:pt x="68" y="471"/>
                  </a:lnTo>
                  <a:cubicBezTo>
                    <a:pt x="62" y="477"/>
                    <a:pt x="62" y="488"/>
                    <a:pt x="57" y="488"/>
                  </a:cubicBezTo>
                  <a:lnTo>
                    <a:pt x="62" y="488"/>
                  </a:lnTo>
                  <a:cubicBezTo>
                    <a:pt x="62" y="494"/>
                    <a:pt x="57" y="494"/>
                    <a:pt x="62" y="499"/>
                  </a:cubicBezTo>
                  <a:cubicBezTo>
                    <a:pt x="58" y="495"/>
                    <a:pt x="54" y="491"/>
                    <a:pt x="52" y="487"/>
                  </a:cubicBezTo>
                  <a:lnTo>
                    <a:pt x="52" y="487"/>
                  </a:lnTo>
                  <a:cubicBezTo>
                    <a:pt x="55" y="500"/>
                    <a:pt x="46" y="501"/>
                    <a:pt x="51" y="516"/>
                  </a:cubicBezTo>
                  <a:cubicBezTo>
                    <a:pt x="46" y="511"/>
                    <a:pt x="46" y="505"/>
                    <a:pt x="46" y="499"/>
                  </a:cubicBezTo>
                  <a:lnTo>
                    <a:pt x="46" y="499"/>
                  </a:lnTo>
                  <a:cubicBezTo>
                    <a:pt x="46" y="499"/>
                    <a:pt x="47" y="501"/>
                    <a:pt x="48" y="501"/>
                  </a:cubicBezTo>
                  <a:cubicBezTo>
                    <a:pt x="50" y="501"/>
                    <a:pt x="51" y="499"/>
                    <a:pt x="51" y="494"/>
                  </a:cubicBezTo>
                  <a:lnTo>
                    <a:pt x="51" y="494"/>
                  </a:lnTo>
                  <a:cubicBezTo>
                    <a:pt x="50" y="495"/>
                    <a:pt x="48" y="496"/>
                    <a:pt x="46" y="496"/>
                  </a:cubicBezTo>
                  <a:cubicBezTo>
                    <a:pt x="45" y="496"/>
                    <a:pt x="43" y="495"/>
                    <a:pt x="42" y="494"/>
                  </a:cubicBezTo>
                  <a:lnTo>
                    <a:pt x="42" y="494"/>
                  </a:lnTo>
                  <a:cubicBezTo>
                    <a:pt x="44" y="502"/>
                    <a:pt x="40" y="507"/>
                    <a:pt x="40" y="516"/>
                  </a:cubicBezTo>
                  <a:cubicBezTo>
                    <a:pt x="34" y="511"/>
                    <a:pt x="34" y="511"/>
                    <a:pt x="34" y="505"/>
                  </a:cubicBezTo>
                  <a:lnTo>
                    <a:pt x="34" y="505"/>
                  </a:lnTo>
                  <a:cubicBezTo>
                    <a:pt x="23" y="511"/>
                    <a:pt x="46" y="527"/>
                    <a:pt x="34" y="527"/>
                  </a:cubicBezTo>
                  <a:cubicBezTo>
                    <a:pt x="29" y="522"/>
                    <a:pt x="34" y="516"/>
                    <a:pt x="29" y="516"/>
                  </a:cubicBezTo>
                  <a:cubicBezTo>
                    <a:pt x="26" y="511"/>
                    <a:pt x="25" y="509"/>
                    <a:pt x="25" y="509"/>
                  </a:cubicBezTo>
                  <a:lnTo>
                    <a:pt x="25" y="509"/>
                  </a:lnTo>
                  <a:cubicBezTo>
                    <a:pt x="24" y="509"/>
                    <a:pt x="33" y="533"/>
                    <a:pt x="29" y="533"/>
                  </a:cubicBezTo>
                  <a:cubicBezTo>
                    <a:pt x="23" y="522"/>
                    <a:pt x="29" y="522"/>
                    <a:pt x="23" y="516"/>
                  </a:cubicBezTo>
                  <a:cubicBezTo>
                    <a:pt x="18" y="522"/>
                    <a:pt x="23" y="539"/>
                    <a:pt x="18" y="539"/>
                  </a:cubicBezTo>
                  <a:lnTo>
                    <a:pt x="18" y="533"/>
                  </a:lnTo>
                  <a:lnTo>
                    <a:pt x="6" y="533"/>
                  </a:lnTo>
                  <a:cubicBezTo>
                    <a:pt x="5" y="532"/>
                    <a:pt x="4" y="531"/>
                    <a:pt x="4" y="531"/>
                  </a:cubicBezTo>
                  <a:cubicBezTo>
                    <a:pt x="3" y="531"/>
                    <a:pt x="4" y="535"/>
                    <a:pt x="3" y="535"/>
                  </a:cubicBezTo>
                  <a:cubicBezTo>
                    <a:pt x="3" y="535"/>
                    <a:pt x="2" y="534"/>
                    <a:pt x="1" y="533"/>
                  </a:cubicBezTo>
                  <a:lnTo>
                    <a:pt x="1" y="539"/>
                  </a:lnTo>
                  <a:cubicBezTo>
                    <a:pt x="4" y="539"/>
                    <a:pt x="8" y="541"/>
                    <a:pt x="10" y="541"/>
                  </a:cubicBezTo>
                  <a:cubicBezTo>
                    <a:pt x="11" y="541"/>
                    <a:pt x="12" y="540"/>
                    <a:pt x="12" y="539"/>
                  </a:cubicBezTo>
                  <a:cubicBezTo>
                    <a:pt x="12" y="544"/>
                    <a:pt x="18" y="550"/>
                    <a:pt x="23" y="561"/>
                  </a:cubicBezTo>
                  <a:lnTo>
                    <a:pt x="23" y="555"/>
                  </a:lnTo>
                  <a:cubicBezTo>
                    <a:pt x="34" y="572"/>
                    <a:pt x="46" y="572"/>
                    <a:pt x="57" y="572"/>
                  </a:cubicBezTo>
                  <a:cubicBezTo>
                    <a:pt x="57" y="568"/>
                    <a:pt x="58" y="567"/>
                    <a:pt x="60" y="567"/>
                  </a:cubicBezTo>
                  <a:cubicBezTo>
                    <a:pt x="62" y="567"/>
                    <a:pt x="65" y="568"/>
                    <a:pt x="66" y="568"/>
                  </a:cubicBezTo>
                  <a:cubicBezTo>
                    <a:pt x="67" y="568"/>
                    <a:pt x="68" y="568"/>
                    <a:pt x="68" y="567"/>
                  </a:cubicBezTo>
                  <a:cubicBezTo>
                    <a:pt x="65" y="558"/>
                    <a:pt x="65" y="557"/>
                    <a:pt x="67" y="557"/>
                  </a:cubicBezTo>
                  <a:lnTo>
                    <a:pt x="67" y="557"/>
                  </a:lnTo>
                  <a:cubicBezTo>
                    <a:pt x="67" y="557"/>
                    <a:pt x="68" y="557"/>
                    <a:pt x="70" y="557"/>
                  </a:cubicBezTo>
                  <a:cubicBezTo>
                    <a:pt x="71" y="557"/>
                    <a:pt x="72" y="557"/>
                    <a:pt x="74" y="555"/>
                  </a:cubicBezTo>
                  <a:lnTo>
                    <a:pt x="74" y="555"/>
                  </a:lnTo>
                  <a:cubicBezTo>
                    <a:pt x="68" y="561"/>
                    <a:pt x="74" y="567"/>
                    <a:pt x="79" y="567"/>
                  </a:cubicBezTo>
                  <a:cubicBezTo>
                    <a:pt x="79" y="567"/>
                    <a:pt x="79" y="561"/>
                    <a:pt x="79" y="561"/>
                  </a:cubicBezTo>
                  <a:cubicBezTo>
                    <a:pt x="83" y="565"/>
                    <a:pt x="87" y="569"/>
                    <a:pt x="89" y="569"/>
                  </a:cubicBezTo>
                  <a:cubicBezTo>
                    <a:pt x="90" y="569"/>
                    <a:pt x="90" y="568"/>
                    <a:pt x="90" y="567"/>
                  </a:cubicBezTo>
                  <a:cubicBezTo>
                    <a:pt x="96" y="567"/>
                    <a:pt x="90" y="567"/>
                    <a:pt x="90" y="572"/>
                  </a:cubicBezTo>
                  <a:cubicBezTo>
                    <a:pt x="92" y="573"/>
                    <a:pt x="92" y="574"/>
                    <a:pt x="93" y="574"/>
                  </a:cubicBezTo>
                  <a:cubicBezTo>
                    <a:pt x="94" y="574"/>
                    <a:pt x="93" y="571"/>
                    <a:pt x="94" y="571"/>
                  </a:cubicBezTo>
                  <a:cubicBezTo>
                    <a:pt x="94" y="571"/>
                    <a:pt x="95" y="571"/>
                    <a:pt x="96" y="572"/>
                  </a:cubicBezTo>
                  <a:lnTo>
                    <a:pt x="113" y="572"/>
                  </a:lnTo>
                  <a:cubicBezTo>
                    <a:pt x="107" y="561"/>
                    <a:pt x="113" y="567"/>
                    <a:pt x="113" y="561"/>
                  </a:cubicBezTo>
                  <a:cubicBezTo>
                    <a:pt x="113" y="567"/>
                    <a:pt x="118" y="567"/>
                    <a:pt x="118" y="567"/>
                  </a:cubicBezTo>
                  <a:lnTo>
                    <a:pt x="118" y="555"/>
                  </a:lnTo>
                  <a:cubicBezTo>
                    <a:pt x="118" y="552"/>
                    <a:pt x="119" y="551"/>
                    <a:pt x="119" y="551"/>
                  </a:cubicBezTo>
                  <a:cubicBezTo>
                    <a:pt x="121" y="551"/>
                    <a:pt x="123" y="557"/>
                    <a:pt x="124" y="557"/>
                  </a:cubicBezTo>
                  <a:cubicBezTo>
                    <a:pt x="124" y="557"/>
                    <a:pt x="124" y="556"/>
                    <a:pt x="124" y="555"/>
                  </a:cubicBezTo>
                  <a:lnTo>
                    <a:pt x="124" y="550"/>
                  </a:lnTo>
                  <a:cubicBezTo>
                    <a:pt x="124" y="550"/>
                    <a:pt x="135" y="555"/>
                    <a:pt x="141" y="561"/>
                  </a:cubicBezTo>
                  <a:cubicBezTo>
                    <a:pt x="145" y="549"/>
                    <a:pt x="151" y="545"/>
                    <a:pt x="159" y="545"/>
                  </a:cubicBezTo>
                  <a:cubicBezTo>
                    <a:pt x="167" y="545"/>
                    <a:pt x="177" y="549"/>
                    <a:pt x="187" y="549"/>
                  </a:cubicBezTo>
                  <a:cubicBezTo>
                    <a:pt x="192" y="549"/>
                    <a:pt x="197" y="548"/>
                    <a:pt x="202" y="544"/>
                  </a:cubicBezTo>
                  <a:cubicBezTo>
                    <a:pt x="202" y="544"/>
                    <a:pt x="197" y="539"/>
                    <a:pt x="197" y="533"/>
                  </a:cubicBezTo>
                  <a:lnTo>
                    <a:pt x="191" y="533"/>
                  </a:lnTo>
                  <a:cubicBezTo>
                    <a:pt x="191" y="533"/>
                    <a:pt x="191" y="530"/>
                    <a:pt x="191" y="527"/>
                  </a:cubicBezTo>
                  <a:cubicBezTo>
                    <a:pt x="197" y="527"/>
                    <a:pt x="191" y="522"/>
                    <a:pt x="197" y="522"/>
                  </a:cubicBezTo>
                  <a:cubicBezTo>
                    <a:pt x="197" y="525"/>
                    <a:pt x="197" y="525"/>
                    <a:pt x="197" y="525"/>
                  </a:cubicBezTo>
                  <a:cubicBezTo>
                    <a:pt x="198" y="525"/>
                    <a:pt x="200" y="525"/>
                    <a:pt x="202" y="527"/>
                  </a:cubicBezTo>
                  <a:lnTo>
                    <a:pt x="208" y="527"/>
                  </a:lnTo>
                  <a:cubicBezTo>
                    <a:pt x="208" y="524"/>
                    <a:pt x="209" y="522"/>
                    <a:pt x="210" y="522"/>
                  </a:cubicBezTo>
                  <a:cubicBezTo>
                    <a:pt x="212" y="522"/>
                    <a:pt x="215" y="527"/>
                    <a:pt x="219" y="527"/>
                  </a:cubicBezTo>
                  <a:cubicBezTo>
                    <a:pt x="219" y="539"/>
                    <a:pt x="214" y="533"/>
                    <a:pt x="214" y="539"/>
                  </a:cubicBezTo>
                  <a:lnTo>
                    <a:pt x="219" y="544"/>
                  </a:lnTo>
                  <a:lnTo>
                    <a:pt x="219" y="539"/>
                  </a:lnTo>
                  <a:cubicBezTo>
                    <a:pt x="219" y="539"/>
                    <a:pt x="219" y="536"/>
                    <a:pt x="221" y="536"/>
                  </a:cubicBezTo>
                  <a:cubicBezTo>
                    <a:pt x="222" y="536"/>
                    <a:pt x="223" y="537"/>
                    <a:pt x="225" y="539"/>
                  </a:cubicBezTo>
                  <a:cubicBezTo>
                    <a:pt x="225" y="541"/>
                    <a:pt x="225" y="541"/>
                    <a:pt x="225" y="541"/>
                  </a:cubicBezTo>
                  <a:cubicBezTo>
                    <a:pt x="226" y="541"/>
                    <a:pt x="228" y="541"/>
                    <a:pt x="230" y="544"/>
                  </a:cubicBezTo>
                  <a:cubicBezTo>
                    <a:pt x="232" y="545"/>
                    <a:pt x="233" y="545"/>
                    <a:pt x="234" y="545"/>
                  </a:cubicBezTo>
                  <a:cubicBezTo>
                    <a:pt x="239" y="545"/>
                    <a:pt x="238" y="537"/>
                    <a:pt x="243" y="537"/>
                  </a:cubicBezTo>
                  <a:cubicBezTo>
                    <a:pt x="244" y="537"/>
                    <a:pt x="246" y="538"/>
                    <a:pt x="247" y="539"/>
                  </a:cubicBezTo>
                  <a:cubicBezTo>
                    <a:pt x="247" y="539"/>
                    <a:pt x="247" y="527"/>
                    <a:pt x="247" y="527"/>
                  </a:cubicBezTo>
                  <a:cubicBezTo>
                    <a:pt x="247" y="527"/>
                    <a:pt x="253" y="527"/>
                    <a:pt x="253" y="533"/>
                  </a:cubicBezTo>
                  <a:lnTo>
                    <a:pt x="253" y="527"/>
                  </a:lnTo>
                  <a:cubicBezTo>
                    <a:pt x="256" y="533"/>
                    <a:pt x="257" y="534"/>
                    <a:pt x="259" y="534"/>
                  </a:cubicBezTo>
                  <a:cubicBezTo>
                    <a:pt x="261" y="534"/>
                    <a:pt x="264" y="533"/>
                    <a:pt x="270" y="533"/>
                  </a:cubicBezTo>
                  <a:lnTo>
                    <a:pt x="270" y="539"/>
                  </a:lnTo>
                  <a:cubicBezTo>
                    <a:pt x="270" y="533"/>
                    <a:pt x="270" y="527"/>
                    <a:pt x="275" y="527"/>
                  </a:cubicBezTo>
                  <a:lnTo>
                    <a:pt x="275" y="527"/>
                  </a:lnTo>
                  <a:lnTo>
                    <a:pt x="275" y="527"/>
                  </a:lnTo>
                  <a:cubicBezTo>
                    <a:pt x="274" y="524"/>
                    <a:pt x="273" y="521"/>
                    <a:pt x="274" y="521"/>
                  </a:cubicBezTo>
                  <a:lnTo>
                    <a:pt x="274" y="521"/>
                  </a:lnTo>
                  <a:cubicBezTo>
                    <a:pt x="274" y="521"/>
                    <a:pt x="275" y="521"/>
                    <a:pt x="275" y="522"/>
                  </a:cubicBezTo>
                  <a:cubicBezTo>
                    <a:pt x="275" y="516"/>
                    <a:pt x="270" y="511"/>
                    <a:pt x="270" y="505"/>
                  </a:cubicBezTo>
                  <a:lnTo>
                    <a:pt x="270" y="505"/>
                  </a:lnTo>
                  <a:cubicBezTo>
                    <a:pt x="270" y="508"/>
                    <a:pt x="271" y="509"/>
                    <a:pt x="272" y="509"/>
                  </a:cubicBezTo>
                  <a:cubicBezTo>
                    <a:pt x="272" y="509"/>
                    <a:pt x="272" y="508"/>
                    <a:pt x="270" y="505"/>
                  </a:cubicBezTo>
                  <a:lnTo>
                    <a:pt x="270" y="505"/>
                  </a:lnTo>
                  <a:cubicBezTo>
                    <a:pt x="270" y="505"/>
                    <a:pt x="270" y="505"/>
                    <a:pt x="270" y="505"/>
                  </a:cubicBezTo>
                  <a:cubicBezTo>
                    <a:pt x="271" y="503"/>
                    <a:pt x="273" y="503"/>
                    <a:pt x="274" y="503"/>
                  </a:cubicBezTo>
                  <a:cubicBezTo>
                    <a:pt x="275" y="503"/>
                    <a:pt x="275" y="505"/>
                    <a:pt x="275" y="505"/>
                  </a:cubicBezTo>
                  <a:lnTo>
                    <a:pt x="275" y="499"/>
                  </a:lnTo>
                  <a:cubicBezTo>
                    <a:pt x="281" y="499"/>
                    <a:pt x="281" y="511"/>
                    <a:pt x="281" y="516"/>
                  </a:cubicBezTo>
                  <a:cubicBezTo>
                    <a:pt x="281" y="511"/>
                    <a:pt x="282" y="509"/>
                    <a:pt x="284" y="509"/>
                  </a:cubicBezTo>
                  <a:cubicBezTo>
                    <a:pt x="286" y="509"/>
                    <a:pt x="289" y="511"/>
                    <a:pt x="292" y="511"/>
                  </a:cubicBezTo>
                  <a:lnTo>
                    <a:pt x="292" y="516"/>
                  </a:lnTo>
                  <a:cubicBezTo>
                    <a:pt x="292" y="512"/>
                    <a:pt x="295" y="508"/>
                    <a:pt x="298" y="508"/>
                  </a:cubicBezTo>
                  <a:cubicBezTo>
                    <a:pt x="300" y="508"/>
                    <a:pt x="302" y="509"/>
                    <a:pt x="303" y="511"/>
                  </a:cubicBezTo>
                  <a:lnTo>
                    <a:pt x="303" y="516"/>
                  </a:lnTo>
                  <a:cubicBezTo>
                    <a:pt x="303" y="515"/>
                    <a:pt x="304" y="514"/>
                    <a:pt x="304" y="514"/>
                  </a:cubicBezTo>
                  <a:cubicBezTo>
                    <a:pt x="306" y="514"/>
                    <a:pt x="310" y="518"/>
                    <a:pt x="314" y="522"/>
                  </a:cubicBezTo>
                  <a:cubicBezTo>
                    <a:pt x="314" y="518"/>
                    <a:pt x="315" y="516"/>
                    <a:pt x="317" y="516"/>
                  </a:cubicBezTo>
                  <a:cubicBezTo>
                    <a:pt x="320" y="516"/>
                    <a:pt x="325" y="522"/>
                    <a:pt x="329" y="522"/>
                  </a:cubicBezTo>
                  <a:cubicBezTo>
                    <a:pt x="330" y="522"/>
                    <a:pt x="331" y="520"/>
                    <a:pt x="331" y="516"/>
                  </a:cubicBezTo>
                  <a:lnTo>
                    <a:pt x="331" y="522"/>
                  </a:lnTo>
                  <a:cubicBezTo>
                    <a:pt x="331" y="522"/>
                    <a:pt x="331" y="516"/>
                    <a:pt x="337" y="516"/>
                  </a:cubicBezTo>
                  <a:cubicBezTo>
                    <a:pt x="337" y="539"/>
                    <a:pt x="348" y="561"/>
                    <a:pt x="348" y="583"/>
                  </a:cubicBezTo>
                  <a:cubicBezTo>
                    <a:pt x="350" y="585"/>
                    <a:pt x="352" y="586"/>
                    <a:pt x="355" y="586"/>
                  </a:cubicBezTo>
                  <a:cubicBezTo>
                    <a:pt x="360" y="586"/>
                    <a:pt x="367" y="583"/>
                    <a:pt x="370" y="583"/>
                  </a:cubicBezTo>
                  <a:lnTo>
                    <a:pt x="370" y="583"/>
                  </a:lnTo>
                  <a:cubicBezTo>
                    <a:pt x="370" y="589"/>
                    <a:pt x="370" y="589"/>
                    <a:pt x="365" y="589"/>
                  </a:cubicBezTo>
                  <a:lnTo>
                    <a:pt x="354" y="589"/>
                  </a:lnTo>
                  <a:cubicBezTo>
                    <a:pt x="354" y="595"/>
                    <a:pt x="348" y="600"/>
                    <a:pt x="359" y="606"/>
                  </a:cubicBezTo>
                  <a:lnTo>
                    <a:pt x="365" y="600"/>
                  </a:lnTo>
                  <a:cubicBezTo>
                    <a:pt x="365" y="600"/>
                    <a:pt x="365" y="606"/>
                    <a:pt x="365" y="606"/>
                  </a:cubicBezTo>
                  <a:cubicBezTo>
                    <a:pt x="362" y="606"/>
                    <a:pt x="360" y="607"/>
                    <a:pt x="358" y="608"/>
                  </a:cubicBezTo>
                  <a:lnTo>
                    <a:pt x="358" y="608"/>
                  </a:lnTo>
                  <a:cubicBezTo>
                    <a:pt x="357" y="607"/>
                    <a:pt x="355" y="606"/>
                    <a:pt x="354" y="606"/>
                  </a:cubicBezTo>
                  <a:lnTo>
                    <a:pt x="354" y="606"/>
                  </a:lnTo>
                  <a:cubicBezTo>
                    <a:pt x="354" y="608"/>
                    <a:pt x="354" y="608"/>
                    <a:pt x="355" y="608"/>
                  </a:cubicBezTo>
                  <a:cubicBezTo>
                    <a:pt x="356" y="608"/>
                    <a:pt x="357" y="608"/>
                    <a:pt x="358" y="608"/>
                  </a:cubicBezTo>
                  <a:lnTo>
                    <a:pt x="358" y="608"/>
                  </a:lnTo>
                  <a:cubicBezTo>
                    <a:pt x="365" y="613"/>
                    <a:pt x="344" y="618"/>
                    <a:pt x="354" y="623"/>
                  </a:cubicBezTo>
                  <a:cubicBezTo>
                    <a:pt x="370" y="623"/>
                    <a:pt x="382" y="628"/>
                    <a:pt x="393" y="628"/>
                  </a:cubicBezTo>
                  <a:lnTo>
                    <a:pt x="393" y="634"/>
                  </a:lnTo>
                  <a:cubicBezTo>
                    <a:pt x="393" y="633"/>
                    <a:pt x="392" y="632"/>
                    <a:pt x="391" y="632"/>
                  </a:cubicBezTo>
                  <a:cubicBezTo>
                    <a:pt x="389" y="632"/>
                    <a:pt x="385" y="635"/>
                    <a:pt x="383" y="635"/>
                  </a:cubicBezTo>
                  <a:cubicBezTo>
                    <a:pt x="382" y="635"/>
                    <a:pt x="382" y="635"/>
                    <a:pt x="382" y="634"/>
                  </a:cubicBezTo>
                  <a:cubicBezTo>
                    <a:pt x="376" y="639"/>
                    <a:pt x="382" y="639"/>
                    <a:pt x="382" y="645"/>
                  </a:cubicBezTo>
                  <a:cubicBezTo>
                    <a:pt x="385" y="645"/>
                    <a:pt x="389" y="643"/>
                    <a:pt x="391" y="643"/>
                  </a:cubicBezTo>
                  <a:cubicBezTo>
                    <a:pt x="392" y="643"/>
                    <a:pt x="393" y="643"/>
                    <a:pt x="393" y="645"/>
                  </a:cubicBezTo>
                  <a:cubicBezTo>
                    <a:pt x="393" y="645"/>
                    <a:pt x="382" y="645"/>
                    <a:pt x="382" y="651"/>
                  </a:cubicBezTo>
                  <a:cubicBezTo>
                    <a:pt x="376" y="656"/>
                    <a:pt x="376" y="662"/>
                    <a:pt x="370" y="662"/>
                  </a:cubicBezTo>
                  <a:cubicBezTo>
                    <a:pt x="376" y="662"/>
                    <a:pt x="370" y="662"/>
                    <a:pt x="382" y="667"/>
                  </a:cubicBezTo>
                  <a:cubicBezTo>
                    <a:pt x="383" y="666"/>
                    <a:pt x="385" y="665"/>
                    <a:pt x="386" y="665"/>
                  </a:cubicBezTo>
                  <a:cubicBezTo>
                    <a:pt x="388" y="665"/>
                    <a:pt x="389" y="667"/>
                    <a:pt x="393" y="667"/>
                  </a:cubicBezTo>
                  <a:lnTo>
                    <a:pt x="387" y="662"/>
                  </a:lnTo>
                  <a:cubicBezTo>
                    <a:pt x="387" y="664"/>
                    <a:pt x="387" y="664"/>
                    <a:pt x="387" y="664"/>
                  </a:cubicBezTo>
                  <a:cubicBezTo>
                    <a:pt x="386" y="664"/>
                    <a:pt x="383" y="662"/>
                    <a:pt x="376" y="662"/>
                  </a:cubicBezTo>
                  <a:cubicBezTo>
                    <a:pt x="379" y="659"/>
                    <a:pt x="384" y="659"/>
                    <a:pt x="389" y="659"/>
                  </a:cubicBezTo>
                  <a:cubicBezTo>
                    <a:pt x="393" y="659"/>
                    <a:pt x="396" y="659"/>
                    <a:pt x="393" y="656"/>
                  </a:cubicBezTo>
                  <a:lnTo>
                    <a:pt x="393" y="656"/>
                  </a:lnTo>
                  <a:cubicBezTo>
                    <a:pt x="398" y="662"/>
                    <a:pt x="398" y="667"/>
                    <a:pt x="404" y="667"/>
                  </a:cubicBezTo>
                  <a:lnTo>
                    <a:pt x="415" y="667"/>
                  </a:lnTo>
                  <a:cubicBezTo>
                    <a:pt x="415" y="670"/>
                    <a:pt x="415" y="670"/>
                    <a:pt x="414" y="670"/>
                  </a:cubicBezTo>
                  <a:cubicBezTo>
                    <a:pt x="412" y="670"/>
                    <a:pt x="410" y="670"/>
                    <a:pt x="404" y="673"/>
                  </a:cubicBezTo>
                  <a:cubicBezTo>
                    <a:pt x="404" y="673"/>
                    <a:pt x="398" y="679"/>
                    <a:pt x="410" y="679"/>
                  </a:cubicBezTo>
                  <a:cubicBezTo>
                    <a:pt x="421" y="679"/>
                    <a:pt x="415" y="679"/>
                    <a:pt x="415" y="684"/>
                  </a:cubicBezTo>
                  <a:cubicBezTo>
                    <a:pt x="415" y="687"/>
                    <a:pt x="412" y="687"/>
                    <a:pt x="409" y="687"/>
                  </a:cubicBezTo>
                  <a:cubicBezTo>
                    <a:pt x="405" y="687"/>
                    <a:pt x="401" y="687"/>
                    <a:pt x="398" y="690"/>
                  </a:cubicBezTo>
                  <a:cubicBezTo>
                    <a:pt x="393" y="695"/>
                    <a:pt x="404" y="695"/>
                    <a:pt x="398" y="695"/>
                  </a:cubicBezTo>
                  <a:lnTo>
                    <a:pt x="404" y="695"/>
                  </a:lnTo>
                  <a:cubicBezTo>
                    <a:pt x="404" y="701"/>
                    <a:pt x="404" y="701"/>
                    <a:pt x="410" y="701"/>
                  </a:cubicBezTo>
                  <a:cubicBezTo>
                    <a:pt x="410" y="701"/>
                    <a:pt x="410" y="701"/>
                    <a:pt x="415" y="707"/>
                  </a:cubicBezTo>
                  <a:cubicBezTo>
                    <a:pt x="415" y="707"/>
                    <a:pt x="426" y="707"/>
                    <a:pt x="415" y="712"/>
                  </a:cubicBezTo>
                  <a:cubicBezTo>
                    <a:pt x="415" y="712"/>
                    <a:pt x="410" y="718"/>
                    <a:pt x="410" y="718"/>
                  </a:cubicBezTo>
                  <a:lnTo>
                    <a:pt x="404" y="723"/>
                  </a:lnTo>
                  <a:lnTo>
                    <a:pt x="398" y="723"/>
                  </a:lnTo>
                  <a:cubicBezTo>
                    <a:pt x="398" y="729"/>
                    <a:pt x="404" y="729"/>
                    <a:pt x="415" y="729"/>
                  </a:cubicBezTo>
                  <a:cubicBezTo>
                    <a:pt x="410" y="735"/>
                    <a:pt x="415" y="740"/>
                    <a:pt x="421" y="740"/>
                  </a:cubicBezTo>
                  <a:cubicBezTo>
                    <a:pt x="421" y="735"/>
                    <a:pt x="421" y="735"/>
                    <a:pt x="421" y="729"/>
                  </a:cubicBezTo>
                  <a:cubicBezTo>
                    <a:pt x="423" y="728"/>
                    <a:pt x="425" y="728"/>
                    <a:pt x="426" y="728"/>
                  </a:cubicBezTo>
                  <a:cubicBezTo>
                    <a:pt x="432" y="728"/>
                    <a:pt x="425" y="736"/>
                    <a:pt x="425" y="736"/>
                  </a:cubicBezTo>
                  <a:cubicBezTo>
                    <a:pt x="425" y="736"/>
                    <a:pt x="426" y="735"/>
                    <a:pt x="426" y="735"/>
                  </a:cubicBezTo>
                  <a:lnTo>
                    <a:pt x="426" y="735"/>
                  </a:lnTo>
                  <a:cubicBezTo>
                    <a:pt x="432" y="740"/>
                    <a:pt x="426" y="740"/>
                    <a:pt x="421" y="740"/>
                  </a:cubicBezTo>
                  <a:cubicBezTo>
                    <a:pt x="424" y="743"/>
                    <a:pt x="425" y="743"/>
                    <a:pt x="426" y="743"/>
                  </a:cubicBezTo>
                  <a:cubicBezTo>
                    <a:pt x="426" y="743"/>
                    <a:pt x="426" y="743"/>
                    <a:pt x="426" y="746"/>
                  </a:cubicBezTo>
                  <a:cubicBezTo>
                    <a:pt x="415" y="751"/>
                    <a:pt x="432" y="751"/>
                    <a:pt x="426" y="751"/>
                  </a:cubicBezTo>
                  <a:cubicBezTo>
                    <a:pt x="426" y="757"/>
                    <a:pt x="415" y="763"/>
                    <a:pt x="421" y="763"/>
                  </a:cubicBezTo>
                  <a:lnTo>
                    <a:pt x="426" y="763"/>
                  </a:lnTo>
                  <a:lnTo>
                    <a:pt x="426" y="768"/>
                  </a:lnTo>
                  <a:lnTo>
                    <a:pt x="432" y="768"/>
                  </a:lnTo>
                  <a:cubicBezTo>
                    <a:pt x="432" y="768"/>
                    <a:pt x="432" y="771"/>
                    <a:pt x="430" y="771"/>
                  </a:cubicBezTo>
                  <a:cubicBezTo>
                    <a:pt x="429" y="771"/>
                    <a:pt x="428" y="770"/>
                    <a:pt x="426" y="768"/>
                  </a:cubicBezTo>
                  <a:lnTo>
                    <a:pt x="426" y="774"/>
                  </a:lnTo>
                  <a:lnTo>
                    <a:pt x="421" y="774"/>
                  </a:lnTo>
                  <a:cubicBezTo>
                    <a:pt x="410" y="779"/>
                    <a:pt x="432" y="779"/>
                    <a:pt x="421" y="791"/>
                  </a:cubicBezTo>
                  <a:cubicBezTo>
                    <a:pt x="426" y="791"/>
                    <a:pt x="432" y="785"/>
                    <a:pt x="432" y="785"/>
                  </a:cubicBezTo>
                  <a:cubicBezTo>
                    <a:pt x="438" y="785"/>
                    <a:pt x="443" y="791"/>
                    <a:pt x="449" y="791"/>
                  </a:cubicBezTo>
                  <a:cubicBezTo>
                    <a:pt x="441" y="795"/>
                    <a:pt x="436" y="799"/>
                    <a:pt x="430" y="802"/>
                  </a:cubicBezTo>
                  <a:lnTo>
                    <a:pt x="430" y="802"/>
                  </a:lnTo>
                  <a:cubicBezTo>
                    <a:pt x="430" y="802"/>
                    <a:pt x="431" y="802"/>
                    <a:pt x="432" y="802"/>
                  </a:cubicBezTo>
                  <a:cubicBezTo>
                    <a:pt x="432" y="802"/>
                    <a:pt x="438" y="802"/>
                    <a:pt x="443" y="796"/>
                  </a:cubicBezTo>
                  <a:cubicBezTo>
                    <a:pt x="449" y="796"/>
                    <a:pt x="454" y="802"/>
                    <a:pt x="449" y="802"/>
                  </a:cubicBezTo>
                  <a:lnTo>
                    <a:pt x="438" y="802"/>
                  </a:lnTo>
                  <a:cubicBezTo>
                    <a:pt x="439" y="804"/>
                    <a:pt x="443" y="804"/>
                    <a:pt x="446" y="804"/>
                  </a:cubicBezTo>
                  <a:cubicBezTo>
                    <a:pt x="454" y="804"/>
                    <a:pt x="464" y="802"/>
                    <a:pt x="471" y="802"/>
                  </a:cubicBezTo>
                  <a:cubicBezTo>
                    <a:pt x="466" y="807"/>
                    <a:pt x="454" y="807"/>
                    <a:pt x="449" y="813"/>
                  </a:cubicBezTo>
                  <a:lnTo>
                    <a:pt x="443" y="813"/>
                  </a:lnTo>
                  <a:cubicBezTo>
                    <a:pt x="449" y="819"/>
                    <a:pt x="454" y="819"/>
                    <a:pt x="449" y="819"/>
                  </a:cubicBezTo>
                  <a:cubicBezTo>
                    <a:pt x="444" y="819"/>
                    <a:pt x="443" y="826"/>
                    <a:pt x="440" y="826"/>
                  </a:cubicBezTo>
                  <a:cubicBezTo>
                    <a:pt x="440" y="826"/>
                    <a:pt x="439" y="825"/>
                    <a:pt x="438" y="824"/>
                  </a:cubicBezTo>
                  <a:lnTo>
                    <a:pt x="438" y="824"/>
                  </a:lnTo>
                  <a:cubicBezTo>
                    <a:pt x="435" y="827"/>
                    <a:pt x="438" y="827"/>
                    <a:pt x="440" y="827"/>
                  </a:cubicBezTo>
                  <a:cubicBezTo>
                    <a:pt x="442" y="827"/>
                    <a:pt x="443" y="827"/>
                    <a:pt x="438" y="830"/>
                  </a:cubicBezTo>
                  <a:cubicBezTo>
                    <a:pt x="449" y="830"/>
                    <a:pt x="443" y="830"/>
                    <a:pt x="443" y="824"/>
                  </a:cubicBezTo>
                  <a:cubicBezTo>
                    <a:pt x="454" y="824"/>
                    <a:pt x="449" y="830"/>
                    <a:pt x="454" y="830"/>
                  </a:cubicBezTo>
                  <a:lnTo>
                    <a:pt x="482" y="830"/>
                  </a:lnTo>
                  <a:cubicBezTo>
                    <a:pt x="499" y="830"/>
                    <a:pt x="471" y="824"/>
                    <a:pt x="488" y="819"/>
                  </a:cubicBezTo>
                  <a:cubicBezTo>
                    <a:pt x="488" y="813"/>
                    <a:pt x="488" y="819"/>
                    <a:pt x="494" y="807"/>
                  </a:cubicBezTo>
                  <a:lnTo>
                    <a:pt x="494" y="807"/>
                  </a:lnTo>
                  <a:lnTo>
                    <a:pt x="485" y="810"/>
                  </a:lnTo>
                  <a:lnTo>
                    <a:pt x="485" y="810"/>
                  </a:lnTo>
                  <a:cubicBezTo>
                    <a:pt x="488" y="809"/>
                    <a:pt x="491" y="807"/>
                    <a:pt x="494" y="807"/>
                  </a:cubicBezTo>
                  <a:lnTo>
                    <a:pt x="494" y="807"/>
                  </a:lnTo>
                  <a:cubicBezTo>
                    <a:pt x="494" y="807"/>
                    <a:pt x="494" y="807"/>
                    <a:pt x="494" y="807"/>
                  </a:cubicBezTo>
                  <a:cubicBezTo>
                    <a:pt x="488" y="807"/>
                    <a:pt x="488" y="807"/>
                    <a:pt x="488" y="802"/>
                  </a:cubicBezTo>
                  <a:lnTo>
                    <a:pt x="494" y="802"/>
                  </a:lnTo>
                  <a:cubicBezTo>
                    <a:pt x="494" y="802"/>
                    <a:pt x="494" y="802"/>
                    <a:pt x="494" y="796"/>
                  </a:cubicBezTo>
                  <a:lnTo>
                    <a:pt x="488" y="796"/>
                  </a:lnTo>
                  <a:cubicBezTo>
                    <a:pt x="488" y="796"/>
                    <a:pt x="482" y="802"/>
                    <a:pt x="477" y="802"/>
                  </a:cubicBezTo>
                  <a:cubicBezTo>
                    <a:pt x="482" y="796"/>
                    <a:pt x="477" y="791"/>
                    <a:pt x="488" y="785"/>
                  </a:cubicBezTo>
                  <a:lnTo>
                    <a:pt x="499" y="785"/>
                  </a:lnTo>
                  <a:cubicBezTo>
                    <a:pt x="499" y="779"/>
                    <a:pt x="494" y="779"/>
                    <a:pt x="488" y="779"/>
                  </a:cubicBezTo>
                  <a:lnTo>
                    <a:pt x="482" y="779"/>
                  </a:lnTo>
                  <a:cubicBezTo>
                    <a:pt x="488" y="779"/>
                    <a:pt x="494" y="779"/>
                    <a:pt x="494" y="774"/>
                  </a:cubicBezTo>
                  <a:cubicBezTo>
                    <a:pt x="482" y="774"/>
                    <a:pt x="488" y="768"/>
                    <a:pt x="482" y="768"/>
                  </a:cubicBezTo>
                  <a:lnTo>
                    <a:pt x="482" y="768"/>
                  </a:lnTo>
                  <a:cubicBezTo>
                    <a:pt x="483" y="767"/>
                    <a:pt x="484" y="767"/>
                    <a:pt x="485" y="767"/>
                  </a:cubicBezTo>
                  <a:cubicBezTo>
                    <a:pt x="486" y="767"/>
                    <a:pt x="487" y="767"/>
                    <a:pt x="488" y="768"/>
                  </a:cubicBezTo>
                  <a:cubicBezTo>
                    <a:pt x="494" y="765"/>
                    <a:pt x="491" y="765"/>
                    <a:pt x="487" y="765"/>
                  </a:cubicBezTo>
                  <a:cubicBezTo>
                    <a:pt x="484" y="765"/>
                    <a:pt x="480" y="765"/>
                    <a:pt x="482" y="763"/>
                  </a:cubicBezTo>
                  <a:lnTo>
                    <a:pt x="488" y="763"/>
                  </a:lnTo>
                  <a:cubicBezTo>
                    <a:pt x="490" y="761"/>
                    <a:pt x="490" y="760"/>
                    <a:pt x="491" y="760"/>
                  </a:cubicBezTo>
                  <a:lnTo>
                    <a:pt x="491" y="760"/>
                  </a:lnTo>
                  <a:cubicBezTo>
                    <a:pt x="491" y="760"/>
                    <a:pt x="490" y="763"/>
                    <a:pt x="494" y="763"/>
                  </a:cubicBezTo>
                  <a:cubicBezTo>
                    <a:pt x="499" y="763"/>
                    <a:pt x="494" y="768"/>
                    <a:pt x="505" y="774"/>
                  </a:cubicBezTo>
                  <a:lnTo>
                    <a:pt x="510" y="763"/>
                  </a:lnTo>
                  <a:cubicBezTo>
                    <a:pt x="499" y="751"/>
                    <a:pt x="505" y="740"/>
                    <a:pt x="488" y="735"/>
                  </a:cubicBezTo>
                  <a:lnTo>
                    <a:pt x="477" y="735"/>
                  </a:lnTo>
                  <a:cubicBezTo>
                    <a:pt x="482" y="729"/>
                    <a:pt x="482" y="723"/>
                    <a:pt x="488" y="723"/>
                  </a:cubicBezTo>
                  <a:lnTo>
                    <a:pt x="477" y="723"/>
                  </a:lnTo>
                  <a:cubicBezTo>
                    <a:pt x="474" y="726"/>
                    <a:pt x="471" y="728"/>
                    <a:pt x="470" y="728"/>
                  </a:cubicBezTo>
                  <a:cubicBezTo>
                    <a:pt x="468" y="728"/>
                    <a:pt x="468" y="726"/>
                    <a:pt x="471" y="723"/>
                  </a:cubicBezTo>
                  <a:cubicBezTo>
                    <a:pt x="477" y="718"/>
                    <a:pt x="477" y="718"/>
                    <a:pt x="482" y="712"/>
                  </a:cubicBezTo>
                  <a:cubicBezTo>
                    <a:pt x="482" y="718"/>
                    <a:pt x="482" y="718"/>
                    <a:pt x="482" y="718"/>
                  </a:cubicBezTo>
                  <a:cubicBezTo>
                    <a:pt x="482" y="718"/>
                    <a:pt x="488" y="712"/>
                    <a:pt x="488" y="712"/>
                  </a:cubicBezTo>
                  <a:cubicBezTo>
                    <a:pt x="490" y="710"/>
                    <a:pt x="491" y="710"/>
                    <a:pt x="492" y="710"/>
                  </a:cubicBezTo>
                  <a:cubicBezTo>
                    <a:pt x="494" y="710"/>
                    <a:pt x="495" y="712"/>
                    <a:pt x="499" y="712"/>
                  </a:cubicBezTo>
                  <a:cubicBezTo>
                    <a:pt x="494" y="707"/>
                    <a:pt x="482" y="707"/>
                    <a:pt x="477" y="701"/>
                  </a:cubicBezTo>
                  <a:lnTo>
                    <a:pt x="488" y="701"/>
                  </a:lnTo>
                  <a:cubicBezTo>
                    <a:pt x="488" y="698"/>
                    <a:pt x="482" y="696"/>
                    <a:pt x="477" y="694"/>
                  </a:cubicBezTo>
                  <a:lnTo>
                    <a:pt x="477" y="694"/>
                  </a:lnTo>
                  <a:cubicBezTo>
                    <a:pt x="477" y="678"/>
                    <a:pt x="477" y="673"/>
                    <a:pt x="488" y="656"/>
                  </a:cubicBezTo>
                  <a:lnTo>
                    <a:pt x="471" y="656"/>
                  </a:lnTo>
                  <a:lnTo>
                    <a:pt x="482" y="651"/>
                  </a:lnTo>
                  <a:cubicBezTo>
                    <a:pt x="488" y="639"/>
                    <a:pt x="477" y="628"/>
                    <a:pt x="471" y="617"/>
                  </a:cubicBezTo>
                  <a:cubicBezTo>
                    <a:pt x="471" y="617"/>
                    <a:pt x="477" y="617"/>
                    <a:pt x="482" y="611"/>
                  </a:cubicBezTo>
                  <a:cubicBezTo>
                    <a:pt x="482" y="606"/>
                    <a:pt x="466" y="606"/>
                    <a:pt x="466" y="600"/>
                  </a:cubicBezTo>
                  <a:cubicBezTo>
                    <a:pt x="466" y="600"/>
                    <a:pt x="477" y="600"/>
                    <a:pt x="477" y="595"/>
                  </a:cubicBezTo>
                  <a:cubicBezTo>
                    <a:pt x="482" y="589"/>
                    <a:pt x="477" y="589"/>
                    <a:pt x="477" y="589"/>
                  </a:cubicBezTo>
                  <a:cubicBezTo>
                    <a:pt x="477" y="578"/>
                    <a:pt x="466" y="572"/>
                    <a:pt x="449" y="572"/>
                  </a:cubicBezTo>
                  <a:cubicBezTo>
                    <a:pt x="449" y="569"/>
                    <a:pt x="453" y="569"/>
                    <a:pt x="457" y="569"/>
                  </a:cubicBezTo>
                  <a:cubicBezTo>
                    <a:pt x="460" y="569"/>
                    <a:pt x="463" y="569"/>
                    <a:pt x="464" y="569"/>
                  </a:cubicBezTo>
                  <a:lnTo>
                    <a:pt x="464" y="569"/>
                  </a:lnTo>
                  <a:cubicBezTo>
                    <a:pt x="463" y="572"/>
                    <a:pt x="471" y="572"/>
                    <a:pt x="471" y="572"/>
                  </a:cubicBezTo>
                  <a:cubicBezTo>
                    <a:pt x="471" y="567"/>
                    <a:pt x="466" y="567"/>
                    <a:pt x="477" y="567"/>
                  </a:cubicBezTo>
                  <a:cubicBezTo>
                    <a:pt x="477" y="561"/>
                    <a:pt x="477" y="561"/>
                    <a:pt x="466" y="555"/>
                  </a:cubicBezTo>
                  <a:lnTo>
                    <a:pt x="466" y="555"/>
                  </a:lnTo>
                  <a:cubicBezTo>
                    <a:pt x="471" y="561"/>
                    <a:pt x="466" y="561"/>
                    <a:pt x="460" y="561"/>
                  </a:cubicBezTo>
                  <a:cubicBezTo>
                    <a:pt x="466" y="555"/>
                    <a:pt x="460" y="550"/>
                    <a:pt x="471" y="550"/>
                  </a:cubicBezTo>
                  <a:cubicBezTo>
                    <a:pt x="466" y="533"/>
                    <a:pt x="466" y="516"/>
                    <a:pt x="460" y="505"/>
                  </a:cubicBezTo>
                  <a:cubicBezTo>
                    <a:pt x="458" y="503"/>
                    <a:pt x="457" y="503"/>
                    <a:pt x="457" y="503"/>
                  </a:cubicBezTo>
                  <a:lnTo>
                    <a:pt x="457" y="503"/>
                  </a:lnTo>
                  <a:cubicBezTo>
                    <a:pt x="457" y="503"/>
                    <a:pt x="458" y="505"/>
                    <a:pt x="454" y="505"/>
                  </a:cubicBezTo>
                  <a:cubicBezTo>
                    <a:pt x="449" y="499"/>
                    <a:pt x="460" y="499"/>
                    <a:pt x="454" y="499"/>
                  </a:cubicBezTo>
                  <a:lnTo>
                    <a:pt x="460" y="499"/>
                  </a:lnTo>
                  <a:cubicBezTo>
                    <a:pt x="460" y="494"/>
                    <a:pt x="449" y="488"/>
                    <a:pt x="438" y="488"/>
                  </a:cubicBezTo>
                  <a:cubicBezTo>
                    <a:pt x="445" y="488"/>
                    <a:pt x="445" y="486"/>
                    <a:pt x="446" y="486"/>
                  </a:cubicBezTo>
                  <a:cubicBezTo>
                    <a:pt x="446" y="486"/>
                    <a:pt x="447" y="486"/>
                    <a:pt x="449" y="488"/>
                  </a:cubicBezTo>
                  <a:cubicBezTo>
                    <a:pt x="449" y="483"/>
                    <a:pt x="482" y="477"/>
                    <a:pt x="471" y="477"/>
                  </a:cubicBezTo>
                  <a:lnTo>
                    <a:pt x="443" y="483"/>
                  </a:lnTo>
                  <a:cubicBezTo>
                    <a:pt x="443" y="483"/>
                    <a:pt x="443" y="480"/>
                    <a:pt x="442" y="480"/>
                  </a:cubicBezTo>
                  <a:cubicBezTo>
                    <a:pt x="441" y="480"/>
                    <a:pt x="439" y="481"/>
                    <a:pt x="438" y="483"/>
                  </a:cubicBezTo>
                  <a:lnTo>
                    <a:pt x="438" y="483"/>
                  </a:lnTo>
                  <a:cubicBezTo>
                    <a:pt x="443" y="477"/>
                    <a:pt x="449" y="477"/>
                    <a:pt x="449" y="471"/>
                  </a:cubicBezTo>
                  <a:lnTo>
                    <a:pt x="454" y="471"/>
                  </a:lnTo>
                  <a:cubicBezTo>
                    <a:pt x="460" y="471"/>
                    <a:pt x="460" y="477"/>
                    <a:pt x="460" y="477"/>
                  </a:cubicBezTo>
                  <a:cubicBezTo>
                    <a:pt x="464" y="475"/>
                    <a:pt x="466" y="473"/>
                    <a:pt x="467" y="471"/>
                  </a:cubicBezTo>
                  <a:lnTo>
                    <a:pt x="467" y="471"/>
                  </a:lnTo>
                  <a:cubicBezTo>
                    <a:pt x="467" y="471"/>
                    <a:pt x="466" y="471"/>
                    <a:pt x="466" y="471"/>
                  </a:cubicBezTo>
                  <a:cubicBezTo>
                    <a:pt x="466" y="471"/>
                    <a:pt x="467" y="471"/>
                    <a:pt x="468" y="470"/>
                  </a:cubicBezTo>
                  <a:lnTo>
                    <a:pt x="468" y="470"/>
                  </a:lnTo>
                  <a:cubicBezTo>
                    <a:pt x="468" y="471"/>
                    <a:pt x="468" y="471"/>
                    <a:pt x="467" y="471"/>
                  </a:cubicBezTo>
                  <a:lnTo>
                    <a:pt x="467" y="471"/>
                  </a:lnTo>
                  <a:cubicBezTo>
                    <a:pt x="469" y="471"/>
                    <a:pt x="471" y="470"/>
                    <a:pt x="473" y="470"/>
                  </a:cubicBezTo>
                  <a:lnTo>
                    <a:pt x="473" y="470"/>
                  </a:lnTo>
                  <a:cubicBezTo>
                    <a:pt x="474" y="470"/>
                    <a:pt x="475" y="471"/>
                    <a:pt x="477" y="471"/>
                  </a:cubicBezTo>
                  <a:cubicBezTo>
                    <a:pt x="477" y="470"/>
                    <a:pt x="476" y="469"/>
                    <a:pt x="475" y="469"/>
                  </a:cubicBezTo>
                  <a:cubicBezTo>
                    <a:pt x="474" y="469"/>
                    <a:pt x="474" y="469"/>
                    <a:pt x="473" y="470"/>
                  </a:cubicBezTo>
                  <a:lnTo>
                    <a:pt x="473" y="470"/>
                  </a:lnTo>
                  <a:cubicBezTo>
                    <a:pt x="472" y="469"/>
                    <a:pt x="472" y="469"/>
                    <a:pt x="471" y="469"/>
                  </a:cubicBezTo>
                  <a:lnTo>
                    <a:pt x="471" y="469"/>
                  </a:lnTo>
                  <a:cubicBezTo>
                    <a:pt x="470" y="470"/>
                    <a:pt x="469" y="470"/>
                    <a:pt x="468" y="470"/>
                  </a:cubicBezTo>
                  <a:lnTo>
                    <a:pt x="468" y="470"/>
                  </a:lnTo>
                  <a:cubicBezTo>
                    <a:pt x="469" y="470"/>
                    <a:pt x="469" y="469"/>
                    <a:pt x="470" y="469"/>
                  </a:cubicBezTo>
                  <a:cubicBezTo>
                    <a:pt x="471" y="469"/>
                    <a:pt x="471" y="469"/>
                    <a:pt x="471" y="469"/>
                  </a:cubicBezTo>
                  <a:lnTo>
                    <a:pt x="471" y="469"/>
                  </a:lnTo>
                  <a:cubicBezTo>
                    <a:pt x="497" y="459"/>
                    <a:pt x="517" y="449"/>
                    <a:pt x="538" y="443"/>
                  </a:cubicBezTo>
                  <a:cubicBezTo>
                    <a:pt x="538" y="438"/>
                    <a:pt x="533" y="427"/>
                    <a:pt x="538" y="421"/>
                  </a:cubicBezTo>
                  <a:cubicBezTo>
                    <a:pt x="538" y="421"/>
                    <a:pt x="538" y="421"/>
                    <a:pt x="544" y="427"/>
                  </a:cubicBezTo>
                  <a:cubicBezTo>
                    <a:pt x="538" y="427"/>
                    <a:pt x="544" y="432"/>
                    <a:pt x="544" y="438"/>
                  </a:cubicBezTo>
                  <a:cubicBezTo>
                    <a:pt x="547" y="435"/>
                    <a:pt x="550" y="435"/>
                    <a:pt x="552" y="435"/>
                  </a:cubicBezTo>
                  <a:cubicBezTo>
                    <a:pt x="554" y="435"/>
                    <a:pt x="555" y="435"/>
                    <a:pt x="555" y="432"/>
                  </a:cubicBezTo>
                  <a:lnTo>
                    <a:pt x="550" y="427"/>
                  </a:lnTo>
                  <a:cubicBezTo>
                    <a:pt x="550" y="421"/>
                    <a:pt x="555" y="421"/>
                    <a:pt x="555" y="421"/>
                  </a:cubicBezTo>
                  <a:cubicBezTo>
                    <a:pt x="555" y="427"/>
                    <a:pt x="561" y="432"/>
                    <a:pt x="561" y="432"/>
                  </a:cubicBezTo>
                  <a:cubicBezTo>
                    <a:pt x="561" y="427"/>
                    <a:pt x="561" y="426"/>
                    <a:pt x="562" y="426"/>
                  </a:cubicBezTo>
                  <a:cubicBezTo>
                    <a:pt x="564" y="426"/>
                    <a:pt x="567" y="433"/>
                    <a:pt x="570" y="433"/>
                  </a:cubicBezTo>
                  <a:cubicBezTo>
                    <a:pt x="571" y="433"/>
                    <a:pt x="571" y="433"/>
                    <a:pt x="572" y="432"/>
                  </a:cubicBezTo>
                  <a:cubicBezTo>
                    <a:pt x="566" y="415"/>
                    <a:pt x="572" y="399"/>
                    <a:pt x="572" y="387"/>
                  </a:cubicBezTo>
                  <a:lnTo>
                    <a:pt x="578" y="393"/>
                  </a:lnTo>
                  <a:cubicBezTo>
                    <a:pt x="578" y="393"/>
                    <a:pt x="583" y="404"/>
                    <a:pt x="578" y="404"/>
                  </a:cubicBezTo>
                  <a:cubicBezTo>
                    <a:pt x="583" y="404"/>
                    <a:pt x="583" y="399"/>
                    <a:pt x="589" y="399"/>
                  </a:cubicBezTo>
                  <a:cubicBezTo>
                    <a:pt x="589" y="393"/>
                    <a:pt x="583" y="393"/>
                    <a:pt x="583" y="387"/>
                  </a:cubicBezTo>
                  <a:lnTo>
                    <a:pt x="583" y="387"/>
                  </a:lnTo>
                  <a:cubicBezTo>
                    <a:pt x="589" y="387"/>
                    <a:pt x="589" y="399"/>
                    <a:pt x="594" y="399"/>
                  </a:cubicBezTo>
                  <a:cubicBezTo>
                    <a:pt x="600" y="404"/>
                    <a:pt x="606" y="404"/>
                    <a:pt x="606" y="410"/>
                  </a:cubicBezTo>
                  <a:cubicBezTo>
                    <a:pt x="606" y="404"/>
                    <a:pt x="611" y="404"/>
                    <a:pt x="611" y="399"/>
                  </a:cubicBezTo>
                  <a:cubicBezTo>
                    <a:pt x="606" y="393"/>
                    <a:pt x="611" y="393"/>
                    <a:pt x="606" y="387"/>
                  </a:cubicBezTo>
                  <a:lnTo>
                    <a:pt x="606" y="387"/>
                  </a:lnTo>
                  <a:cubicBezTo>
                    <a:pt x="611" y="393"/>
                    <a:pt x="600" y="393"/>
                    <a:pt x="606" y="404"/>
                  </a:cubicBezTo>
                  <a:cubicBezTo>
                    <a:pt x="601" y="399"/>
                    <a:pt x="604" y="386"/>
                    <a:pt x="602" y="386"/>
                  </a:cubicBezTo>
                  <a:lnTo>
                    <a:pt x="602" y="386"/>
                  </a:lnTo>
                  <a:cubicBezTo>
                    <a:pt x="601" y="386"/>
                    <a:pt x="601" y="387"/>
                    <a:pt x="600" y="387"/>
                  </a:cubicBezTo>
                  <a:cubicBezTo>
                    <a:pt x="606" y="376"/>
                    <a:pt x="606" y="382"/>
                    <a:pt x="611" y="371"/>
                  </a:cubicBezTo>
                  <a:lnTo>
                    <a:pt x="611" y="371"/>
                  </a:lnTo>
                  <a:cubicBezTo>
                    <a:pt x="610" y="372"/>
                    <a:pt x="609" y="372"/>
                    <a:pt x="608" y="372"/>
                  </a:cubicBezTo>
                  <a:cubicBezTo>
                    <a:pt x="606" y="372"/>
                    <a:pt x="606" y="365"/>
                    <a:pt x="606" y="365"/>
                  </a:cubicBezTo>
                  <a:cubicBezTo>
                    <a:pt x="607" y="363"/>
                    <a:pt x="608" y="363"/>
                    <a:pt x="608" y="363"/>
                  </a:cubicBezTo>
                  <a:lnTo>
                    <a:pt x="608" y="363"/>
                  </a:lnTo>
                  <a:cubicBezTo>
                    <a:pt x="609" y="363"/>
                    <a:pt x="607" y="367"/>
                    <a:pt x="611" y="371"/>
                  </a:cubicBezTo>
                  <a:cubicBezTo>
                    <a:pt x="611" y="371"/>
                    <a:pt x="614" y="373"/>
                    <a:pt x="615" y="373"/>
                  </a:cubicBezTo>
                  <a:cubicBezTo>
                    <a:pt x="616" y="373"/>
                    <a:pt x="617" y="372"/>
                    <a:pt x="617" y="371"/>
                  </a:cubicBezTo>
                  <a:cubicBezTo>
                    <a:pt x="622" y="371"/>
                    <a:pt x="617" y="376"/>
                    <a:pt x="622" y="382"/>
                  </a:cubicBezTo>
                  <a:cubicBezTo>
                    <a:pt x="622" y="384"/>
                    <a:pt x="621" y="384"/>
                    <a:pt x="618" y="384"/>
                  </a:cubicBezTo>
                  <a:lnTo>
                    <a:pt x="618" y="384"/>
                  </a:lnTo>
                  <a:cubicBezTo>
                    <a:pt x="614" y="384"/>
                    <a:pt x="609" y="384"/>
                    <a:pt x="617" y="399"/>
                  </a:cubicBezTo>
                  <a:cubicBezTo>
                    <a:pt x="622" y="399"/>
                    <a:pt x="617" y="387"/>
                    <a:pt x="622" y="387"/>
                  </a:cubicBezTo>
                  <a:cubicBezTo>
                    <a:pt x="622" y="389"/>
                    <a:pt x="622" y="391"/>
                    <a:pt x="623" y="393"/>
                  </a:cubicBezTo>
                  <a:lnTo>
                    <a:pt x="623" y="393"/>
                  </a:lnTo>
                  <a:cubicBezTo>
                    <a:pt x="628" y="387"/>
                    <a:pt x="622" y="382"/>
                    <a:pt x="628" y="376"/>
                  </a:cubicBezTo>
                  <a:cubicBezTo>
                    <a:pt x="622" y="376"/>
                    <a:pt x="622" y="371"/>
                    <a:pt x="617" y="365"/>
                  </a:cubicBezTo>
                  <a:lnTo>
                    <a:pt x="622" y="365"/>
                  </a:lnTo>
                  <a:lnTo>
                    <a:pt x="622" y="359"/>
                  </a:lnTo>
                  <a:cubicBezTo>
                    <a:pt x="628" y="365"/>
                    <a:pt x="622" y="376"/>
                    <a:pt x="628" y="376"/>
                  </a:cubicBezTo>
                  <a:cubicBezTo>
                    <a:pt x="629" y="377"/>
                    <a:pt x="630" y="378"/>
                    <a:pt x="631" y="378"/>
                  </a:cubicBezTo>
                  <a:cubicBezTo>
                    <a:pt x="633" y="378"/>
                    <a:pt x="633" y="375"/>
                    <a:pt x="634" y="375"/>
                  </a:cubicBezTo>
                  <a:cubicBezTo>
                    <a:pt x="634" y="375"/>
                    <a:pt x="634" y="375"/>
                    <a:pt x="634" y="376"/>
                  </a:cubicBezTo>
                  <a:cubicBezTo>
                    <a:pt x="634" y="376"/>
                    <a:pt x="634" y="376"/>
                    <a:pt x="634" y="371"/>
                  </a:cubicBezTo>
                  <a:cubicBezTo>
                    <a:pt x="639" y="371"/>
                    <a:pt x="639" y="371"/>
                    <a:pt x="639" y="365"/>
                  </a:cubicBezTo>
                  <a:cubicBezTo>
                    <a:pt x="639" y="365"/>
                    <a:pt x="639" y="359"/>
                    <a:pt x="639" y="359"/>
                  </a:cubicBezTo>
                  <a:cubicBezTo>
                    <a:pt x="639" y="356"/>
                    <a:pt x="639" y="353"/>
                    <a:pt x="640" y="353"/>
                  </a:cubicBezTo>
                  <a:cubicBezTo>
                    <a:pt x="641" y="353"/>
                    <a:pt x="642" y="355"/>
                    <a:pt x="645" y="359"/>
                  </a:cubicBezTo>
                  <a:cubicBezTo>
                    <a:pt x="650" y="359"/>
                    <a:pt x="650" y="359"/>
                    <a:pt x="650" y="365"/>
                  </a:cubicBezTo>
                  <a:lnTo>
                    <a:pt x="662" y="365"/>
                  </a:lnTo>
                  <a:lnTo>
                    <a:pt x="662" y="376"/>
                  </a:lnTo>
                  <a:cubicBezTo>
                    <a:pt x="667" y="371"/>
                    <a:pt x="662" y="365"/>
                    <a:pt x="662" y="354"/>
                  </a:cubicBezTo>
                  <a:lnTo>
                    <a:pt x="662" y="354"/>
                  </a:lnTo>
                  <a:cubicBezTo>
                    <a:pt x="663" y="355"/>
                    <a:pt x="665" y="356"/>
                    <a:pt x="666" y="356"/>
                  </a:cubicBezTo>
                  <a:cubicBezTo>
                    <a:pt x="670" y="356"/>
                    <a:pt x="673" y="352"/>
                    <a:pt x="673" y="348"/>
                  </a:cubicBezTo>
                  <a:lnTo>
                    <a:pt x="662" y="348"/>
                  </a:lnTo>
                  <a:cubicBezTo>
                    <a:pt x="662" y="348"/>
                    <a:pt x="662" y="354"/>
                    <a:pt x="662" y="354"/>
                  </a:cubicBezTo>
                  <a:cubicBezTo>
                    <a:pt x="662" y="354"/>
                    <a:pt x="662" y="354"/>
                    <a:pt x="656" y="348"/>
                  </a:cubicBezTo>
                  <a:cubicBezTo>
                    <a:pt x="656" y="344"/>
                    <a:pt x="658" y="343"/>
                    <a:pt x="661" y="343"/>
                  </a:cubicBezTo>
                  <a:cubicBezTo>
                    <a:pt x="664" y="343"/>
                    <a:pt x="667" y="344"/>
                    <a:pt x="668" y="344"/>
                  </a:cubicBezTo>
                  <a:cubicBezTo>
                    <a:pt x="669" y="344"/>
                    <a:pt x="668" y="344"/>
                    <a:pt x="667" y="343"/>
                  </a:cubicBezTo>
                  <a:cubicBezTo>
                    <a:pt x="667" y="341"/>
                    <a:pt x="667" y="340"/>
                    <a:pt x="667" y="340"/>
                  </a:cubicBezTo>
                  <a:cubicBezTo>
                    <a:pt x="668" y="340"/>
                    <a:pt x="669" y="344"/>
                    <a:pt x="673" y="348"/>
                  </a:cubicBezTo>
                  <a:cubicBezTo>
                    <a:pt x="673" y="343"/>
                    <a:pt x="673" y="343"/>
                    <a:pt x="673" y="337"/>
                  </a:cubicBezTo>
                  <a:lnTo>
                    <a:pt x="678" y="337"/>
                  </a:lnTo>
                  <a:cubicBezTo>
                    <a:pt x="678" y="343"/>
                    <a:pt x="678" y="343"/>
                    <a:pt x="678" y="343"/>
                  </a:cubicBezTo>
                  <a:cubicBezTo>
                    <a:pt x="680" y="345"/>
                    <a:pt x="681" y="346"/>
                    <a:pt x="681" y="346"/>
                  </a:cubicBezTo>
                  <a:cubicBezTo>
                    <a:pt x="682" y="346"/>
                    <a:pt x="680" y="337"/>
                    <a:pt x="684" y="337"/>
                  </a:cubicBezTo>
                  <a:cubicBezTo>
                    <a:pt x="684" y="341"/>
                    <a:pt x="687" y="347"/>
                    <a:pt x="688" y="347"/>
                  </a:cubicBezTo>
                  <a:cubicBezTo>
                    <a:pt x="689" y="347"/>
                    <a:pt x="690" y="346"/>
                    <a:pt x="690" y="343"/>
                  </a:cubicBezTo>
                  <a:cubicBezTo>
                    <a:pt x="690" y="337"/>
                    <a:pt x="690" y="337"/>
                    <a:pt x="690" y="337"/>
                  </a:cubicBezTo>
                  <a:lnTo>
                    <a:pt x="695" y="337"/>
                  </a:lnTo>
                  <a:cubicBezTo>
                    <a:pt x="698" y="334"/>
                    <a:pt x="699" y="333"/>
                    <a:pt x="700" y="333"/>
                  </a:cubicBezTo>
                  <a:cubicBezTo>
                    <a:pt x="701" y="333"/>
                    <a:pt x="701" y="334"/>
                    <a:pt x="701" y="337"/>
                  </a:cubicBezTo>
                  <a:cubicBezTo>
                    <a:pt x="701" y="337"/>
                    <a:pt x="701" y="343"/>
                    <a:pt x="701" y="343"/>
                  </a:cubicBezTo>
                  <a:cubicBezTo>
                    <a:pt x="703" y="345"/>
                    <a:pt x="705" y="346"/>
                    <a:pt x="706" y="346"/>
                  </a:cubicBezTo>
                  <a:cubicBezTo>
                    <a:pt x="709" y="346"/>
                    <a:pt x="709" y="339"/>
                    <a:pt x="712" y="339"/>
                  </a:cubicBezTo>
                  <a:cubicBezTo>
                    <a:pt x="714" y="339"/>
                    <a:pt x="715" y="340"/>
                    <a:pt x="718" y="343"/>
                  </a:cubicBezTo>
                  <a:cubicBezTo>
                    <a:pt x="718" y="337"/>
                    <a:pt x="712" y="331"/>
                    <a:pt x="712" y="331"/>
                  </a:cubicBezTo>
                  <a:cubicBezTo>
                    <a:pt x="712" y="326"/>
                    <a:pt x="712" y="320"/>
                    <a:pt x="712" y="315"/>
                  </a:cubicBezTo>
                  <a:cubicBezTo>
                    <a:pt x="718" y="320"/>
                    <a:pt x="729" y="326"/>
                    <a:pt x="729" y="343"/>
                  </a:cubicBezTo>
                  <a:cubicBezTo>
                    <a:pt x="734" y="337"/>
                    <a:pt x="729" y="331"/>
                    <a:pt x="729" y="326"/>
                  </a:cubicBezTo>
                  <a:cubicBezTo>
                    <a:pt x="729" y="326"/>
                    <a:pt x="723" y="326"/>
                    <a:pt x="723" y="320"/>
                  </a:cubicBezTo>
                  <a:cubicBezTo>
                    <a:pt x="718" y="315"/>
                    <a:pt x="723" y="309"/>
                    <a:pt x="723" y="309"/>
                  </a:cubicBezTo>
                  <a:lnTo>
                    <a:pt x="729" y="320"/>
                  </a:lnTo>
                  <a:cubicBezTo>
                    <a:pt x="729" y="315"/>
                    <a:pt x="723" y="303"/>
                    <a:pt x="723" y="292"/>
                  </a:cubicBezTo>
                  <a:lnTo>
                    <a:pt x="723" y="292"/>
                  </a:lnTo>
                  <a:cubicBezTo>
                    <a:pt x="729" y="292"/>
                    <a:pt x="729" y="303"/>
                    <a:pt x="734" y="309"/>
                  </a:cubicBezTo>
                  <a:lnTo>
                    <a:pt x="740" y="315"/>
                  </a:lnTo>
                  <a:cubicBezTo>
                    <a:pt x="740" y="315"/>
                    <a:pt x="740" y="311"/>
                    <a:pt x="740" y="309"/>
                  </a:cubicBezTo>
                  <a:cubicBezTo>
                    <a:pt x="740" y="312"/>
                    <a:pt x="743" y="312"/>
                    <a:pt x="746" y="312"/>
                  </a:cubicBezTo>
                  <a:lnTo>
                    <a:pt x="746" y="312"/>
                  </a:lnTo>
                  <a:cubicBezTo>
                    <a:pt x="746" y="304"/>
                    <a:pt x="751" y="309"/>
                    <a:pt x="751" y="303"/>
                  </a:cubicBezTo>
                  <a:cubicBezTo>
                    <a:pt x="746" y="298"/>
                    <a:pt x="751" y="287"/>
                    <a:pt x="746" y="275"/>
                  </a:cubicBezTo>
                  <a:lnTo>
                    <a:pt x="750" y="275"/>
                  </a:lnTo>
                  <a:cubicBezTo>
                    <a:pt x="749" y="282"/>
                    <a:pt x="748" y="288"/>
                    <a:pt x="751" y="292"/>
                  </a:cubicBezTo>
                  <a:lnTo>
                    <a:pt x="751" y="303"/>
                  </a:lnTo>
                  <a:cubicBezTo>
                    <a:pt x="751" y="309"/>
                    <a:pt x="751" y="309"/>
                    <a:pt x="757" y="315"/>
                  </a:cubicBezTo>
                  <a:cubicBezTo>
                    <a:pt x="757" y="313"/>
                    <a:pt x="757" y="310"/>
                    <a:pt x="757" y="309"/>
                  </a:cubicBezTo>
                  <a:cubicBezTo>
                    <a:pt x="757" y="307"/>
                    <a:pt x="757" y="306"/>
                    <a:pt x="758" y="306"/>
                  </a:cubicBezTo>
                  <a:cubicBezTo>
                    <a:pt x="760" y="306"/>
                    <a:pt x="762" y="309"/>
                    <a:pt x="762" y="309"/>
                  </a:cubicBezTo>
                  <a:cubicBezTo>
                    <a:pt x="762" y="309"/>
                    <a:pt x="757" y="303"/>
                    <a:pt x="757" y="298"/>
                  </a:cubicBezTo>
                  <a:cubicBezTo>
                    <a:pt x="757" y="292"/>
                    <a:pt x="757" y="292"/>
                    <a:pt x="757" y="292"/>
                  </a:cubicBezTo>
                  <a:lnTo>
                    <a:pt x="757" y="287"/>
                  </a:lnTo>
                  <a:cubicBezTo>
                    <a:pt x="757" y="284"/>
                    <a:pt x="757" y="283"/>
                    <a:pt x="758" y="283"/>
                  </a:cubicBezTo>
                  <a:cubicBezTo>
                    <a:pt x="759" y="283"/>
                    <a:pt x="761" y="288"/>
                    <a:pt x="762" y="288"/>
                  </a:cubicBezTo>
                  <a:cubicBezTo>
                    <a:pt x="762" y="288"/>
                    <a:pt x="762" y="287"/>
                    <a:pt x="762" y="287"/>
                  </a:cubicBezTo>
                  <a:cubicBezTo>
                    <a:pt x="762" y="292"/>
                    <a:pt x="762" y="292"/>
                    <a:pt x="762" y="298"/>
                  </a:cubicBezTo>
                  <a:cubicBezTo>
                    <a:pt x="762" y="298"/>
                    <a:pt x="768" y="292"/>
                    <a:pt x="768" y="287"/>
                  </a:cubicBezTo>
                  <a:cubicBezTo>
                    <a:pt x="766" y="278"/>
                    <a:pt x="767" y="276"/>
                    <a:pt x="769" y="276"/>
                  </a:cubicBezTo>
                  <a:cubicBezTo>
                    <a:pt x="771" y="276"/>
                    <a:pt x="772" y="277"/>
                    <a:pt x="773" y="277"/>
                  </a:cubicBezTo>
                  <a:cubicBezTo>
                    <a:pt x="775" y="277"/>
                    <a:pt x="775" y="275"/>
                    <a:pt x="774" y="270"/>
                  </a:cubicBezTo>
                  <a:cubicBezTo>
                    <a:pt x="774" y="270"/>
                    <a:pt x="774" y="264"/>
                    <a:pt x="774" y="259"/>
                  </a:cubicBezTo>
                  <a:lnTo>
                    <a:pt x="768" y="270"/>
                  </a:lnTo>
                  <a:cubicBezTo>
                    <a:pt x="768" y="266"/>
                    <a:pt x="765" y="259"/>
                    <a:pt x="764" y="259"/>
                  </a:cubicBezTo>
                  <a:cubicBezTo>
                    <a:pt x="763" y="259"/>
                    <a:pt x="762" y="261"/>
                    <a:pt x="762" y="264"/>
                  </a:cubicBezTo>
                  <a:cubicBezTo>
                    <a:pt x="762" y="270"/>
                    <a:pt x="768" y="275"/>
                    <a:pt x="762" y="275"/>
                  </a:cubicBezTo>
                  <a:cubicBezTo>
                    <a:pt x="762" y="270"/>
                    <a:pt x="762" y="270"/>
                    <a:pt x="762" y="264"/>
                  </a:cubicBezTo>
                  <a:cubicBezTo>
                    <a:pt x="757" y="264"/>
                    <a:pt x="762" y="270"/>
                    <a:pt x="757" y="275"/>
                  </a:cubicBezTo>
                  <a:cubicBezTo>
                    <a:pt x="757" y="275"/>
                    <a:pt x="757" y="264"/>
                    <a:pt x="757" y="264"/>
                  </a:cubicBezTo>
                  <a:cubicBezTo>
                    <a:pt x="757" y="268"/>
                    <a:pt x="756" y="269"/>
                    <a:pt x="755" y="269"/>
                  </a:cubicBezTo>
                  <a:cubicBezTo>
                    <a:pt x="754" y="269"/>
                    <a:pt x="751" y="264"/>
                    <a:pt x="751" y="264"/>
                  </a:cubicBezTo>
                  <a:cubicBezTo>
                    <a:pt x="751" y="267"/>
                    <a:pt x="751" y="270"/>
                    <a:pt x="750" y="273"/>
                  </a:cubicBezTo>
                  <a:lnTo>
                    <a:pt x="750" y="273"/>
                  </a:lnTo>
                  <a:cubicBezTo>
                    <a:pt x="749" y="271"/>
                    <a:pt x="749" y="270"/>
                    <a:pt x="748" y="270"/>
                  </a:cubicBezTo>
                  <a:cubicBezTo>
                    <a:pt x="746" y="270"/>
                    <a:pt x="744" y="275"/>
                    <a:pt x="741" y="275"/>
                  </a:cubicBezTo>
                  <a:cubicBezTo>
                    <a:pt x="739" y="275"/>
                    <a:pt x="737" y="274"/>
                    <a:pt x="734" y="270"/>
                  </a:cubicBezTo>
                  <a:cubicBezTo>
                    <a:pt x="734" y="270"/>
                    <a:pt x="734" y="272"/>
                    <a:pt x="733" y="272"/>
                  </a:cubicBezTo>
                  <a:cubicBezTo>
                    <a:pt x="732" y="272"/>
                    <a:pt x="731" y="272"/>
                    <a:pt x="729" y="270"/>
                  </a:cubicBezTo>
                  <a:lnTo>
                    <a:pt x="729" y="270"/>
                  </a:lnTo>
                  <a:lnTo>
                    <a:pt x="734" y="281"/>
                  </a:lnTo>
                  <a:cubicBezTo>
                    <a:pt x="729" y="281"/>
                    <a:pt x="723" y="270"/>
                    <a:pt x="723" y="270"/>
                  </a:cubicBezTo>
                  <a:cubicBezTo>
                    <a:pt x="723" y="270"/>
                    <a:pt x="723" y="264"/>
                    <a:pt x="723" y="264"/>
                  </a:cubicBezTo>
                  <a:cubicBezTo>
                    <a:pt x="720" y="261"/>
                    <a:pt x="719" y="260"/>
                    <a:pt x="718" y="260"/>
                  </a:cubicBezTo>
                  <a:cubicBezTo>
                    <a:pt x="718" y="260"/>
                    <a:pt x="718" y="261"/>
                    <a:pt x="718" y="264"/>
                  </a:cubicBezTo>
                  <a:cubicBezTo>
                    <a:pt x="718" y="264"/>
                    <a:pt x="712" y="270"/>
                    <a:pt x="718" y="270"/>
                  </a:cubicBezTo>
                  <a:lnTo>
                    <a:pt x="712" y="270"/>
                  </a:lnTo>
                  <a:cubicBezTo>
                    <a:pt x="718" y="275"/>
                    <a:pt x="718" y="281"/>
                    <a:pt x="723" y="281"/>
                  </a:cubicBezTo>
                  <a:cubicBezTo>
                    <a:pt x="720" y="281"/>
                    <a:pt x="718" y="282"/>
                    <a:pt x="715" y="282"/>
                  </a:cubicBezTo>
                  <a:cubicBezTo>
                    <a:pt x="712" y="282"/>
                    <a:pt x="709" y="281"/>
                    <a:pt x="706" y="275"/>
                  </a:cubicBezTo>
                  <a:cubicBezTo>
                    <a:pt x="701" y="270"/>
                    <a:pt x="701" y="264"/>
                    <a:pt x="701" y="264"/>
                  </a:cubicBezTo>
                  <a:cubicBezTo>
                    <a:pt x="701" y="264"/>
                    <a:pt x="701" y="270"/>
                    <a:pt x="701" y="275"/>
                  </a:cubicBezTo>
                  <a:cubicBezTo>
                    <a:pt x="701" y="281"/>
                    <a:pt x="701" y="281"/>
                    <a:pt x="701" y="281"/>
                  </a:cubicBezTo>
                  <a:cubicBezTo>
                    <a:pt x="701" y="275"/>
                    <a:pt x="695" y="270"/>
                    <a:pt x="695" y="270"/>
                  </a:cubicBezTo>
                  <a:cubicBezTo>
                    <a:pt x="695" y="281"/>
                    <a:pt x="690" y="275"/>
                    <a:pt x="690" y="281"/>
                  </a:cubicBezTo>
                  <a:lnTo>
                    <a:pt x="695" y="281"/>
                  </a:lnTo>
                  <a:cubicBezTo>
                    <a:pt x="695" y="284"/>
                    <a:pt x="695" y="290"/>
                    <a:pt x="695" y="292"/>
                  </a:cubicBezTo>
                  <a:cubicBezTo>
                    <a:pt x="695" y="287"/>
                    <a:pt x="684" y="281"/>
                    <a:pt x="690" y="275"/>
                  </a:cubicBezTo>
                  <a:cubicBezTo>
                    <a:pt x="688" y="273"/>
                    <a:pt x="688" y="272"/>
                    <a:pt x="687" y="272"/>
                  </a:cubicBezTo>
                  <a:lnTo>
                    <a:pt x="687" y="272"/>
                  </a:lnTo>
                  <a:cubicBezTo>
                    <a:pt x="686" y="272"/>
                    <a:pt x="688" y="287"/>
                    <a:pt x="684" y="287"/>
                  </a:cubicBezTo>
                  <a:lnTo>
                    <a:pt x="684" y="281"/>
                  </a:lnTo>
                  <a:cubicBezTo>
                    <a:pt x="678" y="275"/>
                    <a:pt x="684" y="275"/>
                    <a:pt x="684" y="275"/>
                  </a:cubicBezTo>
                  <a:cubicBezTo>
                    <a:pt x="684" y="270"/>
                    <a:pt x="690" y="270"/>
                    <a:pt x="690" y="259"/>
                  </a:cubicBezTo>
                  <a:lnTo>
                    <a:pt x="684" y="259"/>
                  </a:lnTo>
                  <a:cubicBezTo>
                    <a:pt x="673" y="270"/>
                    <a:pt x="662" y="264"/>
                    <a:pt x="656" y="287"/>
                  </a:cubicBezTo>
                  <a:lnTo>
                    <a:pt x="656" y="292"/>
                  </a:lnTo>
                  <a:cubicBezTo>
                    <a:pt x="656" y="287"/>
                    <a:pt x="650" y="287"/>
                    <a:pt x="645" y="281"/>
                  </a:cubicBezTo>
                  <a:lnTo>
                    <a:pt x="645" y="281"/>
                  </a:lnTo>
                  <a:cubicBezTo>
                    <a:pt x="650" y="287"/>
                    <a:pt x="650" y="287"/>
                    <a:pt x="650" y="292"/>
                  </a:cubicBezTo>
                  <a:cubicBezTo>
                    <a:pt x="650" y="298"/>
                    <a:pt x="656" y="303"/>
                    <a:pt x="650" y="303"/>
                  </a:cubicBezTo>
                  <a:cubicBezTo>
                    <a:pt x="650" y="301"/>
                    <a:pt x="650" y="299"/>
                    <a:pt x="650" y="298"/>
                  </a:cubicBezTo>
                  <a:lnTo>
                    <a:pt x="650" y="298"/>
                  </a:lnTo>
                  <a:cubicBezTo>
                    <a:pt x="650" y="298"/>
                    <a:pt x="650" y="298"/>
                    <a:pt x="650" y="298"/>
                  </a:cubicBezTo>
                  <a:cubicBezTo>
                    <a:pt x="650" y="298"/>
                    <a:pt x="650" y="292"/>
                    <a:pt x="645" y="292"/>
                  </a:cubicBezTo>
                  <a:lnTo>
                    <a:pt x="645" y="292"/>
                  </a:lnTo>
                  <a:cubicBezTo>
                    <a:pt x="648" y="295"/>
                    <a:pt x="649" y="296"/>
                    <a:pt x="650" y="298"/>
                  </a:cubicBezTo>
                  <a:lnTo>
                    <a:pt x="650" y="298"/>
                  </a:lnTo>
                  <a:cubicBezTo>
                    <a:pt x="645" y="298"/>
                    <a:pt x="645" y="298"/>
                    <a:pt x="639" y="292"/>
                  </a:cubicBezTo>
                  <a:cubicBezTo>
                    <a:pt x="639" y="290"/>
                    <a:pt x="639" y="290"/>
                    <a:pt x="639" y="290"/>
                  </a:cubicBezTo>
                  <a:cubicBezTo>
                    <a:pt x="640" y="290"/>
                    <a:pt x="641" y="292"/>
                    <a:pt x="645" y="292"/>
                  </a:cubicBezTo>
                  <a:cubicBezTo>
                    <a:pt x="645" y="292"/>
                    <a:pt x="639" y="287"/>
                    <a:pt x="639" y="281"/>
                  </a:cubicBezTo>
                  <a:lnTo>
                    <a:pt x="639" y="287"/>
                  </a:lnTo>
                  <a:cubicBezTo>
                    <a:pt x="634" y="281"/>
                    <a:pt x="634" y="275"/>
                    <a:pt x="634" y="275"/>
                  </a:cubicBezTo>
                  <a:cubicBezTo>
                    <a:pt x="628" y="281"/>
                    <a:pt x="634" y="292"/>
                    <a:pt x="628" y="298"/>
                  </a:cubicBezTo>
                  <a:cubicBezTo>
                    <a:pt x="628" y="298"/>
                    <a:pt x="626" y="292"/>
                    <a:pt x="626" y="288"/>
                  </a:cubicBezTo>
                  <a:lnTo>
                    <a:pt x="626" y="288"/>
                  </a:lnTo>
                  <a:cubicBezTo>
                    <a:pt x="622" y="292"/>
                    <a:pt x="622" y="303"/>
                    <a:pt x="622" y="303"/>
                  </a:cubicBezTo>
                  <a:cubicBezTo>
                    <a:pt x="617" y="303"/>
                    <a:pt x="622" y="303"/>
                    <a:pt x="622" y="298"/>
                  </a:cubicBezTo>
                  <a:cubicBezTo>
                    <a:pt x="617" y="298"/>
                    <a:pt x="611" y="299"/>
                    <a:pt x="605" y="299"/>
                  </a:cubicBezTo>
                  <a:cubicBezTo>
                    <a:pt x="599" y="299"/>
                    <a:pt x="592" y="298"/>
                    <a:pt x="583" y="292"/>
                  </a:cubicBezTo>
                  <a:lnTo>
                    <a:pt x="583" y="292"/>
                  </a:lnTo>
                  <a:lnTo>
                    <a:pt x="589" y="309"/>
                  </a:lnTo>
                  <a:lnTo>
                    <a:pt x="583" y="303"/>
                  </a:lnTo>
                  <a:cubicBezTo>
                    <a:pt x="580" y="302"/>
                    <a:pt x="577" y="302"/>
                    <a:pt x="575" y="302"/>
                  </a:cubicBezTo>
                  <a:cubicBezTo>
                    <a:pt x="564" y="302"/>
                    <a:pt x="560" y="310"/>
                    <a:pt x="555" y="315"/>
                  </a:cubicBezTo>
                  <a:cubicBezTo>
                    <a:pt x="550" y="315"/>
                    <a:pt x="550" y="309"/>
                    <a:pt x="544" y="303"/>
                  </a:cubicBezTo>
                  <a:cubicBezTo>
                    <a:pt x="538" y="303"/>
                    <a:pt x="538" y="320"/>
                    <a:pt x="533" y="326"/>
                  </a:cubicBezTo>
                  <a:cubicBezTo>
                    <a:pt x="533" y="320"/>
                    <a:pt x="533" y="309"/>
                    <a:pt x="527" y="309"/>
                  </a:cubicBezTo>
                  <a:lnTo>
                    <a:pt x="527" y="309"/>
                  </a:lnTo>
                  <a:cubicBezTo>
                    <a:pt x="533" y="315"/>
                    <a:pt x="533" y="320"/>
                    <a:pt x="527" y="320"/>
                  </a:cubicBezTo>
                  <a:lnTo>
                    <a:pt x="527" y="315"/>
                  </a:lnTo>
                  <a:cubicBezTo>
                    <a:pt x="527" y="313"/>
                    <a:pt x="527" y="312"/>
                    <a:pt x="527" y="312"/>
                  </a:cubicBezTo>
                  <a:cubicBezTo>
                    <a:pt x="527" y="312"/>
                    <a:pt x="525" y="315"/>
                    <a:pt x="522" y="315"/>
                  </a:cubicBezTo>
                  <a:cubicBezTo>
                    <a:pt x="516" y="315"/>
                    <a:pt x="510" y="326"/>
                    <a:pt x="510" y="343"/>
                  </a:cubicBezTo>
                  <a:cubicBezTo>
                    <a:pt x="505" y="343"/>
                    <a:pt x="510" y="331"/>
                    <a:pt x="505" y="326"/>
                  </a:cubicBezTo>
                  <a:lnTo>
                    <a:pt x="505" y="326"/>
                  </a:lnTo>
                  <a:cubicBezTo>
                    <a:pt x="506" y="327"/>
                    <a:pt x="508" y="328"/>
                    <a:pt x="508" y="328"/>
                  </a:cubicBezTo>
                  <a:cubicBezTo>
                    <a:pt x="510" y="328"/>
                    <a:pt x="509" y="324"/>
                    <a:pt x="505" y="320"/>
                  </a:cubicBezTo>
                  <a:cubicBezTo>
                    <a:pt x="505" y="323"/>
                    <a:pt x="505" y="324"/>
                    <a:pt x="504" y="324"/>
                  </a:cubicBezTo>
                  <a:cubicBezTo>
                    <a:pt x="503" y="324"/>
                    <a:pt x="502" y="323"/>
                    <a:pt x="499" y="320"/>
                  </a:cubicBezTo>
                  <a:cubicBezTo>
                    <a:pt x="499" y="320"/>
                    <a:pt x="499" y="320"/>
                    <a:pt x="494" y="326"/>
                  </a:cubicBezTo>
                  <a:cubicBezTo>
                    <a:pt x="494" y="326"/>
                    <a:pt x="499" y="326"/>
                    <a:pt x="499" y="331"/>
                  </a:cubicBezTo>
                  <a:cubicBezTo>
                    <a:pt x="496" y="331"/>
                    <a:pt x="495" y="333"/>
                    <a:pt x="494" y="333"/>
                  </a:cubicBezTo>
                  <a:cubicBezTo>
                    <a:pt x="492" y="333"/>
                    <a:pt x="491" y="331"/>
                    <a:pt x="488" y="326"/>
                  </a:cubicBezTo>
                  <a:cubicBezTo>
                    <a:pt x="477" y="331"/>
                    <a:pt x="460" y="337"/>
                    <a:pt x="443" y="343"/>
                  </a:cubicBezTo>
                  <a:cubicBezTo>
                    <a:pt x="443" y="343"/>
                    <a:pt x="449" y="343"/>
                    <a:pt x="449" y="348"/>
                  </a:cubicBezTo>
                  <a:cubicBezTo>
                    <a:pt x="443" y="348"/>
                    <a:pt x="438" y="348"/>
                    <a:pt x="443" y="343"/>
                  </a:cubicBezTo>
                  <a:lnTo>
                    <a:pt x="443" y="343"/>
                  </a:lnTo>
                  <a:cubicBezTo>
                    <a:pt x="438" y="348"/>
                    <a:pt x="432" y="348"/>
                    <a:pt x="426" y="348"/>
                  </a:cubicBezTo>
                  <a:lnTo>
                    <a:pt x="432" y="348"/>
                  </a:lnTo>
                  <a:cubicBezTo>
                    <a:pt x="432" y="350"/>
                    <a:pt x="433" y="351"/>
                    <a:pt x="433" y="351"/>
                  </a:cubicBezTo>
                  <a:cubicBezTo>
                    <a:pt x="435" y="351"/>
                    <a:pt x="438" y="348"/>
                    <a:pt x="438" y="348"/>
                  </a:cubicBezTo>
                  <a:cubicBezTo>
                    <a:pt x="438" y="348"/>
                    <a:pt x="438" y="348"/>
                    <a:pt x="438" y="354"/>
                  </a:cubicBezTo>
                  <a:lnTo>
                    <a:pt x="432" y="354"/>
                  </a:lnTo>
                  <a:cubicBezTo>
                    <a:pt x="432" y="354"/>
                    <a:pt x="426" y="354"/>
                    <a:pt x="426" y="348"/>
                  </a:cubicBezTo>
                  <a:lnTo>
                    <a:pt x="426" y="343"/>
                  </a:lnTo>
                  <a:lnTo>
                    <a:pt x="432" y="343"/>
                  </a:lnTo>
                  <a:cubicBezTo>
                    <a:pt x="432" y="337"/>
                    <a:pt x="426" y="337"/>
                    <a:pt x="421" y="337"/>
                  </a:cubicBezTo>
                  <a:lnTo>
                    <a:pt x="415" y="337"/>
                  </a:lnTo>
                  <a:cubicBezTo>
                    <a:pt x="415" y="337"/>
                    <a:pt x="415" y="331"/>
                    <a:pt x="415" y="331"/>
                  </a:cubicBezTo>
                  <a:cubicBezTo>
                    <a:pt x="404" y="331"/>
                    <a:pt x="404" y="320"/>
                    <a:pt x="393" y="320"/>
                  </a:cubicBezTo>
                  <a:cubicBezTo>
                    <a:pt x="398" y="320"/>
                    <a:pt x="404" y="320"/>
                    <a:pt x="410" y="315"/>
                  </a:cubicBezTo>
                  <a:cubicBezTo>
                    <a:pt x="410" y="316"/>
                    <a:pt x="411" y="317"/>
                    <a:pt x="413" y="317"/>
                  </a:cubicBezTo>
                  <a:cubicBezTo>
                    <a:pt x="417" y="317"/>
                    <a:pt x="425" y="315"/>
                    <a:pt x="432" y="315"/>
                  </a:cubicBezTo>
                  <a:lnTo>
                    <a:pt x="415" y="315"/>
                  </a:lnTo>
                  <a:cubicBezTo>
                    <a:pt x="415" y="312"/>
                    <a:pt x="412" y="312"/>
                    <a:pt x="410" y="312"/>
                  </a:cubicBezTo>
                  <a:cubicBezTo>
                    <a:pt x="408" y="312"/>
                    <a:pt x="407" y="312"/>
                    <a:pt x="410" y="309"/>
                  </a:cubicBezTo>
                  <a:lnTo>
                    <a:pt x="426" y="309"/>
                  </a:lnTo>
                  <a:cubicBezTo>
                    <a:pt x="426" y="306"/>
                    <a:pt x="424" y="306"/>
                    <a:pt x="421" y="306"/>
                  </a:cubicBezTo>
                  <a:cubicBezTo>
                    <a:pt x="418" y="306"/>
                    <a:pt x="415" y="306"/>
                    <a:pt x="415" y="303"/>
                  </a:cubicBezTo>
                  <a:lnTo>
                    <a:pt x="421" y="303"/>
                  </a:lnTo>
                  <a:cubicBezTo>
                    <a:pt x="421" y="298"/>
                    <a:pt x="415" y="298"/>
                    <a:pt x="410" y="298"/>
                  </a:cubicBezTo>
                  <a:cubicBezTo>
                    <a:pt x="426" y="292"/>
                    <a:pt x="410" y="292"/>
                    <a:pt x="421" y="292"/>
                  </a:cubicBezTo>
                  <a:cubicBezTo>
                    <a:pt x="419" y="290"/>
                    <a:pt x="418" y="290"/>
                    <a:pt x="417" y="290"/>
                  </a:cubicBezTo>
                  <a:cubicBezTo>
                    <a:pt x="415" y="290"/>
                    <a:pt x="413" y="292"/>
                    <a:pt x="410" y="292"/>
                  </a:cubicBezTo>
                  <a:cubicBezTo>
                    <a:pt x="404" y="292"/>
                    <a:pt x="404" y="287"/>
                    <a:pt x="410" y="287"/>
                  </a:cubicBezTo>
                  <a:lnTo>
                    <a:pt x="421" y="287"/>
                  </a:lnTo>
                  <a:cubicBezTo>
                    <a:pt x="424" y="281"/>
                    <a:pt x="418" y="281"/>
                    <a:pt x="412" y="281"/>
                  </a:cubicBezTo>
                  <a:cubicBezTo>
                    <a:pt x="407" y="281"/>
                    <a:pt x="401" y="281"/>
                    <a:pt x="404" y="275"/>
                  </a:cubicBezTo>
                  <a:lnTo>
                    <a:pt x="404" y="275"/>
                  </a:lnTo>
                  <a:cubicBezTo>
                    <a:pt x="406" y="277"/>
                    <a:pt x="408" y="278"/>
                    <a:pt x="410" y="278"/>
                  </a:cubicBezTo>
                  <a:cubicBezTo>
                    <a:pt x="413" y="278"/>
                    <a:pt x="417" y="275"/>
                    <a:pt x="421" y="275"/>
                  </a:cubicBezTo>
                  <a:cubicBezTo>
                    <a:pt x="417" y="275"/>
                    <a:pt x="418" y="273"/>
                    <a:pt x="416" y="273"/>
                  </a:cubicBezTo>
                  <a:cubicBezTo>
                    <a:pt x="415" y="273"/>
                    <a:pt x="413" y="274"/>
                    <a:pt x="410" y="275"/>
                  </a:cubicBezTo>
                  <a:cubicBezTo>
                    <a:pt x="410" y="270"/>
                    <a:pt x="415" y="270"/>
                    <a:pt x="415" y="270"/>
                  </a:cubicBezTo>
                  <a:cubicBezTo>
                    <a:pt x="410" y="264"/>
                    <a:pt x="410" y="264"/>
                    <a:pt x="404" y="264"/>
                  </a:cubicBezTo>
                  <a:cubicBezTo>
                    <a:pt x="404" y="259"/>
                    <a:pt x="410" y="259"/>
                    <a:pt x="410" y="253"/>
                  </a:cubicBezTo>
                  <a:cubicBezTo>
                    <a:pt x="404" y="247"/>
                    <a:pt x="415" y="242"/>
                    <a:pt x="404" y="231"/>
                  </a:cubicBezTo>
                  <a:cubicBezTo>
                    <a:pt x="404" y="229"/>
                    <a:pt x="403" y="229"/>
                    <a:pt x="403" y="229"/>
                  </a:cubicBezTo>
                  <a:cubicBezTo>
                    <a:pt x="401" y="229"/>
                    <a:pt x="396" y="232"/>
                    <a:pt x="394" y="232"/>
                  </a:cubicBezTo>
                  <a:cubicBezTo>
                    <a:pt x="393" y="232"/>
                    <a:pt x="393" y="232"/>
                    <a:pt x="393" y="231"/>
                  </a:cubicBezTo>
                  <a:cubicBezTo>
                    <a:pt x="404" y="231"/>
                    <a:pt x="398" y="225"/>
                    <a:pt x="404" y="225"/>
                  </a:cubicBezTo>
                  <a:cubicBezTo>
                    <a:pt x="410" y="214"/>
                    <a:pt x="393" y="214"/>
                    <a:pt x="398" y="203"/>
                  </a:cubicBezTo>
                  <a:lnTo>
                    <a:pt x="404" y="203"/>
                  </a:lnTo>
                  <a:cubicBezTo>
                    <a:pt x="410" y="197"/>
                    <a:pt x="404" y="191"/>
                    <a:pt x="404" y="191"/>
                  </a:cubicBezTo>
                  <a:lnTo>
                    <a:pt x="410" y="191"/>
                  </a:lnTo>
                  <a:cubicBezTo>
                    <a:pt x="415" y="180"/>
                    <a:pt x="404" y="175"/>
                    <a:pt x="398" y="169"/>
                  </a:cubicBezTo>
                  <a:cubicBezTo>
                    <a:pt x="398" y="169"/>
                    <a:pt x="401" y="166"/>
                    <a:pt x="403" y="166"/>
                  </a:cubicBezTo>
                  <a:cubicBezTo>
                    <a:pt x="403" y="166"/>
                    <a:pt x="404" y="167"/>
                    <a:pt x="404" y="169"/>
                  </a:cubicBezTo>
                  <a:cubicBezTo>
                    <a:pt x="410" y="163"/>
                    <a:pt x="410" y="152"/>
                    <a:pt x="398" y="152"/>
                  </a:cubicBezTo>
                  <a:cubicBezTo>
                    <a:pt x="410" y="147"/>
                    <a:pt x="393" y="152"/>
                    <a:pt x="404" y="141"/>
                  </a:cubicBezTo>
                  <a:cubicBezTo>
                    <a:pt x="410" y="141"/>
                    <a:pt x="404" y="135"/>
                    <a:pt x="410" y="135"/>
                  </a:cubicBezTo>
                  <a:cubicBezTo>
                    <a:pt x="398" y="130"/>
                    <a:pt x="382" y="130"/>
                    <a:pt x="387" y="119"/>
                  </a:cubicBezTo>
                  <a:cubicBezTo>
                    <a:pt x="404" y="119"/>
                    <a:pt x="393" y="124"/>
                    <a:pt x="404" y="124"/>
                  </a:cubicBezTo>
                  <a:cubicBezTo>
                    <a:pt x="398" y="124"/>
                    <a:pt x="398" y="119"/>
                    <a:pt x="398" y="119"/>
                  </a:cubicBezTo>
                  <a:lnTo>
                    <a:pt x="410" y="119"/>
                  </a:lnTo>
                  <a:cubicBezTo>
                    <a:pt x="415" y="113"/>
                    <a:pt x="393" y="113"/>
                    <a:pt x="393" y="113"/>
                  </a:cubicBezTo>
                  <a:cubicBezTo>
                    <a:pt x="393" y="113"/>
                    <a:pt x="387" y="113"/>
                    <a:pt x="393" y="119"/>
                  </a:cubicBezTo>
                  <a:cubicBezTo>
                    <a:pt x="382" y="119"/>
                    <a:pt x="387" y="107"/>
                    <a:pt x="382" y="107"/>
                  </a:cubicBezTo>
                  <a:cubicBezTo>
                    <a:pt x="382" y="107"/>
                    <a:pt x="382" y="113"/>
                    <a:pt x="370" y="113"/>
                  </a:cubicBezTo>
                  <a:cubicBezTo>
                    <a:pt x="376" y="107"/>
                    <a:pt x="359" y="107"/>
                    <a:pt x="354" y="102"/>
                  </a:cubicBezTo>
                  <a:cubicBezTo>
                    <a:pt x="355" y="100"/>
                    <a:pt x="357" y="99"/>
                    <a:pt x="359" y="99"/>
                  </a:cubicBezTo>
                  <a:cubicBezTo>
                    <a:pt x="364" y="99"/>
                    <a:pt x="369" y="102"/>
                    <a:pt x="376" y="102"/>
                  </a:cubicBezTo>
                  <a:cubicBezTo>
                    <a:pt x="382" y="102"/>
                    <a:pt x="393" y="96"/>
                    <a:pt x="393" y="96"/>
                  </a:cubicBezTo>
                  <a:cubicBezTo>
                    <a:pt x="398" y="96"/>
                    <a:pt x="387" y="91"/>
                    <a:pt x="382" y="91"/>
                  </a:cubicBezTo>
                  <a:lnTo>
                    <a:pt x="387" y="91"/>
                  </a:lnTo>
                  <a:cubicBezTo>
                    <a:pt x="382" y="85"/>
                    <a:pt x="370" y="79"/>
                    <a:pt x="376" y="74"/>
                  </a:cubicBezTo>
                  <a:lnTo>
                    <a:pt x="376" y="74"/>
                  </a:lnTo>
                  <a:lnTo>
                    <a:pt x="370" y="79"/>
                  </a:lnTo>
                  <a:cubicBezTo>
                    <a:pt x="370" y="74"/>
                    <a:pt x="370" y="74"/>
                    <a:pt x="365" y="74"/>
                  </a:cubicBezTo>
                  <a:cubicBezTo>
                    <a:pt x="370" y="74"/>
                    <a:pt x="370" y="68"/>
                    <a:pt x="376" y="68"/>
                  </a:cubicBezTo>
                  <a:cubicBezTo>
                    <a:pt x="359" y="68"/>
                    <a:pt x="365" y="57"/>
                    <a:pt x="348" y="57"/>
                  </a:cubicBezTo>
                  <a:lnTo>
                    <a:pt x="365" y="57"/>
                  </a:lnTo>
                  <a:cubicBezTo>
                    <a:pt x="365" y="57"/>
                    <a:pt x="359" y="63"/>
                    <a:pt x="365" y="63"/>
                  </a:cubicBezTo>
                  <a:cubicBezTo>
                    <a:pt x="365" y="57"/>
                    <a:pt x="370" y="57"/>
                    <a:pt x="376" y="57"/>
                  </a:cubicBezTo>
                  <a:cubicBezTo>
                    <a:pt x="365" y="57"/>
                    <a:pt x="359" y="51"/>
                    <a:pt x="348" y="51"/>
                  </a:cubicBezTo>
                  <a:cubicBezTo>
                    <a:pt x="354" y="46"/>
                    <a:pt x="354" y="46"/>
                    <a:pt x="365" y="40"/>
                  </a:cubicBezTo>
                  <a:cubicBezTo>
                    <a:pt x="363" y="39"/>
                    <a:pt x="361" y="39"/>
                    <a:pt x="359" y="39"/>
                  </a:cubicBezTo>
                  <a:cubicBezTo>
                    <a:pt x="352" y="39"/>
                    <a:pt x="344" y="44"/>
                    <a:pt x="340" y="44"/>
                  </a:cubicBezTo>
                  <a:cubicBezTo>
                    <a:pt x="338" y="44"/>
                    <a:pt x="337" y="43"/>
                    <a:pt x="337" y="40"/>
                  </a:cubicBezTo>
                  <a:cubicBezTo>
                    <a:pt x="338" y="39"/>
                    <a:pt x="339" y="39"/>
                    <a:pt x="340" y="39"/>
                  </a:cubicBezTo>
                  <a:cubicBezTo>
                    <a:pt x="343" y="39"/>
                    <a:pt x="346" y="42"/>
                    <a:pt x="347" y="42"/>
                  </a:cubicBezTo>
                  <a:cubicBezTo>
                    <a:pt x="348" y="42"/>
                    <a:pt x="348" y="41"/>
                    <a:pt x="348" y="40"/>
                  </a:cubicBezTo>
                  <a:cubicBezTo>
                    <a:pt x="356" y="36"/>
                    <a:pt x="356" y="35"/>
                    <a:pt x="353" y="35"/>
                  </a:cubicBezTo>
                  <a:cubicBezTo>
                    <a:pt x="349" y="35"/>
                    <a:pt x="341" y="36"/>
                    <a:pt x="336" y="36"/>
                  </a:cubicBezTo>
                  <a:cubicBezTo>
                    <a:pt x="333" y="36"/>
                    <a:pt x="331" y="36"/>
                    <a:pt x="331" y="35"/>
                  </a:cubicBezTo>
                  <a:cubicBezTo>
                    <a:pt x="340" y="32"/>
                    <a:pt x="342" y="32"/>
                    <a:pt x="344" y="32"/>
                  </a:cubicBezTo>
                  <a:cubicBezTo>
                    <a:pt x="345" y="32"/>
                    <a:pt x="345" y="32"/>
                    <a:pt x="348" y="29"/>
                  </a:cubicBezTo>
                  <a:cubicBezTo>
                    <a:pt x="348" y="26"/>
                    <a:pt x="342" y="26"/>
                    <a:pt x="337" y="26"/>
                  </a:cubicBezTo>
                  <a:cubicBezTo>
                    <a:pt x="333" y="26"/>
                    <a:pt x="328" y="26"/>
                    <a:pt x="331" y="23"/>
                  </a:cubicBezTo>
                  <a:lnTo>
                    <a:pt x="337" y="23"/>
                  </a:lnTo>
                  <a:cubicBezTo>
                    <a:pt x="337" y="18"/>
                    <a:pt x="337" y="12"/>
                    <a:pt x="337" y="12"/>
                  </a:cubicBezTo>
                  <a:cubicBezTo>
                    <a:pt x="342" y="7"/>
                    <a:pt x="331" y="7"/>
                    <a:pt x="337" y="1"/>
                  </a:cubicBezTo>
                  <a:close/>
                  <a:moveTo>
                    <a:pt x="488" y="847"/>
                  </a:moveTo>
                  <a:lnTo>
                    <a:pt x="488" y="852"/>
                  </a:lnTo>
                  <a:cubicBezTo>
                    <a:pt x="488" y="852"/>
                    <a:pt x="499" y="847"/>
                    <a:pt x="488" y="847"/>
                  </a:cubicBezTo>
                  <a:close/>
                  <a:moveTo>
                    <a:pt x="471" y="852"/>
                  </a:moveTo>
                  <a:lnTo>
                    <a:pt x="460" y="858"/>
                  </a:lnTo>
                  <a:lnTo>
                    <a:pt x="466" y="858"/>
                  </a:lnTo>
                  <a:cubicBezTo>
                    <a:pt x="477" y="858"/>
                    <a:pt x="466" y="858"/>
                    <a:pt x="471" y="852"/>
                  </a:cubicBezTo>
                  <a:close/>
                  <a:moveTo>
                    <a:pt x="454" y="830"/>
                  </a:moveTo>
                  <a:cubicBezTo>
                    <a:pt x="449" y="830"/>
                    <a:pt x="449" y="830"/>
                    <a:pt x="443" y="835"/>
                  </a:cubicBezTo>
                  <a:lnTo>
                    <a:pt x="449" y="835"/>
                  </a:lnTo>
                  <a:cubicBezTo>
                    <a:pt x="454" y="835"/>
                    <a:pt x="449" y="841"/>
                    <a:pt x="449" y="841"/>
                  </a:cubicBezTo>
                  <a:cubicBezTo>
                    <a:pt x="449" y="841"/>
                    <a:pt x="454" y="835"/>
                    <a:pt x="460" y="835"/>
                  </a:cubicBezTo>
                  <a:cubicBezTo>
                    <a:pt x="466" y="835"/>
                    <a:pt x="466" y="835"/>
                    <a:pt x="466" y="841"/>
                  </a:cubicBezTo>
                  <a:lnTo>
                    <a:pt x="466" y="835"/>
                  </a:lnTo>
                  <a:lnTo>
                    <a:pt x="466" y="835"/>
                  </a:lnTo>
                  <a:cubicBezTo>
                    <a:pt x="477" y="841"/>
                    <a:pt x="460" y="847"/>
                    <a:pt x="466" y="847"/>
                  </a:cubicBezTo>
                  <a:lnTo>
                    <a:pt x="454" y="847"/>
                  </a:lnTo>
                  <a:cubicBezTo>
                    <a:pt x="460" y="847"/>
                    <a:pt x="466" y="847"/>
                    <a:pt x="471" y="852"/>
                  </a:cubicBezTo>
                  <a:cubicBezTo>
                    <a:pt x="475" y="851"/>
                    <a:pt x="477" y="851"/>
                    <a:pt x="478" y="851"/>
                  </a:cubicBezTo>
                  <a:cubicBezTo>
                    <a:pt x="482" y="851"/>
                    <a:pt x="473" y="858"/>
                    <a:pt x="482" y="858"/>
                  </a:cubicBezTo>
                  <a:lnTo>
                    <a:pt x="494" y="858"/>
                  </a:lnTo>
                  <a:lnTo>
                    <a:pt x="488" y="852"/>
                  </a:lnTo>
                  <a:cubicBezTo>
                    <a:pt x="488" y="849"/>
                    <a:pt x="485" y="849"/>
                    <a:pt x="483" y="849"/>
                  </a:cubicBezTo>
                  <a:cubicBezTo>
                    <a:pt x="481" y="849"/>
                    <a:pt x="480" y="849"/>
                    <a:pt x="482" y="847"/>
                  </a:cubicBezTo>
                  <a:lnTo>
                    <a:pt x="488" y="847"/>
                  </a:lnTo>
                  <a:cubicBezTo>
                    <a:pt x="488" y="844"/>
                    <a:pt x="487" y="844"/>
                    <a:pt x="485" y="844"/>
                  </a:cubicBezTo>
                  <a:cubicBezTo>
                    <a:pt x="484" y="844"/>
                    <a:pt x="482" y="844"/>
                    <a:pt x="482" y="841"/>
                  </a:cubicBezTo>
                  <a:lnTo>
                    <a:pt x="494" y="841"/>
                  </a:lnTo>
                  <a:cubicBezTo>
                    <a:pt x="482" y="841"/>
                    <a:pt x="494" y="835"/>
                    <a:pt x="494" y="835"/>
                  </a:cubicBezTo>
                  <a:cubicBezTo>
                    <a:pt x="486" y="835"/>
                    <a:pt x="479" y="833"/>
                    <a:pt x="473" y="833"/>
                  </a:cubicBezTo>
                  <a:cubicBezTo>
                    <a:pt x="470" y="833"/>
                    <a:pt x="467" y="834"/>
                    <a:pt x="466" y="835"/>
                  </a:cubicBezTo>
                  <a:lnTo>
                    <a:pt x="454" y="830"/>
                  </a:lnTo>
                  <a:close/>
                  <a:moveTo>
                    <a:pt x="466" y="858"/>
                  </a:moveTo>
                  <a:cubicBezTo>
                    <a:pt x="464" y="860"/>
                    <a:pt x="462" y="860"/>
                    <a:pt x="460" y="860"/>
                  </a:cubicBezTo>
                  <a:cubicBezTo>
                    <a:pt x="456" y="860"/>
                    <a:pt x="453" y="858"/>
                    <a:pt x="449" y="858"/>
                  </a:cubicBezTo>
                  <a:lnTo>
                    <a:pt x="449" y="858"/>
                  </a:lnTo>
                  <a:cubicBezTo>
                    <a:pt x="449" y="863"/>
                    <a:pt x="466" y="858"/>
                    <a:pt x="454" y="869"/>
                  </a:cubicBezTo>
                  <a:lnTo>
                    <a:pt x="449" y="869"/>
                  </a:lnTo>
                  <a:cubicBezTo>
                    <a:pt x="460" y="869"/>
                    <a:pt x="461" y="872"/>
                    <a:pt x="466" y="872"/>
                  </a:cubicBezTo>
                  <a:cubicBezTo>
                    <a:pt x="468" y="872"/>
                    <a:pt x="471" y="871"/>
                    <a:pt x="477" y="869"/>
                  </a:cubicBezTo>
                  <a:cubicBezTo>
                    <a:pt x="482" y="869"/>
                    <a:pt x="488" y="869"/>
                    <a:pt x="488" y="875"/>
                  </a:cubicBezTo>
                  <a:cubicBezTo>
                    <a:pt x="486" y="876"/>
                    <a:pt x="484" y="877"/>
                    <a:pt x="482" y="877"/>
                  </a:cubicBezTo>
                  <a:cubicBezTo>
                    <a:pt x="479" y="877"/>
                    <a:pt x="475" y="875"/>
                    <a:pt x="471" y="875"/>
                  </a:cubicBezTo>
                  <a:lnTo>
                    <a:pt x="471" y="875"/>
                  </a:lnTo>
                  <a:cubicBezTo>
                    <a:pt x="471" y="877"/>
                    <a:pt x="475" y="877"/>
                    <a:pt x="480" y="877"/>
                  </a:cubicBezTo>
                  <a:cubicBezTo>
                    <a:pt x="484" y="877"/>
                    <a:pt x="488" y="877"/>
                    <a:pt x="488" y="880"/>
                  </a:cubicBezTo>
                  <a:cubicBezTo>
                    <a:pt x="488" y="875"/>
                    <a:pt x="494" y="875"/>
                    <a:pt x="499" y="875"/>
                  </a:cubicBezTo>
                  <a:cubicBezTo>
                    <a:pt x="499" y="875"/>
                    <a:pt x="499" y="869"/>
                    <a:pt x="494" y="869"/>
                  </a:cubicBezTo>
                  <a:cubicBezTo>
                    <a:pt x="496" y="866"/>
                    <a:pt x="494" y="866"/>
                    <a:pt x="490" y="866"/>
                  </a:cubicBezTo>
                  <a:cubicBezTo>
                    <a:pt x="487" y="866"/>
                    <a:pt x="482" y="866"/>
                    <a:pt x="482" y="863"/>
                  </a:cubicBezTo>
                  <a:cubicBezTo>
                    <a:pt x="477" y="863"/>
                    <a:pt x="477" y="858"/>
                    <a:pt x="466" y="8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669721" y="4429204"/>
              <a:ext cx="118852" cy="193047"/>
            </a:xfrm>
            <a:custGeom>
              <a:avLst/>
              <a:gdLst/>
              <a:ahLst/>
              <a:cxnLst/>
              <a:rect l="l" t="t" r="r" b="b"/>
              <a:pathLst>
                <a:path w="846" h="1374" extrusionOk="0">
                  <a:moveTo>
                    <a:pt x="476" y="100"/>
                  </a:moveTo>
                  <a:lnTo>
                    <a:pt x="473" y="104"/>
                  </a:lnTo>
                  <a:lnTo>
                    <a:pt x="473" y="104"/>
                  </a:lnTo>
                  <a:cubicBezTo>
                    <a:pt x="477" y="104"/>
                    <a:pt x="478" y="106"/>
                    <a:pt x="482" y="106"/>
                  </a:cubicBezTo>
                  <a:cubicBezTo>
                    <a:pt x="479" y="103"/>
                    <a:pt x="477" y="103"/>
                    <a:pt x="477" y="103"/>
                  </a:cubicBezTo>
                  <a:cubicBezTo>
                    <a:pt x="476" y="103"/>
                    <a:pt x="476" y="103"/>
                    <a:pt x="476" y="100"/>
                  </a:cubicBezTo>
                  <a:close/>
                  <a:moveTo>
                    <a:pt x="90" y="179"/>
                  </a:moveTo>
                  <a:cubicBezTo>
                    <a:pt x="90" y="180"/>
                    <a:pt x="90" y="180"/>
                    <a:pt x="90" y="180"/>
                  </a:cubicBezTo>
                  <a:lnTo>
                    <a:pt x="90" y="180"/>
                  </a:lnTo>
                  <a:cubicBezTo>
                    <a:pt x="90" y="180"/>
                    <a:pt x="90" y="179"/>
                    <a:pt x="90" y="179"/>
                  </a:cubicBezTo>
                  <a:close/>
                  <a:moveTo>
                    <a:pt x="700" y="339"/>
                  </a:moveTo>
                  <a:cubicBezTo>
                    <a:pt x="698" y="339"/>
                    <a:pt x="697" y="340"/>
                    <a:pt x="695" y="341"/>
                  </a:cubicBezTo>
                  <a:lnTo>
                    <a:pt x="695" y="341"/>
                  </a:lnTo>
                  <a:cubicBezTo>
                    <a:pt x="695" y="341"/>
                    <a:pt x="695" y="341"/>
                    <a:pt x="695" y="341"/>
                  </a:cubicBezTo>
                  <a:lnTo>
                    <a:pt x="695" y="341"/>
                  </a:lnTo>
                  <a:cubicBezTo>
                    <a:pt x="695" y="341"/>
                    <a:pt x="695" y="341"/>
                    <a:pt x="695" y="341"/>
                  </a:cubicBezTo>
                  <a:cubicBezTo>
                    <a:pt x="695" y="341"/>
                    <a:pt x="695" y="341"/>
                    <a:pt x="695" y="341"/>
                  </a:cubicBezTo>
                  <a:lnTo>
                    <a:pt x="695" y="341"/>
                  </a:lnTo>
                  <a:cubicBezTo>
                    <a:pt x="698" y="349"/>
                    <a:pt x="707" y="353"/>
                    <a:pt x="711" y="353"/>
                  </a:cubicBezTo>
                  <a:cubicBezTo>
                    <a:pt x="711" y="344"/>
                    <a:pt x="705" y="339"/>
                    <a:pt x="700" y="339"/>
                  </a:cubicBezTo>
                  <a:close/>
                  <a:moveTo>
                    <a:pt x="622" y="610"/>
                  </a:moveTo>
                  <a:cubicBezTo>
                    <a:pt x="618" y="614"/>
                    <a:pt x="617" y="617"/>
                    <a:pt x="618" y="620"/>
                  </a:cubicBezTo>
                  <a:lnTo>
                    <a:pt x="618" y="620"/>
                  </a:lnTo>
                  <a:cubicBezTo>
                    <a:pt x="619" y="617"/>
                    <a:pt x="620" y="614"/>
                    <a:pt x="622" y="610"/>
                  </a:cubicBezTo>
                  <a:close/>
                  <a:moveTo>
                    <a:pt x="618" y="620"/>
                  </a:moveTo>
                  <a:lnTo>
                    <a:pt x="618" y="620"/>
                  </a:lnTo>
                  <a:cubicBezTo>
                    <a:pt x="617" y="627"/>
                    <a:pt x="620" y="633"/>
                    <a:pt x="627" y="633"/>
                  </a:cubicBezTo>
                  <a:cubicBezTo>
                    <a:pt x="627" y="629"/>
                    <a:pt x="620" y="625"/>
                    <a:pt x="618" y="620"/>
                  </a:cubicBezTo>
                  <a:close/>
                  <a:moveTo>
                    <a:pt x="793" y="1057"/>
                  </a:moveTo>
                  <a:cubicBezTo>
                    <a:pt x="791" y="1060"/>
                    <a:pt x="790" y="1064"/>
                    <a:pt x="790" y="1069"/>
                  </a:cubicBezTo>
                  <a:cubicBezTo>
                    <a:pt x="787" y="1068"/>
                    <a:pt x="785" y="1068"/>
                    <a:pt x="784" y="1068"/>
                  </a:cubicBezTo>
                  <a:cubicBezTo>
                    <a:pt x="776" y="1068"/>
                    <a:pt x="772" y="1075"/>
                    <a:pt x="767" y="1075"/>
                  </a:cubicBezTo>
                  <a:cubicBezTo>
                    <a:pt x="757" y="1055"/>
                    <a:pt x="783" y="1066"/>
                    <a:pt x="793" y="1057"/>
                  </a:cubicBezTo>
                  <a:close/>
                  <a:moveTo>
                    <a:pt x="207" y="1086"/>
                  </a:moveTo>
                  <a:cubicBezTo>
                    <a:pt x="207" y="1086"/>
                    <a:pt x="207" y="1086"/>
                    <a:pt x="207" y="1086"/>
                  </a:cubicBezTo>
                  <a:cubicBezTo>
                    <a:pt x="207" y="1086"/>
                    <a:pt x="207" y="1086"/>
                    <a:pt x="207" y="1086"/>
                  </a:cubicBezTo>
                  <a:close/>
                  <a:moveTo>
                    <a:pt x="616" y="1086"/>
                  </a:moveTo>
                  <a:lnTo>
                    <a:pt x="616" y="1086"/>
                  </a:lnTo>
                  <a:cubicBezTo>
                    <a:pt x="611" y="1086"/>
                    <a:pt x="611" y="1092"/>
                    <a:pt x="611" y="1092"/>
                  </a:cubicBezTo>
                  <a:lnTo>
                    <a:pt x="616" y="1086"/>
                  </a:lnTo>
                  <a:close/>
                  <a:moveTo>
                    <a:pt x="353" y="1158"/>
                  </a:moveTo>
                  <a:cubicBezTo>
                    <a:pt x="352" y="1158"/>
                    <a:pt x="352" y="1158"/>
                    <a:pt x="352" y="1158"/>
                  </a:cubicBezTo>
                  <a:lnTo>
                    <a:pt x="352" y="1158"/>
                  </a:lnTo>
                  <a:cubicBezTo>
                    <a:pt x="352" y="1158"/>
                    <a:pt x="352" y="1158"/>
                    <a:pt x="352" y="1158"/>
                  </a:cubicBezTo>
                  <a:cubicBezTo>
                    <a:pt x="353" y="1158"/>
                    <a:pt x="353" y="1158"/>
                    <a:pt x="353" y="1159"/>
                  </a:cubicBezTo>
                  <a:cubicBezTo>
                    <a:pt x="353" y="1158"/>
                    <a:pt x="353" y="1158"/>
                    <a:pt x="353" y="1158"/>
                  </a:cubicBezTo>
                  <a:close/>
                  <a:moveTo>
                    <a:pt x="336" y="1176"/>
                  </a:moveTo>
                  <a:cubicBezTo>
                    <a:pt x="335" y="1176"/>
                    <a:pt x="334" y="1176"/>
                    <a:pt x="333" y="1176"/>
                  </a:cubicBezTo>
                  <a:lnTo>
                    <a:pt x="333" y="1176"/>
                  </a:lnTo>
                  <a:cubicBezTo>
                    <a:pt x="334" y="1176"/>
                    <a:pt x="335" y="1176"/>
                    <a:pt x="336" y="1176"/>
                  </a:cubicBezTo>
                  <a:close/>
                  <a:moveTo>
                    <a:pt x="333" y="1176"/>
                  </a:moveTo>
                  <a:lnTo>
                    <a:pt x="333" y="1176"/>
                  </a:lnTo>
                  <a:cubicBezTo>
                    <a:pt x="330" y="1178"/>
                    <a:pt x="327" y="1180"/>
                    <a:pt x="325" y="1181"/>
                  </a:cubicBezTo>
                  <a:cubicBezTo>
                    <a:pt x="329" y="1177"/>
                    <a:pt x="330" y="1176"/>
                    <a:pt x="333" y="1176"/>
                  </a:cubicBezTo>
                  <a:close/>
                  <a:moveTo>
                    <a:pt x="409" y="1215"/>
                  </a:moveTo>
                  <a:cubicBezTo>
                    <a:pt x="409" y="1215"/>
                    <a:pt x="409" y="1215"/>
                    <a:pt x="409" y="1215"/>
                  </a:cubicBezTo>
                  <a:cubicBezTo>
                    <a:pt x="410" y="1215"/>
                    <a:pt x="410" y="1215"/>
                    <a:pt x="409" y="1215"/>
                  </a:cubicBezTo>
                  <a:close/>
                  <a:moveTo>
                    <a:pt x="192" y="1276"/>
                  </a:moveTo>
                  <a:lnTo>
                    <a:pt x="190" y="1277"/>
                  </a:lnTo>
                  <a:lnTo>
                    <a:pt x="196" y="1277"/>
                  </a:lnTo>
                  <a:cubicBezTo>
                    <a:pt x="194" y="1277"/>
                    <a:pt x="193" y="1276"/>
                    <a:pt x="192" y="1276"/>
                  </a:cubicBezTo>
                  <a:close/>
                  <a:moveTo>
                    <a:pt x="446" y="1"/>
                  </a:moveTo>
                  <a:cubicBezTo>
                    <a:pt x="426" y="1"/>
                    <a:pt x="406" y="9"/>
                    <a:pt x="386" y="16"/>
                  </a:cubicBezTo>
                  <a:cubicBezTo>
                    <a:pt x="392" y="11"/>
                    <a:pt x="392" y="5"/>
                    <a:pt x="392" y="5"/>
                  </a:cubicBezTo>
                  <a:cubicBezTo>
                    <a:pt x="375" y="5"/>
                    <a:pt x="353" y="5"/>
                    <a:pt x="347" y="22"/>
                  </a:cubicBezTo>
                  <a:cubicBezTo>
                    <a:pt x="341" y="19"/>
                    <a:pt x="338" y="18"/>
                    <a:pt x="335" y="18"/>
                  </a:cubicBezTo>
                  <a:cubicBezTo>
                    <a:pt x="330" y="18"/>
                    <a:pt x="330" y="23"/>
                    <a:pt x="322" y="23"/>
                  </a:cubicBezTo>
                  <a:cubicBezTo>
                    <a:pt x="320" y="23"/>
                    <a:pt x="317" y="23"/>
                    <a:pt x="314" y="22"/>
                  </a:cubicBezTo>
                  <a:cubicBezTo>
                    <a:pt x="308" y="16"/>
                    <a:pt x="314" y="16"/>
                    <a:pt x="314" y="16"/>
                  </a:cubicBezTo>
                  <a:cubicBezTo>
                    <a:pt x="302" y="16"/>
                    <a:pt x="297" y="22"/>
                    <a:pt x="286" y="22"/>
                  </a:cubicBezTo>
                  <a:cubicBezTo>
                    <a:pt x="263" y="39"/>
                    <a:pt x="263" y="56"/>
                    <a:pt x="235" y="61"/>
                  </a:cubicBezTo>
                  <a:cubicBezTo>
                    <a:pt x="224" y="44"/>
                    <a:pt x="246" y="50"/>
                    <a:pt x="246" y="39"/>
                  </a:cubicBezTo>
                  <a:lnTo>
                    <a:pt x="246" y="39"/>
                  </a:lnTo>
                  <a:cubicBezTo>
                    <a:pt x="241" y="44"/>
                    <a:pt x="235" y="50"/>
                    <a:pt x="230" y="50"/>
                  </a:cubicBezTo>
                  <a:cubicBezTo>
                    <a:pt x="230" y="39"/>
                    <a:pt x="230" y="44"/>
                    <a:pt x="230" y="39"/>
                  </a:cubicBezTo>
                  <a:cubicBezTo>
                    <a:pt x="218" y="39"/>
                    <a:pt x="213" y="61"/>
                    <a:pt x="213" y="61"/>
                  </a:cubicBezTo>
                  <a:cubicBezTo>
                    <a:pt x="213" y="64"/>
                    <a:pt x="213" y="65"/>
                    <a:pt x="214" y="65"/>
                  </a:cubicBezTo>
                  <a:cubicBezTo>
                    <a:pt x="214" y="65"/>
                    <a:pt x="216" y="64"/>
                    <a:pt x="218" y="61"/>
                  </a:cubicBezTo>
                  <a:lnTo>
                    <a:pt x="218" y="61"/>
                  </a:lnTo>
                  <a:cubicBezTo>
                    <a:pt x="218" y="72"/>
                    <a:pt x="196" y="78"/>
                    <a:pt x="185" y="89"/>
                  </a:cubicBezTo>
                  <a:cubicBezTo>
                    <a:pt x="188" y="86"/>
                    <a:pt x="192" y="85"/>
                    <a:pt x="195" y="85"/>
                  </a:cubicBezTo>
                  <a:cubicBezTo>
                    <a:pt x="199" y="85"/>
                    <a:pt x="202" y="86"/>
                    <a:pt x="202" y="89"/>
                  </a:cubicBezTo>
                  <a:cubicBezTo>
                    <a:pt x="185" y="95"/>
                    <a:pt x="190" y="112"/>
                    <a:pt x="185" y="128"/>
                  </a:cubicBezTo>
                  <a:cubicBezTo>
                    <a:pt x="162" y="128"/>
                    <a:pt x="185" y="106"/>
                    <a:pt x="174" y="100"/>
                  </a:cubicBezTo>
                  <a:cubicBezTo>
                    <a:pt x="174" y="100"/>
                    <a:pt x="162" y="95"/>
                    <a:pt x="162" y="89"/>
                  </a:cubicBezTo>
                  <a:cubicBezTo>
                    <a:pt x="151" y="95"/>
                    <a:pt x="146" y="112"/>
                    <a:pt x="134" y="123"/>
                  </a:cubicBezTo>
                  <a:lnTo>
                    <a:pt x="134" y="117"/>
                  </a:lnTo>
                  <a:cubicBezTo>
                    <a:pt x="120" y="132"/>
                    <a:pt x="118" y="151"/>
                    <a:pt x="106" y="163"/>
                  </a:cubicBezTo>
                  <a:lnTo>
                    <a:pt x="106" y="163"/>
                  </a:lnTo>
                  <a:cubicBezTo>
                    <a:pt x="106" y="163"/>
                    <a:pt x="106" y="162"/>
                    <a:pt x="106" y="162"/>
                  </a:cubicBezTo>
                  <a:lnTo>
                    <a:pt x="106" y="162"/>
                  </a:lnTo>
                  <a:lnTo>
                    <a:pt x="101" y="168"/>
                  </a:lnTo>
                  <a:cubicBezTo>
                    <a:pt x="103" y="166"/>
                    <a:pt x="105" y="165"/>
                    <a:pt x="106" y="163"/>
                  </a:cubicBezTo>
                  <a:lnTo>
                    <a:pt x="106" y="163"/>
                  </a:lnTo>
                  <a:cubicBezTo>
                    <a:pt x="106" y="168"/>
                    <a:pt x="101" y="174"/>
                    <a:pt x="101" y="184"/>
                  </a:cubicBezTo>
                  <a:cubicBezTo>
                    <a:pt x="101" y="182"/>
                    <a:pt x="98" y="182"/>
                    <a:pt x="95" y="182"/>
                  </a:cubicBezTo>
                  <a:cubicBezTo>
                    <a:pt x="93" y="182"/>
                    <a:pt x="91" y="182"/>
                    <a:pt x="90" y="180"/>
                  </a:cubicBezTo>
                  <a:lnTo>
                    <a:pt x="90" y="180"/>
                  </a:lnTo>
                  <a:cubicBezTo>
                    <a:pt x="94" y="197"/>
                    <a:pt x="73" y="224"/>
                    <a:pt x="84" y="240"/>
                  </a:cubicBezTo>
                  <a:cubicBezTo>
                    <a:pt x="73" y="240"/>
                    <a:pt x="73" y="235"/>
                    <a:pt x="67" y="229"/>
                  </a:cubicBezTo>
                  <a:cubicBezTo>
                    <a:pt x="73" y="224"/>
                    <a:pt x="78" y="218"/>
                    <a:pt x="78" y="212"/>
                  </a:cubicBezTo>
                  <a:lnTo>
                    <a:pt x="78" y="212"/>
                  </a:lnTo>
                  <a:cubicBezTo>
                    <a:pt x="74" y="216"/>
                    <a:pt x="71" y="220"/>
                    <a:pt x="67" y="220"/>
                  </a:cubicBezTo>
                  <a:cubicBezTo>
                    <a:pt x="65" y="220"/>
                    <a:pt x="63" y="220"/>
                    <a:pt x="62" y="218"/>
                  </a:cubicBezTo>
                  <a:lnTo>
                    <a:pt x="62" y="218"/>
                  </a:lnTo>
                  <a:cubicBezTo>
                    <a:pt x="67" y="235"/>
                    <a:pt x="62" y="257"/>
                    <a:pt x="67" y="268"/>
                  </a:cubicBezTo>
                  <a:cubicBezTo>
                    <a:pt x="63" y="272"/>
                    <a:pt x="59" y="276"/>
                    <a:pt x="55" y="276"/>
                  </a:cubicBezTo>
                  <a:cubicBezTo>
                    <a:pt x="54" y="276"/>
                    <a:pt x="52" y="276"/>
                    <a:pt x="50" y="274"/>
                  </a:cubicBezTo>
                  <a:lnTo>
                    <a:pt x="50" y="274"/>
                  </a:lnTo>
                  <a:cubicBezTo>
                    <a:pt x="48" y="284"/>
                    <a:pt x="51" y="286"/>
                    <a:pt x="55" y="286"/>
                  </a:cubicBezTo>
                  <a:cubicBezTo>
                    <a:pt x="59" y="286"/>
                    <a:pt x="63" y="284"/>
                    <a:pt x="66" y="284"/>
                  </a:cubicBezTo>
                  <a:cubicBezTo>
                    <a:pt x="70" y="284"/>
                    <a:pt x="71" y="287"/>
                    <a:pt x="67" y="296"/>
                  </a:cubicBezTo>
                  <a:cubicBezTo>
                    <a:pt x="65" y="300"/>
                    <a:pt x="63" y="301"/>
                    <a:pt x="62" y="301"/>
                  </a:cubicBezTo>
                  <a:cubicBezTo>
                    <a:pt x="59" y="301"/>
                    <a:pt x="59" y="294"/>
                    <a:pt x="56" y="294"/>
                  </a:cubicBezTo>
                  <a:cubicBezTo>
                    <a:pt x="55" y="294"/>
                    <a:pt x="53" y="296"/>
                    <a:pt x="50" y="302"/>
                  </a:cubicBezTo>
                  <a:lnTo>
                    <a:pt x="50" y="296"/>
                  </a:lnTo>
                  <a:lnTo>
                    <a:pt x="50" y="296"/>
                  </a:lnTo>
                  <a:cubicBezTo>
                    <a:pt x="28" y="308"/>
                    <a:pt x="67" y="313"/>
                    <a:pt x="62" y="330"/>
                  </a:cubicBezTo>
                  <a:cubicBezTo>
                    <a:pt x="53" y="330"/>
                    <a:pt x="54" y="321"/>
                    <a:pt x="51" y="321"/>
                  </a:cubicBezTo>
                  <a:cubicBezTo>
                    <a:pt x="49" y="321"/>
                    <a:pt x="48" y="322"/>
                    <a:pt x="45" y="325"/>
                  </a:cubicBezTo>
                  <a:cubicBezTo>
                    <a:pt x="45" y="341"/>
                    <a:pt x="62" y="353"/>
                    <a:pt x="56" y="364"/>
                  </a:cubicBezTo>
                  <a:lnTo>
                    <a:pt x="50" y="364"/>
                  </a:lnTo>
                  <a:cubicBezTo>
                    <a:pt x="50" y="375"/>
                    <a:pt x="50" y="392"/>
                    <a:pt x="50" y="403"/>
                  </a:cubicBezTo>
                  <a:cubicBezTo>
                    <a:pt x="50" y="420"/>
                    <a:pt x="56" y="409"/>
                    <a:pt x="50" y="425"/>
                  </a:cubicBezTo>
                  <a:lnTo>
                    <a:pt x="56" y="425"/>
                  </a:lnTo>
                  <a:cubicBezTo>
                    <a:pt x="62" y="420"/>
                    <a:pt x="62" y="403"/>
                    <a:pt x="56" y="397"/>
                  </a:cubicBezTo>
                  <a:lnTo>
                    <a:pt x="56" y="397"/>
                  </a:lnTo>
                  <a:cubicBezTo>
                    <a:pt x="57" y="398"/>
                    <a:pt x="59" y="398"/>
                    <a:pt x="60" y="398"/>
                  </a:cubicBezTo>
                  <a:cubicBezTo>
                    <a:pt x="67" y="398"/>
                    <a:pt x="73" y="385"/>
                    <a:pt x="80" y="385"/>
                  </a:cubicBezTo>
                  <a:cubicBezTo>
                    <a:pt x="82" y="385"/>
                    <a:pt x="83" y="385"/>
                    <a:pt x="84" y="386"/>
                  </a:cubicBezTo>
                  <a:lnTo>
                    <a:pt x="78" y="381"/>
                  </a:lnTo>
                  <a:cubicBezTo>
                    <a:pt x="95" y="358"/>
                    <a:pt x="101" y="330"/>
                    <a:pt x="112" y="308"/>
                  </a:cubicBezTo>
                  <a:cubicBezTo>
                    <a:pt x="106" y="291"/>
                    <a:pt x="129" y="285"/>
                    <a:pt x="129" y="263"/>
                  </a:cubicBezTo>
                  <a:cubicBezTo>
                    <a:pt x="119" y="258"/>
                    <a:pt x="127" y="257"/>
                    <a:pt x="133" y="249"/>
                  </a:cubicBezTo>
                  <a:lnTo>
                    <a:pt x="133" y="249"/>
                  </a:lnTo>
                  <a:cubicBezTo>
                    <a:pt x="133" y="250"/>
                    <a:pt x="134" y="250"/>
                    <a:pt x="136" y="250"/>
                  </a:cubicBezTo>
                  <a:cubicBezTo>
                    <a:pt x="139" y="250"/>
                    <a:pt x="143" y="249"/>
                    <a:pt x="146" y="246"/>
                  </a:cubicBezTo>
                  <a:cubicBezTo>
                    <a:pt x="146" y="240"/>
                    <a:pt x="146" y="240"/>
                    <a:pt x="146" y="235"/>
                  </a:cubicBezTo>
                  <a:cubicBezTo>
                    <a:pt x="151" y="235"/>
                    <a:pt x="174" y="229"/>
                    <a:pt x="168" y="218"/>
                  </a:cubicBezTo>
                  <a:cubicBezTo>
                    <a:pt x="171" y="216"/>
                    <a:pt x="173" y="216"/>
                    <a:pt x="174" y="216"/>
                  </a:cubicBezTo>
                  <a:lnTo>
                    <a:pt x="174" y="216"/>
                  </a:lnTo>
                  <a:cubicBezTo>
                    <a:pt x="176" y="216"/>
                    <a:pt x="174" y="220"/>
                    <a:pt x="174" y="224"/>
                  </a:cubicBezTo>
                  <a:cubicBezTo>
                    <a:pt x="178" y="224"/>
                    <a:pt x="175" y="217"/>
                    <a:pt x="177" y="217"/>
                  </a:cubicBezTo>
                  <a:lnTo>
                    <a:pt x="177" y="217"/>
                  </a:lnTo>
                  <a:cubicBezTo>
                    <a:pt x="177" y="217"/>
                    <a:pt x="178" y="217"/>
                    <a:pt x="179" y="218"/>
                  </a:cubicBezTo>
                  <a:cubicBezTo>
                    <a:pt x="190" y="207"/>
                    <a:pt x="196" y="201"/>
                    <a:pt x="207" y="196"/>
                  </a:cubicBezTo>
                  <a:cubicBezTo>
                    <a:pt x="202" y="184"/>
                    <a:pt x="218" y="184"/>
                    <a:pt x="218" y="173"/>
                  </a:cubicBezTo>
                  <a:cubicBezTo>
                    <a:pt x="218" y="175"/>
                    <a:pt x="220" y="176"/>
                    <a:pt x="222" y="176"/>
                  </a:cubicBezTo>
                  <a:cubicBezTo>
                    <a:pt x="225" y="176"/>
                    <a:pt x="232" y="173"/>
                    <a:pt x="235" y="173"/>
                  </a:cubicBezTo>
                  <a:lnTo>
                    <a:pt x="235" y="162"/>
                  </a:lnTo>
                  <a:cubicBezTo>
                    <a:pt x="235" y="156"/>
                    <a:pt x="238" y="156"/>
                    <a:pt x="242" y="156"/>
                  </a:cubicBezTo>
                  <a:cubicBezTo>
                    <a:pt x="245" y="156"/>
                    <a:pt x="249" y="156"/>
                    <a:pt x="252" y="151"/>
                  </a:cubicBezTo>
                  <a:cubicBezTo>
                    <a:pt x="256" y="147"/>
                    <a:pt x="268" y="143"/>
                    <a:pt x="277" y="143"/>
                  </a:cubicBezTo>
                  <a:cubicBezTo>
                    <a:pt x="281" y="143"/>
                    <a:pt x="284" y="144"/>
                    <a:pt x="286" y="145"/>
                  </a:cubicBezTo>
                  <a:cubicBezTo>
                    <a:pt x="312" y="122"/>
                    <a:pt x="338" y="117"/>
                    <a:pt x="365" y="117"/>
                  </a:cubicBezTo>
                  <a:cubicBezTo>
                    <a:pt x="387" y="117"/>
                    <a:pt x="409" y="120"/>
                    <a:pt x="433" y="120"/>
                  </a:cubicBezTo>
                  <a:cubicBezTo>
                    <a:pt x="443" y="120"/>
                    <a:pt x="454" y="119"/>
                    <a:pt x="465" y="117"/>
                  </a:cubicBezTo>
                  <a:cubicBezTo>
                    <a:pt x="470" y="112"/>
                    <a:pt x="465" y="112"/>
                    <a:pt x="465" y="106"/>
                  </a:cubicBezTo>
                  <a:cubicBezTo>
                    <a:pt x="466" y="106"/>
                    <a:pt x="467" y="105"/>
                    <a:pt x="468" y="105"/>
                  </a:cubicBezTo>
                  <a:lnTo>
                    <a:pt x="468" y="105"/>
                  </a:lnTo>
                  <a:cubicBezTo>
                    <a:pt x="468" y="106"/>
                    <a:pt x="469" y="106"/>
                    <a:pt x="470" y="106"/>
                  </a:cubicBezTo>
                  <a:lnTo>
                    <a:pt x="473" y="104"/>
                  </a:lnTo>
                  <a:lnTo>
                    <a:pt x="473" y="104"/>
                  </a:lnTo>
                  <a:cubicBezTo>
                    <a:pt x="472" y="104"/>
                    <a:pt x="470" y="104"/>
                    <a:pt x="468" y="105"/>
                  </a:cubicBezTo>
                  <a:lnTo>
                    <a:pt x="468" y="105"/>
                  </a:lnTo>
                  <a:cubicBezTo>
                    <a:pt x="467" y="103"/>
                    <a:pt x="469" y="100"/>
                    <a:pt x="465" y="100"/>
                  </a:cubicBezTo>
                  <a:cubicBezTo>
                    <a:pt x="465" y="100"/>
                    <a:pt x="459" y="106"/>
                    <a:pt x="454" y="106"/>
                  </a:cubicBezTo>
                  <a:cubicBezTo>
                    <a:pt x="458" y="102"/>
                    <a:pt x="463" y="93"/>
                    <a:pt x="467" y="93"/>
                  </a:cubicBezTo>
                  <a:cubicBezTo>
                    <a:pt x="468" y="93"/>
                    <a:pt x="469" y="94"/>
                    <a:pt x="470" y="95"/>
                  </a:cubicBezTo>
                  <a:cubicBezTo>
                    <a:pt x="472" y="97"/>
                    <a:pt x="474" y="97"/>
                    <a:pt x="475" y="97"/>
                  </a:cubicBezTo>
                  <a:cubicBezTo>
                    <a:pt x="477" y="97"/>
                    <a:pt x="478" y="95"/>
                    <a:pt x="482" y="95"/>
                  </a:cubicBezTo>
                  <a:cubicBezTo>
                    <a:pt x="484" y="98"/>
                    <a:pt x="486" y="98"/>
                    <a:pt x="487" y="98"/>
                  </a:cubicBezTo>
                  <a:cubicBezTo>
                    <a:pt x="487" y="98"/>
                    <a:pt x="487" y="98"/>
                    <a:pt x="487" y="100"/>
                  </a:cubicBezTo>
                  <a:lnTo>
                    <a:pt x="510" y="106"/>
                  </a:lnTo>
                  <a:cubicBezTo>
                    <a:pt x="513" y="103"/>
                    <a:pt x="517" y="101"/>
                    <a:pt x="520" y="101"/>
                  </a:cubicBezTo>
                  <a:cubicBezTo>
                    <a:pt x="527" y="101"/>
                    <a:pt x="532" y="108"/>
                    <a:pt x="532" y="112"/>
                  </a:cubicBezTo>
                  <a:cubicBezTo>
                    <a:pt x="532" y="114"/>
                    <a:pt x="529" y="114"/>
                    <a:pt x="526" y="114"/>
                  </a:cubicBezTo>
                  <a:cubicBezTo>
                    <a:pt x="522" y="114"/>
                    <a:pt x="518" y="114"/>
                    <a:pt x="515" y="117"/>
                  </a:cubicBezTo>
                  <a:lnTo>
                    <a:pt x="521" y="128"/>
                  </a:lnTo>
                  <a:lnTo>
                    <a:pt x="521" y="117"/>
                  </a:lnTo>
                  <a:lnTo>
                    <a:pt x="532" y="123"/>
                  </a:lnTo>
                  <a:lnTo>
                    <a:pt x="543" y="123"/>
                  </a:lnTo>
                  <a:cubicBezTo>
                    <a:pt x="538" y="128"/>
                    <a:pt x="543" y="128"/>
                    <a:pt x="543" y="134"/>
                  </a:cubicBezTo>
                  <a:cubicBezTo>
                    <a:pt x="549" y="140"/>
                    <a:pt x="554" y="140"/>
                    <a:pt x="559" y="140"/>
                  </a:cubicBezTo>
                  <a:cubicBezTo>
                    <a:pt x="563" y="140"/>
                    <a:pt x="566" y="140"/>
                    <a:pt x="566" y="145"/>
                  </a:cubicBezTo>
                  <a:cubicBezTo>
                    <a:pt x="566" y="145"/>
                    <a:pt x="571" y="143"/>
                    <a:pt x="574" y="143"/>
                  </a:cubicBezTo>
                  <a:cubicBezTo>
                    <a:pt x="576" y="143"/>
                    <a:pt x="577" y="143"/>
                    <a:pt x="577" y="145"/>
                  </a:cubicBezTo>
                  <a:cubicBezTo>
                    <a:pt x="577" y="151"/>
                    <a:pt x="577" y="151"/>
                    <a:pt x="571" y="151"/>
                  </a:cubicBezTo>
                  <a:lnTo>
                    <a:pt x="583" y="151"/>
                  </a:lnTo>
                  <a:cubicBezTo>
                    <a:pt x="571" y="168"/>
                    <a:pt x="583" y="168"/>
                    <a:pt x="583" y="184"/>
                  </a:cubicBezTo>
                  <a:lnTo>
                    <a:pt x="577" y="184"/>
                  </a:lnTo>
                  <a:cubicBezTo>
                    <a:pt x="583" y="184"/>
                    <a:pt x="588" y="190"/>
                    <a:pt x="588" y="201"/>
                  </a:cubicBezTo>
                  <a:lnTo>
                    <a:pt x="583" y="201"/>
                  </a:lnTo>
                  <a:cubicBezTo>
                    <a:pt x="580" y="207"/>
                    <a:pt x="584" y="207"/>
                    <a:pt x="589" y="207"/>
                  </a:cubicBezTo>
                  <a:cubicBezTo>
                    <a:pt x="594" y="207"/>
                    <a:pt x="599" y="207"/>
                    <a:pt x="599" y="212"/>
                  </a:cubicBezTo>
                  <a:cubicBezTo>
                    <a:pt x="605" y="212"/>
                    <a:pt x="610" y="207"/>
                    <a:pt x="616" y="201"/>
                  </a:cubicBezTo>
                  <a:lnTo>
                    <a:pt x="616" y="201"/>
                  </a:lnTo>
                  <a:cubicBezTo>
                    <a:pt x="611" y="207"/>
                    <a:pt x="611" y="218"/>
                    <a:pt x="616" y="218"/>
                  </a:cubicBezTo>
                  <a:cubicBezTo>
                    <a:pt x="619" y="224"/>
                    <a:pt x="619" y="225"/>
                    <a:pt x="618" y="225"/>
                  </a:cubicBezTo>
                  <a:cubicBezTo>
                    <a:pt x="618" y="225"/>
                    <a:pt x="616" y="224"/>
                    <a:pt x="616" y="224"/>
                  </a:cubicBezTo>
                  <a:lnTo>
                    <a:pt x="616" y="224"/>
                  </a:lnTo>
                  <a:lnTo>
                    <a:pt x="622" y="229"/>
                  </a:lnTo>
                  <a:cubicBezTo>
                    <a:pt x="622" y="235"/>
                    <a:pt x="619" y="236"/>
                    <a:pt x="615" y="236"/>
                  </a:cubicBezTo>
                  <a:cubicBezTo>
                    <a:pt x="612" y="236"/>
                    <a:pt x="608" y="235"/>
                    <a:pt x="605" y="235"/>
                  </a:cubicBezTo>
                  <a:lnTo>
                    <a:pt x="605" y="235"/>
                  </a:lnTo>
                  <a:cubicBezTo>
                    <a:pt x="616" y="240"/>
                    <a:pt x="611" y="246"/>
                    <a:pt x="605" y="257"/>
                  </a:cubicBezTo>
                  <a:lnTo>
                    <a:pt x="605" y="252"/>
                  </a:lnTo>
                  <a:lnTo>
                    <a:pt x="599" y="263"/>
                  </a:lnTo>
                  <a:cubicBezTo>
                    <a:pt x="605" y="274"/>
                    <a:pt x="611" y="285"/>
                    <a:pt x="605" y="291"/>
                  </a:cubicBezTo>
                  <a:lnTo>
                    <a:pt x="594" y="285"/>
                  </a:lnTo>
                  <a:lnTo>
                    <a:pt x="594" y="285"/>
                  </a:lnTo>
                  <a:cubicBezTo>
                    <a:pt x="588" y="291"/>
                    <a:pt x="599" y="291"/>
                    <a:pt x="599" y="291"/>
                  </a:cubicBezTo>
                  <a:cubicBezTo>
                    <a:pt x="605" y="302"/>
                    <a:pt x="594" y="302"/>
                    <a:pt x="588" y="308"/>
                  </a:cubicBezTo>
                  <a:cubicBezTo>
                    <a:pt x="599" y="325"/>
                    <a:pt x="566" y="336"/>
                    <a:pt x="577" y="358"/>
                  </a:cubicBezTo>
                  <a:lnTo>
                    <a:pt x="571" y="358"/>
                  </a:lnTo>
                  <a:cubicBezTo>
                    <a:pt x="583" y="381"/>
                    <a:pt x="554" y="397"/>
                    <a:pt x="566" y="420"/>
                  </a:cubicBezTo>
                  <a:cubicBezTo>
                    <a:pt x="538" y="437"/>
                    <a:pt x="583" y="442"/>
                    <a:pt x="554" y="459"/>
                  </a:cubicBezTo>
                  <a:cubicBezTo>
                    <a:pt x="526" y="532"/>
                    <a:pt x="476" y="610"/>
                    <a:pt x="454" y="683"/>
                  </a:cubicBezTo>
                  <a:cubicBezTo>
                    <a:pt x="392" y="789"/>
                    <a:pt x="336" y="901"/>
                    <a:pt x="269" y="1002"/>
                  </a:cubicBezTo>
                  <a:cubicBezTo>
                    <a:pt x="263" y="1013"/>
                    <a:pt x="280" y="1013"/>
                    <a:pt x="274" y="1025"/>
                  </a:cubicBezTo>
                  <a:cubicBezTo>
                    <a:pt x="274" y="1029"/>
                    <a:pt x="272" y="1032"/>
                    <a:pt x="268" y="1032"/>
                  </a:cubicBezTo>
                  <a:cubicBezTo>
                    <a:pt x="267" y="1032"/>
                    <a:pt x="265" y="1032"/>
                    <a:pt x="263" y="1030"/>
                  </a:cubicBezTo>
                  <a:cubicBezTo>
                    <a:pt x="263" y="1025"/>
                    <a:pt x="258" y="1025"/>
                    <a:pt x="258" y="1019"/>
                  </a:cubicBezTo>
                  <a:cubicBezTo>
                    <a:pt x="252" y="1030"/>
                    <a:pt x="252" y="1030"/>
                    <a:pt x="241" y="1041"/>
                  </a:cubicBezTo>
                  <a:cubicBezTo>
                    <a:pt x="235" y="1053"/>
                    <a:pt x="224" y="1064"/>
                    <a:pt x="218" y="1075"/>
                  </a:cubicBezTo>
                  <a:lnTo>
                    <a:pt x="241" y="1064"/>
                  </a:lnTo>
                  <a:lnTo>
                    <a:pt x="241" y="1064"/>
                  </a:lnTo>
                  <a:cubicBezTo>
                    <a:pt x="235" y="1069"/>
                    <a:pt x="230" y="1081"/>
                    <a:pt x="224" y="1086"/>
                  </a:cubicBezTo>
                  <a:cubicBezTo>
                    <a:pt x="220" y="1086"/>
                    <a:pt x="214" y="1089"/>
                    <a:pt x="210" y="1089"/>
                  </a:cubicBezTo>
                  <a:cubicBezTo>
                    <a:pt x="209" y="1089"/>
                    <a:pt x="207" y="1088"/>
                    <a:pt x="207" y="1086"/>
                  </a:cubicBezTo>
                  <a:cubicBezTo>
                    <a:pt x="196" y="1131"/>
                    <a:pt x="174" y="1120"/>
                    <a:pt x="157" y="1159"/>
                  </a:cubicBezTo>
                  <a:cubicBezTo>
                    <a:pt x="168" y="1159"/>
                    <a:pt x="162" y="1198"/>
                    <a:pt x="168" y="1209"/>
                  </a:cubicBezTo>
                  <a:lnTo>
                    <a:pt x="151" y="1221"/>
                  </a:lnTo>
                  <a:cubicBezTo>
                    <a:pt x="154" y="1216"/>
                    <a:pt x="154" y="1215"/>
                    <a:pt x="152" y="1215"/>
                  </a:cubicBezTo>
                  <a:cubicBezTo>
                    <a:pt x="149" y="1215"/>
                    <a:pt x="142" y="1219"/>
                    <a:pt x="139" y="1219"/>
                  </a:cubicBezTo>
                  <a:cubicBezTo>
                    <a:pt x="138" y="1219"/>
                    <a:pt x="139" y="1217"/>
                    <a:pt x="145" y="1210"/>
                  </a:cubicBezTo>
                  <a:lnTo>
                    <a:pt x="145" y="1210"/>
                  </a:lnTo>
                  <a:cubicBezTo>
                    <a:pt x="123" y="1232"/>
                    <a:pt x="123" y="1243"/>
                    <a:pt x="101" y="1265"/>
                  </a:cubicBezTo>
                  <a:cubicBezTo>
                    <a:pt x="109" y="1257"/>
                    <a:pt x="117" y="1252"/>
                    <a:pt x="121" y="1252"/>
                  </a:cubicBezTo>
                  <a:cubicBezTo>
                    <a:pt x="122" y="1252"/>
                    <a:pt x="123" y="1253"/>
                    <a:pt x="123" y="1254"/>
                  </a:cubicBezTo>
                  <a:cubicBezTo>
                    <a:pt x="112" y="1265"/>
                    <a:pt x="90" y="1277"/>
                    <a:pt x="78" y="1293"/>
                  </a:cubicBezTo>
                  <a:cubicBezTo>
                    <a:pt x="78" y="1288"/>
                    <a:pt x="78" y="1288"/>
                    <a:pt x="78" y="1288"/>
                  </a:cubicBezTo>
                  <a:cubicBezTo>
                    <a:pt x="56" y="1305"/>
                    <a:pt x="73" y="1299"/>
                    <a:pt x="67" y="1305"/>
                  </a:cubicBezTo>
                  <a:cubicBezTo>
                    <a:pt x="50" y="1316"/>
                    <a:pt x="28" y="1338"/>
                    <a:pt x="17" y="1349"/>
                  </a:cubicBezTo>
                  <a:cubicBezTo>
                    <a:pt x="17" y="1349"/>
                    <a:pt x="17" y="1355"/>
                    <a:pt x="11" y="1361"/>
                  </a:cubicBezTo>
                  <a:cubicBezTo>
                    <a:pt x="17" y="1361"/>
                    <a:pt x="22" y="1361"/>
                    <a:pt x="39" y="1349"/>
                  </a:cubicBezTo>
                  <a:cubicBezTo>
                    <a:pt x="34" y="1344"/>
                    <a:pt x="67" y="1333"/>
                    <a:pt x="78" y="1327"/>
                  </a:cubicBezTo>
                  <a:lnTo>
                    <a:pt x="78" y="1327"/>
                  </a:lnTo>
                  <a:cubicBezTo>
                    <a:pt x="67" y="1333"/>
                    <a:pt x="56" y="1333"/>
                    <a:pt x="50" y="1333"/>
                  </a:cubicBezTo>
                  <a:cubicBezTo>
                    <a:pt x="56" y="1338"/>
                    <a:pt x="50" y="1338"/>
                    <a:pt x="39" y="1344"/>
                  </a:cubicBezTo>
                  <a:cubicBezTo>
                    <a:pt x="39" y="1342"/>
                    <a:pt x="39" y="1341"/>
                    <a:pt x="38" y="1341"/>
                  </a:cubicBezTo>
                  <a:cubicBezTo>
                    <a:pt x="35" y="1341"/>
                    <a:pt x="30" y="1345"/>
                    <a:pt x="22" y="1349"/>
                  </a:cubicBezTo>
                  <a:cubicBezTo>
                    <a:pt x="50" y="1327"/>
                    <a:pt x="62" y="1333"/>
                    <a:pt x="73" y="1316"/>
                  </a:cubicBezTo>
                  <a:cubicBezTo>
                    <a:pt x="73" y="1316"/>
                    <a:pt x="73" y="1321"/>
                    <a:pt x="73" y="1321"/>
                  </a:cubicBezTo>
                  <a:lnTo>
                    <a:pt x="78" y="1321"/>
                  </a:lnTo>
                  <a:cubicBezTo>
                    <a:pt x="84" y="1316"/>
                    <a:pt x="90" y="1316"/>
                    <a:pt x="90" y="1316"/>
                  </a:cubicBezTo>
                  <a:cubicBezTo>
                    <a:pt x="101" y="1310"/>
                    <a:pt x="112" y="1310"/>
                    <a:pt x="134" y="1299"/>
                  </a:cubicBezTo>
                  <a:lnTo>
                    <a:pt x="134" y="1299"/>
                  </a:lnTo>
                  <a:cubicBezTo>
                    <a:pt x="131" y="1300"/>
                    <a:pt x="129" y="1300"/>
                    <a:pt x="128" y="1300"/>
                  </a:cubicBezTo>
                  <a:cubicBezTo>
                    <a:pt x="122" y="1300"/>
                    <a:pt x="151" y="1287"/>
                    <a:pt x="151" y="1282"/>
                  </a:cubicBezTo>
                  <a:cubicBezTo>
                    <a:pt x="154" y="1281"/>
                    <a:pt x="156" y="1281"/>
                    <a:pt x="157" y="1281"/>
                  </a:cubicBezTo>
                  <a:lnTo>
                    <a:pt x="157" y="1281"/>
                  </a:lnTo>
                  <a:cubicBezTo>
                    <a:pt x="160" y="1281"/>
                    <a:pt x="145" y="1290"/>
                    <a:pt x="140" y="1299"/>
                  </a:cubicBezTo>
                  <a:cubicBezTo>
                    <a:pt x="143" y="1298"/>
                    <a:pt x="144" y="1297"/>
                    <a:pt x="145" y="1297"/>
                  </a:cubicBezTo>
                  <a:cubicBezTo>
                    <a:pt x="146" y="1297"/>
                    <a:pt x="147" y="1298"/>
                    <a:pt x="148" y="1298"/>
                  </a:cubicBezTo>
                  <a:cubicBezTo>
                    <a:pt x="150" y="1298"/>
                    <a:pt x="154" y="1296"/>
                    <a:pt x="168" y="1288"/>
                  </a:cubicBezTo>
                  <a:cubicBezTo>
                    <a:pt x="179" y="1288"/>
                    <a:pt x="151" y="1299"/>
                    <a:pt x="151" y="1305"/>
                  </a:cubicBezTo>
                  <a:cubicBezTo>
                    <a:pt x="129" y="1321"/>
                    <a:pt x="118" y="1305"/>
                    <a:pt x="67" y="1344"/>
                  </a:cubicBezTo>
                  <a:cubicBezTo>
                    <a:pt x="56" y="1349"/>
                    <a:pt x="17" y="1366"/>
                    <a:pt x="0" y="1372"/>
                  </a:cubicBezTo>
                  <a:cubicBezTo>
                    <a:pt x="3" y="1372"/>
                    <a:pt x="6" y="1373"/>
                    <a:pt x="12" y="1373"/>
                  </a:cubicBezTo>
                  <a:cubicBezTo>
                    <a:pt x="18" y="1373"/>
                    <a:pt x="28" y="1372"/>
                    <a:pt x="45" y="1366"/>
                  </a:cubicBezTo>
                  <a:lnTo>
                    <a:pt x="78" y="1344"/>
                  </a:lnTo>
                  <a:cubicBezTo>
                    <a:pt x="90" y="1338"/>
                    <a:pt x="112" y="1321"/>
                    <a:pt x="123" y="1321"/>
                  </a:cubicBezTo>
                  <a:lnTo>
                    <a:pt x="123" y="1321"/>
                  </a:lnTo>
                  <a:cubicBezTo>
                    <a:pt x="106" y="1327"/>
                    <a:pt x="106" y="1333"/>
                    <a:pt x="118" y="1333"/>
                  </a:cubicBezTo>
                  <a:cubicBezTo>
                    <a:pt x="118" y="1330"/>
                    <a:pt x="116" y="1330"/>
                    <a:pt x="116" y="1330"/>
                  </a:cubicBezTo>
                  <a:cubicBezTo>
                    <a:pt x="115" y="1330"/>
                    <a:pt x="115" y="1330"/>
                    <a:pt x="118" y="1327"/>
                  </a:cubicBezTo>
                  <a:cubicBezTo>
                    <a:pt x="140" y="1321"/>
                    <a:pt x="162" y="1305"/>
                    <a:pt x="185" y="1293"/>
                  </a:cubicBezTo>
                  <a:cubicBezTo>
                    <a:pt x="174" y="1293"/>
                    <a:pt x="179" y="1288"/>
                    <a:pt x="174" y="1282"/>
                  </a:cubicBezTo>
                  <a:cubicBezTo>
                    <a:pt x="183" y="1275"/>
                    <a:pt x="187" y="1273"/>
                    <a:pt x="188" y="1273"/>
                  </a:cubicBezTo>
                  <a:cubicBezTo>
                    <a:pt x="190" y="1273"/>
                    <a:pt x="190" y="1275"/>
                    <a:pt x="192" y="1276"/>
                  </a:cubicBezTo>
                  <a:lnTo>
                    <a:pt x="192" y="1276"/>
                  </a:lnTo>
                  <a:lnTo>
                    <a:pt x="207" y="1271"/>
                  </a:lnTo>
                  <a:cubicBezTo>
                    <a:pt x="224" y="1271"/>
                    <a:pt x="185" y="1293"/>
                    <a:pt x="196" y="1293"/>
                  </a:cubicBezTo>
                  <a:cubicBezTo>
                    <a:pt x="196" y="1294"/>
                    <a:pt x="197" y="1295"/>
                    <a:pt x="197" y="1295"/>
                  </a:cubicBezTo>
                  <a:cubicBezTo>
                    <a:pt x="201" y="1295"/>
                    <a:pt x="214" y="1287"/>
                    <a:pt x="221" y="1287"/>
                  </a:cubicBezTo>
                  <a:cubicBezTo>
                    <a:pt x="222" y="1287"/>
                    <a:pt x="223" y="1287"/>
                    <a:pt x="224" y="1288"/>
                  </a:cubicBezTo>
                  <a:cubicBezTo>
                    <a:pt x="224" y="1282"/>
                    <a:pt x="224" y="1282"/>
                    <a:pt x="224" y="1282"/>
                  </a:cubicBezTo>
                  <a:lnTo>
                    <a:pt x="230" y="1282"/>
                  </a:lnTo>
                  <a:cubicBezTo>
                    <a:pt x="241" y="1277"/>
                    <a:pt x="252" y="1271"/>
                    <a:pt x="263" y="1265"/>
                  </a:cubicBezTo>
                  <a:cubicBezTo>
                    <a:pt x="263" y="1265"/>
                    <a:pt x="274" y="1260"/>
                    <a:pt x="280" y="1254"/>
                  </a:cubicBezTo>
                  <a:cubicBezTo>
                    <a:pt x="288" y="1250"/>
                    <a:pt x="298" y="1244"/>
                    <a:pt x="304" y="1244"/>
                  </a:cubicBezTo>
                  <a:cubicBezTo>
                    <a:pt x="306" y="1244"/>
                    <a:pt x="308" y="1245"/>
                    <a:pt x="308" y="1249"/>
                  </a:cubicBezTo>
                  <a:cubicBezTo>
                    <a:pt x="312" y="1247"/>
                    <a:pt x="316" y="1246"/>
                    <a:pt x="319" y="1246"/>
                  </a:cubicBezTo>
                  <a:cubicBezTo>
                    <a:pt x="325" y="1246"/>
                    <a:pt x="329" y="1249"/>
                    <a:pt x="325" y="1249"/>
                  </a:cubicBezTo>
                  <a:lnTo>
                    <a:pt x="347" y="1249"/>
                  </a:lnTo>
                  <a:lnTo>
                    <a:pt x="347" y="1260"/>
                  </a:lnTo>
                  <a:cubicBezTo>
                    <a:pt x="370" y="1249"/>
                    <a:pt x="370" y="1243"/>
                    <a:pt x="381" y="1232"/>
                  </a:cubicBezTo>
                  <a:cubicBezTo>
                    <a:pt x="398" y="1232"/>
                    <a:pt x="414" y="1221"/>
                    <a:pt x="420" y="1215"/>
                  </a:cubicBezTo>
                  <a:cubicBezTo>
                    <a:pt x="403" y="1215"/>
                    <a:pt x="403" y="1221"/>
                    <a:pt x="386" y="1221"/>
                  </a:cubicBezTo>
                  <a:cubicBezTo>
                    <a:pt x="386" y="1221"/>
                    <a:pt x="386" y="1226"/>
                    <a:pt x="392" y="1226"/>
                  </a:cubicBezTo>
                  <a:cubicBezTo>
                    <a:pt x="381" y="1226"/>
                    <a:pt x="375" y="1226"/>
                    <a:pt x="375" y="1221"/>
                  </a:cubicBezTo>
                  <a:cubicBezTo>
                    <a:pt x="378" y="1215"/>
                    <a:pt x="388" y="1214"/>
                    <a:pt x="396" y="1214"/>
                  </a:cubicBezTo>
                  <a:cubicBezTo>
                    <a:pt x="402" y="1214"/>
                    <a:pt x="408" y="1214"/>
                    <a:pt x="409" y="1215"/>
                  </a:cubicBezTo>
                  <a:lnTo>
                    <a:pt x="409" y="1215"/>
                  </a:lnTo>
                  <a:cubicBezTo>
                    <a:pt x="414" y="1210"/>
                    <a:pt x="415" y="1209"/>
                    <a:pt x="416" y="1209"/>
                  </a:cubicBezTo>
                  <a:cubicBezTo>
                    <a:pt x="417" y="1209"/>
                    <a:pt x="417" y="1212"/>
                    <a:pt x="420" y="1215"/>
                  </a:cubicBezTo>
                  <a:lnTo>
                    <a:pt x="426" y="1215"/>
                  </a:lnTo>
                  <a:lnTo>
                    <a:pt x="420" y="1209"/>
                  </a:lnTo>
                  <a:cubicBezTo>
                    <a:pt x="431" y="1209"/>
                    <a:pt x="426" y="1204"/>
                    <a:pt x="437" y="1204"/>
                  </a:cubicBezTo>
                  <a:cubicBezTo>
                    <a:pt x="433" y="1204"/>
                    <a:pt x="432" y="1201"/>
                    <a:pt x="433" y="1201"/>
                  </a:cubicBezTo>
                  <a:lnTo>
                    <a:pt x="433" y="1201"/>
                  </a:lnTo>
                  <a:cubicBezTo>
                    <a:pt x="434" y="1201"/>
                    <a:pt x="435" y="1202"/>
                    <a:pt x="437" y="1204"/>
                  </a:cubicBezTo>
                  <a:cubicBezTo>
                    <a:pt x="437" y="1198"/>
                    <a:pt x="442" y="1198"/>
                    <a:pt x="442" y="1198"/>
                  </a:cubicBezTo>
                  <a:lnTo>
                    <a:pt x="442" y="1198"/>
                  </a:lnTo>
                  <a:cubicBezTo>
                    <a:pt x="442" y="1204"/>
                    <a:pt x="442" y="1204"/>
                    <a:pt x="437" y="1204"/>
                  </a:cubicBezTo>
                  <a:lnTo>
                    <a:pt x="442" y="1204"/>
                  </a:lnTo>
                  <a:cubicBezTo>
                    <a:pt x="444" y="1205"/>
                    <a:pt x="445" y="1205"/>
                    <a:pt x="447" y="1205"/>
                  </a:cubicBezTo>
                  <a:cubicBezTo>
                    <a:pt x="454" y="1205"/>
                    <a:pt x="455" y="1193"/>
                    <a:pt x="465" y="1193"/>
                  </a:cubicBezTo>
                  <a:lnTo>
                    <a:pt x="465" y="1193"/>
                  </a:lnTo>
                  <a:cubicBezTo>
                    <a:pt x="465" y="1198"/>
                    <a:pt x="459" y="1198"/>
                    <a:pt x="459" y="1198"/>
                  </a:cubicBezTo>
                  <a:cubicBezTo>
                    <a:pt x="463" y="1198"/>
                    <a:pt x="469" y="1203"/>
                    <a:pt x="473" y="1203"/>
                  </a:cubicBezTo>
                  <a:cubicBezTo>
                    <a:pt x="475" y="1203"/>
                    <a:pt x="476" y="1202"/>
                    <a:pt x="476" y="1198"/>
                  </a:cubicBezTo>
                  <a:lnTo>
                    <a:pt x="482" y="1198"/>
                  </a:lnTo>
                  <a:cubicBezTo>
                    <a:pt x="482" y="1194"/>
                    <a:pt x="484" y="1190"/>
                    <a:pt x="486" y="1190"/>
                  </a:cubicBezTo>
                  <a:cubicBezTo>
                    <a:pt x="487" y="1190"/>
                    <a:pt x="487" y="1191"/>
                    <a:pt x="487" y="1193"/>
                  </a:cubicBezTo>
                  <a:lnTo>
                    <a:pt x="498" y="1187"/>
                  </a:lnTo>
                  <a:cubicBezTo>
                    <a:pt x="504" y="1187"/>
                    <a:pt x="510" y="1187"/>
                    <a:pt x="510" y="1181"/>
                  </a:cubicBezTo>
                  <a:cubicBezTo>
                    <a:pt x="513" y="1181"/>
                    <a:pt x="515" y="1179"/>
                    <a:pt x="515" y="1179"/>
                  </a:cubicBezTo>
                  <a:cubicBezTo>
                    <a:pt x="515" y="1179"/>
                    <a:pt x="515" y="1180"/>
                    <a:pt x="515" y="1181"/>
                  </a:cubicBezTo>
                  <a:lnTo>
                    <a:pt x="510" y="1181"/>
                  </a:lnTo>
                  <a:lnTo>
                    <a:pt x="515" y="1187"/>
                  </a:lnTo>
                  <a:lnTo>
                    <a:pt x="521" y="1187"/>
                  </a:lnTo>
                  <a:cubicBezTo>
                    <a:pt x="523" y="1188"/>
                    <a:pt x="525" y="1188"/>
                    <a:pt x="526" y="1188"/>
                  </a:cubicBezTo>
                  <a:cubicBezTo>
                    <a:pt x="538" y="1188"/>
                    <a:pt x="544" y="1175"/>
                    <a:pt x="559" y="1175"/>
                  </a:cubicBezTo>
                  <a:cubicBezTo>
                    <a:pt x="561" y="1175"/>
                    <a:pt x="563" y="1175"/>
                    <a:pt x="566" y="1176"/>
                  </a:cubicBezTo>
                  <a:cubicBezTo>
                    <a:pt x="566" y="1170"/>
                    <a:pt x="560" y="1170"/>
                    <a:pt x="560" y="1165"/>
                  </a:cubicBezTo>
                  <a:cubicBezTo>
                    <a:pt x="560" y="1159"/>
                    <a:pt x="566" y="1153"/>
                    <a:pt x="571" y="1148"/>
                  </a:cubicBezTo>
                  <a:cubicBezTo>
                    <a:pt x="583" y="1153"/>
                    <a:pt x="611" y="1153"/>
                    <a:pt x="611" y="1165"/>
                  </a:cubicBezTo>
                  <a:cubicBezTo>
                    <a:pt x="627" y="1165"/>
                    <a:pt x="605" y="1159"/>
                    <a:pt x="611" y="1153"/>
                  </a:cubicBezTo>
                  <a:cubicBezTo>
                    <a:pt x="605" y="1153"/>
                    <a:pt x="599" y="1153"/>
                    <a:pt x="599" y="1148"/>
                  </a:cubicBezTo>
                  <a:cubicBezTo>
                    <a:pt x="594" y="1142"/>
                    <a:pt x="605" y="1137"/>
                    <a:pt x="611" y="1137"/>
                  </a:cubicBezTo>
                  <a:lnTo>
                    <a:pt x="611" y="1148"/>
                  </a:lnTo>
                  <a:cubicBezTo>
                    <a:pt x="627" y="1137"/>
                    <a:pt x="616" y="1125"/>
                    <a:pt x="622" y="1114"/>
                  </a:cubicBezTo>
                  <a:cubicBezTo>
                    <a:pt x="639" y="1114"/>
                    <a:pt x="633" y="1125"/>
                    <a:pt x="639" y="1131"/>
                  </a:cubicBezTo>
                  <a:lnTo>
                    <a:pt x="650" y="1125"/>
                  </a:lnTo>
                  <a:lnTo>
                    <a:pt x="650" y="1131"/>
                  </a:lnTo>
                  <a:cubicBezTo>
                    <a:pt x="655" y="1125"/>
                    <a:pt x="655" y="1120"/>
                    <a:pt x="667" y="1120"/>
                  </a:cubicBezTo>
                  <a:cubicBezTo>
                    <a:pt x="664" y="1125"/>
                    <a:pt x="669" y="1125"/>
                    <a:pt x="674" y="1125"/>
                  </a:cubicBezTo>
                  <a:cubicBezTo>
                    <a:pt x="679" y="1125"/>
                    <a:pt x="683" y="1125"/>
                    <a:pt x="678" y="1131"/>
                  </a:cubicBezTo>
                  <a:cubicBezTo>
                    <a:pt x="687" y="1131"/>
                    <a:pt x="685" y="1124"/>
                    <a:pt x="687" y="1124"/>
                  </a:cubicBezTo>
                  <a:cubicBezTo>
                    <a:pt x="687" y="1124"/>
                    <a:pt x="688" y="1124"/>
                    <a:pt x="689" y="1125"/>
                  </a:cubicBezTo>
                  <a:cubicBezTo>
                    <a:pt x="689" y="1124"/>
                    <a:pt x="688" y="1123"/>
                    <a:pt x="687" y="1123"/>
                  </a:cubicBezTo>
                  <a:cubicBezTo>
                    <a:pt x="685" y="1123"/>
                    <a:pt x="681" y="1125"/>
                    <a:pt x="678" y="1125"/>
                  </a:cubicBezTo>
                  <a:cubicBezTo>
                    <a:pt x="672" y="1114"/>
                    <a:pt x="689" y="1114"/>
                    <a:pt x="695" y="1109"/>
                  </a:cubicBezTo>
                  <a:cubicBezTo>
                    <a:pt x="700" y="1114"/>
                    <a:pt x="695" y="1120"/>
                    <a:pt x="706" y="1120"/>
                  </a:cubicBezTo>
                  <a:cubicBezTo>
                    <a:pt x="706" y="1116"/>
                    <a:pt x="709" y="1112"/>
                    <a:pt x="712" y="1112"/>
                  </a:cubicBezTo>
                  <a:cubicBezTo>
                    <a:pt x="714" y="1112"/>
                    <a:pt x="715" y="1113"/>
                    <a:pt x="717" y="1114"/>
                  </a:cubicBezTo>
                  <a:cubicBezTo>
                    <a:pt x="714" y="1109"/>
                    <a:pt x="716" y="1107"/>
                    <a:pt x="718" y="1107"/>
                  </a:cubicBezTo>
                  <a:cubicBezTo>
                    <a:pt x="721" y="1107"/>
                    <a:pt x="725" y="1109"/>
                    <a:pt x="728" y="1109"/>
                  </a:cubicBezTo>
                  <a:lnTo>
                    <a:pt x="728" y="1109"/>
                  </a:lnTo>
                  <a:cubicBezTo>
                    <a:pt x="722" y="1109"/>
                    <a:pt x="711" y="1103"/>
                    <a:pt x="717" y="1097"/>
                  </a:cubicBezTo>
                  <a:cubicBezTo>
                    <a:pt x="717" y="1092"/>
                    <a:pt x="723" y="1092"/>
                    <a:pt x="734" y="1086"/>
                  </a:cubicBezTo>
                  <a:lnTo>
                    <a:pt x="723" y="1086"/>
                  </a:lnTo>
                  <a:cubicBezTo>
                    <a:pt x="724" y="1083"/>
                    <a:pt x="726" y="1082"/>
                    <a:pt x="728" y="1082"/>
                  </a:cubicBezTo>
                  <a:cubicBezTo>
                    <a:pt x="732" y="1082"/>
                    <a:pt x="737" y="1085"/>
                    <a:pt x="741" y="1085"/>
                  </a:cubicBezTo>
                  <a:cubicBezTo>
                    <a:pt x="744" y="1085"/>
                    <a:pt x="747" y="1084"/>
                    <a:pt x="751" y="1081"/>
                  </a:cubicBezTo>
                  <a:lnTo>
                    <a:pt x="751" y="1081"/>
                  </a:lnTo>
                  <a:cubicBezTo>
                    <a:pt x="745" y="1086"/>
                    <a:pt x="745" y="1086"/>
                    <a:pt x="739" y="1097"/>
                  </a:cubicBezTo>
                  <a:cubicBezTo>
                    <a:pt x="745" y="1092"/>
                    <a:pt x="756" y="1081"/>
                    <a:pt x="762" y="1075"/>
                  </a:cubicBezTo>
                  <a:lnTo>
                    <a:pt x="773" y="1081"/>
                  </a:lnTo>
                  <a:cubicBezTo>
                    <a:pt x="773" y="1075"/>
                    <a:pt x="784" y="1081"/>
                    <a:pt x="784" y="1069"/>
                  </a:cubicBezTo>
                  <a:lnTo>
                    <a:pt x="784" y="1069"/>
                  </a:lnTo>
                  <a:cubicBezTo>
                    <a:pt x="795" y="1075"/>
                    <a:pt x="779" y="1086"/>
                    <a:pt x="779" y="1092"/>
                  </a:cubicBezTo>
                  <a:cubicBezTo>
                    <a:pt x="793" y="1092"/>
                    <a:pt x="787" y="1079"/>
                    <a:pt x="795" y="1079"/>
                  </a:cubicBezTo>
                  <a:cubicBezTo>
                    <a:pt x="797" y="1079"/>
                    <a:pt x="799" y="1080"/>
                    <a:pt x="801" y="1081"/>
                  </a:cubicBezTo>
                  <a:lnTo>
                    <a:pt x="801" y="1086"/>
                  </a:lnTo>
                  <a:cubicBezTo>
                    <a:pt x="807" y="1086"/>
                    <a:pt x="812" y="1081"/>
                    <a:pt x="818" y="1081"/>
                  </a:cubicBezTo>
                  <a:lnTo>
                    <a:pt x="812" y="1081"/>
                  </a:lnTo>
                  <a:cubicBezTo>
                    <a:pt x="807" y="1069"/>
                    <a:pt x="829" y="1064"/>
                    <a:pt x="823" y="1053"/>
                  </a:cubicBezTo>
                  <a:lnTo>
                    <a:pt x="812" y="1053"/>
                  </a:lnTo>
                  <a:cubicBezTo>
                    <a:pt x="823" y="1047"/>
                    <a:pt x="829" y="1036"/>
                    <a:pt x="835" y="1036"/>
                  </a:cubicBezTo>
                  <a:cubicBezTo>
                    <a:pt x="846" y="1041"/>
                    <a:pt x="835" y="1047"/>
                    <a:pt x="835" y="1053"/>
                  </a:cubicBezTo>
                  <a:cubicBezTo>
                    <a:pt x="846" y="1053"/>
                    <a:pt x="835" y="1036"/>
                    <a:pt x="846" y="1030"/>
                  </a:cubicBezTo>
                  <a:cubicBezTo>
                    <a:pt x="840" y="1030"/>
                    <a:pt x="840" y="1025"/>
                    <a:pt x="840" y="1019"/>
                  </a:cubicBezTo>
                  <a:cubicBezTo>
                    <a:pt x="835" y="1019"/>
                    <a:pt x="823" y="1025"/>
                    <a:pt x="823" y="1030"/>
                  </a:cubicBezTo>
                  <a:lnTo>
                    <a:pt x="829" y="1030"/>
                  </a:lnTo>
                  <a:cubicBezTo>
                    <a:pt x="829" y="1036"/>
                    <a:pt x="823" y="1036"/>
                    <a:pt x="823" y="1041"/>
                  </a:cubicBezTo>
                  <a:cubicBezTo>
                    <a:pt x="818" y="1041"/>
                    <a:pt x="818" y="1036"/>
                    <a:pt x="818" y="1030"/>
                  </a:cubicBezTo>
                  <a:cubicBezTo>
                    <a:pt x="801" y="1036"/>
                    <a:pt x="818" y="1047"/>
                    <a:pt x="807" y="1053"/>
                  </a:cubicBezTo>
                  <a:lnTo>
                    <a:pt x="801" y="1047"/>
                  </a:lnTo>
                  <a:cubicBezTo>
                    <a:pt x="799" y="1049"/>
                    <a:pt x="797" y="1051"/>
                    <a:pt x="795" y="1053"/>
                  </a:cubicBezTo>
                  <a:lnTo>
                    <a:pt x="795" y="1053"/>
                  </a:lnTo>
                  <a:cubicBezTo>
                    <a:pt x="795" y="1053"/>
                    <a:pt x="795" y="1053"/>
                    <a:pt x="795" y="1053"/>
                  </a:cubicBezTo>
                  <a:cubicBezTo>
                    <a:pt x="784" y="1053"/>
                    <a:pt x="795" y="1041"/>
                    <a:pt x="795" y="1036"/>
                  </a:cubicBezTo>
                  <a:lnTo>
                    <a:pt x="795" y="1036"/>
                  </a:lnTo>
                  <a:lnTo>
                    <a:pt x="779" y="1053"/>
                  </a:lnTo>
                  <a:cubicBezTo>
                    <a:pt x="775" y="1053"/>
                    <a:pt x="769" y="1048"/>
                    <a:pt x="765" y="1048"/>
                  </a:cubicBezTo>
                  <a:cubicBezTo>
                    <a:pt x="763" y="1048"/>
                    <a:pt x="762" y="1049"/>
                    <a:pt x="762" y="1053"/>
                  </a:cubicBezTo>
                  <a:cubicBezTo>
                    <a:pt x="756" y="1058"/>
                    <a:pt x="762" y="1064"/>
                    <a:pt x="751" y="1064"/>
                  </a:cubicBezTo>
                  <a:cubicBezTo>
                    <a:pt x="751" y="1064"/>
                    <a:pt x="751" y="1058"/>
                    <a:pt x="751" y="1058"/>
                  </a:cubicBezTo>
                  <a:cubicBezTo>
                    <a:pt x="745" y="1058"/>
                    <a:pt x="745" y="1064"/>
                    <a:pt x="745" y="1069"/>
                  </a:cubicBezTo>
                  <a:cubicBezTo>
                    <a:pt x="734" y="1069"/>
                    <a:pt x="745" y="1058"/>
                    <a:pt x="739" y="1058"/>
                  </a:cubicBezTo>
                  <a:lnTo>
                    <a:pt x="739" y="1058"/>
                  </a:lnTo>
                  <a:cubicBezTo>
                    <a:pt x="737" y="1062"/>
                    <a:pt x="734" y="1063"/>
                    <a:pt x="731" y="1063"/>
                  </a:cubicBezTo>
                  <a:cubicBezTo>
                    <a:pt x="728" y="1063"/>
                    <a:pt x="725" y="1062"/>
                    <a:pt x="721" y="1062"/>
                  </a:cubicBezTo>
                  <a:cubicBezTo>
                    <a:pt x="720" y="1062"/>
                    <a:pt x="718" y="1063"/>
                    <a:pt x="717" y="1064"/>
                  </a:cubicBezTo>
                  <a:cubicBezTo>
                    <a:pt x="723" y="1075"/>
                    <a:pt x="695" y="1092"/>
                    <a:pt x="711" y="1092"/>
                  </a:cubicBezTo>
                  <a:lnTo>
                    <a:pt x="700" y="1109"/>
                  </a:lnTo>
                  <a:cubicBezTo>
                    <a:pt x="689" y="1103"/>
                    <a:pt x="706" y="1086"/>
                    <a:pt x="695" y="1081"/>
                  </a:cubicBezTo>
                  <a:lnTo>
                    <a:pt x="711" y="1075"/>
                  </a:lnTo>
                  <a:cubicBezTo>
                    <a:pt x="709" y="1073"/>
                    <a:pt x="707" y="1072"/>
                    <a:pt x="705" y="1072"/>
                  </a:cubicBezTo>
                  <a:cubicBezTo>
                    <a:pt x="697" y="1072"/>
                    <a:pt x="687" y="1083"/>
                    <a:pt x="678" y="1083"/>
                  </a:cubicBezTo>
                  <a:cubicBezTo>
                    <a:pt x="676" y="1083"/>
                    <a:pt x="674" y="1083"/>
                    <a:pt x="672" y="1081"/>
                  </a:cubicBezTo>
                  <a:cubicBezTo>
                    <a:pt x="665" y="1081"/>
                    <a:pt x="665" y="1083"/>
                    <a:pt x="660" y="1083"/>
                  </a:cubicBezTo>
                  <a:cubicBezTo>
                    <a:pt x="658" y="1083"/>
                    <a:pt x="655" y="1082"/>
                    <a:pt x="650" y="1081"/>
                  </a:cubicBezTo>
                  <a:lnTo>
                    <a:pt x="650" y="1081"/>
                  </a:lnTo>
                  <a:lnTo>
                    <a:pt x="655" y="1092"/>
                  </a:lnTo>
                  <a:cubicBezTo>
                    <a:pt x="650" y="1092"/>
                    <a:pt x="644" y="1086"/>
                    <a:pt x="644" y="1086"/>
                  </a:cubicBezTo>
                  <a:lnTo>
                    <a:pt x="627" y="1086"/>
                  </a:lnTo>
                  <a:cubicBezTo>
                    <a:pt x="627" y="1086"/>
                    <a:pt x="633" y="1086"/>
                    <a:pt x="633" y="1081"/>
                  </a:cubicBezTo>
                  <a:cubicBezTo>
                    <a:pt x="631" y="1079"/>
                    <a:pt x="630" y="1078"/>
                    <a:pt x="629" y="1078"/>
                  </a:cubicBezTo>
                  <a:cubicBezTo>
                    <a:pt x="627" y="1078"/>
                    <a:pt x="626" y="1082"/>
                    <a:pt x="622" y="1086"/>
                  </a:cubicBezTo>
                  <a:cubicBezTo>
                    <a:pt x="622" y="1086"/>
                    <a:pt x="616" y="1092"/>
                    <a:pt x="611" y="1092"/>
                  </a:cubicBezTo>
                  <a:cubicBezTo>
                    <a:pt x="611" y="1092"/>
                    <a:pt x="605" y="1092"/>
                    <a:pt x="605" y="1097"/>
                  </a:cubicBezTo>
                  <a:cubicBezTo>
                    <a:pt x="605" y="1097"/>
                    <a:pt x="611" y="1103"/>
                    <a:pt x="622" y="1103"/>
                  </a:cubicBezTo>
                  <a:cubicBezTo>
                    <a:pt x="608" y="1103"/>
                    <a:pt x="595" y="1110"/>
                    <a:pt x="581" y="1110"/>
                  </a:cubicBezTo>
                  <a:cubicBezTo>
                    <a:pt x="578" y="1110"/>
                    <a:pt x="575" y="1110"/>
                    <a:pt x="571" y="1109"/>
                  </a:cubicBezTo>
                  <a:cubicBezTo>
                    <a:pt x="571" y="1103"/>
                    <a:pt x="577" y="1097"/>
                    <a:pt x="571" y="1097"/>
                  </a:cubicBezTo>
                  <a:cubicBezTo>
                    <a:pt x="566" y="1097"/>
                    <a:pt x="560" y="1103"/>
                    <a:pt x="566" y="1109"/>
                  </a:cubicBezTo>
                  <a:cubicBezTo>
                    <a:pt x="560" y="1114"/>
                    <a:pt x="560" y="1114"/>
                    <a:pt x="560" y="1114"/>
                  </a:cubicBezTo>
                  <a:cubicBezTo>
                    <a:pt x="554" y="1109"/>
                    <a:pt x="554" y="1109"/>
                    <a:pt x="549" y="1109"/>
                  </a:cubicBezTo>
                  <a:cubicBezTo>
                    <a:pt x="549" y="1109"/>
                    <a:pt x="549" y="1106"/>
                    <a:pt x="547" y="1106"/>
                  </a:cubicBezTo>
                  <a:cubicBezTo>
                    <a:pt x="546" y="1106"/>
                    <a:pt x="545" y="1107"/>
                    <a:pt x="543" y="1109"/>
                  </a:cubicBezTo>
                  <a:cubicBezTo>
                    <a:pt x="543" y="1120"/>
                    <a:pt x="532" y="1114"/>
                    <a:pt x="526" y="1120"/>
                  </a:cubicBezTo>
                  <a:lnTo>
                    <a:pt x="543" y="1120"/>
                  </a:lnTo>
                  <a:cubicBezTo>
                    <a:pt x="539" y="1124"/>
                    <a:pt x="534" y="1133"/>
                    <a:pt x="530" y="1133"/>
                  </a:cubicBezTo>
                  <a:cubicBezTo>
                    <a:pt x="529" y="1133"/>
                    <a:pt x="528" y="1132"/>
                    <a:pt x="526" y="1131"/>
                  </a:cubicBezTo>
                  <a:cubicBezTo>
                    <a:pt x="538" y="1125"/>
                    <a:pt x="515" y="1125"/>
                    <a:pt x="526" y="1120"/>
                  </a:cubicBezTo>
                  <a:cubicBezTo>
                    <a:pt x="524" y="1118"/>
                    <a:pt x="523" y="1117"/>
                    <a:pt x="522" y="1117"/>
                  </a:cubicBezTo>
                  <a:lnTo>
                    <a:pt x="522" y="1117"/>
                  </a:lnTo>
                  <a:cubicBezTo>
                    <a:pt x="519" y="1117"/>
                    <a:pt x="523" y="1131"/>
                    <a:pt x="510" y="1131"/>
                  </a:cubicBezTo>
                  <a:lnTo>
                    <a:pt x="504" y="1125"/>
                  </a:lnTo>
                  <a:cubicBezTo>
                    <a:pt x="504" y="1120"/>
                    <a:pt x="515" y="1120"/>
                    <a:pt x="510" y="1114"/>
                  </a:cubicBezTo>
                  <a:lnTo>
                    <a:pt x="510" y="1114"/>
                  </a:lnTo>
                  <a:lnTo>
                    <a:pt x="504" y="1120"/>
                  </a:lnTo>
                  <a:cubicBezTo>
                    <a:pt x="510" y="1109"/>
                    <a:pt x="532" y="1109"/>
                    <a:pt x="543" y="1097"/>
                  </a:cubicBezTo>
                  <a:lnTo>
                    <a:pt x="515" y="1097"/>
                  </a:lnTo>
                  <a:cubicBezTo>
                    <a:pt x="487" y="1120"/>
                    <a:pt x="442" y="1120"/>
                    <a:pt x="420" y="1148"/>
                  </a:cubicBezTo>
                  <a:lnTo>
                    <a:pt x="420" y="1153"/>
                  </a:lnTo>
                  <a:cubicBezTo>
                    <a:pt x="409" y="1153"/>
                    <a:pt x="398" y="1153"/>
                    <a:pt x="386" y="1148"/>
                  </a:cubicBezTo>
                  <a:lnTo>
                    <a:pt x="386" y="1148"/>
                  </a:lnTo>
                  <a:cubicBezTo>
                    <a:pt x="392" y="1153"/>
                    <a:pt x="392" y="1153"/>
                    <a:pt x="398" y="1159"/>
                  </a:cubicBezTo>
                  <a:cubicBezTo>
                    <a:pt x="398" y="1165"/>
                    <a:pt x="398" y="1170"/>
                    <a:pt x="386" y="1170"/>
                  </a:cubicBezTo>
                  <a:cubicBezTo>
                    <a:pt x="386" y="1165"/>
                    <a:pt x="392" y="1165"/>
                    <a:pt x="381" y="1159"/>
                  </a:cubicBezTo>
                  <a:lnTo>
                    <a:pt x="381" y="1159"/>
                  </a:lnTo>
                  <a:cubicBezTo>
                    <a:pt x="386" y="1165"/>
                    <a:pt x="386" y="1165"/>
                    <a:pt x="381" y="1170"/>
                  </a:cubicBezTo>
                  <a:cubicBezTo>
                    <a:pt x="375" y="1165"/>
                    <a:pt x="370" y="1165"/>
                    <a:pt x="370" y="1159"/>
                  </a:cubicBezTo>
                  <a:lnTo>
                    <a:pt x="375" y="1159"/>
                  </a:lnTo>
                  <a:cubicBezTo>
                    <a:pt x="375" y="1159"/>
                    <a:pt x="370" y="1159"/>
                    <a:pt x="370" y="1153"/>
                  </a:cubicBezTo>
                  <a:cubicBezTo>
                    <a:pt x="364" y="1153"/>
                    <a:pt x="370" y="1148"/>
                    <a:pt x="370" y="1142"/>
                  </a:cubicBezTo>
                  <a:lnTo>
                    <a:pt x="370" y="1142"/>
                  </a:lnTo>
                  <a:cubicBezTo>
                    <a:pt x="364" y="1148"/>
                    <a:pt x="358" y="1165"/>
                    <a:pt x="347" y="1170"/>
                  </a:cubicBezTo>
                  <a:cubicBezTo>
                    <a:pt x="347" y="1170"/>
                    <a:pt x="351" y="1160"/>
                    <a:pt x="352" y="1158"/>
                  </a:cubicBezTo>
                  <a:lnTo>
                    <a:pt x="352" y="1158"/>
                  </a:lnTo>
                  <a:cubicBezTo>
                    <a:pt x="350" y="1158"/>
                    <a:pt x="341" y="1169"/>
                    <a:pt x="333" y="1176"/>
                  </a:cubicBezTo>
                  <a:lnTo>
                    <a:pt x="333" y="1176"/>
                  </a:lnTo>
                  <a:cubicBezTo>
                    <a:pt x="327" y="1176"/>
                    <a:pt x="322" y="1177"/>
                    <a:pt x="318" y="1177"/>
                  </a:cubicBezTo>
                  <a:cubicBezTo>
                    <a:pt x="310" y="1177"/>
                    <a:pt x="307" y="1175"/>
                    <a:pt x="314" y="1165"/>
                  </a:cubicBezTo>
                  <a:lnTo>
                    <a:pt x="314" y="1165"/>
                  </a:lnTo>
                  <a:lnTo>
                    <a:pt x="280" y="1187"/>
                  </a:lnTo>
                  <a:lnTo>
                    <a:pt x="297" y="1170"/>
                  </a:lnTo>
                  <a:cubicBezTo>
                    <a:pt x="297" y="1170"/>
                    <a:pt x="297" y="1170"/>
                    <a:pt x="302" y="1165"/>
                  </a:cubicBezTo>
                  <a:cubicBezTo>
                    <a:pt x="308" y="1159"/>
                    <a:pt x="302" y="1159"/>
                    <a:pt x="302" y="1153"/>
                  </a:cubicBezTo>
                  <a:cubicBezTo>
                    <a:pt x="302" y="1148"/>
                    <a:pt x="319" y="1142"/>
                    <a:pt x="330" y="1137"/>
                  </a:cubicBezTo>
                  <a:cubicBezTo>
                    <a:pt x="336" y="1131"/>
                    <a:pt x="314" y="1137"/>
                    <a:pt x="314" y="1125"/>
                  </a:cubicBezTo>
                  <a:lnTo>
                    <a:pt x="336" y="1125"/>
                  </a:lnTo>
                  <a:cubicBezTo>
                    <a:pt x="330" y="1125"/>
                    <a:pt x="325" y="1125"/>
                    <a:pt x="330" y="1120"/>
                  </a:cubicBezTo>
                  <a:lnTo>
                    <a:pt x="330" y="1120"/>
                  </a:lnTo>
                  <a:lnTo>
                    <a:pt x="336" y="1125"/>
                  </a:lnTo>
                  <a:cubicBezTo>
                    <a:pt x="342" y="1120"/>
                    <a:pt x="336" y="1120"/>
                    <a:pt x="342" y="1114"/>
                  </a:cubicBezTo>
                  <a:cubicBezTo>
                    <a:pt x="347" y="1114"/>
                    <a:pt x="336" y="1103"/>
                    <a:pt x="342" y="1075"/>
                  </a:cubicBezTo>
                  <a:cubicBezTo>
                    <a:pt x="344" y="1073"/>
                    <a:pt x="345" y="1072"/>
                    <a:pt x="347" y="1072"/>
                  </a:cubicBezTo>
                  <a:cubicBezTo>
                    <a:pt x="351" y="1072"/>
                    <a:pt x="348" y="1086"/>
                    <a:pt x="353" y="1086"/>
                  </a:cubicBezTo>
                  <a:cubicBezTo>
                    <a:pt x="342" y="1092"/>
                    <a:pt x="353" y="1097"/>
                    <a:pt x="353" y="1097"/>
                  </a:cubicBezTo>
                  <a:cubicBezTo>
                    <a:pt x="353" y="1093"/>
                    <a:pt x="357" y="1085"/>
                    <a:pt x="364" y="1085"/>
                  </a:cubicBezTo>
                  <a:cubicBezTo>
                    <a:pt x="366" y="1085"/>
                    <a:pt x="368" y="1085"/>
                    <a:pt x="370" y="1086"/>
                  </a:cubicBezTo>
                  <a:cubicBezTo>
                    <a:pt x="370" y="1075"/>
                    <a:pt x="375" y="1075"/>
                    <a:pt x="375" y="1064"/>
                  </a:cubicBezTo>
                  <a:lnTo>
                    <a:pt x="375" y="1064"/>
                  </a:lnTo>
                  <a:cubicBezTo>
                    <a:pt x="375" y="1067"/>
                    <a:pt x="374" y="1068"/>
                    <a:pt x="372" y="1068"/>
                  </a:cubicBezTo>
                  <a:cubicBezTo>
                    <a:pt x="371" y="1068"/>
                    <a:pt x="370" y="1067"/>
                    <a:pt x="370" y="1064"/>
                  </a:cubicBezTo>
                  <a:cubicBezTo>
                    <a:pt x="374" y="1059"/>
                    <a:pt x="379" y="1044"/>
                    <a:pt x="386" y="1044"/>
                  </a:cubicBezTo>
                  <a:cubicBezTo>
                    <a:pt x="388" y="1044"/>
                    <a:pt x="390" y="1045"/>
                    <a:pt x="392" y="1047"/>
                  </a:cubicBezTo>
                  <a:cubicBezTo>
                    <a:pt x="414" y="1002"/>
                    <a:pt x="448" y="957"/>
                    <a:pt x="470" y="913"/>
                  </a:cubicBezTo>
                  <a:cubicBezTo>
                    <a:pt x="470" y="910"/>
                    <a:pt x="470" y="909"/>
                    <a:pt x="470" y="909"/>
                  </a:cubicBezTo>
                  <a:cubicBezTo>
                    <a:pt x="468" y="909"/>
                    <a:pt x="466" y="914"/>
                    <a:pt x="465" y="914"/>
                  </a:cubicBezTo>
                  <a:cubicBezTo>
                    <a:pt x="465" y="914"/>
                    <a:pt x="465" y="913"/>
                    <a:pt x="465" y="913"/>
                  </a:cubicBezTo>
                  <a:cubicBezTo>
                    <a:pt x="465" y="896"/>
                    <a:pt x="470" y="907"/>
                    <a:pt x="470" y="896"/>
                  </a:cubicBezTo>
                  <a:lnTo>
                    <a:pt x="476" y="901"/>
                  </a:lnTo>
                  <a:cubicBezTo>
                    <a:pt x="482" y="890"/>
                    <a:pt x="482" y="868"/>
                    <a:pt x="482" y="851"/>
                  </a:cubicBezTo>
                  <a:cubicBezTo>
                    <a:pt x="483" y="852"/>
                    <a:pt x="484" y="853"/>
                    <a:pt x="485" y="853"/>
                  </a:cubicBezTo>
                  <a:cubicBezTo>
                    <a:pt x="488" y="853"/>
                    <a:pt x="490" y="851"/>
                    <a:pt x="491" y="851"/>
                  </a:cubicBezTo>
                  <a:cubicBezTo>
                    <a:pt x="492" y="851"/>
                    <a:pt x="493" y="852"/>
                    <a:pt x="493" y="857"/>
                  </a:cubicBezTo>
                  <a:cubicBezTo>
                    <a:pt x="493" y="854"/>
                    <a:pt x="501" y="854"/>
                    <a:pt x="510" y="854"/>
                  </a:cubicBezTo>
                  <a:cubicBezTo>
                    <a:pt x="518" y="854"/>
                    <a:pt x="526" y="854"/>
                    <a:pt x="526" y="851"/>
                  </a:cubicBezTo>
                  <a:lnTo>
                    <a:pt x="493" y="845"/>
                  </a:lnTo>
                  <a:cubicBezTo>
                    <a:pt x="493" y="840"/>
                    <a:pt x="498" y="834"/>
                    <a:pt x="493" y="834"/>
                  </a:cubicBezTo>
                  <a:cubicBezTo>
                    <a:pt x="504" y="834"/>
                    <a:pt x="515" y="829"/>
                    <a:pt x="515" y="823"/>
                  </a:cubicBezTo>
                  <a:cubicBezTo>
                    <a:pt x="521" y="829"/>
                    <a:pt x="515" y="834"/>
                    <a:pt x="515" y="840"/>
                  </a:cubicBezTo>
                  <a:cubicBezTo>
                    <a:pt x="517" y="841"/>
                    <a:pt x="519" y="841"/>
                    <a:pt x="520" y="841"/>
                  </a:cubicBezTo>
                  <a:cubicBezTo>
                    <a:pt x="526" y="841"/>
                    <a:pt x="530" y="836"/>
                    <a:pt x="533" y="836"/>
                  </a:cubicBezTo>
                  <a:cubicBezTo>
                    <a:pt x="535" y="836"/>
                    <a:pt x="536" y="837"/>
                    <a:pt x="538" y="840"/>
                  </a:cubicBezTo>
                  <a:cubicBezTo>
                    <a:pt x="538" y="834"/>
                    <a:pt x="536" y="834"/>
                    <a:pt x="534" y="834"/>
                  </a:cubicBezTo>
                  <a:cubicBezTo>
                    <a:pt x="532" y="834"/>
                    <a:pt x="529" y="834"/>
                    <a:pt x="526" y="829"/>
                  </a:cubicBezTo>
                  <a:lnTo>
                    <a:pt x="538" y="817"/>
                  </a:lnTo>
                  <a:lnTo>
                    <a:pt x="526" y="823"/>
                  </a:lnTo>
                  <a:cubicBezTo>
                    <a:pt x="532" y="817"/>
                    <a:pt x="521" y="806"/>
                    <a:pt x="532" y="801"/>
                  </a:cubicBezTo>
                  <a:lnTo>
                    <a:pt x="532" y="784"/>
                  </a:lnTo>
                  <a:cubicBezTo>
                    <a:pt x="533" y="785"/>
                    <a:pt x="534" y="785"/>
                    <a:pt x="535" y="785"/>
                  </a:cubicBezTo>
                  <a:cubicBezTo>
                    <a:pt x="538" y="785"/>
                    <a:pt x="538" y="777"/>
                    <a:pt x="538" y="773"/>
                  </a:cubicBezTo>
                  <a:lnTo>
                    <a:pt x="543" y="778"/>
                  </a:lnTo>
                  <a:cubicBezTo>
                    <a:pt x="549" y="773"/>
                    <a:pt x="549" y="767"/>
                    <a:pt x="554" y="767"/>
                  </a:cubicBezTo>
                  <a:lnTo>
                    <a:pt x="554" y="767"/>
                  </a:lnTo>
                  <a:cubicBezTo>
                    <a:pt x="560" y="773"/>
                    <a:pt x="549" y="773"/>
                    <a:pt x="560" y="778"/>
                  </a:cubicBezTo>
                  <a:lnTo>
                    <a:pt x="566" y="767"/>
                  </a:lnTo>
                  <a:cubicBezTo>
                    <a:pt x="560" y="767"/>
                    <a:pt x="560" y="761"/>
                    <a:pt x="554" y="761"/>
                  </a:cubicBezTo>
                  <a:cubicBezTo>
                    <a:pt x="549" y="750"/>
                    <a:pt x="543" y="745"/>
                    <a:pt x="549" y="722"/>
                  </a:cubicBezTo>
                  <a:cubicBezTo>
                    <a:pt x="551" y="722"/>
                    <a:pt x="552" y="721"/>
                    <a:pt x="554" y="721"/>
                  </a:cubicBezTo>
                  <a:cubicBezTo>
                    <a:pt x="563" y="721"/>
                    <a:pt x="556" y="739"/>
                    <a:pt x="566" y="739"/>
                  </a:cubicBezTo>
                  <a:cubicBezTo>
                    <a:pt x="577" y="717"/>
                    <a:pt x="554" y="700"/>
                    <a:pt x="560" y="689"/>
                  </a:cubicBezTo>
                  <a:cubicBezTo>
                    <a:pt x="571" y="677"/>
                    <a:pt x="560" y="672"/>
                    <a:pt x="571" y="655"/>
                  </a:cubicBezTo>
                  <a:cubicBezTo>
                    <a:pt x="571" y="658"/>
                    <a:pt x="572" y="659"/>
                    <a:pt x="573" y="659"/>
                  </a:cubicBezTo>
                  <a:cubicBezTo>
                    <a:pt x="577" y="659"/>
                    <a:pt x="584" y="649"/>
                    <a:pt x="588" y="649"/>
                  </a:cubicBezTo>
                  <a:lnTo>
                    <a:pt x="594" y="655"/>
                  </a:lnTo>
                  <a:cubicBezTo>
                    <a:pt x="594" y="649"/>
                    <a:pt x="594" y="649"/>
                    <a:pt x="599" y="649"/>
                  </a:cubicBezTo>
                  <a:cubicBezTo>
                    <a:pt x="594" y="649"/>
                    <a:pt x="599" y="627"/>
                    <a:pt x="605" y="616"/>
                  </a:cubicBezTo>
                  <a:lnTo>
                    <a:pt x="594" y="616"/>
                  </a:lnTo>
                  <a:cubicBezTo>
                    <a:pt x="594" y="605"/>
                    <a:pt x="594" y="588"/>
                    <a:pt x="599" y="582"/>
                  </a:cubicBezTo>
                  <a:cubicBezTo>
                    <a:pt x="605" y="565"/>
                    <a:pt x="599" y="565"/>
                    <a:pt x="594" y="554"/>
                  </a:cubicBezTo>
                  <a:cubicBezTo>
                    <a:pt x="597" y="552"/>
                    <a:pt x="600" y="552"/>
                    <a:pt x="602" y="552"/>
                  </a:cubicBezTo>
                  <a:cubicBezTo>
                    <a:pt x="608" y="552"/>
                    <a:pt x="612" y="556"/>
                    <a:pt x="616" y="560"/>
                  </a:cubicBezTo>
                  <a:cubicBezTo>
                    <a:pt x="611" y="560"/>
                    <a:pt x="611" y="571"/>
                    <a:pt x="605" y="577"/>
                  </a:cubicBezTo>
                  <a:cubicBezTo>
                    <a:pt x="605" y="593"/>
                    <a:pt x="616" y="616"/>
                    <a:pt x="605" y="627"/>
                  </a:cubicBezTo>
                  <a:cubicBezTo>
                    <a:pt x="607" y="631"/>
                    <a:pt x="609" y="632"/>
                    <a:pt x="610" y="632"/>
                  </a:cubicBezTo>
                  <a:cubicBezTo>
                    <a:pt x="612" y="632"/>
                    <a:pt x="607" y="614"/>
                    <a:pt x="616" y="610"/>
                  </a:cubicBezTo>
                  <a:cubicBezTo>
                    <a:pt x="616" y="610"/>
                    <a:pt x="616" y="610"/>
                    <a:pt x="616" y="616"/>
                  </a:cubicBezTo>
                  <a:cubicBezTo>
                    <a:pt x="616" y="610"/>
                    <a:pt x="616" y="610"/>
                    <a:pt x="622" y="610"/>
                  </a:cubicBezTo>
                  <a:cubicBezTo>
                    <a:pt x="622" y="599"/>
                    <a:pt x="639" y="599"/>
                    <a:pt x="644" y="593"/>
                  </a:cubicBezTo>
                  <a:cubicBezTo>
                    <a:pt x="639" y="582"/>
                    <a:pt x="627" y="577"/>
                    <a:pt x="633" y="560"/>
                  </a:cubicBezTo>
                  <a:lnTo>
                    <a:pt x="633" y="560"/>
                  </a:lnTo>
                  <a:lnTo>
                    <a:pt x="644" y="571"/>
                  </a:lnTo>
                  <a:cubicBezTo>
                    <a:pt x="650" y="554"/>
                    <a:pt x="633" y="560"/>
                    <a:pt x="639" y="543"/>
                  </a:cubicBezTo>
                  <a:lnTo>
                    <a:pt x="639" y="543"/>
                  </a:lnTo>
                  <a:cubicBezTo>
                    <a:pt x="638" y="544"/>
                    <a:pt x="637" y="544"/>
                    <a:pt x="636" y="544"/>
                  </a:cubicBezTo>
                  <a:cubicBezTo>
                    <a:pt x="634" y="544"/>
                    <a:pt x="633" y="539"/>
                    <a:pt x="631" y="539"/>
                  </a:cubicBezTo>
                  <a:cubicBezTo>
                    <a:pt x="630" y="539"/>
                    <a:pt x="629" y="540"/>
                    <a:pt x="627" y="543"/>
                  </a:cubicBezTo>
                  <a:cubicBezTo>
                    <a:pt x="622" y="537"/>
                    <a:pt x="627" y="526"/>
                    <a:pt x="633" y="515"/>
                  </a:cubicBezTo>
                  <a:lnTo>
                    <a:pt x="627" y="515"/>
                  </a:lnTo>
                  <a:cubicBezTo>
                    <a:pt x="616" y="521"/>
                    <a:pt x="627" y="532"/>
                    <a:pt x="616" y="537"/>
                  </a:cubicBezTo>
                  <a:lnTo>
                    <a:pt x="622" y="549"/>
                  </a:lnTo>
                  <a:cubicBezTo>
                    <a:pt x="619" y="551"/>
                    <a:pt x="616" y="552"/>
                    <a:pt x="613" y="552"/>
                  </a:cubicBezTo>
                  <a:cubicBezTo>
                    <a:pt x="609" y="552"/>
                    <a:pt x="605" y="549"/>
                    <a:pt x="605" y="543"/>
                  </a:cubicBezTo>
                  <a:cubicBezTo>
                    <a:pt x="605" y="549"/>
                    <a:pt x="605" y="549"/>
                    <a:pt x="599" y="549"/>
                  </a:cubicBezTo>
                  <a:cubicBezTo>
                    <a:pt x="588" y="549"/>
                    <a:pt x="611" y="543"/>
                    <a:pt x="599" y="532"/>
                  </a:cubicBezTo>
                  <a:lnTo>
                    <a:pt x="599" y="532"/>
                  </a:lnTo>
                  <a:lnTo>
                    <a:pt x="599" y="543"/>
                  </a:lnTo>
                  <a:cubicBezTo>
                    <a:pt x="588" y="537"/>
                    <a:pt x="594" y="521"/>
                    <a:pt x="599" y="515"/>
                  </a:cubicBezTo>
                  <a:cubicBezTo>
                    <a:pt x="608" y="510"/>
                    <a:pt x="610" y="502"/>
                    <a:pt x="616" y="502"/>
                  </a:cubicBezTo>
                  <a:cubicBezTo>
                    <a:pt x="618" y="502"/>
                    <a:pt x="620" y="503"/>
                    <a:pt x="622" y="504"/>
                  </a:cubicBezTo>
                  <a:lnTo>
                    <a:pt x="616" y="515"/>
                  </a:lnTo>
                  <a:cubicBezTo>
                    <a:pt x="627" y="509"/>
                    <a:pt x="622" y="498"/>
                    <a:pt x="627" y="493"/>
                  </a:cubicBezTo>
                  <a:cubicBezTo>
                    <a:pt x="627" y="493"/>
                    <a:pt x="627" y="487"/>
                    <a:pt x="627" y="487"/>
                  </a:cubicBezTo>
                  <a:cubicBezTo>
                    <a:pt x="633" y="481"/>
                    <a:pt x="633" y="470"/>
                    <a:pt x="639" y="465"/>
                  </a:cubicBezTo>
                  <a:lnTo>
                    <a:pt x="627" y="459"/>
                  </a:lnTo>
                  <a:lnTo>
                    <a:pt x="633" y="465"/>
                  </a:lnTo>
                  <a:cubicBezTo>
                    <a:pt x="633" y="468"/>
                    <a:pt x="627" y="472"/>
                    <a:pt x="624" y="472"/>
                  </a:cubicBezTo>
                  <a:cubicBezTo>
                    <a:pt x="623" y="472"/>
                    <a:pt x="622" y="472"/>
                    <a:pt x="622" y="470"/>
                  </a:cubicBezTo>
                  <a:cubicBezTo>
                    <a:pt x="622" y="453"/>
                    <a:pt x="633" y="459"/>
                    <a:pt x="639" y="453"/>
                  </a:cubicBezTo>
                  <a:cubicBezTo>
                    <a:pt x="650" y="465"/>
                    <a:pt x="639" y="470"/>
                    <a:pt x="639" y="476"/>
                  </a:cubicBezTo>
                  <a:cubicBezTo>
                    <a:pt x="650" y="476"/>
                    <a:pt x="644" y="465"/>
                    <a:pt x="655" y="453"/>
                  </a:cubicBezTo>
                  <a:lnTo>
                    <a:pt x="655" y="453"/>
                  </a:lnTo>
                  <a:cubicBezTo>
                    <a:pt x="667" y="459"/>
                    <a:pt x="650" y="470"/>
                    <a:pt x="661" y="476"/>
                  </a:cubicBezTo>
                  <a:cubicBezTo>
                    <a:pt x="667" y="465"/>
                    <a:pt x="655" y="459"/>
                    <a:pt x="667" y="448"/>
                  </a:cubicBezTo>
                  <a:cubicBezTo>
                    <a:pt x="667" y="448"/>
                    <a:pt x="667" y="465"/>
                    <a:pt x="672" y="465"/>
                  </a:cubicBezTo>
                  <a:lnTo>
                    <a:pt x="678" y="459"/>
                  </a:lnTo>
                  <a:lnTo>
                    <a:pt x="678" y="459"/>
                  </a:lnTo>
                  <a:cubicBezTo>
                    <a:pt x="675" y="467"/>
                    <a:pt x="679" y="467"/>
                    <a:pt x="683" y="467"/>
                  </a:cubicBezTo>
                  <a:cubicBezTo>
                    <a:pt x="688" y="467"/>
                    <a:pt x="692" y="467"/>
                    <a:pt x="689" y="476"/>
                  </a:cubicBezTo>
                  <a:cubicBezTo>
                    <a:pt x="700" y="470"/>
                    <a:pt x="683" y="459"/>
                    <a:pt x="695" y="453"/>
                  </a:cubicBezTo>
                  <a:lnTo>
                    <a:pt x="695" y="453"/>
                  </a:lnTo>
                  <a:cubicBezTo>
                    <a:pt x="692" y="453"/>
                    <a:pt x="688" y="455"/>
                    <a:pt x="684" y="455"/>
                  </a:cubicBezTo>
                  <a:cubicBezTo>
                    <a:pt x="681" y="455"/>
                    <a:pt x="678" y="453"/>
                    <a:pt x="678" y="448"/>
                  </a:cubicBezTo>
                  <a:lnTo>
                    <a:pt x="683" y="437"/>
                  </a:lnTo>
                  <a:cubicBezTo>
                    <a:pt x="688" y="437"/>
                    <a:pt x="693" y="449"/>
                    <a:pt x="698" y="449"/>
                  </a:cubicBezTo>
                  <a:cubicBezTo>
                    <a:pt x="699" y="449"/>
                    <a:pt x="699" y="449"/>
                    <a:pt x="700" y="448"/>
                  </a:cubicBezTo>
                  <a:lnTo>
                    <a:pt x="700" y="437"/>
                  </a:lnTo>
                  <a:cubicBezTo>
                    <a:pt x="698" y="435"/>
                    <a:pt x="696" y="434"/>
                    <a:pt x="695" y="434"/>
                  </a:cubicBezTo>
                  <a:cubicBezTo>
                    <a:pt x="691" y="434"/>
                    <a:pt x="689" y="437"/>
                    <a:pt x="689" y="437"/>
                  </a:cubicBezTo>
                  <a:cubicBezTo>
                    <a:pt x="695" y="425"/>
                    <a:pt x="678" y="420"/>
                    <a:pt x="678" y="409"/>
                  </a:cubicBezTo>
                  <a:cubicBezTo>
                    <a:pt x="678" y="403"/>
                    <a:pt x="678" y="397"/>
                    <a:pt x="683" y="397"/>
                  </a:cubicBezTo>
                  <a:cubicBezTo>
                    <a:pt x="678" y="381"/>
                    <a:pt x="683" y="358"/>
                    <a:pt x="678" y="341"/>
                  </a:cubicBezTo>
                  <a:lnTo>
                    <a:pt x="678" y="341"/>
                  </a:lnTo>
                  <a:cubicBezTo>
                    <a:pt x="679" y="345"/>
                    <a:pt x="681" y="346"/>
                    <a:pt x="683" y="346"/>
                  </a:cubicBezTo>
                  <a:cubicBezTo>
                    <a:pt x="687" y="346"/>
                    <a:pt x="691" y="340"/>
                    <a:pt x="695" y="336"/>
                  </a:cubicBezTo>
                  <a:cubicBezTo>
                    <a:pt x="695" y="337"/>
                    <a:pt x="695" y="339"/>
                    <a:pt x="695" y="341"/>
                  </a:cubicBezTo>
                  <a:lnTo>
                    <a:pt x="695" y="341"/>
                  </a:lnTo>
                  <a:cubicBezTo>
                    <a:pt x="705" y="330"/>
                    <a:pt x="689" y="330"/>
                    <a:pt x="700" y="319"/>
                  </a:cubicBezTo>
                  <a:cubicBezTo>
                    <a:pt x="701" y="318"/>
                    <a:pt x="702" y="317"/>
                    <a:pt x="703" y="317"/>
                  </a:cubicBezTo>
                  <a:cubicBezTo>
                    <a:pt x="708" y="317"/>
                    <a:pt x="711" y="325"/>
                    <a:pt x="711" y="325"/>
                  </a:cubicBezTo>
                  <a:cubicBezTo>
                    <a:pt x="717" y="308"/>
                    <a:pt x="700" y="319"/>
                    <a:pt x="706" y="302"/>
                  </a:cubicBezTo>
                  <a:lnTo>
                    <a:pt x="706" y="302"/>
                  </a:lnTo>
                  <a:cubicBezTo>
                    <a:pt x="706" y="302"/>
                    <a:pt x="706" y="305"/>
                    <a:pt x="707" y="305"/>
                  </a:cubicBezTo>
                  <a:cubicBezTo>
                    <a:pt x="708" y="305"/>
                    <a:pt x="709" y="304"/>
                    <a:pt x="711" y="302"/>
                  </a:cubicBezTo>
                  <a:cubicBezTo>
                    <a:pt x="711" y="296"/>
                    <a:pt x="706" y="285"/>
                    <a:pt x="700" y="285"/>
                  </a:cubicBezTo>
                  <a:cubicBezTo>
                    <a:pt x="717" y="280"/>
                    <a:pt x="700" y="263"/>
                    <a:pt x="717" y="263"/>
                  </a:cubicBezTo>
                  <a:cubicBezTo>
                    <a:pt x="715" y="256"/>
                    <a:pt x="714" y="254"/>
                    <a:pt x="712" y="254"/>
                  </a:cubicBezTo>
                  <a:cubicBezTo>
                    <a:pt x="709" y="254"/>
                    <a:pt x="705" y="264"/>
                    <a:pt x="702" y="264"/>
                  </a:cubicBezTo>
                  <a:cubicBezTo>
                    <a:pt x="701" y="264"/>
                    <a:pt x="701" y="263"/>
                    <a:pt x="700" y="263"/>
                  </a:cubicBezTo>
                  <a:cubicBezTo>
                    <a:pt x="695" y="252"/>
                    <a:pt x="700" y="240"/>
                    <a:pt x="700" y="235"/>
                  </a:cubicBezTo>
                  <a:cubicBezTo>
                    <a:pt x="706" y="240"/>
                    <a:pt x="706" y="240"/>
                    <a:pt x="706" y="246"/>
                  </a:cubicBezTo>
                  <a:lnTo>
                    <a:pt x="717" y="240"/>
                  </a:lnTo>
                  <a:cubicBezTo>
                    <a:pt x="717" y="218"/>
                    <a:pt x="695" y="229"/>
                    <a:pt x="700" y="207"/>
                  </a:cubicBezTo>
                  <a:lnTo>
                    <a:pt x="700" y="207"/>
                  </a:lnTo>
                  <a:cubicBezTo>
                    <a:pt x="702" y="211"/>
                    <a:pt x="703" y="212"/>
                    <a:pt x="705" y="212"/>
                  </a:cubicBezTo>
                  <a:cubicBezTo>
                    <a:pt x="706" y="212"/>
                    <a:pt x="707" y="211"/>
                    <a:pt x="708" y="211"/>
                  </a:cubicBezTo>
                  <a:cubicBezTo>
                    <a:pt x="709" y="211"/>
                    <a:pt x="710" y="211"/>
                    <a:pt x="711" y="212"/>
                  </a:cubicBezTo>
                  <a:cubicBezTo>
                    <a:pt x="711" y="208"/>
                    <a:pt x="711" y="198"/>
                    <a:pt x="709" y="198"/>
                  </a:cubicBezTo>
                  <a:cubicBezTo>
                    <a:pt x="708" y="198"/>
                    <a:pt x="707" y="199"/>
                    <a:pt x="706" y="201"/>
                  </a:cubicBezTo>
                  <a:cubicBezTo>
                    <a:pt x="706" y="196"/>
                    <a:pt x="706" y="184"/>
                    <a:pt x="706" y="179"/>
                  </a:cubicBezTo>
                  <a:cubicBezTo>
                    <a:pt x="700" y="173"/>
                    <a:pt x="695" y="162"/>
                    <a:pt x="689" y="162"/>
                  </a:cubicBezTo>
                  <a:cubicBezTo>
                    <a:pt x="683" y="151"/>
                    <a:pt x="689" y="134"/>
                    <a:pt x="689" y="128"/>
                  </a:cubicBezTo>
                  <a:cubicBezTo>
                    <a:pt x="672" y="106"/>
                    <a:pt x="667" y="72"/>
                    <a:pt x="627" y="50"/>
                  </a:cubicBezTo>
                  <a:lnTo>
                    <a:pt x="627" y="50"/>
                  </a:lnTo>
                  <a:lnTo>
                    <a:pt x="633" y="56"/>
                  </a:lnTo>
                  <a:cubicBezTo>
                    <a:pt x="628" y="52"/>
                    <a:pt x="625" y="51"/>
                    <a:pt x="624" y="51"/>
                  </a:cubicBezTo>
                  <a:cubicBezTo>
                    <a:pt x="620" y="51"/>
                    <a:pt x="624" y="61"/>
                    <a:pt x="620" y="61"/>
                  </a:cubicBezTo>
                  <a:cubicBezTo>
                    <a:pt x="618" y="61"/>
                    <a:pt x="615" y="59"/>
                    <a:pt x="611" y="56"/>
                  </a:cubicBezTo>
                  <a:cubicBezTo>
                    <a:pt x="622" y="44"/>
                    <a:pt x="599" y="39"/>
                    <a:pt x="594" y="33"/>
                  </a:cubicBezTo>
                  <a:cubicBezTo>
                    <a:pt x="566" y="11"/>
                    <a:pt x="538" y="22"/>
                    <a:pt x="515" y="16"/>
                  </a:cubicBezTo>
                  <a:cubicBezTo>
                    <a:pt x="515" y="11"/>
                    <a:pt x="515" y="11"/>
                    <a:pt x="521" y="11"/>
                  </a:cubicBezTo>
                  <a:cubicBezTo>
                    <a:pt x="498" y="5"/>
                    <a:pt x="487" y="5"/>
                    <a:pt x="470" y="5"/>
                  </a:cubicBezTo>
                  <a:cubicBezTo>
                    <a:pt x="462" y="2"/>
                    <a:pt x="454" y="1"/>
                    <a:pt x="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2" name="Google Shape;972;p49"/>
          <p:cNvSpPr/>
          <p:nvPr/>
        </p:nvSpPr>
        <p:spPr>
          <a:xfrm>
            <a:off x="3484425" y="4800476"/>
            <a:ext cx="119022" cy="158302"/>
          </a:xfrm>
          <a:custGeom>
            <a:avLst/>
            <a:gdLst/>
            <a:ahLst/>
            <a:cxnLst/>
            <a:rect l="l" t="t" r="r" b="b"/>
            <a:pathLst>
              <a:path w="1088" h="1447" extrusionOk="0">
                <a:moveTo>
                  <a:pt x="841" y="354"/>
                </a:moveTo>
                <a:lnTo>
                  <a:pt x="841" y="354"/>
                </a:lnTo>
                <a:cubicBezTo>
                  <a:pt x="842" y="355"/>
                  <a:pt x="843" y="356"/>
                  <a:pt x="843" y="356"/>
                </a:cubicBezTo>
                <a:lnTo>
                  <a:pt x="843" y="356"/>
                </a:lnTo>
                <a:cubicBezTo>
                  <a:pt x="843" y="355"/>
                  <a:pt x="842" y="355"/>
                  <a:pt x="841" y="354"/>
                </a:cubicBezTo>
                <a:close/>
                <a:moveTo>
                  <a:pt x="958" y="500"/>
                </a:moveTo>
                <a:cubicBezTo>
                  <a:pt x="958" y="501"/>
                  <a:pt x="959" y="502"/>
                  <a:pt x="960" y="502"/>
                </a:cubicBezTo>
                <a:lnTo>
                  <a:pt x="960" y="502"/>
                </a:lnTo>
                <a:cubicBezTo>
                  <a:pt x="959" y="501"/>
                  <a:pt x="959" y="500"/>
                  <a:pt x="958" y="500"/>
                </a:cubicBezTo>
                <a:close/>
                <a:moveTo>
                  <a:pt x="1003" y="920"/>
                </a:moveTo>
                <a:lnTo>
                  <a:pt x="1003" y="920"/>
                </a:lnTo>
                <a:cubicBezTo>
                  <a:pt x="1013" y="924"/>
                  <a:pt x="1002" y="950"/>
                  <a:pt x="1002" y="950"/>
                </a:cubicBezTo>
                <a:cubicBezTo>
                  <a:pt x="1002" y="950"/>
                  <a:pt x="1002" y="949"/>
                  <a:pt x="1003" y="948"/>
                </a:cubicBezTo>
                <a:cubicBezTo>
                  <a:pt x="1007" y="958"/>
                  <a:pt x="1006" y="960"/>
                  <a:pt x="1004" y="960"/>
                </a:cubicBezTo>
                <a:cubicBezTo>
                  <a:pt x="1002" y="960"/>
                  <a:pt x="1000" y="959"/>
                  <a:pt x="998" y="959"/>
                </a:cubicBezTo>
                <a:cubicBezTo>
                  <a:pt x="1003" y="948"/>
                  <a:pt x="998" y="942"/>
                  <a:pt x="1003" y="931"/>
                </a:cubicBezTo>
                <a:lnTo>
                  <a:pt x="998" y="931"/>
                </a:lnTo>
                <a:cubicBezTo>
                  <a:pt x="998" y="925"/>
                  <a:pt x="998" y="920"/>
                  <a:pt x="1003" y="920"/>
                </a:cubicBezTo>
                <a:close/>
                <a:moveTo>
                  <a:pt x="471" y="981"/>
                </a:moveTo>
                <a:lnTo>
                  <a:pt x="471" y="981"/>
                </a:lnTo>
                <a:cubicBezTo>
                  <a:pt x="466" y="987"/>
                  <a:pt x="471" y="987"/>
                  <a:pt x="466" y="987"/>
                </a:cubicBezTo>
                <a:lnTo>
                  <a:pt x="466" y="998"/>
                </a:lnTo>
                <a:cubicBezTo>
                  <a:pt x="466" y="992"/>
                  <a:pt x="471" y="987"/>
                  <a:pt x="471" y="981"/>
                </a:cubicBezTo>
                <a:close/>
                <a:moveTo>
                  <a:pt x="292" y="1037"/>
                </a:moveTo>
                <a:lnTo>
                  <a:pt x="292" y="1037"/>
                </a:lnTo>
                <a:cubicBezTo>
                  <a:pt x="290" y="1037"/>
                  <a:pt x="288" y="1038"/>
                  <a:pt x="288" y="1039"/>
                </a:cubicBezTo>
                <a:lnTo>
                  <a:pt x="288" y="1039"/>
                </a:lnTo>
                <a:cubicBezTo>
                  <a:pt x="289" y="1039"/>
                  <a:pt x="291" y="1038"/>
                  <a:pt x="292" y="1037"/>
                </a:cubicBezTo>
                <a:close/>
                <a:moveTo>
                  <a:pt x="135" y="1239"/>
                </a:moveTo>
                <a:cubicBezTo>
                  <a:pt x="135" y="1240"/>
                  <a:pt x="135" y="1240"/>
                  <a:pt x="136" y="1240"/>
                </a:cubicBezTo>
                <a:lnTo>
                  <a:pt x="136" y="1240"/>
                </a:lnTo>
                <a:cubicBezTo>
                  <a:pt x="135" y="1240"/>
                  <a:pt x="135" y="1239"/>
                  <a:pt x="135" y="1239"/>
                </a:cubicBezTo>
                <a:close/>
                <a:moveTo>
                  <a:pt x="1031" y="1350"/>
                </a:moveTo>
                <a:cubicBezTo>
                  <a:pt x="1041" y="1350"/>
                  <a:pt x="1029" y="1366"/>
                  <a:pt x="1029" y="1377"/>
                </a:cubicBezTo>
                <a:lnTo>
                  <a:pt x="1029" y="1377"/>
                </a:lnTo>
                <a:cubicBezTo>
                  <a:pt x="1027" y="1375"/>
                  <a:pt x="1024" y="1373"/>
                  <a:pt x="1020" y="1373"/>
                </a:cubicBezTo>
                <a:cubicBezTo>
                  <a:pt x="1031" y="1368"/>
                  <a:pt x="1020" y="1356"/>
                  <a:pt x="1026" y="1351"/>
                </a:cubicBezTo>
                <a:cubicBezTo>
                  <a:pt x="1028" y="1350"/>
                  <a:pt x="1029" y="1350"/>
                  <a:pt x="1031" y="1350"/>
                </a:cubicBezTo>
                <a:close/>
                <a:moveTo>
                  <a:pt x="51" y="1417"/>
                </a:moveTo>
                <a:cubicBezTo>
                  <a:pt x="49" y="1417"/>
                  <a:pt x="47" y="1418"/>
                  <a:pt x="46" y="1418"/>
                </a:cubicBezTo>
                <a:lnTo>
                  <a:pt x="51" y="1418"/>
                </a:lnTo>
                <a:cubicBezTo>
                  <a:pt x="51" y="1418"/>
                  <a:pt x="51" y="1417"/>
                  <a:pt x="51" y="1417"/>
                </a:cubicBezTo>
                <a:close/>
                <a:moveTo>
                  <a:pt x="1070" y="1"/>
                </a:moveTo>
                <a:cubicBezTo>
                  <a:pt x="1069" y="1"/>
                  <a:pt x="1067" y="2"/>
                  <a:pt x="1065" y="7"/>
                </a:cubicBezTo>
                <a:lnTo>
                  <a:pt x="1048" y="80"/>
                </a:lnTo>
                <a:cubicBezTo>
                  <a:pt x="1048" y="91"/>
                  <a:pt x="1042" y="96"/>
                  <a:pt x="1042" y="102"/>
                </a:cubicBezTo>
                <a:cubicBezTo>
                  <a:pt x="1038" y="94"/>
                  <a:pt x="1037" y="89"/>
                  <a:pt x="1035" y="89"/>
                </a:cubicBezTo>
                <a:cubicBezTo>
                  <a:pt x="1034" y="89"/>
                  <a:pt x="1033" y="89"/>
                  <a:pt x="1031" y="91"/>
                </a:cubicBezTo>
                <a:cubicBezTo>
                  <a:pt x="1037" y="74"/>
                  <a:pt x="1042" y="63"/>
                  <a:pt x="1048" y="57"/>
                </a:cubicBezTo>
                <a:cubicBezTo>
                  <a:pt x="1052" y="42"/>
                  <a:pt x="1052" y="39"/>
                  <a:pt x="1050" y="39"/>
                </a:cubicBezTo>
                <a:lnTo>
                  <a:pt x="1050" y="39"/>
                </a:lnTo>
                <a:cubicBezTo>
                  <a:pt x="1049" y="39"/>
                  <a:pt x="1049" y="40"/>
                  <a:pt x="1048" y="40"/>
                </a:cubicBezTo>
                <a:cubicBezTo>
                  <a:pt x="1046" y="40"/>
                  <a:pt x="1047" y="37"/>
                  <a:pt x="1054" y="18"/>
                </a:cubicBezTo>
                <a:lnTo>
                  <a:pt x="1054" y="18"/>
                </a:lnTo>
                <a:cubicBezTo>
                  <a:pt x="1037" y="46"/>
                  <a:pt x="1048" y="35"/>
                  <a:pt x="1037" y="57"/>
                </a:cubicBezTo>
                <a:lnTo>
                  <a:pt x="1026" y="68"/>
                </a:lnTo>
                <a:lnTo>
                  <a:pt x="1037" y="63"/>
                </a:lnTo>
                <a:lnTo>
                  <a:pt x="1037" y="63"/>
                </a:lnTo>
                <a:cubicBezTo>
                  <a:pt x="1020" y="91"/>
                  <a:pt x="1014" y="119"/>
                  <a:pt x="1003" y="119"/>
                </a:cubicBezTo>
                <a:lnTo>
                  <a:pt x="986" y="164"/>
                </a:lnTo>
                <a:cubicBezTo>
                  <a:pt x="988" y="158"/>
                  <a:pt x="988" y="156"/>
                  <a:pt x="988" y="156"/>
                </a:cubicBezTo>
                <a:lnTo>
                  <a:pt x="988" y="156"/>
                </a:lnTo>
                <a:cubicBezTo>
                  <a:pt x="987" y="156"/>
                  <a:pt x="979" y="175"/>
                  <a:pt x="975" y="175"/>
                </a:cubicBezTo>
                <a:lnTo>
                  <a:pt x="981" y="158"/>
                </a:lnTo>
                <a:lnTo>
                  <a:pt x="981" y="158"/>
                </a:lnTo>
                <a:cubicBezTo>
                  <a:pt x="970" y="169"/>
                  <a:pt x="970" y="175"/>
                  <a:pt x="964" y="175"/>
                </a:cubicBezTo>
                <a:cubicBezTo>
                  <a:pt x="970" y="152"/>
                  <a:pt x="970" y="164"/>
                  <a:pt x="975" y="147"/>
                </a:cubicBezTo>
                <a:lnTo>
                  <a:pt x="975" y="147"/>
                </a:lnTo>
                <a:lnTo>
                  <a:pt x="964" y="158"/>
                </a:lnTo>
                <a:cubicBezTo>
                  <a:pt x="964" y="168"/>
                  <a:pt x="960" y="181"/>
                  <a:pt x="962" y="181"/>
                </a:cubicBezTo>
                <a:cubicBezTo>
                  <a:pt x="963" y="181"/>
                  <a:pt x="963" y="181"/>
                  <a:pt x="964" y="180"/>
                </a:cubicBezTo>
                <a:lnTo>
                  <a:pt x="964" y="180"/>
                </a:lnTo>
                <a:cubicBezTo>
                  <a:pt x="953" y="214"/>
                  <a:pt x="947" y="236"/>
                  <a:pt x="930" y="259"/>
                </a:cubicBezTo>
                <a:cubicBezTo>
                  <a:pt x="919" y="259"/>
                  <a:pt x="936" y="231"/>
                  <a:pt x="930" y="225"/>
                </a:cubicBezTo>
                <a:lnTo>
                  <a:pt x="930" y="225"/>
                </a:lnTo>
                <a:cubicBezTo>
                  <a:pt x="908" y="253"/>
                  <a:pt x="914" y="298"/>
                  <a:pt x="902" y="309"/>
                </a:cubicBezTo>
                <a:cubicBezTo>
                  <a:pt x="886" y="326"/>
                  <a:pt x="891" y="332"/>
                  <a:pt x="874" y="354"/>
                </a:cubicBezTo>
                <a:cubicBezTo>
                  <a:pt x="874" y="352"/>
                  <a:pt x="874" y="351"/>
                  <a:pt x="873" y="351"/>
                </a:cubicBezTo>
                <a:cubicBezTo>
                  <a:pt x="869" y="351"/>
                  <a:pt x="860" y="361"/>
                  <a:pt x="854" y="361"/>
                </a:cubicBezTo>
                <a:cubicBezTo>
                  <a:pt x="853" y="361"/>
                  <a:pt x="853" y="360"/>
                  <a:pt x="852" y="360"/>
                </a:cubicBezTo>
                <a:cubicBezTo>
                  <a:pt x="852" y="360"/>
                  <a:pt x="852" y="354"/>
                  <a:pt x="852" y="348"/>
                </a:cubicBezTo>
                <a:cubicBezTo>
                  <a:pt x="852" y="355"/>
                  <a:pt x="850" y="358"/>
                  <a:pt x="847" y="358"/>
                </a:cubicBezTo>
                <a:cubicBezTo>
                  <a:pt x="846" y="358"/>
                  <a:pt x="845" y="357"/>
                  <a:pt x="843" y="356"/>
                </a:cubicBezTo>
                <a:lnTo>
                  <a:pt x="843" y="356"/>
                </a:lnTo>
                <a:cubicBezTo>
                  <a:pt x="849" y="364"/>
                  <a:pt x="835" y="383"/>
                  <a:pt x="830" y="393"/>
                </a:cubicBezTo>
                <a:lnTo>
                  <a:pt x="841" y="393"/>
                </a:lnTo>
                <a:cubicBezTo>
                  <a:pt x="835" y="404"/>
                  <a:pt x="830" y="416"/>
                  <a:pt x="824" y="427"/>
                </a:cubicBezTo>
                <a:cubicBezTo>
                  <a:pt x="818" y="438"/>
                  <a:pt x="824" y="438"/>
                  <a:pt x="824" y="455"/>
                </a:cubicBezTo>
                <a:cubicBezTo>
                  <a:pt x="813" y="455"/>
                  <a:pt x="807" y="449"/>
                  <a:pt x="802" y="444"/>
                </a:cubicBezTo>
                <a:cubicBezTo>
                  <a:pt x="807" y="444"/>
                  <a:pt x="813" y="432"/>
                  <a:pt x="818" y="432"/>
                </a:cubicBezTo>
                <a:cubicBezTo>
                  <a:pt x="824" y="410"/>
                  <a:pt x="818" y="388"/>
                  <a:pt x="835" y="376"/>
                </a:cubicBezTo>
                <a:cubicBezTo>
                  <a:pt x="833" y="373"/>
                  <a:pt x="831" y="371"/>
                  <a:pt x="830" y="371"/>
                </a:cubicBezTo>
                <a:cubicBezTo>
                  <a:pt x="826" y="371"/>
                  <a:pt x="827" y="389"/>
                  <a:pt x="818" y="393"/>
                </a:cubicBezTo>
                <a:cubicBezTo>
                  <a:pt x="818" y="393"/>
                  <a:pt x="818" y="393"/>
                  <a:pt x="818" y="388"/>
                </a:cubicBezTo>
                <a:cubicBezTo>
                  <a:pt x="818" y="393"/>
                  <a:pt x="813" y="393"/>
                  <a:pt x="813" y="393"/>
                </a:cubicBezTo>
                <a:cubicBezTo>
                  <a:pt x="818" y="382"/>
                  <a:pt x="818" y="376"/>
                  <a:pt x="813" y="365"/>
                </a:cubicBezTo>
                <a:lnTo>
                  <a:pt x="813" y="365"/>
                </a:lnTo>
                <a:cubicBezTo>
                  <a:pt x="807" y="376"/>
                  <a:pt x="824" y="382"/>
                  <a:pt x="807" y="393"/>
                </a:cubicBezTo>
                <a:cubicBezTo>
                  <a:pt x="807" y="404"/>
                  <a:pt x="790" y="399"/>
                  <a:pt x="785" y="404"/>
                </a:cubicBezTo>
                <a:cubicBezTo>
                  <a:pt x="790" y="416"/>
                  <a:pt x="802" y="427"/>
                  <a:pt x="785" y="438"/>
                </a:cubicBezTo>
                <a:lnTo>
                  <a:pt x="785" y="421"/>
                </a:lnTo>
                <a:lnTo>
                  <a:pt x="785" y="421"/>
                </a:lnTo>
                <a:cubicBezTo>
                  <a:pt x="774" y="438"/>
                  <a:pt x="790" y="438"/>
                  <a:pt x="779" y="455"/>
                </a:cubicBezTo>
                <a:cubicBezTo>
                  <a:pt x="780" y="454"/>
                  <a:pt x="781" y="454"/>
                  <a:pt x="781" y="454"/>
                </a:cubicBezTo>
                <a:cubicBezTo>
                  <a:pt x="784" y="454"/>
                  <a:pt x="785" y="459"/>
                  <a:pt x="787" y="459"/>
                </a:cubicBezTo>
                <a:cubicBezTo>
                  <a:pt x="788" y="459"/>
                  <a:pt x="789" y="458"/>
                  <a:pt x="790" y="455"/>
                </a:cubicBezTo>
                <a:lnTo>
                  <a:pt x="790" y="455"/>
                </a:lnTo>
                <a:cubicBezTo>
                  <a:pt x="790" y="466"/>
                  <a:pt x="785" y="477"/>
                  <a:pt x="774" y="483"/>
                </a:cubicBezTo>
                <a:cubicBezTo>
                  <a:pt x="774" y="483"/>
                  <a:pt x="779" y="483"/>
                  <a:pt x="779" y="488"/>
                </a:cubicBezTo>
                <a:cubicBezTo>
                  <a:pt x="796" y="483"/>
                  <a:pt x="785" y="466"/>
                  <a:pt x="802" y="466"/>
                </a:cubicBezTo>
                <a:lnTo>
                  <a:pt x="796" y="455"/>
                </a:lnTo>
                <a:cubicBezTo>
                  <a:pt x="798" y="453"/>
                  <a:pt x="800" y="452"/>
                  <a:pt x="802" y="452"/>
                </a:cubicBezTo>
                <a:cubicBezTo>
                  <a:pt x="807" y="452"/>
                  <a:pt x="813" y="456"/>
                  <a:pt x="813" y="460"/>
                </a:cubicBezTo>
                <a:cubicBezTo>
                  <a:pt x="813" y="460"/>
                  <a:pt x="813" y="455"/>
                  <a:pt x="818" y="455"/>
                </a:cubicBezTo>
                <a:lnTo>
                  <a:pt x="818" y="455"/>
                </a:lnTo>
                <a:cubicBezTo>
                  <a:pt x="830" y="466"/>
                  <a:pt x="802" y="460"/>
                  <a:pt x="813" y="472"/>
                </a:cubicBezTo>
                <a:lnTo>
                  <a:pt x="818" y="466"/>
                </a:lnTo>
                <a:lnTo>
                  <a:pt x="818" y="466"/>
                </a:lnTo>
                <a:cubicBezTo>
                  <a:pt x="830" y="472"/>
                  <a:pt x="813" y="483"/>
                  <a:pt x="807" y="494"/>
                </a:cubicBezTo>
                <a:cubicBezTo>
                  <a:pt x="799" y="498"/>
                  <a:pt x="794" y="502"/>
                  <a:pt x="790" y="502"/>
                </a:cubicBezTo>
                <a:cubicBezTo>
                  <a:pt x="788" y="502"/>
                  <a:pt x="786" y="501"/>
                  <a:pt x="785" y="500"/>
                </a:cubicBezTo>
                <a:lnTo>
                  <a:pt x="790" y="488"/>
                </a:lnTo>
                <a:lnTo>
                  <a:pt x="790" y="488"/>
                </a:lnTo>
                <a:cubicBezTo>
                  <a:pt x="779" y="488"/>
                  <a:pt x="785" y="505"/>
                  <a:pt x="779" y="511"/>
                </a:cubicBezTo>
                <a:lnTo>
                  <a:pt x="768" y="511"/>
                </a:lnTo>
                <a:cubicBezTo>
                  <a:pt x="768" y="516"/>
                  <a:pt x="762" y="528"/>
                  <a:pt x="757" y="533"/>
                </a:cubicBezTo>
                <a:lnTo>
                  <a:pt x="762" y="539"/>
                </a:lnTo>
                <a:lnTo>
                  <a:pt x="762" y="533"/>
                </a:lnTo>
                <a:cubicBezTo>
                  <a:pt x="766" y="530"/>
                  <a:pt x="769" y="527"/>
                  <a:pt x="771" y="527"/>
                </a:cubicBezTo>
                <a:cubicBezTo>
                  <a:pt x="773" y="527"/>
                  <a:pt x="774" y="528"/>
                  <a:pt x="774" y="533"/>
                </a:cubicBezTo>
                <a:cubicBezTo>
                  <a:pt x="771" y="539"/>
                  <a:pt x="767" y="540"/>
                  <a:pt x="762" y="540"/>
                </a:cubicBezTo>
                <a:cubicBezTo>
                  <a:pt x="758" y="540"/>
                  <a:pt x="754" y="539"/>
                  <a:pt x="751" y="539"/>
                </a:cubicBezTo>
                <a:cubicBezTo>
                  <a:pt x="746" y="528"/>
                  <a:pt x="757" y="528"/>
                  <a:pt x="762" y="522"/>
                </a:cubicBezTo>
                <a:cubicBezTo>
                  <a:pt x="761" y="521"/>
                  <a:pt x="760" y="521"/>
                  <a:pt x="758" y="521"/>
                </a:cubicBezTo>
                <a:cubicBezTo>
                  <a:pt x="751" y="521"/>
                  <a:pt x="749" y="534"/>
                  <a:pt x="734" y="539"/>
                </a:cubicBezTo>
                <a:cubicBezTo>
                  <a:pt x="729" y="528"/>
                  <a:pt x="746" y="522"/>
                  <a:pt x="740" y="516"/>
                </a:cubicBezTo>
                <a:lnTo>
                  <a:pt x="740" y="516"/>
                </a:lnTo>
                <a:cubicBezTo>
                  <a:pt x="729" y="522"/>
                  <a:pt x="734" y="533"/>
                  <a:pt x="723" y="539"/>
                </a:cubicBezTo>
                <a:cubicBezTo>
                  <a:pt x="723" y="533"/>
                  <a:pt x="729" y="528"/>
                  <a:pt x="723" y="522"/>
                </a:cubicBezTo>
                <a:lnTo>
                  <a:pt x="718" y="528"/>
                </a:lnTo>
                <a:cubicBezTo>
                  <a:pt x="729" y="511"/>
                  <a:pt x="701" y="522"/>
                  <a:pt x="712" y="505"/>
                </a:cubicBezTo>
                <a:lnTo>
                  <a:pt x="712" y="505"/>
                </a:lnTo>
                <a:cubicBezTo>
                  <a:pt x="701" y="511"/>
                  <a:pt x="712" y="522"/>
                  <a:pt x="701" y="522"/>
                </a:cubicBezTo>
                <a:cubicBezTo>
                  <a:pt x="706" y="522"/>
                  <a:pt x="718" y="522"/>
                  <a:pt x="712" y="533"/>
                </a:cubicBezTo>
                <a:lnTo>
                  <a:pt x="706" y="539"/>
                </a:lnTo>
                <a:cubicBezTo>
                  <a:pt x="705" y="539"/>
                  <a:pt x="704" y="540"/>
                  <a:pt x="703" y="540"/>
                </a:cubicBezTo>
                <a:cubicBezTo>
                  <a:pt x="697" y="540"/>
                  <a:pt x="699" y="527"/>
                  <a:pt x="697" y="527"/>
                </a:cubicBezTo>
                <a:cubicBezTo>
                  <a:pt x="696" y="527"/>
                  <a:pt x="696" y="527"/>
                  <a:pt x="695" y="528"/>
                </a:cubicBezTo>
                <a:lnTo>
                  <a:pt x="690" y="539"/>
                </a:lnTo>
                <a:cubicBezTo>
                  <a:pt x="695" y="539"/>
                  <a:pt x="695" y="539"/>
                  <a:pt x="701" y="544"/>
                </a:cubicBezTo>
                <a:cubicBezTo>
                  <a:pt x="690" y="544"/>
                  <a:pt x="701" y="561"/>
                  <a:pt x="701" y="572"/>
                </a:cubicBezTo>
                <a:cubicBezTo>
                  <a:pt x="701" y="578"/>
                  <a:pt x="695" y="578"/>
                  <a:pt x="690" y="578"/>
                </a:cubicBezTo>
                <a:cubicBezTo>
                  <a:pt x="690" y="600"/>
                  <a:pt x="673" y="612"/>
                  <a:pt x="673" y="634"/>
                </a:cubicBezTo>
                <a:cubicBezTo>
                  <a:pt x="673" y="626"/>
                  <a:pt x="670" y="623"/>
                  <a:pt x="667" y="623"/>
                </a:cubicBezTo>
                <a:cubicBezTo>
                  <a:pt x="663" y="623"/>
                  <a:pt x="659" y="626"/>
                  <a:pt x="656" y="628"/>
                </a:cubicBezTo>
                <a:cubicBezTo>
                  <a:pt x="662" y="617"/>
                  <a:pt x="650" y="612"/>
                  <a:pt x="645" y="606"/>
                </a:cubicBezTo>
                <a:lnTo>
                  <a:pt x="645" y="606"/>
                </a:lnTo>
                <a:cubicBezTo>
                  <a:pt x="645" y="612"/>
                  <a:pt x="650" y="623"/>
                  <a:pt x="656" y="623"/>
                </a:cubicBezTo>
                <a:cubicBezTo>
                  <a:pt x="645" y="628"/>
                  <a:pt x="656" y="634"/>
                  <a:pt x="645" y="640"/>
                </a:cubicBezTo>
                <a:cubicBezTo>
                  <a:pt x="634" y="640"/>
                  <a:pt x="639" y="628"/>
                  <a:pt x="634" y="628"/>
                </a:cubicBezTo>
                <a:lnTo>
                  <a:pt x="634" y="628"/>
                </a:lnTo>
                <a:cubicBezTo>
                  <a:pt x="622" y="640"/>
                  <a:pt x="639" y="640"/>
                  <a:pt x="628" y="651"/>
                </a:cubicBezTo>
                <a:cubicBezTo>
                  <a:pt x="628" y="645"/>
                  <a:pt x="628" y="645"/>
                  <a:pt x="628" y="645"/>
                </a:cubicBezTo>
                <a:cubicBezTo>
                  <a:pt x="622" y="651"/>
                  <a:pt x="622" y="656"/>
                  <a:pt x="622" y="662"/>
                </a:cubicBezTo>
                <a:cubicBezTo>
                  <a:pt x="609" y="662"/>
                  <a:pt x="610" y="676"/>
                  <a:pt x="605" y="676"/>
                </a:cubicBezTo>
                <a:cubicBezTo>
                  <a:pt x="604" y="676"/>
                  <a:pt x="602" y="675"/>
                  <a:pt x="600" y="673"/>
                </a:cubicBezTo>
                <a:cubicBezTo>
                  <a:pt x="598" y="679"/>
                  <a:pt x="598" y="681"/>
                  <a:pt x="599" y="681"/>
                </a:cubicBezTo>
                <a:cubicBezTo>
                  <a:pt x="601" y="681"/>
                  <a:pt x="605" y="678"/>
                  <a:pt x="608" y="678"/>
                </a:cubicBezTo>
                <a:cubicBezTo>
                  <a:pt x="609" y="678"/>
                  <a:pt x="610" y="678"/>
                  <a:pt x="611" y="679"/>
                </a:cubicBezTo>
                <a:cubicBezTo>
                  <a:pt x="611" y="690"/>
                  <a:pt x="594" y="701"/>
                  <a:pt x="594" y="701"/>
                </a:cubicBezTo>
                <a:cubicBezTo>
                  <a:pt x="594" y="696"/>
                  <a:pt x="594" y="690"/>
                  <a:pt x="600" y="690"/>
                </a:cubicBezTo>
                <a:lnTo>
                  <a:pt x="589" y="684"/>
                </a:lnTo>
                <a:lnTo>
                  <a:pt x="589" y="684"/>
                </a:lnTo>
                <a:cubicBezTo>
                  <a:pt x="572" y="701"/>
                  <a:pt x="600" y="712"/>
                  <a:pt x="578" y="724"/>
                </a:cubicBezTo>
                <a:cubicBezTo>
                  <a:pt x="578" y="712"/>
                  <a:pt x="572" y="718"/>
                  <a:pt x="572" y="707"/>
                </a:cubicBezTo>
                <a:cubicBezTo>
                  <a:pt x="572" y="711"/>
                  <a:pt x="565" y="720"/>
                  <a:pt x="568" y="720"/>
                </a:cubicBezTo>
                <a:cubicBezTo>
                  <a:pt x="569" y="720"/>
                  <a:pt x="570" y="719"/>
                  <a:pt x="572" y="718"/>
                </a:cubicBezTo>
                <a:lnTo>
                  <a:pt x="572" y="718"/>
                </a:lnTo>
                <a:cubicBezTo>
                  <a:pt x="566" y="724"/>
                  <a:pt x="561" y="729"/>
                  <a:pt x="555" y="735"/>
                </a:cubicBezTo>
                <a:cubicBezTo>
                  <a:pt x="555" y="740"/>
                  <a:pt x="550" y="752"/>
                  <a:pt x="555" y="757"/>
                </a:cubicBezTo>
                <a:cubicBezTo>
                  <a:pt x="544" y="763"/>
                  <a:pt x="533" y="768"/>
                  <a:pt x="527" y="768"/>
                </a:cubicBezTo>
                <a:cubicBezTo>
                  <a:pt x="516" y="791"/>
                  <a:pt x="494" y="802"/>
                  <a:pt x="482" y="830"/>
                </a:cubicBezTo>
                <a:lnTo>
                  <a:pt x="482" y="824"/>
                </a:lnTo>
                <a:lnTo>
                  <a:pt x="482" y="824"/>
                </a:lnTo>
                <a:cubicBezTo>
                  <a:pt x="471" y="841"/>
                  <a:pt x="499" y="830"/>
                  <a:pt x="488" y="847"/>
                </a:cubicBezTo>
                <a:cubicBezTo>
                  <a:pt x="486" y="843"/>
                  <a:pt x="484" y="842"/>
                  <a:pt x="482" y="842"/>
                </a:cubicBezTo>
                <a:cubicBezTo>
                  <a:pt x="476" y="842"/>
                  <a:pt x="469" y="849"/>
                  <a:pt x="466" y="852"/>
                </a:cubicBezTo>
                <a:cubicBezTo>
                  <a:pt x="443" y="864"/>
                  <a:pt x="443" y="892"/>
                  <a:pt x="421" y="903"/>
                </a:cubicBezTo>
                <a:cubicBezTo>
                  <a:pt x="421" y="903"/>
                  <a:pt x="421" y="897"/>
                  <a:pt x="421" y="897"/>
                </a:cubicBezTo>
                <a:cubicBezTo>
                  <a:pt x="404" y="908"/>
                  <a:pt x="398" y="920"/>
                  <a:pt x="387" y="931"/>
                </a:cubicBezTo>
                <a:cubicBezTo>
                  <a:pt x="365" y="942"/>
                  <a:pt x="359" y="970"/>
                  <a:pt x="342" y="992"/>
                </a:cubicBezTo>
                <a:cubicBezTo>
                  <a:pt x="342" y="987"/>
                  <a:pt x="337" y="987"/>
                  <a:pt x="337" y="981"/>
                </a:cubicBezTo>
                <a:cubicBezTo>
                  <a:pt x="331" y="992"/>
                  <a:pt x="314" y="1009"/>
                  <a:pt x="314" y="1020"/>
                </a:cubicBezTo>
                <a:cubicBezTo>
                  <a:pt x="298" y="1026"/>
                  <a:pt x="309" y="1032"/>
                  <a:pt x="292" y="1043"/>
                </a:cubicBezTo>
                <a:cubicBezTo>
                  <a:pt x="289" y="1043"/>
                  <a:pt x="287" y="1041"/>
                  <a:pt x="288" y="1039"/>
                </a:cubicBezTo>
                <a:lnTo>
                  <a:pt x="288" y="1039"/>
                </a:lnTo>
                <a:cubicBezTo>
                  <a:pt x="279" y="1044"/>
                  <a:pt x="274" y="1049"/>
                  <a:pt x="270" y="1054"/>
                </a:cubicBezTo>
                <a:cubicBezTo>
                  <a:pt x="258" y="1076"/>
                  <a:pt x="270" y="1093"/>
                  <a:pt x="247" y="1110"/>
                </a:cubicBezTo>
                <a:cubicBezTo>
                  <a:pt x="236" y="1099"/>
                  <a:pt x="253" y="1093"/>
                  <a:pt x="247" y="1082"/>
                </a:cubicBezTo>
                <a:lnTo>
                  <a:pt x="247" y="1082"/>
                </a:lnTo>
                <a:cubicBezTo>
                  <a:pt x="242" y="1093"/>
                  <a:pt x="242" y="1093"/>
                  <a:pt x="236" y="1099"/>
                </a:cubicBezTo>
                <a:cubicBezTo>
                  <a:pt x="236" y="1093"/>
                  <a:pt x="230" y="1093"/>
                  <a:pt x="230" y="1088"/>
                </a:cubicBezTo>
                <a:cubicBezTo>
                  <a:pt x="225" y="1093"/>
                  <a:pt x="230" y="1116"/>
                  <a:pt x="230" y="1116"/>
                </a:cubicBezTo>
                <a:cubicBezTo>
                  <a:pt x="230" y="1118"/>
                  <a:pt x="230" y="1120"/>
                  <a:pt x="231" y="1120"/>
                </a:cubicBezTo>
                <a:cubicBezTo>
                  <a:pt x="232" y="1120"/>
                  <a:pt x="233" y="1118"/>
                  <a:pt x="236" y="1116"/>
                </a:cubicBezTo>
                <a:lnTo>
                  <a:pt x="236" y="1116"/>
                </a:lnTo>
                <a:cubicBezTo>
                  <a:pt x="242" y="1127"/>
                  <a:pt x="219" y="1132"/>
                  <a:pt x="214" y="1149"/>
                </a:cubicBezTo>
                <a:cubicBezTo>
                  <a:pt x="218" y="1145"/>
                  <a:pt x="222" y="1141"/>
                  <a:pt x="225" y="1141"/>
                </a:cubicBezTo>
                <a:cubicBezTo>
                  <a:pt x="227" y="1141"/>
                  <a:pt x="229" y="1142"/>
                  <a:pt x="230" y="1144"/>
                </a:cubicBezTo>
                <a:cubicBezTo>
                  <a:pt x="214" y="1155"/>
                  <a:pt x="225" y="1172"/>
                  <a:pt x="219" y="1183"/>
                </a:cubicBezTo>
                <a:cubicBezTo>
                  <a:pt x="218" y="1183"/>
                  <a:pt x="217" y="1184"/>
                  <a:pt x="216" y="1184"/>
                </a:cubicBezTo>
                <a:cubicBezTo>
                  <a:pt x="210" y="1184"/>
                  <a:pt x="218" y="1165"/>
                  <a:pt x="208" y="1160"/>
                </a:cubicBezTo>
                <a:cubicBezTo>
                  <a:pt x="202" y="1160"/>
                  <a:pt x="191" y="1160"/>
                  <a:pt x="191" y="1149"/>
                </a:cubicBezTo>
                <a:cubicBezTo>
                  <a:pt x="180" y="1160"/>
                  <a:pt x="180" y="1172"/>
                  <a:pt x="174" y="1183"/>
                </a:cubicBezTo>
                <a:cubicBezTo>
                  <a:pt x="164" y="1193"/>
                  <a:pt x="163" y="1216"/>
                  <a:pt x="152" y="1225"/>
                </a:cubicBezTo>
                <a:lnTo>
                  <a:pt x="152" y="1225"/>
                </a:lnTo>
                <a:cubicBezTo>
                  <a:pt x="152" y="1224"/>
                  <a:pt x="152" y="1223"/>
                  <a:pt x="152" y="1222"/>
                </a:cubicBezTo>
                <a:lnTo>
                  <a:pt x="152" y="1222"/>
                </a:lnTo>
                <a:lnTo>
                  <a:pt x="146" y="1228"/>
                </a:lnTo>
                <a:cubicBezTo>
                  <a:pt x="148" y="1227"/>
                  <a:pt x="150" y="1226"/>
                  <a:pt x="152" y="1225"/>
                </a:cubicBezTo>
                <a:lnTo>
                  <a:pt x="152" y="1225"/>
                </a:lnTo>
                <a:cubicBezTo>
                  <a:pt x="150" y="1230"/>
                  <a:pt x="146" y="1234"/>
                  <a:pt x="146" y="1239"/>
                </a:cubicBezTo>
                <a:cubicBezTo>
                  <a:pt x="146" y="1239"/>
                  <a:pt x="141" y="1241"/>
                  <a:pt x="138" y="1241"/>
                </a:cubicBezTo>
                <a:cubicBezTo>
                  <a:pt x="137" y="1241"/>
                  <a:pt x="136" y="1241"/>
                  <a:pt x="136" y="1240"/>
                </a:cubicBezTo>
                <a:lnTo>
                  <a:pt x="136" y="1240"/>
                </a:lnTo>
                <a:cubicBezTo>
                  <a:pt x="139" y="1257"/>
                  <a:pt x="113" y="1273"/>
                  <a:pt x="118" y="1289"/>
                </a:cubicBezTo>
                <a:cubicBezTo>
                  <a:pt x="113" y="1289"/>
                  <a:pt x="113" y="1284"/>
                  <a:pt x="113" y="1278"/>
                </a:cubicBezTo>
                <a:cubicBezTo>
                  <a:pt x="118" y="1272"/>
                  <a:pt x="124" y="1272"/>
                  <a:pt x="124" y="1261"/>
                </a:cubicBezTo>
                <a:lnTo>
                  <a:pt x="124" y="1261"/>
                </a:lnTo>
                <a:cubicBezTo>
                  <a:pt x="121" y="1268"/>
                  <a:pt x="115" y="1271"/>
                  <a:pt x="112" y="1271"/>
                </a:cubicBezTo>
                <a:cubicBezTo>
                  <a:pt x="109" y="1271"/>
                  <a:pt x="107" y="1269"/>
                  <a:pt x="107" y="1267"/>
                </a:cubicBezTo>
                <a:cubicBezTo>
                  <a:pt x="107" y="1284"/>
                  <a:pt x="96" y="1300"/>
                  <a:pt x="102" y="1312"/>
                </a:cubicBezTo>
                <a:cubicBezTo>
                  <a:pt x="94" y="1312"/>
                  <a:pt x="89" y="1314"/>
                  <a:pt x="85" y="1314"/>
                </a:cubicBezTo>
                <a:cubicBezTo>
                  <a:pt x="83" y="1314"/>
                  <a:pt x="81" y="1314"/>
                  <a:pt x="79" y="1312"/>
                </a:cubicBezTo>
                <a:lnTo>
                  <a:pt x="79" y="1312"/>
                </a:lnTo>
                <a:cubicBezTo>
                  <a:pt x="68" y="1334"/>
                  <a:pt x="113" y="1317"/>
                  <a:pt x="90" y="1340"/>
                </a:cubicBezTo>
                <a:cubicBezTo>
                  <a:pt x="88" y="1340"/>
                  <a:pt x="87" y="1341"/>
                  <a:pt x="86" y="1341"/>
                </a:cubicBezTo>
                <a:cubicBezTo>
                  <a:pt x="79" y="1341"/>
                  <a:pt x="84" y="1331"/>
                  <a:pt x="80" y="1331"/>
                </a:cubicBezTo>
                <a:lnTo>
                  <a:pt x="80" y="1331"/>
                </a:lnTo>
                <a:cubicBezTo>
                  <a:pt x="79" y="1331"/>
                  <a:pt x="77" y="1332"/>
                  <a:pt x="74" y="1334"/>
                </a:cubicBezTo>
                <a:cubicBezTo>
                  <a:pt x="71" y="1333"/>
                  <a:pt x="69" y="1333"/>
                  <a:pt x="68" y="1333"/>
                </a:cubicBezTo>
                <a:cubicBezTo>
                  <a:pt x="57" y="1333"/>
                  <a:pt x="78" y="1352"/>
                  <a:pt x="68" y="1362"/>
                </a:cubicBezTo>
                <a:cubicBezTo>
                  <a:pt x="59" y="1358"/>
                  <a:pt x="68" y="1349"/>
                  <a:pt x="63" y="1349"/>
                </a:cubicBezTo>
                <a:cubicBezTo>
                  <a:pt x="62" y="1349"/>
                  <a:pt x="60" y="1350"/>
                  <a:pt x="57" y="1351"/>
                </a:cubicBezTo>
                <a:cubicBezTo>
                  <a:pt x="51" y="1362"/>
                  <a:pt x="57" y="1379"/>
                  <a:pt x="46" y="1390"/>
                </a:cubicBezTo>
                <a:lnTo>
                  <a:pt x="40" y="1384"/>
                </a:lnTo>
                <a:cubicBezTo>
                  <a:pt x="34" y="1390"/>
                  <a:pt x="23" y="1407"/>
                  <a:pt x="18" y="1412"/>
                </a:cubicBezTo>
                <a:cubicBezTo>
                  <a:pt x="12" y="1412"/>
                  <a:pt x="18" y="1412"/>
                  <a:pt x="18" y="1407"/>
                </a:cubicBezTo>
                <a:lnTo>
                  <a:pt x="18" y="1407"/>
                </a:lnTo>
                <a:cubicBezTo>
                  <a:pt x="1" y="1418"/>
                  <a:pt x="18" y="1418"/>
                  <a:pt x="1" y="1424"/>
                </a:cubicBezTo>
                <a:lnTo>
                  <a:pt x="1" y="1429"/>
                </a:lnTo>
                <a:cubicBezTo>
                  <a:pt x="6" y="1429"/>
                  <a:pt x="23" y="1424"/>
                  <a:pt x="23" y="1412"/>
                </a:cubicBezTo>
                <a:cubicBezTo>
                  <a:pt x="23" y="1416"/>
                  <a:pt x="25" y="1417"/>
                  <a:pt x="27" y="1417"/>
                </a:cubicBezTo>
                <a:cubicBezTo>
                  <a:pt x="32" y="1417"/>
                  <a:pt x="38" y="1414"/>
                  <a:pt x="44" y="1414"/>
                </a:cubicBezTo>
                <a:cubicBezTo>
                  <a:pt x="46" y="1414"/>
                  <a:pt x="49" y="1415"/>
                  <a:pt x="51" y="1417"/>
                </a:cubicBezTo>
                <a:lnTo>
                  <a:pt x="51" y="1417"/>
                </a:lnTo>
                <a:cubicBezTo>
                  <a:pt x="81" y="1410"/>
                  <a:pt x="103" y="1389"/>
                  <a:pt x="130" y="1368"/>
                </a:cubicBezTo>
                <a:cubicBezTo>
                  <a:pt x="130" y="1345"/>
                  <a:pt x="152" y="1351"/>
                  <a:pt x="163" y="1328"/>
                </a:cubicBezTo>
                <a:cubicBezTo>
                  <a:pt x="152" y="1317"/>
                  <a:pt x="163" y="1323"/>
                  <a:pt x="169" y="1306"/>
                </a:cubicBezTo>
                <a:cubicBezTo>
                  <a:pt x="169" y="1313"/>
                  <a:pt x="173" y="1315"/>
                  <a:pt x="177" y="1315"/>
                </a:cubicBezTo>
                <a:cubicBezTo>
                  <a:pt x="180" y="1315"/>
                  <a:pt x="183" y="1314"/>
                  <a:pt x="186" y="1312"/>
                </a:cubicBezTo>
                <a:cubicBezTo>
                  <a:pt x="186" y="1306"/>
                  <a:pt x="186" y="1300"/>
                  <a:pt x="186" y="1300"/>
                </a:cubicBezTo>
                <a:cubicBezTo>
                  <a:pt x="191" y="1300"/>
                  <a:pt x="219" y="1289"/>
                  <a:pt x="214" y="1278"/>
                </a:cubicBezTo>
                <a:cubicBezTo>
                  <a:pt x="216" y="1277"/>
                  <a:pt x="217" y="1277"/>
                  <a:pt x="218" y="1277"/>
                </a:cubicBezTo>
                <a:cubicBezTo>
                  <a:pt x="223" y="1277"/>
                  <a:pt x="219" y="1284"/>
                  <a:pt x="219" y="1284"/>
                </a:cubicBezTo>
                <a:cubicBezTo>
                  <a:pt x="220" y="1285"/>
                  <a:pt x="221" y="1285"/>
                  <a:pt x="221" y="1285"/>
                </a:cubicBezTo>
                <a:cubicBezTo>
                  <a:pt x="223" y="1285"/>
                  <a:pt x="221" y="1277"/>
                  <a:pt x="223" y="1277"/>
                </a:cubicBezTo>
                <a:cubicBezTo>
                  <a:pt x="223" y="1277"/>
                  <a:pt x="224" y="1277"/>
                  <a:pt x="225" y="1278"/>
                </a:cubicBezTo>
                <a:cubicBezTo>
                  <a:pt x="236" y="1267"/>
                  <a:pt x="247" y="1261"/>
                  <a:pt x="258" y="1250"/>
                </a:cubicBezTo>
                <a:cubicBezTo>
                  <a:pt x="247" y="1239"/>
                  <a:pt x="264" y="1233"/>
                  <a:pt x="270" y="1222"/>
                </a:cubicBezTo>
                <a:cubicBezTo>
                  <a:pt x="270" y="1223"/>
                  <a:pt x="270" y="1224"/>
                  <a:pt x="271" y="1224"/>
                </a:cubicBezTo>
                <a:cubicBezTo>
                  <a:pt x="274" y="1224"/>
                  <a:pt x="282" y="1216"/>
                  <a:pt x="286" y="1216"/>
                </a:cubicBezTo>
                <a:lnTo>
                  <a:pt x="281" y="1205"/>
                </a:lnTo>
                <a:cubicBezTo>
                  <a:pt x="281" y="1188"/>
                  <a:pt x="298" y="1200"/>
                  <a:pt x="298" y="1183"/>
                </a:cubicBezTo>
                <a:cubicBezTo>
                  <a:pt x="298" y="1177"/>
                  <a:pt x="320" y="1166"/>
                  <a:pt x="331" y="1160"/>
                </a:cubicBezTo>
                <a:cubicBezTo>
                  <a:pt x="365" y="1082"/>
                  <a:pt x="426" y="1076"/>
                  <a:pt x="471" y="1009"/>
                </a:cubicBezTo>
                <a:cubicBezTo>
                  <a:pt x="471" y="998"/>
                  <a:pt x="466" y="1004"/>
                  <a:pt x="466" y="998"/>
                </a:cubicBezTo>
                <a:cubicBezTo>
                  <a:pt x="460" y="998"/>
                  <a:pt x="466" y="992"/>
                  <a:pt x="460" y="992"/>
                </a:cubicBezTo>
                <a:cubicBezTo>
                  <a:pt x="460" y="998"/>
                  <a:pt x="460" y="1004"/>
                  <a:pt x="454" y="1009"/>
                </a:cubicBezTo>
                <a:cubicBezTo>
                  <a:pt x="454" y="998"/>
                  <a:pt x="449" y="992"/>
                  <a:pt x="460" y="987"/>
                </a:cubicBezTo>
                <a:cubicBezTo>
                  <a:pt x="460" y="987"/>
                  <a:pt x="460" y="987"/>
                  <a:pt x="460" y="992"/>
                </a:cubicBezTo>
                <a:cubicBezTo>
                  <a:pt x="466" y="987"/>
                  <a:pt x="460" y="981"/>
                  <a:pt x="466" y="981"/>
                </a:cubicBezTo>
                <a:cubicBezTo>
                  <a:pt x="471" y="976"/>
                  <a:pt x="471" y="976"/>
                  <a:pt x="471" y="976"/>
                </a:cubicBezTo>
                <a:lnTo>
                  <a:pt x="494" y="959"/>
                </a:lnTo>
                <a:cubicBezTo>
                  <a:pt x="494" y="942"/>
                  <a:pt x="510" y="942"/>
                  <a:pt x="516" y="936"/>
                </a:cubicBezTo>
                <a:lnTo>
                  <a:pt x="516" y="936"/>
                </a:lnTo>
                <a:cubicBezTo>
                  <a:pt x="522" y="948"/>
                  <a:pt x="505" y="953"/>
                  <a:pt x="510" y="964"/>
                </a:cubicBezTo>
                <a:lnTo>
                  <a:pt x="522" y="959"/>
                </a:lnTo>
                <a:lnTo>
                  <a:pt x="516" y="953"/>
                </a:lnTo>
                <a:lnTo>
                  <a:pt x="522" y="948"/>
                </a:lnTo>
                <a:lnTo>
                  <a:pt x="527" y="948"/>
                </a:lnTo>
                <a:cubicBezTo>
                  <a:pt x="522" y="942"/>
                  <a:pt x="522" y="942"/>
                  <a:pt x="527" y="942"/>
                </a:cubicBezTo>
                <a:lnTo>
                  <a:pt x="533" y="931"/>
                </a:lnTo>
                <a:cubicBezTo>
                  <a:pt x="533" y="935"/>
                  <a:pt x="534" y="936"/>
                  <a:pt x="535" y="936"/>
                </a:cubicBezTo>
                <a:cubicBezTo>
                  <a:pt x="536" y="936"/>
                  <a:pt x="538" y="935"/>
                  <a:pt x="540" y="935"/>
                </a:cubicBezTo>
                <a:cubicBezTo>
                  <a:pt x="541" y="935"/>
                  <a:pt x="543" y="935"/>
                  <a:pt x="544" y="936"/>
                </a:cubicBezTo>
                <a:cubicBezTo>
                  <a:pt x="566" y="914"/>
                  <a:pt x="555" y="897"/>
                  <a:pt x="583" y="886"/>
                </a:cubicBezTo>
                <a:cubicBezTo>
                  <a:pt x="578" y="886"/>
                  <a:pt x="578" y="875"/>
                  <a:pt x="583" y="869"/>
                </a:cubicBezTo>
                <a:cubicBezTo>
                  <a:pt x="586" y="866"/>
                  <a:pt x="587" y="865"/>
                  <a:pt x="588" y="865"/>
                </a:cubicBezTo>
                <a:cubicBezTo>
                  <a:pt x="589" y="865"/>
                  <a:pt x="589" y="866"/>
                  <a:pt x="589" y="869"/>
                </a:cubicBezTo>
                <a:lnTo>
                  <a:pt x="594" y="858"/>
                </a:lnTo>
                <a:cubicBezTo>
                  <a:pt x="611" y="858"/>
                  <a:pt x="611" y="841"/>
                  <a:pt x="628" y="830"/>
                </a:cubicBezTo>
                <a:lnTo>
                  <a:pt x="634" y="836"/>
                </a:lnTo>
                <a:cubicBezTo>
                  <a:pt x="634" y="824"/>
                  <a:pt x="634" y="819"/>
                  <a:pt x="639" y="808"/>
                </a:cubicBezTo>
                <a:lnTo>
                  <a:pt x="645" y="819"/>
                </a:lnTo>
                <a:cubicBezTo>
                  <a:pt x="662" y="808"/>
                  <a:pt x="639" y="796"/>
                  <a:pt x="650" y="791"/>
                </a:cubicBezTo>
                <a:cubicBezTo>
                  <a:pt x="648" y="788"/>
                  <a:pt x="645" y="788"/>
                  <a:pt x="641" y="788"/>
                </a:cubicBezTo>
                <a:cubicBezTo>
                  <a:pt x="638" y="788"/>
                  <a:pt x="634" y="788"/>
                  <a:pt x="628" y="785"/>
                </a:cubicBezTo>
                <a:lnTo>
                  <a:pt x="628" y="785"/>
                </a:lnTo>
                <a:cubicBezTo>
                  <a:pt x="630" y="786"/>
                  <a:pt x="632" y="787"/>
                  <a:pt x="634" y="787"/>
                </a:cubicBezTo>
                <a:cubicBezTo>
                  <a:pt x="643" y="787"/>
                  <a:pt x="649" y="779"/>
                  <a:pt x="645" y="774"/>
                </a:cubicBezTo>
                <a:cubicBezTo>
                  <a:pt x="648" y="768"/>
                  <a:pt x="649" y="767"/>
                  <a:pt x="650" y="767"/>
                </a:cubicBezTo>
                <a:cubicBezTo>
                  <a:pt x="650" y="767"/>
                  <a:pt x="650" y="768"/>
                  <a:pt x="650" y="768"/>
                </a:cubicBezTo>
                <a:lnTo>
                  <a:pt x="650" y="757"/>
                </a:lnTo>
                <a:cubicBezTo>
                  <a:pt x="651" y="756"/>
                  <a:pt x="653" y="756"/>
                  <a:pt x="654" y="756"/>
                </a:cubicBezTo>
                <a:cubicBezTo>
                  <a:pt x="658" y="756"/>
                  <a:pt x="662" y="764"/>
                  <a:pt x="662" y="768"/>
                </a:cubicBezTo>
                <a:cubicBezTo>
                  <a:pt x="662" y="757"/>
                  <a:pt x="673" y="752"/>
                  <a:pt x="678" y="746"/>
                </a:cubicBezTo>
                <a:lnTo>
                  <a:pt x="684" y="752"/>
                </a:lnTo>
                <a:lnTo>
                  <a:pt x="690" y="740"/>
                </a:lnTo>
                <a:cubicBezTo>
                  <a:pt x="690" y="729"/>
                  <a:pt x="701" y="718"/>
                  <a:pt x="706" y="712"/>
                </a:cubicBezTo>
                <a:lnTo>
                  <a:pt x="712" y="724"/>
                </a:lnTo>
                <a:cubicBezTo>
                  <a:pt x="723" y="724"/>
                  <a:pt x="712" y="718"/>
                  <a:pt x="712" y="718"/>
                </a:cubicBezTo>
                <a:cubicBezTo>
                  <a:pt x="715" y="708"/>
                  <a:pt x="719" y="706"/>
                  <a:pt x="723" y="706"/>
                </a:cubicBezTo>
                <a:cubicBezTo>
                  <a:pt x="726" y="706"/>
                  <a:pt x="730" y="707"/>
                  <a:pt x="734" y="707"/>
                </a:cubicBezTo>
                <a:cubicBezTo>
                  <a:pt x="734" y="679"/>
                  <a:pt x="774" y="684"/>
                  <a:pt x="768" y="662"/>
                </a:cubicBezTo>
                <a:lnTo>
                  <a:pt x="774" y="662"/>
                </a:lnTo>
                <a:cubicBezTo>
                  <a:pt x="779" y="634"/>
                  <a:pt x="813" y="623"/>
                  <a:pt x="807" y="595"/>
                </a:cubicBezTo>
                <a:cubicBezTo>
                  <a:pt x="846" y="589"/>
                  <a:pt x="802" y="567"/>
                  <a:pt x="835" y="561"/>
                </a:cubicBezTo>
                <a:cubicBezTo>
                  <a:pt x="863" y="528"/>
                  <a:pt x="891" y="488"/>
                  <a:pt x="919" y="455"/>
                </a:cubicBezTo>
                <a:cubicBezTo>
                  <a:pt x="958" y="404"/>
                  <a:pt x="942" y="427"/>
                  <a:pt x="947" y="410"/>
                </a:cubicBezTo>
                <a:lnTo>
                  <a:pt x="947" y="410"/>
                </a:lnTo>
                <a:lnTo>
                  <a:pt x="953" y="416"/>
                </a:lnTo>
                <a:lnTo>
                  <a:pt x="958" y="416"/>
                </a:lnTo>
                <a:cubicBezTo>
                  <a:pt x="958" y="416"/>
                  <a:pt x="958" y="421"/>
                  <a:pt x="958" y="427"/>
                </a:cubicBezTo>
                <a:cubicBezTo>
                  <a:pt x="964" y="432"/>
                  <a:pt x="970" y="427"/>
                  <a:pt x="975" y="438"/>
                </a:cubicBezTo>
                <a:cubicBezTo>
                  <a:pt x="975" y="444"/>
                  <a:pt x="975" y="455"/>
                  <a:pt x="970" y="455"/>
                </a:cubicBezTo>
                <a:cubicBezTo>
                  <a:pt x="970" y="444"/>
                  <a:pt x="964" y="449"/>
                  <a:pt x="958" y="444"/>
                </a:cubicBezTo>
                <a:lnTo>
                  <a:pt x="958" y="444"/>
                </a:lnTo>
                <a:cubicBezTo>
                  <a:pt x="964" y="460"/>
                  <a:pt x="953" y="477"/>
                  <a:pt x="964" y="494"/>
                </a:cubicBezTo>
                <a:lnTo>
                  <a:pt x="970" y="483"/>
                </a:lnTo>
                <a:cubicBezTo>
                  <a:pt x="970" y="488"/>
                  <a:pt x="970" y="494"/>
                  <a:pt x="970" y="500"/>
                </a:cubicBezTo>
                <a:cubicBezTo>
                  <a:pt x="966" y="500"/>
                  <a:pt x="962" y="502"/>
                  <a:pt x="960" y="502"/>
                </a:cubicBezTo>
                <a:cubicBezTo>
                  <a:pt x="960" y="502"/>
                  <a:pt x="960" y="502"/>
                  <a:pt x="960" y="502"/>
                </a:cubicBezTo>
                <a:lnTo>
                  <a:pt x="960" y="502"/>
                </a:lnTo>
                <a:cubicBezTo>
                  <a:pt x="974" y="527"/>
                  <a:pt x="947" y="523"/>
                  <a:pt x="953" y="544"/>
                </a:cubicBezTo>
                <a:cubicBezTo>
                  <a:pt x="970" y="550"/>
                  <a:pt x="981" y="578"/>
                  <a:pt x="992" y="600"/>
                </a:cubicBezTo>
                <a:lnTo>
                  <a:pt x="992" y="612"/>
                </a:lnTo>
                <a:cubicBezTo>
                  <a:pt x="992" y="603"/>
                  <a:pt x="989" y="603"/>
                  <a:pt x="986" y="603"/>
                </a:cubicBezTo>
                <a:cubicBezTo>
                  <a:pt x="984" y="603"/>
                  <a:pt x="981" y="603"/>
                  <a:pt x="981" y="595"/>
                </a:cubicBezTo>
                <a:cubicBezTo>
                  <a:pt x="975" y="606"/>
                  <a:pt x="981" y="617"/>
                  <a:pt x="981" y="634"/>
                </a:cubicBezTo>
                <a:cubicBezTo>
                  <a:pt x="981" y="631"/>
                  <a:pt x="982" y="630"/>
                  <a:pt x="984" y="630"/>
                </a:cubicBezTo>
                <a:cubicBezTo>
                  <a:pt x="986" y="630"/>
                  <a:pt x="989" y="631"/>
                  <a:pt x="992" y="634"/>
                </a:cubicBezTo>
                <a:cubicBezTo>
                  <a:pt x="986" y="645"/>
                  <a:pt x="981" y="645"/>
                  <a:pt x="981" y="656"/>
                </a:cubicBezTo>
                <a:lnTo>
                  <a:pt x="975" y="645"/>
                </a:lnTo>
                <a:cubicBezTo>
                  <a:pt x="970" y="651"/>
                  <a:pt x="975" y="656"/>
                  <a:pt x="975" y="662"/>
                </a:cubicBezTo>
                <a:cubicBezTo>
                  <a:pt x="970" y="662"/>
                  <a:pt x="970" y="674"/>
                  <a:pt x="966" y="674"/>
                </a:cubicBezTo>
                <a:cubicBezTo>
                  <a:pt x="966" y="674"/>
                  <a:pt x="965" y="674"/>
                  <a:pt x="964" y="673"/>
                </a:cubicBezTo>
                <a:lnTo>
                  <a:pt x="964" y="673"/>
                </a:lnTo>
                <a:cubicBezTo>
                  <a:pt x="970" y="690"/>
                  <a:pt x="964" y="690"/>
                  <a:pt x="970" y="707"/>
                </a:cubicBezTo>
                <a:cubicBezTo>
                  <a:pt x="973" y="701"/>
                  <a:pt x="976" y="699"/>
                  <a:pt x="978" y="699"/>
                </a:cubicBezTo>
                <a:cubicBezTo>
                  <a:pt x="981" y="699"/>
                  <a:pt x="983" y="707"/>
                  <a:pt x="986" y="707"/>
                </a:cubicBezTo>
                <a:lnTo>
                  <a:pt x="981" y="690"/>
                </a:lnTo>
                <a:cubicBezTo>
                  <a:pt x="981" y="696"/>
                  <a:pt x="981" y="699"/>
                  <a:pt x="981" y="699"/>
                </a:cubicBezTo>
                <a:cubicBezTo>
                  <a:pt x="980" y="699"/>
                  <a:pt x="978" y="684"/>
                  <a:pt x="970" y="684"/>
                </a:cubicBezTo>
                <a:cubicBezTo>
                  <a:pt x="970" y="684"/>
                  <a:pt x="971" y="684"/>
                  <a:pt x="972" y="684"/>
                </a:cubicBezTo>
                <a:cubicBezTo>
                  <a:pt x="977" y="684"/>
                  <a:pt x="984" y="691"/>
                  <a:pt x="987" y="691"/>
                </a:cubicBezTo>
                <a:cubicBezTo>
                  <a:pt x="987" y="691"/>
                  <a:pt x="988" y="690"/>
                  <a:pt x="988" y="689"/>
                </a:cubicBezTo>
                <a:lnTo>
                  <a:pt x="988" y="689"/>
                </a:lnTo>
                <a:cubicBezTo>
                  <a:pt x="991" y="707"/>
                  <a:pt x="987" y="709"/>
                  <a:pt x="998" y="729"/>
                </a:cubicBezTo>
                <a:cubicBezTo>
                  <a:pt x="998" y="726"/>
                  <a:pt x="998" y="725"/>
                  <a:pt x="999" y="725"/>
                </a:cubicBezTo>
                <a:cubicBezTo>
                  <a:pt x="1000" y="725"/>
                  <a:pt x="1002" y="728"/>
                  <a:pt x="1004" y="728"/>
                </a:cubicBezTo>
                <a:cubicBezTo>
                  <a:pt x="1006" y="728"/>
                  <a:pt x="1007" y="727"/>
                  <a:pt x="1009" y="724"/>
                </a:cubicBezTo>
                <a:lnTo>
                  <a:pt x="1009" y="724"/>
                </a:lnTo>
                <a:cubicBezTo>
                  <a:pt x="1009" y="732"/>
                  <a:pt x="1007" y="733"/>
                  <a:pt x="1005" y="733"/>
                </a:cubicBezTo>
                <a:cubicBezTo>
                  <a:pt x="1004" y="733"/>
                  <a:pt x="1003" y="733"/>
                  <a:pt x="1002" y="733"/>
                </a:cubicBezTo>
                <a:cubicBezTo>
                  <a:pt x="1000" y="733"/>
                  <a:pt x="999" y="733"/>
                  <a:pt x="998" y="735"/>
                </a:cubicBezTo>
                <a:cubicBezTo>
                  <a:pt x="998" y="746"/>
                  <a:pt x="992" y="746"/>
                  <a:pt x="998" y="757"/>
                </a:cubicBezTo>
                <a:cubicBezTo>
                  <a:pt x="998" y="760"/>
                  <a:pt x="997" y="761"/>
                  <a:pt x="996" y="761"/>
                </a:cubicBezTo>
                <a:cubicBezTo>
                  <a:pt x="995" y="761"/>
                  <a:pt x="993" y="759"/>
                  <a:pt x="991" y="759"/>
                </a:cubicBezTo>
                <a:cubicBezTo>
                  <a:pt x="990" y="759"/>
                  <a:pt x="988" y="760"/>
                  <a:pt x="986" y="763"/>
                </a:cubicBezTo>
                <a:cubicBezTo>
                  <a:pt x="981" y="758"/>
                  <a:pt x="996" y="723"/>
                  <a:pt x="975" y="723"/>
                </a:cubicBezTo>
                <a:cubicBezTo>
                  <a:pt x="973" y="723"/>
                  <a:pt x="972" y="723"/>
                  <a:pt x="970" y="724"/>
                </a:cubicBezTo>
                <a:cubicBezTo>
                  <a:pt x="970" y="718"/>
                  <a:pt x="964" y="707"/>
                  <a:pt x="964" y="696"/>
                </a:cubicBezTo>
                <a:cubicBezTo>
                  <a:pt x="958" y="707"/>
                  <a:pt x="953" y="718"/>
                  <a:pt x="958" y="729"/>
                </a:cubicBezTo>
                <a:lnTo>
                  <a:pt x="970" y="729"/>
                </a:lnTo>
                <a:cubicBezTo>
                  <a:pt x="970" y="740"/>
                  <a:pt x="981" y="740"/>
                  <a:pt x="981" y="746"/>
                </a:cubicBezTo>
                <a:cubicBezTo>
                  <a:pt x="975" y="746"/>
                  <a:pt x="970" y="752"/>
                  <a:pt x="970" y="757"/>
                </a:cubicBezTo>
                <a:lnTo>
                  <a:pt x="970" y="757"/>
                </a:lnTo>
                <a:cubicBezTo>
                  <a:pt x="970" y="757"/>
                  <a:pt x="970" y="755"/>
                  <a:pt x="971" y="755"/>
                </a:cubicBezTo>
                <a:cubicBezTo>
                  <a:pt x="972" y="755"/>
                  <a:pt x="973" y="755"/>
                  <a:pt x="975" y="757"/>
                </a:cubicBezTo>
                <a:cubicBezTo>
                  <a:pt x="975" y="768"/>
                  <a:pt x="986" y="768"/>
                  <a:pt x="986" y="785"/>
                </a:cubicBezTo>
                <a:cubicBezTo>
                  <a:pt x="992" y="774"/>
                  <a:pt x="998" y="768"/>
                  <a:pt x="1003" y="757"/>
                </a:cubicBezTo>
                <a:cubicBezTo>
                  <a:pt x="1009" y="763"/>
                  <a:pt x="1003" y="768"/>
                  <a:pt x="1003" y="774"/>
                </a:cubicBezTo>
                <a:cubicBezTo>
                  <a:pt x="1003" y="774"/>
                  <a:pt x="1003" y="772"/>
                  <a:pt x="1002" y="772"/>
                </a:cubicBezTo>
                <a:cubicBezTo>
                  <a:pt x="1001" y="772"/>
                  <a:pt x="1000" y="772"/>
                  <a:pt x="998" y="774"/>
                </a:cubicBezTo>
                <a:lnTo>
                  <a:pt x="1003" y="780"/>
                </a:lnTo>
                <a:cubicBezTo>
                  <a:pt x="1001" y="786"/>
                  <a:pt x="999" y="788"/>
                  <a:pt x="997" y="788"/>
                </a:cubicBezTo>
                <a:cubicBezTo>
                  <a:pt x="995" y="788"/>
                  <a:pt x="993" y="787"/>
                  <a:pt x="991" y="787"/>
                </a:cubicBezTo>
                <a:cubicBezTo>
                  <a:pt x="990" y="787"/>
                  <a:pt x="988" y="788"/>
                  <a:pt x="986" y="791"/>
                </a:cubicBezTo>
                <a:cubicBezTo>
                  <a:pt x="975" y="802"/>
                  <a:pt x="992" y="802"/>
                  <a:pt x="986" y="813"/>
                </a:cubicBezTo>
                <a:cubicBezTo>
                  <a:pt x="992" y="824"/>
                  <a:pt x="986" y="830"/>
                  <a:pt x="998" y="836"/>
                </a:cubicBezTo>
                <a:cubicBezTo>
                  <a:pt x="992" y="836"/>
                  <a:pt x="998" y="841"/>
                  <a:pt x="998" y="841"/>
                </a:cubicBezTo>
                <a:cubicBezTo>
                  <a:pt x="1003" y="847"/>
                  <a:pt x="1009" y="858"/>
                  <a:pt x="998" y="869"/>
                </a:cubicBezTo>
                <a:cubicBezTo>
                  <a:pt x="998" y="875"/>
                  <a:pt x="992" y="886"/>
                  <a:pt x="992" y="886"/>
                </a:cubicBezTo>
                <a:lnTo>
                  <a:pt x="986" y="903"/>
                </a:lnTo>
                <a:lnTo>
                  <a:pt x="975" y="897"/>
                </a:lnTo>
                <a:lnTo>
                  <a:pt x="975" y="897"/>
                </a:lnTo>
                <a:cubicBezTo>
                  <a:pt x="981" y="914"/>
                  <a:pt x="986" y="914"/>
                  <a:pt x="998" y="925"/>
                </a:cubicBezTo>
                <a:cubicBezTo>
                  <a:pt x="992" y="936"/>
                  <a:pt x="992" y="953"/>
                  <a:pt x="998" y="964"/>
                </a:cubicBezTo>
                <a:cubicBezTo>
                  <a:pt x="998" y="964"/>
                  <a:pt x="998" y="964"/>
                  <a:pt x="998" y="970"/>
                </a:cubicBezTo>
                <a:lnTo>
                  <a:pt x="1003" y="964"/>
                </a:lnTo>
                <a:cubicBezTo>
                  <a:pt x="1003" y="976"/>
                  <a:pt x="1003" y="976"/>
                  <a:pt x="1003" y="981"/>
                </a:cubicBezTo>
                <a:cubicBezTo>
                  <a:pt x="1003" y="981"/>
                  <a:pt x="1003" y="981"/>
                  <a:pt x="1003" y="987"/>
                </a:cubicBezTo>
                <a:cubicBezTo>
                  <a:pt x="992" y="998"/>
                  <a:pt x="1009" y="998"/>
                  <a:pt x="1003" y="1009"/>
                </a:cubicBezTo>
                <a:cubicBezTo>
                  <a:pt x="998" y="1015"/>
                  <a:pt x="986" y="1020"/>
                  <a:pt x="998" y="1026"/>
                </a:cubicBezTo>
                <a:cubicBezTo>
                  <a:pt x="992" y="1026"/>
                  <a:pt x="998" y="1026"/>
                  <a:pt x="998" y="1032"/>
                </a:cubicBezTo>
                <a:cubicBezTo>
                  <a:pt x="998" y="1032"/>
                  <a:pt x="1003" y="1037"/>
                  <a:pt x="1003" y="1037"/>
                </a:cubicBezTo>
                <a:lnTo>
                  <a:pt x="998" y="1048"/>
                </a:lnTo>
                <a:cubicBezTo>
                  <a:pt x="998" y="1054"/>
                  <a:pt x="998" y="1060"/>
                  <a:pt x="1003" y="1060"/>
                </a:cubicBezTo>
                <a:lnTo>
                  <a:pt x="1003" y="1060"/>
                </a:lnTo>
                <a:lnTo>
                  <a:pt x="1003" y="1060"/>
                </a:lnTo>
                <a:cubicBezTo>
                  <a:pt x="1003" y="1065"/>
                  <a:pt x="1003" y="1065"/>
                  <a:pt x="998" y="1065"/>
                </a:cubicBezTo>
                <a:cubicBezTo>
                  <a:pt x="998" y="1068"/>
                  <a:pt x="998" y="1069"/>
                  <a:pt x="997" y="1069"/>
                </a:cubicBezTo>
                <a:cubicBezTo>
                  <a:pt x="996" y="1069"/>
                  <a:pt x="995" y="1068"/>
                  <a:pt x="992" y="1065"/>
                </a:cubicBezTo>
                <a:lnTo>
                  <a:pt x="992" y="1065"/>
                </a:lnTo>
                <a:cubicBezTo>
                  <a:pt x="981" y="1088"/>
                  <a:pt x="1003" y="1099"/>
                  <a:pt x="992" y="1116"/>
                </a:cubicBezTo>
                <a:cubicBezTo>
                  <a:pt x="994" y="1117"/>
                  <a:pt x="995" y="1118"/>
                  <a:pt x="996" y="1118"/>
                </a:cubicBezTo>
                <a:cubicBezTo>
                  <a:pt x="998" y="1118"/>
                  <a:pt x="999" y="1114"/>
                  <a:pt x="1003" y="1110"/>
                </a:cubicBezTo>
                <a:cubicBezTo>
                  <a:pt x="1009" y="1116"/>
                  <a:pt x="1014" y="1127"/>
                  <a:pt x="1014" y="1132"/>
                </a:cubicBezTo>
                <a:cubicBezTo>
                  <a:pt x="1009" y="1143"/>
                  <a:pt x="1000" y="1167"/>
                  <a:pt x="989" y="1167"/>
                </a:cubicBezTo>
                <a:cubicBezTo>
                  <a:pt x="988" y="1167"/>
                  <a:pt x="987" y="1167"/>
                  <a:pt x="986" y="1166"/>
                </a:cubicBezTo>
                <a:lnTo>
                  <a:pt x="986" y="1166"/>
                </a:lnTo>
                <a:cubicBezTo>
                  <a:pt x="986" y="1171"/>
                  <a:pt x="987" y="1173"/>
                  <a:pt x="988" y="1173"/>
                </a:cubicBezTo>
                <a:cubicBezTo>
                  <a:pt x="989" y="1173"/>
                  <a:pt x="991" y="1168"/>
                  <a:pt x="994" y="1168"/>
                </a:cubicBezTo>
                <a:cubicBezTo>
                  <a:pt x="995" y="1168"/>
                  <a:pt x="996" y="1169"/>
                  <a:pt x="998" y="1172"/>
                </a:cubicBezTo>
                <a:cubicBezTo>
                  <a:pt x="998" y="1166"/>
                  <a:pt x="1003" y="1160"/>
                  <a:pt x="1009" y="1160"/>
                </a:cubicBezTo>
                <a:cubicBezTo>
                  <a:pt x="1010" y="1160"/>
                  <a:pt x="1010" y="1159"/>
                  <a:pt x="1011" y="1159"/>
                </a:cubicBezTo>
                <a:cubicBezTo>
                  <a:pt x="1016" y="1159"/>
                  <a:pt x="1019" y="1172"/>
                  <a:pt x="1014" y="1177"/>
                </a:cubicBezTo>
                <a:lnTo>
                  <a:pt x="1003" y="1172"/>
                </a:lnTo>
                <a:lnTo>
                  <a:pt x="1003" y="1172"/>
                </a:lnTo>
                <a:cubicBezTo>
                  <a:pt x="1009" y="1188"/>
                  <a:pt x="1026" y="1183"/>
                  <a:pt x="1031" y="1194"/>
                </a:cubicBezTo>
                <a:cubicBezTo>
                  <a:pt x="1031" y="1205"/>
                  <a:pt x="1020" y="1200"/>
                  <a:pt x="1014" y="1205"/>
                </a:cubicBezTo>
                <a:lnTo>
                  <a:pt x="1014" y="1216"/>
                </a:lnTo>
                <a:lnTo>
                  <a:pt x="1009" y="1216"/>
                </a:lnTo>
                <a:cubicBezTo>
                  <a:pt x="1009" y="1222"/>
                  <a:pt x="1014" y="1228"/>
                  <a:pt x="1014" y="1239"/>
                </a:cubicBezTo>
                <a:cubicBezTo>
                  <a:pt x="1013" y="1237"/>
                  <a:pt x="1011" y="1236"/>
                  <a:pt x="1010" y="1236"/>
                </a:cubicBezTo>
                <a:cubicBezTo>
                  <a:pt x="1004" y="1236"/>
                  <a:pt x="1003" y="1247"/>
                  <a:pt x="1000" y="1247"/>
                </a:cubicBezTo>
                <a:cubicBezTo>
                  <a:pt x="999" y="1247"/>
                  <a:pt x="999" y="1246"/>
                  <a:pt x="998" y="1244"/>
                </a:cubicBezTo>
                <a:lnTo>
                  <a:pt x="998" y="1244"/>
                </a:lnTo>
                <a:cubicBezTo>
                  <a:pt x="992" y="1250"/>
                  <a:pt x="1009" y="1250"/>
                  <a:pt x="998" y="1256"/>
                </a:cubicBezTo>
                <a:cubicBezTo>
                  <a:pt x="1000" y="1257"/>
                  <a:pt x="1001" y="1257"/>
                  <a:pt x="1002" y="1257"/>
                </a:cubicBezTo>
                <a:cubicBezTo>
                  <a:pt x="1007" y="1257"/>
                  <a:pt x="1003" y="1249"/>
                  <a:pt x="1003" y="1244"/>
                </a:cubicBezTo>
                <a:lnTo>
                  <a:pt x="1003" y="1244"/>
                </a:lnTo>
                <a:cubicBezTo>
                  <a:pt x="1014" y="1244"/>
                  <a:pt x="1009" y="1261"/>
                  <a:pt x="1014" y="1267"/>
                </a:cubicBezTo>
                <a:cubicBezTo>
                  <a:pt x="1013" y="1268"/>
                  <a:pt x="1012" y="1269"/>
                  <a:pt x="1011" y="1269"/>
                </a:cubicBezTo>
                <a:cubicBezTo>
                  <a:pt x="1010" y="1269"/>
                  <a:pt x="1009" y="1267"/>
                  <a:pt x="1008" y="1267"/>
                </a:cubicBezTo>
                <a:cubicBezTo>
                  <a:pt x="1007" y="1267"/>
                  <a:pt x="1005" y="1268"/>
                  <a:pt x="1003" y="1272"/>
                </a:cubicBezTo>
                <a:cubicBezTo>
                  <a:pt x="1009" y="1272"/>
                  <a:pt x="1009" y="1284"/>
                  <a:pt x="1003" y="1284"/>
                </a:cubicBezTo>
                <a:cubicBezTo>
                  <a:pt x="1014" y="1284"/>
                  <a:pt x="1003" y="1295"/>
                  <a:pt x="1003" y="1300"/>
                </a:cubicBezTo>
                <a:cubicBezTo>
                  <a:pt x="1009" y="1295"/>
                  <a:pt x="1014" y="1289"/>
                  <a:pt x="1020" y="1289"/>
                </a:cubicBezTo>
                <a:lnTo>
                  <a:pt x="1014" y="1272"/>
                </a:lnTo>
                <a:cubicBezTo>
                  <a:pt x="1015" y="1272"/>
                  <a:pt x="1016" y="1271"/>
                  <a:pt x="1017" y="1271"/>
                </a:cubicBezTo>
                <a:cubicBezTo>
                  <a:pt x="1022" y="1271"/>
                  <a:pt x="1030" y="1279"/>
                  <a:pt x="1038" y="1279"/>
                </a:cubicBezTo>
                <a:cubicBezTo>
                  <a:pt x="1039" y="1279"/>
                  <a:pt x="1041" y="1279"/>
                  <a:pt x="1042" y="1278"/>
                </a:cubicBezTo>
                <a:lnTo>
                  <a:pt x="1042" y="1295"/>
                </a:lnTo>
                <a:cubicBezTo>
                  <a:pt x="1059" y="1289"/>
                  <a:pt x="1031" y="1261"/>
                  <a:pt x="1048" y="1250"/>
                </a:cubicBezTo>
                <a:cubicBezTo>
                  <a:pt x="1048" y="1244"/>
                  <a:pt x="1048" y="1244"/>
                  <a:pt x="1054" y="1233"/>
                </a:cubicBezTo>
                <a:lnTo>
                  <a:pt x="1042" y="1233"/>
                </a:lnTo>
                <a:cubicBezTo>
                  <a:pt x="1042" y="1228"/>
                  <a:pt x="1054" y="1222"/>
                  <a:pt x="1054" y="1222"/>
                </a:cubicBezTo>
                <a:cubicBezTo>
                  <a:pt x="1054" y="1216"/>
                  <a:pt x="1054" y="1211"/>
                  <a:pt x="1054" y="1211"/>
                </a:cubicBezTo>
                <a:cubicBezTo>
                  <a:pt x="1054" y="1211"/>
                  <a:pt x="1059" y="1211"/>
                  <a:pt x="1059" y="1216"/>
                </a:cubicBezTo>
                <a:cubicBezTo>
                  <a:pt x="1065" y="1211"/>
                  <a:pt x="1065" y="1205"/>
                  <a:pt x="1059" y="1205"/>
                </a:cubicBezTo>
                <a:cubicBezTo>
                  <a:pt x="1054" y="1200"/>
                  <a:pt x="1059" y="1200"/>
                  <a:pt x="1059" y="1194"/>
                </a:cubicBezTo>
                <a:cubicBezTo>
                  <a:pt x="1059" y="1194"/>
                  <a:pt x="1059" y="1188"/>
                  <a:pt x="1059" y="1188"/>
                </a:cubicBezTo>
                <a:cubicBezTo>
                  <a:pt x="1059" y="1188"/>
                  <a:pt x="1054" y="1183"/>
                  <a:pt x="1054" y="1183"/>
                </a:cubicBezTo>
                <a:cubicBezTo>
                  <a:pt x="1054" y="1183"/>
                  <a:pt x="1046" y="1187"/>
                  <a:pt x="1043" y="1191"/>
                </a:cubicBezTo>
                <a:lnTo>
                  <a:pt x="1043" y="1191"/>
                </a:lnTo>
                <a:cubicBezTo>
                  <a:pt x="1048" y="1175"/>
                  <a:pt x="1043" y="1160"/>
                  <a:pt x="1054" y="1149"/>
                </a:cubicBezTo>
                <a:cubicBezTo>
                  <a:pt x="1057" y="1149"/>
                  <a:pt x="1061" y="1152"/>
                  <a:pt x="1063" y="1152"/>
                </a:cubicBezTo>
                <a:cubicBezTo>
                  <a:pt x="1064" y="1152"/>
                  <a:pt x="1065" y="1151"/>
                  <a:pt x="1065" y="1149"/>
                </a:cubicBezTo>
                <a:cubicBezTo>
                  <a:pt x="1065" y="1144"/>
                  <a:pt x="1059" y="1138"/>
                  <a:pt x="1054" y="1138"/>
                </a:cubicBezTo>
                <a:cubicBezTo>
                  <a:pt x="1054" y="1132"/>
                  <a:pt x="1054" y="1132"/>
                  <a:pt x="1054" y="1132"/>
                </a:cubicBezTo>
                <a:cubicBezTo>
                  <a:pt x="1059" y="1132"/>
                  <a:pt x="1059" y="1127"/>
                  <a:pt x="1059" y="1127"/>
                </a:cubicBezTo>
                <a:cubicBezTo>
                  <a:pt x="1065" y="1121"/>
                  <a:pt x="1065" y="1121"/>
                  <a:pt x="1065" y="1121"/>
                </a:cubicBezTo>
                <a:cubicBezTo>
                  <a:pt x="1054" y="1116"/>
                  <a:pt x="1059" y="1104"/>
                  <a:pt x="1054" y="1099"/>
                </a:cubicBezTo>
                <a:cubicBezTo>
                  <a:pt x="1054" y="1104"/>
                  <a:pt x="1054" y="1104"/>
                  <a:pt x="1054" y="1110"/>
                </a:cubicBezTo>
                <a:cubicBezTo>
                  <a:pt x="1048" y="1104"/>
                  <a:pt x="1037" y="1099"/>
                  <a:pt x="1042" y="1093"/>
                </a:cubicBezTo>
                <a:lnTo>
                  <a:pt x="1042" y="1093"/>
                </a:lnTo>
                <a:cubicBezTo>
                  <a:pt x="1044" y="1096"/>
                  <a:pt x="1045" y="1097"/>
                  <a:pt x="1046" y="1097"/>
                </a:cubicBezTo>
                <a:cubicBezTo>
                  <a:pt x="1049" y="1097"/>
                  <a:pt x="1052" y="1092"/>
                  <a:pt x="1054" y="1092"/>
                </a:cubicBezTo>
                <a:cubicBezTo>
                  <a:pt x="1056" y="1092"/>
                  <a:pt x="1058" y="1094"/>
                  <a:pt x="1059" y="1099"/>
                </a:cubicBezTo>
                <a:cubicBezTo>
                  <a:pt x="1070" y="1088"/>
                  <a:pt x="1048" y="1093"/>
                  <a:pt x="1054" y="1082"/>
                </a:cubicBezTo>
                <a:lnTo>
                  <a:pt x="1059" y="1071"/>
                </a:lnTo>
                <a:cubicBezTo>
                  <a:pt x="1064" y="1071"/>
                  <a:pt x="1065" y="1083"/>
                  <a:pt x="1065" y="1083"/>
                </a:cubicBezTo>
                <a:cubicBezTo>
                  <a:pt x="1065" y="1083"/>
                  <a:pt x="1065" y="1083"/>
                  <a:pt x="1065" y="1082"/>
                </a:cubicBezTo>
                <a:lnTo>
                  <a:pt x="1065" y="1076"/>
                </a:lnTo>
                <a:cubicBezTo>
                  <a:pt x="1070" y="1082"/>
                  <a:pt x="1065" y="1104"/>
                  <a:pt x="1076" y="1121"/>
                </a:cubicBezTo>
                <a:lnTo>
                  <a:pt x="1082" y="1093"/>
                </a:lnTo>
                <a:cubicBezTo>
                  <a:pt x="1070" y="1060"/>
                  <a:pt x="1082" y="1015"/>
                  <a:pt x="1065" y="987"/>
                </a:cubicBezTo>
                <a:lnTo>
                  <a:pt x="1059" y="987"/>
                </a:lnTo>
                <a:lnTo>
                  <a:pt x="1059" y="981"/>
                </a:lnTo>
                <a:lnTo>
                  <a:pt x="1054" y="976"/>
                </a:lnTo>
                <a:cubicBezTo>
                  <a:pt x="1065" y="970"/>
                  <a:pt x="1065" y="959"/>
                  <a:pt x="1070" y="948"/>
                </a:cubicBezTo>
                <a:lnTo>
                  <a:pt x="1070" y="948"/>
                </a:lnTo>
                <a:cubicBezTo>
                  <a:pt x="1065" y="953"/>
                  <a:pt x="1065" y="953"/>
                  <a:pt x="1059" y="953"/>
                </a:cubicBezTo>
                <a:cubicBezTo>
                  <a:pt x="1048" y="953"/>
                  <a:pt x="1048" y="953"/>
                  <a:pt x="1048" y="942"/>
                </a:cubicBezTo>
                <a:lnTo>
                  <a:pt x="1048" y="942"/>
                </a:lnTo>
                <a:cubicBezTo>
                  <a:pt x="1052" y="942"/>
                  <a:pt x="1053" y="945"/>
                  <a:pt x="1055" y="945"/>
                </a:cubicBezTo>
                <a:cubicBezTo>
                  <a:pt x="1056" y="945"/>
                  <a:pt x="1056" y="944"/>
                  <a:pt x="1057" y="944"/>
                </a:cubicBezTo>
                <a:lnTo>
                  <a:pt x="1057" y="944"/>
                </a:lnTo>
                <a:cubicBezTo>
                  <a:pt x="1057" y="944"/>
                  <a:pt x="1058" y="944"/>
                  <a:pt x="1058" y="944"/>
                </a:cubicBezTo>
                <a:cubicBezTo>
                  <a:pt x="1059" y="944"/>
                  <a:pt x="1059" y="944"/>
                  <a:pt x="1059" y="942"/>
                </a:cubicBezTo>
                <a:lnTo>
                  <a:pt x="1059" y="942"/>
                </a:lnTo>
                <a:cubicBezTo>
                  <a:pt x="1058" y="943"/>
                  <a:pt x="1058" y="944"/>
                  <a:pt x="1057" y="944"/>
                </a:cubicBezTo>
                <a:lnTo>
                  <a:pt x="1057" y="944"/>
                </a:lnTo>
                <a:cubicBezTo>
                  <a:pt x="1055" y="943"/>
                  <a:pt x="1054" y="940"/>
                  <a:pt x="1054" y="936"/>
                </a:cubicBezTo>
                <a:cubicBezTo>
                  <a:pt x="1059" y="931"/>
                  <a:pt x="1059" y="925"/>
                  <a:pt x="1065" y="925"/>
                </a:cubicBezTo>
                <a:lnTo>
                  <a:pt x="1065" y="925"/>
                </a:lnTo>
                <a:cubicBezTo>
                  <a:pt x="1065" y="925"/>
                  <a:pt x="1065" y="925"/>
                  <a:pt x="1059" y="931"/>
                </a:cubicBezTo>
                <a:cubicBezTo>
                  <a:pt x="1064" y="931"/>
                  <a:pt x="1065" y="924"/>
                  <a:pt x="1068" y="924"/>
                </a:cubicBezTo>
                <a:cubicBezTo>
                  <a:pt x="1068" y="924"/>
                  <a:pt x="1069" y="924"/>
                  <a:pt x="1070" y="925"/>
                </a:cubicBezTo>
                <a:lnTo>
                  <a:pt x="1070" y="914"/>
                </a:lnTo>
                <a:cubicBezTo>
                  <a:pt x="1072" y="913"/>
                  <a:pt x="1072" y="912"/>
                  <a:pt x="1073" y="912"/>
                </a:cubicBezTo>
                <a:cubicBezTo>
                  <a:pt x="1076" y="912"/>
                  <a:pt x="1077" y="920"/>
                  <a:pt x="1082" y="920"/>
                </a:cubicBezTo>
                <a:cubicBezTo>
                  <a:pt x="1076" y="903"/>
                  <a:pt x="1065" y="892"/>
                  <a:pt x="1059" y="880"/>
                </a:cubicBezTo>
                <a:lnTo>
                  <a:pt x="1070" y="880"/>
                </a:lnTo>
                <a:cubicBezTo>
                  <a:pt x="1075" y="871"/>
                  <a:pt x="1063" y="857"/>
                  <a:pt x="1060" y="846"/>
                </a:cubicBezTo>
                <a:lnTo>
                  <a:pt x="1060" y="846"/>
                </a:lnTo>
                <a:cubicBezTo>
                  <a:pt x="1065" y="810"/>
                  <a:pt x="1065" y="778"/>
                  <a:pt x="1076" y="740"/>
                </a:cubicBezTo>
                <a:lnTo>
                  <a:pt x="1065" y="729"/>
                </a:lnTo>
                <a:lnTo>
                  <a:pt x="1076" y="718"/>
                </a:lnTo>
                <a:cubicBezTo>
                  <a:pt x="1082" y="679"/>
                  <a:pt x="1076" y="651"/>
                  <a:pt x="1070" y="612"/>
                </a:cubicBezTo>
                <a:cubicBezTo>
                  <a:pt x="1070" y="600"/>
                  <a:pt x="1082" y="606"/>
                  <a:pt x="1082" y="600"/>
                </a:cubicBezTo>
                <a:cubicBezTo>
                  <a:pt x="1087" y="572"/>
                  <a:pt x="1070" y="567"/>
                  <a:pt x="1065" y="544"/>
                </a:cubicBezTo>
                <a:lnTo>
                  <a:pt x="1065" y="544"/>
                </a:lnTo>
                <a:cubicBezTo>
                  <a:pt x="1068" y="544"/>
                  <a:pt x="1072" y="546"/>
                  <a:pt x="1075" y="546"/>
                </a:cubicBezTo>
                <a:cubicBezTo>
                  <a:pt x="1079" y="546"/>
                  <a:pt x="1082" y="544"/>
                  <a:pt x="1082" y="539"/>
                </a:cubicBezTo>
                <a:cubicBezTo>
                  <a:pt x="1082" y="539"/>
                  <a:pt x="1076" y="539"/>
                  <a:pt x="1076" y="533"/>
                </a:cubicBezTo>
                <a:lnTo>
                  <a:pt x="1082" y="533"/>
                </a:lnTo>
                <a:cubicBezTo>
                  <a:pt x="1087" y="528"/>
                  <a:pt x="1082" y="522"/>
                  <a:pt x="1082" y="511"/>
                </a:cubicBezTo>
                <a:cubicBezTo>
                  <a:pt x="1082" y="488"/>
                  <a:pt x="1076" y="466"/>
                  <a:pt x="1059" y="449"/>
                </a:cubicBezTo>
                <a:cubicBezTo>
                  <a:pt x="1059" y="441"/>
                  <a:pt x="1061" y="439"/>
                  <a:pt x="1063" y="439"/>
                </a:cubicBezTo>
                <a:cubicBezTo>
                  <a:pt x="1066" y="439"/>
                  <a:pt x="1070" y="445"/>
                  <a:pt x="1074" y="445"/>
                </a:cubicBezTo>
                <a:cubicBezTo>
                  <a:pt x="1075" y="445"/>
                  <a:pt x="1075" y="444"/>
                  <a:pt x="1076" y="444"/>
                </a:cubicBezTo>
                <a:lnTo>
                  <a:pt x="1076" y="444"/>
                </a:lnTo>
                <a:cubicBezTo>
                  <a:pt x="1070" y="460"/>
                  <a:pt x="1076" y="455"/>
                  <a:pt x="1082" y="460"/>
                </a:cubicBezTo>
                <a:cubicBezTo>
                  <a:pt x="1082" y="449"/>
                  <a:pt x="1076" y="444"/>
                  <a:pt x="1087" y="438"/>
                </a:cubicBezTo>
                <a:cubicBezTo>
                  <a:pt x="1087" y="432"/>
                  <a:pt x="1087" y="432"/>
                  <a:pt x="1087" y="427"/>
                </a:cubicBezTo>
                <a:cubicBezTo>
                  <a:pt x="1082" y="421"/>
                  <a:pt x="1082" y="416"/>
                  <a:pt x="1082" y="404"/>
                </a:cubicBezTo>
                <a:cubicBezTo>
                  <a:pt x="1082" y="413"/>
                  <a:pt x="1079" y="418"/>
                  <a:pt x="1077" y="418"/>
                </a:cubicBezTo>
                <a:cubicBezTo>
                  <a:pt x="1076" y="418"/>
                  <a:pt x="1076" y="417"/>
                  <a:pt x="1076" y="416"/>
                </a:cubicBezTo>
                <a:cubicBezTo>
                  <a:pt x="1076" y="399"/>
                  <a:pt x="1076" y="365"/>
                  <a:pt x="1087" y="365"/>
                </a:cubicBezTo>
                <a:cubicBezTo>
                  <a:pt x="1082" y="281"/>
                  <a:pt x="1087" y="186"/>
                  <a:pt x="1087" y="96"/>
                </a:cubicBezTo>
                <a:lnTo>
                  <a:pt x="1087" y="96"/>
                </a:lnTo>
                <a:cubicBezTo>
                  <a:pt x="1082" y="96"/>
                  <a:pt x="1082" y="113"/>
                  <a:pt x="1082" y="113"/>
                </a:cubicBezTo>
                <a:cubicBezTo>
                  <a:pt x="1070" y="113"/>
                  <a:pt x="1082" y="85"/>
                  <a:pt x="1076" y="85"/>
                </a:cubicBezTo>
                <a:lnTo>
                  <a:pt x="1082" y="74"/>
                </a:lnTo>
                <a:cubicBezTo>
                  <a:pt x="1082" y="52"/>
                  <a:pt x="1076" y="52"/>
                  <a:pt x="1070" y="52"/>
                </a:cubicBezTo>
                <a:cubicBezTo>
                  <a:pt x="1066" y="60"/>
                  <a:pt x="1062" y="68"/>
                  <a:pt x="1060" y="75"/>
                </a:cubicBezTo>
                <a:lnTo>
                  <a:pt x="1060" y="75"/>
                </a:lnTo>
                <a:cubicBezTo>
                  <a:pt x="1063" y="54"/>
                  <a:pt x="1055" y="72"/>
                  <a:pt x="1070" y="46"/>
                </a:cubicBezTo>
                <a:lnTo>
                  <a:pt x="1070" y="46"/>
                </a:lnTo>
                <a:cubicBezTo>
                  <a:pt x="1070" y="47"/>
                  <a:pt x="1069" y="47"/>
                  <a:pt x="1069" y="47"/>
                </a:cubicBezTo>
                <a:cubicBezTo>
                  <a:pt x="1063" y="47"/>
                  <a:pt x="1075" y="1"/>
                  <a:pt x="1070" y="1"/>
                </a:cubicBezTo>
                <a:close/>
                <a:moveTo>
                  <a:pt x="1026" y="1285"/>
                </a:moveTo>
                <a:cubicBezTo>
                  <a:pt x="1024" y="1285"/>
                  <a:pt x="1022" y="1286"/>
                  <a:pt x="1020" y="1289"/>
                </a:cubicBezTo>
                <a:cubicBezTo>
                  <a:pt x="1020" y="1295"/>
                  <a:pt x="1026" y="1300"/>
                  <a:pt x="1020" y="1312"/>
                </a:cubicBezTo>
                <a:lnTo>
                  <a:pt x="1026" y="1300"/>
                </a:lnTo>
                <a:lnTo>
                  <a:pt x="1026" y="1300"/>
                </a:lnTo>
                <a:cubicBezTo>
                  <a:pt x="1037" y="1312"/>
                  <a:pt x="1020" y="1317"/>
                  <a:pt x="1020" y="1328"/>
                </a:cubicBezTo>
                <a:cubicBezTo>
                  <a:pt x="1014" y="1323"/>
                  <a:pt x="1014" y="1323"/>
                  <a:pt x="1009" y="1317"/>
                </a:cubicBezTo>
                <a:lnTo>
                  <a:pt x="1009" y="1317"/>
                </a:lnTo>
                <a:cubicBezTo>
                  <a:pt x="1014" y="1323"/>
                  <a:pt x="1020" y="1334"/>
                  <a:pt x="1026" y="1345"/>
                </a:cubicBezTo>
                <a:lnTo>
                  <a:pt x="1014" y="1356"/>
                </a:lnTo>
                <a:cubicBezTo>
                  <a:pt x="1020" y="1356"/>
                  <a:pt x="1014" y="1368"/>
                  <a:pt x="1020" y="1368"/>
                </a:cubicBezTo>
                <a:cubicBezTo>
                  <a:pt x="1019" y="1370"/>
                  <a:pt x="1018" y="1371"/>
                  <a:pt x="1017" y="1371"/>
                </a:cubicBezTo>
                <a:cubicBezTo>
                  <a:pt x="1012" y="1371"/>
                  <a:pt x="1008" y="1356"/>
                  <a:pt x="1003" y="1356"/>
                </a:cubicBezTo>
                <a:lnTo>
                  <a:pt x="1003" y="1356"/>
                </a:lnTo>
                <a:cubicBezTo>
                  <a:pt x="998" y="1373"/>
                  <a:pt x="1020" y="1368"/>
                  <a:pt x="1009" y="1384"/>
                </a:cubicBezTo>
                <a:lnTo>
                  <a:pt x="998" y="1379"/>
                </a:lnTo>
                <a:lnTo>
                  <a:pt x="998" y="1379"/>
                </a:lnTo>
                <a:cubicBezTo>
                  <a:pt x="998" y="1384"/>
                  <a:pt x="1003" y="1396"/>
                  <a:pt x="998" y="1396"/>
                </a:cubicBezTo>
                <a:cubicBezTo>
                  <a:pt x="1003" y="1396"/>
                  <a:pt x="1003" y="1390"/>
                  <a:pt x="1003" y="1390"/>
                </a:cubicBezTo>
                <a:cubicBezTo>
                  <a:pt x="1014" y="1390"/>
                  <a:pt x="1009" y="1412"/>
                  <a:pt x="1026" y="1412"/>
                </a:cubicBezTo>
                <a:lnTo>
                  <a:pt x="1026" y="1401"/>
                </a:lnTo>
                <a:cubicBezTo>
                  <a:pt x="1031" y="1412"/>
                  <a:pt x="1042" y="1424"/>
                  <a:pt x="1037" y="1429"/>
                </a:cubicBezTo>
                <a:cubicBezTo>
                  <a:pt x="1036" y="1430"/>
                  <a:pt x="1035" y="1431"/>
                  <a:pt x="1034" y="1431"/>
                </a:cubicBezTo>
                <a:cubicBezTo>
                  <a:pt x="1029" y="1431"/>
                  <a:pt x="1025" y="1424"/>
                  <a:pt x="1020" y="1424"/>
                </a:cubicBezTo>
                <a:lnTo>
                  <a:pt x="1020" y="1424"/>
                </a:lnTo>
                <a:cubicBezTo>
                  <a:pt x="1020" y="1435"/>
                  <a:pt x="1037" y="1429"/>
                  <a:pt x="1037" y="1446"/>
                </a:cubicBezTo>
                <a:cubicBezTo>
                  <a:pt x="1037" y="1440"/>
                  <a:pt x="1038" y="1439"/>
                  <a:pt x="1040" y="1439"/>
                </a:cubicBezTo>
                <a:cubicBezTo>
                  <a:pt x="1042" y="1439"/>
                  <a:pt x="1045" y="1440"/>
                  <a:pt x="1048" y="1440"/>
                </a:cubicBezTo>
                <a:cubicBezTo>
                  <a:pt x="1048" y="1436"/>
                  <a:pt x="1052" y="1423"/>
                  <a:pt x="1050" y="1423"/>
                </a:cubicBezTo>
                <a:lnTo>
                  <a:pt x="1050" y="1423"/>
                </a:lnTo>
                <a:cubicBezTo>
                  <a:pt x="1049" y="1423"/>
                  <a:pt x="1049" y="1423"/>
                  <a:pt x="1048" y="1424"/>
                </a:cubicBezTo>
                <a:lnTo>
                  <a:pt x="1042" y="1424"/>
                </a:lnTo>
                <a:cubicBezTo>
                  <a:pt x="1042" y="1424"/>
                  <a:pt x="1037" y="1418"/>
                  <a:pt x="1037" y="1418"/>
                </a:cubicBezTo>
                <a:cubicBezTo>
                  <a:pt x="1037" y="1412"/>
                  <a:pt x="1038" y="1411"/>
                  <a:pt x="1040" y="1411"/>
                </a:cubicBezTo>
                <a:cubicBezTo>
                  <a:pt x="1042" y="1411"/>
                  <a:pt x="1045" y="1412"/>
                  <a:pt x="1048" y="1412"/>
                </a:cubicBezTo>
                <a:cubicBezTo>
                  <a:pt x="1048" y="1404"/>
                  <a:pt x="1044" y="1404"/>
                  <a:pt x="1040" y="1404"/>
                </a:cubicBezTo>
                <a:cubicBezTo>
                  <a:pt x="1035" y="1404"/>
                  <a:pt x="1031" y="1404"/>
                  <a:pt x="1031" y="1396"/>
                </a:cubicBezTo>
                <a:lnTo>
                  <a:pt x="1037" y="1396"/>
                </a:lnTo>
                <a:cubicBezTo>
                  <a:pt x="1035" y="1391"/>
                  <a:pt x="1033" y="1387"/>
                  <a:pt x="1032" y="1383"/>
                </a:cubicBezTo>
                <a:lnTo>
                  <a:pt x="1032" y="1383"/>
                </a:lnTo>
                <a:cubicBezTo>
                  <a:pt x="1033" y="1381"/>
                  <a:pt x="1034" y="1381"/>
                  <a:pt x="1035" y="1381"/>
                </a:cubicBezTo>
                <a:cubicBezTo>
                  <a:pt x="1040" y="1381"/>
                  <a:pt x="1044" y="1390"/>
                  <a:pt x="1048" y="1390"/>
                </a:cubicBezTo>
                <a:lnTo>
                  <a:pt x="1042" y="1368"/>
                </a:lnTo>
                <a:cubicBezTo>
                  <a:pt x="1042" y="1362"/>
                  <a:pt x="1054" y="1356"/>
                  <a:pt x="1048" y="1351"/>
                </a:cubicBezTo>
                <a:lnTo>
                  <a:pt x="1048" y="1351"/>
                </a:lnTo>
                <a:lnTo>
                  <a:pt x="1048" y="1356"/>
                </a:lnTo>
                <a:cubicBezTo>
                  <a:pt x="1042" y="1345"/>
                  <a:pt x="1031" y="1345"/>
                  <a:pt x="1037" y="1340"/>
                </a:cubicBezTo>
                <a:lnTo>
                  <a:pt x="1042" y="1340"/>
                </a:lnTo>
                <a:cubicBezTo>
                  <a:pt x="1048" y="1334"/>
                  <a:pt x="1037" y="1334"/>
                  <a:pt x="1037" y="1328"/>
                </a:cubicBezTo>
                <a:cubicBezTo>
                  <a:pt x="1037" y="1327"/>
                  <a:pt x="1037" y="1327"/>
                  <a:pt x="1038" y="1327"/>
                </a:cubicBezTo>
                <a:cubicBezTo>
                  <a:pt x="1040" y="1327"/>
                  <a:pt x="1045" y="1330"/>
                  <a:pt x="1047" y="1330"/>
                </a:cubicBezTo>
                <a:cubicBezTo>
                  <a:pt x="1048" y="1330"/>
                  <a:pt x="1048" y="1330"/>
                  <a:pt x="1048" y="1328"/>
                </a:cubicBezTo>
                <a:cubicBezTo>
                  <a:pt x="1042" y="1317"/>
                  <a:pt x="1048" y="1312"/>
                  <a:pt x="1048" y="1306"/>
                </a:cubicBezTo>
                <a:cubicBezTo>
                  <a:pt x="1039" y="1306"/>
                  <a:pt x="1034" y="1285"/>
                  <a:pt x="1026" y="128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49"/>
          <p:cNvSpPr/>
          <p:nvPr/>
        </p:nvSpPr>
        <p:spPr>
          <a:xfrm>
            <a:off x="2991476" y="4750573"/>
            <a:ext cx="121514" cy="114884"/>
          </a:xfrm>
          <a:custGeom>
            <a:avLst/>
            <a:gdLst/>
            <a:ahLst/>
            <a:cxnLst/>
            <a:rect l="l" t="t" r="r" b="b"/>
            <a:pathLst>
              <a:path w="1008" h="953" extrusionOk="0">
                <a:moveTo>
                  <a:pt x="504" y="1"/>
                </a:moveTo>
                <a:lnTo>
                  <a:pt x="348" y="313"/>
                </a:lnTo>
                <a:lnTo>
                  <a:pt x="1" y="363"/>
                </a:lnTo>
                <a:lnTo>
                  <a:pt x="253" y="610"/>
                </a:lnTo>
                <a:lnTo>
                  <a:pt x="197" y="953"/>
                </a:lnTo>
                <a:lnTo>
                  <a:pt x="504" y="791"/>
                </a:lnTo>
                <a:lnTo>
                  <a:pt x="817" y="953"/>
                </a:lnTo>
                <a:lnTo>
                  <a:pt x="756" y="610"/>
                </a:lnTo>
                <a:lnTo>
                  <a:pt x="1008" y="363"/>
                </a:lnTo>
                <a:lnTo>
                  <a:pt x="660" y="313"/>
                </a:lnTo>
                <a:lnTo>
                  <a:pt x="5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49"/>
          <p:cNvSpPr/>
          <p:nvPr/>
        </p:nvSpPr>
        <p:spPr>
          <a:xfrm>
            <a:off x="8430900" y="3140050"/>
            <a:ext cx="642350" cy="1791550"/>
          </a:xfrm>
          <a:custGeom>
            <a:avLst/>
            <a:gdLst/>
            <a:ahLst/>
            <a:cxnLst/>
            <a:rect l="l" t="t" r="r" b="b"/>
            <a:pathLst>
              <a:path w="25694" h="71662" extrusionOk="0">
                <a:moveTo>
                  <a:pt x="19534" y="0"/>
                </a:moveTo>
                <a:cubicBezTo>
                  <a:pt x="20497" y="5651"/>
                  <a:pt x="27368" y="25364"/>
                  <a:pt x="25313" y="33904"/>
                </a:cubicBezTo>
                <a:cubicBezTo>
                  <a:pt x="23258" y="42444"/>
                  <a:pt x="11424" y="44949"/>
                  <a:pt x="7205" y="51242"/>
                </a:cubicBezTo>
                <a:cubicBezTo>
                  <a:pt x="2986" y="57535"/>
                  <a:pt x="1201" y="68259"/>
                  <a:pt x="0" y="7166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75" name="Google Shape;975;p49"/>
          <p:cNvSpPr/>
          <p:nvPr/>
        </p:nvSpPr>
        <p:spPr>
          <a:xfrm>
            <a:off x="-57800" y="4109865"/>
            <a:ext cx="2562125" cy="821725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976" name="Google Shape;976;p49"/>
          <p:cNvGrpSpPr/>
          <p:nvPr/>
        </p:nvGrpSpPr>
        <p:grpSpPr>
          <a:xfrm>
            <a:off x="8895" y="3547243"/>
            <a:ext cx="557384" cy="562626"/>
            <a:chOff x="7068250" y="2399988"/>
            <a:chExt cx="148850" cy="150250"/>
          </a:xfrm>
        </p:grpSpPr>
        <p:sp>
          <p:nvSpPr>
            <p:cNvPr id="977" name="Google Shape;977;p49"/>
            <p:cNvSpPr/>
            <p:nvPr/>
          </p:nvSpPr>
          <p:spPr>
            <a:xfrm>
              <a:off x="7068250" y="2399988"/>
              <a:ext cx="148850" cy="150250"/>
            </a:xfrm>
            <a:custGeom>
              <a:avLst/>
              <a:gdLst/>
              <a:ahLst/>
              <a:cxnLst/>
              <a:rect l="l" t="t" r="r" b="b"/>
              <a:pathLst>
                <a:path w="5954" h="6010" extrusionOk="0">
                  <a:moveTo>
                    <a:pt x="5954" y="1"/>
                  </a:moveTo>
                  <a:lnTo>
                    <a:pt x="5954" y="1"/>
                  </a:lnTo>
                  <a:cubicBezTo>
                    <a:pt x="5791" y="146"/>
                    <a:pt x="5612" y="264"/>
                    <a:pt x="5416" y="353"/>
                  </a:cubicBezTo>
                  <a:cubicBezTo>
                    <a:pt x="4917" y="594"/>
                    <a:pt x="4364" y="656"/>
                    <a:pt x="3804" y="656"/>
                  </a:cubicBezTo>
                  <a:cubicBezTo>
                    <a:pt x="3516" y="656"/>
                    <a:pt x="3226" y="639"/>
                    <a:pt x="2941" y="622"/>
                  </a:cubicBezTo>
                  <a:lnTo>
                    <a:pt x="2941" y="622"/>
                  </a:lnTo>
                  <a:cubicBezTo>
                    <a:pt x="3153" y="997"/>
                    <a:pt x="3008" y="1473"/>
                    <a:pt x="2840" y="1871"/>
                  </a:cubicBezTo>
                  <a:cubicBezTo>
                    <a:pt x="2694" y="2218"/>
                    <a:pt x="2526" y="2560"/>
                    <a:pt x="2274" y="2846"/>
                  </a:cubicBezTo>
                  <a:cubicBezTo>
                    <a:pt x="2000" y="3164"/>
                    <a:pt x="1682" y="3359"/>
                    <a:pt x="1285" y="3359"/>
                  </a:cubicBezTo>
                  <a:cubicBezTo>
                    <a:pt x="1235" y="3359"/>
                    <a:pt x="1184" y="3356"/>
                    <a:pt x="1132" y="3350"/>
                  </a:cubicBezTo>
                  <a:cubicBezTo>
                    <a:pt x="913" y="3327"/>
                    <a:pt x="700" y="3260"/>
                    <a:pt x="504" y="3165"/>
                  </a:cubicBezTo>
                  <a:cubicBezTo>
                    <a:pt x="426" y="3120"/>
                    <a:pt x="23" y="2913"/>
                    <a:pt x="28" y="2812"/>
                  </a:cubicBezTo>
                  <a:lnTo>
                    <a:pt x="28" y="2812"/>
                  </a:lnTo>
                  <a:cubicBezTo>
                    <a:pt x="0" y="3249"/>
                    <a:pt x="112" y="3691"/>
                    <a:pt x="325" y="4078"/>
                  </a:cubicBezTo>
                  <a:cubicBezTo>
                    <a:pt x="555" y="4503"/>
                    <a:pt x="885" y="4795"/>
                    <a:pt x="1227" y="5119"/>
                  </a:cubicBezTo>
                  <a:cubicBezTo>
                    <a:pt x="1255" y="5147"/>
                    <a:pt x="1288" y="5175"/>
                    <a:pt x="1316" y="5209"/>
                  </a:cubicBezTo>
                  <a:cubicBezTo>
                    <a:pt x="1585" y="5467"/>
                    <a:pt x="1837" y="5735"/>
                    <a:pt x="2084" y="6010"/>
                  </a:cubicBezTo>
                  <a:cubicBezTo>
                    <a:pt x="1932" y="5836"/>
                    <a:pt x="2532" y="5321"/>
                    <a:pt x="2638" y="5231"/>
                  </a:cubicBezTo>
                  <a:cubicBezTo>
                    <a:pt x="3137" y="4800"/>
                    <a:pt x="3663" y="4397"/>
                    <a:pt x="4117" y="3915"/>
                  </a:cubicBezTo>
                  <a:cubicBezTo>
                    <a:pt x="4822" y="3170"/>
                    <a:pt x="5332" y="2241"/>
                    <a:pt x="5595" y="1249"/>
                  </a:cubicBezTo>
                  <a:cubicBezTo>
                    <a:pt x="5702" y="829"/>
                    <a:pt x="5769" y="393"/>
                    <a:pt x="59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7141750" y="2415538"/>
              <a:ext cx="29850" cy="18500"/>
            </a:xfrm>
            <a:custGeom>
              <a:avLst/>
              <a:gdLst/>
              <a:ahLst/>
              <a:cxnLst/>
              <a:rect l="l" t="t" r="r" b="b"/>
              <a:pathLst>
                <a:path w="1194" h="740" extrusionOk="0">
                  <a:moveTo>
                    <a:pt x="1" y="0"/>
                  </a:moveTo>
                  <a:cubicBezTo>
                    <a:pt x="146" y="11"/>
                    <a:pt x="90" y="655"/>
                    <a:pt x="90" y="739"/>
                  </a:cubicBezTo>
                  <a:cubicBezTo>
                    <a:pt x="124" y="583"/>
                    <a:pt x="253" y="465"/>
                    <a:pt x="387" y="375"/>
                  </a:cubicBezTo>
                  <a:cubicBezTo>
                    <a:pt x="628" y="207"/>
                    <a:pt x="902" y="95"/>
                    <a:pt x="1193" y="34"/>
                  </a:cubicBezTo>
                  <a:lnTo>
                    <a:pt x="1193" y="34"/>
                  </a:lnTo>
                  <a:cubicBezTo>
                    <a:pt x="1088" y="48"/>
                    <a:pt x="979" y="53"/>
                    <a:pt x="869" y="53"/>
                  </a:cubicBezTo>
                  <a:cubicBezTo>
                    <a:pt x="580" y="53"/>
                    <a:pt x="280" y="16"/>
                    <a:pt x="1" y="0"/>
                  </a:cubicBezTo>
                  <a:close/>
                </a:path>
              </a:pathLst>
            </a:custGeom>
            <a:solidFill>
              <a:srgbClr val="FFD9A6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7068250" y="2448713"/>
              <a:ext cx="71150" cy="98600"/>
            </a:xfrm>
            <a:custGeom>
              <a:avLst/>
              <a:gdLst/>
              <a:ahLst/>
              <a:cxnLst/>
              <a:rect l="l" t="t" r="r" b="b"/>
              <a:pathLst>
                <a:path w="2846" h="3944" extrusionOk="0">
                  <a:moveTo>
                    <a:pt x="2845" y="0"/>
                  </a:moveTo>
                  <a:lnTo>
                    <a:pt x="2845" y="0"/>
                  </a:lnTo>
                  <a:cubicBezTo>
                    <a:pt x="2649" y="297"/>
                    <a:pt x="2515" y="628"/>
                    <a:pt x="2274" y="897"/>
                  </a:cubicBezTo>
                  <a:cubicBezTo>
                    <a:pt x="2000" y="1215"/>
                    <a:pt x="1682" y="1410"/>
                    <a:pt x="1285" y="1410"/>
                  </a:cubicBezTo>
                  <a:cubicBezTo>
                    <a:pt x="1235" y="1410"/>
                    <a:pt x="1184" y="1407"/>
                    <a:pt x="1132" y="1401"/>
                  </a:cubicBezTo>
                  <a:cubicBezTo>
                    <a:pt x="913" y="1378"/>
                    <a:pt x="700" y="1311"/>
                    <a:pt x="504" y="1216"/>
                  </a:cubicBezTo>
                  <a:cubicBezTo>
                    <a:pt x="426" y="1171"/>
                    <a:pt x="23" y="964"/>
                    <a:pt x="28" y="863"/>
                  </a:cubicBezTo>
                  <a:lnTo>
                    <a:pt x="28" y="863"/>
                  </a:lnTo>
                  <a:cubicBezTo>
                    <a:pt x="0" y="1300"/>
                    <a:pt x="112" y="1742"/>
                    <a:pt x="325" y="2129"/>
                  </a:cubicBezTo>
                  <a:cubicBezTo>
                    <a:pt x="555" y="2554"/>
                    <a:pt x="885" y="2846"/>
                    <a:pt x="1227" y="3170"/>
                  </a:cubicBezTo>
                  <a:cubicBezTo>
                    <a:pt x="1255" y="3198"/>
                    <a:pt x="1288" y="3226"/>
                    <a:pt x="1316" y="3260"/>
                  </a:cubicBezTo>
                  <a:cubicBezTo>
                    <a:pt x="1546" y="3484"/>
                    <a:pt x="1764" y="3730"/>
                    <a:pt x="2005" y="3943"/>
                  </a:cubicBezTo>
                  <a:cubicBezTo>
                    <a:pt x="1815" y="3652"/>
                    <a:pt x="1781" y="3277"/>
                    <a:pt x="1804" y="2930"/>
                  </a:cubicBezTo>
                  <a:cubicBezTo>
                    <a:pt x="1876" y="1888"/>
                    <a:pt x="2397" y="941"/>
                    <a:pt x="2845" y="0"/>
                  </a:cubicBezTo>
                  <a:close/>
                </a:path>
              </a:pathLst>
            </a:custGeom>
            <a:solidFill>
              <a:srgbClr val="FFD9A6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49"/>
          <p:cNvGrpSpPr/>
          <p:nvPr/>
        </p:nvGrpSpPr>
        <p:grpSpPr>
          <a:xfrm rot="-1834796">
            <a:off x="119460" y="3089742"/>
            <a:ext cx="274748" cy="751502"/>
            <a:chOff x="7253475" y="2446013"/>
            <a:chExt cx="34475" cy="94300"/>
          </a:xfrm>
        </p:grpSpPr>
        <p:sp>
          <p:nvSpPr>
            <p:cNvPr id="985" name="Google Shape;985;p49"/>
            <p:cNvSpPr/>
            <p:nvPr/>
          </p:nvSpPr>
          <p:spPr>
            <a:xfrm>
              <a:off x="7253475" y="2449213"/>
              <a:ext cx="33500" cy="78350"/>
            </a:xfrm>
            <a:custGeom>
              <a:avLst/>
              <a:gdLst/>
              <a:ahLst/>
              <a:cxnLst/>
              <a:rect l="l" t="t" r="r" b="b"/>
              <a:pathLst>
                <a:path w="1340" h="3134" extrusionOk="0">
                  <a:moveTo>
                    <a:pt x="1066" y="1"/>
                  </a:moveTo>
                  <a:cubicBezTo>
                    <a:pt x="1030" y="1"/>
                    <a:pt x="992" y="5"/>
                    <a:pt x="953" y="14"/>
                  </a:cubicBezTo>
                  <a:lnTo>
                    <a:pt x="1" y="2999"/>
                  </a:lnTo>
                  <a:lnTo>
                    <a:pt x="169" y="3134"/>
                  </a:lnTo>
                  <a:lnTo>
                    <a:pt x="387" y="3122"/>
                  </a:lnTo>
                  <a:lnTo>
                    <a:pt x="1339" y="126"/>
                  </a:lnTo>
                  <a:cubicBezTo>
                    <a:pt x="1264" y="39"/>
                    <a:pt x="1171" y="1"/>
                    <a:pt x="1066" y="1"/>
                  </a:cubicBezTo>
                  <a:close/>
                </a:path>
              </a:pathLst>
            </a:custGeom>
            <a:solidFill>
              <a:srgbClr val="FFB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7253475" y="2523838"/>
              <a:ext cx="9700" cy="16475"/>
            </a:xfrm>
            <a:custGeom>
              <a:avLst/>
              <a:gdLst/>
              <a:ahLst/>
              <a:cxnLst/>
              <a:rect l="l" t="t" r="r" b="b"/>
              <a:pathLst>
                <a:path w="388" h="659" extrusionOk="0">
                  <a:moveTo>
                    <a:pt x="107" y="0"/>
                  </a:moveTo>
                  <a:cubicBezTo>
                    <a:pt x="73" y="0"/>
                    <a:pt x="38" y="5"/>
                    <a:pt x="1" y="14"/>
                  </a:cubicBezTo>
                  <a:lnTo>
                    <a:pt x="6" y="658"/>
                  </a:lnTo>
                  <a:lnTo>
                    <a:pt x="387" y="137"/>
                  </a:lnTo>
                  <a:cubicBezTo>
                    <a:pt x="306" y="48"/>
                    <a:pt x="215" y="0"/>
                    <a:pt x="107" y="0"/>
                  </a:cubicBezTo>
                  <a:close/>
                </a:path>
              </a:pathLst>
            </a:custGeom>
            <a:solidFill>
              <a:srgbClr val="D19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7253625" y="2531663"/>
              <a:ext cx="4925" cy="8650"/>
            </a:xfrm>
            <a:custGeom>
              <a:avLst/>
              <a:gdLst/>
              <a:ahLst/>
              <a:cxnLst/>
              <a:rect l="l" t="t" r="r" b="b"/>
              <a:pathLst>
                <a:path w="197" h="346" extrusionOk="0">
                  <a:moveTo>
                    <a:pt x="57" y="1"/>
                  </a:moveTo>
                  <a:cubicBezTo>
                    <a:pt x="39" y="1"/>
                    <a:pt x="20" y="4"/>
                    <a:pt x="0" y="9"/>
                  </a:cubicBezTo>
                  <a:lnTo>
                    <a:pt x="0" y="345"/>
                  </a:lnTo>
                  <a:lnTo>
                    <a:pt x="196" y="76"/>
                  </a:lnTo>
                  <a:cubicBezTo>
                    <a:pt x="159" y="26"/>
                    <a:pt x="111" y="1"/>
                    <a:pt x="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7276875" y="2446013"/>
              <a:ext cx="11075" cy="8175"/>
            </a:xfrm>
            <a:custGeom>
              <a:avLst/>
              <a:gdLst/>
              <a:ahLst/>
              <a:cxnLst/>
              <a:rect l="l" t="t" r="r" b="b"/>
              <a:pathLst>
                <a:path w="443" h="327" extrusionOk="0">
                  <a:moveTo>
                    <a:pt x="159" y="1"/>
                  </a:moveTo>
                  <a:cubicBezTo>
                    <a:pt x="127" y="1"/>
                    <a:pt x="95" y="5"/>
                    <a:pt x="62" y="13"/>
                  </a:cubicBezTo>
                  <a:lnTo>
                    <a:pt x="0" y="204"/>
                  </a:lnTo>
                  <a:cubicBezTo>
                    <a:pt x="7" y="203"/>
                    <a:pt x="14" y="203"/>
                    <a:pt x="22" y="203"/>
                  </a:cubicBezTo>
                  <a:cubicBezTo>
                    <a:pt x="143" y="203"/>
                    <a:pt x="265" y="248"/>
                    <a:pt x="381" y="327"/>
                  </a:cubicBezTo>
                  <a:lnTo>
                    <a:pt x="443" y="131"/>
                  </a:lnTo>
                  <a:cubicBezTo>
                    <a:pt x="377" y="52"/>
                    <a:pt x="274" y="1"/>
                    <a:pt x="159" y="1"/>
                  </a:cubicBezTo>
                  <a:close/>
                </a:path>
              </a:pathLst>
            </a:custGeom>
            <a:solidFill>
              <a:srgbClr val="913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7261175" y="2453763"/>
              <a:ext cx="22850" cy="71700"/>
            </a:xfrm>
            <a:custGeom>
              <a:avLst/>
              <a:gdLst/>
              <a:ahLst/>
              <a:cxnLst/>
              <a:rect l="l" t="t" r="r" b="b"/>
              <a:pathLst>
                <a:path w="914" h="2868" extrusionOk="0">
                  <a:moveTo>
                    <a:pt x="914" y="0"/>
                  </a:moveTo>
                  <a:lnTo>
                    <a:pt x="914" y="0"/>
                  </a:lnTo>
                  <a:cubicBezTo>
                    <a:pt x="830" y="235"/>
                    <a:pt x="746" y="471"/>
                    <a:pt x="667" y="711"/>
                  </a:cubicBezTo>
                  <a:lnTo>
                    <a:pt x="432" y="1423"/>
                  </a:lnTo>
                  <a:lnTo>
                    <a:pt x="208" y="2145"/>
                  </a:lnTo>
                  <a:cubicBezTo>
                    <a:pt x="135" y="2386"/>
                    <a:pt x="68" y="2627"/>
                    <a:pt x="1" y="2868"/>
                  </a:cubicBezTo>
                  <a:cubicBezTo>
                    <a:pt x="85" y="2632"/>
                    <a:pt x="163" y="2392"/>
                    <a:pt x="247" y="2156"/>
                  </a:cubicBezTo>
                  <a:lnTo>
                    <a:pt x="477" y="1439"/>
                  </a:lnTo>
                  <a:lnTo>
                    <a:pt x="701" y="723"/>
                  </a:lnTo>
                  <a:cubicBezTo>
                    <a:pt x="774" y="482"/>
                    <a:pt x="846" y="241"/>
                    <a:pt x="9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7256150" y="2452913"/>
              <a:ext cx="23125" cy="71000"/>
            </a:xfrm>
            <a:custGeom>
              <a:avLst/>
              <a:gdLst/>
              <a:ahLst/>
              <a:cxnLst/>
              <a:rect l="l" t="t" r="r" b="b"/>
              <a:pathLst>
                <a:path w="925" h="2840" extrusionOk="0">
                  <a:moveTo>
                    <a:pt x="924" y="1"/>
                  </a:moveTo>
                  <a:lnTo>
                    <a:pt x="924" y="1"/>
                  </a:lnTo>
                  <a:cubicBezTo>
                    <a:pt x="840" y="236"/>
                    <a:pt x="756" y="471"/>
                    <a:pt x="678" y="706"/>
                  </a:cubicBezTo>
                  <a:lnTo>
                    <a:pt x="443" y="1412"/>
                  </a:lnTo>
                  <a:lnTo>
                    <a:pt x="213" y="2123"/>
                  </a:lnTo>
                  <a:cubicBezTo>
                    <a:pt x="140" y="2358"/>
                    <a:pt x="73" y="2599"/>
                    <a:pt x="0" y="2840"/>
                  </a:cubicBezTo>
                  <a:cubicBezTo>
                    <a:pt x="84" y="2605"/>
                    <a:pt x="168" y="2370"/>
                    <a:pt x="252" y="2134"/>
                  </a:cubicBezTo>
                  <a:lnTo>
                    <a:pt x="487" y="1429"/>
                  </a:lnTo>
                  <a:lnTo>
                    <a:pt x="711" y="717"/>
                  </a:lnTo>
                  <a:cubicBezTo>
                    <a:pt x="784" y="477"/>
                    <a:pt x="857" y="241"/>
                    <a:pt x="9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7253625" y="2446038"/>
              <a:ext cx="30125" cy="94275"/>
            </a:xfrm>
            <a:custGeom>
              <a:avLst/>
              <a:gdLst/>
              <a:ahLst/>
              <a:cxnLst/>
              <a:rect l="l" t="t" r="r" b="b"/>
              <a:pathLst>
                <a:path w="1205" h="3771" extrusionOk="0">
                  <a:moveTo>
                    <a:pt x="1095" y="0"/>
                  </a:moveTo>
                  <a:cubicBezTo>
                    <a:pt x="1062" y="0"/>
                    <a:pt x="1028" y="4"/>
                    <a:pt x="992" y="12"/>
                  </a:cubicBezTo>
                  <a:lnTo>
                    <a:pt x="0" y="3126"/>
                  </a:lnTo>
                  <a:lnTo>
                    <a:pt x="6" y="3770"/>
                  </a:lnTo>
                  <a:lnTo>
                    <a:pt x="1204" y="18"/>
                  </a:lnTo>
                  <a:cubicBezTo>
                    <a:pt x="1168" y="6"/>
                    <a:pt x="1132" y="0"/>
                    <a:pt x="1095" y="0"/>
                  </a:cubicBezTo>
                  <a:close/>
                </a:path>
              </a:pathLst>
            </a:custGeom>
            <a:solidFill>
              <a:srgbClr val="E2B9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0" name="Google Shape;1000;p49"/>
          <p:cNvSpPr/>
          <p:nvPr/>
        </p:nvSpPr>
        <p:spPr>
          <a:xfrm rot="2700000">
            <a:off x="180544" y="1023416"/>
            <a:ext cx="214095" cy="453257"/>
          </a:xfrm>
          <a:custGeom>
            <a:avLst/>
            <a:gdLst/>
            <a:ahLst/>
            <a:cxnLst/>
            <a:rect l="l" t="t" r="r" b="b"/>
            <a:pathLst>
              <a:path w="1973" h="4177" extrusionOk="0">
                <a:moveTo>
                  <a:pt x="916" y="124"/>
                </a:moveTo>
                <a:lnTo>
                  <a:pt x="916" y="124"/>
                </a:lnTo>
                <a:cubicBezTo>
                  <a:pt x="913" y="125"/>
                  <a:pt x="911" y="126"/>
                  <a:pt x="908" y="129"/>
                </a:cubicBezTo>
                <a:cubicBezTo>
                  <a:pt x="910" y="127"/>
                  <a:pt x="913" y="125"/>
                  <a:pt x="916" y="124"/>
                </a:cubicBezTo>
                <a:close/>
                <a:moveTo>
                  <a:pt x="1748" y="196"/>
                </a:moveTo>
                <a:cubicBezTo>
                  <a:pt x="1749" y="197"/>
                  <a:pt x="1749" y="197"/>
                  <a:pt x="1750" y="198"/>
                </a:cubicBezTo>
                <a:lnTo>
                  <a:pt x="1750" y="198"/>
                </a:lnTo>
                <a:cubicBezTo>
                  <a:pt x="1750" y="198"/>
                  <a:pt x="1749" y="197"/>
                  <a:pt x="1748" y="196"/>
                </a:cubicBezTo>
                <a:close/>
                <a:moveTo>
                  <a:pt x="1829" y="242"/>
                </a:moveTo>
                <a:cubicBezTo>
                  <a:pt x="1832" y="245"/>
                  <a:pt x="1835" y="249"/>
                  <a:pt x="1838" y="252"/>
                </a:cubicBezTo>
                <a:cubicBezTo>
                  <a:pt x="1836" y="248"/>
                  <a:pt x="1833" y="245"/>
                  <a:pt x="1829" y="242"/>
                </a:cubicBezTo>
                <a:close/>
                <a:moveTo>
                  <a:pt x="1031" y="437"/>
                </a:moveTo>
                <a:cubicBezTo>
                  <a:pt x="1030" y="437"/>
                  <a:pt x="1030" y="438"/>
                  <a:pt x="1029" y="438"/>
                </a:cubicBezTo>
                <a:lnTo>
                  <a:pt x="1029" y="438"/>
                </a:lnTo>
                <a:cubicBezTo>
                  <a:pt x="1030" y="438"/>
                  <a:pt x="1031" y="437"/>
                  <a:pt x="1031" y="437"/>
                </a:cubicBezTo>
                <a:close/>
                <a:moveTo>
                  <a:pt x="1373" y="442"/>
                </a:moveTo>
                <a:cubicBezTo>
                  <a:pt x="1390" y="448"/>
                  <a:pt x="1406" y="454"/>
                  <a:pt x="1423" y="465"/>
                </a:cubicBezTo>
                <a:cubicBezTo>
                  <a:pt x="1423" y="468"/>
                  <a:pt x="1422" y="469"/>
                  <a:pt x="1419" y="469"/>
                </a:cubicBezTo>
                <a:cubicBezTo>
                  <a:pt x="1416" y="469"/>
                  <a:pt x="1412" y="468"/>
                  <a:pt x="1406" y="465"/>
                </a:cubicBezTo>
                <a:cubicBezTo>
                  <a:pt x="1418" y="465"/>
                  <a:pt x="1390" y="454"/>
                  <a:pt x="1373" y="442"/>
                </a:cubicBezTo>
                <a:close/>
                <a:moveTo>
                  <a:pt x="1306" y="498"/>
                </a:moveTo>
                <a:cubicBezTo>
                  <a:pt x="1305" y="498"/>
                  <a:pt x="1305" y="499"/>
                  <a:pt x="1305" y="499"/>
                </a:cubicBezTo>
                <a:lnTo>
                  <a:pt x="1305" y="499"/>
                </a:lnTo>
                <a:cubicBezTo>
                  <a:pt x="1305" y="499"/>
                  <a:pt x="1306" y="499"/>
                  <a:pt x="1306" y="498"/>
                </a:cubicBezTo>
                <a:close/>
                <a:moveTo>
                  <a:pt x="1485" y="498"/>
                </a:moveTo>
                <a:cubicBezTo>
                  <a:pt x="1496" y="504"/>
                  <a:pt x="1507" y="510"/>
                  <a:pt x="1507" y="515"/>
                </a:cubicBezTo>
                <a:lnTo>
                  <a:pt x="1507" y="515"/>
                </a:lnTo>
                <a:cubicBezTo>
                  <a:pt x="1507" y="510"/>
                  <a:pt x="1496" y="510"/>
                  <a:pt x="1485" y="498"/>
                </a:cubicBezTo>
                <a:close/>
                <a:moveTo>
                  <a:pt x="1489" y="633"/>
                </a:moveTo>
                <a:cubicBezTo>
                  <a:pt x="1490" y="635"/>
                  <a:pt x="1490" y="637"/>
                  <a:pt x="1492" y="640"/>
                </a:cubicBezTo>
                <a:lnTo>
                  <a:pt x="1492" y="640"/>
                </a:lnTo>
                <a:cubicBezTo>
                  <a:pt x="1491" y="637"/>
                  <a:pt x="1490" y="635"/>
                  <a:pt x="1489" y="633"/>
                </a:cubicBezTo>
                <a:close/>
                <a:moveTo>
                  <a:pt x="540" y="770"/>
                </a:moveTo>
                <a:cubicBezTo>
                  <a:pt x="538" y="776"/>
                  <a:pt x="538" y="781"/>
                  <a:pt x="538" y="784"/>
                </a:cubicBezTo>
                <a:cubicBezTo>
                  <a:pt x="540" y="778"/>
                  <a:pt x="540" y="774"/>
                  <a:pt x="540" y="770"/>
                </a:cubicBezTo>
                <a:close/>
                <a:moveTo>
                  <a:pt x="1838" y="773"/>
                </a:moveTo>
                <a:lnTo>
                  <a:pt x="1838" y="773"/>
                </a:lnTo>
                <a:cubicBezTo>
                  <a:pt x="1835" y="784"/>
                  <a:pt x="1834" y="791"/>
                  <a:pt x="1834" y="794"/>
                </a:cubicBezTo>
                <a:lnTo>
                  <a:pt x="1834" y="794"/>
                </a:lnTo>
                <a:cubicBezTo>
                  <a:pt x="1836" y="786"/>
                  <a:pt x="1838" y="779"/>
                  <a:pt x="1838" y="773"/>
                </a:cubicBezTo>
                <a:close/>
                <a:moveTo>
                  <a:pt x="1826" y="806"/>
                </a:moveTo>
                <a:cubicBezTo>
                  <a:pt x="1824" y="809"/>
                  <a:pt x="1822" y="812"/>
                  <a:pt x="1822" y="814"/>
                </a:cubicBezTo>
                <a:lnTo>
                  <a:pt x="1822" y="814"/>
                </a:lnTo>
                <a:cubicBezTo>
                  <a:pt x="1824" y="812"/>
                  <a:pt x="1825" y="809"/>
                  <a:pt x="1826" y="806"/>
                </a:cubicBezTo>
                <a:close/>
                <a:moveTo>
                  <a:pt x="1788" y="935"/>
                </a:moveTo>
                <a:cubicBezTo>
                  <a:pt x="1786" y="937"/>
                  <a:pt x="1784" y="941"/>
                  <a:pt x="1782" y="947"/>
                </a:cubicBezTo>
                <a:cubicBezTo>
                  <a:pt x="1783" y="944"/>
                  <a:pt x="1785" y="939"/>
                  <a:pt x="1788" y="935"/>
                </a:cubicBezTo>
                <a:close/>
                <a:moveTo>
                  <a:pt x="325" y="1339"/>
                </a:moveTo>
                <a:lnTo>
                  <a:pt x="320" y="1355"/>
                </a:lnTo>
                <a:lnTo>
                  <a:pt x="326" y="1341"/>
                </a:lnTo>
                <a:lnTo>
                  <a:pt x="326" y="1341"/>
                </a:lnTo>
                <a:cubicBezTo>
                  <a:pt x="326" y="1340"/>
                  <a:pt x="326" y="1339"/>
                  <a:pt x="325" y="1339"/>
                </a:cubicBezTo>
                <a:close/>
                <a:moveTo>
                  <a:pt x="1406" y="1428"/>
                </a:moveTo>
                <a:cubicBezTo>
                  <a:pt x="1402" y="1428"/>
                  <a:pt x="1401" y="1428"/>
                  <a:pt x="1401" y="1430"/>
                </a:cubicBezTo>
                <a:lnTo>
                  <a:pt x="1401" y="1430"/>
                </a:lnTo>
                <a:cubicBezTo>
                  <a:pt x="1403" y="1430"/>
                  <a:pt x="1405" y="1429"/>
                  <a:pt x="1406" y="1428"/>
                </a:cubicBezTo>
                <a:close/>
                <a:moveTo>
                  <a:pt x="1265" y="1611"/>
                </a:moveTo>
                <a:lnTo>
                  <a:pt x="1265" y="1611"/>
                </a:lnTo>
                <a:cubicBezTo>
                  <a:pt x="1264" y="1613"/>
                  <a:pt x="1262" y="1616"/>
                  <a:pt x="1261" y="1619"/>
                </a:cubicBezTo>
                <a:cubicBezTo>
                  <a:pt x="1262" y="1616"/>
                  <a:pt x="1264" y="1614"/>
                  <a:pt x="1265" y="1611"/>
                </a:cubicBezTo>
                <a:close/>
                <a:moveTo>
                  <a:pt x="289" y="1627"/>
                </a:moveTo>
                <a:cubicBezTo>
                  <a:pt x="287" y="1627"/>
                  <a:pt x="283" y="1633"/>
                  <a:pt x="280" y="1638"/>
                </a:cubicBezTo>
                <a:lnTo>
                  <a:pt x="280" y="1638"/>
                </a:lnTo>
                <a:cubicBezTo>
                  <a:pt x="283" y="1634"/>
                  <a:pt x="287" y="1631"/>
                  <a:pt x="292" y="1630"/>
                </a:cubicBezTo>
                <a:cubicBezTo>
                  <a:pt x="291" y="1628"/>
                  <a:pt x="290" y="1627"/>
                  <a:pt x="289" y="1627"/>
                </a:cubicBezTo>
                <a:close/>
                <a:moveTo>
                  <a:pt x="280" y="1638"/>
                </a:moveTo>
                <a:cubicBezTo>
                  <a:pt x="279" y="1640"/>
                  <a:pt x="278" y="1642"/>
                  <a:pt x="277" y="1643"/>
                </a:cubicBezTo>
                <a:lnTo>
                  <a:pt x="277" y="1643"/>
                </a:lnTo>
                <a:cubicBezTo>
                  <a:pt x="278" y="1642"/>
                  <a:pt x="279" y="1640"/>
                  <a:pt x="280" y="1638"/>
                </a:cubicBezTo>
                <a:close/>
                <a:moveTo>
                  <a:pt x="1451" y="2139"/>
                </a:moveTo>
                <a:lnTo>
                  <a:pt x="1451" y="2139"/>
                </a:lnTo>
                <a:cubicBezTo>
                  <a:pt x="1451" y="2139"/>
                  <a:pt x="1452" y="2140"/>
                  <a:pt x="1452" y="2140"/>
                </a:cubicBezTo>
                <a:lnTo>
                  <a:pt x="1452" y="2140"/>
                </a:lnTo>
                <a:cubicBezTo>
                  <a:pt x="1452" y="2140"/>
                  <a:pt x="1452" y="2139"/>
                  <a:pt x="1451" y="2139"/>
                </a:cubicBezTo>
                <a:close/>
                <a:moveTo>
                  <a:pt x="1170" y="2159"/>
                </a:moveTo>
                <a:cubicBezTo>
                  <a:pt x="1168" y="2162"/>
                  <a:pt x="1167" y="2164"/>
                  <a:pt x="1166" y="2167"/>
                </a:cubicBezTo>
                <a:cubicBezTo>
                  <a:pt x="1168" y="2165"/>
                  <a:pt x="1170" y="2162"/>
                  <a:pt x="1170" y="2159"/>
                </a:cubicBezTo>
                <a:close/>
                <a:moveTo>
                  <a:pt x="40" y="2369"/>
                </a:moveTo>
                <a:lnTo>
                  <a:pt x="37" y="2372"/>
                </a:lnTo>
                <a:lnTo>
                  <a:pt x="37" y="2372"/>
                </a:lnTo>
                <a:cubicBezTo>
                  <a:pt x="38" y="2372"/>
                  <a:pt x="39" y="2371"/>
                  <a:pt x="40" y="2369"/>
                </a:cubicBezTo>
                <a:close/>
                <a:moveTo>
                  <a:pt x="321" y="2455"/>
                </a:moveTo>
                <a:lnTo>
                  <a:pt x="309" y="2459"/>
                </a:lnTo>
                <a:cubicBezTo>
                  <a:pt x="310" y="2463"/>
                  <a:pt x="311" y="2465"/>
                  <a:pt x="312" y="2465"/>
                </a:cubicBezTo>
                <a:cubicBezTo>
                  <a:pt x="316" y="2465"/>
                  <a:pt x="319" y="2456"/>
                  <a:pt x="321" y="2455"/>
                </a:cubicBezTo>
                <a:close/>
                <a:moveTo>
                  <a:pt x="1311" y="2593"/>
                </a:moveTo>
                <a:cubicBezTo>
                  <a:pt x="1309" y="2596"/>
                  <a:pt x="1308" y="2597"/>
                  <a:pt x="1309" y="2598"/>
                </a:cubicBezTo>
                <a:lnTo>
                  <a:pt x="1309" y="2598"/>
                </a:lnTo>
                <a:cubicBezTo>
                  <a:pt x="1310" y="2597"/>
                  <a:pt x="1310" y="2595"/>
                  <a:pt x="1311" y="2593"/>
                </a:cubicBezTo>
                <a:close/>
                <a:moveTo>
                  <a:pt x="994" y="2693"/>
                </a:moveTo>
                <a:lnTo>
                  <a:pt x="994" y="2693"/>
                </a:lnTo>
                <a:cubicBezTo>
                  <a:pt x="993" y="2697"/>
                  <a:pt x="993" y="2701"/>
                  <a:pt x="992" y="2705"/>
                </a:cubicBezTo>
                <a:cubicBezTo>
                  <a:pt x="994" y="2700"/>
                  <a:pt x="994" y="2696"/>
                  <a:pt x="994" y="2693"/>
                </a:cubicBezTo>
                <a:close/>
                <a:moveTo>
                  <a:pt x="936" y="2868"/>
                </a:moveTo>
                <a:lnTo>
                  <a:pt x="919" y="2918"/>
                </a:lnTo>
                <a:cubicBezTo>
                  <a:pt x="932" y="2901"/>
                  <a:pt x="935" y="2885"/>
                  <a:pt x="936" y="2868"/>
                </a:cubicBezTo>
                <a:close/>
                <a:moveTo>
                  <a:pt x="123" y="3732"/>
                </a:moveTo>
                <a:cubicBezTo>
                  <a:pt x="123" y="3735"/>
                  <a:pt x="124" y="3738"/>
                  <a:pt x="124" y="3741"/>
                </a:cubicBezTo>
                <a:cubicBezTo>
                  <a:pt x="124" y="3737"/>
                  <a:pt x="123" y="3734"/>
                  <a:pt x="123" y="3732"/>
                </a:cubicBezTo>
                <a:close/>
                <a:moveTo>
                  <a:pt x="1216" y="0"/>
                </a:moveTo>
                <a:cubicBezTo>
                  <a:pt x="1107" y="11"/>
                  <a:pt x="1004" y="64"/>
                  <a:pt x="916" y="124"/>
                </a:cubicBezTo>
                <a:lnTo>
                  <a:pt x="916" y="124"/>
                </a:lnTo>
                <a:cubicBezTo>
                  <a:pt x="919" y="122"/>
                  <a:pt x="922" y="121"/>
                  <a:pt x="925" y="118"/>
                </a:cubicBezTo>
                <a:lnTo>
                  <a:pt x="925" y="118"/>
                </a:lnTo>
                <a:cubicBezTo>
                  <a:pt x="925" y="134"/>
                  <a:pt x="908" y="140"/>
                  <a:pt x="886" y="151"/>
                </a:cubicBezTo>
                <a:cubicBezTo>
                  <a:pt x="863" y="162"/>
                  <a:pt x="835" y="179"/>
                  <a:pt x="824" y="202"/>
                </a:cubicBezTo>
                <a:cubicBezTo>
                  <a:pt x="829" y="192"/>
                  <a:pt x="826" y="183"/>
                  <a:pt x="824" y="183"/>
                </a:cubicBezTo>
                <a:lnTo>
                  <a:pt x="824" y="183"/>
                </a:lnTo>
                <a:cubicBezTo>
                  <a:pt x="824" y="183"/>
                  <a:pt x="824" y="184"/>
                  <a:pt x="824" y="185"/>
                </a:cubicBezTo>
                <a:cubicBezTo>
                  <a:pt x="768" y="230"/>
                  <a:pt x="729" y="297"/>
                  <a:pt x="678" y="392"/>
                </a:cubicBezTo>
                <a:lnTo>
                  <a:pt x="678" y="381"/>
                </a:lnTo>
                <a:cubicBezTo>
                  <a:pt x="650" y="414"/>
                  <a:pt x="622" y="476"/>
                  <a:pt x="600" y="515"/>
                </a:cubicBezTo>
                <a:cubicBezTo>
                  <a:pt x="600" y="529"/>
                  <a:pt x="593" y="546"/>
                  <a:pt x="596" y="546"/>
                </a:cubicBezTo>
                <a:cubicBezTo>
                  <a:pt x="597" y="546"/>
                  <a:pt x="598" y="545"/>
                  <a:pt x="600" y="543"/>
                </a:cubicBezTo>
                <a:lnTo>
                  <a:pt x="600" y="543"/>
                </a:lnTo>
                <a:cubicBezTo>
                  <a:pt x="510" y="655"/>
                  <a:pt x="527" y="795"/>
                  <a:pt x="460" y="902"/>
                </a:cubicBezTo>
                <a:cubicBezTo>
                  <a:pt x="464" y="893"/>
                  <a:pt x="465" y="876"/>
                  <a:pt x="463" y="876"/>
                </a:cubicBezTo>
                <a:lnTo>
                  <a:pt x="463" y="876"/>
                </a:lnTo>
                <a:cubicBezTo>
                  <a:pt x="462" y="876"/>
                  <a:pt x="461" y="877"/>
                  <a:pt x="460" y="879"/>
                </a:cubicBezTo>
                <a:lnTo>
                  <a:pt x="438" y="980"/>
                </a:lnTo>
                <a:cubicBezTo>
                  <a:pt x="449" y="975"/>
                  <a:pt x="449" y="969"/>
                  <a:pt x="460" y="952"/>
                </a:cubicBezTo>
                <a:lnTo>
                  <a:pt x="460" y="952"/>
                </a:lnTo>
                <a:cubicBezTo>
                  <a:pt x="466" y="969"/>
                  <a:pt x="460" y="997"/>
                  <a:pt x="454" y="1019"/>
                </a:cubicBezTo>
                <a:cubicBezTo>
                  <a:pt x="456" y="1005"/>
                  <a:pt x="455" y="1000"/>
                  <a:pt x="452" y="1000"/>
                </a:cubicBezTo>
                <a:cubicBezTo>
                  <a:pt x="447" y="1000"/>
                  <a:pt x="434" y="1025"/>
                  <a:pt x="426" y="1036"/>
                </a:cubicBezTo>
                <a:cubicBezTo>
                  <a:pt x="427" y="1035"/>
                  <a:pt x="428" y="1034"/>
                  <a:pt x="429" y="1034"/>
                </a:cubicBezTo>
                <a:cubicBezTo>
                  <a:pt x="430" y="1034"/>
                  <a:pt x="431" y="1036"/>
                  <a:pt x="431" y="1037"/>
                </a:cubicBezTo>
                <a:lnTo>
                  <a:pt x="431" y="1037"/>
                </a:lnTo>
                <a:cubicBezTo>
                  <a:pt x="399" y="1086"/>
                  <a:pt x="454" y="1053"/>
                  <a:pt x="421" y="1120"/>
                </a:cubicBezTo>
                <a:lnTo>
                  <a:pt x="415" y="1115"/>
                </a:lnTo>
                <a:cubicBezTo>
                  <a:pt x="410" y="1143"/>
                  <a:pt x="410" y="1171"/>
                  <a:pt x="398" y="1199"/>
                </a:cubicBezTo>
                <a:cubicBezTo>
                  <a:pt x="397" y="1199"/>
                  <a:pt x="396" y="1199"/>
                  <a:pt x="395" y="1199"/>
                </a:cubicBezTo>
                <a:cubicBezTo>
                  <a:pt x="385" y="1199"/>
                  <a:pt x="403" y="1170"/>
                  <a:pt x="393" y="1165"/>
                </a:cubicBezTo>
                <a:lnTo>
                  <a:pt x="393" y="1165"/>
                </a:lnTo>
                <a:cubicBezTo>
                  <a:pt x="381" y="1204"/>
                  <a:pt x="393" y="1249"/>
                  <a:pt x="370" y="1283"/>
                </a:cubicBezTo>
                <a:cubicBezTo>
                  <a:pt x="370" y="1266"/>
                  <a:pt x="376" y="1238"/>
                  <a:pt x="381" y="1221"/>
                </a:cubicBezTo>
                <a:lnTo>
                  <a:pt x="381" y="1221"/>
                </a:lnTo>
                <a:cubicBezTo>
                  <a:pt x="353" y="1260"/>
                  <a:pt x="353" y="1266"/>
                  <a:pt x="342" y="1294"/>
                </a:cubicBezTo>
                <a:lnTo>
                  <a:pt x="348" y="1288"/>
                </a:lnTo>
                <a:lnTo>
                  <a:pt x="326" y="1341"/>
                </a:lnTo>
                <a:lnTo>
                  <a:pt x="326" y="1341"/>
                </a:lnTo>
                <a:cubicBezTo>
                  <a:pt x="341" y="1401"/>
                  <a:pt x="303" y="1446"/>
                  <a:pt x="303" y="1518"/>
                </a:cubicBezTo>
                <a:cubicBezTo>
                  <a:pt x="303" y="1490"/>
                  <a:pt x="302" y="1482"/>
                  <a:pt x="300" y="1482"/>
                </a:cubicBezTo>
                <a:cubicBezTo>
                  <a:pt x="298" y="1482"/>
                  <a:pt x="293" y="1497"/>
                  <a:pt x="285" y="1497"/>
                </a:cubicBezTo>
                <a:cubicBezTo>
                  <a:pt x="284" y="1497"/>
                  <a:pt x="282" y="1496"/>
                  <a:pt x="281" y="1495"/>
                </a:cubicBezTo>
                <a:cubicBezTo>
                  <a:pt x="276" y="1510"/>
                  <a:pt x="266" y="1530"/>
                  <a:pt x="260" y="1530"/>
                </a:cubicBezTo>
                <a:cubicBezTo>
                  <a:pt x="260" y="1530"/>
                  <a:pt x="259" y="1530"/>
                  <a:pt x="258" y="1529"/>
                </a:cubicBezTo>
                <a:lnTo>
                  <a:pt x="258" y="1529"/>
                </a:lnTo>
                <a:cubicBezTo>
                  <a:pt x="264" y="1563"/>
                  <a:pt x="236" y="1579"/>
                  <a:pt x="236" y="1630"/>
                </a:cubicBezTo>
                <a:cubicBezTo>
                  <a:pt x="231" y="1630"/>
                  <a:pt x="226" y="1654"/>
                  <a:pt x="221" y="1654"/>
                </a:cubicBezTo>
                <a:cubicBezTo>
                  <a:pt x="221" y="1654"/>
                  <a:pt x="220" y="1654"/>
                  <a:pt x="219" y="1652"/>
                </a:cubicBezTo>
                <a:cubicBezTo>
                  <a:pt x="216" y="1666"/>
                  <a:pt x="215" y="1671"/>
                  <a:pt x="217" y="1671"/>
                </a:cubicBezTo>
                <a:cubicBezTo>
                  <a:pt x="219" y="1671"/>
                  <a:pt x="229" y="1652"/>
                  <a:pt x="230" y="1652"/>
                </a:cubicBezTo>
                <a:cubicBezTo>
                  <a:pt x="230" y="1652"/>
                  <a:pt x="230" y="1652"/>
                  <a:pt x="230" y="1652"/>
                </a:cubicBezTo>
                <a:cubicBezTo>
                  <a:pt x="230" y="1719"/>
                  <a:pt x="169" y="1798"/>
                  <a:pt x="163" y="1893"/>
                </a:cubicBezTo>
                <a:cubicBezTo>
                  <a:pt x="146" y="1977"/>
                  <a:pt x="157" y="1994"/>
                  <a:pt x="141" y="2072"/>
                </a:cubicBezTo>
                <a:cubicBezTo>
                  <a:pt x="137" y="2077"/>
                  <a:pt x="135" y="2078"/>
                  <a:pt x="133" y="2078"/>
                </a:cubicBezTo>
                <a:cubicBezTo>
                  <a:pt x="126" y="2078"/>
                  <a:pt x="129" y="2050"/>
                  <a:pt x="129" y="2050"/>
                </a:cubicBezTo>
                <a:lnTo>
                  <a:pt x="129" y="2050"/>
                </a:lnTo>
                <a:cubicBezTo>
                  <a:pt x="113" y="2083"/>
                  <a:pt x="107" y="2117"/>
                  <a:pt x="96" y="2156"/>
                </a:cubicBezTo>
                <a:cubicBezTo>
                  <a:pt x="96" y="2153"/>
                  <a:pt x="95" y="2151"/>
                  <a:pt x="94" y="2151"/>
                </a:cubicBezTo>
                <a:cubicBezTo>
                  <a:pt x="92" y="2151"/>
                  <a:pt x="89" y="2158"/>
                  <a:pt x="85" y="2162"/>
                </a:cubicBezTo>
                <a:cubicBezTo>
                  <a:pt x="73" y="2195"/>
                  <a:pt x="90" y="2190"/>
                  <a:pt x="73" y="2229"/>
                </a:cubicBezTo>
                <a:cubicBezTo>
                  <a:pt x="73" y="2218"/>
                  <a:pt x="68" y="2207"/>
                  <a:pt x="68" y="2190"/>
                </a:cubicBezTo>
                <a:cubicBezTo>
                  <a:pt x="57" y="2229"/>
                  <a:pt x="57" y="2268"/>
                  <a:pt x="51" y="2307"/>
                </a:cubicBezTo>
                <a:cubicBezTo>
                  <a:pt x="50" y="2307"/>
                  <a:pt x="49" y="2308"/>
                  <a:pt x="48" y="2308"/>
                </a:cubicBezTo>
                <a:lnTo>
                  <a:pt x="48" y="2308"/>
                </a:lnTo>
                <a:cubicBezTo>
                  <a:pt x="41" y="2307"/>
                  <a:pt x="45" y="2278"/>
                  <a:pt x="45" y="2263"/>
                </a:cubicBezTo>
                <a:lnTo>
                  <a:pt x="45" y="2263"/>
                </a:lnTo>
                <a:cubicBezTo>
                  <a:pt x="34" y="2307"/>
                  <a:pt x="17" y="2375"/>
                  <a:pt x="23" y="2391"/>
                </a:cubicBezTo>
                <a:lnTo>
                  <a:pt x="37" y="2372"/>
                </a:lnTo>
                <a:lnTo>
                  <a:pt x="37" y="2372"/>
                </a:lnTo>
                <a:cubicBezTo>
                  <a:pt x="36" y="2373"/>
                  <a:pt x="35" y="2374"/>
                  <a:pt x="34" y="2374"/>
                </a:cubicBezTo>
                <a:cubicBezTo>
                  <a:pt x="29" y="2374"/>
                  <a:pt x="25" y="2366"/>
                  <a:pt x="29" y="2358"/>
                </a:cubicBezTo>
                <a:cubicBezTo>
                  <a:pt x="29" y="2324"/>
                  <a:pt x="41" y="2311"/>
                  <a:pt x="48" y="2308"/>
                </a:cubicBezTo>
                <a:lnTo>
                  <a:pt x="48" y="2308"/>
                </a:lnTo>
                <a:cubicBezTo>
                  <a:pt x="49" y="2308"/>
                  <a:pt x="49" y="2308"/>
                  <a:pt x="49" y="2308"/>
                </a:cubicBezTo>
                <a:cubicBezTo>
                  <a:pt x="49" y="2308"/>
                  <a:pt x="50" y="2308"/>
                  <a:pt x="51" y="2307"/>
                </a:cubicBezTo>
                <a:lnTo>
                  <a:pt x="51" y="2307"/>
                </a:lnTo>
                <a:lnTo>
                  <a:pt x="45" y="2335"/>
                </a:lnTo>
                <a:cubicBezTo>
                  <a:pt x="79" y="2319"/>
                  <a:pt x="73" y="2229"/>
                  <a:pt x="90" y="2173"/>
                </a:cubicBezTo>
                <a:lnTo>
                  <a:pt x="101" y="2201"/>
                </a:lnTo>
                <a:lnTo>
                  <a:pt x="107" y="2145"/>
                </a:lnTo>
                <a:cubicBezTo>
                  <a:pt x="110" y="2140"/>
                  <a:pt x="113" y="2136"/>
                  <a:pt x="116" y="2136"/>
                </a:cubicBezTo>
                <a:cubicBezTo>
                  <a:pt x="119" y="2136"/>
                  <a:pt x="121" y="2141"/>
                  <a:pt x="118" y="2156"/>
                </a:cubicBezTo>
                <a:cubicBezTo>
                  <a:pt x="141" y="2123"/>
                  <a:pt x="124" y="2117"/>
                  <a:pt x="146" y="2089"/>
                </a:cubicBezTo>
                <a:cubicBezTo>
                  <a:pt x="146" y="2089"/>
                  <a:pt x="146" y="2089"/>
                  <a:pt x="146" y="2095"/>
                </a:cubicBezTo>
                <a:lnTo>
                  <a:pt x="152" y="2055"/>
                </a:lnTo>
                <a:cubicBezTo>
                  <a:pt x="152" y="2057"/>
                  <a:pt x="154" y="2057"/>
                  <a:pt x="156" y="2057"/>
                </a:cubicBezTo>
                <a:lnTo>
                  <a:pt x="156" y="2057"/>
                </a:lnTo>
                <a:cubicBezTo>
                  <a:pt x="160" y="2057"/>
                  <a:pt x="165" y="2057"/>
                  <a:pt x="157" y="2072"/>
                </a:cubicBezTo>
                <a:cubicBezTo>
                  <a:pt x="191" y="2011"/>
                  <a:pt x="174" y="1960"/>
                  <a:pt x="197" y="1938"/>
                </a:cubicBezTo>
                <a:lnTo>
                  <a:pt x="197" y="1943"/>
                </a:lnTo>
                <a:cubicBezTo>
                  <a:pt x="208" y="1896"/>
                  <a:pt x="205" y="1893"/>
                  <a:pt x="200" y="1893"/>
                </a:cubicBezTo>
                <a:cubicBezTo>
                  <a:pt x="200" y="1893"/>
                  <a:pt x="199" y="1893"/>
                  <a:pt x="198" y="1893"/>
                </a:cubicBezTo>
                <a:cubicBezTo>
                  <a:pt x="194" y="1893"/>
                  <a:pt x="189" y="1891"/>
                  <a:pt x="191" y="1859"/>
                </a:cubicBezTo>
                <a:lnTo>
                  <a:pt x="241" y="1820"/>
                </a:lnTo>
                <a:lnTo>
                  <a:pt x="230" y="1809"/>
                </a:lnTo>
                <a:cubicBezTo>
                  <a:pt x="230" y="1799"/>
                  <a:pt x="239" y="1785"/>
                  <a:pt x="241" y="1785"/>
                </a:cubicBezTo>
                <a:cubicBezTo>
                  <a:pt x="241" y="1785"/>
                  <a:pt x="241" y="1786"/>
                  <a:pt x="241" y="1787"/>
                </a:cubicBezTo>
                <a:cubicBezTo>
                  <a:pt x="244" y="1772"/>
                  <a:pt x="243" y="1768"/>
                  <a:pt x="242" y="1768"/>
                </a:cubicBezTo>
                <a:lnTo>
                  <a:pt x="242" y="1768"/>
                </a:lnTo>
                <a:cubicBezTo>
                  <a:pt x="241" y="1768"/>
                  <a:pt x="239" y="1772"/>
                  <a:pt x="238" y="1772"/>
                </a:cubicBezTo>
                <a:cubicBezTo>
                  <a:pt x="237" y="1772"/>
                  <a:pt x="236" y="1770"/>
                  <a:pt x="236" y="1764"/>
                </a:cubicBezTo>
                <a:cubicBezTo>
                  <a:pt x="254" y="1733"/>
                  <a:pt x="261" y="1671"/>
                  <a:pt x="277" y="1643"/>
                </a:cubicBezTo>
                <a:lnTo>
                  <a:pt x="277" y="1643"/>
                </a:lnTo>
                <a:cubicBezTo>
                  <a:pt x="276" y="1644"/>
                  <a:pt x="276" y="1644"/>
                  <a:pt x="275" y="1644"/>
                </a:cubicBezTo>
                <a:cubicBezTo>
                  <a:pt x="274" y="1644"/>
                  <a:pt x="273" y="1639"/>
                  <a:pt x="275" y="1624"/>
                </a:cubicBezTo>
                <a:cubicBezTo>
                  <a:pt x="303" y="1613"/>
                  <a:pt x="292" y="1563"/>
                  <a:pt x="314" y="1523"/>
                </a:cubicBezTo>
                <a:lnTo>
                  <a:pt x="314" y="1523"/>
                </a:lnTo>
                <a:cubicBezTo>
                  <a:pt x="318" y="1535"/>
                  <a:pt x="311" y="1557"/>
                  <a:pt x="314" y="1557"/>
                </a:cubicBezTo>
                <a:cubicBezTo>
                  <a:pt x="315" y="1557"/>
                  <a:pt x="318" y="1552"/>
                  <a:pt x="325" y="1540"/>
                </a:cubicBezTo>
                <a:cubicBezTo>
                  <a:pt x="314" y="1507"/>
                  <a:pt x="359" y="1462"/>
                  <a:pt x="365" y="1423"/>
                </a:cubicBezTo>
                <a:cubicBezTo>
                  <a:pt x="348" y="1417"/>
                  <a:pt x="381" y="1344"/>
                  <a:pt x="393" y="1283"/>
                </a:cubicBezTo>
                <a:cubicBezTo>
                  <a:pt x="393" y="1283"/>
                  <a:pt x="393" y="1283"/>
                  <a:pt x="393" y="1283"/>
                </a:cubicBezTo>
                <a:cubicBezTo>
                  <a:pt x="400" y="1283"/>
                  <a:pt x="438" y="1169"/>
                  <a:pt x="460" y="1120"/>
                </a:cubicBezTo>
                <a:cubicBezTo>
                  <a:pt x="449" y="1103"/>
                  <a:pt x="466" y="1047"/>
                  <a:pt x="477" y="1008"/>
                </a:cubicBezTo>
                <a:cubicBezTo>
                  <a:pt x="488" y="1008"/>
                  <a:pt x="488" y="1019"/>
                  <a:pt x="482" y="1042"/>
                </a:cubicBezTo>
                <a:lnTo>
                  <a:pt x="499" y="1003"/>
                </a:lnTo>
                <a:cubicBezTo>
                  <a:pt x="494" y="991"/>
                  <a:pt x="494" y="980"/>
                  <a:pt x="499" y="952"/>
                </a:cubicBezTo>
                <a:lnTo>
                  <a:pt x="510" y="969"/>
                </a:lnTo>
                <a:cubicBezTo>
                  <a:pt x="527" y="913"/>
                  <a:pt x="527" y="857"/>
                  <a:pt x="555" y="795"/>
                </a:cubicBezTo>
                <a:cubicBezTo>
                  <a:pt x="555" y="794"/>
                  <a:pt x="554" y="794"/>
                  <a:pt x="552" y="794"/>
                </a:cubicBezTo>
                <a:cubicBezTo>
                  <a:pt x="547" y="794"/>
                  <a:pt x="537" y="802"/>
                  <a:pt x="529" y="802"/>
                </a:cubicBezTo>
                <a:cubicBezTo>
                  <a:pt x="521" y="802"/>
                  <a:pt x="517" y="794"/>
                  <a:pt x="522" y="762"/>
                </a:cubicBezTo>
                <a:cubicBezTo>
                  <a:pt x="530" y="762"/>
                  <a:pt x="538" y="762"/>
                  <a:pt x="540" y="770"/>
                </a:cubicBezTo>
                <a:lnTo>
                  <a:pt x="540" y="770"/>
                </a:lnTo>
                <a:cubicBezTo>
                  <a:pt x="541" y="764"/>
                  <a:pt x="544" y="756"/>
                  <a:pt x="550" y="750"/>
                </a:cubicBezTo>
                <a:lnTo>
                  <a:pt x="550" y="778"/>
                </a:lnTo>
                <a:cubicBezTo>
                  <a:pt x="561" y="750"/>
                  <a:pt x="544" y="762"/>
                  <a:pt x="555" y="739"/>
                </a:cubicBezTo>
                <a:cubicBezTo>
                  <a:pt x="560" y="739"/>
                  <a:pt x="565" y="727"/>
                  <a:pt x="570" y="727"/>
                </a:cubicBezTo>
                <a:cubicBezTo>
                  <a:pt x="570" y="727"/>
                  <a:pt x="571" y="727"/>
                  <a:pt x="572" y="728"/>
                </a:cubicBezTo>
                <a:cubicBezTo>
                  <a:pt x="572" y="734"/>
                  <a:pt x="561" y="745"/>
                  <a:pt x="561" y="756"/>
                </a:cubicBezTo>
                <a:cubicBezTo>
                  <a:pt x="572" y="734"/>
                  <a:pt x="589" y="700"/>
                  <a:pt x="600" y="694"/>
                </a:cubicBezTo>
                <a:cubicBezTo>
                  <a:pt x="594" y="694"/>
                  <a:pt x="589" y="689"/>
                  <a:pt x="594" y="666"/>
                </a:cubicBezTo>
                <a:cubicBezTo>
                  <a:pt x="603" y="641"/>
                  <a:pt x="607" y="638"/>
                  <a:pt x="611" y="638"/>
                </a:cubicBezTo>
                <a:cubicBezTo>
                  <a:pt x="612" y="638"/>
                  <a:pt x="614" y="639"/>
                  <a:pt x="615" y="639"/>
                </a:cubicBezTo>
                <a:cubicBezTo>
                  <a:pt x="618" y="639"/>
                  <a:pt x="622" y="637"/>
                  <a:pt x="628" y="627"/>
                </a:cubicBezTo>
                <a:cubicBezTo>
                  <a:pt x="628" y="610"/>
                  <a:pt x="645" y="582"/>
                  <a:pt x="634" y="577"/>
                </a:cubicBezTo>
                <a:cubicBezTo>
                  <a:pt x="639" y="566"/>
                  <a:pt x="645" y="566"/>
                  <a:pt x="656" y="560"/>
                </a:cubicBezTo>
                <a:cubicBezTo>
                  <a:pt x="656" y="535"/>
                  <a:pt x="700" y="461"/>
                  <a:pt x="690" y="461"/>
                </a:cubicBezTo>
                <a:lnTo>
                  <a:pt x="690" y="461"/>
                </a:lnTo>
                <a:cubicBezTo>
                  <a:pt x="689" y="461"/>
                  <a:pt x="687" y="462"/>
                  <a:pt x="684" y="465"/>
                </a:cubicBezTo>
                <a:lnTo>
                  <a:pt x="678" y="470"/>
                </a:lnTo>
                <a:cubicBezTo>
                  <a:pt x="678" y="470"/>
                  <a:pt x="678" y="465"/>
                  <a:pt x="678" y="465"/>
                </a:cubicBezTo>
                <a:cubicBezTo>
                  <a:pt x="712" y="381"/>
                  <a:pt x="785" y="308"/>
                  <a:pt x="841" y="241"/>
                </a:cubicBezTo>
                <a:lnTo>
                  <a:pt x="846" y="246"/>
                </a:lnTo>
                <a:cubicBezTo>
                  <a:pt x="863" y="224"/>
                  <a:pt x="886" y="202"/>
                  <a:pt x="908" y="185"/>
                </a:cubicBezTo>
                <a:cubicBezTo>
                  <a:pt x="925" y="168"/>
                  <a:pt x="947" y="151"/>
                  <a:pt x="958" y="134"/>
                </a:cubicBezTo>
                <a:cubicBezTo>
                  <a:pt x="968" y="131"/>
                  <a:pt x="980" y="128"/>
                  <a:pt x="987" y="128"/>
                </a:cubicBezTo>
                <a:cubicBezTo>
                  <a:pt x="992" y="128"/>
                  <a:pt x="994" y="130"/>
                  <a:pt x="992" y="134"/>
                </a:cubicBezTo>
                <a:cubicBezTo>
                  <a:pt x="1026" y="112"/>
                  <a:pt x="1031" y="106"/>
                  <a:pt x="1087" y="90"/>
                </a:cubicBezTo>
                <a:lnTo>
                  <a:pt x="1087" y="90"/>
                </a:lnTo>
                <a:cubicBezTo>
                  <a:pt x="1070" y="101"/>
                  <a:pt x="1075" y="101"/>
                  <a:pt x="1076" y="101"/>
                </a:cubicBezTo>
                <a:cubicBezTo>
                  <a:pt x="1077" y="101"/>
                  <a:pt x="1076" y="101"/>
                  <a:pt x="1048" y="112"/>
                </a:cubicBezTo>
                <a:cubicBezTo>
                  <a:pt x="1098" y="95"/>
                  <a:pt x="1115" y="101"/>
                  <a:pt x="1166" y="78"/>
                </a:cubicBezTo>
                <a:lnTo>
                  <a:pt x="1166" y="78"/>
                </a:lnTo>
                <a:cubicBezTo>
                  <a:pt x="1158" y="83"/>
                  <a:pt x="1164" y="85"/>
                  <a:pt x="1175" y="85"/>
                </a:cubicBezTo>
                <a:cubicBezTo>
                  <a:pt x="1190" y="85"/>
                  <a:pt x="1214" y="82"/>
                  <a:pt x="1227" y="78"/>
                </a:cubicBezTo>
                <a:cubicBezTo>
                  <a:pt x="1216" y="78"/>
                  <a:pt x="1205" y="73"/>
                  <a:pt x="1194" y="73"/>
                </a:cubicBezTo>
                <a:cubicBezTo>
                  <a:pt x="1222" y="67"/>
                  <a:pt x="1244" y="67"/>
                  <a:pt x="1266" y="67"/>
                </a:cubicBezTo>
                <a:lnTo>
                  <a:pt x="1255" y="84"/>
                </a:lnTo>
                <a:cubicBezTo>
                  <a:pt x="1280" y="87"/>
                  <a:pt x="1306" y="87"/>
                  <a:pt x="1330" y="87"/>
                </a:cubicBezTo>
                <a:cubicBezTo>
                  <a:pt x="1355" y="87"/>
                  <a:pt x="1378" y="87"/>
                  <a:pt x="1401" y="90"/>
                </a:cubicBezTo>
                <a:cubicBezTo>
                  <a:pt x="1446" y="90"/>
                  <a:pt x="1485" y="95"/>
                  <a:pt x="1518" y="123"/>
                </a:cubicBezTo>
                <a:cubicBezTo>
                  <a:pt x="1546" y="123"/>
                  <a:pt x="1468" y="95"/>
                  <a:pt x="1496" y="95"/>
                </a:cubicBezTo>
                <a:cubicBezTo>
                  <a:pt x="1541" y="112"/>
                  <a:pt x="1574" y="151"/>
                  <a:pt x="1591" y="162"/>
                </a:cubicBezTo>
                <a:cubicBezTo>
                  <a:pt x="1642" y="202"/>
                  <a:pt x="1653" y="174"/>
                  <a:pt x="1709" y="218"/>
                </a:cubicBezTo>
                <a:cubicBezTo>
                  <a:pt x="1706" y="212"/>
                  <a:pt x="1704" y="204"/>
                  <a:pt x="1712" y="204"/>
                </a:cubicBezTo>
                <a:cubicBezTo>
                  <a:pt x="1717" y="204"/>
                  <a:pt x="1728" y="209"/>
                  <a:pt x="1748" y="224"/>
                </a:cubicBezTo>
                <a:cubicBezTo>
                  <a:pt x="1778" y="250"/>
                  <a:pt x="1779" y="269"/>
                  <a:pt x="1767" y="269"/>
                </a:cubicBezTo>
                <a:cubicBezTo>
                  <a:pt x="1763" y="269"/>
                  <a:pt x="1759" y="267"/>
                  <a:pt x="1754" y="263"/>
                </a:cubicBezTo>
                <a:cubicBezTo>
                  <a:pt x="1742" y="252"/>
                  <a:pt x="1742" y="252"/>
                  <a:pt x="1742" y="246"/>
                </a:cubicBezTo>
                <a:cubicBezTo>
                  <a:pt x="1736" y="243"/>
                  <a:pt x="1727" y="238"/>
                  <a:pt x="1723" y="238"/>
                </a:cubicBezTo>
                <a:lnTo>
                  <a:pt x="1723" y="238"/>
                </a:lnTo>
                <a:cubicBezTo>
                  <a:pt x="1721" y="238"/>
                  <a:pt x="1721" y="240"/>
                  <a:pt x="1726" y="246"/>
                </a:cubicBezTo>
                <a:lnTo>
                  <a:pt x="1731" y="246"/>
                </a:lnTo>
                <a:cubicBezTo>
                  <a:pt x="1747" y="262"/>
                  <a:pt x="1783" y="308"/>
                  <a:pt x="1773" y="308"/>
                </a:cubicBezTo>
                <a:cubicBezTo>
                  <a:pt x="1772" y="308"/>
                  <a:pt x="1771" y="308"/>
                  <a:pt x="1770" y="308"/>
                </a:cubicBezTo>
                <a:lnTo>
                  <a:pt x="1770" y="308"/>
                </a:lnTo>
                <a:cubicBezTo>
                  <a:pt x="1780" y="316"/>
                  <a:pt x="1785" y="319"/>
                  <a:pt x="1787" y="319"/>
                </a:cubicBezTo>
                <a:cubicBezTo>
                  <a:pt x="1791" y="319"/>
                  <a:pt x="1784" y="306"/>
                  <a:pt x="1776" y="291"/>
                </a:cubicBezTo>
                <a:lnTo>
                  <a:pt x="1776" y="291"/>
                </a:lnTo>
                <a:cubicBezTo>
                  <a:pt x="1804" y="342"/>
                  <a:pt x="1832" y="370"/>
                  <a:pt x="1849" y="426"/>
                </a:cubicBezTo>
                <a:cubicBezTo>
                  <a:pt x="1849" y="421"/>
                  <a:pt x="1853" y="413"/>
                  <a:pt x="1854" y="413"/>
                </a:cubicBezTo>
                <a:cubicBezTo>
                  <a:pt x="1854" y="413"/>
                  <a:pt x="1854" y="413"/>
                  <a:pt x="1854" y="414"/>
                </a:cubicBezTo>
                <a:cubicBezTo>
                  <a:pt x="1882" y="504"/>
                  <a:pt x="1882" y="448"/>
                  <a:pt x="1899" y="510"/>
                </a:cubicBezTo>
                <a:cubicBezTo>
                  <a:pt x="1897" y="525"/>
                  <a:pt x="1893" y="527"/>
                  <a:pt x="1890" y="527"/>
                </a:cubicBezTo>
                <a:cubicBezTo>
                  <a:pt x="1889" y="527"/>
                  <a:pt x="1889" y="526"/>
                  <a:pt x="1888" y="526"/>
                </a:cubicBezTo>
                <a:lnTo>
                  <a:pt x="1888" y="526"/>
                </a:lnTo>
                <a:cubicBezTo>
                  <a:pt x="1885" y="526"/>
                  <a:pt x="1885" y="529"/>
                  <a:pt x="1894" y="560"/>
                </a:cubicBezTo>
                <a:cubicBezTo>
                  <a:pt x="1892" y="575"/>
                  <a:pt x="1889" y="580"/>
                  <a:pt x="1886" y="580"/>
                </a:cubicBezTo>
                <a:cubicBezTo>
                  <a:pt x="1880" y="580"/>
                  <a:pt x="1875" y="565"/>
                  <a:pt x="1871" y="554"/>
                </a:cubicBezTo>
                <a:lnTo>
                  <a:pt x="1871" y="554"/>
                </a:lnTo>
                <a:cubicBezTo>
                  <a:pt x="1888" y="610"/>
                  <a:pt x="1860" y="661"/>
                  <a:pt x="1854" y="689"/>
                </a:cubicBezTo>
                <a:lnTo>
                  <a:pt x="1854" y="661"/>
                </a:lnTo>
                <a:cubicBezTo>
                  <a:pt x="1854" y="678"/>
                  <a:pt x="1849" y="694"/>
                  <a:pt x="1849" y="706"/>
                </a:cubicBezTo>
                <a:lnTo>
                  <a:pt x="1860" y="694"/>
                </a:lnTo>
                <a:lnTo>
                  <a:pt x="1860" y="694"/>
                </a:lnTo>
                <a:cubicBezTo>
                  <a:pt x="1854" y="711"/>
                  <a:pt x="1854" y="722"/>
                  <a:pt x="1849" y="722"/>
                </a:cubicBezTo>
                <a:cubicBezTo>
                  <a:pt x="1849" y="729"/>
                  <a:pt x="1851" y="731"/>
                  <a:pt x="1854" y="731"/>
                </a:cubicBezTo>
                <a:cubicBezTo>
                  <a:pt x="1856" y="731"/>
                  <a:pt x="1859" y="730"/>
                  <a:pt x="1862" y="730"/>
                </a:cubicBezTo>
                <a:cubicBezTo>
                  <a:pt x="1867" y="730"/>
                  <a:pt x="1871" y="733"/>
                  <a:pt x="1871" y="750"/>
                </a:cubicBezTo>
                <a:cubicBezTo>
                  <a:pt x="1860" y="773"/>
                  <a:pt x="1854" y="829"/>
                  <a:pt x="1838" y="829"/>
                </a:cubicBezTo>
                <a:cubicBezTo>
                  <a:pt x="1848" y="801"/>
                  <a:pt x="1848" y="795"/>
                  <a:pt x="1845" y="795"/>
                </a:cubicBezTo>
                <a:lnTo>
                  <a:pt x="1845" y="795"/>
                </a:lnTo>
                <a:cubicBezTo>
                  <a:pt x="1843" y="795"/>
                  <a:pt x="1839" y="799"/>
                  <a:pt x="1837" y="799"/>
                </a:cubicBezTo>
                <a:cubicBezTo>
                  <a:pt x="1835" y="799"/>
                  <a:pt x="1834" y="798"/>
                  <a:pt x="1834" y="794"/>
                </a:cubicBezTo>
                <a:lnTo>
                  <a:pt x="1834" y="794"/>
                </a:lnTo>
                <a:cubicBezTo>
                  <a:pt x="1832" y="802"/>
                  <a:pt x="1829" y="810"/>
                  <a:pt x="1826" y="818"/>
                </a:cubicBezTo>
                <a:cubicBezTo>
                  <a:pt x="1824" y="818"/>
                  <a:pt x="1822" y="816"/>
                  <a:pt x="1822" y="814"/>
                </a:cubicBezTo>
                <a:lnTo>
                  <a:pt x="1822" y="814"/>
                </a:lnTo>
                <a:cubicBezTo>
                  <a:pt x="1791" y="872"/>
                  <a:pt x="1831" y="849"/>
                  <a:pt x="1804" y="924"/>
                </a:cubicBezTo>
                <a:cubicBezTo>
                  <a:pt x="1804" y="920"/>
                  <a:pt x="1803" y="919"/>
                  <a:pt x="1802" y="919"/>
                </a:cubicBezTo>
                <a:cubicBezTo>
                  <a:pt x="1799" y="919"/>
                  <a:pt x="1793" y="927"/>
                  <a:pt x="1788" y="935"/>
                </a:cubicBezTo>
                <a:lnTo>
                  <a:pt x="1788" y="935"/>
                </a:lnTo>
                <a:cubicBezTo>
                  <a:pt x="1790" y="933"/>
                  <a:pt x="1791" y="932"/>
                  <a:pt x="1793" y="932"/>
                </a:cubicBezTo>
                <a:cubicBezTo>
                  <a:pt x="1799" y="932"/>
                  <a:pt x="1802" y="947"/>
                  <a:pt x="1798" y="969"/>
                </a:cubicBezTo>
                <a:cubicBezTo>
                  <a:pt x="1776" y="1014"/>
                  <a:pt x="1787" y="1019"/>
                  <a:pt x="1776" y="1047"/>
                </a:cubicBezTo>
                <a:lnTo>
                  <a:pt x="1793" y="1019"/>
                </a:lnTo>
                <a:lnTo>
                  <a:pt x="1793" y="1019"/>
                </a:lnTo>
                <a:cubicBezTo>
                  <a:pt x="1793" y="1031"/>
                  <a:pt x="1787" y="1053"/>
                  <a:pt x="1782" y="1087"/>
                </a:cubicBezTo>
                <a:cubicBezTo>
                  <a:pt x="1781" y="1087"/>
                  <a:pt x="1780" y="1087"/>
                  <a:pt x="1779" y="1087"/>
                </a:cubicBezTo>
                <a:cubicBezTo>
                  <a:pt x="1773" y="1087"/>
                  <a:pt x="1779" y="1067"/>
                  <a:pt x="1778" y="1067"/>
                </a:cubicBezTo>
                <a:lnTo>
                  <a:pt x="1778" y="1067"/>
                </a:lnTo>
                <a:cubicBezTo>
                  <a:pt x="1777" y="1067"/>
                  <a:pt x="1777" y="1068"/>
                  <a:pt x="1776" y="1070"/>
                </a:cubicBezTo>
                <a:cubicBezTo>
                  <a:pt x="1782" y="1109"/>
                  <a:pt x="1737" y="1148"/>
                  <a:pt x="1731" y="1204"/>
                </a:cubicBezTo>
                <a:cubicBezTo>
                  <a:pt x="1727" y="1213"/>
                  <a:pt x="1723" y="1215"/>
                  <a:pt x="1720" y="1215"/>
                </a:cubicBezTo>
                <a:cubicBezTo>
                  <a:pt x="1717" y="1215"/>
                  <a:pt x="1715" y="1214"/>
                  <a:pt x="1713" y="1214"/>
                </a:cubicBezTo>
                <a:cubicBezTo>
                  <a:pt x="1710" y="1214"/>
                  <a:pt x="1707" y="1215"/>
                  <a:pt x="1703" y="1221"/>
                </a:cubicBezTo>
                <a:cubicBezTo>
                  <a:pt x="1698" y="1283"/>
                  <a:pt x="1675" y="1283"/>
                  <a:pt x="1664" y="1350"/>
                </a:cubicBezTo>
                <a:cubicBezTo>
                  <a:pt x="1671" y="1343"/>
                  <a:pt x="1675" y="1338"/>
                  <a:pt x="1677" y="1338"/>
                </a:cubicBezTo>
                <a:lnTo>
                  <a:pt x="1677" y="1338"/>
                </a:lnTo>
                <a:cubicBezTo>
                  <a:pt x="1680" y="1338"/>
                  <a:pt x="1679" y="1348"/>
                  <a:pt x="1675" y="1378"/>
                </a:cubicBezTo>
                <a:lnTo>
                  <a:pt x="1698" y="1271"/>
                </a:lnTo>
                <a:lnTo>
                  <a:pt x="1692" y="1344"/>
                </a:lnTo>
                <a:cubicBezTo>
                  <a:pt x="1703" y="1311"/>
                  <a:pt x="1709" y="1277"/>
                  <a:pt x="1714" y="1255"/>
                </a:cubicBezTo>
                <a:cubicBezTo>
                  <a:pt x="1714" y="1276"/>
                  <a:pt x="1714" y="1284"/>
                  <a:pt x="1717" y="1284"/>
                </a:cubicBezTo>
                <a:cubicBezTo>
                  <a:pt x="1719" y="1284"/>
                  <a:pt x="1722" y="1281"/>
                  <a:pt x="1726" y="1277"/>
                </a:cubicBezTo>
                <a:lnTo>
                  <a:pt x="1726" y="1277"/>
                </a:lnTo>
                <a:cubicBezTo>
                  <a:pt x="1698" y="1311"/>
                  <a:pt x="1709" y="1361"/>
                  <a:pt x="1686" y="1406"/>
                </a:cubicBezTo>
                <a:lnTo>
                  <a:pt x="1658" y="1395"/>
                </a:lnTo>
                <a:cubicBezTo>
                  <a:pt x="1625" y="1467"/>
                  <a:pt x="1630" y="1529"/>
                  <a:pt x="1597" y="1624"/>
                </a:cubicBezTo>
                <a:lnTo>
                  <a:pt x="1608" y="1596"/>
                </a:lnTo>
                <a:lnTo>
                  <a:pt x="1608" y="1596"/>
                </a:lnTo>
                <a:cubicBezTo>
                  <a:pt x="1614" y="1613"/>
                  <a:pt x="1591" y="1652"/>
                  <a:pt x="1586" y="1686"/>
                </a:cubicBezTo>
                <a:cubicBezTo>
                  <a:pt x="1585" y="1685"/>
                  <a:pt x="1584" y="1685"/>
                  <a:pt x="1583" y="1685"/>
                </a:cubicBezTo>
                <a:cubicBezTo>
                  <a:pt x="1577" y="1685"/>
                  <a:pt x="1568" y="1699"/>
                  <a:pt x="1563" y="1708"/>
                </a:cubicBezTo>
                <a:cubicBezTo>
                  <a:pt x="1569" y="1708"/>
                  <a:pt x="1541" y="1781"/>
                  <a:pt x="1552" y="1792"/>
                </a:cubicBezTo>
                <a:lnTo>
                  <a:pt x="1530" y="1831"/>
                </a:lnTo>
                <a:cubicBezTo>
                  <a:pt x="1502" y="1904"/>
                  <a:pt x="1530" y="1927"/>
                  <a:pt x="1502" y="1999"/>
                </a:cubicBezTo>
                <a:cubicBezTo>
                  <a:pt x="1502" y="1977"/>
                  <a:pt x="1485" y="2005"/>
                  <a:pt x="1490" y="1955"/>
                </a:cubicBezTo>
                <a:lnTo>
                  <a:pt x="1490" y="1955"/>
                </a:lnTo>
                <a:cubicBezTo>
                  <a:pt x="1485" y="1977"/>
                  <a:pt x="1474" y="1999"/>
                  <a:pt x="1479" y="2005"/>
                </a:cubicBezTo>
                <a:cubicBezTo>
                  <a:pt x="1474" y="2016"/>
                  <a:pt x="1474" y="2072"/>
                  <a:pt x="1457" y="2095"/>
                </a:cubicBezTo>
                <a:cubicBezTo>
                  <a:pt x="1457" y="2106"/>
                  <a:pt x="1468" y="2111"/>
                  <a:pt x="1457" y="2139"/>
                </a:cubicBezTo>
                <a:cubicBezTo>
                  <a:pt x="1457" y="2141"/>
                  <a:pt x="1456" y="2142"/>
                  <a:pt x="1455" y="2142"/>
                </a:cubicBezTo>
                <a:cubicBezTo>
                  <a:pt x="1454" y="2142"/>
                  <a:pt x="1453" y="2141"/>
                  <a:pt x="1452" y="2140"/>
                </a:cubicBezTo>
                <a:lnTo>
                  <a:pt x="1452" y="2140"/>
                </a:lnTo>
                <a:cubicBezTo>
                  <a:pt x="1454" y="2145"/>
                  <a:pt x="1450" y="2168"/>
                  <a:pt x="1455" y="2168"/>
                </a:cubicBezTo>
                <a:cubicBezTo>
                  <a:pt x="1457" y="2168"/>
                  <a:pt x="1459" y="2166"/>
                  <a:pt x="1462" y="2162"/>
                </a:cubicBezTo>
                <a:lnTo>
                  <a:pt x="1462" y="2162"/>
                </a:lnTo>
                <a:cubicBezTo>
                  <a:pt x="1412" y="2229"/>
                  <a:pt x="1401" y="2375"/>
                  <a:pt x="1356" y="2431"/>
                </a:cubicBezTo>
                <a:cubicBezTo>
                  <a:pt x="1345" y="2487"/>
                  <a:pt x="1328" y="2554"/>
                  <a:pt x="1311" y="2604"/>
                </a:cubicBezTo>
                <a:cubicBezTo>
                  <a:pt x="1311" y="2601"/>
                  <a:pt x="1310" y="2600"/>
                  <a:pt x="1309" y="2598"/>
                </a:cubicBezTo>
                <a:lnTo>
                  <a:pt x="1309" y="2598"/>
                </a:lnTo>
                <a:cubicBezTo>
                  <a:pt x="1285" y="2654"/>
                  <a:pt x="1321" y="2646"/>
                  <a:pt x="1289" y="2716"/>
                </a:cubicBezTo>
                <a:cubicBezTo>
                  <a:pt x="1285" y="2722"/>
                  <a:pt x="1282" y="2725"/>
                  <a:pt x="1281" y="2725"/>
                </a:cubicBezTo>
                <a:cubicBezTo>
                  <a:pt x="1276" y="2725"/>
                  <a:pt x="1288" y="2690"/>
                  <a:pt x="1286" y="2690"/>
                </a:cubicBezTo>
                <a:lnTo>
                  <a:pt x="1286" y="2690"/>
                </a:lnTo>
                <a:cubicBezTo>
                  <a:pt x="1285" y="2690"/>
                  <a:pt x="1285" y="2691"/>
                  <a:pt x="1283" y="2694"/>
                </a:cubicBezTo>
                <a:cubicBezTo>
                  <a:pt x="1250" y="2694"/>
                  <a:pt x="1255" y="2789"/>
                  <a:pt x="1227" y="2834"/>
                </a:cubicBezTo>
                <a:lnTo>
                  <a:pt x="1227" y="2823"/>
                </a:lnTo>
                <a:cubicBezTo>
                  <a:pt x="1205" y="2856"/>
                  <a:pt x="1210" y="2918"/>
                  <a:pt x="1188" y="2985"/>
                </a:cubicBezTo>
                <a:cubicBezTo>
                  <a:pt x="1188" y="2985"/>
                  <a:pt x="1188" y="2980"/>
                  <a:pt x="1182" y="2980"/>
                </a:cubicBezTo>
                <a:cubicBezTo>
                  <a:pt x="1182" y="3030"/>
                  <a:pt x="1166" y="3114"/>
                  <a:pt x="1149" y="3181"/>
                </a:cubicBezTo>
                <a:cubicBezTo>
                  <a:pt x="1145" y="3162"/>
                  <a:pt x="1146" y="3153"/>
                  <a:pt x="1144" y="3153"/>
                </a:cubicBezTo>
                <a:cubicBezTo>
                  <a:pt x="1143" y="3153"/>
                  <a:pt x="1141" y="3155"/>
                  <a:pt x="1138" y="3159"/>
                </a:cubicBezTo>
                <a:cubicBezTo>
                  <a:pt x="1132" y="3187"/>
                  <a:pt x="1154" y="3153"/>
                  <a:pt x="1143" y="3209"/>
                </a:cubicBezTo>
                <a:cubicBezTo>
                  <a:pt x="1132" y="3226"/>
                  <a:pt x="1115" y="3265"/>
                  <a:pt x="1098" y="3265"/>
                </a:cubicBezTo>
                <a:lnTo>
                  <a:pt x="1115" y="3215"/>
                </a:lnTo>
                <a:lnTo>
                  <a:pt x="1115" y="3215"/>
                </a:lnTo>
                <a:cubicBezTo>
                  <a:pt x="1093" y="3237"/>
                  <a:pt x="1093" y="3282"/>
                  <a:pt x="1082" y="3310"/>
                </a:cubicBezTo>
                <a:lnTo>
                  <a:pt x="1076" y="3304"/>
                </a:lnTo>
                <a:cubicBezTo>
                  <a:pt x="1054" y="3383"/>
                  <a:pt x="1076" y="3388"/>
                  <a:pt x="1042" y="3472"/>
                </a:cubicBezTo>
                <a:lnTo>
                  <a:pt x="1054" y="3467"/>
                </a:lnTo>
                <a:lnTo>
                  <a:pt x="1054" y="3467"/>
                </a:lnTo>
                <a:cubicBezTo>
                  <a:pt x="1054" y="3523"/>
                  <a:pt x="1031" y="3506"/>
                  <a:pt x="1026" y="3556"/>
                </a:cubicBezTo>
                <a:lnTo>
                  <a:pt x="1003" y="3562"/>
                </a:lnTo>
                <a:cubicBezTo>
                  <a:pt x="998" y="3596"/>
                  <a:pt x="986" y="3674"/>
                  <a:pt x="964" y="3724"/>
                </a:cubicBezTo>
                <a:cubicBezTo>
                  <a:pt x="964" y="3691"/>
                  <a:pt x="981" y="3629"/>
                  <a:pt x="992" y="3584"/>
                </a:cubicBezTo>
                <a:lnTo>
                  <a:pt x="992" y="3584"/>
                </a:lnTo>
                <a:cubicBezTo>
                  <a:pt x="981" y="3618"/>
                  <a:pt x="953" y="3685"/>
                  <a:pt x="953" y="3702"/>
                </a:cubicBezTo>
                <a:cubicBezTo>
                  <a:pt x="958" y="3691"/>
                  <a:pt x="958" y="3674"/>
                  <a:pt x="964" y="3663"/>
                </a:cubicBezTo>
                <a:lnTo>
                  <a:pt x="964" y="3663"/>
                </a:lnTo>
                <a:cubicBezTo>
                  <a:pt x="964" y="3708"/>
                  <a:pt x="947" y="3758"/>
                  <a:pt x="914" y="3808"/>
                </a:cubicBezTo>
                <a:cubicBezTo>
                  <a:pt x="912" y="3807"/>
                  <a:pt x="910" y="3806"/>
                  <a:pt x="908" y="3806"/>
                </a:cubicBezTo>
                <a:cubicBezTo>
                  <a:pt x="896" y="3806"/>
                  <a:pt x="876" y="3835"/>
                  <a:pt x="852" y="3864"/>
                </a:cubicBezTo>
                <a:cubicBezTo>
                  <a:pt x="824" y="3904"/>
                  <a:pt x="785" y="3943"/>
                  <a:pt x="762" y="3943"/>
                </a:cubicBezTo>
                <a:cubicBezTo>
                  <a:pt x="690" y="4021"/>
                  <a:pt x="583" y="4055"/>
                  <a:pt x="471" y="4060"/>
                </a:cubicBezTo>
                <a:cubicBezTo>
                  <a:pt x="494" y="4074"/>
                  <a:pt x="485" y="4074"/>
                  <a:pt x="472" y="4074"/>
                </a:cubicBezTo>
                <a:cubicBezTo>
                  <a:pt x="459" y="4074"/>
                  <a:pt x="440" y="4074"/>
                  <a:pt x="443" y="4088"/>
                </a:cubicBezTo>
                <a:cubicBezTo>
                  <a:pt x="415" y="4083"/>
                  <a:pt x="404" y="4083"/>
                  <a:pt x="404" y="4083"/>
                </a:cubicBezTo>
                <a:cubicBezTo>
                  <a:pt x="376" y="4066"/>
                  <a:pt x="348" y="4055"/>
                  <a:pt x="325" y="4038"/>
                </a:cubicBezTo>
                <a:cubicBezTo>
                  <a:pt x="322" y="4033"/>
                  <a:pt x="323" y="4032"/>
                  <a:pt x="326" y="4032"/>
                </a:cubicBezTo>
                <a:cubicBezTo>
                  <a:pt x="332" y="4032"/>
                  <a:pt x="343" y="4036"/>
                  <a:pt x="349" y="4036"/>
                </a:cubicBezTo>
                <a:cubicBezTo>
                  <a:pt x="352" y="4036"/>
                  <a:pt x="353" y="4035"/>
                  <a:pt x="353" y="4032"/>
                </a:cubicBezTo>
                <a:cubicBezTo>
                  <a:pt x="303" y="4010"/>
                  <a:pt x="337" y="4016"/>
                  <a:pt x="309" y="3993"/>
                </a:cubicBezTo>
                <a:lnTo>
                  <a:pt x="309" y="3993"/>
                </a:lnTo>
                <a:cubicBezTo>
                  <a:pt x="309" y="3996"/>
                  <a:pt x="307" y="3998"/>
                  <a:pt x="303" y="3998"/>
                </a:cubicBezTo>
                <a:cubicBezTo>
                  <a:pt x="294" y="3998"/>
                  <a:pt x="275" y="3987"/>
                  <a:pt x="258" y="3971"/>
                </a:cubicBezTo>
                <a:lnTo>
                  <a:pt x="258" y="3971"/>
                </a:lnTo>
                <a:cubicBezTo>
                  <a:pt x="270" y="3982"/>
                  <a:pt x="281" y="3993"/>
                  <a:pt x="292" y="4010"/>
                </a:cubicBezTo>
                <a:cubicBezTo>
                  <a:pt x="253" y="3993"/>
                  <a:pt x="241" y="3971"/>
                  <a:pt x="230" y="3960"/>
                </a:cubicBezTo>
                <a:cubicBezTo>
                  <a:pt x="225" y="3943"/>
                  <a:pt x="219" y="3926"/>
                  <a:pt x="185" y="3898"/>
                </a:cubicBezTo>
                <a:lnTo>
                  <a:pt x="185" y="3898"/>
                </a:lnTo>
                <a:lnTo>
                  <a:pt x="208" y="3909"/>
                </a:lnTo>
                <a:cubicBezTo>
                  <a:pt x="197" y="3898"/>
                  <a:pt x="174" y="3864"/>
                  <a:pt x="157" y="3831"/>
                </a:cubicBezTo>
                <a:cubicBezTo>
                  <a:pt x="141" y="3797"/>
                  <a:pt x="129" y="3758"/>
                  <a:pt x="113" y="3741"/>
                </a:cubicBezTo>
                <a:cubicBezTo>
                  <a:pt x="113" y="3735"/>
                  <a:pt x="116" y="3728"/>
                  <a:pt x="120" y="3728"/>
                </a:cubicBezTo>
                <a:cubicBezTo>
                  <a:pt x="121" y="3728"/>
                  <a:pt x="122" y="3729"/>
                  <a:pt x="123" y="3732"/>
                </a:cubicBezTo>
                <a:lnTo>
                  <a:pt x="123" y="3732"/>
                </a:lnTo>
                <a:cubicBezTo>
                  <a:pt x="112" y="3632"/>
                  <a:pt x="103" y="3492"/>
                  <a:pt x="141" y="3416"/>
                </a:cubicBezTo>
                <a:lnTo>
                  <a:pt x="146" y="3422"/>
                </a:lnTo>
                <a:cubicBezTo>
                  <a:pt x="146" y="3405"/>
                  <a:pt x="141" y="3383"/>
                  <a:pt x="152" y="3360"/>
                </a:cubicBezTo>
                <a:cubicBezTo>
                  <a:pt x="155" y="3364"/>
                  <a:pt x="156" y="3367"/>
                  <a:pt x="158" y="3367"/>
                </a:cubicBezTo>
                <a:cubicBezTo>
                  <a:pt x="159" y="3367"/>
                  <a:pt x="161" y="3365"/>
                  <a:pt x="163" y="3360"/>
                </a:cubicBezTo>
                <a:cubicBezTo>
                  <a:pt x="163" y="3349"/>
                  <a:pt x="163" y="3304"/>
                  <a:pt x="174" y="3276"/>
                </a:cubicBezTo>
                <a:lnTo>
                  <a:pt x="174" y="3304"/>
                </a:lnTo>
                <a:cubicBezTo>
                  <a:pt x="219" y="3198"/>
                  <a:pt x="213" y="3136"/>
                  <a:pt x="236" y="3041"/>
                </a:cubicBezTo>
                <a:cubicBezTo>
                  <a:pt x="236" y="3041"/>
                  <a:pt x="237" y="3041"/>
                  <a:pt x="238" y="3041"/>
                </a:cubicBezTo>
                <a:cubicBezTo>
                  <a:pt x="255" y="3041"/>
                  <a:pt x="287" y="2961"/>
                  <a:pt x="303" y="2918"/>
                </a:cubicBezTo>
                <a:lnTo>
                  <a:pt x="303" y="2923"/>
                </a:lnTo>
                <a:cubicBezTo>
                  <a:pt x="342" y="2795"/>
                  <a:pt x="348" y="2699"/>
                  <a:pt x="370" y="2582"/>
                </a:cubicBezTo>
                <a:cubicBezTo>
                  <a:pt x="415" y="2515"/>
                  <a:pt x="454" y="2335"/>
                  <a:pt x="499" y="2223"/>
                </a:cubicBezTo>
                <a:lnTo>
                  <a:pt x="499" y="2223"/>
                </a:lnTo>
                <a:cubicBezTo>
                  <a:pt x="496" y="2228"/>
                  <a:pt x="494" y="2229"/>
                  <a:pt x="492" y="2229"/>
                </a:cubicBezTo>
                <a:cubicBezTo>
                  <a:pt x="486" y="2229"/>
                  <a:pt x="484" y="2212"/>
                  <a:pt x="488" y="2195"/>
                </a:cubicBezTo>
                <a:cubicBezTo>
                  <a:pt x="498" y="2170"/>
                  <a:pt x="499" y="2127"/>
                  <a:pt x="511" y="2127"/>
                </a:cubicBezTo>
                <a:cubicBezTo>
                  <a:pt x="513" y="2127"/>
                  <a:pt x="514" y="2127"/>
                  <a:pt x="516" y="2128"/>
                </a:cubicBezTo>
                <a:lnTo>
                  <a:pt x="510" y="2134"/>
                </a:lnTo>
                <a:cubicBezTo>
                  <a:pt x="538" y="2123"/>
                  <a:pt x="550" y="2061"/>
                  <a:pt x="561" y="2016"/>
                </a:cubicBezTo>
                <a:lnTo>
                  <a:pt x="538" y="2005"/>
                </a:lnTo>
                <a:cubicBezTo>
                  <a:pt x="611" y="1899"/>
                  <a:pt x="622" y="1703"/>
                  <a:pt x="673" y="1647"/>
                </a:cubicBezTo>
                <a:cubicBezTo>
                  <a:pt x="673" y="1619"/>
                  <a:pt x="684" y="1585"/>
                  <a:pt x="690" y="1557"/>
                </a:cubicBezTo>
                <a:lnTo>
                  <a:pt x="701" y="1563"/>
                </a:lnTo>
                <a:cubicBezTo>
                  <a:pt x="729" y="1484"/>
                  <a:pt x="740" y="1445"/>
                  <a:pt x="774" y="1350"/>
                </a:cubicBezTo>
                <a:lnTo>
                  <a:pt x="774" y="1372"/>
                </a:lnTo>
                <a:cubicBezTo>
                  <a:pt x="790" y="1322"/>
                  <a:pt x="757" y="1294"/>
                  <a:pt x="774" y="1249"/>
                </a:cubicBezTo>
                <a:lnTo>
                  <a:pt x="796" y="1238"/>
                </a:lnTo>
                <a:cubicBezTo>
                  <a:pt x="830" y="1143"/>
                  <a:pt x="880" y="1059"/>
                  <a:pt x="891" y="958"/>
                </a:cubicBezTo>
                <a:cubicBezTo>
                  <a:pt x="891" y="963"/>
                  <a:pt x="897" y="969"/>
                  <a:pt x="897" y="980"/>
                </a:cubicBezTo>
                <a:cubicBezTo>
                  <a:pt x="907" y="943"/>
                  <a:pt x="959" y="828"/>
                  <a:pt x="939" y="828"/>
                </a:cubicBezTo>
                <a:lnTo>
                  <a:pt x="939" y="828"/>
                </a:lnTo>
                <a:cubicBezTo>
                  <a:pt x="939" y="828"/>
                  <a:pt x="939" y="828"/>
                  <a:pt x="938" y="828"/>
                </a:cubicBezTo>
                <a:lnTo>
                  <a:pt x="938" y="828"/>
                </a:lnTo>
                <a:cubicBezTo>
                  <a:pt x="954" y="820"/>
                  <a:pt x="970" y="731"/>
                  <a:pt x="981" y="678"/>
                </a:cubicBezTo>
                <a:lnTo>
                  <a:pt x="986" y="694"/>
                </a:lnTo>
                <a:cubicBezTo>
                  <a:pt x="986" y="644"/>
                  <a:pt x="981" y="644"/>
                  <a:pt x="1009" y="588"/>
                </a:cubicBezTo>
                <a:cubicBezTo>
                  <a:pt x="1011" y="584"/>
                  <a:pt x="1013" y="582"/>
                  <a:pt x="1014" y="582"/>
                </a:cubicBezTo>
                <a:lnTo>
                  <a:pt x="1014" y="582"/>
                </a:lnTo>
                <a:cubicBezTo>
                  <a:pt x="1016" y="582"/>
                  <a:pt x="1016" y="588"/>
                  <a:pt x="1009" y="599"/>
                </a:cubicBezTo>
                <a:cubicBezTo>
                  <a:pt x="1037" y="566"/>
                  <a:pt x="1014" y="560"/>
                  <a:pt x="1059" y="526"/>
                </a:cubicBezTo>
                <a:lnTo>
                  <a:pt x="1059" y="526"/>
                </a:lnTo>
                <a:cubicBezTo>
                  <a:pt x="1054" y="532"/>
                  <a:pt x="1054" y="538"/>
                  <a:pt x="1048" y="543"/>
                </a:cubicBezTo>
                <a:cubicBezTo>
                  <a:pt x="1082" y="521"/>
                  <a:pt x="1076" y="521"/>
                  <a:pt x="1093" y="498"/>
                </a:cubicBezTo>
                <a:cubicBezTo>
                  <a:pt x="1106" y="489"/>
                  <a:pt x="1132" y="483"/>
                  <a:pt x="1154" y="483"/>
                </a:cubicBezTo>
                <a:cubicBezTo>
                  <a:pt x="1170" y="483"/>
                  <a:pt x="1183" y="486"/>
                  <a:pt x="1188" y="493"/>
                </a:cubicBezTo>
                <a:cubicBezTo>
                  <a:pt x="1188" y="484"/>
                  <a:pt x="1207" y="475"/>
                  <a:pt x="1229" y="475"/>
                </a:cubicBezTo>
                <a:cubicBezTo>
                  <a:pt x="1234" y="475"/>
                  <a:pt x="1239" y="475"/>
                  <a:pt x="1244" y="476"/>
                </a:cubicBezTo>
                <a:cubicBezTo>
                  <a:pt x="1250" y="482"/>
                  <a:pt x="1238" y="487"/>
                  <a:pt x="1233" y="487"/>
                </a:cubicBezTo>
                <a:cubicBezTo>
                  <a:pt x="1306" y="498"/>
                  <a:pt x="1350" y="493"/>
                  <a:pt x="1395" y="526"/>
                </a:cubicBezTo>
                <a:cubicBezTo>
                  <a:pt x="1395" y="532"/>
                  <a:pt x="1401" y="532"/>
                  <a:pt x="1401" y="538"/>
                </a:cubicBezTo>
                <a:cubicBezTo>
                  <a:pt x="1351" y="513"/>
                  <a:pt x="1309" y="501"/>
                  <a:pt x="1305" y="499"/>
                </a:cubicBezTo>
                <a:lnTo>
                  <a:pt x="1305" y="499"/>
                </a:lnTo>
                <a:cubicBezTo>
                  <a:pt x="1301" y="510"/>
                  <a:pt x="1344" y="527"/>
                  <a:pt x="1306" y="532"/>
                </a:cubicBezTo>
                <a:cubicBezTo>
                  <a:pt x="1345" y="532"/>
                  <a:pt x="1418" y="538"/>
                  <a:pt x="1446" y="571"/>
                </a:cubicBezTo>
                <a:cubicBezTo>
                  <a:pt x="1451" y="571"/>
                  <a:pt x="1451" y="577"/>
                  <a:pt x="1451" y="577"/>
                </a:cubicBezTo>
                <a:lnTo>
                  <a:pt x="1446" y="577"/>
                </a:lnTo>
                <a:cubicBezTo>
                  <a:pt x="1451" y="582"/>
                  <a:pt x="1457" y="588"/>
                  <a:pt x="1468" y="594"/>
                </a:cubicBezTo>
                <a:cubicBezTo>
                  <a:pt x="1474" y="605"/>
                  <a:pt x="1479" y="610"/>
                  <a:pt x="1485" y="622"/>
                </a:cubicBezTo>
                <a:cubicBezTo>
                  <a:pt x="1485" y="625"/>
                  <a:pt x="1487" y="628"/>
                  <a:pt x="1489" y="633"/>
                </a:cubicBezTo>
                <a:lnTo>
                  <a:pt x="1489" y="633"/>
                </a:lnTo>
                <a:cubicBezTo>
                  <a:pt x="1488" y="629"/>
                  <a:pt x="1490" y="627"/>
                  <a:pt x="1490" y="627"/>
                </a:cubicBezTo>
                <a:lnTo>
                  <a:pt x="1490" y="627"/>
                </a:lnTo>
                <a:cubicBezTo>
                  <a:pt x="1490" y="633"/>
                  <a:pt x="1496" y="638"/>
                  <a:pt x="1502" y="644"/>
                </a:cubicBezTo>
                <a:lnTo>
                  <a:pt x="1496" y="644"/>
                </a:lnTo>
                <a:cubicBezTo>
                  <a:pt x="1494" y="642"/>
                  <a:pt x="1493" y="641"/>
                  <a:pt x="1492" y="640"/>
                </a:cubicBezTo>
                <a:lnTo>
                  <a:pt x="1492" y="640"/>
                </a:lnTo>
                <a:cubicBezTo>
                  <a:pt x="1493" y="642"/>
                  <a:pt x="1495" y="646"/>
                  <a:pt x="1496" y="650"/>
                </a:cubicBezTo>
                <a:cubicBezTo>
                  <a:pt x="1496" y="661"/>
                  <a:pt x="1502" y="672"/>
                  <a:pt x="1507" y="683"/>
                </a:cubicBezTo>
                <a:cubicBezTo>
                  <a:pt x="1508" y="683"/>
                  <a:pt x="1509" y="683"/>
                  <a:pt x="1510" y="683"/>
                </a:cubicBezTo>
                <a:cubicBezTo>
                  <a:pt x="1516" y="683"/>
                  <a:pt x="1518" y="695"/>
                  <a:pt x="1520" y="695"/>
                </a:cubicBezTo>
                <a:cubicBezTo>
                  <a:pt x="1521" y="695"/>
                  <a:pt x="1522" y="692"/>
                  <a:pt x="1524" y="683"/>
                </a:cubicBezTo>
                <a:cubicBezTo>
                  <a:pt x="1524" y="683"/>
                  <a:pt x="1524" y="678"/>
                  <a:pt x="1518" y="661"/>
                </a:cubicBezTo>
                <a:cubicBezTo>
                  <a:pt x="1518" y="661"/>
                  <a:pt x="1518" y="655"/>
                  <a:pt x="1518" y="655"/>
                </a:cubicBezTo>
                <a:cubicBezTo>
                  <a:pt x="1513" y="638"/>
                  <a:pt x="1507" y="622"/>
                  <a:pt x="1490" y="605"/>
                </a:cubicBezTo>
                <a:lnTo>
                  <a:pt x="1490" y="605"/>
                </a:lnTo>
                <a:cubicBezTo>
                  <a:pt x="1507" y="616"/>
                  <a:pt x="1524" y="633"/>
                  <a:pt x="1524" y="661"/>
                </a:cubicBezTo>
                <a:cubicBezTo>
                  <a:pt x="1535" y="666"/>
                  <a:pt x="1546" y="678"/>
                  <a:pt x="1552" y="689"/>
                </a:cubicBezTo>
                <a:cubicBezTo>
                  <a:pt x="1541" y="722"/>
                  <a:pt x="1518" y="784"/>
                  <a:pt x="1507" y="795"/>
                </a:cubicBezTo>
                <a:cubicBezTo>
                  <a:pt x="1502" y="868"/>
                  <a:pt x="1457" y="975"/>
                  <a:pt x="1462" y="1031"/>
                </a:cubicBezTo>
                <a:cubicBezTo>
                  <a:pt x="1462" y="1053"/>
                  <a:pt x="1451" y="1053"/>
                  <a:pt x="1446" y="1064"/>
                </a:cubicBezTo>
                <a:cubicBezTo>
                  <a:pt x="1446" y="1047"/>
                  <a:pt x="1451" y="1031"/>
                  <a:pt x="1451" y="1025"/>
                </a:cubicBezTo>
                <a:lnTo>
                  <a:pt x="1451" y="1025"/>
                </a:lnTo>
                <a:cubicBezTo>
                  <a:pt x="1440" y="1070"/>
                  <a:pt x="1406" y="1159"/>
                  <a:pt x="1423" y="1176"/>
                </a:cubicBezTo>
                <a:cubicBezTo>
                  <a:pt x="1416" y="1189"/>
                  <a:pt x="1412" y="1192"/>
                  <a:pt x="1410" y="1192"/>
                </a:cubicBezTo>
                <a:cubicBezTo>
                  <a:pt x="1407" y="1192"/>
                  <a:pt x="1407" y="1182"/>
                  <a:pt x="1406" y="1182"/>
                </a:cubicBezTo>
                <a:cubicBezTo>
                  <a:pt x="1405" y="1182"/>
                  <a:pt x="1403" y="1189"/>
                  <a:pt x="1395" y="1215"/>
                </a:cubicBezTo>
                <a:lnTo>
                  <a:pt x="1390" y="1204"/>
                </a:lnTo>
                <a:cubicBezTo>
                  <a:pt x="1318" y="1342"/>
                  <a:pt x="1349" y="1458"/>
                  <a:pt x="1265" y="1611"/>
                </a:cubicBezTo>
                <a:lnTo>
                  <a:pt x="1265" y="1611"/>
                </a:lnTo>
                <a:cubicBezTo>
                  <a:pt x="1269" y="1605"/>
                  <a:pt x="1272" y="1602"/>
                  <a:pt x="1272" y="1602"/>
                </a:cubicBezTo>
                <a:lnTo>
                  <a:pt x="1272" y="1602"/>
                </a:lnTo>
                <a:cubicBezTo>
                  <a:pt x="1194" y="1792"/>
                  <a:pt x="1154" y="2005"/>
                  <a:pt x="1070" y="2184"/>
                </a:cubicBezTo>
                <a:cubicBezTo>
                  <a:pt x="1048" y="2235"/>
                  <a:pt x="1059" y="2246"/>
                  <a:pt x="1054" y="2279"/>
                </a:cubicBezTo>
                <a:lnTo>
                  <a:pt x="1037" y="2291"/>
                </a:lnTo>
                <a:lnTo>
                  <a:pt x="1031" y="2347"/>
                </a:lnTo>
                <a:cubicBezTo>
                  <a:pt x="1020" y="2431"/>
                  <a:pt x="953" y="2475"/>
                  <a:pt x="942" y="2582"/>
                </a:cubicBezTo>
                <a:lnTo>
                  <a:pt x="953" y="2576"/>
                </a:lnTo>
                <a:lnTo>
                  <a:pt x="953" y="2576"/>
                </a:lnTo>
                <a:cubicBezTo>
                  <a:pt x="942" y="2609"/>
                  <a:pt x="926" y="2683"/>
                  <a:pt x="915" y="2683"/>
                </a:cubicBezTo>
                <a:cubicBezTo>
                  <a:pt x="914" y="2683"/>
                  <a:pt x="914" y="2683"/>
                  <a:pt x="914" y="2683"/>
                </a:cubicBezTo>
                <a:lnTo>
                  <a:pt x="914" y="2683"/>
                </a:lnTo>
                <a:cubicBezTo>
                  <a:pt x="914" y="2683"/>
                  <a:pt x="919" y="2694"/>
                  <a:pt x="908" y="2711"/>
                </a:cubicBezTo>
                <a:lnTo>
                  <a:pt x="902" y="2705"/>
                </a:lnTo>
                <a:lnTo>
                  <a:pt x="886" y="2800"/>
                </a:lnTo>
                <a:cubicBezTo>
                  <a:pt x="876" y="2824"/>
                  <a:pt x="870" y="2828"/>
                  <a:pt x="865" y="2828"/>
                </a:cubicBezTo>
                <a:cubicBezTo>
                  <a:pt x="862" y="2828"/>
                  <a:pt x="860" y="2827"/>
                  <a:pt x="857" y="2827"/>
                </a:cubicBezTo>
                <a:cubicBezTo>
                  <a:pt x="850" y="2827"/>
                  <a:pt x="841" y="2834"/>
                  <a:pt x="824" y="2879"/>
                </a:cubicBezTo>
                <a:cubicBezTo>
                  <a:pt x="819" y="2914"/>
                  <a:pt x="814" y="2982"/>
                  <a:pt x="817" y="2982"/>
                </a:cubicBezTo>
                <a:cubicBezTo>
                  <a:pt x="817" y="2982"/>
                  <a:pt x="818" y="2981"/>
                  <a:pt x="818" y="2980"/>
                </a:cubicBezTo>
                <a:cubicBezTo>
                  <a:pt x="824" y="2968"/>
                  <a:pt x="841" y="2946"/>
                  <a:pt x="846" y="2946"/>
                </a:cubicBezTo>
                <a:lnTo>
                  <a:pt x="846" y="2946"/>
                </a:lnTo>
                <a:lnTo>
                  <a:pt x="835" y="2980"/>
                </a:lnTo>
                <a:cubicBezTo>
                  <a:pt x="846" y="2988"/>
                  <a:pt x="854" y="2998"/>
                  <a:pt x="865" y="2998"/>
                </a:cubicBezTo>
                <a:cubicBezTo>
                  <a:pt x="876" y="2998"/>
                  <a:pt x="890" y="2986"/>
                  <a:pt x="914" y="2946"/>
                </a:cubicBezTo>
                <a:lnTo>
                  <a:pt x="919" y="2884"/>
                </a:lnTo>
                <a:lnTo>
                  <a:pt x="936" y="2868"/>
                </a:lnTo>
                <a:lnTo>
                  <a:pt x="936" y="2868"/>
                </a:lnTo>
                <a:cubicBezTo>
                  <a:pt x="936" y="2868"/>
                  <a:pt x="936" y="2868"/>
                  <a:pt x="936" y="2868"/>
                </a:cubicBezTo>
                <a:lnTo>
                  <a:pt x="936" y="2868"/>
                </a:lnTo>
                <a:lnTo>
                  <a:pt x="936" y="2867"/>
                </a:lnTo>
                <a:lnTo>
                  <a:pt x="936" y="2868"/>
                </a:lnTo>
                <a:lnTo>
                  <a:pt x="936" y="2868"/>
                </a:lnTo>
                <a:cubicBezTo>
                  <a:pt x="936" y="2862"/>
                  <a:pt x="936" y="2856"/>
                  <a:pt x="936" y="2851"/>
                </a:cubicBezTo>
                <a:cubicBezTo>
                  <a:pt x="942" y="2851"/>
                  <a:pt x="947" y="2839"/>
                  <a:pt x="953" y="2834"/>
                </a:cubicBezTo>
                <a:lnTo>
                  <a:pt x="953" y="2767"/>
                </a:lnTo>
                <a:cubicBezTo>
                  <a:pt x="954" y="2766"/>
                  <a:pt x="954" y="2766"/>
                  <a:pt x="955" y="2766"/>
                </a:cubicBezTo>
                <a:cubicBezTo>
                  <a:pt x="961" y="2766"/>
                  <a:pt x="963" y="2779"/>
                  <a:pt x="968" y="2779"/>
                </a:cubicBezTo>
                <a:cubicBezTo>
                  <a:pt x="971" y="2779"/>
                  <a:pt x="975" y="2774"/>
                  <a:pt x="981" y="2761"/>
                </a:cubicBezTo>
                <a:cubicBezTo>
                  <a:pt x="981" y="2754"/>
                  <a:pt x="979" y="2752"/>
                  <a:pt x="976" y="2752"/>
                </a:cubicBezTo>
                <a:cubicBezTo>
                  <a:pt x="973" y="2752"/>
                  <a:pt x="967" y="2757"/>
                  <a:pt x="963" y="2757"/>
                </a:cubicBezTo>
                <a:cubicBezTo>
                  <a:pt x="959" y="2757"/>
                  <a:pt x="956" y="2752"/>
                  <a:pt x="958" y="2733"/>
                </a:cubicBezTo>
                <a:cubicBezTo>
                  <a:pt x="981" y="2711"/>
                  <a:pt x="986" y="2722"/>
                  <a:pt x="986" y="2683"/>
                </a:cubicBezTo>
                <a:cubicBezTo>
                  <a:pt x="990" y="2683"/>
                  <a:pt x="994" y="2685"/>
                  <a:pt x="994" y="2693"/>
                </a:cubicBezTo>
                <a:lnTo>
                  <a:pt x="994" y="2693"/>
                </a:lnTo>
                <a:cubicBezTo>
                  <a:pt x="1001" y="2661"/>
                  <a:pt x="1014" y="2624"/>
                  <a:pt x="1009" y="2604"/>
                </a:cubicBezTo>
                <a:cubicBezTo>
                  <a:pt x="1030" y="2583"/>
                  <a:pt x="1042" y="2514"/>
                  <a:pt x="1057" y="2514"/>
                </a:cubicBezTo>
                <a:cubicBezTo>
                  <a:pt x="1058" y="2514"/>
                  <a:pt x="1059" y="2514"/>
                  <a:pt x="1059" y="2515"/>
                </a:cubicBezTo>
                <a:cubicBezTo>
                  <a:pt x="1059" y="2503"/>
                  <a:pt x="1059" y="2459"/>
                  <a:pt x="1070" y="2431"/>
                </a:cubicBezTo>
                <a:cubicBezTo>
                  <a:pt x="1071" y="2441"/>
                  <a:pt x="1073" y="2445"/>
                  <a:pt x="1075" y="2445"/>
                </a:cubicBezTo>
                <a:cubicBezTo>
                  <a:pt x="1084" y="2445"/>
                  <a:pt x="1105" y="2351"/>
                  <a:pt x="1123" y="2351"/>
                </a:cubicBezTo>
                <a:cubicBezTo>
                  <a:pt x="1124" y="2351"/>
                  <a:pt x="1125" y="2351"/>
                  <a:pt x="1126" y="2352"/>
                </a:cubicBezTo>
                <a:cubicBezTo>
                  <a:pt x="1115" y="2313"/>
                  <a:pt x="1160" y="2218"/>
                  <a:pt x="1166" y="2151"/>
                </a:cubicBezTo>
                <a:cubicBezTo>
                  <a:pt x="1168" y="2153"/>
                  <a:pt x="1170" y="2156"/>
                  <a:pt x="1170" y="2159"/>
                </a:cubicBezTo>
                <a:lnTo>
                  <a:pt x="1170" y="2159"/>
                </a:lnTo>
                <a:cubicBezTo>
                  <a:pt x="1183" y="2132"/>
                  <a:pt x="1189" y="2121"/>
                  <a:pt x="1199" y="2106"/>
                </a:cubicBezTo>
                <a:cubicBezTo>
                  <a:pt x="1188" y="2095"/>
                  <a:pt x="1199" y="2033"/>
                  <a:pt x="1199" y="1999"/>
                </a:cubicBezTo>
                <a:cubicBezTo>
                  <a:pt x="1206" y="1991"/>
                  <a:pt x="1211" y="1988"/>
                  <a:pt x="1214" y="1988"/>
                </a:cubicBezTo>
                <a:cubicBezTo>
                  <a:pt x="1225" y="1988"/>
                  <a:pt x="1216" y="2028"/>
                  <a:pt x="1230" y="2028"/>
                </a:cubicBezTo>
                <a:cubicBezTo>
                  <a:pt x="1231" y="2028"/>
                  <a:pt x="1232" y="2028"/>
                  <a:pt x="1233" y="2027"/>
                </a:cubicBezTo>
                <a:cubicBezTo>
                  <a:pt x="1217" y="2022"/>
                  <a:pt x="1240" y="1954"/>
                  <a:pt x="1230" y="1954"/>
                </a:cubicBezTo>
                <a:lnTo>
                  <a:pt x="1230" y="1954"/>
                </a:lnTo>
                <a:cubicBezTo>
                  <a:pt x="1229" y="1954"/>
                  <a:pt x="1228" y="1954"/>
                  <a:pt x="1227" y="1955"/>
                </a:cubicBezTo>
                <a:cubicBezTo>
                  <a:pt x="1250" y="1927"/>
                  <a:pt x="1244" y="1927"/>
                  <a:pt x="1261" y="1915"/>
                </a:cubicBezTo>
                <a:cubicBezTo>
                  <a:pt x="1244" y="1904"/>
                  <a:pt x="1266" y="1882"/>
                  <a:pt x="1266" y="1848"/>
                </a:cubicBezTo>
                <a:cubicBezTo>
                  <a:pt x="1294" y="1803"/>
                  <a:pt x="1289" y="1843"/>
                  <a:pt x="1300" y="1787"/>
                </a:cubicBezTo>
                <a:cubicBezTo>
                  <a:pt x="1303" y="1783"/>
                  <a:pt x="1305" y="1781"/>
                  <a:pt x="1307" y="1781"/>
                </a:cubicBezTo>
                <a:lnTo>
                  <a:pt x="1307" y="1781"/>
                </a:lnTo>
                <a:cubicBezTo>
                  <a:pt x="1313" y="1781"/>
                  <a:pt x="1306" y="1815"/>
                  <a:pt x="1306" y="1815"/>
                </a:cubicBezTo>
                <a:cubicBezTo>
                  <a:pt x="1328" y="1759"/>
                  <a:pt x="1300" y="1787"/>
                  <a:pt x="1294" y="1770"/>
                </a:cubicBezTo>
                <a:cubicBezTo>
                  <a:pt x="1303" y="1734"/>
                  <a:pt x="1309" y="1728"/>
                  <a:pt x="1315" y="1728"/>
                </a:cubicBezTo>
                <a:cubicBezTo>
                  <a:pt x="1318" y="1728"/>
                  <a:pt x="1321" y="1730"/>
                  <a:pt x="1324" y="1730"/>
                </a:cubicBezTo>
                <a:cubicBezTo>
                  <a:pt x="1327" y="1730"/>
                  <a:pt x="1330" y="1729"/>
                  <a:pt x="1334" y="1725"/>
                </a:cubicBezTo>
                <a:cubicBezTo>
                  <a:pt x="1339" y="1680"/>
                  <a:pt x="1339" y="1647"/>
                  <a:pt x="1350" y="1613"/>
                </a:cubicBezTo>
                <a:cubicBezTo>
                  <a:pt x="1350" y="1613"/>
                  <a:pt x="1353" y="1610"/>
                  <a:pt x="1355" y="1610"/>
                </a:cubicBezTo>
                <a:cubicBezTo>
                  <a:pt x="1355" y="1610"/>
                  <a:pt x="1356" y="1611"/>
                  <a:pt x="1356" y="1613"/>
                </a:cubicBezTo>
                <a:cubicBezTo>
                  <a:pt x="1356" y="1568"/>
                  <a:pt x="1395" y="1484"/>
                  <a:pt x="1401" y="1434"/>
                </a:cubicBezTo>
                <a:cubicBezTo>
                  <a:pt x="1401" y="1432"/>
                  <a:pt x="1401" y="1431"/>
                  <a:pt x="1401" y="1430"/>
                </a:cubicBezTo>
                <a:lnTo>
                  <a:pt x="1401" y="1430"/>
                </a:lnTo>
                <a:cubicBezTo>
                  <a:pt x="1399" y="1430"/>
                  <a:pt x="1397" y="1431"/>
                  <a:pt x="1395" y="1431"/>
                </a:cubicBezTo>
                <a:cubicBezTo>
                  <a:pt x="1388" y="1431"/>
                  <a:pt x="1382" y="1428"/>
                  <a:pt x="1378" y="1428"/>
                </a:cubicBezTo>
                <a:cubicBezTo>
                  <a:pt x="1390" y="1400"/>
                  <a:pt x="1384" y="1378"/>
                  <a:pt x="1395" y="1372"/>
                </a:cubicBezTo>
                <a:cubicBezTo>
                  <a:pt x="1395" y="1389"/>
                  <a:pt x="1395" y="1389"/>
                  <a:pt x="1395" y="1395"/>
                </a:cubicBezTo>
                <a:lnTo>
                  <a:pt x="1401" y="1372"/>
                </a:lnTo>
                <a:cubicBezTo>
                  <a:pt x="1404" y="1368"/>
                  <a:pt x="1407" y="1367"/>
                  <a:pt x="1408" y="1367"/>
                </a:cubicBezTo>
                <a:lnTo>
                  <a:pt x="1408" y="1367"/>
                </a:lnTo>
                <a:cubicBezTo>
                  <a:pt x="1415" y="1367"/>
                  <a:pt x="1397" y="1407"/>
                  <a:pt x="1406" y="1411"/>
                </a:cubicBezTo>
                <a:cubicBezTo>
                  <a:pt x="1418" y="1361"/>
                  <a:pt x="1423" y="1294"/>
                  <a:pt x="1440" y="1260"/>
                </a:cubicBezTo>
                <a:cubicBezTo>
                  <a:pt x="1441" y="1260"/>
                  <a:pt x="1441" y="1260"/>
                  <a:pt x="1442" y="1260"/>
                </a:cubicBezTo>
                <a:lnTo>
                  <a:pt x="1442" y="1260"/>
                </a:lnTo>
                <a:cubicBezTo>
                  <a:pt x="1456" y="1260"/>
                  <a:pt x="1432" y="1317"/>
                  <a:pt x="1437" y="1317"/>
                </a:cubicBezTo>
                <a:cubicBezTo>
                  <a:pt x="1438" y="1317"/>
                  <a:pt x="1440" y="1314"/>
                  <a:pt x="1446" y="1305"/>
                </a:cubicBezTo>
                <a:lnTo>
                  <a:pt x="1446" y="1305"/>
                </a:lnTo>
                <a:lnTo>
                  <a:pt x="1423" y="1361"/>
                </a:lnTo>
                <a:cubicBezTo>
                  <a:pt x="1432" y="1352"/>
                  <a:pt x="1436" y="1349"/>
                  <a:pt x="1437" y="1349"/>
                </a:cubicBezTo>
                <a:lnTo>
                  <a:pt x="1437" y="1349"/>
                </a:lnTo>
                <a:cubicBezTo>
                  <a:pt x="1441" y="1349"/>
                  <a:pt x="1427" y="1370"/>
                  <a:pt x="1432" y="1370"/>
                </a:cubicBezTo>
                <a:cubicBezTo>
                  <a:pt x="1434" y="1370"/>
                  <a:pt x="1438" y="1368"/>
                  <a:pt x="1446" y="1361"/>
                </a:cubicBezTo>
                <a:cubicBezTo>
                  <a:pt x="1479" y="1288"/>
                  <a:pt x="1468" y="1271"/>
                  <a:pt x="1502" y="1199"/>
                </a:cubicBezTo>
                <a:cubicBezTo>
                  <a:pt x="1499" y="1187"/>
                  <a:pt x="1495" y="1187"/>
                  <a:pt x="1491" y="1187"/>
                </a:cubicBezTo>
                <a:cubicBezTo>
                  <a:pt x="1488" y="1187"/>
                  <a:pt x="1485" y="1187"/>
                  <a:pt x="1485" y="1176"/>
                </a:cubicBezTo>
                <a:cubicBezTo>
                  <a:pt x="1507" y="1059"/>
                  <a:pt x="1552" y="1103"/>
                  <a:pt x="1558" y="1014"/>
                </a:cubicBezTo>
                <a:cubicBezTo>
                  <a:pt x="1552" y="991"/>
                  <a:pt x="1535" y="975"/>
                  <a:pt x="1569" y="919"/>
                </a:cubicBezTo>
                <a:lnTo>
                  <a:pt x="1580" y="947"/>
                </a:lnTo>
                <a:cubicBezTo>
                  <a:pt x="1602" y="868"/>
                  <a:pt x="1569" y="896"/>
                  <a:pt x="1602" y="812"/>
                </a:cubicBezTo>
                <a:lnTo>
                  <a:pt x="1602" y="812"/>
                </a:lnTo>
                <a:cubicBezTo>
                  <a:pt x="1602" y="827"/>
                  <a:pt x="1593" y="870"/>
                  <a:pt x="1596" y="870"/>
                </a:cubicBezTo>
                <a:cubicBezTo>
                  <a:pt x="1596" y="870"/>
                  <a:pt x="1596" y="869"/>
                  <a:pt x="1597" y="868"/>
                </a:cubicBezTo>
                <a:cubicBezTo>
                  <a:pt x="1625" y="812"/>
                  <a:pt x="1597" y="823"/>
                  <a:pt x="1602" y="778"/>
                </a:cubicBezTo>
                <a:lnTo>
                  <a:pt x="1619" y="773"/>
                </a:lnTo>
                <a:cubicBezTo>
                  <a:pt x="1625" y="722"/>
                  <a:pt x="1619" y="666"/>
                  <a:pt x="1597" y="616"/>
                </a:cubicBezTo>
                <a:cubicBezTo>
                  <a:pt x="1574" y="566"/>
                  <a:pt x="1530" y="521"/>
                  <a:pt x="1485" y="493"/>
                </a:cubicBezTo>
                <a:lnTo>
                  <a:pt x="1485" y="493"/>
                </a:lnTo>
                <a:cubicBezTo>
                  <a:pt x="1490" y="493"/>
                  <a:pt x="1497" y="496"/>
                  <a:pt x="1501" y="496"/>
                </a:cubicBezTo>
                <a:cubicBezTo>
                  <a:pt x="1504" y="496"/>
                  <a:pt x="1504" y="493"/>
                  <a:pt x="1496" y="482"/>
                </a:cubicBezTo>
                <a:cubicBezTo>
                  <a:pt x="1434" y="448"/>
                  <a:pt x="1373" y="420"/>
                  <a:pt x="1300" y="409"/>
                </a:cubicBezTo>
                <a:cubicBezTo>
                  <a:pt x="1261" y="399"/>
                  <a:pt x="1220" y="393"/>
                  <a:pt x="1179" y="393"/>
                </a:cubicBezTo>
                <a:cubicBezTo>
                  <a:pt x="1150" y="393"/>
                  <a:pt x="1121" y="396"/>
                  <a:pt x="1093" y="403"/>
                </a:cubicBezTo>
                <a:cubicBezTo>
                  <a:pt x="1076" y="414"/>
                  <a:pt x="1059" y="426"/>
                  <a:pt x="1048" y="437"/>
                </a:cubicBezTo>
                <a:cubicBezTo>
                  <a:pt x="1042" y="440"/>
                  <a:pt x="1035" y="441"/>
                  <a:pt x="1031" y="441"/>
                </a:cubicBezTo>
                <a:cubicBezTo>
                  <a:pt x="1028" y="441"/>
                  <a:pt x="1026" y="440"/>
                  <a:pt x="1029" y="438"/>
                </a:cubicBezTo>
                <a:lnTo>
                  <a:pt x="1029" y="438"/>
                </a:lnTo>
                <a:cubicBezTo>
                  <a:pt x="982" y="464"/>
                  <a:pt x="1036" y="443"/>
                  <a:pt x="1014" y="465"/>
                </a:cubicBezTo>
                <a:cubicBezTo>
                  <a:pt x="1001" y="475"/>
                  <a:pt x="992" y="481"/>
                  <a:pt x="989" y="481"/>
                </a:cubicBezTo>
                <a:cubicBezTo>
                  <a:pt x="987" y="481"/>
                  <a:pt x="987" y="477"/>
                  <a:pt x="992" y="470"/>
                </a:cubicBezTo>
                <a:lnTo>
                  <a:pt x="992" y="470"/>
                </a:lnTo>
                <a:cubicBezTo>
                  <a:pt x="958" y="510"/>
                  <a:pt x="930" y="566"/>
                  <a:pt x="914" y="622"/>
                </a:cubicBezTo>
                <a:cubicBezTo>
                  <a:pt x="891" y="678"/>
                  <a:pt x="874" y="734"/>
                  <a:pt x="852" y="773"/>
                </a:cubicBezTo>
                <a:lnTo>
                  <a:pt x="858" y="756"/>
                </a:lnTo>
                <a:lnTo>
                  <a:pt x="858" y="756"/>
                </a:lnTo>
                <a:cubicBezTo>
                  <a:pt x="830" y="811"/>
                  <a:pt x="856" y="833"/>
                  <a:pt x="826" y="881"/>
                </a:cubicBezTo>
                <a:lnTo>
                  <a:pt x="826" y="881"/>
                </a:lnTo>
                <a:cubicBezTo>
                  <a:pt x="827" y="879"/>
                  <a:pt x="828" y="876"/>
                  <a:pt x="830" y="874"/>
                </a:cubicBezTo>
                <a:lnTo>
                  <a:pt x="830" y="874"/>
                </a:lnTo>
                <a:lnTo>
                  <a:pt x="824" y="885"/>
                </a:lnTo>
                <a:cubicBezTo>
                  <a:pt x="825" y="884"/>
                  <a:pt x="826" y="882"/>
                  <a:pt x="826" y="881"/>
                </a:cubicBezTo>
                <a:lnTo>
                  <a:pt x="826" y="881"/>
                </a:lnTo>
                <a:cubicBezTo>
                  <a:pt x="772" y="1008"/>
                  <a:pt x="739" y="1156"/>
                  <a:pt x="684" y="1249"/>
                </a:cubicBezTo>
                <a:cubicBezTo>
                  <a:pt x="695" y="1277"/>
                  <a:pt x="634" y="1383"/>
                  <a:pt x="656" y="1400"/>
                </a:cubicBezTo>
                <a:cubicBezTo>
                  <a:pt x="617" y="1473"/>
                  <a:pt x="622" y="1445"/>
                  <a:pt x="578" y="1551"/>
                </a:cubicBezTo>
                <a:cubicBezTo>
                  <a:pt x="566" y="1579"/>
                  <a:pt x="578" y="1602"/>
                  <a:pt x="572" y="1635"/>
                </a:cubicBezTo>
                <a:lnTo>
                  <a:pt x="555" y="1635"/>
                </a:lnTo>
                <a:lnTo>
                  <a:pt x="555" y="1686"/>
                </a:lnTo>
                <a:lnTo>
                  <a:pt x="533" y="1708"/>
                </a:lnTo>
                <a:lnTo>
                  <a:pt x="522" y="1742"/>
                </a:lnTo>
                <a:cubicBezTo>
                  <a:pt x="526" y="1732"/>
                  <a:pt x="535" y="1718"/>
                  <a:pt x="541" y="1718"/>
                </a:cubicBezTo>
                <a:cubicBezTo>
                  <a:pt x="542" y="1718"/>
                  <a:pt x="543" y="1719"/>
                  <a:pt x="544" y="1719"/>
                </a:cubicBezTo>
                <a:cubicBezTo>
                  <a:pt x="533" y="1770"/>
                  <a:pt x="494" y="1843"/>
                  <a:pt x="482" y="1843"/>
                </a:cubicBezTo>
                <a:lnTo>
                  <a:pt x="460" y="1971"/>
                </a:lnTo>
                <a:cubicBezTo>
                  <a:pt x="454" y="1966"/>
                  <a:pt x="460" y="1943"/>
                  <a:pt x="460" y="1927"/>
                </a:cubicBezTo>
                <a:lnTo>
                  <a:pt x="460" y="1927"/>
                </a:lnTo>
                <a:cubicBezTo>
                  <a:pt x="454" y="1994"/>
                  <a:pt x="443" y="1932"/>
                  <a:pt x="438" y="1999"/>
                </a:cubicBezTo>
                <a:cubicBezTo>
                  <a:pt x="439" y="1997"/>
                  <a:pt x="440" y="1996"/>
                  <a:pt x="441" y="1996"/>
                </a:cubicBezTo>
                <a:cubicBezTo>
                  <a:pt x="443" y="1996"/>
                  <a:pt x="443" y="2005"/>
                  <a:pt x="443" y="2005"/>
                </a:cubicBezTo>
                <a:cubicBezTo>
                  <a:pt x="426" y="2033"/>
                  <a:pt x="404" y="2106"/>
                  <a:pt x="393" y="2156"/>
                </a:cubicBezTo>
                <a:lnTo>
                  <a:pt x="387" y="2145"/>
                </a:lnTo>
                <a:cubicBezTo>
                  <a:pt x="359" y="2235"/>
                  <a:pt x="337" y="2341"/>
                  <a:pt x="303" y="2442"/>
                </a:cubicBezTo>
                <a:cubicBezTo>
                  <a:pt x="310" y="2428"/>
                  <a:pt x="316" y="2422"/>
                  <a:pt x="320" y="2422"/>
                </a:cubicBezTo>
                <a:cubicBezTo>
                  <a:pt x="326" y="2422"/>
                  <a:pt x="329" y="2434"/>
                  <a:pt x="325" y="2453"/>
                </a:cubicBezTo>
                <a:lnTo>
                  <a:pt x="321" y="2454"/>
                </a:lnTo>
                <a:lnTo>
                  <a:pt x="321" y="2454"/>
                </a:lnTo>
                <a:cubicBezTo>
                  <a:pt x="321" y="2454"/>
                  <a:pt x="321" y="2454"/>
                  <a:pt x="321" y="2454"/>
                </a:cubicBezTo>
                <a:lnTo>
                  <a:pt x="321" y="2454"/>
                </a:lnTo>
                <a:cubicBezTo>
                  <a:pt x="321" y="2454"/>
                  <a:pt x="321" y="2454"/>
                  <a:pt x="321" y="2455"/>
                </a:cubicBezTo>
                <a:lnTo>
                  <a:pt x="321" y="2455"/>
                </a:lnTo>
                <a:lnTo>
                  <a:pt x="321" y="2454"/>
                </a:lnTo>
                <a:lnTo>
                  <a:pt x="321" y="2454"/>
                </a:lnTo>
                <a:cubicBezTo>
                  <a:pt x="322" y="2455"/>
                  <a:pt x="321" y="2459"/>
                  <a:pt x="320" y="2470"/>
                </a:cubicBezTo>
                <a:cubicBezTo>
                  <a:pt x="315" y="2487"/>
                  <a:pt x="310" y="2493"/>
                  <a:pt x="306" y="2493"/>
                </a:cubicBezTo>
                <a:cubicBezTo>
                  <a:pt x="301" y="2493"/>
                  <a:pt x="297" y="2483"/>
                  <a:pt x="297" y="2470"/>
                </a:cubicBezTo>
                <a:lnTo>
                  <a:pt x="292" y="2520"/>
                </a:lnTo>
                <a:cubicBezTo>
                  <a:pt x="286" y="2520"/>
                  <a:pt x="286" y="2509"/>
                  <a:pt x="281" y="2503"/>
                </a:cubicBezTo>
                <a:lnTo>
                  <a:pt x="281" y="2503"/>
                </a:lnTo>
                <a:cubicBezTo>
                  <a:pt x="286" y="2526"/>
                  <a:pt x="247" y="2582"/>
                  <a:pt x="253" y="2615"/>
                </a:cubicBezTo>
                <a:lnTo>
                  <a:pt x="247" y="2615"/>
                </a:lnTo>
                <a:cubicBezTo>
                  <a:pt x="219" y="2716"/>
                  <a:pt x="208" y="2767"/>
                  <a:pt x="185" y="2851"/>
                </a:cubicBezTo>
                <a:cubicBezTo>
                  <a:pt x="197" y="2856"/>
                  <a:pt x="185" y="2890"/>
                  <a:pt x="191" y="2918"/>
                </a:cubicBezTo>
                <a:cubicBezTo>
                  <a:pt x="169" y="2980"/>
                  <a:pt x="141" y="3041"/>
                  <a:pt x="118" y="3114"/>
                </a:cubicBezTo>
                <a:cubicBezTo>
                  <a:pt x="107" y="3170"/>
                  <a:pt x="124" y="3136"/>
                  <a:pt x="124" y="3159"/>
                </a:cubicBezTo>
                <a:cubicBezTo>
                  <a:pt x="111" y="3159"/>
                  <a:pt x="94" y="3206"/>
                  <a:pt x="90" y="3206"/>
                </a:cubicBezTo>
                <a:cubicBezTo>
                  <a:pt x="89" y="3206"/>
                  <a:pt x="89" y="3202"/>
                  <a:pt x="90" y="3192"/>
                </a:cubicBezTo>
                <a:lnTo>
                  <a:pt x="90" y="3192"/>
                </a:lnTo>
                <a:cubicBezTo>
                  <a:pt x="68" y="3288"/>
                  <a:pt x="57" y="3310"/>
                  <a:pt x="40" y="3433"/>
                </a:cubicBezTo>
                <a:cubicBezTo>
                  <a:pt x="44" y="3425"/>
                  <a:pt x="48" y="3413"/>
                  <a:pt x="53" y="3413"/>
                </a:cubicBezTo>
                <a:cubicBezTo>
                  <a:pt x="54" y="3413"/>
                  <a:pt x="55" y="3414"/>
                  <a:pt x="57" y="3416"/>
                </a:cubicBezTo>
                <a:cubicBezTo>
                  <a:pt x="52" y="3432"/>
                  <a:pt x="42" y="3456"/>
                  <a:pt x="36" y="3456"/>
                </a:cubicBezTo>
                <a:cubicBezTo>
                  <a:pt x="35" y="3456"/>
                  <a:pt x="35" y="3456"/>
                  <a:pt x="34" y="3456"/>
                </a:cubicBezTo>
                <a:lnTo>
                  <a:pt x="34" y="3450"/>
                </a:lnTo>
                <a:cubicBezTo>
                  <a:pt x="29" y="3523"/>
                  <a:pt x="12" y="3596"/>
                  <a:pt x="6" y="3674"/>
                </a:cubicBezTo>
                <a:cubicBezTo>
                  <a:pt x="1" y="3752"/>
                  <a:pt x="12" y="3836"/>
                  <a:pt x="51" y="3887"/>
                </a:cubicBezTo>
                <a:cubicBezTo>
                  <a:pt x="68" y="3920"/>
                  <a:pt x="90" y="3954"/>
                  <a:pt x="118" y="3976"/>
                </a:cubicBezTo>
                <a:cubicBezTo>
                  <a:pt x="128" y="3991"/>
                  <a:pt x="130" y="3996"/>
                  <a:pt x="128" y="3996"/>
                </a:cubicBezTo>
                <a:cubicBezTo>
                  <a:pt x="124" y="3996"/>
                  <a:pt x="111" y="3983"/>
                  <a:pt x="108" y="3983"/>
                </a:cubicBezTo>
                <a:lnTo>
                  <a:pt x="108" y="3983"/>
                </a:lnTo>
                <a:cubicBezTo>
                  <a:pt x="107" y="3983"/>
                  <a:pt x="108" y="3986"/>
                  <a:pt x="113" y="3993"/>
                </a:cubicBezTo>
                <a:cubicBezTo>
                  <a:pt x="208" y="4083"/>
                  <a:pt x="275" y="4139"/>
                  <a:pt x="381" y="4156"/>
                </a:cubicBezTo>
                <a:cubicBezTo>
                  <a:pt x="405" y="4169"/>
                  <a:pt x="445" y="4177"/>
                  <a:pt x="490" y="4177"/>
                </a:cubicBezTo>
                <a:cubicBezTo>
                  <a:pt x="518" y="4177"/>
                  <a:pt x="549" y="4173"/>
                  <a:pt x="578" y="4167"/>
                </a:cubicBezTo>
                <a:cubicBezTo>
                  <a:pt x="662" y="4150"/>
                  <a:pt x="729" y="4105"/>
                  <a:pt x="785" y="4083"/>
                </a:cubicBezTo>
                <a:lnTo>
                  <a:pt x="774" y="4077"/>
                </a:lnTo>
                <a:cubicBezTo>
                  <a:pt x="790" y="4055"/>
                  <a:pt x="802" y="4060"/>
                  <a:pt x="824" y="4049"/>
                </a:cubicBezTo>
                <a:cubicBezTo>
                  <a:pt x="823" y="4049"/>
                  <a:pt x="821" y="4048"/>
                  <a:pt x="820" y="4048"/>
                </a:cubicBezTo>
                <a:cubicBezTo>
                  <a:pt x="812" y="4048"/>
                  <a:pt x="802" y="4056"/>
                  <a:pt x="799" y="4056"/>
                </a:cubicBezTo>
                <a:cubicBezTo>
                  <a:pt x="798" y="4056"/>
                  <a:pt x="798" y="4054"/>
                  <a:pt x="802" y="4049"/>
                </a:cubicBezTo>
                <a:cubicBezTo>
                  <a:pt x="992" y="3887"/>
                  <a:pt x="1087" y="3646"/>
                  <a:pt x="1166" y="3433"/>
                </a:cubicBezTo>
                <a:cubicBezTo>
                  <a:pt x="1194" y="3355"/>
                  <a:pt x="1138" y="3377"/>
                  <a:pt x="1188" y="3282"/>
                </a:cubicBezTo>
                <a:lnTo>
                  <a:pt x="1188" y="3282"/>
                </a:lnTo>
                <a:lnTo>
                  <a:pt x="1194" y="3316"/>
                </a:lnTo>
                <a:cubicBezTo>
                  <a:pt x="1227" y="3148"/>
                  <a:pt x="1294" y="2985"/>
                  <a:pt x="1328" y="2823"/>
                </a:cubicBezTo>
                <a:cubicBezTo>
                  <a:pt x="1328" y="2834"/>
                  <a:pt x="1334" y="2834"/>
                  <a:pt x="1328" y="2851"/>
                </a:cubicBezTo>
                <a:cubicBezTo>
                  <a:pt x="1350" y="2823"/>
                  <a:pt x="1367" y="2727"/>
                  <a:pt x="1356" y="2727"/>
                </a:cubicBezTo>
                <a:cubicBezTo>
                  <a:pt x="1361" y="2715"/>
                  <a:pt x="1364" y="2713"/>
                  <a:pt x="1366" y="2713"/>
                </a:cubicBezTo>
                <a:cubicBezTo>
                  <a:pt x="1368" y="2713"/>
                  <a:pt x="1370" y="2714"/>
                  <a:pt x="1372" y="2714"/>
                </a:cubicBezTo>
                <a:cubicBezTo>
                  <a:pt x="1374" y="2714"/>
                  <a:pt x="1376" y="2713"/>
                  <a:pt x="1378" y="2711"/>
                </a:cubicBezTo>
                <a:cubicBezTo>
                  <a:pt x="1395" y="2677"/>
                  <a:pt x="1390" y="2621"/>
                  <a:pt x="1406" y="2604"/>
                </a:cubicBezTo>
                <a:cubicBezTo>
                  <a:pt x="1406" y="2604"/>
                  <a:pt x="1406" y="2615"/>
                  <a:pt x="1406" y="2621"/>
                </a:cubicBezTo>
                <a:cubicBezTo>
                  <a:pt x="1406" y="2601"/>
                  <a:pt x="1429" y="2535"/>
                  <a:pt x="1421" y="2535"/>
                </a:cubicBezTo>
                <a:lnTo>
                  <a:pt x="1421" y="2535"/>
                </a:lnTo>
                <a:cubicBezTo>
                  <a:pt x="1420" y="2535"/>
                  <a:pt x="1419" y="2535"/>
                  <a:pt x="1418" y="2537"/>
                </a:cubicBezTo>
                <a:cubicBezTo>
                  <a:pt x="1440" y="2481"/>
                  <a:pt x="1446" y="2425"/>
                  <a:pt x="1468" y="2380"/>
                </a:cubicBezTo>
                <a:cubicBezTo>
                  <a:pt x="1462" y="2347"/>
                  <a:pt x="1507" y="2279"/>
                  <a:pt x="1490" y="2263"/>
                </a:cubicBezTo>
                <a:lnTo>
                  <a:pt x="1490" y="2263"/>
                </a:lnTo>
                <a:cubicBezTo>
                  <a:pt x="1491" y="2263"/>
                  <a:pt x="1492" y="2263"/>
                  <a:pt x="1493" y="2263"/>
                </a:cubicBezTo>
                <a:cubicBezTo>
                  <a:pt x="1510" y="2263"/>
                  <a:pt x="1535" y="2165"/>
                  <a:pt x="1541" y="2128"/>
                </a:cubicBezTo>
                <a:cubicBezTo>
                  <a:pt x="1541" y="2129"/>
                  <a:pt x="1541" y="2130"/>
                  <a:pt x="1541" y="2130"/>
                </a:cubicBezTo>
                <a:cubicBezTo>
                  <a:pt x="1544" y="2130"/>
                  <a:pt x="1553" y="2108"/>
                  <a:pt x="1556" y="2108"/>
                </a:cubicBezTo>
                <a:cubicBezTo>
                  <a:pt x="1557" y="2108"/>
                  <a:pt x="1558" y="2109"/>
                  <a:pt x="1558" y="2111"/>
                </a:cubicBezTo>
                <a:cubicBezTo>
                  <a:pt x="1573" y="2074"/>
                  <a:pt x="1579" y="2033"/>
                  <a:pt x="1571" y="2033"/>
                </a:cubicBezTo>
                <a:lnTo>
                  <a:pt x="1571" y="2033"/>
                </a:lnTo>
                <a:cubicBezTo>
                  <a:pt x="1570" y="2033"/>
                  <a:pt x="1569" y="2033"/>
                  <a:pt x="1569" y="2033"/>
                </a:cubicBezTo>
                <a:cubicBezTo>
                  <a:pt x="1614" y="1960"/>
                  <a:pt x="1597" y="1871"/>
                  <a:pt x="1642" y="1837"/>
                </a:cubicBezTo>
                <a:cubicBezTo>
                  <a:pt x="1670" y="1708"/>
                  <a:pt x="1698" y="1585"/>
                  <a:pt x="1726" y="1473"/>
                </a:cubicBezTo>
                <a:lnTo>
                  <a:pt x="1726" y="1473"/>
                </a:lnTo>
                <a:cubicBezTo>
                  <a:pt x="1748" y="1479"/>
                  <a:pt x="1692" y="1596"/>
                  <a:pt x="1714" y="1596"/>
                </a:cubicBezTo>
                <a:cubicBezTo>
                  <a:pt x="1737" y="1490"/>
                  <a:pt x="1742" y="1423"/>
                  <a:pt x="1776" y="1316"/>
                </a:cubicBezTo>
                <a:cubicBezTo>
                  <a:pt x="1780" y="1310"/>
                  <a:pt x="1782" y="1307"/>
                  <a:pt x="1784" y="1307"/>
                </a:cubicBezTo>
                <a:lnTo>
                  <a:pt x="1784" y="1307"/>
                </a:lnTo>
                <a:cubicBezTo>
                  <a:pt x="1788" y="1307"/>
                  <a:pt x="1782" y="1336"/>
                  <a:pt x="1782" y="1344"/>
                </a:cubicBezTo>
                <a:cubicBezTo>
                  <a:pt x="1809" y="1233"/>
                  <a:pt x="1848" y="1139"/>
                  <a:pt x="1865" y="1039"/>
                </a:cubicBezTo>
                <a:lnTo>
                  <a:pt x="1865" y="1039"/>
                </a:lnTo>
                <a:cubicBezTo>
                  <a:pt x="1865" y="1039"/>
                  <a:pt x="1866" y="1039"/>
                  <a:pt x="1866" y="1039"/>
                </a:cubicBezTo>
                <a:cubicBezTo>
                  <a:pt x="1867" y="1039"/>
                  <a:pt x="1867" y="1039"/>
                  <a:pt x="1868" y="1039"/>
                </a:cubicBezTo>
                <a:lnTo>
                  <a:pt x="1868" y="1039"/>
                </a:lnTo>
                <a:cubicBezTo>
                  <a:pt x="1869" y="1042"/>
                  <a:pt x="1866" y="1051"/>
                  <a:pt x="1866" y="1059"/>
                </a:cubicBezTo>
                <a:cubicBezTo>
                  <a:pt x="1871" y="1042"/>
                  <a:pt x="1882" y="1014"/>
                  <a:pt x="1871" y="1014"/>
                </a:cubicBezTo>
                <a:lnTo>
                  <a:pt x="1871" y="1014"/>
                </a:lnTo>
                <a:lnTo>
                  <a:pt x="1871" y="1036"/>
                </a:lnTo>
                <a:cubicBezTo>
                  <a:pt x="1870" y="1037"/>
                  <a:pt x="1869" y="1038"/>
                  <a:pt x="1868" y="1039"/>
                </a:cubicBezTo>
                <a:lnTo>
                  <a:pt x="1868" y="1039"/>
                </a:lnTo>
                <a:cubicBezTo>
                  <a:pt x="1868" y="1037"/>
                  <a:pt x="1867" y="1036"/>
                  <a:pt x="1866" y="1036"/>
                </a:cubicBezTo>
                <a:cubicBezTo>
                  <a:pt x="1865" y="1037"/>
                  <a:pt x="1865" y="1038"/>
                  <a:pt x="1865" y="1039"/>
                </a:cubicBezTo>
                <a:lnTo>
                  <a:pt x="1865" y="1039"/>
                </a:lnTo>
                <a:cubicBezTo>
                  <a:pt x="1853" y="1036"/>
                  <a:pt x="1864" y="960"/>
                  <a:pt x="1861" y="948"/>
                </a:cubicBezTo>
                <a:lnTo>
                  <a:pt x="1861" y="948"/>
                </a:lnTo>
                <a:cubicBezTo>
                  <a:pt x="1863" y="952"/>
                  <a:pt x="1865" y="954"/>
                  <a:pt x="1867" y="954"/>
                </a:cubicBezTo>
                <a:cubicBezTo>
                  <a:pt x="1878" y="954"/>
                  <a:pt x="1889" y="896"/>
                  <a:pt x="1901" y="896"/>
                </a:cubicBezTo>
                <a:cubicBezTo>
                  <a:pt x="1904" y="896"/>
                  <a:pt x="1907" y="901"/>
                  <a:pt x="1910" y="913"/>
                </a:cubicBezTo>
                <a:cubicBezTo>
                  <a:pt x="1916" y="902"/>
                  <a:pt x="1916" y="885"/>
                  <a:pt x="1910" y="885"/>
                </a:cubicBezTo>
                <a:cubicBezTo>
                  <a:pt x="1913" y="876"/>
                  <a:pt x="1916" y="870"/>
                  <a:pt x="1919" y="870"/>
                </a:cubicBezTo>
                <a:cubicBezTo>
                  <a:pt x="1920" y="870"/>
                  <a:pt x="1922" y="874"/>
                  <a:pt x="1922" y="885"/>
                </a:cubicBezTo>
                <a:cubicBezTo>
                  <a:pt x="1938" y="812"/>
                  <a:pt x="1922" y="834"/>
                  <a:pt x="1938" y="773"/>
                </a:cubicBezTo>
                <a:cubicBezTo>
                  <a:pt x="1944" y="773"/>
                  <a:pt x="1944" y="784"/>
                  <a:pt x="1944" y="795"/>
                </a:cubicBezTo>
                <a:cubicBezTo>
                  <a:pt x="1944" y="756"/>
                  <a:pt x="1944" y="722"/>
                  <a:pt x="1955" y="666"/>
                </a:cubicBezTo>
                <a:cubicBezTo>
                  <a:pt x="1961" y="672"/>
                  <a:pt x="1961" y="672"/>
                  <a:pt x="1961" y="672"/>
                </a:cubicBezTo>
                <a:cubicBezTo>
                  <a:pt x="1972" y="582"/>
                  <a:pt x="1950" y="510"/>
                  <a:pt x="1922" y="409"/>
                </a:cubicBezTo>
                <a:lnTo>
                  <a:pt x="1922" y="409"/>
                </a:lnTo>
                <a:cubicBezTo>
                  <a:pt x="1926" y="412"/>
                  <a:pt x="1929" y="414"/>
                  <a:pt x="1931" y="414"/>
                </a:cubicBezTo>
                <a:cubicBezTo>
                  <a:pt x="1940" y="414"/>
                  <a:pt x="1918" y="373"/>
                  <a:pt x="1927" y="358"/>
                </a:cubicBezTo>
                <a:cubicBezTo>
                  <a:pt x="1916" y="342"/>
                  <a:pt x="1905" y="325"/>
                  <a:pt x="1894" y="314"/>
                </a:cubicBezTo>
                <a:lnTo>
                  <a:pt x="1894" y="314"/>
                </a:lnTo>
                <a:lnTo>
                  <a:pt x="1899" y="336"/>
                </a:lnTo>
                <a:cubicBezTo>
                  <a:pt x="1871" y="291"/>
                  <a:pt x="1832" y="263"/>
                  <a:pt x="1810" y="230"/>
                </a:cubicBezTo>
                <a:lnTo>
                  <a:pt x="1810" y="230"/>
                </a:lnTo>
                <a:cubicBezTo>
                  <a:pt x="1817" y="233"/>
                  <a:pt x="1824" y="237"/>
                  <a:pt x="1829" y="242"/>
                </a:cubicBezTo>
                <a:lnTo>
                  <a:pt x="1829" y="242"/>
                </a:lnTo>
                <a:cubicBezTo>
                  <a:pt x="1814" y="223"/>
                  <a:pt x="1794" y="204"/>
                  <a:pt x="1770" y="185"/>
                </a:cubicBezTo>
                <a:lnTo>
                  <a:pt x="1770" y="185"/>
                </a:lnTo>
                <a:cubicBezTo>
                  <a:pt x="1782" y="196"/>
                  <a:pt x="1793" y="213"/>
                  <a:pt x="1804" y="230"/>
                </a:cubicBezTo>
                <a:cubicBezTo>
                  <a:pt x="1792" y="220"/>
                  <a:pt x="1787" y="217"/>
                  <a:pt x="1783" y="217"/>
                </a:cubicBezTo>
                <a:cubicBezTo>
                  <a:pt x="1780" y="217"/>
                  <a:pt x="1778" y="220"/>
                  <a:pt x="1775" y="220"/>
                </a:cubicBezTo>
                <a:cubicBezTo>
                  <a:pt x="1772" y="220"/>
                  <a:pt x="1766" y="216"/>
                  <a:pt x="1750" y="198"/>
                </a:cubicBezTo>
                <a:lnTo>
                  <a:pt x="1750" y="198"/>
                </a:lnTo>
                <a:cubicBezTo>
                  <a:pt x="1750" y="198"/>
                  <a:pt x="1750" y="198"/>
                  <a:pt x="1750" y="198"/>
                </a:cubicBezTo>
                <a:cubicBezTo>
                  <a:pt x="1749" y="198"/>
                  <a:pt x="1712" y="165"/>
                  <a:pt x="1698" y="146"/>
                </a:cubicBezTo>
                <a:cubicBezTo>
                  <a:pt x="1675" y="134"/>
                  <a:pt x="1653" y="123"/>
                  <a:pt x="1619" y="106"/>
                </a:cubicBezTo>
                <a:cubicBezTo>
                  <a:pt x="1614" y="95"/>
                  <a:pt x="1636" y="90"/>
                  <a:pt x="1630" y="84"/>
                </a:cubicBezTo>
                <a:cubicBezTo>
                  <a:pt x="1606" y="84"/>
                  <a:pt x="1541" y="49"/>
                  <a:pt x="1503" y="49"/>
                </a:cubicBezTo>
                <a:cubicBezTo>
                  <a:pt x="1498" y="49"/>
                  <a:pt x="1494" y="49"/>
                  <a:pt x="1490" y="50"/>
                </a:cubicBezTo>
                <a:cubicBezTo>
                  <a:pt x="1496" y="45"/>
                  <a:pt x="1502" y="39"/>
                  <a:pt x="1502" y="34"/>
                </a:cubicBezTo>
                <a:lnTo>
                  <a:pt x="1502" y="34"/>
                </a:lnTo>
                <a:cubicBezTo>
                  <a:pt x="1490" y="39"/>
                  <a:pt x="1485" y="39"/>
                  <a:pt x="1474" y="39"/>
                </a:cubicBezTo>
                <a:cubicBezTo>
                  <a:pt x="1457" y="34"/>
                  <a:pt x="1451" y="28"/>
                  <a:pt x="1457" y="22"/>
                </a:cubicBezTo>
                <a:cubicBezTo>
                  <a:pt x="1446" y="20"/>
                  <a:pt x="1439" y="19"/>
                  <a:pt x="1434" y="19"/>
                </a:cubicBezTo>
                <a:cubicBezTo>
                  <a:pt x="1419" y="19"/>
                  <a:pt x="1438" y="32"/>
                  <a:pt x="1428" y="32"/>
                </a:cubicBezTo>
                <a:cubicBezTo>
                  <a:pt x="1424" y="32"/>
                  <a:pt x="1415" y="29"/>
                  <a:pt x="1395" y="22"/>
                </a:cubicBezTo>
                <a:lnTo>
                  <a:pt x="1412" y="22"/>
                </a:lnTo>
                <a:cubicBezTo>
                  <a:pt x="1381" y="16"/>
                  <a:pt x="1350" y="14"/>
                  <a:pt x="1320" y="14"/>
                </a:cubicBezTo>
                <a:cubicBezTo>
                  <a:pt x="1272" y="14"/>
                  <a:pt x="1224" y="19"/>
                  <a:pt x="1177" y="22"/>
                </a:cubicBezTo>
                <a:cubicBezTo>
                  <a:pt x="1154" y="6"/>
                  <a:pt x="1244" y="11"/>
                  <a:pt x="12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49"/>
          <p:cNvSpPr/>
          <p:nvPr/>
        </p:nvSpPr>
        <p:spPr>
          <a:xfrm rot="-3993775">
            <a:off x="8701719" y="599126"/>
            <a:ext cx="214095" cy="453257"/>
          </a:xfrm>
          <a:custGeom>
            <a:avLst/>
            <a:gdLst/>
            <a:ahLst/>
            <a:cxnLst/>
            <a:rect l="l" t="t" r="r" b="b"/>
            <a:pathLst>
              <a:path w="1973" h="4177" extrusionOk="0">
                <a:moveTo>
                  <a:pt x="916" y="124"/>
                </a:moveTo>
                <a:lnTo>
                  <a:pt x="916" y="124"/>
                </a:lnTo>
                <a:cubicBezTo>
                  <a:pt x="913" y="125"/>
                  <a:pt x="911" y="126"/>
                  <a:pt x="908" y="129"/>
                </a:cubicBezTo>
                <a:cubicBezTo>
                  <a:pt x="910" y="127"/>
                  <a:pt x="913" y="125"/>
                  <a:pt x="916" y="124"/>
                </a:cubicBezTo>
                <a:close/>
                <a:moveTo>
                  <a:pt x="1748" y="196"/>
                </a:moveTo>
                <a:cubicBezTo>
                  <a:pt x="1749" y="197"/>
                  <a:pt x="1749" y="197"/>
                  <a:pt x="1750" y="198"/>
                </a:cubicBezTo>
                <a:lnTo>
                  <a:pt x="1750" y="198"/>
                </a:lnTo>
                <a:cubicBezTo>
                  <a:pt x="1750" y="198"/>
                  <a:pt x="1749" y="197"/>
                  <a:pt x="1748" y="196"/>
                </a:cubicBezTo>
                <a:close/>
                <a:moveTo>
                  <a:pt x="1829" y="242"/>
                </a:moveTo>
                <a:cubicBezTo>
                  <a:pt x="1832" y="245"/>
                  <a:pt x="1835" y="249"/>
                  <a:pt x="1838" y="252"/>
                </a:cubicBezTo>
                <a:cubicBezTo>
                  <a:pt x="1836" y="248"/>
                  <a:pt x="1833" y="245"/>
                  <a:pt x="1829" y="242"/>
                </a:cubicBezTo>
                <a:close/>
                <a:moveTo>
                  <a:pt x="1031" y="437"/>
                </a:moveTo>
                <a:cubicBezTo>
                  <a:pt x="1030" y="437"/>
                  <a:pt x="1030" y="438"/>
                  <a:pt x="1029" y="438"/>
                </a:cubicBezTo>
                <a:lnTo>
                  <a:pt x="1029" y="438"/>
                </a:lnTo>
                <a:cubicBezTo>
                  <a:pt x="1030" y="438"/>
                  <a:pt x="1031" y="437"/>
                  <a:pt x="1031" y="437"/>
                </a:cubicBezTo>
                <a:close/>
                <a:moveTo>
                  <a:pt x="1373" y="442"/>
                </a:moveTo>
                <a:cubicBezTo>
                  <a:pt x="1390" y="448"/>
                  <a:pt x="1406" y="454"/>
                  <a:pt x="1423" y="465"/>
                </a:cubicBezTo>
                <a:cubicBezTo>
                  <a:pt x="1423" y="468"/>
                  <a:pt x="1422" y="469"/>
                  <a:pt x="1419" y="469"/>
                </a:cubicBezTo>
                <a:cubicBezTo>
                  <a:pt x="1416" y="469"/>
                  <a:pt x="1412" y="468"/>
                  <a:pt x="1406" y="465"/>
                </a:cubicBezTo>
                <a:cubicBezTo>
                  <a:pt x="1418" y="465"/>
                  <a:pt x="1390" y="454"/>
                  <a:pt x="1373" y="442"/>
                </a:cubicBezTo>
                <a:close/>
                <a:moveTo>
                  <a:pt x="1306" y="498"/>
                </a:moveTo>
                <a:cubicBezTo>
                  <a:pt x="1305" y="498"/>
                  <a:pt x="1305" y="499"/>
                  <a:pt x="1305" y="499"/>
                </a:cubicBezTo>
                <a:lnTo>
                  <a:pt x="1305" y="499"/>
                </a:lnTo>
                <a:cubicBezTo>
                  <a:pt x="1305" y="499"/>
                  <a:pt x="1306" y="499"/>
                  <a:pt x="1306" y="498"/>
                </a:cubicBezTo>
                <a:close/>
                <a:moveTo>
                  <a:pt x="1485" y="498"/>
                </a:moveTo>
                <a:cubicBezTo>
                  <a:pt x="1496" y="504"/>
                  <a:pt x="1507" y="510"/>
                  <a:pt x="1507" y="515"/>
                </a:cubicBezTo>
                <a:lnTo>
                  <a:pt x="1507" y="515"/>
                </a:lnTo>
                <a:cubicBezTo>
                  <a:pt x="1507" y="510"/>
                  <a:pt x="1496" y="510"/>
                  <a:pt x="1485" y="498"/>
                </a:cubicBezTo>
                <a:close/>
                <a:moveTo>
                  <a:pt x="1489" y="633"/>
                </a:moveTo>
                <a:cubicBezTo>
                  <a:pt x="1490" y="635"/>
                  <a:pt x="1490" y="637"/>
                  <a:pt x="1492" y="640"/>
                </a:cubicBezTo>
                <a:lnTo>
                  <a:pt x="1492" y="640"/>
                </a:lnTo>
                <a:cubicBezTo>
                  <a:pt x="1491" y="637"/>
                  <a:pt x="1490" y="635"/>
                  <a:pt x="1489" y="633"/>
                </a:cubicBezTo>
                <a:close/>
                <a:moveTo>
                  <a:pt x="540" y="770"/>
                </a:moveTo>
                <a:cubicBezTo>
                  <a:pt x="538" y="776"/>
                  <a:pt x="538" y="781"/>
                  <a:pt x="538" y="784"/>
                </a:cubicBezTo>
                <a:cubicBezTo>
                  <a:pt x="540" y="778"/>
                  <a:pt x="540" y="774"/>
                  <a:pt x="540" y="770"/>
                </a:cubicBezTo>
                <a:close/>
                <a:moveTo>
                  <a:pt x="1838" y="773"/>
                </a:moveTo>
                <a:lnTo>
                  <a:pt x="1838" y="773"/>
                </a:lnTo>
                <a:cubicBezTo>
                  <a:pt x="1835" y="784"/>
                  <a:pt x="1834" y="791"/>
                  <a:pt x="1834" y="794"/>
                </a:cubicBezTo>
                <a:lnTo>
                  <a:pt x="1834" y="794"/>
                </a:lnTo>
                <a:cubicBezTo>
                  <a:pt x="1836" y="786"/>
                  <a:pt x="1838" y="779"/>
                  <a:pt x="1838" y="773"/>
                </a:cubicBezTo>
                <a:close/>
                <a:moveTo>
                  <a:pt x="1826" y="806"/>
                </a:moveTo>
                <a:cubicBezTo>
                  <a:pt x="1824" y="809"/>
                  <a:pt x="1822" y="812"/>
                  <a:pt x="1822" y="814"/>
                </a:cubicBezTo>
                <a:lnTo>
                  <a:pt x="1822" y="814"/>
                </a:lnTo>
                <a:cubicBezTo>
                  <a:pt x="1824" y="812"/>
                  <a:pt x="1825" y="809"/>
                  <a:pt x="1826" y="806"/>
                </a:cubicBezTo>
                <a:close/>
                <a:moveTo>
                  <a:pt x="1788" y="935"/>
                </a:moveTo>
                <a:cubicBezTo>
                  <a:pt x="1786" y="937"/>
                  <a:pt x="1784" y="941"/>
                  <a:pt x="1782" y="947"/>
                </a:cubicBezTo>
                <a:cubicBezTo>
                  <a:pt x="1783" y="944"/>
                  <a:pt x="1785" y="939"/>
                  <a:pt x="1788" y="935"/>
                </a:cubicBezTo>
                <a:close/>
                <a:moveTo>
                  <a:pt x="325" y="1339"/>
                </a:moveTo>
                <a:lnTo>
                  <a:pt x="320" y="1355"/>
                </a:lnTo>
                <a:lnTo>
                  <a:pt x="326" y="1341"/>
                </a:lnTo>
                <a:lnTo>
                  <a:pt x="326" y="1341"/>
                </a:lnTo>
                <a:cubicBezTo>
                  <a:pt x="326" y="1340"/>
                  <a:pt x="326" y="1339"/>
                  <a:pt x="325" y="1339"/>
                </a:cubicBezTo>
                <a:close/>
                <a:moveTo>
                  <a:pt x="1406" y="1428"/>
                </a:moveTo>
                <a:cubicBezTo>
                  <a:pt x="1402" y="1428"/>
                  <a:pt x="1401" y="1428"/>
                  <a:pt x="1401" y="1430"/>
                </a:cubicBezTo>
                <a:lnTo>
                  <a:pt x="1401" y="1430"/>
                </a:lnTo>
                <a:cubicBezTo>
                  <a:pt x="1403" y="1430"/>
                  <a:pt x="1405" y="1429"/>
                  <a:pt x="1406" y="1428"/>
                </a:cubicBezTo>
                <a:close/>
                <a:moveTo>
                  <a:pt x="1265" y="1611"/>
                </a:moveTo>
                <a:lnTo>
                  <a:pt x="1265" y="1611"/>
                </a:lnTo>
                <a:cubicBezTo>
                  <a:pt x="1264" y="1613"/>
                  <a:pt x="1262" y="1616"/>
                  <a:pt x="1261" y="1619"/>
                </a:cubicBezTo>
                <a:cubicBezTo>
                  <a:pt x="1262" y="1616"/>
                  <a:pt x="1264" y="1614"/>
                  <a:pt x="1265" y="1611"/>
                </a:cubicBezTo>
                <a:close/>
                <a:moveTo>
                  <a:pt x="289" y="1627"/>
                </a:moveTo>
                <a:cubicBezTo>
                  <a:pt x="287" y="1627"/>
                  <a:pt x="283" y="1633"/>
                  <a:pt x="280" y="1638"/>
                </a:cubicBezTo>
                <a:lnTo>
                  <a:pt x="280" y="1638"/>
                </a:lnTo>
                <a:cubicBezTo>
                  <a:pt x="283" y="1634"/>
                  <a:pt x="287" y="1631"/>
                  <a:pt x="292" y="1630"/>
                </a:cubicBezTo>
                <a:cubicBezTo>
                  <a:pt x="291" y="1628"/>
                  <a:pt x="290" y="1627"/>
                  <a:pt x="289" y="1627"/>
                </a:cubicBezTo>
                <a:close/>
                <a:moveTo>
                  <a:pt x="280" y="1638"/>
                </a:moveTo>
                <a:cubicBezTo>
                  <a:pt x="279" y="1640"/>
                  <a:pt x="278" y="1642"/>
                  <a:pt x="277" y="1643"/>
                </a:cubicBezTo>
                <a:lnTo>
                  <a:pt x="277" y="1643"/>
                </a:lnTo>
                <a:cubicBezTo>
                  <a:pt x="278" y="1642"/>
                  <a:pt x="279" y="1640"/>
                  <a:pt x="280" y="1638"/>
                </a:cubicBezTo>
                <a:close/>
                <a:moveTo>
                  <a:pt x="1451" y="2139"/>
                </a:moveTo>
                <a:lnTo>
                  <a:pt x="1451" y="2139"/>
                </a:lnTo>
                <a:cubicBezTo>
                  <a:pt x="1451" y="2139"/>
                  <a:pt x="1452" y="2140"/>
                  <a:pt x="1452" y="2140"/>
                </a:cubicBezTo>
                <a:lnTo>
                  <a:pt x="1452" y="2140"/>
                </a:lnTo>
                <a:cubicBezTo>
                  <a:pt x="1452" y="2140"/>
                  <a:pt x="1452" y="2139"/>
                  <a:pt x="1451" y="2139"/>
                </a:cubicBezTo>
                <a:close/>
                <a:moveTo>
                  <a:pt x="1170" y="2159"/>
                </a:moveTo>
                <a:cubicBezTo>
                  <a:pt x="1168" y="2162"/>
                  <a:pt x="1167" y="2164"/>
                  <a:pt x="1166" y="2167"/>
                </a:cubicBezTo>
                <a:cubicBezTo>
                  <a:pt x="1168" y="2165"/>
                  <a:pt x="1170" y="2162"/>
                  <a:pt x="1170" y="2159"/>
                </a:cubicBezTo>
                <a:close/>
                <a:moveTo>
                  <a:pt x="40" y="2369"/>
                </a:moveTo>
                <a:lnTo>
                  <a:pt x="37" y="2372"/>
                </a:lnTo>
                <a:lnTo>
                  <a:pt x="37" y="2372"/>
                </a:lnTo>
                <a:cubicBezTo>
                  <a:pt x="38" y="2372"/>
                  <a:pt x="39" y="2371"/>
                  <a:pt x="40" y="2369"/>
                </a:cubicBezTo>
                <a:close/>
                <a:moveTo>
                  <a:pt x="321" y="2455"/>
                </a:moveTo>
                <a:lnTo>
                  <a:pt x="309" y="2459"/>
                </a:lnTo>
                <a:cubicBezTo>
                  <a:pt x="310" y="2463"/>
                  <a:pt x="311" y="2465"/>
                  <a:pt x="312" y="2465"/>
                </a:cubicBezTo>
                <a:cubicBezTo>
                  <a:pt x="316" y="2465"/>
                  <a:pt x="319" y="2456"/>
                  <a:pt x="321" y="2455"/>
                </a:cubicBezTo>
                <a:close/>
                <a:moveTo>
                  <a:pt x="1311" y="2593"/>
                </a:moveTo>
                <a:cubicBezTo>
                  <a:pt x="1309" y="2596"/>
                  <a:pt x="1308" y="2597"/>
                  <a:pt x="1309" y="2598"/>
                </a:cubicBezTo>
                <a:lnTo>
                  <a:pt x="1309" y="2598"/>
                </a:lnTo>
                <a:cubicBezTo>
                  <a:pt x="1310" y="2597"/>
                  <a:pt x="1310" y="2595"/>
                  <a:pt x="1311" y="2593"/>
                </a:cubicBezTo>
                <a:close/>
                <a:moveTo>
                  <a:pt x="994" y="2693"/>
                </a:moveTo>
                <a:lnTo>
                  <a:pt x="994" y="2693"/>
                </a:lnTo>
                <a:cubicBezTo>
                  <a:pt x="993" y="2697"/>
                  <a:pt x="993" y="2701"/>
                  <a:pt x="992" y="2705"/>
                </a:cubicBezTo>
                <a:cubicBezTo>
                  <a:pt x="994" y="2700"/>
                  <a:pt x="994" y="2696"/>
                  <a:pt x="994" y="2693"/>
                </a:cubicBezTo>
                <a:close/>
                <a:moveTo>
                  <a:pt x="936" y="2868"/>
                </a:moveTo>
                <a:lnTo>
                  <a:pt x="919" y="2918"/>
                </a:lnTo>
                <a:cubicBezTo>
                  <a:pt x="932" y="2901"/>
                  <a:pt x="935" y="2885"/>
                  <a:pt x="936" y="2868"/>
                </a:cubicBezTo>
                <a:close/>
                <a:moveTo>
                  <a:pt x="123" y="3732"/>
                </a:moveTo>
                <a:cubicBezTo>
                  <a:pt x="123" y="3735"/>
                  <a:pt x="124" y="3738"/>
                  <a:pt x="124" y="3741"/>
                </a:cubicBezTo>
                <a:cubicBezTo>
                  <a:pt x="124" y="3737"/>
                  <a:pt x="123" y="3734"/>
                  <a:pt x="123" y="3732"/>
                </a:cubicBezTo>
                <a:close/>
                <a:moveTo>
                  <a:pt x="1216" y="0"/>
                </a:moveTo>
                <a:cubicBezTo>
                  <a:pt x="1107" y="11"/>
                  <a:pt x="1004" y="64"/>
                  <a:pt x="916" y="124"/>
                </a:cubicBezTo>
                <a:lnTo>
                  <a:pt x="916" y="124"/>
                </a:lnTo>
                <a:cubicBezTo>
                  <a:pt x="919" y="122"/>
                  <a:pt x="922" y="121"/>
                  <a:pt x="925" y="118"/>
                </a:cubicBezTo>
                <a:lnTo>
                  <a:pt x="925" y="118"/>
                </a:lnTo>
                <a:cubicBezTo>
                  <a:pt x="925" y="134"/>
                  <a:pt x="908" y="140"/>
                  <a:pt x="886" y="151"/>
                </a:cubicBezTo>
                <a:cubicBezTo>
                  <a:pt x="863" y="162"/>
                  <a:pt x="835" y="179"/>
                  <a:pt x="824" y="202"/>
                </a:cubicBezTo>
                <a:cubicBezTo>
                  <a:pt x="829" y="192"/>
                  <a:pt x="826" y="183"/>
                  <a:pt x="824" y="183"/>
                </a:cubicBezTo>
                <a:lnTo>
                  <a:pt x="824" y="183"/>
                </a:lnTo>
                <a:cubicBezTo>
                  <a:pt x="824" y="183"/>
                  <a:pt x="824" y="184"/>
                  <a:pt x="824" y="185"/>
                </a:cubicBezTo>
                <a:cubicBezTo>
                  <a:pt x="768" y="230"/>
                  <a:pt x="729" y="297"/>
                  <a:pt x="678" y="392"/>
                </a:cubicBezTo>
                <a:lnTo>
                  <a:pt x="678" y="381"/>
                </a:lnTo>
                <a:cubicBezTo>
                  <a:pt x="650" y="414"/>
                  <a:pt x="622" y="476"/>
                  <a:pt x="600" y="515"/>
                </a:cubicBezTo>
                <a:cubicBezTo>
                  <a:pt x="600" y="529"/>
                  <a:pt x="593" y="546"/>
                  <a:pt x="596" y="546"/>
                </a:cubicBezTo>
                <a:cubicBezTo>
                  <a:pt x="597" y="546"/>
                  <a:pt x="598" y="545"/>
                  <a:pt x="600" y="543"/>
                </a:cubicBezTo>
                <a:lnTo>
                  <a:pt x="600" y="543"/>
                </a:lnTo>
                <a:cubicBezTo>
                  <a:pt x="510" y="655"/>
                  <a:pt x="527" y="795"/>
                  <a:pt x="460" y="902"/>
                </a:cubicBezTo>
                <a:cubicBezTo>
                  <a:pt x="464" y="893"/>
                  <a:pt x="465" y="876"/>
                  <a:pt x="463" y="876"/>
                </a:cubicBezTo>
                <a:lnTo>
                  <a:pt x="463" y="876"/>
                </a:lnTo>
                <a:cubicBezTo>
                  <a:pt x="462" y="876"/>
                  <a:pt x="461" y="877"/>
                  <a:pt x="460" y="879"/>
                </a:cubicBezTo>
                <a:lnTo>
                  <a:pt x="438" y="980"/>
                </a:lnTo>
                <a:cubicBezTo>
                  <a:pt x="449" y="975"/>
                  <a:pt x="449" y="969"/>
                  <a:pt x="460" y="952"/>
                </a:cubicBezTo>
                <a:lnTo>
                  <a:pt x="460" y="952"/>
                </a:lnTo>
                <a:cubicBezTo>
                  <a:pt x="466" y="969"/>
                  <a:pt x="460" y="997"/>
                  <a:pt x="454" y="1019"/>
                </a:cubicBezTo>
                <a:cubicBezTo>
                  <a:pt x="456" y="1005"/>
                  <a:pt x="455" y="1000"/>
                  <a:pt x="452" y="1000"/>
                </a:cubicBezTo>
                <a:cubicBezTo>
                  <a:pt x="447" y="1000"/>
                  <a:pt x="434" y="1025"/>
                  <a:pt x="426" y="1036"/>
                </a:cubicBezTo>
                <a:cubicBezTo>
                  <a:pt x="427" y="1035"/>
                  <a:pt x="428" y="1034"/>
                  <a:pt x="429" y="1034"/>
                </a:cubicBezTo>
                <a:cubicBezTo>
                  <a:pt x="430" y="1034"/>
                  <a:pt x="431" y="1036"/>
                  <a:pt x="431" y="1037"/>
                </a:cubicBezTo>
                <a:lnTo>
                  <a:pt x="431" y="1037"/>
                </a:lnTo>
                <a:cubicBezTo>
                  <a:pt x="399" y="1086"/>
                  <a:pt x="454" y="1053"/>
                  <a:pt x="421" y="1120"/>
                </a:cubicBezTo>
                <a:lnTo>
                  <a:pt x="415" y="1115"/>
                </a:lnTo>
                <a:cubicBezTo>
                  <a:pt x="410" y="1143"/>
                  <a:pt x="410" y="1171"/>
                  <a:pt x="398" y="1199"/>
                </a:cubicBezTo>
                <a:cubicBezTo>
                  <a:pt x="397" y="1199"/>
                  <a:pt x="396" y="1199"/>
                  <a:pt x="395" y="1199"/>
                </a:cubicBezTo>
                <a:cubicBezTo>
                  <a:pt x="385" y="1199"/>
                  <a:pt x="403" y="1170"/>
                  <a:pt x="393" y="1165"/>
                </a:cubicBezTo>
                <a:lnTo>
                  <a:pt x="393" y="1165"/>
                </a:lnTo>
                <a:cubicBezTo>
                  <a:pt x="381" y="1204"/>
                  <a:pt x="393" y="1249"/>
                  <a:pt x="370" y="1283"/>
                </a:cubicBezTo>
                <a:cubicBezTo>
                  <a:pt x="370" y="1266"/>
                  <a:pt x="376" y="1238"/>
                  <a:pt x="381" y="1221"/>
                </a:cubicBezTo>
                <a:lnTo>
                  <a:pt x="381" y="1221"/>
                </a:lnTo>
                <a:cubicBezTo>
                  <a:pt x="353" y="1260"/>
                  <a:pt x="353" y="1266"/>
                  <a:pt x="342" y="1294"/>
                </a:cubicBezTo>
                <a:lnTo>
                  <a:pt x="348" y="1288"/>
                </a:lnTo>
                <a:lnTo>
                  <a:pt x="326" y="1341"/>
                </a:lnTo>
                <a:lnTo>
                  <a:pt x="326" y="1341"/>
                </a:lnTo>
                <a:cubicBezTo>
                  <a:pt x="341" y="1401"/>
                  <a:pt x="303" y="1446"/>
                  <a:pt x="303" y="1518"/>
                </a:cubicBezTo>
                <a:cubicBezTo>
                  <a:pt x="303" y="1490"/>
                  <a:pt x="302" y="1482"/>
                  <a:pt x="300" y="1482"/>
                </a:cubicBezTo>
                <a:cubicBezTo>
                  <a:pt x="298" y="1482"/>
                  <a:pt x="293" y="1497"/>
                  <a:pt x="285" y="1497"/>
                </a:cubicBezTo>
                <a:cubicBezTo>
                  <a:pt x="284" y="1497"/>
                  <a:pt x="282" y="1496"/>
                  <a:pt x="281" y="1495"/>
                </a:cubicBezTo>
                <a:cubicBezTo>
                  <a:pt x="276" y="1510"/>
                  <a:pt x="266" y="1530"/>
                  <a:pt x="260" y="1530"/>
                </a:cubicBezTo>
                <a:cubicBezTo>
                  <a:pt x="260" y="1530"/>
                  <a:pt x="259" y="1530"/>
                  <a:pt x="258" y="1529"/>
                </a:cubicBezTo>
                <a:lnTo>
                  <a:pt x="258" y="1529"/>
                </a:lnTo>
                <a:cubicBezTo>
                  <a:pt x="264" y="1563"/>
                  <a:pt x="236" y="1579"/>
                  <a:pt x="236" y="1630"/>
                </a:cubicBezTo>
                <a:cubicBezTo>
                  <a:pt x="231" y="1630"/>
                  <a:pt x="226" y="1654"/>
                  <a:pt x="221" y="1654"/>
                </a:cubicBezTo>
                <a:cubicBezTo>
                  <a:pt x="221" y="1654"/>
                  <a:pt x="220" y="1654"/>
                  <a:pt x="219" y="1652"/>
                </a:cubicBezTo>
                <a:cubicBezTo>
                  <a:pt x="216" y="1666"/>
                  <a:pt x="215" y="1671"/>
                  <a:pt x="217" y="1671"/>
                </a:cubicBezTo>
                <a:cubicBezTo>
                  <a:pt x="219" y="1671"/>
                  <a:pt x="229" y="1652"/>
                  <a:pt x="230" y="1652"/>
                </a:cubicBezTo>
                <a:cubicBezTo>
                  <a:pt x="230" y="1652"/>
                  <a:pt x="230" y="1652"/>
                  <a:pt x="230" y="1652"/>
                </a:cubicBezTo>
                <a:cubicBezTo>
                  <a:pt x="230" y="1719"/>
                  <a:pt x="169" y="1798"/>
                  <a:pt x="163" y="1893"/>
                </a:cubicBezTo>
                <a:cubicBezTo>
                  <a:pt x="146" y="1977"/>
                  <a:pt x="157" y="1994"/>
                  <a:pt x="141" y="2072"/>
                </a:cubicBezTo>
                <a:cubicBezTo>
                  <a:pt x="137" y="2077"/>
                  <a:pt x="135" y="2078"/>
                  <a:pt x="133" y="2078"/>
                </a:cubicBezTo>
                <a:cubicBezTo>
                  <a:pt x="126" y="2078"/>
                  <a:pt x="129" y="2050"/>
                  <a:pt x="129" y="2050"/>
                </a:cubicBezTo>
                <a:lnTo>
                  <a:pt x="129" y="2050"/>
                </a:lnTo>
                <a:cubicBezTo>
                  <a:pt x="113" y="2083"/>
                  <a:pt x="107" y="2117"/>
                  <a:pt x="96" y="2156"/>
                </a:cubicBezTo>
                <a:cubicBezTo>
                  <a:pt x="96" y="2153"/>
                  <a:pt x="95" y="2151"/>
                  <a:pt x="94" y="2151"/>
                </a:cubicBezTo>
                <a:cubicBezTo>
                  <a:pt x="92" y="2151"/>
                  <a:pt x="89" y="2158"/>
                  <a:pt x="85" y="2162"/>
                </a:cubicBezTo>
                <a:cubicBezTo>
                  <a:pt x="73" y="2195"/>
                  <a:pt x="90" y="2190"/>
                  <a:pt x="73" y="2229"/>
                </a:cubicBezTo>
                <a:cubicBezTo>
                  <a:pt x="73" y="2218"/>
                  <a:pt x="68" y="2207"/>
                  <a:pt x="68" y="2190"/>
                </a:cubicBezTo>
                <a:cubicBezTo>
                  <a:pt x="57" y="2229"/>
                  <a:pt x="57" y="2268"/>
                  <a:pt x="51" y="2307"/>
                </a:cubicBezTo>
                <a:cubicBezTo>
                  <a:pt x="50" y="2307"/>
                  <a:pt x="49" y="2308"/>
                  <a:pt x="48" y="2308"/>
                </a:cubicBezTo>
                <a:lnTo>
                  <a:pt x="48" y="2308"/>
                </a:lnTo>
                <a:cubicBezTo>
                  <a:pt x="41" y="2307"/>
                  <a:pt x="45" y="2278"/>
                  <a:pt x="45" y="2263"/>
                </a:cubicBezTo>
                <a:lnTo>
                  <a:pt x="45" y="2263"/>
                </a:lnTo>
                <a:cubicBezTo>
                  <a:pt x="34" y="2307"/>
                  <a:pt x="17" y="2375"/>
                  <a:pt x="23" y="2391"/>
                </a:cubicBezTo>
                <a:lnTo>
                  <a:pt x="37" y="2372"/>
                </a:lnTo>
                <a:lnTo>
                  <a:pt x="37" y="2372"/>
                </a:lnTo>
                <a:cubicBezTo>
                  <a:pt x="36" y="2373"/>
                  <a:pt x="35" y="2374"/>
                  <a:pt x="34" y="2374"/>
                </a:cubicBezTo>
                <a:cubicBezTo>
                  <a:pt x="29" y="2374"/>
                  <a:pt x="25" y="2366"/>
                  <a:pt x="29" y="2358"/>
                </a:cubicBezTo>
                <a:cubicBezTo>
                  <a:pt x="29" y="2324"/>
                  <a:pt x="41" y="2311"/>
                  <a:pt x="48" y="2308"/>
                </a:cubicBezTo>
                <a:lnTo>
                  <a:pt x="48" y="2308"/>
                </a:lnTo>
                <a:cubicBezTo>
                  <a:pt x="49" y="2308"/>
                  <a:pt x="49" y="2308"/>
                  <a:pt x="49" y="2308"/>
                </a:cubicBezTo>
                <a:cubicBezTo>
                  <a:pt x="49" y="2308"/>
                  <a:pt x="50" y="2308"/>
                  <a:pt x="51" y="2307"/>
                </a:cubicBezTo>
                <a:lnTo>
                  <a:pt x="51" y="2307"/>
                </a:lnTo>
                <a:lnTo>
                  <a:pt x="45" y="2335"/>
                </a:lnTo>
                <a:cubicBezTo>
                  <a:pt x="79" y="2319"/>
                  <a:pt x="73" y="2229"/>
                  <a:pt x="90" y="2173"/>
                </a:cubicBezTo>
                <a:lnTo>
                  <a:pt x="101" y="2201"/>
                </a:lnTo>
                <a:lnTo>
                  <a:pt x="107" y="2145"/>
                </a:lnTo>
                <a:cubicBezTo>
                  <a:pt x="110" y="2140"/>
                  <a:pt x="113" y="2136"/>
                  <a:pt x="116" y="2136"/>
                </a:cubicBezTo>
                <a:cubicBezTo>
                  <a:pt x="119" y="2136"/>
                  <a:pt x="121" y="2141"/>
                  <a:pt x="118" y="2156"/>
                </a:cubicBezTo>
                <a:cubicBezTo>
                  <a:pt x="141" y="2123"/>
                  <a:pt x="124" y="2117"/>
                  <a:pt x="146" y="2089"/>
                </a:cubicBezTo>
                <a:cubicBezTo>
                  <a:pt x="146" y="2089"/>
                  <a:pt x="146" y="2089"/>
                  <a:pt x="146" y="2095"/>
                </a:cubicBezTo>
                <a:lnTo>
                  <a:pt x="152" y="2055"/>
                </a:lnTo>
                <a:cubicBezTo>
                  <a:pt x="152" y="2057"/>
                  <a:pt x="154" y="2057"/>
                  <a:pt x="156" y="2057"/>
                </a:cubicBezTo>
                <a:lnTo>
                  <a:pt x="156" y="2057"/>
                </a:lnTo>
                <a:cubicBezTo>
                  <a:pt x="160" y="2057"/>
                  <a:pt x="165" y="2057"/>
                  <a:pt x="157" y="2072"/>
                </a:cubicBezTo>
                <a:cubicBezTo>
                  <a:pt x="191" y="2011"/>
                  <a:pt x="174" y="1960"/>
                  <a:pt x="197" y="1938"/>
                </a:cubicBezTo>
                <a:lnTo>
                  <a:pt x="197" y="1943"/>
                </a:lnTo>
                <a:cubicBezTo>
                  <a:pt x="208" y="1896"/>
                  <a:pt x="205" y="1893"/>
                  <a:pt x="200" y="1893"/>
                </a:cubicBezTo>
                <a:cubicBezTo>
                  <a:pt x="200" y="1893"/>
                  <a:pt x="199" y="1893"/>
                  <a:pt x="198" y="1893"/>
                </a:cubicBezTo>
                <a:cubicBezTo>
                  <a:pt x="194" y="1893"/>
                  <a:pt x="189" y="1891"/>
                  <a:pt x="191" y="1859"/>
                </a:cubicBezTo>
                <a:lnTo>
                  <a:pt x="241" y="1820"/>
                </a:lnTo>
                <a:lnTo>
                  <a:pt x="230" y="1809"/>
                </a:lnTo>
                <a:cubicBezTo>
                  <a:pt x="230" y="1799"/>
                  <a:pt x="239" y="1785"/>
                  <a:pt x="241" y="1785"/>
                </a:cubicBezTo>
                <a:cubicBezTo>
                  <a:pt x="241" y="1785"/>
                  <a:pt x="241" y="1786"/>
                  <a:pt x="241" y="1787"/>
                </a:cubicBezTo>
                <a:cubicBezTo>
                  <a:pt x="244" y="1772"/>
                  <a:pt x="243" y="1768"/>
                  <a:pt x="242" y="1768"/>
                </a:cubicBezTo>
                <a:lnTo>
                  <a:pt x="242" y="1768"/>
                </a:lnTo>
                <a:cubicBezTo>
                  <a:pt x="241" y="1768"/>
                  <a:pt x="239" y="1772"/>
                  <a:pt x="238" y="1772"/>
                </a:cubicBezTo>
                <a:cubicBezTo>
                  <a:pt x="237" y="1772"/>
                  <a:pt x="236" y="1770"/>
                  <a:pt x="236" y="1764"/>
                </a:cubicBezTo>
                <a:cubicBezTo>
                  <a:pt x="254" y="1733"/>
                  <a:pt x="261" y="1671"/>
                  <a:pt x="277" y="1643"/>
                </a:cubicBezTo>
                <a:lnTo>
                  <a:pt x="277" y="1643"/>
                </a:lnTo>
                <a:cubicBezTo>
                  <a:pt x="276" y="1644"/>
                  <a:pt x="276" y="1644"/>
                  <a:pt x="275" y="1644"/>
                </a:cubicBezTo>
                <a:cubicBezTo>
                  <a:pt x="274" y="1644"/>
                  <a:pt x="273" y="1639"/>
                  <a:pt x="275" y="1624"/>
                </a:cubicBezTo>
                <a:cubicBezTo>
                  <a:pt x="303" y="1613"/>
                  <a:pt x="292" y="1563"/>
                  <a:pt x="314" y="1523"/>
                </a:cubicBezTo>
                <a:lnTo>
                  <a:pt x="314" y="1523"/>
                </a:lnTo>
                <a:cubicBezTo>
                  <a:pt x="318" y="1535"/>
                  <a:pt x="311" y="1557"/>
                  <a:pt x="314" y="1557"/>
                </a:cubicBezTo>
                <a:cubicBezTo>
                  <a:pt x="315" y="1557"/>
                  <a:pt x="318" y="1552"/>
                  <a:pt x="325" y="1540"/>
                </a:cubicBezTo>
                <a:cubicBezTo>
                  <a:pt x="314" y="1507"/>
                  <a:pt x="359" y="1462"/>
                  <a:pt x="365" y="1423"/>
                </a:cubicBezTo>
                <a:cubicBezTo>
                  <a:pt x="348" y="1417"/>
                  <a:pt x="381" y="1344"/>
                  <a:pt x="393" y="1283"/>
                </a:cubicBezTo>
                <a:cubicBezTo>
                  <a:pt x="393" y="1283"/>
                  <a:pt x="393" y="1283"/>
                  <a:pt x="393" y="1283"/>
                </a:cubicBezTo>
                <a:cubicBezTo>
                  <a:pt x="400" y="1283"/>
                  <a:pt x="438" y="1169"/>
                  <a:pt x="460" y="1120"/>
                </a:cubicBezTo>
                <a:cubicBezTo>
                  <a:pt x="449" y="1103"/>
                  <a:pt x="466" y="1047"/>
                  <a:pt x="477" y="1008"/>
                </a:cubicBezTo>
                <a:cubicBezTo>
                  <a:pt x="488" y="1008"/>
                  <a:pt x="488" y="1019"/>
                  <a:pt x="482" y="1042"/>
                </a:cubicBezTo>
                <a:lnTo>
                  <a:pt x="499" y="1003"/>
                </a:lnTo>
                <a:cubicBezTo>
                  <a:pt x="494" y="991"/>
                  <a:pt x="494" y="980"/>
                  <a:pt x="499" y="952"/>
                </a:cubicBezTo>
                <a:lnTo>
                  <a:pt x="510" y="969"/>
                </a:lnTo>
                <a:cubicBezTo>
                  <a:pt x="527" y="913"/>
                  <a:pt x="527" y="857"/>
                  <a:pt x="555" y="795"/>
                </a:cubicBezTo>
                <a:cubicBezTo>
                  <a:pt x="555" y="794"/>
                  <a:pt x="554" y="794"/>
                  <a:pt x="552" y="794"/>
                </a:cubicBezTo>
                <a:cubicBezTo>
                  <a:pt x="547" y="794"/>
                  <a:pt x="537" y="802"/>
                  <a:pt x="529" y="802"/>
                </a:cubicBezTo>
                <a:cubicBezTo>
                  <a:pt x="521" y="802"/>
                  <a:pt x="517" y="794"/>
                  <a:pt x="522" y="762"/>
                </a:cubicBezTo>
                <a:cubicBezTo>
                  <a:pt x="530" y="762"/>
                  <a:pt x="538" y="762"/>
                  <a:pt x="540" y="770"/>
                </a:cubicBezTo>
                <a:lnTo>
                  <a:pt x="540" y="770"/>
                </a:lnTo>
                <a:cubicBezTo>
                  <a:pt x="541" y="764"/>
                  <a:pt x="544" y="756"/>
                  <a:pt x="550" y="750"/>
                </a:cubicBezTo>
                <a:lnTo>
                  <a:pt x="550" y="778"/>
                </a:lnTo>
                <a:cubicBezTo>
                  <a:pt x="561" y="750"/>
                  <a:pt x="544" y="762"/>
                  <a:pt x="555" y="739"/>
                </a:cubicBezTo>
                <a:cubicBezTo>
                  <a:pt x="560" y="739"/>
                  <a:pt x="565" y="727"/>
                  <a:pt x="570" y="727"/>
                </a:cubicBezTo>
                <a:cubicBezTo>
                  <a:pt x="570" y="727"/>
                  <a:pt x="571" y="727"/>
                  <a:pt x="572" y="728"/>
                </a:cubicBezTo>
                <a:cubicBezTo>
                  <a:pt x="572" y="734"/>
                  <a:pt x="561" y="745"/>
                  <a:pt x="561" y="756"/>
                </a:cubicBezTo>
                <a:cubicBezTo>
                  <a:pt x="572" y="734"/>
                  <a:pt x="589" y="700"/>
                  <a:pt x="600" y="694"/>
                </a:cubicBezTo>
                <a:cubicBezTo>
                  <a:pt x="594" y="694"/>
                  <a:pt x="589" y="689"/>
                  <a:pt x="594" y="666"/>
                </a:cubicBezTo>
                <a:cubicBezTo>
                  <a:pt x="603" y="641"/>
                  <a:pt x="607" y="638"/>
                  <a:pt x="611" y="638"/>
                </a:cubicBezTo>
                <a:cubicBezTo>
                  <a:pt x="612" y="638"/>
                  <a:pt x="614" y="639"/>
                  <a:pt x="615" y="639"/>
                </a:cubicBezTo>
                <a:cubicBezTo>
                  <a:pt x="618" y="639"/>
                  <a:pt x="622" y="637"/>
                  <a:pt x="628" y="627"/>
                </a:cubicBezTo>
                <a:cubicBezTo>
                  <a:pt x="628" y="610"/>
                  <a:pt x="645" y="582"/>
                  <a:pt x="634" y="577"/>
                </a:cubicBezTo>
                <a:cubicBezTo>
                  <a:pt x="639" y="566"/>
                  <a:pt x="645" y="566"/>
                  <a:pt x="656" y="560"/>
                </a:cubicBezTo>
                <a:cubicBezTo>
                  <a:pt x="656" y="535"/>
                  <a:pt x="700" y="461"/>
                  <a:pt x="690" y="461"/>
                </a:cubicBezTo>
                <a:lnTo>
                  <a:pt x="690" y="461"/>
                </a:lnTo>
                <a:cubicBezTo>
                  <a:pt x="689" y="461"/>
                  <a:pt x="687" y="462"/>
                  <a:pt x="684" y="465"/>
                </a:cubicBezTo>
                <a:lnTo>
                  <a:pt x="678" y="470"/>
                </a:lnTo>
                <a:cubicBezTo>
                  <a:pt x="678" y="470"/>
                  <a:pt x="678" y="465"/>
                  <a:pt x="678" y="465"/>
                </a:cubicBezTo>
                <a:cubicBezTo>
                  <a:pt x="712" y="381"/>
                  <a:pt x="785" y="308"/>
                  <a:pt x="841" y="241"/>
                </a:cubicBezTo>
                <a:lnTo>
                  <a:pt x="846" y="246"/>
                </a:lnTo>
                <a:cubicBezTo>
                  <a:pt x="863" y="224"/>
                  <a:pt x="886" y="202"/>
                  <a:pt x="908" y="185"/>
                </a:cubicBezTo>
                <a:cubicBezTo>
                  <a:pt x="925" y="168"/>
                  <a:pt x="947" y="151"/>
                  <a:pt x="958" y="134"/>
                </a:cubicBezTo>
                <a:cubicBezTo>
                  <a:pt x="968" y="131"/>
                  <a:pt x="980" y="128"/>
                  <a:pt x="987" y="128"/>
                </a:cubicBezTo>
                <a:cubicBezTo>
                  <a:pt x="992" y="128"/>
                  <a:pt x="994" y="130"/>
                  <a:pt x="992" y="134"/>
                </a:cubicBezTo>
                <a:cubicBezTo>
                  <a:pt x="1026" y="112"/>
                  <a:pt x="1031" y="106"/>
                  <a:pt x="1087" y="90"/>
                </a:cubicBezTo>
                <a:lnTo>
                  <a:pt x="1087" y="90"/>
                </a:lnTo>
                <a:cubicBezTo>
                  <a:pt x="1070" y="101"/>
                  <a:pt x="1075" y="101"/>
                  <a:pt x="1076" y="101"/>
                </a:cubicBezTo>
                <a:cubicBezTo>
                  <a:pt x="1077" y="101"/>
                  <a:pt x="1076" y="101"/>
                  <a:pt x="1048" y="112"/>
                </a:cubicBezTo>
                <a:cubicBezTo>
                  <a:pt x="1098" y="95"/>
                  <a:pt x="1115" y="101"/>
                  <a:pt x="1166" y="78"/>
                </a:cubicBezTo>
                <a:lnTo>
                  <a:pt x="1166" y="78"/>
                </a:lnTo>
                <a:cubicBezTo>
                  <a:pt x="1158" y="83"/>
                  <a:pt x="1164" y="85"/>
                  <a:pt x="1175" y="85"/>
                </a:cubicBezTo>
                <a:cubicBezTo>
                  <a:pt x="1190" y="85"/>
                  <a:pt x="1214" y="82"/>
                  <a:pt x="1227" y="78"/>
                </a:cubicBezTo>
                <a:cubicBezTo>
                  <a:pt x="1216" y="78"/>
                  <a:pt x="1205" y="73"/>
                  <a:pt x="1194" y="73"/>
                </a:cubicBezTo>
                <a:cubicBezTo>
                  <a:pt x="1222" y="67"/>
                  <a:pt x="1244" y="67"/>
                  <a:pt x="1266" y="67"/>
                </a:cubicBezTo>
                <a:lnTo>
                  <a:pt x="1255" y="84"/>
                </a:lnTo>
                <a:cubicBezTo>
                  <a:pt x="1280" y="87"/>
                  <a:pt x="1306" y="87"/>
                  <a:pt x="1330" y="87"/>
                </a:cubicBezTo>
                <a:cubicBezTo>
                  <a:pt x="1355" y="87"/>
                  <a:pt x="1378" y="87"/>
                  <a:pt x="1401" y="90"/>
                </a:cubicBezTo>
                <a:cubicBezTo>
                  <a:pt x="1446" y="90"/>
                  <a:pt x="1485" y="95"/>
                  <a:pt x="1518" y="123"/>
                </a:cubicBezTo>
                <a:cubicBezTo>
                  <a:pt x="1546" y="123"/>
                  <a:pt x="1468" y="95"/>
                  <a:pt x="1496" y="95"/>
                </a:cubicBezTo>
                <a:cubicBezTo>
                  <a:pt x="1541" y="112"/>
                  <a:pt x="1574" y="151"/>
                  <a:pt x="1591" y="162"/>
                </a:cubicBezTo>
                <a:cubicBezTo>
                  <a:pt x="1642" y="202"/>
                  <a:pt x="1653" y="174"/>
                  <a:pt x="1709" y="218"/>
                </a:cubicBezTo>
                <a:cubicBezTo>
                  <a:pt x="1706" y="212"/>
                  <a:pt x="1704" y="204"/>
                  <a:pt x="1712" y="204"/>
                </a:cubicBezTo>
                <a:cubicBezTo>
                  <a:pt x="1717" y="204"/>
                  <a:pt x="1728" y="209"/>
                  <a:pt x="1748" y="224"/>
                </a:cubicBezTo>
                <a:cubicBezTo>
                  <a:pt x="1778" y="250"/>
                  <a:pt x="1779" y="269"/>
                  <a:pt x="1767" y="269"/>
                </a:cubicBezTo>
                <a:cubicBezTo>
                  <a:pt x="1763" y="269"/>
                  <a:pt x="1759" y="267"/>
                  <a:pt x="1754" y="263"/>
                </a:cubicBezTo>
                <a:cubicBezTo>
                  <a:pt x="1742" y="252"/>
                  <a:pt x="1742" y="252"/>
                  <a:pt x="1742" y="246"/>
                </a:cubicBezTo>
                <a:cubicBezTo>
                  <a:pt x="1736" y="243"/>
                  <a:pt x="1727" y="238"/>
                  <a:pt x="1723" y="238"/>
                </a:cubicBezTo>
                <a:lnTo>
                  <a:pt x="1723" y="238"/>
                </a:lnTo>
                <a:cubicBezTo>
                  <a:pt x="1721" y="238"/>
                  <a:pt x="1721" y="240"/>
                  <a:pt x="1726" y="246"/>
                </a:cubicBezTo>
                <a:lnTo>
                  <a:pt x="1731" y="246"/>
                </a:lnTo>
                <a:cubicBezTo>
                  <a:pt x="1747" y="262"/>
                  <a:pt x="1783" y="308"/>
                  <a:pt x="1773" y="308"/>
                </a:cubicBezTo>
                <a:cubicBezTo>
                  <a:pt x="1772" y="308"/>
                  <a:pt x="1771" y="308"/>
                  <a:pt x="1770" y="308"/>
                </a:cubicBezTo>
                <a:lnTo>
                  <a:pt x="1770" y="308"/>
                </a:lnTo>
                <a:cubicBezTo>
                  <a:pt x="1780" y="316"/>
                  <a:pt x="1785" y="319"/>
                  <a:pt x="1787" y="319"/>
                </a:cubicBezTo>
                <a:cubicBezTo>
                  <a:pt x="1791" y="319"/>
                  <a:pt x="1784" y="306"/>
                  <a:pt x="1776" y="291"/>
                </a:cubicBezTo>
                <a:lnTo>
                  <a:pt x="1776" y="291"/>
                </a:lnTo>
                <a:cubicBezTo>
                  <a:pt x="1804" y="342"/>
                  <a:pt x="1832" y="370"/>
                  <a:pt x="1849" y="426"/>
                </a:cubicBezTo>
                <a:cubicBezTo>
                  <a:pt x="1849" y="421"/>
                  <a:pt x="1853" y="413"/>
                  <a:pt x="1854" y="413"/>
                </a:cubicBezTo>
                <a:cubicBezTo>
                  <a:pt x="1854" y="413"/>
                  <a:pt x="1854" y="413"/>
                  <a:pt x="1854" y="414"/>
                </a:cubicBezTo>
                <a:cubicBezTo>
                  <a:pt x="1882" y="504"/>
                  <a:pt x="1882" y="448"/>
                  <a:pt x="1899" y="510"/>
                </a:cubicBezTo>
                <a:cubicBezTo>
                  <a:pt x="1897" y="525"/>
                  <a:pt x="1893" y="527"/>
                  <a:pt x="1890" y="527"/>
                </a:cubicBezTo>
                <a:cubicBezTo>
                  <a:pt x="1889" y="527"/>
                  <a:pt x="1889" y="526"/>
                  <a:pt x="1888" y="526"/>
                </a:cubicBezTo>
                <a:lnTo>
                  <a:pt x="1888" y="526"/>
                </a:lnTo>
                <a:cubicBezTo>
                  <a:pt x="1885" y="526"/>
                  <a:pt x="1885" y="529"/>
                  <a:pt x="1894" y="560"/>
                </a:cubicBezTo>
                <a:cubicBezTo>
                  <a:pt x="1892" y="575"/>
                  <a:pt x="1889" y="580"/>
                  <a:pt x="1886" y="580"/>
                </a:cubicBezTo>
                <a:cubicBezTo>
                  <a:pt x="1880" y="580"/>
                  <a:pt x="1875" y="565"/>
                  <a:pt x="1871" y="554"/>
                </a:cubicBezTo>
                <a:lnTo>
                  <a:pt x="1871" y="554"/>
                </a:lnTo>
                <a:cubicBezTo>
                  <a:pt x="1888" y="610"/>
                  <a:pt x="1860" y="661"/>
                  <a:pt x="1854" y="689"/>
                </a:cubicBezTo>
                <a:lnTo>
                  <a:pt x="1854" y="661"/>
                </a:lnTo>
                <a:cubicBezTo>
                  <a:pt x="1854" y="678"/>
                  <a:pt x="1849" y="694"/>
                  <a:pt x="1849" y="706"/>
                </a:cubicBezTo>
                <a:lnTo>
                  <a:pt x="1860" y="694"/>
                </a:lnTo>
                <a:lnTo>
                  <a:pt x="1860" y="694"/>
                </a:lnTo>
                <a:cubicBezTo>
                  <a:pt x="1854" y="711"/>
                  <a:pt x="1854" y="722"/>
                  <a:pt x="1849" y="722"/>
                </a:cubicBezTo>
                <a:cubicBezTo>
                  <a:pt x="1849" y="729"/>
                  <a:pt x="1851" y="731"/>
                  <a:pt x="1854" y="731"/>
                </a:cubicBezTo>
                <a:cubicBezTo>
                  <a:pt x="1856" y="731"/>
                  <a:pt x="1859" y="730"/>
                  <a:pt x="1862" y="730"/>
                </a:cubicBezTo>
                <a:cubicBezTo>
                  <a:pt x="1867" y="730"/>
                  <a:pt x="1871" y="733"/>
                  <a:pt x="1871" y="750"/>
                </a:cubicBezTo>
                <a:cubicBezTo>
                  <a:pt x="1860" y="773"/>
                  <a:pt x="1854" y="829"/>
                  <a:pt x="1838" y="829"/>
                </a:cubicBezTo>
                <a:cubicBezTo>
                  <a:pt x="1848" y="801"/>
                  <a:pt x="1848" y="795"/>
                  <a:pt x="1845" y="795"/>
                </a:cubicBezTo>
                <a:lnTo>
                  <a:pt x="1845" y="795"/>
                </a:lnTo>
                <a:cubicBezTo>
                  <a:pt x="1843" y="795"/>
                  <a:pt x="1839" y="799"/>
                  <a:pt x="1837" y="799"/>
                </a:cubicBezTo>
                <a:cubicBezTo>
                  <a:pt x="1835" y="799"/>
                  <a:pt x="1834" y="798"/>
                  <a:pt x="1834" y="794"/>
                </a:cubicBezTo>
                <a:lnTo>
                  <a:pt x="1834" y="794"/>
                </a:lnTo>
                <a:cubicBezTo>
                  <a:pt x="1832" y="802"/>
                  <a:pt x="1829" y="810"/>
                  <a:pt x="1826" y="818"/>
                </a:cubicBezTo>
                <a:cubicBezTo>
                  <a:pt x="1824" y="818"/>
                  <a:pt x="1822" y="816"/>
                  <a:pt x="1822" y="814"/>
                </a:cubicBezTo>
                <a:lnTo>
                  <a:pt x="1822" y="814"/>
                </a:lnTo>
                <a:cubicBezTo>
                  <a:pt x="1791" y="872"/>
                  <a:pt x="1831" y="849"/>
                  <a:pt x="1804" y="924"/>
                </a:cubicBezTo>
                <a:cubicBezTo>
                  <a:pt x="1804" y="920"/>
                  <a:pt x="1803" y="919"/>
                  <a:pt x="1802" y="919"/>
                </a:cubicBezTo>
                <a:cubicBezTo>
                  <a:pt x="1799" y="919"/>
                  <a:pt x="1793" y="927"/>
                  <a:pt x="1788" y="935"/>
                </a:cubicBezTo>
                <a:lnTo>
                  <a:pt x="1788" y="935"/>
                </a:lnTo>
                <a:cubicBezTo>
                  <a:pt x="1790" y="933"/>
                  <a:pt x="1791" y="932"/>
                  <a:pt x="1793" y="932"/>
                </a:cubicBezTo>
                <a:cubicBezTo>
                  <a:pt x="1799" y="932"/>
                  <a:pt x="1802" y="947"/>
                  <a:pt x="1798" y="969"/>
                </a:cubicBezTo>
                <a:cubicBezTo>
                  <a:pt x="1776" y="1014"/>
                  <a:pt x="1787" y="1019"/>
                  <a:pt x="1776" y="1047"/>
                </a:cubicBezTo>
                <a:lnTo>
                  <a:pt x="1793" y="1019"/>
                </a:lnTo>
                <a:lnTo>
                  <a:pt x="1793" y="1019"/>
                </a:lnTo>
                <a:cubicBezTo>
                  <a:pt x="1793" y="1031"/>
                  <a:pt x="1787" y="1053"/>
                  <a:pt x="1782" y="1087"/>
                </a:cubicBezTo>
                <a:cubicBezTo>
                  <a:pt x="1781" y="1087"/>
                  <a:pt x="1780" y="1087"/>
                  <a:pt x="1779" y="1087"/>
                </a:cubicBezTo>
                <a:cubicBezTo>
                  <a:pt x="1773" y="1087"/>
                  <a:pt x="1779" y="1067"/>
                  <a:pt x="1778" y="1067"/>
                </a:cubicBezTo>
                <a:lnTo>
                  <a:pt x="1778" y="1067"/>
                </a:lnTo>
                <a:cubicBezTo>
                  <a:pt x="1777" y="1067"/>
                  <a:pt x="1777" y="1068"/>
                  <a:pt x="1776" y="1070"/>
                </a:cubicBezTo>
                <a:cubicBezTo>
                  <a:pt x="1782" y="1109"/>
                  <a:pt x="1737" y="1148"/>
                  <a:pt x="1731" y="1204"/>
                </a:cubicBezTo>
                <a:cubicBezTo>
                  <a:pt x="1727" y="1213"/>
                  <a:pt x="1723" y="1215"/>
                  <a:pt x="1720" y="1215"/>
                </a:cubicBezTo>
                <a:cubicBezTo>
                  <a:pt x="1717" y="1215"/>
                  <a:pt x="1715" y="1214"/>
                  <a:pt x="1713" y="1214"/>
                </a:cubicBezTo>
                <a:cubicBezTo>
                  <a:pt x="1710" y="1214"/>
                  <a:pt x="1707" y="1215"/>
                  <a:pt x="1703" y="1221"/>
                </a:cubicBezTo>
                <a:cubicBezTo>
                  <a:pt x="1698" y="1283"/>
                  <a:pt x="1675" y="1283"/>
                  <a:pt x="1664" y="1350"/>
                </a:cubicBezTo>
                <a:cubicBezTo>
                  <a:pt x="1671" y="1343"/>
                  <a:pt x="1675" y="1338"/>
                  <a:pt x="1677" y="1338"/>
                </a:cubicBezTo>
                <a:lnTo>
                  <a:pt x="1677" y="1338"/>
                </a:lnTo>
                <a:cubicBezTo>
                  <a:pt x="1680" y="1338"/>
                  <a:pt x="1679" y="1348"/>
                  <a:pt x="1675" y="1378"/>
                </a:cubicBezTo>
                <a:lnTo>
                  <a:pt x="1698" y="1271"/>
                </a:lnTo>
                <a:lnTo>
                  <a:pt x="1692" y="1344"/>
                </a:lnTo>
                <a:cubicBezTo>
                  <a:pt x="1703" y="1311"/>
                  <a:pt x="1709" y="1277"/>
                  <a:pt x="1714" y="1255"/>
                </a:cubicBezTo>
                <a:cubicBezTo>
                  <a:pt x="1714" y="1276"/>
                  <a:pt x="1714" y="1284"/>
                  <a:pt x="1717" y="1284"/>
                </a:cubicBezTo>
                <a:cubicBezTo>
                  <a:pt x="1719" y="1284"/>
                  <a:pt x="1722" y="1281"/>
                  <a:pt x="1726" y="1277"/>
                </a:cubicBezTo>
                <a:lnTo>
                  <a:pt x="1726" y="1277"/>
                </a:lnTo>
                <a:cubicBezTo>
                  <a:pt x="1698" y="1311"/>
                  <a:pt x="1709" y="1361"/>
                  <a:pt x="1686" y="1406"/>
                </a:cubicBezTo>
                <a:lnTo>
                  <a:pt x="1658" y="1395"/>
                </a:lnTo>
                <a:cubicBezTo>
                  <a:pt x="1625" y="1467"/>
                  <a:pt x="1630" y="1529"/>
                  <a:pt x="1597" y="1624"/>
                </a:cubicBezTo>
                <a:lnTo>
                  <a:pt x="1608" y="1596"/>
                </a:lnTo>
                <a:lnTo>
                  <a:pt x="1608" y="1596"/>
                </a:lnTo>
                <a:cubicBezTo>
                  <a:pt x="1614" y="1613"/>
                  <a:pt x="1591" y="1652"/>
                  <a:pt x="1586" y="1686"/>
                </a:cubicBezTo>
                <a:cubicBezTo>
                  <a:pt x="1585" y="1685"/>
                  <a:pt x="1584" y="1685"/>
                  <a:pt x="1583" y="1685"/>
                </a:cubicBezTo>
                <a:cubicBezTo>
                  <a:pt x="1577" y="1685"/>
                  <a:pt x="1568" y="1699"/>
                  <a:pt x="1563" y="1708"/>
                </a:cubicBezTo>
                <a:cubicBezTo>
                  <a:pt x="1569" y="1708"/>
                  <a:pt x="1541" y="1781"/>
                  <a:pt x="1552" y="1792"/>
                </a:cubicBezTo>
                <a:lnTo>
                  <a:pt x="1530" y="1831"/>
                </a:lnTo>
                <a:cubicBezTo>
                  <a:pt x="1502" y="1904"/>
                  <a:pt x="1530" y="1927"/>
                  <a:pt x="1502" y="1999"/>
                </a:cubicBezTo>
                <a:cubicBezTo>
                  <a:pt x="1502" y="1977"/>
                  <a:pt x="1485" y="2005"/>
                  <a:pt x="1490" y="1955"/>
                </a:cubicBezTo>
                <a:lnTo>
                  <a:pt x="1490" y="1955"/>
                </a:lnTo>
                <a:cubicBezTo>
                  <a:pt x="1485" y="1977"/>
                  <a:pt x="1474" y="1999"/>
                  <a:pt x="1479" y="2005"/>
                </a:cubicBezTo>
                <a:cubicBezTo>
                  <a:pt x="1474" y="2016"/>
                  <a:pt x="1474" y="2072"/>
                  <a:pt x="1457" y="2095"/>
                </a:cubicBezTo>
                <a:cubicBezTo>
                  <a:pt x="1457" y="2106"/>
                  <a:pt x="1468" y="2111"/>
                  <a:pt x="1457" y="2139"/>
                </a:cubicBezTo>
                <a:cubicBezTo>
                  <a:pt x="1457" y="2141"/>
                  <a:pt x="1456" y="2142"/>
                  <a:pt x="1455" y="2142"/>
                </a:cubicBezTo>
                <a:cubicBezTo>
                  <a:pt x="1454" y="2142"/>
                  <a:pt x="1453" y="2141"/>
                  <a:pt x="1452" y="2140"/>
                </a:cubicBezTo>
                <a:lnTo>
                  <a:pt x="1452" y="2140"/>
                </a:lnTo>
                <a:cubicBezTo>
                  <a:pt x="1454" y="2145"/>
                  <a:pt x="1450" y="2168"/>
                  <a:pt x="1455" y="2168"/>
                </a:cubicBezTo>
                <a:cubicBezTo>
                  <a:pt x="1457" y="2168"/>
                  <a:pt x="1459" y="2166"/>
                  <a:pt x="1462" y="2162"/>
                </a:cubicBezTo>
                <a:lnTo>
                  <a:pt x="1462" y="2162"/>
                </a:lnTo>
                <a:cubicBezTo>
                  <a:pt x="1412" y="2229"/>
                  <a:pt x="1401" y="2375"/>
                  <a:pt x="1356" y="2431"/>
                </a:cubicBezTo>
                <a:cubicBezTo>
                  <a:pt x="1345" y="2487"/>
                  <a:pt x="1328" y="2554"/>
                  <a:pt x="1311" y="2604"/>
                </a:cubicBezTo>
                <a:cubicBezTo>
                  <a:pt x="1311" y="2601"/>
                  <a:pt x="1310" y="2600"/>
                  <a:pt x="1309" y="2598"/>
                </a:cubicBezTo>
                <a:lnTo>
                  <a:pt x="1309" y="2598"/>
                </a:lnTo>
                <a:cubicBezTo>
                  <a:pt x="1285" y="2654"/>
                  <a:pt x="1321" y="2646"/>
                  <a:pt x="1289" y="2716"/>
                </a:cubicBezTo>
                <a:cubicBezTo>
                  <a:pt x="1285" y="2722"/>
                  <a:pt x="1282" y="2725"/>
                  <a:pt x="1281" y="2725"/>
                </a:cubicBezTo>
                <a:cubicBezTo>
                  <a:pt x="1276" y="2725"/>
                  <a:pt x="1288" y="2690"/>
                  <a:pt x="1286" y="2690"/>
                </a:cubicBezTo>
                <a:lnTo>
                  <a:pt x="1286" y="2690"/>
                </a:lnTo>
                <a:cubicBezTo>
                  <a:pt x="1285" y="2690"/>
                  <a:pt x="1285" y="2691"/>
                  <a:pt x="1283" y="2694"/>
                </a:cubicBezTo>
                <a:cubicBezTo>
                  <a:pt x="1250" y="2694"/>
                  <a:pt x="1255" y="2789"/>
                  <a:pt x="1227" y="2834"/>
                </a:cubicBezTo>
                <a:lnTo>
                  <a:pt x="1227" y="2823"/>
                </a:lnTo>
                <a:cubicBezTo>
                  <a:pt x="1205" y="2856"/>
                  <a:pt x="1210" y="2918"/>
                  <a:pt x="1188" y="2985"/>
                </a:cubicBezTo>
                <a:cubicBezTo>
                  <a:pt x="1188" y="2985"/>
                  <a:pt x="1188" y="2980"/>
                  <a:pt x="1182" y="2980"/>
                </a:cubicBezTo>
                <a:cubicBezTo>
                  <a:pt x="1182" y="3030"/>
                  <a:pt x="1166" y="3114"/>
                  <a:pt x="1149" y="3181"/>
                </a:cubicBezTo>
                <a:cubicBezTo>
                  <a:pt x="1145" y="3162"/>
                  <a:pt x="1146" y="3153"/>
                  <a:pt x="1144" y="3153"/>
                </a:cubicBezTo>
                <a:cubicBezTo>
                  <a:pt x="1143" y="3153"/>
                  <a:pt x="1141" y="3155"/>
                  <a:pt x="1138" y="3159"/>
                </a:cubicBezTo>
                <a:cubicBezTo>
                  <a:pt x="1132" y="3187"/>
                  <a:pt x="1154" y="3153"/>
                  <a:pt x="1143" y="3209"/>
                </a:cubicBezTo>
                <a:cubicBezTo>
                  <a:pt x="1132" y="3226"/>
                  <a:pt x="1115" y="3265"/>
                  <a:pt x="1098" y="3265"/>
                </a:cubicBezTo>
                <a:lnTo>
                  <a:pt x="1115" y="3215"/>
                </a:lnTo>
                <a:lnTo>
                  <a:pt x="1115" y="3215"/>
                </a:lnTo>
                <a:cubicBezTo>
                  <a:pt x="1093" y="3237"/>
                  <a:pt x="1093" y="3282"/>
                  <a:pt x="1082" y="3310"/>
                </a:cubicBezTo>
                <a:lnTo>
                  <a:pt x="1076" y="3304"/>
                </a:lnTo>
                <a:cubicBezTo>
                  <a:pt x="1054" y="3383"/>
                  <a:pt x="1076" y="3388"/>
                  <a:pt x="1042" y="3472"/>
                </a:cubicBezTo>
                <a:lnTo>
                  <a:pt x="1054" y="3467"/>
                </a:lnTo>
                <a:lnTo>
                  <a:pt x="1054" y="3467"/>
                </a:lnTo>
                <a:cubicBezTo>
                  <a:pt x="1054" y="3523"/>
                  <a:pt x="1031" y="3506"/>
                  <a:pt x="1026" y="3556"/>
                </a:cubicBezTo>
                <a:lnTo>
                  <a:pt x="1003" y="3562"/>
                </a:lnTo>
                <a:cubicBezTo>
                  <a:pt x="998" y="3596"/>
                  <a:pt x="986" y="3674"/>
                  <a:pt x="964" y="3724"/>
                </a:cubicBezTo>
                <a:cubicBezTo>
                  <a:pt x="964" y="3691"/>
                  <a:pt x="981" y="3629"/>
                  <a:pt x="992" y="3584"/>
                </a:cubicBezTo>
                <a:lnTo>
                  <a:pt x="992" y="3584"/>
                </a:lnTo>
                <a:cubicBezTo>
                  <a:pt x="981" y="3618"/>
                  <a:pt x="953" y="3685"/>
                  <a:pt x="953" y="3702"/>
                </a:cubicBezTo>
                <a:cubicBezTo>
                  <a:pt x="958" y="3691"/>
                  <a:pt x="958" y="3674"/>
                  <a:pt x="964" y="3663"/>
                </a:cubicBezTo>
                <a:lnTo>
                  <a:pt x="964" y="3663"/>
                </a:lnTo>
                <a:cubicBezTo>
                  <a:pt x="964" y="3708"/>
                  <a:pt x="947" y="3758"/>
                  <a:pt x="914" y="3808"/>
                </a:cubicBezTo>
                <a:cubicBezTo>
                  <a:pt x="912" y="3807"/>
                  <a:pt x="910" y="3806"/>
                  <a:pt x="908" y="3806"/>
                </a:cubicBezTo>
                <a:cubicBezTo>
                  <a:pt x="896" y="3806"/>
                  <a:pt x="876" y="3835"/>
                  <a:pt x="852" y="3864"/>
                </a:cubicBezTo>
                <a:cubicBezTo>
                  <a:pt x="824" y="3904"/>
                  <a:pt x="785" y="3943"/>
                  <a:pt x="762" y="3943"/>
                </a:cubicBezTo>
                <a:cubicBezTo>
                  <a:pt x="690" y="4021"/>
                  <a:pt x="583" y="4055"/>
                  <a:pt x="471" y="4060"/>
                </a:cubicBezTo>
                <a:cubicBezTo>
                  <a:pt x="494" y="4074"/>
                  <a:pt x="485" y="4074"/>
                  <a:pt x="472" y="4074"/>
                </a:cubicBezTo>
                <a:cubicBezTo>
                  <a:pt x="459" y="4074"/>
                  <a:pt x="440" y="4074"/>
                  <a:pt x="443" y="4088"/>
                </a:cubicBezTo>
                <a:cubicBezTo>
                  <a:pt x="415" y="4083"/>
                  <a:pt x="404" y="4083"/>
                  <a:pt x="404" y="4083"/>
                </a:cubicBezTo>
                <a:cubicBezTo>
                  <a:pt x="376" y="4066"/>
                  <a:pt x="348" y="4055"/>
                  <a:pt x="325" y="4038"/>
                </a:cubicBezTo>
                <a:cubicBezTo>
                  <a:pt x="322" y="4033"/>
                  <a:pt x="323" y="4032"/>
                  <a:pt x="326" y="4032"/>
                </a:cubicBezTo>
                <a:cubicBezTo>
                  <a:pt x="332" y="4032"/>
                  <a:pt x="343" y="4036"/>
                  <a:pt x="349" y="4036"/>
                </a:cubicBezTo>
                <a:cubicBezTo>
                  <a:pt x="352" y="4036"/>
                  <a:pt x="353" y="4035"/>
                  <a:pt x="353" y="4032"/>
                </a:cubicBezTo>
                <a:cubicBezTo>
                  <a:pt x="303" y="4010"/>
                  <a:pt x="337" y="4016"/>
                  <a:pt x="309" y="3993"/>
                </a:cubicBezTo>
                <a:lnTo>
                  <a:pt x="309" y="3993"/>
                </a:lnTo>
                <a:cubicBezTo>
                  <a:pt x="309" y="3996"/>
                  <a:pt x="307" y="3998"/>
                  <a:pt x="303" y="3998"/>
                </a:cubicBezTo>
                <a:cubicBezTo>
                  <a:pt x="294" y="3998"/>
                  <a:pt x="275" y="3987"/>
                  <a:pt x="258" y="3971"/>
                </a:cubicBezTo>
                <a:lnTo>
                  <a:pt x="258" y="3971"/>
                </a:lnTo>
                <a:cubicBezTo>
                  <a:pt x="270" y="3982"/>
                  <a:pt x="281" y="3993"/>
                  <a:pt x="292" y="4010"/>
                </a:cubicBezTo>
                <a:cubicBezTo>
                  <a:pt x="253" y="3993"/>
                  <a:pt x="241" y="3971"/>
                  <a:pt x="230" y="3960"/>
                </a:cubicBezTo>
                <a:cubicBezTo>
                  <a:pt x="225" y="3943"/>
                  <a:pt x="219" y="3926"/>
                  <a:pt x="185" y="3898"/>
                </a:cubicBezTo>
                <a:lnTo>
                  <a:pt x="185" y="3898"/>
                </a:lnTo>
                <a:lnTo>
                  <a:pt x="208" y="3909"/>
                </a:lnTo>
                <a:cubicBezTo>
                  <a:pt x="197" y="3898"/>
                  <a:pt x="174" y="3864"/>
                  <a:pt x="157" y="3831"/>
                </a:cubicBezTo>
                <a:cubicBezTo>
                  <a:pt x="141" y="3797"/>
                  <a:pt x="129" y="3758"/>
                  <a:pt x="113" y="3741"/>
                </a:cubicBezTo>
                <a:cubicBezTo>
                  <a:pt x="113" y="3735"/>
                  <a:pt x="116" y="3728"/>
                  <a:pt x="120" y="3728"/>
                </a:cubicBezTo>
                <a:cubicBezTo>
                  <a:pt x="121" y="3728"/>
                  <a:pt x="122" y="3729"/>
                  <a:pt x="123" y="3732"/>
                </a:cubicBezTo>
                <a:lnTo>
                  <a:pt x="123" y="3732"/>
                </a:lnTo>
                <a:cubicBezTo>
                  <a:pt x="112" y="3632"/>
                  <a:pt x="103" y="3492"/>
                  <a:pt x="141" y="3416"/>
                </a:cubicBezTo>
                <a:lnTo>
                  <a:pt x="146" y="3422"/>
                </a:lnTo>
                <a:cubicBezTo>
                  <a:pt x="146" y="3405"/>
                  <a:pt x="141" y="3383"/>
                  <a:pt x="152" y="3360"/>
                </a:cubicBezTo>
                <a:cubicBezTo>
                  <a:pt x="155" y="3364"/>
                  <a:pt x="156" y="3367"/>
                  <a:pt x="158" y="3367"/>
                </a:cubicBezTo>
                <a:cubicBezTo>
                  <a:pt x="159" y="3367"/>
                  <a:pt x="161" y="3365"/>
                  <a:pt x="163" y="3360"/>
                </a:cubicBezTo>
                <a:cubicBezTo>
                  <a:pt x="163" y="3349"/>
                  <a:pt x="163" y="3304"/>
                  <a:pt x="174" y="3276"/>
                </a:cubicBezTo>
                <a:lnTo>
                  <a:pt x="174" y="3304"/>
                </a:lnTo>
                <a:cubicBezTo>
                  <a:pt x="219" y="3198"/>
                  <a:pt x="213" y="3136"/>
                  <a:pt x="236" y="3041"/>
                </a:cubicBezTo>
                <a:cubicBezTo>
                  <a:pt x="236" y="3041"/>
                  <a:pt x="237" y="3041"/>
                  <a:pt x="238" y="3041"/>
                </a:cubicBezTo>
                <a:cubicBezTo>
                  <a:pt x="255" y="3041"/>
                  <a:pt x="287" y="2961"/>
                  <a:pt x="303" y="2918"/>
                </a:cubicBezTo>
                <a:lnTo>
                  <a:pt x="303" y="2923"/>
                </a:lnTo>
                <a:cubicBezTo>
                  <a:pt x="342" y="2795"/>
                  <a:pt x="348" y="2699"/>
                  <a:pt x="370" y="2582"/>
                </a:cubicBezTo>
                <a:cubicBezTo>
                  <a:pt x="415" y="2515"/>
                  <a:pt x="454" y="2335"/>
                  <a:pt x="499" y="2223"/>
                </a:cubicBezTo>
                <a:lnTo>
                  <a:pt x="499" y="2223"/>
                </a:lnTo>
                <a:cubicBezTo>
                  <a:pt x="496" y="2228"/>
                  <a:pt x="494" y="2229"/>
                  <a:pt x="492" y="2229"/>
                </a:cubicBezTo>
                <a:cubicBezTo>
                  <a:pt x="486" y="2229"/>
                  <a:pt x="484" y="2212"/>
                  <a:pt x="488" y="2195"/>
                </a:cubicBezTo>
                <a:cubicBezTo>
                  <a:pt x="498" y="2170"/>
                  <a:pt x="499" y="2127"/>
                  <a:pt x="511" y="2127"/>
                </a:cubicBezTo>
                <a:cubicBezTo>
                  <a:pt x="513" y="2127"/>
                  <a:pt x="514" y="2127"/>
                  <a:pt x="516" y="2128"/>
                </a:cubicBezTo>
                <a:lnTo>
                  <a:pt x="510" y="2134"/>
                </a:lnTo>
                <a:cubicBezTo>
                  <a:pt x="538" y="2123"/>
                  <a:pt x="550" y="2061"/>
                  <a:pt x="561" y="2016"/>
                </a:cubicBezTo>
                <a:lnTo>
                  <a:pt x="538" y="2005"/>
                </a:lnTo>
                <a:cubicBezTo>
                  <a:pt x="611" y="1899"/>
                  <a:pt x="622" y="1703"/>
                  <a:pt x="673" y="1647"/>
                </a:cubicBezTo>
                <a:cubicBezTo>
                  <a:pt x="673" y="1619"/>
                  <a:pt x="684" y="1585"/>
                  <a:pt x="690" y="1557"/>
                </a:cubicBezTo>
                <a:lnTo>
                  <a:pt x="701" y="1563"/>
                </a:lnTo>
                <a:cubicBezTo>
                  <a:pt x="729" y="1484"/>
                  <a:pt x="740" y="1445"/>
                  <a:pt x="774" y="1350"/>
                </a:cubicBezTo>
                <a:lnTo>
                  <a:pt x="774" y="1372"/>
                </a:lnTo>
                <a:cubicBezTo>
                  <a:pt x="790" y="1322"/>
                  <a:pt x="757" y="1294"/>
                  <a:pt x="774" y="1249"/>
                </a:cubicBezTo>
                <a:lnTo>
                  <a:pt x="796" y="1238"/>
                </a:lnTo>
                <a:cubicBezTo>
                  <a:pt x="830" y="1143"/>
                  <a:pt x="880" y="1059"/>
                  <a:pt x="891" y="958"/>
                </a:cubicBezTo>
                <a:cubicBezTo>
                  <a:pt x="891" y="963"/>
                  <a:pt x="897" y="969"/>
                  <a:pt x="897" y="980"/>
                </a:cubicBezTo>
                <a:cubicBezTo>
                  <a:pt x="907" y="943"/>
                  <a:pt x="959" y="828"/>
                  <a:pt x="939" y="828"/>
                </a:cubicBezTo>
                <a:lnTo>
                  <a:pt x="939" y="828"/>
                </a:lnTo>
                <a:cubicBezTo>
                  <a:pt x="939" y="828"/>
                  <a:pt x="939" y="828"/>
                  <a:pt x="938" y="828"/>
                </a:cubicBezTo>
                <a:lnTo>
                  <a:pt x="938" y="828"/>
                </a:lnTo>
                <a:cubicBezTo>
                  <a:pt x="954" y="820"/>
                  <a:pt x="970" y="731"/>
                  <a:pt x="981" y="678"/>
                </a:cubicBezTo>
                <a:lnTo>
                  <a:pt x="986" y="694"/>
                </a:lnTo>
                <a:cubicBezTo>
                  <a:pt x="986" y="644"/>
                  <a:pt x="981" y="644"/>
                  <a:pt x="1009" y="588"/>
                </a:cubicBezTo>
                <a:cubicBezTo>
                  <a:pt x="1011" y="584"/>
                  <a:pt x="1013" y="582"/>
                  <a:pt x="1014" y="582"/>
                </a:cubicBezTo>
                <a:lnTo>
                  <a:pt x="1014" y="582"/>
                </a:lnTo>
                <a:cubicBezTo>
                  <a:pt x="1016" y="582"/>
                  <a:pt x="1016" y="588"/>
                  <a:pt x="1009" y="599"/>
                </a:cubicBezTo>
                <a:cubicBezTo>
                  <a:pt x="1037" y="566"/>
                  <a:pt x="1014" y="560"/>
                  <a:pt x="1059" y="526"/>
                </a:cubicBezTo>
                <a:lnTo>
                  <a:pt x="1059" y="526"/>
                </a:lnTo>
                <a:cubicBezTo>
                  <a:pt x="1054" y="532"/>
                  <a:pt x="1054" y="538"/>
                  <a:pt x="1048" y="543"/>
                </a:cubicBezTo>
                <a:cubicBezTo>
                  <a:pt x="1082" y="521"/>
                  <a:pt x="1076" y="521"/>
                  <a:pt x="1093" y="498"/>
                </a:cubicBezTo>
                <a:cubicBezTo>
                  <a:pt x="1106" y="489"/>
                  <a:pt x="1132" y="483"/>
                  <a:pt x="1154" y="483"/>
                </a:cubicBezTo>
                <a:cubicBezTo>
                  <a:pt x="1170" y="483"/>
                  <a:pt x="1183" y="486"/>
                  <a:pt x="1188" y="493"/>
                </a:cubicBezTo>
                <a:cubicBezTo>
                  <a:pt x="1188" y="484"/>
                  <a:pt x="1207" y="475"/>
                  <a:pt x="1229" y="475"/>
                </a:cubicBezTo>
                <a:cubicBezTo>
                  <a:pt x="1234" y="475"/>
                  <a:pt x="1239" y="475"/>
                  <a:pt x="1244" y="476"/>
                </a:cubicBezTo>
                <a:cubicBezTo>
                  <a:pt x="1250" y="482"/>
                  <a:pt x="1238" y="487"/>
                  <a:pt x="1233" y="487"/>
                </a:cubicBezTo>
                <a:cubicBezTo>
                  <a:pt x="1306" y="498"/>
                  <a:pt x="1350" y="493"/>
                  <a:pt x="1395" y="526"/>
                </a:cubicBezTo>
                <a:cubicBezTo>
                  <a:pt x="1395" y="532"/>
                  <a:pt x="1401" y="532"/>
                  <a:pt x="1401" y="538"/>
                </a:cubicBezTo>
                <a:cubicBezTo>
                  <a:pt x="1351" y="513"/>
                  <a:pt x="1309" y="501"/>
                  <a:pt x="1305" y="499"/>
                </a:cubicBezTo>
                <a:lnTo>
                  <a:pt x="1305" y="499"/>
                </a:lnTo>
                <a:cubicBezTo>
                  <a:pt x="1301" y="510"/>
                  <a:pt x="1344" y="527"/>
                  <a:pt x="1306" y="532"/>
                </a:cubicBezTo>
                <a:cubicBezTo>
                  <a:pt x="1345" y="532"/>
                  <a:pt x="1418" y="538"/>
                  <a:pt x="1446" y="571"/>
                </a:cubicBezTo>
                <a:cubicBezTo>
                  <a:pt x="1451" y="571"/>
                  <a:pt x="1451" y="577"/>
                  <a:pt x="1451" y="577"/>
                </a:cubicBezTo>
                <a:lnTo>
                  <a:pt x="1446" y="577"/>
                </a:lnTo>
                <a:cubicBezTo>
                  <a:pt x="1451" y="582"/>
                  <a:pt x="1457" y="588"/>
                  <a:pt x="1468" y="594"/>
                </a:cubicBezTo>
                <a:cubicBezTo>
                  <a:pt x="1474" y="605"/>
                  <a:pt x="1479" y="610"/>
                  <a:pt x="1485" y="622"/>
                </a:cubicBezTo>
                <a:cubicBezTo>
                  <a:pt x="1485" y="625"/>
                  <a:pt x="1487" y="628"/>
                  <a:pt x="1489" y="633"/>
                </a:cubicBezTo>
                <a:lnTo>
                  <a:pt x="1489" y="633"/>
                </a:lnTo>
                <a:cubicBezTo>
                  <a:pt x="1488" y="629"/>
                  <a:pt x="1490" y="627"/>
                  <a:pt x="1490" y="627"/>
                </a:cubicBezTo>
                <a:lnTo>
                  <a:pt x="1490" y="627"/>
                </a:lnTo>
                <a:cubicBezTo>
                  <a:pt x="1490" y="633"/>
                  <a:pt x="1496" y="638"/>
                  <a:pt x="1502" y="644"/>
                </a:cubicBezTo>
                <a:lnTo>
                  <a:pt x="1496" y="644"/>
                </a:lnTo>
                <a:cubicBezTo>
                  <a:pt x="1494" y="642"/>
                  <a:pt x="1493" y="641"/>
                  <a:pt x="1492" y="640"/>
                </a:cubicBezTo>
                <a:lnTo>
                  <a:pt x="1492" y="640"/>
                </a:lnTo>
                <a:cubicBezTo>
                  <a:pt x="1493" y="642"/>
                  <a:pt x="1495" y="646"/>
                  <a:pt x="1496" y="650"/>
                </a:cubicBezTo>
                <a:cubicBezTo>
                  <a:pt x="1496" y="661"/>
                  <a:pt x="1502" y="672"/>
                  <a:pt x="1507" y="683"/>
                </a:cubicBezTo>
                <a:cubicBezTo>
                  <a:pt x="1508" y="683"/>
                  <a:pt x="1509" y="683"/>
                  <a:pt x="1510" y="683"/>
                </a:cubicBezTo>
                <a:cubicBezTo>
                  <a:pt x="1516" y="683"/>
                  <a:pt x="1518" y="695"/>
                  <a:pt x="1520" y="695"/>
                </a:cubicBezTo>
                <a:cubicBezTo>
                  <a:pt x="1521" y="695"/>
                  <a:pt x="1522" y="692"/>
                  <a:pt x="1524" y="683"/>
                </a:cubicBezTo>
                <a:cubicBezTo>
                  <a:pt x="1524" y="683"/>
                  <a:pt x="1524" y="678"/>
                  <a:pt x="1518" y="661"/>
                </a:cubicBezTo>
                <a:cubicBezTo>
                  <a:pt x="1518" y="661"/>
                  <a:pt x="1518" y="655"/>
                  <a:pt x="1518" y="655"/>
                </a:cubicBezTo>
                <a:cubicBezTo>
                  <a:pt x="1513" y="638"/>
                  <a:pt x="1507" y="622"/>
                  <a:pt x="1490" y="605"/>
                </a:cubicBezTo>
                <a:lnTo>
                  <a:pt x="1490" y="605"/>
                </a:lnTo>
                <a:cubicBezTo>
                  <a:pt x="1507" y="616"/>
                  <a:pt x="1524" y="633"/>
                  <a:pt x="1524" y="661"/>
                </a:cubicBezTo>
                <a:cubicBezTo>
                  <a:pt x="1535" y="666"/>
                  <a:pt x="1546" y="678"/>
                  <a:pt x="1552" y="689"/>
                </a:cubicBezTo>
                <a:cubicBezTo>
                  <a:pt x="1541" y="722"/>
                  <a:pt x="1518" y="784"/>
                  <a:pt x="1507" y="795"/>
                </a:cubicBezTo>
                <a:cubicBezTo>
                  <a:pt x="1502" y="868"/>
                  <a:pt x="1457" y="975"/>
                  <a:pt x="1462" y="1031"/>
                </a:cubicBezTo>
                <a:cubicBezTo>
                  <a:pt x="1462" y="1053"/>
                  <a:pt x="1451" y="1053"/>
                  <a:pt x="1446" y="1064"/>
                </a:cubicBezTo>
                <a:cubicBezTo>
                  <a:pt x="1446" y="1047"/>
                  <a:pt x="1451" y="1031"/>
                  <a:pt x="1451" y="1025"/>
                </a:cubicBezTo>
                <a:lnTo>
                  <a:pt x="1451" y="1025"/>
                </a:lnTo>
                <a:cubicBezTo>
                  <a:pt x="1440" y="1070"/>
                  <a:pt x="1406" y="1159"/>
                  <a:pt x="1423" y="1176"/>
                </a:cubicBezTo>
                <a:cubicBezTo>
                  <a:pt x="1416" y="1189"/>
                  <a:pt x="1412" y="1192"/>
                  <a:pt x="1410" y="1192"/>
                </a:cubicBezTo>
                <a:cubicBezTo>
                  <a:pt x="1407" y="1192"/>
                  <a:pt x="1407" y="1182"/>
                  <a:pt x="1406" y="1182"/>
                </a:cubicBezTo>
                <a:cubicBezTo>
                  <a:pt x="1405" y="1182"/>
                  <a:pt x="1403" y="1189"/>
                  <a:pt x="1395" y="1215"/>
                </a:cubicBezTo>
                <a:lnTo>
                  <a:pt x="1390" y="1204"/>
                </a:lnTo>
                <a:cubicBezTo>
                  <a:pt x="1318" y="1342"/>
                  <a:pt x="1349" y="1458"/>
                  <a:pt x="1265" y="1611"/>
                </a:cubicBezTo>
                <a:lnTo>
                  <a:pt x="1265" y="1611"/>
                </a:lnTo>
                <a:cubicBezTo>
                  <a:pt x="1269" y="1605"/>
                  <a:pt x="1272" y="1602"/>
                  <a:pt x="1272" y="1602"/>
                </a:cubicBezTo>
                <a:lnTo>
                  <a:pt x="1272" y="1602"/>
                </a:lnTo>
                <a:cubicBezTo>
                  <a:pt x="1194" y="1792"/>
                  <a:pt x="1154" y="2005"/>
                  <a:pt x="1070" y="2184"/>
                </a:cubicBezTo>
                <a:cubicBezTo>
                  <a:pt x="1048" y="2235"/>
                  <a:pt x="1059" y="2246"/>
                  <a:pt x="1054" y="2279"/>
                </a:cubicBezTo>
                <a:lnTo>
                  <a:pt x="1037" y="2291"/>
                </a:lnTo>
                <a:lnTo>
                  <a:pt x="1031" y="2347"/>
                </a:lnTo>
                <a:cubicBezTo>
                  <a:pt x="1020" y="2431"/>
                  <a:pt x="953" y="2475"/>
                  <a:pt x="942" y="2582"/>
                </a:cubicBezTo>
                <a:lnTo>
                  <a:pt x="953" y="2576"/>
                </a:lnTo>
                <a:lnTo>
                  <a:pt x="953" y="2576"/>
                </a:lnTo>
                <a:cubicBezTo>
                  <a:pt x="942" y="2609"/>
                  <a:pt x="926" y="2683"/>
                  <a:pt x="915" y="2683"/>
                </a:cubicBezTo>
                <a:cubicBezTo>
                  <a:pt x="914" y="2683"/>
                  <a:pt x="914" y="2683"/>
                  <a:pt x="914" y="2683"/>
                </a:cubicBezTo>
                <a:lnTo>
                  <a:pt x="914" y="2683"/>
                </a:lnTo>
                <a:cubicBezTo>
                  <a:pt x="914" y="2683"/>
                  <a:pt x="919" y="2694"/>
                  <a:pt x="908" y="2711"/>
                </a:cubicBezTo>
                <a:lnTo>
                  <a:pt x="902" y="2705"/>
                </a:lnTo>
                <a:lnTo>
                  <a:pt x="886" y="2800"/>
                </a:lnTo>
                <a:cubicBezTo>
                  <a:pt x="876" y="2824"/>
                  <a:pt x="870" y="2828"/>
                  <a:pt x="865" y="2828"/>
                </a:cubicBezTo>
                <a:cubicBezTo>
                  <a:pt x="862" y="2828"/>
                  <a:pt x="860" y="2827"/>
                  <a:pt x="857" y="2827"/>
                </a:cubicBezTo>
                <a:cubicBezTo>
                  <a:pt x="850" y="2827"/>
                  <a:pt x="841" y="2834"/>
                  <a:pt x="824" y="2879"/>
                </a:cubicBezTo>
                <a:cubicBezTo>
                  <a:pt x="819" y="2914"/>
                  <a:pt x="814" y="2982"/>
                  <a:pt x="817" y="2982"/>
                </a:cubicBezTo>
                <a:cubicBezTo>
                  <a:pt x="817" y="2982"/>
                  <a:pt x="818" y="2981"/>
                  <a:pt x="818" y="2980"/>
                </a:cubicBezTo>
                <a:cubicBezTo>
                  <a:pt x="824" y="2968"/>
                  <a:pt x="841" y="2946"/>
                  <a:pt x="846" y="2946"/>
                </a:cubicBezTo>
                <a:lnTo>
                  <a:pt x="846" y="2946"/>
                </a:lnTo>
                <a:lnTo>
                  <a:pt x="835" y="2980"/>
                </a:lnTo>
                <a:cubicBezTo>
                  <a:pt x="846" y="2988"/>
                  <a:pt x="854" y="2998"/>
                  <a:pt x="865" y="2998"/>
                </a:cubicBezTo>
                <a:cubicBezTo>
                  <a:pt x="876" y="2998"/>
                  <a:pt x="890" y="2986"/>
                  <a:pt x="914" y="2946"/>
                </a:cubicBezTo>
                <a:lnTo>
                  <a:pt x="919" y="2884"/>
                </a:lnTo>
                <a:lnTo>
                  <a:pt x="936" y="2868"/>
                </a:lnTo>
                <a:lnTo>
                  <a:pt x="936" y="2868"/>
                </a:lnTo>
                <a:cubicBezTo>
                  <a:pt x="936" y="2868"/>
                  <a:pt x="936" y="2868"/>
                  <a:pt x="936" y="2868"/>
                </a:cubicBezTo>
                <a:lnTo>
                  <a:pt x="936" y="2868"/>
                </a:lnTo>
                <a:lnTo>
                  <a:pt x="936" y="2867"/>
                </a:lnTo>
                <a:lnTo>
                  <a:pt x="936" y="2868"/>
                </a:lnTo>
                <a:lnTo>
                  <a:pt x="936" y="2868"/>
                </a:lnTo>
                <a:cubicBezTo>
                  <a:pt x="936" y="2862"/>
                  <a:pt x="936" y="2856"/>
                  <a:pt x="936" y="2851"/>
                </a:cubicBezTo>
                <a:cubicBezTo>
                  <a:pt x="942" y="2851"/>
                  <a:pt x="947" y="2839"/>
                  <a:pt x="953" y="2834"/>
                </a:cubicBezTo>
                <a:lnTo>
                  <a:pt x="953" y="2767"/>
                </a:lnTo>
                <a:cubicBezTo>
                  <a:pt x="954" y="2766"/>
                  <a:pt x="954" y="2766"/>
                  <a:pt x="955" y="2766"/>
                </a:cubicBezTo>
                <a:cubicBezTo>
                  <a:pt x="961" y="2766"/>
                  <a:pt x="963" y="2779"/>
                  <a:pt x="968" y="2779"/>
                </a:cubicBezTo>
                <a:cubicBezTo>
                  <a:pt x="971" y="2779"/>
                  <a:pt x="975" y="2774"/>
                  <a:pt x="981" y="2761"/>
                </a:cubicBezTo>
                <a:cubicBezTo>
                  <a:pt x="981" y="2754"/>
                  <a:pt x="979" y="2752"/>
                  <a:pt x="976" y="2752"/>
                </a:cubicBezTo>
                <a:cubicBezTo>
                  <a:pt x="973" y="2752"/>
                  <a:pt x="967" y="2757"/>
                  <a:pt x="963" y="2757"/>
                </a:cubicBezTo>
                <a:cubicBezTo>
                  <a:pt x="959" y="2757"/>
                  <a:pt x="956" y="2752"/>
                  <a:pt x="958" y="2733"/>
                </a:cubicBezTo>
                <a:cubicBezTo>
                  <a:pt x="981" y="2711"/>
                  <a:pt x="986" y="2722"/>
                  <a:pt x="986" y="2683"/>
                </a:cubicBezTo>
                <a:cubicBezTo>
                  <a:pt x="990" y="2683"/>
                  <a:pt x="994" y="2685"/>
                  <a:pt x="994" y="2693"/>
                </a:cubicBezTo>
                <a:lnTo>
                  <a:pt x="994" y="2693"/>
                </a:lnTo>
                <a:cubicBezTo>
                  <a:pt x="1001" y="2661"/>
                  <a:pt x="1014" y="2624"/>
                  <a:pt x="1009" y="2604"/>
                </a:cubicBezTo>
                <a:cubicBezTo>
                  <a:pt x="1030" y="2583"/>
                  <a:pt x="1042" y="2514"/>
                  <a:pt x="1057" y="2514"/>
                </a:cubicBezTo>
                <a:cubicBezTo>
                  <a:pt x="1058" y="2514"/>
                  <a:pt x="1059" y="2514"/>
                  <a:pt x="1059" y="2515"/>
                </a:cubicBezTo>
                <a:cubicBezTo>
                  <a:pt x="1059" y="2503"/>
                  <a:pt x="1059" y="2459"/>
                  <a:pt x="1070" y="2431"/>
                </a:cubicBezTo>
                <a:cubicBezTo>
                  <a:pt x="1071" y="2441"/>
                  <a:pt x="1073" y="2445"/>
                  <a:pt x="1075" y="2445"/>
                </a:cubicBezTo>
                <a:cubicBezTo>
                  <a:pt x="1084" y="2445"/>
                  <a:pt x="1105" y="2351"/>
                  <a:pt x="1123" y="2351"/>
                </a:cubicBezTo>
                <a:cubicBezTo>
                  <a:pt x="1124" y="2351"/>
                  <a:pt x="1125" y="2351"/>
                  <a:pt x="1126" y="2352"/>
                </a:cubicBezTo>
                <a:cubicBezTo>
                  <a:pt x="1115" y="2313"/>
                  <a:pt x="1160" y="2218"/>
                  <a:pt x="1166" y="2151"/>
                </a:cubicBezTo>
                <a:cubicBezTo>
                  <a:pt x="1168" y="2153"/>
                  <a:pt x="1170" y="2156"/>
                  <a:pt x="1170" y="2159"/>
                </a:cubicBezTo>
                <a:lnTo>
                  <a:pt x="1170" y="2159"/>
                </a:lnTo>
                <a:cubicBezTo>
                  <a:pt x="1183" y="2132"/>
                  <a:pt x="1189" y="2121"/>
                  <a:pt x="1199" y="2106"/>
                </a:cubicBezTo>
                <a:cubicBezTo>
                  <a:pt x="1188" y="2095"/>
                  <a:pt x="1199" y="2033"/>
                  <a:pt x="1199" y="1999"/>
                </a:cubicBezTo>
                <a:cubicBezTo>
                  <a:pt x="1206" y="1991"/>
                  <a:pt x="1211" y="1988"/>
                  <a:pt x="1214" y="1988"/>
                </a:cubicBezTo>
                <a:cubicBezTo>
                  <a:pt x="1225" y="1988"/>
                  <a:pt x="1216" y="2028"/>
                  <a:pt x="1230" y="2028"/>
                </a:cubicBezTo>
                <a:cubicBezTo>
                  <a:pt x="1231" y="2028"/>
                  <a:pt x="1232" y="2028"/>
                  <a:pt x="1233" y="2027"/>
                </a:cubicBezTo>
                <a:cubicBezTo>
                  <a:pt x="1217" y="2022"/>
                  <a:pt x="1240" y="1954"/>
                  <a:pt x="1230" y="1954"/>
                </a:cubicBezTo>
                <a:lnTo>
                  <a:pt x="1230" y="1954"/>
                </a:lnTo>
                <a:cubicBezTo>
                  <a:pt x="1229" y="1954"/>
                  <a:pt x="1228" y="1954"/>
                  <a:pt x="1227" y="1955"/>
                </a:cubicBezTo>
                <a:cubicBezTo>
                  <a:pt x="1250" y="1927"/>
                  <a:pt x="1244" y="1927"/>
                  <a:pt x="1261" y="1915"/>
                </a:cubicBezTo>
                <a:cubicBezTo>
                  <a:pt x="1244" y="1904"/>
                  <a:pt x="1266" y="1882"/>
                  <a:pt x="1266" y="1848"/>
                </a:cubicBezTo>
                <a:cubicBezTo>
                  <a:pt x="1294" y="1803"/>
                  <a:pt x="1289" y="1843"/>
                  <a:pt x="1300" y="1787"/>
                </a:cubicBezTo>
                <a:cubicBezTo>
                  <a:pt x="1303" y="1783"/>
                  <a:pt x="1305" y="1781"/>
                  <a:pt x="1307" y="1781"/>
                </a:cubicBezTo>
                <a:lnTo>
                  <a:pt x="1307" y="1781"/>
                </a:lnTo>
                <a:cubicBezTo>
                  <a:pt x="1313" y="1781"/>
                  <a:pt x="1306" y="1815"/>
                  <a:pt x="1306" y="1815"/>
                </a:cubicBezTo>
                <a:cubicBezTo>
                  <a:pt x="1328" y="1759"/>
                  <a:pt x="1300" y="1787"/>
                  <a:pt x="1294" y="1770"/>
                </a:cubicBezTo>
                <a:cubicBezTo>
                  <a:pt x="1303" y="1734"/>
                  <a:pt x="1309" y="1728"/>
                  <a:pt x="1315" y="1728"/>
                </a:cubicBezTo>
                <a:cubicBezTo>
                  <a:pt x="1318" y="1728"/>
                  <a:pt x="1321" y="1730"/>
                  <a:pt x="1324" y="1730"/>
                </a:cubicBezTo>
                <a:cubicBezTo>
                  <a:pt x="1327" y="1730"/>
                  <a:pt x="1330" y="1729"/>
                  <a:pt x="1334" y="1725"/>
                </a:cubicBezTo>
                <a:cubicBezTo>
                  <a:pt x="1339" y="1680"/>
                  <a:pt x="1339" y="1647"/>
                  <a:pt x="1350" y="1613"/>
                </a:cubicBezTo>
                <a:cubicBezTo>
                  <a:pt x="1350" y="1613"/>
                  <a:pt x="1353" y="1610"/>
                  <a:pt x="1355" y="1610"/>
                </a:cubicBezTo>
                <a:cubicBezTo>
                  <a:pt x="1355" y="1610"/>
                  <a:pt x="1356" y="1611"/>
                  <a:pt x="1356" y="1613"/>
                </a:cubicBezTo>
                <a:cubicBezTo>
                  <a:pt x="1356" y="1568"/>
                  <a:pt x="1395" y="1484"/>
                  <a:pt x="1401" y="1434"/>
                </a:cubicBezTo>
                <a:cubicBezTo>
                  <a:pt x="1401" y="1432"/>
                  <a:pt x="1401" y="1431"/>
                  <a:pt x="1401" y="1430"/>
                </a:cubicBezTo>
                <a:lnTo>
                  <a:pt x="1401" y="1430"/>
                </a:lnTo>
                <a:cubicBezTo>
                  <a:pt x="1399" y="1430"/>
                  <a:pt x="1397" y="1431"/>
                  <a:pt x="1395" y="1431"/>
                </a:cubicBezTo>
                <a:cubicBezTo>
                  <a:pt x="1388" y="1431"/>
                  <a:pt x="1382" y="1428"/>
                  <a:pt x="1378" y="1428"/>
                </a:cubicBezTo>
                <a:cubicBezTo>
                  <a:pt x="1390" y="1400"/>
                  <a:pt x="1384" y="1378"/>
                  <a:pt x="1395" y="1372"/>
                </a:cubicBezTo>
                <a:cubicBezTo>
                  <a:pt x="1395" y="1389"/>
                  <a:pt x="1395" y="1389"/>
                  <a:pt x="1395" y="1395"/>
                </a:cubicBezTo>
                <a:lnTo>
                  <a:pt x="1401" y="1372"/>
                </a:lnTo>
                <a:cubicBezTo>
                  <a:pt x="1404" y="1368"/>
                  <a:pt x="1407" y="1367"/>
                  <a:pt x="1408" y="1367"/>
                </a:cubicBezTo>
                <a:lnTo>
                  <a:pt x="1408" y="1367"/>
                </a:lnTo>
                <a:cubicBezTo>
                  <a:pt x="1415" y="1367"/>
                  <a:pt x="1397" y="1407"/>
                  <a:pt x="1406" y="1411"/>
                </a:cubicBezTo>
                <a:cubicBezTo>
                  <a:pt x="1418" y="1361"/>
                  <a:pt x="1423" y="1294"/>
                  <a:pt x="1440" y="1260"/>
                </a:cubicBezTo>
                <a:cubicBezTo>
                  <a:pt x="1441" y="1260"/>
                  <a:pt x="1441" y="1260"/>
                  <a:pt x="1442" y="1260"/>
                </a:cubicBezTo>
                <a:lnTo>
                  <a:pt x="1442" y="1260"/>
                </a:lnTo>
                <a:cubicBezTo>
                  <a:pt x="1456" y="1260"/>
                  <a:pt x="1432" y="1317"/>
                  <a:pt x="1437" y="1317"/>
                </a:cubicBezTo>
                <a:cubicBezTo>
                  <a:pt x="1438" y="1317"/>
                  <a:pt x="1440" y="1314"/>
                  <a:pt x="1446" y="1305"/>
                </a:cubicBezTo>
                <a:lnTo>
                  <a:pt x="1446" y="1305"/>
                </a:lnTo>
                <a:lnTo>
                  <a:pt x="1423" y="1361"/>
                </a:lnTo>
                <a:cubicBezTo>
                  <a:pt x="1432" y="1352"/>
                  <a:pt x="1436" y="1349"/>
                  <a:pt x="1437" y="1349"/>
                </a:cubicBezTo>
                <a:lnTo>
                  <a:pt x="1437" y="1349"/>
                </a:lnTo>
                <a:cubicBezTo>
                  <a:pt x="1441" y="1349"/>
                  <a:pt x="1427" y="1370"/>
                  <a:pt x="1432" y="1370"/>
                </a:cubicBezTo>
                <a:cubicBezTo>
                  <a:pt x="1434" y="1370"/>
                  <a:pt x="1438" y="1368"/>
                  <a:pt x="1446" y="1361"/>
                </a:cubicBezTo>
                <a:cubicBezTo>
                  <a:pt x="1479" y="1288"/>
                  <a:pt x="1468" y="1271"/>
                  <a:pt x="1502" y="1199"/>
                </a:cubicBezTo>
                <a:cubicBezTo>
                  <a:pt x="1499" y="1187"/>
                  <a:pt x="1495" y="1187"/>
                  <a:pt x="1491" y="1187"/>
                </a:cubicBezTo>
                <a:cubicBezTo>
                  <a:pt x="1488" y="1187"/>
                  <a:pt x="1485" y="1187"/>
                  <a:pt x="1485" y="1176"/>
                </a:cubicBezTo>
                <a:cubicBezTo>
                  <a:pt x="1507" y="1059"/>
                  <a:pt x="1552" y="1103"/>
                  <a:pt x="1558" y="1014"/>
                </a:cubicBezTo>
                <a:cubicBezTo>
                  <a:pt x="1552" y="991"/>
                  <a:pt x="1535" y="975"/>
                  <a:pt x="1569" y="919"/>
                </a:cubicBezTo>
                <a:lnTo>
                  <a:pt x="1580" y="947"/>
                </a:lnTo>
                <a:cubicBezTo>
                  <a:pt x="1602" y="868"/>
                  <a:pt x="1569" y="896"/>
                  <a:pt x="1602" y="812"/>
                </a:cubicBezTo>
                <a:lnTo>
                  <a:pt x="1602" y="812"/>
                </a:lnTo>
                <a:cubicBezTo>
                  <a:pt x="1602" y="827"/>
                  <a:pt x="1593" y="870"/>
                  <a:pt x="1596" y="870"/>
                </a:cubicBezTo>
                <a:cubicBezTo>
                  <a:pt x="1596" y="870"/>
                  <a:pt x="1596" y="869"/>
                  <a:pt x="1597" y="868"/>
                </a:cubicBezTo>
                <a:cubicBezTo>
                  <a:pt x="1625" y="812"/>
                  <a:pt x="1597" y="823"/>
                  <a:pt x="1602" y="778"/>
                </a:cubicBezTo>
                <a:lnTo>
                  <a:pt x="1619" y="773"/>
                </a:lnTo>
                <a:cubicBezTo>
                  <a:pt x="1625" y="722"/>
                  <a:pt x="1619" y="666"/>
                  <a:pt x="1597" y="616"/>
                </a:cubicBezTo>
                <a:cubicBezTo>
                  <a:pt x="1574" y="566"/>
                  <a:pt x="1530" y="521"/>
                  <a:pt x="1485" y="493"/>
                </a:cubicBezTo>
                <a:lnTo>
                  <a:pt x="1485" y="493"/>
                </a:lnTo>
                <a:cubicBezTo>
                  <a:pt x="1490" y="493"/>
                  <a:pt x="1497" y="496"/>
                  <a:pt x="1501" y="496"/>
                </a:cubicBezTo>
                <a:cubicBezTo>
                  <a:pt x="1504" y="496"/>
                  <a:pt x="1504" y="493"/>
                  <a:pt x="1496" y="482"/>
                </a:cubicBezTo>
                <a:cubicBezTo>
                  <a:pt x="1434" y="448"/>
                  <a:pt x="1373" y="420"/>
                  <a:pt x="1300" y="409"/>
                </a:cubicBezTo>
                <a:cubicBezTo>
                  <a:pt x="1261" y="399"/>
                  <a:pt x="1220" y="393"/>
                  <a:pt x="1179" y="393"/>
                </a:cubicBezTo>
                <a:cubicBezTo>
                  <a:pt x="1150" y="393"/>
                  <a:pt x="1121" y="396"/>
                  <a:pt x="1093" y="403"/>
                </a:cubicBezTo>
                <a:cubicBezTo>
                  <a:pt x="1076" y="414"/>
                  <a:pt x="1059" y="426"/>
                  <a:pt x="1048" y="437"/>
                </a:cubicBezTo>
                <a:cubicBezTo>
                  <a:pt x="1042" y="440"/>
                  <a:pt x="1035" y="441"/>
                  <a:pt x="1031" y="441"/>
                </a:cubicBezTo>
                <a:cubicBezTo>
                  <a:pt x="1028" y="441"/>
                  <a:pt x="1026" y="440"/>
                  <a:pt x="1029" y="438"/>
                </a:cubicBezTo>
                <a:lnTo>
                  <a:pt x="1029" y="438"/>
                </a:lnTo>
                <a:cubicBezTo>
                  <a:pt x="982" y="464"/>
                  <a:pt x="1036" y="443"/>
                  <a:pt x="1014" y="465"/>
                </a:cubicBezTo>
                <a:cubicBezTo>
                  <a:pt x="1001" y="475"/>
                  <a:pt x="992" y="481"/>
                  <a:pt x="989" y="481"/>
                </a:cubicBezTo>
                <a:cubicBezTo>
                  <a:pt x="987" y="481"/>
                  <a:pt x="987" y="477"/>
                  <a:pt x="992" y="470"/>
                </a:cubicBezTo>
                <a:lnTo>
                  <a:pt x="992" y="470"/>
                </a:lnTo>
                <a:cubicBezTo>
                  <a:pt x="958" y="510"/>
                  <a:pt x="930" y="566"/>
                  <a:pt x="914" y="622"/>
                </a:cubicBezTo>
                <a:cubicBezTo>
                  <a:pt x="891" y="678"/>
                  <a:pt x="874" y="734"/>
                  <a:pt x="852" y="773"/>
                </a:cubicBezTo>
                <a:lnTo>
                  <a:pt x="858" y="756"/>
                </a:lnTo>
                <a:lnTo>
                  <a:pt x="858" y="756"/>
                </a:lnTo>
                <a:cubicBezTo>
                  <a:pt x="830" y="811"/>
                  <a:pt x="856" y="833"/>
                  <a:pt x="826" y="881"/>
                </a:cubicBezTo>
                <a:lnTo>
                  <a:pt x="826" y="881"/>
                </a:lnTo>
                <a:cubicBezTo>
                  <a:pt x="827" y="879"/>
                  <a:pt x="828" y="876"/>
                  <a:pt x="830" y="874"/>
                </a:cubicBezTo>
                <a:lnTo>
                  <a:pt x="830" y="874"/>
                </a:lnTo>
                <a:lnTo>
                  <a:pt x="824" y="885"/>
                </a:lnTo>
                <a:cubicBezTo>
                  <a:pt x="825" y="884"/>
                  <a:pt x="826" y="882"/>
                  <a:pt x="826" y="881"/>
                </a:cubicBezTo>
                <a:lnTo>
                  <a:pt x="826" y="881"/>
                </a:lnTo>
                <a:cubicBezTo>
                  <a:pt x="772" y="1008"/>
                  <a:pt x="739" y="1156"/>
                  <a:pt x="684" y="1249"/>
                </a:cubicBezTo>
                <a:cubicBezTo>
                  <a:pt x="695" y="1277"/>
                  <a:pt x="634" y="1383"/>
                  <a:pt x="656" y="1400"/>
                </a:cubicBezTo>
                <a:cubicBezTo>
                  <a:pt x="617" y="1473"/>
                  <a:pt x="622" y="1445"/>
                  <a:pt x="578" y="1551"/>
                </a:cubicBezTo>
                <a:cubicBezTo>
                  <a:pt x="566" y="1579"/>
                  <a:pt x="578" y="1602"/>
                  <a:pt x="572" y="1635"/>
                </a:cubicBezTo>
                <a:lnTo>
                  <a:pt x="555" y="1635"/>
                </a:lnTo>
                <a:lnTo>
                  <a:pt x="555" y="1686"/>
                </a:lnTo>
                <a:lnTo>
                  <a:pt x="533" y="1708"/>
                </a:lnTo>
                <a:lnTo>
                  <a:pt x="522" y="1742"/>
                </a:lnTo>
                <a:cubicBezTo>
                  <a:pt x="526" y="1732"/>
                  <a:pt x="535" y="1718"/>
                  <a:pt x="541" y="1718"/>
                </a:cubicBezTo>
                <a:cubicBezTo>
                  <a:pt x="542" y="1718"/>
                  <a:pt x="543" y="1719"/>
                  <a:pt x="544" y="1719"/>
                </a:cubicBezTo>
                <a:cubicBezTo>
                  <a:pt x="533" y="1770"/>
                  <a:pt x="494" y="1843"/>
                  <a:pt x="482" y="1843"/>
                </a:cubicBezTo>
                <a:lnTo>
                  <a:pt x="460" y="1971"/>
                </a:lnTo>
                <a:cubicBezTo>
                  <a:pt x="454" y="1966"/>
                  <a:pt x="460" y="1943"/>
                  <a:pt x="460" y="1927"/>
                </a:cubicBezTo>
                <a:lnTo>
                  <a:pt x="460" y="1927"/>
                </a:lnTo>
                <a:cubicBezTo>
                  <a:pt x="454" y="1994"/>
                  <a:pt x="443" y="1932"/>
                  <a:pt x="438" y="1999"/>
                </a:cubicBezTo>
                <a:cubicBezTo>
                  <a:pt x="439" y="1997"/>
                  <a:pt x="440" y="1996"/>
                  <a:pt x="441" y="1996"/>
                </a:cubicBezTo>
                <a:cubicBezTo>
                  <a:pt x="443" y="1996"/>
                  <a:pt x="443" y="2005"/>
                  <a:pt x="443" y="2005"/>
                </a:cubicBezTo>
                <a:cubicBezTo>
                  <a:pt x="426" y="2033"/>
                  <a:pt x="404" y="2106"/>
                  <a:pt x="393" y="2156"/>
                </a:cubicBezTo>
                <a:lnTo>
                  <a:pt x="387" y="2145"/>
                </a:lnTo>
                <a:cubicBezTo>
                  <a:pt x="359" y="2235"/>
                  <a:pt x="337" y="2341"/>
                  <a:pt x="303" y="2442"/>
                </a:cubicBezTo>
                <a:cubicBezTo>
                  <a:pt x="310" y="2428"/>
                  <a:pt x="316" y="2422"/>
                  <a:pt x="320" y="2422"/>
                </a:cubicBezTo>
                <a:cubicBezTo>
                  <a:pt x="326" y="2422"/>
                  <a:pt x="329" y="2434"/>
                  <a:pt x="325" y="2453"/>
                </a:cubicBezTo>
                <a:lnTo>
                  <a:pt x="321" y="2454"/>
                </a:lnTo>
                <a:lnTo>
                  <a:pt x="321" y="2454"/>
                </a:lnTo>
                <a:cubicBezTo>
                  <a:pt x="321" y="2454"/>
                  <a:pt x="321" y="2454"/>
                  <a:pt x="321" y="2454"/>
                </a:cubicBezTo>
                <a:lnTo>
                  <a:pt x="321" y="2454"/>
                </a:lnTo>
                <a:cubicBezTo>
                  <a:pt x="321" y="2454"/>
                  <a:pt x="321" y="2454"/>
                  <a:pt x="321" y="2455"/>
                </a:cubicBezTo>
                <a:lnTo>
                  <a:pt x="321" y="2455"/>
                </a:lnTo>
                <a:lnTo>
                  <a:pt x="321" y="2454"/>
                </a:lnTo>
                <a:lnTo>
                  <a:pt x="321" y="2454"/>
                </a:lnTo>
                <a:cubicBezTo>
                  <a:pt x="322" y="2455"/>
                  <a:pt x="321" y="2459"/>
                  <a:pt x="320" y="2470"/>
                </a:cubicBezTo>
                <a:cubicBezTo>
                  <a:pt x="315" y="2487"/>
                  <a:pt x="310" y="2493"/>
                  <a:pt x="306" y="2493"/>
                </a:cubicBezTo>
                <a:cubicBezTo>
                  <a:pt x="301" y="2493"/>
                  <a:pt x="297" y="2483"/>
                  <a:pt x="297" y="2470"/>
                </a:cubicBezTo>
                <a:lnTo>
                  <a:pt x="292" y="2520"/>
                </a:lnTo>
                <a:cubicBezTo>
                  <a:pt x="286" y="2520"/>
                  <a:pt x="286" y="2509"/>
                  <a:pt x="281" y="2503"/>
                </a:cubicBezTo>
                <a:lnTo>
                  <a:pt x="281" y="2503"/>
                </a:lnTo>
                <a:cubicBezTo>
                  <a:pt x="286" y="2526"/>
                  <a:pt x="247" y="2582"/>
                  <a:pt x="253" y="2615"/>
                </a:cubicBezTo>
                <a:lnTo>
                  <a:pt x="247" y="2615"/>
                </a:lnTo>
                <a:cubicBezTo>
                  <a:pt x="219" y="2716"/>
                  <a:pt x="208" y="2767"/>
                  <a:pt x="185" y="2851"/>
                </a:cubicBezTo>
                <a:cubicBezTo>
                  <a:pt x="197" y="2856"/>
                  <a:pt x="185" y="2890"/>
                  <a:pt x="191" y="2918"/>
                </a:cubicBezTo>
                <a:cubicBezTo>
                  <a:pt x="169" y="2980"/>
                  <a:pt x="141" y="3041"/>
                  <a:pt x="118" y="3114"/>
                </a:cubicBezTo>
                <a:cubicBezTo>
                  <a:pt x="107" y="3170"/>
                  <a:pt x="124" y="3136"/>
                  <a:pt x="124" y="3159"/>
                </a:cubicBezTo>
                <a:cubicBezTo>
                  <a:pt x="111" y="3159"/>
                  <a:pt x="94" y="3206"/>
                  <a:pt x="90" y="3206"/>
                </a:cubicBezTo>
                <a:cubicBezTo>
                  <a:pt x="89" y="3206"/>
                  <a:pt x="89" y="3202"/>
                  <a:pt x="90" y="3192"/>
                </a:cubicBezTo>
                <a:lnTo>
                  <a:pt x="90" y="3192"/>
                </a:lnTo>
                <a:cubicBezTo>
                  <a:pt x="68" y="3288"/>
                  <a:pt x="57" y="3310"/>
                  <a:pt x="40" y="3433"/>
                </a:cubicBezTo>
                <a:cubicBezTo>
                  <a:pt x="44" y="3425"/>
                  <a:pt x="48" y="3413"/>
                  <a:pt x="53" y="3413"/>
                </a:cubicBezTo>
                <a:cubicBezTo>
                  <a:pt x="54" y="3413"/>
                  <a:pt x="55" y="3414"/>
                  <a:pt x="57" y="3416"/>
                </a:cubicBezTo>
                <a:cubicBezTo>
                  <a:pt x="52" y="3432"/>
                  <a:pt x="42" y="3456"/>
                  <a:pt x="36" y="3456"/>
                </a:cubicBezTo>
                <a:cubicBezTo>
                  <a:pt x="35" y="3456"/>
                  <a:pt x="35" y="3456"/>
                  <a:pt x="34" y="3456"/>
                </a:cubicBezTo>
                <a:lnTo>
                  <a:pt x="34" y="3450"/>
                </a:lnTo>
                <a:cubicBezTo>
                  <a:pt x="29" y="3523"/>
                  <a:pt x="12" y="3596"/>
                  <a:pt x="6" y="3674"/>
                </a:cubicBezTo>
                <a:cubicBezTo>
                  <a:pt x="1" y="3752"/>
                  <a:pt x="12" y="3836"/>
                  <a:pt x="51" y="3887"/>
                </a:cubicBezTo>
                <a:cubicBezTo>
                  <a:pt x="68" y="3920"/>
                  <a:pt x="90" y="3954"/>
                  <a:pt x="118" y="3976"/>
                </a:cubicBezTo>
                <a:cubicBezTo>
                  <a:pt x="128" y="3991"/>
                  <a:pt x="130" y="3996"/>
                  <a:pt x="128" y="3996"/>
                </a:cubicBezTo>
                <a:cubicBezTo>
                  <a:pt x="124" y="3996"/>
                  <a:pt x="111" y="3983"/>
                  <a:pt x="108" y="3983"/>
                </a:cubicBezTo>
                <a:lnTo>
                  <a:pt x="108" y="3983"/>
                </a:lnTo>
                <a:cubicBezTo>
                  <a:pt x="107" y="3983"/>
                  <a:pt x="108" y="3986"/>
                  <a:pt x="113" y="3993"/>
                </a:cubicBezTo>
                <a:cubicBezTo>
                  <a:pt x="208" y="4083"/>
                  <a:pt x="275" y="4139"/>
                  <a:pt x="381" y="4156"/>
                </a:cubicBezTo>
                <a:cubicBezTo>
                  <a:pt x="405" y="4169"/>
                  <a:pt x="445" y="4177"/>
                  <a:pt x="490" y="4177"/>
                </a:cubicBezTo>
                <a:cubicBezTo>
                  <a:pt x="518" y="4177"/>
                  <a:pt x="549" y="4173"/>
                  <a:pt x="578" y="4167"/>
                </a:cubicBezTo>
                <a:cubicBezTo>
                  <a:pt x="662" y="4150"/>
                  <a:pt x="729" y="4105"/>
                  <a:pt x="785" y="4083"/>
                </a:cubicBezTo>
                <a:lnTo>
                  <a:pt x="774" y="4077"/>
                </a:lnTo>
                <a:cubicBezTo>
                  <a:pt x="790" y="4055"/>
                  <a:pt x="802" y="4060"/>
                  <a:pt x="824" y="4049"/>
                </a:cubicBezTo>
                <a:cubicBezTo>
                  <a:pt x="823" y="4049"/>
                  <a:pt x="821" y="4048"/>
                  <a:pt x="820" y="4048"/>
                </a:cubicBezTo>
                <a:cubicBezTo>
                  <a:pt x="812" y="4048"/>
                  <a:pt x="802" y="4056"/>
                  <a:pt x="799" y="4056"/>
                </a:cubicBezTo>
                <a:cubicBezTo>
                  <a:pt x="798" y="4056"/>
                  <a:pt x="798" y="4054"/>
                  <a:pt x="802" y="4049"/>
                </a:cubicBezTo>
                <a:cubicBezTo>
                  <a:pt x="992" y="3887"/>
                  <a:pt x="1087" y="3646"/>
                  <a:pt x="1166" y="3433"/>
                </a:cubicBezTo>
                <a:cubicBezTo>
                  <a:pt x="1194" y="3355"/>
                  <a:pt x="1138" y="3377"/>
                  <a:pt x="1188" y="3282"/>
                </a:cubicBezTo>
                <a:lnTo>
                  <a:pt x="1188" y="3282"/>
                </a:lnTo>
                <a:lnTo>
                  <a:pt x="1194" y="3316"/>
                </a:lnTo>
                <a:cubicBezTo>
                  <a:pt x="1227" y="3148"/>
                  <a:pt x="1294" y="2985"/>
                  <a:pt x="1328" y="2823"/>
                </a:cubicBezTo>
                <a:cubicBezTo>
                  <a:pt x="1328" y="2834"/>
                  <a:pt x="1334" y="2834"/>
                  <a:pt x="1328" y="2851"/>
                </a:cubicBezTo>
                <a:cubicBezTo>
                  <a:pt x="1350" y="2823"/>
                  <a:pt x="1367" y="2727"/>
                  <a:pt x="1356" y="2727"/>
                </a:cubicBezTo>
                <a:cubicBezTo>
                  <a:pt x="1361" y="2715"/>
                  <a:pt x="1364" y="2713"/>
                  <a:pt x="1366" y="2713"/>
                </a:cubicBezTo>
                <a:cubicBezTo>
                  <a:pt x="1368" y="2713"/>
                  <a:pt x="1370" y="2714"/>
                  <a:pt x="1372" y="2714"/>
                </a:cubicBezTo>
                <a:cubicBezTo>
                  <a:pt x="1374" y="2714"/>
                  <a:pt x="1376" y="2713"/>
                  <a:pt x="1378" y="2711"/>
                </a:cubicBezTo>
                <a:cubicBezTo>
                  <a:pt x="1395" y="2677"/>
                  <a:pt x="1390" y="2621"/>
                  <a:pt x="1406" y="2604"/>
                </a:cubicBezTo>
                <a:cubicBezTo>
                  <a:pt x="1406" y="2604"/>
                  <a:pt x="1406" y="2615"/>
                  <a:pt x="1406" y="2621"/>
                </a:cubicBezTo>
                <a:cubicBezTo>
                  <a:pt x="1406" y="2601"/>
                  <a:pt x="1429" y="2535"/>
                  <a:pt x="1421" y="2535"/>
                </a:cubicBezTo>
                <a:lnTo>
                  <a:pt x="1421" y="2535"/>
                </a:lnTo>
                <a:cubicBezTo>
                  <a:pt x="1420" y="2535"/>
                  <a:pt x="1419" y="2535"/>
                  <a:pt x="1418" y="2537"/>
                </a:cubicBezTo>
                <a:cubicBezTo>
                  <a:pt x="1440" y="2481"/>
                  <a:pt x="1446" y="2425"/>
                  <a:pt x="1468" y="2380"/>
                </a:cubicBezTo>
                <a:cubicBezTo>
                  <a:pt x="1462" y="2347"/>
                  <a:pt x="1507" y="2279"/>
                  <a:pt x="1490" y="2263"/>
                </a:cubicBezTo>
                <a:lnTo>
                  <a:pt x="1490" y="2263"/>
                </a:lnTo>
                <a:cubicBezTo>
                  <a:pt x="1491" y="2263"/>
                  <a:pt x="1492" y="2263"/>
                  <a:pt x="1493" y="2263"/>
                </a:cubicBezTo>
                <a:cubicBezTo>
                  <a:pt x="1510" y="2263"/>
                  <a:pt x="1535" y="2165"/>
                  <a:pt x="1541" y="2128"/>
                </a:cubicBezTo>
                <a:cubicBezTo>
                  <a:pt x="1541" y="2129"/>
                  <a:pt x="1541" y="2130"/>
                  <a:pt x="1541" y="2130"/>
                </a:cubicBezTo>
                <a:cubicBezTo>
                  <a:pt x="1544" y="2130"/>
                  <a:pt x="1553" y="2108"/>
                  <a:pt x="1556" y="2108"/>
                </a:cubicBezTo>
                <a:cubicBezTo>
                  <a:pt x="1557" y="2108"/>
                  <a:pt x="1558" y="2109"/>
                  <a:pt x="1558" y="2111"/>
                </a:cubicBezTo>
                <a:cubicBezTo>
                  <a:pt x="1573" y="2074"/>
                  <a:pt x="1579" y="2033"/>
                  <a:pt x="1571" y="2033"/>
                </a:cubicBezTo>
                <a:lnTo>
                  <a:pt x="1571" y="2033"/>
                </a:lnTo>
                <a:cubicBezTo>
                  <a:pt x="1570" y="2033"/>
                  <a:pt x="1569" y="2033"/>
                  <a:pt x="1569" y="2033"/>
                </a:cubicBezTo>
                <a:cubicBezTo>
                  <a:pt x="1614" y="1960"/>
                  <a:pt x="1597" y="1871"/>
                  <a:pt x="1642" y="1837"/>
                </a:cubicBezTo>
                <a:cubicBezTo>
                  <a:pt x="1670" y="1708"/>
                  <a:pt x="1698" y="1585"/>
                  <a:pt x="1726" y="1473"/>
                </a:cubicBezTo>
                <a:lnTo>
                  <a:pt x="1726" y="1473"/>
                </a:lnTo>
                <a:cubicBezTo>
                  <a:pt x="1748" y="1479"/>
                  <a:pt x="1692" y="1596"/>
                  <a:pt x="1714" y="1596"/>
                </a:cubicBezTo>
                <a:cubicBezTo>
                  <a:pt x="1737" y="1490"/>
                  <a:pt x="1742" y="1423"/>
                  <a:pt x="1776" y="1316"/>
                </a:cubicBezTo>
                <a:cubicBezTo>
                  <a:pt x="1780" y="1310"/>
                  <a:pt x="1782" y="1307"/>
                  <a:pt x="1784" y="1307"/>
                </a:cubicBezTo>
                <a:lnTo>
                  <a:pt x="1784" y="1307"/>
                </a:lnTo>
                <a:cubicBezTo>
                  <a:pt x="1788" y="1307"/>
                  <a:pt x="1782" y="1336"/>
                  <a:pt x="1782" y="1344"/>
                </a:cubicBezTo>
                <a:cubicBezTo>
                  <a:pt x="1809" y="1233"/>
                  <a:pt x="1848" y="1139"/>
                  <a:pt x="1865" y="1039"/>
                </a:cubicBezTo>
                <a:lnTo>
                  <a:pt x="1865" y="1039"/>
                </a:lnTo>
                <a:cubicBezTo>
                  <a:pt x="1865" y="1039"/>
                  <a:pt x="1866" y="1039"/>
                  <a:pt x="1866" y="1039"/>
                </a:cubicBezTo>
                <a:cubicBezTo>
                  <a:pt x="1867" y="1039"/>
                  <a:pt x="1867" y="1039"/>
                  <a:pt x="1868" y="1039"/>
                </a:cubicBezTo>
                <a:lnTo>
                  <a:pt x="1868" y="1039"/>
                </a:lnTo>
                <a:cubicBezTo>
                  <a:pt x="1869" y="1042"/>
                  <a:pt x="1866" y="1051"/>
                  <a:pt x="1866" y="1059"/>
                </a:cubicBezTo>
                <a:cubicBezTo>
                  <a:pt x="1871" y="1042"/>
                  <a:pt x="1882" y="1014"/>
                  <a:pt x="1871" y="1014"/>
                </a:cubicBezTo>
                <a:lnTo>
                  <a:pt x="1871" y="1014"/>
                </a:lnTo>
                <a:lnTo>
                  <a:pt x="1871" y="1036"/>
                </a:lnTo>
                <a:cubicBezTo>
                  <a:pt x="1870" y="1037"/>
                  <a:pt x="1869" y="1038"/>
                  <a:pt x="1868" y="1039"/>
                </a:cubicBezTo>
                <a:lnTo>
                  <a:pt x="1868" y="1039"/>
                </a:lnTo>
                <a:cubicBezTo>
                  <a:pt x="1868" y="1037"/>
                  <a:pt x="1867" y="1036"/>
                  <a:pt x="1866" y="1036"/>
                </a:cubicBezTo>
                <a:cubicBezTo>
                  <a:pt x="1865" y="1037"/>
                  <a:pt x="1865" y="1038"/>
                  <a:pt x="1865" y="1039"/>
                </a:cubicBezTo>
                <a:lnTo>
                  <a:pt x="1865" y="1039"/>
                </a:lnTo>
                <a:cubicBezTo>
                  <a:pt x="1853" y="1036"/>
                  <a:pt x="1864" y="960"/>
                  <a:pt x="1861" y="948"/>
                </a:cubicBezTo>
                <a:lnTo>
                  <a:pt x="1861" y="948"/>
                </a:lnTo>
                <a:cubicBezTo>
                  <a:pt x="1863" y="952"/>
                  <a:pt x="1865" y="954"/>
                  <a:pt x="1867" y="954"/>
                </a:cubicBezTo>
                <a:cubicBezTo>
                  <a:pt x="1878" y="954"/>
                  <a:pt x="1889" y="896"/>
                  <a:pt x="1901" y="896"/>
                </a:cubicBezTo>
                <a:cubicBezTo>
                  <a:pt x="1904" y="896"/>
                  <a:pt x="1907" y="901"/>
                  <a:pt x="1910" y="913"/>
                </a:cubicBezTo>
                <a:cubicBezTo>
                  <a:pt x="1916" y="902"/>
                  <a:pt x="1916" y="885"/>
                  <a:pt x="1910" y="885"/>
                </a:cubicBezTo>
                <a:cubicBezTo>
                  <a:pt x="1913" y="876"/>
                  <a:pt x="1916" y="870"/>
                  <a:pt x="1919" y="870"/>
                </a:cubicBezTo>
                <a:cubicBezTo>
                  <a:pt x="1920" y="870"/>
                  <a:pt x="1922" y="874"/>
                  <a:pt x="1922" y="885"/>
                </a:cubicBezTo>
                <a:cubicBezTo>
                  <a:pt x="1938" y="812"/>
                  <a:pt x="1922" y="834"/>
                  <a:pt x="1938" y="773"/>
                </a:cubicBezTo>
                <a:cubicBezTo>
                  <a:pt x="1944" y="773"/>
                  <a:pt x="1944" y="784"/>
                  <a:pt x="1944" y="795"/>
                </a:cubicBezTo>
                <a:cubicBezTo>
                  <a:pt x="1944" y="756"/>
                  <a:pt x="1944" y="722"/>
                  <a:pt x="1955" y="666"/>
                </a:cubicBezTo>
                <a:cubicBezTo>
                  <a:pt x="1961" y="672"/>
                  <a:pt x="1961" y="672"/>
                  <a:pt x="1961" y="672"/>
                </a:cubicBezTo>
                <a:cubicBezTo>
                  <a:pt x="1972" y="582"/>
                  <a:pt x="1950" y="510"/>
                  <a:pt x="1922" y="409"/>
                </a:cubicBezTo>
                <a:lnTo>
                  <a:pt x="1922" y="409"/>
                </a:lnTo>
                <a:cubicBezTo>
                  <a:pt x="1926" y="412"/>
                  <a:pt x="1929" y="414"/>
                  <a:pt x="1931" y="414"/>
                </a:cubicBezTo>
                <a:cubicBezTo>
                  <a:pt x="1940" y="414"/>
                  <a:pt x="1918" y="373"/>
                  <a:pt x="1927" y="358"/>
                </a:cubicBezTo>
                <a:cubicBezTo>
                  <a:pt x="1916" y="342"/>
                  <a:pt x="1905" y="325"/>
                  <a:pt x="1894" y="314"/>
                </a:cubicBezTo>
                <a:lnTo>
                  <a:pt x="1894" y="314"/>
                </a:lnTo>
                <a:lnTo>
                  <a:pt x="1899" y="336"/>
                </a:lnTo>
                <a:cubicBezTo>
                  <a:pt x="1871" y="291"/>
                  <a:pt x="1832" y="263"/>
                  <a:pt x="1810" y="230"/>
                </a:cubicBezTo>
                <a:lnTo>
                  <a:pt x="1810" y="230"/>
                </a:lnTo>
                <a:cubicBezTo>
                  <a:pt x="1817" y="233"/>
                  <a:pt x="1824" y="237"/>
                  <a:pt x="1829" y="242"/>
                </a:cubicBezTo>
                <a:lnTo>
                  <a:pt x="1829" y="242"/>
                </a:lnTo>
                <a:cubicBezTo>
                  <a:pt x="1814" y="223"/>
                  <a:pt x="1794" y="204"/>
                  <a:pt x="1770" y="185"/>
                </a:cubicBezTo>
                <a:lnTo>
                  <a:pt x="1770" y="185"/>
                </a:lnTo>
                <a:cubicBezTo>
                  <a:pt x="1782" y="196"/>
                  <a:pt x="1793" y="213"/>
                  <a:pt x="1804" y="230"/>
                </a:cubicBezTo>
                <a:cubicBezTo>
                  <a:pt x="1792" y="220"/>
                  <a:pt x="1787" y="217"/>
                  <a:pt x="1783" y="217"/>
                </a:cubicBezTo>
                <a:cubicBezTo>
                  <a:pt x="1780" y="217"/>
                  <a:pt x="1778" y="220"/>
                  <a:pt x="1775" y="220"/>
                </a:cubicBezTo>
                <a:cubicBezTo>
                  <a:pt x="1772" y="220"/>
                  <a:pt x="1766" y="216"/>
                  <a:pt x="1750" y="198"/>
                </a:cubicBezTo>
                <a:lnTo>
                  <a:pt x="1750" y="198"/>
                </a:lnTo>
                <a:cubicBezTo>
                  <a:pt x="1750" y="198"/>
                  <a:pt x="1750" y="198"/>
                  <a:pt x="1750" y="198"/>
                </a:cubicBezTo>
                <a:cubicBezTo>
                  <a:pt x="1749" y="198"/>
                  <a:pt x="1712" y="165"/>
                  <a:pt x="1698" y="146"/>
                </a:cubicBezTo>
                <a:cubicBezTo>
                  <a:pt x="1675" y="134"/>
                  <a:pt x="1653" y="123"/>
                  <a:pt x="1619" y="106"/>
                </a:cubicBezTo>
                <a:cubicBezTo>
                  <a:pt x="1614" y="95"/>
                  <a:pt x="1636" y="90"/>
                  <a:pt x="1630" y="84"/>
                </a:cubicBezTo>
                <a:cubicBezTo>
                  <a:pt x="1606" y="84"/>
                  <a:pt x="1541" y="49"/>
                  <a:pt x="1503" y="49"/>
                </a:cubicBezTo>
                <a:cubicBezTo>
                  <a:pt x="1498" y="49"/>
                  <a:pt x="1494" y="49"/>
                  <a:pt x="1490" y="50"/>
                </a:cubicBezTo>
                <a:cubicBezTo>
                  <a:pt x="1496" y="45"/>
                  <a:pt x="1502" y="39"/>
                  <a:pt x="1502" y="34"/>
                </a:cubicBezTo>
                <a:lnTo>
                  <a:pt x="1502" y="34"/>
                </a:lnTo>
                <a:cubicBezTo>
                  <a:pt x="1490" y="39"/>
                  <a:pt x="1485" y="39"/>
                  <a:pt x="1474" y="39"/>
                </a:cubicBezTo>
                <a:cubicBezTo>
                  <a:pt x="1457" y="34"/>
                  <a:pt x="1451" y="28"/>
                  <a:pt x="1457" y="22"/>
                </a:cubicBezTo>
                <a:cubicBezTo>
                  <a:pt x="1446" y="20"/>
                  <a:pt x="1439" y="19"/>
                  <a:pt x="1434" y="19"/>
                </a:cubicBezTo>
                <a:cubicBezTo>
                  <a:pt x="1419" y="19"/>
                  <a:pt x="1438" y="32"/>
                  <a:pt x="1428" y="32"/>
                </a:cubicBezTo>
                <a:cubicBezTo>
                  <a:pt x="1424" y="32"/>
                  <a:pt x="1415" y="29"/>
                  <a:pt x="1395" y="22"/>
                </a:cubicBezTo>
                <a:lnTo>
                  <a:pt x="1412" y="22"/>
                </a:lnTo>
                <a:cubicBezTo>
                  <a:pt x="1381" y="16"/>
                  <a:pt x="1350" y="14"/>
                  <a:pt x="1320" y="14"/>
                </a:cubicBezTo>
                <a:cubicBezTo>
                  <a:pt x="1272" y="14"/>
                  <a:pt x="1224" y="19"/>
                  <a:pt x="1177" y="22"/>
                </a:cubicBezTo>
                <a:cubicBezTo>
                  <a:pt x="1154" y="6"/>
                  <a:pt x="1244" y="11"/>
                  <a:pt x="12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2" name="Google Shape;1002;p49"/>
          <p:cNvGrpSpPr/>
          <p:nvPr/>
        </p:nvGrpSpPr>
        <p:grpSpPr>
          <a:xfrm>
            <a:off x="7702886" y="1153419"/>
            <a:ext cx="912265" cy="193261"/>
            <a:chOff x="8098475" y="1445263"/>
            <a:chExt cx="210175" cy="44525"/>
          </a:xfrm>
        </p:grpSpPr>
        <p:sp>
          <p:nvSpPr>
            <p:cNvPr id="1003" name="Google Shape;1003;p49"/>
            <p:cNvSpPr/>
            <p:nvPr/>
          </p:nvSpPr>
          <p:spPr>
            <a:xfrm>
              <a:off x="8098475" y="1445263"/>
              <a:ext cx="210175" cy="44525"/>
            </a:xfrm>
            <a:custGeom>
              <a:avLst/>
              <a:gdLst/>
              <a:ahLst/>
              <a:cxnLst/>
              <a:rect l="l" t="t" r="r" b="b"/>
              <a:pathLst>
                <a:path w="8407" h="1781" extrusionOk="0">
                  <a:moveTo>
                    <a:pt x="381" y="109"/>
                  </a:moveTo>
                  <a:lnTo>
                    <a:pt x="381" y="109"/>
                  </a:lnTo>
                  <a:cubicBezTo>
                    <a:pt x="379" y="110"/>
                    <a:pt x="377" y="111"/>
                    <a:pt x="375" y="111"/>
                  </a:cubicBezTo>
                  <a:lnTo>
                    <a:pt x="381" y="111"/>
                  </a:lnTo>
                  <a:cubicBezTo>
                    <a:pt x="382" y="111"/>
                    <a:pt x="382" y="110"/>
                    <a:pt x="381" y="109"/>
                  </a:cubicBezTo>
                  <a:close/>
                  <a:moveTo>
                    <a:pt x="1036" y="145"/>
                  </a:moveTo>
                  <a:cubicBezTo>
                    <a:pt x="1042" y="151"/>
                    <a:pt x="1047" y="156"/>
                    <a:pt x="1053" y="162"/>
                  </a:cubicBezTo>
                  <a:cubicBezTo>
                    <a:pt x="1053" y="162"/>
                    <a:pt x="1057" y="169"/>
                    <a:pt x="1052" y="169"/>
                  </a:cubicBezTo>
                  <a:cubicBezTo>
                    <a:pt x="1051" y="169"/>
                    <a:pt x="1050" y="169"/>
                    <a:pt x="1047" y="167"/>
                  </a:cubicBezTo>
                  <a:cubicBezTo>
                    <a:pt x="1047" y="162"/>
                    <a:pt x="1047" y="162"/>
                    <a:pt x="1042" y="156"/>
                  </a:cubicBezTo>
                  <a:lnTo>
                    <a:pt x="1042" y="156"/>
                  </a:lnTo>
                  <a:cubicBezTo>
                    <a:pt x="1038" y="153"/>
                    <a:pt x="1040" y="155"/>
                    <a:pt x="1036" y="151"/>
                  </a:cubicBezTo>
                  <a:lnTo>
                    <a:pt x="1036" y="151"/>
                  </a:lnTo>
                  <a:cubicBezTo>
                    <a:pt x="1036" y="155"/>
                    <a:pt x="1043" y="163"/>
                    <a:pt x="1043" y="163"/>
                  </a:cubicBezTo>
                  <a:cubicBezTo>
                    <a:pt x="1043" y="163"/>
                    <a:pt x="1043" y="163"/>
                    <a:pt x="1042" y="162"/>
                  </a:cubicBezTo>
                  <a:cubicBezTo>
                    <a:pt x="1031" y="151"/>
                    <a:pt x="1042" y="156"/>
                    <a:pt x="1031" y="151"/>
                  </a:cubicBezTo>
                  <a:lnTo>
                    <a:pt x="1036" y="151"/>
                  </a:lnTo>
                  <a:cubicBezTo>
                    <a:pt x="1031" y="145"/>
                    <a:pt x="1031" y="145"/>
                    <a:pt x="1025" y="145"/>
                  </a:cubicBezTo>
                  <a:close/>
                  <a:moveTo>
                    <a:pt x="975" y="179"/>
                  </a:moveTo>
                  <a:lnTo>
                    <a:pt x="986" y="184"/>
                  </a:lnTo>
                  <a:cubicBezTo>
                    <a:pt x="986" y="186"/>
                    <a:pt x="985" y="187"/>
                    <a:pt x="984" y="187"/>
                  </a:cubicBezTo>
                  <a:cubicBezTo>
                    <a:pt x="982" y="187"/>
                    <a:pt x="979" y="183"/>
                    <a:pt x="975" y="179"/>
                  </a:cubicBezTo>
                  <a:close/>
                  <a:moveTo>
                    <a:pt x="1008" y="184"/>
                  </a:moveTo>
                  <a:cubicBezTo>
                    <a:pt x="1008" y="186"/>
                    <a:pt x="1009" y="189"/>
                    <a:pt x="1010" y="190"/>
                  </a:cubicBezTo>
                  <a:lnTo>
                    <a:pt x="1010" y="190"/>
                  </a:lnTo>
                  <a:cubicBezTo>
                    <a:pt x="1008" y="190"/>
                    <a:pt x="1005" y="190"/>
                    <a:pt x="1003" y="190"/>
                  </a:cubicBezTo>
                  <a:cubicBezTo>
                    <a:pt x="1008" y="190"/>
                    <a:pt x="1008" y="184"/>
                    <a:pt x="1008" y="184"/>
                  </a:cubicBezTo>
                  <a:close/>
                  <a:moveTo>
                    <a:pt x="1075" y="212"/>
                  </a:moveTo>
                  <a:cubicBezTo>
                    <a:pt x="1075" y="212"/>
                    <a:pt x="1075" y="212"/>
                    <a:pt x="1075" y="212"/>
                  </a:cubicBezTo>
                  <a:cubicBezTo>
                    <a:pt x="1078" y="214"/>
                    <a:pt x="1078" y="216"/>
                    <a:pt x="1078" y="217"/>
                  </a:cubicBezTo>
                  <a:lnTo>
                    <a:pt x="1078" y="217"/>
                  </a:lnTo>
                  <a:cubicBezTo>
                    <a:pt x="1077" y="215"/>
                    <a:pt x="1076" y="214"/>
                    <a:pt x="1075" y="212"/>
                  </a:cubicBezTo>
                  <a:close/>
                  <a:moveTo>
                    <a:pt x="1064" y="229"/>
                  </a:moveTo>
                  <a:cubicBezTo>
                    <a:pt x="1064" y="229"/>
                    <a:pt x="1065" y="229"/>
                    <a:pt x="1065" y="229"/>
                  </a:cubicBezTo>
                  <a:lnTo>
                    <a:pt x="1065" y="229"/>
                  </a:lnTo>
                  <a:cubicBezTo>
                    <a:pt x="1066" y="229"/>
                    <a:pt x="1067" y="229"/>
                    <a:pt x="1070" y="229"/>
                  </a:cubicBezTo>
                  <a:close/>
                  <a:moveTo>
                    <a:pt x="1428" y="218"/>
                  </a:moveTo>
                  <a:lnTo>
                    <a:pt x="1428" y="218"/>
                  </a:lnTo>
                  <a:cubicBezTo>
                    <a:pt x="1434" y="223"/>
                    <a:pt x="1439" y="229"/>
                    <a:pt x="1445" y="229"/>
                  </a:cubicBezTo>
                  <a:cubicBezTo>
                    <a:pt x="1445" y="233"/>
                    <a:pt x="1448" y="237"/>
                    <a:pt x="1447" y="237"/>
                  </a:cubicBezTo>
                  <a:cubicBezTo>
                    <a:pt x="1447" y="237"/>
                    <a:pt x="1447" y="236"/>
                    <a:pt x="1445" y="235"/>
                  </a:cubicBezTo>
                  <a:cubicBezTo>
                    <a:pt x="1445" y="235"/>
                    <a:pt x="1439" y="229"/>
                    <a:pt x="1439" y="229"/>
                  </a:cubicBezTo>
                  <a:lnTo>
                    <a:pt x="1439" y="235"/>
                  </a:lnTo>
                  <a:cubicBezTo>
                    <a:pt x="1428" y="223"/>
                    <a:pt x="1439" y="229"/>
                    <a:pt x="1428" y="218"/>
                  </a:cubicBezTo>
                  <a:close/>
                  <a:moveTo>
                    <a:pt x="935" y="235"/>
                  </a:moveTo>
                  <a:lnTo>
                    <a:pt x="944" y="237"/>
                  </a:lnTo>
                  <a:cubicBezTo>
                    <a:pt x="942" y="236"/>
                    <a:pt x="941" y="235"/>
                    <a:pt x="941" y="235"/>
                  </a:cubicBezTo>
                  <a:close/>
                  <a:moveTo>
                    <a:pt x="1075" y="240"/>
                  </a:moveTo>
                  <a:cubicBezTo>
                    <a:pt x="1078" y="243"/>
                    <a:pt x="1080" y="244"/>
                    <a:pt x="1080" y="244"/>
                  </a:cubicBezTo>
                  <a:cubicBezTo>
                    <a:pt x="1081" y="244"/>
                    <a:pt x="1081" y="243"/>
                    <a:pt x="1081" y="240"/>
                  </a:cubicBezTo>
                  <a:lnTo>
                    <a:pt x="1081" y="240"/>
                  </a:lnTo>
                  <a:cubicBezTo>
                    <a:pt x="1081" y="242"/>
                    <a:pt x="1080" y="243"/>
                    <a:pt x="1080" y="243"/>
                  </a:cubicBezTo>
                  <a:cubicBezTo>
                    <a:pt x="1078" y="243"/>
                    <a:pt x="1075" y="240"/>
                    <a:pt x="1075" y="240"/>
                  </a:cubicBezTo>
                  <a:close/>
                  <a:moveTo>
                    <a:pt x="1048" y="239"/>
                  </a:moveTo>
                  <a:cubicBezTo>
                    <a:pt x="1049" y="241"/>
                    <a:pt x="1051" y="244"/>
                    <a:pt x="1053" y="246"/>
                  </a:cubicBezTo>
                  <a:cubicBezTo>
                    <a:pt x="1051" y="243"/>
                    <a:pt x="1050" y="241"/>
                    <a:pt x="1048" y="239"/>
                  </a:cubicBezTo>
                  <a:close/>
                  <a:moveTo>
                    <a:pt x="1492" y="250"/>
                  </a:moveTo>
                  <a:cubicBezTo>
                    <a:pt x="1494" y="251"/>
                    <a:pt x="1495" y="251"/>
                    <a:pt x="1495" y="251"/>
                  </a:cubicBezTo>
                  <a:cubicBezTo>
                    <a:pt x="1494" y="251"/>
                    <a:pt x="1493" y="251"/>
                    <a:pt x="1492" y="250"/>
                  </a:cubicBezTo>
                  <a:close/>
                  <a:moveTo>
                    <a:pt x="1065" y="229"/>
                  </a:moveTo>
                  <a:cubicBezTo>
                    <a:pt x="1064" y="230"/>
                    <a:pt x="1064" y="231"/>
                    <a:pt x="1064" y="235"/>
                  </a:cubicBezTo>
                  <a:cubicBezTo>
                    <a:pt x="1059" y="240"/>
                    <a:pt x="1059" y="240"/>
                    <a:pt x="1059" y="240"/>
                  </a:cubicBezTo>
                  <a:cubicBezTo>
                    <a:pt x="1064" y="246"/>
                    <a:pt x="1070" y="246"/>
                    <a:pt x="1081" y="257"/>
                  </a:cubicBezTo>
                  <a:cubicBezTo>
                    <a:pt x="1076" y="252"/>
                    <a:pt x="1067" y="239"/>
                    <a:pt x="1068" y="239"/>
                  </a:cubicBezTo>
                  <a:lnTo>
                    <a:pt x="1068" y="239"/>
                  </a:lnTo>
                  <a:cubicBezTo>
                    <a:pt x="1069" y="239"/>
                    <a:pt x="1069" y="239"/>
                    <a:pt x="1070" y="240"/>
                  </a:cubicBezTo>
                  <a:lnTo>
                    <a:pt x="1081" y="240"/>
                  </a:lnTo>
                  <a:cubicBezTo>
                    <a:pt x="1076" y="235"/>
                    <a:pt x="1075" y="235"/>
                    <a:pt x="1065" y="229"/>
                  </a:cubicBezTo>
                  <a:close/>
                  <a:moveTo>
                    <a:pt x="902" y="263"/>
                  </a:moveTo>
                  <a:cubicBezTo>
                    <a:pt x="902" y="263"/>
                    <a:pt x="902" y="263"/>
                    <a:pt x="902" y="263"/>
                  </a:cubicBezTo>
                  <a:lnTo>
                    <a:pt x="902" y="263"/>
                  </a:lnTo>
                  <a:close/>
                  <a:moveTo>
                    <a:pt x="1384" y="256"/>
                  </a:moveTo>
                  <a:cubicBezTo>
                    <a:pt x="1380" y="256"/>
                    <a:pt x="1386" y="262"/>
                    <a:pt x="1389" y="266"/>
                  </a:cubicBezTo>
                  <a:lnTo>
                    <a:pt x="1389" y="266"/>
                  </a:lnTo>
                  <a:cubicBezTo>
                    <a:pt x="1389" y="261"/>
                    <a:pt x="1389" y="257"/>
                    <a:pt x="1389" y="257"/>
                  </a:cubicBezTo>
                  <a:cubicBezTo>
                    <a:pt x="1387" y="256"/>
                    <a:pt x="1385" y="256"/>
                    <a:pt x="1384" y="256"/>
                  </a:cubicBezTo>
                  <a:close/>
                  <a:moveTo>
                    <a:pt x="931" y="272"/>
                  </a:moveTo>
                  <a:cubicBezTo>
                    <a:pt x="932" y="273"/>
                    <a:pt x="934" y="274"/>
                    <a:pt x="935" y="274"/>
                  </a:cubicBezTo>
                  <a:lnTo>
                    <a:pt x="931" y="272"/>
                  </a:lnTo>
                  <a:close/>
                  <a:moveTo>
                    <a:pt x="4144" y="291"/>
                  </a:moveTo>
                  <a:lnTo>
                    <a:pt x="4144" y="291"/>
                  </a:lnTo>
                  <a:cubicBezTo>
                    <a:pt x="4144" y="291"/>
                    <a:pt x="4142" y="291"/>
                    <a:pt x="4142" y="292"/>
                  </a:cubicBezTo>
                  <a:lnTo>
                    <a:pt x="4142" y="292"/>
                  </a:lnTo>
                  <a:cubicBezTo>
                    <a:pt x="4144" y="292"/>
                    <a:pt x="4144" y="291"/>
                    <a:pt x="4144" y="291"/>
                  </a:cubicBezTo>
                  <a:close/>
                  <a:moveTo>
                    <a:pt x="1031" y="293"/>
                  </a:moveTo>
                  <a:cubicBezTo>
                    <a:pt x="1032" y="295"/>
                    <a:pt x="1033" y="296"/>
                    <a:pt x="1036" y="296"/>
                  </a:cubicBezTo>
                  <a:lnTo>
                    <a:pt x="1031" y="293"/>
                  </a:lnTo>
                  <a:close/>
                  <a:moveTo>
                    <a:pt x="1378" y="302"/>
                  </a:moveTo>
                  <a:lnTo>
                    <a:pt x="1378" y="302"/>
                  </a:lnTo>
                  <a:cubicBezTo>
                    <a:pt x="1381" y="302"/>
                    <a:pt x="1385" y="304"/>
                    <a:pt x="1387" y="306"/>
                  </a:cubicBezTo>
                  <a:lnTo>
                    <a:pt x="1387" y="306"/>
                  </a:lnTo>
                  <a:cubicBezTo>
                    <a:pt x="1385" y="305"/>
                    <a:pt x="1384" y="305"/>
                    <a:pt x="1383" y="305"/>
                  </a:cubicBezTo>
                  <a:cubicBezTo>
                    <a:pt x="1382" y="305"/>
                    <a:pt x="1381" y="305"/>
                    <a:pt x="1378" y="302"/>
                  </a:cubicBezTo>
                  <a:close/>
                  <a:moveTo>
                    <a:pt x="1339" y="319"/>
                  </a:moveTo>
                  <a:cubicBezTo>
                    <a:pt x="1335" y="319"/>
                    <a:pt x="1342" y="321"/>
                    <a:pt x="1349" y="323"/>
                  </a:cubicBezTo>
                  <a:lnTo>
                    <a:pt x="1349" y="323"/>
                  </a:lnTo>
                  <a:cubicBezTo>
                    <a:pt x="1347" y="321"/>
                    <a:pt x="1343" y="319"/>
                    <a:pt x="1339" y="319"/>
                  </a:cubicBezTo>
                  <a:close/>
                  <a:moveTo>
                    <a:pt x="1467" y="330"/>
                  </a:moveTo>
                  <a:cubicBezTo>
                    <a:pt x="1467" y="333"/>
                    <a:pt x="1466" y="334"/>
                    <a:pt x="1465" y="334"/>
                  </a:cubicBezTo>
                  <a:cubicBezTo>
                    <a:pt x="1463" y="334"/>
                    <a:pt x="1462" y="333"/>
                    <a:pt x="1462" y="330"/>
                  </a:cubicBezTo>
                  <a:close/>
                  <a:moveTo>
                    <a:pt x="1429" y="350"/>
                  </a:moveTo>
                  <a:cubicBezTo>
                    <a:pt x="1431" y="351"/>
                    <a:pt x="1432" y="352"/>
                    <a:pt x="1434" y="352"/>
                  </a:cubicBezTo>
                  <a:cubicBezTo>
                    <a:pt x="1432" y="351"/>
                    <a:pt x="1431" y="351"/>
                    <a:pt x="1429" y="350"/>
                  </a:cubicBezTo>
                  <a:close/>
                  <a:moveTo>
                    <a:pt x="3584" y="351"/>
                  </a:moveTo>
                  <a:cubicBezTo>
                    <a:pt x="3582" y="352"/>
                    <a:pt x="3580" y="352"/>
                    <a:pt x="3579" y="352"/>
                  </a:cubicBezTo>
                  <a:cubicBezTo>
                    <a:pt x="3580" y="352"/>
                    <a:pt x="3582" y="352"/>
                    <a:pt x="3584" y="351"/>
                  </a:cubicBezTo>
                  <a:close/>
                  <a:moveTo>
                    <a:pt x="1344" y="364"/>
                  </a:moveTo>
                  <a:lnTo>
                    <a:pt x="1344" y="364"/>
                  </a:lnTo>
                  <a:cubicBezTo>
                    <a:pt x="1347" y="367"/>
                    <a:pt x="1348" y="369"/>
                    <a:pt x="1344" y="369"/>
                  </a:cubicBezTo>
                  <a:lnTo>
                    <a:pt x="1344" y="364"/>
                  </a:lnTo>
                  <a:close/>
                  <a:moveTo>
                    <a:pt x="6093" y="386"/>
                  </a:moveTo>
                  <a:cubicBezTo>
                    <a:pt x="6091" y="386"/>
                    <a:pt x="6089" y="386"/>
                    <a:pt x="6087" y="386"/>
                  </a:cubicBezTo>
                  <a:lnTo>
                    <a:pt x="6087" y="386"/>
                  </a:lnTo>
                  <a:cubicBezTo>
                    <a:pt x="6089" y="386"/>
                    <a:pt x="6091" y="386"/>
                    <a:pt x="6093" y="386"/>
                  </a:cubicBezTo>
                  <a:close/>
                  <a:moveTo>
                    <a:pt x="947" y="380"/>
                  </a:moveTo>
                  <a:cubicBezTo>
                    <a:pt x="952" y="380"/>
                    <a:pt x="963" y="391"/>
                    <a:pt x="975" y="391"/>
                  </a:cubicBezTo>
                  <a:cubicBezTo>
                    <a:pt x="963" y="386"/>
                    <a:pt x="958" y="380"/>
                    <a:pt x="947" y="380"/>
                  </a:cubicBezTo>
                  <a:close/>
                  <a:moveTo>
                    <a:pt x="975" y="386"/>
                  </a:moveTo>
                  <a:cubicBezTo>
                    <a:pt x="980" y="386"/>
                    <a:pt x="986" y="391"/>
                    <a:pt x="991" y="397"/>
                  </a:cubicBezTo>
                  <a:cubicBezTo>
                    <a:pt x="986" y="391"/>
                    <a:pt x="980" y="386"/>
                    <a:pt x="986" y="386"/>
                  </a:cubicBezTo>
                  <a:close/>
                  <a:moveTo>
                    <a:pt x="941" y="414"/>
                  </a:moveTo>
                  <a:cubicBezTo>
                    <a:pt x="943" y="416"/>
                    <a:pt x="945" y="418"/>
                    <a:pt x="947" y="419"/>
                  </a:cubicBezTo>
                  <a:cubicBezTo>
                    <a:pt x="947" y="419"/>
                    <a:pt x="947" y="414"/>
                    <a:pt x="941" y="414"/>
                  </a:cubicBezTo>
                  <a:cubicBezTo>
                    <a:pt x="941" y="414"/>
                    <a:pt x="941" y="414"/>
                    <a:pt x="941" y="414"/>
                  </a:cubicBezTo>
                  <a:close/>
                  <a:moveTo>
                    <a:pt x="6676" y="419"/>
                  </a:moveTo>
                  <a:cubicBezTo>
                    <a:pt x="6676" y="419"/>
                    <a:pt x="6676" y="419"/>
                    <a:pt x="6676" y="419"/>
                  </a:cubicBezTo>
                  <a:cubicBezTo>
                    <a:pt x="6676" y="419"/>
                    <a:pt x="6676" y="419"/>
                    <a:pt x="6676" y="419"/>
                  </a:cubicBezTo>
                  <a:close/>
                  <a:moveTo>
                    <a:pt x="831" y="422"/>
                  </a:moveTo>
                  <a:cubicBezTo>
                    <a:pt x="833" y="423"/>
                    <a:pt x="835" y="425"/>
                    <a:pt x="830" y="425"/>
                  </a:cubicBezTo>
                  <a:lnTo>
                    <a:pt x="830" y="425"/>
                  </a:lnTo>
                  <a:cubicBezTo>
                    <a:pt x="830" y="424"/>
                    <a:pt x="831" y="423"/>
                    <a:pt x="831" y="422"/>
                  </a:cubicBezTo>
                  <a:close/>
                  <a:moveTo>
                    <a:pt x="5519" y="451"/>
                  </a:moveTo>
                  <a:cubicBezTo>
                    <a:pt x="5513" y="453"/>
                    <a:pt x="5502" y="453"/>
                    <a:pt x="5494" y="453"/>
                  </a:cubicBezTo>
                  <a:cubicBezTo>
                    <a:pt x="5509" y="453"/>
                    <a:pt x="5529" y="456"/>
                    <a:pt x="5539" y="456"/>
                  </a:cubicBezTo>
                  <a:cubicBezTo>
                    <a:pt x="5544" y="456"/>
                    <a:pt x="5546" y="455"/>
                    <a:pt x="5545" y="453"/>
                  </a:cubicBezTo>
                  <a:lnTo>
                    <a:pt x="5522" y="453"/>
                  </a:lnTo>
                  <a:cubicBezTo>
                    <a:pt x="5521" y="452"/>
                    <a:pt x="5520" y="452"/>
                    <a:pt x="5519" y="451"/>
                  </a:cubicBezTo>
                  <a:close/>
                  <a:moveTo>
                    <a:pt x="1288" y="453"/>
                  </a:moveTo>
                  <a:lnTo>
                    <a:pt x="1288" y="453"/>
                  </a:lnTo>
                  <a:cubicBezTo>
                    <a:pt x="1288" y="455"/>
                    <a:pt x="1289" y="457"/>
                    <a:pt x="1291" y="458"/>
                  </a:cubicBezTo>
                  <a:lnTo>
                    <a:pt x="1291" y="458"/>
                  </a:lnTo>
                  <a:cubicBezTo>
                    <a:pt x="1291" y="457"/>
                    <a:pt x="1291" y="455"/>
                    <a:pt x="1288" y="453"/>
                  </a:cubicBezTo>
                  <a:close/>
                  <a:moveTo>
                    <a:pt x="5824" y="469"/>
                  </a:moveTo>
                  <a:cubicBezTo>
                    <a:pt x="5823" y="469"/>
                    <a:pt x="5821" y="470"/>
                    <a:pt x="5819" y="470"/>
                  </a:cubicBezTo>
                  <a:cubicBezTo>
                    <a:pt x="5820" y="470"/>
                    <a:pt x="5822" y="470"/>
                    <a:pt x="5824" y="469"/>
                  </a:cubicBezTo>
                  <a:close/>
                  <a:moveTo>
                    <a:pt x="908" y="471"/>
                  </a:moveTo>
                  <a:lnTo>
                    <a:pt x="913" y="475"/>
                  </a:lnTo>
                  <a:cubicBezTo>
                    <a:pt x="910" y="473"/>
                    <a:pt x="909" y="472"/>
                    <a:pt x="907" y="471"/>
                  </a:cubicBezTo>
                  <a:lnTo>
                    <a:pt x="907" y="471"/>
                  </a:lnTo>
                  <a:cubicBezTo>
                    <a:pt x="908" y="471"/>
                    <a:pt x="908" y="471"/>
                    <a:pt x="908" y="471"/>
                  </a:cubicBezTo>
                  <a:close/>
                  <a:moveTo>
                    <a:pt x="818" y="470"/>
                  </a:moveTo>
                  <a:lnTo>
                    <a:pt x="818" y="470"/>
                  </a:lnTo>
                  <a:cubicBezTo>
                    <a:pt x="820" y="474"/>
                    <a:pt x="823" y="477"/>
                    <a:pt x="826" y="480"/>
                  </a:cubicBezTo>
                  <a:lnTo>
                    <a:pt x="826" y="480"/>
                  </a:lnTo>
                  <a:cubicBezTo>
                    <a:pt x="826" y="476"/>
                    <a:pt x="828" y="473"/>
                    <a:pt x="818" y="470"/>
                  </a:cubicBezTo>
                  <a:close/>
                  <a:moveTo>
                    <a:pt x="826" y="480"/>
                  </a:moveTo>
                  <a:cubicBezTo>
                    <a:pt x="826" y="482"/>
                    <a:pt x="828" y="484"/>
                    <a:pt x="834" y="486"/>
                  </a:cubicBezTo>
                  <a:lnTo>
                    <a:pt x="834" y="486"/>
                  </a:lnTo>
                  <a:cubicBezTo>
                    <a:pt x="832" y="484"/>
                    <a:pt x="829" y="482"/>
                    <a:pt x="826" y="480"/>
                  </a:cubicBezTo>
                  <a:close/>
                  <a:moveTo>
                    <a:pt x="6441" y="492"/>
                  </a:moveTo>
                  <a:cubicBezTo>
                    <a:pt x="6441" y="498"/>
                    <a:pt x="6441" y="503"/>
                    <a:pt x="6441" y="503"/>
                  </a:cubicBezTo>
                  <a:cubicBezTo>
                    <a:pt x="6435" y="503"/>
                    <a:pt x="6435" y="498"/>
                    <a:pt x="6435" y="492"/>
                  </a:cubicBezTo>
                  <a:close/>
                  <a:moveTo>
                    <a:pt x="1277" y="503"/>
                  </a:moveTo>
                  <a:lnTo>
                    <a:pt x="1277" y="503"/>
                  </a:lnTo>
                  <a:cubicBezTo>
                    <a:pt x="1277" y="503"/>
                    <a:pt x="1277" y="503"/>
                    <a:pt x="1277" y="503"/>
                  </a:cubicBezTo>
                  <a:close/>
                  <a:moveTo>
                    <a:pt x="1266" y="503"/>
                  </a:moveTo>
                  <a:lnTo>
                    <a:pt x="1266" y="503"/>
                  </a:lnTo>
                  <a:cubicBezTo>
                    <a:pt x="1267" y="504"/>
                    <a:pt x="1268" y="505"/>
                    <a:pt x="1268" y="506"/>
                  </a:cubicBezTo>
                  <a:lnTo>
                    <a:pt x="1268" y="506"/>
                  </a:lnTo>
                  <a:cubicBezTo>
                    <a:pt x="1268" y="505"/>
                    <a:pt x="1268" y="504"/>
                    <a:pt x="1266" y="503"/>
                  </a:cubicBezTo>
                  <a:close/>
                  <a:moveTo>
                    <a:pt x="1501" y="503"/>
                  </a:moveTo>
                  <a:cubicBezTo>
                    <a:pt x="1499" y="503"/>
                    <a:pt x="1498" y="504"/>
                    <a:pt x="1499" y="506"/>
                  </a:cubicBezTo>
                  <a:lnTo>
                    <a:pt x="1499" y="506"/>
                  </a:lnTo>
                  <a:cubicBezTo>
                    <a:pt x="1500" y="506"/>
                    <a:pt x="1500" y="505"/>
                    <a:pt x="1501" y="503"/>
                  </a:cubicBezTo>
                  <a:close/>
                  <a:moveTo>
                    <a:pt x="1283" y="503"/>
                  </a:moveTo>
                  <a:cubicBezTo>
                    <a:pt x="1285" y="506"/>
                    <a:pt x="1286" y="506"/>
                    <a:pt x="1288" y="506"/>
                  </a:cubicBezTo>
                  <a:lnTo>
                    <a:pt x="1288" y="506"/>
                  </a:lnTo>
                  <a:lnTo>
                    <a:pt x="1283" y="503"/>
                  </a:lnTo>
                  <a:close/>
                  <a:moveTo>
                    <a:pt x="1395" y="503"/>
                  </a:moveTo>
                  <a:lnTo>
                    <a:pt x="1395" y="503"/>
                  </a:lnTo>
                  <a:cubicBezTo>
                    <a:pt x="1389" y="503"/>
                    <a:pt x="1389" y="509"/>
                    <a:pt x="1389" y="509"/>
                  </a:cubicBezTo>
                  <a:cubicBezTo>
                    <a:pt x="1389" y="509"/>
                    <a:pt x="1395" y="503"/>
                    <a:pt x="1395" y="503"/>
                  </a:cubicBezTo>
                  <a:close/>
                  <a:moveTo>
                    <a:pt x="818" y="509"/>
                  </a:moveTo>
                  <a:lnTo>
                    <a:pt x="818" y="509"/>
                  </a:lnTo>
                  <a:cubicBezTo>
                    <a:pt x="818" y="509"/>
                    <a:pt x="818" y="509"/>
                    <a:pt x="818" y="509"/>
                  </a:cubicBezTo>
                  <a:lnTo>
                    <a:pt x="818" y="509"/>
                  </a:lnTo>
                  <a:cubicBezTo>
                    <a:pt x="820" y="510"/>
                    <a:pt x="822" y="511"/>
                    <a:pt x="824" y="511"/>
                  </a:cubicBezTo>
                  <a:lnTo>
                    <a:pt x="824" y="511"/>
                  </a:lnTo>
                  <a:cubicBezTo>
                    <a:pt x="821" y="509"/>
                    <a:pt x="818" y="509"/>
                    <a:pt x="818" y="509"/>
                  </a:cubicBezTo>
                  <a:close/>
                  <a:moveTo>
                    <a:pt x="818" y="509"/>
                  </a:moveTo>
                  <a:lnTo>
                    <a:pt x="818" y="509"/>
                  </a:lnTo>
                  <a:cubicBezTo>
                    <a:pt x="821" y="513"/>
                    <a:pt x="825" y="514"/>
                    <a:pt x="827" y="514"/>
                  </a:cubicBezTo>
                  <a:lnTo>
                    <a:pt x="827" y="514"/>
                  </a:lnTo>
                  <a:cubicBezTo>
                    <a:pt x="824" y="513"/>
                    <a:pt x="820" y="512"/>
                    <a:pt x="818" y="509"/>
                  </a:cubicBezTo>
                  <a:close/>
                  <a:moveTo>
                    <a:pt x="898" y="518"/>
                  </a:moveTo>
                  <a:cubicBezTo>
                    <a:pt x="897" y="518"/>
                    <a:pt x="896" y="518"/>
                    <a:pt x="899" y="519"/>
                  </a:cubicBezTo>
                  <a:lnTo>
                    <a:pt x="899" y="519"/>
                  </a:lnTo>
                  <a:cubicBezTo>
                    <a:pt x="899" y="519"/>
                    <a:pt x="899" y="518"/>
                    <a:pt x="898" y="518"/>
                  </a:cubicBezTo>
                  <a:close/>
                  <a:moveTo>
                    <a:pt x="818" y="515"/>
                  </a:moveTo>
                  <a:cubicBezTo>
                    <a:pt x="822" y="517"/>
                    <a:pt x="826" y="518"/>
                    <a:pt x="829" y="520"/>
                  </a:cubicBezTo>
                  <a:lnTo>
                    <a:pt x="829" y="520"/>
                  </a:lnTo>
                  <a:cubicBezTo>
                    <a:pt x="828" y="515"/>
                    <a:pt x="823" y="515"/>
                    <a:pt x="818" y="515"/>
                  </a:cubicBezTo>
                  <a:close/>
                  <a:moveTo>
                    <a:pt x="1977" y="520"/>
                  </a:moveTo>
                  <a:cubicBezTo>
                    <a:pt x="1977" y="520"/>
                    <a:pt x="1977" y="520"/>
                    <a:pt x="1977" y="520"/>
                  </a:cubicBezTo>
                  <a:cubicBezTo>
                    <a:pt x="1977" y="520"/>
                    <a:pt x="1977" y="520"/>
                    <a:pt x="1977" y="520"/>
                  </a:cubicBezTo>
                  <a:close/>
                  <a:moveTo>
                    <a:pt x="1983" y="520"/>
                  </a:moveTo>
                  <a:cubicBezTo>
                    <a:pt x="1983" y="521"/>
                    <a:pt x="1982" y="522"/>
                    <a:pt x="1982" y="523"/>
                  </a:cubicBezTo>
                  <a:lnTo>
                    <a:pt x="1982" y="523"/>
                  </a:lnTo>
                  <a:cubicBezTo>
                    <a:pt x="1983" y="522"/>
                    <a:pt x="1983" y="521"/>
                    <a:pt x="1983" y="520"/>
                  </a:cubicBezTo>
                  <a:close/>
                  <a:moveTo>
                    <a:pt x="2055" y="526"/>
                  </a:moveTo>
                  <a:cubicBezTo>
                    <a:pt x="2054" y="526"/>
                    <a:pt x="2053" y="526"/>
                    <a:pt x="2052" y="527"/>
                  </a:cubicBezTo>
                  <a:lnTo>
                    <a:pt x="2052" y="527"/>
                  </a:lnTo>
                  <a:cubicBezTo>
                    <a:pt x="2053" y="526"/>
                    <a:pt x="2054" y="526"/>
                    <a:pt x="2055" y="526"/>
                  </a:cubicBezTo>
                  <a:close/>
                  <a:moveTo>
                    <a:pt x="2251" y="526"/>
                  </a:moveTo>
                  <a:cubicBezTo>
                    <a:pt x="2252" y="527"/>
                    <a:pt x="2252" y="527"/>
                    <a:pt x="2252" y="528"/>
                  </a:cubicBezTo>
                  <a:lnTo>
                    <a:pt x="2252" y="528"/>
                  </a:lnTo>
                  <a:cubicBezTo>
                    <a:pt x="2254" y="528"/>
                    <a:pt x="2256" y="527"/>
                    <a:pt x="2257" y="526"/>
                  </a:cubicBezTo>
                  <a:close/>
                  <a:moveTo>
                    <a:pt x="2002" y="524"/>
                  </a:moveTo>
                  <a:cubicBezTo>
                    <a:pt x="2001" y="524"/>
                    <a:pt x="1999" y="526"/>
                    <a:pt x="1999" y="531"/>
                  </a:cubicBezTo>
                  <a:lnTo>
                    <a:pt x="2005" y="526"/>
                  </a:lnTo>
                  <a:lnTo>
                    <a:pt x="2005" y="526"/>
                  </a:lnTo>
                  <a:cubicBezTo>
                    <a:pt x="2005" y="526"/>
                    <a:pt x="2005" y="526"/>
                    <a:pt x="2005" y="526"/>
                  </a:cubicBezTo>
                  <a:cubicBezTo>
                    <a:pt x="2005" y="526"/>
                    <a:pt x="2004" y="524"/>
                    <a:pt x="2002" y="524"/>
                  </a:cubicBezTo>
                  <a:close/>
                  <a:moveTo>
                    <a:pt x="1982" y="523"/>
                  </a:moveTo>
                  <a:lnTo>
                    <a:pt x="1982" y="523"/>
                  </a:lnTo>
                  <a:cubicBezTo>
                    <a:pt x="1981" y="526"/>
                    <a:pt x="1978" y="527"/>
                    <a:pt x="1982" y="535"/>
                  </a:cubicBezTo>
                  <a:lnTo>
                    <a:pt x="1982" y="535"/>
                  </a:lnTo>
                  <a:cubicBezTo>
                    <a:pt x="1981" y="532"/>
                    <a:pt x="1982" y="528"/>
                    <a:pt x="1982" y="523"/>
                  </a:cubicBezTo>
                  <a:close/>
                  <a:moveTo>
                    <a:pt x="915" y="546"/>
                  </a:moveTo>
                  <a:cubicBezTo>
                    <a:pt x="916" y="546"/>
                    <a:pt x="916" y="547"/>
                    <a:pt x="919" y="548"/>
                  </a:cubicBezTo>
                  <a:cubicBezTo>
                    <a:pt x="918" y="547"/>
                    <a:pt x="916" y="546"/>
                    <a:pt x="915" y="546"/>
                  </a:cubicBezTo>
                  <a:close/>
                  <a:moveTo>
                    <a:pt x="2610" y="554"/>
                  </a:moveTo>
                  <a:lnTo>
                    <a:pt x="2610" y="554"/>
                  </a:lnTo>
                  <a:lnTo>
                    <a:pt x="2610" y="554"/>
                  </a:lnTo>
                  <a:close/>
                  <a:moveTo>
                    <a:pt x="1479" y="549"/>
                  </a:moveTo>
                  <a:cubicBezTo>
                    <a:pt x="1478" y="552"/>
                    <a:pt x="1484" y="551"/>
                    <a:pt x="1484" y="559"/>
                  </a:cubicBezTo>
                  <a:cubicBezTo>
                    <a:pt x="1484" y="552"/>
                    <a:pt x="1482" y="549"/>
                    <a:pt x="1479" y="549"/>
                  </a:cubicBezTo>
                  <a:close/>
                  <a:moveTo>
                    <a:pt x="2823" y="559"/>
                  </a:moveTo>
                  <a:lnTo>
                    <a:pt x="2823" y="559"/>
                  </a:lnTo>
                  <a:cubicBezTo>
                    <a:pt x="2822" y="560"/>
                    <a:pt x="2821" y="561"/>
                    <a:pt x="2820" y="562"/>
                  </a:cubicBezTo>
                  <a:lnTo>
                    <a:pt x="2820" y="562"/>
                  </a:lnTo>
                  <a:cubicBezTo>
                    <a:pt x="2821" y="562"/>
                    <a:pt x="2822" y="561"/>
                    <a:pt x="2823" y="559"/>
                  </a:cubicBezTo>
                  <a:close/>
                  <a:moveTo>
                    <a:pt x="1624" y="559"/>
                  </a:moveTo>
                  <a:lnTo>
                    <a:pt x="1624" y="559"/>
                  </a:lnTo>
                  <a:cubicBezTo>
                    <a:pt x="1622" y="559"/>
                    <a:pt x="1622" y="562"/>
                    <a:pt x="1621" y="565"/>
                  </a:cubicBezTo>
                  <a:lnTo>
                    <a:pt x="1621" y="565"/>
                  </a:lnTo>
                  <a:lnTo>
                    <a:pt x="1624" y="559"/>
                  </a:lnTo>
                  <a:close/>
                  <a:moveTo>
                    <a:pt x="1621" y="565"/>
                  </a:moveTo>
                  <a:lnTo>
                    <a:pt x="1619" y="571"/>
                  </a:lnTo>
                  <a:cubicBezTo>
                    <a:pt x="1619" y="571"/>
                    <a:pt x="1620" y="572"/>
                    <a:pt x="1620" y="572"/>
                  </a:cubicBezTo>
                  <a:cubicBezTo>
                    <a:pt x="1622" y="572"/>
                    <a:pt x="1621" y="568"/>
                    <a:pt x="1621" y="565"/>
                  </a:cubicBezTo>
                  <a:close/>
                  <a:moveTo>
                    <a:pt x="2672" y="571"/>
                  </a:moveTo>
                  <a:lnTo>
                    <a:pt x="2672" y="571"/>
                  </a:lnTo>
                  <a:cubicBezTo>
                    <a:pt x="2677" y="576"/>
                    <a:pt x="2677" y="582"/>
                    <a:pt x="2677" y="582"/>
                  </a:cubicBezTo>
                  <a:cubicBezTo>
                    <a:pt x="2676" y="583"/>
                    <a:pt x="2675" y="583"/>
                    <a:pt x="2674" y="583"/>
                  </a:cubicBezTo>
                  <a:cubicBezTo>
                    <a:pt x="2672" y="583"/>
                    <a:pt x="2672" y="575"/>
                    <a:pt x="2672" y="571"/>
                  </a:cubicBezTo>
                  <a:close/>
                  <a:moveTo>
                    <a:pt x="3142" y="587"/>
                  </a:moveTo>
                  <a:cubicBezTo>
                    <a:pt x="3142" y="587"/>
                    <a:pt x="3142" y="587"/>
                    <a:pt x="3142" y="587"/>
                  </a:cubicBezTo>
                  <a:cubicBezTo>
                    <a:pt x="3142" y="587"/>
                    <a:pt x="3142" y="587"/>
                    <a:pt x="3142" y="587"/>
                  </a:cubicBezTo>
                  <a:close/>
                  <a:moveTo>
                    <a:pt x="3474" y="613"/>
                  </a:moveTo>
                  <a:cubicBezTo>
                    <a:pt x="3474" y="613"/>
                    <a:pt x="3475" y="613"/>
                    <a:pt x="3475" y="613"/>
                  </a:cubicBezTo>
                  <a:lnTo>
                    <a:pt x="3475" y="613"/>
                  </a:lnTo>
                  <a:cubicBezTo>
                    <a:pt x="3474" y="614"/>
                    <a:pt x="3473" y="615"/>
                    <a:pt x="3472" y="615"/>
                  </a:cubicBezTo>
                  <a:cubicBezTo>
                    <a:pt x="3472" y="615"/>
                    <a:pt x="3472" y="613"/>
                    <a:pt x="3474" y="613"/>
                  </a:cubicBezTo>
                  <a:close/>
                  <a:moveTo>
                    <a:pt x="2179" y="615"/>
                  </a:moveTo>
                  <a:cubicBezTo>
                    <a:pt x="2179" y="615"/>
                    <a:pt x="2179" y="615"/>
                    <a:pt x="2179" y="615"/>
                  </a:cubicBezTo>
                  <a:cubicBezTo>
                    <a:pt x="2179" y="615"/>
                    <a:pt x="2179" y="615"/>
                    <a:pt x="2179" y="615"/>
                  </a:cubicBezTo>
                  <a:close/>
                  <a:moveTo>
                    <a:pt x="3584" y="615"/>
                  </a:moveTo>
                  <a:lnTo>
                    <a:pt x="3584" y="615"/>
                  </a:lnTo>
                  <a:cubicBezTo>
                    <a:pt x="3584" y="615"/>
                    <a:pt x="3584" y="615"/>
                    <a:pt x="3584" y="615"/>
                  </a:cubicBezTo>
                  <a:close/>
                  <a:moveTo>
                    <a:pt x="3562" y="615"/>
                  </a:moveTo>
                  <a:lnTo>
                    <a:pt x="3562" y="615"/>
                  </a:lnTo>
                  <a:cubicBezTo>
                    <a:pt x="3560" y="615"/>
                    <a:pt x="3558" y="616"/>
                    <a:pt x="3557" y="618"/>
                  </a:cubicBezTo>
                  <a:lnTo>
                    <a:pt x="3557" y="618"/>
                  </a:lnTo>
                  <a:cubicBezTo>
                    <a:pt x="3559" y="618"/>
                    <a:pt x="3560" y="617"/>
                    <a:pt x="3562" y="615"/>
                  </a:cubicBezTo>
                  <a:close/>
                  <a:moveTo>
                    <a:pt x="3204" y="615"/>
                  </a:moveTo>
                  <a:cubicBezTo>
                    <a:pt x="3204" y="619"/>
                    <a:pt x="3204" y="623"/>
                    <a:pt x="3202" y="623"/>
                  </a:cubicBezTo>
                  <a:cubicBezTo>
                    <a:pt x="3201" y="623"/>
                    <a:pt x="3200" y="623"/>
                    <a:pt x="3198" y="621"/>
                  </a:cubicBezTo>
                  <a:cubicBezTo>
                    <a:pt x="3198" y="621"/>
                    <a:pt x="3198" y="615"/>
                    <a:pt x="3192" y="615"/>
                  </a:cubicBezTo>
                  <a:close/>
                  <a:moveTo>
                    <a:pt x="857" y="621"/>
                  </a:moveTo>
                  <a:lnTo>
                    <a:pt x="868" y="626"/>
                  </a:lnTo>
                  <a:lnTo>
                    <a:pt x="868" y="626"/>
                  </a:lnTo>
                  <a:cubicBezTo>
                    <a:pt x="865" y="626"/>
                    <a:pt x="862" y="626"/>
                    <a:pt x="860" y="626"/>
                  </a:cubicBezTo>
                  <a:lnTo>
                    <a:pt x="860" y="626"/>
                  </a:lnTo>
                  <a:cubicBezTo>
                    <a:pt x="858" y="625"/>
                    <a:pt x="857" y="624"/>
                    <a:pt x="857" y="621"/>
                  </a:cubicBezTo>
                  <a:close/>
                  <a:moveTo>
                    <a:pt x="874" y="621"/>
                  </a:moveTo>
                  <a:cubicBezTo>
                    <a:pt x="878" y="625"/>
                    <a:pt x="876" y="626"/>
                    <a:pt x="874" y="627"/>
                  </a:cubicBezTo>
                  <a:lnTo>
                    <a:pt x="874" y="627"/>
                  </a:lnTo>
                  <a:cubicBezTo>
                    <a:pt x="873" y="627"/>
                    <a:pt x="871" y="627"/>
                    <a:pt x="869" y="626"/>
                  </a:cubicBezTo>
                  <a:lnTo>
                    <a:pt x="869" y="626"/>
                  </a:lnTo>
                  <a:cubicBezTo>
                    <a:pt x="868" y="626"/>
                    <a:pt x="863" y="625"/>
                    <a:pt x="863" y="621"/>
                  </a:cubicBezTo>
                  <a:close/>
                  <a:moveTo>
                    <a:pt x="818" y="627"/>
                  </a:moveTo>
                  <a:lnTo>
                    <a:pt x="823" y="632"/>
                  </a:lnTo>
                  <a:cubicBezTo>
                    <a:pt x="823" y="627"/>
                    <a:pt x="818" y="627"/>
                    <a:pt x="818" y="627"/>
                  </a:cubicBezTo>
                  <a:close/>
                  <a:moveTo>
                    <a:pt x="6396" y="621"/>
                  </a:moveTo>
                  <a:cubicBezTo>
                    <a:pt x="6401" y="621"/>
                    <a:pt x="6407" y="621"/>
                    <a:pt x="6407" y="627"/>
                  </a:cubicBezTo>
                  <a:cubicBezTo>
                    <a:pt x="6401" y="627"/>
                    <a:pt x="6401" y="627"/>
                    <a:pt x="6396" y="632"/>
                  </a:cubicBezTo>
                  <a:cubicBezTo>
                    <a:pt x="6396" y="627"/>
                    <a:pt x="6396" y="627"/>
                    <a:pt x="6396" y="621"/>
                  </a:cubicBezTo>
                  <a:close/>
                  <a:moveTo>
                    <a:pt x="1986" y="635"/>
                  </a:moveTo>
                  <a:cubicBezTo>
                    <a:pt x="1986" y="637"/>
                    <a:pt x="1987" y="638"/>
                    <a:pt x="1988" y="638"/>
                  </a:cubicBezTo>
                  <a:cubicBezTo>
                    <a:pt x="1988" y="638"/>
                    <a:pt x="1987" y="637"/>
                    <a:pt x="1986" y="635"/>
                  </a:cubicBezTo>
                  <a:close/>
                  <a:moveTo>
                    <a:pt x="1949" y="638"/>
                  </a:moveTo>
                  <a:cubicBezTo>
                    <a:pt x="1949" y="638"/>
                    <a:pt x="1943" y="638"/>
                    <a:pt x="1943" y="643"/>
                  </a:cubicBezTo>
                  <a:lnTo>
                    <a:pt x="1949" y="638"/>
                  </a:lnTo>
                  <a:close/>
                  <a:moveTo>
                    <a:pt x="3954" y="643"/>
                  </a:moveTo>
                  <a:cubicBezTo>
                    <a:pt x="3953" y="644"/>
                    <a:pt x="3953" y="645"/>
                    <a:pt x="3952" y="646"/>
                  </a:cubicBezTo>
                  <a:lnTo>
                    <a:pt x="3952" y="646"/>
                  </a:lnTo>
                  <a:cubicBezTo>
                    <a:pt x="3953" y="645"/>
                    <a:pt x="3953" y="645"/>
                    <a:pt x="3954" y="643"/>
                  </a:cubicBezTo>
                  <a:close/>
                  <a:moveTo>
                    <a:pt x="838" y="644"/>
                  </a:moveTo>
                  <a:cubicBezTo>
                    <a:pt x="844" y="646"/>
                    <a:pt x="854" y="649"/>
                    <a:pt x="846" y="649"/>
                  </a:cubicBezTo>
                  <a:cubicBezTo>
                    <a:pt x="842" y="649"/>
                    <a:pt x="840" y="646"/>
                    <a:pt x="838" y="644"/>
                  </a:cubicBezTo>
                  <a:close/>
                  <a:moveTo>
                    <a:pt x="3988" y="655"/>
                  </a:moveTo>
                  <a:lnTo>
                    <a:pt x="3992" y="657"/>
                  </a:lnTo>
                  <a:lnTo>
                    <a:pt x="3992" y="657"/>
                  </a:lnTo>
                  <a:cubicBezTo>
                    <a:pt x="3992" y="656"/>
                    <a:pt x="3993" y="655"/>
                    <a:pt x="3993" y="655"/>
                  </a:cubicBezTo>
                  <a:close/>
                  <a:moveTo>
                    <a:pt x="3803" y="643"/>
                  </a:moveTo>
                  <a:lnTo>
                    <a:pt x="3803" y="643"/>
                  </a:lnTo>
                  <a:cubicBezTo>
                    <a:pt x="3799" y="643"/>
                    <a:pt x="3795" y="646"/>
                    <a:pt x="3791" y="648"/>
                  </a:cubicBezTo>
                  <a:lnTo>
                    <a:pt x="3791" y="648"/>
                  </a:lnTo>
                  <a:cubicBezTo>
                    <a:pt x="3790" y="648"/>
                    <a:pt x="3790" y="648"/>
                    <a:pt x="3789" y="648"/>
                  </a:cubicBezTo>
                  <a:cubicBezTo>
                    <a:pt x="3788" y="648"/>
                    <a:pt x="3787" y="648"/>
                    <a:pt x="3786" y="649"/>
                  </a:cubicBezTo>
                  <a:cubicBezTo>
                    <a:pt x="3788" y="649"/>
                    <a:pt x="3789" y="649"/>
                    <a:pt x="3791" y="648"/>
                  </a:cubicBezTo>
                  <a:lnTo>
                    <a:pt x="3791" y="648"/>
                  </a:lnTo>
                  <a:cubicBezTo>
                    <a:pt x="3794" y="650"/>
                    <a:pt x="3797" y="656"/>
                    <a:pt x="3797" y="660"/>
                  </a:cubicBezTo>
                  <a:cubicBezTo>
                    <a:pt x="3797" y="649"/>
                    <a:pt x="3803" y="649"/>
                    <a:pt x="3803" y="643"/>
                  </a:cubicBezTo>
                  <a:close/>
                  <a:moveTo>
                    <a:pt x="4049" y="666"/>
                  </a:moveTo>
                  <a:cubicBezTo>
                    <a:pt x="4050" y="667"/>
                    <a:pt x="4051" y="667"/>
                    <a:pt x="4052" y="668"/>
                  </a:cubicBezTo>
                  <a:lnTo>
                    <a:pt x="4052" y="668"/>
                  </a:lnTo>
                  <a:cubicBezTo>
                    <a:pt x="4052" y="667"/>
                    <a:pt x="4052" y="666"/>
                    <a:pt x="4049" y="666"/>
                  </a:cubicBezTo>
                  <a:close/>
                  <a:moveTo>
                    <a:pt x="4424" y="677"/>
                  </a:moveTo>
                  <a:lnTo>
                    <a:pt x="4430" y="683"/>
                  </a:lnTo>
                  <a:lnTo>
                    <a:pt x="4441" y="677"/>
                  </a:lnTo>
                  <a:close/>
                  <a:moveTo>
                    <a:pt x="3227" y="682"/>
                  </a:moveTo>
                  <a:cubicBezTo>
                    <a:pt x="3228" y="682"/>
                    <a:pt x="3229" y="684"/>
                    <a:pt x="3232" y="688"/>
                  </a:cubicBezTo>
                  <a:lnTo>
                    <a:pt x="3220" y="688"/>
                  </a:lnTo>
                  <a:cubicBezTo>
                    <a:pt x="3224" y="685"/>
                    <a:pt x="3225" y="682"/>
                    <a:pt x="3227" y="682"/>
                  </a:cubicBezTo>
                  <a:close/>
                  <a:moveTo>
                    <a:pt x="3383" y="683"/>
                  </a:moveTo>
                  <a:cubicBezTo>
                    <a:pt x="3383" y="688"/>
                    <a:pt x="3383" y="688"/>
                    <a:pt x="3388" y="688"/>
                  </a:cubicBezTo>
                  <a:cubicBezTo>
                    <a:pt x="3386" y="686"/>
                    <a:pt x="3385" y="684"/>
                    <a:pt x="3383" y="683"/>
                  </a:cubicBezTo>
                  <a:close/>
                  <a:moveTo>
                    <a:pt x="6385" y="688"/>
                  </a:moveTo>
                  <a:lnTo>
                    <a:pt x="6385" y="688"/>
                  </a:lnTo>
                  <a:cubicBezTo>
                    <a:pt x="6386" y="689"/>
                    <a:pt x="6387" y="690"/>
                    <a:pt x="6388" y="690"/>
                  </a:cubicBezTo>
                  <a:lnTo>
                    <a:pt x="6388" y="690"/>
                  </a:lnTo>
                  <a:cubicBezTo>
                    <a:pt x="6387" y="690"/>
                    <a:pt x="6386" y="689"/>
                    <a:pt x="6385" y="688"/>
                  </a:cubicBezTo>
                  <a:close/>
                  <a:moveTo>
                    <a:pt x="818" y="694"/>
                  </a:moveTo>
                  <a:cubicBezTo>
                    <a:pt x="818" y="698"/>
                    <a:pt x="821" y="699"/>
                    <a:pt x="825" y="699"/>
                  </a:cubicBezTo>
                  <a:lnTo>
                    <a:pt x="825" y="699"/>
                  </a:lnTo>
                  <a:cubicBezTo>
                    <a:pt x="825" y="699"/>
                    <a:pt x="835" y="698"/>
                    <a:pt x="835" y="694"/>
                  </a:cubicBezTo>
                  <a:lnTo>
                    <a:pt x="835" y="694"/>
                  </a:lnTo>
                  <a:cubicBezTo>
                    <a:pt x="831" y="696"/>
                    <a:pt x="828" y="696"/>
                    <a:pt x="826" y="696"/>
                  </a:cubicBezTo>
                  <a:cubicBezTo>
                    <a:pt x="823" y="696"/>
                    <a:pt x="821" y="694"/>
                    <a:pt x="818" y="694"/>
                  </a:cubicBezTo>
                  <a:close/>
                  <a:moveTo>
                    <a:pt x="825" y="699"/>
                  </a:moveTo>
                  <a:cubicBezTo>
                    <a:pt x="825" y="699"/>
                    <a:pt x="826" y="699"/>
                    <a:pt x="829" y="699"/>
                  </a:cubicBezTo>
                  <a:cubicBezTo>
                    <a:pt x="828" y="699"/>
                    <a:pt x="826" y="699"/>
                    <a:pt x="825" y="699"/>
                  </a:cubicBezTo>
                  <a:close/>
                  <a:moveTo>
                    <a:pt x="823" y="688"/>
                  </a:moveTo>
                  <a:cubicBezTo>
                    <a:pt x="823" y="691"/>
                    <a:pt x="828" y="691"/>
                    <a:pt x="831" y="691"/>
                  </a:cubicBezTo>
                  <a:cubicBezTo>
                    <a:pt x="835" y="691"/>
                    <a:pt x="837" y="691"/>
                    <a:pt x="835" y="694"/>
                  </a:cubicBezTo>
                  <a:lnTo>
                    <a:pt x="840" y="699"/>
                  </a:lnTo>
                  <a:cubicBezTo>
                    <a:pt x="868" y="694"/>
                    <a:pt x="835" y="694"/>
                    <a:pt x="835" y="688"/>
                  </a:cubicBezTo>
                  <a:close/>
                  <a:moveTo>
                    <a:pt x="5741" y="716"/>
                  </a:moveTo>
                  <a:cubicBezTo>
                    <a:pt x="5738" y="719"/>
                    <a:pt x="5735" y="720"/>
                    <a:pt x="5733" y="722"/>
                  </a:cubicBezTo>
                  <a:lnTo>
                    <a:pt x="5733" y="722"/>
                  </a:lnTo>
                  <a:cubicBezTo>
                    <a:pt x="5735" y="721"/>
                    <a:pt x="5737" y="720"/>
                    <a:pt x="5741" y="716"/>
                  </a:cubicBezTo>
                  <a:close/>
                  <a:moveTo>
                    <a:pt x="4034" y="719"/>
                  </a:moveTo>
                  <a:cubicBezTo>
                    <a:pt x="4033" y="720"/>
                    <a:pt x="4033" y="721"/>
                    <a:pt x="4032" y="722"/>
                  </a:cubicBezTo>
                  <a:lnTo>
                    <a:pt x="4038" y="722"/>
                  </a:lnTo>
                  <a:cubicBezTo>
                    <a:pt x="4037" y="721"/>
                    <a:pt x="4035" y="720"/>
                    <a:pt x="4034" y="719"/>
                  </a:cubicBezTo>
                  <a:close/>
                  <a:moveTo>
                    <a:pt x="6032" y="739"/>
                  </a:moveTo>
                  <a:cubicBezTo>
                    <a:pt x="6031" y="739"/>
                    <a:pt x="6030" y="739"/>
                    <a:pt x="6030" y="739"/>
                  </a:cubicBezTo>
                  <a:lnTo>
                    <a:pt x="6030" y="739"/>
                  </a:lnTo>
                  <a:cubicBezTo>
                    <a:pt x="6031" y="739"/>
                    <a:pt x="6031" y="739"/>
                    <a:pt x="6032" y="739"/>
                  </a:cubicBezTo>
                  <a:close/>
                  <a:moveTo>
                    <a:pt x="4603" y="747"/>
                  </a:moveTo>
                  <a:cubicBezTo>
                    <a:pt x="4601" y="747"/>
                    <a:pt x="4600" y="748"/>
                    <a:pt x="4598" y="750"/>
                  </a:cubicBezTo>
                  <a:cubicBezTo>
                    <a:pt x="4598" y="750"/>
                    <a:pt x="4602" y="750"/>
                    <a:pt x="4603" y="747"/>
                  </a:cubicBezTo>
                  <a:close/>
                  <a:moveTo>
                    <a:pt x="6401" y="750"/>
                  </a:moveTo>
                  <a:cubicBezTo>
                    <a:pt x="6401" y="750"/>
                    <a:pt x="6401" y="750"/>
                    <a:pt x="6401" y="750"/>
                  </a:cubicBezTo>
                  <a:cubicBezTo>
                    <a:pt x="6401" y="750"/>
                    <a:pt x="6401" y="750"/>
                    <a:pt x="6401" y="750"/>
                  </a:cubicBezTo>
                  <a:close/>
                  <a:moveTo>
                    <a:pt x="6401" y="750"/>
                  </a:moveTo>
                  <a:cubicBezTo>
                    <a:pt x="6401" y="750"/>
                    <a:pt x="6401" y="750"/>
                    <a:pt x="6401" y="750"/>
                  </a:cubicBezTo>
                  <a:cubicBezTo>
                    <a:pt x="6401" y="750"/>
                    <a:pt x="6401" y="750"/>
                    <a:pt x="6401" y="750"/>
                  </a:cubicBezTo>
                  <a:close/>
                  <a:moveTo>
                    <a:pt x="6401" y="750"/>
                  </a:moveTo>
                  <a:cubicBezTo>
                    <a:pt x="6401" y="750"/>
                    <a:pt x="6401" y="750"/>
                    <a:pt x="6401" y="750"/>
                  </a:cubicBezTo>
                  <a:cubicBezTo>
                    <a:pt x="6401" y="750"/>
                    <a:pt x="6401" y="750"/>
                    <a:pt x="6401" y="750"/>
                  </a:cubicBezTo>
                  <a:close/>
                  <a:moveTo>
                    <a:pt x="6340" y="755"/>
                  </a:moveTo>
                  <a:cubicBezTo>
                    <a:pt x="6340" y="755"/>
                    <a:pt x="6340" y="755"/>
                    <a:pt x="6340" y="755"/>
                  </a:cubicBezTo>
                  <a:cubicBezTo>
                    <a:pt x="6340" y="755"/>
                    <a:pt x="6340" y="755"/>
                    <a:pt x="6340" y="755"/>
                  </a:cubicBezTo>
                  <a:close/>
                  <a:moveTo>
                    <a:pt x="4813" y="757"/>
                  </a:moveTo>
                  <a:cubicBezTo>
                    <a:pt x="4812" y="758"/>
                    <a:pt x="4811" y="759"/>
                    <a:pt x="4811" y="761"/>
                  </a:cubicBezTo>
                  <a:cubicBezTo>
                    <a:pt x="4811" y="761"/>
                    <a:pt x="4813" y="759"/>
                    <a:pt x="4813" y="757"/>
                  </a:cubicBezTo>
                  <a:close/>
                  <a:moveTo>
                    <a:pt x="4464" y="761"/>
                  </a:moveTo>
                  <a:cubicBezTo>
                    <a:pt x="4464" y="761"/>
                    <a:pt x="4464" y="761"/>
                    <a:pt x="4464" y="761"/>
                  </a:cubicBezTo>
                  <a:cubicBezTo>
                    <a:pt x="4464" y="761"/>
                    <a:pt x="4464" y="761"/>
                    <a:pt x="4464" y="761"/>
                  </a:cubicBezTo>
                  <a:close/>
                  <a:moveTo>
                    <a:pt x="6127" y="761"/>
                  </a:moveTo>
                  <a:cubicBezTo>
                    <a:pt x="6121" y="761"/>
                    <a:pt x="6121" y="761"/>
                    <a:pt x="6121" y="767"/>
                  </a:cubicBezTo>
                  <a:lnTo>
                    <a:pt x="6121" y="761"/>
                  </a:lnTo>
                  <a:close/>
                  <a:moveTo>
                    <a:pt x="6099" y="761"/>
                  </a:moveTo>
                  <a:cubicBezTo>
                    <a:pt x="6099" y="761"/>
                    <a:pt x="6105" y="767"/>
                    <a:pt x="6105" y="767"/>
                  </a:cubicBezTo>
                  <a:cubicBezTo>
                    <a:pt x="6110" y="767"/>
                    <a:pt x="6105" y="772"/>
                    <a:pt x="6105" y="772"/>
                  </a:cubicBezTo>
                  <a:cubicBezTo>
                    <a:pt x="6105" y="772"/>
                    <a:pt x="6099" y="767"/>
                    <a:pt x="6099" y="761"/>
                  </a:cubicBezTo>
                  <a:close/>
                  <a:moveTo>
                    <a:pt x="6340" y="835"/>
                  </a:moveTo>
                  <a:cubicBezTo>
                    <a:pt x="6340" y="839"/>
                    <a:pt x="6340" y="839"/>
                    <a:pt x="6345" y="839"/>
                  </a:cubicBezTo>
                  <a:cubicBezTo>
                    <a:pt x="6344" y="838"/>
                    <a:pt x="6342" y="836"/>
                    <a:pt x="6340" y="835"/>
                  </a:cubicBezTo>
                  <a:close/>
                  <a:moveTo>
                    <a:pt x="795" y="901"/>
                  </a:moveTo>
                  <a:cubicBezTo>
                    <a:pt x="787" y="901"/>
                    <a:pt x="791" y="901"/>
                    <a:pt x="795" y="903"/>
                  </a:cubicBezTo>
                  <a:lnTo>
                    <a:pt x="795" y="903"/>
                  </a:lnTo>
                  <a:lnTo>
                    <a:pt x="795" y="901"/>
                  </a:lnTo>
                  <a:close/>
                  <a:moveTo>
                    <a:pt x="795" y="903"/>
                  </a:moveTo>
                  <a:lnTo>
                    <a:pt x="795" y="907"/>
                  </a:lnTo>
                  <a:lnTo>
                    <a:pt x="801" y="907"/>
                  </a:lnTo>
                  <a:cubicBezTo>
                    <a:pt x="799" y="905"/>
                    <a:pt x="797" y="904"/>
                    <a:pt x="795" y="903"/>
                  </a:cubicBezTo>
                  <a:close/>
                  <a:moveTo>
                    <a:pt x="790" y="907"/>
                  </a:moveTo>
                  <a:lnTo>
                    <a:pt x="790" y="907"/>
                  </a:lnTo>
                  <a:cubicBezTo>
                    <a:pt x="801" y="912"/>
                    <a:pt x="795" y="912"/>
                    <a:pt x="807" y="912"/>
                  </a:cubicBezTo>
                  <a:cubicBezTo>
                    <a:pt x="795" y="912"/>
                    <a:pt x="795" y="907"/>
                    <a:pt x="790" y="907"/>
                  </a:cubicBezTo>
                  <a:close/>
                  <a:moveTo>
                    <a:pt x="1327" y="929"/>
                  </a:moveTo>
                  <a:cubicBezTo>
                    <a:pt x="1326" y="931"/>
                    <a:pt x="1326" y="933"/>
                    <a:pt x="1327" y="934"/>
                  </a:cubicBezTo>
                  <a:lnTo>
                    <a:pt x="1327" y="934"/>
                  </a:lnTo>
                  <a:lnTo>
                    <a:pt x="1327" y="929"/>
                  </a:lnTo>
                  <a:close/>
                  <a:moveTo>
                    <a:pt x="807" y="946"/>
                  </a:moveTo>
                  <a:cubicBezTo>
                    <a:pt x="809" y="948"/>
                    <a:pt x="812" y="949"/>
                    <a:pt x="814" y="950"/>
                  </a:cubicBezTo>
                  <a:lnTo>
                    <a:pt x="814" y="950"/>
                  </a:lnTo>
                  <a:cubicBezTo>
                    <a:pt x="811" y="949"/>
                    <a:pt x="814" y="946"/>
                    <a:pt x="807" y="946"/>
                  </a:cubicBezTo>
                  <a:close/>
                  <a:moveTo>
                    <a:pt x="814" y="950"/>
                  </a:moveTo>
                  <a:lnTo>
                    <a:pt x="814" y="950"/>
                  </a:lnTo>
                  <a:cubicBezTo>
                    <a:pt x="815" y="951"/>
                    <a:pt x="816" y="951"/>
                    <a:pt x="819" y="951"/>
                  </a:cubicBezTo>
                  <a:lnTo>
                    <a:pt x="819" y="951"/>
                  </a:lnTo>
                  <a:cubicBezTo>
                    <a:pt x="818" y="951"/>
                    <a:pt x="816" y="951"/>
                    <a:pt x="814" y="950"/>
                  </a:cubicBezTo>
                  <a:close/>
                  <a:moveTo>
                    <a:pt x="784" y="946"/>
                  </a:moveTo>
                  <a:cubicBezTo>
                    <a:pt x="779" y="951"/>
                    <a:pt x="790" y="951"/>
                    <a:pt x="784" y="951"/>
                  </a:cubicBezTo>
                  <a:lnTo>
                    <a:pt x="801" y="951"/>
                  </a:lnTo>
                  <a:lnTo>
                    <a:pt x="807" y="946"/>
                  </a:lnTo>
                  <a:lnTo>
                    <a:pt x="807" y="946"/>
                  </a:lnTo>
                  <a:cubicBezTo>
                    <a:pt x="799" y="948"/>
                    <a:pt x="797" y="948"/>
                    <a:pt x="796" y="948"/>
                  </a:cubicBezTo>
                  <a:cubicBezTo>
                    <a:pt x="794" y="948"/>
                    <a:pt x="799" y="946"/>
                    <a:pt x="784" y="946"/>
                  </a:cubicBezTo>
                  <a:close/>
                  <a:moveTo>
                    <a:pt x="1658" y="979"/>
                  </a:moveTo>
                  <a:cubicBezTo>
                    <a:pt x="1658" y="979"/>
                    <a:pt x="1658" y="979"/>
                    <a:pt x="1658" y="979"/>
                  </a:cubicBezTo>
                  <a:cubicBezTo>
                    <a:pt x="1658" y="979"/>
                    <a:pt x="1658" y="979"/>
                    <a:pt x="1658" y="979"/>
                  </a:cubicBezTo>
                  <a:close/>
                  <a:moveTo>
                    <a:pt x="7663" y="973"/>
                  </a:moveTo>
                  <a:cubicBezTo>
                    <a:pt x="7663" y="973"/>
                    <a:pt x="7662" y="973"/>
                    <a:pt x="7662" y="974"/>
                  </a:cubicBezTo>
                  <a:cubicBezTo>
                    <a:pt x="7662" y="974"/>
                    <a:pt x="7667" y="985"/>
                    <a:pt x="7667" y="985"/>
                  </a:cubicBezTo>
                  <a:lnTo>
                    <a:pt x="7663" y="973"/>
                  </a:lnTo>
                  <a:close/>
                  <a:moveTo>
                    <a:pt x="1367" y="985"/>
                  </a:moveTo>
                  <a:cubicBezTo>
                    <a:pt x="1367" y="985"/>
                    <a:pt x="1367" y="985"/>
                    <a:pt x="1367" y="985"/>
                  </a:cubicBezTo>
                  <a:cubicBezTo>
                    <a:pt x="1367" y="985"/>
                    <a:pt x="1367" y="985"/>
                    <a:pt x="1367" y="985"/>
                  </a:cubicBezTo>
                  <a:close/>
                  <a:moveTo>
                    <a:pt x="1714" y="985"/>
                  </a:moveTo>
                  <a:cubicBezTo>
                    <a:pt x="1714" y="985"/>
                    <a:pt x="1714" y="985"/>
                    <a:pt x="1714" y="985"/>
                  </a:cubicBezTo>
                  <a:cubicBezTo>
                    <a:pt x="1714" y="985"/>
                    <a:pt x="1714" y="985"/>
                    <a:pt x="1714" y="985"/>
                  </a:cubicBezTo>
                  <a:close/>
                  <a:moveTo>
                    <a:pt x="1764" y="985"/>
                  </a:moveTo>
                  <a:cubicBezTo>
                    <a:pt x="1764" y="985"/>
                    <a:pt x="1764" y="985"/>
                    <a:pt x="1764" y="985"/>
                  </a:cubicBezTo>
                  <a:lnTo>
                    <a:pt x="1764" y="985"/>
                  </a:lnTo>
                  <a:close/>
                  <a:moveTo>
                    <a:pt x="1826" y="985"/>
                  </a:moveTo>
                  <a:lnTo>
                    <a:pt x="1826" y="985"/>
                  </a:lnTo>
                  <a:cubicBezTo>
                    <a:pt x="1826" y="985"/>
                    <a:pt x="1826" y="985"/>
                    <a:pt x="1826" y="985"/>
                  </a:cubicBezTo>
                  <a:close/>
                  <a:moveTo>
                    <a:pt x="1350" y="985"/>
                  </a:moveTo>
                  <a:cubicBezTo>
                    <a:pt x="1350" y="991"/>
                    <a:pt x="1350" y="991"/>
                    <a:pt x="1350" y="991"/>
                  </a:cubicBezTo>
                  <a:cubicBezTo>
                    <a:pt x="1350" y="991"/>
                    <a:pt x="1355" y="991"/>
                    <a:pt x="1350" y="985"/>
                  </a:cubicBezTo>
                  <a:close/>
                  <a:moveTo>
                    <a:pt x="1579" y="991"/>
                  </a:moveTo>
                  <a:cubicBezTo>
                    <a:pt x="1579" y="991"/>
                    <a:pt x="1579" y="991"/>
                    <a:pt x="1579" y="991"/>
                  </a:cubicBezTo>
                  <a:cubicBezTo>
                    <a:pt x="1579" y="991"/>
                    <a:pt x="1579" y="991"/>
                    <a:pt x="1579" y="991"/>
                  </a:cubicBezTo>
                  <a:close/>
                  <a:moveTo>
                    <a:pt x="1579" y="991"/>
                  </a:moveTo>
                  <a:cubicBezTo>
                    <a:pt x="1579" y="991"/>
                    <a:pt x="1579" y="991"/>
                    <a:pt x="1579" y="991"/>
                  </a:cubicBezTo>
                  <a:cubicBezTo>
                    <a:pt x="1579" y="991"/>
                    <a:pt x="1579" y="991"/>
                    <a:pt x="1579" y="991"/>
                  </a:cubicBezTo>
                  <a:close/>
                  <a:moveTo>
                    <a:pt x="1238" y="991"/>
                  </a:moveTo>
                  <a:cubicBezTo>
                    <a:pt x="1243" y="991"/>
                    <a:pt x="1238" y="996"/>
                    <a:pt x="1249" y="996"/>
                  </a:cubicBezTo>
                  <a:lnTo>
                    <a:pt x="1243" y="991"/>
                  </a:lnTo>
                  <a:close/>
                  <a:moveTo>
                    <a:pt x="1597" y="989"/>
                  </a:moveTo>
                  <a:cubicBezTo>
                    <a:pt x="1596" y="989"/>
                    <a:pt x="1596" y="991"/>
                    <a:pt x="1596" y="996"/>
                  </a:cubicBezTo>
                  <a:cubicBezTo>
                    <a:pt x="1596" y="996"/>
                    <a:pt x="1596" y="991"/>
                    <a:pt x="1602" y="991"/>
                  </a:cubicBezTo>
                  <a:cubicBezTo>
                    <a:pt x="1599" y="991"/>
                    <a:pt x="1598" y="989"/>
                    <a:pt x="1597" y="989"/>
                  </a:cubicBezTo>
                  <a:close/>
                  <a:moveTo>
                    <a:pt x="1439" y="996"/>
                  </a:moveTo>
                  <a:cubicBezTo>
                    <a:pt x="1439" y="996"/>
                    <a:pt x="1439" y="996"/>
                    <a:pt x="1439" y="996"/>
                  </a:cubicBezTo>
                  <a:cubicBezTo>
                    <a:pt x="1439" y="996"/>
                    <a:pt x="1439" y="996"/>
                    <a:pt x="1439" y="996"/>
                  </a:cubicBezTo>
                  <a:close/>
                  <a:moveTo>
                    <a:pt x="1439" y="996"/>
                  </a:moveTo>
                  <a:cubicBezTo>
                    <a:pt x="1439" y="996"/>
                    <a:pt x="1439" y="996"/>
                    <a:pt x="1439" y="996"/>
                  </a:cubicBezTo>
                  <a:cubicBezTo>
                    <a:pt x="1439" y="996"/>
                    <a:pt x="1439" y="996"/>
                    <a:pt x="1439" y="996"/>
                  </a:cubicBezTo>
                  <a:close/>
                  <a:moveTo>
                    <a:pt x="1523" y="1002"/>
                  </a:moveTo>
                  <a:cubicBezTo>
                    <a:pt x="1523" y="1002"/>
                    <a:pt x="1523" y="1002"/>
                    <a:pt x="1523" y="1002"/>
                  </a:cubicBezTo>
                  <a:cubicBezTo>
                    <a:pt x="1523" y="1002"/>
                    <a:pt x="1523" y="1002"/>
                    <a:pt x="1523" y="1002"/>
                  </a:cubicBezTo>
                  <a:close/>
                  <a:moveTo>
                    <a:pt x="1971" y="1002"/>
                  </a:moveTo>
                  <a:cubicBezTo>
                    <a:pt x="1971" y="1002"/>
                    <a:pt x="1971" y="1002"/>
                    <a:pt x="1971" y="1002"/>
                  </a:cubicBezTo>
                  <a:cubicBezTo>
                    <a:pt x="1971" y="1002"/>
                    <a:pt x="1971" y="1002"/>
                    <a:pt x="1971" y="1002"/>
                  </a:cubicBezTo>
                  <a:close/>
                  <a:moveTo>
                    <a:pt x="1333" y="1002"/>
                  </a:moveTo>
                  <a:cubicBezTo>
                    <a:pt x="1333" y="1002"/>
                    <a:pt x="1333" y="1007"/>
                    <a:pt x="1333" y="1007"/>
                  </a:cubicBezTo>
                  <a:lnTo>
                    <a:pt x="1327" y="1007"/>
                  </a:lnTo>
                  <a:cubicBezTo>
                    <a:pt x="1333" y="1007"/>
                    <a:pt x="1322" y="1002"/>
                    <a:pt x="1333" y="1002"/>
                  </a:cubicBezTo>
                  <a:close/>
                  <a:moveTo>
                    <a:pt x="1535" y="1002"/>
                  </a:moveTo>
                  <a:lnTo>
                    <a:pt x="1540" y="1007"/>
                  </a:lnTo>
                  <a:lnTo>
                    <a:pt x="1540" y="1002"/>
                  </a:lnTo>
                  <a:close/>
                  <a:moveTo>
                    <a:pt x="2016" y="1007"/>
                  </a:moveTo>
                  <a:lnTo>
                    <a:pt x="2016" y="1007"/>
                  </a:lnTo>
                  <a:cubicBezTo>
                    <a:pt x="2016" y="1010"/>
                    <a:pt x="2015" y="1011"/>
                    <a:pt x="2015" y="1012"/>
                  </a:cubicBezTo>
                  <a:lnTo>
                    <a:pt x="2015" y="1012"/>
                  </a:lnTo>
                  <a:cubicBezTo>
                    <a:pt x="2016" y="1011"/>
                    <a:pt x="2016" y="1009"/>
                    <a:pt x="2016" y="1007"/>
                  </a:cubicBezTo>
                  <a:close/>
                  <a:moveTo>
                    <a:pt x="1395" y="1013"/>
                  </a:moveTo>
                  <a:cubicBezTo>
                    <a:pt x="1395" y="1013"/>
                    <a:pt x="1395" y="1013"/>
                    <a:pt x="1395" y="1013"/>
                  </a:cubicBezTo>
                  <a:lnTo>
                    <a:pt x="1395" y="1013"/>
                  </a:lnTo>
                  <a:close/>
                  <a:moveTo>
                    <a:pt x="2033" y="1013"/>
                  </a:moveTo>
                  <a:lnTo>
                    <a:pt x="2033" y="1013"/>
                  </a:lnTo>
                  <a:lnTo>
                    <a:pt x="2033" y="1013"/>
                  </a:lnTo>
                  <a:close/>
                  <a:moveTo>
                    <a:pt x="2128" y="1013"/>
                  </a:moveTo>
                  <a:lnTo>
                    <a:pt x="2128" y="1013"/>
                  </a:lnTo>
                  <a:cubicBezTo>
                    <a:pt x="2128" y="1013"/>
                    <a:pt x="2128" y="1013"/>
                    <a:pt x="2128" y="1013"/>
                  </a:cubicBezTo>
                  <a:close/>
                  <a:moveTo>
                    <a:pt x="1395" y="1013"/>
                  </a:moveTo>
                  <a:cubicBezTo>
                    <a:pt x="1395" y="1013"/>
                    <a:pt x="1395" y="1013"/>
                    <a:pt x="1395" y="1013"/>
                  </a:cubicBezTo>
                  <a:lnTo>
                    <a:pt x="1395" y="1013"/>
                  </a:lnTo>
                  <a:close/>
                  <a:moveTo>
                    <a:pt x="1243" y="1013"/>
                  </a:moveTo>
                  <a:lnTo>
                    <a:pt x="1243" y="1013"/>
                  </a:lnTo>
                  <a:cubicBezTo>
                    <a:pt x="1245" y="1014"/>
                    <a:pt x="1247" y="1015"/>
                    <a:pt x="1249" y="1016"/>
                  </a:cubicBezTo>
                  <a:lnTo>
                    <a:pt x="1249" y="1016"/>
                  </a:lnTo>
                  <a:cubicBezTo>
                    <a:pt x="1247" y="1014"/>
                    <a:pt x="1246" y="1013"/>
                    <a:pt x="1243" y="1013"/>
                  </a:cubicBezTo>
                  <a:close/>
                  <a:moveTo>
                    <a:pt x="1387" y="1013"/>
                  </a:moveTo>
                  <a:cubicBezTo>
                    <a:pt x="1386" y="1017"/>
                    <a:pt x="1385" y="1022"/>
                    <a:pt x="1384" y="1022"/>
                  </a:cubicBezTo>
                  <a:cubicBezTo>
                    <a:pt x="1384" y="1022"/>
                    <a:pt x="1383" y="1021"/>
                    <a:pt x="1383" y="1019"/>
                  </a:cubicBezTo>
                  <a:cubicBezTo>
                    <a:pt x="1383" y="1014"/>
                    <a:pt x="1383" y="1013"/>
                    <a:pt x="1387" y="1013"/>
                  </a:cubicBezTo>
                  <a:close/>
                  <a:moveTo>
                    <a:pt x="2251" y="1013"/>
                  </a:moveTo>
                  <a:lnTo>
                    <a:pt x="2251" y="1013"/>
                  </a:lnTo>
                  <a:cubicBezTo>
                    <a:pt x="2249" y="1013"/>
                    <a:pt x="2247" y="1018"/>
                    <a:pt x="2246" y="1024"/>
                  </a:cubicBezTo>
                  <a:lnTo>
                    <a:pt x="2246" y="1024"/>
                  </a:lnTo>
                  <a:cubicBezTo>
                    <a:pt x="2248" y="1017"/>
                    <a:pt x="2251" y="1013"/>
                    <a:pt x="2251" y="1013"/>
                  </a:cubicBezTo>
                  <a:close/>
                  <a:moveTo>
                    <a:pt x="2257" y="1024"/>
                  </a:moveTo>
                  <a:cubicBezTo>
                    <a:pt x="2257" y="1024"/>
                    <a:pt x="2257" y="1024"/>
                    <a:pt x="2257" y="1024"/>
                  </a:cubicBezTo>
                  <a:cubicBezTo>
                    <a:pt x="2257" y="1024"/>
                    <a:pt x="2257" y="1024"/>
                    <a:pt x="2257" y="1024"/>
                  </a:cubicBezTo>
                  <a:close/>
                  <a:moveTo>
                    <a:pt x="2235" y="1030"/>
                  </a:moveTo>
                  <a:cubicBezTo>
                    <a:pt x="2235" y="1030"/>
                    <a:pt x="2235" y="1030"/>
                    <a:pt x="2235" y="1030"/>
                  </a:cubicBezTo>
                  <a:cubicBezTo>
                    <a:pt x="2235" y="1030"/>
                    <a:pt x="2235" y="1030"/>
                    <a:pt x="2235" y="1030"/>
                  </a:cubicBezTo>
                  <a:close/>
                  <a:moveTo>
                    <a:pt x="2319" y="1030"/>
                  </a:moveTo>
                  <a:cubicBezTo>
                    <a:pt x="2319" y="1030"/>
                    <a:pt x="2319" y="1030"/>
                    <a:pt x="2319" y="1030"/>
                  </a:cubicBezTo>
                  <a:cubicBezTo>
                    <a:pt x="2319" y="1030"/>
                    <a:pt x="2319" y="1030"/>
                    <a:pt x="2319" y="1030"/>
                  </a:cubicBezTo>
                  <a:close/>
                  <a:moveTo>
                    <a:pt x="2319" y="1030"/>
                  </a:moveTo>
                  <a:cubicBezTo>
                    <a:pt x="2319" y="1030"/>
                    <a:pt x="2319" y="1030"/>
                    <a:pt x="2319" y="1030"/>
                  </a:cubicBezTo>
                  <a:cubicBezTo>
                    <a:pt x="2319" y="1030"/>
                    <a:pt x="2319" y="1030"/>
                    <a:pt x="2319" y="1030"/>
                  </a:cubicBezTo>
                  <a:close/>
                  <a:moveTo>
                    <a:pt x="2319" y="1030"/>
                  </a:moveTo>
                  <a:cubicBezTo>
                    <a:pt x="2319" y="1030"/>
                    <a:pt x="2319" y="1030"/>
                    <a:pt x="2319" y="1030"/>
                  </a:cubicBezTo>
                  <a:cubicBezTo>
                    <a:pt x="2319" y="1030"/>
                    <a:pt x="2319" y="1030"/>
                    <a:pt x="2319" y="1030"/>
                  </a:cubicBezTo>
                  <a:close/>
                  <a:moveTo>
                    <a:pt x="1327" y="1030"/>
                  </a:moveTo>
                  <a:cubicBezTo>
                    <a:pt x="1322" y="1030"/>
                    <a:pt x="1322" y="1030"/>
                    <a:pt x="1322" y="1035"/>
                  </a:cubicBezTo>
                  <a:cubicBezTo>
                    <a:pt x="1322" y="1030"/>
                    <a:pt x="1322" y="1030"/>
                    <a:pt x="1316" y="1030"/>
                  </a:cubicBezTo>
                  <a:close/>
                  <a:moveTo>
                    <a:pt x="2313" y="1035"/>
                  </a:moveTo>
                  <a:cubicBezTo>
                    <a:pt x="2313" y="1035"/>
                    <a:pt x="2313" y="1035"/>
                    <a:pt x="2313" y="1035"/>
                  </a:cubicBezTo>
                  <a:cubicBezTo>
                    <a:pt x="2313" y="1035"/>
                    <a:pt x="2313" y="1035"/>
                    <a:pt x="2313" y="1035"/>
                  </a:cubicBezTo>
                  <a:close/>
                  <a:moveTo>
                    <a:pt x="2302" y="1030"/>
                  </a:moveTo>
                  <a:cubicBezTo>
                    <a:pt x="2301" y="1033"/>
                    <a:pt x="2301" y="1035"/>
                    <a:pt x="2301" y="1036"/>
                  </a:cubicBezTo>
                  <a:lnTo>
                    <a:pt x="2301" y="1036"/>
                  </a:lnTo>
                  <a:cubicBezTo>
                    <a:pt x="2301" y="1034"/>
                    <a:pt x="2302" y="1032"/>
                    <a:pt x="2302" y="1030"/>
                  </a:cubicBezTo>
                  <a:close/>
                  <a:moveTo>
                    <a:pt x="1339" y="1024"/>
                  </a:moveTo>
                  <a:lnTo>
                    <a:pt x="1339" y="1035"/>
                  </a:lnTo>
                  <a:cubicBezTo>
                    <a:pt x="1339" y="1041"/>
                    <a:pt x="1333" y="1041"/>
                    <a:pt x="1333" y="1041"/>
                  </a:cubicBezTo>
                  <a:cubicBezTo>
                    <a:pt x="1333" y="1035"/>
                    <a:pt x="1339" y="1030"/>
                    <a:pt x="1339" y="1024"/>
                  </a:cubicBezTo>
                  <a:close/>
                  <a:moveTo>
                    <a:pt x="1353" y="1029"/>
                  </a:moveTo>
                  <a:lnTo>
                    <a:pt x="1353" y="1029"/>
                  </a:lnTo>
                  <a:cubicBezTo>
                    <a:pt x="1352" y="1034"/>
                    <a:pt x="1355" y="1032"/>
                    <a:pt x="1355" y="1041"/>
                  </a:cubicBezTo>
                  <a:cubicBezTo>
                    <a:pt x="1355" y="1033"/>
                    <a:pt x="1355" y="1030"/>
                    <a:pt x="1353" y="1029"/>
                  </a:cubicBezTo>
                  <a:close/>
                  <a:moveTo>
                    <a:pt x="2178" y="1027"/>
                  </a:moveTo>
                  <a:cubicBezTo>
                    <a:pt x="2177" y="1027"/>
                    <a:pt x="2173" y="1041"/>
                    <a:pt x="2173" y="1041"/>
                  </a:cubicBezTo>
                  <a:cubicBezTo>
                    <a:pt x="2179" y="1035"/>
                    <a:pt x="2179" y="1035"/>
                    <a:pt x="2179" y="1030"/>
                  </a:cubicBezTo>
                  <a:cubicBezTo>
                    <a:pt x="2179" y="1028"/>
                    <a:pt x="2178" y="1027"/>
                    <a:pt x="2178" y="1027"/>
                  </a:cubicBezTo>
                  <a:close/>
                  <a:moveTo>
                    <a:pt x="2329" y="1036"/>
                  </a:moveTo>
                  <a:cubicBezTo>
                    <a:pt x="2328" y="1036"/>
                    <a:pt x="2326" y="1038"/>
                    <a:pt x="2325" y="1041"/>
                  </a:cubicBezTo>
                  <a:lnTo>
                    <a:pt x="2330" y="1041"/>
                  </a:lnTo>
                  <a:cubicBezTo>
                    <a:pt x="2330" y="1038"/>
                    <a:pt x="2329" y="1036"/>
                    <a:pt x="2329" y="1036"/>
                  </a:cubicBezTo>
                  <a:close/>
                  <a:moveTo>
                    <a:pt x="1423" y="1035"/>
                  </a:moveTo>
                  <a:cubicBezTo>
                    <a:pt x="1419" y="1035"/>
                    <a:pt x="1418" y="1043"/>
                    <a:pt x="1417" y="1046"/>
                  </a:cubicBezTo>
                  <a:lnTo>
                    <a:pt x="1417" y="1046"/>
                  </a:lnTo>
                  <a:lnTo>
                    <a:pt x="1423" y="1035"/>
                  </a:lnTo>
                  <a:close/>
                  <a:moveTo>
                    <a:pt x="1417" y="1046"/>
                  </a:moveTo>
                  <a:lnTo>
                    <a:pt x="1417" y="1047"/>
                  </a:lnTo>
                  <a:cubicBezTo>
                    <a:pt x="1417" y="1047"/>
                    <a:pt x="1417" y="1048"/>
                    <a:pt x="1417" y="1048"/>
                  </a:cubicBezTo>
                  <a:cubicBezTo>
                    <a:pt x="1417" y="1048"/>
                    <a:pt x="1417" y="1047"/>
                    <a:pt x="1417" y="1046"/>
                  </a:cubicBezTo>
                  <a:close/>
                  <a:moveTo>
                    <a:pt x="2151" y="1047"/>
                  </a:moveTo>
                  <a:cubicBezTo>
                    <a:pt x="2151" y="1052"/>
                    <a:pt x="2145" y="1058"/>
                    <a:pt x="2145" y="1058"/>
                  </a:cubicBezTo>
                  <a:cubicBezTo>
                    <a:pt x="2145" y="1052"/>
                    <a:pt x="2145" y="1047"/>
                    <a:pt x="2145" y="1047"/>
                  </a:cubicBezTo>
                  <a:close/>
                  <a:moveTo>
                    <a:pt x="1372" y="1053"/>
                  </a:moveTo>
                  <a:cubicBezTo>
                    <a:pt x="1370" y="1054"/>
                    <a:pt x="1367" y="1059"/>
                    <a:pt x="1367" y="1063"/>
                  </a:cubicBezTo>
                  <a:cubicBezTo>
                    <a:pt x="1370" y="1063"/>
                    <a:pt x="1371" y="1058"/>
                    <a:pt x="1372" y="1053"/>
                  </a:cubicBezTo>
                  <a:close/>
                  <a:moveTo>
                    <a:pt x="1418" y="1050"/>
                  </a:moveTo>
                  <a:cubicBezTo>
                    <a:pt x="1418" y="1050"/>
                    <a:pt x="1417" y="1050"/>
                    <a:pt x="1417" y="1052"/>
                  </a:cubicBezTo>
                  <a:cubicBezTo>
                    <a:pt x="1423" y="1052"/>
                    <a:pt x="1423" y="1058"/>
                    <a:pt x="1423" y="1063"/>
                  </a:cubicBezTo>
                  <a:cubicBezTo>
                    <a:pt x="1423" y="1058"/>
                    <a:pt x="1423" y="1052"/>
                    <a:pt x="1423" y="1052"/>
                  </a:cubicBezTo>
                  <a:cubicBezTo>
                    <a:pt x="1423" y="1052"/>
                    <a:pt x="1420" y="1050"/>
                    <a:pt x="1418" y="1050"/>
                  </a:cubicBezTo>
                  <a:close/>
                  <a:moveTo>
                    <a:pt x="2218" y="1058"/>
                  </a:moveTo>
                  <a:lnTo>
                    <a:pt x="2212" y="1063"/>
                  </a:lnTo>
                  <a:cubicBezTo>
                    <a:pt x="2218" y="1063"/>
                    <a:pt x="2218" y="1063"/>
                    <a:pt x="2218" y="1058"/>
                  </a:cubicBezTo>
                  <a:close/>
                  <a:moveTo>
                    <a:pt x="1260" y="1063"/>
                  </a:moveTo>
                  <a:lnTo>
                    <a:pt x="1266" y="1069"/>
                  </a:lnTo>
                  <a:lnTo>
                    <a:pt x="1271" y="1063"/>
                  </a:lnTo>
                  <a:close/>
                  <a:moveTo>
                    <a:pt x="1266" y="1069"/>
                  </a:moveTo>
                  <a:lnTo>
                    <a:pt x="1266" y="1069"/>
                  </a:lnTo>
                  <a:lnTo>
                    <a:pt x="1266" y="1069"/>
                  </a:lnTo>
                  <a:close/>
                  <a:moveTo>
                    <a:pt x="1428" y="1069"/>
                  </a:moveTo>
                  <a:cubicBezTo>
                    <a:pt x="1428" y="1069"/>
                    <a:pt x="1428" y="1069"/>
                    <a:pt x="1428" y="1069"/>
                  </a:cubicBezTo>
                  <a:cubicBezTo>
                    <a:pt x="1428" y="1069"/>
                    <a:pt x="1428" y="1069"/>
                    <a:pt x="1428" y="1069"/>
                  </a:cubicBezTo>
                  <a:close/>
                  <a:moveTo>
                    <a:pt x="1529" y="1069"/>
                  </a:moveTo>
                  <a:cubicBezTo>
                    <a:pt x="1529" y="1069"/>
                    <a:pt x="1529" y="1069"/>
                    <a:pt x="1529" y="1069"/>
                  </a:cubicBezTo>
                  <a:cubicBezTo>
                    <a:pt x="1529" y="1069"/>
                    <a:pt x="1529" y="1069"/>
                    <a:pt x="1529" y="1069"/>
                  </a:cubicBezTo>
                  <a:close/>
                  <a:moveTo>
                    <a:pt x="1529" y="1075"/>
                  </a:moveTo>
                  <a:lnTo>
                    <a:pt x="1529" y="1075"/>
                  </a:lnTo>
                  <a:cubicBezTo>
                    <a:pt x="1529" y="1075"/>
                    <a:pt x="1529" y="1075"/>
                    <a:pt x="1529" y="1075"/>
                  </a:cubicBezTo>
                  <a:close/>
                  <a:moveTo>
                    <a:pt x="919" y="1075"/>
                  </a:moveTo>
                  <a:lnTo>
                    <a:pt x="902" y="1080"/>
                  </a:lnTo>
                  <a:lnTo>
                    <a:pt x="907" y="1080"/>
                  </a:lnTo>
                  <a:cubicBezTo>
                    <a:pt x="907" y="1080"/>
                    <a:pt x="912" y="1080"/>
                    <a:pt x="917" y="1079"/>
                  </a:cubicBezTo>
                  <a:lnTo>
                    <a:pt x="917" y="1079"/>
                  </a:lnTo>
                  <a:cubicBezTo>
                    <a:pt x="917" y="1079"/>
                    <a:pt x="917" y="1079"/>
                    <a:pt x="917" y="1079"/>
                  </a:cubicBezTo>
                  <a:cubicBezTo>
                    <a:pt x="919" y="1079"/>
                    <a:pt x="921" y="1077"/>
                    <a:pt x="924" y="1075"/>
                  </a:cubicBezTo>
                  <a:lnTo>
                    <a:pt x="924" y="1075"/>
                  </a:lnTo>
                  <a:cubicBezTo>
                    <a:pt x="922" y="1077"/>
                    <a:pt x="919" y="1078"/>
                    <a:pt x="917" y="1079"/>
                  </a:cubicBezTo>
                  <a:lnTo>
                    <a:pt x="917" y="1079"/>
                  </a:lnTo>
                  <a:cubicBezTo>
                    <a:pt x="916" y="1079"/>
                    <a:pt x="916" y="1077"/>
                    <a:pt x="919" y="1075"/>
                  </a:cubicBezTo>
                  <a:close/>
                  <a:moveTo>
                    <a:pt x="1750" y="1074"/>
                  </a:moveTo>
                  <a:cubicBezTo>
                    <a:pt x="1747" y="1079"/>
                    <a:pt x="1747" y="1077"/>
                    <a:pt x="1747" y="1086"/>
                  </a:cubicBezTo>
                  <a:cubicBezTo>
                    <a:pt x="1750" y="1083"/>
                    <a:pt x="1750" y="1079"/>
                    <a:pt x="1750" y="1074"/>
                  </a:cubicBezTo>
                  <a:close/>
                  <a:moveTo>
                    <a:pt x="213" y="1091"/>
                  </a:moveTo>
                  <a:lnTo>
                    <a:pt x="213" y="1091"/>
                  </a:lnTo>
                  <a:cubicBezTo>
                    <a:pt x="213" y="1091"/>
                    <a:pt x="213" y="1091"/>
                    <a:pt x="213" y="1091"/>
                  </a:cubicBezTo>
                  <a:cubicBezTo>
                    <a:pt x="213" y="1091"/>
                    <a:pt x="213" y="1091"/>
                    <a:pt x="213" y="1091"/>
                  </a:cubicBezTo>
                  <a:close/>
                  <a:moveTo>
                    <a:pt x="1535" y="1091"/>
                  </a:moveTo>
                  <a:cubicBezTo>
                    <a:pt x="1535" y="1091"/>
                    <a:pt x="1535" y="1091"/>
                    <a:pt x="1535" y="1091"/>
                  </a:cubicBezTo>
                  <a:cubicBezTo>
                    <a:pt x="1535" y="1091"/>
                    <a:pt x="1535" y="1091"/>
                    <a:pt x="1535" y="1091"/>
                  </a:cubicBezTo>
                  <a:close/>
                  <a:moveTo>
                    <a:pt x="1736" y="1091"/>
                  </a:moveTo>
                  <a:cubicBezTo>
                    <a:pt x="1736" y="1091"/>
                    <a:pt x="1736" y="1091"/>
                    <a:pt x="1736" y="1091"/>
                  </a:cubicBezTo>
                  <a:cubicBezTo>
                    <a:pt x="1736" y="1091"/>
                    <a:pt x="1736" y="1091"/>
                    <a:pt x="1736" y="1091"/>
                  </a:cubicBezTo>
                  <a:close/>
                  <a:moveTo>
                    <a:pt x="1781" y="1091"/>
                  </a:moveTo>
                  <a:lnTo>
                    <a:pt x="1781" y="1091"/>
                  </a:lnTo>
                  <a:cubicBezTo>
                    <a:pt x="1781" y="1091"/>
                    <a:pt x="1781" y="1091"/>
                    <a:pt x="1781" y="1091"/>
                  </a:cubicBezTo>
                  <a:close/>
                  <a:moveTo>
                    <a:pt x="1619" y="1075"/>
                  </a:moveTo>
                  <a:lnTo>
                    <a:pt x="1619" y="1075"/>
                  </a:lnTo>
                  <a:cubicBezTo>
                    <a:pt x="1613" y="1075"/>
                    <a:pt x="1613" y="1080"/>
                    <a:pt x="1607" y="1080"/>
                  </a:cubicBezTo>
                  <a:cubicBezTo>
                    <a:pt x="1607" y="1086"/>
                    <a:pt x="1607" y="1091"/>
                    <a:pt x="1607" y="1097"/>
                  </a:cubicBezTo>
                  <a:cubicBezTo>
                    <a:pt x="1609" y="1095"/>
                    <a:pt x="1609" y="1094"/>
                    <a:pt x="1610" y="1094"/>
                  </a:cubicBezTo>
                  <a:lnTo>
                    <a:pt x="1610" y="1094"/>
                  </a:lnTo>
                  <a:cubicBezTo>
                    <a:pt x="1611" y="1094"/>
                    <a:pt x="1609" y="1104"/>
                    <a:pt x="1611" y="1104"/>
                  </a:cubicBezTo>
                  <a:cubicBezTo>
                    <a:pt x="1612" y="1104"/>
                    <a:pt x="1612" y="1103"/>
                    <a:pt x="1613" y="1103"/>
                  </a:cubicBezTo>
                  <a:cubicBezTo>
                    <a:pt x="1613" y="1092"/>
                    <a:pt x="1613" y="1091"/>
                    <a:pt x="1618" y="1081"/>
                  </a:cubicBezTo>
                  <a:lnTo>
                    <a:pt x="1618" y="1081"/>
                  </a:lnTo>
                  <a:lnTo>
                    <a:pt x="1613" y="1091"/>
                  </a:lnTo>
                  <a:lnTo>
                    <a:pt x="1619" y="1075"/>
                  </a:lnTo>
                  <a:close/>
                  <a:moveTo>
                    <a:pt x="1568" y="1103"/>
                  </a:moveTo>
                  <a:lnTo>
                    <a:pt x="1563" y="1108"/>
                  </a:lnTo>
                  <a:lnTo>
                    <a:pt x="1568" y="1108"/>
                  </a:lnTo>
                  <a:lnTo>
                    <a:pt x="1568" y="1103"/>
                  </a:lnTo>
                  <a:close/>
                  <a:moveTo>
                    <a:pt x="209" y="1101"/>
                  </a:moveTo>
                  <a:cubicBezTo>
                    <a:pt x="206" y="1101"/>
                    <a:pt x="209" y="1107"/>
                    <a:pt x="211" y="1111"/>
                  </a:cubicBezTo>
                  <a:lnTo>
                    <a:pt x="211" y="1111"/>
                  </a:lnTo>
                  <a:lnTo>
                    <a:pt x="213" y="1103"/>
                  </a:lnTo>
                  <a:cubicBezTo>
                    <a:pt x="211" y="1101"/>
                    <a:pt x="210" y="1101"/>
                    <a:pt x="209" y="1101"/>
                  </a:cubicBezTo>
                  <a:close/>
                  <a:moveTo>
                    <a:pt x="2131" y="1107"/>
                  </a:moveTo>
                  <a:cubicBezTo>
                    <a:pt x="2132" y="1107"/>
                    <a:pt x="2133" y="1107"/>
                    <a:pt x="2134" y="1108"/>
                  </a:cubicBezTo>
                  <a:cubicBezTo>
                    <a:pt x="2134" y="1108"/>
                    <a:pt x="2134" y="1114"/>
                    <a:pt x="2128" y="1114"/>
                  </a:cubicBezTo>
                  <a:lnTo>
                    <a:pt x="2128" y="1114"/>
                  </a:lnTo>
                  <a:cubicBezTo>
                    <a:pt x="2129" y="1110"/>
                    <a:pt x="2129" y="1107"/>
                    <a:pt x="2131" y="1107"/>
                  </a:cubicBezTo>
                  <a:close/>
                  <a:moveTo>
                    <a:pt x="1904" y="1113"/>
                  </a:moveTo>
                  <a:lnTo>
                    <a:pt x="1904" y="1113"/>
                  </a:lnTo>
                  <a:cubicBezTo>
                    <a:pt x="1904" y="1114"/>
                    <a:pt x="1904" y="1114"/>
                    <a:pt x="1904" y="1115"/>
                  </a:cubicBezTo>
                  <a:lnTo>
                    <a:pt x="1904" y="1115"/>
                  </a:lnTo>
                  <a:lnTo>
                    <a:pt x="1904" y="1114"/>
                  </a:lnTo>
                  <a:cubicBezTo>
                    <a:pt x="1904" y="1114"/>
                    <a:pt x="1904" y="1113"/>
                    <a:pt x="1904" y="1113"/>
                  </a:cubicBezTo>
                  <a:close/>
                  <a:moveTo>
                    <a:pt x="891" y="1114"/>
                  </a:moveTo>
                  <a:lnTo>
                    <a:pt x="891" y="1119"/>
                  </a:lnTo>
                  <a:cubicBezTo>
                    <a:pt x="907" y="1114"/>
                    <a:pt x="891" y="1114"/>
                    <a:pt x="896" y="1114"/>
                  </a:cubicBezTo>
                  <a:close/>
                  <a:moveTo>
                    <a:pt x="1904" y="1115"/>
                  </a:moveTo>
                  <a:lnTo>
                    <a:pt x="1899" y="1119"/>
                  </a:lnTo>
                  <a:cubicBezTo>
                    <a:pt x="1901" y="1119"/>
                    <a:pt x="1903" y="1117"/>
                    <a:pt x="1904" y="1115"/>
                  </a:cubicBezTo>
                  <a:close/>
                  <a:moveTo>
                    <a:pt x="6446" y="1125"/>
                  </a:moveTo>
                  <a:lnTo>
                    <a:pt x="6446" y="1125"/>
                  </a:lnTo>
                  <a:cubicBezTo>
                    <a:pt x="6443" y="1127"/>
                    <a:pt x="6441" y="1128"/>
                    <a:pt x="6440" y="1129"/>
                  </a:cubicBezTo>
                  <a:lnTo>
                    <a:pt x="6440" y="1129"/>
                  </a:lnTo>
                  <a:cubicBezTo>
                    <a:pt x="6444" y="1127"/>
                    <a:pt x="6446" y="1125"/>
                    <a:pt x="6446" y="1125"/>
                  </a:cubicBezTo>
                  <a:close/>
                  <a:moveTo>
                    <a:pt x="6440" y="1129"/>
                  </a:moveTo>
                  <a:lnTo>
                    <a:pt x="6440" y="1129"/>
                  </a:lnTo>
                  <a:cubicBezTo>
                    <a:pt x="6439" y="1129"/>
                    <a:pt x="6437" y="1130"/>
                    <a:pt x="6436" y="1131"/>
                  </a:cubicBezTo>
                  <a:lnTo>
                    <a:pt x="6436" y="1131"/>
                  </a:lnTo>
                  <a:cubicBezTo>
                    <a:pt x="6438" y="1130"/>
                    <a:pt x="6438" y="1130"/>
                    <a:pt x="6440" y="1129"/>
                  </a:cubicBezTo>
                  <a:close/>
                  <a:moveTo>
                    <a:pt x="7555" y="1125"/>
                  </a:moveTo>
                  <a:cubicBezTo>
                    <a:pt x="7555" y="1131"/>
                    <a:pt x="7555" y="1131"/>
                    <a:pt x="7555" y="1131"/>
                  </a:cubicBezTo>
                  <a:lnTo>
                    <a:pt x="7544" y="1131"/>
                  </a:lnTo>
                  <a:cubicBezTo>
                    <a:pt x="7550" y="1131"/>
                    <a:pt x="7550" y="1125"/>
                    <a:pt x="7555" y="1125"/>
                  </a:cubicBezTo>
                  <a:close/>
                  <a:moveTo>
                    <a:pt x="6436" y="1131"/>
                  </a:moveTo>
                  <a:cubicBezTo>
                    <a:pt x="6435" y="1131"/>
                    <a:pt x="6433" y="1131"/>
                    <a:pt x="6429" y="1131"/>
                  </a:cubicBezTo>
                  <a:cubicBezTo>
                    <a:pt x="6430" y="1131"/>
                    <a:pt x="6430" y="1132"/>
                    <a:pt x="6431" y="1132"/>
                  </a:cubicBezTo>
                  <a:lnTo>
                    <a:pt x="6431" y="1132"/>
                  </a:lnTo>
                  <a:cubicBezTo>
                    <a:pt x="6432" y="1132"/>
                    <a:pt x="6434" y="1131"/>
                    <a:pt x="6436" y="1131"/>
                  </a:cubicBezTo>
                  <a:close/>
                  <a:moveTo>
                    <a:pt x="6463" y="1142"/>
                  </a:moveTo>
                  <a:lnTo>
                    <a:pt x="6463" y="1142"/>
                  </a:lnTo>
                  <a:cubicBezTo>
                    <a:pt x="6462" y="1142"/>
                    <a:pt x="6461" y="1142"/>
                    <a:pt x="6460" y="1143"/>
                  </a:cubicBezTo>
                  <a:lnTo>
                    <a:pt x="6460" y="1143"/>
                  </a:lnTo>
                  <a:cubicBezTo>
                    <a:pt x="6461" y="1143"/>
                    <a:pt x="6462" y="1142"/>
                    <a:pt x="6463" y="1142"/>
                  </a:cubicBezTo>
                  <a:close/>
                  <a:moveTo>
                    <a:pt x="1288" y="1142"/>
                  </a:moveTo>
                  <a:lnTo>
                    <a:pt x="1288" y="1147"/>
                  </a:lnTo>
                  <a:cubicBezTo>
                    <a:pt x="1289" y="1145"/>
                    <a:pt x="1289" y="1144"/>
                    <a:pt x="1289" y="1142"/>
                  </a:cubicBezTo>
                  <a:lnTo>
                    <a:pt x="1289" y="1142"/>
                  </a:lnTo>
                  <a:cubicBezTo>
                    <a:pt x="1289" y="1142"/>
                    <a:pt x="1288" y="1142"/>
                    <a:pt x="1288" y="1142"/>
                  </a:cubicBezTo>
                  <a:close/>
                  <a:moveTo>
                    <a:pt x="913" y="1164"/>
                  </a:moveTo>
                  <a:lnTo>
                    <a:pt x="896" y="1170"/>
                  </a:lnTo>
                  <a:lnTo>
                    <a:pt x="885" y="1170"/>
                  </a:lnTo>
                  <a:lnTo>
                    <a:pt x="913" y="1164"/>
                  </a:lnTo>
                  <a:close/>
                  <a:moveTo>
                    <a:pt x="930" y="1170"/>
                  </a:moveTo>
                  <a:cubicBezTo>
                    <a:pt x="930" y="1170"/>
                    <a:pt x="913" y="1175"/>
                    <a:pt x="907" y="1175"/>
                  </a:cubicBezTo>
                  <a:cubicBezTo>
                    <a:pt x="907" y="1177"/>
                    <a:pt x="909" y="1178"/>
                    <a:pt x="912" y="1178"/>
                  </a:cubicBezTo>
                  <a:cubicBezTo>
                    <a:pt x="917" y="1178"/>
                    <a:pt x="924" y="1175"/>
                    <a:pt x="924" y="1175"/>
                  </a:cubicBezTo>
                  <a:lnTo>
                    <a:pt x="930" y="1175"/>
                  </a:lnTo>
                  <a:cubicBezTo>
                    <a:pt x="933" y="1174"/>
                    <a:pt x="933" y="1173"/>
                    <a:pt x="930" y="1173"/>
                  </a:cubicBezTo>
                  <a:lnTo>
                    <a:pt x="930" y="1173"/>
                  </a:lnTo>
                  <a:cubicBezTo>
                    <a:pt x="929" y="1173"/>
                    <a:pt x="926" y="1173"/>
                    <a:pt x="923" y="1174"/>
                  </a:cubicBezTo>
                  <a:lnTo>
                    <a:pt x="923" y="1174"/>
                  </a:lnTo>
                  <a:cubicBezTo>
                    <a:pt x="928" y="1172"/>
                    <a:pt x="930" y="1170"/>
                    <a:pt x="930" y="1170"/>
                  </a:cubicBezTo>
                  <a:close/>
                  <a:moveTo>
                    <a:pt x="820" y="1197"/>
                  </a:moveTo>
                  <a:lnTo>
                    <a:pt x="820" y="1197"/>
                  </a:lnTo>
                  <a:cubicBezTo>
                    <a:pt x="820" y="1198"/>
                    <a:pt x="819" y="1198"/>
                    <a:pt x="818" y="1198"/>
                  </a:cubicBezTo>
                  <a:cubicBezTo>
                    <a:pt x="818" y="1198"/>
                    <a:pt x="819" y="1198"/>
                    <a:pt x="820" y="1197"/>
                  </a:cubicBezTo>
                  <a:close/>
                  <a:moveTo>
                    <a:pt x="5063" y="1198"/>
                  </a:moveTo>
                  <a:cubicBezTo>
                    <a:pt x="5063" y="1198"/>
                    <a:pt x="5063" y="1198"/>
                    <a:pt x="5063" y="1198"/>
                  </a:cubicBezTo>
                  <a:cubicBezTo>
                    <a:pt x="5063" y="1198"/>
                    <a:pt x="5063" y="1198"/>
                    <a:pt x="5063" y="1198"/>
                  </a:cubicBezTo>
                  <a:close/>
                  <a:moveTo>
                    <a:pt x="5080" y="1204"/>
                  </a:moveTo>
                  <a:cubicBezTo>
                    <a:pt x="5079" y="1205"/>
                    <a:pt x="5078" y="1206"/>
                    <a:pt x="5078" y="1207"/>
                  </a:cubicBezTo>
                  <a:lnTo>
                    <a:pt x="5078" y="1207"/>
                  </a:lnTo>
                  <a:cubicBezTo>
                    <a:pt x="5078" y="1206"/>
                    <a:pt x="5079" y="1205"/>
                    <a:pt x="5080" y="1204"/>
                  </a:cubicBezTo>
                  <a:close/>
                  <a:moveTo>
                    <a:pt x="857" y="1219"/>
                  </a:moveTo>
                  <a:cubicBezTo>
                    <a:pt x="858" y="1219"/>
                    <a:pt x="858" y="1219"/>
                    <a:pt x="857" y="1220"/>
                  </a:cubicBezTo>
                  <a:lnTo>
                    <a:pt x="851" y="1220"/>
                  </a:lnTo>
                  <a:cubicBezTo>
                    <a:pt x="854" y="1219"/>
                    <a:pt x="856" y="1219"/>
                    <a:pt x="857" y="1219"/>
                  </a:cubicBezTo>
                  <a:close/>
                  <a:moveTo>
                    <a:pt x="5354" y="1220"/>
                  </a:moveTo>
                  <a:lnTo>
                    <a:pt x="5354" y="1220"/>
                  </a:lnTo>
                  <a:cubicBezTo>
                    <a:pt x="5354" y="1220"/>
                    <a:pt x="5354" y="1220"/>
                    <a:pt x="5354" y="1220"/>
                  </a:cubicBezTo>
                  <a:close/>
                  <a:moveTo>
                    <a:pt x="5393" y="1220"/>
                  </a:moveTo>
                  <a:cubicBezTo>
                    <a:pt x="5393" y="1220"/>
                    <a:pt x="5393" y="1220"/>
                    <a:pt x="5393" y="1220"/>
                  </a:cubicBezTo>
                  <a:cubicBezTo>
                    <a:pt x="5393" y="1220"/>
                    <a:pt x="5393" y="1220"/>
                    <a:pt x="5393" y="1220"/>
                  </a:cubicBezTo>
                  <a:close/>
                  <a:moveTo>
                    <a:pt x="5393" y="1220"/>
                  </a:moveTo>
                  <a:cubicBezTo>
                    <a:pt x="5393" y="1220"/>
                    <a:pt x="5393" y="1220"/>
                    <a:pt x="5393" y="1220"/>
                  </a:cubicBezTo>
                  <a:cubicBezTo>
                    <a:pt x="5393" y="1220"/>
                    <a:pt x="5393" y="1220"/>
                    <a:pt x="5393" y="1220"/>
                  </a:cubicBezTo>
                  <a:close/>
                  <a:moveTo>
                    <a:pt x="5393" y="1220"/>
                  </a:moveTo>
                  <a:cubicBezTo>
                    <a:pt x="5393" y="1220"/>
                    <a:pt x="5393" y="1220"/>
                    <a:pt x="5393" y="1220"/>
                  </a:cubicBezTo>
                  <a:cubicBezTo>
                    <a:pt x="5393" y="1220"/>
                    <a:pt x="5393" y="1220"/>
                    <a:pt x="5393" y="1220"/>
                  </a:cubicBezTo>
                  <a:close/>
                  <a:moveTo>
                    <a:pt x="5393" y="1220"/>
                  </a:moveTo>
                  <a:cubicBezTo>
                    <a:pt x="5393" y="1220"/>
                    <a:pt x="5393" y="1220"/>
                    <a:pt x="5393" y="1220"/>
                  </a:cubicBezTo>
                  <a:cubicBezTo>
                    <a:pt x="5393" y="1220"/>
                    <a:pt x="5393" y="1220"/>
                    <a:pt x="5393" y="1220"/>
                  </a:cubicBezTo>
                  <a:close/>
                  <a:moveTo>
                    <a:pt x="5393" y="1220"/>
                  </a:moveTo>
                  <a:cubicBezTo>
                    <a:pt x="5393" y="1220"/>
                    <a:pt x="5393" y="1220"/>
                    <a:pt x="5393" y="1220"/>
                  </a:cubicBezTo>
                  <a:cubicBezTo>
                    <a:pt x="5393" y="1220"/>
                    <a:pt x="5393" y="1220"/>
                    <a:pt x="5393" y="1220"/>
                  </a:cubicBezTo>
                  <a:close/>
                  <a:moveTo>
                    <a:pt x="5393" y="1220"/>
                  </a:moveTo>
                  <a:cubicBezTo>
                    <a:pt x="5393" y="1220"/>
                    <a:pt x="5393" y="1220"/>
                    <a:pt x="5393" y="1220"/>
                  </a:cubicBezTo>
                  <a:cubicBezTo>
                    <a:pt x="5393" y="1220"/>
                    <a:pt x="5393" y="1220"/>
                    <a:pt x="5393" y="1220"/>
                  </a:cubicBezTo>
                  <a:close/>
                  <a:moveTo>
                    <a:pt x="5130" y="1226"/>
                  </a:moveTo>
                  <a:cubicBezTo>
                    <a:pt x="5130" y="1226"/>
                    <a:pt x="5130" y="1226"/>
                    <a:pt x="5130" y="1226"/>
                  </a:cubicBezTo>
                  <a:cubicBezTo>
                    <a:pt x="5130" y="1226"/>
                    <a:pt x="5130" y="1226"/>
                    <a:pt x="5130" y="1226"/>
                  </a:cubicBezTo>
                  <a:close/>
                  <a:moveTo>
                    <a:pt x="5130" y="1226"/>
                  </a:moveTo>
                  <a:cubicBezTo>
                    <a:pt x="5130" y="1226"/>
                    <a:pt x="5130" y="1226"/>
                    <a:pt x="5130" y="1226"/>
                  </a:cubicBezTo>
                  <a:cubicBezTo>
                    <a:pt x="5130" y="1226"/>
                    <a:pt x="5130" y="1226"/>
                    <a:pt x="5130" y="1226"/>
                  </a:cubicBezTo>
                  <a:close/>
                  <a:moveTo>
                    <a:pt x="5113" y="1232"/>
                  </a:moveTo>
                  <a:cubicBezTo>
                    <a:pt x="5113" y="1232"/>
                    <a:pt x="5113" y="1232"/>
                    <a:pt x="5113" y="1232"/>
                  </a:cubicBezTo>
                  <a:cubicBezTo>
                    <a:pt x="5113" y="1232"/>
                    <a:pt x="5113" y="1232"/>
                    <a:pt x="5113" y="1232"/>
                  </a:cubicBezTo>
                  <a:close/>
                  <a:moveTo>
                    <a:pt x="5298" y="1232"/>
                  </a:moveTo>
                  <a:lnTo>
                    <a:pt x="5298" y="1232"/>
                  </a:lnTo>
                  <a:cubicBezTo>
                    <a:pt x="5298" y="1232"/>
                    <a:pt x="5298" y="1232"/>
                    <a:pt x="5298" y="1232"/>
                  </a:cubicBezTo>
                  <a:close/>
                  <a:moveTo>
                    <a:pt x="5752" y="1232"/>
                  </a:moveTo>
                  <a:cubicBezTo>
                    <a:pt x="5752" y="1232"/>
                    <a:pt x="5752" y="1232"/>
                    <a:pt x="5752" y="1232"/>
                  </a:cubicBezTo>
                  <a:cubicBezTo>
                    <a:pt x="5752" y="1232"/>
                    <a:pt x="5752" y="1232"/>
                    <a:pt x="5752" y="1232"/>
                  </a:cubicBezTo>
                  <a:close/>
                  <a:moveTo>
                    <a:pt x="907" y="1237"/>
                  </a:moveTo>
                  <a:cubicBezTo>
                    <a:pt x="907" y="1237"/>
                    <a:pt x="904" y="1240"/>
                    <a:pt x="905" y="1242"/>
                  </a:cubicBezTo>
                  <a:lnTo>
                    <a:pt x="905" y="1242"/>
                  </a:lnTo>
                  <a:cubicBezTo>
                    <a:pt x="902" y="1243"/>
                    <a:pt x="899" y="1243"/>
                    <a:pt x="896" y="1243"/>
                  </a:cubicBezTo>
                  <a:lnTo>
                    <a:pt x="891" y="1243"/>
                  </a:lnTo>
                  <a:cubicBezTo>
                    <a:pt x="902" y="1243"/>
                    <a:pt x="896" y="1243"/>
                    <a:pt x="907" y="1237"/>
                  </a:cubicBezTo>
                  <a:close/>
                  <a:moveTo>
                    <a:pt x="5976" y="1248"/>
                  </a:moveTo>
                  <a:cubicBezTo>
                    <a:pt x="5976" y="1248"/>
                    <a:pt x="5976" y="1248"/>
                    <a:pt x="5976" y="1248"/>
                  </a:cubicBezTo>
                  <a:cubicBezTo>
                    <a:pt x="5976" y="1248"/>
                    <a:pt x="5976" y="1248"/>
                    <a:pt x="5976" y="1248"/>
                  </a:cubicBezTo>
                  <a:close/>
                  <a:moveTo>
                    <a:pt x="5976" y="1248"/>
                  </a:moveTo>
                  <a:cubicBezTo>
                    <a:pt x="5976" y="1248"/>
                    <a:pt x="5976" y="1248"/>
                    <a:pt x="5976" y="1248"/>
                  </a:cubicBezTo>
                  <a:cubicBezTo>
                    <a:pt x="5976" y="1248"/>
                    <a:pt x="5976" y="1248"/>
                    <a:pt x="5976" y="1248"/>
                  </a:cubicBezTo>
                  <a:close/>
                  <a:moveTo>
                    <a:pt x="5976" y="1248"/>
                  </a:moveTo>
                  <a:cubicBezTo>
                    <a:pt x="5976" y="1248"/>
                    <a:pt x="5976" y="1248"/>
                    <a:pt x="5976" y="1248"/>
                  </a:cubicBezTo>
                  <a:cubicBezTo>
                    <a:pt x="5976" y="1248"/>
                    <a:pt x="5976" y="1248"/>
                    <a:pt x="5976" y="1248"/>
                  </a:cubicBezTo>
                  <a:close/>
                  <a:moveTo>
                    <a:pt x="5976" y="1248"/>
                  </a:moveTo>
                  <a:cubicBezTo>
                    <a:pt x="5976" y="1248"/>
                    <a:pt x="5976" y="1248"/>
                    <a:pt x="5976" y="1248"/>
                  </a:cubicBezTo>
                  <a:cubicBezTo>
                    <a:pt x="5976" y="1248"/>
                    <a:pt x="5976" y="1248"/>
                    <a:pt x="5976" y="1248"/>
                  </a:cubicBezTo>
                  <a:close/>
                  <a:moveTo>
                    <a:pt x="5976" y="1248"/>
                  </a:moveTo>
                  <a:cubicBezTo>
                    <a:pt x="5976" y="1248"/>
                    <a:pt x="5976" y="1248"/>
                    <a:pt x="5976" y="1248"/>
                  </a:cubicBezTo>
                  <a:cubicBezTo>
                    <a:pt x="5976" y="1248"/>
                    <a:pt x="5976" y="1248"/>
                    <a:pt x="5976" y="1248"/>
                  </a:cubicBezTo>
                  <a:close/>
                  <a:moveTo>
                    <a:pt x="5976" y="1248"/>
                  </a:moveTo>
                  <a:cubicBezTo>
                    <a:pt x="5976" y="1248"/>
                    <a:pt x="5976" y="1248"/>
                    <a:pt x="5976" y="1248"/>
                  </a:cubicBezTo>
                  <a:cubicBezTo>
                    <a:pt x="5976" y="1248"/>
                    <a:pt x="5976" y="1248"/>
                    <a:pt x="5976" y="1248"/>
                  </a:cubicBezTo>
                  <a:close/>
                  <a:moveTo>
                    <a:pt x="5976" y="1248"/>
                  </a:moveTo>
                  <a:cubicBezTo>
                    <a:pt x="5976" y="1248"/>
                    <a:pt x="5976" y="1248"/>
                    <a:pt x="5976" y="1248"/>
                  </a:cubicBezTo>
                  <a:cubicBezTo>
                    <a:pt x="5976" y="1248"/>
                    <a:pt x="5976" y="1248"/>
                    <a:pt x="5976" y="1248"/>
                  </a:cubicBezTo>
                  <a:close/>
                  <a:moveTo>
                    <a:pt x="1322" y="1248"/>
                  </a:moveTo>
                  <a:cubicBezTo>
                    <a:pt x="1323" y="1248"/>
                    <a:pt x="1344" y="1248"/>
                    <a:pt x="1333" y="1254"/>
                  </a:cubicBezTo>
                  <a:cubicBezTo>
                    <a:pt x="1327" y="1254"/>
                    <a:pt x="1327" y="1248"/>
                    <a:pt x="1322" y="1248"/>
                  </a:cubicBezTo>
                  <a:close/>
                  <a:moveTo>
                    <a:pt x="5875" y="1260"/>
                  </a:moveTo>
                  <a:cubicBezTo>
                    <a:pt x="5875" y="1260"/>
                    <a:pt x="5875" y="1260"/>
                    <a:pt x="5875" y="1260"/>
                  </a:cubicBezTo>
                  <a:lnTo>
                    <a:pt x="5875" y="1260"/>
                  </a:lnTo>
                  <a:close/>
                  <a:moveTo>
                    <a:pt x="5981" y="1260"/>
                  </a:moveTo>
                  <a:lnTo>
                    <a:pt x="5981" y="1260"/>
                  </a:lnTo>
                  <a:cubicBezTo>
                    <a:pt x="5981" y="1260"/>
                    <a:pt x="5981" y="1260"/>
                    <a:pt x="5981" y="1260"/>
                  </a:cubicBezTo>
                  <a:close/>
                  <a:moveTo>
                    <a:pt x="6049" y="1260"/>
                  </a:moveTo>
                  <a:lnTo>
                    <a:pt x="6049" y="1260"/>
                  </a:lnTo>
                  <a:cubicBezTo>
                    <a:pt x="6049" y="1260"/>
                    <a:pt x="6049" y="1260"/>
                    <a:pt x="6049" y="1260"/>
                  </a:cubicBezTo>
                  <a:close/>
                  <a:moveTo>
                    <a:pt x="6065" y="1260"/>
                  </a:moveTo>
                  <a:lnTo>
                    <a:pt x="6065" y="1260"/>
                  </a:lnTo>
                  <a:lnTo>
                    <a:pt x="6065" y="1260"/>
                  </a:lnTo>
                  <a:close/>
                  <a:moveTo>
                    <a:pt x="5061" y="1254"/>
                  </a:moveTo>
                  <a:lnTo>
                    <a:pt x="5061" y="1254"/>
                  </a:lnTo>
                  <a:cubicBezTo>
                    <a:pt x="5061" y="1256"/>
                    <a:pt x="5063" y="1259"/>
                    <a:pt x="5063" y="1265"/>
                  </a:cubicBezTo>
                  <a:cubicBezTo>
                    <a:pt x="5063" y="1259"/>
                    <a:pt x="5062" y="1255"/>
                    <a:pt x="5061" y="1254"/>
                  </a:cubicBezTo>
                  <a:close/>
                  <a:moveTo>
                    <a:pt x="6446" y="1276"/>
                  </a:moveTo>
                  <a:cubicBezTo>
                    <a:pt x="6446" y="1276"/>
                    <a:pt x="6446" y="1276"/>
                    <a:pt x="6446" y="1276"/>
                  </a:cubicBezTo>
                  <a:cubicBezTo>
                    <a:pt x="6446" y="1276"/>
                    <a:pt x="6446" y="1276"/>
                    <a:pt x="6446" y="1276"/>
                  </a:cubicBezTo>
                  <a:close/>
                  <a:moveTo>
                    <a:pt x="1378" y="1288"/>
                  </a:moveTo>
                  <a:lnTo>
                    <a:pt x="1378" y="1288"/>
                  </a:lnTo>
                  <a:lnTo>
                    <a:pt x="1378" y="1288"/>
                  </a:lnTo>
                  <a:close/>
                  <a:moveTo>
                    <a:pt x="6362" y="1288"/>
                  </a:moveTo>
                  <a:cubicBezTo>
                    <a:pt x="6362" y="1288"/>
                    <a:pt x="6362" y="1288"/>
                    <a:pt x="6362" y="1288"/>
                  </a:cubicBezTo>
                  <a:cubicBezTo>
                    <a:pt x="6362" y="1288"/>
                    <a:pt x="6362" y="1288"/>
                    <a:pt x="6362" y="1288"/>
                  </a:cubicBezTo>
                  <a:close/>
                  <a:moveTo>
                    <a:pt x="473" y="98"/>
                  </a:moveTo>
                  <a:cubicBezTo>
                    <a:pt x="521" y="98"/>
                    <a:pt x="573" y="105"/>
                    <a:pt x="622" y="111"/>
                  </a:cubicBezTo>
                  <a:cubicBezTo>
                    <a:pt x="690" y="121"/>
                    <a:pt x="755" y="130"/>
                    <a:pt x="810" y="130"/>
                  </a:cubicBezTo>
                  <a:cubicBezTo>
                    <a:pt x="823" y="130"/>
                    <a:pt x="834" y="129"/>
                    <a:pt x="846" y="128"/>
                  </a:cubicBezTo>
                  <a:lnTo>
                    <a:pt x="969" y="128"/>
                  </a:lnTo>
                  <a:cubicBezTo>
                    <a:pt x="1025" y="134"/>
                    <a:pt x="930" y="134"/>
                    <a:pt x="975" y="145"/>
                  </a:cubicBezTo>
                  <a:lnTo>
                    <a:pt x="1014" y="145"/>
                  </a:lnTo>
                  <a:cubicBezTo>
                    <a:pt x="1019" y="151"/>
                    <a:pt x="1025" y="151"/>
                    <a:pt x="1031" y="156"/>
                  </a:cubicBezTo>
                  <a:cubicBezTo>
                    <a:pt x="1032" y="159"/>
                    <a:pt x="1031" y="160"/>
                    <a:pt x="1030" y="160"/>
                  </a:cubicBezTo>
                  <a:cubicBezTo>
                    <a:pt x="1025" y="160"/>
                    <a:pt x="1009" y="146"/>
                    <a:pt x="1006" y="146"/>
                  </a:cubicBezTo>
                  <a:lnTo>
                    <a:pt x="1006" y="146"/>
                  </a:lnTo>
                  <a:cubicBezTo>
                    <a:pt x="1006" y="146"/>
                    <a:pt x="1006" y="148"/>
                    <a:pt x="1008" y="151"/>
                  </a:cubicBezTo>
                  <a:cubicBezTo>
                    <a:pt x="1013" y="155"/>
                    <a:pt x="1026" y="169"/>
                    <a:pt x="1023" y="169"/>
                  </a:cubicBezTo>
                  <a:cubicBezTo>
                    <a:pt x="1022" y="169"/>
                    <a:pt x="1021" y="168"/>
                    <a:pt x="1019" y="167"/>
                  </a:cubicBezTo>
                  <a:lnTo>
                    <a:pt x="1008" y="156"/>
                  </a:lnTo>
                  <a:lnTo>
                    <a:pt x="1008" y="156"/>
                  </a:lnTo>
                  <a:cubicBezTo>
                    <a:pt x="1003" y="156"/>
                    <a:pt x="1019" y="169"/>
                    <a:pt x="1017" y="169"/>
                  </a:cubicBezTo>
                  <a:cubicBezTo>
                    <a:pt x="1016" y="169"/>
                    <a:pt x="1015" y="168"/>
                    <a:pt x="1014" y="167"/>
                  </a:cubicBezTo>
                  <a:cubicBezTo>
                    <a:pt x="1008" y="162"/>
                    <a:pt x="1014" y="162"/>
                    <a:pt x="1008" y="162"/>
                  </a:cubicBezTo>
                  <a:cubicBezTo>
                    <a:pt x="1005" y="159"/>
                    <a:pt x="1004" y="158"/>
                    <a:pt x="1004" y="158"/>
                  </a:cubicBezTo>
                  <a:lnTo>
                    <a:pt x="1004" y="158"/>
                  </a:lnTo>
                  <a:cubicBezTo>
                    <a:pt x="1004" y="158"/>
                    <a:pt x="1014" y="169"/>
                    <a:pt x="1014" y="173"/>
                  </a:cubicBezTo>
                  <a:lnTo>
                    <a:pt x="1003" y="162"/>
                  </a:lnTo>
                  <a:lnTo>
                    <a:pt x="1003" y="162"/>
                  </a:lnTo>
                  <a:cubicBezTo>
                    <a:pt x="1003" y="162"/>
                    <a:pt x="1008" y="173"/>
                    <a:pt x="1008" y="179"/>
                  </a:cubicBezTo>
                  <a:cubicBezTo>
                    <a:pt x="1003" y="179"/>
                    <a:pt x="997" y="173"/>
                    <a:pt x="997" y="173"/>
                  </a:cubicBezTo>
                  <a:cubicBezTo>
                    <a:pt x="997" y="179"/>
                    <a:pt x="986" y="179"/>
                    <a:pt x="975" y="179"/>
                  </a:cubicBezTo>
                  <a:cubicBezTo>
                    <a:pt x="969" y="179"/>
                    <a:pt x="986" y="190"/>
                    <a:pt x="986" y="190"/>
                  </a:cubicBezTo>
                  <a:cubicBezTo>
                    <a:pt x="986" y="191"/>
                    <a:pt x="985" y="192"/>
                    <a:pt x="984" y="192"/>
                  </a:cubicBezTo>
                  <a:cubicBezTo>
                    <a:pt x="982" y="192"/>
                    <a:pt x="979" y="188"/>
                    <a:pt x="975" y="184"/>
                  </a:cubicBezTo>
                  <a:lnTo>
                    <a:pt x="975" y="184"/>
                  </a:lnTo>
                  <a:cubicBezTo>
                    <a:pt x="984" y="193"/>
                    <a:pt x="989" y="202"/>
                    <a:pt x="982" y="202"/>
                  </a:cubicBezTo>
                  <a:cubicBezTo>
                    <a:pt x="980" y="202"/>
                    <a:pt x="978" y="202"/>
                    <a:pt x="975" y="201"/>
                  </a:cubicBezTo>
                  <a:cubicBezTo>
                    <a:pt x="974" y="200"/>
                    <a:pt x="974" y="200"/>
                    <a:pt x="974" y="200"/>
                  </a:cubicBezTo>
                  <a:lnTo>
                    <a:pt x="974" y="200"/>
                  </a:lnTo>
                  <a:cubicBezTo>
                    <a:pt x="974" y="200"/>
                    <a:pt x="986" y="213"/>
                    <a:pt x="983" y="213"/>
                  </a:cubicBezTo>
                  <a:cubicBezTo>
                    <a:pt x="982" y="213"/>
                    <a:pt x="981" y="213"/>
                    <a:pt x="980" y="212"/>
                  </a:cubicBezTo>
                  <a:cubicBezTo>
                    <a:pt x="971" y="212"/>
                    <a:pt x="973" y="219"/>
                    <a:pt x="965" y="219"/>
                  </a:cubicBezTo>
                  <a:cubicBezTo>
                    <a:pt x="964" y="219"/>
                    <a:pt x="961" y="219"/>
                    <a:pt x="958" y="218"/>
                  </a:cubicBezTo>
                  <a:lnTo>
                    <a:pt x="958" y="218"/>
                  </a:lnTo>
                  <a:cubicBezTo>
                    <a:pt x="969" y="229"/>
                    <a:pt x="947" y="218"/>
                    <a:pt x="963" y="235"/>
                  </a:cubicBezTo>
                  <a:cubicBezTo>
                    <a:pt x="952" y="229"/>
                    <a:pt x="952" y="223"/>
                    <a:pt x="941" y="223"/>
                  </a:cubicBezTo>
                  <a:cubicBezTo>
                    <a:pt x="935" y="223"/>
                    <a:pt x="952" y="235"/>
                    <a:pt x="952" y="240"/>
                  </a:cubicBezTo>
                  <a:lnTo>
                    <a:pt x="952" y="240"/>
                  </a:lnTo>
                  <a:lnTo>
                    <a:pt x="944" y="237"/>
                  </a:lnTo>
                  <a:lnTo>
                    <a:pt x="944" y="237"/>
                  </a:lnTo>
                  <a:cubicBezTo>
                    <a:pt x="945" y="239"/>
                    <a:pt x="947" y="240"/>
                    <a:pt x="947" y="240"/>
                  </a:cubicBezTo>
                  <a:cubicBezTo>
                    <a:pt x="948" y="242"/>
                    <a:pt x="948" y="243"/>
                    <a:pt x="947" y="243"/>
                  </a:cubicBezTo>
                  <a:cubicBezTo>
                    <a:pt x="943" y="243"/>
                    <a:pt x="934" y="239"/>
                    <a:pt x="930" y="235"/>
                  </a:cubicBezTo>
                  <a:lnTo>
                    <a:pt x="930" y="235"/>
                  </a:lnTo>
                  <a:lnTo>
                    <a:pt x="935" y="246"/>
                  </a:lnTo>
                  <a:cubicBezTo>
                    <a:pt x="931" y="246"/>
                    <a:pt x="930" y="242"/>
                    <a:pt x="930" y="241"/>
                  </a:cubicBezTo>
                  <a:lnTo>
                    <a:pt x="930" y="241"/>
                  </a:lnTo>
                  <a:cubicBezTo>
                    <a:pt x="931" y="242"/>
                    <a:pt x="933" y="243"/>
                    <a:pt x="933" y="243"/>
                  </a:cubicBezTo>
                  <a:cubicBezTo>
                    <a:pt x="933" y="243"/>
                    <a:pt x="932" y="243"/>
                    <a:pt x="930" y="240"/>
                  </a:cubicBezTo>
                  <a:lnTo>
                    <a:pt x="930" y="240"/>
                  </a:lnTo>
                  <a:cubicBezTo>
                    <a:pt x="930" y="240"/>
                    <a:pt x="930" y="240"/>
                    <a:pt x="930" y="241"/>
                  </a:cubicBezTo>
                  <a:lnTo>
                    <a:pt x="930" y="241"/>
                  </a:lnTo>
                  <a:cubicBezTo>
                    <a:pt x="928" y="239"/>
                    <a:pt x="925" y="237"/>
                    <a:pt x="924" y="237"/>
                  </a:cubicBezTo>
                  <a:lnTo>
                    <a:pt x="924" y="237"/>
                  </a:lnTo>
                  <a:cubicBezTo>
                    <a:pt x="923" y="237"/>
                    <a:pt x="923" y="238"/>
                    <a:pt x="924" y="240"/>
                  </a:cubicBezTo>
                  <a:cubicBezTo>
                    <a:pt x="930" y="246"/>
                    <a:pt x="930" y="246"/>
                    <a:pt x="935" y="251"/>
                  </a:cubicBezTo>
                  <a:cubicBezTo>
                    <a:pt x="930" y="249"/>
                    <a:pt x="927" y="247"/>
                    <a:pt x="926" y="247"/>
                  </a:cubicBezTo>
                  <a:cubicBezTo>
                    <a:pt x="924" y="247"/>
                    <a:pt x="924" y="249"/>
                    <a:pt x="924" y="251"/>
                  </a:cubicBezTo>
                  <a:lnTo>
                    <a:pt x="919" y="246"/>
                  </a:lnTo>
                  <a:cubicBezTo>
                    <a:pt x="913" y="246"/>
                    <a:pt x="919" y="257"/>
                    <a:pt x="913" y="263"/>
                  </a:cubicBezTo>
                  <a:cubicBezTo>
                    <a:pt x="913" y="263"/>
                    <a:pt x="913" y="263"/>
                    <a:pt x="913" y="263"/>
                  </a:cubicBezTo>
                  <a:lnTo>
                    <a:pt x="913" y="263"/>
                  </a:lnTo>
                  <a:cubicBezTo>
                    <a:pt x="917" y="263"/>
                    <a:pt x="923" y="268"/>
                    <a:pt x="929" y="271"/>
                  </a:cubicBezTo>
                  <a:lnTo>
                    <a:pt x="929" y="271"/>
                  </a:lnTo>
                  <a:cubicBezTo>
                    <a:pt x="928" y="271"/>
                    <a:pt x="927" y="271"/>
                    <a:pt x="927" y="271"/>
                  </a:cubicBezTo>
                  <a:lnTo>
                    <a:pt x="931" y="272"/>
                  </a:lnTo>
                  <a:lnTo>
                    <a:pt x="931" y="272"/>
                  </a:lnTo>
                  <a:cubicBezTo>
                    <a:pt x="930" y="272"/>
                    <a:pt x="929" y="272"/>
                    <a:pt x="929" y="271"/>
                  </a:cubicBezTo>
                  <a:lnTo>
                    <a:pt x="929" y="271"/>
                  </a:lnTo>
                  <a:cubicBezTo>
                    <a:pt x="930" y="271"/>
                    <a:pt x="932" y="272"/>
                    <a:pt x="935" y="274"/>
                  </a:cubicBezTo>
                  <a:cubicBezTo>
                    <a:pt x="934" y="275"/>
                    <a:pt x="933" y="275"/>
                    <a:pt x="932" y="275"/>
                  </a:cubicBezTo>
                  <a:cubicBezTo>
                    <a:pt x="928" y="275"/>
                    <a:pt x="923" y="272"/>
                    <a:pt x="919" y="268"/>
                  </a:cubicBezTo>
                  <a:lnTo>
                    <a:pt x="919" y="268"/>
                  </a:lnTo>
                  <a:cubicBezTo>
                    <a:pt x="924" y="271"/>
                    <a:pt x="926" y="271"/>
                    <a:pt x="927" y="271"/>
                  </a:cubicBezTo>
                  <a:lnTo>
                    <a:pt x="919" y="268"/>
                  </a:lnTo>
                  <a:lnTo>
                    <a:pt x="919" y="268"/>
                  </a:lnTo>
                  <a:cubicBezTo>
                    <a:pt x="917" y="266"/>
                    <a:pt x="915" y="264"/>
                    <a:pt x="913" y="263"/>
                  </a:cubicBezTo>
                  <a:lnTo>
                    <a:pt x="913" y="263"/>
                  </a:lnTo>
                  <a:lnTo>
                    <a:pt x="919" y="268"/>
                  </a:lnTo>
                  <a:cubicBezTo>
                    <a:pt x="913" y="268"/>
                    <a:pt x="913" y="263"/>
                    <a:pt x="907" y="263"/>
                  </a:cubicBezTo>
                  <a:lnTo>
                    <a:pt x="907" y="263"/>
                  </a:lnTo>
                  <a:cubicBezTo>
                    <a:pt x="909" y="264"/>
                    <a:pt x="908" y="264"/>
                    <a:pt x="908" y="264"/>
                  </a:cubicBezTo>
                  <a:cubicBezTo>
                    <a:pt x="906" y="264"/>
                    <a:pt x="904" y="263"/>
                    <a:pt x="902" y="263"/>
                  </a:cubicBezTo>
                  <a:lnTo>
                    <a:pt x="902" y="263"/>
                  </a:lnTo>
                  <a:lnTo>
                    <a:pt x="902" y="263"/>
                  </a:lnTo>
                  <a:cubicBezTo>
                    <a:pt x="902" y="263"/>
                    <a:pt x="902" y="263"/>
                    <a:pt x="902" y="263"/>
                  </a:cubicBezTo>
                  <a:lnTo>
                    <a:pt x="902" y="263"/>
                  </a:lnTo>
                  <a:cubicBezTo>
                    <a:pt x="902" y="263"/>
                    <a:pt x="901" y="263"/>
                    <a:pt x="901" y="263"/>
                  </a:cubicBezTo>
                  <a:lnTo>
                    <a:pt x="901" y="263"/>
                  </a:lnTo>
                  <a:cubicBezTo>
                    <a:pt x="901" y="263"/>
                    <a:pt x="901" y="263"/>
                    <a:pt x="902" y="264"/>
                  </a:cubicBezTo>
                  <a:lnTo>
                    <a:pt x="902" y="264"/>
                  </a:lnTo>
                  <a:cubicBezTo>
                    <a:pt x="902" y="269"/>
                    <a:pt x="902" y="274"/>
                    <a:pt x="902" y="279"/>
                  </a:cubicBezTo>
                  <a:cubicBezTo>
                    <a:pt x="913" y="285"/>
                    <a:pt x="907" y="285"/>
                    <a:pt x="919" y="291"/>
                  </a:cubicBezTo>
                  <a:lnTo>
                    <a:pt x="902" y="291"/>
                  </a:lnTo>
                  <a:cubicBezTo>
                    <a:pt x="907" y="296"/>
                    <a:pt x="907" y="296"/>
                    <a:pt x="913" y="302"/>
                  </a:cubicBezTo>
                  <a:cubicBezTo>
                    <a:pt x="910" y="299"/>
                    <a:pt x="907" y="299"/>
                    <a:pt x="905" y="299"/>
                  </a:cubicBezTo>
                  <a:cubicBezTo>
                    <a:pt x="902" y="299"/>
                    <a:pt x="899" y="299"/>
                    <a:pt x="896" y="296"/>
                  </a:cubicBezTo>
                  <a:lnTo>
                    <a:pt x="896" y="296"/>
                  </a:lnTo>
                  <a:cubicBezTo>
                    <a:pt x="896" y="302"/>
                    <a:pt x="896" y="302"/>
                    <a:pt x="902" y="313"/>
                  </a:cubicBezTo>
                  <a:cubicBezTo>
                    <a:pt x="907" y="313"/>
                    <a:pt x="907" y="313"/>
                    <a:pt x="913" y="319"/>
                  </a:cubicBezTo>
                  <a:cubicBezTo>
                    <a:pt x="913" y="319"/>
                    <a:pt x="907" y="313"/>
                    <a:pt x="902" y="313"/>
                  </a:cubicBezTo>
                  <a:lnTo>
                    <a:pt x="902" y="313"/>
                  </a:lnTo>
                  <a:cubicBezTo>
                    <a:pt x="905" y="316"/>
                    <a:pt x="903" y="317"/>
                    <a:pt x="899" y="317"/>
                  </a:cubicBezTo>
                  <a:cubicBezTo>
                    <a:pt x="895" y="317"/>
                    <a:pt x="888" y="316"/>
                    <a:pt x="884" y="316"/>
                  </a:cubicBezTo>
                  <a:cubicBezTo>
                    <a:pt x="879" y="316"/>
                    <a:pt x="876" y="318"/>
                    <a:pt x="885" y="324"/>
                  </a:cubicBezTo>
                  <a:lnTo>
                    <a:pt x="879" y="324"/>
                  </a:lnTo>
                  <a:cubicBezTo>
                    <a:pt x="891" y="341"/>
                    <a:pt x="868" y="335"/>
                    <a:pt x="879" y="341"/>
                  </a:cubicBezTo>
                  <a:cubicBezTo>
                    <a:pt x="874" y="339"/>
                    <a:pt x="870" y="338"/>
                    <a:pt x="867" y="338"/>
                  </a:cubicBezTo>
                  <a:cubicBezTo>
                    <a:pt x="857" y="338"/>
                    <a:pt x="864" y="349"/>
                    <a:pt x="859" y="352"/>
                  </a:cubicBezTo>
                  <a:lnTo>
                    <a:pt x="863" y="352"/>
                  </a:lnTo>
                  <a:cubicBezTo>
                    <a:pt x="864" y="354"/>
                    <a:pt x="864" y="355"/>
                    <a:pt x="864" y="355"/>
                  </a:cubicBezTo>
                  <a:cubicBezTo>
                    <a:pt x="862" y="355"/>
                    <a:pt x="860" y="354"/>
                    <a:pt x="858" y="353"/>
                  </a:cubicBezTo>
                  <a:lnTo>
                    <a:pt x="858" y="353"/>
                  </a:lnTo>
                  <a:cubicBezTo>
                    <a:pt x="858" y="353"/>
                    <a:pt x="858" y="353"/>
                    <a:pt x="858" y="353"/>
                  </a:cubicBezTo>
                  <a:lnTo>
                    <a:pt x="858" y="353"/>
                  </a:lnTo>
                  <a:cubicBezTo>
                    <a:pt x="857" y="353"/>
                    <a:pt x="857" y="352"/>
                    <a:pt x="857" y="352"/>
                  </a:cubicBezTo>
                  <a:lnTo>
                    <a:pt x="857" y="352"/>
                  </a:lnTo>
                  <a:cubicBezTo>
                    <a:pt x="857" y="352"/>
                    <a:pt x="857" y="352"/>
                    <a:pt x="858" y="353"/>
                  </a:cubicBezTo>
                  <a:lnTo>
                    <a:pt x="858" y="353"/>
                  </a:lnTo>
                  <a:cubicBezTo>
                    <a:pt x="859" y="353"/>
                    <a:pt x="859" y="352"/>
                    <a:pt x="859" y="352"/>
                  </a:cubicBezTo>
                  <a:lnTo>
                    <a:pt x="851" y="352"/>
                  </a:lnTo>
                  <a:cubicBezTo>
                    <a:pt x="853" y="353"/>
                    <a:pt x="855" y="353"/>
                    <a:pt x="856" y="353"/>
                  </a:cubicBezTo>
                  <a:cubicBezTo>
                    <a:pt x="857" y="353"/>
                    <a:pt x="857" y="353"/>
                    <a:pt x="858" y="353"/>
                  </a:cubicBezTo>
                  <a:lnTo>
                    <a:pt x="858" y="353"/>
                  </a:lnTo>
                  <a:cubicBezTo>
                    <a:pt x="863" y="358"/>
                    <a:pt x="863" y="358"/>
                    <a:pt x="868" y="358"/>
                  </a:cubicBezTo>
                  <a:cubicBezTo>
                    <a:pt x="868" y="369"/>
                    <a:pt x="846" y="375"/>
                    <a:pt x="835" y="380"/>
                  </a:cubicBezTo>
                  <a:cubicBezTo>
                    <a:pt x="829" y="386"/>
                    <a:pt x="874" y="397"/>
                    <a:pt x="851" y="397"/>
                  </a:cubicBezTo>
                  <a:lnTo>
                    <a:pt x="840" y="391"/>
                  </a:lnTo>
                  <a:lnTo>
                    <a:pt x="840" y="391"/>
                  </a:lnTo>
                  <a:cubicBezTo>
                    <a:pt x="851" y="403"/>
                    <a:pt x="835" y="403"/>
                    <a:pt x="846" y="419"/>
                  </a:cubicBezTo>
                  <a:cubicBezTo>
                    <a:pt x="840" y="414"/>
                    <a:pt x="835" y="414"/>
                    <a:pt x="835" y="414"/>
                  </a:cubicBezTo>
                  <a:cubicBezTo>
                    <a:pt x="832" y="413"/>
                    <a:pt x="831" y="412"/>
                    <a:pt x="830" y="412"/>
                  </a:cubicBezTo>
                  <a:lnTo>
                    <a:pt x="830" y="412"/>
                  </a:lnTo>
                  <a:cubicBezTo>
                    <a:pt x="828" y="412"/>
                    <a:pt x="836" y="419"/>
                    <a:pt x="840" y="419"/>
                  </a:cubicBezTo>
                  <a:cubicBezTo>
                    <a:pt x="840" y="421"/>
                    <a:pt x="840" y="422"/>
                    <a:pt x="838" y="422"/>
                  </a:cubicBezTo>
                  <a:cubicBezTo>
                    <a:pt x="836" y="422"/>
                    <a:pt x="833" y="419"/>
                    <a:pt x="829" y="419"/>
                  </a:cubicBezTo>
                  <a:lnTo>
                    <a:pt x="829" y="419"/>
                  </a:lnTo>
                  <a:cubicBezTo>
                    <a:pt x="827" y="419"/>
                    <a:pt x="828" y="420"/>
                    <a:pt x="829" y="421"/>
                  </a:cubicBezTo>
                  <a:lnTo>
                    <a:pt x="829" y="421"/>
                  </a:lnTo>
                  <a:cubicBezTo>
                    <a:pt x="829" y="420"/>
                    <a:pt x="829" y="420"/>
                    <a:pt x="829" y="419"/>
                  </a:cubicBezTo>
                  <a:lnTo>
                    <a:pt x="829" y="419"/>
                  </a:lnTo>
                  <a:cubicBezTo>
                    <a:pt x="830" y="420"/>
                    <a:pt x="830" y="421"/>
                    <a:pt x="831" y="422"/>
                  </a:cubicBezTo>
                  <a:lnTo>
                    <a:pt x="831" y="422"/>
                  </a:lnTo>
                  <a:cubicBezTo>
                    <a:pt x="830" y="422"/>
                    <a:pt x="829" y="421"/>
                    <a:pt x="829" y="421"/>
                  </a:cubicBezTo>
                  <a:lnTo>
                    <a:pt x="829" y="421"/>
                  </a:lnTo>
                  <a:cubicBezTo>
                    <a:pt x="829" y="425"/>
                    <a:pt x="829" y="425"/>
                    <a:pt x="829" y="425"/>
                  </a:cubicBezTo>
                  <a:cubicBezTo>
                    <a:pt x="829" y="425"/>
                    <a:pt x="829" y="425"/>
                    <a:pt x="830" y="425"/>
                  </a:cubicBezTo>
                  <a:lnTo>
                    <a:pt x="830" y="425"/>
                  </a:lnTo>
                  <a:cubicBezTo>
                    <a:pt x="829" y="426"/>
                    <a:pt x="829" y="428"/>
                    <a:pt x="835" y="431"/>
                  </a:cubicBezTo>
                  <a:cubicBezTo>
                    <a:pt x="829" y="431"/>
                    <a:pt x="840" y="436"/>
                    <a:pt x="835" y="436"/>
                  </a:cubicBezTo>
                  <a:cubicBezTo>
                    <a:pt x="846" y="442"/>
                    <a:pt x="823" y="442"/>
                    <a:pt x="846" y="447"/>
                  </a:cubicBezTo>
                  <a:cubicBezTo>
                    <a:pt x="839" y="446"/>
                    <a:pt x="835" y="445"/>
                    <a:pt x="832" y="445"/>
                  </a:cubicBezTo>
                  <a:cubicBezTo>
                    <a:pt x="828" y="445"/>
                    <a:pt x="827" y="446"/>
                    <a:pt x="828" y="448"/>
                  </a:cubicBezTo>
                  <a:lnTo>
                    <a:pt x="828" y="448"/>
                  </a:lnTo>
                  <a:cubicBezTo>
                    <a:pt x="826" y="447"/>
                    <a:pt x="823" y="447"/>
                    <a:pt x="818" y="447"/>
                  </a:cubicBezTo>
                  <a:cubicBezTo>
                    <a:pt x="818" y="447"/>
                    <a:pt x="823" y="453"/>
                    <a:pt x="835" y="453"/>
                  </a:cubicBezTo>
                  <a:cubicBezTo>
                    <a:pt x="814" y="453"/>
                    <a:pt x="833" y="462"/>
                    <a:pt x="831" y="462"/>
                  </a:cubicBezTo>
                  <a:cubicBezTo>
                    <a:pt x="830" y="462"/>
                    <a:pt x="826" y="461"/>
                    <a:pt x="818" y="459"/>
                  </a:cubicBezTo>
                  <a:lnTo>
                    <a:pt x="818" y="459"/>
                  </a:lnTo>
                  <a:cubicBezTo>
                    <a:pt x="829" y="470"/>
                    <a:pt x="835" y="475"/>
                    <a:pt x="835" y="487"/>
                  </a:cubicBezTo>
                  <a:cubicBezTo>
                    <a:pt x="834" y="487"/>
                    <a:pt x="834" y="486"/>
                    <a:pt x="834" y="486"/>
                  </a:cubicBezTo>
                  <a:lnTo>
                    <a:pt x="834" y="486"/>
                  </a:lnTo>
                  <a:cubicBezTo>
                    <a:pt x="836" y="488"/>
                    <a:pt x="836" y="490"/>
                    <a:pt x="835" y="492"/>
                  </a:cubicBezTo>
                  <a:cubicBezTo>
                    <a:pt x="829" y="492"/>
                    <a:pt x="823" y="487"/>
                    <a:pt x="818" y="487"/>
                  </a:cubicBezTo>
                  <a:lnTo>
                    <a:pt x="818" y="487"/>
                  </a:lnTo>
                  <a:cubicBezTo>
                    <a:pt x="829" y="492"/>
                    <a:pt x="818" y="498"/>
                    <a:pt x="823" y="503"/>
                  </a:cubicBezTo>
                  <a:cubicBezTo>
                    <a:pt x="838" y="503"/>
                    <a:pt x="848" y="512"/>
                    <a:pt x="854" y="514"/>
                  </a:cubicBezTo>
                  <a:lnTo>
                    <a:pt x="854" y="514"/>
                  </a:lnTo>
                  <a:cubicBezTo>
                    <a:pt x="851" y="513"/>
                    <a:pt x="848" y="513"/>
                    <a:pt x="847" y="513"/>
                  </a:cubicBezTo>
                  <a:cubicBezTo>
                    <a:pt x="843" y="513"/>
                    <a:pt x="842" y="514"/>
                    <a:pt x="839" y="514"/>
                  </a:cubicBezTo>
                  <a:cubicBezTo>
                    <a:pt x="836" y="514"/>
                    <a:pt x="832" y="514"/>
                    <a:pt x="824" y="511"/>
                  </a:cubicBezTo>
                  <a:lnTo>
                    <a:pt x="824" y="511"/>
                  </a:lnTo>
                  <a:cubicBezTo>
                    <a:pt x="826" y="512"/>
                    <a:pt x="827" y="513"/>
                    <a:pt x="829" y="515"/>
                  </a:cubicBezTo>
                  <a:cubicBezTo>
                    <a:pt x="829" y="515"/>
                    <a:pt x="828" y="515"/>
                    <a:pt x="827" y="514"/>
                  </a:cubicBezTo>
                  <a:lnTo>
                    <a:pt x="827" y="514"/>
                  </a:lnTo>
                  <a:cubicBezTo>
                    <a:pt x="830" y="516"/>
                    <a:pt x="832" y="517"/>
                    <a:pt x="829" y="520"/>
                  </a:cubicBezTo>
                  <a:lnTo>
                    <a:pt x="829" y="520"/>
                  </a:lnTo>
                  <a:cubicBezTo>
                    <a:pt x="829" y="520"/>
                    <a:pt x="829" y="520"/>
                    <a:pt x="829" y="520"/>
                  </a:cubicBezTo>
                  <a:lnTo>
                    <a:pt x="829" y="520"/>
                  </a:lnTo>
                  <a:cubicBezTo>
                    <a:pt x="829" y="520"/>
                    <a:pt x="829" y="520"/>
                    <a:pt x="829" y="520"/>
                  </a:cubicBezTo>
                  <a:cubicBezTo>
                    <a:pt x="829" y="520"/>
                    <a:pt x="829" y="520"/>
                    <a:pt x="829" y="520"/>
                  </a:cubicBezTo>
                  <a:lnTo>
                    <a:pt x="829" y="520"/>
                  </a:lnTo>
                  <a:cubicBezTo>
                    <a:pt x="833" y="521"/>
                    <a:pt x="835" y="523"/>
                    <a:pt x="835" y="526"/>
                  </a:cubicBezTo>
                  <a:cubicBezTo>
                    <a:pt x="829" y="520"/>
                    <a:pt x="823" y="520"/>
                    <a:pt x="823" y="520"/>
                  </a:cubicBezTo>
                  <a:lnTo>
                    <a:pt x="823" y="520"/>
                  </a:lnTo>
                  <a:cubicBezTo>
                    <a:pt x="829" y="526"/>
                    <a:pt x="846" y="531"/>
                    <a:pt x="840" y="537"/>
                  </a:cubicBezTo>
                  <a:cubicBezTo>
                    <a:pt x="829" y="534"/>
                    <a:pt x="826" y="534"/>
                    <a:pt x="824" y="534"/>
                  </a:cubicBezTo>
                  <a:cubicBezTo>
                    <a:pt x="822" y="534"/>
                    <a:pt x="821" y="534"/>
                    <a:pt x="812" y="531"/>
                  </a:cubicBezTo>
                  <a:lnTo>
                    <a:pt x="812" y="531"/>
                  </a:lnTo>
                  <a:lnTo>
                    <a:pt x="818" y="537"/>
                  </a:lnTo>
                  <a:lnTo>
                    <a:pt x="829" y="537"/>
                  </a:lnTo>
                  <a:cubicBezTo>
                    <a:pt x="829" y="537"/>
                    <a:pt x="840" y="543"/>
                    <a:pt x="835" y="543"/>
                  </a:cubicBezTo>
                  <a:lnTo>
                    <a:pt x="829" y="543"/>
                  </a:lnTo>
                  <a:lnTo>
                    <a:pt x="829" y="548"/>
                  </a:lnTo>
                  <a:lnTo>
                    <a:pt x="835" y="548"/>
                  </a:lnTo>
                  <a:cubicBezTo>
                    <a:pt x="846" y="548"/>
                    <a:pt x="857" y="548"/>
                    <a:pt x="851" y="554"/>
                  </a:cubicBezTo>
                  <a:cubicBezTo>
                    <a:pt x="851" y="552"/>
                    <a:pt x="851" y="551"/>
                    <a:pt x="851" y="551"/>
                  </a:cubicBezTo>
                  <a:cubicBezTo>
                    <a:pt x="850" y="551"/>
                    <a:pt x="848" y="554"/>
                    <a:pt x="840" y="554"/>
                  </a:cubicBezTo>
                  <a:cubicBezTo>
                    <a:pt x="846" y="554"/>
                    <a:pt x="851" y="559"/>
                    <a:pt x="846" y="559"/>
                  </a:cubicBezTo>
                  <a:cubicBezTo>
                    <a:pt x="840" y="559"/>
                    <a:pt x="829" y="554"/>
                    <a:pt x="823" y="554"/>
                  </a:cubicBezTo>
                  <a:lnTo>
                    <a:pt x="823" y="554"/>
                  </a:lnTo>
                  <a:cubicBezTo>
                    <a:pt x="840" y="559"/>
                    <a:pt x="829" y="559"/>
                    <a:pt x="846" y="565"/>
                  </a:cubicBezTo>
                  <a:cubicBezTo>
                    <a:pt x="840" y="565"/>
                    <a:pt x="829" y="560"/>
                    <a:pt x="829" y="559"/>
                  </a:cubicBezTo>
                  <a:lnTo>
                    <a:pt x="829" y="559"/>
                  </a:lnTo>
                  <a:lnTo>
                    <a:pt x="840" y="565"/>
                  </a:lnTo>
                  <a:lnTo>
                    <a:pt x="835" y="565"/>
                  </a:lnTo>
                  <a:cubicBezTo>
                    <a:pt x="829" y="571"/>
                    <a:pt x="840" y="576"/>
                    <a:pt x="835" y="576"/>
                  </a:cubicBezTo>
                  <a:cubicBezTo>
                    <a:pt x="818" y="576"/>
                    <a:pt x="829" y="571"/>
                    <a:pt x="818" y="571"/>
                  </a:cubicBezTo>
                  <a:cubicBezTo>
                    <a:pt x="818" y="576"/>
                    <a:pt x="835" y="582"/>
                    <a:pt x="829" y="587"/>
                  </a:cubicBezTo>
                  <a:lnTo>
                    <a:pt x="835" y="587"/>
                  </a:lnTo>
                  <a:cubicBezTo>
                    <a:pt x="846" y="590"/>
                    <a:pt x="843" y="590"/>
                    <a:pt x="839" y="590"/>
                  </a:cubicBezTo>
                  <a:cubicBezTo>
                    <a:pt x="835" y="590"/>
                    <a:pt x="829" y="590"/>
                    <a:pt x="835" y="593"/>
                  </a:cubicBezTo>
                  <a:lnTo>
                    <a:pt x="823" y="593"/>
                  </a:lnTo>
                  <a:cubicBezTo>
                    <a:pt x="818" y="593"/>
                    <a:pt x="829" y="599"/>
                    <a:pt x="835" y="604"/>
                  </a:cubicBezTo>
                  <a:lnTo>
                    <a:pt x="829" y="604"/>
                  </a:lnTo>
                  <a:cubicBezTo>
                    <a:pt x="823" y="604"/>
                    <a:pt x="823" y="610"/>
                    <a:pt x="823" y="610"/>
                  </a:cubicBezTo>
                  <a:lnTo>
                    <a:pt x="835" y="610"/>
                  </a:lnTo>
                  <a:cubicBezTo>
                    <a:pt x="801" y="615"/>
                    <a:pt x="851" y="627"/>
                    <a:pt x="823" y="632"/>
                  </a:cubicBezTo>
                  <a:lnTo>
                    <a:pt x="840" y="632"/>
                  </a:lnTo>
                  <a:cubicBezTo>
                    <a:pt x="846" y="632"/>
                    <a:pt x="851" y="632"/>
                    <a:pt x="851" y="638"/>
                  </a:cubicBezTo>
                  <a:cubicBezTo>
                    <a:pt x="848" y="636"/>
                    <a:pt x="844" y="635"/>
                    <a:pt x="842" y="635"/>
                  </a:cubicBezTo>
                  <a:cubicBezTo>
                    <a:pt x="836" y="635"/>
                    <a:pt x="833" y="638"/>
                    <a:pt x="829" y="638"/>
                  </a:cubicBezTo>
                  <a:lnTo>
                    <a:pt x="840" y="638"/>
                  </a:lnTo>
                  <a:cubicBezTo>
                    <a:pt x="840" y="643"/>
                    <a:pt x="851" y="643"/>
                    <a:pt x="851" y="643"/>
                  </a:cubicBezTo>
                  <a:lnTo>
                    <a:pt x="835" y="643"/>
                  </a:lnTo>
                  <a:cubicBezTo>
                    <a:pt x="823" y="649"/>
                    <a:pt x="823" y="649"/>
                    <a:pt x="823" y="649"/>
                  </a:cubicBezTo>
                  <a:cubicBezTo>
                    <a:pt x="851" y="655"/>
                    <a:pt x="829" y="655"/>
                    <a:pt x="846" y="660"/>
                  </a:cubicBezTo>
                  <a:cubicBezTo>
                    <a:pt x="840" y="658"/>
                    <a:pt x="837" y="658"/>
                    <a:pt x="835" y="658"/>
                  </a:cubicBezTo>
                  <a:cubicBezTo>
                    <a:pt x="831" y="658"/>
                    <a:pt x="831" y="660"/>
                    <a:pt x="823" y="660"/>
                  </a:cubicBezTo>
                  <a:lnTo>
                    <a:pt x="812" y="660"/>
                  </a:lnTo>
                  <a:cubicBezTo>
                    <a:pt x="823" y="660"/>
                    <a:pt x="801" y="660"/>
                    <a:pt x="818" y="666"/>
                  </a:cubicBezTo>
                  <a:cubicBezTo>
                    <a:pt x="835" y="666"/>
                    <a:pt x="801" y="671"/>
                    <a:pt x="823" y="677"/>
                  </a:cubicBezTo>
                  <a:cubicBezTo>
                    <a:pt x="829" y="683"/>
                    <a:pt x="846" y="683"/>
                    <a:pt x="851" y="683"/>
                  </a:cubicBezTo>
                  <a:cubicBezTo>
                    <a:pt x="849" y="685"/>
                    <a:pt x="847" y="685"/>
                    <a:pt x="844" y="685"/>
                  </a:cubicBezTo>
                  <a:cubicBezTo>
                    <a:pt x="840" y="685"/>
                    <a:pt x="835" y="683"/>
                    <a:pt x="835" y="683"/>
                  </a:cubicBezTo>
                  <a:cubicBezTo>
                    <a:pt x="829" y="688"/>
                    <a:pt x="835" y="688"/>
                    <a:pt x="835" y="688"/>
                  </a:cubicBezTo>
                  <a:lnTo>
                    <a:pt x="857" y="688"/>
                  </a:lnTo>
                  <a:cubicBezTo>
                    <a:pt x="868" y="688"/>
                    <a:pt x="851" y="688"/>
                    <a:pt x="863" y="683"/>
                  </a:cubicBezTo>
                  <a:lnTo>
                    <a:pt x="868" y="683"/>
                  </a:lnTo>
                  <a:cubicBezTo>
                    <a:pt x="879" y="683"/>
                    <a:pt x="857" y="677"/>
                    <a:pt x="868" y="677"/>
                  </a:cubicBezTo>
                  <a:lnTo>
                    <a:pt x="840" y="677"/>
                  </a:lnTo>
                  <a:lnTo>
                    <a:pt x="874" y="671"/>
                  </a:lnTo>
                  <a:lnTo>
                    <a:pt x="851" y="671"/>
                  </a:lnTo>
                  <a:cubicBezTo>
                    <a:pt x="868" y="666"/>
                    <a:pt x="846" y="666"/>
                    <a:pt x="868" y="666"/>
                  </a:cubicBezTo>
                  <a:lnTo>
                    <a:pt x="851" y="666"/>
                  </a:lnTo>
                  <a:cubicBezTo>
                    <a:pt x="879" y="666"/>
                    <a:pt x="851" y="660"/>
                    <a:pt x="863" y="660"/>
                  </a:cubicBezTo>
                  <a:lnTo>
                    <a:pt x="879" y="660"/>
                  </a:lnTo>
                  <a:cubicBezTo>
                    <a:pt x="857" y="660"/>
                    <a:pt x="885" y="655"/>
                    <a:pt x="879" y="655"/>
                  </a:cubicBezTo>
                  <a:lnTo>
                    <a:pt x="868" y="655"/>
                  </a:lnTo>
                  <a:cubicBezTo>
                    <a:pt x="868" y="655"/>
                    <a:pt x="868" y="649"/>
                    <a:pt x="868" y="649"/>
                  </a:cubicBezTo>
                  <a:cubicBezTo>
                    <a:pt x="874" y="649"/>
                    <a:pt x="874" y="643"/>
                    <a:pt x="879" y="643"/>
                  </a:cubicBezTo>
                  <a:lnTo>
                    <a:pt x="885" y="643"/>
                  </a:lnTo>
                  <a:cubicBezTo>
                    <a:pt x="868" y="638"/>
                    <a:pt x="874" y="638"/>
                    <a:pt x="868" y="638"/>
                  </a:cubicBezTo>
                  <a:lnTo>
                    <a:pt x="885" y="638"/>
                  </a:lnTo>
                  <a:cubicBezTo>
                    <a:pt x="879" y="638"/>
                    <a:pt x="879" y="638"/>
                    <a:pt x="874" y="632"/>
                  </a:cubicBezTo>
                  <a:lnTo>
                    <a:pt x="891" y="632"/>
                  </a:lnTo>
                  <a:cubicBezTo>
                    <a:pt x="891" y="632"/>
                    <a:pt x="874" y="632"/>
                    <a:pt x="885" y="627"/>
                  </a:cubicBezTo>
                  <a:cubicBezTo>
                    <a:pt x="881" y="627"/>
                    <a:pt x="878" y="627"/>
                    <a:pt x="875" y="627"/>
                  </a:cubicBezTo>
                  <a:lnTo>
                    <a:pt x="875" y="627"/>
                  </a:lnTo>
                  <a:cubicBezTo>
                    <a:pt x="880" y="626"/>
                    <a:pt x="885" y="621"/>
                    <a:pt x="891" y="621"/>
                  </a:cubicBezTo>
                  <a:cubicBezTo>
                    <a:pt x="885" y="621"/>
                    <a:pt x="891" y="615"/>
                    <a:pt x="879" y="615"/>
                  </a:cubicBezTo>
                  <a:lnTo>
                    <a:pt x="891" y="615"/>
                  </a:lnTo>
                  <a:cubicBezTo>
                    <a:pt x="885" y="615"/>
                    <a:pt x="891" y="610"/>
                    <a:pt x="874" y="610"/>
                  </a:cubicBezTo>
                  <a:cubicBezTo>
                    <a:pt x="857" y="604"/>
                    <a:pt x="879" y="604"/>
                    <a:pt x="874" y="599"/>
                  </a:cubicBezTo>
                  <a:lnTo>
                    <a:pt x="879" y="599"/>
                  </a:lnTo>
                  <a:cubicBezTo>
                    <a:pt x="874" y="599"/>
                    <a:pt x="879" y="593"/>
                    <a:pt x="868" y="593"/>
                  </a:cubicBezTo>
                  <a:lnTo>
                    <a:pt x="879" y="593"/>
                  </a:lnTo>
                  <a:cubicBezTo>
                    <a:pt x="879" y="587"/>
                    <a:pt x="874" y="587"/>
                    <a:pt x="879" y="587"/>
                  </a:cubicBezTo>
                  <a:lnTo>
                    <a:pt x="885" y="587"/>
                  </a:lnTo>
                  <a:cubicBezTo>
                    <a:pt x="891" y="587"/>
                    <a:pt x="896" y="587"/>
                    <a:pt x="885" y="582"/>
                  </a:cubicBezTo>
                  <a:lnTo>
                    <a:pt x="885" y="582"/>
                  </a:lnTo>
                  <a:cubicBezTo>
                    <a:pt x="889" y="584"/>
                    <a:pt x="892" y="584"/>
                    <a:pt x="894" y="584"/>
                  </a:cubicBezTo>
                  <a:cubicBezTo>
                    <a:pt x="899" y="584"/>
                    <a:pt x="900" y="582"/>
                    <a:pt x="896" y="582"/>
                  </a:cubicBezTo>
                  <a:lnTo>
                    <a:pt x="907" y="582"/>
                  </a:lnTo>
                  <a:cubicBezTo>
                    <a:pt x="924" y="582"/>
                    <a:pt x="874" y="571"/>
                    <a:pt x="907" y="571"/>
                  </a:cubicBezTo>
                  <a:lnTo>
                    <a:pt x="885" y="571"/>
                  </a:lnTo>
                  <a:cubicBezTo>
                    <a:pt x="887" y="569"/>
                    <a:pt x="891" y="568"/>
                    <a:pt x="895" y="568"/>
                  </a:cubicBezTo>
                  <a:cubicBezTo>
                    <a:pt x="903" y="568"/>
                    <a:pt x="913" y="571"/>
                    <a:pt x="913" y="571"/>
                  </a:cubicBezTo>
                  <a:cubicBezTo>
                    <a:pt x="919" y="565"/>
                    <a:pt x="891" y="559"/>
                    <a:pt x="896" y="559"/>
                  </a:cubicBezTo>
                  <a:cubicBezTo>
                    <a:pt x="891" y="559"/>
                    <a:pt x="874" y="559"/>
                    <a:pt x="868" y="554"/>
                  </a:cubicBezTo>
                  <a:lnTo>
                    <a:pt x="868" y="554"/>
                  </a:lnTo>
                  <a:cubicBezTo>
                    <a:pt x="874" y="554"/>
                    <a:pt x="896" y="554"/>
                    <a:pt x="896" y="559"/>
                  </a:cubicBezTo>
                  <a:lnTo>
                    <a:pt x="902" y="559"/>
                  </a:lnTo>
                  <a:cubicBezTo>
                    <a:pt x="905" y="559"/>
                    <a:pt x="907" y="557"/>
                    <a:pt x="909" y="557"/>
                  </a:cubicBezTo>
                  <a:cubicBezTo>
                    <a:pt x="910" y="557"/>
                    <a:pt x="911" y="558"/>
                    <a:pt x="913" y="559"/>
                  </a:cubicBezTo>
                  <a:cubicBezTo>
                    <a:pt x="907" y="554"/>
                    <a:pt x="907" y="554"/>
                    <a:pt x="902" y="554"/>
                  </a:cubicBezTo>
                  <a:cubicBezTo>
                    <a:pt x="907" y="554"/>
                    <a:pt x="902" y="554"/>
                    <a:pt x="907" y="548"/>
                  </a:cubicBezTo>
                  <a:lnTo>
                    <a:pt x="902" y="548"/>
                  </a:lnTo>
                  <a:cubicBezTo>
                    <a:pt x="907" y="548"/>
                    <a:pt x="891" y="543"/>
                    <a:pt x="885" y="543"/>
                  </a:cubicBezTo>
                  <a:lnTo>
                    <a:pt x="885" y="543"/>
                  </a:lnTo>
                  <a:cubicBezTo>
                    <a:pt x="892" y="543"/>
                    <a:pt x="900" y="545"/>
                    <a:pt x="902" y="545"/>
                  </a:cubicBezTo>
                  <a:cubicBezTo>
                    <a:pt x="904" y="545"/>
                    <a:pt x="904" y="545"/>
                    <a:pt x="902" y="543"/>
                  </a:cubicBezTo>
                  <a:lnTo>
                    <a:pt x="902" y="543"/>
                  </a:lnTo>
                  <a:cubicBezTo>
                    <a:pt x="906" y="543"/>
                    <a:pt x="911" y="543"/>
                    <a:pt x="915" y="546"/>
                  </a:cubicBezTo>
                  <a:lnTo>
                    <a:pt x="915" y="546"/>
                  </a:lnTo>
                  <a:cubicBezTo>
                    <a:pt x="915" y="543"/>
                    <a:pt x="930" y="543"/>
                    <a:pt x="930" y="543"/>
                  </a:cubicBezTo>
                  <a:lnTo>
                    <a:pt x="919" y="543"/>
                  </a:lnTo>
                  <a:cubicBezTo>
                    <a:pt x="922" y="543"/>
                    <a:pt x="923" y="541"/>
                    <a:pt x="925" y="540"/>
                  </a:cubicBezTo>
                  <a:lnTo>
                    <a:pt x="925" y="540"/>
                  </a:lnTo>
                  <a:cubicBezTo>
                    <a:pt x="926" y="541"/>
                    <a:pt x="928" y="542"/>
                    <a:pt x="930" y="543"/>
                  </a:cubicBezTo>
                  <a:cubicBezTo>
                    <a:pt x="928" y="541"/>
                    <a:pt x="927" y="540"/>
                    <a:pt x="926" y="540"/>
                  </a:cubicBezTo>
                  <a:cubicBezTo>
                    <a:pt x="925" y="540"/>
                    <a:pt x="925" y="540"/>
                    <a:pt x="925" y="540"/>
                  </a:cubicBezTo>
                  <a:lnTo>
                    <a:pt x="925" y="540"/>
                  </a:lnTo>
                  <a:cubicBezTo>
                    <a:pt x="915" y="537"/>
                    <a:pt x="906" y="536"/>
                    <a:pt x="902" y="531"/>
                  </a:cubicBezTo>
                  <a:lnTo>
                    <a:pt x="907" y="531"/>
                  </a:lnTo>
                  <a:cubicBezTo>
                    <a:pt x="902" y="531"/>
                    <a:pt x="924" y="537"/>
                    <a:pt x="924" y="537"/>
                  </a:cubicBezTo>
                  <a:lnTo>
                    <a:pt x="930" y="537"/>
                  </a:lnTo>
                  <a:cubicBezTo>
                    <a:pt x="941" y="537"/>
                    <a:pt x="913" y="531"/>
                    <a:pt x="913" y="531"/>
                  </a:cubicBezTo>
                  <a:lnTo>
                    <a:pt x="930" y="531"/>
                  </a:lnTo>
                  <a:cubicBezTo>
                    <a:pt x="930" y="531"/>
                    <a:pt x="913" y="526"/>
                    <a:pt x="907" y="526"/>
                  </a:cubicBezTo>
                  <a:cubicBezTo>
                    <a:pt x="919" y="526"/>
                    <a:pt x="907" y="520"/>
                    <a:pt x="907" y="520"/>
                  </a:cubicBezTo>
                  <a:lnTo>
                    <a:pt x="902" y="520"/>
                  </a:lnTo>
                  <a:cubicBezTo>
                    <a:pt x="901" y="520"/>
                    <a:pt x="900" y="520"/>
                    <a:pt x="899" y="519"/>
                  </a:cubicBezTo>
                  <a:lnTo>
                    <a:pt x="899" y="519"/>
                  </a:lnTo>
                  <a:cubicBezTo>
                    <a:pt x="899" y="520"/>
                    <a:pt x="899" y="520"/>
                    <a:pt x="902" y="520"/>
                  </a:cubicBezTo>
                  <a:cubicBezTo>
                    <a:pt x="896" y="520"/>
                    <a:pt x="896" y="520"/>
                    <a:pt x="896" y="515"/>
                  </a:cubicBezTo>
                  <a:lnTo>
                    <a:pt x="896" y="515"/>
                  </a:lnTo>
                  <a:cubicBezTo>
                    <a:pt x="897" y="516"/>
                    <a:pt x="898" y="517"/>
                    <a:pt x="898" y="518"/>
                  </a:cubicBezTo>
                  <a:lnTo>
                    <a:pt x="898" y="518"/>
                  </a:lnTo>
                  <a:cubicBezTo>
                    <a:pt x="899" y="517"/>
                    <a:pt x="901" y="517"/>
                    <a:pt x="902" y="517"/>
                  </a:cubicBezTo>
                  <a:cubicBezTo>
                    <a:pt x="907" y="517"/>
                    <a:pt x="913" y="517"/>
                    <a:pt x="907" y="515"/>
                  </a:cubicBezTo>
                  <a:lnTo>
                    <a:pt x="907" y="515"/>
                  </a:lnTo>
                  <a:cubicBezTo>
                    <a:pt x="913" y="515"/>
                    <a:pt x="924" y="520"/>
                    <a:pt x="924" y="520"/>
                  </a:cubicBezTo>
                  <a:cubicBezTo>
                    <a:pt x="921" y="517"/>
                    <a:pt x="924" y="517"/>
                    <a:pt x="927" y="517"/>
                  </a:cubicBezTo>
                  <a:cubicBezTo>
                    <a:pt x="930" y="517"/>
                    <a:pt x="933" y="517"/>
                    <a:pt x="930" y="515"/>
                  </a:cubicBezTo>
                  <a:cubicBezTo>
                    <a:pt x="919" y="515"/>
                    <a:pt x="924" y="515"/>
                    <a:pt x="913" y="509"/>
                  </a:cubicBezTo>
                  <a:lnTo>
                    <a:pt x="913" y="509"/>
                  </a:lnTo>
                  <a:lnTo>
                    <a:pt x="919" y="515"/>
                  </a:lnTo>
                  <a:lnTo>
                    <a:pt x="919" y="515"/>
                  </a:lnTo>
                  <a:lnTo>
                    <a:pt x="902" y="509"/>
                  </a:lnTo>
                  <a:lnTo>
                    <a:pt x="902" y="509"/>
                  </a:lnTo>
                  <a:cubicBezTo>
                    <a:pt x="902" y="509"/>
                    <a:pt x="907" y="515"/>
                    <a:pt x="907" y="515"/>
                  </a:cubicBezTo>
                  <a:cubicBezTo>
                    <a:pt x="896" y="509"/>
                    <a:pt x="902" y="509"/>
                    <a:pt x="891" y="509"/>
                  </a:cubicBezTo>
                  <a:cubicBezTo>
                    <a:pt x="907" y="509"/>
                    <a:pt x="885" y="503"/>
                    <a:pt x="896" y="503"/>
                  </a:cubicBezTo>
                  <a:lnTo>
                    <a:pt x="924" y="509"/>
                  </a:lnTo>
                  <a:cubicBezTo>
                    <a:pt x="935" y="509"/>
                    <a:pt x="907" y="503"/>
                    <a:pt x="919" y="498"/>
                  </a:cubicBezTo>
                  <a:lnTo>
                    <a:pt x="913" y="498"/>
                  </a:lnTo>
                  <a:cubicBezTo>
                    <a:pt x="902" y="498"/>
                    <a:pt x="913" y="498"/>
                    <a:pt x="907" y="492"/>
                  </a:cubicBezTo>
                  <a:lnTo>
                    <a:pt x="907" y="492"/>
                  </a:lnTo>
                  <a:cubicBezTo>
                    <a:pt x="919" y="498"/>
                    <a:pt x="919" y="498"/>
                    <a:pt x="924" y="498"/>
                  </a:cubicBezTo>
                  <a:cubicBezTo>
                    <a:pt x="920" y="498"/>
                    <a:pt x="926" y="494"/>
                    <a:pt x="917" y="490"/>
                  </a:cubicBezTo>
                  <a:lnTo>
                    <a:pt x="917" y="490"/>
                  </a:lnTo>
                  <a:lnTo>
                    <a:pt x="924" y="492"/>
                  </a:lnTo>
                  <a:cubicBezTo>
                    <a:pt x="930" y="487"/>
                    <a:pt x="896" y="481"/>
                    <a:pt x="902" y="475"/>
                  </a:cubicBezTo>
                  <a:lnTo>
                    <a:pt x="902" y="475"/>
                  </a:lnTo>
                  <a:cubicBezTo>
                    <a:pt x="913" y="481"/>
                    <a:pt x="919" y="481"/>
                    <a:pt x="924" y="487"/>
                  </a:cubicBezTo>
                  <a:cubicBezTo>
                    <a:pt x="924" y="487"/>
                    <a:pt x="924" y="487"/>
                    <a:pt x="919" y="481"/>
                  </a:cubicBezTo>
                  <a:cubicBezTo>
                    <a:pt x="924" y="481"/>
                    <a:pt x="907" y="475"/>
                    <a:pt x="919" y="475"/>
                  </a:cubicBezTo>
                  <a:cubicBezTo>
                    <a:pt x="914" y="475"/>
                    <a:pt x="910" y="472"/>
                    <a:pt x="908" y="471"/>
                  </a:cubicBezTo>
                  <a:lnTo>
                    <a:pt x="908" y="471"/>
                  </a:lnTo>
                  <a:cubicBezTo>
                    <a:pt x="912" y="469"/>
                    <a:pt x="906" y="463"/>
                    <a:pt x="912" y="463"/>
                  </a:cubicBezTo>
                  <a:cubicBezTo>
                    <a:pt x="913" y="463"/>
                    <a:pt x="915" y="463"/>
                    <a:pt x="919" y="464"/>
                  </a:cubicBezTo>
                  <a:cubicBezTo>
                    <a:pt x="919" y="459"/>
                    <a:pt x="919" y="453"/>
                    <a:pt x="919" y="453"/>
                  </a:cubicBezTo>
                  <a:cubicBezTo>
                    <a:pt x="930" y="453"/>
                    <a:pt x="896" y="442"/>
                    <a:pt x="907" y="442"/>
                  </a:cubicBezTo>
                  <a:lnTo>
                    <a:pt x="907" y="442"/>
                  </a:lnTo>
                  <a:cubicBezTo>
                    <a:pt x="919" y="447"/>
                    <a:pt x="913" y="447"/>
                    <a:pt x="919" y="447"/>
                  </a:cubicBezTo>
                  <a:cubicBezTo>
                    <a:pt x="926" y="450"/>
                    <a:pt x="929" y="451"/>
                    <a:pt x="931" y="451"/>
                  </a:cubicBezTo>
                  <a:cubicBezTo>
                    <a:pt x="934" y="451"/>
                    <a:pt x="927" y="446"/>
                    <a:pt x="930" y="446"/>
                  </a:cubicBezTo>
                  <a:lnTo>
                    <a:pt x="930" y="446"/>
                  </a:lnTo>
                  <a:cubicBezTo>
                    <a:pt x="931" y="446"/>
                    <a:pt x="933" y="447"/>
                    <a:pt x="935" y="447"/>
                  </a:cubicBezTo>
                  <a:cubicBezTo>
                    <a:pt x="938" y="449"/>
                    <a:pt x="938" y="449"/>
                    <a:pt x="939" y="449"/>
                  </a:cubicBezTo>
                  <a:cubicBezTo>
                    <a:pt x="939" y="449"/>
                    <a:pt x="925" y="442"/>
                    <a:pt x="930" y="442"/>
                  </a:cubicBezTo>
                  <a:lnTo>
                    <a:pt x="935" y="442"/>
                  </a:lnTo>
                  <a:cubicBezTo>
                    <a:pt x="919" y="436"/>
                    <a:pt x="913" y="431"/>
                    <a:pt x="913" y="425"/>
                  </a:cubicBezTo>
                  <a:lnTo>
                    <a:pt x="913" y="425"/>
                  </a:lnTo>
                  <a:cubicBezTo>
                    <a:pt x="924" y="431"/>
                    <a:pt x="919" y="431"/>
                    <a:pt x="930" y="431"/>
                  </a:cubicBezTo>
                  <a:cubicBezTo>
                    <a:pt x="930" y="431"/>
                    <a:pt x="913" y="425"/>
                    <a:pt x="907" y="420"/>
                  </a:cubicBezTo>
                  <a:lnTo>
                    <a:pt x="907" y="420"/>
                  </a:lnTo>
                  <a:cubicBezTo>
                    <a:pt x="913" y="425"/>
                    <a:pt x="924" y="425"/>
                    <a:pt x="935" y="431"/>
                  </a:cubicBezTo>
                  <a:cubicBezTo>
                    <a:pt x="938" y="432"/>
                    <a:pt x="939" y="432"/>
                    <a:pt x="940" y="432"/>
                  </a:cubicBezTo>
                  <a:cubicBezTo>
                    <a:pt x="943" y="432"/>
                    <a:pt x="935" y="425"/>
                    <a:pt x="935" y="425"/>
                  </a:cubicBezTo>
                  <a:lnTo>
                    <a:pt x="935" y="425"/>
                  </a:lnTo>
                  <a:lnTo>
                    <a:pt x="947" y="431"/>
                  </a:lnTo>
                  <a:cubicBezTo>
                    <a:pt x="941" y="425"/>
                    <a:pt x="924" y="419"/>
                    <a:pt x="930" y="414"/>
                  </a:cubicBezTo>
                  <a:lnTo>
                    <a:pt x="924" y="414"/>
                  </a:lnTo>
                  <a:cubicBezTo>
                    <a:pt x="923" y="414"/>
                    <a:pt x="923" y="413"/>
                    <a:pt x="922" y="413"/>
                  </a:cubicBezTo>
                  <a:lnTo>
                    <a:pt x="922" y="413"/>
                  </a:lnTo>
                  <a:cubicBezTo>
                    <a:pt x="923" y="413"/>
                    <a:pt x="924" y="413"/>
                    <a:pt x="925" y="413"/>
                  </a:cubicBezTo>
                  <a:cubicBezTo>
                    <a:pt x="927" y="413"/>
                    <a:pt x="928" y="412"/>
                    <a:pt x="924" y="408"/>
                  </a:cubicBezTo>
                  <a:lnTo>
                    <a:pt x="924" y="408"/>
                  </a:lnTo>
                  <a:lnTo>
                    <a:pt x="936" y="412"/>
                  </a:lnTo>
                  <a:lnTo>
                    <a:pt x="936" y="412"/>
                  </a:lnTo>
                  <a:cubicBezTo>
                    <a:pt x="931" y="409"/>
                    <a:pt x="924" y="403"/>
                    <a:pt x="924" y="403"/>
                  </a:cubicBezTo>
                  <a:lnTo>
                    <a:pt x="924" y="403"/>
                  </a:lnTo>
                  <a:cubicBezTo>
                    <a:pt x="932" y="406"/>
                    <a:pt x="936" y="410"/>
                    <a:pt x="941" y="414"/>
                  </a:cubicBezTo>
                  <a:lnTo>
                    <a:pt x="941" y="414"/>
                  </a:lnTo>
                  <a:lnTo>
                    <a:pt x="936" y="412"/>
                  </a:lnTo>
                  <a:lnTo>
                    <a:pt x="936" y="412"/>
                  </a:lnTo>
                  <a:cubicBezTo>
                    <a:pt x="938" y="413"/>
                    <a:pt x="939" y="414"/>
                    <a:pt x="941" y="414"/>
                  </a:cubicBezTo>
                  <a:lnTo>
                    <a:pt x="941" y="414"/>
                  </a:lnTo>
                  <a:cubicBezTo>
                    <a:pt x="941" y="414"/>
                    <a:pt x="941" y="414"/>
                    <a:pt x="941" y="414"/>
                  </a:cubicBezTo>
                  <a:lnTo>
                    <a:pt x="941" y="414"/>
                  </a:lnTo>
                  <a:lnTo>
                    <a:pt x="941" y="414"/>
                  </a:lnTo>
                  <a:cubicBezTo>
                    <a:pt x="930" y="403"/>
                    <a:pt x="924" y="403"/>
                    <a:pt x="924" y="397"/>
                  </a:cubicBezTo>
                  <a:lnTo>
                    <a:pt x="924" y="397"/>
                  </a:lnTo>
                  <a:cubicBezTo>
                    <a:pt x="936" y="403"/>
                    <a:pt x="941" y="405"/>
                    <a:pt x="944" y="405"/>
                  </a:cubicBezTo>
                  <a:cubicBezTo>
                    <a:pt x="947" y="405"/>
                    <a:pt x="946" y="401"/>
                    <a:pt x="954" y="401"/>
                  </a:cubicBezTo>
                  <a:cubicBezTo>
                    <a:pt x="956" y="401"/>
                    <a:pt x="959" y="402"/>
                    <a:pt x="963" y="403"/>
                  </a:cubicBezTo>
                  <a:cubicBezTo>
                    <a:pt x="952" y="397"/>
                    <a:pt x="969" y="397"/>
                    <a:pt x="969" y="391"/>
                  </a:cubicBezTo>
                  <a:cubicBezTo>
                    <a:pt x="958" y="386"/>
                    <a:pt x="958" y="386"/>
                    <a:pt x="958" y="386"/>
                  </a:cubicBezTo>
                  <a:cubicBezTo>
                    <a:pt x="958" y="386"/>
                    <a:pt x="958" y="386"/>
                    <a:pt x="947" y="380"/>
                  </a:cubicBezTo>
                  <a:lnTo>
                    <a:pt x="947" y="380"/>
                  </a:lnTo>
                  <a:cubicBezTo>
                    <a:pt x="947" y="380"/>
                    <a:pt x="947" y="380"/>
                    <a:pt x="947" y="380"/>
                  </a:cubicBezTo>
                  <a:lnTo>
                    <a:pt x="963" y="380"/>
                  </a:lnTo>
                  <a:cubicBezTo>
                    <a:pt x="975" y="386"/>
                    <a:pt x="969" y="386"/>
                    <a:pt x="975" y="386"/>
                  </a:cubicBezTo>
                  <a:cubicBezTo>
                    <a:pt x="971" y="383"/>
                    <a:pt x="972" y="382"/>
                    <a:pt x="974" y="382"/>
                  </a:cubicBezTo>
                  <a:lnTo>
                    <a:pt x="974" y="382"/>
                  </a:lnTo>
                  <a:cubicBezTo>
                    <a:pt x="977" y="382"/>
                    <a:pt x="984" y="384"/>
                    <a:pt x="987" y="384"/>
                  </a:cubicBezTo>
                  <a:cubicBezTo>
                    <a:pt x="989" y="384"/>
                    <a:pt x="989" y="383"/>
                    <a:pt x="986" y="380"/>
                  </a:cubicBezTo>
                  <a:lnTo>
                    <a:pt x="986" y="380"/>
                  </a:lnTo>
                  <a:lnTo>
                    <a:pt x="991" y="386"/>
                  </a:lnTo>
                  <a:cubicBezTo>
                    <a:pt x="986" y="380"/>
                    <a:pt x="997" y="380"/>
                    <a:pt x="975" y="369"/>
                  </a:cubicBezTo>
                  <a:lnTo>
                    <a:pt x="975" y="369"/>
                  </a:lnTo>
                  <a:cubicBezTo>
                    <a:pt x="980" y="369"/>
                    <a:pt x="986" y="375"/>
                    <a:pt x="986" y="375"/>
                  </a:cubicBezTo>
                  <a:cubicBezTo>
                    <a:pt x="991" y="375"/>
                    <a:pt x="974" y="357"/>
                    <a:pt x="982" y="357"/>
                  </a:cubicBezTo>
                  <a:lnTo>
                    <a:pt x="982" y="357"/>
                  </a:lnTo>
                  <a:cubicBezTo>
                    <a:pt x="982" y="357"/>
                    <a:pt x="984" y="357"/>
                    <a:pt x="986" y="358"/>
                  </a:cubicBezTo>
                  <a:lnTo>
                    <a:pt x="991" y="363"/>
                  </a:lnTo>
                  <a:cubicBezTo>
                    <a:pt x="991" y="361"/>
                    <a:pt x="990" y="359"/>
                    <a:pt x="988" y="358"/>
                  </a:cubicBezTo>
                  <a:lnTo>
                    <a:pt x="991" y="358"/>
                  </a:lnTo>
                  <a:cubicBezTo>
                    <a:pt x="991" y="358"/>
                    <a:pt x="986" y="352"/>
                    <a:pt x="986" y="352"/>
                  </a:cubicBezTo>
                  <a:lnTo>
                    <a:pt x="986" y="352"/>
                  </a:lnTo>
                  <a:lnTo>
                    <a:pt x="997" y="358"/>
                  </a:lnTo>
                  <a:cubicBezTo>
                    <a:pt x="1003" y="358"/>
                    <a:pt x="980" y="341"/>
                    <a:pt x="980" y="335"/>
                  </a:cubicBezTo>
                  <a:lnTo>
                    <a:pt x="980" y="335"/>
                  </a:lnTo>
                  <a:cubicBezTo>
                    <a:pt x="997" y="347"/>
                    <a:pt x="1003" y="347"/>
                    <a:pt x="1008" y="347"/>
                  </a:cubicBezTo>
                  <a:cubicBezTo>
                    <a:pt x="1014" y="347"/>
                    <a:pt x="1003" y="330"/>
                    <a:pt x="997" y="324"/>
                  </a:cubicBezTo>
                  <a:lnTo>
                    <a:pt x="997" y="324"/>
                  </a:lnTo>
                  <a:cubicBezTo>
                    <a:pt x="1002" y="325"/>
                    <a:pt x="1005" y="326"/>
                    <a:pt x="1008" y="326"/>
                  </a:cubicBezTo>
                  <a:cubicBezTo>
                    <a:pt x="1015" y="326"/>
                    <a:pt x="1016" y="323"/>
                    <a:pt x="1020" y="323"/>
                  </a:cubicBezTo>
                  <a:cubicBezTo>
                    <a:pt x="1021" y="323"/>
                    <a:pt x="1023" y="323"/>
                    <a:pt x="1025" y="324"/>
                  </a:cubicBezTo>
                  <a:cubicBezTo>
                    <a:pt x="1019" y="319"/>
                    <a:pt x="1008" y="313"/>
                    <a:pt x="1008" y="313"/>
                  </a:cubicBezTo>
                  <a:cubicBezTo>
                    <a:pt x="1012" y="313"/>
                    <a:pt x="1008" y="308"/>
                    <a:pt x="1009" y="308"/>
                  </a:cubicBezTo>
                  <a:lnTo>
                    <a:pt x="1009" y="308"/>
                  </a:lnTo>
                  <a:cubicBezTo>
                    <a:pt x="1009" y="308"/>
                    <a:pt x="1010" y="309"/>
                    <a:pt x="1014" y="313"/>
                  </a:cubicBezTo>
                  <a:cubicBezTo>
                    <a:pt x="1022" y="316"/>
                    <a:pt x="1025" y="317"/>
                    <a:pt x="1026" y="317"/>
                  </a:cubicBezTo>
                  <a:cubicBezTo>
                    <a:pt x="1028" y="317"/>
                    <a:pt x="1028" y="316"/>
                    <a:pt x="1031" y="313"/>
                  </a:cubicBezTo>
                  <a:lnTo>
                    <a:pt x="1008" y="302"/>
                  </a:lnTo>
                  <a:lnTo>
                    <a:pt x="1008" y="302"/>
                  </a:lnTo>
                  <a:cubicBezTo>
                    <a:pt x="1014" y="305"/>
                    <a:pt x="1018" y="306"/>
                    <a:pt x="1021" y="306"/>
                  </a:cubicBezTo>
                  <a:cubicBezTo>
                    <a:pt x="1029" y="306"/>
                    <a:pt x="1020" y="292"/>
                    <a:pt x="1026" y="292"/>
                  </a:cubicBezTo>
                  <a:lnTo>
                    <a:pt x="1026" y="292"/>
                  </a:lnTo>
                  <a:cubicBezTo>
                    <a:pt x="1027" y="292"/>
                    <a:pt x="1028" y="292"/>
                    <a:pt x="1029" y="292"/>
                  </a:cubicBezTo>
                  <a:lnTo>
                    <a:pt x="1029" y="292"/>
                  </a:lnTo>
                  <a:lnTo>
                    <a:pt x="1031" y="293"/>
                  </a:lnTo>
                  <a:lnTo>
                    <a:pt x="1031" y="293"/>
                  </a:lnTo>
                  <a:cubicBezTo>
                    <a:pt x="1030" y="293"/>
                    <a:pt x="1030" y="293"/>
                    <a:pt x="1030" y="293"/>
                  </a:cubicBezTo>
                  <a:lnTo>
                    <a:pt x="1030" y="293"/>
                  </a:lnTo>
                  <a:cubicBezTo>
                    <a:pt x="1032" y="294"/>
                    <a:pt x="1034" y="295"/>
                    <a:pt x="1036" y="296"/>
                  </a:cubicBezTo>
                  <a:cubicBezTo>
                    <a:pt x="1042" y="296"/>
                    <a:pt x="1042" y="296"/>
                    <a:pt x="1042" y="291"/>
                  </a:cubicBezTo>
                  <a:lnTo>
                    <a:pt x="1053" y="296"/>
                  </a:lnTo>
                  <a:cubicBezTo>
                    <a:pt x="1053" y="296"/>
                    <a:pt x="1025" y="274"/>
                    <a:pt x="1025" y="268"/>
                  </a:cubicBezTo>
                  <a:lnTo>
                    <a:pt x="1025" y="268"/>
                  </a:lnTo>
                  <a:lnTo>
                    <a:pt x="1036" y="279"/>
                  </a:lnTo>
                  <a:cubicBezTo>
                    <a:pt x="1039" y="279"/>
                    <a:pt x="1045" y="281"/>
                    <a:pt x="1048" y="281"/>
                  </a:cubicBezTo>
                  <a:cubicBezTo>
                    <a:pt x="1052" y="281"/>
                    <a:pt x="1053" y="279"/>
                    <a:pt x="1047" y="274"/>
                  </a:cubicBezTo>
                  <a:lnTo>
                    <a:pt x="1047" y="274"/>
                  </a:lnTo>
                  <a:cubicBezTo>
                    <a:pt x="1048" y="274"/>
                    <a:pt x="1053" y="279"/>
                    <a:pt x="1053" y="279"/>
                  </a:cubicBezTo>
                  <a:cubicBezTo>
                    <a:pt x="1053" y="279"/>
                    <a:pt x="1066" y="279"/>
                    <a:pt x="1053" y="267"/>
                  </a:cubicBezTo>
                  <a:lnTo>
                    <a:pt x="1053" y="267"/>
                  </a:lnTo>
                  <a:cubicBezTo>
                    <a:pt x="1053" y="267"/>
                    <a:pt x="1053" y="267"/>
                    <a:pt x="1053" y="267"/>
                  </a:cubicBezTo>
                  <a:cubicBezTo>
                    <a:pt x="1055" y="267"/>
                    <a:pt x="1051" y="261"/>
                    <a:pt x="1047" y="257"/>
                  </a:cubicBezTo>
                  <a:lnTo>
                    <a:pt x="1047" y="257"/>
                  </a:lnTo>
                  <a:lnTo>
                    <a:pt x="1047" y="257"/>
                  </a:lnTo>
                  <a:lnTo>
                    <a:pt x="1047" y="257"/>
                  </a:lnTo>
                  <a:cubicBezTo>
                    <a:pt x="1042" y="251"/>
                    <a:pt x="1041" y="250"/>
                    <a:pt x="1036" y="246"/>
                  </a:cubicBezTo>
                  <a:lnTo>
                    <a:pt x="1036" y="246"/>
                  </a:lnTo>
                  <a:cubicBezTo>
                    <a:pt x="1040" y="246"/>
                    <a:pt x="1044" y="248"/>
                    <a:pt x="1044" y="248"/>
                  </a:cubicBezTo>
                  <a:cubicBezTo>
                    <a:pt x="1044" y="248"/>
                    <a:pt x="1044" y="248"/>
                    <a:pt x="1042" y="246"/>
                  </a:cubicBezTo>
                  <a:lnTo>
                    <a:pt x="1042" y="246"/>
                  </a:lnTo>
                  <a:cubicBezTo>
                    <a:pt x="1044" y="247"/>
                    <a:pt x="1045" y="247"/>
                    <a:pt x="1046" y="247"/>
                  </a:cubicBezTo>
                  <a:cubicBezTo>
                    <a:pt x="1047" y="247"/>
                    <a:pt x="1037" y="240"/>
                    <a:pt x="1042" y="240"/>
                  </a:cubicBezTo>
                  <a:lnTo>
                    <a:pt x="1042" y="240"/>
                  </a:lnTo>
                  <a:lnTo>
                    <a:pt x="1047" y="246"/>
                  </a:lnTo>
                  <a:cubicBezTo>
                    <a:pt x="1053" y="246"/>
                    <a:pt x="1048" y="246"/>
                    <a:pt x="1042" y="236"/>
                  </a:cubicBezTo>
                  <a:lnTo>
                    <a:pt x="1042" y="236"/>
                  </a:lnTo>
                  <a:cubicBezTo>
                    <a:pt x="1044" y="236"/>
                    <a:pt x="1046" y="237"/>
                    <a:pt x="1048" y="239"/>
                  </a:cubicBezTo>
                  <a:lnTo>
                    <a:pt x="1048" y="239"/>
                  </a:lnTo>
                  <a:cubicBezTo>
                    <a:pt x="1046" y="236"/>
                    <a:pt x="1044" y="233"/>
                    <a:pt x="1045" y="233"/>
                  </a:cubicBezTo>
                  <a:lnTo>
                    <a:pt x="1045" y="233"/>
                  </a:lnTo>
                  <a:cubicBezTo>
                    <a:pt x="1046" y="233"/>
                    <a:pt x="1046" y="234"/>
                    <a:pt x="1047" y="235"/>
                  </a:cubicBezTo>
                  <a:cubicBezTo>
                    <a:pt x="1047" y="235"/>
                    <a:pt x="1053" y="240"/>
                    <a:pt x="1053" y="240"/>
                  </a:cubicBezTo>
                  <a:lnTo>
                    <a:pt x="1053" y="240"/>
                  </a:lnTo>
                  <a:cubicBezTo>
                    <a:pt x="1058" y="240"/>
                    <a:pt x="1050" y="228"/>
                    <a:pt x="1055" y="228"/>
                  </a:cubicBezTo>
                  <a:lnTo>
                    <a:pt x="1055" y="228"/>
                  </a:lnTo>
                  <a:cubicBezTo>
                    <a:pt x="1056" y="228"/>
                    <a:pt x="1057" y="228"/>
                    <a:pt x="1059" y="229"/>
                  </a:cubicBezTo>
                  <a:cubicBezTo>
                    <a:pt x="1059" y="235"/>
                    <a:pt x="1059" y="235"/>
                    <a:pt x="1064" y="235"/>
                  </a:cubicBezTo>
                  <a:cubicBezTo>
                    <a:pt x="1064" y="231"/>
                    <a:pt x="1061" y="227"/>
                    <a:pt x="1062" y="227"/>
                  </a:cubicBezTo>
                  <a:lnTo>
                    <a:pt x="1062" y="227"/>
                  </a:lnTo>
                  <a:cubicBezTo>
                    <a:pt x="1062" y="227"/>
                    <a:pt x="1063" y="227"/>
                    <a:pt x="1064" y="229"/>
                  </a:cubicBezTo>
                  <a:cubicBezTo>
                    <a:pt x="1059" y="223"/>
                    <a:pt x="1053" y="212"/>
                    <a:pt x="1053" y="212"/>
                  </a:cubicBezTo>
                  <a:lnTo>
                    <a:pt x="1053" y="212"/>
                  </a:lnTo>
                  <a:cubicBezTo>
                    <a:pt x="1064" y="223"/>
                    <a:pt x="1075" y="229"/>
                    <a:pt x="1081" y="235"/>
                  </a:cubicBezTo>
                  <a:cubicBezTo>
                    <a:pt x="1081" y="230"/>
                    <a:pt x="1084" y="226"/>
                    <a:pt x="1079" y="218"/>
                  </a:cubicBezTo>
                  <a:lnTo>
                    <a:pt x="1079" y="218"/>
                  </a:lnTo>
                  <a:cubicBezTo>
                    <a:pt x="1079" y="218"/>
                    <a:pt x="1080" y="218"/>
                    <a:pt x="1081" y="218"/>
                  </a:cubicBezTo>
                  <a:cubicBezTo>
                    <a:pt x="1075" y="212"/>
                    <a:pt x="1081" y="212"/>
                    <a:pt x="1070" y="201"/>
                  </a:cubicBezTo>
                  <a:lnTo>
                    <a:pt x="1070" y="201"/>
                  </a:lnTo>
                  <a:cubicBezTo>
                    <a:pt x="1074" y="205"/>
                    <a:pt x="1078" y="209"/>
                    <a:pt x="1080" y="209"/>
                  </a:cubicBezTo>
                  <a:cubicBezTo>
                    <a:pt x="1080" y="209"/>
                    <a:pt x="1081" y="208"/>
                    <a:pt x="1081" y="207"/>
                  </a:cubicBezTo>
                  <a:lnTo>
                    <a:pt x="1087" y="212"/>
                  </a:lnTo>
                  <a:cubicBezTo>
                    <a:pt x="1090" y="214"/>
                    <a:pt x="1091" y="215"/>
                    <a:pt x="1092" y="215"/>
                  </a:cubicBezTo>
                  <a:cubicBezTo>
                    <a:pt x="1097" y="215"/>
                    <a:pt x="1078" y="190"/>
                    <a:pt x="1083" y="190"/>
                  </a:cubicBezTo>
                  <a:lnTo>
                    <a:pt x="1083" y="190"/>
                  </a:lnTo>
                  <a:cubicBezTo>
                    <a:pt x="1085" y="190"/>
                    <a:pt x="1087" y="192"/>
                    <a:pt x="1092" y="195"/>
                  </a:cubicBezTo>
                  <a:cubicBezTo>
                    <a:pt x="1092" y="193"/>
                    <a:pt x="1092" y="191"/>
                    <a:pt x="1091" y="190"/>
                  </a:cubicBezTo>
                  <a:lnTo>
                    <a:pt x="1091" y="190"/>
                  </a:lnTo>
                  <a:cubicBezTo>
                    <a:pt x="1099" y="190"/>
                    <a:pt x="1097" y="176"/>
                    <a:pt x="1106" y="176"/>
                  </a:cubicBezTo>
                  <a:cubicBezTo>
                    <a:pt x="1108" y="176"/>
                    <a:pt x="1111" y="177"/>
                    <a:pt x="1115" y="179"/>
                  </a:cubicBezTo>
                  <a:cubicBezTo>
                    <a:pt x="1116" y="180"/>
                    <a:pt x="1116" y="180"/>
                    <a:pt x="1117" y="180"/>
                  </a:cubicBezTo>
                  <a:cubicBezTo>
                    <a:pt x="1118" y="180"/>
                    <a:pt x="1115" y="175"/>
                    <a:pt x="1112" y="171"/>
                  </a:cubicBezTo>
                  <a:lnTo>
                    <a:pt x="1112" y="171"/>
                  </a:lnTo>
                  <a:lnTo>
                    <a:pt x="1109" y="162"/>
                  </a:lnTo>
                  <a:cubicBezTo>
                    <a:pt x="1108" y="160"/>
                    <a:pt x="1108" y="159"/>
                    <a:pt x="1109" y="159"/>
                  </a:cubicBezTo>
                  <a:lnTo>
                    <a:pt x="1109" y="159"/>
                  </a:lnTo>
                  <a:cubicBezTo>
                    <a:pt x="1111" y="159"/>
                    <a:pt x="1125" y="172"/>
                    <a:pt x="1128" y="172"/>
                  </a:cubicBezTo>
                  <a:cubicBezTo>
                    <a:pt x="1128" y="172"/>
                    <a:pt x="1128" y="171"/>
                    <a:pt x="1126" y="167"/>
                  </a:cubicBezTo>
                  <a:lnTo>
                    <a:pt x="1121" y="157"/>
                  </a:lnTo>
                  <a:lnTo>
                    <a:pt x="1121" y="157"/>
                  </a:lnTo>
                  <a:cubicBezTo>
                    <a:pt x="1121" y="157"/>
                    <a:pt x="1121" y="157"/>
                    <a:pt x="1122" y="157"/>
                  </a:cubicBezTo>
                  <a:cubicBezTo>
                    <a:pt x="1122" y="157"/>
                    <a:pt x="1124" y="158"/>
                    <a:pt x="1126" y="162"/>
                  </a:cubicBezTo>
                  <a:cubicBezTo>
                    <a:pt x="1126" y="158"/>
                    <a:pt x="1123" y="154"/>
                    <a:pt x="1123" y="154"/>
                  </a:cubicBezTo>
                  <a:lnTo>
                    <a:pt x="1123" y="154"/>
                  </a:lnTo>
                  <a:cubicBezTo>
                    <a:pt x="1123" y="154"/>
                    <a:pt x="1124" y="155"/>
                    <a:pt x="1126" y="156"/>
                  </a:cubicBezTo>
                  <a:lnTo>
                    <a:pt x="1126" y="151"/>
                  </a:lnTo>
                  <a:cubicBezTo>
                    <a:pt x="1131" y="156"/>
                    <a:pt x="1143" y="173"/>
                    <a:pt x="1143" y="173"/>
                  </a:cubicBezTo>
                  <a:cubicBezTo>
                    <a:pt x="1143" y="167"/>
                    <a:pt x="1143" y="162"/>
                    <a:pt x="1137" y="151"/>
                  </a:cubicBezTo>
                  <a:lnTo>
                    <a:pt x="1137" y="151"/>
                  </a:lnTo>
                  <a:cubicBezTo>
                    <a:pt x="1193" y="162"/>
                    <a:pt x="1243" y="173"/>
                    <a:pt x="1305" y="173"/>
                  </a:cubicBezTo>
                  <a:cubicBezTo>
                    <a:pt x="1333" y="184"/>
                    <a:pt x="1383" y="195"/>
                    <a:pt x="1434" y="201"/>
                  </a:cubicBezTo>
                  <a:cubicBezTo>
                    <a:pt x="1428" y="207"/>
                    <a:pt x="1423" y="207"/>
                    <a:pt x="1434" y="218"/>
                  </a:cubicBezTo>
                  <a:lnTo>
                    <a:pt x="1428" y="218"/>
                  </a:lnTo>
                  <a:cubicBezTo>
                    <a:pt x="1428" y="229"/>
                    <a:pt x="1434" y="240"/>
                    <a:pt x="1428" y="240"/>
                  </a:cubicBezTo>
                  <a:lnTo>
                    <a:pt x="1428" y="240"/>
                  </a:lnTo>
                  <a:cubicBezTo>
                    <a:pt x="1417" y="229"/>
                    <a:pt x="1434" y="229"/>
                    <a:pt x="1417" y="223"/>
                  </a:cubicBezTo>
                  <a:lnTo>
                    <a:pt x="1428" y="223"/>
                  </a:lnTo>
                  <a:cubicBezTo>
                    <a:pt x="1406" y="212"/>
                    <a:pt x="1428" y="223"/>
                    <a:pt x="1406" y="207"/>
                  </a:cubicBezTo>
                  <a:cubicBezTo>
                    <a:pt x="1400" y="212"/>
                    <a:pt x="1406" y="218"/>
                    <a:pt x="1400" y="223"/>
                  </a:cubicBezTo>
                  <a:cubicBezTo>
                    <a:pt x="1406" y="229"/>
                    <a:pt x="1411" y="229"/>
                    <a:pt x="1417" y="240"/>
                  </a:cubicBezTo>
                  <a:cubicBezTo>
                    <a:pt x="1418" y="244"/>
                    <a:pt x="1417" y="245"/>
                    <a:pt x="1415" y="245"/>
                  </a:cubicBezTo>
                  <a:cubicBezTo>
                    <a:pt x="1408" y="245"/>
                    <a:pt x="1393" y="235"/>
                    <a:pt x="1388" y="235"/>
                  </a:cubicBezTo>
                  <a:lnTo>
                    <a:pt x="1388" y="235"/>
                  </a:lnTo>
                  <a:cubicBezTo>
                    <a:pt x="1387" y="235"/>
                    <a:pt x="1387" y="237"/>
                    <a:pt x="1389" y="240"/>
                  </a:cubicBezTo>
                  <a:cubicBezTo>
                    <a:pt x="1394" y="249"/>
                    <a:pt x="1406" y="258"/>
                    <a:pt x="1404" y="258"/>
                  </a:cubicBezTo>
                  <a:cubicBezTo>
                    <a:pt x="1403" y="258"/>
                    <a:pt x="1402" y="258"/>
                    <a:pt x="1400" y="257"/>
                  </a:cubicBezTo>
                  <a:lnTo>
                    <a:pt x="1389" y="246"/>
                  </a:lnTo>
                  <a:lnTo>
                    <a:pt x="1389" y="246"/>
                  </a:lnTo>
                  <a:cubicBezTo>
                    <a:pt x="1383" y="251"/>
                    <a:pt x="1406" y="268"/>
                    <a:pt x="1389" y="268"/>
                  </a:cubicBezTo>
                  <a:cubicBezTo>
                    <a:pt x="1390" y="268"/>
                    <a:pt x="1390" y="267"/>
                    <a:pt x="1389" y="266"/>
                  </a:cubicBezTo>
                  <a:lnTo>
                    <a:pt x="1389" y="266"/>
                  </a:lnTo>
                  <a:cubicBezTo>
                    <a:pt x="1389" y="267"/>
                    <a:pt x="1389" y="267"/>
                    <a:pt x="1389" y="268"/>
                  </a:cubicBezTo>
                  <a:lnTo>
                    <a:pt x="1378" y="263"/>
                  </a:lnTo>
                  <a:cubicBezTo>
                    <a:pt x="1378" y="268"/>
                    <a:pt x="1378" y="285"/>
                    <a:pt x="1378" y="291"/>
                  </a:cubicBezTo>
                  <a:cubicBezTo>
                    <a:pt x="1372" y="291"/>
                    <a:pt x="1372" y="285"/>
                    <a:pt x="1367" y="285"/>
                  </a:cubicBezTo>
                  <a:cubicBezTo>
                    <a:pt x="1367" y="302"/>
                    <a:pt x="1355" y="307"/>
                    <a:pt x="1339" y="313"/>
                  </a:cubicBezTo>
                  <a:lnTo>
                    <a:pt x="1349" y="323"/>
                  </a:lnTo>
                  <a:lnTo>
                    <a:pt x="1349" y="323"/>
                  </a:lnTo>
                  <a:cubicBezTo>
                    <a:pt x="1349" y="323"/>
                    <a:pt x="1349" y="323"/>
                    <a:pt x="1349" y="323"/>
                  </a:cubicBezTo>
                  <a:lnTo>
                    <a:pt x="1349" y="323"/>
                  </a:lnTo>
                  <a:cubicBezTo>
                    <a:pt x="1349" y="324"/>
                    <a:pt x="1350" y="324"/>
                    <a:pt x="1350" y="324"/>
                  </a:cubicBezTo>
                  <a:lnTo>
                    <a:pt x="1349" y="323"/>
                  </a:lnTo>
                  <a:lnTo>
                    <a:pt x="1349" y="323"/>
                  </a:lnTo>
                  <a:cubicBezTo>
                    <a:pt x="1351" y="324"/>
                    <a:pt x="1354" y="324"/>
                    <a:pt x="1355" y="324"/>
                  </a:cubicBezTo>
                  <a:cubicBezTo>
                    <a:pt x="1354" y="326"/>
                    <a:pt x="1352" y="327"/>
                    <a:pt x="1350" y="327"/>
                  </a:cubicBezTo>
                  <a:cubicBezTo>
                    <a:pt x="1346" y="327"/>
                    <a:pt x="1342" y="324"/>
                    <a:pt x="1339" y="324"/>
                  </a:cubicBezTo>
                  <a:lnTo>
                    <a:pt x="1339" y="324"/>
                  </a:lnTo>
                  <a:cubicBezTo>
                    <a:pt x="1350" y="335"/>
                    <a:pt x="1355" y="352"/>
                    <a:pt x="1339" y="352"/>
                  </a:cubicBezTo>
                  <a:lnTo>
                    <a:pt x="1333" y="352"/>
                  </a:lnTo>
                  <a:cubicBezTo>
                    <a:pt x="1330" y="352"/>
                    <a:pt x="1339" y="359"/>
                    <a:pt x="1344" y="364"/>
                  </a:cubicBezTo>
                  <a:lnTo>
                    <a:pt x="1344" y="364"/>
                  </a:lnTo>
                  <a:cubicBezTo>
                    <a:pt x="1333" y="375"/>
                    <a:pt x="1338" y="391"/>
                    <a:pt x="1316" y="397"/>
                  </a:cubicBezTo>
                  <a:cubicBezTo>
                    <a:pt x="1333" y="403"/>
                    <a:pt x="1305" y="403"/>
                    <a:pt x="1327" y="414"/>
                  </a:cubicBezTo>
                  <a:cubicBezTo>
                    <a:pt x="1322" y="417"/>
                    <a:pt x="1318" y="417"/>
                    <a:pt x="1313" y="417"/>
                  </a:cubicBezTo>
                  <a:cubicBezTo>
                    <a:pt x="1309" y="417"/>
                    <a:pt x="1305" y="417"/>
                    <a:pt x="1299" y="419"/>
                  </a:cubicBezTo>
                  <a:cubicBezTo>
                    <a:pt x="1294" y="419"/>
                    <a:pt x="1311" y="431"/>
                    <a:pt x="1316" y="436"/>
                  </a:cubicBezTo>
                  <a:lnTo>
                    <a:pt x="1299" y="431"/>
                  </a:lnTo>
                  <a:lnTo>
                    <a:pt x="1311" y="436"/>
                  </a:lnTo>
                  <a:lnTo>
                    <a:pt x="1294" y="436"/>
                  </a:lnTo>
                  <a:lnTo>
                    <a:pt x="1299" y="442"/>
                  </a:lnTo>
                  <a:cubicBezTo>
                    <a:pt x="1299" y="439"/>
                    <a:pt x="1301" y="438"/>
                    <a:pt x="1303" y="438"/>
                  </a:cubicBezTo>
                  <a:cubicBezTo>
                    <a:pt x="1305" y="438"/>
                    <a:pt x="1308" y="439"/>
                    <a:pt x="1311" y="442"/>
                  </a:cubicBezTo>
                  <a:cubicBezTo>
                    <a:pt x="1316" y="447"/>
                    <a:pt x="1294" y="447"/>
                    <a:pt x="1288" y="447"/>
                  </a:cubicBezTo>
                  <a:lnTo>
                    <a:pt x="1299" y="459"/>
                  </a:lnTo>
                  <a:cubicBezTo>
                    <a:pt x="1296" y="459"/>
                    <a:pt x="1293" y="459"/>
                    <a:pt x="1291" y="458"/>
                  </a:cubicBezTo>
                  <a:lnTo>
                    <a:pt x="1291" y="458"/>
                  </a:lnTo>
                  <a:cubicBezTo>
                    <a:pt x="1290" y="458"/>
                    <a:pt x="1290" y="458"/>
                    <a:pt x="1288" y="458"/>
                  </a:cubicBezTo>
                  <a:cubicBezTo>
                    <a:pt x="1286" y="458"/>
                    <a:pt x="1281" y="457"/>
                    <a:pt x="1280" y="457"/>
                  </a:cubicBezTo>
                  <a:lnTo>
                    <a:pt x="1280" y="457"/>
                  </a:lnTo>
                  <a:cubicBezTo>
                    <a:pt x="1280" y="457"/>
                    <a:pt x="1280" y="457"/>
                    <a:pt x="1283" y="459"/>
                  </a:cubicBezTo>
                  <a:cubicBezTo>
                    <a:pt x="1288" y="459"/>
                    <a:pt x="1294" y="464"/>
                    <a:pt x="1294" y="464"/>
                  </a:cubicBezTo>
                  <a:cubicBezTo>
                    <a:pt x="1283" y="464"/>
                    <a:pt x="1283" y="470"/>
                    <a:pt x="1288" y="475"/>
                  </a:cubicBezTo>
                  <a:lnTo>
                    <a:pt x="1277" y="475"/>
                  </a:lnTo>
                  <a:cubicBezTo>
                    <a:pt x="1271" y="481"/>
                    <a:pt x="1277" y="492"/>
                    <a:pt x="1271" y="503"/>
                  </a:cubicBezTo>
                  <a:cubicBezTo>
                    <a:pt x="1273" y="502"/>
                    <a:pt x="1276" y="501"/>
                    <a:pt x="1278" y="501"/>
                  </a:cubicBezTo>
                  <a:cubicBezTo>
                    <a:pt x="1284" y="501"/>
                    <a:pt x="1290" y="504"/>
                    <a:pt x="1293" y="507"/>
                  </a:cubicBezTo>
                  <a:lnTo>
                    <a:pt x="1293" y="507"/>
                  </a:lnTo>
                  <a:cubicBezTo>
                    <a:pt x="1291" y="506"/>
                    <a:pt x="1290" y="506"/>
                    <a:pt x="1289" y="506"/>
                  </a:cubicBezTo>
                  <a:cubicBezTo>
                    <a:pt x="1289" y="506"/>
                    <a:pt x="1288" y="506"/>
                    <a:pt x="1288" y="506"/>
                  </a:cubicBezTo>
                  <a:lnTo>
                    <a:pt x="1288" y="506"/>
                  </a:lnTo>
                  <a:lnTo>
                    <a:pt x="1294" y="509"/>
                  </a:lnTo>
                  <a:cubicBezTo>
                    <a:pt x="1294" y="508"/>
                    <a:pt x="1293" y="507"/>
                    <a:pt x="1293" y="507"/>
                  </a:cubicBezTo>
                  <a:lnTo>
                    <a:pt x="1293" y="507"/>
                  </a:lnTo>
                  <a:cubicBezTo>
                    <a:pt x="1294" y="507"/>
                    <a:pt x="1297" y="508"/>
                    <a:pt x="1299" y="509"/>
                  </a:cubicBezTo>
                  <a:cubicBezTo>
                    <a:pt x="1298" y="511"/>
                    <a:pt x="1295" y="511"/>
                    <a:pt x="1292" y="511"/>
                  </a:cubicBezTo>
                  <a:cubicBezTo>
                    <a:pt x="1285" y="511"/>
                    <a:pt x="1277" y="507"/>
                    <a:pt x="1277" y="503"/>
                  </a:cubicBezTo>
                  <a:lnTo>
                    <a:pt x="1277" y="509"/>
                  </a:lnTo>
                  <a:cubicBezTo>
                    <a:pt x="1277" y="509"/>
                    <a:pt x="1273" y="509"/>
                    <a:pt x="1268" y="506"/>
                  </a:cubicBezTo>
                  <a:lnTo>
                    <a:pt x="1268" y="506"/>
                  </a:lnTo>
                  <a:cubicBezTo>
                    <a:pt x="1269" y="509"/>
                    <a:pt x="1252" y="510"/>
                    <a:pt x="1266" y="515"/>
                  </a:cubicBezTo>
                  <a:lnTo>
                    <a:pt x="1260" y="515"/>
                  </a:lnTo>
                  <a:cubicBezTo>
                    <a:pt x="1260" y="526"/>
                    <a:pt x="1260" y="531"/>
                    <a:pt x="1260" y="537"/>
                  </a:cubicBezTo>
                  <a:cubicBezTo>
                    <a:pt x="1271" y="543"/>
                    <a:pt x="1271" y="543"/>
                    <a:pt x="1283" y="548"/>
                  </a:cubicBezTo>
                  <a:cubicBezTo>
                    <a:pt x="1277" y="554"/>
                    <a:pt x="1266" y="559"/>
                    <a:pt x="1260" y="565"/>
                  </a:cubicBezTo>
                  <a:cubicBezTo>
                    <a:pt x="1266" y="571"/>
                    <a:pt x="1271" y="571"/>
                    <a:pt x="1283" y="571"/>
                  </a:cubicBezTo>
                  <a:cubicBezTo>
                    <a:pt x="1275" y="571"/>
                    <a:pt x="1270" y="573"/>
                    <a:pt x="1266" y="573"/>
                  </a:cubicBezTo>
                  <a:cubicBezTo>
                    <a:pt x="1264" y="573"/>
                    <a:pt x="1262" y="573"/>
                    <a:pt x="1260" y="571"/>
                  </a:cubicBezTo>
                  <a:lnTo>
                    <a:pt x="1260" y="571"/>
                  </a:lnTo>
                  <a:cubicBezTo>
                    <a:pt x="1260" y="582"/>
                    <a:pt x="1260" y="582"/>
                    <a:pt x="1266" y="593"/>
                  </a:cubicBezTo>
                  <a:cubicBezTo>
                    <a:pt x="1271" y="593"/>
                    <a:pt x="1277" y="593"/>
                    <a:pt x="1277" y="599"/>
                  </a:cubicBezTo>
                  <a:lnTo>
                    <a:pt x="1266" y="599"/>
                  </a:lnTo>
                  <a:cubicBezTo>
                    <a:pt x="1283" y="610"/>
                    <a:pt x="1227" y="615"/>
                    <a:pt x="1249" y="632"/>
                  </a:cubicBezTo>
                  <a:lnTo>
                    <a:pt x="1260" y="643"/>
                  </a:lnTo>
                  <a:cubicBezTo>
                    <a:pt x="1259" y="645"/>
                    <a:pt x="1258" y="645"/>
                    <a:pt x="1257" y="645"/>
                  </a:cubicBezTo>
                  <a:cubicBezTo>
                    <a:pt x="1253" y="645"/>
                    <a:pt x="1250" y="642"/>
                    <a:pt x="1247" y="642"/>
                  </a:cubicBezTo>
                  <a:cubicBezTo>
                    <a:pt x="1246" y="642"/>
                    <a:pt x="1245" y="642"/>
                    <a:pt x="1243" y="643"/>
                  </a:cubicBezTo>
                  <a:cubicBezTo>
                    <a:pt x="1260" y="655"/>
                    <a:pt x="1238" y="660"/>
                    <a:pt x="1249" y="666"/>
                  </a:cubicBezTo>
                  <a:cubicBezTo>
                    <a:pt x="1215" y="671"/>
                    <a:pt x="1249" y="694"/>
                    <a:pt x="1227" y="699"/>
                  </a:cubicBezTo>
                  <a:lnTo>
                    <a:pt x="1232" y="699"/>
                  </a:lnTo>
                  <a:cubicBezTo>
                    <a:pt x="1238" y="702"/>
                    <a:pt x="1236" y="702"/>
                    <a:pt x="1234" y="702"/>
                  </a:cubicBezTo>
                  <a:cubicBezTo>
                    <a:pt x="1231" y="702"/>
                    <a:pt x="1227" y="702"/>
                    <a:pt x="1227" y="705"/>
                  </a:cubicBezTo>
                  <a:cubicBezTo>
                    <a:pt x="1230" y="705"/>
                    <a:pt x="1232" y="703"/>
                    <a:pt x="1234" y="703"/>
                  </a:cubicBezTo>
                  <a:cubicBezTo>
                    <a:pt x="1235" y="703"/>
                    <a:pt x="1236" y="703"/>
                    <a:pt x="1238" y="705"/>
                  </a:cubicBezTo>
                  <a:cubicBezTo>
                    <a:pt x="1249" y="727"/>
                    <a:pt x="1221" y="744"/>
                    <a:pt x="1215" y="767"/>
                  </a:cubicBezTo>
                  <a:cubicBezTo>
                    <a:pt x="1210" y="772"/>
                    <a:pt x="1255" y="772"/>
                    <a:pt x="1238" y="778"/>
                  </a:cubicBezTo>
                  <a:lnTo>
                    <a:pt x="1221" y="778"/>
                  </a:lnTo>
                  <a:cubicBezTo>
                    <a:pt x="1238" y="795"/>
                    <a:pt x="1215" y="806"/>
                    <a:pt x="1232" y="823"/>
                  </a:cubicBezTo>
                  <a:lnTo>
                    <a:pt x="1227" y="823"/>
                  </a:lnTo>
                  <a:cubicBezTo>
                    <a:pt x="1215" y="823"/>
                    <a:pt x="1227" y="834"/>
                    <a:pt x="1232" y="834"/>
                  </a:cubicBezTo>
                  <a:lnTo>
                    <a:pt x="1221" y="834"/>
                  </a:lnTo>
                  <a:cubicBezTo>
                    <a:pt x="1215" y="839"/>
                    <a:pt x="1232" y="845"/>
                    <a:pt x="1221" y="845"/>
                  </a:cubicBezTo>
                  <a:cubicBezTo>
                    <a:pt x="1227" y="845"/>
                    <a:pt x="1215" y="851"/>
                    <a:pt x="1232" y="851"/>
                  </a:cubicBezTo>
                  <a:cubicBezTo>
                    <a:pt x="1227" y="856"/>
                    <a:pt x="1238" y="862"/>
                    <a:pt x="1227" y="867"/>
                  </a:cubicBezTo>
                  <a:cubicBezTo>
                    <a:pt x="1243" y="867"/>
                    <a:pt x="1221" y="873"/>
                    <a:pt x="1243" y="879"/>
                  </a:cubicBezTo>
                  <a:cubicBezTo>
                    <a:pt x="1221" y="879"/>
                    <a:pt x="1227" y="884"/>
                    <a:pt x="1232" y="890"/>
                  </a:cubicBezTo>
                  <a:cubicBezTo>
                    <a:pt x="1228" y="890"/>
                    <a:pt x="1227" y="892"/>
                    <a:pt x="1225" y="892"/>
                  </a:cubicBezTo>
                  <a:cubicBezTo>
                    <a:pt x="1224" y="892"/>
                    <a:pt x="1223" y="892"/>
                    <a:pt x="1221" y="890"/>
                  </a:cubicBezTo>
                  <a:lnTo>
                    <a:pt x="1221" y="890"/>
                  </a:lnTo>
                  <a:cubicBezTo>
                    <a:pt x="1221" y="895"/>
                    <a:pt x="1221" y="901"/>
                    <a:pt x="1232" y="901"/>
                  </a:cubicBezTo>
                  <a:cubicBezTo>
                    <a:pt x="1210" y="907"/>
                    <a:pt x="1255" y="912"/>
                    <a:pt x="1221" y="918"/>
                  </a:cubicBezTo>
                  <a:cubicBezTo>
                    <a:pt x="1232" y="929"/>
                    <a:pt x="1243" y="940"/>
                    <a:pt x="1249" y="951"/>
                  </a:cubicBezTo>
                  <a:cubicBezTo>
                    <a:pt x="1227" y="951"/>
                    <a:pt x="1243" y="940"/>
                    <a:pt x="1227" y="940"/>
                  </a:cubicBezTo>
                  <a:cubicBezTo>
                    <a:pt x="1232" y="951"/>
                    <a:pt x="1249" y="957"/>
                    <a:pt x="1249" y="968"/>
                  </a:cubicBezTo>
                  <a:cubicBezTo>
                    <a:pt x="1243" y="968"/>
                    <a:pt x="1238" y="963"/>
                    <a:pt x="1232" y="963"/>
                  </a:cubicBezTo>
                  <a:lnTo>
                    <a:pt x="1232" y="963"/>
                  </a:lnTo>
                  <a:cubicBezTo>
                    <a:pt x="1243" y="974"/>
                    <a:pt x="1232" y="985"/>
                    <a:pt x="1243" y="991"/>
                  </a:cubicBezTo>
                  <a:cubicBezTo>
                    <a:pt x="1260" y="991"/>
                    <a:pt x="1271" y="996"/>
                    <a:pt x="1283" y="996"/>
                  </a:cubicBezTo>
                  <a:cubicBezTo>
                    <a:pt x="1255" y="996"/>
                    <a:pt x="1277" y="1007"/>
                    <a:pt x="1238" y="1007"/>
                  </a:cubicBezTo>
                  <a:cubicBezTo>
                    <a:pt x="1243" y="1013"/>
                    <a:pt x="1254" y="1008"/>
                    <a:pt x="1255" y="1018"/>
                  </a:cubicBezTo>
                  <a:lnTo>
                    <a:pt x="1255" y="1018"/>
                  </a:lnTo>
                  <a:cubicBezTo>
                    <a:pt x="1253" y="1017"/>
                    <a:pt x="1251" y="1017"/>
                    <a:pt x="1249" y="1016"/>
                  </a:cubicBezTo>
                  <a:lnTo>
                    <a:pt x="1249" y="1016"/>
                  </a:lnTo>
                  <a:cubicBezTo>
                    <a:pt x="1250" y="1017"/>
                    <a:pt x="1252" y="1019"/>
                    <a:pt x="1255" y="1019"/>
                  </a:cubicBezTo>
                  <a:cubicBezTo>
                    <a:pt x="1255" y="1018"/>
                    <a:pt x="1255" y="1018"/>
                    <a:pt x="1255" y="1018"/>
                  </a:cubicBezTo>
                  <a:lnTo>
                    <a:pt x="1255" y="1018"/>
                  </a:lnTo>
                  <a:cubicBezTo>
                    <a:pt x="1258" y="1020"/>
                    <a:pt x="1260" y="1021"/>
                    <a:pt x="1260" y="1024"/>
                  </a:cubicBezTo>
                  <a:lnTo>
                    <a:pt x="1255" y="1024"/>
                  </a:lnTo>
                  <a:cubicBezTo>
                    <a:pt x="1255" y="1030"/>
                    <a:pt x="1277" y="1035"/>
                    <a:pt x="1271" y="1047"/>
                  </a:cubicBezTo>
                  <a:cubicBezTo>
                    <a:pt x="1249" y="1047"/>
                    <a:pt x="1266" y="1047"/>
                    <a:pt x="1249" y="1052"/>
                  </a:cubicBezTo>
                  <a:lnTo>
                    <a:pt x="1255" y="1058"/>
                  </a:lnTo>
                  <a:lnTo>
                    <a:pt x="1260" y="1052"/>
                  </a:lnTo>
                  <a:cubicBezTo>
                    <a:pt x="1260" y="1058"/>
                    <a:pt x="1277" y="1058"/>
                    <a:pt x="1271" y="1063"/>
                  </a:cubicBezTo>
                  <a:cubicBezTo>
                    <a:pt x="1274" y="1065"/>
                    <a:pt x="1276" y="1065"/>
                    <a:pt x="1279" y="1065"/>
                  </a:cubicBezTo>
                  <a:cubicBezTo>
                    <a:pt x="1283" y="1065"/>
                    <a:pt x="1287" y="1064"/>
                    <a:pt x="1288" y="1064"/>
                  </a:cubicBezTo>
                  <a:lnTo>
                    <a:pt x="1288" y="1064"/>
                  </a:lnTo>
                  <a:cubicBezTo>
                    <a:pt x="1290" y="1064"/>
                    <a:pt x="1290" y="1065"/>
                    <a:pt x="1288" y="1069"/>
                  </a:cubicBezTo>
                  <a:cubicBezTo>
                    <a:pt x="1288" y="1067"/>
                    <a:pt x="1288" y="1067"/>
                    <a:pt x="1288" y="1067"/>
                  </a:cubicBezTo>
                  <a:cubicBezTo>
                    <a:pt x="1288" y="1067"/>
                    <a:pt x="1287" y="1071"/>
                    <a:pt x="1283" y="1075"/>
                  </a:cubicBezTo>
                  <a:cubicBezTo>
                    <a:pt x="1288" y="1075"/>
                    <a:pt x="1294" y="1075"/>
                    <a:pt x="1288" y="1080"/>
                  </a:cubicBezTo>
                  <a:cubicBezTo>
                    <a:pt x="1283" y="1080"/>
                    <a:pt x="1271" y="1086"/>
                    <a:pt x="1266" y="1086"/>
                  </a:cubicBezTo>
                  <a:cubicBezTo>
                    <a:pt x="1283" y="1086"/>
                    <a:pt x="1271" y="1091"/>
                    <a:pt x="1288" y="1091"/>
                  </a:cubicBezTo>
                  <a:cubicBezTo>
                    <a:pt x="1283" y="1091"/>
                    <a:pt x="1277" y="1097"/>
                    <a:pt x="1271" y="1097"/>
                  </a:cubicBezTo>
                  <a:cubicBezTo>
                    <a:pt x="1271" y="1100"/>
                    <a:pt x="1273" y="1101"/>
                    <a:pt x="1275" y="1101"/>
                  </a:cubicBezTo>
                  <a:cubicBezTo>
                    <a:pt x="1279" y="1101"/>
                    <a:pt x="1285" y="1099"/>
                    <a:pt x="1287" y="1099"/>
                  </a:cubicBezTo>
                  <a:cubicBezTo>
                    <a:pt x="1289" y="1099"/>
                    <a:pt x="1290" y="1100"/>
                    <a:pt x="1288" y="1103"/>
                  </a:cubicBezTo>
                  <a:lnTo>
                    <a:pt x="1283" y="1103"/>
                  </a:lnTo>
                  <a:cubicBezTo>
                    <a:pt x="1277" y="1108"/>
                    <a:pt x="1294" y="1114"/>
                    <a:pt x="1288" y="1119"/>
                  </a:cubicBezTo>
                  <a:cubicBezTo>
                    <a:pt x="1283" y="1121"/>
                    <a:pt x="1280" y="1122"/>
                    <a:pt x="1279" y="1122"/>
                  </a:cubicBezTo>
                  <a:cubicBezTo>
                    <a:pt x="1276" y="1122"/>
                    <a:pt x="1277" y="1119"/>
                    <a:pt x="1266" y="1119"/>
                  </a:cubicBezTo>
                  <a:cubicBezTo>
                    <a:pt x="1270" y="1129"/>
                    <a:pt x="1286" y="1134"/>
                    <a:pt x="1289" y="1142"/>
                  </a:cubicBezTo>
                  <a:lnTo>
                    <a:pt x="1289" y="1142"/>
                  </a:lnTo>
                  <a:cubicBezTo>
                    <a:pt x="1316" y="1142"/>
                    <a:pt x="1283" y="1153"/>
                    <a:pt x="1294" y="1153"/>
                  </a:cubicBezTo>
                  <a:cubicBezTo>
                    <a:pt x="1288" y="1153"/>
                    <a:pt x="1277" y="1159"/>
                    <a:pt x="1283" y="1159"/>
                  </a:cubicBezTo>
                  <a:cubicBezTo>
                    <a:pt x="1277" y="1164"/>
                    <a:pt x="1288" y="1170"/>
                    <a:pt x="1299" y="1175"/>
                  </a:cubicBezTo>
                  <a:lnTo>
                    <a:pt x="1294" y="1175"/>
                  </a:lnTo>
                  <a:cubicBezTo>
                    <a:pt x="1288" y="1181"/>
                    <a:pt x="1294" y="1187"/>
                    <a:pt x="1288" y="1192"/>
                  </a:cubicBezTo>
                  <a:cubicBezTo>
                    <a:pt x="1294" y="1192"/>
                    <a:pt x="1297" y="1192"/>
                    <a:pt x="1299" y="1192"/>
                  </a:cubicBezTo>
                  <a:lnTo>
                    <a:pt x="1299" y="1192"/>
                  </a:lnTo>
                  <a:cubicBezTo>
                    <a:pt x="1280" y="1209"/>
                    <a:pt x="1331" y="1210"/>
                    <a:pt x="1305" y="1226"/>
                  </a:cubicBezTo>
                  <a:lnTo>
                    <a:pt x="1299" y="1226"/>
                  </a:lnTo>
                  <a:lnTo>
                    <a:pt x="1305" y="1232"/>
                  </a:lnTo>
                  <a:cubicBezTo>
                    <a:pt x="1311" y="1229"/>
                    <a:pt x="1312" y="1229"/>
                    <a:pt x="1313" y="1229"/>
                  </a:cubicBezTo>
                  <a:cubicBezTo>
                    <a:pt x="1315" y="1229"/>
                    <a:pt x="1316" y="1229"/>
                    <a:pt x="1322" y="1226"/>
                  </a:cubicBezTo>
                  <a:lnTo>
                    <a:pt x="1333" y="1226"/>
                  </a:lnTo>
                  <a:cubicBezTo>
                    <a:pt x="1322" y="1226"/>
                    <a:pt x="1316" y="1232"/>
                    <a:pt x="1311" y="1237"/>
                  </a:cubicBezTo>
                  <a:lnTo>
                    <a:pt x="1322" y="1232"/>
                  </a:lnTo>
                  <a:lnTo>
                    <a:pt x="1322" y="1232"/>
                  </a:lnTo>
                  <a:cubicBezTo>
                    <a:pt x="1317" y="1235"/>
                    <a:pt x="1316" y="1236"/>
                    <a:pt x="1318" y="1236"/>
                  </a:cubicBezTo>
                  <a:cubicBezTo>
                    <a:pt x="1319" y="1236"/>
                    <a:pt x="1326" y="1233"/>
                    <a:pt x="1331" y="1233"/>
                  </a:cubicBezTo>
                  <a:cubicBezTo>
                    <a:pt x="1333" y="1233"/>
                    <a:pt x="1335" y="1234"/>
                    <a:pt x="1333" y="1237"/>
                  </a:cubicBezTo>
                  <a:lnTo>
                    <a:pt x="1327" y="1237"/>
                  </a:lnTo>
                  <a:cubicBezTo>
                    <a:pt x="1327" y="1243"/>
                    <a:pt x="1339" y="1243"/>
                    <a:pt x="1333" y="1243"/>
                  </a:cubicBezTo>
                  <a:cubicBezTo>
                    <a:pt x="1327" y="1246"/>
                    <a:pt x="1326" y="1246"/>
                    <a:pt x="1325" y="1246"/>
                  </a:cubicBezTo>
                  <a:cubicBezTo>
                    <a:pt x="1325" y="1246"/>
                    <a:pt x="1325" y="1246"/>
                    <a:pt x="1322" y="1248"/>
                  </a:cubicBezTo>
                  <a:cubicBezTo>
                    <a:pt x="1311" y="1260"/>
                    <a:pt x="1316" y="1260"/>
                    <a:pt x="1316" y="1260"/>
                  </a:cubicBezTo>
                  <a:lnTo>
                    <a:pt x="1311" y="1265"/>
                  </a:lnTo>
                  <a:cubicBezTo>
                    <a:pt x="1317" y="1264"/>
                    <a:pt x="1322" y="1264"/>
                    <a:pt x="1325" y="1264"/>
                  </a:cubicBezTo>
                  <a:cubicBezTo>
                    <a:pt x="1337" y="1264"/>
                    <a:pt x="1326" y="1271"/>
                    <a:pt x="1344" y="1271"/>
                  </a:cubicBezTo>
                  <a:cubicBezTo>
                    <a:pt x="1322" y="1271"/>
                    <a:pt x="1333" y="1276"/>
                    <a:pt x="1316" y="1276"/>
                  </a:cubicBezTo>
                  <a:cubicBezTo>
                    <a:pt x="1316" y="1282"/>
                    <a:pt x="1311" y="1288"/>
                    <a:pt x="1311" y="1288"/>
                  </a:cubicBezTo>
                  <a:cubicBezTo>
                    <a:pt x="1313" y="1286"/>
                    <a:pt x="1314" y="1286"/>
                    <a:pt x="1314" y="1286"/>
                  </a:cubicBezTo>
                  <a:lnTo>
                    <a:pt x="1314" y="1286"/>
                  </a:lnTo>
                  <a:cubicBezTo>
                    <a:pt x="1314" y="1286"/>
                    <a:pt x="1303" y="1293"/>
                    <a:pt x="1316" y="1293"/>
                  </a:cubicBezTo>
                  <a:lnTo>
                    <a:pt x="1322" y="1293"/>
                  </a:lnTo>
                  <a:cubicBezTo>
                    <a:pt x="1327" y="1293"/>
                    <a:pt x="1327" y="1293"/>
                    <a:pt x="1327" y="1299"/>
                  </a:cubicBezTo>
                  <a:cubicBezTo>
                    <a:pt x="1322" y="1299"/>
                    <a:pt x="1322" y="1299"/>
                    <a:pt x="1316" y="1293"/>
                  </a:cubicBezTo>
                  <a:cubicBezTo>
                    <a:pt x="1299" y="1293"/>
                    <a:pt x="1277" y="1288"/>
                    <a:pt x="1249" y="1282"/>
                  </a:cubicBezTo>
                  <a:cubicBezTo>
                    <a:pt x="1243" y="1281"/>
                    <a:pt x="1238" y="1281"/>
                    <a:pt x="1233" y="1281"/>
                  </a:cubicBezTo>
                  <a:cubicBezTo>
                    <a:pt x="1204" y="1281"/>
                    <a:pt x="1187" y="1293"/>
                    <a:pt x="1148" y="1293"/>
                  </a:cubicBezTo>
                  <a:lnTo>
                    <a:pt x="1148" y="1276"/>
                  </a:lnTo>
                  <a:lnTo>
                    <a:pt x="1087" y="1288"/>
                  </a:lnTo>
                  <a:lnTo>
                    <a:pt x="1059" y="1265"/>
                  </a:lnTo>
                  <a:lnTo>
                    <a:pt x="1019" y="1265"/>
                  </a:lnTo>
                  <a:cubicBezTo>
                    <a:pt x="1036" y="1265"/>
                    <a:pt x="1053" y="1276"/>
                    <a:pt x="1047" y="1276"/>
                  </a:cubicBezTo>
                  <a:cubicBezTo>
                    <a:pt x="1003" y="1276"/>
                    <a:pt x="952" y="1265"/>
                    <a:pt x="919" y="1254"/>
                  </a:cubicBezTo>
                  <a:lnTo>
                    <a:pt x="907" y="1254"/>
                  </a:lnTo>
                  <a:cubicBezTo>
                    <a:pt x="913" y="1248"/>
                    <a:pt x="913" y="1248"/>
                    <a:pt x="913" y="1248"/>
                  </a:cubicBezTo>
                  <a:lnTo>
                    <a:pt x="902" y="1248"/>
                  </a:lnTo>
                  <a:cubicBezTo>
                    <a:pt x="907" y="1248"/>
                    <a:pt x="913" y="1243"/>
                    <a:pt x="919" y="1243"/>
                  </a:cubicBezTo>
                  <a:cubicBezTo>
                    <a:pt x="919" y="1243"/>
                    <a:pt x="909" y="1243"/>
                    <a:pt x="909" y="1240"/>
                  </a:cubicBezTo>
                  <a:lnTo>
                    <a:pt x="909" y="1240"/>
                  </a:lnTo>
                  <a:cubicBezTo>
                    <a:pt x="909" y="1240"/>
                    <a:pt x="908" y="1241"/>
                    <a:pt x="908" y="1241"/>
                  </a:cubicBezTo>
                  <a:lnTo>
                    <a:pt x="908" y="1241"/>
                  </a:lnTo>
                  <a:cubicBezTo>
                    <a:pt x="908" y="1239"/>
                    <a:pt x="910" y="1238"/>
                    <a:pt x="912" y="1237"/>
                  </a:cubicBezTo>
                  <a:lnTo>
                    <a:pt x="912" y="1237"/>
                  </a:lnTo>
                  <a:cubicBezTo>
                    <a:pt x="910" y="1239"/>
                    <a:pt x="909" y="1239"/>
                    <a:pt x="909" y="1240"/>
                  </a:cubicBezTo>
                  <a:lnTo>
                    <a:pt x="909" y="1240"/>
                  </a:lnTo>
                  <a:cubicBezTo>
                    <a:pt x="910" y="1239"/>
                    <a:pt x="911" y="1239"/>
                    <a:pt x="913" y="1237"/>
                  </a:cubicBezTo>
                  <a:lnTo>
                    <a:pt x="913" y="1237"/>
                  </a:lnTo>
                  <a:cubicBezTo>
                    <a:pt x="913" y="1237"/>
                    <a:pt x="912" y="1237"/>
                    <a:pt x="912" y="1237"/>
                  </a:cubicBezTo>
                  <a:lnTo>
                    <a:pt x="912" y="1237"/>
                  </a:lnTo>
                  <a:cubicBezTo>
                    <a:pt x="912" y="1237"/>
                    <a:pt x="913" y="1237"/>
                    <a:pt x="913" y="1237"/>
                  </a:cubicBezTo>
                  <a:lnTo>
                    <a:pt x="913" y="1237"/>
                  </a:lnTo>
                  <a:cubicBezTo>
                    <a:pt x="913" y="1237"/>
                    <a:pt x="913" y="1237"/>
                    <a:pt x="913" y="1237"/>
                  </a:cubicBezTo>
                  <a:lnTo>
                    <a:pt x="913" y="1237"/>
                  </a:lnTo>
                  <a:cubicBezTo>
                    <a:pt x="914" y="1237"/>
                    <a:pt x="916" y="1237"/>
                    <a:pt x="919" y="1237"/>
                  </a:cubicBezTo>
                  <a:lnTo>
                    <a:pt x="907" y="1237"/>
                  </a:lnTo>
                  <a:cubicBezTo>
                    <a:pt x="913" y="1234"/>
                    <a:pt x="914" y="1233"/>
                    <a:pt x="915" y="1232"/>
                  </a:cubicBezTo>
                  <a:lnTo>
                    <a:pt x="915" y="1232"/>
                  </a:lnTo>
                  <a:cubicBezTo>
                    <a:pt x="911" y="1234"/>
                    <a:pt x="907" y="1237"/>
                    <a:pt x="907" y="1237"/>
                  </a:cubicBezTo>
                  <a:cubicBezTo>
                    <a:pt x="903" y="1237"/>
                    <a:pt x="910" y="1233"/>
                    <a:pt x="915" y="1232"/>
                  </a:cubicBezTo>
                  <a:lnTo>
                    <a:pt x="915" y="1232"/>
                  </a:lnTo>
                  <a:cubicBezTo>
                    <a:pt x="915" y="1232"/>
                    <a:pt x="915" y="1232"/>
                    <a:pt x="915" y="1232"/>
                  </a:cubicBezTo>
                  <a:lnTo>
                    <a:pt x="915" y="1232"/>
                  </a:lnTo>
                  <a:cubicBezTo>
                    <a:pt x="916" y="1232"/>
                    <a:pt x="917" y="1232"/>
                    <a:pt x="919" y="1232"/>
                  </a:cubicBezTo>
                  <a:lnTo>
                    <a:pt x="919" y="1232"/>
                  </a:lnTo>
                  <a:cubicBezTo>
                    <a:pt x="919" y="1232"/>
                    <a:pt x="919" y="1232"/>
                    <a:pt x="919" y="1232"/>
                  </a:cubicBezTo>
                  <a:cubicBezTo>
                    <a:pt x="911" y="1232"/>
                    <a:pt x="911" y="1229"/>
                    <a:pt x="909" y="1229"/>
                  </a:cubicBezTo>
                  <a:cubicBezTo>
                    <a:pt x="907" y="1229"/>
                    <a:pt x="905" y="1230"/>
                    <a:pt x="902" y="1232"/>
                  </a:cubicBezTo>
                  <a:lnTo>
                    <a:pt x="896" y="1232"/>
                  </a:lnTo>
                  <a:cubicBezTo>
                    <a:pt x="894" y="1233"/>
                    <a:pt x="893" y="1233"/>
                    <a:pt x="892" y="1233"/>
                  </a:cubicBezTo>
                  <a:cubicBezTo>
                    <a:pt x="891" y="1233"/>
                    <a:pt x="901" y="1226"/>
                    <a:pt x="896" y="1226"/>
                  </a:cubicBezTo>
                  <a:lnTo>
                    <a:pt x="902" y="1226"/>
                  </a:lnTo>
                  <a:cubicBezTo>
                    <a:pt x="898" y="1226"/>
                    <a:pt x="897" y="1223"/>
                    <a:pt x="895" y="1223"/>
                  </a:cubicBezTo>
                  <a:cubicBezTo>
                    <a:pt x="894" y="1223"/>
                    <a:pt x="893" y="1224"/>
                    <a:pt x="892" y="1224"/>
                  </a:cubicBezTo>
                  <a:lnTo>
                    <a:pt x="892" y="1224"/>
                  </a:lnTo>
                  <a:cubicBezTo>
                    <a:pt x="894" y="1223"/>
                    <a:pt x="898" y="1220"/>
                    <a:pt x="902" y="1220"/>
                  </a:cubicBezTo>
                  <a:cubicBezTo>
                    <a:pt x="896" y="1220"/>
                    <a:pt x="891" y="1220"/>
                    <a:pt x="902" y="1215"/>
                  </a:cubicBezTo>
                  <a:cubicBezTo>
                    <a:pt x="904" y="1214"/>
                    <a:pt x="906" y="1213"/>
                    <a:pt x="907" y="1212"/>
                  </a:cubicBezTo>
                  <a:lnTo>
                    <a:pt x="907" y="1212"/>
                  </a:lnTo>
                  <a:cubicBezTo>
                    <a:pt x="907" y="1213"/>
                    <a:pt x="907" y="1215"/>
                    <a:pt x="907" y="1215"/>
                  </a:cubicBezTo>
                  <a:lnTo>
                    <a:pt x="912" y="1211"/>
                  </a:lnTo>
                  <a:lnTo>
                    <a:pt x="912" y="1211"/>
                  </a:lnTo>
                  <a:cubicBezTo>
                    <a:pt x="910" y="1211"/>
                    <a:pt x="909" y="1211"/>
                    <a:pt x="907" y="1212"/>
                  </a:cubicBezTo>
                  <a:lnTo>
                    <a:pt x="907" y="1212"/>
                  </a:lnTo>
                  <a:cubicBezTo>
                    <a:pt x="907" y="1211"/>
                    <a:pt x="907" y="1209"/>
                    <a:pt x="907" y="1209"/>
                  </a:cubicBezTo>
                  <a:lnTo>
                    <a:pt x="913" y="1209"/>
                  </a:lnTo>
                  <a:lnTo>
                    <a:pt x="912" y="1211"/>
                  </a:lnTo>
                  <a:lnTo>
                    <a:pt x="912" y="1211"/>
                  </a:lnTo>
                  <a:cubicBezTo>
                    <a:pt x="916" y="1209"/>
                    <a:pt x="916" y="1209"/>
                    <a:pt x="913" y="1209"/>
                  </a:cubicBezTo>
                  <a:lnTo>
                    <a:pt x="924" y="1209"/>
                  </a:lnTo>
                  <a:cubicBezTo>
                    <a:pt x="933" y="1204"/>
                    <a:pt x="924" y="1204"/>
                    <a:pt x="917" y="1204"/>
                  </a:cubicBezTo>
                  <a:cubicBezTo>
                    <a:pt x="914" y="1204"/>
                    <a:pt x="911" y="1204"/>
                    <a:pt x="910" y="1203"/>
                  </a:cubicBezTo>
                  <a:lnTo>
                    <a:pt x="910" y="1203"/>
                  </a:lnTo>
                  <a:cubicBezTo>
                    <a:pt x="909" y="1204"/>
                    <a:pt x="907" y="1204"/>
                    <a:pt x="902" y="1204"/>
                  </a:cubicBezTo>
                  <a:cubicBezTo>
                    <a:pt x="902" y="1204"/>
                    <a:pt x="906" y="1202"/>
                    <a:pt x="912" y="1201"/>
                  </a:cubicBezTo>
                  <a:lnTo>
                    <a:pt x="912" y="1201"/>
                  </a:lnTo>
                  <a:cubicBezTo>
                    <a:pt x="910" y="1202"/>
                    <a:pt x="910" y="1202"/>
                    <a:pt x="910" y="1203"/>
                  </a:cubicBezTo>
                  <a:lnTo>
                    <a:pt x="910" y="1203"/>
                  </a:lnTo>
                  <a:cubicBezTo>
                    <a:pt x="911" y="1202"/>
                    <a:pt x="912" y="1202"/>
                    <a:pt x="914" y="1200"/>
                  </a:cubicBezTo>
                  <a:lnTo>
                    <a:pt x="914" y="1200"/>
                  </a:lnTo>
                  <a:cubicBezTo>
                    <a:pt x="913" y="1201"/>
                    <a:pt x="912" y="1201"/>
                    <a:pt x="912" y="1201"/>
                  </a:cubicBezTo>
                  <a:lnTo>
                    <a:pt x="912" y="1201"/>
                  </a:lnTo>
                  <a:cubicBezTo>
                    <a:pt x="913" y="1200"/>
                    <a:pt x="915" y="1199"/>
                    <a:pt x="919" y="1198"/>
                  </a:cubicBezTo>
                  <a:lnTo>
                    <a:pt x="919" y="1198"/>
                  </a:lnTo>
                  <a:cubicBezTo>
                    <a:pt x="916" y="1199"/>
                    <a:pt x="915" y="1200"/>
                    <a:pt x="914" y="1200"/>
                  </a:cubicBezTo>
                  <a:lnTo>
                    <a:pt x="914" y="1200"/>
                  </a:lnTo>
                  <a:cubicBezTo>
                    <a:pt x="919" y="1199"/>
                    <a:pt x="924" y="1198"/>
                    <a:pt x="924" y="1198"/>
                  </a:cubicBezTo>
                  <a:cubicBezTo>
                    <a:pt x="925" y="1197"/>
                    <a:pt x="925" y="1196"/>
                    <a:pt x="924" y="1196"/>
                  </a:cubicBezTo>
                  <a:cubicBezTo>
                    <a:pt x="921" y="1196"/>
                    <a:pt x="911" y="1200"/>
                    <a:pt x="908" y="1200"/>
                  </a:cubicBezTo>
                  <a:cubicBezTo>
                    <a:pt x="906" y="1200"/>
                    <a:pt x="906" y="1199"/>
                    <a:pt x="907" y="1198"/>
                  </a:cubicBezTo>
                  <a:lnTo>
                    <a:pt x="907" y="1198"/>
                  </a:lnTo>
                  <a:cubicBezTo>
                    <a:pt x="907" y="1198"/>
                    <a:pt x="907" y="1198"/>
                    <a:pt x="907" y="1198"/>
                  </a:cubicBezTo>
                  <a:cubicBezTo>
                    <a:pt x="913" y="1192"/>
                    <a:pt x="913" y="1192"/>
                    <a:pt x="924" y="1192"/>
                  </a:cubicBezTo>
                  <a:lnTo>
                    <a:pt x="913" y="1192"/>
                  </a:lnTo>
                  <a:cubicBezTo>
                    <a:pt x="919" y="1192"/>
                    <a:pt x="913" y="1192"/>
                    <a:pt x="913" y="1187"/>
                  </a:cubicBezTo>
                  <a:cubicBezTo>
                    <a:pt x="913" y="1187"/>
                    <a:pt x="907" y="1192"/>
                    <a:pt x="907" y="1192"/>
                  </a:cubicBezTo>
                  <a:cubicBezTo>
                    <a:pt x="909" y="1190"/>
                    <a:pt x="909" y="1190"/>
                    <a:pt x="907" y="1190"/>
                  </a:cubicBezTo>
                  <a:cubicBezTo>
                    <a:pt x="903" y="1190"/>
                    <a:pt x="894" y="1192"/>
                    <a:pt x="891" y="1192"/>
                  </a:cubicBezTo>
                  <a:cubicBezTo>
                    <a:pt x="902" y="1187"/>
                    <a:pt x="913" y="1187"/>
                    <a:pt x="907" y="1187"/>
                  </a:cubicBezTo>
                  <a:cubicBezTo>
                    <a:pt x="913" y="1187"/>
                    <a:pt x="919" y="1181"/>
                    <a:pt x="924" y="1181"/>
                  </a:cubicBezTo>
                  <a:cubicBezTo>
                    <a:pt x="918" y="1181"/>
                    <a:pt x="921" y="1179"/>
                    <a:pt x="924" y="1178"/>
                  </a:cubicBezTo>
                  <a:lnTo>
                    <a:pt x="924" y="1178"/>
                  </a:lnTo>
                  <a:cubicBezTo>
                    <a:pt x="924" y="1178"/>
                    <a:pt x="924" y="1180"/>
                    <a:pt x="924" y="1181"/>
                  </a:cubicBezTo>
                  <a:lnTo>
                    <a:pt x="935" y="1175"/>
                  </a:lnTo>
                  <a:lnTo>
                    <a:pt x="930" y="1175"/>
                  </a:lnTo>
                  <a:cubicBezTo>
                    <a:pt x="927" y="1175"/>
                    <a:pt x="925" y="1175"/>
                    <a:pt x="925" y="1176"/>
                  </a:cubicBezTo>
                  <a:lnTo>
                    <a:pt x="925" y="1176"/>
                  </a:lnTo>
                  <a:cubicBezTo>
                    <a:pt x="927" y="1176"/>
                    <a:pt x="928" y="1175"/>
                    <a:pt x="930" y="1175"/>
                  </a:cubicBezTo>
                  <a:lnTo>
                    <a:pt x="930" y="1175"/>
                  </a:lnTo>
                  <a:cubicBezTo>
                    <a:pt x="930" y="1175"/>
                    <a:pt x="927" y="1176"/>
                    <a:pt x="924" y="1178"/>
                  </a:cubicBezTo>
                  <a:lnTo>
                    <a:pt x="924" y="1178"/>
                  </a:lnTo>
                  <a:cubicBezTo>
                    <a:pt x="924" y="1177"/>
                    <a:pt x="924" y="1177"/>
                    <a:pt x="925" y="1176"/>
                  </a:cubicBezTo>
                  <a:lnTo>
                    <a:pt x="925" y="1176"/>
                  </a:lnTo>
                  <a:cubicBezTo>
                    <a:pt x="919" y="1178"/>
                    <a:pt x="911" y="1181"/>
                    <a:pt x="903" y="1181"/>
                  </a:cubicBezTo>
                  <a:lnTo>
                    <a:pt x="903" y="1181"/>
                  </a:lnTo>
                  <a:cubicBezTo>
                    <a:pt x="904" y="1181"/>
                    <a:pt x="898" y="1180"/>
                    <a:pt x="907" y="1175"/>
                  </a:cubicBezTo>
                  <a:cubicBezTo>
                    <a:pt x="909" y="1174"/>
                    <a:pt x="909" y="1173"/>
                    <a:pt x="908" y="1173"/>
                  </a:cubicBezTo>
                  <a:lnTo>
                    <a:pt x="908" y="1173"/>
                  </a:lnTo>
                  <a:cubicBezTo>
                    <a:pt x="907" y="1173"/>
                    <a:pt x="902" y="1175"/>
                    <a:pt x="902" y="1175"/>
                  </a:cubicBezTo>
                  <a:lnTo>
                    <a:pt x="896" y="1175"/>
                  </a:lnTo>
                  <a:cubicBezTo>
                    <a:pt x="885" y="1175"/>
                    <a:pt x="913" y="1170"/>
                    <a:pt x="902" y="1170"/>
                  </a:cubicBezTo>
                  <a:cubicBezTo>
                    <a:pt x="907" y="1170"/>
                    <a:pt x="919" y="1164"/>
                    <a:pt x="919" y="1164"/>
                  </a:cubicBezTo>
                  <a:cubicBezTo>
                    <a:pt x="913" y="1164"/>
                    <a:pt x="930" y="1159"/>
                    <a:pt x="924" y="1159"/>
                  </a:cubicBezTo>
                  <a:lnTo>
                    <a:pt x="924" y="1159"/>
                  </a:lnTo>
                  <a:cubicBezTo>
                    <a:pt x="920" y="1161"/>
                    <a:pt x="917" y="1162"/>
                    <a:pt x="915" y="1163"/>
                  </a:cubicBezTo>
                  <a:lnTo>
                    <a:pt x="915" y="1163"/>
                  </a:lnTo>
                  <a:cubicBezTo>
                    <a:pt x="920" y="1159"/>
                    <a:pt x="902" y="1159"/>
                    <a:pt x="907" y="1159"/>
                  </a:cubicBezTo>
                  <a:lnTo>
                    <a:pt x="896" y="1159"/>
                  </a:lnTo>
                  <a:cubicBezTo>
                    <a:pt x="902" y="1159"/>
                    <a:pt x="907" y="1153"/>
                    <a:pt x="913" y="1153"/>
                  </a:cubicBezTo>
                  <a:lnTo>
                    <a:pt x="907" y="1153"/>
                  </a:lnTo>
                  <a:cubicBezTo>
                    <a:pt x="909" y="1151"/>
                    <a:pt x="907" y="1151"/>
                    <a:pt x="903" y="1151"/>
                  </a:cubicBezTo>
                  <a:cubicBezTo>
                    <a:pt x="900" y="1151"/>
                    <a:pt x="896" y="1151"/>
                    <a:pt x="893" y="1151"/>
                  </a:cubicBezTo>
                  <a:lnTo>
                    <a:pt x="893" y="1151"/>
                  </a:lnTo>
                  <a:cubicBezTo>
                    <a:pt x="898" y="1150"/>
                    <a:pt x="904" y="1147"/>
                    <a:pt x="907" y="1147"/>
                  </a:cubicBezTo>
                  <a:lnTo>
                    <a:pt x="874" y="1147"/>
                  </a:lnTo>
                  <a:cubicBezTo>
                    <a:pt x="902" y="1142"/>
                    <a:pt x="868" y="1142"/>
                    <a:pt x="896" y="1136"/>
                  </a:cubicBezTo>
                  <a:lnTo>
                    <a:pt x="891" y="1136"/>
                  </a:lnTo>
                  <a:cubicBezTo>
                    <a:pt x="892" y="1134"/>
                    <a:pt x="890" y="1134"/>
                    <a:pt x="886" y="1134"/>
                  </a:cubicBezTo>
                  <a:cubicBezTo>
                    <a:pt x="884" y="1134"/>
                    <a:pt x="880" y="1134"/>
                    <a:pt x="878" y="1135"/>
                  </a:cubicBezTo>
                  <a:lnTo>
                    <a:pt x="878" y="1135"/>
                  </a:lnTo>
                  <a:cubicBezTo>
                    <a:pt x="880" y="1133"/>
                    <a:pt x="881" y="1133"/>
                    <a:pt x="881" y="1133"/>
                  </a:cubicBezTo>
                  <a:cubicBezTo>
                    <a:pt x="882" y="1133"/>
                    <a:pt x="882" y="1133"/>
                    <a:pt x="885" y="1131"/>
                  </a:cubicBezTo>
                  <a:cubicBezTo>
                    <a:pt x="902" y="1128"/>
                    <a:pt x="902" y="1128"/>
                    <a:pt x="900" y="1128"/>
                  </a:cubicBezTo>
                  <a:cubicBezTo>
                    <a:pt x="898" y="1128"/>
                    <a:pt x="893" y="1128"/>
                    <a:pt x="902" y="1125"/>
                  </a:cubicBezTo>
                  <a:lnTo>
                    <a:pt x="896" y="1125"/>
                  </a:lnTo>
                  <a:cubicBezTo>
                    <a:pt x="879" y="1125"/>
                    <a:pt x="874" y="1125"/>
                    <a:pt x="868" y="1119"/>
                  </a:cubicBezTo>
                  <a:cubicBezTo>
                    <a:pt x="874" y="1119"/>
                    <a:pt x="879" y="1119"/>
                    <a:pt x="891" y="1114"/>
                  </a:cubicBezTo>
                  <a:lnTo>
                    <a:pt x="874" y="1114"/>
                  </a:lnTo>
                  <a:cubicBezTo>
                    <a:pt x="857" y="1114"/>
                    <a:pt x="885" y="1108"/>
                    <a:pt x="874" y="1108"/>
                  </a:cubicBezTo>
                  <a:lnTo>
                    <a:pt x="868" y="1108"/>
                  </a:lnTo>
                  <a:cubicBezTo>
                    <a:pt x="869" y="1108"/>
                    <a:pt x="871" y="1107"/>
                    <a:pt x="872" y="1107"/>
                  </a:cubicBezTo>
                  <a:lnTo>
                    <a:pt x="872" y="1107"/>
                  </a:lnTo>
                  <a:cubicBezTo>
                    <a:pt x="872" y="1107"/>
                    <a:pt x="873" y="1107"/>
                    <a:pt x="873" y="1107"/>
                  </a:cubicBezTo>
                  <a:cubicBezTo>
                    <a:pt x="875" y="1107"/>
                    <a:pt x="877" y="1107"/>
                    <a:pt x="880" y="1106"/>
                  </a:cubicBezTo>
                  <a:lnTo>
                    <a:pt x="880" y="1106"/>
                  </a:lnTo>
                  <a:cubicBezTo>
                    <a:pt x="887" y="1106"/>
                    <a:pt x="893" y="1108"/>
                    <a:pt x="896" y="1108"/>
                  </a:cubicBezTo>
                  <a:cubicBezTo>
                    <a:pt x="896" y="1108"/>
                    <a:pt x="896" y="1103"/>
                    <a:pt x="891" y="1103"/>
                  </a:cubicBezTo>
                  <a:cubicBezTo>
                    <a:pt x="886" y="1104"/>
                    <a:pt x="883" y="1105"/>
                    <a:pt x="880" y="1106"/>
                  </a:cubicBezTo>
                  <a:lnTo>
                    <a:pt x="880" y="1106"/>
                  </a:lnTo>
                  <a:cubicBezTo>
                    <a:pt x="880" y="1106"/>
                    <a:pt x="879" y="1106"/>
                    <a:pt x="879" y="1106"/>
                  </a:cubicBezTo>
                  <a:cubicBezTo>
                    <a:pt x="877" y="1106"/>
                    <a:pt x="874" y="1106"/>
                    <a:pt x="872" y="1107"/>
                  </a:cubicBezTo>
                  <a:lnTo>
                    <a:pt x="872" y="1107"/>
                  </a:lnTo>
                  <a:cubicBezTo>
                    <a:pt x="869" y="1107"/>
                    <a:pt x="868" y="1105"/>
                    <a:pt x="868" y="1103"/>
                  </a:cubicBezTo>
                  <a:cubicBezTo>
                    <a:pt x="902" y="1097"/>
                    <a:pt x="879" y="1097"/>
                    <a:pt x="902" y="1091"/>
                  </a:cubicBezTo>
                  <a:cubicBezTo>
                    <a:pt x="891" y="1091"/>
                    <a:pt x="907" y="1086"/>
                    <a:pt x="907" y="1086"/>
                  </a:cubicBezTo>
                  <a:lnTo>
                    <a:pt x="907" y="1086"/>
                  </a:lnTo>
                  <a:cubicBezTo>
                    <a:pt x="898" y="1088"/>
                    <a:pt x="895" y="1088"/>
                    <a:pt x="894" y="1088"/>
                  </a:cubicBezTo>
                  <a:cubicBezTo>
                    <a:pt x="892" y="1088"/>
                    <a:pt x="898" y="1086"/>
                    <a:pt x="879" y="1086"/>
                  </a:cubicBezTo>
                  <a:lnTo>
                    <a:pt x="896" y="1080"/>
                  </a:lnTo>
                  <a:lnTo>
                    <a:pt x="902" y="1080"/>
                  </a:lnTo>
                  <a:cubicBezTo>
                    <a:pt x="885" y="1080"/>
                    <a:pt x="924" y="1075"/>
                    <a:pt x="913" y="1075"/>
                  </a:cubicBezTo>
                  <a:lnTo>
                    <a:pt x="919" y="1075"/>
                  </a:lnTo>
                  <a:cubicBezTo>
                    <a:pt x="913" y="1075"/>
                    <a:pt x="919" y="1069"/>
                    <a:pt x="896" y="1069"/>
                  </a:cubicBezTo>
                  <a:lnTo>
                    <a:pt x="907" y="1069"/>
                  </a:lnTo>
                  <a:cubicBezTo>
                    <a:pt x="913" y="1063"/>
                    <a:pt x="885" y="1063"/>
                    <a:pt x="902" y="1063"/>
                  </a:cubicBezTo>
                  <a:lnTo>
                    <a:pt x="907" y="1063"/>
                  </a:lnTo>
                  <a:cubicBezTo>
                    <a:pt x="902" y="1063"/>
                    <a:pt x="891" y="1063"/>
                    <a:pt x="902" y="1058"/>
                  </a:cubicBezTo>
                  <a:lnTo>
                    <a:pt x="907" y="1058"/>
                  </a:lnTo>
                  <a:cubicBezTo>
                    <a:pt x="910" y="1055"/>
                    <a:pt x="905" y="1055"/>
                    <a:pt x="898" y="1055"/>
                  </a:cubicBezTo>
                  <a:cubicBezTo>
                    <a:pt x="892" y="1055"/>
                    <a:pt x="885" y="1055"/>
                    <a:pt x="885" y="1052"/>
                  </a:cubicBezTo>
                  <a:cubicBezTo>
                    <a:pt x="902" y="1052"/>
                    <a:pt x="907" y="1047"/>
                    <a:pt x="913" y="1047"/>
                  </a:cubicBezTo>
                  <a:cubicBezTo>
                    <a:pt x="919" y="1041"/>
                    <a:pt x="896" y="1041"/>
                    <a:pt x="891" y="1041"/>
                  </a:cubicBezTo>
                  <a:cubicBezTo>
                    <a:pt x="913" y="1035"/>
                    <a:pt x="896" y="1035"/>
                    <a:pt x="913" y="1030"/>
                  </a:cubicBezTo>
                  <a:lnTo>
                    <a:pt x="896" y="1030"/>
                  </a:lnTo>
                  <a:cubicBezTo>
                    <a:pt x="913" y="1024"/>
                    <a:pt x="913" y="1024"/>
                    <a:pt x="913" y="1024"/>
                  </a:cubicBezTo>
                  <a:lnTo>
                    <a:pt x="885" y="1024"/>
                  </a:lnTo>
                  <a:cubicBezTo>
                    <a:pt x="924" y="1019"/>
                    <a:pt x="874" y="1019"/>
                    <a:pt x="907" y="1013"/>
                  </a:cubicBezTo>
                  <a:cubicBezTo>
                    <a:pt x="907" y="1013"/>
                    <a:pt x="913" y="1007"/>
                    <a:pt x="907" y="1007"/>
                  </a:cubicBezTo>
                  <a:lnTo>
                    <a:pt x="879" y="1007"/>
                  </a:lnTo>
                  <a:lnTo>
                    <a:pt x="896" y="1002"/>
                  </a:lnTo>
                  <a:cubicBezTo>
                    <a:pt x="896" y="1002"/>
                    <a:pt x="913" y="1002"/>
                    <a:pt x="896" y="996"/>
                  </a:cubicBezTo>
                  <a:lnTo>
                    <a:pt x="907" y="996"/>
                  </a:lnTo>
                  <a:cubicBezTo>
                    <a:pt x="907" y="996"/>
                    <a:pt x="912" y="994"/>
                    <a:pt x="907" y="994"/>
                  </a:cubicBezTo>
                  <a:cubicBezTo>
                    <a:pt x="905" y="994"/>
                    <a:pt x="900" y="994"/>
                    <a:pt x="891" y="996"/>
                  </a:cubicBezTo>
                  <a:cubicBezTo>
                    <a:pt x="907" y="991"/>
                    <a:pt x="896" y="991"/>
                    <a:pt x="885" y="991"/>
                  </a:cubicBezTo>
                  <a:lnTo>
                    <a:pt x="902" y="991"/>
                  </a:lnTo>
                  <a:cubicBezTo>
                    <a:pt x="885" y="991"/>
                    <a:pt x="879" y="991"/>
                    <a:pt x="874" y="985"/>
                  </a:cubicBezTo>
                  <a:lnTo>
                    <a:pt x="868" y="985"/>
                  </a:lnTo>
                  <a:cubicBezTo>
                    <a:pt x="863" y="985"/>
                    <a:pt x="874" y="979"/>
                    <a:pt x="885" y="979"/>
                  </a:cubicBezTo>
                  <a:lnTo>
                    <a:pt x="879" y="979"/>
                  </a:lnTo>
                  <a:cubicBezTo>
                    <a:pt x="891" y="979"/>
                    <a:pt x="868" y="974"/>
                    <a:pt x="879" y="974"/>
                  </a:cubicBezTo>
                  <a:lnTo>
                    <a:pt x="885" y="974"/>
                  </a:lnTo>
                  <a:cubicBezTo>
                    <a:pt x="879" y="968"/>
                    <a:pt x="874" y="968"/>
                    <a:pt x="879" y="968"/>
                  </a:cubicBezTo>
                  <a:lnTo>
                    <a:pt x="885" y="968"/>
                  </a:lnTo>
                  <a:lnTo>
                    <a:pt x="885" y="974"/>
                  </a:lnTo>
                  <a:cubicBezTo>
                    <a:pt x="885" y="974"/>
                    <a:pt x="885" y="979"/>
                    <a:pt x="885" y="979"/>
                  </a:cubicBezTo>
                  <a:cubicBezTo>
                    <a:pt x="892" y="979"/>
                    <a:pt x="895" y="977"/>
                    <a:pt x="901" y="977"/>
                  </a:cubicBezTo>
                  <a:cubicBezTo>
                    <a:pt x="904" y="977"/>
                    <a:pt x="907" y="978"/>
                    <a:pt x="913" y="979"/>
                  </a:cubicBezTo>
                  <a:cubicBezTo>
                    <a:pt x="907" y="974"/>
                    <a:pt x="885" y="974"/>
                    <a:pt x="891" y="974"/>
                  </a:cubicBezTo>
                  <a:lnTo>
                    <a:pt x="896" y="974"/>
                  </a:lnTo>
                  <a:cubicBezTo>
                    <a:pt x="907" y="974"/>
                    <a:pt x="902" y="968"/>
                    <a:pt x="907" y="968"/>
                  </a:cubicBezTo>
                  <a:lnTo>
                    <a:pt x="902" y="968"/>
                  </a:lnTo>
                  <a:cubicBezTo>
                    <a:pt x="891" y="963"/>
                    <a:pt x="896" y="963"/>
                    <a:pt x="868" y="957"/>
                  </a:cubicBezTo>
                  <a:cubicBezTo>
                    <a:pt x="871" y="954"/>
                    <a:pt x="875" y="954"/>
                    <a:pt x="878" y="954"/>
                  </a:cubicBezTo>
                  <a:cubicBezTo>
                    <a:pt x="881" y="954"/>
                    <a:pt x="882" y="954"/>
                    <a:pt x="879" y="951"/>
                  </a:cubicBezTo>
                  <a:lnTo>
                    <a:pt x="879" y="951"/>
                  </a:lnTo>
                  <a:lnTo>
                    <a:pt x="885" y="957"/>
                  </a:lnTo>
                  <a:cubicBezTo>
                    <a:pt x="913" y="951"/>
                    <a:pt x="840" y="946"/>
                    <a:pt x="879" y="946"/>
                  </a:cubicBezTo>
                  <a:lnTo>
                    <a:pt x="874" y="946"/>
                  </a:lnTo>
                  <a:cubicBezTo>
                    <a:pt x="885" y="940"/>
                    <a:pt x="857" y="935"/>
                    <a:pt x="879" y="929"/>
                  </a:cubicBezTo>
                  <a:cubicBezTo>
                    <a:pt x="885" y="929"/>
                    <a:pt x="874" y="929"/>
                    <a:pt x="868" y="923"/>
                  </a:cubicBezTo>
                  <a:cubicBezTo>
                    <a:pt x="860" y="921"/>
                    <a:pt x="868" y="921"/>
                    <a:pt x="876" y="921"/>
                  </a:cubicBezTo>
                  <a:cubicBezTo>
                    <a:pt x="884" y="921"/>
                    <a:pt x="891" y="921"/>
                    <a:pt x="879" y="918"/>
                  </a:cubicBezTo>
                  <a:lnTo>
                    <a:pt x="868" y="918"/>
                  </a:lnTo>
                  <a:cubicBezTo>
                    <a:pt x="868" y="918"/>
                    <a:pt x="863" y="912"/>
                    <a:pt x="874" y="912"/>
                  </a:cubicBezTo>
                  <a:lnTo>
                    <a:pt x="863" y="912"/>
                  </a:lnTo>
                  <a:cubicBezTo>
                    <a:pt x="864" y="910"/>
                    <a:pt x="868" y="910"/>
                    <a:pt x="872" y="910"/>
                  </a:cubicBezTo>
                  <a:cubicBezTo>
                    <a:pt x="881" y="910"/>
                    <a:pt x="892" y="912"/>
                    <a:pt x="896" y="912"/>
                  </a:cubicBezTo>
                  <a:cubicBezTo>
                    <a:pt x="891" y="907"/>
                    <a:pt x="874" y="907"/>
                    <a:pt x="868" y="907"/>
                  </a:cubicBezTo>
                  <a:lnTo>
                    <a:pt x="851" y="907"/>
                  </a:lnTo>
                  <a:cubicBezTo>
                    <a:pt x="829" y="901"/>
                    <a:pt x="807" y="901"/>
                    <a:pt x="795" y="901"/>
                  </a:cubicBezTo>
                  <a:lnTo>
                    <a:pt x="807" y="907"/>
                  </a:lnTo>
                  <a:lnTo>
                    <a:pt x="812" y="907"/>
                  </a:lnTo>
                  <a:cubicBezTo>
                    <a:pt x="801" y="907"/>
                    <a:pt x="795" y="907"/>
                    <a:pt x="807" y="912"/>
                  </a:cubicBezTo>
                  <a:cubicBezTo>
                    <a:pt x="799" y="912"/>
                    <a:pt x="801" y="915"/>
                    <a:pt x="799" y="915"/>
                  </a:cubicBezTo>
                  <a:lnTo>
                    <a:pt x="799" y="915"/>
                  </a:lnTo>
                  <a:cubicBezTo>
                    <a:pt x="796" y="913"/>
                    <a:pt x="792" y="912"/>
                    <a:pt x="790" y="912"/>
                  </a:cubicBezTo>
                  <a:lnTo>
                    <a:pt x="790" y="912"/>
                  </a:lnTo>
                  <a:cubicBezTo>
                    <a:pt x="795" y="914"/>
                    <a:pt x="798" y="915"/>
                    <a:pt x="799" y="915"/>
                  </a:cubicBezTo>
                  <a:cubicBezTo>
                    <a:pt x="799" y="915"/>
                    <a:pt x="799" y="915"/>
                    <a:pt x="799" y="915"/>
                  </a:cubicBezTo>
                  <a:lnTo>
                    <a:pt x="799" y="915"/>
                  </a:lnTo>
                  <a:cubicBezTo>
                    <a:pt x="803" y="916"/>
                    <a:pt x="807" y="918"/>
                    <a:pt x="807" y="918"/>
                  </a:cubicBezTo>
                  <a:cubicBezTo>
                    <a:pt x="797" y="916"/>
                    <a:pt x="794" y="915"/>
                    <a:pt x="793" y="915"/>
                  </a:cubicBezTo>
                  <a:lnTo>
                    <a:pt x="793" y="915"/>
                  </a:lnTo>
                  <a:cubicBezTo>
                    <a:pt x="791" y="915"/>
                    <a:pt x="797" y="918"/>
                    <a:pt x="779" y="918"/>
                  </a:cubicBezTo>
                  <a:cubicBezTo>
                    <a:pt x="801" y="918"/>
                    <a:pt x="790" y="923"/>
                    <a:pt x="801" y="923"/>
                  </a:cubicBezTo>
                  <a:lnTo>
                    <a:pt x="784" y="923"/>
                  </a:lnTo>
                  <a:cubicBezTo>
                    <a:pt x="801" y="929"/>
                    <a:pt x="807" y="929"/>
                    <a:pt x="818" y="929"/>
                  </a:cubicBezTo>
                  <a:lnTo>
                    <a:pt x="784" y="929"/>
                  </a:lnTo>
                  <a:cubicBezTo>
                    <a:pt x="807" y="935"/>
                    <a:pt x="790" y="935"/>
                    <a:pt x="801" y="935"/>
                  </a:cubicBezTo>
                  <a:cubicBezTo>
                    <a:pt x="803" y="937"/>
                    <a:pt x="802" y="937"/>
                    <a:pt x="799" y="937"/>
                  </a:cubicBezTo>
                  <a:cubicBezTo>
                    <a:pt x="793" y="937"/>
                    <a:pt x="782" y="935"/>
                    <a:pt x="779" y="935"/>
                  </a:cubicBezTo>
                  <a:lnTo>
                    <a:pt x="779" y="935"/>
                  </a:lnTo>
                  <a:cubicBezTo>
                    <a:pt x="784" y="940"/>
                    <a:pt x="795" y="940"/>
                    <a:pt x="795" y="940"/>
                  </a:cubicBezTo>
                  <a:lnTo>
                    <a:pt x="790" y="940"/>
                  </a:lnTo>
                  <a:cubicBezTo>
                    <a:pt x="801" y="940"/>
                    <a:pt x="790" y="946"/>
                    <a:pt x="807" y="946"/>
                  </a:cubicBezTo>
                  <a:lnTo>
                    <a:pt x="829" y="946"/>
                  </a:lnTo>
                  <a:cubicBezTo>
                    <a:pt x="829" y="946"/>
                    <a:pt x="840" y="951"/>
                    <a:pt x="829" y="951"/>
                  </a:cubicBezTo>
                  <a:cubicBezTo>
                    <a:pt x="829" y="946"/>
                    <a:pt x="823" y="946"/>
                    <a:pt x="818" y="946"/>
                  </a:cubicBezTo>
                  <a:lnTo>
                    <a:pt x="823" y="951"/>
                  </a:lnTo>
                  <a:cubicBezTo>
                    <a:pt x="821" y="951"/>
                    <a:pt x="820" y="951"/>
                    <a:pt x="819" y="951"/>
                  </a:cubicBezTo>
                  <a:lnTo>
                    <a:pt x="819" y="951"/>
                  </a:lnTo>
                  <a:cubicBezTo>
                    <a:pt x="820" y="951"/>
                    <a:pt x="820" y="951"/>
                    <a:pt x="818" y="951"/>
                  </a:cubicBezTo>
                  <a:lnTo>
                    <a:pt x="807" y="951"/>
                  </a:lnTo>
                  <a:cubicBezTo>
                    <a:pt x="823" y="957"/>
                    <a:pt x="767" y="957"/>
                    <a:pt x="790" y="957"/>
                  </a:cubicBezTo>
                  <a:cubicBezTo>
                    <a:pt x="801" y="957"/>
                    <a:pt x="818" y="963"/>
                    <a:pt x="807" y="963"/>
                  </a:cubicBezTo>
                  <a:lnTo>
                    <a:pt x="790" y="963"/>
                  </a:lnTo>
                  <a:cubicBezTo>
                    <a:pt x="790" y="968"/>
                    <a:pt x="801" y="968"/>
                    <a:pt x="807" y="974"/>
                  </a:cubicBezTo>
                  <a:lnTo>
                    <a:pt x="790" y="974"/>
                  </a:lnTo>
                  <a:cubicBezTo>
                    <a:pt x="801" y="974"/>
                    <a:pt x="790" y="979"/>
                    <a:pt x="779" y="985"/>
                  </a:cubicBezTo>
                  <a:lnTo>
                    <a:pt x="790" y="985"/>
                  </a:lnTo>
                  <a:cubicBezTo>
                    <a:pt x="801" y="991"/>
                    <a:pt x="812" y="991"/>
                    <a:pt x="795" y="996"/>
                  </a:cubicBezTo>
                  <a:lnTo>
                    <a:pt x="807" y="996"/>
                  </a:lnTo>
                  <a:cubicBezTo>
                    <a:pt x="801" y="1002"/>
                    <a:pt x="812" y="1007"/>
                    <a:pt x="795" y="1007"/>
                  </a:cubicBezTo>
                  <a:cubicBezTo>
                    <a:pt x="812" y="1007"/>
                    <a:pt x="784" y="1013"/>
                    <a:pt x="812" y="1013"/>
                  </a:cubicBezTo>
                  <a:cubicBezTo>
                    <a:pt x="801" y="1013"/>
                    <a:pt x="795" y="1013"/>
                    <a:pt x="784" y="1019"/>
                  </a:cubicBezTo>
                  <a:lnTo>
                    <a:pt x="807" y="1019"/>
                  </a:lnTo>
                  <a:lnTo>
                    <a:pt x="790" y="1024"/>
                  </a:lnTo>
                  <a:lnTo>
                    <a:pt x="784" y="1024"/>
                  </a:lnTo>
                  <a:lnTo>
                    <a:pt x="795" y="1030"/>
                  </a:lnTo>
                  <a:cubicBezTo>
                    <a:pt x="790" y="1030"/>
                    <a:pt x="790" y="1035"/>
                    <a:pt x="790" y="1035"/>
                  </a:cubicBezTo>
                  <a:lnTo>
                    <a:pt x="779" y="1035"/>
                  </a:lnTo>
                  <a:cubicBezTo>
                    <a:pt x="779" y="1035"/>
                    <a:pt x="784" y="1041"/>
                    <a:pt x="784" y="1041"/>
                  </a:cubicBezTo>
                  <a:lnTo>
                    <a:pt x="812" y="1041"/>
                  </a:lnTo>
                  <a:cubicBezTo>
                    <a:pt x="812" y="1047"/>
                    <a:pt x="795" y="1047"/>
                    <a:pt x="790" y="1047"/>
                  </a:cubicBezTo>
                  <a:lnTo>
                    <a:pt x="779" y="1047"/>
                  </a:lnTo>
                  <a:cubicBezTo>
                    <a:pt x="779" y="1052"/>
                    <a:pt x="784" y="1052"/>
                    <a:pt x="784" y="1058"/>
                  </a:cubicBezTo>
                  <a:cubicBezTo>
                    <a:pt x="790" y="1056"/>
                    <a:pt x="793" y="1055"/>
                    <a:pt x="795" y="1055"/>
                  </a:cubicBezTo>
                  <a:cubicBezTo>
                    <a:pt x="799" y="1055"/>
                    <a:pt x="799" y="1058"/>
                    <a:pt x="807" y="1058"/>
                  </a:cubicBezTo>
                  <a:cubicBezTo>
                    <a:pt x="801" y="1058"/>
                    <a:pt x="790" y="1063"/>
                    <a:pt x="795" y="1063"/>
                  </a:cubicBezTo>
                  <a:cubicBezTo>
                    <a:pt x="795" y="1069"/>
                    <a:pt x="795" y="1069"/>
                    <a:pt x="807" y="1069"/>
                  </a:cubicBezTo>
                  <a:cubicBezTo>
                    <a:pt x="823" y="1075"/>
                    <a:pt x="773" y="1086"/>
                    <a:pt x="795" y="1086"/>
                  </a:cubicBezTo>
                  <a:lnTo>
                    <a:pt x="790" y="1086"/>
                  </a:lnTo>
                  <a:cubicBezTo>
                    <a:pt x="812" y="1086"/>
                    <a:pt x="790" y="1091"/>
                    <a:pt x="801" y="1091"/>
                  </a:cubicBezTo>
                  <a:cubicBezTo>
                    <a:pt x="767" y="1103"/>
                    <a:pt x="807" y="1103"/>
                    <a:pt x="784" y="1108"/>
                  </a:cubicBezTo>
                  <a:lnTo>
                    <a:pt x="795" y="1108"/>
                  </a:lnTo>
                  <a:cubicBezTo>
                    <a:pt x="807" y="1108"/>
                    <a:pt x="790" y="1119"/>
                    <a:pt x="779" y="1125"/>
                  </a:cubicBezTo>
                  <a:cubicBezTo>
                    <a:pt x="779" y="1128"/>
                    <a:pt x="790" y="1128"/>
                    <a:pt x="799" y="1128"/>
                  </a:cubicBezTo>
                  <a:cubicBezTo>
                    <a:pt x="808" y="1128"/>
                    <a:pt x="815" y="1128"/>
                    <a:pt x="807" y="1131"/>
                  </a:cubicBezTo>
                  <a:lnTo>
                    <a:pt x="790" y="1131"/>
                  </a:lnTo>
                  <a:cubicBezTo>
                    <a:pt x="807" y="1131"/>
                    <a:pt x="790" y="1142"/>
                    <a:pt x="807" y="1142"/>
                  </a:cubicBezTo>
                  <a:lnTo>
                    <a:pt x="795" y="1142"/>
                  </a:lnTo>
                  <a:cubicBezTo>
                    <a:pt x="790" y="1145"/>
                    <a:pt x="790" y="1146"/>
                    <a:pt x="793" y="1146"/>
                  </a:cubicBezTo>
                  <a:cubicBezTo>
                    <a:pt x="795" y="1146"/>
                    <a:pt x="801" y="1145"/>
                    <a:pt x="807" y="1142"/>
                  </a:cubicBezTo>
                  <a:lnTo>
                    <a:pt x="807" y="1142"/>
                  </a:lnTo>
                  <a:cubicBezTo>
                    <a:pt x="807" y="1147"/>
                    <a:pt x="801" y="1147"/>
                    <a:pt x="795" y="1147"/>
                  </a:cubicBezTo>
                  <a:cubicBezTo>
                    <a:pt x="801" y="1147"/>
                    <a:pt x="790" y="1153"/>
                    <a:pt x="807" y="1153"/>
                  </a:cubicBezTo>
                  <a:cubicBezTo>
                    <a:pt x="818" y="1153"/>
                    <a:pt x="795" y="1159"/>
                    <a:pt x="818" y="1159"/>
                  </a:cubicBezTo>
                  <a:cubicBezTo>
                    <a:pt x="795" y="1159"/>
                    <a:pt x="801" y="1164"/>
                    <a:pt x="812" y="1164"/>
                  </a:cubicBezTo>
                  <a:cubicBezTo>
                    <a:pt x="801" y="1167"/>
                    <a:pt x="807" y="1167"/>
                    <a:pt x="811" y="1167"/>
                  </a:cubicBezTo>
                  <a:cubicBezTo>
                    <a:pt x="815" y="1167"/>
                    <a:pt x="818" y="1167"/>
                    <a:pt x="801" y="1170"/>
                  </a:cubicBezTo>
                  <a:cubicBezTo>
                    <a:pt x="812" y="1175"/>
                    <a:pt x="823" y="1175"/>
                    <a:pt x="829" y="1175"/>
                  </a:cubicBezTo>
                  <a:cubicBezTo>
                    <a:pt x="818" y="1178"/>
                    <a:pt x="816" y="1178"/>
                    <a:pt x="815" y="1178"/>
                  </a:cubicBezTo>
                  <a:cubicBezTo>
                    <a:pt x="814" y="1178"/>
                    <a:pt x="812" y="1178"/>
                    <a:pt x="801" y="1181"/>
                  </a:cubicBezTo>
                  <a:lnTo>
                    <a:pt x="823" y="1181"/>
                  </a:lnTo>
                  <a:cubicBezTo>
                    <a:pt x="823" y="1187"/>
                    <a:pt x="818" y="1187"/>
                    <a:pt x="812" y="1187"/>
                  </a:cubicBezTo>
                  <a:cubicBezTo>
                    <a:pt x="823" y="1187"/>
                    <a:pt x="812" y="1192"/>
                    <a:pt x="823" y="1192"/>
                  </a:cubicBezTo>
                  <a:cubicBezTo>
                    <a:pt x="835" y="1187"/>
                    <a:pt x="851" y="1187"/>
                    <a:pt x="857" y="1187"/>
                  </a:cubicBezTo>
                  <a:cubicBezTo>
                    <a:pt x="832" y="1192"/>
                    <a:pt x="847" y="1192"/>
                    <a:pt x="827" y="1196"/>
                  </a:cubicBezTo>
                  <a:lnTo>
                    <a:pt x="827" y="1196"/>
                  </a:lnTo>
                  <a:cubicBezTo>
                    <a:pt x="828" y="1195"/>
                    <a:pt x="829" y="1194"/>
                    <a:pt x="829" y="1192"/>
                  </a:cubicBezTo>
                  <a:lnTo>
                    <a:pt x="829" y="1192"/>
                  </a:lnTo>
                  <a:cubicBezTo>
                    <a:pt x="826" y="1195"/>
                    <a:pt x="823" y="1197"/>
                    <a:pt x="820" y="1197"/>
                  </a:cubicBezTo>
                  <a:lnTo>
                    <a:pt x="820" y="1197"/>
                  </a:lnTo>
                  <a:cubicBezTo>
                    <a:pt x="823" y="1197"/>
                    <a:pt x="825" y="1197"/>
                    <a:pt x="827" y="1196"/>
                  </a:cubicBezTo>
                  <a:lnTo>
                    <a:pt x="827" y="1196"/>
                  </a:lnTo>
                  <a:cubicBezTo>
                    <a:pt x="825" y="1198"/>
                    <a:pt x="822" y="1198"/>
                    <a:pt x="818" y="1198"/>
                  </a:cubicBezTo>
                  <a:lnTo>
                    <a:pt x="829" y="1198"/>
                  </a:lnTo>
                  <a:cubicBezTo>
                    <a:pt x="829" y="1201"/>
                    <a:pt x="835" y="1201"/>
                    <a:pt x="839" y="1201"/>
                  </a:cubicBezTo>
                  <a:cubicBezTo>
                    <a:pt x="844" y="1201"/>
                    <a:pt x="849" y="1201"/>
                    <a:pt x="846" y="1204"/>
                  </a:cubicBezTo>
                  <a:cubicBezTo>
                    <a:pt x="823" y="1209"/>
                    <a:pt x="840" y="1209"/>
                    <a:pt x="823" y="1209"/>
                  </a:cubicBezTo>
                  <a:lnTo>
                    <a:pt x="835" y="1209"/>
                  </a:lnTo>
                  <a:lnTo>
                    <a:pt x="840" y="1215"/>
                  </a:lnTo>
                  <a:lnTo>
                    <a:pt x="846" y="1209"/>
                  </a:lnTo>
                  <a:cubicBezTo>
                    <a:pt x="853" y="1209"/>
                    <a:pt x="861" y="1207"/>
                    <a:pt x="863" y="1207"/>
                  </a:cubicBezTo>
                  <a:lnTo>
                    <a:pt x="863" y="1207"/>
                  </a:lnTo>
                  <a:cubicBezTo>
                    <a:pt x="864" y="1207"/>
                    <a:pt x="864" y="1207"/>
                    <a:pt x="863" y="1209"/>
                  </a:cubicBezTo>
                  <a:lnTo>
                    <a:pt x="851" y="1209"/>
                  </a:lnTo>
                  <a:cubicBezTo>
                    <a:pt x="857" y="1209"/>
                    <a:pt x="863" y="1209"/>
                    <a:pt x="863" y="1215"/>
                  </a:cubicBezTo>
                  <a:lnTo>
                    <a:pt x="840" y="1215"/>
                  </a:lnTo>
                  <a:cubicBezTo>
                    <a:pt x="848" y="1215"/>
                    <a:pt x="848" y="1217"/>
                    <a:pt x="850" y="1217"/>
                  </a:cubicBezTo>
                  <a:cubicBezTo>
                    <a:pt x="851" y="1217"/>
                    <a:pt x="853" y="1217"/>
                    <a:pt x="857" y="1215"/>
                  </a:cubicBezTo>
                  <a:lnTo>
                    <a:pt x="857" y="1215"/>
                  </a:lnTo>
                  <a:cubicBezTo>
                    <a:pt x="856" y="1215"/>
                    <a:pt x="846" y="1220"/>
                    <a:pt x="846" y="1220"/>
                  </a:cubicBezTo>
                  <a:cubicBezTo>
                    <a:pt x="845" y="1221"/>
                    <a:pt x="845" y="1222"/>
                    <a:pt x="845" y="1222"/>
                  </a:cubicBezTo>
                  <a:cubicBezTo>
                    <a:pt x="846" y="1222"/>
                    <a:pt x="849" y="1221"/>
                    <a:pt x="851" y="1220"/>
                  </a:cubicBezTo>
                  <a:lnTo>
                    <a:pt x="851" y="1220"/>
                  </a:lnTo>
                  <a:cubicBezTo>
                    <a:pt x="849" y="1223"/>
                    <a:pt x="850" y="1223"/>
                    <a:pt x="852" y="1223"/>
                  </a:cubicBezTo>
                  <a:cubicBezTo>
                    <a:pt x="854" y="1223"/>
                    <a:pt x="857" y="1223"/>
                    <a:pt x="857" y="1226"/>
                  </a:cubicBezTo>
                  <a:cubicBezTo>
                    <a:pt x="849" y="1229"/>
                    <a:pt x="847" y="1229"/>
                    <a:pt x="846" y="1229"/>
                  </a:cubicBezTo>
                  <a:cubicBezTo>
                    <a:pt x="844" y="1229"/>
                    <a:pt x="843" y="1229"/>
                    <a:pt x="835" y="1232"/>
                  </a:cubicBezTo>
                  <a:lnTo>
                    <a:pt x="857" y="1232"/>
                  </a:lnTo>
                  <a:cubicBezTo>
                    <a:pt x="861" y="1230"/>
                    <a:pt x="864" y="1230"/>
                    <a:pt x="864" y="1230"/>
                  </a:cubicBezTo>
                  <a:lnTo>
                    <a:pt x="864" y="1230"/>
                  </a:lnTo>
                  <a:cubicBezTo>
                    <a:pt x="868" y="1230"/>
                    <a:pt x="848" y="1237"/>
                    <a:pt x="857" y="1237"/>
                  </a:cubicBezTo>
                  <a:lnTo>
                    <a:pt x="846" y="1237"/>
                  </a:lnTo>
                  <a:cubicBezTo>
                    <a:pt x="843" y="1240"/>
                    <a:pt x="844" y="1241"/>
                    <a:pt x="848" y="1242"/>
                  </a:cubicBezTo>
                  <a:lnTo>
                    <a:pt x="848" y="1242"/>
                  </a:lnTo>
                  <a:lnTo>
                    <a:pt x="739" y="1237"/>
                  </a:lnTo>
                  <a:cubicBezTo>
                    <a:pt x="742" y="1234"/>
                    <a:pt x="751" y="1233"/>
                    <a:pt x="761" y="1232"/>
                  </a:cubicBezTo>
                  <a:lnTo>
                    <a:pt x="761" y="1232"/>
                  </a:lnTo>
                  <a:cubicBezTo>
                    <a:pt x="763" y="1232"/>
                    <a:pt x="765" y="1232"/>
                    <a:pt x="768" y="1232"/>
                  </a:cubicBezTo>
                  <a:cubicBezTo>
                    <a:pt x="774" y="1232"/>
                    <a:pt x="781" y="1232"/>
                    <a:pt x="790" y="1232"/>
                  </a:cubicBezTo>
                  <a:cubicBezTo>
                    <a:pt x="781" y="1232"/>
                    <a:pt x="770" y="1232"/>
                    <a:pt x="761" y="1232"/>
                  </a:cubicBezTo>
                  <a:lnTo>
                    <a:pt x="761" y="1232"/>
                  </a:lnTo>
                  <a:cubicBezTo>
                    <a:pt x="735" y="1230"/>
                    <a:pt x="757" y="1219"/>
                    <a:pt x="725" y="1219"/>
                  </a:cubicBezTo>
                  <a:cubicBezTo>
                    <a:pt x="720" y="1219"/>
                    <a:pt x="714" y="1220"/>
                    <a:pt x="706" y="1220"/>
                  </a:cubicBezTo>
                  <a:cubicBezTo>
                    <a:pt x="711" y="1226"/>
                    <a:pt x="695" y="1232"/>
                    <a:pt x="695" y="1232"/>
                  </a:cubicBezTo>
                  <a:cubicBezTo>
                    <a:pt x="661" y="1220"/>
                    <a:pt x="577" y="1209"/>
                    <a:pt x="515" y="1204"/>
                  </a:cubicBezTo>
                  <a:lnTo>
                    <a:pt x="527" y="1198"/>
                  </a:lnTo>
                  <a:cubicBezTo>
                    <a:pt x="470" y="1192"/>
                    <a:pt x="414" y="1187"/>
                    <a:pt x="353" y="1181"/>
                  </a:cubicBezTo>
                  <a:cubicBezTo>
                    <a:pt x="302" y="1170"/>
                    <a:pt x="263" y="1147"/>
                    <a:pt x="230" y="1108"/>
                  </a:cubicBezTo>
                  <a:lnTo>
                    <a:pt x="230" y="1108"/>
                  </a:lnTo>
                  <a:cubicBezTo>
                    <a:pt x="243" y="1128"/>
                    <a:pt x="242" y="1139"/>
                    <a:pt x="234" y="1139"/>
                  </a:cubicBezTo>
                  <a:cubicBezTo>
                    <a:pt x="228" y="1139"/>
                    <a:pt x="218" y="1134"/>
                    <a:pt x="207" y="1125"/>
                  </a:cubicBezTo>
                  <a:lnTo>
                    <a:pt x="209" y="1117"/>
                  </a:lnTo>
                  <a:lnTo>
                    <a:pt x="209" y="1117"/>
                  </a:lnTo>
                  <a:cubicBezTo>
                    <a:pt x="210" y="1118"/>
                    <a:pt x="210" y="1118"/>
                    <a:pt x="210" y="1118"/>
                  </a:cubicBezTo>
                  <a:cubicBezTo>
                    <a:pt x="212" y="1118"/>
                    <a:pt x="212" y="1115"/>
                    <a:pt x="211" y="1111"/>
                  </a:cubicBezTo>
                  <a:lnTo>
                    <a:pt x="211" y="1111"/>
                  </a:lnTo>
                  <a:lnTo>
                    <a:pt x="209" y="1117"/>
                  </a:lnTo>
                  <a:lnTo>
                    <a:pt x="209" y="1117"/>
                  </a:lnTo>
                  <a:cubicBezTo>
                    <a:pt x="207" y="1117"/>
                    <a:pt x="203" y="1114"/>
                    <a:pt x="196" y="1108"/>
                  </a:cubicBezTo>
                  <a:cubicBezTo>
                    <a:pt x="185" y="1091"/>
                    <a:pt x="185" y="1080"/>
                    <a:pt x="190" y="1080"/>
                  </a:cubicBezTo>
                  <a:lnTo>
                    <a:pt x="190" y="1080"/>
                  </a:lnTo>
                  <a:cubicBezTo>
                    <a:pt x="190" y="1080"/>
                    <a:pt x="202" y="1086"/>
                    <a:pt x="213" y="1091"/>
                  </a:cubicBezTo>
                  <a:cubicBezTo>
                    <a:pt x="196" y="1080"/>
                    <a:pt x="190" y="1063"/>
                    <a:pt x="179" y="1052"/>
                  </a:cubicBezTo>
                  <a:cubicBezTo>
                    <a:pt x="180" y="1051"/>
                    <a:pt x="182" y="1051"/>
                    <a:pt x="183" y="1051"/>
                  </a:cubicBezTo>
                  <a:cubicBezTo>
                    <a:pt x="187" y="1051"/>
                    <a:pt x="192" y="1058"/>
                    <a:pt x="196" y="1058"/>
                  </a:cubicBezTo>
                  <a:cubicBezTo>
                    <a:pt x="179" y="1041"/>
                    <a:pt x="179" y="974"/>
                    <a:pt x="157" y="946"/>
                  </a:cubicBezTo>
                  <a:lnTo>
                    <a:pt x="162" y="946"/>
                  </a:lnTo>
                  <a:cubicBezTo>
                    <a:pt x="140" y="834"/>
                    <a:pt x="140" y="772"/>
                    <a:pt x="140" y="677"/>
                  </a:cubicBezTo>
                  <a:cubicBezTo>
                    <a:pt x="129" y="671"/>
                    <a:pt x="134" y="638"/>
                    <a:pt x="123" y="604"/>
                  </a:cubicBezTo>
                  <a:cubicBezTo>
                    <a:pt x="140" y="531"/>
                    <a:pt x="162" y="453"/>
                    <a:pt x="185" y="369"/>
                  </a:cubicBezTo>
                  <a:cubicBezTo>
                    <a:pt x="190" y="307"/>
                    <a:pt x="174" y="347"/>
                    <a:pt x="174" y="319"/>
                  </a:cubicBezTo>
                  <a:cubicBezTo>
                    <a:pt x="187" y="314"/>
                    <a:pt x="203" y="266"/>
                    <a:pt x="207" y="266"/>
                  </a:cubicBezTo>
                  <a:cubicBezTo>
                    <a:pt x="208" y="266"/>
                    <a:pt x="209" y="270"/>
                    <a:pt x="207" y="279"/>
                  </a:cubicBezTo>
                  <a:cubicBezTo>
                    <a:pt x="224" y="229"/>
                    <a:pt x="241" y="207"/>
                    <a:pt x="258" y="184"/>
                  </a:cubicBezTo>
                  <a:cubicBezTo>
                    <a:pt x="274" y="162"/>
                    <a:pt x="297" y="139"/>
                    <a:pt x="358" y="117"/>
                  </a:cubicBezTo>
                  <a:cubicBezTo>
                    <a:pt x="342" y="117"/>
                    <a:pt x="325" y="117"/>
                    <a:pt x="336" y="111"/>
                  </a:cubicBezTo>
                  <a:cubicBezTo>
                    <a:pt x="343" y="107"/>
                    <a:pt x="353" y="105"/>
                    <a:pt x="362" y="105"/>
                  </a:cubicBezTo>
                  <a:cubicBezTo>
                    <a:pt x="372" y="105"/>
                    <a:pt x="380" y="107"/>
                    <a:pt x="381" y="109"/>
                  </a:cubicBezTo>
                  <a:lnTo>
                    <a:pt x="381" y="109"/>
                  </a:lnTo>
                  <a:cubicBezTo>
                    <a:pt x="408" y="101"/>
                    <a:pt x="440" y="98"/>
                    <a:pt x="473" y="98"/>
                  </a:cubicBezTo>
                  <a:close/>
                  <a:moveTo>
                    <a:pt x="5326" y="1299"/>
                  </a:moveTo>
                  <a:cubicBezTo>
                    <a:pt x="5326" y="1299"/>
                    <a:pt x="5321" y="1304"/>
                    <a:pt x="5326" y="1310"/>
                  </a:cubicBezTo>
                  <a:lnTo>
                    <a:pt x="5326" y="1304"/>
                  </a:lnTo>
                  <a:cubicBezTo>
                    <a:pt x="5326" y="1304"/>
                    <a:pt x="5326" y="1299"/>
                    <a:pt x="5326" y="1299"/>
                  </a:cubicBezTo>
                  <a:close/>
                  <a:moveTo>
                    <a:pt x="6239" y="1299"/>
                  </a:moveTo>
                  <a:cubicBezTo>
                    <a:pt x="6239" y="1304"/>
                    <a:pt x="6239" y="1310"/>
                    <a:pt x="6233" y="1310"/>
                  </a:cubicBezTo>
                  <a:cubicBezTo>
                    <a:pt x="6239" y="1304"/>
                    <a:pt x="6233" y="1304"/>
                    <a:pt x="6233" y="1299"/>
                  </a:cubicBezTo>
                  <a:close/>
                  <a:moveTo>
                    <a:pt x="6463" y="1299"/>
                  </a:moveTo>
                  <a:cubicBezTo>
                    <a:pt x="6469" y="1299"/>
                    <a:pt x="6474" y="1299"/>
                    <a:pt x="6474" y="1304"/>
                  </a:cubicBezTo>
                  <a:cubicBezTo>
                    <a:pt x="6474" y="1304"/>
                    <a:pt x="6474" y="1304"/>
                    <a:pt x="6474" y="1310"/>
                  </a:cubicBezTo>
                  <a:cubicBezTo>
                    <a:pt x="6469" y="1299"/>
                    <a:pt x="6469" y="1304"/>
                    <a:pt x="6463" y="1299"/>
                  </a:cubicBezTo>
                  <a:close/>
                  <a:moveTo>
                    <a:pt x="7590" y="1307"/>
                  </a:moveTo>
                  <a:cubicBezTo>
                    <a:pt x="7588" y="1307"/>
                    <a:pt x="7585" y="1308"/>
                    <a:pt x="7583" y="1310"/>
                  </a:cubicBezTo>
                  <a:cubicBezTo>
                    <a:pt x="7584" y="1310"/>
                    <a:pt x="7584" y="1310"/>
                    <a:pt x="7584" y="1310"/>
                  </a:cubicBezTo>
                  <a:lnTo>
                    <a:pt x="7584" y="1310"/>
                  </a:lnTo>
                  <a:cubicBezTo>
                    <a:pt x="7588" y="1309"/>
                    <a:pt x="7591" y="1308"/>
                    <a:pt x="7594" y="1308"/>
                  </a:cubicBezTo>
                  <a:lnTo>
                    <a:pt x="7594" y="1308"/>
                  </a:lnTo>
                  <a:cubicBezTo>
                    <a:pt x="7597" y="1309"/>
                    <a:pt x="7600" y="1310"/>
                    <a:pt x="7600" y="1310"/>
                  </a:cubicBezTo>
                  <a:cubicBezTo>
                    <a:pt x="7600" y="1308"/>
                    <a:pt x="7599" y="1308"/>
                    <a:pt x="7596" y="1308"/>
                  </a:cubicBezTo>
                  <a:cubicBezTo>
                    <a:pt x="7595" y="1308"/>
                    <a:pt x="7595" y="1308"/>
                    <a:pt x="7594" y="1308"/>
                  </a:cubicBezTo>
                  <a:lnTo>
                    <a:pt x="7594" y="1308"/>
                  </a:lnTo>
                  <a:cubicBezTo>
                    <a:pt x="7593" y="1308"/>
                    <a:pt x="7591" y="1307"/>
                    <a:pt x="7590" y="1307"/>
                  </a:cubicBezTo>
                  <a:close/>
                  <a:moveTo>
                    <a:pt x="6502" y="1299"/>
                  </a:moveTo>
                  <a:cubicBezTo>
                    <a:pt x="6502" y="1299"/>
                    <a:pt x="6502" y="1304"/>
                    <a:pt x="6502" y="1304"/>
                  </a:cubicBezTo>
                  <a:lnTo>
                    <a:pt x="6491" y="1304"/>
                  </a:lnTo>
                  <a:cubicBezTo>
                    <a:pt x="6491" y="1310"/>
                    <a:pt x="6485" y="1310"/>
                    <a:pt x="6485" y="1316"/>
                  </a:cubicBezTo>
                  <a:cubicBezTo>
                    <a:pt x="6485" y="1310"/>
                    <a:pt x="6485" y="1304"/>
                    <a:pt x="6485" y="1304"/>
                  </a:cubicBezTo>
                  <a:lnTo>
                    <a:pt x="6491" y="1304"/>
                  </a:lnTo>
                  <a:cubicBezTo>
                    <a:pt x="6491" y="1299"/>
                    <a:pt x="6491" y="1299"/>
                    <a:pt x="6491" y="1299"/>
                  </a:cubicBezTo>
                  <a:close/>
                  <a:moveTo>
                    <a:pt x="5710" y="1314"/>
                  </a:moveTo>
                  <a:cubicBezTo>
                    <a:pt x="5709" y="1316"/>
                    <a:pt x="5707" y="1319"/>
                    <a:pt x="5705" y="1322"/>
                  </a:cubicBezTo>
                  <a:lnTo>
                    <a:pt x="5705" y="1322"/>
                  </a:lnTo>
                  <a:cubicBezTo>
                    <a:pt x="5707" y="1320"/>
                    <a:pt x="5709" y="1317"/>
                    <a:pt x="5710" y="1314"/>
                  </a:cubicBezTo>
                  <a:close/>
                  <a:moveTo>
                    <a:pt x="6513" y="1316"/>
                  </a:moveTo>
                  <a:cubicBezTo>
                    <a:pt x="6530" y="1316"/>
                    <a:pt x="6545" y="1319"/>
                    <a:pt x="6556" y="1323"/>
                  </a:cubicBezTo>
                  <a:lnTo>
                    <a:pt x="6556" y="1323"/>
                  </a:lnTo>
                  <a:cubicBezTo>
                    <a:pt x="6547" y="1321"/>
                    <a:pt x="6542" y="1321"/>
                    <a:pt x="6538" y="1321"/>
                  </a:cubicBezTo>
                  <a:cubicBezTo>
                    <a:pt x="6532" y="1321"/>
                    <a:pt x="6527" y="1321"/>
                    <a:pt x="6513" y="1316"/>
                  </a:cubicBezTo>
                  <a:close/>
                  <a:moveTo>
                    <a:pt x="5390" y="1328"/>
                  </a:moveTo>
                  <a:cubicBezTo>
                    <a:pt x="5389" y="1329"/>
                    <a:pt x="5388" y="1330"/>
                    <a:pt x="5388" y="1332"/>
                  </a:cubicBezTo>
                  <a:cubicBezTo>
                    <a:pt x="5389" y="1331"/>
                    <a:pt x="5389" y="1330"/>
                    <a:pt x="5390" y="1328"/>
                  </a:cubicBezTo>
                  <a:close/>
                  <a:moveTo>
                    <a:pt x="5651" y="1327"/>
                  </a:moveTo>
                  <a:cubicBezTo>
                    <a:pt x="5653" y="1332"/>
                    <a:pt x="5655" y="1334"/>
                    <a:pt x="5656" y="1334"/>
                  </a:cubicBezTo>
                  <a:cubicBezTo>
                    <a:pt x="5660" y="1334"/>
                    <a:pt x="5662" y="1327"/>
                    <a:pt x="5662" y="1327"/>
                  </a:cubicBezTo>
                  <a:close/>
                  <a:moveTo>
                    <a:pt x="5705" y="1322"/>
                  </a:moveTo>
                  <a:lnTo>
                    <a:pt x="5705" y="1322"/>
                  </a:lnTo>
                  <a:cubicBezTo>
                    <a:pt x="5702" y="1327"/>
                    <a:pt x="5699" y="1331"/>
                    <a:pt x="5696" y="1338"/>
                  </a:cubicBezTo>
                  <a:cubicBezTo>
                    <a:pt x="5696" y="1338"/>
                    <a:pt x="5701" y="1332"/>
                    <a:pt x="5707" y="1332"/>
                  </a:cubicBezTo>
                  <a:lnTo>
                    <a:pt x="5701" y="1332"/>
                  </a:lnTo>
                  <a:cubicBezTo>
                    <a:pt x="5703" y="1328"/>
                    <a:pt x="5704" y="1325"/>
                    <a:pt x="5705" y="1322"/>
                  </a:cubicBezTo>
                  <a:close/>
                  <a:moveTo>
                    <a:pt x="8110" y="1349"/>
                  </a:moveTo>
                  <a:lnTo>
                    <a:pt x="8110" y="1349"/>
                  </a:lnTo>
                  <a:cubicBezTo>
                    <a:pt x="8110" y="1349"/>
                    <a:pt x="8110" y="1349"/>
                    <a:pt x="8110" y="1349"/>
                  </a:cubicBezTo>
                  <a:close/>
                  <a:moveTo>
                    <a:pt x="8126" y="1349"/>
                  </a:moveTo>
                  <a:cubicBezTo>
                    <a:pt x="8126" y="1349"/>
                    <a:pt x="8126" y="1349"/>
                    <a:pt x="8126" y="1349"/>
                  </a:cubicBezTo>
                  <a:cubicBezTo>
                    <a:pt x="8126" y="1349"/>
                    <a:pt x="8126" y="1349"/>
                    <a:pt x="8126" y="1349"/>
                  </a:cubicBezTo>
                  <a:close/>
                  <a:moveTo>
                    <a:pt x="6659" y="1359"/>
                  </a:moveTo>
                  <a:cubicBezTo>
                    <a:pt x="6659" y="1360"/>
                    <a:pt x="6659" y="1360"/>
                    <a:pt x="6659" y="1360"/>
                  </a:cubicBezTo>
                  <a:cubicBezTo>
                    <a:pt x="6660" y="1360"/>
                    <a:pt x="6660" y="1359"/>
                    <a:pt x="6659" y="1359"/>
                  </a:cubicBezTo>
                  <a:close/>
                  <a:moveTo>
                    <a:pt x="7594" y="1360"/>
                  </a:moveTo>
                  <a:cubicBezTo>
                    <a:pt x="7594" y="1360"/>
                    <a:pt x="7597" y="1360"/>
                    <a:pt x="7599" y="1362"/>
                  </a:cubicBezTo>
                  <a:lnTo>
                    <a:pt x="7599" y="1362"/>
                  </a:lnTo>
                  <a:cubicBezTo>
                    <a:pt x="7598" y="1362"/>
                    <a:pt x="7596" y="1361"/>
                    <a:pt x="7594" y="1360"/>
                  </a:cubicBezTo>
                  <a:close/>
                  <a:moveTo>
                    <a:pt x="6300" y="1375"/>
                  </a:moveTo>
                  <a:cubicBezTo>
                    <a:pt x="6298" y="1375"/>
                    <a:pt x="6296" y="1376"/>
                    <a:pt x="6295" y="1377"/>
                  </a:cubicBezTo>
                  <a:cubicBezTo>
                    <a:pt x="6295" y="1377"/>
                    <a:pt x="6298" y="1377"/>
                    <a:pt x="6300" y="1375"/>
                  </a:cubicBezTo>
                  <a:close/>
                  <a:moveTo>
                    <a:pt x="6619" y="1375"/>
                  </a:moveTo>
                  <a:cubicBezTo>
                    <a:pt x="6619" y="1375"/>
                    <a:pt x="6619" y="1376"/>
                    <a:pt x="6620" y="1377"/>
                  </a:cubicBezTo>
                  <a:cubicBezTo>
                    <a:pt x="6620" y="1376"/>
                    <a:pt x="6620" y="1376"/>
                    <a:pt x="6619" y="1375"/>
                  </a:cubicBezTo>
                  <a:close/>
                  <a:moveTo>
                    <a:pt x="6413" y="1372"/>
                  </a:moveTo>
                  <a:cubicBezTo>
                    <a:pt x="6413" y="1377"/>
                    <a:pt x="6418" y="1377"/>
                    <a:pt x="6418" y="1383"/>
                  </a:cubicBezTo>
                  <a:lnTo>
                    <a:pt x="6413" y="1383"/>
                  </a:lnTo>
                  <a:cubicBezTo>
                    <a:pt x="6407" y="1377"/>
                    <a:pt x="6413" y="1377"/>
                    <a:pt x="6413" y="1372"/>
                  </a:cubicBezTo>
                  <a:close/>
                  <a:moveTo>
                    <a:pt x="8307" y="1378"/>
                  </a:moveTo>
                  <a:cubicBezTo>
                    <a:pt x="8306" y="1379"/>
                    <a:pt x="8306" y="1381"/>
                    <a:pt x="8306" y="1383"/>
                  </a:cubicBezTo>
                  <a:cubicBezTo>
                    <a:pt x="8306" y="1383"/>
                    <a:pt x="8311" y="1383"/>
                    <a:pt x="8307" y="1378"/>
                  </a:cubicBezTo>
                  <a:close/>
                  <a:moveTo>
                    <a:pt x="2576" y="1400"/>
                  </a:moveTo>
                  <a:cubicBezTo>
                    <a:pt x="2575" y="1400"/>
                    <a:pt x="2574" y="1400"/>
                    <a:pt x="2573" y="1400"/>
                  </a:cubicBezTo>
                  <a:lnTo>
                    <a:pt x="2573" y="1400"/>
                  </a:lnTo>
                  <a:cubicBezTo>
                    <a:pt x="2574" y="1400"/>
                    <a:pt x="2575" y="1400"/>
                    <a:pt x="2576" y="1400"/>
                  </a:cubicBezTo>
                  <a:close/>
                  <a:moveTo>
                    <a:pt x="7908" y="1400"/>
                  </a:moveTo>
                  <a:cubicBezTo>
                    <a:pt x="7908" y="1405"/>
                    <a:pt x="7914" y="1411"/>
                    <a:pt x="7908" y="1416"/>
                  </a:cubicBezTo>
                  <a:cubicBezTo>
                    <a:pt x="7902" y="1411"/>
                    <a:pt x="7902" y="1400"/>
                    <a:pt x="7908" y="1400"/>
                  </a:cubicBezTo>
                  <a:close/>
                  <a:moveTo>
                    <a:pt x="7678" y="1433"/>
                  </a:moveTo>
                  <a:cubicBezTo>
                    <a:pt x="7678" y="1433"/>
                    <a:pt x="7678" y="1433"/>
                    <a:pt x="7678" y="1433"/>
                  </a:cubicBezTo>
                  <a:cubicBezTo>
                    <a:pt x="7678" y="1433"/>
                    <a:pt x="7678" y="1433"/>
                    <a:pt x="7678" y="1433"/>
                  </a:cubicBezTo>
                  <a:close/>
                  <a:moveTo>
                    <a:pt x="7678" y="1433"/>
                  </a:moveTo>
                  <a:cubicBezTo>
                    <a:pt x="7678" y="1433"/>
                    <a:pt x="7678" y="1433"/>
                    <a:pt x="7678" y="1433"/>
                  </a:cubicBezTo>
                  <a:cubicBezTo>
                    <a:pt x="7678" y="1433"/>
                    <a:pt x="7678" y="1433"/>
                    <a:pt x="7678" y="1433"/>
                  </a:cubicBezTo>
                  <a:close/>
                  <a:moveTo>
                    <a:pt x="6441" y="1433"/>
                  </a:moveTo>
                  <a:cubicBezTo>
                    <a:pt x="6442" y="1434"/>
                    <a:pt x="6442" y="1435"/>
                    <a:pt x="6443" y="1435"/>
                  </a:cubicBezTo>
                  <a:cubicBezTo>
                    <a:pt x="6443" y="1435"/>
                    <a:pt x="6443" y="1433"/>
                    <a:pt x="6441" y="1433"/>
                  </a:cubicBezTo>
                  <a:close/>
                  <a:moveTo>
                    <a:pt x="7667" y="1439"/>
                  </a:moveTo>
                  <a:cubicBezTo>
                    <a:pt x="7667" y="1439"/>
                    <a:pt x="7667" y="1439"/>
                    <a:pt x="7667" y="1439"/>
                  </a:cubicBezTo>
                  <a:cubicBezTo>
                    <a:pt x="7667" y="1439"/>
                    <a:pt x="7667" y="1439"/>
                    <a:pt x="7667" y="1439"/>
                  </a:cubicBezTo>
                  <a:close/>
                  <a:moveTo>
                    <a:pt x="7656" y="1439"/>
                  </a:moveTo>
                  <a:lnTo>
                    <a:pt x="7662" y="1444"/>
                  </a:lnTo>
                  <a:cubicBezTo>
                    <a:pt x="7662" y="1439"/>
                    <a:pt x="7662" y="1439"/>
                    <a:pt x="7656" y="1439"/>
                  </a:cubicBezTo>
                  <a:close/>
                  <a:moveTo>
                    <a:pt x="8250" y="1439"/>
                  </a:moveTo>
                  <a:cubicBezTo>
                    <a:pt x="8250" y="1439"/>
                    <a:pt x="8244" y="1439"/>
                    <a:pt x="8244" y="1444"/>
                  </a:cubicBezTo>
                  <a:lnTo>
                    <a:pt x="8250" y="1439"/>
                  </a:lnTo>
                  <a:close/>
                  <a:moveTo>
                    <a:pt x="7662" y="968"/>
                  </a:moveTo>
                  <a:lnTo>
                    <a:pt x="7663" y="973"/>
                  </a:lnTo>
                  <a:lnTo>
                    <a:pt x="7663" y="973"/>
                  </a:lnTo>
                  <a:cubicBezTo>
                    <a:pt x="7663" y="973"/>
                    <a:pt x="7664" y="973"/>
                    <a:pt x="7664" y="973"/>
                  </a:cubicBezTo>
                  <a:cubicBezTo>
                    <a:pt x="7669" y="973"/>
                    <a:pt x="7672" y="986"/>
                    <a:pt x="7667" y="991"/>
                  </a:cubicBezTo>
                  <a:cubicBezTo>
                    <a:pt x="7673" y="991"/>
                    <a:pt x="7673" y="985"/>
                    <a:pt x="7678" y="985"/>
                  </a:cubicBezTo>
                  <a:lnTo>
                    <a:pt x="7678" y="985"/>
                  </a:lnTo>
                  <a:cubicBezTo>
                    <a:pt x="7678" y="985"/>
                    <a:pt x="7673" y="991"/>
                    <a:pt x="7673" y="991"/>
                  </a:cubicBezTo>
                  <a:cubicBezTo>
                    <a:pt x="7675" y="989"/>
                    <a:pt x="7676" y="988"/>
                    <a:pt x="7676" y="988"/>
                  </a:cubicBezTo>
                  <a:lnTo>
                    <a:pt x="7676" y="988"/>
                  </a:lnTo>
                  <a:cubicBezTo>
                    <a:pt x="7678" y="988"/>
                    <a:pt x="7673" y="999"/>
                    <a:pt x="7675" y="999"/>
                  </a:cubicBezTo>
                  <a:cubicBezTo>
                    <a:pt x="7675" y="999"/>
                    <a:pt x="7676" y="998"/>
                    <a:pt x="7678" y="996"/>
                  </a:cubicBezTo>
                  <a:cubicBezTo>
                    <a:pt x="7678" y="991"/>
                    <a:pt x="7684" y="991"/>
                    <a:pt x="7684" y="985"/>
                  </a:cubicBezTo>
                  <a:cubicBezTo>
                    <a:pt x="7684" y="993"/>
                    <a:pt x="7690" y="998"/>
                    <a:pt x="7698" y="998"/>
                  </a:cubicBezTo>
                  <a:cubicBezTo>
                    <a:pt x="7700" y="998"/>
                    <a:pt x="7703" y="998"/>
                    <a:pt x="7706" y="996"/>
                  </a:cubicBezTo>
                  <a:lnTo>
                    <a:pt x="7706" y="996"/>
                  </a:lnTo>
                  <a:lnTo>
                    <a:pt x="7701" y="1007"/>
                  </a:lnTo>
                  <a:cubicBezTo>
                    <a:pt x="7712" y="1013"/>
                    <a:pt x="7729" y="1013"/>
                    <a:pt x="7746" y="1019"/>
                  </a:cubicBezTo>
                  <a:cubicBezTo>
                    <a:pt x="7740" y="1013"/>
                    <a:pt x="7746" y="996"/>
                    <a:pt x="7751" y="996"/>
                  </a:cubicBezTo>
                  <a:lnTo>
                    <a:pt x="7751" y="1013"/>
                  </a:lnTo>
                  <a:cubicBezTo>
                    <a:pt x="7757" y="1002"/>
                    <a:pt x="7746" y="1007"/>
                    <a:pt x="7757" y="996"/>
                  </a:cubicBezTo>
                  <a:lnTo>
                    <a:pt x="7757" y="996"/>
                  </a:lnTo>
                  <a:cubicBezTo>
                    <a:pt x="7762" y="1002"/>
                    <a:pt x="7757" y="1013"/>
                    <a:pt x="7751" y="1019"/>
                  </a:cubicBezTo>
                  <a:lnTo>
                    <a:pt x="7757" y="1013"/>
                  </a:lnTo>
                  <a:lnTo>
                    <a:pt x="7757" y="1013"/>
                  </a:lnTo>
                  <a:cubicBezTo>
                    <a:pt x="7757" y="1019"/>
                    <a:pt x="7757" y="1019"/>
                    <a:pt x="7751" y="1024"/>
                  </a:cubicBezTo>
                  <a:lnTo>
                    <a:pt x="7751" y="1024"/>
                  </a:lnTo>
                  <a:cubicBezTo>
                    <a:pt x="7752" y="1024"/>
                    <a:pt x="7752" y="1024"/>
                    <a:pt x="7753" y="1024"/>
                  </a:cubicBezTo>
                  <a:cubicBezTo>
                    <a:pt x="7756" y="1024"/>
                    <a:pt x="7757" y="1035"/>
                    <a:pt x="7762" y="1035"/>
                  </a:cubicBezTo>
                  <a:cubicBezTo>
                    <a:pt x="7763" y="1035"/>
                    <a:pt x="7765" y="1034"/>
                    <a:pt x="7768" y="1030"/>
                  </a:cubicBezTo>
                  <a:lnTo>
                    <a:pt x="7768" y="1035"/>
                  </a:lnTo>
                  <a:cubicBezTo>
                    <a:pt x="7785" y="1041"/>
                    <a:pt x="7790" y="1041"/>
                    <a:pt x="7807" y="1041"/>
                  </a:cubicBezTo>
                  <a:cubicBezTo>
                    <a:pt x="7807" y="1030"/>
                    <a:pt x="7813" y="1035"/>
                    <a:pt x="7818" y="1024"/>
                  </a:cubicBezTo>
                  <a:cubicBezTo>
                    <a:pt x="7830" y="1035"/>
                    <a:pt x="7835" y="1047"/>
                    <a:pt x="7846" y="1052"/>
                  </a:cubicBezTo>
                  <a:cubicBezTo>
                    <a:pt x="7858" y="1047"/>
                    <a:pt x="7852" y="1041"/>
                    <a:pt x="7858" y="1035"/>
                  </a:cubicBezTo>
                  <a:cubicBezTo>
                    <a:pt x="7858" y="1047"/>
                    <a:pt x="7869" y="1047"/>
                    <a:pt x="7858" y="1052"/>
                  </a:cubicBezTo>
                  <a:cubicBezTo>
                    <a:pt x="7869" y="1058"/>
                    <a:pt x="7874" y="1058"/>
                    <a:pt x="7897" y="1058"/>
                  </a:cubicBezTo>
                  <a:cubicBezTo>
                    <a:pt x="7897" y="1052"/>
                    <a:pt x="7897" y="1052"/>
                    <a:pt x="7897" y="1047"/>
                  </a:cubicBezTo>
                  <a:cubicBezTo>
                    <a:pt x="7897" y="1047"/>
                    <a:pt x="7897" y="1047"/>
                    <a:pt x="7902" y="1052"/>
                  </a:cubicBezTo>
                  <a:cubicBezTo>
                    <a:pt x="7902" y="1052"/>
                    <a:pt x="7902" y="1052"/>
                    <a:pt x="7897" y="1058"/>
                  </a:cubicBezTo>
                  <a:cubicBezTo>
                    <a:pt x="7899" y="1057"/>
                    <a:pt x="7901" y="1057"/>
                    <a:pt x="7903" y="1057"/>
                  </a:cubicBezTo>
                  <a:cubicBezTo>
                    <a:pt x="7922" y="1057"/>
                    <a:pt x="7930" y="1091"/>
                    <a:pt x="7943" y="1091"/>
                  </a:cubicBezTo>
                  <a:cubicBezTo>
                    <a:pt x="7946" y="1091"/>
                    <a:pt x="7949" y="1089"/>
                    <a:pt x="7953" y="1086"/>
                  </a:cubicBezTo>
                  <a:lnTo>
                    <a:pt x="7970" y="1080"/>
                  </a:lnTo>
                  <a:lnTo>
                    <a:pt x="7970" y="1080"/>
                  </a:lnTo>
                  <a:cubicBezTo>
                    <a:pt x="7975" y="1086"/>
                    <a:pt x="7964" y="1086"/>
                    <a:pt x="7970" y="1097"/>
                  </a:cubicBezTo>
                  <a:cubicBezTo>
                    <a:pt x="7974" y="1095"/>
                    <a:pt x="7978" y="1094"/>
                    <a:pt x="7981" y="1094"/>
                  </a:cubicBezTo>
                  <a:cubicBezTo>
                    <a:pt x="7991" y="1094"/>
                    <a:pt x="7995" y="1104"/>
                    <a:pt x="8004" y="1104"/>
                  </a:cubicBezTo>
                  <a:cubicBezTo>
                    <a:pt x="8005" y="1104"/>
                    <a:pt x="8007" y="1103"/>
                    <a:pt x="8009" y="1103"/>
                  </a:cubicBezTo>
                  <a:cubicBezTo>
                    <a:pt x="8009" y="1142"/>
                    <a:pt x="8048" y="1114"/>
                    <a:pt x="8054" y="1142"/>
                  </a:cubicBezTo>
                  <a:lnTo>
                    <a:pt x="8059" y="1131"/>
                  </a:lnTo>
                  <a:cubicBezTo>
                    <a:pt x="8060" y="1130"/>
                    <a:pt x="8061" y="1129"/>
                    <a:pt x="8061" y="1129"/>
                  </a:cubicBezTo>
                  <a:lnTo>
                    <a:pt x="8061" y="1129"/>
                  </a:lnTo>
                  <a:cubicBezTo>
                    <a:pt x="8063" y="1129"/>
                    <a:pt x="8060" y="1137"/>
                    <a:pt x="8065" y="1142"/>
                  </a:cubicBezTo>
                  <a:cubicBezTo>
                    <a:pt x="8065" y="1136"/>
                    <a:pt x="8059" y="1131"/>
                    <a:pt x="8065" y="1131"/>
                  </a:cubicBezTo>
                  <a:cubicBezTo>
                    <a:pt x="8098" y="1131"/>
                    <a:pt x="8126" y="1164"/>
                    <a:pt x="8154" y="1181"/>
                  </a:cubicBezTo>
                  <a:cubicBezTo>
                    <a:pt x="8155" y="1181"/>
                    <a:pt x="8156" y="1182"/>
                    <a:pt x="8156" y="1182"/>
                  </a:cubicBezTo>
                  <a:cubicBezTo>
                    <a:pt x="8164" y="1182"/>
                    <a:pt x="8172" y="1161"/>
                    <a:pt x="8180" y="1161"/>
                  </a:cubicBezTo>
                  <a:cubicBezTo>
                    <a:pt x="8183" y="1161"/>
                    <a:pt x="8185" y="1163"/>
                    <a:pt x="8188" y="1170"/>
                  </a:cubicBezTo>
                  <a:lnTo>
                    <a:pt x="8177" y="1181"/>
                  </a:lnTo>
                  <a:cubicBezTo>
                    <a:pt x="8182" y="1179"/>
                    <a:pt x="8186" y="1178"/>
                    <a:pt x="8190" y="1178"/>
                  </a:cubicBezTo>
                  <a:cubicBezTo>
                    <a:pt x="8207" y="1178"/>
                    <a:pt x="8218" y="1193"/>
                    <a:pt x="8237" y="1193"/>
                  </a:cubicBezTo>
                  <a:cubicBezTo>
                    <a:pt x="8239" y="1193"/>
                    <a:pt x="8241" y="1193"/>
                    <a:pt x="8244" y="1192"/>
                  </a:cubicBezTo>
                  <a:lnTo>
                    <a:pt x="8244" y="1192"/>
                  </a:lnTo>
                  <a:cubicBezTo>
                    <a:pt x="8244" y="1198"/>
                    <a:pt x="8238" y="1198"/>
                    <a:pt x="8238" y="1198"/>
                  </a:cubicBezTo>
                  <a:cubicBezTo>
                    <a:pt x="8238" y="1204"/>
                    <a:pt x="8241" y="1206"/>
                    <a:pt x="8245" y="1206"/>
                  </a:cubicBezTo>
                  <a:cubicBezTo>
                    <a:pt x="8248" y="1206"/>
                    <a:pt x="8252" y="1204"/>
                    <a:pt x="8255" y="1198"/>
                  </a:cubicBezTo>
                  <a:lnTo>
                    <a:pt x="8255" y="1198"/>
                  </a:lnTo>
                  <a:cubicBezTo>
                    <a:pt x="8255" y="1204"/>
                    <a:pt x="8250" y="1209"/>
                    <a:pt x="8250" y="1215"/>
                  </a:cubicBezTo>
                  <a:cubicBezTo>
                    <a:pt x="8250" y="1216"/>
                    <a:pt x="8250" y="1216"/>
                    <a:pt x="8251" y="1216"/>
                  </a:cubicBezTo>
                  <a:cubicBezTo>
                    <a:pt x="8253" y="1216"/>
                    <a:pt x="8259" y="1211"/>
                    <a:pt x="8261" y="1211"/>
                  </a:cubicBezTo>
                  <a:lnTo>
                    <a:pt x="8261" y="1211"/>
                  </a:lnTo>
                  <a:cubicBezTo>
                    <a:pt x="8262" y="1211"/>
                    <a:pt x="8262" y="1212"/>
                    <a:pt x="8261" y="1215"/>
                  </a:cubicBezTo>
                  <a:cubicBezTo>
                    <a:pt x="8261" y="1220"/>
                    <a:pt x="8261" y="1220"/>
                    <a:pt x="8261" y="1220"/>
                  </a:cubicBezTo>
                  <a:cubicBezTo>
                    <a:pt x="8262" y="1219"/>
                    <a:pt x="8263" y="1219"/>
                    <a:pt x="8264" y="1219"/>
                  </a:cubicBezTo>
                  <a:cubicBezTo>
                    <a:pt x="8265" y="1219"/>
                    <a:pt x="8266" y="1220"/>
                    <a:pt x="8268" y="1220"/>
                  </a:cubicBezTo>
                  <a:cubicBezTo>
                    <a:pt x="8269" y="1220"/>
                    <a:pt x="8270" y="1219"/>
                    <a:pt x="8272" y="1215"/>
                  </a:cubicBezTo>
                  <a:cubicBezTo>
                    <a:pt x="8272" y="1226"/>
                    <a:pt x="8289" y="1220"/>
                    <a:pt x="8283" y="1226"/>
                  </a:cubicBezTo>
                  <a:lnTo>
                    <a:pt x="8289" y="1226"/>
                  </a:lnTo>
                  <a:cubicBezTo>
                    <a:pt x="8294" y="1232"/>
                    <a:pt x="8294" y="1232"/>
                    <a:pt x="8294" y="1237"/>
                  </a:cubicBezTo>
                  <a:cubicBezTo>
                    <a:pt x="8294" y="1237"/>
                    <a:pt x="8294" y="1243"/>
                    <a:pt x="8294" y="1243"/>
                  </a:cubicBezTo>
                  <a:cubicBezTo>
                    <a:pt x="8294" y="1243"/>
                    <a:pt x="8294" y="1243"/>
                    <a:pt x="8294" y="1248"/>
                  </a:cubicBezTo>
                  <a:cubicBezTo>
                    <a:pt x="8294" y="1260"/>
                    <a:pt x="8289" y="1271"/>
                    <a:pt x="8289" y="1276"/>
                  </a:cubicBezTo>
                  <a:cubicBezTo>
                    <a:pt x="8272" y="1304"/>
                    <a:pt x="8238" y="1321"/>
                    <a:pt x="8205" y="1321"/>
                  </a:cubicBezTo>
                  <a:cubicBezTo>
                    <a:pt x="8219" y="1321"/>
                    <a:pt x="8234" y="1309"/>
                    <a:pt x="8230" y="1309"/>
                  </a:cubicBezTo>
                  <a:lnTo>
                    <a:pt x="8230" y="1309"/>
                  </a:lnTo>
                  <a:cubicBezTo>
                    <a:pt x="8230" y="1309"/>
                    <a:pt x="8229" y="1309"/>
                    <a:pt x="8227" y="1310"/>
                  </a:cubicBezTo>
                  <a:cubicBezTo>
                    <a:pt x="8194" y="1327"/>
                    <a:pt x="8160" y="1338"/>
                    <a:pt x="8121" y="1344"/>
                  </a:cubicBezTo>
                  <a:cubicBezTo>
                    <a:pt x="8121" y="1349"/>
                    <a:pt x="8121" y="1349"/>
                    <a:pt x="8126" y="1349"/>
                  </a:cubicBezTo>
                  <a:lnTo>
                    <a:pt x="8160" y="1349"/>
                  </a:lnTo>
                  <a:lnTo>
                    <a:pt x="8160" y="1355"/>
                  </a:lnTo>
                  <a:cubicBezTo>
                    <a:pt x="8154" y="1355"/>
                    <a:pt x="8149" y="1360"/>
                    <a:pt x="8143" y="1360"/>
                  </a:cubicBezTo>
                  <a:lnTo>
                    <a:pt x="8138" y="1360"/>
                  </a:lnTo>
                  <a:cubicBezTo>
                    <a:pt x="8138" y="1366"/>
                    <a:pt x="8132" y="1366"/>
                    <a:pt x="8126" y="1366"/>
                  </a:cubicBezTo>
                  <a:cubicBezTo>
                    <a:pt x="8126" y="1360"/>
                    <a:pt x="8126" y="1355"/>
                    <a:pt x="8126" y="1349"/>
                  </a:cubicBezTo>
                  <a:cubicBezTo>
                    <a:pt x="8121" y="1355"/>
                    <a:pt x="8110" y="1349"/>
                    <a:pt x="8110" y="1366"/>
                  </a:cubicBezTo>
                  <a:cubicBezTo>
                    <a:pt x="8110" y="1360"/>
                    <a:pt x="8110" y="1355"/>
                    <a:pt x="8110" y="1349"/>
                  </a:cubicBezTo>
                  <a:lnTo>
                    <a:pt x="8104" y="1360"/>
                  </a:lnTo>
                  <a:cubicBezTo>
                    <a:pt x="8104" y="1360"/>
                    <a:pt x="8098" y="1355"/>
                    <a:pt x="8104" y="1349"/>
                  </a:cubicBezTo>
                  <a:lnTo>
                    <a:pt x="8104" y="1349"/>
                  </a:lnTo>
                  <a:cubicBezTo>
                    <a:pt x="8093" y="1349"/>
                    <a:pt x="8098" y="1360"/>
                    <a:pt x="8098" y="1366"/>
                  </a:cubicBezTo>
                  <a:lnTo>
                    <a:pt x="8098" y="1366"/>
                  </a:lnTo>
                  <a:cubicBezTo>
                    <a:pt x="8098" y="1360"/>
                    <a:pt x="8093" y="1360"/>
                    <a:pt x="8093" y="1360"/>
                  </a:cubicBezTo>
                  <a:cubicBezTo>
                    <a:pt x="8091" y="1358"/>
                    <a:pt x="8089" y="1358"/>
                    <a:pt x="8087" y="1358"/>
                  </a:cubicBezTo>
                  <a:cubicBezTo>
                    <a:pt x="8084" y="1358"/>
                    <a:pt x="8080" y="1360"/>
                    <a:pt x="8076" y="1360"/>
                  </a:cubicBezTo>
                  <a:lnTo>
                    <a:pt x="8059" y="1360"/>
                  </a:lnTo>
                  <a:cubicBezTo>
                    <a:pt x="8059" y="1349"/>
                    <a:pt x="8070" y="1355"/>
                    <a:pt x="8065" y="1344"/>
                  </a:cubicBezTo>
                  <a:lnTo>
                    <a:pt x="8065" y="1344"/>
                  </a:lnTo>
                  <a:cubicBezTo>
                    <a:pt x="8048" y="1349"/>
                    <a:pt x="8031" y="1366"/>
                    <a:pt x="8014" y="1366"/>
                  </a:cubicBezTo>
                  <a:lnTo>
                    <a:pt x="8020" y="1366"/>
                  </a:lnTo>
                  <a:cubicBezTo>
                    <a:pt x="8020" y="1374"/>
                    <a:pt x="8019" y="1376"/>
                    <a:pt x="8018" y="1376"/>
                  </a:cubicBezTo>
                  <a:cubicBezTo>
                    <a:pt x="8015" y="1376"/>
                    <a:pt x="8011" y="1367"/>
                    <a:pt x="8007" y="1367"/>
                  </a:cubicBezTo>
                  <a:cubicBezTo>
                    <a:pt x="8006" y="1367"/>
                    <a:pt x="8004" y="1368"/>
                    <a:pt x="8003" y="1372"/>
                  </a:cubicBezTo>
                  <a:cubicBezTo>
                    <a:pt x="8003" y="1368"/>
                    <a:pt x="8003" y="1363"/>
                    <a:pt x="8003" y="1360"/>
                  </a:cubicBezTo>
                  <a:cubicBezTo>
                    <a:pt x="8001" y="1359"/>
                    <a:pt x="7999" y="1359"/>
                    <a:pt x="7997" y="1359"/>
                  </a:cubicBezTo>
                  <a:cubicBezTo>
                    <a:pt x="7988" y="1359"/>
                    <a:pt x="7978" y="1368"/>
                    <a:pt x="7964" y="1377"/>
                  </a:cubicBezTo>
                  <a:lnTo>
                    <a:pt x="7964" y="1372"/>
                  </a:lnTo>
                  <a:cubicBezTo>
                    <a:pt x="7961" y="1369"/>
                    <a:pt x="7957" y="1369"/>
                    <a:pt x="7953" y="1369"/>
                  </a:cubicBezTo>
                  <a:cubicBezTo>
                    <a:pt x="7949" y="1369"/>
                    <a:pt x="7944" y="1369"/>
                    <a:pt x="7942" y="1366"/>
                  </a:cubicBezTo>
                  <a:cubicBezTo>
                    <a:pt x="7942" y="1376"/>
                    <a:pt x="7937" y="1377"/>
                    <a:pt x="7940" y="1381"/>
                  </a:cubicBezTo>
                  <a:lnTo>
                    <a:pt x="7940" y="1381"/>
                  </a:lnTo>
                  <a:cubicBezTo>
                    <a:pt x="7934" y="1375"/>
                    <a:pt x="7930" y="1372"/>
                    <a:pt x="7926" y="1372"/>
                  </a:cubicBezTo>
                  <a:cubicBezTo>
                    <a:pt x="7914" y="1372"/>
                    <a:pt x="7906" y="1390"/>
                    <a:pt x="7894" y="1390"/>
                  </a:cubicBezTo>
                  <a:cubicBezTo>
                    <a:pt x="7890" y="1390"/>
                    <a:pt x="7886" y="1388"/>
                    <a:pt x="7880" y="1383"/>
                  </a:cubicBezTo>
                  <a:cubicBezTo>
                    <a:pt x="7886" y="1383"/>
                    <a:pt x="7886" y="1377"/>
                    <a:pt x="7886" y="1377"/>
                  </a:cubicBezTo>
                  <a:lnTo>
                    <a:pt x="7886" y="1377"/>
                  </a:lnTo>
                  <a:lnTo>
                    <a:pt x="7869" y="1388"/>
                  </a:lnTo>
                  <a:cubicBezTo>
                    <a:pt x="7874" y="1400"/>
                    <a:pt x="7874" y="1394"/>
                    <a:pt x="7880" y="1400"/>
                  </a:cubicBezTo>
                  <a:cubicBezTo>
                    <a:pt x="7880" y="1405"/>
                    <a:pt x="7874" y="1411"/>
                    <a:pt x="7869" y="1416"/>
                  </a:cubicBezTo>
                  <a:cubicBezTo>
                    <a:pt x="7874" y="1405"/>
                    <a:pt x="7869" y="1400"/>
                    <a:pt x="7863" y="1394"/>
                  </a:cubicBezTo>
                  <a:cubicBezTo>
                    <a:pt x="7863" y="1394"/>
                    <a:pt x="7863" y="1400"/>
                    <a:pt x="7863" y="1405"/>
                  </a:cubicBezTo>
                  <a:cubicBezTo>
                    <a:pt x="7861" y="1402"/>
                    <a:pt x="7860" y="1400"/>
                    <a:pt x="7859" y="1400"/>
                  </a:cubicBezTo>
                  <a:lnTo>
                    <a:pt x="7859" y="1400"/>
                  </a:lnTo>
                  <a:cubicBezTo>
                    <a:pt x="7858" y="1400"/>
                    <a:pt x="7864" y="1417"/>
                    <a:pt x="7855" y="1417"/>
                  </a:cubicBezTo>
                  <a:cubicBezTo>
                    <a:pt x="7854" y="1417"/>
                    <a:pt x="7853" y="1417"/>
                    <a:pt x="7852" y="1416"/>
                  </a:cubicBezTo>
                  <a:lnTo>
                    <a:pt x="7852" y="1411"/>
                  </a:lnTo>
                  <a:cubicBezTo>
                    <a:pt x="7852" y="1411"/>
                    <a:pt x="7846" y="1422"/>
                    <a:pt x="7841" y="1422"/>
                  </a:cubicBezTo>
                  <a:cubicBezTo>
                    <a:pt x="7835" y="1411"/>
                    <a:pt x="7846" y="1411"/>
                    <a:pt x="7841" y="1405"/>
                  </a:cubicBezTo>
                  <a:lnTo>
                    <a:pt x="7841" y="1405"/>
                  </a:lnTo>
                  <a:cubicBezTo>
                    <a:pt x="7836" y="1405"/>
                    <a:pt x="7835" y="1419"/>
                    <a:pt x="7832" y="1419"/>
                  </a:cubicBezTo>
                  <a:cubicBezTo>
                    <a:pt x="7832" y="1419"/>
                    <a:pt x="7831" y="1419"/>
                    <a:pt x="7830" y="1416"/>
                  </a:cubicBezTo>
                  <a:cubicBezTo>
                    <a:pt x="7830" y="1416"/>
                    <a:pt x="7835" y="1411"/>
                    <a:pt x="7835" y="1411"/>
                  </a:cubicBezTo>
                  <a:cubicBezTo>
                    <a:pt x="7824" y="1400"/>
                    <a:pt x="7824" y="1400"/>
                    <a:pt x="7818" y="1400"/>
                  </a:cubicBezTo>
                  <a:lnTo>
                    <a:pt x="7824" y="1400"/>
                  </a:lnTo>
                  <a:lnTo>
                    <a:pt x="7807" y="1394"/>
                  </a:lnTo>
                  <a:lnTo>
                    <a:pt x="7813" y="1400"/>
                  </a:lnTo>
                  <a:cubicBezTo>
                    <a:pt x="7813" y="1428"/>
                    <a:pt x="7802" y="1416"/>
                    <a:pt x="7796" y="1422"/>
                  </a:cubicBezTo>
                  <a:cubicBezTo>
                    <a:pt x="7796" y="1416"/>
                    <a:pt x="7790" y="1416"/>
                    <a:pt x="7790" y="1405"/>
                  </a:cubicBezTo>
                  <a:cubicBezTo>
                    <a:pt x="7785" y="1405"/>
                    <a:pt x="7779" y="1400"/>
                    <a:pt x="7779" y="1400"/>
                  </a:cubicBezTo>
                  <a:cubicBezTo>
                    <a:pt x="7779" y="1402"/>
                    <a:pt x="7779" y="1403"/>
                    <a:pt x="7778" y="1403"/>
                  </a:cubicBezTo>
                  <a:cubicBezTo>
                    <a:pt x="7776" y="1403"/>
                    <a:pt x="7774" y="1400"/>
                    <a:pt x="7771" y="1400"/>
                  </a:cubicBezTo>
                  <a:cubicBezTo>
                    <a:pt x="7770" y="1400"/>
                    <a:pt x="7768" y="1402"/>
                    <a:pt x="7768" y="1411"/>
                  </a:cubicBezTo>
                  <a:cubicBezTo>
                    <a:pt x="7768" y="1405"/>
                    <a:pt x="7762" y="1411"/>
                    <a:pt x="7762" y="1400"/>
                  </a:cubicBezTo>
                  <a:cubicBezTo>
                    <a:pt x="7757" y="1405"/>
                    <a:pt x="7762" y="1405"/>
                    <a:pt x="7762" y="1411"/>
                  </a:cubicBezTo>
                  <a:cubicBezTo>
                    <a:pt x="7761" y="1415"/>
                    <a:pt x="7758" y="1417"/>
                    <a:pt x="7755" y="1417"/>
                  </a:cubicBezTo>
                  <a:cubicBezTo>
                    <a:pt x="7751" y="1417"/>
                    <a:pt x="7745" y="1414"/>
                    <a:pt x="7741" y="1414"/>
                  </a:cubicBezTo>
                  <a:cubicBezTo>
                    <a:pt x="7735" y="1414"/>
                    <a:pt x="7731" y="1417"/>
                    <a:pt x="7729" y="1428"/>
                  </a:cubicBezTo>
                  <a:cubicBezTo>
                    <a:pt x="7723" y="1428"/>
                    <a:pt x="7723" y="1433"/>
                    <a:pt x="7723" y="1439"/>
                  </a:cubicBezTo>
                  <a:lnTo>
                    <a:pt x="7690" y="1444"/>
                  </a:lnTo>
                  <a:lnTo>
                    <a:pt x="7684" y="1444"/>
                  </a:lnTo>
                  <a:cubicBezTo>
                    <a:pt x="7678" y="1444"/>
                    <a:pt x="7678" y="1439"/>
                    <a:pt x="7678" y="1433"/>
                  </a:cubicBezTo>
                  <a:cubicBezTo>
                    <a:pt x="7678" y="1439"/>
                    <a:pt x="7678" y="1444"/>
                    <a:pt x="7673" y="1444"/>
                  </a:cubicBezTo>
                  <a:lnTo>
                    <a:pt x="7667" y="1450"/>
                  </a:lnTo>
                  <a:lnTo>
                    <a:pt x="7673" y="1450"/>
                  </a:lnTo>
                  <a:cubicBezTo>
                    <a:pt x="7673" y="1450"/>
                    <a:pt x="7673" y="1456"/>
                    <a:pt x="7667" y="1456"/>
                  </a:cubicBezTo>
                  <a:cubicBezTo>
                    <a:pt x="7667" y="1456"/>
                    <a:pt x="7667" y="1450"/>
                    <a:pt x="7667" y="1450"/>
                  </a:cubicBezTo>
                  <a:cubicBezTo>
                    <a:pt x="7667" y="1444"/>
                    <a:pt x="7667" y="1444"/>
                    <a:pt x="7667" y="1439"/>
                  </a:cubicBezTo>
                  <a:cubicBezTo>
                    <a:pt x="7667" y="1439"/>
                    <a:pt x="7667" y="1444"/>
                    <a:pt x="7662" y="1444"/>
                  </a:cubicBezTo>
                  <a:lnTo>
                    <a:pt x="7650" y="1450"/>
                  </a:lnTo>
                  <a:lnTo>
                    <a:pt x="7656" y="1439"/>
                  </a:lnTo>
                  <a:cubicBezTo>
                    <a:pt x="7655" y="1439"/>
                    <a:pt x="7655" y="1439"/>
                    <a:pt x="7654" y="1439"/>
                  </a:cubicBezTo>
                  <a:lnTo>
                    <a:pt x="7654" y="1439"/>
                  </a:lnTo>
                  <a:cubicBezTo>
                    <a:pt x="7656" y="1436"/>
                    <a:pt x="7656" y="1433"/>
                    <a:pt x="7656" y="1433"/>
                  </a:cubicBezTo>
                  <a:lnTo>
                    <a:pt x="7656" y="1433"/>
                  </a:lnTo>
                  <a:lnTo>
                    <a:pt x="7634" y="1439"/>
                  </a:lnTo>
                  <a:cubicBezTo>
                    <a:pt x="7645" y="1433"/>
                    <a:pt x="7650" y="1433"/>
                    <a:pt x="7650" y="1422"/>
                  </a:cubicBezTo>
                  <a:lnTo>
                    <a:pt x="7650" y="1422"/>
                  </a:lnTo>
                  <a:cubicBezTo>
                    <a:pt x="7639" y="1428"/>
                    <a:pt x="7639" y="1439"/>
                    <a:pt x="7628" y="1439"/>
                  </a:cubicBezTo>
                  <a:cubicBezTo>
                    <a:pt x="7634" y="1428"/>
                    <a:pt x="7645" y="1428"/>
                    <a:pt x="7634" y="1428"/>
                  </a:cubicBezTo>
                  <a:cubicBezTo>
                    <a:pt x="7639" y="1422"/>
                    <a:pt x="7639" y="1422"/>
                    <a:pt x="7645" y="1422"/>
                  </a:cubicBezTo>
                  <a:cubicBezTo>
                    <a:pt x="7637" y="1422"/>
                    <a:pt x="7635" y="1419"/>
                    <a:pt x="7631" y="1419"/>
                  </a:cubicBezTo>
                  <a:cubicBezTo>
                    <a:pt x="7629" y="1419"/>
                    <a:pt x="7626" y="1420"/>
                    <a:pt x="7622" y="1422"/>
                  </a:cubicBezTo>
                  <a:cubicBezTo>
                    <a:pt x="7634" y="1411"/>
                    <a:pt x="7611" y="1411"/>
                    <a:pt x="7628" y="1400"/>
                  </a:cubicBezTo>
                  <a:lnTo>
                    <a:pt x="7628" y="1400"/>
                  </a:lnTo>
                  <a:cubicBezTo>
                    <a:pt x="7624" y="1400"/>
                    <a:pt x="7618" y="1402"/>
                    <a:pt x="7614" y="1402"/>
                  </a:cubicBezTo>
                  <a:cubicBezTo>
                    <a:pt x="7612" y="1402"/>
                    <a:pt x="7611" y="1401"/>
                    <a:pt x="7611" y="1400"/>
                  </a:cubicBezTo>
                  <a:cubicBezTo>
                    <a:pt x="7634" y="1394"/>
                    <a:pt x="7606" y="1388"/>
                    <a:pt x="7628" y="1377"/>
                  </a:cubicBezTo>
                  <a:lnTo>
                    <a:pt x="7628" y="1377"/>
                  </a:lnTo>
                  <a:cubicBezTo>
                    <a:pt x="7625" y="1378"/>
                    <a:pt x="7622" y="1378"/>
                    <a:pt x="7620" y="1378"/>
                  </a:cubicBezTo>
                  <a:cubicBezTo>
                    <a:pt x="7609" y="1378"/>
                    <a:pt x="7609" y="1369"/>
                    <a:pt x="7600" y="1363"/>
                  </a:cubicBezTo>
                  <a:lnTo>
                    <a:pt x="7600" y="1363"/>
                  </a:lnTo>
                  <a:cubicBezTo>
                    <a:pt x="7602" y="1359"/>
                    <a:pt x="7606" y="1354"/>
                    <a:pt x="7606" y="1349"/>
                  </a:cubicBezTo>
                  <a:lnTo>
                    <a:pt x="7606" y="1349"/>
                  </a:lnTo>
                  <a:cubicBezTo>
                    <a:pt x="7600" y="1351"/>
                    <a:pt x="7596" y="1352"/>
                    <a:pt x="7592" y="1352"/>
                  </a:cubicBezTo>
                  <a:cubicBezTo>
                    <a:pt x="7584" y="1352"/>
                    <a:pt x="7579" y="1349"/>
                    <a:pt x="7572" y="1349"/>
                  </a:cubicBezTo>
                  <a:cubicBezTo>
                    <a:pt x="7578" y="1344"/>
                    <a:pt x="7583" y="1344"/>
                    <a:pt x="7589" y="1344"/>
                  </a:cubicBezTo>
                  <a:cubicBezTo>
                    <a:pt x="7594" y="1344"/>
                    <a:pt x="7600" y="1344"/>
                    <a:pt x="7606" y="1338"/>
                  </a:cubicBezTo>
                  <a:lnTo>
                    <a:pt x="7606" y="1338"/>
                  </a:lnTo>
                  <a:cubicBezTo>
                    <a:pt x="7603" y="1339"/>
                    <a:pt x="7601" y="1340"/>
                    <a:pt x="7599" y="1340"/>
                  </a:cubicBezTo>
                  <a:cubicBezTo>
                    <a:pt x="7595" y="1340"/>
                    <a:pt x="7592" y="1338"/>
                    <a:pt x="7588" y="1338"/>
                  </a:cubicBezTo>
                  <a:cubicBezTo>
                    <a:pt x="7585" y="1338"/>
                    <a:pt x="7582" y="1339"/>
                    <a:pt x="7578" y="1344"/>
                  </a:cubicBezTo>
                  <a:cubicBezTo>
                    <a:pt x="7589" y="1332"/>
                    <a:pt x="7583" y="1332"/>
                    <a:pt x="7594" y="1327"/>
                  </a:cubicBezTo>
                  <a:lnTo>
                    <a:pt x="7594" y="1327"/>
                  </a:lnTo>
                  <a:cubicBezTo>
                    <a:pt x="7587" y="1329"/>
                    <a:pt x="7584" y="1329"/>
                    <a:pt x="7582" y="1329"/>
                  </a:cubicBezTo>
                  <a:cubicBezTo>
                    <a:pt x="7579" y="1329"/>
                    <a:pt x="7583" y="1327"/>
                    <a:pt x="7572" y="1327"/>
                  </a:cubicBezTo>
                  <a:cubicBezTo>
                    <a:pt x="7583" y="1316"/>
                    <a:pt x="7594" y="1316"/>
                    <a:pt x="7584" y="1310"/>
                  </a:cubicBezTo>
                  <a:lnTo>
                    <a:pt x="7584" y="1310"/>
                  </a:lnTo>
                  <a:cubicBezTo>
                    <a:pt x="7580" y="1312"/>
                    <a:pt x="7576" y="1314"/>
                    <a:pt x="7572" y="1316"/>
                  </a:cubicBezTo>
                  <a:cubicBezTo>
                    <a:pt x="7566" y="1304"/>
                    <a:pt x="7583" y="1304"/>
                    <a:pt x="7594" y="1299"/>
                  </a:cubicBezTo>
                  <a:cubicBezTo>
                    <a:pt x="7589" y="1299"/>
                    <a:pt x="7572" y="1299"/>
                    <a:pt x="7572" y="1293"/>
                  </a:cubicBezTo>
                  <a:lnTo>
                    <a:pt x="7578" y="1293"/>
                  </a:lnTo>
                  <a:cubicBezTo>
                    <a:pt x="7561" y="1288"/>
                    <a:pt x="7572" y="1276"/>
                    <a:pt x="7555" y="1271"/>
                  </a:cubicBezTo>
                  <a:cubicBezTo>
                    <a:pt x="7550" y="1271"/>
                    <a:pt x="7538" y="1271"/>
                    <a:pt x="7533" y="1276"/>
                  </a:cubicBezTo>
                  <a:cubicBezTo>
                    <a:pt x="7533" y="1271"/>
                    <a:pt x="7522" y="1271"/>
                    <a:pt x="7533" y="1265"/>
                  </a:cubicBezTo>
                  <a:cubicBezTo>
                    <a:pt x="7533" y="1268"/>
                    <a:pt x="7534" y="1268"/>
                    <a:pt x="7536" y="1268"/>
                  </a:cubicBezTo>
                  <a:cubicBezTo>
                    <a:pt x="7538" y="1268"/>
                    <a:pt x="7541" y="1268"/>
                    <a:pt x="7544" y="1271"/>
                  </a:cubicBezTo>
                  <a:lnTo>
                    <a:pt x="7544" y="1271"/>
                  </a:lnTo>
                  <a:lnTo>
                    <a:pt x="7538" y="1265"/>
                  </a:lnTo>
                  <a:cubicBezTo>
                    <a:pt x="7541" y="1264"/>
                    <a:pt x="7542" y="1263"/>
                    <a:pt x="7544" y="1263"/>
                  </a:cubicBezTo>
                  <a:cubicBezTo>
                    <a:pt x="7547" y="1263"/>
                    <a:pt x="7547" y="1267"/>
                    <a:pt x="7550" y="1267"/>
                  </a:cubicBezTo>
                  <a:cubicBezTo>
                    <a:pt x="7551" y="1267"/>
                    <a:pt x="7553" y="1266"/>
                    <a:pt x="7555" y="1265"/>
                  </a:cubicBezTo>
                  <a:cubicBezTo>
                    <a:pt x="7550" y="1260"/>
                    <a:pt x="7533" y="1254"/>
                    <a:pt x="7538" y="1248"/>
                  </a:cubicBezTo>
                  <a:cubicBezTo>
                    <a:pt x="7541" y="1247"/>
                    <a:pt x="7543" y="1247"/>
                    <a:pt x="7544" y="1247"/>
                  </a:cubicBezTo>
                  <a:cubicBezTo>
                    <a:pt x="7551" y="1247"/>
                    <a:pt x="7548" y="1255"/>
                    <a:pt x="7552" y="1255"/>
                  </a:cubicBezTo>
                  <a:cubicBezTo>
                    <a:pt x="7552" y="1255"/>
                    <a:pt x="7554" y="1255"/>
                    <a:pt x="7555" y="1254"/>
                  </a:cubicBezTo>
                  <a:lnTo>
                    <a:pt x="7555" y="1260"/>
                  </a:lnTo>
                  <a:cubicBezTo>
                    <a:pt x="7561" y="1256"/>
                    <a:pt x="7564" y="1255"/>
                    <a:pt x="7564" y="1255"/>
                  </a:cubicBezTo>
                  <a:lnTo>
                    <a:pt x="7564" y="1255"/>
                  </a:lnTo>
                  <a:cubicBezTo>
                    <a:pt x="7566" y="1255"/>
                    <a:pt x="7563" y="1258"/>
                    <a:pt x="7565" y="1258"/>
                  </a:cubicBezTo>
                  <a:cubicBezTo>
                    <a:pt x="7566" y="1258"/>
                    <a:pt x="7570" y="1257"/>
                    <a:pt x="7578" y="1254"/>
                  </a:cubicBezTo>
                  <a:cubicBezTo>
                    <a:pt x="7583" y="1243"/>
                    <a:pt x="7566" y="1248"/>
                    <a:pt x="7572" y="1237"/>
                  </a:cubicBezTo>
                  <a:cubicBezTo>
                    <a:pt x="7568" y="1235"/>
                    <a:pt x="7566" y="1235"/>
                    <a:pt x="7564" y="1235"/>
                  </a:cubicBezTo>
                  <a:cubicBezTo>
                    <a:pt x="7560" y="1235"/>
                    <a:pt x="7557" y="1237"/>
                    <a:pt x="7550" y="1237"/>
                  </a:cubicBezTo>
                  <a:cubicBezTo>
                    <a:pt x="7533" y="1220"/>
                    <a:pt x="7589" y="1220"/>
                    <a:pt x="7566" y="1209"/>
                  </a:cubicBezTo>
                  <a:cubicBezTo>
                    <a:pt x="7555" y="1209"/>
                    <a:pt x="7538" y="1209"/>
                    <a:pt x="7550" y="1198"/>
                  </a:cubicBezTo>
                  <a:lnTo>
                    <a:pt x="7550" y="1198"/>
                  </a:lnTo>
                  <a:lnTo>
                    <a:pt x="7566" y="1204"/>
                  </a:lnTo>
                  <a:lnTo>
                    <a:pt x="7566" y="1204"/>
                  </a:lnTo>
                  <a:cubicBezTo>
                    <a:pt x="7566" y="1192"/>
                    <a:pt x="7538" y="1192"/>
                    <a:pt x="7555" y="1187"/>
                  </a:cubicBezTo>
                  <a:lnTo>
                    <a:pt x="7555" y="1187"/>
                  </a:lnTo>
                  <a:cubicBezTo>
                    <a:pt x="7561" y="1187"/>
                    <a:pt x="7561" y="1192"/>
                    <a:pt x="7561" y="1192"/>
                  </a:cubicBezTo>
                  <a:cubicBezTo>
                    <a:pt x="7578" y="1187"/>
                    <a:pt x="7550" y="1187"/>
                    <a:pt x="7550" y="1181"/>
                  </a:cubicBezTo>
                  <a:lnTo>
                    <a:pt x="7566" y="1181"/>
                  </a:lnTo>
                  <a:cubicBezTo>
                    <a:pt x="7566" y="1170"/>
                    <a:pt x="7555" y="1153"/>
                    <a:pt x="7555" y="1142"/>
                  </a:cubicBezTo>
                  <a:lnTo>
                    <a:pt x="7555" y="1142"/>
                  </a:lnTo>
                  <a:cubicBezTo>
                    <a:pt x="7561" y="1142"/>
                    <a:pt x="7566" y="1147"/>
                    <a:pt x="7572" y="1147"/>
                  </a:cubicBezTo>
                  <a:cubicBezTo>
                    <a:pt x="7566" y="1131"/>
                    <a:pt x="7583" y="1114"/>
                    <a:pt x="7594" y="1103"/>
                  </a:cubicBezTo>
                  <a:lnTo>
                    <a:pt x="7583" y="1091"/>
                  </a:lnTo>
                  <a:lnTo>
                    <a:pt x="7583" y="1091"/>
                  </a:lnTo>
                  <a:cubicBezTo>
                    <a:pt x="7583" y="1091"/>
                    <a:pt x="7589" y="1091"/>
                    <a:pt x="7594" y="1097"/>
                  </a:cubicBezTo>
                  <a:cubicBezTo>
                    <a:pt x="7600" y="1091"/>
                    <a:pt x="7583" y="1091"/>
                    <a:pt x="7583" y="1086"/>
                  </a:cubicBezTo>
                  <a:lnTo>
                    <a:pt x="7583" y="1086"/>
                  </a:lnTo>
                  <a:cubicBezTo>
                    <a:pt x="7583" y="1086"/>
                    <a:pt x="7589" y="1086"/>
                    <a:pt x="7594" y="1091"/>
                  </a:cubicBezTo>
                  <a:cubicBezTo>
                    <a:pt x="7583" y="1075"/>
                    <a:pt x="7583" y="1052"/>
                    <a:pt x="7600" y="1052"/>
                  </a:cubicBezTo>
                  <a:lnTo>
                    <a:pt x="7606" y="1052"/>
                  </a:lnTo>
                  <a:cubicBezTo>
                    <a:pt x="7611" y="1047"/>
                    <a:pt x="7583" y="1030"/>
                    <a:pt x="7600" y="1030"/>
                  </a:cubicBezTo>
                  <a:lnTo>
                    <a:pt x="7600" y="1030"/>
                  </a:lnTo>
                  <a:lnTo>
                    <a:pt x="7600" y="1035"/>
                  </a:lnTo>
                  <a:cubicBezTo>
                    <a:pt x="7617" y="1019"/>
                    <a:pt x="7617" y="996"/>
                    <a:pt x="7645" y="996"/>
                  </a:cubicBezTo>
                  <a:cubicBezTo>
                    <a:pt x="7639" y="991"/>
                    <a:pt x="7639" y="991"/>
                    <a:pt x="7645" y="985"/>
                  </a:cubicBezTo>
                  <a:cubicBezTo>
                    <a:pt x="7650" y="985"/>
                    <a:pt x="7650" y="985"/>
                    <a:pt x="7639" y="974"/>
                  </a:cubicBezTo>
                  <a:lnTo>
                    <a:pt x="7639" y="974"/>
                  </a:lnTo>
                  <a:cubicBezTo>
                    <a:pt x="7650" y="979"/>
                    <a:pt x="7656" y="985"/>
                    <a:pt x="7662" y="991"/>
                  </a:cubicBezTo>
                  <a:cubicBezTo>
                    <a:pt x="7662" y="991"/>
                    <a:pt x="7656" y="974"/>
                    <a:pt x="7656" y="968"/>
                  </a:cubicBezTo>
                  <a:lnTo>
                    <a:pt x="7656" y="968"/>
                  </a:lnTo>
                  <a:lnTo>
                    <a:pt x="7662" y="985"/>
                  </a:lnTo>
                  <a:cubicBezTo>
                    <a:pt x="7662" y="979"/>
                    <a:pt x="7662" y="974"/>
                    <a:pt x="7662" y="968"/>
                  </a:cubicBezTo>
                  <a:close/>
                  <a:moveTo>
                    <a:pt x="7662" y="1450"/>
                  </a:moveTo>
                  <a:cubicBezTo>
                    <a:pt x="7667" y="1450"/>
                    <a:pt x="7667" y="1456"/>
                    <a:pt x="7667" y="1461"/>
                  </a:cubicBezTo>
                  <a:lnTo>
                    <a:pt x="7662" y="1461"/>
                  </a:lnTo>
                  <a:cubicBezTo>
                    <a:pt x="7662" y="1456"/>
                    <a:pt x="7662" y="1456"/>
                    <a:pt x="7662" y="1450"/>
                  </a:cubicBezTo>
                  <a:close/>
                  <a:moveTo>
                    <a:pt x="7818" y="1461"/>
                  </a:moveTo>
                  <a:cubicBezTo>
                    <a:pt x="7818" y="1461"/>
                    <a:pt x="7818" y="1461"/>
                    <a:pt x="7818" y="1461"/>
                  </a:cubicBezTo>
                  <a:cubicBezTo>
                    <a:pt x="7818" y="1461"/>
                    <a:pt x="7818" y="1461"/>
                    <a:pt x="7818" y="1461"/>
                  </a:cubicBezTo>
                  <a:close/>
                  <a:moveTo>
                    <a:pt x="2985" y="1456"/>
                  </a:moveTo>
                  <a:cubicBezTo>
                    <a:pt x="3002" y="1456"/>
                    <a:pt x="3024" y="1456"/>
                    <a:pt x="3047" y="1461"/>
                  </a:cubicBezTo>
                  <a:cubicBezTo>
                    <a:pt x="3047" y="1467"/>
                    <a:pt x="3041" y="1467"/>
                    <a:pt x="3030" y="1467"/>
                  </a:cubicBezTo>
                  <a:cubicBezTo>
                    <a:pt x="3036" y="1467"/>
                    <a:pt x="3008" y="1461"/>
                    <a:pt x="2985" y="1456"/>
                  </a:cubicBezTo>
                  <a:close/>
                  <a:moveTo>
                    <a:pt x="7818" y="1461"/>
                  </a:moveTo>
                  <a:cubicBezTo>
                    <a:pt x="7818" y="1467"/>
                    <a:pt x="7818" y="1467"/>
                    <a:pt x="7818" y="1467"/>
                  </a:cubicBezTo>
                  <a:cubicBezTo>
                    <a:pt x="7824" y="1467"/>
                    <a:pt x="7818" y="1467"/>
                    <a:pt x="7818" y="1461"/>
                  </a:cubicBezTo>
                  <a:close/>
                  <a:moveTo>
                    <a:pt x="2470" y="1484"/>
                  </a:moveTo>
                  <a:lnTo>
                    <a:pt x="2470" y="1484"/>
                  </a:lnTo>
                  <a:cubicBezTo>
                    <a:pt x="2473" y="1484"/>
                    <a:pt x="2475" y="1485"/>
                    <a:pt x="2478" y="1485"/>
                  </a:cubicBezTo>
                  <a:lnTo>
                    <a:pt x="2478" y="1485"/>
                  </a:lnTo>
                  <a:cubicBezTo>
                    <a:pt x="2475" y="1485"/>
                    <a:pt x="2473" y="1484"/>
                    <a:pt x="2470" y="1484"/>
                  </a:cubicBezTo>
                  <a:close/>
                  <a:moveTo>
                    <a:pt x="7460" y="1500"/>
                  </a:moveTo>
                  <a:cubicBezTo>
                    <a:pt x="7459" y="1501"/>
                    <a:pt x="7458" y="1501"/>
                    <a:pt x="7458" y="1502"/>
                  </a:cubicBezTo>
                  <a:lnTo>
                    <a:pt x="7458" y="1502"/>
                  </a:lnTo>
                  <a:cubicBezTo>
                    <a:pt x="7459" y="1501"/>
                    <a:pt x="7459" y="1501"/>
                    <a:pt x="7460" y="1500"/>
                  </a:cubicBezTo>
                  <a:close/>
                  <a:moveTo>
                    <a:pt x="2767" y="1512"/>
                  </a:moveTo>
                  <a:cubicBezTo>
                    <a:pt x="2767" y="1512"/>
                    <a:pt x="2767" y="1512"/>
                    <a:pt x="2767" y="1512"/>
                  </a:cubicBezTo>
                  <a:cubicBezTo>
                    <a:pt x="2767" y="1512"/>
                    <a:pt x="2767" y="1512"/>
                    <a:pt x="2767" y="1512"/>
                  </a:cubicBezTo>
                  <a:close/>
                  <a:moveTo>
                    <a:pt x="6373" y="1512"/>
                  </a:moveTo>
                  <a:lnTo>
                    <a:pt x="6379" y="1517"/>
                  </a:lnTo>
                  <a:cubicBezTo>
                    <a:pt x="6385" y="1517"/>
                    <a:pt x="6373" y="1512"/>
                    <a:pt x="6373" y="1512"/>
                  </a:cubicBezTo>
                  <a:close/>
                  <a:moveTo>
                    <a:pt x="2918" y="1523"/>
                  </a:moveTo>
                  <a:cubicBezTo>
                    <a:pt x="2917" y="1523"/>
                    <a:pt x="2917" y="1523"/>
                    <a:pt x="2918" y="1523"/>
                  </a:cubicBezTo>
                  <a:lnTo>
                    <a:pt x="2918" y="1523"/>
                  </a:lnTo>
                  <a:cubicBezTo>
                    <a:pt x="2918" y="1523"/>
                    <a:pt x="2918" y="1523"/>
                    <a:pt x="2918" y="1523"/>
                  </a:cubicBezTo>
                  <a:close/>
                  <a:moveTo>
                    <a:pt x="4240" y="1545"/>
                  </a:moveTo>
                  <a:cubicBezTo>
                    <a:pt x="4240" y="1545"/>
                    <a:pt x="4240" y="1548"/>
                    <a:pt x="4242" y="1550"/>
                  </a:cubicBezTo>
                  <a:lnTo>
                    <a:pt x="4242" y="1550"/>
                  </a:lnTo>
                  <a:cubicBezTo>
                    <a:pt x="4241" y="1548"/>
                    <a:pt x="4240" y="1547"/>
                    <a:pt x="4240" y="1545"/>
                  </a:cubicBezTo>
                  <a:close/>
                  <a:moveTo>
                    <a:pt x="3271" y="1562"/>
                  </a:moveTo>
                  <a:cubicBezTo>
                    <a:pt x="3265" y="1562"/>
                    <a:pt x="3265" y="1568"/>
                    <a:pt x="3260" y="1568"/>
                  </a:cubicBezTo>
                  <a:cubicBezTo>
                    <a:pt x="3237" y="1568"/>
                    <a:pt x="3232" y="1568"/>
                    <a:pt x="3232" y="1562"/>
                  </a:cubicBezTo>
                  <a:close/>
                  <a:moveTo>
                    <a:pt x="6346" y="1574"/>
                  </a:moveTo>
                  <a:cubicBezTo>
                    <a:pt x="6352" y="1577"/>
                    <a:pt x="6358" y="1581"/>
                    <a:pt x="6351" y="1584"/>
                  </a:cubicBezTo>
                  <a:cubicBezTo>
                    <a:pt x="6351" y="1579"/>
                    <a:pt x="6351" y="1579"/>
                    <a:pt x="6346" y="1574"/>
                  </a:cubicBezTo>
                  <a:close/>
                  <a:moveTo>
                    <a:pt x="6329" y="1596"/>
                  </a:moveTo>
                  <a:lnTo>
                    <a:pt x="6329" y="1601"/>
                  </a:lnTo>
                  <a:lnTo>
                    <a:pt x="6331" y="1596"/>
                  </a:lnTo>
                  <a:lnTo>
                    <a:pt x="6331" y="1596"/>
                  </a:lnTo>
                  <a:cubicBezTo>
                    <a:pt x="6331" y="1596"/>
                    <a:pt x="6330" y="1596"/>
                    <a:pt x="6329" y="1596"/>
                  </a:cubicBezTo>
                  <a:close/>
                  <a:moveTo>
                    <a:pt x="5141" y="1611"/>
                  </a:moveTo>
                  <a:cubicBezTo>
                    <a:pt x="5143" y="1611"/>
                    <a:pt x="5145" y="1611"/>
                    <a:pt x="5148" y="1612"/>
                  </a:cubicBezTo>
                  <a:lnTo>
                    <a:pt x="5148" y="1612"/>
                  </a:lnTo>
                  <a:cubicBezTo>
                    <a:pt x="5149" y="1612"/>
                    <a:pt x="5150" y="1612"/>
                    <a:pt x="5152" y="1612"/>
                  </a:cubicBezTo>
                  <a:lnTo>
                    <a:pt x="5152" y="1612"/>
                  </a:lnTo>
                  <a:cubicBezTo>
                    <a:pt x="5152" y="1612"/>
                    <a:pt x="5152" y="1612"/>
                    <a:pt x="5153" y="1612"/>
                  </a:cubicBezTo>
                  <a:cubicBezTo>
                    <a:pt x="5151" y="1612"/>
                    <a:pt x="5149" y="1612"/>
                    <a:pt x="5148" y="1612"/>
                  </a:cubicBezTo>
                  <a:lnTo>
                    <a:pt x="5148" y="1612"/>
                  </a:lnTo>
                  <a:cubicBezTo>
                    <a:pt x="5144" y="1612"/>
                    <a:pt x="5140" y="1612"/>
                    <a:pt x="5136" y="1612"/>
                  </a:cubicBezTo>
                  <a:cubicBezTo>
                    <a:pt x="5136" y="1612"/>
                    <a:pt x="5138" y="1611"/>
                    <a:pt x="5141" y="1611"/>
                  </a:cubicBezTo>
                  <a:close/>
                  <a:moveTo>
                    <a:pt x="4475" y="1635"/>
                  </a:moveTo>
                  <a:cubicBezTo>
                    <a:pt x="4476" y="1635"/>
                    <a:pt x="4477" y="1635"/>
                    <a:pt x="4478" y="1635"/>
                  </a:cubicBezTo>
                  <a:lnTo>
                    <a:pt x="4478" y="1635"/>
                  </a:lnTo>
                  <a:cubicBezTo>
                    <a:pt x="4477" y="1635"/>
                    <a:pt x="4476" y="1635"/>
                    <a:pt x="4475" y="1635"/>
                  </a:cubicBezTo>
                  <a:close/>
                  <a:moveTo>
                    <a:pt x="6401" y="1640"/>
                  </a:moveTo>
                  <a:lnTo>
                    <a:pt x="6401" y="1640"/>
                  </a:lnTo>
                  <a:lnTo>
                    <a:pt x="6401" y="1640"/>
                  </a:lnTo>
                  <a:close/>
                  <a:moveTo>
                    <a:pt x="6586" y="1702"/>
                  </a:moveTo>
                  <a:cubicBezTo>
                    <a:pt x="6536" y="1708"/>
                    <a:pt x="6452" y="1719"/>
                    <a:pt x="6441" y="1730"/>
                  </a:cubicBezTo>
                  <a:lnTo>
                    <a:pt x="6461" y="1734"/>
                  </a:lnTo>
                  <a:lnTo>
                    <a:pt x="6461" y="1734"/>
                  </a:lnTo>
                  <a:cubicBezTo>
                    <a:pt x="6457" y="1731"/>
                    <a:pt x="6466" y="1723"/>
                    <a:pt x="6474" y="1719"/>
                  </a:cubicBezTo>
                  <a:cubicBezTo>
                    <a:pt x="6488" y="1715"/>
                    <a:pt x="6499" y="1714"/>
                    <a:pt x="6508" y="1714"/>
                  </a:cubicBezTo>
                  <a:cubicBezTo>
                    <a:pt x="6528" y="1714"/>
                    <a:pt x="6538" y="1720"/>
                    <a:pt x="6541" y="1724"/>
                  </a:cubicBezTo>
                  <a:cubicBezTo>
                    <a:pt x="6530" y="1713"/>
                    <a:pt x="6569" y="1708"/>
                    <a:pt x="6586" y="1702"/>
                  </a:cubicBezTo>
                  <a:close/>
                  <a:moveTo>
                    <a:pt x="6461" y="1734"/>
                  </a:moveTo>
                  <a:cubicBezTo>
                    <a:pt x="6463" y="1735"/>
                    <a:pt x="6465" y="1736"/>
                    <a:pt x="6469" y="1736"/>
                  </a:cubicBezTo>
                  <a:lnTo>
                    <a:pt x="6461" y="1734"/>
                  </a:lnTo>
                  <a:close/>
                  <a:moveTo>
                    <a:pt x="6256" y="1727"/>
                  </a:moveTo>
                  <a:cubicBezTo>
                    <a:pt x="6249" y="1727"/>
                    <a:pt x="6243" y="1728"/>
                    <a:pt x="6239" y="1730"/>
                  </a:cubicBezTo>
                  <a:cubicBezTo>
                    <a:pt x="6258" y="1739"/>
                    <a:pt x="6278" y="1743"/>
                    <a:pt x="6300" y="1743"/>
                  </a:cubicBezTo>
                  <a:cubicBezTo>
                    <a:pt x="6309" y="1743"/>
                    <a:pt x="6319" y="1743"/>
                    <a:pt x="6329" y="1741"/>
                  </a:cubicBezTo>
                  <a:lnTo>
                    <a:pt x="6329" y="1741"/>
                  </a:lnTo>
                  <a:cubicBezTo>
                    <a:pt x="6329" y="1741"/>
                    <a:pt x="6329" y="1741"/>
                    <a:pt x="6329" y="1741"/>
                  </a:cubicBezTo>
                  <a:cubicBezTo>
                    <a:pt x="6329" y="1741"/>
                    <a:pt x="6329" y="1741"/>
                    <a:pt x="6329" y="1741"/>
                  </a:cubicBezTo>
                  <a:lnTo>
                    <a:pt x="6329" y="1741"/>
                  </a:lnTo>
                  <a:cubicBezTo>
                    <a:pt x="6329" y="1741"/>
                    <a:pt x="6329" y="1741"/>
                    <a:pt x="6329" y="1741"/>
                  </a:cubicBezTo>
                  <a:lnTo>
                    <a:pt x="6329" y="1741"/>
                  </a:lnTo>
                  <a:cubicBezTo>
                    <a:pt x="6306" y="1741"/>
                    <a:pt x="6289" y="1736"/>
                    <a:pt x="6289" y="1730"/>
                  </a:cubicBezTo>
                  <a:cubicBezTo>
                    <a:pt x="6286" y="1730"/>
                    <a:pt x="6270" y="1727"/>
                    <a:pt x="6256" y="1727"/>
                  </a:cubicBezTo>
                  <a:close/>
                  <a:moveTo>
                    <a:pt x="6390" y="1702"/>
                  </a:moveTo>
                  <a:cubicBezTo>
                    <a:pt x="6390" y="1702"/>
                    <a:pt x="6385" y="1702"/>
                    <a:pt x="6385" y="1708"/>
                  </a:cubicBezTo>
                  <a:cubicBezTo>
                    <a:pt x="6385" y="1709"/>
                    <a:pt x="6385" y="1709"/>
                    <a:pt x="6386" y="1709"/>
                  </a:cubicBezTo>
                  <a:cubicBezTo>
                    <a:pt x="6388" y="1709"/>
                    <a:pt x="6392" y="1706"/>
                    <a:pt x="6395" y="1706"/>
                  </a:cubicBezTo>
                  <a:cubicBezTo>
                    <a:pt x="6395" y="1706"/>
                    <a:pt x="6396" y="1706"/>
                    <a:pt x="6396" y="1708"/>
                  </a:cubicBezTo>
                  <a:cubicBezTo>
                    <a:pt x="6390" y="1713"/>
                    <a:pt x="6385" y="1713"/>
                    <a:pt x="6379" y="1719"/>
                  </a:cubicBezTo>
                  <a:lnTo>
                    <a:pt x="6385" y="1719"/>
                  </a:lnTo>
                  <a:cubicBezTo>
                    <a:pt x="6368" y="1724"/>
                    <a:pt x="6357" y="1724"/>
                    <a:pt x="6329" y="1741"/>
                  </a:cubicBezTo>
                  <a:lnTo>
                    <a:pt x="6329" y="1741"/>
                  </a:lnTo>
                  <a:cubicBezTo>
                    <a:pt x="6338" y="1740"/>
                    <a:pt x="6347" y="1738"/>
                    <a:pt x="6357" y="1736"/>
                  </a:cubicBezTo>
                  <a:cubicBezTo>
                    <a:pt x="6368" y="1741"/>
                    <a:pt x="6357" y="1747"/>
                    <a:pt x="6357" y="1747"/>
                  </a:cubicBezTo>
                  <a:cubicBezTo>
                    <a:pt x="6373" y="1741"/>
                    <a:pt x="6390" y="1736"/>
                    <a:pt x="6396" y="1730"/>
                  </a:cubicBezTo>
                  <a:lnTo>
                    <a:pt x="6401" y="1730"/>
                  </a:lnTo>
                  <a:cubicBezTo>
                    <a:pt x="6401" y="1724"/>
                    <a:pt x="6401" y="1724"/>
                    <a:pt x="6401" y="1719"/>
                  </a:cubicBezTo>
                  <a:lnTo>
                    <a:pt x="6407" y="1719"/>
                  </a:lnTo>
                  <a:cubicBezTo>
                    <a:pt x="6424" y="1696"/>
                    <a:pt x="6396" y="1708"/>
                    <a:pt x="6390" y="1702"/>
                  </a:cubicBezTo>
                  <a:close/>
                  <a:moveTo>
                    <a:pt x="608" y="1"/>
                  </a:moveTo>
                  <a:cubicBezTo>
                    <a:pt x="496" y="1"/>
                    <a:pt x="373" y="14"/>
                    <a:pt x="280" y="44"/>
                  </a:cubicBezTo>
                  <a:lnTo>
                    <a:pt x="291" y="33"/>
                  </a:lnTo>
                  <a:lnTo>
                    <a:pt x="291" y="33"/>
                  </a:lnTo>
                  <a:cubicBezTo>
                    <a:pt x="263" y="44"/>
                    <a:pt x="246" y="67"/>
                    <a:pt x="213" y="83"/>
                  </a:cubicBezTo>
                  <a:cubicBezTo>
                    <a:pt x="213" y="80"/>
                    <a:pt x="216" y="73"/>
                    <a:pt x="214" y="73"/>
                  </a:cubicBezTo>
                  <a:lnTo>
                    <a:pt x="214" y="73"/>
                  </a:lnTo>
                  <a:cubicBezTo>
                    <a:pt x="213" y="73"/>
                    <a:pt x="211" y="74"/>
                    <a:pt x="207" y="78"/>
                  </a:cubicBezTo>
                  <a:cubicBezTo>
                    <a:pt x="196" y="89"/>
                    <a:pt x="157" y="145"/>
                    <a:pt x="134" y="179"/>
                  </a:cubicBezTo>
                  <a:cubicBezTo>
                    <a:pt x="140" y="167"/>
                    <a:pt x="146" y="156"/>
                    <a:pt x="146" y="145"/>
                  </a:cubicBezTo>
                  <a:lnTo>
                    <a:pt x="146" y="145"/>
                  </a:lnTo>
                  <a:cubicBezTo>
                    <a:pt x="101" y="212"/>
                    <a:pt x="95" y="268"/>
                    <a:pt x="84" y="319"/>
                  </a:cubicBezTo>
                  <a:cubicBezTo>
                    <a:pt x="78" y="369"/>
                    <a:pt x="73" y="414"/>
                    <a:pt x="67" y="470"/>
                  </a:cubicBezTo>
                  <a:cubicBezTo>
                    <a:pt x="67" y="470"/>
                    <a:pt x="66" y="470"/>
                    <a:pt x="66" y="470"/>
                  </a:cubicBezTo>
                  <a:cubicBezTo>
                    <a:pt x="44" y="470"/>
                    <a:pt x="22" y="572"/>
                    <a:pt x="17" y="627"/>
                  </a:cubicBezTo>
                  <a:lnTo>
                    <a:pt x="11" y="627"/>
                  </a:lnTo>
                  <a:cubicBezTo>
                    <a:pt x="0" y="783"/>
                    <a:pt x="22" y="901"/>
                    <a:pt x="78" y="1047"/>
                  </a:cubicBezTo>
                  <a:cubicBezTo>
                    <a:pt x="84" y="1097"/>
                    <a:pt x="112" y="1181"/>
                    <a:pt x="196" y="1243"/>
                  </a:cubicBezTo>
                  <a:cubicBezTo>
                    <a:pt x="218" y="1260"/>
                    <a:pt x="241" y="1271"/>
                    <a:pt x="263" y="1282"/>
                  </a:cubicBezTo>
                  <a:cubicBezTo>
                    <a:pt x="286" y="1288"/>
                    <a:pt x="314" y="1293"/>
                    <a:pt x="336" y="1299"/>
                  </a:cubicBezTo>
                  <a:cubicBezTo>
                    <a:pt x="381" y="1310"/>
                    <a:pt x="420" y="1316"/>
                    <a:pt x="454" y="1321"/>
                  </a:cubicBezTo>
                  <a:cubicBezTo>
                    <a:pt x="431" y="1316"/>
                    <a:pt x="459" y="1304"/>
                    <a:pt x="487" y="1304"/>
                  </a:cubicBezTo>
                  <a:cubicBezTo>
                    <a:pt x="521" y="1316"/>
                    <a:pt x="583" y="1304"/>
                    <a:pt x="571" y="1321"/>
                  </a:cubicBezTo>
                  <a:lnTo>
                    <a:pt x="560" y="1321"/>
                  </a:lnTo>
                  <a:cubicBezTo>
                    <a:pt x="583" y="1338"/>
                    <a:pt x="655" y="1344"/>
                    <a:pt x="706" y="1349"/>
                  </a:cubicBezTo>
                  <a:lnTo>
                    <a:pt x="717" y="1327"/>
                  </a:lnTo>
                  <a:cubicBezTo>
                    <a:pt x="857" y="1377"/>
                    <a:pt x="1092" y="1355"/>
                    <a:pt x="1165" y="1394"/>
                  </a:cubicBezTo>
                  <a:lnTo>
                    <a:pt x="1277" y="1394"/>
                  </a:lnTo>
                  <a:lnTo>
                    <a:pt x="1271" y="1405"/>
                  </a:lnTo>
                  <a:cubicBezTo>
                    <a:pt x="1367" y="1422"/>
                    <a:pt x="1411" y="1428"/>
                    <a:pt x="1529" y="1433"/>
                  </a:cubicBezTo>
                  <a:lnTo>
                    <a:pt x="1507" y="1444"/>
                  </a:lnTo>
                  <a:cubicBezTo>
                    <a:pt x="1511" y="1445"/>
                    <a:pt x="1515" y="1445"/>
                    <a:pt x="1518" y="1445"/>
                  </a:cubicBezTo>
                  <a:cubicBezTo>
                    <a:pt x="1568" y="1445"/>
                    <a:pt x="1591" y="1416"/>
                    <a:pt x="1640" y="1416"/>
                  </a:cubicBezTo>
                  <a:cubicBezTo>
                    <a:pt x="1644" y="1416"/>
                    <a:pt x="1648" y="1416"/>
                    <a:pt x="1652" y="1416"/>
                  </a:cubicBezTo>
                  <a:lnTo>
                    <a:pt x="1669" y="1433"/>
                  </a:lnTo>
                  <a:cubicBezTo>
                    <a:pt x="1763" y="1443"/>
                    <a:pt x="1861" y="1464"/>
                    <a:pt x="1956" y="1464"/>
                  </a:cubicBezTo>
                  <a:cubicBezTo>
                    <a:pt x="1974" y="1464"/>
                    <a:pt x="1993" y="1463"/>
                    <a:pt x="2011" y="1461"/>
                  </a:cubicBezTo>
                  <a:lnTo>
                    <a:pt x="2011" y="1461"/>
                  </a:lnTo>
                  <a:cubicBezTo>
                    <a:pt x="2011" y="1467"/>
                    <a:pt x="2005" y="1472"/>
                    <a:pt x="1988" y="1472"/>
                  </a:cubicBezTo>
                  <a:cubicBezTo>
                    <a:pt x="2026" y="1472"/>
                    <a:pt x="2105" y="1485"/>
                    <a:pt x="2149" y="1485"/>
                  </a:cubicBezTo>
                  <a:cubicBezTo>
                    <a:pt x="2169" y="1485"/>
                    <a:pt x="2181" y="1482"/>
                    <a:pt x="2180" y="1475"/>
                  </a:cubicBezTo>
                  <a:lnTo>
                    <a:pt x="2180" y="1475"/>
                  </a:lnTo>
                  <a:cubicBezTo>
                    <a:pt x="2186" y="1481"/>
                    <a:pt x="2212" y="1484"/>
                    <a:pt x="2245" y="1484"/>
                  </a:cubicBezTo>
                  <a:cubicBezTo>
                    <a:pt x="2282" y="1484"/>
                    <a:pt x="2327" y="1481"/>
                    <a:pt x="2358" y="1478"/>
                  </a:cubicBezTo>
                  <a:lnTo>
                    <a:pt x="2358" y="1478"/>
                  </a:lnTo>
                  <a:lnTo>
                    <a:pt x="2347" y="1495"/>
                  </a:lnTo>
                  <a:cubicBezTo>
                    <a:pt x="2403" y="1478"/>
                    <a:pt x="2403" y="1478"/>
                    <a:pt x="2475" y="1478"/>
                  </a:cubicBezTo>
                  <a:cubicBezTo>
                    <a:pt x="2489" y="1478"/>
                    <a:pt x="2492" y="1485"/>
                    <a:pt x="2481" y="1485"/>
                  </a:cubicBezTo>
                  <a:cubicBezTo>
                    <a:pt x="2480" y="1485"/>
                    <a:pt x="2479" y="1485"/>
                    <a:pt x="2478" y="1485"/>
                  </a:cubicBezTo>
                  <a:lnTo>
                    <a:pt x="2478" y="1485"/>
                  </a:lnTo>
                  <a:cubicBezTo>
                    <a:pt x="2486" y="1486"/>
                    <a:pt x="2493" y="1487"/>
                    <a:pt x="2498" y="1487"/>
                  </a:cubicBezTo>
                  <a:cubicBezTo>
                    <a:pt x="2515" y="1487"/>
                    <a:pt x="2523" y="1483"/>
                    <a:pt x="2539" y="1483"/>
                  </a:cubicBezTo>
                  <a:cubicBezTo>
                    <a:pt x="2549" y="1483"/>
                    <a:pt x="2562" y="1484"/>
                    <a:pt x="2582" y="1489"/>
                  </a:cubicBezTo>
                  <a:lnTo>
                    <a:pt x="2560" y="1495"/>
                  </a:lnTo>
                  <a:cubicBezTo>
                    <a:pt x="2576" y="1496"/>
                    <a:pt x="2587" y="1497"/>
                    <a:pt x="2595" y="1497"/>
                  </a:cubicBezTo>
                  <a:cubicBezTo>
                    <a:pt x="2616" y="1497"/>
                    <a:pt x="2620" y="1493"/>
                    <a:pt x="2644" y="1489"/>
                  </a:cubicBezTo>
                  <a:cubicBezTo>
                    <a:pt x="2649" y="1488"/>
                    <a:pt x="2655" y="1488"/>
                    <a:pt x="2661" y="1488"/>
                  </a:cubicBezTo>
                  <a:cubicBezTo>
                    <a:pt x="2701" y="1488"/>
                    <a:pt x="2757" y="1502"/>
                    <a:pt x="2767" y="1512"/>
                  </a:cubicBezTo>
                  <a:cubicBezTo>
                    <a:pt x="2771" y="1508"/>
                    <a:pt x="2789" y="1504"/>
                    <a:pt x="2811" y="1504"/>
                  </a:cubicBezTo>
                  <a:cubicBezTo>
                    <a:pt x="2820" y="1504"/>
                    <a:pt x="2830" y="1504"/>
                    <a:pt x="2840" y="1506"/>
                  </a:cubicBezTo>
                  <a:cubicBezTo>
                    <a:pt x="2845" y="1512"/>
                    <a:pt x="2834" y="1512"/>
                    <a:pt x="2828" y="1512"/>
                  </a:cubicBezTo>
                  <a:cubicBezTo>
                    <a:pt x="2860" y="1517"/>
                    <a:pt x="2887" y="1518"/>
                    <a:pt x="2911" y="1518"/>
                  </a:cubicBezTo>
                  <a:cubicBezTo>
                    <a:pt x="2930" y="1518"/>
                    <a:pt x="2948" y="1518"/>
                    <a:pt x="2965" y="1518"/>
                  </a:cubicBezTo>
                  <a:cubicBezTo>
                    <a:pt x="2990" y="1518"/>
                    <a:pt x="3014" y="1519"/>
                    <a:pt x="3041" y="1528"/>
                  </a:cubicBezTo>
                  <a:cubicBezTo>
                    <a:pt x="3041" y="1528"/>
                    <a:pt x="3046" y="1533"/>
                    <a:pt x="3051" y="1534"/>
                  </a:cubicBezTo>
                  <a:lnTo>
                    <a:pt x="3051" y="1534"/>
                  </a:lnTo>
                  <a:cubicBezTo>
                    <a:pt x="2980" y="1529"/>
                    <a:pt x="2923" y="1524"/>
                    <a:pt x="2918" y="1523"/>
                  </a:cubicBezTo>
                  <a:lnTo>
                    <a:pt x="2918" y="1523"/>
                  </a:lnTo>
                  <a:cubicBezTo>
                    <a:pt x="2918" y="1534"/>
                    <a:pt x="2979" y="1540"/>
                    <a:pt x="2929" y="1556"/>
                  </a:cubicBezTo>
                  <a:cubicBezTo>
                    <a:pt x="2967" y="1552"/>
                    <a:pt x="3028" y="1541"/>
                    <a:pt x="3082" y="1541"/>
                  </a:cubicBezTo>
                  <a:cubicBezTo>
                    <a:pt x="3100" y="1541"/>
                    <a:pt x="3116" y="1542"/>
                    <a:pt x="3131" y="1545"/>
                  </a:cubicBezTo>
                  <a:cubicBezTo>
                    <a:pt x="3131" y="1551"/>
                    <a:pt x="3136" y="1551"/>
                    <a:pt x="3136" y="1551"/>
                  </a:cubicBezTo>
                  <a:lnTo>
                    <a:pt x="3131" y="1551"/>
                  </a:lnTo>
                  <a:cubicBezTo>
                    <a:pt x="3148" y="1556"/>
                    <a:pt x="3159" y="1556"/>
                    <a:pt x="3170" y="1556"/>
                  </a:cubicBezTo>
                  <a:cubicBezTo>
                    <a:pt x="3192" y="1556"/>
                    <a:pt x="3204" y="1562"/>
                    <a:pt x="3220" y="1562"/>
                  </a:cubicBezTo>
                  <a:cubicBezTo>
                    <a:pt x="3226" y="1573"/>
                    <a:pt x="3293" y="1573"/>
                    <a:pt x="3327" y="1573"/>
                  </a:cubicBezTo>
                  <a:cubicBezTo>
                    <a:pt x="3327" y="1562"/>
                    <a:pt x="3366" y="1568"/>
                    <a:pt x="3327" y="1556"/>
                  </a:cubicBezTo>
                  <a:lnTo>
                    <a:pt x="3288" y="1556"/>
                  </a:lnTo>
                  <a:lnTo>
                    <a:pt x="3288" y="1551"/>
                  </a:lnTo>
                  <a:cubicBezTo>
                    <a:pt x="3271" y="1551"/>
                    <a:pt x="3243" y="1551"/>
                    <a:pt x="3209" y="1545"/>
                  </a:cubicBezTo>
                  <a:cubicBezTo>
                    <a:pt x="3223" y="1545"/>
                    <a:pt x="3236" y="1544"/>
                    <a:pt x="3250" y="1544"/>
                  </a:cubicBezTo>
                  <a:cubicBezTo>
                    <a:pt x="3264" y="1544"/>
                    <a:pt x="3279" y="1545"/>
                    <a:pt x="3299" y="1551"/>
                  </a:cubicBezTo>
                  <a:cubicBezTo>
                    <a:pt x="3316" y="1545"/>
                    <a:pt x="3332" y="1534"/>
                    <a:pt x="3344" y="1534"/>
                  </a:cubicBezTo>
                  <a:cubicBezTo>
                    <a:pt x="3383" y="1556"/>
                    <a:pt x="3467" y="1573"/>
                    <a:pt x="3478" y="1584"/>
                  </a:cubicBezTo>
                  <a:cubicBezTo>
                    <a:pt x="3532" y="1584"/>
                    <a:pt x="3600" y="1588"/>
                    <a:pt x="3659" y="1588"/>
                  </a:cubicBezTo>
                  <a:cubicBezTo>
                    <a:pt x="3703" y="1588"/>
                    <a:pt x="3743" y="1586"/>
                    <a:pt x="3769" y="1579"/>
                  </a:cubicBezTo>
                  <a:cubicBezTo>
                    <a:pt x="3775" y="1578"/>
                    <a:pt x="3779" y="1577"/>
                    <a:pt x="3783" y="1577"/>
                  </a:cubicBezTo>
                  <a:cubicBezTo>
                    <a:pt x="3799" y="1577"/>
                    <a:pt x="3804" y="1585"/>
                    <a:pt x="3808" y="1590"/>
                  </a:cubicBezTo>
                  <a:lnTo>
                    <a:pt x="3769" y="1590"/>
                  </a:lnTo>
                  <a:cubicBezTo>
                    <a:pt x="3807" y="1590"/>
                    <a:pt x="3866" y="1595"/>
                    <a:pt x="3905" y="1595"/>
                  </a:cubicBezTo>
                  <a:cubicBezTo>
                    <a:pt x="3925" y="1595"/>
                    <a:pt x="3939" y="1594"/>
                    <a:pt x="3943" y="1590"/>
                  </a:cubicBezTo>
                  <a:lnTo>
                    <a:pt x="3943" y="1590"/>
                  </a:lnTo>
                  <a:cubicBezTo>
                    <a:pt x="4016" y="1601"/>
                    <a:pt x="3904" y="1601"/>
                    <a:pt x="3999" y="1607"/>
                  </a:cubicBezTo>
                  <a:lnTo>
                    <a:pt x="3988" y="1607"/>
                  </a:lnTo>
                  <a:cubicBezTo>
                    <a:pt x="4045" y="1621"/>
                    <a:pt x="4096" y="1624"/>
                    <a:pt x="4145" y="1624"/>
                  </a:cubicBezTo>
                  <a:cubicBezTo>
                    <a:pt x="4203" y="1624"/>
                    <a:pt x="4258" y="1619"/>
                    <a:pt x="4318" y="1619"/>
                  </a:cubicBezTo>
                  <a:cubicBezTo>
                    <a:pt x="4369" y="1619"/>
                    <a:pt x="4423" y="1623"/>
                    <a:pt x="4484" y="1636"/>
                  </a:cubicBezTo>
                  <a:lnTo>
                    <a:pt x="4484" y="1636"/>
                  </a:lnTo>
                  <a:cubicBezTo>
                    <a:pt x="4482" y="1636"/>
                    <a:pt x="4480" y="1635"/>
                    <a:pt x="4478" y="1635"/>
                  </a:cubicBezTo>
                  <a:lnTo>
                    <a:pt x="4478" y="1635"/>
                  </a:lnTo>
                  <a:cubicBezTo>
                    <a:pt x="4483" y="1636"/>
                    <a:pt x="4489" y="1640"/>
                    <a:pt x="4503" y="1640"/>
                  </a:cubicBezTo>
                  <a:cubicBezTo>
                    <a:pt x="4497" y="1639"/>
                    <a:pt x="4490" y="1637"/>
                    <a:pt x="4484" y="1636"/>
                  </a:cubicBezTo>
                  <a:lnTo>
                    <a:pt x="4484" y="1636"/>
                  </a:lnTo>
                  <a:cubicBezTo>
                    <a:pt x="4717" y="1668"/>
                    <a:pt x="4971" y="1658"/>
                    <a:pt x="5197" y="1702"/>
                  </a:cubicBezTo>
                  <a:cubicBezTo>
                    <a:pt x="5218" y="1705"/>
                    <a:pt x="5233" y="1707"/>
                    <a:pt x="5245" y="1707"/>
                  </a:cubicBezTo>
                  <a:cubicBezTo>
                    <a:pt x="5272" y="1707"/>
                    <a:pt x="5284" y="1700"/>
                    <a:pt x="5315" y="1696"/>
                  </a:cubicBezTo>
                  <a:lnTo>
                    <a:pt x="5326" y="1713"/>
                  </a:lnTo>
                  <a:lnTo>
                    <a:pt x="5399" y="1702"/>
                  </a:lnTo>
                  <a:cubicBezTo>
                    <a:pt x="5404" y="1702"/>
                    <a:pt x="5410" y="1702"/>
                    <a:pt x="5415" y="1702"/>
                  </a:cubicBezTo>
                  <a:cubicBezTo>
                    <a:pt x="5497" y="1702"/>
                    <a:pt x="5559" y="1737"/>
                    <a:pt x="5655" y="1737"/>
                  </a:cubicBezTo>
                  <a:cubicBezTo>
                    <a:pt x="5666" y="1737"/>
                    <a:pt x="5678" y="1737"/>
                    <a:pt x="5690" y="1736"/>
                  </a:cubicBezTo>
                  <a:lnTo>
                    <a:pt x="5679" y="1724"/>
                  </a:lnTo>
                  <a:lnTo>
                    <a:pt x="5679" y="1724"/>
                  </a:lnTo>
                  <a:cubicBezTo>
                    <a:pt x="5724" y="1730"/>
                    <a:pt x="5819" y="1730"/>
                    <a:pt x="5808" y="1741"/>
                  </a:cubicBezTo>
                  <a:cubicBezTo>
                    <a:pt x="5812" y="1741"/>
                    <a:pt x="5818" y="1736"/>
                    <a:pt x="5826" y="1736"/>
                  </a:cubicBezTo>
                  <a:cubicBezTo>
                    <a:pt x="5831" y="1736"/>
                    <a:pt x="5836" y="1737"/>
                    <a:pt x="5841" y="1741"/>
                  </a:cubicBezTo>
                  <a:lnTo>
                    <a:pt x="5841" y="1747"/>
                  </a:lnTo>
                  <a:lnTo>
                    <a:pt x="5953" y="1741"/>
                  </a:lnTo>
                  <a:lnTo>
                    <a:pt x="5953" y="1741"/>
                  </a:lnTo>
                  <a:cubicBezTo>
                    <a:pt x="6037" y="1752"/>
                    <a:pt x="5937" y="1769"/>
                    <a:pt x="6065" y="1780"/>
                  </a:cubicBezTo>
                  <a:cubicBezTo>
                    <a:pt x="6110" y="1780"/>
                    <a:pt x="6194" y="1769"/>
                    <a:pt x="6177" y="1764"/>
                  </a:cubicBezTo>
                  <a:cubicBezTo>
                    <a:pt x="6161" y="1764"/>
                    <a:pt x="6133" y="1758"/>
                    <a:pt x="6133" y="1747"/>
                  </a:cubicBezTo>
                  <a:lnTo>
                    <a:pt x="6172" y="1747"/>
                  </a:lnTo>
                  <a:cubicBezTo>
                    <a:pt x="6177" y="1741"/>
                    <a:pt x="6183" y="1730"/>
                    <a:pt x="6189" y="1724"/>
                  </a:cubicBezTo>
                  <a:lnTo>
                    <a:pt x="6205" y="1724"/>
                  </a:lnTo>
                  <a:lnTo>
                    <a:pt x="6222" y="1713"/>
                  </a:lnTo>
                  <a:lnTo>
                    <a:pt x="6183" y="1713"/>
                  </a:lnTo>
                  <a:cubicBezTo>
                    <a:pt x="6177" y="1702"/>
                    <a:pt x="6161" y="1696"/>
                    <a:pt x="6116" y="1685"/>
                  </a:cubicBezTo>
                  <a:lnTo>
                    <a:pt x="6043" y="1691"/>
                  </a:lnTo>
                  <a:lnTo>
                    <a:pt x="6021" y="1680"/>
                  </a:lnTo>
                  <a:lnTo>
                    <a:pt x="6021" y="1680"/>
                  </a:lnTo>
                  <a:lnTo>
                    <a:pt x="6082" y="1685"/>
                  </a:lnTo>
                  <a:cubicBezTo>
                    <a:pt x="6068" y="1678"/>
                    <a:pt x="6055" y="1676"/>
                    <a:pt x="6044" y="1676"/>
                  </a:cubicBezTo>
                  <a:cubicBezTo>
                    <a:pt x="6028" y="1676"/>
                    <a:pt x="6014" y="1680"/>
                    <a:pt x="5998" y="1680"/>
                  </a:cubicBezTo>
                  <a:cubicBezTo>
                    <a:pt x="5993" y="1674"/>
                    <a:pt x="5981" y="1668"/>
                    <a:pt x="5970" y="1668"/>
                  </a:cubicBezTo>
                  <a:lnTo>
                    <a:pt x="5897" y="1685"/>
                  </a:lnTo>
                  <a:cubicBezTo>
                    <a:pt x="5886" y="1674"/>
                    <a:pt x="5931" y="1668"/>
                    <a:pt x="5881" y="1663"/>
                  </a:cubicBezTo>
                  <a:lnTo>
                    <a:pt x="5881" y="1663"/>
                  </a:lnTo>
                  <a:cubicBezTo>
                    <a:pt x="5847" y="1668"/>
                    <a:pt x="5914" y="1680"/>
                    <a:pt x="5858" y="1685"/>
                  </a:cubicBezTo>
                  <a:cubicBezTo>
                    <a:pt x="5833" y="1673"/>
                    <a:pt x="5833" y="1666"/>
                    <a:pt x="5816" y="1666"/>
                  </a:cubicBezTo>
                  <a:cubicBezTo>
                    <a:pt x="5810" y="1666"/>
                    <a:pt x="5802" y="1667"/>
                    <a:pt x="5791" y="1668"/>
                  </a:cubicBezTo>
                  <a:cubicBezTo>
                    <a:pt x="5785" y="1663"/>
                    <a:pt x="5797" y="1663"/>
                    <a:pt x="5813" y="1657"/>
                  </a:cubicBezTo>
                  <a:lnTo>
                    <a:pt x="5813" y="1657"/>
                  </a:lnTo>
                  <a:cubicBezTo>
                    <a:pt x="5805" y="1658"/>
                    <a:pt x="5795" y="1659"/>
                    <a:pt x="5785" y="1659"/>
                  </a:cubicBezTo>
                  <a:cubicBezTo>
                    <a:pt x="5767" y="1659"/>
                    <a:pt x="5748" y="1658"/>
                    <a:pt x="5732" y="1658"/>
                  </a:cubicBezTo>
                  <a:cubicBezTo>
                    <a:pt x="5717" y="1658"/>
                    <a:pt x="5704" y="1659"/>
                    <a:pt x="5696" y="1663"/>
                  </a:cubicBezTo>
                  <a:cubicBezTo>
                    <a:pt x="5662" y="1652"/>
                    <a:pt x="5573" y="1657"/>
                    <a:pt x="5578" y="1635"/>
                  </a:cubicBezTo>
                  <a:lnTo>
                    <a:pt x="5578" y="1635"/>
                  </a:lnTo>
                  <a:cubicBezTo>
                    <a:pt x="5567" y="1640"/>
                    <a:pt x="5517" y="1646"/>
                    <a:pt x="5483" y="1646"/>
                  </a:cubicBezTo>
                  <a:cubicBezTo>
                    <a:pt x="5545" y="1629"/>
                    <a:pt x="5360" y="1635"/>
                    <a:pt x="5377" y="1612"/>
                  </a:cubicBezTo>
                  <a:lnTo>
                    <a:pt x="5377" y="1612"/>
                  </a:lnTo>
                  <a:cubicBezTo>
                    <a:pt x="5364" y="1617"/>
                    <a:pt x="5345" y="1619"/>
                    <a:pt x="5324" y="1619"/>
                  </a:cubicBezTo>
                  <a:cubicBezTo>
                    <a:pt x="5277" y="1619"/>
                    <a:pt x="5216" y="1611"/>
                    <a:pt x="5164" y="1611"/>
                  </a:cubicBezTo>
                  <a:cubicBezTo>
                    <a:pt x="5160" y="1611"/>
                    <a:pt x="5156" y="1611"/>
                    <a:pt x="5152" y="1612"/>
                  </a:cubicBezTo>
                  <a:lnTo>
                    <a:pt x="5152" y="1612"/>
                  </a:lnTo>
                  <a:cubicBezTo>
                    <a:pt x="5150" y="1610"/>
                    <a:pt x="5148" y="1610"/>
                    <a:pt x="5146" y="1610"/>
                  </a:cubicBezTo>
                  <a:cubicBezTo>
                    <a:pt x="5144" y="1610"/>
                    <a:pt x="5142" y="1610"/>
                    <a:pt x="5141" y="1611"/>
                  </a:cubicBezTo>
                  <a:lnTo>
                    <a:pt x="5141" y="1611"/>
                  </a:lnTo>
                  <a:cubicBezTo>
                    <a:pt x="5105" y="1605"/>
                    <a:pt x="5094" y="1595"/>
                    <a:pt x="5069" y="1590"/>
                  </a:cubicBezTo>
                  <a:cubicBezTo>
                    <a:pt x="5063" y="1607"/>
                    <a:pt x="4990" y="1607"/>
                    <a:pt x="4951" y="1618"/>
                  </a:cubicBezTo>
                  <a:cubicBezTo>
                    <a:pt x="4901" y="1596"/>
                    <a:pt x="4985" y="1596"/>
                    <a:pt x="4973" y="1579"/>
                  </a:cubicBezTo>
                  <a:lnTo>
                    <a:pt x="4973" y="1579"/>
                  </a:lnTo>
                  <a:cubicBezTo>
                    <a:pt x="4973" y="1596"/>
                    <a:pt x="4873" y="1584"/>
                    <a:pt x="4895" y="1601"/>
                  </a:cubicBezTo>
                  <a:cubicBezTo>
                    <a:pt x="4850" y="1584"/>
                    <a:pt x="4856" y="1590"/>
                    <a:pt x="4839" y="1573"/>
                  </a:cubicBezTo>
                  <a:cubicBezTo>
                    <a:pt x="4835" y="1581"/>
                    <a:pt x="4828" y="1584"/>
                    <a:pt x="4820" y="1584"/>
                  </a:cubicBezTo>
                  <a:cubicBezTo>
                    <a:pt x="4811" y="1584"/>
                    <a:pt x="4799" y="1581"/>
                    <a:pt x="4785" y="1581"/>
                  </a:cubicBezTo>
                  <a:cubicBezTo>
                    <a:pt x="4778" y="1581"/>
                    <a:pt x="4769" y="1582"/>
                    <a:pt x="4761" y="1584"/>
                  </a:cubicBezTo>
                  <a:cubicBezTo>
                    <a:pt x="4714" y="1572"/>
                    <a:pt x="4731" y="1565"/>
                    <a:pt x="4714" y="1565"/>
                  </a:cubicBezTo>
                  <a:cubicBezTo>
                    <a:pt x="4708" y="1565"/>
                    <a:pt x="4699" y="1566"/>
                    <a:pt x="4682" y="1568"/>
                  </a:cubicBezTo>
                  <a:cubicBezTo>
                    <a:pt x="4649" y="1556"/>
                    <a:pt x="4710" y="1551"/>
                    <a:pt x="4710" y="1551"/>
                  </a:cubicBezTo>
                  <a:cubicBezTo>
                    <a:pt x="4703" y="1550"/>
                    <a:pt x="4697" y="1550"/>
                    <a:pt x="4691" y="1550"/>
                  </a:cubicBezTo>
                  <a:cubicBezTo>
                    <a:pt x="4650" y="1550"/>
                    <a:pt x="4675" y="1568"/>
                    <a:pt x="4660" y="1573"/>
                  </a:cubicBezTo>
                  <a:cubicBezTo>
                    <a:pt x="4581" y="1573"/>
                    <a:pt x="4626" y="1562"/>
                    <a:pt x="4598" y="1551"/>
                  </a:cubicBezTo>
                  <a:cubicBezTo>
                    <a:pt x="4558" y="1551"/>
                    <a:pt x="4525" y="1558"/>
                    <a:pt x="4493" y="1558"/>
                  </a:cubicBezTo>
                  <a:cubicBezTo>
                    <a:pt x="4485" y="1558"/>
                    <a:pt x="4477" y="1557"/>
                    <a:pt x="4469" y="1556"/>
                  </a:cubicBezTo>
                  <a:cubicBezTo>
                    <a:pt x="4464" y="1556"/>
                    <a:pt x="4458" y="1556"/>
                    <a:pt x="4469" y="1551"/>
                  </a:cubicBezTo>
                  <a:lnTo>
                    <a:pt x="4469" y="1551"/>
                  </a:lnTo>
                  <a:cubicBezTo>
                    <a:pt x="4457" y="1553"/>
                    <a:pt x="4443" y="1554"/>
                    <a:pt x="4428" y="1554"/>
                  </a:cubicBezTo>
                  <a:cubicBezTo>
                    <a:pt x="4386" y="1554"/>
                    <a:pt x="4333" y="1548"/>
                    <a:pt x="4289" y="1548"/>
                  </a:cubicBezTo>
                  <a:cubicBezTo>
                    <a:pt x="4273" y="1548"/>
                    <a:pt x="4258" y="1548"/>
                    <a:pt x="4245" y="1551"/>
                  </a:cubicBezTo>
                  <a:cubicBezTo>
                    <a:pt x="4244" y="1551"/>
                    <a:pt x="4243" y="1550"/>
                    <a:pt x="4242" y="1550"/>
                  </a:cubicBezTo>
                  <a:lnTo>
                    <a:pt x="4242" y="1550"/>
                  </a:lnTo>
                  <a:cubicBezTo>
                    <a:pt x="4245" y="1558"/>
                    <a:pt x="4245" y="1564"/>
                    <a:pt x="4245" y="1573"/>
                  </a:cubicBezTo>
                  <a:cubicBezTo>
                    <a:pt x="4237" y="1572"/>
                    <a:pt x="4229" y="1571"/>
                    <a:pt x="4222" y="1571"/>
                  </a:cubicBezTo>
                  <a:cubicBezTo>
                    <a:pt x="4215" y="1571"/>
                    <a:pt x="4209" y="1572"/>
                    <a:pt x="4203" y="1572"/>
                  </a:cubicBezTo>
                  <a:cubicBezTo>
                    <a:pt x="4192" y="1572"/>
                    <a:pt x="4184" y="1570"/>
                    <a:pt x="4178" y="1562"/>
                  </a:cubicBezTo>
                  <a:lnTo>
                    <a:pt x="4178" y="1562"/>
                  </a:lnTo>
                  <a:cubicBezTo>
                    <a:pt x="4184" y="1564"/>
                    <a:pt x="4187" y="1564"/>
                    <a:pt x="4190" y="1564"/>
                  </a:cubicBezTo>
                  <a:cubicBezTo>
                    <a:pt x="4196" y="1564"/>
                    <a:pt x="4199" y="1562"/>
                    <a:pt x="4206" y="1562"/>
                  </a:cubicBezTo>
                  <a:lnTo>
                    <a:pt x="4172" y="1562"/>
                  </a:lnTo>
                  <a:cubicBezTo>
                    <a:pt x="4158" y="1554"/>
                    <a:pt x="4170" y="1554"/>
                    <a:pt x="4184" y="1554"/>
                  </a:cubicBezTo>
                  <a:cubicBezTo>
                    <a:pt x="4199" y="1554"/>
                    <a:pt x="4217" y="1554"/>
                    <a:pt x="4217" y="1545"/>
                  </a:cubicBezTo>
                  <a:cubicBezTo>
                    <a:pt x="4176" y="1545"/>
                    <a:pt x="4130" y="1550"/>
                    <a:pt x="4091" y="1550"/>
                  </a:cubicBezTo>
                  <a:cubicBezTo>
                    <a:pt x="4071" y="1550"/>
                    <a:pt x="4053" y="1549"/>
                    <a:pt x="4038" y="1545"/>
                  </a:cubicBezTo>
                  <a:cubicBezTo>
                    <a:pt x="4035" y="1540"/>
                    <a:pt x="4044" y="1538"/>
                    <a:pt x="4057" y="1538"/>
                  </a:cubicBezTo>
                  <a:cubicBezTo>
                    <a:pt x="4072" y="1538"/>
                    <a:pt x="4093" y="1541"/>
                    <a:pt x="4100" y="1541"/>
                  </a:cubicBezTo>
                  <a:cubicBezTo>
                    <a:pt x="4106" y="1541"/>
                    <a:pt x="4104" y="1539"/>
                    <a:pt x="4083" y="1534"/>
                  </a:cubicBezTo>
                  <a:lnTo>
                    <a:pt x="4083" y="1534"/>
                  </a:lnTo>
                  <a:lnTo>
                    <a:pt x="4156" y="1545"/>
                  </a:lnTo>
                  <a:cubicBezTo>
                    <a:pt x="4137" y="1533"/>
                    <a:pt x="4138" y="1530"/>
                    <a:pt x="4145" y="1530"/>
                  </a:cubicBezTo>
                  <a:cubicBezTo>
                    <a:pt x="4149" y="1530"/>
                    <a:pt x="4158" y="1532"/>
                    <a:pt x="4163" y="1532"/>
                  </a:cubicBezTo>
                  <a:cubicBezTo>
                    <a:pt x="4170" y="1532"/>
                    <a:pt x="4172" y="1529"/>
                    <a:pt x="4156" y="1517"/>
                  </a:cubicBezTo>
                  <a:cubicBezTo>
                    <a:pt x="4105" y="1512"/>
                    <a:pt x="4077" y="1512"/>
                    <a:pt x="4050" y="1512"/>
                  </a:cubicBezTo>
                  <a:cubicBezTo>
                    <a:pt x="4023" y="1512"/>
                    <a:pt x="3996" y="1512"/>
                    <a:pt x="3948" y="1506"/>
                  </a:cubicBezTo>
                  <a:lnTo>
                    <a:pt x="3948" y="1506"/>
                  </a:lnTo>
                  <a:cubicBezTo>
                    <a:pt x="3926" y="1512"/>
                    <a:pt x="3954" y="1517"/>
                    <a:pt x="3932" y="1528"/>
                  </a:cubicBezTo>
                  <a:cubicBezTo>
                    <a:pt x="3806" y="1528"/>
                    <a:pt x="3820" y="1488"/>
                    <a:pt x="3751" y="1488"/>
                  </a:cubicBezTo>
                  <a:cubicBezTo>
                    <a:pt x="3743" y="1488"/>
                    <a:pt x="3734" y="1488"/>
                    <a:pt x="3724" y="1489"/>
                  </a:cubicBezTo>
                  <a:cubicBezTo>
                    <a:pt x="3705" y="1497"/>
                    <a:pt x="3694" y="1507"/>
                    <a:pt x="3664" y="1507"/>
                  </a:cubicBezTo>
                  <a:cubicBezTo>
                    <a:pt x="3651" y="1507"/>
                    <a:pt x="3635" y="1505"/>
                    <a:pt x="3612" y="1500"/>
                  </a:cubicBezTo>
                  <a:lnTo>
                    <a:pt x="3640" y="1484"/>
                  </a:lnTo>
                  <a:cubicBezTo>
                    <a:pt x="3632" y="1483"/>
                    <a:pt x="3624" y="1483"/>
                    <a:pt x="3617" y="1483"/>
                  </a:cubicBezTo>
                  <a:cubicBezTo>
                    <a:pt x="3568" y="1483"/>
                    <a:pt x="3569" y="1495"/>
                    <a:pt x="3535" y="1495"/>
                  </a:cubicBezTo>
                  <a:cubicBezTo>
                    <a:pt x="3523" y="1495"/>
                    <a:pt x="3507" y="1493"/>
                    <a:pt x="3484" y="1489"/>
                  </a:cubicBezTo>
                  <a:cubicBezTo>
                    <a:pt x="3495" y="1486"/>
                    <a:pt x="3514" y="1486"/>
                    <a:pt x="3529" y="1486"/>
                  </a:cubicBezTo>
                  <a:cubicBezTo>
                    <a:pt x="3544" y="1486"/>
                    <a:pt x="3554" y="1486"/>
                    <a:pt x="3545" y="1484"/>
                  </a:cubicBezTo>
                  <a:cubicBezTo>
                    <a:pt x="3528" y="1479"/>
                    <a:pt x="3517" y="1477"/>
                    <a:pt x="3509" y="1477"/>
                  </a:cubicBezTo>
                  <a:cubicBezTo>
                    <a:pt x="3488" y="1477"/>
                    <a:pt x="3487" y="1489"/>
                    <a:pt x="3450" y="1489"/>
                  </a:cubicBezTo>
                  <a:lnTo>
                    <a:pt x="3444" y="1472"/>
                  </a:lnTo>
                  <a:cubicBezTo>
                    <a:pt x="3344" y="1467"/>
                    <a:pt x="3232" y="1467"/>
                    <a:pt x="3120" y="1461"/>
                  </a:cubicBezTo>
                  <a:cubicBezTo>
                    <a:pt x="3125" y="1456"/>
                    <a:pt x="3148" y="1456"/>
                    <a:pt x="3120" y="1444"/>
                  </a:cubicBezTo>
                  <a:cubicBezTo>
                    <a:pt x="2980" y="1444"/>
                    <a:pt x="2823" y="1422"/>
                    <a:pt x="2688" y="1400"/>
                  </a:cubicBezTo>
                  <a:lnTo>
                    <a:pt x="2638" y="1411"/>
                  </a:lnTo>
                  <a:cubicBezTo>
                    <a:pt x="2621" y="1411"/>
                    <a:pt x="2616" y="1400"/>
                    <a:pt x="2627" y="1400"/>
                  </a:cubicBezTo>
                  <a:cubicBezTo>
                    <a:pt x="2617" y="1397"/>
                    <a:pt x="2610" y="1396"/>
                    <a:pt x="2607" y="1396"/>
                  </a:cubicBezTo>
                  <a:cubicBezTo>
                    <a:pt x="2592" y="1396"/>
                    <a:pt x="2617" y="1411"/>
                    <a:pt x="2599" y="1411"/>
                  </a:cubicBezTo>
                  <a:cubicBezTo>
                    <a:pt x="2573" y="1411"/>
                    <a:pt x="2561" y="1401"/>
                    <a:pt x="2573" y="1400"/>
                  </a:cubicBezTo>
                  <a:lnTo>
                    <a:pt x="2573" y="1400"/>
                  </a:lnTo>
                  <a:cubicBezTo>
                    <a:pt x="2546" y="1401"/>
                    <a:pt x="2511" y="1402"/>
                    <a:pt x="2474" y="1402"/>
                  </a:cubicBezTo>
                  <a:cubicBezTo>
                    <a:pt x="2387" y="1402"/>
                    <a:pt x="2284" y="1396"/>
                    <a:pt x="2218" y="1377"/>
                  </a:cubicBezTo>
                  <a:lnTo>
                    <a:pt x="2235" y="1377"/>
                  </a:lnTo>
                  <a:cubicBezTo>
                    <a:pt x="2224" y="1375"/>
                    <a:pt x="2214" y="1375"/>
                    <a:pt x="2206" y="1375"/>
                  </a:cubicBezTo>
                  <a:cubicBezTo>
                    <a:pt x="2168" y="1375"/>
                    <a:pt x="2147" y="1388"/>
                    <a:pt x="2114" y="1388"/>
                  </a:cubicBezTo>
                  <a:cubicBezTo>
                    <a:pt x="2104" y="1388"/>
                    <a:pt x="2092" y="1386"/>
                    <a:pt x="2078" y="1383"/>
                  </a:cubicBezTo>
                  <a:lnTo>
                    <a:pt x="2089" y="1377"/>
                  </a:lnTo>
                  <a:cubicBezTo>
                    <a:pt x="1927" y="1360"/>
                    <a:pt x="1742" y="1355"/>
                    <a:pt x="1619" y="1327"/>
                  </a:cubicBezTo>
                  <a:cubicBezTo>
                    <a:pt x="1614" y="1330"/>
                    <a:pt x="1606" y="1331"/>
                    <a:pt x="1595" y="1331"/>
                  </a:cubicBezTo>
                  <a:cubicBezTo>
                    <a:pt x="1564" y="1331"/>
                    <a:pt x="1513" y="1322"/>
                    <a:pt x="1479" y="1322"/>
                  </a:cubicBezTo>
                  <a:cubicBezTo>
                    <a:pt x="1461" y="1322"/>
                    <a:pt x="1448" y="1324"/>
                    <a:pt x="1445" y="1332"/>
                  </a:cubicBezTo>
                  <a:cubicBezTo>
                    <a:pt x="1411" y="1321"/>
                    <a:pt x="1395" y="1316"/>
                    <a:pt x="1378" y="1310"/>
                  </a:cubicBezTo>
                  <a:lnTo>
                    <a:pt x="1383" y="1310"/>
                  </a:lnTo>
                  <a:cubicBezTo>
                    <a:pt x="1389" y="1304"/>
                    <a:pt x="1361" y="1310"/>
                    <a:pt x="1378" y="1299"/>
                  </a:cubicBezTo>
                  <a:cubicBezTo>
                    <a:pt x="1367" y="1299"/>
                    <a:pt x="1361" y="1304"/>
                    <a:pt x="1350" y="1304"/>
                  </a:cubicBezTo>
                  <a:lnTo>
                    <a:pt x="1378" y="1288"/>
                  </a:lnTo>
                  <a:lnTo>
                    <a:pt x="1367" y="1293"/>
                  </a:lnTo>
                  <a:cubicBezTo>
                    <a:pt x="1367" y="1293"/>
                    <a:pt x="1367" y="1288"/>
                    <a:pt x="1372" y="1288"/>
                  </a:cubicBezTo>
                  <a:lnTo>
                    <a:pt x="1372" y="1288"/>
                  </a:lnTo>
                  <a:cubicBezTo>
                    <a:pt x="1361" y="1288"/>
                    <a:pt x="1367" y="1293"/>
                    <a:pt x="1355" y="1293"/>
                  </a:cubicBezTo>
                  <a:cubicBezTo>
                    <a:pt x="1367" y="1282"/>
                    <a:pt x="1344" y="1282"/>
                    <a:pt x="1367" y="1276"/>
                  </a:cubicBezTo>
                  <a:cubicBezTo>
                    <a:pt x="1359" y="1276"/>
                    <a:pt x="1359" y="1279"/>
                    <a:pt x="1357" y="1279"/>
                  </a:cubicBezTo>
                  <a:cubicBezTo>
                    <a:pt x="1355" y="1279"/>
                    <a:pt x="1354" y="1278"/>
                    <a:pt x="1350" y="1276"/>
                  </a:cubicBezTo>
                  <a:cubicBezTo>
                    <a:pt x="1364" y="1274"/>
                    <a:pt x="1362" y="1274"/>
                    <a:pt x="1359" y="1274"/>
                  </a:cubicBezTo>
                  <a:cubicBezTo>
                    <a:pt x="1355" y="1274"/>
                    <a:pt x="1350" y="1274"/>
                    <a:pt x="1355" y="1271"/>
                  </a:cubicBezTo>
                  <a:cubicBezTo>
                    <a:pt x="1361" y="1268"/>
                    <a:pt x="1362" y="1268"/>
                    <a:pt x="1364" y="1268"/>
                  </a:cubicBezTo>
                  <a:cubicBezTo>
                    <a:pt x="1365" y="1268"/>
                    <a:pt x="1367" y="1268"/>
                    <a:pt x="1372" y="1265"/>
                  </a:cubicBezTo>
                  <a:lnTo>
                    <a:pt x="1372" y="1265"/>
                  </a:lnTo>
                  <a:cubicBezTo>
                    <a:pt x="1369" y="1266"/>
                    <a:pt x="1367" y="1266"/>
                    <a:pt x="1365" y="1266"/>
                  </a:cubicBezTo>
                  <a:cubicBezTo>
                    <a:pt x="1357" y="1266"/>
                    <a:pt x="1377" y="1254"/>
                    <a:pt x="1372" y="1254"/>
                  </a:cubicBezTo>
                  <a:cubicBezTo>
                    <a:pt x="1372" y="1254"/>
                    <a:pt x="1378" y="1254"/>
                    <a:pt x="1378" y="1248"/>
                  </a:cubicBezTo>
                  <a:lnTo>
                    <a:pt x="1378" y="1248"/>
                  </a:lnTo>
                  <a:cubicBezTo>
                    <a:pt x="1378" y="1248"/>
                    <a:pt x="1367" y="1254"/>
                    <a:pt x="1361" y="1254"/>
                  </a:cubicBezTo>
                  <a:cubicBezTo>
                    <a:pt x="1355" y="1254"/>
                    <a:pt x="1361" y="1248"/>
                    <a:pt x="1355" y="1248"/>
                  </a:cubicBezTo>
                  <a:cubicBezTo>
                    <a:pt x="1361" y="1243"/>
                    <a:pt x="1361" y="1232"/>
                    <a:pt x="1367" y="1226"/>
                  </a:cubicBezTo>
                  <a:lnTo>
                    <a:pt x="1367" y="1226"/>
                  </a:lnTo>
                  <a:cubicBezTo>
                    <a:pt x="1362" y="1228"/>
                    <a:pt x="1359" y="1228"/>
                    <a:pt x="1357" y="1228"/>
                  </a:cubicBezTo>
                  <a:cubicBezTo>
                    <a:pt x="1352" y="1228"/>
                    <a:pt x="1354" y="1224"/>
                    <a:pt x="1350" y="1220"/>
                  </a:cubicBezTo>
                  <a:lnTo>
                    <a:pt x="1367" y="1220"/>
                  </a:lnTo>
                  <a:lnTo>
                    <a:pt x="1367" y="1215"/>
                  </a:lnTo>
                  <a:cubicBezTo>
                    <a:pt x="1367" y="1209"/>
                    <a:pt x="1350" y="1209"/>
                    <a:pt x="1355" y="1198"/>
                  </a:cubicBezTo>
                  <a:lnTo>
                    <a:pt x="1355" y="1198"/>
                  </a:lnTo>
                  <a:cubicBezTo>
                    <a:pt x="1346" y="1202"/>
                    <a:pt x="1334" y="1211"/>
                    <a:pt x="1323" y="1211"/>
                  </a:cubicBezTo>
                  <a:cubicBezTo>
                    <a:pt x="1321" y="1211"/>
                    <a:pt x="1318" y="1210"/>
                    <a:pt x="1316" y="1209"/>
                  </a:cubicBezTo>
                  <a:cubicBezTo>
                    <a:pt x="1322" y="1204"/>
                    <a:pt x="1333" y="1204"/>
                    <a:pt x="1339" y="1204"/>
                  </a:cubicBezTo>
                  <a:lnTo>
                    <a:pt x="1344" y="1204"/>
                  </a:lnTo>
                  <a:cubicBezTo>
                    <a:pt x="1347" y="1201"/>
                    <a:pt x="1344" y="1201"/>
                    <a:pt x="1341" y="1201"/>
                  </a:cubicBezTo>
                  <a:cubicBezTo>
                    <a:pt x="1339" y="1201"/>
                    <a:pt x="1336" y="1201"/>
                    <a:pt x="1339" y="1198"/>
                  </a:cubicBezTo>
                  <a:cubicBezTo>
                    <a:pt x="1344" y="1198"/>
                    <a:pt x="1344" y="1198"/>
                    <a:pt x="1350" y="1192"/>
                  </a:cubicBezTo>
                  <a:lnTo>
                    <a:pt x="1350" y="1192"/>
                  </a:lnTo>
                  <a:cubicBezTo>
                    <a:pt x="1350" y="1198"/>
                    <a:pt x="1344" y="1198"/>
                    <a:pt x="1350" y="1198"/>
                  </a:cubicBezTo>
                  <a:cubicBezTo>
                    <a:pt x="1350" y="1192"/>
                    <a:pt x="1355" y="1192"/>
                    <a:pt x="1361" y="1187"/>
                  </a:cubicBezTo>
                  <a:lnTo>
                    <a:pt x="1361" y="1187"/>
                  </a:lnTo>
                  <a:cubicBezTo>
                    <a:pt x="1355" y="1187"/>
                    <a:pt x="1350" y="1192"/>
                    <a:pt x="1350" y="1192"/>
                  </a:cubicBezTo>
                  <a:cubicBezTo>
                    <a:pt x="1344" y="1187"/>
                    <a:pt x="1361" y="1187"/>
                    <a:pt x="1361" y="1181"/>
                  </a:cubicBezTo>
                  <a:cubicBezTo>
                    <a:pt x="1357" y="1181"/>
                    <a:pt x="1358" y="1179"/>
                    <a:pt x="1356" y="1179"/>
                  </a:cubicBezTo>
                  <a:cubicBezTo>
                    <a:pt x="1355" y="1179"/>
                    <a:pt x="1354" y="1179"/>
                    <a:pt x="1350" y="1181"/>
                  </a:cubicBezTo>
                  <a:cubicBezTo>
                    <a:pt x="1350" y="1181"/>
                    <a:pt x="1355" y="1175"/>
                    <a:pt x="1355" y="1175"/>
                  </a:cubicBezTo>
                  <a:cubicBezTo>
                    <a:pt x="1351" y="1175"/>
                    <a:pt x="1354" y="1168"/>
                    <a:pt x="1346" y="1168"/>
                  </a:cubicBezTo>
                  <a:cubicBezTo>
                    <a:pt x="1344" y="1168"/>
                    <a:pt x="1342" y="1169"/>
                    <a:pt x="1339" y="1170"/>
                  </a:cubicBezTo>
                  <a:cubicBezTo>
                    <a:pt x="1322" y="1170"/>
                    <a:pt x="1344" y="1153"/>
                    <a:pt x="1333" y="1147"/>
                  </a:cubicBezTo>
                  <a:lnTo>
                    <a:pt x="1339" y="1147"/>
                  </a:lnTo>
                  <a:cubicBezTo>
                    <a:pt x="1333" y="1142"/>
                    <a:pt x="1333" y="1136"/>
                    <a:pt x="1322" y="1136"/>
                  </a:cubicBezTo>
                  <a:cubicBezTo>
                    <a:pt x="1322" y="1136"/>
                    <a:pt x="1333" y="1131"/>
                    <a:pt x="1339" y="1131"/>
                  </a:cubicBezTo>
                  <a:cubicBezTo>
                    <a:pt x="1333" y="1125"/>
                    <a:pt x="1327" y="1131"/>
                    <a:pt x="1333" y="1119"/>
                  </a:cubicBezTo>
                  <a:lnTo>
                    <a:pt x="1333" y="1119"/>
                  </a:lnTo>
                  <a:cubicBezTo>
                    <a:pt x="1339" y="1122"/>
                    <a:pt x="1340" y="1122"/>
                    <a:pt x="1340" y="1122"/>
                  </a:cubicBezTo>
                  <a:cubicBezTo>
                    <a:pt x="1340" y="1122"/>
                    <a:pt x="1339" y="1122"/>
                    <a:pt x="1339" y="1125"/>
                  </a:cubicBezTo>
                  <a:cubicBezTo>
                    <a:pt x="1344" y="1119"/>
                    <a:pt x="1350" y="1114"/>
                    <a:pt x="1339" y="1114"/>
                  </a:cubicBezTo>
                  <a:cubicBezTo>
                    <a:pt x="1350" y="1114"/>
                    <a:pt x="1350" y="1108"/>
                    <a:pt x="1350" y="1108"/>
                  </a:cubicBezTo>
                  <a:lnTo>
                    <a:pt x="1339" y="1108"/>
                  </a:lnTo>
                  <a:cubicBezTo>
                    <a:pt x="1339" y="1108"/>
                    <a:pt x="1339" y="1108"/>
                    <a:pt x="1339" y="1103"/>
                  </a:cubicBezTo>
                  <a:lnTo>
                    <a:pt x="1355" y="1103"/>
                  </a:lnTo>
                  <a:cubicBezTo>
                    <a:pt x="1372" y="1091"/>
                    <a:pt x="1322" y="1091"/>
                    <a:pt x="1350" y="1080"/>
                  </a:cubicBezTo>
                  <a:lnTo>
                    <a:pt x="1350" y="1080"/>
                  </a:lnTo>
                  <a:cubicBezTo>
                    <a:pt x="1339" y="1080"/>
                    <a:pt x="1344" y="1086"/>
                    <a:pt x="1327" y="1086"/>
                  </a:cubicBezTo>
                  <a:cubicBezTo>
                    <a:pt x="1333" y="1080"/>
                    <a:pt x="1350" y="1075"/>
                    <a:pt x="1350" y="1069"/>
                  </a:cubicBezTo>
                  <a:cubicBezTo>
                    <a:pt x="1355" y="1066"/>
                    <a:pt x="1350" y="1066"/>
                    <a:pt x="1343" y="1066"/>
                  </a:cubicBezTo>
                  <a:cubicBezTo>
                    <a:pt x="1337" y="1066"/>
                    <a:pt x="1330" y="1066"/>
                    <a:pt x="1333" y="1063"/>
                  </a:cubicBezTo>
                  <a:lnTo>
                    <a:pt x="1333" y="1063"/>
                  </a:lnTo>
                  <a:cubicBezTo>
                    <a:pt x="1329" y="1063"/>
                    <a:pt x="1323" y="1066"/>
                    <a:pt x="1318" y="1066"/>
                  </a:cubicBezTo>
                  <a:cubicBezTo>
                    <a:pt x="1315" y="1066"/>
                    <a:pt x="1312" y="1065"/>
                    <a:pt x="1311" y="1063"/>
                  </a:cubicBezTo>
                  <a:cubicBezTo>
                    <a:pt x="1311" y="1060"/>
                    <a:pt x="1322" y="1056"/>
                    <a:pt x="1328" y="1056"/>
                  </a:cubicBezTo>
                  <a:cubicBezTo>
                    <a:pt x="1331" y="1056"/>
                    <a:pt x="1333" y="1056"/>
                    <a:pt x="1333" y="1058"/>
                  </a:cubicBezTo>
                  <a:lnTo>
                    <a:pt x="1339" y="1058"/>
                  </a:lnTo>
                  <a:cubicBezTo>
                    <a:pt x="1339" y="1058"/>
                    <a:pt x="1344" y="1052"/>
                    <a:pt x="1344" y="1052"/>
                  </a:cubicBezTo>
                  <a:cubicBezTo>
                    <a:pt x="1347" y="1057"/>
                    <a:pt x="1347" y="1059"/>
                    <a:pt x="1347" y="1059"/>
                  </a:cubicBezTo>
                  <a:cubicBezTo>
                    <a:pt x="1347" y="1059"/>
                    <a:pt x="1347" y="1056"/>
                    <a:pt x="1350" y="1052"/>
                  </a:cubicBezTo>
                  <a:cubicBezTo>
                    <a:pt x="1350" y="1047"/>
                    <a:pt x="1350" y="1047"/>
                    <a:pt x="1350" y="1047"/>
                  </a:cubicBezTo>
                  <a:lnTo>
                    <a:pt x="1344" y="1041"/>
                  </a:lnTo>
                  <a:cubicBezTo>
                    <a:pt x="1344" y="1047"/>
                    <a:pt x="1344" y="1047"/>
                    <a:pt x="1344" y="1047"/>
                  </a:cubicBezTo>
                  <a:cubicBezTo>
                    <a:pt x="1344" y="1047"/>
                    <a:pt x="1339" y="1052"/>
                    <a:pt x="1339" y="1052"/>
                  </a:cubicBezTo>
                  <a:cubicBezTo>
                    <a:pt x="1344" y="1047"/>
                    <a:pt x="1344" y="1047"/>
                    <a:pt x="1339" y="1041"/>
                  </a:cubicBezTo>
                  <a:lnTo>
                    <a:pt x="1344" y="1041"/>
                  </a:lnTo>
                  <a:cubicBezTo>
                    <a:pt x="1350" y="1030"/>
                    <a:pt x="1344" y="1035"/>
                    <a:pt x="1344" y="1024"/>
                  </a:cubicBezTo>
                  <a:lnTo>
                    <a:pt x="1344" y="1024"/>
                  </a:lnTo>
                  <a:cubicBezTo>
                    <a:pt x="1346" y="1028"/>
                    <a:pt x="1348" y="1029"/>
                    <a:pt x="1350" y="1029"/>
                  </a:cubicBezTo>
                  <a:cubicBezTo>
                    <a:pt x="1350" y="1029"/>
                    <a:pt x="1351" y="1028"/>
                    <a:pt x="1352" y="1028"/>
                  </a:cubicBezTo>
                  <a:cubicBezTo>
                    <a:pt x="1352" y="1028"/>
                    <a:pt x="1353" y="1029"/>
                    <a:pt x="1353" y="1029"/>
                  </a:cubicBezTo>
                  <a:lnTo>
                    <a:pt x="1353" y="1029"/>
                  </a:lnTo>
                  <a:cubicBezTo>
                    <a:pt x="1354" y="1028"/>
                    <a:pt x="1354" y="1026"/>
                    <a:pt x="1355" y="1024"/>
                  </a:cubicBezTo>
                  <a:cubicBezTo>
                    <a:pt x="1355" y="1034"/>
                    <a:pt x="1356" y="1037"/>
                    <a:pt x="1357" y="1037"/>
                  </a:cubicBezTo>
                  <a:cubicBezTo>
                    <a:pt x="1358" y="1037"/>
                    <a:pt x="1360" y="1033"/>
                    <a:pt x="1360" y="1033"/>
                  </a:cubicBezTo>
                  <a:cubicBezTo>
                    <a:pt x="1361" y="1033"/>
                    <a:pt x="1361" y="1033"/>
                    <a:pt x="1361" y="1035"/>
                  </a:cubicBezTo>
                  <a:cubicBezTo>
                    <a:pt x="1361" y="1047"/>
                    <a:pt x="1361" y="1041"/>
                    <a:pt x="1361" y="1052"/>
                  </a:cubicBezTo>
                  <a:cubicBezTo>
                    <a:pt x="1363" y="1046"/>
                    <a:pt x="1364" y="1043"/>
                    <a:pt x="1365" y="1043"/>
                  </a:cubicBezTo>
                  <a:cubicBezTo>
                    <a:pt x="1367" y="1043"/>
                    <a:pt x="1368" y="1053"/>
                    <a:pt x="1371" y="1053"/>
                  </a:cubicBezTo>
                  <a:cubicBezTo>
                    <a:pt x="1371" y="1053"/>
                    <a:pt x="1371" y="1053"/>
                    <a:pt x="1372" y="1053"/>
                  </a:cubicBezTo>
                  <a:lnTo>
                    <a:pt x="1372" y="1053"/>
                  </a:lnTo>
                  <a:cubicBezTo>
                    <a:pt x="1372" y="1053"/>
                    <a:pt x="1372" y="1053"/>
                    <a:pt x="1372" y="1053"/>
                  </a:cubicBezTo>
                  <a:lnTo>
                    <a:pt x="1372" y="1053"/>
                  </a:lnTo>
                  <a:cubicBezTo>
                    <a:pt x="1372" y="1053"/>
                    <a:pt x="1372" y="1052"/>
                    <a:pt x="1372" y="1052"/>
                  </a:cubicBezTo>
                  <a:lnTo>
                    <a:pt x="1372" y="1052"/>
                  </a:lnTo>
                  <a:cubicBezTo>
                    <a:pt x="1372" y="1052"/>
                    <a:pt x="1372" y="1053"/>
                    <a:pt x="1372" y="1053"/>
                  </a:cubicBezTo>
                  <a:lnTo>
                    <a:pt x="1372" y="1053"/>
                  </a:lnTo>
                  <a:cubicBezTo>
                    <a:pt x="1372" y="1048"/>
                    <a:pt x="1372" y="1044"/>
                    <a:pt x="1372" y="1041"/>
                  </a:cubicBezTo>
                  <a:lnTo>
                    <a:pt x="1383" y="1041"/>
                  </a:lnTo>
                  <a:cubicBezTo>
                    <a:pt x="1378" y="1047"/>
                    <a:pt x="1389" y="1052"/>
                    <a:pt x="1389" y="1058"/>
                  </a:cubicBezTo>
                  <a:cubicBezTo>
                    <a:pt x="1395" y="1041"/>
                    <a:pt x="1395" y="1047"/>
                    <a:pt x="1400" y="1041"/>
                  </a:cubicBezTo>
                  <a:lnTo>
                    <a:pt x="1400" y="1041"/>
                  </a:lnTo>
                  <a:cubicBezTo>
                    <a:pt x="1400" y="1052"/>
                    <a:pt x="1400" y="1058"/>
                    <a:pt x="1395" y="1063"/>
                  </a:cubicBezTo>
                  <a:lnTo>
                    <a:pt x="1400" y="1063"/>
                  </a:lnTo>
                  <a:cubicBezTo>
                    <a:pt x="1400" y="1058"/>
                    <a:pt x="1400" y="1052"/>
                    <a:pt x="1406" y="1052"/>
                  </a:cubicBezTo>
                  <a:lnTo>
                    <a:pt x="1406" y="1052"/>
                  </a:lnTo>
                  <a:lnTo>
                    <a:pt x="1400" y="1063"/>
                  </a:lnTo>
                  <a:cubicBezTo>
                    <a:pt x="1404" y="1063"/>
                    <a:pt x="1409" y="1054"/>
                    <a:pt x="1413" y="1054"/>
                  </a:cubicBezTo>
                  <a:cubicBezTo>
                    <a:pt x="1414" y="1054"/>
                    <a:pt x="1416" y="1055"/>
                    <a:pt x="1417" y="1058"/>
                  </a:cubicBezTo>
                  <a:cubicBezTo>
                    <a:pt x="1417" y="1047"/>
                    <a:pt x="1411" y="1024"/>
                    <a:pt x="1417" y="1019"/>
                  </a:cubicBezTo>
                  <a:cubicBezTo>
                    <a:pt x="1417" y="1024"/>
                    <a:pt x="1417" y="1035"/>
                    <a:pt x="1417" y="1035"/>
                  </a:cubicBezTo>
                  <a:cubicBezTo>
                    <a:pt x="1417" y="1035"/>
                    <a:pt x="1417" y="1033"/>
                    <a:pt x="1419" y="1033"/>
                  </a:cubicBezTo>
                  <a:cubicBezTo>
                    <a:pt x="1419" y="1033"/>
                    <a:pt x="1421" y="1034"/>
                    <a:pt x="1423" y="1035"/>
                  </a:cubicBezTo>
                  <a:cubicBezTo>
                    <a:pt x="1423" y="1047"/>
                    <a:pt x="1423" y="1047"/>
                    <a:pt x="1423" y="1052"/>
                  </a:cubicBezTo>
                  <a:cubicBezTo>
                    <a:pt x="1428" y="1052"/>
                    <a:pt x="1428" y="1063"/>
                    <a:pt x="1428" y="1069"/>
                  </a:cubicBezTo>
                  <a:cubicBezTo>
                    <a:pt x="1428" y="1063"/>
                    <a:pt x="1428" y="1069"/>
                    <a:pt x="1434" y="1052"/>
                  </a:cubicBezTo>
                  <a:cubicBezTo>
                    <a:pt x="1434" y="1052"/>
                    <a:pt x="1434" y="1063"/>
                    <a:pt x="1434" y="1063"/>
                  </a:cubicBezTo>
                  <a:cubicBezTo>
                    <a:pt x="1434" y="1058"/>
                    <a:pt x="1445" y="1063"/>
                    <a:pt x="1439" y="1047"/>
                  </a:cubicBezTo>
                  <a:cubicBezTo>
                    <a:pt x="1442" y="1044"/>
                    <a:pt x="1444" y="1044"/>
                    <a:pt x="1446" y="1044"/>
                  </a:cubicBezTo>
                  <a:cubicBezTo>
                    <a:pt x="1452" y="1044"/>
                    <a:pt x="1456" y="1053"/>
                    <a:pt x="1460" y="1053"/>
                  </a:cubicBezTo>
                  <a:cubicBezTo>
                    <a:pt x="1461" y="1053"/>
                    <a:pt x="1461" y="1053"/>
                    <a:pt x="1462" y="1052"/>
                  </a:cubicBezTo>
                  <a:lnTo>
                    <a:pt x="1462" y="1058"/>
                  </a:lnTo>
                  <a:cubicBezTo>
                    <a:pt x="1467" y="1052"/>
                    <a:pt x="1467" y="1052"/>
                    <a:pt x="1473" y="1041"/>
                  </a:cubicBezTo>
                  <a:cubicBezTo>
                    <a:pt x="1473" y="1041"/>
                    <a:pt x="1473" y="1052"/>
                    <a:pt x="1473" y="1058"/>
                  </a:cubicBezTo>
                  <a:cubicBezTo>
                    <a:pt x="1476" y="1055"/>
                    <a:pt x="1478" y="1051"/>
                    <a:pt x="1479" y="1051"/>
                  </a:cubicBezTo>
                  <a:cubicBezTo>
                    <a:pt x="1480" y="1051"/>
                    <a:pt x="1482" y="1053"/>
                    <a:pt x="1484" y="1058"/>
                  </a:cubicBezTo>
                  <a:cubicBezTo>
                    <a:pt x="1479" y="1063"/>
                    <a:pt x="1484" y="1063"/>
                    <a:pt x="1479" y="1063"/>
                  </a:cubicBezTo>
                  <a:cubicBezTo>
                    <a:pt x="1482" y="1067"/>
                    <a:pt x="1483" y="1070"/>
                    <a:pt x="1484" y="1070"/>
                  </a:cubicBezTo>
                  <a:cubicBezTo>
                    <a:pt x="1484" y="1070"/>
                    <a:pt x="1484" y="1068"/>
                    <a:pt x="1484" y="1063"/>
                  </a:cubicBezTo>
                  <a:cubicBezTo>
                    <a:pt x="1484" y="1075"/>
                    <a:pt x="1490" y="1075"/>
                    <a:pt x="1490" y="1075"/>
                  </a:cubicBezTo>
                  <a:lnTo>
                    <a:pt x="1490" y="1063"/>
                  </a:lnTo>
                  <a:lnTo>
                    <a:pt x="1495" y="1063"/>
                  </a:lnTo>
                  <a:lnTo>
                    <a:pt x="1490" y="1080"/>
                  </a:lnTo>
                  <a:cubicBezTo>
                    <a:pt x="1492" y="1085"/>
                    <a:pt x="1494" y="1086"/>
                    <a:pt x="1496" y="1086"/>
                  </a:cubicBezTo>
                  <a:cubicBezTo>
                    <a:pt x="1501" y="1086"/>
                    <a:pt x="1505" y="1072"/>
                    <a:pt x="1508" y="1072"/>
                  </a:cubicBezTo>
                  <a:cubicBezTo>
                    <a:pt x="1510" y="1072"/>
                    <a:pt x="1511" y="1074"/>
                    <a:pt x="1512" y="1080"/>
                  </a:cubicBezTo>
                  <a:cubicBezTo>
                    <a:pt x="1512" y="1069"/>
                    <a:pt x="1507" y="1075"/>
                    <a:pt x="1512" y="1063"/>
                  </a:cubicBezTo>
                  <a:cubicBezTo>
                    <a:pt x="1512" y="1063"/>
                    <a:pt x="1518" y="1086"/>
                    <a:pt x="1518" y="1086"/>
                  </a:cubicBezTo>
                  <a:cubicBezTo>
                    <a:pt x="1519" y="1088"/>
                    <a:pt x="1519" y="1088"/>
                    <a:pt x="1520" y="1088"/>
                  </a:cubicBezTo>
                  <a:cubicBezTo>
                    <a:pt x="1523" y="1088"/>
                    <a:pt x="1524" y="1068"/>
                    <a:pt x="1528" y="1068"/>
                  </a:cubicBezTo>
                  <a:cubicBezTo>
                    <a:pt x="1528" y="1068"/>
                    <a:pt x="1529" y="1069"/>
                    <a:pt x="1529" y="1069"/>
                  </a:cubicBezTo>
                  <a:cubicBezTo>
                    <a:pt x="1529" y="1063"/>
                    <a:pt x="1529" y="1052"/>
                    <a:pt x="1535" y="1047"/>
                  </a:cubicBezTo>
                  <a:cubicBezTo>
                    <a:pt x="1535" y="1047"/>
                    <a:pt x="1535" y="1060"/>
                    <a:pt x="1535" y="1069"/>
                  </a:cubicBezTo>
                  <a:cubicBezTo>
                    <a:pt x="1531" y="1069"/>
                    <a:pt x="1530" y="1072"/>
                    <a:pt x="1529" y="1075"/>
                  </a:cubicBezTo>
                  <a:lnTo>
                    <a:pt x="1529" y="1075"/>
                  </a:lnTo>
                  <a:cubicBezTo>
                    <a:pt x="1529" y="1075"/>
                    <a:pt x="1529" y="1075"/>
                    <a:pt x="1529" y="1075"/>
                  </a:cubicBezTo>
                  <a:lnTo>
                    <a:pt x="1529" y="1080"/>
                  </a:lnTo>
                  <a:cubicBezTo>
                    <a:pt x="1529" y="1078"/>
                    <a:pt x="1529" y="1077"/>
                    <a:pt x="1529" y="1075"/>
                  </a:cubicBezTo>
                  <a:lnTo>
                    <a:pt x="1529" y="1075"/>
                  </a:lnTo>
                  <a:cubicBezTo>
                    <a:pt x="1535" y="1080"/>
                    <a:pt x="1540" y="1080"/>
                    <a:pt x="1535" y="1091"/>
                  </a:cubicBezTo>
                  <a:cubicBezTo>
                    <a:pt x="1538" y="1088"/>
                    <a:pt x="1539" y="1085"/>
                    <a:pt x="1539" y="1081"/>
                  </a:cubicBezTo>
                  <a:lnTo>
                    <a:pt x="1539" y="1081"/>
                  </a:lnTo>
                  <a:cubicBezTo>
                    <a:pt x="1541" y="1083"/>
                    <a:pt x="1542" y="1082"/>
                    <a:pt x="1546" y="1086"/>
                  </a:cubicBezTo>
                  <a:cubicBezTo>
                    <a:pt x="1546" y="1080"/>
                    <a:pt x="1546" y="1075"/>
                    <a:pt x="1546" y="1075"/>
                  </a:cubicBezTo>
                  <a:cubicBezTo>
                    <a:pt x="1547" y="1075"/>
                    <a:pt x="1547" y="1076"/>
                    <a:pt x="1548" y="1076"/>
                  </a:cubicBezTo>
                  <a:cubicBezTo>
                    <a:pt x="1552" y="1076"/>
                    <a:pt x="1552" y="1063"/>
                    <a:pt x="1557" y="1063"/>
                  </a:cubicBezTo>
                  <a:lnTo>
                    <a:pt x="1557" y="1063"/>
                  </a:lnTo>
                  <a:cubicBezTo>
                    <a:pt x="1557" y="1068"/>
                    <a:pt x="1553" y="1076"/>
                    <a:pt x="1555" y="1076"/>
                  </a:cubicBezTo>
                  <a:cubicBezTo>
                    <a:pt x="1555" y="1076"/>
                    <a:pt x="1556" y="1076"/>
                    <a:pt x="1557" y="1075"/>
                  </a:cubicBezTo>
                  <a:cubicBezTo>
                    <a:pt x="1563" y="1080"/>
                    <a:pt x="1557" y="1091"/>
                    <a:pt x="1557" y="1091"/>
                  </a:cubicBezTo>
                  <a:cubicBezTo>
                    <a:pt x="1558" y="1091"/>
                    <a:pt x="1558" y="1090"/>
                    <a:pt x="1559" y="1090"/>
                  </a:cubicBezTo>
                  <a:cubicBezTo>
                    <a:pt x="1563" y="1090"/>
                    <a:pt x="1563" y="1103"/>
                    <a:pt x="1568" y="1103"/>
                  </a:cubicBezTo>
                  <a:cubicBezTo>
                    <a:pt x="1574" y="1091"/>
                    <a:pt x="1568" y="1080"/>
                    <a:pt x="1574" y="1075"/>
                  </a:cubicBezTo>
                  <a:cubicBezTo>
                    <a:pt x="1574" y="1076"/>
                    <a:pt x="1574" y="1076"/>
                    <a:pt x="1575" y="1076"/>
                  </a:cubicBezTo>
                  <a:cubicBezTo>
                    <a:pt x="1575" y="1076"/>
                    <a:pt x="1577" y="1075"/>
                    <a:pt x="1578" y="1075"/>
                  </a:cubicBezTo>
                  <a:cubicBezTo>
                    <a:pt x="1579" y="1075"/>
                    <a:pt x="1579" y="1076"/>
                    <a:pt x="1579" y="1080"/>
                  </a:cubicBezTo>
                  <a:cubicBezTo>
                    <a:pt x="1579" y="1080"/>
                    <a:pt x="1578" y="1079"/>
                    <a:pt x="1578" y="1079"/>
                  </a:cubicBezTo>
                  <a:lnTo>
                    <a:pt x="1578" y="1079"/>
                  </a:lnTo>
                  <a:cubicBezTo>
                    <a:pt x="1575" y="1079"/>
                    <a:pt x="1579" y="1097"/>
                    <a:pt x="1574" y="1097"/>
                  </a:cubicBezTo>
                  <a:cubicBezTo>
                    <a:pt x="1574" y="1103"/>
                    <a:pt x="1574" y="1103"/>
                    <a:pt x="1574" y="1103"/>
                  </a:cubicBezTo>
                  <a:cubicBezTo>
                    <a:pt x="1575" y="1106"/>
                    <a:pt x="1576" y="1107"/>
                    <a:pt x="1577" y="1107"/>
                  </a:cubicBezTo>
                  <a:cubicBezTo>
                    <a:pt x="1580" y="1107"/>
                    <a:pt x="1581" y="1086"/>
                    <a:pt x="1585" y="1086"/>
                  </a:cubicBezTo>
                  <a:cubicBezTo>
                    <a:pt x="1585" y="1097"/>
                    <a:pt x="1585" y="1103"/>
                    <a:pt x="1585" y="1103"/>
                  </a:cubicBezTo>
                  <a:cubicBezTo>
                    <a:pt x="1585" y="1103"/>
                    <a:pt x="1585" y="1086"/>
                    <a:pt x="1591" y="1080"/>
                  </a:cubicBezTo>
                  <a:cubicBezTo>
                    <a:pt x="1591" y="1081"/>
                    <a:pt x="1591" y="1082"/>
                    <a:pt x="1591" y="1082"/>
                  </a:cubicBezTo>
                  <a:cubicBezTo>
                    <a:pt x="1591" y="1082"/>
                    <a:pt x="1591" y="1079"/>
                    <a:pt x="1593" y="1079"/>
                  </a:cubicBezTo>
                  <a:cubicBezTo>
                    <a:pt x="1594" y="1079"/>
                    <a:pt x="1595" y="1079"/>
                    <a:pt x="1596" y="1080"/>
                  </a:cubicBezTo>
                  <a:lnTo>
                    <a:pt x="1591" y="1075"/>
                  </a:lnTo>
                  <a:cubicBezTo>
                    <a:pt x="1596" y="1069"/>
                    <a:pt x="1596" y="1069"/>
                    <a:pt x="1596" y="1063"/>
                  </a:cubicBezTo>
                  <a:cubicBezTo>
                    <a:pt x="1596" y="1075"/>
                    <a:pt x="1596" y="1069"/>
                    <a:pt x="1596" y="1075"/>
                  </a:cubicBezTo>
                  <a:cubicBezTo>
                    <a:pt x="1598" y="1071"/>
                    <a:pt x="1599" y="1069"/>
                    <a:pt x="1599" y="1069"/>
                  </a:cubicBezTo>
                  <a:cubicBezTo>
                    <a:pt x="1602" y="1069"/>
                    <a:pt x="1603" y="1081"/>
                    <a:pt x="1606" y="1081"/>
                  </a:cubicBezTo>
                  <a:cubicBezTo>
                    <a:pt x="1606" y="1081"/>
                    <a:pt x="1607" y="1081"/>
                    <a:pt x="1607" y="1080"/>
                  </a:cubicBezTo>
                  <a:cubicBezTo>
                    <a:pt x="1613" y="1069"/>
                    <a:pt x="1613" y="1075"/>
                    <a:pt x="1613" y="1063"/>
                  </a:cubicBezTo>
                  <a:cubicBezTo>
                    <a:pt x="1613" y="1068"/>
                    <a:pt x="1613" y="1069"/>
                    <a:pt x="1614" y="1069"/>
                  </a:cubicBezTo>
                  <a:cubicBezTo>
                    <a:pt x="1615" y="1069"/>
                    <a:pt x="1618" y="1061"/>
                    <a:pt x="1621" y="1061"/>
                  </a:cubicBezTo>
                  <a:cubicBezTo>
                    <a:pt x="1622" y="1061"/>
                    <a:pt x="1623" y="1062"/>
                    <a:pt x="1624" y="1063"/>
                  </a:cubicBezTo>
                  <a:lnTo>
                    <a:pt x="1619" y="1091"/>
                  </a:lnTo>
                  <a:cubicBezTo>
                    <a:pt x="1620" y="1094"/>
                    <a:pt x="1621" y="1095"/>
                    <a:pt x="1622" y="1095"/>
                  </a:cubicBezTo>
                  <a:cubicBezTo>
                    <a:pt x="1626" y="1095"/>
                    <a:pt x="1630" y="1085"/>
                    <a:pt x="1633" y="1085"/>
                  </a:cubicBezTo>
                  <a:cubicBezTo>
                    <a:pt x="1634" y="1085"/>
                    <a:pt x="1635" y="1085"/>
                    <a:pt x="1635" y="1086"/>
                  </a:cubicBezTo>
                  <a:lnTo>
                    <a:pt x="1635" y="1080"/>
                  </a:lnTo>
                  <a:cubicBezTo>
                    <a:pt x="1635" y="1076"/>
                    <a:pt x="1636" y="1075"/>
                    <a:pt x="1637" y="1075"/>
                  </a:cubicBezTo>
                  <a:cubicBezTo>
                    <a:pt x="1638" y="1075"/>
                    <a:pt x="1639" y="1076"/>
                    <a:pt x="1640" y="1076"/>
                  </a:cubicBezTo>
                  <a:cubicBezTo>
                    <a:pt x="1641" y="1076"/>
                    <a:pt x="1641" y="1076"/>
                    <a:pt x="1641" y="1075"/>
                  </a:cubicBezTo>
                  <a:cubicBezTo>
                    <a:pt x="1641" y="1086"/>
                    <a:pt x="1641" y="1091"/>
                    <a:pt x="1641" y="1097"/>
                  </a:cubicBezTo>
                  <a:cubicBezTo>
                    <a:pt x="1641" y="1086"/>
                    <a:pt x="1647" y="1097"/>
                    <a:pt x="1647" y="1075"/>
                  </a:cubicBezTo>
                  <a:lnTo>
                    <a:pt x="1652" y="1091"/>
                  </a:lnTo>
                  <a:cubicBezTo>
                    <a:pt x="1653" y="1092"/>
                    <a:pt x="1653" y="1092"/>
                    <a:pt x="1653" y="1092"/>
                  </a:cubicBezTo>
                  <a:cubicBezTo>
                    <a:pt x="1657" y="1092"/>
                    <a:pt x="1658" y="1068"/>
                    <a:pt x="1662" y="1068"/>
                  </a:cubicBezTo>
                  <a:cubicBezTo>
                    <a:pt x="1663" y="1068"/>
                    <a:pt x="1663" y="1069"/>
                    <a:pt x="1663" y="1069"/>
                  </a:cubicBezTo>
                  <a:cubicBezTo>
                    <a:pt x="1663" y="1075"/>
                    <a:pt x="1663" y="1086"/>
                    <a:pt x="1658" y="1091"/>
                  </a:cubicBezTo>
                  <a:cubicBezTo>
                    <a:pt x="1663" y="1091"/>
                    <a:pt x="1663" y="1091"/>
                    <a:pt x="1663" y="1086"/>
                  </a:cubicBezTo>
                  <a:cubicBezTo>
                    <a:pt x="1663" y="1087"/>
                    <a:pt x="1664" y="1087"/>
                    <a:pt x="1664" y="1087"/>
                  </a:cubicBezTo>
                  <a:cubicBezTo>
                    <a:pt x="1665" y="1087"/>
                    <a:pt x="1667" y="1082"/>
                    <a:pt x="1668" y="1082"/>
                  </a:cubicBezTo>
                  <a:cubicBezTo>
                    <a:pt x="1669" y="1082"/>
                    <a:pt x="1669" y="1083"/>
                    <a:pt x="1669" y="1086"/>
                  </a:cubicBezTo>
                  <a:cubicBezTo>
                    <a:pt x="1675" y="1080"/>
                    <a:pt x="1675" y="1069"/>
                    <a:pt x="1675" y="1069"/>
                  </a:cubicBezTo>
                  <a:cubicBezTo>
                    <a:pt x="1675" y="1075"/>
                    <a:pt x="1675" y="1075"/>
                    <a:pt x="1675" y="1075"/>
                  </a:cubicBezTo>
                  <a:cubicBezTo>
                    <a:pt x="1675" y="1071"/>
                    <a:pt x="1677" y="1070"/>
                    <a:pt x="1677" y="1066"/>
                  </a:cubicBezTo>
                  <a:lnTo>
                    <a:pt x="1677" y="1066"/>
                  </a:lnTo>
                  <a:cubicBezTo>
                    <a:pt x="1679" y="1070"/>
                    <a:pt x="1681" y="1071"/>
                    <a:pt x="1684" y="1071"/>
                  </a:cubicBezTo>
                  <a:cubicBezTo>
                    <a:pt x="1685" y="1071"/>
                    <a:pt x="1687" y="1071"/>
                    <a:pt x="1689" y="1071"/>
                  </a:cubicBezTo>
                  <a:cubicBezTo>
                    <a:pt x="1692" y="1071"/>
                    <a:pt x="1695" y="1072"/>
                    <a:pt x="1697" y="1080"/>
                  </a:cubicBezTo>
                  <a:cubicBezTo>
                    <a:pt x="1703" y="1080"/>
                    <a:pt x="1703" y="1080"/>
                    <a:pt x="1708" y="1075"/>
                  </a:cubicBezTo>
                  <a:cubicBezTo>
                    <a:pt x="1708" y="1080"/>
                    <a:pt x="1708" y="1080"/>
                    <a:pt x="1708" y="1080"/>
                  </a:cubicBezTo>
                  <a:cubicBezTo>
                    <a:pt x="1709" y="1082"/>
                    <a:pt x="1710" y="1082"/>
                    <a:pt x="1710" y="1082"/>
                  </a:cubicBezTo>
                  <a:cubicBezTo>
                    <a:pt x="1713" y="1082"/>
                    <a:pt x="1714" y="1061"/>
                    <a:pt x="1718" y="1061"/>
                  </a:cubicBezTo>
                  <a:cubicBezTo>
                    <a:pt x="1718" y="1061"/>
                    <a:pt x="1719" y="1062"/>
                    <a:pt x="1719" y="1063"/>
                  </a:cubicBezTo>
                  <a:cubicBezTo>
                    <a:pt x="1719" y="1080"/>
                    <a:pt x="1714" y="1075"/>
                    <a:pt x="1714" y="1080"/>
                  </a:cubicBezTo>
                  <a:cubicBezTo>
                    <a:pt x="1714" y="1089"/>
                    <a:pt x="1714" y="1092"/>
                    <a:pt x="1715" y="1092"/>
                  </a:cubicBezTo>
                  <a:cubicBezTo>
                    <a:pt x="1717" y="1092"/>
                    <a:pt x="1719" y="1087"/>
                    <a:pt x="1721" y="1087"/>
                  </a:cubicBezTo>
                  <a:cubicBezTo>
                    <a:pt x="1723" y="1087"/>
                    <a:pt x="1724" y="1088"/>
                    <a:pt x="1725" y="1091"/>
                  </a:cubicBezTo>
                  <a:cubicBezTo>
                    <a:pt x="1725" y="1094"/>
                    <a:pt x="1725" y="1095"/>
                    <a:pt x="1726" y="1095"/>
                  </a:cubicBezTo>
                  <a:cubicBezTo>
                    <a:pt x="1727" y="1095"/>
                    <a:pt x="1731" y="1085"/>
                    <a:pt x="1734" y="1085"/>
                  </a:cubicBezTo>
                  <a:cubicBezTo>
                    <a:pt x="1735" y="1085"/>
                    <a:pt x="1736" y="1085"/>
                    <a:pt x="1736" y="1086"/>
                  </a:cubicBezTo>
                  <a:cubicBezTo>
                    <a:pt x="1736" y="1086"/>
                    <a:pt x="1736" y="1086"/>
                    <a:pt x="1736" y="1091"/>
                  </a:cubicBezTo>
                  <a:cubicBezTo>
                    <a:pt x="1741" y="1077"/>
                    <a:pt x="1746" y="1071"/>
                    <a:pt x="1750" y="1070"/>
                  </a:cubicBezTo>
                  <a:lnTo>
                    <a:pt x="1750" y="1070"/>
                  </a:lnTo>
                  <a:cubicBezTo>
                    <a:pt x="1750" y="1071"/>
                    <a:pt x="1750" y="1073"/>
                    <a:pt x="1750" y="1074"/>
                  </a:cubicBezTo>
                  <a:lnTo>
                    <a:pt x="1750" y="1074"/>
                  </a:lnTo>
                  <a:cubicBezTo>
                    <a:pt x="1751" y="1073"/>
                    <a:pt x="1752" y="1071"/>
                    <a:pt x="1753" y="1069"/>
                  </a:cubicBezTo>
                  <a:lnTo>
                    <a:pt x="1753" y="1069"/>
                  </a:lnTo>
                  <a:cubicBezTo>
                    <a:pt x="1752" y="1069"/>
                    <a:pt x="1751" y="1069"/>
                    <a:pt x="1750" y="1070"/>
                  </a:cubicBezTo>
                  <a:lnTo>
                    <a:pt x="1750" y="1070"/>
                  </a:lnTo>
                  <a:cubicBezTo>
                    <a:pt x="1750" y="1066"/>
                    <a:pt x="1751" y="1063"/>
                    <a:pt x="1753" y="1063"/>
                  </a:cubicBezTo>
                  <a:cubicBezTo>
                    <a:pt x="1753" y="1069"/>
                    <a:pt x="1759" y="1075"/>
                    <a:pt x="1759" y="1086"/>
                  </a:cubicBezTo>
                  <a:lnTo>
                    <a:pt x="1753" y="1086"/>
                  </a:lnTo>
                  <a:cubicBezTo>
                    <a:pt x="1753" y="1092"/>
                    <a:pt x="1754" y="1094"/>
                    <a:pt x="1755" y="1094"/>
                  </a:cubicBezTo>
                  <a:cubicBezTo>
                    <a:pt x="1756" y="1094"/>
                    <a:pt x="1758" y="1090"/>
                    <a:pt x="1758" y="1090"/>
                  </a:cubicBezTo>
                  <a:cubicBezTo>
                    <a:pt x="1758" y="1090"/>
                    <a:pt x="1759" y="1091"/>
                    <a:pt x="1759" y="1091"/>
                  </a:cubicBezTo>
                  <a:lnTo>
                    <a:pt x="1759" y="1097"/>
                  </a:lnTo>
                  <a:cubicBezTo>
                    <a:pt x="1764" y="1097"/>
                    <a:pt x="1764" y="1080"/>
                    <a:pt x="1770" y="1080"/>
                  </a:cubicBezTo>
                  <a:lnTo>
                    <a:pt x="1770" y="1075"/>
                  </a:lnTo>
                  <a:cubicBezTo>
                    <a:pt x="1771" y="1070"/>
                    <a:pt x="1772" y="1069"/>
                    <a:pt x="1773" y="1069"/>
                  </a:cubicBezTo>
                  <a:cubicBezTo>
                    <a:pt x="1775" y="1069"/>
                    <a:pt x="1776" y="1075"/>
                    <a:pt x="1778" y="1075"/>
                  </a:cubicBezTo>
                  <a:cubicBezTo>
                    <a:pt x="1779" y="1075"/>
                    <a:pt x="1780" y="1073"/>
                    <a:pt x="1781" y="1069"/>
                  </a:cubicBezTo>
                  <a:lnTo>
                    <a:pt x="1781" y="1091"/>
                  </a:lnTo>
                  <a:cubicBezTo>
                    <a:pt x="1781" y="1086"/>
                    <a:pt x="1787" y="1075"/>
                    <a:pt x="1792" y="1069"/>
                  </a:cubicBezTo>
                  <a:lnTo>
                    <a:pt x="1792" y="1069"/>
                  </a:lnTo>
                  <a:cubicBezTo>
                    <a:pt x="1787" y="1080"/>
                    <a:pt x="1781" y="1091"/>
                    <a:pt x="1781" y="1097"/>
                  </a:cubicBezTo>
                  <a:cubicBezTo>
                    <a:pt x="1781" y="1097"/>
                    <a:pt x="1787" y="1097"/>
                    <a:pt x="1787" y="1091"/>
                  </a:cubicBezTo>
                  <a:cubicBezTo>
                    <a:pt x="1792" y="1075"/>
                    <a:pt x="1792" y="1069"/>
                    <a:pt x="1798" y="1069"/>
                  </a:cubicBezTo>
                  <a:cubicBezTo>
                    <a:pt x="1798" y="1108"/>
                    <a:pt x="1809" y="1080"/>
                    <a:pt x="1809" y="1108"/>
                  </a:cubicBezTo>
                  <a:cubicBezTo>
                    <a:pt x="1812" y="1105"/>
                    <a:pt x="1814" y="1104"/>
                    <a:pt x="1817" y="1104"/>
                  </a:cubicBezTo>
                  <a:cubicBezTo>
                    <a:pt x="1823" y="1104"/>
                    <a:pt x="1829" y="1114"/>
                    <a:pt x="1837" y="1114"/>
                  </a:cubicBezTo>
                  <a:cubicBezTo>
                    <a:pt x="1834" y="1100"/>
                    <a:pt x="1834" y="1100"/>
                    <a:pt x="1835" y="1100"/>
                  </a:cubicBezTo>
                  <a:cubicBezTo>
                    <a:pt x="1836" y="1100"/>
                    <a:pt x="1837" y="1100"/>
                    <a:pt x="1837" y="1086"/>
                  </a:cubicBezTo>
                  <a:cubicBezTo>
                    <a:pt x="1840" y="1083"/>
                    <a:pt x="1841" y="1082"/>
                    <a:pt x="1842" y="1082"/>
                  </a:cubicBezTo>
                  <a:cubicBezTo>
                    <a:pt x="1843" y="1082"/>
                    <a:pt x="1843" y="1083"/>
                    <a:pt x="1843" y="1086"/>
                  </a:cubicBezTo>
                  <a:lnTo>
                    <a:pt x="1848" y="1103"/>
                  </a:lnTo>
                  <a:cubicBezTo>
                    <a:pt x="1848" y="1108"/>
                    <a:pt x="1848" y="1108"/>
                    <a:pt x="1843" y="1114"/>
                  </a:cubicBezTo>
                  <a:cubicBezTo>
                    <a:pt x="1848" y="1119"/>
                    <a:pt x="1848" y="1125"/>
                    <a:pt x="1848" y="1136"/>
                  </a:cubicBezTo>
                  <a:cubicBezTo>
                    <a:pt x="1848" y="1128"/>
                    <a:pt x="1851" y="1123"/>
                    <a:pt x="1853" y="1123"/>
                  </a:cubicBezTo>
                  <a:cubicBezTo>
                    <a:pt x="1853" y="1123"/>
                    <a:pt x="1854" y="1124"/>
                    <a:pt x="1854" y="1125"/>
                  </a:cubicBezTo>
                  <a:lnTo>
                    <a:pt x="1854" y="1108"/>
                  </a:lnTo>
                  <a:cubicBezTo>
                    <a:pt x="1855" y="1107"/>
                    <a:pt x="1855" y="1106"/>
                    <a:pt x="1855" y="1106"/>
                  </a:cubicBezTo>
                  <a:cubicBezTo>
                    <a:pt x="1858" y="1106"/>
                    <a:pt x="1856" y="1124"/>
                    <a:pt x="1860" y="1124"/>
                  </a:cubicBezTo>
                  <a:cubicBezTo>
                    <a:pt x="1862" y="1124"/>
                    <a:pt x="1863" y="1123"/>
                    <a:pt x="1865" y="1119"/>
                  </a:cubicBezTo>
                  <a:lnTo>
                    <a:pt x="1865" y="1119"/>
                  </a:lnTo>
                  <a:lnTo>
                    <a:pt x="1859" y="1131"/>
                  </a:lnTo>
                  <a:cubicBezTo>
                    <a:pt x="1865" y="1125"/>
                    <a:pt x="1871" y="1131"/>
                    <a:pt x="1876" y="1108"/>
                  </a:cubicBezTo>
                  <a:cubicBezTo>
                    <a:pt x="1876" y="1114"/>
                    <a:pt x="1876" y="1119"/>
                    <a:pt x="1876" y="1119"/>
                  </a:cubicBezTo>
                  <a:cubicBezTo>
                    <a:pt x="1877" y="1120"/>
                    <a:pt x="1877" y="1120"/>
                    <a:pt x="1878" y="1120"/>
                  </a:cubicBezTo>
                  <a:cubicBezTo>
                    <a:pt x="1883" y="1120"/>
                    <a:pt x="1892" y="1108"/>
                    <a:pt x="1899" y="1108"/>
                  </a:cubicBezTo>
                  <a:cubicBezTo>
                    <a:pt x="1901" y="1108"/>
                    <a:pt x="1903" y="1110"/>
                    <a:pt x="1904" y="1113"/>
                  </a:cubicBezTo>
                  <a:lnTo>
                    <a:pt x="1904" y="1113"/>
                  </a:lnTo>
                  <a:cubicBezTo>
                    <a:pt x="1904" y="1113"/>
                    <a:pt x="1904" y="1112"/>
                    <a:pt x="1904" y="1112"/>
                  </a:cubicBezTo>
                  <a:cubicBezTo>
                    <a:pt x="1904" y="1112"/>
                    <a:pt x="1904" y="1113"/>
                    <a:pt x="1904" y="1114"/>
                  </a:cubicBezTo>
                  <a:cubicBezTo>
                    <a:pt x="1904" y="1119"/>
                    <a:pt x="1904" y="1119"/>
                    <a:pt x="1904" y="1119"/>
                  </a:cubicBezTo>
                  <a:cubicBezTo>
                    <a:pt x="1904" y="1119"/>
                    <a:pt x="1908" y="1112"/>
                    <a:pt x="1909" y="1112"/>
                  </a:cubicBezTo>
                  <a:cubicBezTo>
                    <a:pt x="1910" y="1112"/>
                    <a:pt x="1910" y="1113"/>
                    <a:pt x="1910" y="1114"/>
                  </a:cubicBezTo>
                  <a:lnTo>
                    <a:pt x="1910" y="1119"/>
                  </a:lnTo>
                  <a:cubicBezTo>
                    <a:pt x="1911" y="1121"/>
                    <a:pt x="1912" y="1122"/>
                    <a:pt x="1913" y="1122"/>
                  </a:cubicBezTo>
                  <a:cubicBezTo>
                    <a:pt x="1917" y="1122"/>
                    <a:pt x="1923" y="1102"/>
                    <a:pt x="1932" y="1097"/>
                  </a:cubicBezTo>
                  <a:lnTo>
                    <a:pt x="1932" y="1097"/>
                  </a:lnTo>
                  <a:cubicBezTo>
                    <a:pt x="1927" y="1119"/>
                    <a:pt x="1932" y="1125"/>
                    <a:pt x="1938" y="1131"/>
                  </a:cubicBezTo>
                  <a:cubicBezTo>
                    <a:pt x="1939" y="1131"/>
                    <a:pt x="1939" y="1132"/>
                    <a:pt x="1940" y="1132"/>
                  </a:cubicBezTo>
                  <a:cubicBezTo>
                    <a:pt x="1946" y="1132"/>
                    <a:pt x="1955" y="1118"/>
                    <a:pt x="1960" y="1108"/>
                  </a:cubicBezTo>
                  <a:cubicBezTo>
                    <a:pt x="1966" y="1131"/>
                    <a:pt x="1983" y="1119"/>
                    <a:pt x="1988" y="1131"/>
                  </a:cubicBezTo>
                  <a:cubicBezTo>
                    <a:pt x="1988" y="1131"/>
                    <a:pt x="1988" y="1119"/>
                    <a:pt x="1988" y="1114"/>
                  </a:cubicBezTo>
                  <a:cubicBezTo>
                    <a:pt x="1989" y="1115"/>
                    <a:pt x="1990" y="1115"/>
                    <a:pt x="1991" y="1115"/>
                  </a:cubicBezTo>
                  <a:cubicBezTo>
                    <a:pt x="1993" y="1115"/>
                    <a:pt x="1996" y="1112"/>
                    <a:pt x="1996" y="1112"/>
                  </a:cubicBezTo>
                  <a:lnTo>
                    <a:pt x="1996" y="1112"/>
                  </a:lnTo>
                  <a:cubicBezTo>
                    <a:pt x="1996" y="1112"/>
                    <a:pt x="1996" y="1114"/>
                    <a:pt x="1994" y="1119"/>
                  </a:cubicBezTo>
                  <a:cubicBezTo>
                    <a:pt x="1994" y="1136"/>
                    <a:pt x="1999" y="1136"/>
                    <a:pt x="2005" y="1136"/>
                  </a:cubicBezTo>
                  <a:lnTo>
                    <a:pt x="2005" y="1108"/>
                  </a:lnTo>
                  <a:cubicBezTo>
                    <a:pt x="2007" y="1121"/>
                    <a:pt x="2010" y="1124"/>
                    <a:pt x="2013" y="1124"/>
                  </a:cubicBezTo>
                  <a:cubicBezTo>
                    <a:pt x="2017" y="1124"/>
                    <a:pt x="2021" y="1118"/>
                    <a:pt x="2024" y="1118"/>
                  </a:cubicBezTo>
                  <a:cubicBezTo>
                    <a:pt x="2026" y="1118"/>
                    <a:pt x="2027" y="1121"/>
                    <a:pt x="2027" y="1131"/>
                  </a:cubicBezTo>
                  <a:cubicBezTo>
                    <a:pt x="2033" y="1125"/>
                    <a:pt x="2033" y="1125"/>
                    <a:pt x="2039" y="1119"/>
                  </a:cubicBezTo>
                  <a:lnTo>
                    <a:pt x="2039" y="1131"/>
                  </a:lnTo>
                  <a:cubicBezTo>
                    <a:pt x="2044" y="1136"/>
                    <a:pt x="2044" y="1136"/>
                    <a:pt x="2050" y="1136"/>
                  </a:cubicBezTo>
                  <a:lnTo>
                    <a:pt x="2050" y="1142"/>
                  </a:lnTo>
                  <a:cubicBezTo>
                    <a:pt x="2050" y="1142"/>
                    <a:pt x="2051" y="1142"/>
                    <a:pt x="2051" y="1142"/>
                  </a:cubicBezTo>
                  <a:cubicBezTo>
                    <a:pt x="2055" y="1142"/>
                    <a:pt x="2056" y="1108"/>
                    <a:pt x="2061" y="1108"/>
                  </a:cubicBezTo>
                  <a:lnTo>
                    <a:pt x="2061" y="1125"/>
                  </a:lnTo>
                  <a:cubicBezTo>
                    <a:pt x="2065" y="1125"/>
                    <a:pt x="2069" y="1133"/>
                    <a:pt x="2074" y="1133"/>
                  </a:cubicBezTo>
                  <a:cubicBezTo>
                    <a:pt x="2077" y="1133"/>
                    <a:pt x="2080" y="1131"/>
                    <a:pt x="2083" y="1125"/>
                  </a:cubicBezTo>
                  <a:lnTo>
                    <a:pt x="2083" y="1125"/>
                  </a:lnTo>
                  <a:cubicBezTo>
                    <a:pt x="2083" y="1131"/>
                    <a:pt x="2078" y="1136"/>
                    <a:pt x="2078" y="1136"/>
                  </a:cubicBezTo>
                  <a:cubicBezTo>
                    <a:pt x="2081" y="1136"/>
                    <a:pt x="2083" y="1139"/>
                    <a:pt x="2086" y="1139"/>
                  </a:cubicBezTo>
                  <a:cubicBezTo>
                    <a:pt x="2088" y="1139"/>
                    <a:pt x="2089" y="1136"/>
                    <a:pt x="2089" y="1125"/>
                  </a:cubicBezTo>
                  <a:cubicBezTo>
                    <a:pt x="2089" y="1130"/>
                    <a:pt x="2090" y="1132"/>
                    <a:pt x="2092" y="1132"/>
                  </a:cubicBezTo>
                  <a:cubicBezTo>
                    <a:pt x="2095" y="1132"/>
                    <a:pt x="2100" y="1123"/>
                    <a:pt x="2100" y="1119"/>
                  </a:cubicBezTo>
                  <a:lnTo>
                    <a:pt x="2100" y="1131"/>
                  </a:lnTo>
                  <a:cubicBezTo>
                    <a:pt x="2106" y="1114"/>
                    <a:pt x="2106" y="1108"/>
                    <a:pt x="2111" y="1108"/>
                  </a:cubicBezTo>
                  <a:cubicBezTo>
                    <a:pt x="2111" y="1108"/>
                    <a:pt x="2111" y="1114"/>
                    <a:pt x="2111" y="1114"/>
                  </a:cubicBezTo>
                  <a:cubicBezTo>
                    <a:pt x="2111" y="1115"/>
                    <a:pt x="2111" y="1115"/>
                    <a:pt x="2111" y="1115"/>
                  </a:cubicBezTo>
                  <a:cubicBezTo>
                    <a:pt x="2112" y="1115"/>
                    <a:pt x="2112" y="1107"/>
                    <a:pt x="2115" y="1107"/>
                  </a:cubicBezTo>
                  <a:cubicBezTo>
                    <a:pt x="2116" y="1107"/>
                    <a:pt x="2116" y="1107"/>
                    <a:pt x="2117" y="1108"/>
                  </a:cubicBezTo>
                  <a:lnTo>
                    <a:pt x="2117" y="1114"/>
                  </a:lnTo>
                  <a:cubicBezTo>
                    <a:pt x="2117" y="1115"/>
                    <a:pt x="2117" y="1116"/>
                    <a:pt x="2117" y="1116"/>
                  </a:cubicBezTo>
                  <a:cubicBezTo>
                    <a:pt x="2117" y="1116"/>
                    <a:pt x="2119" y="1111"/>
                    <a:pt x="2123" y="1103"/>
                  </a:cubicBezTo>
                  <a:cubicBezTo>
                    <a:pt x="2123" y="1102"/>
                    <a:pt x="2123" y="1101"/>
                    <a:pt x="2123" y="1101"/>
                  </a:cubicBezTo>
                  <a:cubicBezTo>
                    <a:pt x="2125" y="1101"/>
                    <a:pt x="2128" y="1110"/>
                    <a:pt x="2128" y="1119"/>
                  </a:cubicBezTo>
                  <a:cubicBezTo>
                    <a:pt x="2128" y="1118"/>
                    <a:pt x="2128" y="1116"/>
                    <a:pt x="2128" y="1114"/>
                  </a:cubicBezTo>
                  <a:lnTo>
                    <a:pt x="2128" y="1114"/>
                  </a:lnTo>
                  <a:cubicBezTo>
                    <a:pt x="2129" y="1116"/>
                    <a:pt x="2130" y="1117"/>
                    <a:pt x="2131" y="1117"/>
                  </a:cubicBezTo>
                  <a:cubicBezTo>
                    <a:pt x="2134" y="1117"/>
                    <a:pt x="2138" y="1108"/>
                    <a:pt x="2141" y="1108"/>
                  </a:cubicBezTo>
                  <a:cubicBezTo>
                    <a:pt x="2142" y="1108"/>
                    <a:pt x="2144" y="1110"/>
                    <a:pt x="2145" y="1114"/>
                  </a:cubicBezTo>
                  <a:cubicBezTo>
                    <a:pt x="2145" y="1119"/>
                    <a:pt x="2145" y="1119"/>
                    <a:pt x="2145" y="1119"/>
                  </a:cubicBezTo>
                  <a:lnTo>
                    <a:pt x="2134" y="1119"/>
                  </a:lnTo>
                  <a:cubicBezTo>
                    <a:pt x="2134" y="1131"/>
                    <a:pt x="2139" y="1131"/>
                    <a:pt x="2134" y="1147"/>
                  </a:cubicBezTo>
                  <a:cubicBezTo>
                    <a:pt x="2139" y="1143"/>
                    <a:pt x="2144" y="1124"/>
                    <a:pt x="2145" y="1124"/>
                  </a:cubicBezTo>
                  <a:cubicBezTo>
                    <a:pt x="2145" y="1124"/>
                    <a:pt x="2145" y="1124"/>
                    <a:pt x="2145" y="1125"/>
                  </a:cubicBezTo>
                  <a:cubicBezTo>
                    <a:pt x="2151" y="1125"/>
                    <a:pt x="2151" y="1131"/>
                    <a:pt x="2151" y="1131"/>
                  </a:cubicBezTo>
                  <a:cubicBezTo>
                    <a:pt x="2151" y="1131"/>
                    <a:pt x="2151" y="1136"/>
                    <a:pt x="2151" y="1136"/>
                  </a:cubicBezTo>
                  <a:cubicBezTo>
                    <a:pt x="2156" y="1136"/>
                    <a:pt x="2156" y="1131"/>
                    <a:pt x="2156" y="1131"/>
                  </a:cubicBezTo>
                  <a:cubicBezTo>
                    <a:pt x="2156" y="1131"/>
                    <a:pt x="2156" y="1136"/>
                    <a:pt x="2156" y="1136"/>
                  </a:cubicBezTo>
                  <a:cubicBezTo>
                    <a:pt x="2156" y="1142"/>
                    <a:pt x="2156" y="1142"/>
                    <a:pt x="2156" y="1142"/>
                  </a:cubicBezTo>
                  <a:cubicBezTo>
                    <a:pt x="2162" y="1125"/>
                    <a:pt x="2162" y="1131"/>
                    <a:pt x="2162" y="1119"/>
                  </a:cubicBezTo>
                  <a:lnTo>
                    <a:pt x="2151" y="1119"/>
                  </a:lnTo>
                  <a:cubicBezTo>
                    <a:pt x="2155" y="1116"/>
                    <a:pt x="2156" y="1112"/>
                    <a:pt x="2156" y="1112"/>
                  </a:cubicBezTo>
                  <a:cubicBezTo>
                    <a:pt x="2156" y="1112"/>
                    <a:pt x="2156" y="1112"/>
                    <a:pt x="2156" y="1114"/>
                  </a:cubicBezTo>
                  <a:cubicBezTo>
                    <a:pt x="2162" y="1108"/>
                    <a:pt x="2162" y="1097"/>
                    <a:pt x="2162" y="1097"/>
                  </a:cubicBezTo>
                  <a:cubicBezTo>
                    <a:pt x="2162" y="1114"/>
                    <a:pt x="2167" y="1125"/>
                    <a:pt x="2167" y="1136"/>
                  </a:cubicBezTo>
                  <a:cubicBezTo>
                    <a:pt x="2173" y="1131"/>
                    <a:pt x="2184" y="1131"/>
                    <a:pt x="2190" y="1108"/>
                  </a:cubicBezTo>
                  <a:cubicBezTo>
                    <a:pt x="2190" y="1111"/>
                    <a:pt x="2190" y="1116"/>
                    <a:pt x="2190" y="1119"/>
                  </a:cubicBezTo>
                  <a:cubicBezTo>
                    <a:pt x="2190" y="1119"/>
                    <a:pt x="2184" y="1119"/>
                    <a:pt x="2184" y="1125"/>
                  </a:cubicBezTo>
                  <a:cubicBezTo>
                    <a:pt x="2190" y="1119"/>
                    <a:pt x="2195" y="1119"/>
                    <a:pt x="2195" y="1103"/>
                  </a:cubicBezTo>
                  <a:cubicBezTo>
                    <a:pt x="2201" y="1114"/>
                    <a:pt x="2195" y="1119"/>
                    <a:pt x="2201" y="1119"/>
                  </a:cubicBezTo>
                  <a:lnTo>
                    <a:pt x="2201" y="1125"/>
                  </a:lnTo>
                  <a:cubicBezTo>
                    <a:pt x="2202" y="1130"/>
                    <a:pt x="2203" y="1132"/>
                    <a:pt x="2204" y="1132"/>
                  </a:cubicBezTo>
                  <a:cubicBezTo>
                    <a:pt x="2209" y="1132"/>
                    <a:pt x="2215" y="1108"/>
                    <a:pt x="2222" y="1108"/>
                  </a:cubicBezTo>
                  <a:cubicBezTo>
                    <a:pt x="2224" y="1108"/>
                    <a:pt x="2227" y="1111"/>
                    <a:pt x="2229" y="1119"/>
                  </a:cubicBezTo>
                  <a:cubicBezTo>
                    <a:pt x="2229" y="1114"/>
                    <a:pt x="2229" y="1114"/>
                    <a:pt x="2229" y="1108"/>
                  </a:cubicBezTo>
                  <a:cubicBezTo>
                    <a:pt x="2232" y="1113"/>
                    <a:pt x="2235" y="1114"/>
                    <a:pt x="2239" y="1114"/>
                  </a:cubicBezTo>
                  <a:cubicBezTo>
                    <a:pt x="2244" y="1114"/>
                    <a:pt x="2249" y="1112"/>
                    <a:pt x="2255" y="1112"/>
                  </a:cubicBezTo>
                  <a:cubicBezTo>
                    <a:pt x="2261" y="1112"/>
                    <a:pt x="2267" y="1114"/>
                    <a:pt x="2274" y="1125"/>
                  </a:cubicBezTo>
                  <a:cubicBezTo>
                    <a:pt x="2274" y="1126"/>
                    <a:pt x="2274" y="1127"/>
                    <a:pt x="2274" y="1127"/>
                  </a:cubicBezTo>
                  <a:cubicBezTo>
                    <a:pt x="2274" y="1127"/>
                    <a:pt x="2275" y="1117"/>
                    <a:pt x="2279" y="1108"/>
                  </a:cubicBezTo>
                  <a:lnTo>
                    <a:pt x="2279" y="1125"/>
                  </a:lnTo>
                  <a:lnTo>
                    <a:pt x="2285" y="1108"/>
                  </a:lnTo>
                  <a:cubicBezTo>
                    <a:pt x="2286" y="1107"/>
                    <a:pt x="2286" y="1106"/>
                    <a:pt x="2287" y="1106"/>
                  </a:cubicBezTo>
                  <a:cubicBezTo>
                    <a:pt x="2290" y="1106"/>
                    <a:pt x="2291" y="1126"/>
                    <a:pt x="2296" y="1126"/>
                  </a:cubicBezTo>
                  <a:cubicBezTo>
                    <a:pt x="2298" y="1126"/>
                    <a:pt x="2300" y="1124"/>
                    <a:pt x="2302" y="1119"/>
                  </a:cubicBezTo>
                  <a:lnTo>
                    <a:pt x="2302" y="1114"/>
                  </a:lnTo>
                  <a:cubicBezTo>
                    <a:pt x="2302" y="1114"/>
                    <a:pt x="2303" y="1112"/>
                    <a:pt x="2305" y="1112"/>
                  </a:cubicBezTo>
                  <a:cubicBezTo>
                    <a:pt x="2306" y="1112"/>
                    <a:pt x="2307" y="1114"/>
                    <a:pt x="2307" y="1119"/>
                  </a:cubicBezTo>
                  <a:cubicBezTo>
                    <a:pt x="2307" y="1116"/>
                    <a:pt x="2307" y="1112"/>
                    <a:pt x="2309" y="1112"/>
                  </a:cubicBezTo>
                  <a:cubicBezTo>
                    <a:pt x="2310" y="1112"/>
                    <a:pt x="2311" y="1112"/>
                    <a:pt x="2313" y="1114"/>
                  </a:cubicBezTo>
                  <a:lnTo>
                    <a:pt x="2313" y="1119"/>
                  </a:lnTo>
                  <a:lnTo>
                    <a:pt x="2319" y="1108"/>
                  </a:lnTo>
                  <a:lnTo>
                    <a:pt x="2319" y="1108"/>
                  </a:lnTo>
                  <a:cubicBezTo>
                    <a:pt x="2324" y="1114"/>
                    <a:pt x="2313" y="1136"/>
                    <a:pt x="2324" y="1142"/>
                  </a:cubicBezTo>
                  <a:cubicBezTo>
                    <a:pt x="2324" y="1136"/>
                    <a:pt x="2330" y="1119"/>
                    <a:pt x="2330" y="1114"/>
                  </a:cubicBezTo>
                  <a:cubicBezTo>
                    <a:pt x="2330" y="1114"/>
                    <a:pt x="2330" y="1108"/>
                    <a:pt x="2330" y="1103"/>
                  </a:cubicBezTo>
                  <a:lnTo>
                    <a:pt x="2330" y="1097"/>
                  </a:lnTo>
                  <a:cubicBezTo>
                    <a:pt x="2335" y="1075"/>
                    <a:pt x="2335" y="1052"/>
                    <a:pt x="2330" y="1041"/>
                  </a:cubicBezTo>
                  <a:lnTo>
                    <a:pt x="2324" y="1052"/>
                  </a:lnTo>
                  <a:lnTo>
                    <a:pt x="2324" y="1047"/>
                  </a:lnTo>
                  <a:cubicBezTo>
                    <a:pt x="2324" y="1045"/>
                    <a:pt x="2325" y="1043"/>
                    <a:pt x="2325" y="1041"/>
                  </a:cubicBezTo>
                  <a:lnTo>
                    <a:pt x="2324" y="1041"/>
                  </a:lnTo>
                  <a:cubicBezTo>
                    <a:pt x="2324" y="1038"/>
                    <a:pt x="2324" y="1035"/>
                    <a:pt x="2324" y="1035"/>
                  </a:cubicBezTo>
                  <a:lnTo>
                    <a:pt x="2319" y="1052"/>
                  </a:lnTo>
                  <a:cubicBezTo>
                    <a:pt x="2319" y="1047"/>
                    <a:pt x="2319" y="1035"/>
                    <a:pt x="2319" y="1030"/>
                  </a:cubicBezTo>
                  <a:cubicBezTo>
                    <a:pt x="2319" y="1041"/>
                    <a:pt x="2319" y="1052"/>
                    <a:pt x="2313" y="1058"/>
                  </a:cubicBezTo>
                  <a:cubicBezTo>
                    <a:pt x="2313" y="1053"/>
                    <a:pt x="2313" y="1049"/>
                    <a:pt x="2313" y="1047"/>
                  </a:cubicBezTo>
                  <a:cubicBezTo>
                    <a:pt x="2313" y="1041"/>
                    <a:pt x="2313" y="1041"/>
                    <a:pt x="2313" y="1035"/>
                  </a:cubicBezTo>
                  <a:cubicBezTo>
                    <a:pt x="2313" y="1041"/>
                    <a:pt x="2307" y="1041"/>
                    <a:pt x="2307" y="1052"/>
                  </a:cubicBezTo>
                  <a:cubicBezTo>
                    <a:pt x="2307" y="1038"/>
                    <a:pt x="2299" y="1049"/>
                    <a:pt x="2301" y="1036"/>
                  </a:cubicBezTo>
                  <a:lnTo>
                    <a:pt x="2301" y="1036"/>
                  </a:lnTo>
                  <a:cubicBezTo>
                    <a:pt x="2299" y="1041"/>
                    <a:pt x="2296" y="1047"/>
                    <a:pt x="2296" y="1047"/>
                  </a:cubicBezTo>
                  <a:cubicBezTo>
                    <a:pt x="2296" y="1024"/>
                    <a:pt x="2285" y="1047"/>
                    <a:pt x="2291" y="1019"/>
                  </a:cubicBezTo>
                  <a:lnTo>
                    <a:pt x="2291" y="1019"/>
                  </a:lnTo>
                  <a:cubicBezTo>
                    <a:pt x="2285" y="1041"/>
                    <a:pt x="2279" y="1030"/>
                    <a:pt x="2274" y="1041"/>
                  </a:cubicBezTo>
                  <a:cubicBezTo>
                    <a:pt x="2274" y="1041"/>
                    <a:pt x="2274" y="1035"/>
                    <a:pt x="2274" y="1035"/>
                  </a:cubicBezTo>
                  <a:cubicBezTo>
                    <a:pt x="2274" y="1035"/>
                    <a:pt x="2274" y="1030"/>
                    <a:pt x="2268" y="1024"/>
                  </a:cubicBezTo>
                  <a:cubicBezTo>
                    <a:pt x="2268" y="1041"/>
                    <a:pt x="2263" y="1047"/>
                    <a:pt x="2263" y="1058"/>
                  </a:cubicBezTo>
                  <a:cubicBezTo>
                    <a:pt x="2257" y="1041"/>
                    <a:pt x="2263" y="1036"/>
                    <a:pt x="2263" y="1019"/>
                  </a:cubicBezTo>
                  <a:lnTo>
                    <a:pt x="2263" y="1019"/>
                  </a:lnTo>
                  <a:cubicBezTo>
                    <a:pt x="2263" y="1035"/>
                    <a:pt x="2257" y="1036"/>
                    <a:pt x="2257" y="1047"/>
                  </a:cubicBezTo>
                  <a:cubicBezTo>
                    <a:pt x="2257" y="1035"/>
                    <a:pt x="2257" y="1041"/>
                    <a:pt x="2257" y="1024"/>
                  </a:cubicBezTo>
                  <a:cubicBezTo>
                    <a:pt x="2257" y="1035"/>
                    <a:pt x="2256" y="1037"/>
                    <a:pt x="2254" y="1037"/>
                  </a:cubicBezTo>
                  <a:cubicBezTo>
                    <a:pt x="2254" y="1037"/>
                    <a:pt x="2253" y="1037"/>
                    <a:pt x="2253" y="1037"/>
                  </a:cubicBezTo>
                  <a:cubicBezTo>
                    <a:pt x="2252" y="1037"/>
                    <a:pt x="2251" y="1037"/>
                    <a:pt x="2251" y="1041"/>
                  </a:cubicBezTo>
                  <a:cubicBezTo>
                    <a:pt x="2247" y="1033"/>
                    <a:pt x="2249" y="1028"/>
                    <a:pt x="2248" y="1028"/>
                  </a:cubicBezTo>
                  <a:lnTo>
                    <a:pt x="2248" y="1028"/>
                  </a:lnTo>
                  <a:cubicBezTo>
                    <a:pt x="2248" y="1028"/>
                    <a:pt x="2247" y="1028"/>
                    <a:pt x="2246" y="1030"/>
                  </a:cubicBezTo>
                  <a:lnTo>
                    <a:pt x="2246" y="1030"/>
                  </a:lnTo>
                  <a:cubicBezTo>
                    <a:pt x="2246" y="1028"/>
                    <a:pt x="2246" y="1026"/>
                    <a:pt x="2246" y="1024"/>
                  </a:cubicBezTo>
                  <a:lnTo>
                    <a:pt x="2246" y="1024"/>
                  </a:lnTo>
                  <a:cubicBezTo>
                    <a:pt x="2246" y="1026"/>
                    <a:pt x="2246" y="1028"/>
                    <a:pt x="2246" y="1030"/>
                  </a:cubicBezTo>
                  <a:cubicBezTo>
                    <a:pt x="2246" y="1030"/>
                    <a:pt x="2246" y="1030"/>
                    <a:pt x="2246" y="1030"/>
                  </a:cubicBezTo>
                  <a:lnTo>
                    <a:pt x="2246" y="1030"/>
                  </a:lnTo>
                  <a:cubicBezTo>
                    <a:pt x="2246" y="1034"/>
                    <a:pt x="2246" y="1038"/>
                    <a:pt x="2246" y="1041"/>
                  </a:cubicBezTo>
                  <a:cubicBezTo>
                    <a:pt x="2245" y="1042"/>
                    <a:pt x="2245" y="1042"/>
                    <a:pt x="2244" y="1042"/>
                  </a:cubicBezTo>
                  <a:cubicBezTo>
                    <a:pt x="2241" y="1042"/>
                    <a:pt x="2245" y="1024"/>
                    <a:pt x="2240" y="1019"/>
                  </a:cubicBezTo>
                  <a:cubicBezTo>
                    <a:pt x="2240" y="1024"/>
                    <a:pt x="2235" y="1035"/>
                    <a:pt x="2235" y="1035"/>
                  </a:cubicBezTo>
                  <a:cubicBezTo>
                    <a:pt x="2235" y="1035"/>
                    <a:pt x="2235" y="1035"/>
                    <a:pt x="2235" y="1030"/>
                  </a:cubicBezTo>
                  <a:cubicBezTo>
                    <a:pt x="2229" y="1041"/>
                    <a:pt x="2223" y="1030"/>
                    <a:pt x="2218" y="1047"/>
                  </a:cubicBezTo>
                  <a:cubicBezTo>
                    <a:pt x="2218" y="1054"/>
                    <a:pt x="2218" y="1059"/>
                    <a:pt x="2218" y="1063"/>
                  </a:cubicBezTo>
                  <a:cubicBezTo>
                    <a:pt x="2218" y="1063"/>
                    <a:pt x="2215" y="1068"/>
                    <a:pt x="2214" y="1068"/>
                  </a:cubicBezTo>
                  <a:cubicBezTo>
                    <a:pt x="2213" y="1068"/>
                    <a:pt x="2212" y="1067"/>
                    <a:pt x="2212" y="1063"/>
                  </a:cubicBezTo>
                  <a:cubicBezTo>
                    <a:pt x="2212" y="1047"/>
                    <a:pt x="2218" y="1058"/>
                    <a:pt x="2218" y="1047"/>
                  </a:cubicBezTo>
                  <a:lnTo>
                    <a:pt x="2218" y="1047"/>
                  </a:lnTo>
                  <a:cubicBezTo>
                    <a:pt x="2213" y="1051"/>
                    <a:pt x="2209" y="1059"/>
                    <a:pt x="2207" y="1059"/>
                  </a:cubicBezTo>
                  <a:cubicBezTo>
                    <a:pt x="2207" y="1059"/>
                    <a:pt x="2207" y="1059"/>
                    <a:pt x="2207" y="1058"/>
                  </a:cubicBezTo>
                  <a:cubicBezTo>
                    <a:pt x="2207" y="1041"/>
                    <a:pt x="2212" y="1052"/>
                    <a:pt x="2212" y="1041"/>
                  </a:cubicBezTo>
                  <a:lnTo>
                    <a:pt x="2212" y="1047"/>
                  </a:lnTo>
                  <a:cubicBezTo>
                    <a:pt x="2212" y="1033"/>
                    <a:pt x="2214" y="1033"/>
                    <a:pt x="2215" y="1033"/>
                  </a:cubicBezTo>
                  <a:cubicBezTo>
                    <a:pt x="2216" y="1033"/>
                    <a:pt x="2218" y="1033"/>
                    <a:pt x="2218" y="1019"/>
                  </a:cubicBezTo>
                  <a:cubicBezTo>
                    <a:pt x="2217" y="1018"/>
                    <a:pt x="2216" y="1018"/>
                    <a:pt x="2215" y="1018"/>
                  </a:cubicBezTo>
                  <a:cubicBezTo>
                    <a:pt x="2211" y="1018"/>
                    <a:pt x="2207" y="1025"/>
                    <a:pt x="2204" y="1025"/>
                  </a:cubicBezTo>
                  <a:cubicBezTo>
                    <a:pt x="2203" y="1025"/>
                    <a:pt x="2202" y="1025"/>
                    <a:pt x="2201" y="1024"/>
                  </a:cubicBezTo>
                  <a:cubicBezTo>
                    <a:pt x="2201" y="1030"/>
                    <a:pt x="2201" y="1035"/>
                    <a:pt x="2201" y="1047"/>
                  </a:cubicBezTo>
                  <a:cubicBezTo>
                    <a:pt x="2200" y="1048"/>
                    <a:pt x="2199" y="1048"/>
                    <a:pt x="2198" y="1048"/>
                  </a:cubicBezTo>
                  <a:cubicBezTo>
                    <a:pt x="2192" y="1048"/>
                    <a:pt x="2194" y="1021"/>
                    <a:pt x="2192" y="1021"/>
                  </a:cubicBezTo>
                  <a:cubicBezTo>
                    <a:pt x="2191" y="1021"/>
                    <a:pt x="2191" y="1022"/>
                    <a:pt x="2190" y="1024"/>
                  </a:cubicBezTo>
                  <a:cubicBezTo>
                    <a:pt x="2190" y="1033"/>
                    <a:pt x="2186" y="1050"/>
                    <a:pt x="2185" y="1050"/>
                  </a:cubicBezTo>
                  <a:cubicBezTo>
                    <a:pt x="2184" y="1050"/>
                    <a:pt x="2184" y="1049"/>
                    <a:pt x="2184" y="1047"/>
                  </a:cubicBezTo>
                  <a:lnTo>
                    <a:pt x="2184" y="1024"/>
                  </a:lnTo>
                  <a:cubicBezTo>
                    <a:pt x="2180" y="1024"/>
                    <a:pt x="2179" y="1044"/>
                    <a:pt x="2175" y="1044"/>
                  </a:cubicBezTo>
                  <a:cubicBezTo>
                    <a:pt x="2175" y="1044"/>
                    <a:pt x="2174" y="1043"/>
                    <a:pt x="2173" y="1041"/>
                  </a:cubicBezTo>
                  <a:lnTo>
                    <a:pt x="2173" y="1024"/>
                  </a:lnTo>
                  <a:cubicBezTo>
                    <a:pt x="2167" y="1030"/>
                    <a:pt x="2162" y="1041"/>
                    <a:pt x="2151" y="1041"/>
                  </a:cubicBezTo>
                  <a:cubicBezTo>
                    <a:pt x="2156" y="1035"/>
                    <a:pt x="2156" y="1030"/>
                    <a:pt x="2156" y="1030"/>
                  </a:cubicBezTo>
                  <a:lnTo>
                    <a:pt x="2156" y="1030"/>
                  </a:lnTo>
                  <a:cubicBezTo>
                    <a:pt x="2154" y="1031"/>
                    <a:pt x="2152" y="1031"/>
                    <a:pt x="2150" y="1031"/>
                  </a:cubicBezTo>
                  <a:cubicBezTo>
                    <a:pt x="2141" y="1031"/>
                    <a:pt x="2133" y="1022"/>
                    <a:pt x="2128" y="1013"/>
                  </a:cubicBezTo>
                  <a:lnTo>
                    <a:pt x="2123" y="1030"/>
                  </a:lnTo>
                  <a:cubicBezTo>
                    <a:pt x="2123" y="1027"/>
                    <a:pt x="2123" y="1022"/>
                    <a:pt x="2123" y="1019"/>
                  </a:cubicBezTo>
                  <a:cubicBezTo>
                    <a:pt x="2119" y="1026"/>
                    <a:pt x="2112" y="1037"/>
                    <a:pt x="2107" y="1037"/>
                  </a:cubicBezTo>
                  <a:cubicBezTo>
                    <a:pt x="2104" y="1037"/>
                    <a:pt x="2102" y="1035"/>
                    <a:pt x="2100" y="1030"/>
                  </a:cubicBezTo>
                  <a:lnTo>
                    <a:pt x="2100" y="1024"/>
                  </a:lnTo>
                  <a:cubicBezTo>
                    <a:pt x="2100" y="1024"/>
                    <a:pt x="2099" y="1024"/>
                    <a:pt x="2099" y="1024"/>
                  </a:cubicBezTo>
                  <a:cubicBezTo>
                    <a:pt x="2095" y="1024"/>
                    <a:pt x="2094" y="1043"/>
                    <a:pt x="2091" y="1043"/>
                  </a:cubicBezTo>
                  <a:cubicBezTo>
                    <a:pt x="2091" y="1043"/>
                    <a:pt x="2090" y="1043"/>
                    <a:pt x="2089" y="1041"/>
                  </a:cubicBezTo>
                  <a:lnTo>
                    <a:pt x="2089" y="1035"/>
                  </a:lnTo>
                  <a:cubicBezTo>
                    <a:pt x="2083" y="1030"/>
                    <a:pt x="2072" y="1041"/>
                    <a:pt x="2067" y="1019"/>
                  </a:cubicBezTo>
                  <a:cubicBezTo>
                    <a:pt x="2065" y="1027"/>
                    <a:pt x="2063" y="1028"/>
                    <a:pt x="2061" y="1028"/>
                  </a:cubicBezTo>
                  <a:cubicBezTo>
                    <a:pt x="2060" y="1028"/>
                    <a:pt x="2059" y="1028"/>
                    <a:pt x="2058" y="1028"/>
                  </a:cubicBezTo>
                  <a:cubicBezTo>
                    <a:pt x="2056" y="1028"/>
                    <a:pt x="2055" y="1030"/>
                    <a:pt x="2055" y="1041"/>
                  </a:cubicBezTo>
                  <a:cubicBezTo>
                    <a:pt x="2050" y="1024"/>
                    <a:pt x="2050" y="1019"/>
                    <a:pt x="2044" y="1013"/>
                  </a:cubicBezTo>
                  <a:cubicBezTo>
                    <a:pt x="2044" y="1012"/>
                    <a:pt x="2043" y="1012"/>
                    <a:pt x="2043" y="1012"/>
                  </a:cubicBezTo>
                  <a:cubicBezTo>
                    <a:pt x="2039" y="1012"/>
                    <a:pt x="2038" y="1030"/>
                    <a:pt x="2033" y="1030"/>
                  </a:cubicBezTo>
                  <a:lnTo>
                    <a:pt x="2033" y="1013"/>
                  </a:lnTo>
                  <a:lnTo>
                    <a:pt x="2027" y="1019"/>
                  </a:lnTo>
                  <a:cubicBezTo>
                    <a:pt x="2027" y="1019"/>
                    <a:pt x="2033" y="1024"/>
                    <a:pt x="2027" y="1030"/>
                  </a:cubicBezTo>
                  <a:cubicBezTo>
                    <a:pt x="2027" y="1031"/>
                    <a:pt x="2027" y="1031"/>
                    <a:pt x="2027" y="1031"/>
                  </a:cubicBezTo>
                  <a:cubicBezTo>
                    <a:pt x="2026" y="1031"/>
                    <a:pt x="2022" y="1017"/>
                    <a:pt x="2022" y="1007"/>
                  </a:cubicBezTo>
                  <a:lnTo>
                    <a:pt x="2011" y="1019"/>
                  </a:lnTo>
                  <a:cubicBezTo>
                    <a:pt x="2011" y="1016"/>
                    <a:pt x="2012" y="1014"/>
                    <a:pt x="2014" y="1013"/>
                  </a:cubicBezTo>
                  <a:lnTo>
                    <a:pt x="2014" y="1013"/>
                  </a:lnTo>
                  <a:cubicBezTo>
                    <a:pt x="2014" y="1013"/>
                    <a:pt x="2014" y="1013"/>
                    <a:pt x="2014" y="1013"/>
                  </a:cubicBezTo>
                  <a:cubicBezTo>
                    <a:pt x="2014" y="1013"/>
                    <a:pt x="2014" y="1013"/>
                    <a:pt x="2015" y="1012"/>
                  </a:cubicBezTo>
                  <a:lnTo>
                    <a:pt x="2015" y="1012"/>
                  </a:lnTo>
                  <a:cubicBezTo>
                    <a:pt x="2014" y="1012"/>
                    <a:pt x="2014" y="1013"/>
                    <a:pt x="2014" y="1013"/>
                  </a:cubicBezTo>
                  <a:lnTo>
                    <a:pt x="2014" y="1013"/>
                  </a:lnTo>
                  <a:cubicBezTo>
                    <a:pt x="2013" y="1012"/>
                    <a:pt x="2014" y="1005"/>
                    <a:pt x="2013" y="1005"/>
                  </a:cubicBezTo>
                  <a:cubicBezTo>
                    <a:pt x="2012" y="1005"/>
                    <a:pt x="2012" y="1006"/>
                    <a:pt x="2011" y="1007"/>
                  </a:cubicBezTo>
                  <a:cubicBezTo>
                    <a:pt x="2011" y="1013"/>
                    <a:pt x="2011" y="1019"/>
                    <a:pt x="2011" y="1019"/>
                  </a:cubicBezTo>
                  <a:cubicBezTo>
                    <a:pt x="2007" y="1015"/>
                    <a:pt x="2006" y="1011"/>
                    <a:pt x="2003" y="1011"/>
                  </a:cubicBezTo>
                  <a:cubicBezTo>
                    <a:pt x="2002" y="1011"/>
                    <a:pt x="2001" y="1011"/>
                    <a:pt x="1999" y="1013"/>
                  </a:cubicBezTo>
                  <a:lnTo>
                    <a:pt x="1999" y="1002"/>
                  </a:lnTo>
                  <a:cubicBezTo>
                    <a:pt x="1994" y="1002"/>
                    <a:pt x="1988" y="1007"/>
                    <a:pt x="1977" y="1007"/>
                  </a:cubicBezTo>
                  <a:cubicBezTo>
                    <a:pt x="1983" y="1013"/>
                    <a:pt x="1977" y="1030"/>
                    <a:pt x="1977" y="1030"/>
                  </a:cubicBezTo>
                  <a:cubicBezTo>
                    <a:pt x="1971" y="1030"/>
                    <a:pt x="1971" y="1013"/>
                    <a:pt x="1977" y="1007"/>
                  </a:cubicBezTo>
                  <a:lnTo>
                    <a:pt x="1977" y="1007"/>
                  </a:lnTo>
                  <a:lnTo>
                    <a:pt x="1971" y="1013"/>
                  </a:lnTo>
                  <a:cubicBezTo>
                    <a:pt x="1971" y="1007"/>
                    <a:pt x="1971" y="1007"/>
                    <a:pt x="1971" y="1002"/>
                  </a:cubicBezTo>
                  <a:cubicBezTo>
                    <a:pt x="1971" y="1004"/>
                    <a:pt x="1971" y="1005"/>
                    <a:pt x="1971" y="1005"/>
                  </a:cubicBezTo>
                  <a:cubicBezTo>
                    <a:pt x="1971" y="1005"/>
                    <a:pt x="1971" y="996"/>
                    <a:pt x="1969" y="996"/>
                  </a:cubicBezTo>
                  <a:cubicBezTo>
                    <a:pt x="1968" y="996"/>
                    <a:pt x="1967" y="998"/>
                    <a:pt x="1966" y="1002"/>
                  </a:cubicBezTo>
                  <a:lnTo>
                    <a:pt x="1966" y="996"/>
                  </a:lnTo>
                  <a:cubicBezTo>
                    <a:pt x="1960" y="996"/>
                    <a:pt x="1955" y="1002"/>
                    <a:pt x="1949" y="1002"/>
                  </a:cubicBezTo>
                  <a:cubicBezTo>
                    <a:pt x="1949" y="1013"/>
                    <a:pt x="1943" y="1013"/>
                    <a:pt x="1943" y="1024"/>
                  </a:cubicBezTo>
                  <a:cubicBezTo>
                    <a:pt x="1938" y="1019"/>
                    <a:pt x="1932" y="1007"/>
                    <a:pt x="1927" y="1007"/>
                  </a:cubicBezTo>
                  <a:cubicBezTo>
                    <a:pt x="1927" y="1013"/>
                    <a:pt x="1927" y="1019"/>
                    <a:pt x="1927" y="1030"/>
                  </a:cubicBezTo>
                  <a:cubicBezTo>
                    <a:pt x="1927" y="1013"/>
                    <a:pt x="1921" y="1019"/>
                    <a:pt x="1921" y="1007"/>
                  </a:cubicBezTo>
                  <a:cubicBezTo>
                    <a:pt x="1915" y="1007"/>
                    <a:pt x="1915" y="1007"/>
                    <a:pt x="1904" y="1019"/>
                  </a:cubicBezTo>
                  <a:cubicBezTo>
                    <a:pt x="1904" y="1024"/>
                    <a:pt x="1910" y="1024"/>
                    <a:pt x="1904" y="1030"/>
                  </a:cubicBezTo>
                  <a:cubicBezTo>
                    <a:pt x="1904" y="1030"/>
                    <a:pt x="1904" y="1024"/>
                    <a:pt x="1904" y="1019"/>
                  </a:cubicBezTo>
                  <a:cubicBezTo>
                    <a:pt x="1903" y="1021"/>
                    <a:pt x="1901" y="1022"/>
                    <a:pt x="1900" y="1022"/>
                  </a:cubicBezTo>
                  <a:cubicBezTo>
                    <a:pt x="1893" y="1022"/>
                    <a:pt x="1889" y="1000"/>
                    <a:pt x="1883" y="1000"/>
                  </a:cubicBezTo>
                  <a:cubicBezTo>
                    <a:pt x="1881" y="1000"/>
                    <a:pt x="1879" y="1002"/>
                    <a:pt x="1876" y="1007"/>
                  </a:cubicBezTo>
                  <a:lnTo>
                    <a:pt x="1876" y="1002"/>
                  </a:lnTo>
                  <a:lnTo>
                    <a:pt x="1871" y="1019"/>
                  </a:lnTo>
                  <a:cubicBezTo>
                    <a:pt x="1865" y="1013"/>
                    <a:pt x="1871" y="1007"/>
                    <a:pt x="1871" y="1002"/>
                  </a:cubicBezTo>
                  <a:lnTo>
                    <a:pt x="1871" y="1002"/>
                  </a:lnTo>
                  <a:cubicBezTo>
                    <a:pt x="1867" y="1007"/>
                    <a:pt x="1865" y="1008"/>
                    <a:pt x="1862" y="1008"/>
                  </a:cubicBezTo>
                  <a:cubicBezTo>
                    <a:pt x="1858" y="1008"/>
                    <a:pt x="1855" y="1004"/>
                    <a:pt x="1852" y="1004"/>
                  </a:cubicBezTo>
                  <a:cubicBezTo>
                    <a:pt x="1851" y="1004"/>
                    <a:pt x="1849" y="1005"/>
                    <a:pt x="1848" y="1007"/>
                  </a:cubicBezTo>
                  <a:cubicBezTo>
                    <a:pt x="1848" y="996"/>
                    <a:pt x="1846" y="993"/>
                    <a:pt x="1843" y="993"/>
                  </a:cubicBezTo>
                  <a:cubicBezTo>
                    <a:pt x="1840" y="993"/>
                    <a:pt x="1837" y="996"/>
                    <a:pt x="1833" y="996"/>
                  </a:cubicBezTo>
                  <a:cubicBezTo>
                    <a:pt x="1830" y="996"/>
                    <a:pt x="1828" y="994"/>
                    <a:pt x="1826" y="985"/>
                  </a:cubicBezTo>
                  <a:lnTo>
                    <a:pt x="1826" y="996"/>
                  </a:lnTo>
                  <a:cubicBezTo>
                    <a:pt x="1825" y="997"/>
                    <a:pt x="1824" y="998"/>
                    <a:pt x="1823" y="998"/>
                  </a:cubicBezTo>
                  <a:cubicBezTo>
                    <a:pt x="1820" y="998"/>
                    <a:pt x="1820" y="991"/>
                    <a:pt x="1820" y="991"/>
                  </a:cubicBezTo>
                  <a:cubicBezTo>
                    <a:pt x="1820" y="996"/>
                    <a:pt x="1820" y="996"/>
                    <a:pt x="1820" y="1002"/>
                  </a:cubicBezTo>
                  <a:cubicBezTo>
                    <a:pt x="1818" y="1002"/>
                    <a:pt x="1817" y="1003"/>
                    <a:pt x="1815" y="1003"/>
                  </a:cubicBezTo>
                  <a:cubicBezTo>
                    <a:pt x="1801" y="1003"/>
                    <a:pt x="1790" y="984"/>
                    <a:pt x="1775" y="979"/>
                  </a:cubicBezTo>
                  <a:cubicBezTo>
                    <a:pt x="1775" y="979"/>
                    <a:pt x="1775" y="979"/>
                    <a:pt x="1774" y="979"/>
                  </a:cubicBezTo>
                  <a:cubicBezTo>
                    <a:pt x="1771" y="979"/>
                    <a:pt x="1770" y="1006"/>
                    <a:pt x="1767" y="1006"/>
                  </a:cubicBezTo>
                  <a:cubicBezTo>
                    <a:pt x="1766" y="1006"/>
                    <a:pt x="1765" y="1005"/>
                    <a:pt x="1764" y="1002"/>
                  </a:cubicBezTo>
                  <a:lnTo>
                    <a:pt x="1764" y="985"/>
                  </a:lnTo>
                  <a:cubicBezTo>
                    <a:pt x="1760" y="992"/>
                    <a:pt x="1756" y="993"/>
                    <a:pt x="1751" y="993"/>
                  </a:cubicBezTo>
                  <a:cubicBezTo>
                    <a:pt x="1748" y="993"/>
                    <a:pt x="1744" y="992"/>
                    <a:pt x="1741" y="992"/>
                  </a:cubicBezTo>
                  <a:cubicBezTo>
                    <a:pt x="1737" y="992"/>
                    <a:pt x="1734" y="993"/>
                    <a:pt x="1731" y="996"/>
                  </a:cubicBezTo>
                  <a:cubicBezTo>
                    <a:pt x="1731" y="996"/>
                    <a:pt x="1731" y="991"/>
                    <a:pt x="1731" y="991"/>
                  </a:cubicBezTo>
                  <a:cubicBezTo>
                    <a:pt x="1731" y="987"/>
                    <a:pt x="1730" y="986"/>
                    <a:pt x="1729" y="986"/>
                  </a:cubicBezTo>
                  <a:cubicBezTo>
                    <a:pt x="1727" y="986"/>
                    <a:pt x="1723" y="992"/>
                    <a:pt x="1719" y="996"/>
                  </a:cubicBezTo>
                  <a:cubicBezTo>
                    <a:pt x="1719" y="996"/>
                    <a:pt x="1719" y="991"/>
                    <a:pt x="1719" y="985"/>
                  </a:cubicBezTo>
                  <a:cubicBezTo>
                    <a:pt x="1719" y="984"/>
                    <a:pt x="1719" y="984"/>
                    <a:pt x="1719" y="984"/>
                  </a:cubicBezTo>
                  <a:cubicBezTo>
                    <a:pt x="1718" y="984"/>
                    <a:pt x="1716" y="989"/>
                    <a:pt x="1715" y="989"/>
                  </a:cubicBezTo>
                  <a:cubicBezTo>
                    <a:pt x="1714" y="989"/>
                    <a:pt x="1714" y="988"/>
                    <a:pt x="1714" y="985"/>
                  </a:cubicBezTo>
                  <a:cubicBezTo>
                    <a:pt x="1714" y="986"/>
                    <a:pt x="1713" y="987"/>
                    <a:pt x="1713" y="987"/>
                  </a:cubicBezTo>
                  <a:cubicBezTo>
                    <a:pt x="1712" y="987"/>
                    <a:pt x="1712" y="986"/>
                    <a:pt x="1711" y="986"/>
                  </a:cubicBezTo>
                  <a:cubicBezTo>
                    <a:pt x="1710" y="986"/>
                    <a:pt x="1708" y="988"/>
                    <a:pt x="1708" y="996"/>
                  </a:cubicBezTo>
                  <a:cubicBezTo>
                    <a:pt x="1706" y="992"/>
                    <a:pt x="1704" y="991"/>
                    <a:pt x="1702" y="991"/>
                  </a:cubicBezTo>
                  <a:cubicBezTo>
                    <a:pt x="1700" y="991"/>
                    <a:pt x="1699" y="992"/>
                    <a:pt x="1698" y="992"/>
                  </a:cubicBezTo>
                  <a:cubicBezTo>
                    <a:pt x="1697" y="992"/>
                    <a:pt x="1697" y="992"/>
                    <a:pt x="1697" y="991"/>
                  </a:cubicBezTo>
                  <a:cubicBezTo>
                    <a:pt x="1695" y="996"/>
                    <a:pt x="1694" y="997"/>
                    <a:pt x="1693" y="997"/>
                  </a:cubicBezTo>
                  <a:cubicBezTo>
                    <a:pt x="1692" y="997"/>
                    <a:pt x="1691" y="995"/>
                    <a:pt x="1690" y="995"/>
                  </a:cubicBezTo>
                  <a:cubicBezTo>
                    <a:pt x="1689" y="995"/>
                    <a:pt x="1688" y="997"/>
                    <a:pt x="1686" y="1002"/>
                  </a:cubicBezTo>
                  <a:cubicBezTo>
                    <a:pt x="1689" y="993"/>
                    <a:pt x="1687" y="988"/>
                    <a:pt x="1684" y="988"/>
                  </a:cubicBezTo>
                  <a:cubicBezTo>
                    <a:pt x="1682" y="988"/>
                    <a:pt x="1680" y="991"/>
                    <a:pt x="1680" y="996"/>
                  </a:cubicBezTo>
                  <a:cubicBezTo>
                    <a:pt x="1680" y="991"/>
                    <a:pt x="1675" y="991"/>
                    <a:pt x="1680" y="979"/>
                  </a:cubicBezTo>
                  <a:lnTo>
                    <a:pt x="1680" y="979"/>
                  </a:lnTo>
                  <a:cubicBezTo>
                    <a:pt x="1675" y="979"/>
                    <a:pt x="1669" y="985"/>
                    <a:pt x="1669" y="996"/>
                  </a:cubicBezTo>
                  <a:cubicBezTo>
                    <a:pt x="1669" y="989"/>
                    <a:pt x="1668" y="987"/>
                    <a:pt x="1667" y="987"/>
                  </a:cubicBezTo>
                  <a:cubicBezTo>
                    <a:pt x="1665" y="987"/>
                    <a:pt x="1662" y="993"/>
                    <a:pt x="1660" y="993"/>
                  </a:cubicBezTo>
                  <a:cubicBezTo>
                    <a:pt x="1659" y="993"/>
                    <a:pt x="1658" y="990"/>
                    <a:pt x="1658" y="979"/>
                  </a:cubicBezTo>
                  <a:cubicBezTo>
                    <a:pt x="1647" y="991"/>
                    <a:pt x="1635" y="1002"/>
                    <a:pt x="1630" y="1002"/>
                  </a:cubicBezTo>
                  <a:cubicBezTo>
                    <a:pt x="1630" y="985"/>
                    <a:pt x="1641" y="1002"/>
                    <a:pt x="1641" y="979"/>
                  </a:cubicBezTo>
                  <a:lnTo>
                    <a:pt x="1641" y="979"/>
                  </a:lnTo>
                  <a:cubicBezTo>
                    <a:pt x="1631" y="989"/>
                    <a:pt x="1626" y="1003"/>
                    <a:pt x="1621" y="1003"/>
                  </a:cubicBezTo>
                  <a:cubicBezTo>
                    <a:pt x="1620" y="1003"/>
                    <a:pt x="1619" y="1003"/>
                    <a:pt x="1619" y="1002"/>
                  </a:cubicBezTo>
                  <a:cubicBezTo>
                    <a:pt x="1619" y="996"/>
                    <a:pt x="1619" y="991"/>
                    <a:pt x="1619" y="991"/>
                  </a:cubicBezTo>
                  <a:cubicBezTo>
                    <a:pt x="1617" y="992"/>
                    <a:pt x="1616" y="992"/>
                    <a:pt x="1615" y="992"/>
                  </a:cubicBezTo>
                  <a:cubicBezTo>
                    <a:pt x="1612" y="992"/>
                    <a:pt x="1610" y="991"/>
                    <a:pt x="1607" y="991"/>
                  </a:cubicBezTo>
                  <a:cubicBezTo>
                    <a:pt x="1604" y="991"/>
                    <a:pt x="1600" y="992"/>
                    <a:pt x="1596" y="996"/>
                  </a:cubicBezTo>
                  <a:cubicBezTo>
                    <a:pt x="1596" y="1004"/>
                    <a:pt x="1594" y="1014"/>
                    <a:pt x="1592" y="1021"/>
                  </a:cubicBezTo>
                  <a:lnTo>
                    <a:pt x="1592" y="1021"/>
                  </a:lnTo>
                  <a:cubicBezTo>
                    <a:pt x="1594" y="1007"/>
                    <a:pt x="1586" y="1020"/>
                    <a:pt x="1591" y="991"/>
                  </a:cubicBezTo>
                  <a:lnTo>
                    <a:pt x="1591" y="991"/>
                  </a:lnTo>
                  <a:cubicBezTo>
                    <a:pt x="1591" y="991"/>
                    <a:pt x="1585" y="996"/>
                    <a:pt x="1585" y="1002"/>
                  </a:cubicBezTo>
                  <a:cubicBezTo>
                    <a:pt x="1585" y="1002"/>
                    <a:pt x="1585" y="996"/>
                    <a:pt x="1585" y="991"/>
                  </a:cubicBezTo>
                  <a:cubicBezTo>
                    <a:pt x="1579" y="991"/>
                    <a:pt x="1585" y="1002"/>
                    <a:pt x="1579" y="1002"/>
                  </a:cubicBezTo>
                  <a:cubicBezTo>
                    <a:pt x="1579" y="996"/>
                    <a:pt x="1579" y="996"/>
                    <a:pt x="1579" y="991"/>
                  </a:cubicBezTo>
                  <a:cubicBezTo>
                    <a:pt x="1579" y="999"/>
                    <a:pt x="1576" y="1004"/>
                    <a:pt x="1575" y="1004"/>
                  </a:cubicBezTo>
                  <a:cubicBezTo>
                    <a:pt x="1574" y="1004"/>
                    <a:pt x="1574" y="1003"/>
                    <a:pt x="1574" y="1002"/>
                  </a:cubicBezTo>
                  <a:cubicBezTo>
                    <a:pt x="1574" y="1002"/>
                    <a:pt x="1574" y="996"/>
                    <a:pt x="1574" y="996"/>
                  </a:cubicBezTo>
                  <a:cubicBezTo>
                    <a:pt x="1569" y="1001"/>
                    <a:pt x="1560" y="1014"/>
                    <a:pt x="1554" y="1014"/>
                  </a:cubicBezTo>
                  <a:cubicBezTo>
                    <a:pt x="1553" y="1014"/>
                    <a:pt x="1552" y="1014"/>
                    <a:pt x="1551" y="1013"/>
                  </a:cubicBezTo>
                  <a:cubicBezTo>
                    <a:pt x="1557" y="991"/>
                    <a:pt x="1551" y="1007"/>
                    <a:pt x="1551" y="991"/>
                  </a:cubicBezTo>
                  <a:lnTo>
                    <a:pt x="1546" y="991"/>
                  </a:lnTo>
                  <a:lnTo>
                    <a:pt x="1551" y="1002"/>
                  </a:lnTo>
                  <a:cubicBezTo>
                    <a:pt x="1547" y="1002"/>
                    <a:pt x="1542" y="1009"/>
                    <a:pt x="1541" y="1009"/>
                  </a:cubicBezTo>
                  <a:cubicBezTo>
                    <a:pt x="1540" y="1009"/>
                    <a:pt x="1540" y="1009"/>
                    <a:pt x="1540" y="1007"/>
                  </a:cubicBezTo>
                  <a:cubicBezTo>
                    <a:pt x="1536" y="1017"/>
                    <a:pt x="1535" y="1026"/>
                    <a:pt x="1535" y="1026"/>
                  </a:cubicBezTo>
                  <a:cubicBezTo>
                    <a:pt x="1535" y="1026"/>
                    <a:pt x="1535" y="1025"/>
                    <a:pt x="1535" y="1024"/>
                  </a:cubicBezTo>
                  <a:cubicBezTo>
                    <a:pt x="1535" y="1024"/>
                    <a:pt x="1529" y="1024"/>
                    <a:pt x="1529" y="1019"/>
                  </a:cubicBezTo>
                  <a:cubicBezTo>
                    <a:pt x="1529" y="1023"/>
                    <a:pt x="1526" y="1027"/>
                    <a:pt x="1525" y="1027"/>
                  </a:cubicBezTo>
                  <a:cubicBezTo>
                    <a:pt x="1524" y="1027"/>
                    <a:pt x="1523" y="1026"/>
                    <a:pt x="1523" y="1024"/>
                  </a:cubicBezTo>
                  <a:cubicBezTo>
                    <a:pt x="1523" y="1019"/>
                    <a:pt x="1523" y="1002"/>
                    <a:pt x="1523" y="1002"/>
                  </a:cubicBezTo>
                  <a:cubicBezTo>
                    <a:pt x="1523" y="1013"/>
                    <a:pt x="1518" y="1002"/>
                    <a:pt x="1512" y="1019"/>
                  </a:cubicBezTo>
                  <a:cubicBezTo>
                    <a:pt x="1512" y="1013"/>
                    <a:pt x="1512" y="1007"/>
                    <a:pt x="1512" y="1002"/>
                  </a:cubicBezTo>
                  <a:cubicBezTo>
                    <a:pt x="1508" y="1002"/>
                    <a:pt x="1510" y="1016"/>
                    <a:pt x="1509" y="1016"/>
                  </a:cubicBezTo>
                  <a:cubicBezTo>
                    <a:pt x="1508" y="1016"/>
                    <a:pt x="1508" y="1015"/>
                    <a:pt x="1507" y="1013"/>
                  </a:cubicBezTo>
                  <a:cubicBezTo>
                    <a:pt x="1505" y="1012"/>
                    <a:pt x="1504" y="1011"/>
                    <a:pt x="1503" y="1011"/>
                  </a:cubicBezTo>
                  <a:cubicBezTo>
                    <a:pt x="1500" y="1011"/>
                    <a:pt x="1497" y="1015"/>
                    <a:pt x="1493" y="1015"/>
                  </a:cubicBezTo>
                  <a:cubicBezTo>
                    <a:pt x="1492" y="1015"/>
                    <a:pt x="1491" y="1014"/>
                    <a:pt x="1490" y="1013"/>
                  </a:cubicBezTo>
                  <a:cubicBezTo>
                    <a:pt x="1490" y="996"/>
                    <a:pt x="1495" y="1007"/>
                    <a:pt x="1495" y="991"/>
                  </a:cubicBezTo>
                  <a:lnTo>
                    <a:pt x="1495" y="991"/>
                  </a:lnTo>
                  <a:cubicBezTo>
                    <a:pt x="1491" y="995"/>
                    <a:pt x="1482" y="1009"/>
                    <a:pt x="1476" y="1009"/>
                  </a:cubicBezTo>
                  <a:cubicBezTo>
                    <a:pt x="1475" y="1009"/>
                    <a:pt x="1474" y="1008"/>
                    <a:pt x="1473" y="1007"/>
                  </a:cubicBezTo>
                  <a:cubicBezTo>
                    <a:pt x="1473" y="1015"/>
                    <a:pt x="1473" y="1018"/>
                    <a:pt x="1472" y="1018"/>
                  </a:cubicBezTo>
                  <a:cubicBezTo>
                    <a:pt x="1471" y="1018"/>
                    <a:pt x="1468" y="1005"/>
                    <a:pt x="1468" y="1005"/>
                  </a:cubicBezTo>
                  <a:cubicBezTo>
                    <a:pt x="1467" y="1005"/>
                    <a:pt x="1467" y="1006"/>
                    <a:pt x="1467" y="1007"/>
                  </a:cubicBezTo>
                  <a:cubicBezTo>
                    <a:pt x="1467" y="1007"/>
                    <a:pt x="1467" y="996"/>
                    <a:pt x="1467" y="996"/>
                  </a:cubicBezTo>
                  <a:cubicBezTo>
                    <a:pt x="1466" y="995"/>
                    <a:pt x="1465" y="995"/>
                    <a:pt x="1464" y="995"/>
                  </a:cubicBezTo>
                  <a:cubicBezTo>
                    <a:pt x="1460" y="995"/>
                    <a:pt x="1455" y="1003"/>
                    <a:pt x="1451" y="1007"/>
                  </a:cubicBezTo>
                  <a:lnTo>
                    <a:pt x="1451" y="1002"/>
                  </a:lnTo>
                  <a:cubicBezTo>
                    <a:pt x="1448" y="999"/>
                    <a:pt x="1445" y="999"/>
                    <a:pt x="1443" y="999"/>
                  </a:cubicBezTo>
                  <a:cubicBezTo>
                    <a:pt x="1441" y="999"/>
                    <a:pt x="1439" y="999"/>
                    <a:pt x="1439" y="996"/>
                  </a:cubicBezTo>
                  <a:cubicBezTo>
                    <a:pt x="1439" y="1002"/>
                    <a:pt x="1434" y="1002"/>
                    <a:pt x="1434" y="1013"/>
                  </a:cubicBezTo>
                  <a:cubicBezTo>
                    <a:pt x="1432" y="1002"/>
                    <a:pt x="1430" y="998"/>
                    <a:pt x="1428" y="998"/>
                  </a:cubicBezTo>
                  <a:cubicBezTo>
                    <a:pt x="1424" y="998"/>
                    <a:pt x="1420" y="1008"/>
                    <a:pt x="1417" y="1008"/>
                  </a:cubicBezTo>
                  <a:cubicBezTo>
                    <a:pt x="1415" y="1008"/>
                    <a:pt x="1413" y="1005"/>
                    <a:pt x="1411" y="996"/>
                  </a:cubicBezTo>
                  <a:cubicBezTo>
                    <a:pt x="1411" y="996"/>
                    <a:pt x="1411" y="991"/>
                    <a:pt x="1411" y="991"/>
                  </a:cubicBezTo>
                  <a:lnTo>
                    <a:pt x="1406" y="996"/>
                  </a:lnTo>
                  <a:cubicBezTo>
                    <a:pt x="1406" y="1007"/>
                    <a:pt x="1406" y="1007"/>
                    <a:pt x="1406" y="1013"/>
                  </a:cubicBezTo>
                  <a:cubicBezTo>
                    <a:pt x="1406" y="1018"/>
                    <a:pt x="1402" y="1023"/>
                    <a:pt x="1400" y="1024"/>
                  </a:cubicBezTo>
                  <a:lnTo>
                    <a:pt x="1400" y="1024"/>
                  </a:lnTo>
                  <a:cubicBezTo>
                    <a:pt x="1406" y="1018"/>
                    <a:pt x="1400" y="1007"/>
                    <a:pt x="1400" y="1002"/>
                  </a:cubicBezTo>
                  <a:cubicBezTo>
                    <a:pt x="1400" y="1002"/>
                    <a:pt x="1400" y="1007"/>
                    <a:pt x="1400" y="1013"/>
                  </a:cubicBezTo>
                  <a:cubicBezTo>
                    <a:pt x="1400" y="1008"/>
                    <a:pt x="1400" y="1007"/>
                    <a:pt x="1400" y="1007"/>
                  </a:cubicBezTo>
                  <a:cubicBezTo>
                    <a:pt x="1400" y="1007"/>
                    <a:pt x="1399" y="1023"/>
                    <a:pt x="1397" y="1023"/>
                  </a:cubicBezTo>
                  <a:cubicBezTo>
                    <a:pt x="1396" y="1023"/>
                    <a:pt x="1396" y="1021"/>
                    <a:pt x="1395" y="1019"/>
                  </a:cubicBezTo>
                  <a:lnTo>
                    <a:pt x="1395" y="1013"/>
                  </a:lnTo>
                  <a:cubicBezTo>
                    <a:pt x="1395" y="1019"/>
                    <a:pt x="1389" y="1024"/>
                    <a:pt x="1389" y="1024"/>
                  </a:cubicBezTo>
                  <a:cubicBezTo>
                    <a:pt x="1389" y="1007"/>
                    <a:pt x="1389" y="1019"/>
                    <a:pt x="1389" y="1007"/>
                  </a:cubicBezTo>
                  <a:cubicBezTo>
                    <a:pt x="1389" y="1007"/>
                    <a:pt x="1389" y="1009"/>
                    <a:pt x="1388" y="1011"/>
                  </a:cubicBezTo>
                  <a:lnTo>
                    <a:pt x="1388" y="1011"/>
                  </a:lnTo>
                  <a:cubicBezTo>
                    <a:pt x="1383" y="997"/>
                    <a:pt x="1383" y="1002"/>
                    <a:pt x="1383" y="996"/>
                  </a:cubicBezTo>
                  <a:lnTo>
                    <a:pt x="1378" y="991"/>
                  </a:lnTo>
                  <a:lnTo>
                    <a:pt x="1378" y="996"/>
                  </a:lnTo>
                  <a:cubicBezTo>
                    <a:pt x="1375" y="1010"/>
                    <a:pt x="1374" y="1012"/>
                    <a:pt x="1372" y="1012"/>
                  </a:cubicBezTo>
                  <a:cubicBezTo>
                    <a:pt x="1372" y="1012"/>
                    <a:pt x="1371" y="1012"/>
                    <a:pt x="1371" y="1012"/>
                  </a:cubicBezTo>
                  <a:cubicBezTo>
                    <a:pt x="1370" y="1012"/>
                    <a:pt x="1369" y="1012"/>
                    <a:pt x="1367" y="1019"/>
                  </a:cubicBezTo>
                  <a:cubicBezTo>
                    <a:pt x="1372" y="1002"/>
                    <a:pt x="1367" y="1007"/>
                    <a:pt x="1367" y="996"/>
                  </a:cubicBezTo>
                  <a:cubicBezTo>
                    <a:pt x="1367" y="991"/>
                    <a:pt x="1367" y="985"/>
                    <a:pt x="1367" y="985"/>
                  </a:cubicBezTo>
                  <a:cubicBezTo>
                    <a:pt x="1365" y="988"/>
                    <a:pt x="1364" y="988"/>
                    <a:pt x="1364" y="988"/>
                  </a:cubicBezTo>
                  <a:cubicBezTo>
                    <a:pt x="1362" y="988"/>
                    <a:pt x="1361" y="984"/>
                    <a:pt x="1359" y="984"/>
                  </a:cubicBezTo>
                  <a:cubicBezTo>
                    <a:pt x="1358" y="984"/>
                    <a:pt x="1357" y="986"/>
                    <a:pt x="1355" y="991"/>
                  </a:cubicBezTo>
                  <a:cubicBezTo>
                    <a:pt x="1355" y="993"/>
                    <a:pt x="1354" y="995"/>
                    <a:pt x="1353" y="995"/>
                  </a:cubicBezTo>
                  <a:cubicBezTo>
                    <a:pt x="1351" y="995"/>
                    <a:pt x="1350" y="993"/>
                    <a:pt x="1350" y="991"/>
                  </a:cubicBezTo>
                  <a:cubicBezTo>
                    <a:pt x="1347" y="988"/>
                    <a:pt x="1346" y="986"/>
                    <a:pt x="1344" y="986"/>
                  </a:cubicBezTo>
                  <a:cubicBezTo>
                    <a:pt x="1343" y="986"/>
                    <a:pt x="1341" y="988"/>
                    <a:pt x="1339" y="991"/>
                  </a:cubicBezTo>
                  <a:lnTo>
                    <a:pt x="1333" y="991"/>
                  </a:lnTo>
                  <a:cubicBezTo>
                    <a:pt x="1339" y="985"/>
                    <a:pt x="1333" y="985"/>
                    <a:pt x="1327" y="985"/>
                  </a:cubicBezTo>
                  <a:lnTo>
                    <a:pt x="1316" y="985"/>
                  </a:lnTo>
                  <a:cubicBezTo>
                    <a:pt x="1316" y="985"/>
                    <a:pt x="1316" y="979"/>
                    <a:pt x="1316" y="979"/>
                  </a:cubicBezTo>
                  <a:lnTo>
                    <a:pt x="1322" y="979"/>
                  </a:lnTo>
                  <a:cubicBezTo>
                    <a:pt x="1305" y="979"/>
                    <a:pt x="1339" y="974"/>
                    <a:pt x="1327" y="968"/>
                  </a:cubicBezTo>
                  <a:cubicBezTo>
                    <a:pt x="1330" y="965"/>
                    <a:pt x="1334" y="965"/>
                    <a:pt x="1338" y="965"/>
                  </a:cubicBezTo>
                  <a:cubicBezTo>
                    <a:pt x="1341" y="965"/>
                    <a:pt x="1344" y="965"/>
                    <a:pt x="1344" y="963"/>
                  </a:cubicBezTo>
                  <a:cubicBezTo>
                    <a:pt x="1333" y="963"/>
                    <a:pt x="1355" y="957"/>
                    <a:pt x="1344" y="951"/>
                  </a:cubicBezTo>
                  <a:lnTo>
                    <a:pt x="1344" y="951"/>
                  </a:lnTo>
                  <a:cubicBezTo>
                    <a:pt x="1339" y="954"/>
                    <a:pt x="1337" y="956"/>
                    <a:pt x="1336" y="956"/>
                  </a:cubicBezTo>
                  <a:cubicBezTo>
                    <a:pt x="1334" y="956"/>
                    <a:pt x="1333" y="954"/>
                    <a:pt x="1327" y="951"/>
                  </a:cubicBezTo>
                  <a:lnTo>
                    <a:pt x="1327" y="951"/>
                  </a:lnTo>
                  <a:lnTo>
                    <a:pt x="1339" y="963"/>
                  </a:lnTo>
                  <a:lnTo>
                    <a:pt x="1322" y="957"/>
                  </a:lnTo>
                  <a:lnTo>
                    <a:pt x="1322" y="957"/>
                  </a:lnTo>
                  <a:cubicBezTo>
                    <a:pt x="1322" y="957"/>
                    <a:pt x="1327" y="963"/>
                    <a:pt x="1327" y="963"/>
                  </a:cubicBezTo>
                  <a:lnTo>
                    <a:pt x="1311" y="963"/>
                  </a:lnTo>
                  <a:cubicBezTo>
                    <a:pt x="1327" y="957"/>
                    <a:pt x="1299" y="957"/>
                    <a:pt x="1311" y="951"/>
                  </a:cubicBezTo>
                  <a:lnTo>
                    <a:pt x="1339" y="951"/>
                  </a:lnTo>
                  <a:cubicBezTo>
                    <a:pt x="1348" y="942"/>
                    <a:pt x="1331" y="941"/>
                    <a:pt x="1327" y="934"/>
                  </a:cubicBezTo>
                  <a:lnTo>
                    <a:pt x="1327" y="934"/>
                  </a:lnTo>
                  <a:lnTo>
                    <a:pt x="1327" y="935"/>
                  </a:lnTo>
                  <a:cubicBezTo>
                    <a:pt x="1316" y="935"/>
                    <a:pt x="1322" y="929"/>
                    <a:pt x="1316" y="923"/>
                  </a:cubicBezTo>
                  <a:lnTo>
                    <a:pt x="1339" y="923"/>
                  </a:lnTo>
                  <a:cubicBezTo>
                    <a:pt x="1327" y="923"/>
                    <a:pt x="1339" y="918"/>
                    <a:pt x="1316" y="918"/>
                  </a:cubicBezTo>
                  <a:lnTo>
                    <a:pt x="1333" y="912"/>
                  </a:lnTo>
                  <a:cubicBezTo>
                    <a:pt x="1333" y="907"/>
                    <a:pt x="1305" y="907"/>
                    <a:pt x="1305" y="895"/>
                  </a:cubicBezTo>
                  <a:lnTo>
                    <a:pt x="1305" y="895"/>
                  </a:lnTo>
                  <a:cubicBezTo>
                    <a:pt x="1311" y="898"/>
                    <a:pt x="1315" y="898"/>
                    <a:pt x="1319" y="898"/>
                  </a:cubicBezTo>
                  <a:cubicBezTo>
                    <a:pt x="1323" y="898"/>
                    <a:pt x="1327" y="898"/>
                    <a:pt x="1333" y="901"/>
                  </a:cubicBezTo>
                  <a:cubicBezTo>
                    <a:pt x="1333" y="901"/>
                    <a:pt x="1333" y="895"/>
                    <a:pt x="1327" y="895"/>
                  </a:cubicBezTo>
                  <a:cubicBezTo>
                    <a:pt x="1333" y="895"/>
                    <a:pt x="1311" y="890"/>
                    <a:pt x="1322" y="890"/>
                  </a:cubicBezTo>
                  <a:cubicBezTo>
                    <a:pt x="1316" y="890"/>
                    <a:pt x="1311" y="890"/>
                    <a:pt x="1311" y="884"/>
                  </a:cubicBezTo>
                  <a:lnTo>
                    <a:pt x="1299" y="884"/>
                  </a:lnTo>
                  <a:cubicBezTo>
                    <a:pt x="1327" y="879"/>
                    <a:pt x="1294" y="862"/>
                    <a:pt x="1322" y="856"/>
                  </a:cubicBezTo>
                  <a:cubicBezTo>
                    <a:pt x="1316" y="856"/>
                    <a:pt x="1316" y="851"/>
                    <a:pt x="1316" y="845"/>
                  </a:cubicBezTo>
                  <a:cubicBezTo>
                    <a:pt x="1327" y="839"/>
                    <a:pt x="1288" y="839"/>
                    <a:pt x="1299" y="834"/>
                  </a:cubicBezTo>
                  <a:cubicBezTo>
                    <a:pt x="1303" y="833"/>
                    <a:pt x="1305" y="832"/>
                    <a:pt x="1307" y="832"/>
                  </a:cubicBezTo>
                  <a:cubicBezTo>
                    <a:pt x="1312" y="832"/>
                    <a:pt x="1312" y="835"/>
                    <a:pt x="1314" y="835"/>
                  </a:cubicBezTo>
                  <a:cubicBezTo>
                    <a:pt x="1314" y="835"/>
                    <a:pt x="1315" y="835"/>
                    <a:pt x="1316" y="834"/>
                  </a:cubicBezTo>
                  <a:cubicBezTo>
                    <a:pt x="1344" y="834"/>
                    <a:pt x="1311" y="828"/>
                    <a:pt x="1327" y="823"/>
                  </a:cubicBezTo>
                  <a:cubicBezTo>
                    <a:pt x="1339" y="823"/>
                    <a:pt x="1316" y="817"/>
                    <a:pt x="1322" y="811"/>
                  </a:cubicBezTo>
                  <a:lnTo>
                    <a:pt x="1327" y="811"/>
                  </a:lnTo>
                  <a:cubicBezTo>
                    <a:pt x="1311" y="806"/>
                    <a:pt x="1305" y="800"/>
                    <a:pt x="1299" y="795"/>
                  </a:cubicBezTo>
                  <a:lnTo>
                    <a:pt x="1322" y="795"/>
                  </a:lnTo>
                  <a:cubicBezTo>
                    <a:pt x="1319" y="792"/>
                    <a:pt x="1313" y="792"/>
                    <a:pt x="1308" y="792"/>
                  </a:cubicBezTo>
                  <a:cubicBezTo>
                    <a:pt x="1304" y="792"/>
                    <a:pt x="1299" y="792"/>
                    <a:pt x="1299" y="789"/>
                  </a:cubicBezTo>
                  <a:cubicBezTo>
                    <a:pt x="1305" y="789"/>
                    <a:pt x="1311" y="783"/>
                    <a:pt x="1322" y="783"/>
                  </a:cubicBezTo>
                  <a:lnTo>
                    <a:pt x="1322" y="789"/>
                  </a:lnTo>
                  <a:cubicBezTo>
                    <a:pt x="1339" y="789"/>
                    <a:pt x="1322" y="783"/>
                    <a:pt x="1327" y="783"/>
                  </a:cubicBezTo>
                  <a:lnTo>
                    <a:pt x="1333" y="783"/>
                  </a:lnTo>
                  <a:cubicBezTo>
                    <a:pt x="1333" y="772"/>
                    <a:pt x="1311" y="772"/>
                    <a:pt x="1316" y="767"/>
                  </a:cubicBezTo>
                  <a:lnTo>
                    <a:pt x="1311" y="767"/>
                  </a:lnTo>
                  <a:cubicBezTo>
                    <a:pt x="1294" y="761"/>
                    <a:pt x="1322" y="761"/>
                    <a:pt x="1305" y="755"/>
                  </a:cubicBezTo>
                  <a:lnTo>
                    <a:pt x="1305" y="755"/>
                  </a:lnTo>
                  <a:lnTo>
                    <a:pt x="1327" y="761"/>
                  </a:lnTo>
                  <a:lnTo>
                    <a:pt x="1327" y="761"/>
                  </a:lnTo>
                  <a:cubicBezTo>
                    <a:pt x="1322" y="755"/>
                    <a:pt x="1311" y="750"/>
                    <a:pt x="1305" y="744"/>
                  </a:cubicBezTo>
                  <a:cubicBezTo>
                    <a:pt x="1316" y="744"/>
                    <a:pt x="1327" y="750"/>
                    <a:pt x="1333" y="755"/>
                  </a:cubicBezTo>
                  <a:cubicBezTo>
                    <a:pt x="1333" y="755"/>
                    <a:pt x="1333" y="750"/>
                    <a:pt x="1327" y="750"/>
                  </a:cubicBezTo>
                  <a:cubicBezTo>
                    <a:pt x="1311" y="744"/>
                    <a:pt x="1305" y="739"/>
                    <a:pt x="1305" y="733"/>
                  </a:cubicBezTo>
                  <a:lnTo>
                    <a:pt x="1305" y="733"/>
                  </a:lnTo>
                  <a:cubicBezTo>
                    <a:pt x="1311" y="734"/>
                    <a:pt x="1315" y="734"/>
                    <a:pt x="1318" y="734"/>
                  </a:cubicBezTo>
                  <a:cubicBezTo>
                    <a:pt x="1337" y="734"/>
                    <a:pt x="1320" y="722"/>
                    <a:pt x="1344" y="722"/>
                  </a:cubicBezTo>
                  <a:cubicBezTo>
                    <a:pt x="1333" y="711"/>
                    <a:pt x="1355" y="699"/>
                    <a:pt x="1355" y="688"/>
                  </a:cubicBezTo>
                  <a:cubicBezTo>
                    <a:pt x="1327" y="688"/>
                    <a:pt x="1350" y="688"/>
                    <a:pt x="1322" y="683"/>
                  </a:cubicBezTo>
                  <a:cubicBezTo>
                    <a:pt x="1322" y="683"/>
                    <a:pt x="1322" y="677"/>
                    <a:pt x="1327" y="677"/>
                  </a:cubicBezTo>
                  <a:lnTo>
                    <a:pt x="1344" y="677"/>
                  </a:lnTo>
                  <a:cubicBezTo>
                    <a:pt x="1346" y="675"/>
                    <a:pt x="1347" y="675"/>
                    <a:pt x="1348" y="675"/>
                  </a:cubicBezTo>
                  <a:cubicBezTo>
                    <a:pt x="1350" y="675"/>
                    <a:pt x="1352" y="677"/>
                    <a:pt x="1355" y="677"/>
                  </a:cubicBezTo>
                  <a:cubicBezTo>
                    <a:pt x="1355" y="675"/>
                    <a:pt x="1357" y="675"/>
                    <a:pt x="1359" y="675"/>
                  </a:cubicBezTo>
                  <a:cubicBezTo>
                    <a:pt x="1363" y="675"/>
                    <a:pt x="1370" y="677"/>
                    <a:pt x="1378" y="677"/>
                  </a:cubicBezTo>
                  <a:cubicBezTo>
                    <a:pt x="1367" y="677"/>
                    <a:pt x="1361" y="671"/>
                    <a:pt x="1367" y="671"/>
                  </a:cubicBezTo>
                  <a:lnTo>
                    <a:pt x="1350" y="671"/>
                  </a:lnTo>
                  <a:cubicBezTo>
                    <a:pt x="1339" y="660"/>
                    <a:pt x="1378" y="666"/>
                    <a:pt x="1361" y="660"/>
                  </a:cubicBezTo>
                  <a:lnTo>
                    <a:pt x="1372" y="660"/>
                  </a:lnTo>
                  <a:cubicBezTo>
                    <a:pt x="1367" y="655"/>
                    <a:pt x="1372" y="649"/>
                    <a:pt x="1350" y="638"/>
                  </a:cubicBezTo>
                  <a:cubicBezTo>
                    <a:pt x="1355" y="638"/>
                    <a:pt x="1367" y="638"/>
                    <a:pt x="1367" y="643"/>
                  </a:cubicBezTo>
                  <a:cubicBezTo>
                    <a:pt x="1372" y="632"/>
                    <a:pt x="1344" y="615"/>
                    <a:pt x="1361" y="610"/>
                  </a:cubicBezTo>
                  <a:lnTo>
                    <a:pt x="1361" y="610"/>
                  </a:lnTo>
                  <a:lnTo>
                    <a:pt x="1367" y="615"/>
                  </a:lnTo>
                  <a:cubicBezTo>
                    <a:pt x="1367" y="610"/>
                    <a:pt x="1355" y="610"/>
                    <a:pt x="1361" y="604"/>
                  </a:cubicBezTo>
                  <a:lnTo>
                    <a:pt x="1361" y="604"/>
                  </a:lnTo>
                  <a:cubicBezTo>
                    <a:pt x="1367" y="610"/>
                    <a:pt x="1367" y="610"/>
                    <a:pt x="1372" y="610"/>
                  </a:cubicBezTo>
                  <a:cubicBezTo>
                    <a:pt x="1367" y="604"/>
                    <a:pt x="1361" y="599"/>
                    <a:pt x="1361" y="599"/>
                  </a:cubicBezTo>
                  <a:lnTo>
                    <a:pt x="1361" y="599"/>
                  </a:lnTo>
                  <a:lnTo>
                    <a:pt x="1372" y="604"/>
                  </a:lnTo>
                  <a:cubicBezTo>
                    <a:pt x="1383" y="593"/>
                    <a:pt x="1355" y="587"/>
                    <a:pt x="1350" y="576"/>
                  </a:cubicBezTo>
                  <a:lnTo>
                    <a:pt x="1350" y="576"/>
                  </a:lnTo>
                  <a:cubicBezTo>
                    <a:pt x="1356" y="578"/>
                    <a:pt x="1362" y="579"/>
                    <a:pt x="1367" y="579"/>
                  </a:cubicBezTo>
                  <a:cubicBezTo>
                    <a:pt x="1378" y="579"/>
                    <a:pt x="1383" y="575"/>
                    <a:pt x="1383" y="571"/>
                  </a:cubicBezTo>
                  <a:lnTo>
                    <a:pt x="1389" y="571"/>
                  </a:lnTo>
                  <a:cubicBezTo>
                    <a:pt x="1395" y="565"/>
                    <a:pt x="1372" y="548"/>
                    <a:pt x="1372" y="537"/>
                  </a:cubicBezTo>
                  <a:cubicBezTo>
                    <a:pt x="1383" y="537"/>
                    <a:pt x="1389" y="531"/>
                    <a:pt x="1389" y="526"/>
                  </a:cubicBezTo>
                  <a:cubicBezTo>
                    <a:pt x="1394" y="520"/>
                    <a:pt x="1395" y="520"/>
                    <a:pt x="1395" y="520"/>
                  </a:cubicBezTo>
                  <a:lnTo>
                    <a:pt x="1395" y="520"/>
                  </a:lnTo>
                  <a:lnTo>
                    <a:pt x="1389" y="543"/>
                  </a:lnTo>
                  <a:lnTo>
                    <a:pt x="1400" y="526"/>
                  </a:lnTo>
                  <a:cubicBezTo>
                    <a:pt x="1400" y="531"/>
                    <a:pt x="1406" y="543"/>
                    <a:pt x="1400" y="543"/>
                  </a:cubicBezTo>
                  <a:cubicBezTo>
                    <a:pt x="1402" y="546"/>
                    <a:pt x="1403" y="547"/>
                    <a:pt x="1404" y="547"/>
                  </a:cubicBezTo>
                  <a:cubicBezTo>
                    <a:pt x="1405" y="547"/>
                    <a:pt x="1406" y="544"/>
                    <a:pt x="1408" y="544"/>
                  </a:cubicBezTo>
                  <a:cubicBezTo>
                    <a:pt x="1409" y="544"/>
                    <a:pt x="1410" y="545"/>
                    <a:pt x="1411" y="548"/>
                  </a:cubicBezTo>
                  <a:cubicBezTo>
                    <a:pt x="1411" y="548"/>
                    <a:pt x="1411" y="548"/>
                    <a:pt x="1411" y="554"/>
                  </a:cubicBezTo>
                  <a:lnTo>
                    <a:pt x="1414" y="551"/>
                  </a:lnTo>
                  <a:lnTo>
                    <a:pt x="1414" y="551"/>
                  </a:lnTo>
                  <a:cubicBezTo>
                    <a:pt x="1414" y="554"/>
                    <a:pt x="1415" y="559"/>
                    <a:pt x="1411" y="559"/>
                  </a:cubicBezTo>
                  <a:cubicBezTo>
                    <a:pt x="1413" y="561"/>
                    <a:pt x="1415" y="562"/>
                    <a:pt x="1417" y="562"/>
                  </a:cubicBezTo>
                  <a:cubicBezTo>
                    <a:pt x="1422" y="562"/>
                    <a:pt x="1426" y="554"/>
                    <a:pt x="1430" y="554"/>
                  </a:cubicBezTo>
                  <a:cubicBezTo>
                    <a:pt x="1431" y="554"/>
                    <a:pt x="1432" y="555"/>
                    <a:pt x="1434" y="559"/>
                  </a:cubicBezTo>
                  <a:cubicBezTo>
                    <a:pt x="1445" y="554"/>
                    <a:pt x="1434" y="548"/>
                    <a:pt x="1445" y="531"/>
                  </a:cubicBezTo>
                  <a:lnTo>
                    <a:pt x="1451" y="565"/>
                  </a:lnTo>
                  <a:lnTo>
                    <a:pt x="1456" y="548"/>
                  </a:lnTo>
                  <a:cubicBezTo>
                    <a:pt x="1456" y="554"/>
                    <a:pt x="1456" y="554"/>
                    <a:pt x="1456" y="559"/>
                  </a:cubicBezTo>
                  <a:cubicBezTo>
                    <a:pt x="1462" y="548"/>
                    <a:pt x="1456" y="554"/>
                    <a:pt x="1462" y="543"/>
                  </a:cubicBezTo>
                  <a:cubicBezTo>
                    <a:pt x="1464" y="548"/>
                    <a:pt x="1467" y="549"/>
                    <a:pt x="1470" y="549"/>
                  </a:cubicBezTo>
                  <a:cubicBezTo>
                    <a:pt x="1473" y="549"/>
                    <a:pt x="1476" y="549"/>
                    <a:pt x="1478" y="549"/>
                  </a:cubicBezTo>
                  <a:cubicBezTo>
                    <a:pt x="1478" y="549"/>
                    <a:pt x="1479" y="549"/>
                    <a:pt x="1479" y="549"/>
                  </a:cubicBezTo>
                  <a:lnTo>
                    <a:pt x="1479" y="549"/>
                  </a:lnTo>
                  <a:cubicBezTo>
                    <a:pt x="1480" y="548"/>
                    <a:pt x="1481" y="546"/>
                    <a:pt x="1484" y="543"/>
                  </a:cubicBezTo>
                  <a:cubicBezTo>
                    <a:pt x="1484" y="553"/>
                    <a:pt x="1486" y="556"/>
                    <a:pt x="1488" y="556"/>
                  </a:cubicBezTo>
                  <a:cubicBezTo>
                    <a:pt x="1490" y="556"/>
                    <a:pt x="1494" y="551"/>
                    <a:pt x="1497" y="551"/>
                  </a:cubicBezTo>
                  <a:cubicBezTo>
                    <a:pt x="1499" y="551"/>
                    <a:pt x="1500" y="552"/>
                    <a:pt x="1501" y="554"/>
                  </a:cubicBezTo>
                  <a:cubicBezTo>
                    <a:pt x="1495" y="565"/>
                    <a:pt x="1490" y="559"/>
                    <a:pt x="1495" y="571"/>
                  </a:cubicBezTo>
                  <a:cubicBezTo>
                    <a:pt x="1497" y="564"/>
                    <a:pt x="1499" y="562"/>
                    <a:pt x="1500" y="562"/>
                  </a:cubicBezTo>
                  <a:cubicBezTo>
                    <a:pt x="1504" y="562"/>
                    <a:pt x="1507" y="571"/>
                    <a:pt x="1511" y="571"/>
                  </a:cubicBezTo>
                  <a:cubicBezTo>
                    <a:pt x="1511" y="571"/>
                    <a:pt x="1512" y="571"/>
                    <a:pt x="1512" y="571"/>
                  </a:cubicBezTo>
                  <a:cubicBezTo>
                    <a:pt x="1512" y="576"/>
                    <a:pt x="1512" y="576"/>
                    <a:pt x="1512" y="582"/>
                  </a:cubicBezTo>
                  <a:cubicBezTo>
                    <a:pt x="1518" y="582"/>
                    <a:pt x="1518" y="571"/>
                    <a:pt x="1518" y="565"/>
                  </a:cubicBezTo>
                  <a:cubicBezTo>
                    <a:pt x="1521" y="562"/>
                    <a:pt x="1523" y="562"/>
                    <a:pt x="1526" y="562"/>
                  </a:cubicBezTo>
                  <a:cubicBezTo>
                    <a:pt x="1529" y="562"/>
                    <a:pt x="1532" y="562"/>
                    <a:pt x="1535" y="559"/>
                  </a:cubicBezTo>
                  <a:cubicBezTo>
                    <a:pt x="1535" y="565"/>
                    <a:pt x="1557" y="571"/>
                    <a:pt x="1563" y="576"/>
                  </a:cubicBezTo>
                  <a:lnTo>
                    <a:pt x="1563" y="582"/>
                  </a:lnTo>
                  <a:cubicBezTo>
                    <a:pt x="1568" y="565"/>
                    <a:pt x="1574" y="565"/>
                    <a:pt x="1579" y="565"/>
                  </a:cubicBezTo>
                  <a:cubicBezTo>
                    <a:pt x="1579" y="576"/>
                    <a:pt x="1579" y="576"/>
                    <a:pt x="1574" y="582"/>
                  </a:cubicBezTo>
                  <a:lnTo>
                    <a:pt x="1579" y="582"/>
                  </a:lnTo>
                  <a:cubicBezTo>
                    <a:pt x="1585" y="576"/>
                    <a:pt x="1585" y="576"/>
                    <a:pt x="1591" y="571"/>
                  </a:cubicBezTo>
                  <a:lnTo>
                    <a:pt x="1591" y="571"/>
                  </a:lnTo>
                  <a:lnTo>
                    <a:pt x="1585" y="587"/>
                  </a:lnTo>
                  <a:cubicBezTo>
                    <a:pt x="1593" y="587"/>
                    <a:pt x="1599" y="578"/>
                    <a:pt x="1605" y="578"/>
                  </a:cubicBezTo>
                  <a:cubicBezTo>
                    <a:pt x="1608" y="578"/>
                    <a:pt x="1610" y="579"/>
                    <a:pt x="1613" y="582"/>
                  </a:cubicBezTo>
                  <a:cubicBezTo>
                    <a:pt x="1619" y="571"/>
                    <a:pt x="1607" y="548"/>
                    <a:pt x="1619" y="543"/>
                  </a:cubicBezTo>
                  <a:cubicBezTo>
                    <a:pt x="1619" y="548"/>
                    <a:pt x="1619" y="559"/>
                    <a:pt x="1619" y="559"/>
                  </a:cubicBezTo>
                  <a:cubicBezTo>
                    <a:pt x="1619" y="559"/>
                    <a:pt x="1619" y="557"/>
                    <a:pt x="1620" y="557"/>
                  </a:cubicBezTo>
                  <a:cubicBezTo>
                    <a:pt x="1621" y="557"/>
                    <a:pt x="1622" y="558"/>
                    <a:pt x="1624" y="559"/>
                  </a:cubicBezTo>
                  <a:cubicBezTo>
                    <a:pt x="1624" y="571"/>
                    <a:pt x="1624" y="565"/>
                    <a:pt x="1624" y="576"/>
                  </a:cubicBezTo>
                  <a:cubicBezTo>
                    <a:pt x="1624" y="576"/>
                    <a:pt x="1624" y="574"/>
                    <a:pt x="1623" y="574"/>
                  </a:cubicBezTo>
                  <a:cubicBezTo>
                    <a:pt x="1622" y="574"/>
                    <a:pt x="1620" y="574"/>
                    <a:pt x="1619" y="576"/>
                  </a:cubicBezTo>
                  <a:cubicBezTo>
                    <a:pt x="1624" y="576"/>
                    <a:pt x="1630" y="582"/>
                    <a:pt x="1630" y="587"/>
                  </a:cubicBezTo>
                  <a:cubicBezTo>
                    <a:pt x="1630" y="582"/>
                    <a:pt x="1630" y="576"/>
                    <a:pt x="1635" y="576"/>
                  </a:cubicBezTo>
                  <a:cubicBezTo>
                    <a:pt x="1641" y="576"/>
                    <a:pt x="1635" y="587"/>
                    <a:pt x="1641" y="593"/>
                  </a:cubicBezTo>
                  <a:cubicBezTo>
                    <a:pt x="1647" y="587"/>
                    <a:pt x="1647" y="593"/>
                    <a:pt x="1652" y="576"/>
                  </a:cubicBezTo>
                  <a:cubicBezTo>
                    <a:pt x="1652" y="582"/>
                    <a:pt x="1652" y="587"/>
                    <a:pt x="1652" y="587"/>
                  </a:cubicBezTo>
                  <a:cubicBezTo>
                    <a:pt x="1658" y="582"/>
                    <a:pt x="1675" y="587"/>
                    <a:pt x="1669" y="576"/>
                  </a:cubicBezTo>
                  <a:lnTo>
                    <a:pt x="1669" y="571"/>
                  </a:lnTo>
                  <a:cubicBezTo>
                    <a:pt x="1672" y="568"/>
                    <a:pt x="1676" y="567"/>
                    <a:pt x="1679" y="567"/>
                  </a:cubicBezTo>
                  <a:cubicBezTo>
                    <a:pt x="1689" y="567"/>
                    <a:pt x="1698" y="577"/>
                    <a:pt x="1708" y="577"/>
                  </a:cubicBezTo>
                  <a:cubicBezTo>
                    <a:pt x="1710" y="577"/>
                    <a:pt x="1712" y="577"/>
                    <a:pt x="1714" y="576"/>
                  </a:cubicBezTo>
                  <a:lnTo>
                    <a:pt x="1714" y="582"/>
                  </a:lnTo>
                  <a:cubicBezTo>
                    <a:pt x="1719" y="576"/>
                    <a:pt x="1731" y="582"/>
                    <a:pt x="1736" y="571"/>
                  </a:cubicBezTo>
                  <a:cubicBezTo>
                    <a:pt x="1742" y="571"/>
                    <a:pt x="1742" y="576"/>
                    <a:pt x="1742" y="582"/>
                  </a:cubicBezTo>
                  <a:cubicBezTo>
                    <a:pt x="1746" y="582"/>
                    <a:pt x="1747" y="579"/>
                    <a:pt x="1751" y="579"/>
                  </a:cubicBezTo>
                  <a:cubicBezTo>
                    <a:pt x="1752" y="579"/>
                    <a:pt x="1755" y="580"/>
                    <a:pt x="1759" y="582"/>
                  </a:cubicBezTo>
                  <a:cubicBezTo>
                    <a:pt x="1755" y="588"/>
                    <a:pt x="1756" y="591"/>
                    <a:pt x="1756" y="591"/>
                  </a:cubicBezTo>
                  <a:cubicBezTo>
                    <a:pt x="1756" y="591"/>
                    <a:pt x="1755" y="590"/>
                    <a:pt x="1753" y="587"/>
                  </a:cubicBezTo>
                  <a:lnTo>
                    <a:pt x="1753" y="587"/>
                  </a:lnTo>
                  <a:cubicBezTo>
                    <a:pt x="1756" y="591"/>
                    <a:pt x="1758" y="596"/>
                    <a:pt x="1761" y="596"/>
                  </a:cubicBezTo>
                  <a:cubicBezTo>
                    <a:pt x="1763" y="596"/>
                    <a:pt x="1765" y="594"/>
                    <a:pt x="1770" y="587"/>
                  </a:cubicBezTo>
                  <a:lnTo>
                    <a:pt x="1770" y="587"/>
                  </a:lnTo>
                  <a:cubicBezTo>
                    <a:pt x="1764" y="599"/>
                    <a:pt x="1775" y="604"/>
                    <a:pt x="1781" y="604"/>
                  </a:cubicBezTo>
                  <a:lnTo>
                    <a:pt x="1775" y="593"/>
                  </a:lnTo>
                  <a:lnTo>
                    <a:pt x="1787" y="593"/>
                  </a:lnTo>
                  <a:lnTo>
                    <a:pt x="1781" y="610"/>
                  </a:lnTo>
                  <a:cubicBezTo>
                    <a:pt x="1784" y="612"/>
                    <a:pt x="1786" y="613"/>
                    <a:pt x="1789" y="613"/>
                  </a:cubicBezTo>
                  <a:cubicBezTo>
                    <a:pt x="1798" y="613"/>
                    <a:pt x="1808" y="598"/>
                    <a:pt x="1816" y="598"/>
                  </a:cubicBezTo>
                  <a:cubicBezTo>
                    <a:pt x="1820" y="598"/>
                    <a:pt x="1823" y="601"/>
                    <a:pt x="1826" y="610"/>
                  </a:cubicBezTo>
                  <a:cubicBezTo>
                    <a:pt x="1831" y="599"/>
                    <a:pt x="1820" y="604"/>
                    <a:pt x="1820" y="593"/>
                  </a:cubicBezTo>
                  <a:lnTo>
                    <a:pt x="1820" y="593"/>
                  </a:lnTo>
                  <a:cubicBezTo>
                    <a:pt x="1831" y="593"/>
                    <a:pt x="1837" y="615"/>
                    <a:pt x="1837" y="615"/>
                  </a:cubicBezTo>
                  <a:cubicBezTo>
                    <a:pt x="1839" y="617"/>
                    <a:pt x="1840" y="618"/>
                    <a:pt x="1841" y="618"/>
                  </a:cubicBezTo>
                  <a:cubicBezTo>
                    <a:pt x="1848" y="618"/>
                    <a:pt x="1850" y="598"/>
                    <a:pt x="1857" y="598"/>
                  </a:cubicBezTo>
                  <a:cubicBezTo>
                    <a:pt x="1858" y="598"/>
                    <a:pt x="1859" y="598"/>
                    <a:pt x="1859" y="599"/>
                  </a:cubicBezTo>
                  <a:cubicBezTo>
                    <a:pt x="1859" y="593"/>
                    <a:pt x="1859" y="582"/>
                    <a:pt x="1871" y="576"/>
                  </a:cubicBezTo>
                  <a:cubicBezTo>
                    <a:pt x="1876" y="576"/>
                    <a:pt x="1876" y="599"/>
                    <a:pt x="1871" y="604"/>
                  </a:cubicBezTo>
                  <a:cubicBezTo>
                    <a:pt x="1871" y="604"/>
                    <a:pt x="1871" y="604"/>
                    <a:pt x="1871" y="599"/>
                  </a:cubicBezTo>
                  <a:cubicBezTo>
                    <a:pt x="1868" y="602"/>
                    <a:pt x="1866" y="603"/>
                    <a:pt x="1866" y="605"/>
                  </a:cubicBezTo>
                  <a:lnTo>
                    <a:pt x="1866" y="605"/>
                  </a:lnTo>
                  <a:cubicBezTo>
                    <a:pt x="1865" y="605"/>
                    <a:pt x="1865" y="604"/>
                    <a:pt x="1865" y="604"/>
                  </a:cubicBezTo>
                  <a:lnTo>
                    <a:pt x="1865" y="610"/>
                  </a:lnTo>
                  <a:cubicBezTo>
                    <a:pt x="1865" y="607"/>
                    <a:pt x="1865" y="606"/>
                    <a:pt x="1866" y="605"/>
                  </a:cubicBezTo>
                  <a:lnTo>
                    <a:pt x="1866" y="605"/>
                  </a:lnTo>
                  <a:cubicBezTo>
                    <a:pt x="1871" y="610"/>
                    <a:pt x="1882" y="610"/>
                    <a:pt x="1876" y="621"/>
                  </a:cubicBezTo>
                  <a:cubicBezTo>
                    <a:pt x="1880" y="617"/>
                    <a:pt x="1881" y="613"/>
                    <a:pt x="1880" y="611"/>
                  </a:cubicBezTo>
                  <a:lnTo>
                    <a:pt x="1880" y="611"/>
                  </a:lnTo>
                  <a:cubicBezTo>
                    <a:pt x="1884" y="613"/>
                    <a:pt x="1887" y="613"/>
                    <a:pt x="1890" y="613"/>
                  </a:cubicBezTo>
                  <a:cubicBezTo>
                    <a:pt x="1894" y="613"/>
                    <a:pt x="1899" y="613"/>
                    <a:pt x="1904" y="615"/>
                  </a:cubicBezTo>
                  <a:cubicBezTo>
                    <a:pt x="1899" y="610"/>
                    <a:pt x="1899" y="604"/>
                    <a:pt x="1904" y="604"/>
                  </a:cubicBezTo>
                  <a:cubicBezTo>
                    <a:pt x="1906" y="606"/>
                    <a:pt x="1908" y="607"/>
                    <a:pt x="1909" y="607"/>
                  </a:cubicBezTo>
                  <a:cubicBezTo>
                    <a:pt x="1914" y="607"/>
                    <a:pt x="1912" y="593"/>
                    <a:pt x="1921" y="593"/>
                  </a:cubicBezTo>
                  <a:lnTo>
                    <a:pt x="1921" y="593"/>
                  </a:lnTo>
                  <a:cubicBezTo>
                    <a:pt x="1926" y="602"/>
                    <a:pt x="1919" y="611"/>
                    <a:pt x="1922" y="611"/>
                  </a:cubicBezTo>
                  <a:cubicBezTo>
                    <a:pt x="1923" y="611"/>
                    <a:pt x="1925" y="611"/>
                    <a:pt x="1927" y="610"/>
                  </a:cubicBezTo>
                  <a:cubicBezTo>
                    <a:pt x="1932" y="615"/>
                    <a:pt x="1927" y="621"/>
                    <a:pt x="1927" y="627"/>
                  </a:cubicBezTo>
                  <a:lnTo>
                    <a:pt x="1927" y="627"/>
                  </a:lnTo>
                  <a:cubicBezTo>
                    <a:pt x="1928" y="624"/>
                    <a:pt x="1930" y="623"/>
                    <a:pt x="1931" y="623"/>
                  </a:cubicBezTo>
                  <a:cubicBezTo>
                    <a:pt x="1937" y="623"/>
                    <a:pt x="1945" y="634"/>
                    <a:pt x="1949" y="638"/>
                  </a:cubicBezTo>
                  <a:lnTo>
                    <a:pt x="1949" y="627"/>
                  </a:lnTo>
                  <a:cubicBezTo>
                    <a:pt x="1949" y="632"/>
                    <a:pt x="1955" y="632"/>
                    <a:pt x="1955" y="632"/>
                  </a:cubicBezTo>
                  <a:cubicBezTo>
                    <a:pt x="1955" y="627"/>
                    <a:pt x="1949" y="615"/>
                    <a:pt x="1960" y="604"/>
                  </a:cubicBezTo>
                  <a:cubicBezTo>
                    <a:pt x="1960" y="606"/>
                    <a:pt x="1961" y="606"/>
                    <a:pt x="1962" y="606"/>
                  </a:cubicBezTo>
                  <a:cubicBezTo>
                    <a:pt x="1963" y="606"/>
                    <a:pt x="1964" y="606"/>
                    <a:pt x="1966" y="606"/>
                  </a:cubicBezTo>
                  <a:cubicBezTo>
                    <a:pt x="1969" y="606"/>
                    <a:pt x="1971" y="607"/>
                    <a:pt x="1971" y="615"/>
                  </a:cubicBezTo>
                  <a:cubicBezTo>
                    <a:pt x="1970" y="615"/>
                    <a:pt x="1969" y="615"/>
                    <a:pt x="1968" y="615"/>
                  </a:cubicBezTo>
                  <a:lnTo>
                    <a:pt x="1968" y="615"/>
                  </a:lnTo>
                  <a:cubicBezTo>
                    <a:pt x="1962" y="615"/>
                    <a:pt x="1970" y="632"/>
                    <a:pt x="1960" y="632"/>
                  </a:cubicBezTo>
                  <a:lnTo>
                    <a:pt x="1966" y="632"/>
                  </a:lnTo>
                  <a:cubicBezTo>
                    <a:pt x="1966" y="632"/>
                    <a:pt x="1966" y="638"/>
                    <a:pt x="1966" y="638"/>
                  </a:cubicBezTo>
                  <a:cubicBezTo>
                    <a:pt x="1968" y="640"/>
                    <a:pt x="1969" y="640"/>
                    <a:pt x="1970" y="640"/>
                  </a:cubicBezTo>
                  <a:cubicBezTo>
                    <a:pt x="1976" y="640"/>
                    <a:pt x="1973" y="621"/>
                    <a:pt x="1983" y="621"/>
                  </a:cubicBezTo>
                  <a:cubicBezTo>
                    <a:pt x="1983" y="627"/>
                    <a:pt x="1984" y="632"/>
                    <a:pt x="1986" y="635"/>
                  </a:cubicBezTo>
                  <a:lnTo>
                    <a:pt x="1986" y="635"/>
                  </a:lnTo>
                  <a:cubicBezTo>
                    <a:pt x="1986" y="629"/>
                    <a:pt x="1990" y="619"/>
                    <a:pt x="1994" y="615"/>
                  </a:cubicBezTo>
                  <a:cubicBezTo>
                    <a:pt x="1995" y="617"/>
                    <a:pt x="1996" y="617"/>
                    <a:pt x="1997" y="617"/>
                  </a:cubicBezTo>
                  <a:cubicBezTo>
                    <a:pt x="2000" y="617"/>
                    <a:pt x="2001" y="610"/>
                    <a:pt x="2005" y="610"/>
                  </a:cubicBezTo>
                  <a:lnTo>
                    <a:pt x="1999" y="610"/>
                  </a:lnTo>
                  <a:cubicBezTo>
                    <a:pt x="1999" y="599"/>
                    <a:pt x="2005" y="604"/>
                    <a:pt x="2011" y="599"/>
                  </a:cubicBezTo>
                  <a:lnTo>
                    <a:pt x="2011" y="599"/>
                  </a:lnTo>
                  <a:cubicBezTo>
                    <a:pt x="2011" y="604"/>
                    <a:pt x="2005" y="604"/>
                    <a:pt x="2011" y="610"/>
                  </a:cubicBezTo>
                  <a:cubicBezTo>
                    <a:pt x="2012" y="606"/>
                    <a:pt x="2013" y="604"/>
                    <a:pt x="2015" y="604"/>
                  </a:cubicBezTo>
                  <a:cubicBezTo>
                    <a:pt x="2018" y="604"/>
                    <a:pt x="2022" y="616"/>
                    <a:pt x="2026" y="616"/>
                  </a:cubicBezTo>
                  <a:cubicBezTo>
                    <a:pt x="2026" y="616"/>
                    <a:pt x="2027" y="616"/>
                    <a:pt x="2027" y="615"/>
                  </a:cubicBezTo>
                  <a:cubicBezTo>
                    <a:pt x="2033" y="621"/>
                    <a:pt x="2027" y="627"/>
                    <a:pt x="2033" y="632"/>
                  </a:cubicBezTo>
                  <a:cubicBezTo>
                    <a:pt x="2035" y="630"/>
                    <a:pt x="2037" y="629"/>
                    <a:pt x="2039" y="629"/>
                  </a:cubicBezTo>
                  <a:cubicBezTo>
                    <a:pt x="2044" y="629"/>
                    <a:pt x="2045" y="639"/>
                    <a:pt x="2048" y="639"/>
                  </a:cubicBezTo>
                  <a:cubicBezTo>
                    <a:pt x="2049" y="639"/>
                    <a:pt x="2049" y="638"/>
                    <a:pt x="2050" y="638"/>
                  </a:cubicBezTo>
                  <a:cubicBezTo>
                    <a:pt x="2050" y="627"/>
                    <a:pt x="2050" y="627"/>
                    <a:pt x="2055" y="615"/>
                  </a:cubicBezTo>
                  <a:lnTo>
                    <a:pt x="2055" y="615"/>
                  </a:lnTo>
                  <a:lnTo>
                    <a:pt x="2039" y="627"/>
                  </a:lnTo>
                  <a:lnTo>
                    <a:pt x="2039" y="627"/>
                  </a:lnTo>
                  <a:lnTo>
                    <a:pt x="2050" y="610"/>
                  </a:lnTo>
                  <a:lnTo>
                    <a:pt x="2050" y="610"/>
                  </a:lnTo>
                  <a:cubicBezTo>
                    <a:pt x="2044" y="610"/>
                    <a:pt x="2039" y="615"/>
                    <a:pt x="2039" y="615"/>
                  </a:cubicBezTo>
                  <a:cubicBezTo>
                    <a:pt x="2043" y="606"/>
                    <a:pt x="2044" y="608"/>
                    <a:pt x="2041" y="603"/>
                  </a:cubicBezTo>
                  <a:lnTo>
                    <a:pt x="2041" y="603"/>
                  </a:lnTo>
                  <a:cubicBezTo>
                    <a:pt x="2042" y="604"/>
                    <a:pt x="2043" y="604"/>
                    <a:pt x="2044" y="604"/>
                  </a:cubicBezTo>
                  <a:cubicBezTo>
                    <a:pt x="2048" y="604"/>
                    <a:pt x="2053" y="596"/>
                    <a:pt x="2058" y="596"/>
                  </a:cubicBezTo>
                  <a:cubicBezTo>
                    <a:pt x="2059" y="596"/>
                    <a:pt x="2060" y="597"/>
                    <a:pt x="2061" y="599"/>
                  </a:cubicBezTo>
                  <a:lnTo>
                    <a:pt x="2061" y="627"/>
                  </a:lnTo>
                  <a:cubicBezTo>
                    <a:pt x="2064" y="631"/>
                    <a:pt x="2066" y="632"/>
                    <a:pt x="2069" y="632"/>
                  </a:cubicBezTo>
                  <a:cubicBezTo>
                    <a:pt x="2076" y="632"/>
                    <a:pt x="2083" y="623"/>
                    <a:pt x="2089" y="621"/>
                  </a:cubicBezTo>
                  <a:lnTo>
                    <a:pt x="2089" y="621"/>
                  </a:lnTo>
                  <a:cubicBezTo>
                    <a:pt x="2089" y="621"/>
                    <a:pt x="2089" y="621"/>
                    <a:pt x="2089" y="621"/>
                  </a:cubicBezTo>
                  <a:lnTo>
                    <a:pt x="2095" y="621"/>
                  </a:lnTo>
                  <a:cubicBezTo>
                    <a:pt x="2094" y="621"/>
                    <a:pt x="2093" y="620"/>
                    <a:pt x="2092" y="620"/>
                  </a:cubicBezTo>
                  <a:cubicBezTo>
                    <a:pt x="2091" y="620"/>
                    <a:pt x="2090" y="620"/>
                    <a:pt x="2089" y="621"/>
                  </a:cubicBezTo>
                  <a:lnTo>
                    <a:pt x="2089" y="621"/>
                  </a:lnTo>
                  <a:cubicBezTo>
                    <a:pt x="2092" y="615"/>
                    <a:pt x="2095" y="614"/>
                    <a:pt x="2097" y="614"/>
                  </a:cubicBezTo>
                  <a:cubicBezTo>
                    <a:pt x="2100" y="614"/>
                    <a:pt x="2103" y="615"/>
                    <a:pt x="2106" y="615"/>
                  </a:cubicBezTo>
                  <a:cubicBezTo>
                    <a:pt x="2106" y="621"/>
                    <a:pt x="2106" y="627"/>
                    <a:pt x="2111" y="632"/>
                  </a:cubicBezTo>
                  <a:cubicBezTo>
                    <a:pt x="2111" y="627"/>
                    <a:pt x="2123" y="632"/>
                    <a:pt x="2123" y="615"/>
                  </a:cubicBezTo>
                  <a:lnTo>
                    <a:pt x="2128" y="627"/>
                  </a:lnTo>
                  <a:cubicBezTo>
                    <a:pt x="2129" y="627"/>
                    <a:pt x="2130" y="627"/>
                    <a:pt x="2131" y="627"/>
                  </a:cubicBezTo>
                  <a:cubicBezTo>
                    <a:pt x="2141" y="627"/>
                    <a:pt x="2146" y="604"/>
                    <a:pt x="2156" y="604"/>
                  </a:cubicBezTo>
                  <a:lnTo>
                    <a:pt x="2156" y="604"/>
                  </a:lnTo>
                  <a:cubicBezTo>
                    <a:pt x="2151" y="615"/>
                    <a:pt x="2156" y="621"/>
                    <a:pt x="2151" y="627"/>
                  </a:cubicBezTo>
                  <a:cubicBezTo>
                    <a:pt x="2151" y="629"/>
                    <a:pt x="2152" y="631"/>
                    <a:pt x="2153" y="631"/>
                  </a:cubicBezTo>
                  <a:cubicBezTo>
                    <a:pt x="2155" y="631"/>
                    <a:pt x="2156" y="629"/>
                    <a:pt x="2156" y="627"/>
                  </a:cubicBezTo>
                  <a:cubicBezTo>
                    <a:pt x="2156" y="627"/>
                    <a:pt x="2157" y="628"/>
                    <a:pt x="2157" y="628"/>
                  </a:cubicBezTo>
                  <a:cubicBezTo>
                    <a:pt x="2159" y="628"/>
                    <a:pt x="2165" y="620"/>
                    <a:pt x="2170" y="620"/>
                  </a:cubicBezTo>
                  <a:cubicBezTo>
                    <a:pt x="2171" y="620"/>
                    <a:pt x="2172" y="620"/>
                    <a:pt x="2173" y="621"/>
                  </a:cubicBezTo>
                  <a:cubicBezTo>
                    <a:pt x="2173" y="621"/>
                    <a:pt x="2173" y="610"/>
                    <a:pt x="2179" y="610"/>
                  </a:cubicBezTo>
                  <a:cubicBezTo>
                    <a:pt x="2179" y="610"/>
                    <a:pt x="2179" y="615"/>
                    <a:pt x="2179" y="615"/>
                  </a:cubicBezTo>
                  <a:cubicBezTo>
                    <a:pt x="2179" y="610"/>
                    <a:pt x="2184" y="610"/>
                    <a:pt x="2184" y="599"/>
                  </a:cubicBezTo>
                  <a:cubicBezTo>
                    <a:pt x="2187" y="610"/>
                    <a:pt x="2193" y="612"/>
                    <a:pt x="2199" y="612"/>
                  </a:cubicBezTo>
                  <a:cubicBezTo>
                    <a:pt x="2203" y="612"/>
                    <a:pt x="2207" y="611"/>
                    <a:pt x="2211" y="611"/>
                  </a:cubicBezTo>
                  <a:cubicBezTo>
                    <a:pt x="2217" y="611"/>
                    <a:pt x="2221" y="613"/>
                    <a:pt x="2223" y="621"/>
                  </a:cubicBezTo>
                  <a:lnTo>
                    <a:pt x="2251" y="621"/>
                  </a:lnTo>
                  <a:cubicBezTo>
                    <a:pt x="2253" y="623"/>
                    <a:pt x="2254" y="623"/>
                    <a:pt x="2255" y="623"/>
                  </a:cubicBezTo>
                  <a:cubicBezTo>
                    <a:pt x="2261" y="623"/>
                    <a:pt x="2259" y="604"/>
                    <a:pt x="2266" y="604"/>
                  </a:cubicBezTo>
                  <a:cubicBezTo>
                    <a:pt x="2267" y="604"/>
                    <a:pt x="2267" y="604"/>
                    <a:pt x="2268" y="604"/>
                  </a:cubicBezTo>
                  <a:cubicBezTo>
                    <a:pt x="2274" y="621"/>
                    <a:pt x="2263" y="615"/>
                    <a:pt x="2268" y="621"/>
                  </a:cubicBezTo>
                  <a:cubicBezTo>
                    <a:pt x="2268" y="630"/>
                    <a:pt x="2269" y="633"/>
                    <a:pt x="2271" y="633"/>
                  </a:cubicBezTo>
                  <a:cubicBezTo>
                    <a:pt x="2274" y="633"/>
                    <a:pt x="2278" y="627"/>
                    <a:pt x="2283" y="627"/>
                  </a:cubicBezTo>
                  <a:cubicBezTo>
                    <a:pt x="2286" y="627"/>
                    <a:pt x="2288" y="629"/>
                    <a:pt x="2291" y="632"/>
                  </a:cubicBezTo>
                  <a:lnTo>
                    <a:pt x="2285" y="638"/>
                  </a:lnTo>
                  <a:cubicBezTo>
                    <a:pt x="2286" y="640"/>
                    <a:pt x="2288" y="641"/>
                    <a:pt x="2289" y="641"/>
                  </a:cubicBezTo>
                  <a:cubicBezTo>
                    <a:pt x="2295" y="641"/>
                    <a:pt x="2304" y="627"/>
                    <a:pt x="2313" y="627"/>
                  </a:cubicBezTo>
                  <a:cubicBezTo>
                    <a:pt x="2313" y="627"/>
                    <a:pt x="2313" y="632"/>
                    <a:pt x="2313" y="632"/>
                  </a:cubicBezTo>
                  <a:cubicBezTo>
                    <a:pt x="2319" y="621"/>
                    <a:pt x="2335" y="615"/>
                    <a:pt x="2341" y="610"/>
                  </a:cubicBezTo>
                  <a:cubicBezTo>
                    <a:pt x="2341" y="621"/>
                    <a:pt x="2341" y="615"/>
                    <a:pt x="2341" y="627"/>
                  </a:cubicBezTo>
                  <a:cubicBezTo>
                    <a:pt x="2347" y="627"/>
                    <a:pt x="2341" y="610"/>
                    <a:pt x="2347" y="604"/>
                  </a:cubicBezTo>
                  <a:cubicBezTo>
                    <a:pt x="2352" y="615"/>
                    <a:pt x="2358" y="621"/>
                    <a:pt x="2358" y="632"/>
                  </a:cubicBezTo>
                  <a:lnTo>
                    <a:pt x="2347" y="632"/>
                  </a:lnTo>
                  <a:cubicBezTo>
                    <a:pt x="2349" y="638"/>
                    <a:pt x="2351" y="640"/>
                    <a:pt x="2353" y="640"/>
                  </a:cubicBezTo>
                  <a:cubicBezTo>
                    <a:pt x="2355" y="640"/>
                    <a:pt x="2358" y="637"/>
                    <a:pt x="2361" y="637"/>
                  </a:cubicBezTo>
                  <a:cubicBezTo>
                    <a:pt x="2362" y="637"/>
                    <a:pt x="2363" y="637"/>
                    <a:pt x="2363" y="638"/>
                  </a:cubicBezTo>
                  <a:lnTo>
                    <a:pt x="2363" y="643"/>
                  </a:lnTo>
                  <a:cubicBezTo>
                    <a:pt x="2373" y="643"/>
                    <a:pt x="2375" y="626"/>
                    <a:pt x="2386" y="626"/>
                  </a:cubicBezTo>
                  <a:cubicBezTo>
                    <a:pt x="2388" y="626"/>
                    <a:pt x="2390" y="626"/>
                    <a:pt x="2391" y="627"/>
                  </a:cubicBezTo>
                  <a:lnTo>
                    <a:pt x="2391" y="621"/>
                  </a:lnTo>
                  <a:cubicBezTo>
                    <a:pt x="2393" y="617"/>
                    <a:pt x="2394" y="615"/>
                    <a:pt x="2395" y="615"/>
                  </a:cubicBezTo>
                  <a:cubicBezTo>
                    <a:pt x="2397" y="615"/>
                    <a:pt x="2398" y="621"/>
                    <a:pt x="2399" y="621"/>
                  </a:cubicBezTo>
                  <a:cubicBezTo>
                    <a:pt x="2400" y="621"/>
                    <a:pt x="2401" y="620"/>
                    <a:pt x="2403" y="615"/>
                  </a:cubicBezTo>
                  <a:lnTo>
                    <a:pt x="2403" y="638"/>
                  </a:lnTo>
                  <a:cubicBezTo>
                    <a:pt x="2408" y="632"/>
                    <a:pt x="2425" y="621"/>
                    <a:pt x="2431" y="615"/>
                  </a:cubicBezTo>
                  <a:lnTo>
                    <a:pt x="2431" y="615"/>
                  </a:lnTo>
                  <a:cubicBezTo>
                    <a:pt x="2425" y="627"/>
                    <a:pt x="2414" y="638"/>
                    <a:pt x="2408" y="643"/>
                  </a:cubicBezTo>
                  <a:cubicBezTo>
                    <a:pt x="2414" y="643"/>
                    <a:pt x="2419" y="643"/>
                    <a:pt x="2425" y="638"/>
                  </a:cubicBezTo>
                  <a:lnTo>
                    <a:pt x="2419" y="638"/>
                  </a:lnTo>
                  <a:cubicBezTo>
                    <a:pt x="2431" y="621"/>
                    <a:pt x="2436" y="615"/>
                    <a:pt x="2447" y="615"/>
                  </a:cubicBezTo>
                  <a:cubicBezTo>
                    <a:pt x="2442" y="655"/>
                    <a:pt x="2470" y="627"/>
                    <a:pt x="2475" y="655"/>
                  </a:cubicBezTo>
                  <a:cubicBezTo>
                    <a:pt x="2479" y="652"/>
                    <a:pt x="2482" y="651"/>
                    <a:pt x="2486" y="651"/>
                  </a:cubicBezTo>
                  <a:cubicBezTo>
                    <a:pt x="2497" y="651"/>
                    <a:pt x="2510" y="661"/>
                    <a:pt x="2524" y="661"/>
                  </a:cubicBezTo>
                  <a:cubicBezTo>
                    <a:pt x="2526" y="661"/>
                    <a:pt x="2529" y="661"/>
                    <a:pt x="2531" y="660"/>
                  </a:cubicBezTo>
                  <a:cubicBezTo>
                    <a:pt x="2529" y="646"/>
                    <a:pt x="2530" y="646"/>
                    <a:pt x="2532" y="646"/>
                  </a:cubicBezTo>
                  <a:cubicBezTo>
                    <a:pt x="2534" y="646"/>
                    <a:pt x="2537" y="646"/>
                    <a:pt x="2537" y="632"/>
                  </a:cubicBezTo>
                  <a:lnTo>
                    <a:pt x="2543" y="632"/>
                  </a:lnTo>
                  <a:lnTo>
                    <a:pt x="2554" y="655"/>
                  </a:lnTo>
                  <a:cubicBezTo>
                    <a:pt x="2560" y="660"/>
                    <a:pt x="2554" y="660"/>
                    <a:pt x="2554" y="666"/>
                  </a:cubicBezTo>
                  <a:cubicBezTo>
                    <a:pt x="2560" y="666"/>
                    <a:pt x="2554" y="677"/>
                    <a:pt x="2560" y="683"/>
                  </a:cubicBezTo>
                  <a:cubicBezTo>
                    <a:pt x="2560" y="679"/>
                    <a:pt x="2562" y="675"/>
                    <a:pt x="2566" y="675"/>
                  </a:cubicBezTo>
                  <a:cubicBezTo>
                    <a:pt x="2567" y="675"/>
                    <a:pt x="2569" y="675"/>
                    <a:pt x="2571" y="677"/>
                  </a:cubicBezTo>
                  <a:lnTo>
                    <a:pt x="2565" y="660"/>
                  </a:lnTo>
                  <a:cubicBezTo>
                    <a:pt x="2567" y="659"/>
                    <a:pt x="2569" y="658"/>
                    <a:pt x="2571" y="658"/>
                  </a:cubicBezTo>
                  <a:cubicBezTo>
                    <a:pt x="2579" y="658"/>
                    <a:pt x="2579" y="676"/>
                    <a:pt x="2586" y="676"/>
                  </a:cubicBezTo>
                  <a:cubicBezTo>
                    <a:pt x="2588" y="676"/>
                    <a:pt x="2590" y="674"/>
                    <a:pt x="2593" y="671"/>
                  </a:cubicBezTo>
                  <a:lnTo>
                    <a:pt x="2593" y="671"/>
                  </a:lnTo>
                  <a:lnTo>
                    <a:pt x="2588" y="683"/>
                  </a:lnTo>
                  <a:cubicBezTo>
                    <a:pt x="2593" y="677"/>
                    <a:pt x="2610" y="683"/>
                    <a:pt x="2621" y="660"/>
                  </a:cubicBezTo>
                  <a:cubicBezTo>
                    <a:pt x="2621" y="666"/>
                    <a:pt x="2621" y="671"/>
                    <a:pt x="2621" y="671"/>
                  </a:cubicBezTo>
                  <a:cubicBezTo>
                    <a:pt x="2623" y="672"/>
                    <a:pt x="2624" y="672"/>
                    <a:pt x="2626" y="672"/>
                  </a:cubicBezTo>
                  <a:cubicBezTo>
                    <a:pt x="2638" y="672"/>
                    <a:pt x="2651" y="660"/>
                    <a:pt x="2662" y="660"/>
                  </a:cubicBezTo>
                  <a:cubicBezTo>
                    <a:pt x="2666" y="660"/>
                    <a:pt x="2669" y="662"/>
                    <a:pt x="2672" y="666"/>
                  </a:cubicBezTo>
                  <a:lnTo>
                    <a:pt x="2672" y="671"/>
                  </a:lnTo>
                  <a:cubicBezTo>
                    <a:pt x="2676" y="671"/>
                    <a:pt x="2677" y="664"/>
                    <a:pt x="2680" y="664"/>
                  </a:cubicBezTo>
                  <a:cubicBezTo>
                    <a:pt x="2681" y="664"/>
                    <a:pt x="2682" y="665"/>
                    <a:pt x="2683" y="666"/>
                  </a:cubicBezTo>
                  <a:cubicBezTo>
                    <a:pt x="2683" y="671"/>
                    <a:pt x="2683" y="677"/>
                    <a:pt x="2683" y="677"/>
                  </a:cubicBezTo>
                  <a:cubicBezTo>
                    <a:pt x="2683" y="671"/>
                    <a:pt x="2694" y="666"/>
                    <a:pt x="2694" y="666"/>
                  </a:cubicBezTo>
                  <a:lnTo>
                    <a:pt x="2694" y="677"/>
                  </a:lnTo>
                  <a:cubicBezTo>
                    <a:pt x="2697" y="679"/>
                    <a:pt x="2699" y="680"/>
                    <a:pt x="2701" y="680"/>
                  </a:cubicBezTo>
                  <a:cubicBezTo>
                    <a:pt x="2713" y="680"/>
                    <a:pt x="2719" y="659"/>
                    <a:pt x="2733" y="655"/>
                  </a:cubicBezTo>
                  <a:cubicBezTo>
                    <a:pt x="2733" y="677"/>
                    <a:pt x="2744" y="683"/>
                    <a:pt x="2750" y="688"/>
                  </a:cubicBezTo>
                  <a:cubicBezTo>
                    <a:pt x="2752" y="689"/>
                    <a:pt x="2755" y="689"/>
                    <a:pt x="2757" y="689"/>
                  </a:cubicBezTo>
                  <a:cubicBezTo>
                    <a:pt x="2776" y="689"/>
                    <a:pt x="2791" y="671"/>
                    <a:pt x="2806" y="666"/>
                  </a:cubicBezTo>
                  <a:cubicBezTo>
                    <a:pt x="2817" y="688"/>
                    <a:pt x="2845" y="677"/>
                    <a:pt x="2862" y="694"/>
                  </a:cubicBezTo>
                  <a:cubicBezTo>
                    <a:pt x="2862" y="688"/>
                    <a:pt x="2862" y="677"/>
                    <a:pt x="2868" y="677"/>
                  </a:cubicBezTo>
                  <a:cubicBezTo>
                    <a:pt x="2871" y="677"/>
                    <a:pt x="2875" y="670"/>
                    <a:pt x="2877" y="670"/>
                  </a:cubicBezTo>
                  <a:cubicBezTo>
                    <a:pt x="2878" y="670"/>
                    <a:pt x="2879" y="671"/>
                    <a:pt x="2879" y="677"/>
                  </a:cubicBezTo>
                  <a:cubicBezTo>
                    <a:pt x="2879" y="692"/>
                    <a:pt x="2884" y="694"/>
                    <a:pt x="2889" y="694"/>
                  </a:cubicBezTo>
                  <a:cubicBezTo>
                    <a:pt x="2891" y="694"/>
                    <a:pt x="2894" y="694"/>
                    <a:pt x="2896" y="694"/>
                  </a:cubicBezTo>
                  <a:lnTo>
                    <a:pt x="2896" y="671"/>
                  </a:lnTo>
                  <a:cubicBezTo>
                    <a:pt x="2901" y="682"/>
                    <a:pt x="2908" y="685"/>
                    <a:pt x="2915" y="685"/>
                  </a:cubicBezTo>
                  <a:cubicBezTo>
                    <a:pt x="2923" y="685"/>
                    <a:pt x="2932" y="681"/>
                    <a:pt x="2940" y="681"/>
                  </a:cubicBezTo>
                  <a:cubicBezTo>
                    <a:pt x="2945" y="681"/>
                    <a:pt x="2950" y="683"/>
                    <a:pt x="2952" y="694"/>
                  </a:cubicBezTo>
                  <a:cubicBezTo>
                    <a:pt x="2957" y="688"/>
                    <a:pt x="2963" y="688"/>
                    <a:pt x="2968" y="683"/>
                  </a:cubicBezTo>
                  <a:lnTo>
                    <a:pt x="2968" y="694"/>
                  </a:lnTo>
                  <a:cubicBezTo>
                    <a:pt x="2980" y="699"/>
                    <a:pt x="2985" y="699"/>
                    <a:pt x="3002" y="699"/>
                  </a:cubicBezTo>
                  <a:lnTo>
                    <a:pt x="2996" y="705"/>
                  </a:lnTo>
                  <a:cubicBezTo>
                    <a:pt x="2997" y="705"/>
                    <a:pt x="2998" y="706"/>
                    <a:pt x="2999" y="706"/>
                  </a:cubicBezTo>
                  <a:cubicBezTo>
                    <a:pt x="3008" y="706"/>
                    <a:pt x="3014" y="671"/>
                    <a:pt x="3019" y="671"/>
                  </a:cubicBezTo>
                  <a:lnTo>
                    <a:pt x="3019" y="688"/>
                  </a:lnTo>
                  <a:cubicBezTo>
                    <a:pt x="3031" y="688"/>
                    <a:pt x="3040" y="700"/>
                    <a:pt x="3051" y="700"/>
                  </a:cubicBezTo>
                  <a:cubicBezTo>
                    <a:pt x="3055" y="700"/>
                    <a:pt x="3059" y="698"/>
                    <a:pt x="3064" y="694"/>
                  </a:cubicBezTo>
                  <a:lnTo>
                    <a:pt x="3064" y="694"/>
                  </a:lnTo>
                  <a:cubicBezTo>
                    <a:pt x="3064" y="694"/>
                    <a:pt x="3064" y="699"/>
                    <a:pt x="3058" y="699"/>
                  </a:cubicBezTo>
                  <a:cubicBezTo>
                    <a:pt x="3064" y="699"/>
                    <a:pt x="3072" y="704"/>
                    <a:pt x="3078" y="704"/>
                  </a:cubicBezTo>
                  <a:cubicBezTo>
                    <a:pt x="3082" y="704"/>
                    <a:pt x="3086" y="701"/>
                    <a:pt x="3086" y="688"/>
                  </a:cubicBezTo>
                  <a:cubicBezTo>
                    <a:pt x="3086" y="694"/>
                    <a:pt x="3088" y="696"/>
                    <a:pt x="3090" y="696"/>
                  </a:cubicBezTo>
                  <a:cubicBezTo>
                    <a:pt x="3095" y="696"/>
                    <a:pt x="3105" y="686"/>
                    <a:pt x="3108" y="683"/>
                  </a:cubicBezTo>
                  <a:lnTo>
                    <a:pt x="3108" y="699"/>
                  </a:lnTo>
                  <a:cubicBezTo>
                    <a:pt x="3114" y="683"/>
                    <a:pt x="3114" y="677"/>
                    <a:pt x="3125" y="671"/>
                  </a:cubicBezTo>
                  <a:cubicBezTo>
                    <a:pt x="3125" y="671"/>
                    <a:pt x="3125" y="675"/>
                    <a:pt x="3125" y="677"/>
                  </a:cubicBezTo>
                  <a:cubicBezTo>
                    <a:pt x="3126" y="679"/>
                    <a:pt x="3127" y="680"/>
                    <a:pt x="3128" y="680"/>
                  </a:cubicBezTo>
                  <a:cubicBezTo>
                    <a:pt x="3130" y="680"/>
                    <a:pt x="3131" y="674"/>
                    <a:pt x="3133" y="674"/>
                  </a:cubicBezTo>
                  <a:cubicBezTo>
                    <a:pt x="3134" y="674"/>
                    <a:pt x="3135" y="675"/>
                    <a:pt x="3136" y="677"/>
                  </a:cubicBezTo>
                  <a:lnTo>
                    <a:pt x="3136" y="683"/>
                  </a:lnTo>
                  <a:cubicBezTo>
                    <a:pt x="3142" y="683"/>
                    <a:pt x="3142" y="677"/>
                    <a:pt x="3148" y="671"/>
                  </a:cubicBezTo>
                  <a:cubicBezTo>
                    <a:pt x="3149" y="670"/>
                    <a:pt x="3150" y="670"/>
                    <a:pt x="3151" y="670"/>
                  </a:cubicBezTo>
                  <a:cubicBezTo>
                    <a:pt x="3157" y="670"/>
                    <a:pt x="3164" y="679"/>
                    <a:pt x="3164" y="688"/>
                  </a:cubicBezTo>
                  <a:cubicBezTo>
                    <a:pt x="3164" y="677"/>
                    <a:pt x="3170" y="671"/>
                    <a:pt x="3170" y="671"/>
                  </a:cubicBezTo>
                  <a:cubicBezTo>
                    <a:pt x="3176" y="677"/>
                    <a:pt x="3170" y="683"/>
                    <a:pt x="3170" y="683"/>
                  </a:cubicBezTo>
                  <a:cubicBezTo>
                    <a:pt x="3172" y="685"/>
                    <a:pt x="3174" y="685"/>
                    <a:pt x="3176" y="685"/>
                  </a:cubicBezTo>
                  <a:cubicBezTo>
                    <a:pt x="3182" y="685"/>
                    <a:pt x="3188" y="677"/>
                    <a:pt x="3193" y="677"/>
                  </a:cubicBezTo>
                  <a:cubicBezTo>
                    <a:pt x="3195" y="677"/>
                    <a:pt x="3197" y="679"/>
                    <a:pt x="3198" y="683"/>
                  </a:cubicBezTo>
                  <a:cubicBezTo>
                    <a:pt x="3198" y="688"/>
                    <a:pt x="3198" y="688"/>
                    <a:pt x="3198" y="688"/>
                  </a:cubicBezTo>
                  <a:lnTo>
                    <a:pt x="3181" y="688"/>
                  </a:lnTo>
                  <a:cubicBezTo>
                    <a:pt x="3181" y="699"/>
                    <a:pt x="3187" y="699"/>
                    <a:pt x="3181" y="716"/>
                  </a:cubicBezTo>
                  <a:cubicBezTo>
                    <a:pt x="3186" y="711"/>
                    <a:pt x="3200" y="693"/>
                    <a:pt x="3207" y="693"/>
                  </a:cubicBezTo>
                  <a:cubicBezTo>
                    <a:pt x="3208" y="693"/>
                    <a:pt x="3209" y="693"/>
                    <a:pt x="3209" y="694"/>
                  </a:cubicBezTo>
                  <a:cubicBezTo>
                    <a:pt x="3209" y="694"/>
                    <a:pt x="3209" y="699"/>
                    <a:pt x="3209" y="699"/>
                  </a:cubicBezTo>
                  <a:lnTo>
                    <a:pt x="3215" y="699"/>
                  </a:lnTo>
                  <a:cubicBezTo>
                    <a:pt x="3215" y="699"/>
                    <a:pt x="3220" y="705"/>
                    <a:pt x="3220" y="705"/>
                  </a:cubicBezTo>
                  <a:cubicBezTo>
                    <a:pt x="3220" y="705"/>
                    <a:pt x="3226" y="705"/>
                    <a:pt x="3226" y="699"/>
                  </a:cubicBezTo>
                  <a:cubicBezTo>
                    <a:pt x="3226" y="705"/>
                    <a:pt x="3226" y="705"/>
                    <a:pt x="3226" y="705"/>
                  </a:cubicBezTo>
                  <a:lnTo>
                    <a:pt x="3220" y="705"/>
                  </a:lnTo>
                  <a:cubicBezTo>
                    <a:pt x="3226" y="711"/>
                    <a:pt x="3232" y="711"/>
                    <a:pt x="3232" y="711"/>
                  </a:cubicBezTo>
                  <a:cubicBezTo>
                    <a:pt x="3232" y="699"/>
                    <a:pt x="3237" y="699"/>
                    <a:pt x="3237" y="688"/>
                  </a:cubicBezTo>
                  <a:lnTo>
                    <a:pt x="3232" y="688"/>
                  </a:lnTo>
                  <a:cubicBezTo>
                    <a:pt x="3232" y="677"/>
                    <a:pt x="3237" y="671"/>
                    <a:pt x="3237" y="666"/>
                  </a:cubicBezTo>
                  <a:cubicBezTo>
                    <a:pt x="3243" y="683"/>
                    <a:pt x="3254" y="694"/>
                    <a:pt x="3254" y="705"/>
                  </a:cubicBezTo>
                  <a:cubicBezTo>
                    <a:pt x="3265" y="699"/>
                    <a:pt x="3282" y="705"/>
                    <a:pt x="3293" y="677"/>
                  </a:cubicBezTo>
                  <a:cubicBezTo>
                    <a:pt x="3299" y="677"/>
                    <a:pt x="3299" y="688"/>
                    <a:pt x="3299" y="688"/>
                  </a:cubicBezTo>
                  <a:cubicBezTo>
                    <a:pt x="3293" y="694"/>
                    <a:pt x="3293" y="694"/>
                    <a:pt x="3293" y="694"/>
                  </a:cubicBezTo>
                  <a:cubicBezTo>
                    <a:pt x="3299" y="688"/>
                    <a:pt x="3316" y="694"/>
                    <a:pt x="3316" y="677"/>
                  </a:cubicBezTo>
                  <a:lnTo>
                    <a:pt x="3316" y="677"/>
                  </a:lnTo>
                  <a:cubicBezTo>
                    <a:pt x="3325" y="682"/>
                    <a:pt x="3315" y="690"/>
                    <a:pt x="3317" y="690"/>
                  </a:cubicBezTo>
                  <a:cubicBezTo>
                    <a:pt x="3318" y="690"/>
                    <a:pt x="3319" y="689"/>
                    <a:pt x="3321" y="688"/>
                  </a:cubicBezTo>
                  <a:lnTo>
                    <a:pt x="3321" y="694"/>
                  </a:lnTo>
                  <a:cubicBezTo>
                    <a:pt x="3325" y="699"/>
                    <a:pt x="3329" y="701"/>
                    <a:pt x="3333" y="701"/>
                  </a:cubicBezTo>
                  <a:cubicBezTo>
                    <a:pt x="3346" y="701"/>
                    <a:pt x="3357" y="679"/>
                    <a:pt x="3372" y="679"/>
                  </a:cubicBezTo>
                  <a:cubicBezTo>
                    <a:pt x="3376" y="679"/>
                    <a:pt x="3379" y="680"/>
                    <a:pt x="3383" y="683"/>
                  </a:cubicBezTo>
                  <a:lnTo>
                    <a:pt x="3383" y="683"/>
                  </a:lnTo>
                  <a:cubicBezTo>
                    <a:pt x="3383" y="683"/>
                    <a:pt x="3383" y="683"/>
                    <a:pt x="3383" y="683"/>
                  </a:cubicBezTo>
                  <a:lnTo>
                    <a:pt x="3383" y="683"/>
                  </a:lnTo>
                  <a:cubicBezTo>
                    <a:pt x="3392" y="689"/>
                    <a:pt x="3402" y="691"/>
                    <a:pt x="3411" y="691"/>
                  </a:cubicBezTo>
                  <a:cubicBezTo>
                    <a:pt x="3424" y="691"/>
                    <a:pt x="3436" y="688"/>
                    <a:pt x="3448" y="688"/>
                  </a:cubicBezTo>
                  <a:cubicBezTo>
                    <a:pt x="3459" y="688"/>
                    <a:pt x="3469" y="690"/>
                    <a:pt x="3478" y="699"/>
                  </a:cubicBezTo>
                  <a:cubicBezTo>
                    <a:pt x="3479" y="701"/>
                    <a:pt x="3480" y="701"/>
                    <a:pt x="3481" y="701"/>
                  </a:cubicBezTo>
                  <a:cubicBezTo>
                    <a:pt x="3486" y="701"/>
                    <a:pt x="3490" y="693"/>
                    <a:pt x="3495" y="688"/>
                  </a:cubicBezTo>
                  <a:lnTo>
                    <a:pt x="3495" y="699"/>
                  </a:lnTo>
                  <a:lnTo>
                    <a:pt x="3506" y="688"/>
                  </a:lnTo>
                  <a:cubicBezTo>
                    <a:pt x="3507" y="687"/>
                    <a:pt x="3508" y="686"/>
                    <a:pt x="3510" y="686"/>
                  </a:cubicBezTo>
                  <a:cubicBezTo>
                    <a:pt x="3517" y="686"/>
                    <a:pt x="3522" y="706"/>
                    <a:pt x="3531" y="706"/>
                  </a:cubicBezTo>
                  <a:cubicBezTo>
                    <a:pt x="3533" y="706"/>
                    <a:pt x="3536" y="704"/>
                    <a:pt x="3540" y="699"/>
                  </a:cubicBezTo>
                  <a:lnTo>
                    <a:pt x="3540" y="688"/>
                  </a:lnTo>
                  <a:cubicBezTo>
                    <a:pt x="3545" y="694"/>
                    <a:pt x="3556" y="688"/>
                    <a:pt x="3556" y="699"/>
                  </a:cubicBezTo>
                  <a:cubicBezTo>
                    <a:pt x="3556" y="695"/>
                    <a:pt x="3556" y="692"/>
                    <a:pt x="3558" y="692"/>
                  </a:cubicBezTo>
                  <a:cubicBezTo>
                    <a:pt x="3559" y="692"/>
                    <a:pt x="3560" y="692"/>
                    <a:pt x="3562" y="694"/>
                  </a:cubicBezTo>
                  <a:lnTo>
                    <a:pt x="3562" y="699"/>
                  </a:lnTo>
                  <a:lnTo>
                    <a:pt x="3573" y="688"/>
                  </a:lnTo>
                  <a:cubicBezTo>
                    <a:pt x="3584" y="694"/>
                    <a:pt x="3573" y="716"/>
                    <a:pt x="3590" y="722"/>
                  </a:cubicBezTo>
                  <a:cubicBezTo>
                    <a:pt x="3596" y="716"/>
                    <a:pt x="3607" y="699"/>
                    <a:pt x="3607" y="694"/>
                  </a:cubicBezTo>
                  <a:cubicBezTo>
                    <a:pt x="3601" y="694"/>
                    <a:pt x="3601" y="688"/>
                    <a:pt x="3601" y="683"/>
                  </a:cubicBezTo>
                  <a:lnTo>
                    <a:pt x="3607" y="677"/>
                  </a:lnTo>
                  <a:cubicBezTo>
                    <a:pt x="3607" y="655"/>
                    <a:pt x="3612" y="632"/>
                    <a:pt x="3601" y="621"/>
                  </a:cubicBezTo>
                  <a:lnTo>
                    <a:pt x="3590" y="632"/>
                  </a:lnTo>
                  <a:lnTo>
                    <a:pt x="3590" y="621"/>
                  </a:lnTo>
                  <a:lnTo>
                    <a:pt x="3596" y="621"/>
                  </a:lnTo>
                  <a:cubicBezTo>
                    <a:pt x="3594" y="618"/>
                    <a:pt x="3593" y="616"/>
                    <a:pt x="3592" y="616"/>
                  </a:cubicBezTo>
                  <a:cubicBezTo>
                    <a:pt x="3589" y="616"/>
                    <a:pt x="3588" y="623"/>
                    <a:pt x="3584" y="627"/>
                  </a:cubicBezTo>
                  <a:cubicBezTo>
                    <a:pt x="3584" y="621"/>
                    <a:pt x="3584" y="615"/>
                    <a:pt x="3584" y="615"/>
                  </a:cubicBezTo>
                  <a:lnTo>
                    <a:pt x="3573" y="632"/>
                  </a:lnTo>
                  <a:cubicBezTo>
                    <a:pt x="3573" y="627"/>
                    <a:pt x="3579" y="615"/>
                    <a:pt x="3568" y="610"/>
                  </a:cubicBezTo>
                  <a:lnTo>
                    <a:pt x="3568" y="610"/>
                  </a:lnTo>
                  <a:cubicBezTo>
                    <a:pt x="3568" y="621"/>
                    <a:pt x="3573" y="632"/>
                    <a:pt x="3568" y="638"/>
                  </a:cubicBezTo>
                  <a:cubicBezTo>
                    <a:pt x="3564" y="630"/>
                    <a:pt x="3562" y="624"/>
                    <a:pt x="3560" y="624"/>
                  </a:cubicBezTo>
                  <a:cubicBezTo>
                    <a:pt x="3559" y="624"/>
                    <a:pt x="3558" y="625"/>
                    <a:pt x="3556" y="627"/>
                  </a:cubicBezTo>
                  <a:lnTo>
                    <a:pt x="3556" y="627"/>
                  </a:lnTo>
                  <a:cubicBezTo>
                    <a:pt x="3556" y="623"/>
                    <a:pt x="3556" y="620"/>
                    <a:pt x="3557" y="618"/>
                  </a:cubicBezTo>
                  <a:lnTo>
                    <a:pt x="3557" y="618"/>
                  </a:lnTo>
                  <a:cubicBezTo>
                    <a:pt x="3553" y="619"/>
                    <a:pt x="3549" y="618"/>
                    <a:pt x="3545" y="627"/>
                  </a:cubicBezTo>
                  <a:cubicBezTo>
                    <a:pt x="3543" y="623"/>
                    <a:pt x="3541" y="622"/>
                    <a:pt x="3539" y="622"/>
                  </a:cubicBezTo>
                  <a:cubicBezTo>
                    <a:pt x="3537" y="622"/>
                    <a:pt x="3536" y="622"/>
                    <a:pt x="3535" y="622"/>
                  </a:cubicBezTo>
                  <a:cubicBezTo>
                    <a:pt x="3533" y="622"/>
                    <a:pt x="3531" y="621"/>
                    <a:pt x="3534" y="610"/>
                  </a:cubicBezTo>
                  <a:lnTo>
                    <a:pt x="3534" y="610"/>
                  </a:lnTo>
                  <a:cubicBezTo>
                    <a:pt x="3528" y="615"/>
                    <a:pt x="3523" y="627"/>
                    <a:pt x="3517" y="627"/>
                  </a:cubicBezTo>
                  <a:lnTo>
                    <a:pt x="3517" y="627"/>
                  </a:lnTo>
                  <a:cubicBezTo>
                    <a:pt x="3528" y="604"/>
                    <a:pt x="3500" y="627"/>
                    <a:pt x="3506" y="599"/>
                  </a:cubicBezTo>
                  <a:lnTo>
                    <a:pt x="3506" y="599"/>
                  </a:lnTo>
                  <a:cubicBezTo>
                    <a:pt x="3503" y="610"/>
                    <a:pt x="3498" y="611"/>
                    <a:pt x="3491" y="611"/>
                  </a:cubicBezTo>
                  <a:cubicBezTo>
                    <a:pt x="3489" y="611"/>
                    <a:pt x="3487" y="611"/>
                    <a:pt x="3485" y="611"/>
                  </a:cubicBezTo>
                  <a:cubicBezTo>
                    <a:pt x="3482" y="611"/>
                    <a:pt x="3479" y="611"/>
                    <a:pt x="3476" y="613"/>
                  </a:cubicBezTo>
                  <a:lnTo>
                    <a:pt x="3476" y="613"/>
                  </a:lnTo>
                  <a:cubicBezTo>
                    <a:pt x="3471" y="608"/>
                    <a:pt x="3467" y="603"/>
                    <a:pt x="3467" y="599"/>
                  </a:cubicBezTo>
                  <a:cubicBezTo>
                    <a:pt x="3461" y="621"/>
                    <a:pt x="3456" y="621"/>
                    <a:pt x="3450" y="632"/>
                  </a:cubicBezTo>
                  <a:cubicBezTo>
                    <a:pt x="3444" y="615"/>
                    <a:pt x="3456" y="610"/>
                    <a:pt x="3456" y="593"/>
                  </a:cubicBezTo>
                  <a:lnTo>
                    <a:pt x="3456" y="593"/>
                  </a:lnTo>
                  <a:cubicBezTo>
                    <a:pt x="3450" y="610"/>
                    <a:pt x="3439" y="610"/>
                    <a:pt x="3439" y="621"/>
                  </a:cubicBezTo>
                  <a:cubicBezTo>
                    <a:pt x="3439" y="610"/>
                    <a:pt x="3439" y="615"/>
                    <a:pt x="3433" y="599"/>
                  </a:cubicBezTo>
                  <a:cubicBezTo>
                    <a:pt x="3433" y="610"/>
                    <a:pt x="3432" y="611"/>
                    <a:pt x="3430" y="611"/>
                  </a:cubicBezTo>
                  <a:cubicBezTo>
                    <a:pt x="3429" y="611"/>
                    <a:pt x="3428" y="611"/>
                    <a:pt x="3427" y="611"/>
                  </a:cubicBezTo>
                  <a:cubicBezTo>
                    <a:pt x="3426" y="611"/>
                    <a:pt x="3424" y="612"/>
                    <a:pt x="3422" y="615"/>
                  </a:cubicBezTo>
                  <a:cubicBezTo>
                    <a:pt x="3418" y="607"/>
                    <a:pt x="3420" y="602"/>
                    <a:pt x="3419" y="602"/>
                  </a:cubicBezTo>
                  <a:lnTo>
                    <a:pt x="3419" y="602"/>
                  </a:lnTo>
                  <a:cubicBezTo>
                    <a:pt x="3419" y="602"/>
                    <a:pt x="3418" y="603"/>
                    <a:pt x="3416" y="604"/>
                  </a:cubicBezTo>
                  <a:cubicBezTo>
                    <a:pt x="3411" y="593"/>
                    <a:pt x="3422" y="587"/>
                    <a:pt x="3422" y="587"/>
                  </a:cubicBezTo>
                  <a:lnTo>
                    <a:pt x="3422" y="587"/>
                  </a:lnTo>
                  <a:cubicBezTo>
                    <a:pt x="3411" y="587"/>
                    <a:pt x="3416" y="604"/>
                    <a:pt x="3411" y="615"/>
                  </a:cubicBezTo>
                  <a:cubicBezTo>
                    <a:pt x="3410" y="616"/>
                    <a:pt x="3409" y="616"/>
                    <a:pt x="3408" y="616"/>
                  </a:cubicBezTo>
                  <a:cubicBezTo>
                    <a:pt x="3401" y="616"/>
                    <a:pt x="3405" y="598"/>
                    <a:pt x="3405" y="593"/>
                  </a:cubicBezTo>
                  <a:lnTo>
                    <a:pt x="3405" y="593"/>
                  </a:lnTo>
                  <a:cubicBezTo>
                    <a:pt x="3400" y="599"/>
                    <a:pt x="3394" y="610"/>
                    <a:pt x="3388" y="610"/>
                  </a:cubicBezTo>
                  <a:cubicBezTo>
                    <a:pt x="3388" y="610"/>
                    <a:pt x="3388" y="604"/>
                    <a:pt x="3388" y="604"/>
                  </a:cubicBezTo>
                  <a:cubicBezTo>
                    <a:pt x="3377" y="615"/>
                    <a:pt x="3366" y="604"/>
                    <a:pt x="3355" y="621"/>
                  </a:cubicBezTo>
                  <a:cubicBezTo>
                    <a:pt x="3355" y="629"/>
                    <a:pt x="3355" y="633"/>
                    <a:pt x="3355" y="638"/>
                  </a:cubicBezTo>
                  <a:cubicBezTo>
                    <a:pt x="3355" y="638"/>
                    <a:pt x="3352" y="643"/>
                    <a:pt x="3351" y="643"/>
                  </a:cubicBezTo>
                  <a:cubicBezTo>
                    <a:pt x="3350" y="643"/>
                    <a:pt x="3349" y="642"/>
                    <a:pt x="3349" y="638"/>
                  </a:cubicBezTo>
                  <a:cubicBezTo>
                    <a:pt x="3344" y="621"/>
                    <a:pt x="3355" y="632"/>
                    <a:pt x="3355" y="615"/>
                  </a:cubicBezTo>
                  <a:lnTo>
                    <a:pt x="3355" y="615"/>
                  </a:lnTo>
                  <a:cubicBezTo>
                    <a:pt x="3345" y="620"/>
                    <a:pt x="3340" y="633"/>
                    <a:pt x="3335" y="633"/>
                  </a:cubicBezTo>
                  <a:cubicBezTo>
                    <a:pt x="3334" y="633"/>
                    <a:pt x="3333" y="633"/>
                    <a:pt x="3332" y="632"/>
                  </a:cubicBezTo>
                  <a:cubicBezTo>
                    <a:pt x="3327" y="615"/>
                    <a:pt x="3344" y="627"/>
                    <a:pt x="3338" y="610"/>
                  </a:cubicBezTo>
                  <a:lnTo>
                    <a:pt x="3338" y="610"/>
                  </a:lnTo>
                  <a:lnTo>
                    <a:pt x="3344" y="615"/>
                  </a:lnTo>
                  <a:cubicBezTo>
                    <a:pt x="3342" y="607"/>
                    <a:pt x="3342" y="606"/>
                    <a:pt x="3343" y="606"/>
                  </a:cubicBezTo>
                  <a:lnTo>
                    <a:pt x="3343" y="606"/>
                  </a:lnTo>
                  <a:cubicBezTo>
                    <a:pt x="3343" y="606"/>
                    <a:pt x="3344" y="607"/>
                    <a:pt x="3345" y="607"/>
                  </a:cubicBezTo>
                  <a:cubicBezTo>
                    <a:pt x="3347" y="607"/>
                    <a:pt x="3349" y="604"/>
                    <a:pt x="3349" y="593"/>
                  </a:cubicBezTo>
                  <a:cubicBezTo>
                    <a:pt x="3346" y="592"/>
                    <a:pt x="3343" y="591"/>
                    <a:pt x="3341" y="591"/>
                  </a:cubicBezTo>
                  <a:cubicBezTo>
                    <a:pt x="3334" y="591"/>
                    <a:pt x="3331" y="595"/>
                    <a:pt x="3327" y="595"/>
                  </a:cubicBezTo>
                  <a:cubicBezTo>
                    <a:pt x="3325" y="595"/>
                    <a:pt x="3324" y="594"/>
                    <a:pt x="3321" y="593"/>
                  </a:cubicBezTo>
                  <a:cubicBezTo>
                    <a:pt x="3316" y="604"/>
                    <a:pt x="3321" y="610"/>
                    <a:pt x="3316" y="615"/>
                  </a:cubicBezTo>
                  <a:cubicBezTo>
                    <a:pt x="3313" y="618"/>
                    <a:pt x="3311" y="619"/>
                    <a:pt x="3310" y="619"/>
                  </a:cubicBezTo>
                  <a:cubicBezTo>
                    <a:pt x="3302" y="619"/>
                    <a:pt x="3302" y="593"/>
                    <a:pt x="3298" y="593"/>
                  </a:cubicBezTo>
                  <a:cubicBezTo>
                    <a:pt x="3297" y="593"/>
                    <a:pt x="3295" y="595"/>
                    <a:pt x="3293" y="599"/>
                  </a:cubicBezTo>
                  <a:cubicBezTo>
                    <a:pt x="3289" y="603"/>
                    <a:pt x="3284" y="619"/>
                    <a:pt x="3280" y="619"/>
                  </a:cubicBezTo>
                  <a:cubicBezTo>
                    <a:pt x="3279" y="619"/>
                    <a:pt x="3277" y="618"/>
                    <a:pt x="3276" y="615"/>
                  </a:cubicBezTo>
                  <a:lnTo>
                    <a:pt x="3282" y="599"/>
                  </a:lnTo>
                  <a:cubicBezTo>
                    <a:pt x="3280" y="598"/>
                    <a:pt x="3279" y="598"/>
                    <a:pt x="3278" y="598"/>
                  </a:cubicBezTo>
                  <a:cubicBezTo>
                    <a:pt x="3268" y="598"/>
                    <a:pt x="3269" y="613"/>
                    <a:pt x="3264" y="613"/>
                  </a:cubicBezTo>
                  <a:cubicBezTo>
                    <a:pt x="3263" y="613"/>
                    <a:pt x="3261" y="612"/>
                    <a:pt x="3260" y="610"/>
                  </a:cubicBezTo>
                  <a:cubicBezTo>
                    <a:pt x="3260" y="604"/>
                    <a:pt x="3271" y="604"/>
                    <a:pt x="3265" y="604"/>
                  </a:cubicBezTo>
                  <a:cubicBezTo>
                    <a:pt x="3264" y="600"/>
                    <a:pt x="3263" y="598"/>
                    <a:pt x="3262" y="598"/>
                  </a:cubicBezTo>
                  <a:cubicBezTo>
                    <a:pt x="3259" y="598"/>
                    <a:pt x="3258" y="610"/>
                    <a:pt x="3254" y="610"/>
                  </a:cubicBezTo>
                  <a:lnTo>
                    <a:pt x="3254" y="599"/>
                  </a:lnTo>
                  <a:cubicBezTo>
                    <a:pt x="3243" y="599"/>
                    <a:pt x="3226" y="610"/>
                    <a:pt x="3215" y="610"/>
                  </a:cubicBezTo>
                  <a:cubicBezTo>
                    <a:pt x="3215" y="604"/>
                    <a:pt x="3215" y="599"/>
                    <a:pt x="3215" y="593"/>
                  </a:cubicBezTo>
                  <a:cubicBezTo>
                    <a:pt x="3208" y="596"/>
                    <a:pt x="3202" y="598"/>
                    <a:pt x="3196" y="598"/>
                  </a:cubicBezTo>
                  <a:cubicBezTo>
                    <a:pt x="3183" y="598"/>
                    <a:pt x="3171" y="590"/>
                    <a:pt x="3159" y="582"/>
                  </a:cubicBezTo>
                  <a:lnTo>
                    <a:pt x="3148" y="593"/>
                  </a:lnTo>
                  <a:cubicBezTo>
                    <a:pt x="3148" y="593"/>
                    <a:pt x="3148" y="587"/>
                    <a:pt x="3148" y="587"/>
                  </a:cubicBezTo>
                  <a:cubicBezTo>
                    <a:pt x="3146" y="586"/>
                    <a:pt x="3146" y="586"/>
                    <a:pt x="3145" y="586"/>
                  </a:cubicBezTo>
                  <a:lnTo>
                    <a:pt x="3145" y="586"/>
                  </a:lnTo>
                  <a:cubicBezTo>
                    <a:pt x="3144" y="586"/>
                    <a:pt x="3148" y="594"/>
                    <a:pt x="3148" y="599"/>
                  </a:cubicBezTo>
                  <a:cubicBezTo>
                    <a:pt x="3142" y="599"/>
                    <a:pt x="3142" y="593"/>
                    <a:pt x="3142" y="587"/>
                  </a:cubicBezTo>
                  <a:cubicBezTo>
                    <a:pt x="3135" y="595"/>
                    <a:pt x="3123" y="602"/>
                    <a:pt x="3113" y="602"/>
                  </a:cubicBezTo>
                  <a:cubicBezTo>
                    <a:pt x="3107" y="602"/>
                    <a:pt x="3101" y="599"/>
                    <a:pt x="3097" y="593"/>
                  </a:cubicBezTo>
                  <a:cubicBezTo>
                    <a:pt x="3096" y="591"/>
                    <a:pt x="3094" y="591"/>
                    <a:pt x="3093" y="591"/>
                  </a:cubicBezTo>
                  <a:cubicBezTo>
                    <a:pt x="3087" y="591"/>
                    <a:pt x="3085" y="607"/>
                    <a:pt x="3079" y="607"/>
                  </a:cubicBezTo>
                  <a:cubicBezTo>
                    <a:pt x="3078" y="607"/>
                    <a:pt x="3076" y="606"/>
                    <a:pt x="3075" y="604"/>
                  </a:cubicBezTo>
                  <a:lnTo>
                    <a:pt x="3080" y="604"/>
                  </a:lnTo>
                  <a:cubicBezTo>
                    <a:pt x="3058" y="593"/>
                    <a:pt x="3036" y="604"/>
                    <a:pt x="3019" y="582"/>
                  </a:cubicBezTo>
                  <a:cubicBezTo>
                    <a:pt x="3017" y="590"/>
                    <a:pt x="3013" y="591"/>
                    <a:pt x="3010" y="591"/>
                  </a:cubicBezTo>
                  <a:cubicBezTo>
                    <a:pt x="3007" y="591"/>
                    <a:pt x="3005" y="591"/>
                    <a:pt x="3003" y="591"/>
                  </a:cubicBezTo>
                  <a:cubicBezTo>
                    <a:pt x="2999" y="591"/>
                    <a:pt x="2996" y="593"/>
                    <a:pt x="2996" y="604"/>
                  </a:cubicBezTo>
                  <a:cubicBezTo>
                    <a:pt x="2985" y="587"/>
                    <a:pt x="2985" y="582"/>
                    <a:pt x="2968" y="571"/>
                  </a:cubicBezTo>
                  <a:cubicBezTo>
                    <a:pt x="2968" y="571"/>
                    <a:pt x="2963" y="587"/>
                    <a:pt x="2957" y="593"/>
                  </a:cubicBezTo>
                  <a:lnTo>
                    <a:pt x="2957" y="576"/>
                  </a:lnTo>
                  <a:lnTo>
                    <a:pt x="2952" y="593"/>
                  </a:lnTo>
                  <a:lnTo>
                    <a:pt x="2946" y="576"/>
                  </a:lnTo>
                  <a:lnTo>
                    <a:pt x="2940" y="576"/>
                  </a:lnTo>
                  <a:cubicBezTo>
                    <a:pt x="2940" y="576"/>
                    <a:pt x="2946" y="582"/>
                    <a:pt x="2946" y="587"/>
                  </a:cubicBezTo>
                  <a:cubicBezTo>
                    <a:pt x="2944" y="588"/>
                    <a:pt x="2943" y="589"/>
                    <a:pt x="2941" y="589"/>
                  </a:cubicBezTo>
                  <a:cubicBezTo>
                    <a:pt x="2932" y="589"/>
                    <a:pt x="2924" y="575"/>
                    <a:pt x="2924" y="571"/>
                  </a:cubicBezTo>
                  <a:lnTo>
                    <a:pt x="2907" y="582"/>
                  </a:lnTo>
                  <a:cubicBezTo>
                    <a:pt x="2907" y="576"/>
                    <a:pt x="2907" y="576"/>
                    <a:pt x="2912" y="571"/>
                  </a:cubicBezTo>
                  <a:lnTo>
                    <a:pt x="2912" y="571"/>
                  </a:lnTo>
                  <a:cubicBezTo>
                    <a:pt x="2910" y="573"/>
                    <a:pt x="2909" y="573"/>
                    <a:pt x="2908" y="573"/>
                  </a:cubicBezTo>
                  <a:cubicBezTo>
                    <a:pt x="2905" y="573"/>
                    <a:pt x="2908" y="562"/>
                    <a:pt x="2905" y="562"/>
                  </a:cubicBezTo>
                  <a:cubicBezTo>
                    <a:pt x="2904" y="562"/>
                    <a:pt x="2903" y="563"/>
                    <a:pt x="2901" y="565"/>
                  </a:cubicBezTo>
                  <a:cubicBezTo>
                    <a:pt x="2901" y="571"/>
                    <a:pt x="2901" y="576"/>
                    <a:pt x="2896" y="576"/>
                  </a:cubicBezTo>
                  <a:cubicBezTo>
                    <a:pt x="2896" y="571"/>
                    <a:pt x="2884" y="571"/>
                    <a:pt x="2873" y="571"/>
                  </a:cubicBezTo>
                  <a:lnTo>
                    <a:pt x="2879" y="565"/>
                  </a:lnTo>
                  <a:cubicBezTo>
                    <a:pt x="2873" y="563"/>
                    <a:pt x="2868" y="563"/>
                    <a:pt x="2862" y="563"/>
                  </a:cubicBezTo>
                  <a:cubicBezTo>
                    <a:pt x="2851" y="563"/>
                    <a:pt x="2840" y="565"/>
                    <a:pt x="2828" y="565"/>
                  </a:cubicBezTo>
                  <a:cubicBezTo>
                    <a:pt x="2834" y="571"/>
                    <a:pt x="2834" y="587"/>
                    <a:pt x="2828" y="587"/>
                  </a:cubicBezTo>
                  <a:lnTo>
                    <a:pt x="2828" y="571"/>
                  </a:lnTo>
                  <a:lnTo>
                    <a:pt x="2828" y="571"/>
                  </a:lnTo>
                  <a:cubicBezTo>
                    <a:pt x="2823" y="582"/>
                    <a:pt x="2834" y="576"/>
                    <a:pt x="2823" y="587"/>
                  </a:cubicBezTo>
                  <a:cubicBezTo>
                    <a:pt x="2817" y="587"/>
                    <a:pt x="2823" y="571"/>
                    <a:pt x="2823" y="565"/>
                  </a:cubicBezTo>
                  <a:lnTo>
                    <a:pt x="2823" y="565"/>
                  </a:lnTo>
                  <a:lnTo>
                    <a:pt x="2817" y="571"/>
                  </a:lnTo>
                  <a:cubicBezTo>
                    <a:pt x="2817" y="566"/>
                    <a:pt x="2817" y="565"/>
                    <a:pt x="2820" y="562"/>
                  </a:cubicBezTo>
                  <a:lnTo>
                    <a:pt x="2820" y="562"/>
                  </a:lnTo>
                  <a:cubicBezTo>
                    <a:pt x="2820" y="562"/>
                    <a:pt x="2820" y="562"/>
                    <a:pt x="2819" y="562"/>
                  </a:cubicBezTo>
                  <a:cubicBezTo>
                    <a:pt x="2815" y="562"/>
                    <a:pt x="2810" y="554"/>
                    <a:pt x="2805" y="554"/>
                  </a:cubicBezTo>
                  <a:cubicBezTo>
                    <a:pt x="2803" y="554"/>
                    <a:pt x="2802" y="555"/>
                    <a:pt x="2800" y="559"/>
                  </a:cubicBezTo>
                  <a:lnTo>
                    <a:pt x="2800" y="554"/>
                  </a:lnTo>
                  <a:cubicBezTo>
                    <a:pt x="2784" y="554"/>
                    <a:pt x="2778" y="559"/>
                    <a:pt x="2767" y="559"/>
                  </a:cubicBezTo>
                  <a:cubicBezTo>
                    <a:pt x="2767" y="571"/>
                    <a:pt x="2761" y="571"/>
                    <a:pt x="2756" y="576"/>
                  </a:cubicBezTo>
                  <a:cubicBezTo>
                    <a:pt x="2744" y="576"/>
                    <a:pt x="2733" y="565"/>
                    <a:pt x="2722" y="565"/>
                  </a:cubicBezTo>
                  <a:cubicBezTo>
                    <a:pt x="2716" y="571"/>
                    <a:pt x="2722" y="576"/>
                    <a:pt x="2716" y="582"/>
                  </a:cubicBezTo>
                  <a:cubicBezTo>
                    <a:pt x="2716" y="571"/>
                    <a:pt x="2705" y="571"/>
                    <a:pt x="2711" y="559"/>
                  </a:cubicBezTo>
                  <a:lnTo>
                    <a:pt x="2711" y="559"/>
                  </a:lnTo>
                  <a:cubicBezTo>
                    <a:pt x="2694" y="565"/>
                    <a:pt x="2694" y="565"/>
                    <a:pt x="2672" y="571"/>
                  </a:cubicBezTo>
                  <a:cubicBezTo>
                    <a:pt x="2668" y="573"/>
                    <a:pt x="2665" y="574"/>
                    <a:pt x="2662" y="574"/>
                  </a:cubicBezTo>
                  <a:cubicBezTo>
                    <a:pt x="2648" y="574"/>
                    <a:pt x="2633" y="551"/>
                    <a:pt x="2621" y="551"/>
                  </a:cubicBezTo>
                  <a:cubicBezTo>
                    <a:pt x="2617" y="551"/>
                    <a:pt x="2613" y="554"/>
                    <a:pt x="2610" y="559"/>
                  </a:cubicBezTo>
                  <a:lnTo>
                    <a:pt x="2610" y="554"/>
                  </a:lnTo>
                  <a:lnTo>
                    <a:pt x="2593" y="571"/>
                  </a:lnTo>
                  <a:cubicBezTo>
                    <a:pt x="2588" y="565"/>
                    <a:pt x="2599" y="559"/>
                    <a:pt x="2593" y="554"/>
                  </a:cubicBezTo>
                  <a:lnTo>
                    <a:pt x="2593" y="554"/>
                  </a:lnTo>
                  <a:cubicBezTo>
                    <a:pt x="2586" y="559"/>
                    <a:pt x="2581" y="560"/>
                    <a:pt x="2577" y="560"/>
                  </a:cubicBezTo>
                  <a:cubicBezTo>
                    <a:pt x="2570" y="560"/>
                    <a:pt x="2564" y="556"/>
                    <a:pt x="2558" y="556"/>
                  </a:cubicBezTo>
                  <a:cubicBezTo>
                    <a:pt x="2555" y="556"/>
                    <a:pt x="2552" y="557"/>
                    <a:pt x="2548" y="559"/>
                  </a:cubicBezTo>
                  <a:cubicBezTo>
                    <a:pt x="2544" y="546"/>
                    <a:pt x="2537" y="543"/>
                    <a:pt x="2529" y="543"/>
                  </a:cubicBezTo>
                  <a:cubicBezTo>
                    <a:pt x="2523" y="543"/>
                    <a:pt x="2516" y="545"/>
                    <a:pt x="2510" y="545"/>
                  </a:cubicBezTo>
                  <a:cubicBezTo>
                    <a:pt x="2503" y="545"/>
                    <a:pt x="2497" y="544"/>
                    <a:pt x="2492" y="537"/>
                  </a:cubicBezTo>
                  <a:lnTo>
                    <a:pt x="2492" y="543"/>
                  </a:lnTo>
                  <a:cubicBezTo>
                    <a:pt x="2492" y="545"/>
                    <a:pt x="2492" y="546"/>
                    <a:pt x="2492" y="546"/>
                  </a:cubicBezTo>
                  <a:cubicBezTo>
                    <a:pt x="2492" y="546"/>
                    <a:pt x="2491" y="537"/>
                    <a:pt x="2487" y="537"/>
                  </a:cubicBezTo>
                  <a:lnTo>
                    <a:pt x="2487" y="537"/>
                  </a:lnTo>
                  <a:cubicBezTo>
                    <a:pt x="2487" y="543"/>
                    <a:pt x="2492" y="543"/>
                    <a:pt x="2487" y="548"/>
                  </a:cubicBezTo>
                  <a:cubicBezTo>
                    <a:pt x="2481" y="550"/>
                    <a:pt x="2476" y="551"/>
                    <a:pt x="2470" y="551"/>
                  </a:cubicBezTo>
                  <a:cubicBezTo>
                    <a:pt x="2442" y="551"/>
                    <a:pt x="2414" y="530"/>
                    <a:pt x="2386" y="520"/>
                  </a:cubicBezTo>
                  <a:cubicBezTo>
                    <a:pt x="2377" y="520"/>
                    <a:pt x="2375" y="549"/>
                    <a:pt x="2369" y="549"/>
                  </a:cubicBezTo>
                  <a:cubicBezTo>
                    <a:pt x="2368" y="549"/>
                    <a:pt x="2366" y="547"/>
                    <a:pt x="2363" y="543"/>
                  </a:cubicBezTo>
                  <a:lnTo>
                    <a:pt x="2363" y="531"/>
                  </a:lnTo>
                  <a:cubicBezTo>
                    <a:pt x="2357" y="536"/>
                    <a:pt x="2350" y="538"/>
                    <a:pt x="2342" y="538"/>
                  </a:cubicBezTo>
                  <a:cubicBezTo>
                    <a:pt x="2330" y="538"/>
                    <a:pt x="2318" y="534"/>
                    <a:pt x="2306" y="534"/>
                  </a:cubicBezTo>
                  <a:cubicBezTo>
                    <a:pt x="2301" y="534"/>
                    <a:pt x="2296" y="535"/>
                    <a:pt x="2291" y="537"/>
                  </a:cubicBezTo>
                  <a:cubicBezTo>
                    <a:pt x="2291" y="537"/>
                    <a:pt x="2291" y="531"/>
                    <a:pt x="2291" y="531"/>
                  </a:cubicBezTo>
                  <a:cubicBezTo>
                    <a:pt x="2291" y="528"/>
                    <a:pt x="2289" y="527"/>
                    <a:pt x="2287" y="527"/>
                  </a:cubicBezTo>
                  <a:cubicBezTo>
                    <a:pt x="2282" y="527"/>
                    <a:pt x="2274" y="533"/>
                    <a:pt x="2274" y="537"/>
                  </a:cubicBezTo>
                  <a:cubicBezTo>
                    <a:pt x="2268" y="537"/>
                    <a:pt x="2274" y="531"/>
                    <a:pt x="2268" y="526"/>
                  </a:cubicBezTo>
                  <a:cubicBezTo>
                    <a:pt x="2267" y="525"/>
                    <a:pt x="2267" y="525"/>
                    <a:pt x="2266" y="525"/>
                  </a:cubicBezTo>
                  <a:cubicBezTo>
                    <a:pt x="2262" y="525"/>
                    <a:pt x="2259" y="530"/>
                    <a:pt x="2256" y="530"/>
                  </a:cubicBezTo>
                  <a:cubicBezTo>
                    <a:pt x="2255" y="530"/>
                    <a:pt x="2254" y="529"/>
                    <a:pt x="2252" y="528"/>
                  </a:cubicBezTo>
                  <a:lnTo>
                    <a:pt x="2252" y="528"/>
                  </a:lnTo>
                  <a:cubicBezTo>
                    <a:pt x="2252" y="528"/>
                    <a:pt x="2252" y="528"/>
                    <a:pt x="2252" y="528"/>
                  </a:cubicBezTo>
                  <a:cubicBezTo>
                    <a:pt x="2250" y="528"/>
                    <a:pt x="2248" y="527"/>
                    <a:pt x="2247" y="527"/>
                  </a:cubicBezTo>
                  <a:cubicBezTo>
                    <a:pt x="2243" y="527"/>
                    <a:pt x="2240" y="529"/>
                    <a:pt x="2240" y="537"/>
                  </a:cubicBezTo>
                  <a:cubicBezTo>
                    <a:pt x="2238" y="533"/>
                    <a:pt x="2235" y="532"/>
                    <a:pt x="2232" y="532"/>
                  </a:cubicBezTo>
                  <a:cubicBezTo>
                    <a:pt x="2229" y="532"/>
                    <a:pt x="2225" y="533"/>
                    <a:pt x="2222" y="533"/>
                  </a:cubicBezTo>
                  <a:cubicBezTo>
                    <a:pt x="2221" y="533"/>
                    <a:pt x="2219" y="533"/>
                    <a:pt x="2218" y="531"/>
                  </a:cubicBezTo>
                  <a:cubicBezTo>
                    <a:pt x="2216" y="535"/>
                    <a:pt x="2214" y="536"/>
                    <a:pt x="2212" y="536"/>
                  </a:cubicBezTo>
                  <a:cubicBezTo>
                    <a:pt x="2209" y="536"/>
                    <a:pt x="2207" y="535"/>
                    <a:pt x="2205" y="535"/>
                  </a:cubicBezTo>
                  <a:cubicBezTo>
                    <a:pt x="2203" y="535"/>
                    <a:pt x="2201" y="536"/>
                    <a:pt x="2201" y="543"/>
                  </a:cubicBezTo>
                  <a:cubicBezTo>
                    <a:pt x="2201" y="531"/>
                    <a:pt x="2197" y="527"/>
                    <a:pt x="2192" y="527"/>
                  </a:cubicBezTo>
                  <a:cubicBezTo>
                    <a:pt x="2187" y="527"/>
                    <a:pt x="2181" y="531"/>
                    <a:pt x="2179" y="537"/>
                  </a:cubicBezTo>
                  <a:cubicBezTo>
                    <a:pt x="2179" y="531"/>
                    <a:pt x="2173" y="526"/>
                    <a:pt x="2173" y="520"/>
                  </a:cubicBezTo>
                  <a:cubicBezTo>
                    <a:pt x="2167" y="520"/>
                    <a:pt x="2162" y="520"/>
                    <a:pt x="2162" y="531"/>
                  </a:cubicBezTo>
                  <a:cubicBezTo>
                    <a:pt x="2159" y="527"/>
                    <a:pt x="2157" y="525"/>
                    <a:pt x="2154" y="525"/>
                  </a:cubicBezTo>
                  <a:cubicBezTo>
                    <a:pt x="2148" y="525"/>
                    <a:pt x="2142" y="533"/>
                    <a:pt x="2138" y="533"/>
                  </a:cubicBezTo>
                  <a:cubicBezTo>
                    <a:pt x="2135" y="533"/>
                    <a:pt x="2134" y="530"/>
                    <a:pt x="2134" y="520"/>
                  </a:cubicBezTo>
                  <a:cubicBezTo>
                    <a:pt x="2111" y="531"/>
                    <a:pt x="2089" y="537"/>
                    <a:pt x="2072" y="543"/>
                  </a:cubicBezTo>
                  <a:cubicBezTo>
                    <a:pt x="2072" y="520"/>
                    <a:pt x="2095" y="537"/>
                    <a:pt x="2095" y="515"/>
                  </a:cubicBezTo>
                  <a:lnTo>
                    <a:pt x="2095" y="515"/>
                  </a:lnTo>
                  <a:cubicBezTo>
                    <a:pt x="2080" y="524"/>
                    <a:pt x="2070" y="538"/>
                    <a:pt x="2056" y="538"/>
                  </a:cubicBezTo>
                  <a:cubicBezTo>
                    <a:pt x="2054" y="538"/>
                    <a:pt x="2052" y="538"/>
                    <a:pt x="2050" y="537"/>
                  </a:cubicBezTo>
                  <a:cubicBezTo>
                    <a:pt x="2046" y="533"/>
                    <a:pt x="2048" y="528"/>
                    <a:pt x="2052" y="527"/>
                  </a:cubicBezTo>
                  <a:lnTo>
                    <a:pt x="2052" y="527"/>
                  </a:lnTo>
                  <a:cubicBezTo>
                    <a:pt x="2048" y="527"/>
                    <a:pt x="2045" y="528"/>
                    <a:pt x="2042" y="528"/>
                  </a:cubicBezTo>
                  <a:cubicBezTo>
                    <a:pt x="2034" y="528"/>
                    <a:pt x="2028" y="526"/>
                    <a:pt x="2022" y="526"/>
                  </a:cubicBezTo>
                  <a:cubicBezTo>
                    <a:pt x="2017" y="526"/>
                    <a:pt x="2011" y="527"/>
                    <a:pt x="2005" y="531"/>
                  </a:cubicBezTo>
                  <a:cubicBezTo>
                    <a:pt x="2005" y="526"/>
                    <a:pt x="2005" y="526"/>
                    <a:pt x="2005" y="526"/>
                  </a:cubicBezTo>
                  <a:cubicBezTo>
                    <a:pt x="2005" y="541"/>
                    <a:pt x="1991" y="557"/>
                    <a:pt x="1989" y="564"/>
                  </a:cubicBezTo>
                  <a:lnTo>
                    <a:pt x="1989" y="564"/>
                  </a:lnTo>
                  <a:cubicBezTo>
                    <a:pt x="1992" y="543"/>
                    <a:pt x="1983" y="548"/>
                    <a:pt x="1982" y="536"/>
                  </a:cubicBezTo>
                  <a:lnTo>
                    <a:pt x="1982" y="536"/>
                  </a:lnTo>
                  <a:cubicBezTo>
                    <a:pt x="1982" y="536"/>
                    <a:pt x="1982" y="537"/>
                    <a:pt x="1983" y="537"/>
                  </a:cubicBezTo>
                  <a:cubicBezTo>
                    <a:pt x="1982" y="536"/>
                    <a:pt x="1982" y="535"/>
                    <a:pt x="1982" y="535"/>
                  </a:cubicBezTo>
                  <a:lnTo>
                    <a:pt x="1982" y="535"/>
                  </a:lnTo>
                  <a:cubicBezTo>
                    <a:pt x="1982" y="535"/>
                    <a:pt x="1982" y="536"/>
                    <a:pt x="1982" y="536"/>
                  </a:cubicBezTo>
                  <a:lnTo>
                    <a:pt x="1982" y="536"/>
                  </a:lnTo>
                  <a:cubicBezTo>
                    <a:pt x="1977" y="531"/>
                    <a:pt x="1977" y="531"/>
                    <a:pt x="1977" y="520"/>
                  </a:cubicBezTo>
                  <a:cubicBezTo>
                    <a:pt x="1971" y="526"/>
                    <a:pt x="1971" y="537"/>
                    <a:pt x="1960" y="537"/>
                  </a:cubicBezTo>
                  <a:cubicBezTo>
                    <a:pt x="1960" y="531"/>
                    <a:pt x="1966" y="531"/>
                    <a:pt x="1966" y="526"/>
                  </a:cubicBezTo>
                  <a:lnTo>
                    <a:pt x="1966" y="526"/>
                  </a:lnTo>
                  <a:cubicBezTo>
                    <a:pt x="1961" y="530"/>
                    <a:pt x="1957" y="539"/>
                    <a:pt x="1952" y="539"/>
                  </a:cubicBezTo>
                  <a:cubicBezTo>
                    <a:pt x="1951" y="539"/>
                    <a:pt x="1950" y="538"/>
                    <a:pt x="1949" y="537"/>
                  </a:cubicBezTo>
                  <a:cubicBezTo>
                    <a:pt x="1949" y="537"/>
                    <a:pt x="1949" y="531"/>
                    <a:pt x="1949" y="531"/>
                  </a:cubicBezTo>
                  <a:cubicBezTo>
                    <a:pt x="1940" y="531"/>
                    <a:pt x="1928" y="546"/>
                    <a:pt x="1917" y="546"/>
                  </a:cubicBezTo>
                  <a:cubicBezTo>
                    <a:pt x="1915" y="546"/>
                    <a:pt x="1912" y="545"/>
                    <a:pt x="1910" y="543"/>
                  </a:cubicBezTo>
                  <a:cubicBezTo>
                    <a:pt x="1915" y="526"/>
                    <a:pt x="1904" y="537"/>
                    <a:pt x="1904" y="520"/>
                  </a:cubicBezTo>
                  <a:lnTo>
                    <a:pt x="1893" y="526"/>
                  </a:lnTo>
                  <a:lnTo>
                    <a:pt x="1899" y="531"/>
                  </a:lnTo>
                  <a:cubicBezTo>
                    <a:pt x="1894" y="531"/>
                    <a:pt x="1886" y="539"/>
                    <a:pt x="1880" y="539"/>
                  </a:cubicBezTo>
                  <a:cubicBezTo>
                    <a:pt x="1879" y="539"/>
                    <a:pt x="1877" y="538"/>
                    <a:pt x="1876" y="537"/>
                  </a:cubicBezTo>
                  <a:lnTo>
                    <a:pt x="1882" y="531"/>
                  </a:lnTo>
                  <a:lnTo>
                    <a:pt x="1871" y="531"/>
                  </a:lnTo>
                  <a:lnTo>
                    <a:pt x="1876" y="543"/>
                  </a:lnTo>
                  <a:cubicBezTo>
                    <a:pt x="1871" y="547"/>
                    <a:pt x="1875" y="561"/>
                    <a:pt x="1869" y="561"/>
                  </a:cubicBezTo>
                  <a:cubicBezTo>
                    <a:pt x="1868" y="561"/>
                    <a:pt x="1867" y="560"/>
                    <a:pt x="1865" y="559"/>
                  </a:cubicBezTo>
                  <a:cubicBezTo>
                    <a:pt x="1871" y="554"/>
                    <a:pt x="1859" y="559"/>
                    <a:pt x="1859" y="548"/>
                  </a:cubicBezTo>
                  <a:cubicBezTo>
                    <a:pt x="1855" y="552"/>
                    <a:pt x="1852" y="556"/>
                    <a:pt x="1848" y="556"/>
                  </a:cubicBezTo>
                  <a:cubicBezTo>
                    <a:pt x="1846" y="556"/>
                    <a:pt x="1844" y="555"/>
                    <a:pt x="1843" y="554"/>
                  </a:cubicBezTo>
                  <a:cubicBezTo>
                    <a:pt x="1843" y="548"/>
                    <a:pt x="1848" y="531"/>
                    <a:pt x="1843" y="531"/>
                  </a:cubicBezTo>
                  <a:cubicBezTo>
                    <a:pt x="1843" y="540"/>
                    <a:pt x="1832" y="535"/>
                    <a:pt x="1825" y="541"/>
                  </a:cubicBezTo>
                  <a:lnTo>
                    <a:pt x="1825" y="541"/>
                  </a:lnTo>
                  <a:cubicBezTo>
                    <a:pt x="1826" y="538"/>
                    <a:pt x="1826" y="535"/>
                    <a:pt x="1826" y="531"/>
                  </a:cubicBezTo>
                  <a:lnTo>
                    <a:pt x="1826" y="531"/>
                  </a:lnTo>
                  <a:lnTo>
                    <a:pt x="1820" y="543"/>
                  </a:lnTo>
                  <a:cubicBezTo>
                    <a:pt x="1815" y="543"/>
                    <a:pt x="1815" y="537"/>
                    <a:pt x="1820" y="531"/>
                  </a:cubicBezTo>
                  <a:lnTo>
                    <a:pt x="1820" y="531"/>
                  </a:lnTo>
                  <a:cubicBezTo>
                    <a:pt x="1811" y="531"/>
                    <a:pt x="1817" y="546"/>
                    <a:pt x="1813" y="546"/>
                  </a:cubicBezTo>
                  <a:cubicBezTo>
                    <a:pt x="1813" y="546"/>
                    <a:pt x="1811" y="545"/>
                    <a:pt x="1809" y="543"/>
                  </a:cubicBezTo>
                  <a:cubicBezTo>
                    <a:pt x="1809" y="543"/>
                    <a:pt x="1809" y="543"/>
                    <a:pt x="1809" y="537"/>
                  </a:cubicBezTo>
                  <a:cubicBezTo>
                    <a:pt x="1807" y="536"/>
                    <a:pt x="1804" y="535"/>
                    <a:pt x="1802" y="535"/>
                  </a:cubicBezTo>
                  <a:cubicBezTo>
                    <a:pt x="1795" y="535"/>
                    <a:pt x="1789" y="539"/>
                    <a:pt x="1783" y="539"/>
                  </a:cubicBezTo>
                  <a:cubicBezTo>
                    <a:pt x="1780" y="539"/>
                    <a:pt x="1778" y="538"/>
                    <a:pt x="1775" y="537"/>
                  </a:cubicBezTo>
                  <a:cubicBezTo>
                    <a:pt x="1775" y="529"/>
                    <a:pt x="1778" y="529"/>
                    <a:pt x="1780" y="529"/>
                  </a:cubicBezTo>
                  <a:cubicBezTo>
                    <a:pt x="1782" y="529"/>
                    <a:pt x="1784" y="529"/>
                    <a:pt x="1781" y="520"/>
                  </a:cubicBezTo>
                  <a:lnTo>
                    <a:pt x="1781" y="520"/>
                  </a:lnTo>
                  <a:cubicBezTo>
                    <a:pt x="1771" y="520"/>
                    <a:pt x="1754" y="533"/>
                    <a:pt x="1742" y="533"/>
                  </a:cubicBezTo>
                  <a:cubicBezTo>
                    <a:pt x="1740" y="533"/>
                    <a:pt x="1738" y="532"/>
                    <a:pt x="1736" y="531"/>
                  </a:cubicBezTo>
                  <a:lnTo>
                    <a:pt x="1736" y="537"/>
                  </a:lnTo>
                  <a:cubicBezTo>
                    <a:pt x="1735" y="543"/>
                    <a:pt x="1733" y="545"/>
                    <a:pt x="1732" y="545"/>
                  </a:cubicBezTo>
                  <a:cubicBezTo>
                    <a:pt x="1729" y="545"/>
                    <a:pt x="1725" y="535"/>
                    <a:pt x="1722" y="535"/>
                  </a:cubicBezTo>
                  <a:cubicBezTo>
                    <a:pt x="1721" y="535"/>
                    <a:pt x="1720" y="535"/>
                    <a:pt x="1719" y="537"/>
                  </a:cubicBezTo>
                  <a:cubicBezTo>
                    <a:pt x="1719" y="534"/>
                    <a:pt x="1719" y="528"/>
                    <a:pt x="1719" y="526"/>
                  </a:cubicBezTo>
                  <a:cubicBezTo>
                    <a:pt x="1716" y="524"/>
                    <a:pt x="1713" y="524"/>
                    <a:pt x="1710" y="524"/>
                  </a:cubicBezTo>
                  <a:cubicBezTo>
                    <a:pt x="1702" y="524"/>
                    <a:pt x="1693" y="529"/>
                    <a:pt x="1680" y="537"/>
                  </a:cubicBezTo>
                  <a:lnTo>
                    <a:pt x="1686" y="531"/>
                  </a:lnTo>
                  <a:cubicBezTo>
                    <a:pt x="1675" y="520"/>
                    <a:pt x="1669" y="526"/>
                    <a:pt x="1658" y="520"/>
                  </a:cubicBezTo>
                  <a:cubicBezTo>
                    <a:pt x="1658" y="526"/>
                    <a:pt x="1652" y="526"/>
                    <a:pt x="1658" y="537"/>
                  </a:cubicBezTo>
                  <a:cubicBezTo>
                    <a:pt x="1651" y="526"/>
                    <a:pt x="1645" y="522"/>
                    <a:pt x="1639" y="522"/>
                  </a:cubicBezTo>
                  <a:cubicBezTo>
                    <a:pt x="1629" y="522"/>
                    <a:pt x="1619" y="532"/>
                    <a:pt x="1610" y="532"/>
                  </a:cubicBezTo>
                  <a:cubicBezTo>
                    <a:pt x="1605" y="532"/>
                    <a:pt x="1600" y="529"/>
                    <a:pt x="1596" y="520"/>
                  </a:cubicBezTo>
                  <a:cubicBezTo>
                    <a:pt x="1602" y="520"/>
                    <a:pt x="1602" y="515"/>
                    <a:pt x="1602" y="515"/>
                  </a:cubicBezTo>
                  <a:lnTo>
                    <a:pt x="1602" y="515"/>
                  </a:lnTo>
                  <a:lnTo>
                    <a:pt x="1585" y="520"/>
                  </a:lnTo>
                  <a:cubicBezTo>
                    <a:pt x="1585" y="531"/>
                    <a:pt x="1585" y="526"/>
                    <a:pt x="1591" y="537"/>
                  </a:cubicBezTo>
                  <a:cubicBezTo>
                    <a:pt x="1585" y="543"/>
                    <a:pt x="1585" y="548"/>
                    <a:pt x="1579" y="548"/>
                  </a:cubicBezTo>
                  <a:cubicBezTo>
                    <a:pt x="1585" y="543"/>
                    <a:pt x="1579" y="531"/>
                    <a:pt x="1579" y="526"/>
                  </a:cubicBezTo>
                  <a:cubicBezTo>
                    <a:pt x="1579" y="526"/>
                    <a:pt x="1574" y="531"/>
                    <a:pt x="1574" y="531"/>
                  </a:cubicBezTo>
                  <a:cubicBezTo>
                    <a:pt x="1573" y="528"/>
                    <a:pt x="1572" y="527"/>
                    <a:pt x="1572" y="527"/>
                  </a:cubicBezTo>
                  <a:cubicBezTo>
                    <a:pt x="1570" y="527"/>
                    <a:pt x="1571" y="545"/>
                    <a:pt x="1566" y="545"/>
                  </a:cubicBezTo>
                  <a:cubicBezTo>
                    <a:pt x="1565" y="545"/>
                    <a:pt x="1564" y="544"/>
                    <a:pt x="1563" y="543"/>
                  </a:cubicBezTo>
                  <a:lnTo>
                    <a:pt x="1563" y="537"/>
                  </a:lnTo>
                  <a:cubicBezTo>
                    <a:pt x="1558" y="537"/>
                    <a:pt x="1557" y="544"/>
                    <a:pt x="1554" y="544"/>
                  </a:cubicBezTo>
                  <a:cubicBezTo>
                    <a:pt x="1553" y="544"/>
                    <a:pt x="1553" y="544"/>
                    <a:pt x="1551" y="543"/>
                  </a:cubicBezTo>
                  <a:cubicBezTo>
                    <a:pt x="1551" y="531"/>
                    <a:pt x="1557" y="537"/>
                    <a:pt x="1557" y="526"/>
                  </a:cubicBezTo>
                  <a:lnTo>
                    <a:pt x="1557" y="526"/>
                  </a:lnTo>
                  <a:cubicBezTo>
                    <a:pt x="1553" y="526"/>
                    <a:pt x="1544" y="540"/>
                    <a:pt x="1541" y="540"/>
                  </a:cubicBezTo>
                  <a:cubicBezTo>
                    <a:pt x="1541" y="540"/>
                    <a:pt x="1540" y="539"/>
                    <a:pt x="1540" y="537"/>
                  </a:cubicBezTo>
                  <a:cubicBezTo>
                    <a:pt x="1540" y="537"/>
                    <a:pt x="1546" y="537"/>
                    <a:pt x="1546" y="531"/>
                  </a:cubicBezTo>
                  <a:cubicBezTo>
                    <a:pt x="1542" y="521"/>
                    <a:pt x="1541" y="519"/>
                    <a:pt x="1539" y="519"/>
                  </a:cubicBezTo>
                  <a:cubicBezTo>
                    <a:pt x="1538" y="519"/>
                    <a:pt x="1537" y="520"/>
                    <a:pt x="1535" y="520"/>
                  </a:cubicBezTo>
                  <a:lnTo>
                    <a:pt x="1529" y="509"/>
                  </a:lnTo>
                  <a:lnTo>
                    <a:pt x="1529" y="515"/>
                  </a:lnTo>
                  <a:cubicBezTo>
                    <a:pt x="1523" y="531"/>
                    <a:pt x="1519" y="533"/>
                    <a:pt x="1515" y="533"/>
                  </a:cubicBezTo>
                  <a:cubicBezTo>
                    <a:pt x="1514" y="533"/>
                    <a:pt x="1513" y="533"/>
                    <a:pt x="1512" y="533"/>
                  </a:cubicBezTo>
                  <a:cubicBezTo>
                    <a:pt x="1509" y="533"/>
                    <a:pt x="1505" y="534"/>
                    <a:pt x="1501" y="543"/>
                  </a:cubicBezTo>
                  <a:cubicBezTo>
                    <a:pt x="1512" y="520"/>
                    <a:pt x="1501" y="531"/>
                    <a:pt x="1507" y="515"/>
                  </a:cubicBezTo>
                  <a:cubicBezTo>
                    <a:pt x="1503" y="511"/>
                    <a:pt x="1500" y="508"/>
                    <a:pt x="1499" y="506"/>
                  </a:cubicBezTo>
                  <a:lnTo>
                    <a:pt x="1499" y="506"/>
                  </a:lnTo>
                  <a:cubicBezTo>
                    <a:pt x="1498" y="507"/>
                    <a:pt x="1498" y="507"/>
                    <a:pt x="1497" y="507"/>
                  </a:cubicBezTo>
                  <a:cubicBezTo>
                    <a:pt x="1495" y="507"/>
                    <a:pt x="1492" y="503"/>
                    <a:pt x="1489" y="503"/>
                  </a:cubicBezTo>
                  <a:cubicBezTo>
                    <a:pt x="1488" y="503"/>
                    <a:pt x="1486" y="504"/>
                    <a:pt x="1484" y="509"/>
                  </a:cubicBezTo>
                  <a:cubicBezTo>
                    <a:pt x="1484" y="503"/>
                    <a:pt x="1479" y="509"/>
                    <a:pt x="1479" y="498"/>
                  </a:cubicBezTo>
                  <a:cubicBezTo>
                    <a:pt x="1473" y="498"/>
                    <a:pt x="1479" y="503"/>
                    <a:pt x="1479" y="509"/>
                  </a:cubicBezTo>
                  <a:cubicBezTo>
                    <a:pt x="1476" y="513"/>
                    <a:pt x="1474" y="514"/>
                    <a:pt x="1471" y="514"/>
                  </a:cubicBezTo>
                  <a:cubicBezTo>
                    <a:pt x="1465" y="514"/>
                    <a:pt x="1458" y="504"/>
                    <a:pt x="1449" y="504"/>
                  </a:cubicBezTo>
                  <a:cubicBezTo>
                    <a:pt x="1446" y="504"/>
                    <a:pt x="1443" y="505"/>
                    <a:pt x="1439" y="509"/>
                  </a:cubicBezTo>
                  <a:cubicBezTo>
                    <a:pt x="1428" y="520"/>
                    <a:pt x="1423" y="531"/>
                    <a:pt x="1411" y="543"/>
                  </a:cubicBezTo>
                  <a:cubicBezTo>
                    <a:pt x="1411" y="531"/>
                    <a:pt x="1417" y="526"/>
                    <a:pt x="1417" y="526"/>
                  </a:cubicBezTo>
                  <a:cubicBezTo>
                    <a:pt x="1414" y="520"/>
                    <a:pt x="1411" y="519"/>
                    <a:pt x="1409" y="519"/>
                  </a:cubicBezTo>
                  <a:cubicBezTo>
                    <a:pt x="1406" y="519"/>
                    <a:pt x="1403" y="520"/>
                    <a:pt x="1400" y="520"/>
                  </a:cubicBezTo>
                  <a:cubicBezTo>
                    <a:pt x="1400" y="520"/>
                    <a:pt x="1400" y="520"/>
                    <a:pt x="1400" y="515"/>
                  </a:cubicBezTo>
                  <a:cubicBezTo>
                    <a:pt x="1400" y="515"/>
                    <a:pt x="1400" y="509"/>
                    <a:pt x="1400" y="509"/>
                  </a:cubicBezTo>
                  <a:cubicBezTo>
                    <a:pt x="1395" y="509"/>
                    <a:pt x="1395" y="509"/>
                    <a:pt x="1395" y="515"/>
                  </a:cubicBezTo>
                  <a:cubicBezTo>
                    <a:pt x="1395" y="515"/>
                    <a:pt x="1395" y="515"/>
                    <a:pt x="1389" y="509"/>
                  </a:cubicBezTo>
                  <a:lnTo>
                    <a:pt x="1383" y="509"/>
                  </a:lnTo>
                  <a:cubicBezTo>
                    <a:pt x="1383" y="503"/>
                    <a:pt x="1383" y="503"/>
                    <a:pt x="1383" y="503"/>
                  </a:cubicBezTo>
                  <a:cubicBezTo>
                    <a:pt x="1383" y="501"/>
                    <a:pt x="1383" y="499"/>
                    <a:pt x="1384" y="499"/>
                  </a:cubicBezTo>
                  <a:cubicBezTo>
                    <a:pt x="1385" y="499"/>
                    <a:pt x="1386" y="501"/>
                    <a:pt x="1389" y="503"/>
                  </a:cubicBezTo>
                  <a:lnTo>
                    <a:pt x="1395" y="503"/>
                  </a:lnTo>
                  <a:cubicBezTo>
                    <a:pt x="1406" y="503"/>
                    <a:pt x="1406" y="498"/>
                    <a:pt x="1406" y="498"/>
                  </a:cubicBezTo>
                  <a:lnTo>
                    <a:pt x="1383" y="487"/>
                  </a:lnTo>
                  <a:lnTo>
                    <a:pt x="1383" y="487"/>
                  </a:lnTo>
                  <a:cubicBezTo>
                    <a:pt x="1386" y="487"/>
                    <a:pt x="1388" y="487"/>
                    <a:pt x="1390" y="487"/>
                  </a:cubicBezTo>
                  <a:cubicBezTo>
                    <a:pt x="1410" y="487"/>
                    <a:pt x="1385" y="464"/>
                    <a:pt x="1405" y="464"/>
                  </a:cubicBezTo>
                  <a:cubicBezTo>
                    <a:pt x="1407" y="464"/>
                    <a:pt x="1409" y="464"/>
                    <a:pt x="1411" y="464"/>
                  </a:cubicBezTo>
                  <a:cubicBezTo>
                    <a:pt x="1406" y="459"/>
                    <a:pt x="1406" y="459"/>
                    <a:pt x="1400" y="453"/>
                  </a:cubicBezTo>
                  <a:lnTo>
                    <a:pt x="1400" y="453"/>
                  </a:lnTo>
                  <a:lnTo>
                    <a:pt x="1411" y="459"/>
                  </a:lnTo>
                  <a:cubicBezTo>
                    <a:pt x="1417" y="453"/>
                    <a:pt x="1423" y="447"/>
                    <a:pt x="1423" y="442"/>
                  </a:cubicBezTo>
                  <a:lnTo>
                    <a:pt x="1428" y="447"/>
                  </a:lnTo>
                  <a:cubicBezTo>
                    <a:pt x="1434" y="442"/>
                    <a:pt x="1395" y="425"/>
                    <a:pt x="1395" y="425"/>
                  </a:cubicBezTo>
                  <a:lnTo>
                    <a:pt x="1395" y="425"/>
                  </a:lnTo>
                  <a:lnTo>
                    <a:pt x="1417" y="431"/>
                  </a:lnTo>
                  <a:cubicBezTo>
                    <a:pt x="1417" y="419"/>
                    <a:pt x="1439" y="419"/>
                    <a:pt x="1423" y="408"/>
                  </a:cubicBezTo>
                  <a:lnTo>
                    <a:pt x="1434" y="408"/>
                  </a:lnTo>
                  <a:cubicBezTo>
                    <a:pt x="1434" y="408"/>
                    <a:pt x="1447" y="404"/>
                    <a:pt x="1431" y="395"/>
                  </a:cubicBezTo>
                  <a:lnTo>
                    <a:pt x="1431" y="395"/>
                  </a:lnTo>
                  <a:cubicBezTo>
                    <a:pt x="1434" y="394"/>
                    <a:pt x="1427" y="384"/>
                    <a:pt x="1423" y="380"/>
                  </a:cubicBezTo>
                  <a:lnTo>
                    <a:pt x="1423" y="380"/>
                  </a:lnTo>
                  <a:lnTo>
                    <a:pt x="1434" y="386"/>
                  </a:lnTo>
                  <a:lnTo>
                    <a:pt x="1434" y="386"/>
                  </a:lnTo>
                  <a:cubicBezTo>
                    <a:pt x="1423" y="375"/>
                    <a:pt x="1417" y="375"/>
                    <a:pt x="1417" y="369"/>
                  </a:cubicBezTo>
                  <a:cubicBezTo>
                    <a:pt x="1417" y="367"/>
                    <a:pt x="1418" y="367"/>
                    <a:pt x="1418" y="367"/>
                  </a:cubicBezTo>
                  <a:cubicBezTo>
                    <a:pt x="1420" y="367"/>
                    <a:pt x="1423" y="369"/>
                    <a:pt x="1423" y="369"/>
                  </a:cubicBezTo>
                  <a:cubicBezTo>
                    <a:pt x="1428" y="369"/>
                    <a:pt x="1411" y="363"/>
                    <a:pt x="1423" y="358"/>
                  </a:cubicBezTo>
                  <a:lnTo>
                    <a:pt x="1423" y="358"/>
                  </a:lnTo>
                  <a:lnTo>
                    <a:pt x="1428" y="363"/>
                  </a:lnTo>
                  <a:cubicBezTo>
                    <a:pt x="1428" y="363"/>
                    <a:pt x="1428" y="358"/>
                    <a:pt x="1417" y="352"/>
                  </a:cubicBezTo>
                  <a:cubicBezTo>
                    <a:pt x="1417" y="349"/>
                    <a:pt x="1418" y="348"/>
                    <a:pt x="1421" y="348"/>
                  </a:cubicBezTo>
                  <a:cubicBezTo>
                    <a:pt x="1423" y="348"/>
                    <a:pt x="1426" y="349"/>
                    <a:pt x="1429" y="350"/>
                  </a:cubicBezTo>
                  <a:lnTo>
                    <a:pt x="1429" y="350"/>
                  </a:lnTo>
                  <a:cubicBezTo>
                    <a:pt x="1426" y="347"/>
                    <a:pt x="1424" y="341"/>
                    <a:pt x="1428" y="341"/>
                  </a:cubicBezTo>
                  <a:lnTo>
                    <a:pt x="1428" y="341"/>
                  </a:lnTo>
                  <a:cubicBezTo>
                    <a:pt x="1428" y="347"/>
                    <a:pt x="1434" y="347"/>
                    <a:pt x="1434" y="347"/>
                  </a:cubicBezTo>
                  <a:cubicBezTo>
                    <a:pt x="1443" y="347"/>
                    <a:pt x="1428" y="334"/>
                    <a:pt x="1434" y="334"/>
                  </a:cubicBezTo>
                  <a:lnTo>
                    <a:pt x="1434" y="334"/>
                  </a:lnTo>
                  <a:cubicBezTo>
                    <a:pt x="1435" y="334"/>
                    <a:pt x="1437" y="335"/>
                    <a:pt x="1439" y="335"/>
                  </a:cubicBezTo>
                  <a:lnTo>
                    <a:pt x="1445" y="335"/>
                  </a:lnTo>
                  <a:cubicBezTo>
                    <a:pt x="1443" y="338"/>
                    <a:pt x="1441" y="340"/>
                    <a:pt x="1441" y="342"/>
                  </a:cubicBezTo>
                  <a:lnTo>
                    <a:pt x="1441" y="342"/>
                  </a:lnTo>
                  <a:cubicBezTo>
                    <a:pt x="1440" y="341"/>
                    <a:pt x="1440" y="341"/>
                    <a:pt x="1439" y="341"/>
                  </a:cubicBezTo>
                  <a:lnTo>
                    <a:pt x="1439" y="341"/>
                  </a:lnTo>
                  <a:cubicBezTo>
                    <a:pt x="1439" y="343"/>
                    <a:pt x="1439" y="343"/>
                    <a:pt x="1440" y="343"/>
                  </a:cubicBezTo>
                  <a:cubicBezTo>
                    <a:pt x="1440" y="343"/>
                    <a:pt x="1440" y="343"/>
                    <a:pt x="1441" y="342"/>
                  </a:cubicBezTo>
                  <a:lnTo>
                    <a:pt x="1441" y="342"/>
                  </a:lnTo>
                  <a:cubicBezTo>
                    <a:pt x="1451" y="347"/>
                    <a:pt x="1451" y="347"/>
                    <a:pt x="1467" y="358"/>
                  </a:cubicBezTo>
                  <a:cubicBezTo>
                    <a:pt x="1462" y="352"/>
                    <a:pt x="1445" y="335"/>
                    <a:pt x="1451" y="335"/>
                  </a:cubicBezTo>
                  <a:lnTo>
                    <a:pt x="1462" y="335"/>
                  </a:lnTo>
                  <a:cubicBezTo>
                    <a:pt x="1473" y="335"/>
                    <a:pt x="1467" y="330"/>
                    <a:pt x="1473" y="330"/>
                  </a:cubicBezTo>
                  <a:cubicBezTo>
                    <a:pt x="1462" y="324"/>
                    <a:pt x="1462" y="324"/>
                    <a:pt x="1451" y="319"/>
                  </a:cubicBezTo>
                  <a:lnTo>
                    <a:pt x="1451" y="319"/>
                  </a:lnTo>
                  <a:cubicBezTo>
                    <a:pt x="1451" y="324"/>
                    <a:pt x="1451" y="324"/>
                    <a:pt x="1456" y="324"/>
                  </a:cubicBezTo>
                  <a:lnTo>
                    <a:pt x="1451" y="324"/>
                  </a:lnTo>
                  <a:cubicBezTo>
                    <a:pt x="1445" y="324"/>
                    <a:pt x="1439" y="319"/>
                    <a:pt x="1451" y="319"/>
                  </a:cubicBezTo>
                  <a:cubicBezTo>
                    <a:pt x="1445" y="313"/>
                    <a:pt x="1434" y="307"/>
                    <a:pt x="1434" y="307"/>
                  </a:cubicBezTo>
                  <a:lnTo>
                    <a:pt x="1434" y="307"/>
                  </a:lnTo>
                  <a:cubicBezTo>
                    <a:pt x="1451" y="313"/>
                    <a:pt x="1462" y="313"/>
                    <a:pt x="1473" y="319"/>
                  </a:cubicBezTo>
                  <a:cubicBezTo>
                    <a:pt x="1467" y="307"/>
                    <a:pt x="1473" y="302"/>
                    <a:pt x="1456" y="285"/>
                  </a:cubicBezTo>
                  <a:cubicBezTo>
                    <a:pt x="1456" y="284"/>
                    <a:pt x="1457" y="283"/>
                    <a:pt x="1457" y="283"/>
                  </a:cubicBezTo>
                  <a:cubicBezTo>
                    <a:pt x="1460" y="283"/>
                    <a:pt x="1467" y="291"/>
                    <a:pt x="1467" y="291"/>
                  </a:cubicBezTo>
                  <a:cubicBezTo>
                    <a:pt x="1467" y="291"/>
                    <a:pt x="1467" y="291"/>
                    <a:pt x="1473" y="296"/>
                  </a:cubicBezTo>
                  <a:cubicBezTo>
                    <a:pt x="1467" y="291"/>
                    <a:pt x="1479" y="285"/>
                    <a:pt x="1462" y="274"/>
                  </a:cubicBezTo>
                  <a:lnTo>
                    <a:pt x="1462" y="274"/>
                  </a:lnTo>
                  <a:cubicBezTo>
                    <a:pt x="1471" y="274"/>
                    <a:pt x="1473" y="281"/>
                    <a:pt x="1476" y="281"/>
                  </a:cubicBezTo>
                  <a:cubicBezTo>
                    <a:pt x="1477" y="281"/>
                    <a:pt x="1477" y="281"/>
                    <a:pt x="1479" y="279"/>
                  </a:cubicBezTo>
                  <a:lnTo>
                    <a:pt x="1479" y="285"/>
                  </a:lnTo>
                  <a:cubicBezTo>
                    <a:pt x="1480" y="285"/>
                    <a:pt x="1481" y="285"/>
                    <a:pt x="1482" y="285"/>
                  </a:cubicBezTo>
                  <a:cubicBezTo>
                    <a:pt x="1500" y="285"/>
                    <a:pt x="1471" y="250"/>
                    <a:pt x="1487" y="250"/>
                  </a:cubicBezTo>
                  <a:cubicBezTo>
                    <a:pt x="1489" y="250"/>
                    <a:pt x="1490" y="250"/>
                    <a:pt x="1492" y="250"/>
                  </a:cubicBezTo>
                  <a:lnTo>
                    <a:pt x="1492" y="250"/>
                  </a:lnTo>
                  <a:cubicBezTo>
                    <a:pt x="1491" y="250"/>
                    <a:pt x="1490" y="248"/>
                    <a:pt x="1490" y="246"/>
                  </a:cubicBezTo>
                  <a:lnTo>
                    <a:pt x="1490" y="246"/>
                  </a:lnTo>
                  <a:cubicBezTo>
                    <a:pt x="1491" y="246"/>
                    <a:pt x="1493" y="246"/>
                    <a:pt x="1494" y="246"/>
                  </a:cubicBezTo>
                  <a:cubicBezTo>
                    <a:pt x="1509" y="246"/>
                    <a:pt x="1509" y="221"/>
                    <a:pt x="1525" y="221"/>
                  </a:cubicBezTo>
                  <a:cubicBezTo>
                    <a:pt x="1528" y="221"/>
                    <a:pt x="1531" y="222"/>
                    <a:pt x="1535" y="223"/>
                  </a:cubicBezTo>
                  <a:cubicBezTo>
                    <a:pt x="1536" y="224"/>
                    <a:pt x="1536" y="225"/>
                    <a:pt x="1537" y="225"/>
                  </a:cubicBezTo>
                  <a:cubicBezTo>
                    <a:pt x="1538" y="225"/>
                    <a:pt x="1535" y="217"/>
                    <a:pt x="1535" y="212"/>
                  </a:cubicBezTo>
                  <a:lnTo>
                    <a:pt x="1535" y="212"/>
                  </a:lnTo>
                  <a:lnTo>
                    <a:pt x="1540" y="218"/>
                  </a:lnTo>
                  <a:lnTo>
                    <a:pt x="1540" y="212"/>
                  </a:lnTo>
                  <a:lnTo>
                    <a:pt x="1557" y="212"/>
                  </a:lnTo>
                  <a:cubicBezTo>
                    <a:pt x="1624" y="218"/>
                    <a:pt x="1691" y="223"/>
                    <a:pt x="1736" y="235"/>
                  </a:cubicBezTo>
                  <a:lnTo>
                    <a:pt x="1731" y="229"/>
                  </a:lnTo>
                  <a:cubicBezTo>
                    <a:pt x="1737" y="228"/>
                    <a:pt x="1742" y="227"/>
                    <a:pt x="1747" y="227"/>
                  </a:cubicBezTo>
                  <a:cubicBezTo>
                    <a:pt x="1767" y="227"/>
                    <a:pt x="1774" y="236"/>
                    <a:pt x="1792" y="240"/>
                  </a:cubicBezTo>
                  <a:cubicBezTo>
                    <a:pt x="1787" y="235"/>
                    <a:pt x="1759" y="229"/>
                    <a:pt x="1775" y="229"/>
                  </a:cubicBezTo>
                  <a:cubicBezTo>
                    <a:pt x="2039" y="235"/>
                    <a:pt x="2319" y="274"/>
                    <a:pt x="2582" y="296"/>
                  </a:cubicBezTo>
                  <a:cubicBezTo>
                    <a:pt x="2592" y="297"/>
                    <a:pt x="2601" y="298"/>
                    <a:pt x="2609" y="298"/>
                  </a:cubicBezTo>
                  <a:cubicBezTo>
                    <a:pt x="2660" y="298"/>
                    <a:pt x="2661" y="276"/>
                    <a:pt x="2705" y="276"/>
                  </a:cubicBezTo>
                  <a:cubicBezTo>
                    <a:pt x="2720" y="276"/>
                    <a:pt x="2739" y="279"/>
                    <a:pt x="2767" y="285"/>
                  </a:cubicBezTo>
                  <a:lnTo>
                    <a:pt x="2728" y="296"/>
                  </a:lnTo>
                  <a:cubicBezTo>
                    <a:pt x="2743" y="296"/>
                    <a:pt x="2759" y="296"/>
                    <a:pt x="2774" y="296"/>
                  </a:cubicBezTo>
                  <a:cubicBezTo>
                    <a:pt x="2945" y="296"/>
                    <a:pt x="3115" y="319"/>
                    <a:pt x="3281" y="319"/>
                  </a:cubicBezTo>
                  <a:cubicBezTo>
                    <a:pt x="3296" y="319"/>
                    <a:pt x="3312" y="319"/>
                    <a:pt x="3327" y="319"/>
                  </a:cubicBezTo>
                  <a:lnTo>
                    <a:pt x="3327" y="319"/>
                  </a:lnTo>
                  <a:cubicBezTo>
                    <a:pt x="3316" y="324"/>
                    <a:pt x="3316" y="330"/>
                    <a:pt x="3293" y="330"/>
                  </a:cubicBezTo>
                  <a:cubicBezTo>
                    <a:pt x="3310" y="335"/>
                    <a:pt x="3339" y="336"/>
                    <a:pt x="3368" y="336"/>
                  </a:cubicBezTo>
                  <a:cubicBezTo>
                    <a:pt x="3408" y="336"/>
                    <a:pt x="3447" y="333"/>
                    <a:pt x="3450" y="330"/>
                  </a:cubicBezTo>
                  <a:cubicBezTo>
                    <a:pt x="3478" y="330"/>
                    <a:pt x="3456" y="335"/>
                    <a:pt x="3472" y="341"/>
                  </a:cubicBezTo>
                  <a:cubicBezTo>
                    <a:pt x="3483" y="344"/>
                    <a:pt x="3496" y="345"/>
                    <a:pt x="3509" y="345"/>
                  </a:cubicBezTo>
                  <a:cubicBezTo>
                    <a:pt x="3530" y="345"/>
                    <a:pt x="3552" y="343"/>
                    <a:pt x="3569" y="343"/>
                  </a:cubicBezTo>
                  <a:cubicBezTo>
                    <a:pt x="3580" y="343"/>
                    <a:pt x="3589" y="344"/>
                    <a:pt x="3596" y="347"/>
                  </a:cubicBezTo>
                  <a:cubicBezTo>
                    <a:pt x="3600" y="347"/>
                    <a:pt x="3591" y="350"/>
                    <a:pt x="3584" y="351"/>
                  </a:cubicBezTo>
                  <a:lnTo>
                    <a:pt x="3584" y="351"/>
                  </a:lnTo>
                  <a:cubicBezTo>
                    <a:pt x="3590" y="351"/>
                    <a:pt x="3598" y="351"/>
                    <a:pt x="3606" y="351"/>
                  </a:cubicBezTo>
                  <a:cubicBezTo>
                    <a:pt x="3626" y="351"/>
                    <a:pt x="3650" y="352"/>
                    <a:pt x="3666" y="352"/>
                  </a:cubicBezTo>
                  <a:cubicBezTo>
                    <a:pt x="3680" y="352"/>
                    <a:pt x="3688" y="351"/>
                    <a:pt x="3680" y="347"/>
                  </a:cubicBezTo>
                  <a:lnTo>
                    <a:pt x="3680" y="347"/>
                  </a:lnTo>
                  <a:cubicBezTo>
                    <a:pt x="3713" y="352"/>
                    <a:pt x="3747" y="352"/>
                    <a:pt x="3780" y="352"/>
                  </a:cubicBezTo>
                  <a:cubicBezTo>
                    <a:pt x="3813" y="352"/>
                    <a:pt x="3845" y="352"/>
                    <a:pt x="3876" y="358"/>
                  </a:cubicBezTo>
                  <a:cubicBezTo>
                    <a:pt x="3883" y="356"/>
                    <a:pt x="3891" y="355"/>
                    <a:pt x="3900" y="355"/>
                  </a:cubicBezTo>
                  <a:cubicBezTo>
                    <a:pt x="3927" y="355"/>
                    <a:pt x="3960" y="361"/>
                    <a:pt x="3983" y="361"/>
                  </a:cubicBezTo>
                  <a:cubicBezTo>
                    <a:pt x="3996" y="361"/>
                    <a:pt x="4007" y="359"/>
                    <a:pt x="4010" y="352"/>
                  </a:cubicBezTo>
                  <a:lnTo>
                    <a:pt x="4010" y="352"/>
                  </a:lnTo>
                  <a:cubicBezTo>
                    <a:pt x="4006" y="369"/>
                    <a:pt x="4083" y="377"/>
                    <a:pt x="4140" y="377"/>
                  </a:cubicBezTo>
                  <a:cubicBezTo>
                    <a:pt x="4158" y="377"/>
                    <a:pt x="4173" y="376"/>
                    <a:pt x="4184" y="375"/>
                  </a:cubicBezTo>
                  <a:lnTo>
                    <a:pt x="4184" y="375"/>
                  </a:lnTo>
                  <a:cubicBezTo>
                    <a:pt x="4167" y="380"/>
                    <a:pt x="4223" y="380"/>
                    <a:pt x="4206" y="391"/>
                  </a:cubicBezTo>
                  <a:cubicBezTo>
                    <a:pt x="4256" y="391"/>
                    <a:pt x="4307" y="391"/>
                    <a:pt x="4296" y="380"/>
                  </a:cubicBezTo>
                  <a:lnTo>
                    <a:pt x="4296" y="380"/>
                  </a:lnTo>
                  <a:cubicBezTo>
                    <a:pt x="4326" y="389"/>
                    <a:pt x="4357" y="391"/>
                    <a:pt x="4386" y="391"/>
                  </a:cubicBezTo>
                  <a:cubicBezTo>
                    <a:pt x="4413" y="391"/>
                    <a:pt x="4439" y="389"/>
                    <a:pt x="4462" y="389"/>
                  </a:cubicBezTo>
                  <a:cubicBezTo>
                    <a:pt x="4494" y="389"/>
                    <a:pt x="4522" y="393"/>
                    <a:pt x="4542" y="408"/>
                  </a:cubicBezTo>
                  <a:cubicBezTo>
                    <a:pt x="4594" y="406"/>
                    <a:pt x="4645" y="406"/>
                    <a:pt x="4695" y="406"/>
                  </a:cubicBezTo>
                  <a:cubicBezTo>
                    <a:pt x="4795" y="406"/>
                    <a:pt x="4891" y="408"/>
                    <a:pt x="4985" y="408"/>
                  </a:cubicBezTo>
                  <a:cubicBezTo>
                    <a:pt x="4983" y="416"/>
                    <a:pt x="4965" y="418"/>
                    <a:pt x="4942" y="418"/>
                  </a:cubicBezTo>
                  <a:cubicBezTo>
                    <a:pt x="4919" y="418"/>
                    <a:pt x="4891" y="416"/>
                    <a:pt x="4869" y="416"/>
                  </a:cubicBezTo>
                  <a:cubicBezTo>
                    <a:pt x="4847" y="416"/>
                    <a:pt x="4831" y="418"/>
                    <a:pt x="4833" y="425"/>
                  </a:cubicBezTo>
                  <a:cubicBezTo>
                    <a:pt x="4923" y="425"/>
                    <a:pt x="4988" y="420"/>
                    <a:pt x="5059" y="420"/>
                  </a:cubicBezTo>
                  <a:cubicBezTo>
                    <a:pt x="5095" y="420"/>
                    <a:pt x="5132" y="421"/>
                    <a:pt x="5175" y="425"/>
                  </a:cubicBezTo>
                  <a:cubicBezTo>
                    <a:pt x="5209" y="431"/>
                    <a:pt x="5158" y="431"/>
                    <a:pt x="5147" y="436"/>
                  </a:cubicBezTo>
                  <a:cubicBezTo>
                    <a:pt x="5257" y="436"/>
                    <a:pt x="5364" y="449"/>
                    <a:pt x="5469" y="449"/>
                  </a:cubicBezTo>
                  <a:cubicBezTo>
                    <a:pt x="5485" y="449"/>
                    <a:pt x="5501" y="448"/>
                    <a:pt x="5517" y="448"/>
                  </a:cubicBezTo>
                  <a:lnTo>
                    <a:pt x="5517" y="448"/>
                  </a:lnTo>
                  <a:cubicBezTo>
                    <a:pt x="5517" y="449"/>
                    <a:pt x="5517" y="450"/>
                    <a:pt x="5519" y="451"/>
                  </a:cubicBezTo>
                  <a:lnTo>
                    <a:pt x="5519" y="451"/>
                  </a:lnTo>
                  <a:cubicBezTo>
                    <a:pt x="5521" y="450"/>
                    <a:pt x="5522" y="449"/>
                    <a:pt x="5522" y="447"/>
                  </a:cubicBezTo>
                  <a:lnTo>
                    <a:pt x="5522" y="447"/>
                  </a:lnTo>
                  <a:cubicBezTo>
                    <a:pt x="5520" y="448"/>
                    <a:pt x="5518" y="448"/>
                    <a:pt x="5517" y="448"/>
                  </a:cubicBezTo>
                  <a:lnTo>
                    <a:pt x="5517" y="448"/>
                  </a:lnTo>
                  <a:cubicBezTo>
                    <a:pt x="5517" y="436"/>
                    <a:pt x="5603" y="430"/>
                    <a:pt x="5620" y="422"/>
                  </a:cubicBezTo>
                  <a:lnTo>
                    <a:pt x="5620" y="422"/>
                  </a:lnTo>
                  <a:cubicBezTo>
                    <a:pt x="5592" y="447"/>
                    <a:pt x="5739" y="437"/>
                    <a:pt x="5673" y="464"/>
                  </a:cubicBezTo>
                  <a:cubicBezTo>
                    <a:pt x="5690" y="464"/>
                    <a:pt x="5707" y="464"/>
                    <a:pt x="5707" y="453"/>
                  </a:cubicBezTo>
                  <a:cubicBezTo>
                    <a:pt x="5729" y="459"/>
                    <a:pt x="5735" y="464"/>
                    <a:pt x="5713" y="470"/>
                  </a:cubicBezTo>
                  <a:cubicBezTo>
                    <a:pt x="5780" y="470"/>
                    <a:pt x="5775" y="463"/>
                    <a:pt x="5808" y="463"/>
                  </a:cubicBezTo>
                  <a:cubicBezTo>
                    <a:pt x="5816" y="463"/>
                    <a:pt x="5827" y="463"/>
                    <a:pt x="5841" y="464"/>
                  </a:cubicBezTo>
                  <a:cubicBezTo>
                    <a:pt x="5841" y="464"/>
                    <a:pt x="5832" y="468"/>
                    <a:pt x="5824" y="469"/>
                  </a:cubicBezTo>
                  <a:lnTo>
                    <a:pt x="5824" y="469"/>
                  </a:lnTo>
                  <a:cubicBezTo>
                    <a:pt x="5850" y="465"/>
                    <a:pt x="5877" y="462"/>
                    <a:pt x="5910" y="462"/>
                  </a:cubicBezTo>
                  <a:cubicBezTo>
                    <a:pt x="5925" y="462"/>
                    <a:pt x="5941" y="463"/>
                    <a:pt x="5959" y="464"/>
                  </a:cubicBezTo>
                  <a:cubicBezTo>
                    <a:pt x="5957" y="467"/>
                    <a:pt x="5957" y="469"/>
                    <a:pt x="5957" y="470"/>
                  </a:cubicBezTo>
                  <a:lnTo>
                    <a:pt x="5957" y="470"/>
                  </a:lnTo>
                  <a:cubicBezTo>
                    <a:pt x="5952" y="470"/>
                    <a:pt x="5947" y="470"/>
                    <a:pt x="5942" y="470"/>
                  </a:cubicBezTo>
                  <a:lnTo>
                    <a:pt x="5942" y="470"/>
                  </a:lnTo>
                  <a:cubicBezTo>
                    <a:pt x="5949" y="471"/>
                    <a:pt x="5952" y="472"/>
                    <a:pt x="5955" y="472"/>
                  </a:cubicBezTo>
                  <a:cubicBezTo>
                    <a:pt x="5957" y="472"/>
                    <a:pt x="5957" y="471"/>
                    <a:pt x="5957" y="470"/>
                  </a:cubicBezTo>
                  <a:lnTo>
                    <a:pt x="5957" y="470"/>
                  </a:lnTo>
                  <a:cubicBezTo>
                    <a:pt x="5969" y="471"/>
                    <a:pt x="5981" y="471"/>
                    <a:pt x="5992" y="471"/>
                  </a:cubicBezTo>
                  <a:cubicBezTo>
                    <a:pt x="6043" y="471"/>
                    <a:pt x="6088" y="468"/>
                    <a:pt x="6137" y="468"/>
                  </a:cubicBezTo>
                  <a:cubicBezTo>
                    <a:pt x="6172" y="468"/>
                    <a:pt x="6209" y="469"/>
                    <a:pt x="6250" y="475"/>
                  </a:cubicBezTo>
                  <a:cubicBezTo>
                    <a:pt x="6217" y="492"/>
                    <a:pt x="6289" y="487"/>
                    <a:pt x="6295" y="503"/>
                  </a:cubicBezTo>
                  <a:lnTo>
                    <a:pt x="6362" y="503"/>
                  </a:lnTo>
                  <a:lnTo>
                    <a:pt x="6334" y="492"/>
                  </a:lnTo>
                  <a:lnTo>
                    <a:pt x="6407" y="492"/>
                  </a:lnTo>
                  <a:cubicBezTo>
                    <a:pt x="6401" y="492"/>
                    <a:pt x="6401" y="498"/>
                    <a:pt x="6401" y="498"/>
                  </a:cubicBezTo>
                  <a:cubicBezTo>
                    <a:pt x="6407" y="503"/>
                    <a:pt x="6413" y="503"/>
                    <a:pt x="6418" y="509"/>
                  </a:cubicBezTo>
                  <a:cubicBezTo>
                    <a:pt x="6420" y="517"/>
                    <a:pt x="6416" y="518"/>
                    <a:pt x="6411" y="518"/>
                  </a:cubicBezTo>
                  <a:cubicBezTo>
                    <a:pt x="6406" y="518"/>
                    <a:pt x="6399" y="517"/>
                    <a:pt x="6394" y="517"/>
                  </a:cubicBezTo>
                  <a:cubicBezTo>
                    <a:pt x="6389" y="517"/>
                    <a:pt x="6387" y="518"/>
                    <a:pt x="6390" y="526"/>
                  </a:cubicBezTo>
                  <a:cubicBezTo>
                    <a:pt x="6401" y="537"/>
                    <a:pt x="6418" y="543"/>
                    <a:pt x="6401" y="548"/>
                  </a:cubicBezTo>
                  <a:lnTo>
                    <a:pt x="6390" y="543"/>
                  </a:lnTo>
                  <a:lnTo>
                    <a:pt x="6390" y="543"/>
                  </a:lnTo>
                  <a:cubicBezTo>
                    <a:pt x="6385" y="554"/>
                    <a:pt x="6413" y="554"/>
                    <a:pt x="6396" y="565"/>
                  </a:cubicBezTo>
                  <a:cubicBezTo>
                    <a:pt x="6390" y="559"/>
                    <a:pt x="6390" y="554"/>
                    <a:pt x="6390" y="554"/>
                  </a:cubicBezTo>
                  <a:lnTo>
                    <a:pt x="6390" y="554"/>
                  </a:lnTo>
                  <a:cubicBezTo>
                    <a:pt x="6373" y="559"/>
                    <a:pt x="6396" y="565"/>
                    <a:pt x="6396" y="571"/>
                  </a:cubicBezTo>
                  <a:lnTo>
                    <a:pt x="6379" y="571"/>
                  </a:lnTo>
                  <a:cubicBezTo>
                    <a:pt x="6379" y="582"/>
                    <a:pt x="6390" y="599"/>
                    <a:pt x="6390" y="615"/>
                  </a:cubicBezTo>
                  <a:cubicBezTo>
                    <a:pt x="6390" y="615"/>
                    <a:pt x="6388" y="613"/>
                    <a:pt x="6384" y="613"/>
                  </a:cubicBezTo>
                  <a:cubicBezTo>
                    <a:pt x="6383" y="613"/>
                    <a:pt x="6381" y="614"/>
                    <a:pt x="6379" y="615"/>
                  </a:cubicBezTo>
                  <a:cubicBezTo>
                    <a:pt x="6385" y="632"/>
                    <a:pt x="6379" y="655"/>
                    <a:pt x="6373" y="677"/>
                  </a:cubicBezTo>
                  <a:lnTo>
                    <a:pt x="6390" y="683"/>
                  </a:lnTo>
                  <a:lnTo>
                    <a:pt x="6379" y="683"/>
                  </a:lnTo>
                  <a:cubicBezTo>
                    <a:pt x="6379" y="686"/>
                    <a:pt x="6380" y="688"/>
                    <a:pt x="6382" y="688"/>
                  </a:cubicBezTo>
                  <a:cubicBezTo>
                    <a:pt x="6386" y="688"/>
                    <a:pt x="6392" y="683"/>
                    <a:pt x="6396" y="683"/>
                  </a:cubicBezTo>
                  <a:lnTo>
                    <a:pt x="6396" y="683"/>
                  </a:lnTo>
                  <a:cubicBezTo>
                    <a:pt x="6396" y="687"/>
                    <a:pt x="6393" y="691"/>
                    <a:pt x="6389" y="691"/>
                  </a:cubicBezTo>
                  <a:cubicBezTo>
                    <a:pt x="6389" y="691"/>
                    <a:pt x="6388" y="690"/>
                    <a:pt x="6388" y="690"/>
                  </a:cubicBezTo>
                  <a:lnTo>
                    <a:pt x="6388" y="690"/>
                  </a:lnTo>
                  <a:cubicBezTo>
                    <a:pt x="6403" y="701"/>
                    <a:pt x="6418" y="717"/>
                    <a:pt x="6413" y="733"/>
                  </a:cubicBezTo>
                  <a:lnTo>
                    <a:pt x="6407" y="733"/>
                  </a:lnTo>
                  <a:cubicBezTo>
                    <a:pt x="6407" y="736"/>
                    <a:pt x="6410" y="737"/>
                    <a:pt x="6414" y="737"/>
                  </a:cubicBezTo>
                  <a:cubicBezTo>
                    <a:pt x="6418" y="737"/>
                    <a:pt x="6424" y="736"/>
                    <a:pt x="6428" y="736"/>
                  </a:cubicBezTo>
                  <a:cubicBezTo>
                    <a:pt x="6434" y="736"/>
                    <a:pt x="6437" y="738"/>
                    <a:pt x="6435" y="744"/>
                  </a:cubicBezTo>
                  <a:lnTo>
                    <a:pt x="6429" y="744"/>
                  </a:lnTo>
                  <a:cubicBezTo>
                    <a:pt x="6429" y="750"/>
                    <a:pt x="6435" y="750"/>
                    <a:pt x="6441" y="755"/>
                  </a:cubicBezTo>
                  <a:cubicBezTo>
                    <a:pt x="6435" y="772"/>
                    <a:pt x="6424" y="772"/>
                    <a:pt x="6418" y="783"/>
                  </a:cubicBezTo>
                  <a:cubicBezTo>
                    <a:pt x="6413" y="767"/>
                    <a:pt x="6424" y="761"/>
                    <a:pt x="6424" y="744"/>
                  </a:cubicBezTo>
                  <a:lnTo>
                    <a:pt x="6424" y="744"/>
                  </a:lnTo>
                  <a:cubicBezTo>
                    <a:pt x="6424" y="761"/>
                    <a:pt x="6407" y="761"/>
                    <a:pt x="6407" y="772"/>
                  </a:cubicBezTo>
                  <a:cubicBezTo>
                    <a:pt x="6401" y="761"/>
                    <a:pt x="6401" y="767"/>
                    <a:pt x="6401" y="750"/>
                  </a:cubicBezTo>
                  <a:cubicBezTo>
                    <a:pt x="6401" y="761"/>
                    <a:pt x="6400" y="762"/>
                    <a:pt x="6398" y="762"/>
                  </a:cubicBezTo>
                  <a:cubicBezTo>
                    <a:pt x="6397" y="762"/>
                    <a:pt x="6396" y="762"/>
                    <a:pt x="6396" y="762"/>
                  </a:cubicBezTo>
                  <a:cubicBezTo>
                    <a:pt x="6394" y="762"/>
                    <a:pt x="6392" y="763"/>
                    <a:pt x="6390" y="767"/>
                  </a:cubicBezTo>
                  <a:cubicBezTo>
                    <a:pt x="6382" y="759"/>
                    <a:pt x="6383" y="751"/>
                    <a:pt x="6380" y="751"/>
                  </a:cubicBezTo>
                  <a:cubicBezTo>
                    <a:pt x="6379" y="751"/>
                    <a:pt x="6377" y="752"/>
                    <a:pt x="6373" y="755"/>
                  </a:cubicBezTo>
                  <a:cubicBezTo>
                    <a:pt x="6373" y="744"/>
                    <a:pt x="6379" y="739"/>
                    <a:pt x="6379" y="739"/>
                  </a:cubicBezTo>
                  <a:lnTo>
                    <a:pt x="6379" y="739"/>
                  </a:lnTo>
                  <a:cubicBezTo>
                    <a:pt x="6368" y="739"/>
                    <a:pt x="6373" y="755"/>
                    <a:pt x="6373" y="767"/>
                  </a:cubicBezTo>
                  <a:cubicBezTo>
                    <a:pt x="6357" y="767"/>
                    <a:pt x="6368" y="750"/>
                    <a:pt x="6362" y="744"/>
                  </a:cubicBezTo>
                  <a:lnTo>
                    <a:pt x="6362" y="744"/>
                  </a:lnTo>
                  <a:cubicBezTo>
                    <a:pt x="6357" y="744"/>
                    <a:pt x="6345" y="761"/>
                    <a:pt x="6340" y="761"/>
                  </a:cubicBezTo>
                  <a:cubicBezTo>
                    <a:pt x="6340" y="755"/>
                    <a:pt x="6340" y="755"/>
                    <a:pt x="6340" y="755"/>
                  </a:cubicBezTo>
                  <a:cubicBezTo>
                    <a:pt x="6329" y="767"/>
                    <a:pt x="6317" y="755"/>
                    <a:pt x="6306" y="772"/>
                  </a:cubicBezTo>
                  <a:cubicBezTo>
                    <a:pt x="6301" y="767"/>
                    <a:pt x="6301" y="767"/>
                    <a:pt x="6301" y="767"/>
                  </a:cubicBezTo>
                  <a:lnTo>
                    <a:pt x="6301" y="767"/>
                  </a:lnTo>
                  <a:cubicBezTo>
                    <a:pt x="6306" y="772"/>
                    <a:pt x="6306" y="783"/>
                    <a:pt x="6301" y="789"/>
                  </a:cubicBezTo>
                  <a:cubicBezTo>
                    <a:pt x="6301" y="789"/>
                    <a:pt x="6298" y="794"/>
                    <a:pt x="6295" y="794"/>
                  </a:cubicBezTo>
                  <a:cubicBezTo>
                    <a:pt x="6293" y="794"/>
                    <a:pt x="6291" y="793"/>
                    <a:pt x="6289" y="789"/>
                  </a:cubicBezTo>
                  <a:cubicBezTo>
                    <a:pt x="6295" y="789"/>
                    <a:pt x="6295" y="783"/>
                    <a:pt x="6295" y="778"/>
                  </a:cubicBezTo>
                  <a:lnTo>
                    <a:pt x="6295" y="778"/>
                  </a:lnTo>
                  <a:lnTo>
                    <a:pt x="6289" y="783"/>
                  </a:lnTo>
                  <a:cubicBezTo>
                    <a:pt x="6289" y="767"/>
                    <a:pt x="6301" y="778"/>
                    <a:pt x="6301" y="767"/>
                  </a:cubicBezTo>
                  <a:lnTo>
                    <a:pt x="6301" y="767"/>
                  </a:lnTo>
                  <a:cubicBezTo>
                    <a:pt x="6292" y="771"/>
                    <a:pt x="6283" y="779"/>
                    <a:pt x="6273" y="779"/>
                  </a:cubicBezTo>
                  <a:cubicBezTo>
                    <a:pt x="6271" y="779"/>
                    <a:pt x="6269" y="779"/>
                    <a:pt x="6267" y="778"/>
                  </a:cubicBezTo>
                  <a:cubicBezTo>
                    <a:pt x="6267" y="767"/>
                    <a:pt x="6289" y="778"/>
                    <a:pt x="6278" y="761"/>
                  </a:cubicBezTo>
                  <a:lnTo>
                    <a:pt x="6278" y="761"/>
                  </a:lnTo>
                  <a:lnTo>
                    <a:pt x="6289" y="767"/>
                  </a:lnTo>
                  <a:cubicBezTo>
                    <a:pt x="6287" y="759"/>
                    <a:pt x="6288" y="757"/>
                    <a:pt x="6288" y="757"/>
                  </a:cubicBezTo>
                  <a:lnTo>
                    <a:pt x="6288" y="757"/>
                  </a:lnTo>
                  <a:cubicBezTo>
                    <a:pt x="6289" y="757"/>
                    <a:pt x="6290" y="758"/>
                    <a:pt x="6290" y="758"/>
                  </a:cubicBezTo>
                  <a:cubicBezTo>
                    <a:pt x="6291" y="758"/>
                    <a:pt x="6292" y="756"/>
                    <a:pt x="6289" y="744"/>
                  </a:cubicBezTo>
                  <a:cubicBezTo>
                    <a:pt x="6286" y="743"/>
                    <a:pt x="6283" y="743"/>
                    <a:pt x="6281" y="743"/>
                  </a:cubicBezTo>
                  <a:cubicBezTo>
                    <a:pt x="6274" y="743"/>
                    <a:pt x="6271" y="746"/>
                    <a:pt x="6265" y="746"/>
                  </a:cubicBezTo>
                  <a:cubicBezTo>
                    <a:pt x="6262" y="746"/>
                    <a:pt x="6259" y="745"/>
                    <a:pt x="6256" y="744"/>
                  </a:cubicBezTo>
                  <a:cubicBezTo>
                    <a:pt x="6250" y="755"/>
                    <a:pt x="6256" y="755"/>
                    <a:pt x="6250" y="767"/>
                  </a:cubicBezTo>
                  <a:cubicBezTo>
                    <a:pt x="6247" y="769"/>
                    <a:pt x="6245" y="770"/>
                    <a:pt x="6243" y="770"/>
                  </a:cubicBezTo>
                  <a:cubicBezTo>
                    <a:pt x="6232" y="770"/>
                    <a:pt x="6235" y="741"/>
                    <a:pt x="6224" y="741"/>
                  </a:cubicBezTo>
                  <a:cubicBezTo>
                    <a:pt x="6222" y="741"/>
                    <a:pt x="6220" y="742"/>
                    <a:pt x="6217" y="744"/>
                  </a:cubicBezTo>
                  <a:cubicBezTo>
                    <a:pt x="6217" y="753"/>
                    <a:pt x="6213" y="770"/>
                    <a:pt x="6206" y="770"/>
                  </a:cubicBezTo>
                  <a:cubicBezTo>
                    <a:pt x="6204" y="770"/>
                    <a:pt x="6202" y="769"/>
                    <a:pt x="6200" y="767"/>
                  </a:cubicBezTo>
                  <a:lnTo>
                    <a:pt x="6205" y="750"/>
                  </a:lnTo>
                  <a:cubicBezTo>
                    <a:pt x="6204" y="749"/>
                    <a:pt x="6203" y="749"/>
                    <a:pt x="6201" y="749"/>
                  </a:cubicBezTo>
                  <a:cubicBezTo>
                    <a:pt x="6192" y="749"/>
                    <a:pt x="6192" y="764"/>
                    <a:pt x="6184" y="764"/>
                  </a:cubicBezTo>
                  <a:cubicBezTo>
                    <a:pt x="6183" y="764"/>
                    <a:pt x="6180" y="763"/>
                    <a:pt x="6177" y="761"/>
                  </a:cubicBezTo>
                  <a:cubicBezTo>
                    <a:pt x="6183" y="755"/>
                    <a:pt x="6194" y="755"/>
                    <a:pt x="6189" y="750"/>
                  </a:cubicBezTo>
                  <a:cubicBezTo>
                    <a:pt x="6186" y="748"/>
                    <a:pt x="6185" y="747"/>
                    <a:pt x="6184" y="747"/>
                  </a:cubicBezTo>
                  <a:cubicBezTo>
                    <a:pt x="6179" y="747"/>
                    <a:pt x="6181" y="761"/>
                    <a:pt x="6172" y="761"/>
                  </a:cubicBezTo>
                  <a:lnTo>
                    <a:pt x="6172" y="744"/>
                  </a:lnTo>
                  <a:cubicBezTo>
                    <a:pt x="6155" y="750"/>
                    <a:pt x="6138" y="755"/>
                    <a:pt x="6121" y="761"/>
                  </a:cubicBezTo>
                  <a:cubicBezTo>
                    <a:pt x="6121" y="755"/>
                    <a:pt x="6127" y="750"/>
                    <a:pt x="6121" y="744"/>
                  </a:cubicBezTo>
                  <a:cubicBezTo>
                    <a:pt x="6117" y="745"/>
                    <a:pt x="6113" y="746"/>
                    <a:pt x="6109" y="746"/>
                  </a:cubicBezTo>
                  <a:cubicBezTo>
                    <a:pt x="6089" y="746"/>
                    <a:pt x="6067" y="737"/>
                    <a:pt x="6049" y="727"/>
                  </a:cubicBezTo>
                  <a:lnTo>
                    <a:pt x="6043" y="744"/>
                  </a:lnTo>
                  <a:cubicBezTo>
                    <a:pt x="6037" y="744"/>
                    <a:pt x="6037" y="739"/>
                    <a:pt x="6037" y="733"/>
                  </a:cubicBezTo>
                  <a:cubicBezTo>
                    <a:pt x="6037" y="732"/>
                    <a:pt x="6036" y="732"/>
                    <a:pt x="6036" y="732"/>
                  </a:cubicBezTo>
                  <a:lnTo>
                    <a:pt x="6036" y="732"/>
                  </a:lnTo>
                  <a:cubicBezTo>
                    <a:pt x="6033" y="732"/>
                    <a:pt x="6037" y="745"/>
                    <a:pt x="6032" y="750"/>
                  </a:cubicBezTo>
                  <a:cubicBezTo>
                    <a:pt x="6032" y="750"/>
                    <a:pt x="6028" y="742"/>
                    <a:pt x="6030" y="739"/>
                  </a:cubicBezTo>
                  <a:lnTo>
                    <a:pt x="6030" y="739"/>
                  </a:lnTo>
                  <a:cubicBezTo>
                    <a:pt x="6019" y="743"/>
                    <a:pt x="6003" y="752"/>
                    <a:pt x="5989" y="752"/>
                  </a:cubicBezTo>
                  <a:cubicBezTo>
                    <a:pt x="5982" y="752"/>
                    <a:pt x="5976" y="750"/>
                    <a:pt x="5970" y="744"/>
                  </a:cubicBezTo>
                  <a:lnTo>
                    <a:pt x="5976" y="739"/>
                  </a:lnTo>
                  <a:cubicBezTo>
                    <a:pt x="5975" y="738"/>
                    <a:pt x="5974" y="738"/>
                    <a:pt x="5973" y="738"/>
                  </a:cubicBezTo>
                  <a:cubicBezTo>
                    <a:pt x="5965" y="738"/>
                    <a:pt x="5960" y="758"/>
                    <a:pt x="5952" y="758"/>
                  </a:cubicBezTo>
                  <a:cubicBezTo>
                    <a:pt x="5951" y="758"/>
                    <a:pt x="5949" y="757"/>
                    <a:pt x="5948" y="755"/>
                  </a:cubicBezTo>
                  <a:lnTo>
                    <a:pt x="5953" y="750"/>
                  </a:lnTo>
                  <a:cubicBezTo>
                    <a:pt x="5925" y="744"/>
                    <a:pt x="5892" y="755"/>
                    <a:pt x="5875" y="733"/>
                  </a:cubicBezTo>
                  <a:cubicBezTo>
                    <a:pt x="5874" y="738"/>
                    <a:pt x="5871" y="739"/>
                    <a:pt x="5868" y="739"/>
                  </a:cubicBezTo>
                  <a:cubicBezTo>
                    <a:pt x="5863" y="739"/>
                    <a:pt x="5859" y="737"/>
                    <a:pt x="5855" y="737"/>
                  </a:cubicBezTo>
                  <a:cubicBezTo>
                    <a:pt x="5850" y="737"/>
                    <a:pt x="5847" y="739"/>
                    <a:pt x="5847" y="750"/>
                  </a:cubicBezTo>
                  <a:cubicBezTo>
                    <a:pt x="5830" y="733"/>
                    <a:pt x="5836" y="733"/>
                    <a:pt x="5813" y="722"/>
                  </a:cubicBezTo>
                  <a:cubicBezTo>
                    <a:pt x="5808" y="722"/>
                    <a:pt x="5802" y="739"/>
                    <a:pt x="5797" y="739"/>
                  </a:cubicBezTo>
                  <a:lnTo>
                    <a:pt x="5797" y="727"/>
                  </a:lnTo>
                  <a:lnTo>
                    <a:pt x="5785" y="739"/>
                  </a:lnTo>
                  <a:lnTo>
                    <a:pt x="5785" y="722"/>
                  </a:lnTo>
                  <a:lnTo>
                    <a:pt x="5774" y="727"/>
                  </a:lnTo>
                  <a:cubicBezTo>
                    <a:pt x="5780" y="727"/>
                    <a:pt x="5780" y="733"/>
                    <a:pt x="5780" y="739"/>
                  </a:cubicBezTo>
                  <a:cubicBezTo>
                    <a:pt x="5778" y="739"/>
                    <a:pt x="5777" y="740"/>
                    <a:pt x="5775" y="740"/>
                  </a:cubicBezTo>
                  <a:cubicBezTo>
                    <a:pt x="5766" y="740"/>
                    <a:pt x="5757" y="726"/>
                    <a:pt x="5757" y="716"/>
                  </a:cubicBezTo>
                  <a:lnTo>
                    <a:pt x="5729" y="727"/>
                  </a:lnTo>
                  <a:cubicBezTo>
                    <a:pt x="5729" y="725"/>
                    <a:pt x="5731" y="723"/>
                    <a:pt x="5733" y="722"/>
                  </a:cubicBezTo>
                  <a:lnTo>
                    <a:pt x="5733" y="722"/>
                  </a:lnTo>
                  <a:cubicBezTo>
                    <a:pt x="5733" y="722"/>
                    <a:pt x="5733" y="722"/>
                    <a:pt x="5733" y="722"/>
                  </a:cubicBezTo>
                  <a:cubicBezTo>
                    <a:pt x="5729" y="722"/>
                    <a:pt x="5731" y="714"/>
                    <a:pt x="5728" y="714"/>
                  </a:cubicBezTo>
                  <a:cubicBezTo>
                    <a:pt x="5727" y="714"/>
                    <a:pt x="5726" y="714"/>
                    <a:pt x="5724" y="716"/>
                  </a:cubicBezTo>
                  <a:cubicBezTo>
                    <a:pt x="5724" y="716"/>
                    <a:pt x="5724" y="722"/>
                    <a:pt x="5724" y="727"/>
                  </a:cubicBezTo>
                  <a:cubicBezTo>
                    <a:pt x="5721" y="721"/>
                    <a:pt x="5713" y="718"/>
                    <a:pt x="5706" y="718"/>
                  </a:cubicBezTo>
                  <a:cubicBezTo>
                    <a:pt x="5700" y="718"/>
                    <a:pt x="5695" y="720"/>
                    <a:pt x="5690" y="722"/>
                  </a:cubicBezTo>
                  <a:lnTo>
                    <a:pt x="5696" y="711"/>
                  </a:lnTo>
                  <a:cubicBezTo>
                    <a:pt x="5690" y="709"/>
                    <a:pt x="5684" y="708"/>
                    <a:pt x="5677" y="708"/>
                  </a:cubicBezTo>
                  <a:cubicBezTo>
                    <a:pt x="5664" y="708"/>
                    <a:pt x="5649" y="711"/>
                    <a:pt x="5634" y="711"/>
                  </a:cubicBezTo>
                  <a:cubicBezTo>
                    <a:pt x="5640" y="716"/>
                    <a:pt x="5640" y="733"/>
                    <a:pt x="5634" y="733"/>
                  </a:cubicBezTo>
                  <a:lnTo>
                    <a:pt x="5634" y="722"/>
                  </a:lnTo>
                  <a:lnTo>
                    <a:pt x="5634" y="722"/>
                  </a:lnTo>
                  <a:cubicBezTo>
                    <a:pt x="5629" y="727"/>
                    <a:pt x="5640" y="727"/>
                    <a:pt x="5629" y="739"/>
                  </a:cubicBezTo>
                  <a:cubicBezTo>
                    <a:pt x="5623" y="733"/>
                    <a:pt x="5623" y="722"/>
                    <a:pt x="5629" y="716"/>
                  </a:cubicBezTo>
                  <a:lnTo>
                    <a:pt x="5629" y="716"/>
                  </a:lnTo>
                  <a:lnTo>
                    <a:pt x="5617" y="722"/>
                  </a:lnTo>
                  <a:cubicBezTo>
                    <a:pt x="5617" y="716"/>
                    <a:pt x="5623" y="711"/>
                    <a:pt x="5623" y="705"/>
                  </a:cubicBezTo>
                  <a:lnTo>
                    <a:pt x="5623" y="705"/>
                  </a:lnTo>
                  <a:cubicBezTo>
                    <a:pt x="5622" y="707"/>
                    <a:pt x="5621" y="708"/>
                    <a:pt x="5620" y="708"/>
                  </a:cubicBezTo>
                  <a:cubicBezTo>
                    <a:pt x="5615" y="708"/>
                    <a:pt x="5610" y="700"/>
                    <a:pt x="5606" y="700"/>
                  </a:cubicBezTo>
                  <a:cubicBezTo>
                    <a:pt x="5604" y="700"/>
                    <a:pt x="5602" y="701"/>
                    <a:pt x="5601" y="705"/>
                  </a:cubicBezTo>
                  <a:cubicBezTo>
                    <a:pt x="5593" y="703"/>
                    <a:pt x="5588" y="703"/>
                    <a:pt x="5583" y="703"/>
                  </a:cubicBezTo>
                  <a:cubicBezTo>
                    <a:pt x="5573" y="703"/>
                    <a:pt x="5567" y="705"/>
                    <a:pt x="5556" y="705"/>
                  </a:cubicBezTo>
                  <a:cubicBezTo>
                    <a:pt x="5550" y="716"/>
                    <a:pt x="5545" y="716"/>
                    <a:pt x="5539" y="727"/>
                  </a:cubicBezTo>
                  <a:cubicBezTo>
                    <a:pt x="5528" y="722"/>
                    <a:pt x="5517" y="711"/>
                    <a:pt x="5500" y="711"/>
                  </a:cubicBezTo>
                  <a:cubicBezTo>
                    <a:pt x="5490" y="715"/>
                    <a:pt x="5493" y="720"/>
                    <a:pt x="5494" y="725"/>
                  </a:cubicBezTo>
                  <a:lnTo>
                    <a:pt x="5494" y="725"/>
                  </a:lnTo>
                  <a:cubicBezTo>
                    <a:pt x="5492" y="716"/>
                    <a:pt x="5478" y="716"/>
                    <a:pt x="5483" y="711"/>
                  </a:cubicBezTo>
                  <a:cubicBezTo>
                    <a:pt x="5466" y="711"/>
                    <a:pt x="5461" y="711"/>
                    <a:pt x="5438" y="716"/>
                  </a:cubicBezTo>
                  <a:cubicBezTo>
                    <a:pt x="5438" y="722"/>
                    <a:pt x="5444" y="727"/>
                    <a:pt x="5444" y="727"/>
                  </a:cubicBezTo>
                  <a:cubicBezTo>
                    <a:pt x="5443" y="729"/>
                    <a:pt x="5442" y="729"/>
                    <a:pt x="5441" y="729"/>
                  </a:cubicBezTo>
                  <a:cubicBezTo>
                    <a:pt x="5436" y="729"/>
                    <a:pt x="5433" y="721"/>
                    <a:pt x="5433" y="716"/>
                  </a:cubicBezTo>
                  <a:cubicBezTo>
                    <a:pt x="5430" y="719"/>
                    <a:pt x="5426" y="719"/>
                    <a:pt x="5423" y="719"/>
                  </a:cubicBezTo>
                  <a:cubicBezTo>
                    <a:pt x="5406" y="719"/>
                    <a:pt x="5386" y="697"/>
                    <a:pt x="5369" y="697"/>
                  </a:cubicBezTo>
                  <a:cubicBezTo>
                    <a:pt x="5364" y="697"/>
                    <a:pt x="5359" y="699"/>
                    <a:pt x="5354" y="705"/>
                  </a:cubicBezTo>
                  <a:lnTo>
                    <a:pt x="5360" y="705"/>
                  </a:lnTo>
                  <a:lnTo>
                    <a:pt x="5337" y="716"/>
                  </a:lnTo>
                  <a:cubicBezTo>
                    <a:pt x="5326" y="711"/>
                    <a:pt x="5343" y="705"/>
                    <a:pt x="5337" y="699"/>
                  </a:cubicBezTo>
                  <a:lnTo>
                    <a:pt x="5337" y="699"/>
                  </a:lnTo>
                  <a:cubicBezTo>
                    <a:pt x="5329" y="704"/>
                    <a:pt x="5322" y="706"/>
                    <a:pt x="5316" y="706"/>
                  </a:cubicBezTo>
                  <a:cubicBezTo>
                    <a:pt x="5307" y="706"/>
                    <a:pt x="5299" y="702"/>
                    <a:pt x="5292" y="702"/>
                  </a:cubicBezTo>
                  <a:cubicBezTo>
                    <a:pt x="5288" y="702"/>
                    <a:pt x="5285" y="703"/>
                    <a:pt x="5281" y="705"/>
                  </a:cubicBezTo>
                  <a:cubicBezTo>
                    <a:pt x="5277" y="692"/>
                    <a:pt x="5268" y="689"/>
                    <a:pt x="5258" y="689"/>
                  </a:cubicBezTo>
                  <a:cubicBezTo>
                    <a:pt x="5250" y="689"/>
                    <a:pt x="5241" y="691"/>
                    <a:pt x="5232" y="691"/>
                  </a:cubicBezTo>
                  <a:cubicBezTo>
                    <a:pt x="5223" y="691"/>
                    <a:pt x="5215" y="689"/>
                    <a:pt x="5209" y="683"/>
                  </a:cubicBezTo>
                  <a:lnTo>
                    <a:pt x="5209" y="688"/>
                  </a:lnTo>
                  <a:cubicBezTo>
                    <a:pt x="5209" y="691"/>
                    <a:pt x="5208" y="692"/>
                    <a:pt x="5208" y="692"/>
                  </a:cubicBezTo>
                  <a:cubicBezTo>
                    <a:pt x="5206" y="692"/>
                    <a:pt x="5203" y="683"/>
                    <a:pt x="5203" y="683"/>
                  </a:cubicBezTo>
                  <a:lnTo>
                    <a:pt x="5203" y="683"/>
                  </a:lnTo>
                  <a:cubicBezTo>
                    <a:pt x="5203" y="688"/>
                    <a:pt x="5209" y="688"/>
                    <a:pt x="5203" y="694"/>
                  </a:cubicBezTo>
                  <a:cubicBezTo>
                    <a:pt x="5196" y="696"/>
                    <a:pt x="5188" y="696"/>
                    <a:pt x="5181" y="696"/>
                  </a:cubicBezTo>
                  <a:cubicBezTo>
                    <a:pt x="5144" y="696"/>
                    <a:pt x="5107" y="675"/>
                    <a:pt x="5074" y="666"/>
                  </a:cubicBezTo>
                  <a:cubicBezTo>
                    <a:pt x="5061" y="666"/>
                    <a:pt x="5062" y="695"/>
                    <a:pt x="5051" y="695"/>
                  </a:cubicBezTo>
                  <a:cubicBezTo>
                    <a:pt x="5048" y="695"/>
                    <a:pt x="5045" y="693"/>
                    <a:pt x="5041" y="688"/>
                  </a:cubicBezTo>
                  <a:lnTo>
                    <a:pt x="5046" y="677"/>
                  </a:lnTo>
                  <a:lnTo>
                    <a:pt x="5046" y="677"/>
                  </a:lnTo>
                  <a:cubicBezTo>
                    <a:pt x="5038" y="682"/>
                    <a:pt x="5029" y="684"/>
                    <a:pt x="5020" y="684"/>
                  </a:cubicBezTo>
                  <a:cubicBezTo>
                    <a:pt x="5005" y="684"/>
                    <a:pt x="4989" y="679"/>
                    <a:pt x="4973" y="679"/>
                  </a:cubicBezTo>
                  <a:cubicBezTo>
                    <a:pt x="4966" y="679"/>
                    <a:pt x="4958" y="680"/>
                    <a:pt x="4951" y="683"/>
                  </a:cubicBezTo>
                  <a:cubicBezTo>
                    <a:pt x="4951" y="683"/>
                    <a:pt x="4951" y="677"/>
                    <a:pt x="4957" y="677"/>
                  </a:cubicBezTo>
                  <a:cubicBezTo>
                    <a:pt x="4955" y="674"/>
                    <a:pt x="4951" y="672"/>
                    <a:pt x="4948" y="672"/>
                  </a:cubicBezTo>
                  <a:cubicBezTo>
                    <a:pt x="4939" y="672"/>
                    <a:pt x="4929" y="679"/>
                    <a:pt x="4929" y="683"/>
                  </a:cubicBezTo>
                  <a:cubicBezTo>
                    <a:pt x="4929" y="683"/>
                    <a:pt x="4929" y="677"/>
                    <a:pt x="4929" y="671"/>
                  </a:cubicBezTo>
                  <a:cubicBezTo>
                    <a:pt x="4928" y="671"/>
                    <a:pt x="4927" y="670"/>
                    <a:pt x="4926" y="670"/>
                  </a:cubicBezTo>
                  <a:cubicBezTo>
                    <a:pt x="4922" y="670"/>
                    <a:pt x="4916" y="675"/>
                    <a:pt x="4911" y="675"/>
                  </a:cubicBezTo>
                  <a:cubicBezTo>
                    <a:pt x="4909" y="675"/>
                    <a:pt x="4908" y="674"/>
                    <a:pt x="4906" y="671"/>
                  </a:cubicBezTo>
                  <a:lnTo>
                    <a:pt x="4912" y="671"/>
                  </a:lnTo>
                  <a:cubicBezTo>
                    <a:pt x="4909" y="671"/>
                    <a:pt x="4903" y="670"/>
                    <a:pt x="4899" y="670"/>
                  </a:cubicBezTo>
                  <a:cubicBezTo>
                    <a:pt x="4895" y="670"/>
                    <a:pt x="4892" y="671"/>
                    <a:pt x="4895" y="677"/>
                  </a:cubicBezTo>
                  <a:cubicBezTo>
                    <a:pt x="4893" y="676"/>
                    <a:pt x="4890" y="675"/>
                    <a:pt x="4888" y="675"/>
                  </a:cubicBezTo>
                  <a:cubicBezTo>
                    <a:pt x="4881" y="675"/>
                    <a:pt x="4875" y="679"/>
                    <a:pt x="4868" y="679"/>
                  </a:cubicBezTo>
                  <a:cubicBezTo>
                    <a:pt x="4866" y="679"/>
                    <a:pt x="4864" y="678"/>
                    <a:pt x="4861" y="677"/>
                  </a:cubicBezTo>
                  <a:cubicBezTo>
                    <a:pt x="4860" y="680"/>
                    <a:pt x="4858" y="680"/>
                    <a:pt x="4856" y="680"/>
                  </a:cubicBezTo>
                  <a:cubicBezTo>
                    <a:pt x="4852" y="680"/>
                    <a:pt x="4848" y="678"/>
                    <a:pt x="4844" y="678"/>
                  </a:cubicBezTo>
                  <a:cubicBezTo>
                    <a:pt x="4841" y="678"/>
                    <a:pt x="4839" y="680"/>
                    <a:pt x="4839" y="688"/>
                  </a:cubicBezTo>
                  <a:cubicBezTo>
                    <a:pt x="4839" y="676"/>
                    <a:pt x="4832" y="672"/>
                    <a:pt x="4825" y="672"/>
                  </a:cubicBezTo>
                  <a:cubicBezTo>
                    <a:pt x="4819" y="672"/>
                    <a:pt x="4813" y="675"/>
                    <a:pt x="4811" y="677"/>
                  </a:cubicBezTo>
                  <a:cubicBezTo>
                    <a:pt x="4811" y="671"/>
                    <a:pt x="4805" y="671"/>
                    <a:pt x="4805" y="666"/>
                  </a:cubicBezTo>
                  <a:cubicBezTo>
                    <a:pt x="4800" y="666"/>
                    <a:pt x="4789" y="666"/>
                    <a:pt x="4794" y="677"/>
                  </a:cubicBezTo>
                  <a:cubicBezTo>
                    <a:pt x="4790" y="672"/>
                    <a:pt x="4787" y="670"/>
                    <a:pt x="4783" y="670"/>
                  </a:cubicBezTo>
                  <a:cubicBezTo>
                    <a:pt x="4775" y="670"/>
                    <a:pt x="4767" y="679"/>
                    <a:pt x="4761" y="679"/>
                  </a:cubicBezTo>
                  <a:cubicBezTo>
                    <a:pt x="4756" y="679"/>
                    <a:pt x="4753" y="676"/>
                    <a:pt x="4749" y="666"/>
                  </a:cubicBezTo>
                  <a:cubicBezTo>
                    <a:pt x="4727" y="677"/>
                    <a:pt x="4705" y="683"/>
                    <a:pt x="4677" y="683"/>
                  </a:cubicBezTo>
                  <a:cubicBezTo>
                    <a:pt x="4682" y="666"/>
                    <a:pt x="4705" y="683"/>
                    <a:pt x="4705" y="660"/>
                  </a:cubicBezTo>
                  <a:lnTo>
                    <a:pt x="4705" y="660"/>
                  </a:lnTo>
                  <a:cubicBezTo>
                    <a:pt x="4685" y="670"/>
                    <a:pt x="4674" y="684"/>
                    <a:pt x="4657" y="684"/>
                  </a:cubicBezTo>
                  <a:cubicBezTo>
                    <a:pt x="4654" y="684"/>
                    <a:pt x="4652" y="683"/>
                    <a:pt x="4649" y="683"/>
                  </a:cubicBezTo>
                  <a:cubicBezTo>
                    <a:pt x="4643" y="677"/>
                    <a:pt x="4649" y="671"/>
                    <a:pt x="4654" y="666"/>
                  </a:cubicBezTo>
                  <a:lnTo>
                    <a:pt x="4654" y="666"/>
                  </a:lnTo>
                  <a:cubicBezTo>
                    <a:pt x="4646" y="670"/>
                    <a:pt x="4638" y="671"/>
                    <a:pt x="4630" y="671"/>
                  </a:cubicBezTo>
                  <a:cubicBezTo>
                    <a:pt x="4621" y="671"/>
                    <a:pt x="4612" y="670"/>
                    <a:pt x="4605" y="670"/>
                  </a:cubicBezTo>
                  <a:cubicBezTo>
                    <a:pt x="4601" y="670"/>
                    <a:pt x="4598" y="670"/>
                    <a:pt x="4594" y="671"/>
                  </a:cubicBezTo>
                  <a:lnTo>
                    <a:pt x="4594" y="671"/>
                  </a:lnTo>
                  <a:cubicBezTo>
                    <a:pt x="4593" y="670"/>
                    <a:pt x="4592" y="670"/>
                    <a:pt x="4590" y="670"/>
                  </a:cubicBezTo>
                  <a:cubicBezTo>
                    <a:pt x="4588" y="670"/>
                    <a:pt x="4587" y="671"/>
                    <a:pt x="4587" y="677"/>
                  </a:cubicBezTo>
                  <a:lnTo>
                    <a:pt x="4592" y="671"/>
                  </a:lnTo>
                  <a:lnTo>
                    <a:pt x="4592" y="671"/>
                  </a:lnTo>
                  <a:cubicBezTo>
                    <a:pt x="4598" y="687"/>
                    <a:pt x="4578" y="698"/>
                    <a:pt x="4576" y="704"/>
                  </a:cubicBezTo>
                  <a:lnTo>
                    <a:pt x="4576" y="704"/>
                  </a:lnTo>
                  <a:cubicBezTo>
                    <a:pt x="4580" y="683"/>
                    <a:pt x="4553" y="699"/>
                    <a:pt x="4564" y="666"/>
                  </a:cubicBezTo>
                  <a:lnTo>
                    <a:pt x="4564" y="666"/>
                  </a:lnTo>
                  <a:cubicBezTo>
                    <a:pt x="4564" y="666"/>
                    <a:pt x="4559" y="671"/>
                    <a:pt x="4559" y="677"/>
                  </a:cubicBezTo>
                  <a:cubicBezTo>
                    <a:pt x="4559" y="677"/>
                    <a:pt x="4559" y="671"/>
                    <a:pt x="4559" y="666"/>
                  </a:cubicBezTo>
                  <a:cubicBezTo>
                    <a:pt x="4550" y="670"/>
                    <a:pt x="4552" y="679"/>
                    <a:pt x="4544" y="679"/>
                  </a:cubicBezTo>
                  <a:cubicBezTo>
                    <a:pt x="4542" y="679"/>
                    <a:pt x="4540" y="678"/>
                    <a:pt x="4536" y="677"/>
                  </a:cubicBezTo>
                  <a:cubicBezTo>
                    <a:pt x="4536" y="677"/>
                    <a:pt x="4542" y="671"/>
                    <a:pt x="4542" y="666"/>
                  </a:cubicBezTo>
                  <a:lnTo>
                    <a:pt x="4542" y="666"/>
                  </a:lnTo>
                  <a:cubicBezTo>
                    <a:pt x="4536" y="677"/>
                    <a:pt x="4531" y="683"/>
                    <a:pt x="4520" y="683"/>
                  </a:cubicBezTo>
                  <a:cubicBezTo>
                    <a:pt x="4520" y="681"/>
                    <a:pt x="4520" y="679"/>
                    <a:pt x="4520" y="677"/>
                  </a:cubicBezTo>
                  <a:cubicBezTo>
                    <a:pt x="4506" y="677"/>
                    <a:pt x="4496" y="691"/>
                    <a:pt x="4482" y="691"/>
                  </a:cubicBezTo>
                  <a:cubicBezTo>
                    <a:pt x="4478" y="691"/>
                    <a:pt x="4474" y="690"/>
                    <a:pt x="4469" y="688"/>
                  </a:cubicBezTo>
                  <a:cubicBezTo>
                    <a:pt x="4480" y="666"/>
                    <a:pt x="4464" y="683"/>
                    <a:pt x="4464" y="660"/>
                  </a:cubicBezTo>
                  <a:lnTo>
                    <a:pt x="4452" y="666"/>
                  </a:lnTo>
                  <a:lnTo>
                    <a:pt x="4458" y="677"/>
                  </a:lnTo>
                  <a:cubicBezTo>
                    <a:pt x="4449" y="677"/>
                    <a:pt x="4444" y="684"/>
                    <a:pt x="4436" y="684"/>
                  </a:cubicBezTo>
                  <a:cubicBezTo>
                    <a:pt x="4434" y="684"/>
                    <a:pt x="4432" y="684"/>
                    <a:pt x="4430" y="683"/>
                  </a:cubicBezTo>
                  <a:cubicBezTo>
                    <a:pt x="4421" y="692"/>
                    <a:pt x="4427" y="701"/>
                    <a:pt x="4423" y="701"/>
                  </a:cubicBezTo>
                  <a:cubicBezTo>
                    <a:pt x="4422" y="701"/>
                    <a:pt x="4421" y="700"/>
                    <a:pt x="4419" y="699"/>
                  </a:cubicBezTo>
                  <a:cubicBezTo>
                    <a:pt x="4419" y="699"/>
                    <a:pt x="4408" y="699"/>
                    <a:pt x="4408" y="688"/>
                  </a:cubicBezTo>
                  <a:cubicBezTo>
                    <a:pt x="4404" y="692"/>
                    <a:pt x="4400" y="696"/>
                    <a:pt x="4396" y="696"/>
                  </a:cubicBezTo>
                  <a:cubicBezTo>
                    <a:pt x="4394" y="696"/>
                    <a:pt x="4393" y="695"/>
                    <a:pt x="4391" y="694"/>
                  </a:cubicBezTo>
                  <a:cubicBezTo>
                    <a:pt x="4385" y="688"/>
                    <a:pt x="4391" y="677"/>
                    <a:pt x="4391" y="671"/>
                  </a:cubicBezTo>
                  <a:lnTo>
                    <a:pt x="4391" y="671"/>
                  </a:lnTo>
                  <a:cubicBezTo>
                    <a:pt x="4385" y="688"/>
                    <a:pt x="4368" y="677"/>
                    <a:pt x="4363" y="688"/>
                  </a:cubicBezTo>
                  <a:cubicBezTo>
                    <a:pt x="4363" y="688"/>
                    <a:pt x="4363" y="677"/>
                    <a:pt x="4363" y="677"/>
                  </a:cubicBezTo>
                  <a:lnTo>
                    <a:pt x="4357" y="688"/>
                  </a:lnTo>
                  <a:cubicBezTo>
                    <a:pt x="4357" y="683"/>
                    <a:pt x="4357" y="683"/>
                    <a:pt x="4357" y="677"/>
                  </a:cubicBezTo>
                  <a:cubicBezTo>
                    <a:pt x="4356" y="677"/>
                    <a:pt x="4355" y="676"/>
                    <a:pt x="4355" y="676"/>
                  </a:cubicBezTo>
                  <a:cubicBezTo>
                    <a:pt x="4349" y="676"/>
                    <a:pt x="4354" y="691"/>
                    <a:pt x="4350" y="691"/>
                  </a:cubicBezTo>
                  <a:cubicBezTo>
                    <a:pt x="4349" y="691"/>
                    <a:pt x="4348" y="690"/>
                    <a:pt x="4346" y="688"/>
                  </a:cubicBezTo>
                  <a:cubicBezTo>
                    <a:pt x="4346" y="688"/>
                    <a:pt x="4346" y="683"/>
                    <a:pt x="4346" y="683"/>
                  </a:cubicBezTo>
                  <a:cubicBezTo>
                    <a:pt x="4344" y="681"/>
                    <a:pt x="4341" y="681"/>
                    <a:pt x="4338" y="681"/>
                  </a:cubicBezTo>
                  <a:cubicBezTo>
                    <a:pt x="4331" y="681"/>
                    <a:pt x="4321" y="684"/>
                    <a:pt x="4312" y="684"/>
                  </a:cubicBezTo>
                  <a:cubicBezTo>
                    <a:pt x="4308" y="684"/>
                    <a:pt x="4305" y="684"/>
                    <a:pt x="4301" y="683"/>
                  </a:cubicBezTo>
                  <a:cubicBezTo>
                    <a:pt x="4301" y="666"/>
                    <a:pt x="4318" y="677"/>
                    <a:pt x="4312" y="666"/>
                  </a:cubicBezTo>
                  <a:lnTo>
                    <a:pt x="4312" y="666"/>
                  </a:lnTo>
                  <a:cubicBezTo>
                    <a:pt x="4293" y="666"/>
                    <a:pt x="4274" y="678"/>
                    <a:pt x="4258" y="678"/>
                  </a:cubicBezTo>
                  <a:cubicBezTo>
                    <a:pt x="4256" y="678"/>
                    <a:pt x="4253" y="678"/>
                    <a:pt x="4251" y="677"/>
                  </a:cubicBezTo>
                  <a:cubicBezTo>
                    <a:pt x="4251" y="685"/>
                    <a:pt x="4250" y="687"/>
                    <a:pt x="4249" y="687"/>
                  </a:cubicBezTo>
                  <a:cubicBezTo>
                    <a:pt x="4245" y="687"/>
                    <a:pt x="4239" y="675"/>
                    <a:pt x="4233" y="675"/>
                  </a:cubicBezTo>
                  <a:cubicBezTo>
                    <a:pt x="4231" y="675"/>
                    <a:pt x="4230" y="676"/>
                    <a:pt x="4228" y="677"/>
                  </a:cubicBezTo>
                  <a:cubicBezTo>
                    <a:pt x="4228" y="677"/>
                    <a:pt x="4234" y="666"/>
                    <a:pt x="4234" y="666"/>
                  </a:cubicBezTo>
                  <a:cubicBezTo>
                    <a:pt x="4231" y="665"/>
                    <a:pt x="4228" y="664"/>
                    <a:pt x="4225" y="664"/>
                  </a:cubicBezTo>
                  <a:cubicBezTo>
                    <a:pt x="4213" y="664"/>
                    <a:pt x="4202" y="673"/>
                    <a:pt x="4184" y="677"/>
                  </a:cubicBezTo>
                  <a:lnTo>
                    <a:pt x="4184" y="671"/>
                  </a:lnTo>
                  <a:cubicBezTo>
                    <a:pt x="4178" y="666"/>
                    <a:pt x="4167" y="666"/>
                    <a:pt x="4156" y="666"/>
                  </a:cubicBezTo>
                  <a:cubicBezTo>
                    <a:pt x="4156" y="671"/>
                    <a:pt x="4150" y="666"/>
                    <a:pt x="4150" y="677"/>
                  </a:cubicBezTo>
                  <a:cubicBezTo>
                    <a:pt x="4144" y="666"/>
                    <a:pt x="4137" y="663"/>
                    <a:pt x="4130" y="663"/>
                  </a:cubicBezTo>
                  <a:cubicBezTo>
                    <a:pt x="4118" y="663"/>
                    <a:pt x="4105" y="674"/>
                    <a:pt x="4092" y="674"/>
                  </a:cubicBezTo>
                  <a:cubicBezTo>
                    <a:pt x="4087" y="674"/>
                    <a:pt x="4082" y="672"/>
                    <a:pt x="4077" y="666"/>
                  </a:cubicBezTo>
                  <a:cubicBezTo>
                    <a:pt x="4083" y="666"/>
                    <a:pt x="4083" y="660"/>
                    <a:pt x="4083" y="660"/>
                  </a:cubicBezTo>
                  <a:lnTo>
                    <a:pt x="4060" y="660"/>
                  </a:lnTo>
                  <a:cubicBezTo>
                    <a:pt x="4066" y="671"/>
                    <a:pt x="4066" y="671"/>
                    <a:pt x="4066" y="677"/>
                  </a:cubicBezTo>
                  <a:cubicBezTo>
                    <a:pt x="4066" y="683"/>
                    <a:pt x="4060" y="688"/>
                    <a:pt x="4055" y="688"/>
                  </a:cubicBezTo>
                  <a:cubicBezTo>
                    <a:pt x="4065" y="683"/>
                    <a:pt x="4057" y="674"/>
                    <a:pt x="4052" y="668"/>
                  </a:cubicBezTo>
                  <a:lnTo>
                    <a:pt x="4052" y="668"/>
                  </a:lnTo>
                  <a:cubicBezTo>
                    <a:pt x="4051" y="670"/>
                    <a:pt x="4049" y="674"/>
                    <a:pt x="4049" y="677"/>
                  </a:cubicBezTo>
                  <a:cubicBezTo>
                    <a:pt x="4048" y="672"/>
                    <a:pt x="4047" y="671"/>
                    <a:pt x="4047" y="671"/>
                  </a:cubicBezTo>
                  <a:cubicBezTo>
                    <a:pt x="4045" y="671"/>
                    <a:pt x="4046" y="687"/>
                    <a:pt x="4039" y="687"/>
                  </a:cubicBezTo>
                  <a:cubicBezTo>
                    <a:pt x="4037" y="687"/>
                    <a:pt x="4035" y="685"/>
                    <a:pt x="4032" y="683"/>
                  </a:cubicBezTo>
                  <a:lnTo>
                    <a:pt x="4038" y="677"/>
                  </a:lnTo>
                  <a:lnTo>
                    <a:pt x="4038" y="677"/>
                  </a:lnTo>
                  <a:cubicBezTo>
                    <a:pt x="4032" y="683"/>
                    <a:pt x="4027" y="688"/>
                    <a:pt x="4021" y="688"/>
                  </a:cubicBezTo>
                  <a:cubicBezTo>
                    <a:pt x="4016" y="671"/>
                    <a:pt x="4027" y="683"/>
                    <a:pt x="4027" y="671"/>
                  </a:cubicBezTo>
                  <a:lnTo>
                    <a:pt x="4027" y="671"/>
                  </a:lnTo>
                  <a:cubicBezTo>
                    <a:pt x="4019" y="671"/>
                    <a:pt x="4014" y="683"/>
                    <a:pt x="4009" y="683"/>
                  </a:cubicBezTo>
                  <a:cubicBezTo>
                    <a:pt x="4007" y="683"/>
                    <a:pt x="4006" y="682"/>
                    <a:pt x="4004" y="677"/>
                  </a:cubicBezTo>
                  <a:cubicBezTo>
                    <a:pt x="4004" y="677"/>
                    <a:pt x="4010" y="677"/>
                    <a:pt x="4016" y="671"/>
                  </a:cubicBezTo>
                  <a:cubicBezTo>
                    <a:pt x="4004" y="660"/>
                    <a:pt x="4004" y="660"/>
                    <a:pt x="3999" y="660"/>
                  </a:cubicBezTo>
                  <a:lnTo>
                    <a:pt x="3992" y="657"/>
                  </a:lnTo>
                  <a:lnTo>
                    <a:pt x="3992" y="657"/>
                  </a:lnTo>
                  <a:cubicBezTo>
                    <a:pt x="3984" y="672"/>
                    <a:pt x="3979" y="673"/>
                    <a:pt x="3974" y="673"/>
                  </a:cubicBezTo>
                  <a:cubicBezTo>
                    <a:pt x="3973" y="673"/>
                    <a:pt x="3971" y="673"/>
                    <a:pt x="3970" y="673"/>
                  </a:cubicBezTo>
                  <a:cubicBezTo>
                    <a:pt x="3966" y="673"/>
                    <a:pt x="3961" y="674"/>
                    <a:pt x="3954" y="683"/>
                  </a:cubicBezTo>
                  <a:cubicBezTo>
                    <a:pt x="3971" y="660"/>
                    <a:pt x="3960" y="671"/>
                    <a:pt x="3960" y="655"/>
                  </a:cubicBezTo>
                  <a:cubicBezTo>
                    <a:pt x="3955" y="655"/>
                    <a:pt x="3950" y="651"/>
                    <a:pt x="3952" y="646"/>
                  </a:cubicBezTo>
                  <a:lnTo>
                    <a:pt x="3952" y="646"/>
                  </a:lnTo>
                  <a:cubicBezTo>
                    <a:pt x="3952" y="647"/>
                    <a:pt x="3951" y="647"/>
                    <a:pt x="3950" y="647"/>
                  </a:cubicBezTo>
                  <a:cubicBezTo>
                    <a:pt x="3947" y="647"/>
                    <a:pt x="3944" y="643"/>
                    <a:pt x="3940" y="643"/>
                  </a:cubicBezTo>
                  <a:cubicBezTo>
                    <a:pt x="3938" y="643"/>
                    <a:pt x="3935" y="644"/>
                    <a:pt x="3932" y="649"/>
                  </a:cubicBezTo>
                  <a:cubicBezTo>
                    <a:pt x="3932" y="643"/>
                    <a:pt x="3926" y="649"/>
                    <a:pt x="3926" y="638"/>
                  </a:cubicBezTo>
                  <a:lnTo>
                    <a:pt x="3926" y="638"/>
                  </a:lnTo>
                  <a:cubicBezTo>
                    <a:pt x="3920" y="643"/>
                    <a:pt x="3932" y="649"/>
                    <a:pt x="3926" y="655"/>
                  </a:cubicBezTo>
                  <a:cubicBezTo>
                    <a:pt x="3924" y="656"/>
                    <a:pt x="3923" y="657"/>
                    <a:pt x="3921" y="657"/>
                  </a:cubicBezTo>
                  <a:cubicBezTo>
                    <a:pt x="3912" y="657"/>
                    <a:pt x="3902" y="644"/>
                    <a:pt x="3892" y="644"/>
                  </a:cubicBezTo>
                  <a:cubicBezTo>
                    <a:pt x="3888" y="644"/>
                    <a:pt x="3885" y="646"/>
                    <a:pt x="3881" y="649"/>
                  </a:cubicBezTo>
                  <a:cubicBezTo>
                    <a:pt x="3864" y="660"/>
                    <a:pt x="3859" y="677"/>
                    <a:pt x="3842" y="683"/>
                  </a:cubicBezTo>
                  <a:cubicBezTo>
                    <a:pt x="3836" y="671"/>
                    <a:pt x="3848" y="666"/>
                    <a:pt x="3848" y="666"/>
                  </a:cubicBezTo>
                  <a:cubicBezTo>
                    <a:pt x="3845" y="663"/>
                    <a:pt x="3842" y="662"/>
                    <a:pt x="3839" y="662"/>
                  </a:cubicBezTo>
                  <a:cubicBezTo>
                    <a:pt x="3835" y="662"/>
                    <a:pt x="3831" y="663"/>
                    <a:pt x="3825" y="666"/>
                  </a:cubicBezTo>
                  <a:cubicBezTo>
                    <a:pt x="3831" y="660"/>
                    <a:pt x="3825" y="655"/>
                    <a:pt x="3825" y="649"/>
                  </a:cubicBezTo>
                  <a:cubicBezTo>
                    <a:pt x="3821" y="654"/>
                    <a:pt x="3820" y="662"/>
                    <a:pt x="3817" y="662"/>
                  </a:cubicBezTo>
                  <a:cubicBezTo>
                    <a:pt x="3816" y="662"/>
                    <a:pt x="3815" y="661"/>
                    <a:pt x="3814" y="660"/>
                  </a:cubicBezTo>
                  <a:cubicBezTo>
                    <a:pt x="3814" y="655"/>
                    <a:pt x="3814" y="649"/>
                    <a:pt x="3820" y="643"/>
                  </a:cubicBezTo>
                  <a:lnTo>
                    <a:pt x="3820" y="643"/>
                  </a:lnTo>
                  <a:cubicBezTo>
                    <a:pt x="3814" y="649"/>
                    <a:pt x="3803" y="655"/>
                    <a:pt x="3797" y="660"/>
                  </a:cubicBezTo>
                  <a:lnTo>
                    <a:pt x="3792" y="666"/>
                  </a:lnTo>
                  <a:cubicBezTo>
                    <a:pt x="3793" y="672"/>
                    <a:pt x="3796" y="675"/>
                    <a:pt x="3799" y="675"/>
                  </a:cubicBezTo>
                  <a:cubicBezTo>
                    <a:pt x="3806" y="675"/>
                    <a:pt x="3817" y="660"/>
                    <a:pt x="3825" y="660"/>
                  </a:cubicBezTo>
                  <a:lnTo>
                    <a:pt x="3825" y="660"/>
                  </a:lnTo>
                  <a:lnTo>
                    <a:pt x="3820" y="683"/>
                  </a:lnTo>
                  <a:lnTo>
                    <a:pt x="3831" y="666"/>
                  </a:lnTo>
                  <a:lnTo>
                    <a:pt x="3831" y="666"/>
                  </a:lnTo>
                  <a:cubicBezTo>
                    <a:pt x="3831" y="671"/>
                    <a:pt x="3831" y="683"/>
                    <a:pt x="3825" y="683"/>
                  </a:cubicBezTo>
                  <a:cubicBezTo>
                    <a:pt x="3828" y="686"/>
                    <a:pt x="3831" y="687"/>
                    <a:pt x="3832" y="687"/>
                  </a:cubicBezTo>
                  <a:cubicBezTo>
                    <a:pt x="3835" y="687"/>
                    <a:pt x="3837" y="684"/>
                    <a:pt x="3838" y="684"/>
                  </a:cubicBezTo>
                  <a:cubicBezTo>
                    <a:pt x="3839" y="684"/>
                    <a:pt x="3840" y="685"/>
                    <a:pt x="3842" y="688"/>
                  </a:cubicBezTo>
                  <a:cubicBezTo>
                    <a:pt x="3842" y="694"/>
                    <a:pt x="3842" y="694"/>
                    <a:pt x="3842" y="694"/>
                  </a:cubicBezTo>
                  <a:lnTo>
                    <a:pt x="3848" y="688"/>
                  </a:lnTo>
                  <a:lnTo>
                    <a:pt x="3848" y="688"/>
                  </a:lnTo>
                  <a:cubicBezTo>
                    <a:pt x="3848" y="694"/>
                    <a:pt x="3848" y="699"/>
                    <a:pt x="3842" y="699"/>
                  </a:cubicBezTo>
                  <a:cubicBezTo>
                    <a:pt x="3845" y="701"/>
                    <a:pt x="3848" y="702"/>
                    <a:pt x="3850" y="702"/>
                  </a:cubicBezTo>
                  <a:cubicBezTo>
                    <a:pt x="3858" y="702"/>
                    <a:pt x="3862" y="694"/>
                    <a:pt x="3866" y="694"/>
                  </a:cubicBezTo>
                  <a:cubicBezTo>
                    <a:pt x="3867" y="694"/>
                    <a:pt x="3869" y="695"/>
                    <a:pt x="3870" y="699"/>
                  </a:cubicBezTo>
                  <a:cubicBezTo>
                    <a:pt x="3887" y="694"/>
                    <a:pt x="3870" y="688"/>
                    <a:pt x="3887" y="671"/>
                  </a:cubicBezTo>
                  <a:lnTo>
                    <a:pt x="3892" y="705"/>
                  </a:lnTo>
                  <a:lnTo>
                    <a:pt x="3898" y="694"/>
                  </a:lnTo>
                  <a:cubicBezTo>
                    <a:pt x="3898" y="694"/>
                    <a:pt x="3904" y="694"/>
                    <a:pt x="3904" y="699"/>
                  </a:cubicBezTo>
                  <a:cubicBezTo>
                    <a:pt x="3909" y="688"/>
                    <a:pt x="3898" y="694"/>
                    <a:pt x="3904" y="683"/>
                  </a:cubicBezTo>
                  <a:lnTo>
                    <a:pt x="3904" y="683"/>
                  </a:lnTo>
                  <a:cubicBezTo>
                    <a:pt x="3915" y="699"/>
                    <a:pt x="3932" y="683"/>
                    <a:pt x="3932" y="705"/>
                  </a:cubicBezTo>
                  <a:cubicBezTo>
                    <a:pt x="3937" y="694"/>
                    <a:pt x="3926" y="694"/>
                    <a:pt x="3932" y="688"/>
                  </a:cubicBezTo>
                  <a:lnTo>
                    <a:pt x="3932" y="688"/>
                  </a:lnTo>
                  <a:cubicBezTo>
                    <a:pt x="3933" y="695"/>
                    <a:pt x="3936" y="697"/>
                    <a:pt x="3938" y="697"/>
                  </a:cubicBezTo>
                  <a:cubicBezTo>
                    <a:pt x="3942" y="697"/>
                    <a:pt x="3947" y="691"/>
                    <a:pt x="3951" y="691"/>
                  </a:cubicBezTo>
                  <a:cubicBezTo>
                    <a:pt x="3952" y="691"/>
                    <a:pt x="3953" y="692"/>
                    <a:pt x="3954" y="694"/>
                  </a:cubicBezTo>
                  <a:cubicBezTo>
                    <a:pt x="3948" y="705"/>
                    <a:pt x="3943" y="699"/>
                    <a:pt x="3948" y="711"/>
                  </a:cubicBezTo>
                  <a:cubicBezTo>
                    <a:pt x="3950" y="704"/>
                    <a:pt x="3952" y="702"/>
                    <a:pt x="3954" y="702"/>
                  </a:cubicBezTo>
                  <a:cubicBezTo>
                    <a:pt x="3960" y="702"/>
                    <a:pt x="3968" y="716"/>
                    <a:pt x="3976" y="716"/>
                  </a:cubicBezTo>
                  <a:cubicBezTo>
                    <a:pt x="3976" y="713"/>
                    <a:pt x="3976" y="708"/>
                    <a:pt x="3976" y="705"/>
                  </a:cubicBezTo>
                  <a:lnTo>
                    <a:pt x="4004" y="705"/>
                  </a:lnTo>
                  <a:cubicBezTo>
                    <a:pt x="3999" y="710"/>
                    <a:pt x="4021" y="711"/>
                    <a:pt x="4034" y="719"/>
                  </a:cubicBezTo>
                  <a:lnTo>
                    <a:pt x="4034" y="719"/>
                  </a:lnTo>
                  <a:cubicBezTo>
                    <a:pt x="4040" y="706"/>
                    <a:pt x="4050" y="710"/>
                    <a:pt x="4060" y="705"/>
                  </a:cubicBezTo>
                  <a:lnTo>
                    <a:pt x="4060" y="705"/>
                  </a:lnTo>
                  <a:cubicBezTo>
                    <a:pt x="4055" y="716"/>
                    <a:pt x="4055" y="722"/>
                    <a:pt x="4049" y="727"/>
                  </a:cubicBezTo>
                  <a:lnTo>
                    <a:pt x="4060" y="727"/>
                  </a:lnTo>
                  <a:cubicBezTo>
                    <a:pt x="4060" y="722"/>
                    <a:pt x="4060" y="716"/>
                    <a:pt x="4066" y="716"/>
                  </a:cubicBezTo>
                  <a:lnTo>
                    <a:pt x="4066" y="727"/>
                  </a:lnTo>
                  <a:cubicBezTo>
                    <a:pt x="4075" y="727"/>
                    <a:pt x="4084" y="720"/>
                    <a:pt x="4093" y="720"/>
                  </a:cubicBezTo>
                  <a:cubicBezTo>
                    <a:pt x="4095" y="720"/>
                    <a:pt x="4097" y="721"/>
                    <a:pt x="4100" y="722"/>
                  </a:cubicBezTo>
                  <a:cubicBezTo>
                    <a:pt x="4100" y="711"/>
                    <a:pt x="4094" y="688"/>
                    <a:pt x="4105" y="683"/>
                  </a:cubicBezTo>
                  <a:cubicBezTo>
                    <a:pt x="4105" y="688"/>
                    <a:pt x="4105" y="699"/>
                    <a:pt x="4105" y="705"/>
                  </a:cubicBezTo>
                  <a:cubicBezTo>
                    <a:pt x="4105" y="699"/>
                    <a:pt x="4105" y="699"/>
                    <a:pt x="4111" y="699"/>
                  </a:cubicBezTo>
                  <a:lnTo>
                    <a:pt x="4105" y="711"/>
                  </a:lnTo>
                  <a:cubicBezTo>
                    <a:pt x="4106" y="711"/>
                    <a:pt x="4107" y="712"/>
                    <a:pt x="4107" y="712"/>
                  </a:cubicBezTo>
                  <a:cubicBezTo>
                    <a:pt x="4109" y="712"/>
                    <a:pt x="4107" y="704"/>
                    <a:pt x="4109" y="704"/>
                  </a:cubicBezTo>
                  <a:cubicBezTo>
                    <a:pt x="4109" y="704"/>
                    <a:pt x="4110" y="704"/>
                    <a:pt x="4111" y="705"/>
                  </a:cubicBezTo>
                  <a:cubicBezTo>
                    <a:pt x="4111" y="711"/>
                    <a:pt x="4116" y="711"/>
                    <a:pt x="4116" y="716"/>
                  </a:cubicBezTo>
                  <a:cubicBezTo>
                    <a:pt x="4113" y="716"/>
                    <a:pt x="4111" y="714"/>
                    <a:pt x="4109" y="714"/>
                  </a:cubicBezTo>
                  <a:cubicBezTo>
                    <a:pt x="4108" y="714"/>
                    <a:pt x="4107" y="714"/>
                    <a:pt x="4105" y="716"/>
                  </a:cubicBezTo>
                  <a:cubicBezTo>
                    <a:pt x="4111" y="716"/>
                    <a:pt x="4122" y="722"/>
                    <a:pt x="4122" y="733"/>
                  </a:cubicBezTo>
                  <a:cubicBezTo>
                    <a:pt x="4122" y="727"/>
                    <a:pt x="4122" y="716"/>
                    <a:pt x="4128" y="716"/>
                  </a:cubicBezTo>
                  <a:cubicBezTo>
                    <a:pt x="4139" y="716"/>
                    <a:pt x="4128" y="727"/>
                    <a:pt x="4133" y="733"/>
                  </a:cubicBezTo>
                  <a:cubicBezTo>
                    <a:pt x="4139" y="727"/>
                    <a:pt x="4144" y="733"/>
                    <a:pt x="4144" y="722"/>
                  </a:cubicBezTo>
                  <a:cubicBezTo>
                    <a:pt x="4150" y="722"/>
                    <a:pt x="4150" y="727"/>
                    <a:pt x="4150" y="733"/>
                  </a:cubicBezTo>
                  <a:cubicBezTo>
                    <a:pt x="4156" y="727"/>
                    <a:pt x="4172" y="733"/>
                    <a:pt x="4172" y="716"/>
                  </a:cubicBezTo>
                  <a:lnTo>
                    <a:pt x="4167" y="716"/>
                  </a:lnTo>
                  <a:cubicBezTo>
                    <a:pt x="4173" y="712"/>
                    <a:pt x="4179" y="710"/>
                    <a:pt x="4184" y="710"/>
                  </a:cubicBezTo>
                  <a:cubicBezTo>
                    <a:pt x="4198" y="710"/>
                    <a:pt x="4211" y="722"/>
                    <a:pt x="4223" y="722"/>
                  </a:cubicBezTo>
                  <a:cubicBezTo>
                    <a:pt x="4234" y="722"/>
                    <a:pt x="4245" y="722"/>
                    <a:pt x="4256" y="711"/>
                  </a:cubicBezTo>
                  <a:cubicBezTo>
                    <a:pt x="4256" y="711"/>
                    <a:pt x="4262" y="722"/>
                    <a:pt x="4262" y="727"/>
                  </a:cubicBezTo>
                  <a:cubicBezTo>
                    <a:pt x="4265" y="724"/>
                    <a:pt x="4267" y="721"/>
                    <a:pt x="4269" y="721"/>
                  </a:cubicBezTo>
                  <a:cubicBezTo>
                    <a:pt x="4271" y="721"/>
                    <a:pt x="4274" y="723"/>
                    <a:pt x="4279" y="727"/>
                  </a:cubicBezTo>
                  <a:cubicBezTo>
                    <a:pt x="4273" y="733"/>
                    <a:pt x="4284" y="733"/>
                    <a:pt x="4273" y="733"/>
                  </a:cubicBezTo>
                  <a:cubicBezTo>
                    <a:pt x="4280" y="736"/>
                    <a:pt x="4282" y="740"/>
                    <a:pt x="4286" y="740"/>
                  </a:cubicBezTo>
                  <a:cubicBezTo>
                    <a:pt x="4288" y="740"/>
                    <a:pt x="4291" y="738"/>
                    <a:pt x="4296" y="733"/>
                  </a:cubicBezTo>
                  <a:lnTo>
                    <a:pt x="4296" y="733"/>
                  </a:lnTo>
                  <a:cubicBezTo>
                    <a:pt x="4292" y="741"/>
                    <a:pt x="4296" y="746"/>
                    <a:pt x="4302" y="746"/>
                  </a:cubicBezTo>
                  <a:cubicBezTo>
                    <a:pt x="4303" y="746"/>
                    <a:pt x="4305" y="746"/>
                    <a:pt x="4307" y="744"/>
                  </a:cubicBezTo>
                  <a:lnTo>
                    <a:pt x="4301" y="733"/>
                  </a:lnTo>
                  <a:cubicBezTo>
                    <a:pt x="4307" y="733"/>
                    <a:pt x="4312" y="733"/>
                    <a:pt x="4318" y="739"/>
                  </a:cubicBezTo>
                  <a:lnTo>
                    <a:pt x="4312" y="750"/>
                  </a:lnTo>
                  <a:cubicBezTo>
                    <a:pt x="4317" y="754"/>
                    <a:pt x="4321" y="756"/>
                    <a:pt x="4325" y="756"/>
                  </a:cubicBezTo>
                  <a:cubicBezTo>
                    <a:pt x="4336" y="756"/>
                    <a:pt x="4346" y="744"/>
                    <a:pt x="4355" y="744"/>
                  </a:cubicBezTo>
                  <a:cubicBezTo>
                    <a:pt x="4360" y="744"/>
                    <a:pt x="4364" y="747"/>
                    <a:pt x="4368" y="755"/>
                  </a:cubicBezTo>
                  <a:cubicBezTo>
                    <a:pt x="4374" y="744"/>
                    <a:pt x="4357" y="744"/>
                    <a:pt x="4363" y="733"/>
                  </a:cubicBezTo>
                  <a:lnTo>
                    <a:pt x="4363" y="733"/>
                  </a:lnTo>
                  <a:cubicBezTo>
                    <a:pt x="4374" y="739"/>
                    <a:pt x="4380" y="761"/>
                    <a:pt x="4385" y="761"/>
                  </a:cubicBezTo>
                  <a:cubicBezTo>
                    <a:pt x="4386" y="762"/>
                    <a:pt x="4387" y="762"/>
                    <a:pt x="4388" y="762"/>
                  </a:cubicBezTo>
                  <a:cubicBezTo>
                    <a:pt x="4396" y="762"/>
                    <a:pt x="4398" y="744"/>
                    <a:pt x="4409" y="744"/>
                  </a:cubicBezTo>
                  <a:cubicBezTo>
                    <a:pt x="4410" y="744"/>
                    <a:pt x="4412" y="744"/>
                    <a:pt x="4413" y="744"/>
                  </a:cubicBezTo>
                  <a:cubicBezTo>
                    <a:pt x="4413" y="739"/>
                    <a:pt x="4413" y="722"/>
                    <a:pt x="4419" y="716"/>
                  </a:cubicBezTo>
                  <a:cubicBezTo>
                    <a:pt x="4430" y="722"/>
                    <a:pt x="4430" y="744"/>
                    <a:pt x="4424" y="744"/>
                  </a:cubicBezTo>
                  <a:cubicBezTo>
                    <a:pt x="4419" y="744"/>
                    <a:pt x="4413" y="750"/>
                    <a:pt x="4419" y="755"/>
                  </a:cubicBezTo>
                  <a:lnTo>
                    <a:pt x="4419" y="750"/>
                  </a:lnTo>
                  <a:cubicBezTo>
                    <a:pt x="4424" y="755"/>
                    <a:pt x="4436" y="755"/>
                    <a:pt x="4436" y="761"/>
                  </a:cubicBezTo>
                  <a:cubicBezTo>
                    <a:pt x="4441" y="761"/>
                    <a:pt x="4436" y="755"/>
                    <a:pt x="4436" y="750"/>
                  </a:cubicBezTo>
                  <a:lnTo>
                    <a:pt x="4436" y="750"/>
                  </a:lnTo>
                  <a:cubicBezTo>
                    <a:pt x="4441" y="755"/>
                    <a:pt x="4445" y="755"/>
                    <a:pt x="4450" y="755"/>
                  </a:cubicBezTo>
                  <a:cubicBezTo>
                    <a:pt x="4454" y="755"/>
                    <a:pt x="4458" y="755"/>
                    <a:pt x="4464" y="761"/>
                  </a:cubicBezTo>
                  <a:cubicBezTo>
                    <a:pt x="4464" y="755"/>
                    <a:pt x="4464" y="750"/>
                    <a:pt x="4464" y="750"/>
                  </a:cubicBezTo>
                  <a:cubicBezTo>
                    <a:pt x="4466" y="751"/>
                    <a:pt x="4468" y="751"/>
                    <a:pt x="4470" y="751"/>
                  </a:cubicBezTo>
                  <a:cubicBezTo>
                    <a:pt x="4479" y="751"/>
                    <a:pt x="4476" y="739"/>
                    <a:pt x="4486" y="739"/>
                  </a:cubicBezTo>
                  <a:lnTo>
                    <a:pt x="4486" y="739"/>
                  </a:lnTo>
                  <a:cubicBezTo>
                    <a:pt x="4491" y="743"/>
                    <a:pt x="4484" y="751"/>
                    <a:pt x="4490" y="751"/>
                  </a:cubicBezTo>
                  <a:cubicBezTo>
                    <a:pt x="4492" y="751"/>
                    <a:pt x="4494" y="751"/>
                    <a:pt x="4497" y="750"/>
                  </a:cubicBezTo>
                  <a:lnTo>
                    <a:pt x="4497" y="750"/>
                  </a:lnTo>
                  <a:cubicBezTo>
                    <a:pt x="4503" y="755"/>
                    <a:pt x="4497" y="767"/>
                    <a:pt x="4492" y="772"/>
                  </a:cubicBezTo>
                  <a:cubicBezTo>
                    <a:pt x="4494" y="769"/>
                    <a:pt x="4497" y="768"/>
                    <a:pt x="4500" y="768"/>
                  </a:cubicBezTo>
                  <a:cubicBezTo>
                    <a:pt x="4508" y="768"/>
                    <a:pt x="4515" y="778"/>
                    <a:pt x="4520" y="778"/>
                  </a:cubicBezTo>
                  <a:lnTo>
                    <a:pt x="4514" y="783"/>
                  </a:lnTo>
                  <a:lnTo>
                    <a:pt x="4525" y="783"/>
                  </a:lnTo>
                  <a:lnTo>
                    <a:pt x="4520" y="772"/>
                  </a:lnTo>
                  <a:cubicBezTo>
                    <a:pt x="4525" y="772"/>
                    <a:pt x="4531" y="772"/>
                    <a:pt x="4531" y="778"/>
                  </a:cubicBezTo>
                  <a:lnTo>
                    <a:pt x="4531" y="778"/>
                  </a:lnTo>
                  <a:cubicBezTo>
                    <a:pt x="4531" y="772"/>
                    <a:pt x="4525" y="761"/>
                    <a:pt x="4536" y="750"/>
                  </a:cubicBezTo>
                  <a:cubicBezTo>
                    <a:pt x="4536" y="751"/>
                    <a:pt x="4537" y="752"/>
                    <a:pt x="4538" y="752"/>
                  </a:cubicBezTo>
                  <a:cubicBezTo>
                    <a:pt x="4539" y="752"/>
                    <a:pt x="4541" y="751"/>
                    <a:pt x="4543" y="751"/>
                  </a:cubicBezTo>
                  <a:cubicBezTo>
                    <a:pt x="4546" y="751"/>
                    <a:pt x="4550" y="753"/>
                    <a:pt x="4553" y="761"/>
                  </a:cubicBezTo>
                  <a:cubicBezTo>
                    <a:pt x="4551" y="760"/>
                    <a:pt x="4549" y="760"/>
                    <a:pt x="4548" y="760"/>
                  </a:cubicBezTo>
                  <a:cubicBezTo>
                    <a:pt x="4542" y="760"/>
                    <a:pt x="4547" y="768"/>
                    <a:pt x="4543" y="774"/>
                  </a:cubicBezTo>
                  <a:lnTo>
                    <a:pt x="4543" y="774"/>
                  </a:lnTo>
                  <a:cubicBezTo>
                    <a:pt x="4543" y="774"/>
                    <a:pt x="4542" y="774"/>
                    <a:pt x="4542" y="774"/>
                  </a:cubicBezTo>
                  <a:cubicBezTo>
                    <a:pt x="4541" y="774"/>
                    <a:pt x="4539" y="775"/>
                    <a:pt x="4536" y="778"/>
                  </a:cubicBezTo>
                  <a:cubicBezTo>
                    <a:pt x="4540" y="777"/>
                    <a:pt x="4542" y="775"/>
                    <a:pt x="4543" y="774"/>
                  </a:cubicBezTo>
                  <a:lnTo>
                    <a:pt x="4543" y="774"/>
                  </a:lnTo>
                  <a:cubicBezTo>
                    <a:pt x="4544" y="774"/>
                    <a:pt x="4545" y="776"/>
                    <a:pt x="4548" y="778"/>
                  </a:cubicBezTo>
                  <a:cubicBezTo>
                    <a:pt x="4550" y="782"/>
                    <a:pt x="4552" y="783"/>
                    <a:pt x="4553" y="783"/>
                  </a:cubicBezTo>
                  <a:cubicBezTo>
                    <a:pt x="4558" y="783"/>
                    <a:pt x="4557" y="767"/>
                    <a:pt x="4570" y="767"/>
                  </a:cubicBezTo>
                  <a:lnTo>
                    <a:pt x="4570" y="767"/>
                  </a:lnTo>
                  <a:cubicBezTo>
                    <a:pt x="4566" y="771"/>
                    <a:pt x="4568" y="779"/>
                    <a:pt x="4573" y="779"/>
                  </a:cubicBezTo>
                  <a:cubicBezTo>
                    <a:pt x="4574" y="779"/>
                    <a:pt x="4575" y="779"/>
                    <a:pt x="4576" y="778"/>
                  </a:cubicBezTo>
                  <a:cubicBezTo>
                    <a:pt x="4570" y="778"/>
                    <a:pt x="4570" y="767"/>
                    <a:pt x="4576" y="761"/>
                  </a:cubicBezTo>
                  <a:cubicBezTo>
                    <a:pt x="4578" y="762"/>
                    <a:pt x="4580" y="763"/>
                    <a:pt x="4581" y="763"/>
                  </a:cubicBezTo>
                  <a:cubicBezTo>
                    <a:pt x="4587" y="763"/>
                    <a:pt x="4588" y="755"/>
                    <a:pt x="4592" y="755"/>
                  </a:cubicBezTo>
                  <a:lnTo>
                    <a:pt x="4587" y="755"/>
                  </a:lnTo>
                  <a:cubicBezTo>
                    <a:pt x="4592" y="744"/>
                    <a:pt x="4598" y="744"/>
                    <a:pt x="4604" y="744"/>
                  </a:cubicBezTo>
                  <a:cubicBezTo>
                    <a:pt x="4604" y="745"/>
                    <a:pt x="4603" y="746"/>
                    <a:pt x="4603" y="747"/>
                  </a:cubicBezTo>
                  <a:lnTo>
                    <a:pt x="4603" y="747"/>
                  </a:lnTo>
                  <a:cubicBezTo>
                    <a:pt x="4603" y="747"/>
                    <a:pt x="4603" y="747"/>
                    <a:pt x="4603" y="747"/>
                  </a:cubicBezTo>
                  <a:cubicBezTo>
                    <a:pt x="4610" y="747"/>
                    <a:pt x="4614" y="758"/>
                    <a:pt x="4621" y="758"/>
                  </a:cubicBezTo>
                  <a:cubicBezTo>
                    <a:pt x="4622" y="758"/>
                    <a:pt x="4624" y="757"/>
                    <a:pt x="4626" y="755"/>
                  </a:cubicBezTo>
                  <a:cubicBezTo>
                    <a:pt x="4632" y="761"/>
                    <a:pt x="4626" y="772"/>
                    <a:pt x="4632" y="778"/>
                  </a:cubicBezTo>
                  <a:cubicBezTo>
                    <a:pt x="4634" y="776"/>
                    <a:pt x="4636" y="775"/>
                    <a:pt x="4637" y="775"/>
                  </a:cubicBezTo>
                  <a:cubicBezTo>
                    <a:pt x="4643" y="775"/>
                    <a:pt x="4645" y="784"/>
                    <a:pt x="4651" y="784"/>
                  </a:cubicBezTo>
                  <a:cubicBezTo>
                    <a:pt x="4652" y="784"/>
                    <a:pt x="4653" y="784"/>
                    <a:pt x="4654" y="783"/>
                  </a:cubicBezTo>
                  <a:cubicBezTo>
                    <a:pt x="4654" y="772"/>
                    <a:pt x="4649" y="772"/>
                    <a:pt x="4660" y="761"/>
                  </a:cubicBezTo>
                  <a:lnTo>
                    <a:pt x="4660" y="761"/>
                  </a:lnTo>
                  <a:lnTo>
                    <a:pt x="4637" y="767"/>
                  </a:lnTo>
                  <a:lnTo>
                    <a:pt x="4654" y="755"/>
                  </a:lnTo>
                  <a:lnTo>
                    <a:pt x="4654" y="755"/>
                  </a:lnTo>
                  <a:cubicBezTo>
                    <a:pt x="4650" y="755"/>
                    <a:pt x="4644" y="758"/>
                    <a:pt x="4640" y="758"/>
                  </a:cubicBezTo>
                  <a:cubicBezTo>
                    <a:pt x="4639" y="758"/>
                    <a:pt x="4637" y="757"/>
                    <a:pt x="4637" y="755"/>
                  </a:cubicBezTo>
                  <a:cubicBezTo>
                    <a:pt x="4641" y="752"/>
                    <a:pt x="4642" y="750"/>
                    <a:pt x="4641" y="748"/>
                  </a:cubicBezTo>
                  <a:lnTo>
                    <a:pt x="4641" y="748"/>
                  </a:lnTo>
                  <a:cubicBezTo>
                    <a:pt x="4642" y="749"/>
                    <a:pt x="4644" y="750"/>
                    <a:pt x="4645" y="750"/>
                  </a:cubicBezTo>
                  <a:cubicBezTo>
                    <a:pt x="4652" y="750"/>
                    <a:pt x="4658" y="742"/>
                    <a:pt x="4662" y="742"/>
                  </a:cubicBezTo>
                  <a:cubicBezTo>
                    <a:pt x="4663" y="742"/>
                    <a:pt x="4664" y="742"/>
                    <a:pt x="4665" y="744"/>
                  </a:cubicBezTo>
                  <a:lnTo>
                    <a:pt x="4665" y="772"/>
                  </a:lnTo>
                  <a:cubicBezTo>
                    <a:pt x="4668" y="775"/>
                    <a:pt x="4670" y="775"/>
                    <a:pt x="4673" y="775"/>
                  </a:cubicBezTo>
                  <a:cubicBezTo>
                    <a:pt x="4682" y="775"/>
                    <a:pt x="4693" y="766"/>
                    <a:pt x="4704" y="766"/>
                  </a:cubicBezTo>
                  <a:cubicBezTo>
                    <a:pt x="4706" y="766"/>
                    <a:pt x="4708" y="766"/>
                    <a:pt x="4710" y="767"/>
                  </a:cubicBezTo>
                  <a:lnTo>
                    <a:pt x="4705" y="761"/>
                  </a:lnTo>
                  <a:cubicBezTo>
                    <a:pt x="4705" y="757"/>
                    <a:pt x="4706" y="756"/>
                    <a:pt x="4708" y="756"/>
                  </a:cubicBezTo>
                  <a:cubicBezTo>
                    <a:pt x="4711" y="756"/>
                    <a:pt x="4714" y="757"/>
                    <a:pt x="4717" y="757"/>
                  </a:cubicBezTo>
                  <a:cubicBezTo>
                    <a:pt x="4718" y="757"/>
                    <a:pt x="4720" y="757"/>
                    <a:pt x="4721" y="755"/>
                  </a:cubicBezTo>
                  <a:cubicBezTo>
                    <a:pt x="4721" y="767"/>
                    <a:pt x="4727" y="772"/>
                    <a:pt x="4727" y="778"/>
                  </a:cubicBezTo>
                  <a:cubicBezTo>
                    <a:pt x="4727" y="772"/>
                    <a:pt x="4744" y="778"/>
                    <a:pt x="4744" y="761"/>
                  </a:cubicBezTo>
                  <a:lnTo>
                    <a:pt x="4749" y="772"/>
                  </a:lnTo>
                  <a:cubicBezTo>
                    <a:pt x="4751" y="773"/>
                    <a:pt x="4752" y="773"/>
                    <a:pt x="4753" y="773"/>
                  </a:cubicBezTo>
                  <a:cubicBezTo>
                    <a:pt x="4766" y="773"/>
                    <a:pt x="4772" y="749"/>
                    <a:pt x="4780" y="749"/>
                  </a:cubicBezTo>
                  <a:cubicBezTo>
                    <a:pt x="4781" y="749"/>
                    <a:pt x="4782" y="749"/>
                    <a:pt x="4783" y="750"/>
                  </a:cubicBezTo>
                  <a:cubicBezTo>
                    <a:pt x="4783" y="761"/>
                    <a:pt x="4789" y="767"/>
                    <a:pt x="4777" y="772"/>
                  </a:cubicBezTo>
                  <a:cubicBezTo>
                    <a:pt x="4781" y="772"/>
                    <a:pt x="4785" y="775"/>
                    <a:pt x="4787" y="775"/>
                  </a:cubicBezTo>
                  <a:cubicBezTo>
                    <a:pt x="4788" y="775"/>
                    <a:pt x="4789" y="774"/>
                    <a:pt x="4789" y="772"/>
                  </a:cubicBezTo>
                  <a:cubicBezTo>
                    <a:pt x="4789" y="773"/>
                    <a:pt x="4789" y="773"/>
                    <a:pt x="4789" y="773"/>
                  </a:cubicBezTo>
                  <a:cubicBezTo>
                    <a:pt x="4791" y="773"/>
                    <a:pt x="4796" y="763"/>
                    <a:pt x="4801" y="763"/>
                  </a:cubicBezTo>
                  <a:cubicBezTo>
                    <a:pt x="4803" y="763"/>
                    <a:pt x="4804" y="764"/>
                    <a:pt x="4805" y="767"/>
                  </a:cubicBezTo>
                  <a:cubicBezTo>
                    <a:pt x="4805" y="761"/>
                    <a:pt x="4805" y="755"/>
                    <a:pt x="4811" y="755"/>
                  </a:cubicBezTo>
                  <a:cubicBezTo>
                    <a:pt x="4813" y="755"/>
                    <a:pt x="4813" y="756"/>
                    <a:pt x="4813" y="757"/>
                  </a:cubicBezTo>
                  <a:lnTo>
                    <a:pt x="4813" y="757"/>
                  </a:lnTo>
                  <a:cubicBezTo>
                    <a:pt x="4816" y="754"/>
                    <a:pt x="4820" y="752"/>
                    <a:pt x="4817" y="744"/>
                  </a:cubicBezTo>
                  <a:lnTo>
                    <a:pt x="4817" y="744"/>
                  </a:lnTo>
                  <a:cubicBezTo>
                    <a:pt x="4823" y="756"/>
                    <a:pt x="4832" y="758"/>
                    <a:pt x="4841" y="758"/>
                  </a:cubicBezTo>
                  <a:cubicBezTo>
                    <a:pt x="4846" y="758"/>
                    <a:pt x="4851" y="757"/>
                    <a:pt x="4855" y="757"/>
                  </a:cubicBezTo>
                  <a:cubicBezTo>
                    <a:pt x="4862" y="757"/>
                    <a:pt x="4869" y="759"/>
                    <a:pt x="4873" y="767"/>
                  </a:cubicBezTo>
                  <a:cubicBezTo>
                    <a:pt x="4884" y="767"/>
                    <a:pt x="4895" y="761"/>
                    <a:pt x="4906" y="761"/>
                  </a:cubicBezTo>
                  <a:cubicBezTo>
                    <a:pt x="4906" y="767"/>
                    <a:pt x="4906" y="767"/>
                    <a:pt x="4906" y="767"/>
                  </a:cubicBezTo>
                  <a:cubicBezTo>
                    <a:pt x="4908" y="768"/>
                    <a:pt x="4909" y="769"/>
                    <a:pt x="4910" y="769"/>
                  </a:cubicBezTo>
                  <a:cubicBezTo>
                    <a:pt x="4915" y="769"/>
                    <a:pt x="4914" y="748"/>
                    <a:pt x="4923" y="748"/>
                  </a:cubicBezTo>
                  <a:cubicBezTo>
                    <a:pt x="4925" y="748"/>
                    <a:pt x="4926" y="748"/>
                    <a:pt x="4929" y="750"/>
                  </a:cubicBezTo>
                  <a:cubicBezTo>
                    <a:pt x="4934" y="767"/>
                    <a:pt x="4923" y="761"/>
                    <a:pt x="4923" y="767"/>
                  </a:cubicBezTo>
                  <a:cubicBezTo>
                    <a:pt x="4923" y="776"/>
                    <a:pt x="4925" y="778"/>
                    <a:pt x="4929" y="778"/>
                  </a:cubicBezTo>
                  <a:cubicBezTo>
                    <a:pt x="4933" y="778"/>
                    <a:pt x="4940" y="773"/>
                    <a:pt x="4945" y="773"/>
                  </a:cubicBezTo>
                  <a:cubicBezTo>
                    <a:pt x="4948" y="773"/>
                    <a:pt x="4950" y="774"/>
                    <a:pt x="4951" y="778"/>
                  </a:cubicBezTo>
                  <a:lnTo>
                    <a:pt x="4951" y="783"/>
                  </a:lnTo>
                  <a:cubicBezTo>
                    <a:pt x="4952" y="786"/>
                    <a:pt x="4953" y="787"/>
                    <a:pt x="4955" y="787"/>
                  </a:cubicBezTo>
                  <a:cubicBezTo>
                    <a:pt x="4961" y="787"/>
                    <a:pt x="4971" y="772"/>
                    <a:pt x="4985" y="772"/>
                  </a:cubicBezTo>
                  <a:cubicBezTo>
                    <a:pt x="4985" y="772"/>
                    <a:pt x="4985" y="778"/>
                    <a:pt x="4985" y="778"/>
                  </a:cubicBezTo>
                  <a:cubicBezTo>
                    <a:pt x="4990" y="761"/>
                    <a:pt x="5007" y="761"/>
                    <a:pt x="5024" y="755"/>
                  </a:cubicBezTo>
                  <a:lnTo>
                    <a:pt x="5024" y="755"/>
                  </a:lnTo>
                  <a:cubicBezTo>
                    <a:pt x="5018" y="767"/>
                    <a:pt x="5018" y="761"/>
                    <a:pt x="5018" y="772"/>
                  </a:cubicBezTo>
                  <a:cubicBezTo>
                    <a:pt x="5024" y="772"/>
                    <a:pt x="5018" y="755"/>
                    <a:pt x="5029" y="750"/>
                  </a:cubicBezTo>
                  <a:cubicBezTo>
                    <a:pt x="5029" y="761"/>
                    <a:pt x="5041" y="767"/>
                    <a:pt x="5041" y="778"/>
                  </a:cubicBezTo>
                  <a:lnTo>
                    <a:pt x="5029" y="778"/>
                  </a:lnTo>
                  <a:cubicBezTo>
                    <a:pt x="5031" y="784"/>
                    <a:pt x="5033" y="786"/>
                    <a:pt x="5035" y="786"/>
                  </a:cubicBezTo>
                  <a:cubicBezTo>
                    <a:pt x="5038" y="786"/>
                    <a:pt x="5041" y="782"/>
                    <a:pt x="5044" y="782"/>
                  </a:cubicBezTo>
                  <a:cubicBezTo>
                    <a:pt x="5044" y="782"/>
                    <a:pt x="5045" y="783"/>
                    <a:pt x="5046" y="783"/>
                  </a:cubicBezTo>
                  <a:lnTo>
                    <a:pt x="5046" y="789"/>
                  </a:lnTo>
                  <a:cubicBezTo>
                    <a:pt x="5061" y="789"/>
                    <a:pt x="5063" y="771"/>
                    <a:pt x="5075" y="771"/>
                  </a:cubicBezTo>
                  <a:cubicBezTo>
                    <a:pt x="5076" y="771"/>
                    <a:pt x="5078" y="772"/>
                    <a:pt x="5080" y="772"/>
                  </a:cubicBezTo>
                  <a:lnTo>
                    <a:pt x="5080" y="767"/>
                  </a:lnTo>
                  <a:cubicBezTo>
                    <a:pt x="5083" y="762"/>
                    <a:pt x="5084" y="761"/>
                    <a:pt x="5086" y="761"/>
                  </a:cubicBezTo>
                  <a:cubicBezTo>
                    <a:pt x="5088" y="761"/>
                    <a:pt x="5088" y="767"/>
                    <a:pt x="5091" y="767"/>
                  </a:cubicBezTo>
                  <a:cubicBezTo>
                    <a:pt x="5092" y="767"/>
                    <a:pt x="5094" y="765"/>
                    <a:pt x="5097" y="761"/>
                  </a:cubicBezTo>
                  <a:lnTo>
                    <a:pt x="5102" y="783"/>
                  </a:lnTo>
                  <a:cubicBezTo>
                    <a:pt x="5108" y="778"/>
                    <a:pt x="5125" y="767"/>
                    <a:pt x="5136" y="761"/>
                  </a:cubicBezTo>
                  <a:lnTo>
                    <a:pt x="5136" y="761"/>
                  </a:lnTo>
                  <a:cubicBezTo>
                    <a:pt x="5125" y="772"/>
                    <a:pt x="5113" y="783"/>
                    <a:pt x="5102" y="789"/>
                  </a:cubicBezTo>
                  <a:cubicBezTo>
                    <a:pt x="5108" y="789"/>
                    <a:pt x="5119" y="789"/>
                    <a:pt x="5125" y="783"/>
                  </a:cubicBezTo>
                  <a:lnTo>
                    <a:pt x="5119" y="783"/>
                  </a:lnTo>
                  <a:cubicBezTo>
                    <a:pt x="5130" y="767"/>
                    <a:pt x="5141" y="761"/>
                    <a:pt x="5153" y="761"/>
                  </a:cubicBezTo>
                  <a:cubicBezTo>
                    <a:pt x="5147" y="800"/>
                    <a:pt x="5186" y="772"/>
                    <a:pt x="5192" y="800"/>
                  </a:cubicBezTo>
                  <a:cubicBezTo>
                    <a:pt x="5196" y="798"/>
                    <a:pt x="5201" y="797"/>
                    <a:pt x="5205" y="797"/>
                  </a:cubicBezTo>
                  <a:cubicBezTo>
                    <a:pt x="5223" y="797"/>
                    <a:pt x="5241" y="811"/>
                    <a:pt x="5259" y="811"/>
                  </a:cubicBezTo>
                  <a:cubicBezTo>
                    <a:pt x="5253" y="783"/>
                    <a:pt x="5265" y="806"/>
                    <a:pt x="5265" y="778"/>
                  </a:cubicBezTo>
                  <a:lnTo>
                    <a:pt x="5276" y="778"/>
                  </a:lnTo>
                  <a:lnTo>
                    <a:pt x="5276" y="783"/>
                  </a:lnTo>
                  <a:lnTo>
                    <a:pt x="5293" y="800"/>
                  </a:lnTo>
                  <a:cubicBezTo>
                    <a:pt x="5298" y="806"/>
                    <a:pt x="5287" y="806"/>
                    <a:pt x="5287" y="811"/>
                  </a:cubicBezTo>
                  <a:cubicBezTo>
                    <a:pt x="5298" y="811"/>
                    <a:pt x="5293" y="823"/>
                    <a:pt x="5298" y="834"/>
                  </a:cubicBezTo>
                  <a:cubicBezTo>
                    <a:pt x="5298" y="826"/>
                    <a:pt x="5301" y="820"/>
                    <a:pt x="5307" y="820"/>
                  </a:cubicBezTo>
                  <a:cubicBezTo>
                    <a:pt x="5309" y="820"/>
                    <a:pt x="5312" y="821"/>
                    <a:pt x="5315" y="823"/>
                  </a:cubicBezTo>
                  <a:lnTo>
                    <a:pt x="5304" y="806"/>
                  </a:lnTo>
                  <a:cubicBezTo>
                    <a:pt x="5306" y="804"/>
                    <a:pt x="5308" y="804"/>
                    <a:pt x="5309" y="804"/>
                  </a:cubicBezTo>
                  <a:cubicBezTo>
                    <a:pt x="5317" y="804"/>
                    <a:pt x="5318" y="821"/>
                    <a:pt x="5328" y="821"/>
                  </a:cubicBezTo>
                  <a:cubicBezTo>
                    <a:pt x="5330" y="821"/>
                    <a:pt x="5333" y="820"/>
                    <a:pt x="5337" y="817"/>
                  </a:cubicBezTo>
                  <a:lnTo>
                    <a:pt x="5337" y="817"/>
                  </a:lnTo>
                  <a:lnTo>
                    <a:pt x="5332" y="828"/>
                  </a:lnTo>
                  <a:cubicBezTo>
                    <a:pt x="5337" y="823"/>
                    <a:pt x="5365" y="828"/>
                    <a:pt x="5377" y="806"/>
                  </a:cubicBezTo>
                  <a:lnTo>
                    <a:pt x="5377" y="806"/>
                  </a:lnTo>
                  <a:cubicBezTo>
                    <a:pt x="5377" y="811"/>
                    <a:pt x="5377" y="817"/>
                    <a:pt x="5371" y="823"/>
                  </a:cubicBezTo>
                  <a:cubicBezTo>
                    <a:pt x="5389" y="823"/>
                    <a:pt x="5414" y="808"/>
                    <a:pt x="5432" y="808"/>
                  </a:cubicBezTo>
                  <a:cubicBezTo>
                    <a:pt x="5436" y="808"/>
                    <a:pt x="5440" y="809"/>
                    <a:pt x="5444" y="811"/>
                  </a:cubicBezTo>
                  <a:lnTo>
                    <a:pt x="5438" y="823"/>
                  </a:lnTo>
                  <a:cubicBezTo>
                    <a:pt x="5442" y="819"/>
                    <a:pt x="5446" y="812"/>
                    <a:pt x="5448" y="812"/>
                  </a:cubicBezTo>
                  <a:cubicBezTo>
                    <a:pt x="5449" y="812"/>
                    <a:pt x="5449" y="814"/>
                    <a:pt x="5449" y="817"/>
                  </a:cubicBezTo>
                  <a:cubicBezTo>
                    <a:pt x="5449" y="817"/>
                    <a:pt x="5449" y="823"/>
                    <a:pt x="5449" y="823"/>
                  </a:cubicBezTo>
                  <a:cubicBezTo>
                    <a:pt x="5453" y="819"/>
                    <a:pt x="5457" y="815"/>
                    <a:pt x="5461" y="815"/>
                  </a:cubicBezTo>
                  <a:cubicBezTo>
                    <a:pt x="5463" y="815"/>
                    <a:pt x="5465" y="815"/>
                    <a:pt x="5466" y="817"/>
                  </a:cubicBezTo>
                  <a:lnTo>
                    <a:pt x="5466" y="823"/>
                  </a:lnTo>
                  <a:cubicBezTo>
                    <a:pt x="5469" y="825"/>
                    <a:pt x="5472" y="825"/>
                    <a:pt x="5474" y="825"/>
                  </a:cubicBezTo>
                  <a:cubicBezTo>
                    <a:pt x="5488" y="825"/>
                    <a:pt x="5503" y="805"/>
                    <a:pt x="5517" y="800"/>
                  </a:cubicBezTo>
                  <a:cubicBezTo>
                    <a:pt x="5517" y="823"/>
                    <a:pt x="5533" y="828"/>
                    <a:pt x="5539" y="834"/>
                  </a:cubicBezTo>
                  <a:cubicBezTo>
                    <a:pt x="5543" y="835"/>
                    <a:pt x="5547" y="835"/>
                    <a:pt x="5550" y="835"/>
                  </a:cubicBezTo>
                  <a:cubicBezTo>
                    <a:pt x="5572" y="835"/>
                    <a:pt x="5587" y="822"/>
                    <a:pt x="5606" y="817"/>
                  </a:cubicBezTo>
                  <a:cubicBezTo>
                    <a:pt x="5623" y="839"/>
                    <a:pt x="5657" y="828"/>
                    <a:pt x="5679" y="839"/>
                  </a:cubicBezTo>
                  <a:cubicBezTo>
                    <a:pt x="5673" y="834"/>
                    <a:pt x="5679" y="823"/>
                    <a:pt x="5685" y="823"/>
                  </a:cubicBezTo>
                  <a:cubicBezTo>
                    <a:pt x="5685" y="824"/>
                    <a:pt x="5686" y="824"/>
                    <a:pt x="5688" y="824"/>
                  </a:cubicBezTo>
                  <a:cubicBezTo>
                    <a:pt x="5691" y="824"/>
                    <a:pt x="5695" y="821"/>
                    <a:pt x="5698" y="821"/>
                  </a:cubicBezTo>
                  <a:cubicBezTo>
                    <a:pt x="5700" y="821"/>
                    <a:pt x="5701" y="822"/>
                    <a:pt x="5701" y="828"/>
                  </a:cubicBezTo>
                  <a:lnTo>
                    <a:pt x="5696" y="828"/>
                  </a:lnTo>
                  <a:cubicBezTo>
                    <a:pt x="5701" y="845"/>
                    <a:pt x="5713" y="839"/>
                    <a:pt x="5718" y="845"/>
                  </a:cubicBezTo>
                  <a:lnTo>
                    <a:pt x="5724" y="817"/>
                  </a:lnTo>
                  <a:cubicBezTo>
                    <a:pt x="5731" y="829"/>
                    <a:pt x="5740" y="833"/>
                    <a:pt x="5749" y="833"/>
                  </a:cubicBezTo>
                  <a:cubicBezTo>
                    <a:pt x="5760" y="833"/>
                    <a:pt x="5772" y="827"/>
                    <a:pt x="5781" y="827"/>
                  </a:cubicBezTo>
                  <a:cubicBezTo>
                    <a:pt x="5788" y="827"/>
                    <a:pt x="5793" y="830"/>
                    <a:pt x="5797" y="839"/>
                  </a:cubicBezTo>
                  <a:cubicBezTo>
                    <a:pt x="5802" y="834"/>
                    <a:pt x="5808" y="834"/>
                    <a:pt x="5813" y="828"/>
                  </a:cubicBezTo>
                  <a:lnTo>
                    <a:pt x="5813" y="845"/>
                  </a:lnTo>
                  <a:cubicBezTo>
                    <a:pt x="5825" y="845"/>
                    <a:pt x="5831" y="848"/>
                    <a:pt x="5839" y="848"/>
                  </a:cubicBezTo>
                  <a:cubicBezTo>
                    <a:pt x="5843" y="848"/>
                    <a:pt x="5847" y="847"/>
                    <a:pt x="5853" y="845"/>
                  </a:cubicBezTo>
                  <a:lnTo>
                    <a:pt x="5853" y="856"/>
                  </a:lnTo>
                  <a:cubicBezTo>
                    <a:pt x="5864" y="856"/>
                    <a:pt x="5864" y="817"/>
                    <a:pt x="5875" y="817"/>
                  </a:cubicBezTo>
                  <a:lnTo>
                    <a:pt x="5881" y="839"/>
                  </a:lnTo>
                  <a:cubicBezTo>
                    <a:pt x="5892" y="839"/>
                    <a:pt x="5903" y="847"/>
                    <a:pt x="5916" y="847"/>
                  </a:cubicBezTo>
                  <a:cubicBezTo>
                    <a:pt x="5922" y="847"/>
                    <a:pt x="5929" y="845"/>
                    <a:pt x="5937" y="839"/>
                  </a:cubicBezTo>
                  <a:lnTo>
                    <a:pt x="5937" y="839"/>
                  </a:lnTo>
                  <a:cubicBezTo>
                    <a:pt x="5937" y="845"/>
                    <a:pt x="5931" y="851"/>
                    <a:pt x="5931" y="851"/>
                  </a:cubicBezTo>
                  <a:cubicBezTo>
                    <a:pt x="5934" y="851"/>
                    <a:pt x="5942" y="853"/>
                    <a:pt x="5950" y="853"/>
                  </a:cubicBezTo>
                  <a:cubicBezTo>
                    <a:pt x="5956" y="853"/>
                    <a:pt x="5962" y="852"/>
                    <a:pt x="5964" y="845"/>
                  </a:cubicBezTo>
                  <a:lnTo>
                    <a:pt x="5964" y="845"/>
                  </a:lnTo>
                  <a:cubicBezTo>
                    <a:pt x="5964" y="846"/>
                    <a:pt x="5965" y="847"/>
                    <a:pt x="5966" y="847"/>
                  </a:cubicBezTo>
                  <a:cubicBezTo>
                    <a:pt x="5972" y="847"/>
                    <a:pt x="5985" y="838"/>
                    <a:pt x="5993" y="834"/>
                  </a:cubicBezTo>
                  <a:lnTo>
                    <a:pt x="5993" y="834"/>
                  </a:lnTo>
                  <a:lnTo>
                    <a:pt x="5987" y="845"/>
                  </a:lnTo>
                  <a:cubicBezTo>
                    <a:pt x="5998" y="828"/>
                    <a:pt x="5998" y="823"/>
                    <a:pt x="6009" y="823"/>
                  </a:cubicBezTo>
                  <a:cubicBezTo>
                    <a:pt x="6013" y="823"/>
                    <a:pt x="6014" y="828"/>
                    <a:pt x="6013" y="829"/>
                  </a:cubicBezTo>
                  <a:lnTo>
                    <a:pt x="6013" y="829"/>
                  </a:lnTo>
                  <a:cubicBezTo>
                    <a:pt x="6012" y="829"/>
                    <a:pt x="6011" y="829"/>
                    <a:pt x="6009" y="828"/>
                  </a:cubicBezTo>
                  <a:lnTo>
                    <a:pt x="6009" y="828"/>
                  </a:lnTo>
                  <a:cubicBezTo>
                    <a:pt x="6011" y="829"/>
                    <a:pt x="6011" y="830"/>
                    <a:pt x="6012" y="830"/>
                  </a:cubicBezTo>
                  <a:cubicBezTo>
                    <a:pt x="6013" y="830"/>
                    <a:pt x="6013" y="830"/>
                    <a:pt x="6013" y="829"/>
                  </a:cubicBezTo>
                  <a:lnTo>
                    <a:pt x="6013" y="829"/>
                  </a:lnTo>
                  <a:cubicBezTo>
                    <a:pt x="6013" y="829"/>
                    <a:pt x="6014" y="829"/>
                    <a:pt x="6014" y="829"/>
                  </a:cubicBezTo>
                  <a:cubicBezTo>
                    <a:pt x="6020" y="829"/>
                    <a:pt x="6022" y="822"/>
                    <a:pt x="6028" y="822"/>
                  </a:cubicBezTo>
                  <a:cubicBezTo>
                    <a:pt x="6029" y="822"/>
                    <a:pt x="6030" y="822"/>
                    <a:pt x="6032" y="823"/>
                  </a:cubicBezTo>
                  <a:lnTo>
                    <a:pt x="6026" y="834"/>
                  </a:lnTo>
                  <a:cubicBezTo>
                    <a:pt x="6032" y="834"/>
                    <a:pt x="6032" y="828"/>
                    <a:pt x="6037" y="817"/>
                  </a:cubicBezTo>
                  <a:cubicBezTo>
                    <a:pt x="6043" y="817"/>
                    <a:pt x="6060" y="823"/>
                    <a:pt x="6060" y="834"/>
                  </a:cubicBezTo>
                  <a:cubicBezTo>
                    <a:pt x="6060" y="829"/>
                    <a:pt x="6064" y="821"/>
                    <a:pt x="6068" y="821"/>
                  </a:cubicBezTo>
                  <a:cubicBezTo>
                    <a:pt x="6069" y="821"/>
                    <a:pt x="6070" y="822"/>
                    <a:pt x="6071" y="823"/>
                  </a:cubicBezTo>
                  <a:cubicBezTo>
                    <a:pt x="6071" y="828"/>
                    <a:pt x="6071" y="828"/>
                    <a:pt x="6071" y="828"/>
                  </a:cubicBezTo>
                  <a:cubicBezTo>
                    <a:pt x="6073" y="831"/>
                    <a:pt x="6076" y="831"/>
                    <a:pt x="6078" y="831"/>
                  </a:cubicBezTo>
                  <a:cubicBezTo>
                    <a:pt x="6085" y="831"/>
                    <a:pt x="6091" y="825"/>
                    <a:pt x="6098" y="825"/>
                  </a:cubicBezTo>
                  <a:cubicBezTo>
                    <a:pt x="6100" y="825"/>
                    <a:pt x="6102" y="826"/>
                    <a:pt x="6105" y="828"/>
                  </a:cubicBezTo>
                  <a:cubicBezTo>
                    <a:pt x="6105" y="834"/>
                    <a:pt x="6105" y="839"/>
                    <a:pt x="6105" y="839"/>
                  </a:cubicBezTo>
                  <a:cubicBezTo>
                    <a:pt x="6093" y="839"/>
                    <a:pt x="6082" y="834"/>
                    <a:pt x="6082" y="834"/>
                  </a:cubicBezTo>
                  <a:lnTo>
                    <a:pt x="6082" y="834"/>
                  </a:lnTo>
                  <a:cubicBezTo>
                    <a:pt x="6082" y="845"/>
                    <a:pt x="6093" y="851"/>
                    <a:pt x="6082" y="867"/>
                  </a:cubicBezTo>
                  <a:cubicBezTo>
                    <a:pt x="6092" y="858"/>
                    <a:pt x="6106" y="844"/>
                    <a:pt x="6113" y="844"/>
                  </a:cubicBezTo>
                  <a:cubicBezTo>
                    <a:pt x="6114" y="844"/>
                    <a:pt x="6115" y="844"/>
                    <a:pt x="6116" y="845"/>
                  </a:cubicBezTo>
                  <a:cubicBezTo>
                    <a:pt x="6116" y="845"/>
                    <a:pt x="6121" y="845"/>
                    <a:pt x="6121" y="851"/>
                  </a:cubicBezTo>
                  <a:lnTo>
                    <a:pt x="6138" y="851"/>
                  </a:lnTo>
                  <a:cubicBezTo>
                    <a:pt x="6138" y="851"/>
                    <a:pt x="6138" y="856"/>
                    <a:pt x="6138" y="856"/>
                  </a:cubicBezTo>
                  <a:cubicBezTo>
                    <a:pt x="6138" y="859"/>
                    <a:pt x="6140" y="859"/>
                    <a:pt x="6142" y="859"/>
                  </a:cubicBezTo>
                  <a:cubicBezTo>
                    <a:pt x="6144" y="859"/>
                    <a:pt x="6147" y="859"/>
                    <a:pt x="6149" y="862"/>
                  </a:cubicBezTo>
                  <a:cubicBezTo>
                    <a:pt x="6149" y="845"/>
                    <a:pt x="6155" y="851"/>
                    <a:pt x="6149" y="839"/>
                  </a:cubicBezTo>
                  <a:lnTo>
                    <a:pt x="6133" y="839"/>
                  </a:lnTo>
                  <a:cubicBezTo>
                    <a:pt x="6137" y="836"/>
                    <a:pt x="6138" y="832"/>
                    <a:pt x="6140" y="832"/>
                  </a:cubicBezTo>
                  <a:cubicBezTo>
                    <a:pt x="6141" y="832"/>
                    <a:pt x="6142" y="832"/>
                    <a:pt x="6144" y="834"/>
                  </a:cubicBezTo>
                  <a:cubicBezTo>
                    <a:pt x="6149" y="828"/>
                    <a:pt x="6149" y="817"/>
                    <a:pt x="6155" y="817"/>
                  </a:cubicBezTo>
                  <a:cubicBezTo>
                    <a:pt x="6161" y="834"/>
                    <a:pt x="6172" y="845"/>
                    <a:pt x="6177" y="856"/>
                  </a:cubicBezTo>
                  <a:cubicBezTo>
                    <a:pt x="6189" y="851"/>
                    <a:pt x="6211" y="851"/>
                    <a:pt x="6222" y="828"/>
                  </a:cubicBezTo>
                  <a:cubicBezTo>
                    <a:pt x="6223" y="827"/>
                    <a:pt x="6224" y="827"/>
                    <a:pt x="6225" y="827"/>
                  </a:cubicBezTo>
                  <a:cubicBezTo>
                    <a:pt x="6228" y="827"/>
                    <a:pt x="6228" y="835"/>
                    <a:pt x="6228" y="839"/>
                  </a:cubicBezTo>
                  <a:cubicBezTo>
                    <a:pt x="6228" y="839"/>
                    <a:pt x="6222" y="839"/>
                    <a:pt x="6222" y="845"/>
                  </a:cubicBezTo>
                  <a:cubicBezTo>
                    <a:pt x="6233" y="839"/>
                    <a:pt x="6250" y="845"/>
                    <a:pt x="6250" y="828"/>
                  </a:cubicBezTo>
                  <a:lnTo>
                    <a:pt x="6250" y="828"/>
                  </a:lnTo>
                  <a:cubicBezTo>
                    <a:pt x="6261" y="834"/>
                    <a:pt x="6245" y="839"/>
                    <a:pt x="6261" y="839"/>
                  </a:cubicBezTo>
                  <a:lnTo>
                    <a:pt x="6256" y="845"/>
                  </a:lnTo>
                  <a:cubicBezTo>
                    <a:pt x="6262" y="850"/>
                    <a:pt x="6268" y="852"/>
                    <a:pt x="6273" y="852"/>
                  </a:cubicBezTo>
                  <a:cubicBezTo>
                    <a:pt x="6292" y="852"/>
                    <a:pt x="6307" y="830"/>
                    <a:pt x="6326" y="830"/>
                  </a:cubicBezTo>
                  <a:cubicBezTo>
                    <a:pt x="6330" y="830"/>
                    <a:pt x="6335" y="831"/>
                    <a:pt x="6340" y="835"/>
                  </a:cubicBezTo>
                  <a:lnTo>
                    <a:pt x="6340" y="835"/>
                  </a:lnTo>
                  <a:cubicBezTo>
                    <a:pt x="6340" y="834"/>
                    <a:pt x="6340" y="834"/>
                    <a:pt x="6340" y="834"/>
                  </a:cubicBezTo>
                  <a:lnTo>
                    <a:pt x="6340" y="834"/>
                  </a:lnTo>
                  <a:cubicBezTo>
                    <a:pt x="6350" y="838"/>
                    <a:pt x="6361" y="840"/>
                    <a:pt x="6371" y="840"/>
                  </a:cubicBezTo>
                  <a:cubicBezTo>
                    <a:pt x="6385" y="840"/>
                    <a:pt x="6399" y="837"/>
                    <a:pt x="6413" y="837"/>
                  </a:cubicBezTo>
                  <a:cubicBezTo>
                    <a:pt x="6428" y="837"/>
                    <a:pt x="6443" y="840"/>
                    <a:pt x="6457" y="851"/>
                  </a:cubicBezTo>
                  <a:cubicBezTo>
                    <a:pt x="6463" y="856"/>
                    <a:pt x="6463" y="856"/>
                    <a:pt x="6463" y="856"/>
                  </a:cubicBezTo>
                  <a:cubicBezTo>
                    <a:pt x="6463" y="858"/>
                    <a:pt x="6462" y="859"/>
                    <a:pt x="6461" y="859"/>
                  </a:cubicBezTo>
                  <a:cubicBezTo>
                    <a:pt x="6459" y="859"/>
                    <a:pt x="6456" y="856"/>
                    <a:pt x="6452" y="856"/>
                  </a:cubicBezTo>
                  <a:lnTo>
                    <a:pt x="6452" y="851"/>
                  </a:lnTo>
                  <a:cubicBezTo>
                    <a:pt x="6452" y="879"/>
                    <a:pt x="6390" y="862"/>
                    <a:pt x="6401" y="895"/>
                  </a:cubicBezTo>
                  <a:cubicBezTo>
                    <a:pt x="6401" y="903"/>
                    <a:pt x="6401" y="908"/>
                    <a:pt x="6401" y="912"/>
                  </a:cubicBezTo>
                  <a:cubicBezTo>
                    <a:pt x="6400" y="913"/>
                    <a:pt x="6399" y="914"/>
                    <a:pt x="6399" y="914"/>
                  </a:cubicBezTo>
                  <a:cubicBezTo>
                    <a:pt x="6395" y="914"/>
                    <a:pt x="6394" y="907"/>
                    <a:pt x="6385" y="907"/>
                  </a:cubicBezTo>
                  <a:lnTo>
                    <a:pt x="6385" y="907"/>
                  </a:lnTo>
                  <a:cubicBezTo>
                    <a:pt x="6396" y="935"/>
                    <a:pt x="6368" y="929"/>
                    <a:pt x="6373" y="951"/>
                  </a:cubicBezTo>
                  <a:cubicBezTo>
                    <a:pt x="6334" y="951"/>
                    <a:pt x="6362" y="991"/>
                    <a:pt x="6340" y="1002"/>
                  </a:cubicBezTo>
                  <a:lnTo>
                    <a:pt x="6345" y="1002"/>
                  </a:lnTo>
                  <a:cubicBezTo>
                    <a:pt x="6351" y="1007"/>
                    <a:pt x="6340" y="1007"/>
                    <a:pt x="6340" y="1007"/>
                  </a:cubicBezTo>
                  <a:lnTo>
                    <a:pt x="6351" y="1007"/>
                  </a:lnTo>
                  <a:cubicBezTo>
                    <a:pt x="6351" y="1047"/>
                    <a:pt x="6329" y="1080"/>
                    <a:pt x="6334" y="1125"/>
                  </a:cubicBezTo>
                  <a:cubicBezTo>
                    <a:pt x="6334" y="1129"/>
                    <a:pt x="6339" y="1129"/>
                    <a:pt x="6345" y="1129"/>
                  </a:cubicBezTo>
                  <a:cubicBezTo>
                    <a:pt x="6348" y="1129"/>
                    <a:pt x="6352" y="1129"/>
                    <a:pt x="6355" y="1129"/>
                  </a:cubicBezTo>
                  <a:cubicBezTo>
                    <a:pt x="6364" y="1129"/>
                    <a:pt x="6371" y="1131"/>
                    <a:pt x="6362" y="1142"/>
                  </a:cubicBezTo>
                  <a:lnTo>
                    <a:pt x="6345" y="1142"/>
                  </a:lnTo>
                  <a:cubicBezTo>
                    <a:pt x="6373" y="1164"/>
                    <a:pt x="6368" y="1192"/>
                    <a:pt x="6390" y="1209"/>
                  </a:cubicBezTo>
                  <a:cubicBezTo>
                    <a:pt x="6390" y="1209"/>
                    <a:pt x="6388" y="1212"/>
                    <a:pt x="6386" y="1212"/>
                  </a:cubicBezTo>
                  <a:cubicBezTo>
                    <a:pt x="6385" y="1212"/>
                    <a:pt x="6385" y="1211"/>
                    <a:pt x="6385" y="1209"/>
                  </a:cubicBezTo>
                  <a:lnTo>
                    <a:pt x="6385" y="1209"/>
                  </a:lnTo>
                  <a:cubicBezTo>
                    <a:pt x="6381" y="1217"/>
                    <a:pt x="6388" y="1223"/>
                    <a:pt x="6395" y="1223"/>
                  </a:cubicBezTo>
                  <a:cubicBezTo>
                    <a:pt x="6398" y="1223"/>
                    <a:pt x="6400" y="1222"/>
                    <a:pt x="6401" y="1220"/>
                  </a:cubicBezTo>
                  <a:lnTo>
                    <a:pt x="6401" y="1220"/>
                  </a:lnTo>
                  <a:cubicBezTo>
                    <a:pt x="6401" y="1226"/>
                    <a:pt x="6396" y="1226"/>
                    <a:pt x="6390" y="1232"/>
                  </a:cubicBezTo>
                  <a:cubicBezTo>
                    <a:pt x="6390" y="1243"/>
                    <a:pt x="6413" y="1237"/>
                    <a:pt x="6407" y="1243"/>
                  </a:cubicBezTo>
                  <a:lnTo>
                    <a:pt x="6401" y="1243"/>
                  </a:lnTo>
                  <a:cubicBezTo>
                    <a:pt x="6406" y="1243"/>
                    <a:pt x="6407" y="1252"/>
                    <a:pt x="6412" y="1252"/>
                  </a:cubicBezTo>
                  <a:cubicBezTo>
                    <a:pt x="6413" y="1252"/>
                    <a:pt x="6415" y="1251"/>
                    <a:pt x="6418" y="1248"/>
                  </a:cubicBezTo>
                  <a:cubicBezTo>
                    <a:pt x="6418" y="1260"/>
                    <a:pt x="6435" y="1260"/>
                    <a:pt x="6435" y="1271"/>
                  </a:cubicBezTo>
                  <a:cubicBezTo>
                    <a:pt x="6437" y="1269"/>
                    <a:pt x="6439" y="1268"/>
                    <a:pt x="6440" y="1268"/>
                  </a:cubicBezTo>
                  <a:cubicBezTo>
                    <a:pt x="6443" y="1268"/>
                    <a:pt x="6443" y="1276"/>
                    <a:pt x="6446" y="1276"/>
                  </a:cubicBezTo>
                  <a:cubicBezTo>
                    <a:pt x="6447" y="1276"/>
                    <a:pt x="6448" y="1276"/>
                    <a:pt x="6449" y="1275"/>
                  </a:cubicBezTo>
                  <a:lnTo>
                    <a:pt x="6449" y="1275"/>
                  </a:lnTo>
                  <a:cubicBezTo>
                    <a:pt x="6447" y="1279"/>
                    <a:pt x="6448" y="1283"/>
                    <a:pt x="6452" y="1288"/>
                  </a:cubicBezTo>
                  <a:cubicBezTo>
                    <a:pt x="6454" y="1289"/>
                    <a:pt x="6454" y="1290"/>
                    <a:pt x="6455" y="1290"/>
                  </a:cubicBezTo>
                  <a:cubicBezTo>
                    <a:pt x="6455" y="1290"/>
                    <a:pt x="6454" y="1288"/>
                    <a:pt x="6457" y="1288"/>
                  </a:cubicBezTo>
                  <a:lnTo>
                    <a:pt x="6457" y="1288"/>
                  </a:lnTo>
                  <a:cubicBezTo>
                    <a:pt x="6457" y="1288"/>
                    <a:pt x="6452" y="1293"/>
                    <a:pt x="6452" y="1293"/>
                  </a:cubicBezTo>
                  <a:cubicBezTo>
                    <a:pt x="6454" y="1293"/>
                    <a:pt x="6456" y="1293"/>
                    <a:pt x="6457" y="1293"/>
                  </a:cubicBezTo>
                  <a:lnTo>
                    <a:pt x="6457" y="1293"/>
                  </a:lnTo>
                  <a:cubicBezTo>
                    <a:pt x="6458" y="1293"/>
                    <a:pt x="6461" y="1293"/>
                    <a:pt x="6463" y="1293"/>
                  </a:cubicBezTo>
                  <a:cubicBezTo>
                    <a:pt x="6457" y="1299"/>
                    <a:pt x="6457" y="1299"/>
                    <a:pt x="6457" y="1299"/>
                  </a:cubicBezTo>
                  <a:cubicBezTo>
                    <a:pt x="6457" y="1304"/>
                    <a:pt x="6457" y="1304"/>
                    <a:pt x="6452" y="1310"/>
                  </a:cubicBezTo>
                  <a:cubicBezTo>
                    <a:pt x="6457" y="1299"/>
                    <a:pt x="6457" y="1293"/>
                    <a:pt x="6452" y="1293"/>
                  </a:cubicBezTo>
                  <a:cubicBezTo>
                    <a:pt x="6446" y="1293"/>
                    <a:pt x="6446" y="1293"/>
                    <a:pt x="6446" y="1276"/>
                  </a:cubicBezTo>
                  <a:cubicBezTo>
                    <a:pt x="6441" y="1299"/>
                    <a:pt x="6429" y="1288"/>
                    <a:pt x="6424" y="1299"/>
                  </a:cubicBezTo>
                  <a:cubicBezTo>
                    <a:pt x="6424" y="1299"/>
                    <a:pt x="6424" y="1293"/>
                    <a:pt x="6424" y="1293"/>
                  </a:cubicBezTo>
                  <a:cubicBezTo>
                    <a:pt x="6424" y="1293"/>
                    <a:pt x="6418" y="1288"/>
                    <a:pt x="6418" y="1282"/>
                  </a:cubicBezTo>
                  <a:cubicBezTo>
                    <a:pt x="6418" y="1299"/>
                    <a:pt x="6413" y="1304"/>
                    <a:pt x="6407" y="1316"/>
                  </a:cubicBezTo>
                  <a:cubicBezTo>
                    <a:pt x="6401" y="1299"/>
                    <a:pt x="6413" y="1293"/>
                    <a:pt x="6413" y="1276"/>
                  </a:cubicBezTo>
                  <a:lnTo>
                    <a:pt x="6413" y="1276"/>
                  </a:lnTo>
                  <a:cubicBezTo>
                    <a:pt x="6407" y="1293"/>
                    <a:pt x="6401" y="1293"/>
                    <a:pt x="6401" y="1304"/>
                  </a:cubicBezTo>
                  <a:cubicBezTo>
                    <a:pt x="6396" y="1293"/>
                    <a:pt x="6396" y="1299"/>
                    <a:pt x="6396" y="1282"/>
                  </a:cubicBezTo>
                  <a:cubicBezTo>
                    <a:pt x="6396" y="1293"/>
                    <a:pt x="6396" y="1295"/>
                    <a:pt x="6395" y="1295"/>
                  </a:cubicBezTo>
                  <a:cubicBezTo>
                    <a:pt x="6395" y="1295"/>
                    <a:pt x="6395" y="1294"/>
                    <a:pt x="6394" y="1294"/>
                  </a:cubicBezTo>
                  <a:cubicBezTo>
                    <a:pt x="6393" y="1294"/>
                    <a:pt x="6392" y="1295"/>
                    <a:pt x="6390" y="1299"/>
                  </a:cubicBezTo>
                  <a:cubicBezTo>
                    <a:pt x="6386" y="1291"/>
                    <a:pt x="6388" y="1283"/>
                    <a:pt x="6387" y="1283"/>
                  </a:cubicBezTo>
                  <a:lnTo>
                    <a:pt x="6387" y="1283"/>
                  </a:lnTo>
                  <a:cubicBezTo>
                    <a:pt x="6387" y="1283"/>
                    <a:pt x="6386" y="1284"/>
                    <a:pt x="6385" y="1288"/>
                  </a:cubicBezTo>
                  <a:cubicBezTo>
                    <a:pt x="6379" y="1276"/>
                    <a:pt x="6385" y="1271"/>
                    <a:pt x="6385" y="1271"/>
                  </a:cubicBezTo>
                  <a:lnTo>
                    <a:pt x="6385" y="1271"/>
                  </a:lnTo>
                  <a:cubicBezTo>
                    <a:pt x="6379" y="1271"/>
                    <a:pt x="6385" y="1288"/>
                    <a:pt x="6379" y="1299"/>
                  </a:cubicBezTo>
                  <a:cubicBezTo>
                    <a:pt x="6373" y="1299"/>
                    <a:pt x="6379" y="1282"/>
                    <a:pt x="6379" y="1276"/>
                  </a:cubicBezTo>
                  <a:lnTo>
                    <a:pt x="6379" y="1276"/>
                  </a:lnTo>
                  <a:cubicBezTo>
                    <a:pt x="6373" y="1276"/>
                    <a:pt x="6368" y="1293"/>
                    <a:pt x="6362" y="1293"/>
                  </a:cubicBezTo>
                  <a:cubicBezTo>
                    <a:pt x="6362" y="1293"/>
                    <a:pt x="6362" y="1288"/>
                    <a:pt x="6362" y="1288"/>
                  </a:cubicBezTo>
                  <a:cubicBezTo>
                    <a:pt x="6357" y="1299"/>
                    <a:pt x="6351" y="1288"/>
                    <a:pt x="6345" y="1304"/>
                  </a:cubicBezTo>
                  <a:cubicBezTo>
                    <a:pt x="6345" y="1310"/>
                    <a:pt x="6345" y="1317"/>
                    <a:pt x="6345" y="1321"/>
                  </a:cubicBezTo>
                  <a:cubicBezTo>
                    <a:pt x="6342" y="1321"/>
                    <a:pt x="6338" y="1326"/>
                    <a:pt x="6336" y="1326"/>
                  </a:cubicBezTo>
                  <a:cubicBezTo>
                    <a:pt x="6335" y="1326"/>
                    <a:pt x="6334" y="1325"/>
                    <a:pt x="6334" y="1321"/>
                  </a:cubicBezTo>
                  <a:cubicBezTo>
                    <a:pt x="6340" y="1321"/>
                    <a:pt x="6340" y="1316"/>
                    <a:pt x="6340" y="1316"/>
                  </a:cubicBezTo>
                  <a:lnTo>
                    <a:pt x="6334" y="1316"/>
                  </a:lnTo>
                  <a:cubicBezTo>
                    <a:pt x="6334" y="1304"/>
                    <a:pt x="6340" y="1316"/>
                    <a:pt x="6340" y="1299"/>
                  </a:cubicBezTo>
                  <a:lnTo>
                    <a:pt x="6340" y="1299"/>
                  </a:lnTo>
                  <a:cubicBezTo>
                    <a:pt x="6335" y="1304"/>
                    <a:pt x="6330" y="1317"/>
                    <a:pt x="6325" y="1317"/>
                  </a:cubicBezTo>
                  <a:cubicBezTo>
                    <a:pt x="6325" y="1317"/>
                    <a:pt x="6324" y="1316"/>
                    <a:pt x="6323" y="1316"/>
                  </a:cubicBezTo>
                  <a:cubicBezTo>
                    <a:pt x="6323" y="1299"/>
                    <a:pt x="6334" y="1310"/>
                    <a:pt x="6329" y="1293"/>
                  </a:cubicBezTo>
                  <a:lnTo>
                    <a:pt x="6329" y="1293"/>
                  </a:lnTo>
                  <a:lnTo>
                    <a:pt x="6334" y="1299"/>
                  </a:lnTo>
                  <a:cubicBezTo>
                    <a:pt x="6334" y="1291"/>
                    <a:pt x="6335" y="1289"/>
                    <a:pt x="6336" y="1289"/>
                  </a:cubicBezTo>
                  <a:cubicBezTo>
                    <a:pt x="6336" y="1289"/>
                    <a:pt x="6337" y="1290"/>
                    <a:pt x="6338" y="1290"/>
                  </a:cubicBezTo>
                  <a:cubicBezTo>
                    <a:pt x="6339" y="1290"/>
                    <a:pt x="6340" y="1288"/>
                    <a:pt x="6340" y="1276"/>
                  </a:cubicBezTo>
                  <a:cubicBezTo>
                    <a:pt x="6338" y="1275"/>
                    <a:pt x="6336" y="1275"/>
                    <a:pt x="6334" y="1275"/>
                  </a:cubicBezTo>
                  <a:cubicBezTo>
                    <a:pt x="6330" y="1275"/>
                    <a:pt x="6328" y="1278"/>
                    <a:pt x="6323" y="1278"/>
                  </a:cubicBezTo>
                  <a:cubicBezTo>
                    <a:pt x="6322" y="1278"/>
                    <a:pt x="6320" y="1277"/>
                    <a:pt x="6317" y="1276"/>
                  </a:cubicBezTo>
                  <a:cubicBezTo>
                    <a:pt x="6317" y="1288"/>
                    <a:pt x="6317" y="1293"/>
                    <a:pt x="6317" y="1299"/>
                  </a:cubicBezTo>
                  <a:cubicBezTo>
                    <a:pt x="6315" y="1301"/>
                    <a:pt x="6313" y="1302"/>
                    <a:pt x="6312" y="1302"/>
                  </a:cubicBezTo>
                  <a:cubicBezTo>
                    <a:pt x="6305" y="1302"/>
                    <a:pt x="6308" y="1277"/>
                    <a:pt x="6305" y="1277"/>
                  </a:cubicBezTo>
                  <a:cubicBezTo>
                    <a:pt x="6304" y="1277"/>
                    <a:pt x="6303" y="1278"/>
                    <a:pt x="6301" y="1282"/>
                  </a:cubicBezTo>
                  <a:cubicBezTo>
                    <a:pt x="6296" y="1286"/>
                    <a:pt x="6295" y="1302"/>
                    <a:pt x="6292" y="1302"/>
                  </a:cubicBezTo>
                  <a:cubicBezTo>
                    <a:pt x="6291" y="1302"/>
                    <a:pt x="6291" y="1301"/>
                    <a:pt x="6289" y="1299"/>
                  </a:cubicBezTo>
                  <a:lnTo>
                    <a:pt x="6289" y="1282"/>
                  </a:lnTo>
                  <a:cubicBezTo>
                    <a:pt x="6289" y="1281"/>
                    <a:pt x="6288" y="1281"/>
                    <a:pt x="6288" y="1281"/>
                  </a:cubicBezTo>
                  <a:cubicBezTo>
                    <a:pt x="6285" y="1281"/>
                    <a:pt x="6284" y="1296"/>
                    <a:pt x="6281" y="1296"/>
                  </a:cubicBezTo>
                  <a:cubicBezTo>
                    <a:pt x="6280" y="1296"/>
                    <a:pt x="6279" y="1295"/>
                    <a:pt x="6278" y="1293"/>
                  </a:cubicBezTo>
                  <a:cubicBezTo>
                    <a:pt x="6278" y="1288"/>
                    <a:pt x="6284" y="1288"/>
                    <a:pt x="6284" y="1288"/>
                  </a:cubicBezTo>
                  <a:cubicBezTo>
                    <a:pt x="6283" y="1284"/>
                    <a:pt x="6282" y="1282"/>
                    <a:pt x="6281" y="1282"/>
                  </a:cubicBezTo>
                  <a:cubicBezTo>
                    <a:pt x="6278" y="1282"/>
                    <a:pt x="6277" y="1294"/>
                    <a:pt x="6274" y="1294"/>
                  </a:cubicBezTo>
                  <a:cubicBezTo>
                    <a:pt x="6274" y="1294"/>
                    <a:pt x="6273" y="1294"/>
                    <a:pt x="6273" y="1293"/>
                  </a:cubicBezTo>
                  <a:lnTo>
                    <a:pt x="6273" y="1282"/>
                  </a:lnTo>
                  <a:cubicBezTo>
                    <a:pt x="6267" y="1282"/>
                    <a:pt x="6256" y="1293"/>
                    <a:pt x="6245" y="1293"/>
                  </a:cubicBezTo>
                  <a:cubicBezTo>
                    <a:pt x="6245" y="1288"/>
                    <a:pt x="6250" y="1288"/>
                    <a:pt x="6245" y="1282"/>
                  </a:cubicBezTo>
                  <a:cubicBezTo>
                    <a:pt x="6243" y="1283"/>
                    <a:pt x="6241" y="1283"/>
                    <a:pt x="6238" y="1283"/>
                  </a:cubicBezTo>
                  <a:cubicBezTo>
                    <a:pt x="6229" y="1283"/>
                    <a:pt x="6220" y="1274"/>
                    <a:pt x="6211" y="1265"/>
                  </a:cubicBezTo>
                  <a:lnTo>
                    <a:pt x="6205" y="1282"/>
                  </a:lnTo>
                  <a:cubicBezTo>
                    <a:pt x="6200" y="1282"/>
                    <a:pt x="6200" y="1271"/>
                    <a:pt x="6205" y="1271"/>
                  </a:cubicBezTo>
                  <a:cubicBezTo>
                    <a:pt x="6205" y="1270"/>
                    <a:pt x="6204" y="1270"/>
                    <a:pt x="6203" y="1270"/>
                  </a:cubicBezTo>
                  <a:cubicBezTo>
                    <a:pt x="6200" y="1270"/>
                    <a:pt x="6200" y="1282"/>
                    <a:pt x="6200" y="1282"/>
                  </a:cubicBezTo>
                  <a:cubicBezTo>
                    <a:pt x="6199" y="1283"/>
                    <a:pt x="6198" y="1283"/>
                    <a:pt x="6197" y="1283"/>
                  </a:cubicBezTo>
                  <a:cubicBezTo>
                    <a:pt x="6194" y="1283"/>
                    <a:pt x="6195" y="1275"/>
                    <a:pt x="6200" y="1271"/>
                  </a:cubicBezTo>
                  <a:lnTo>
                    <a:pt x="6200" y="1271"/>
                  </a:lnTo>
                  <a:cubicBezTo>
                    <a:pt x="6192" y="1279"/>
                    <a:pt x="6181" y="1287"/>
                    <a:pt x="6174" y="1287"/>
                  </a:cubicBezTo>
                  <a:cubicBezTo>
                    <a:pt x="6170" y="1287"/>
                    <a:pt x="6168" y="1285"/>
                    <a:pt x="6166" y="1282"/>
                  </a:cubicBezTo>
                  <a:lnTo>
                    <a:pt x="6166" y="1276"/>
                  </a:lnTo>
                  <a:cubicBezTo>
                    <a:pt x="6166" y="1276"/>
                    <a:pt x="6165" y="1276"/>
                    <a:pt x="6165" y="1276"/>
                  </a:cubicBezTo>
                  <a:cubicBezTo>
                    <a:pt x="6161" y="1276"/>
                    <a:pt x="6160" y="1295"/>
                    <a:pt x="6157" y="1295"/>
                  </a:cubicBezTo>
                  <a:cubicBezTo>
                    <a:pt x="6157" y="1295"/>
                    <a:pt x="6156" y="1295"/>
                    <a:pt x="6155" y="1293"/>
                  </a:cubicBezTo>
                  <a:lnTo>
                    <a:pt x="6155" y="1288"/>
                  </a:lnTo>
                  <a:cubicBezTo>
                    <a:pt x="6138" y="1282"/>
                    <a:pt x="6121" y="1293"/>
                    <a:pt x="6116" y="1271"/>
                  </a:cubicBezTo>
                  <a:cubicBezTo>
                    <a:pt x="6114" y="1277"/>
                    <a:pt x="6112" y="1279"/>
                    <a:pt x="6110" y="1279"/>
                  </a:cubicBezTo>
                  <a:cubicBezTo>
                    <a:pt x="6107" y="1279"/>
                    <a:pt x="6104" y="1276"/>
                    <a:pt x="6102" y="1276"/>
                  </a:cubicBezTo>
                  <a:cubicBezTo>
                    <a:pt x="6100" y="1276"/>
                    <a:pt x="6099" y="1278"/>
                    <a:pt x="6099" y="1288"/>
                  </a:cubicBezTo>
                  <a:cubicBezTo>
                    <a:pt x="6088" y="1276"/>
                    <a:pt x="6093" y="1271"/>
                    <a:pt x="6082" y="1260"/>
                  </a:cubicBezTo>
                  <a:cubicBezTo>
                    <a:pt x="6077" y="1260"/>
                    <a:pt x="6077" y="1276"/>
                    <a:pt x="6071" y="1276"/>
                  </a:cubicBezTo>
                  <a:lnTo>
                    <a:pt x="6071" y="1265"/>
                  </a:lnTo>
                  <a:lnTo>
                    <a:pt x="6065" y="1282"/>
                  </a:lnTo>
                  <a:lnTo>
                    <a:pt x="6065" y="1260"/>
                  </a:lnTo>
                  <a:lnTo>
                    <a:pt x="6060" y="1265"/>
                  </a:lnTo>
                  <a:cubicBezTo>
                    <a:pt x="6060" y="1265"/>
                    <a:pt x="6065" y="1271"/>
                    <a:pt x="6060" y="1276"/>
                  </a:cubicBezTo>
                  <a:cubicBezTo>
                    <a:pt x="6059" y="1277"/>
                    <a:pt x="6058" y="1277"/>
                    <a:pt x="6058" y="1277"/>
                  </a:cubicBezTo>
                  <a:cubicBezTo>
                    <a:pt x="6053" y="1277"/>
                    <a:pt x="6049" y="1264"/>
                    <a:pt x="6049" y="1260"/>
                  </a:cubicBezTo>
                  <a:lnTo>
                    <a:pt x="6037" y="1271"/>
                  </a:lnTo>
                  <a:cubicBezTo>
                    <a:pt x="6037" y="1267"/>
                    <a:pt x="6037" y="1264"/>
                    <a:pt x="6039" y="1262"/>
                  </a:cubicBezTo>
                  <a:lnTo>
                    <a:pt x="6039" y="1262"/>
                  </a:lnTo>
                  <a:cubicBezTo>
                    <a:pt x="6039" y="1262"/>
                    <a:pt x="6039" y="1262"/>
                    <a:pt x="6039" y="1262"/>
                  </a:cubicBezTo>
                  <a:cubicBezTo>
                    <a:pt x="6040" y="1262"/>
                    <a:pt x="6041" y="1261"/>
                    <a:pt x="6043" y="1260"/>
                  </a:cubicBezTo>
                  <a:lnTo>
                    <a:pt x="6043" y="1260"/>
                  </a:lnTo>
                  <a:cubicBezTo>
                    <a:pt x="6041" y="1260"/>
                    <a:pt x="6039" y="1261"/>
                    <a:pt x="6039" y="1262"/>
                  </a:cubicBezTo>
                  <a:lnTo>
                    <a:pt x="6039" y="1262"/>
                  </a:lnTo>
                  <a:cubicBezTo>
                    <a:pt x="6036" y="1261"/>
                    <a:pt x="6039" y="1251"/>
                    <a:pt x="6036" y="1251"/>
                  </a:cubicBezTo>
                  <a:cubicBezTo>
                    <a:pt x="6035" y="1251"/>
                    <a:pt x="6034" y="1252"/>
                    <a:pt x="6032" y="1254"/>
                  </a:cubicBezTo>
                  <a:cubicBezTo>
                    <a:pt x="6032" y="1260"/>
                    <a:pt x="6032" y="1265"/>
                    <a:pt x="6032" y="1265"/>
                  </a:cubicBezTo>
                  <a:cubicBezTo>
                    <a:pt x="6026" y="1260"/>
                    <a:pt x="6021" y="1260"/>
                    <a:pt x="6015" y="1260"/>
                  </a:cubicBezTo>
                  <a:lnTo>
                    <a:pt x="6015" y="1248"/>
                  </a:lnTo>
                  <a:cubicBezTo>
                    <a:pt x="6009" y="1248"/>
                    <a:pt x="5998" y="1254"/>
                    <a:pt x="5987" y="1254"/>
                  </a:cubicBezTo>
                  <a:cubicBezTo>
                    <a:pt x="5987" y="1260"/>
                    <a:pt x="5987" y="1276"/>
                    <a:pt x="5981" y="1276"/>
                  </a:cubicBezTo>
                  <a:cubicBezTo>
                    <a:pt x="5987" y="1265"/>
                    <a:pt x="5981" y="1271"/>
                    <a:pt x="5981" y="1260"/>
                  </a:cubicBezTo>
                  <a:lnTo>
                    <a:pt x="5981" y="1276"/>
                  </a:lnTo>
                  <a:cubicBezTo>
                    <a:pt x="5976" y="1276"/>
                    <a:pt x="5981" y="1260"/>
                    <a:pt x="5981" y="1254"/>
                  </a:cubicBezTo>
                  <a:lnTo>
                    <a:pt x="5981" y="1254"/>
                  </a:lnTo>
                  <a:lnTo>
                    <a:pt x="5976" y="1260"/>
                  </a:lnTo>
                  <a:cubicBezTo>
                    <a:pt x="5976" y="1254"/>
                    <a:pt x="5976" y="1254"/>
                    <a:pt x="5976" y="1248"/>
                  </a:cubicBezTo>
                  <a:cubicBezTo>
                    <a:pt x="5976" y="1250"/>
                    <a:pt x="5976" y="1251"/>
                    <a:pt x="5975" y="1251"/>
                  </a:cubicBezTo>
                  <a:cubicBezTo>
                    <a:pt x="5974" y="1251"/>
                    <a:pt x="5972" y="1243"/>
                    <a:pt x="5969" y="1243"/>
                  </a:cubicBezTo>
                  <a:cubicBezTo>
                    <a:pt x="5967" y="1243"/>
                    <a:pt x="5966" y="1244"/>
                    <a:pt x="5965" y="1248"/>
                  </a:cubicBezTo>
                  <a:lnTo>
                    <a:pt x="5965" y="1243"/>
                  </a:lnTo>
                  <a:cubicBezTo>
                    <a:pt x="5953" y="1243"/>
                    <a:pt x="5948" y="1248"/>
                    <a:pt x="5942" y="1248"/>
                  </a:cubicBezTo>
                  <a:cubicBezTo>
                    <a:pt x="5942" y="1260"/>
                    <a:pt x="5937" y="1260"/>
                    <a:pt x="5931" y="1271"/>
                  </a:cubicBezTo>
                  <a:cubicBezTo>
                    <a:pt x="5925" y="1265"/>
                    <a:pt x="5920" y="1254"/>
                    <a:pt x="5914" y="1254"/>
                  </a:cubicBezTo>
                  <a:cubicBezTo>
                    <a:pt x="5906" y="1258"/>
                    <a:pt x="5907" y="1262"/>
                    <a:pt x="5908" y="1266"/>
                  </a:cubicBezTo>
                  <a:lnTo>
                    <a:pt x="5908" y="1266"/>
                  </a:lnTo>
                  <a:cubicBezTo>
                    <a:pt x="5905" y="1259"/>
                    <a:pt x="5898" y="1259"/>
                    <a:pt x="5903" y="1254"/>
                  </a:cubicBezTo>
                  <a:cubicBezTo>
                    <a:pt x="5892" y="1254"/>
                    <a:pt x="5892" y="1254"/>
                    <a:pt x="5881" y="1265"/>
                  </a:cubicBezTo>
                  <a:cubicBezTo>
                    <a:pt x="5881" y="1265"/>
                    <a:pt x="5881" y="1271"/>
                    <a:pt x="5881" y="1276"/>
                  </a:cubicBezTo>
                  <a:cubicBezTo>
                    <a:pt x="5875" y="1276"/>
                    <a:pt x="5875" y="1271"/>
                    <a:pt x="5875" y="1265"/>
                  </a:cubicBezTo>
                  <a:lnTo>
                    <a:pt x="5875" y="1260"/>
                  </a:lnTo>
                  <a:cubicBezTo>
                    <a:pt x="5873" y="1262"/>
                    <a:pt x="5870" y="1263"/>
                    <a:pt x="5868" y="1263"/>
                  </a:cubicBezTo>
                  <a:cubicBezTo>
                    <a:pt x="5858" y="1263"/>
                    <a:pt x="5850" y="1242"/>
                    <a:pt x="5842" y="1242"/>
                  </a:cubicBezTo>
                  <a:cubicBezTo>
                    <a:pt x="5840" y="1242"/>
                    <a:pt x="5838" y="1244"/>
                    <a:pt x="5836" y="1248"/>
                  </a:cubicBezTo>
                  <a:lnTo>
                    <a:pt x="5825" y="1260"/>
                  </a:lnTo>
                  <a:cubicBezTo>
                    <a:pt x="5819" y="1260"/>
                    <a:pt x="5825" y="1248"/>
                    <a:pt x="5825" y="1243"/>
                  </a:cubicBezTo>
                  <a:lnTo>
                    <a:pt x="5825" y="1243"/>
                  </a:lnTo>
                  <a:cubicBezTo>
                    <a:pt x="5820" y="1248"/>
                    <a:pt x="5816" y="1249"/>
                    <a:pt x="5812" y="1249"/>
                  </a:cubicBezTo>
                  <a:cubicBezTo>
                    <a:pt x="5807" y="1249"/>
                    <a:pt x="5802" y="1245"/>
                    <a:pt x="5798" y="1245"/>
                  </a:cubicBezTo>
                  <a:cubicBezTo>
                    <a:pt x="5796" y="1245"/>
                    <a:pt x="5793" y="1246"/>
                    <a:pt x="5791" y="1248"/>
                  </a:cubicBezTo>
                  <a:cubicBezTo>
                    <a:pt x="5789" y="1237"/>
                    <a:pt x="5785" y="1234"/>
                    <a:pt x="5781" y="1234"/>
                  </a:cubicBezTo>
                  <a:cubicBezTo>
                    <a:pt x="5776" y="1234"/>
                    <a:pt x="5771" y="1237"/>
                    <a:pt x="5766" y="1237"/>
                  </a:cubicBezTo>
                  <a:cubicBezTo>
                    <a:pt x="5762" y="1237"/>
                    <a:pt x="5759" y="1234"/>
                    <a:pt x="5757" y="1226"/>
                  </a:cubicBezTo>
                  <a:lnTo>
                    <a:pt x="5757" y="1237"/>
                  </a:lnTo>
                  <a:cubicBezTo>
                    <a:pt x="5756" y="1238"/>
                    <a:pt x="5755" y="1239"/>
                    <a:pt x="5755" y="1239"/>
                  </a:cubicBezTo>
                  <a:cubicBezTo>
                    <a:pt x="5752" y="1239"/>
                    <a:pt x="5752" y="1232"/>
                    <a:pt x="5752" y="1232"/>
                  </a:cubicBezTo>
                  <a:cubicBezTo>
                    <a:pt x="5752" y="1237"/>
                    <a:pt x="5752" y="1237"/>
                    <a:pt x="5752" y="1243"/>
                  </a:cubicBezTo>
                  <a:cubicBezTo>
                    <a:pt x="5749" y="1243"/>
                    <a:pt x="5747" y="1244"/>
                    <a:pt x="5745" y="1244"/>
                  </a:cubicBezTo>
                  <a:cubicBezTo>
                    <a:pt x="5725" y="1244"/>
                    <a:pt x="5705" y="1225"/>
                    <a:pt x="5685" y="1215"/>
                  </a:cubicBezTo>
                  <a:cubicBezTo>
                    <a:pt x="5676" y="1215"/>
                    <a:pt x="5674" y="1243"/>
                    <a:pt x="5668" y="1243"/>
                  </a:cubicBezTo>
                  <a:cubicBezTo>
                    <a:pt x="5666" y="1243"/>
                    <a:pt x="5664" y="1242"/>
                    <a:pt x="5662" y="1237"/>
                  </a:cubicBezTo>
                  <a:lnTo>
                    <a:pt x="5668" y="1226"/>
                  </a:lnTo>
                  <a:lnTo>
                    <a:pt x="5668" y="1226"/>
                  </a:lnTo>
                  <a:cubicBezTo>
                    <a:pt x="5663" y="1231"/>
                    <a:pt x="5657" y="1233"/>
                    <a:pt x="5652" y="1233"/>
                  </a:cubicBezTo>
                  <a:cubicBezTo>
                    <a:pt x="5646" y="1233"/>
                    <a:pt x="5639" y="1230"/>
                    <a:pt x="5633" y="1230"/>
                  </a:cubicBezTo>
                  <a:cubicBezTo>
                    <a:pt x="5628" y="1230"/>
                    <a:pt x="5623" y="1232"/>
                    <a:pt x="5617" y="1237"/>
                  </a:cubicBezTo>
                  <a:cubicBezTo>
                    <a:pt x="5617" y="1232"/>
                    <a:pt x="5617" y="1226"/>
                    <a:pt x="5617" y="1226"/>
                  </a:cubicBezTo>
                  <a:cubicBezTo>
                    <a:pt x="5617" y="1222"/>
                    <a:pt x="5616" y="1221"/>
                    <a:pt x="5615" y="1221"/>
                  </a:cubicBezTo>
                  <a:cubicBezTo>
                    <a:pt x="5612" y="1221"/>
                    <a:pt x="5606" y="1228"/>
                    <a:pt x="5606" y="1232"/>
                  </a:cubicBezTo>
                  <a:cubicBezTo>
                    <a:pt x="5601" y="1232"/>
                    <a:pt x="5606" y="1226"/>
                    <a:pt x="5601" y="1220"/>
                  </a:cubicBezTo>
                  <a:cubicBezTo>
                    <a:pt x="5601" y="1220"/>
                    <a:pt x="5601" y="1219"/>
                    <a:pt x="5600" y="1219"/>
                  </a:cubicBezTo>
                  <a:cubicBezTo>
                    <a:pt x="5600" y="1219"/>
                    <a:pt x="5596" y="1229"/>
                    <a:pt x="5593" y="1229"/>
                  </a:cubicBezTo>
                  <a:cubicBezTo>
                    <a:pt x="5592" y="1229"/>
                    <a:pt x="5591" y="1228"/>
                    <a:pt x="5589" y="1226"/>
                  </a:cubicBezTo>
                  <a:cubicBezTo>
                    <a:pt x="5589" y="1224"/>
                    <a:pt x="5590" y="1223"/>
                    <a:pt x="5591" y="1222"/>
                  </a:cubicBezTo>
                  <a:lnTo>
                    <a:pt x="5591" y="1222"/>
                  </a:lnTo>
                  <a:cubicBezTo>
                    <a:pt x="5591" y="1222"/>
                    <a:pt x="5591" y="1222"/>
                    <a:pt x="5591" y="1222"/>
                  </a:cubicBezTo>
                  <a:cubicBezTo>
                    <a:pt x="5592" y="1222"/>
                    <a:pt x="5594" y="1222"/>
                    <a:pt x="5595" y="1220"/>
                  </a:cubicBezTo>
                  <a:lnTo>
                    <a:pt x="5595" y="1220"/>
                  </a:lnTo>
                  <a:cubicBezTo>
                    <a:pt x="5595" y="1220"/>
                    <a:pt x="5592" y="1220"/>
                    <a:pt x="5591" y="1222"/>
                  </a:cubicBezTo>
                  <a:lnTo>
                    <a:pt x="5591" y="1222"/>
                  </a:lnTo>
                  <a:cubicBezTo>
                    <a:pt x="5589" y="1222"/>
                    <a:pt x="5588" y="1222"/>
                    <a:pt x="5587" y="1222"/>
                  </a:cubicBezTo>
                  <a:cubicBezTo>
                    <a:pt x="5585" y="1222"/>
                    <a:pt x="5584" y="1223"/>
                    <a:pt x="5584" y="1232"/>
                  </a:cubicBezTo>
                  <a:cubicBezTo>
                    <a:pt x="5583" y="1230"/>
                    <a:pt x="5581" y="1230"/>
                    <a:pt x="5580" y="1230"/>
                  </a:cubicBezTo>
                  <a:cubicBezTo>
                    <a:pt x="5578" y="1230"/>
                    <a:pt x="5575" y="1231"/>
                    <a:pt x="5573" y="1231"/>
                  </a:cubicBezTo>
                  <a:cubicBezTo>
                    <a:pt x="5571" y="1231"/>
                    <a:pt x="5569" y="1230"/>
                    <a:pt x="5567" y="1226"/>
                  </a:cubicBezTo>
                  <a:cubicBezTo>
                    <a:pt x="5565" y="1231"/>
                    <a:pt x="5564" y="1233"/>
                    <a:pt x="5562" y="1233"/>
                  </a:cubicBezTo>
                  <a:cubicBezTo>
                    <a:pt x="5560" y="1233"/>
                    <a:pt x="5558" y="1230"/>
                    <a:pt x="5557" y="1230"/>
                  </a:cubicBezTo>
                  <a:cubicBezTo>
                    <a:pt x="5556" y="1230"/>
                    <a:pt x="5556" y="1232"/>
                    <a:pt x="5556" y="1237"/>
                  </a:cubicBezTo>
                  <a:cubicBezTo>
                    <a:pt x="5556" y="1228"/>
                    <a:pt x="5552" y="1224"/>
                    <a:pt x="5548" y="1224"/>
                  </a:cubicBezTo>
                  <a:cubicBezTo>
                    <a:pt x="5545" y="1224"/>
                    <a:pt x="5542" y="1226"/>
                    <a:pt x="5539" y="1232"/>
                  </a:cubicBezTo>
                  <a:cubicBezTo>
                    <a:pt x="5539" y="1226"/>
                    <a:pt x="5539" y="1226"/>
                    <a:pt x="5539" y="1215"/>
                  </a:cubicBezTo>
                  <a:cubicBezTo>
                    <a:pt x="5533" y="1215"/>
                    <a:pt x="5528" y="1220"/>
                    <a:pt x="5528" y="1232"/>
                  </a:cubicBezTo>
                  <a:cubicBezTo>
                    <a:pt x="5526" y="1224"/>
                    <a:pt x="5524" y="1222"/>
                    <a:pt x="5522" y="1222"/>
                  </a:cubicBezTo>
                  <a:cubicBezTo>
                    <a:pt x="5519" y="1222"/>
                    <a:pt x="5516" y="1228"/>
                    <a:pt x="5514" y="1228"/>
                  </a:cubicBezTo>
                  <a:cubicBezTo>
                    <a:pt x="5512" y="1228"/>
                    <a:pt x="5511" y="1225"/>
                    <a:pt x="5511" y="1215"/>
                  </a:cubicBezTo>
                  <a:cubicBezTo>
                    <a:pt x="5494" y="1226"/>
                    <a:pt x="5483" y="1232"/>
                    <a:pt x="5466" y="1237"/>
                  </a:cubicBezTo>
                  <a:cubicBezTo>
                    <a:pt x="5469" y="1226"/>
                    <a:pt x="5473" y="1226"/>
                    <a:pt x="5477" y="1226"/>
                  </a:cubicBezTo>
                  <a:cubicBezTo>
                    <a:pt x="5480" y="1226"/>
                    <a:pt x="5483" y="1226"/>
                    <a:pt x="5483" y="1215"/>
                  </a:cubicBezTo>
                  <a:lnTo>
                    <a:pt x="5483" y="1215"/>
                  </a:lnTo>
                  <a:cubicBezTo>
                    <a:pt x="5473" y="1220"/>
                    <a:pt x="5464" y="1233"/>
                    <a:pt x="5454" y="1233"/>
                  </a:cubicBezTo>
                  <a:cubicBezTo>
                    <a:pt x="5453" y="1233"/>
                    <a:pt x="5451" y="1232"/>
                    <a:pt x="5449" y="1232"/>
                  </a:cubicBezTo>
                  <a:cubicBezTo>
                    <a:pt x="5449" y="1232"/>
                    <a:pt x="5455" y="1226"/>
                    <a:pt x="5455" y="1220"/>
                  </a:cubicBezTo>
                  <a:lnTo>
                    <a:pt x="5455" y="1220"/>
                  </a:lnTo>
                  <a:cubicBezTo>
                    <a:pt x="5451" y="1224"/>
                    <a:pt x="5447" y="1226"/>
                    <a:pt x="5443" y="1226"/>
                  </a:cubicBezTo>
                  <a:cubicBezTo>
                    <a:pt x="5438" y="1226"/>
                    <a:pt x="5434" y="1224"/>
                    <a:pt x="5429" y="1224"/>
                  </a:cubicBezTo>
                  <a:cubicBezTo>
                    <a:pt x="5426" y="1224"/>
                    <a:pt x="5424" y="1225"/>
                    <a:pt x="5421" y="1226"/>
                  </a:cubicBezTo>
                  <a:cubicBezTo>
                    <a:pt x="5421" y="1240"/>
                    <a:pt x="5413" y="1251"/>
                    <a:pt x="5411" y="1257"/>
                  </a:cubicBezTo>
                  <a:lnTo>
                    <a:pt x="5411" y="1257"/>
                  </a:lnTo>
                  <a:cubicBezTo>
                    <a:pt x="5414" y="1238"/>
                    <a:pt x="5399" y="1252"/>
                    <a:pt x="5410" y="1220"/>
                  </a:cubicBezTo>
                  <a:lnTo>
                    <a:pt x="5410" y="1220"/>
                  </a:lnTo>
                  <a:cubicBezTo>
                    <a:pt x="5405" y="1220"/>
                    <a:pt x="5405" y="1226"/>
                    <a:pt x="5405" y="1232"/>
                  </a:cubicBezTo>
                  <a:cubicBezTo>
                    <a:pt x="5405" y="1232"/>
                    <a:pt x="5405" y="1226"/>
                    <a:pt x="5405" y="1220"/>
                  </a:cubicBezTo>
                  <a:cubicBezTo>
                    <a:pt x="5400" y="1225"/>
                    <a:pt x="5399" y="1233"/>
                    <a:pt x="5396" y="1233"/>
                  </a:cubicBezTo>
                  <a:cubicBezTo>
                    <a:pt x="5395" y="1233"/>
                    <a:pt x="5394" y="1233"/>
                    <a:pt x="5393" y="1232"/>
                  </a:cubicBezTo>
                  <a:cubicBezTo>
                    <a:pt x="5393" y="1232"/>
                    <a:pt x="5393" y="1226"/>
                    <a:pt x="5393" y="1220"/>
                  </a:cubicBezTo>
                  <a:cubicBezTo>
                    <a:pt x="5393" y="1229"/>
                    <a:pt x="5390" y="1239"/>
                    <a:pt x="5385" y="1239"/>
                  </a:cubicBezTo>
                  <a:cubicBezTo>
                    <a:pt x="5384" y="1239"/>
                    <a:pt x="5383" y="1238"/>
                    <a:pt x="5382" y="1237"/>
                  </a:cubicBezTo>
                  <a:cubicBezTo>
                    <a:pt x="5382" y="1232"/>
                    <a:pt x="5382" y="1232"/>
                    <a:pt x="5382" y="1232"/>
                  </a:cubicBezTo>
                  <a:cubicBezTo>
                    <a:pt x="5378" y="1232"/>
                    <a:pt x="5370" y="1246"/>
                    <a:pt x="5361" y="1246"/>
                  </a:cubicBezTo>
                  <a:cubicBezTo>
                    <a:pt x="5359" y="1246"/>
                    <a:pt x="5356" y="1245"/>
                    <a:pt x="5354" y="1243"/>
                  </a:cubicBezTo>
                  <a:cubicBezTo>
                    <a:pt x="5360" y="1220"/>
                    <a:pt x="5354" y="1237"/>
                    <a:pt x="5354" y="1220"/>
                  </a:cubicBezTo>
                  <a:lnTo>
                    <a:pt x="5349" y="1226"/>
                  </a:lnTo>
                  <a:lnTo>
                    <a:pt x="5349" y="1232"/>
                  </a:lnTo>
                  <a:cubicBezTo>
                    <a:pt x="5344" y="1232"/>
                    <a:pt x="5340" y="1239"/>
                    <a:pt x="5338" y="1239"/>
                  </a:cubicBezTo>
                  <a:cubicBezTo>
                    <a:pt x="5338" y="1239"/>
                    <a:pt x="5337" y="1238"/>
                    <a:pt x="5337" y="1237"/>
                  </a:cubicBezTo>
                  <a:lnTo>
                    <a:pt x="5337" y="1232"/>
                  </a:lnTo>
                  <a:lnTo>
                    <a:pt x="5332" y="1232"/>
                  </a:lnTo>
                  <a:lnTo>
                    <a:pt x="5332" y="1243"/>
                  </a:lnTo>
                  <a:cubicBezTo>
                    <a:pt x="5326" y="1248"/>
                    <a:pt x="5332" y="1260"/>
                    <a:pt x="5326" y="1260"/>
                  </a:cubicBezTo>
                  <a:cubicBezTo>
                    <a:pt x="5326" y="1254"/>
                    <a:pt x="5321" y="1254"/>
                    <a:pt x="5321" y="1248"/>
                  </a:cubicBezTo>
                  <a:cubicBezTo>
                    <a:pt x="5316" y="1248"/>
                    <a:pt x="5315" y="1255"/>
                    <a:pt x="5312" y="1255"/>
                  </a:cubicBezTo>
                  <a:cubicBezTo>
                    <a:pt x="5311" y="1255"/>
                    <a:pt x="5310" y="1255"/>
                    <a:pt x="5309" y="1254"/>
                  </a:cubicBezTo>
                  <a:cubicBezTo>
                    <a:pt x="5309" y="1248"/>
                    <a:pt x="5315" y="1232"/>
                    <a:pt x="5315" y="1232"/>
                  </a:cubicBezTo>
                  <a:lnTo>
                    <a:pt x="5315" y="1232"/>
                  </a:lnTo>
                  <a:cubicBezTo>
                    <a:pt x="5309" y="1243"/>
                    <a:pt x="5298" y="1232"/>
                    <a:pt x="5298" y="1248"/>
                  </a:cubicBezTo>
                  <a:cubicBezTo>
                    <a:pt x="5298" y="1243"/>
                    <a:pt x="5298" y="1237"/>
                    <a:pt x="5298" y="1232"/>
                  </a:cubicBezTo>
                  <a:lnTo>
                    <a:pt x="5293" y="1243"/>
                  </a:lnTo>
                  <a:cubicBezTo>
                    <a:pt x="5293" y="1243"/>
                    <a:pt x="5293" y="1237"/>
                    <a:pt x="5293" y="1232"/>
                  </a:cubicBezTo>
                  <a:cubicBezTo>
                    <a:pt x="5288" y="1232"/>
                    <a:pt x="5291" y="1246"/>
                    <a:pt x="5289" y="1246"/>
                  </a:cubicBezTo>
                  <a:cubicBezTo>
                    <a:pt x="5289" y="1246"/>
                    <a:pt x="5288" y="1245"/>
                    <a:pt x="5287" y="1243"/>
                  </a:cubicBezTo>
                  <a:cubicBezTo>
                    <a:pt x="5287" y="1243"/>
                    <a:pt x="5287" y="1243"/>
                    <a:pt x="5287" y="1237"/>
                  </a:cubicBezTo>
                  <a:cubicBezTo>
                    <a:pt x="5286" y="1236"/>
                    <a:pt x="5285" y="1236"/>
                    <a:pt x="5284" y="1236"/>
                  </a:cubicBezTo>
                  <a:cubicBezTo>
                    <a:pt x="5280" y="1236"/>
                    <a:pt x="5274" y="1241"/>
                    <a:pt x="5270" y="1241"/>
                  </a:cubicBezTo>
                  <a:cubicBezTo>
                    <a:pt x="5268" y="1241"/>
                    <a:pt x="5266" y="1240"/>
                    <a:pt x="5265" y="1237"/>
                  </a:cubicBezTo>
                  <a:cubicBezTo>
                    <a:pt x="5265" y="1229"/>
                    <a:pt x="5266" y="1229"/>
                    <a:pt x="5267" y="1229"/>
                  </a:cubicBezTo>
                  <a:cubicBezTo>
                    <a:pt x="5269" y="1229"/>
                    <a:pt x="5270" y="1229"/>
                    <a:pt x="5270" y="1220"/>
                  </a:cubicBezTo>
                  <a:lnTo>
                    <a:pt x="5270" y="1220"/>
                  </a:lnTo>
                  <a:cubicBezTo>
                    <a:pt x="5259" y="1220"/>
                    <a:pt x="5248" y="1237"/>
                    <a:pt x="5237" y="1237"/>
                  </a:cubicBezTo>
                  <a:cubicBezTo>
                    <a:pt x="5237" y="1243"/>
                    <a:pt x="5236" y="1245"/>
                    <a:pt x="5236" y="1245"/>
                  </a:cubicBezTo>
                  <a:cubicBezTo>
                    <a:pt x="5234" y="1245"/>
                    <a:pt x="5231" y="1235"/>
                    <a:pt x="5228" y="1235"/>
                  </a:cubicBezTo>
                  <a:cubicBezTo>
                    <a:pt x="5227" y="1235"/>
                    <a:pt x="5226" y="1235"/>
                    <a:pt x="5225" y="1237"/>
                  </a:cubicBezTo>
                  <a:cubicBezTo>
                    <a:pt x="5225" y="1234"/>
                    <a:pt x="5225" y="1228"/>
                    <a:pt x="5225" y="1226"/>
                  </a:cubicBezTo>
                  <a:cubicBezTo>
                    <a:pt x="5224" y="1225"/>
                    <a:pt x="5223" y="1224"/>
                    <a:pt x="5222" y="1224"/>
                  </a:cubicBezTo>
                  <a:cubicBezTo>
                    <a:pt x="5217" y="1224"/>
                    <a:pt x="5211" y="1233"/>
                    <a:pt x="5197" y="1237"/>
                  </a:cubicBezTo>
                  <a:lnTo>
                    <a:pt x="5203" y="1232"/>
                  </a:lnTo>
                  <a:cubicBezTo>
                    <a:pt x="5197" y="1226"/>
                    <a:pt x="5192" y="1226"/>
                    <a:pt x="5186" y="1220"/>
                  </a:cubicBezTo>
                  <a:cubicBezTo>
                    <a:pt x="5186" y="1232"/>
                    <a:pt x="5181" y="1226"/>
                    <a:pt x="5181" y="1237"/>
                  </a:cubicBezTo>
                  <a:cubicBezTo>
                    <a:pt x="5177" y="1226"/>
                    <a:pt x="5174" y="1223"/>
                    <a:pt x="5170" y="1223"/>
                  </a:cubicBezTo>
                  <a:cubicBezTo>
                    <a:pt x="5163" y="1223"/>
                    <a:pt x="5156" y="1234"/>
                    <a:pt x="5149" y="1234"/>
                  </a:cubicBezTo>
                  <a:cubicBezTo>
                    <a:pt x="5146" y="1234"/>
                    <a:pt x="5144" y="1232"/>
                    <a:pt x="5141" y="1226"/>
                  </a:cubicBezTo>
                  <a:cubicBezTo>
                    <a:pt x="5147" y="1226"/>
                    <a:pt x="5147" y="1220"/>
                    <a:pt x="5147" y="1220"/>
                  </a:cubicBezTo>
                  <a:lnTo>
                    <a:pt x="5147" y="1220"/>
                  </a:lnTo>
                  <a:lnTo>
                    <a:pt x="5136" y="1226"/>
                  </a:lnTo>
                  <a:cubicBezTo>
                    <a:pt x="5136" y="1232"/>
                    <a:pt x="5136" y="1232"/>
                    <a:pt x="5136" y="1237"/>
                  </a:cubicBezTo>
                  <a:cubicBezTo>
                    <a:pt x="5136" y="1242"/>
                    <a:pt x="5131" y="1247"/>
                    <a:pt x="5130" y="1248"/>
                  </a:cubicBezTo>
                  <a:lnTo>
                    <a:pt x="5130" y="1248"/>
                  </a:lnTo>
                  <a:cubicBezTo>
                    <a:pt x="5136" y="1242"/>
                    <a:pt x="5130" y="1231"/>
                    <a:pt x="5130" y="1226"/>
                  </a:cubicBezTo>
                  <a:cubicBezTo>
                    <a:pt x="5130" y="1232"/>
                    <a:pt x="5130" y="1232"/>
                    <a:pt x="5130" y="1237"/>
                  </a:cubicBezTo>
                  <a:cubicBezTo>
                    <a:pt x="5129" y="1232"/>
                    <a:pt x="5128" y="1231"/>
                    <a:pt x="5127" y="1231"/>
                  </a:cubicBezTo>
                  <a:cubicBezTo>
                    <a:pt x="5125" y="1231"/>
                    <a:pt x="5124" y="1247"/>
                    <a:pt x="5121" y="1247"/>
                  </a:cubicBezTo>
                  <a:cubicBezTo>
                    <a:pt x="5121" y="1247"/>
                    <a:pt x="5120" y="1245"/>
                    <a:pt x="5119" y="1243"/>
                  </a:cubicBezTo>
                  <a:lnTo>
                    <a:pt x="5119" y="1237"/>
                  </a:lnTo>
                  <a:cubicBezTo>
                    <a:pt x="5119" y="1243"/>
                    <a:pt x="5113" y="1248"/>
                    <a:pt x="5113" y="1248"/>
                  </a:cubicBezTo>
                  <a:cubicBezTo>
                    <a:pt x="5113" y="1232"/>
                    <a:pt x="5113" y="1243"/>
                    <a:pt x="5113" y="1232"/>
                  </a:cubicBezTo>
                  <a:cubicBezTo>
                    <a:pt x="5113" y="1232"/>
                    <a:pt x="5110" y="1246"/>
                    <a:pt x="5105" y="1246"/>
                  </a:cubicBezTo>
                  <a:cubicBezTo>
                    <a:pt x="5104" y="1246"/>
                    <a:pt x="5103" y="1245"/>
                    <a:pt x="5102" y="1243"/>
                  </a:cubicBezTo>
                  <a:cubicBezTo>
                    <a:pt x="5102" y="1237"/>
                    <a:pt x="5108" y="1237"/>
                    <a:pt x="5108" y="1237"/>
                  </a:cubicBezTo>
                  <a:cubicBezTo>
                    <a:pt x="5108" y="1220"/>
                    <a:pt x="5108" y="1226"/>
                    <a:pt x="5102" y="1220"/>
                  </a:cubicBezTo>
                  <a:lnTo>
                    <a:pt x="5097" y="1215"/>
                  </a:lnTo>
                  <a:lnTo>
                    <a:pt x="5097" y="1220"/>
                  </a:lnTo>
                  <a:cubicBezTo>
                    <a:pt x="5094" y="1234"/>
                    <a:pt x="5091" y="1236"/>
                    <a:pt x="5087" y="1236"/>
                  </a:cubicBezTo>
                  <a:cubicBezTo>
                    <a:pt x="5087" y="1236"/>
                    <a:pt x="5086" y="1236"/>
                    <a:pt x="5085" y="1236"/>
                  </a:cubicBezTo>
                  <a:cubicBezTo>
                    <a:pt x="5082" y="1236"/>
                    <a:pt x="5078" y="1236"/>
                    <a:pt x="5074" y="1243"/>
                  </a:cubicBezTo>
                  <a:cubicBezTo>
                    <a:pt x="5085" y="1226"/>
                    <a:pt x="5080" y="1232"/>
                    <a:pt x="5080" y="1220"/>
                  </a:cubicBezTo>
                  <a:cubicBezTo>
                    <a:pt x="5080" y="1216"/>
                    <a:pt x="5076" y="1211"/>
                    <a:pt x="5078" y="1207"/>
                  </a:cubicBezTo>
                  <a:lnTo>
                    <a:pt x="5078" y="1207"/>
                  </a:lnTo>
                  <a:cubicBezTo>
                    <a:pt x="5077" y="1207"/>
                    <a:pt x="5076" y="1208"/>
                    <a:pt x="5076" y="1208"/>
                  </a:cubicBezTo>
                  <a:cubicBezTo>
                    <a:pt x="5075" y="1208"/>
                    <a:pt x="5074" y="1207"/>
                    <a:pt x="5073" y="1207"/>
                  </a:cubicBezTo>
                  <a:cubicBezTo>
                    <a:pt x="5072" y="1207"/>
                    <a:pt x="5071" y="1208"/>
                    <a:pt x="5069" y="1215"/>
                  </a:cubicBezTo>
                  <a:cubicBezTo>
                    <a:pt x="5069" y="1209"/>
                    <a:pt x="5063" y="1215"/>
                    <a:pt x="5063" y="1198"/>
                  </a:cubicBezTo>
                  <a:cubicBezTo>
                    <a:pt x="5057" y="1204"/>
                    <a:pt x="5063" y="1209"/>
                    <a:pt x="5063" y="1215"/>
                  </a:cubicBezTo>
                  <a:cubicBezTo>
                    <a:pt x="5062" y="1218"/>
                    <a:pt x="5061" y="1219"/>
                    <a:pt x="5059" y="1219"/>
                  </a:cubicBezTo>
                  <a:cubicBezTo>
                    <a:pt x="5055" y="1219"/>
                    <a:pt x="5049" y="1208"/>
                    <a:pt x="5043" y="1208"/>
                  </a:cubicBezTo>
                  <a:cubicBezTo>
                    <a:pt x="5040" y="1208"/>
                    <a:pt x="5038" y="1209"/>
                    <a:pt x="5035" y="1215"/>
                  </a:cubicBezTo>
                  <a:cubicBezTo>
                    <a:pt x="5029" y="1220"/>
                    <a:pt x="5024" y="1237"/>
                    <a:pt x="5018" y="1243"/>
                  </a:cubicBezTo>
                  <a:cubicBezTo>
                    <a:pt x="5013" y="1237"/>
                    <a:pt x="5018" y="1232"/>
                    <a:pt x="5018" y="1232"/>
                  </a:cubicBezTo>
                  <a:cubicBezTo>
                    <a:pt x="5018" y="1225"/>
                    <a:pt x="5016" y="1222"/>
                    <a:pt x="5014" y="1222"/>
                  </a:cubicBezTo>
                  <a:cubicBezTo>
                    <a:pt x="5012" y="1222"/>
                    <a:pt x="5009" y="1224"/>
                    <a:pt x="5007" y="1226"/>
                  </a:cubicBezTo>
                  <a:cubicBezTo>
                    <a:pt x="5007" y="1226"/>
                    <a:pt x="5007" y="1220"/>
                    <a:pt x="5007" y="1215"/>
                  </a:cubicBezTo>
                  <a:cubicBezTo>
                    <a:pt x="5007" y="1215"/>
                    <a:pt x="5007" y="1227"/>
                    <a:pt x="5003" y="1227"/>
                  </a:cubicBezTo>
                  <a:cubicBezTo>
                    <a:pt x="5003" y="1227"/>
                    <a:pt x="5002" y="1227"/>
                    <a:pt x="5001" y="1226"/>
                  </a:cubicBezTo>
                  <a:cubicBezTo>
                    <a:pt x="5001" y="1220"/>
                    <a:pt x="5001" y="1209"/>
                    <a:pt x="5007" y="1209"/>
                  </a:cubicBezTo>
                  <a:lnTo>
                    <a:pt x="5007" y="1209"/>
                  </a:lnTo>
                  <a:cubicBezTo>
                    <a:pt x="5001" y="1209"/>
                    <a:pt x="4996" y="1220"/>
                    <a:pt x="4990" y="1220"/>
                  </a:cubicBezTo>
                  <a:cubicBezTo>
                    <a:pt x="4990" y="1215"/>
                    <a:pt x="4996" y="1209"/>
                    <a:pt x="4996" y="1204"/>
                  </a:cubicBezTo>
                  <a:lnTo>
                    <a:pt x="4996" y="1204"/>
                  </a:lnTo>
                  <a:cubicBezTo>
                    <a:pt x="4996" y="1209"/>
                    <a:pt x="4990" y="1209"/>
                    <a:pt x="4985" y="1215"/>
                  </a:cubicBezTo>
                  <a:lnTo>
                    <a:pt x="4985" y="1215"/>
                  </a:lnTo>
                  <a:cubicBezTo>
                    <a:pt x="4986" y="1214"/>
                    <a:pt x="4986" y="1213"/>
                    <a:pt x="4987" y="1213"/>
                  </a:cubicBezTo>
                  <a:cubicBezTo>
                    <a:pt x="4990" y="1213"/>
                    <a:pt x="4990" y="1221"/>
                    <a:pt x="4990" y="1226"/>
                  </a:cubicBezTo>
                  <a:cubicBezTo>
                    <a:pt x="4990" y="1235"/>
                    <a:pt x="4991" y="1238"/>
                    <a:pt x="4993" y="1238"/>
                  </a:cubicBezTo>
                  <a:cubicBezTo>
                    <a:pt x="4997" y="1238"/>
                    <a:pt x="5003" y="1226"/>
                    <a:pt x="5007" y="1226"/>
                  </a:cubicBezTo>
                  <a:lnTo>
                    <a:pt x="5007" y="1226"/>
                  </a:lnTo>
                  <a:lnTo>
                    <a:pt x="5001" y="1248"/>
                  </a:lnTo>
                  <a:lnTo>
                    <a:pt x="5007" y="1232"/>
                  </a:lnTo>
                  <a:cubicBezTo>
                    <a:pt x="5013" y="1237"/>
                    <a:pt x="5013" y="1248"/>
                    <a:pt x="5007" y="1248"/>
                  </a:cubicBezTo>
                  <a:cubicBezTo>
                    <a:pt x="5008" y="1251"/>
                    <a:pt x="5010" y="1252"/>
                    <a:pt x="5010" y="1252"/>
                  </a:cubicBezTo>
                  <a:cubicBezTo>
                    <a:pt x="5012" y="1252"/>
                    <a:pt x="5012" y="1250"/>
                    <a:pt x="5012" y="1250"/>
                  </a:cubicBezTo>
                  <a:cubicBezTo>
                    <a:pt x="5013" y="1250"/>
                    <a:pt x="5013" y="1251"/>
                    <a:pt x="5013" y="1254"/>
                  </a:cubicBezTo>
                  <a:lnTo>
                    <a:pt x="5018" y="1248"/>
                  </a:lnTo>
                  <a:cubicBezTo>
                    <a:pt x="5018" y="1252"/>
                    <a:pt x="5018" y="1257"/>
                    <a:pt x="5018" y="1260"/>
                  </a:cubicBezTo>
                  <a:cubicBezTo>
                    <a:pt x="5019" y="1262"/>
                    <a:pt x="5021" y="1263"/>
                    <a:pt x="5022" y="1263"/>
                  </a:cubicBezTo>
                  <a:cubicBezTo>
                    <a:pt x="5024" y="1263"/>
                    <a:pt x="5027" y="1259"/>
                    <a:pt x="5028" y="1259"/>
                  </a:cubicBezTo>
                  <a:cubicBezTo>
                    <a:pt x="5029" y="1259"/>
                    <a:pt x="5029" y="1260"/>
                    <a:pt x="5029" y="1265"/>
                  </a:cubicBezTo>
                  <a:cubicBezTo>
                    <a:pt x="5041" y="1260"/>
                    <a:pt x="5029" y="1248"/>
                    <a:pt x="5041" y="1232"/>
                  </a:cubicBezTo>
                  <a:lnTo>
                    <a:pt x="5041" y="1271"/>
                  </a:lnTo>
                  <a:lnTo>
                    <a:pt x="5046" y="1254"/>
                  </a:lnTo>
                  <a:cubicBezTo>
                    <a:pt x="5046" y="1254"/>
                    <a:pt x="5046" y="1260"/>
                    <a:pt x="5046" y="1265"/>
                  </a:cubicBezTo>
                  <a:cubicBezTo>
                    <a:pt x="5052" y="1254"/>
                    <a:pt x="5046" y="1254"/>
                    <a:pt x="5052" y="1248"/>
                  </a:cubicBezTo>
                  <a:cubicBezTo>
                    <a:pt x="5052" y="1252"/>
                    <a:pt x="5053" y="1253"/>
                    <a:pt x="5055" y="1253"/>
                  </a:cubicBezTo>
                  <a:cubicBezTo>
                    <a:pt x="5055" y="1253"/>
                    <a:pt x="5056" y="1253"/>
                    <a:pt x="5057" y="1253"/>
                  </a:cubicBezTo>
                  <a:cubicBezTo>
                    <a:pt x="5058" y="1253"/>
                    <a:pt x="5060" y="1253"/>
                    <a:pt x="5061" y="1254"/>
                  </a:cubicBezTo>
                  <a:lnTo>
                    <a:pt x="5061" y="1254"/>
                  </a:lnTo>
                  <a:cubicBezTo>
                    <a:pt x="5060" y="1252"/>
                    <a:pt x="5061" y="1251"/>
                    <a:pt x="5063" y="1248"/>
                  </a:cubicBezTo>
                  <a:cubicBezTo>
                    <a:pt x="5063" y="1257"/>
                    <a:pt x="5064" y="1260"/>
                    <a:pt x="5066" y="1260"/>
                  </a:cubicBezTo>
                  <a:cubicBezTo>
                    <a:pt x="5068" y="1260"/>
                    <a:pt x="5071" y="1255"/>
                    <a:pt x="5073" y="1255"/>
                  </a:cubicBezTo>
                  <a:cubicBezTo>
                    <a:pt x="5074" y="1255"/>
                    <a:pt x="5074" y="1256"/>
                    <a:pt x="5074" y="1260"/>
                  </a:cubicBezTo>
                  <a:cubicBezTo>
                    <a:pt x="5074" y="1271"/>
                    <a:pt x="5069" y="1265"/>
                    <a:pt x="5074" y="1276"/>
                  </a:cubicBezTo>
                  <a:cubicBezTo>
                    <a:pt x="5076" y="1270"/>
                    <a:pt x="5077" y="1267"/>
                    <a:pt x="5078" y="1267"/>
                  </a:cubicBezTo>
                  <a:cubicBezTo>
                    <a:pt x="5080" y="1267"/>
                    <a:pt x="5081" y="1277"/>
                    <a:pt x="5084" y="1277"/>
                  </a:cubicBezTo>
                  <a:cubicBezTo>
                    <a:pt x="5084" y="1277"/>
                    <a:pt x="5085" y="1277"/>
                    <a:pt x="5085" y="1276"/>
                  </a:cubicBezTo>
                  <a:cubicBezTo>
                    <a:pt x="5085" y="1276"/>
                    <a:pt x="5085" y="1282"/>
                    <a:pt x="5085" y="1288"/>
                  </a:cubicBezTo>
                  <a:cubicBezTo>
                    <a:pt x="5085" y="1288"/>
                    <a:pt x="5085" y="1271"/>
                    <a:pt x="5091" y="1265"/>
                  </a:cubicBezTo>
                  <a:lnTo>
                    <a:pt x="5102" y="1265"/>
                  </a:lnTo>
                  <a:cubicBezTo>
                    <a:pt x="5102" y="1271"/>
                    <a:pt x="5113" y="1276"/>
                    <a:pt x="5119" y="1282"/>
                  </a:cubicBezTo>
                  <a:cubicBezTo>
                    <a:pt x="5119" y="1265"/>
                    <a:pt x="5125" y="1271"/>
                    <a:pt x="5130" y="1265"/>
                  </a:cubicBezTo>
                  <a:lnTo>
                    <a:pt x="5130" y="1265"/>
                  </a:lnTo>
                  <a:cubicBezTo>
                    <a:pt x="5130" y="1276"/>
                    <a:pt x="5130" y="1282"/>
                    <a:pt x="5125" y="1288"/>
                  </a:cubicBezTo>
                  <a:lnTo>
                    <a:pt x="5130" y="1288"/>
                  </a:lnTo>
                  <a:cubicBezTo>
                    <a:pt x="5130" y="1282"/>
                    <a:pt x="5136" y="1276"/>
                    <a:pt x="5136" y="1276"/>
                  </a:cubicBezTo>
                  <a:lnTo>
                    <a:pt x="5136" y="1288"/>
                  </a:lnTo>
                  <a:cubicBezTo>
                    <a:pt x="5140" y="1288"/>
                    <a:pt x="5145" y="1280"/>
                    <a:pt x="5149" y="1280"/>
                  </a:cubicBezTo>
                  <a:cubicBezTo>
                    <a:pt x="5150" y="1280"/>
                    <a:pt x="5151" y="1281"/>
                    <a:pt x="5153" y="1282"/>
                  </a:cubicBezTo>
                  <a:cubicBezTo>
                    <a:pt x="5153" y="1271"/>
                    <a:pt x="5153" y="1248"/>
                    <a:pt x="5158" y="1243"/>
                  </a:cubicBezTo>
                  <a:cubicBezTo>
                    <a:pt x="5158" y="1248"/>
                    <a:pt x="5158" y="1260"/>
                    <a:pt x="5158" y="1265"/>
                  </a:cubicBezTo>
                  <a:cubicBezTo>
                    <a:pt x="5158" y="1271"/>
                    <a:pt x="5164" y="1271"/>
                    <a:pt x="5164" y="1276"/>
                  </a:cubicBezTo>
                  <a:cubicBezTo>
                    <a:pt x="5160" y="1276"/>
                    <a:pt x="5159" y="1274"/>
                    <a:pt x="5158" y="1274"/>
                  </a:cubicBezTo>
                  <a:cubicBezTo>
                    <a:pt x="5158" y="1274"/>
                    <a:pt x="5158" y="1274"/>
                    <a:pt x="5158" y="1276"/>
                  </a:cubicBezTo>
                  <a:cubicBezTo>
                    <a:pt x="5158" y="1276"/>
                    <a:pt x="5164" y="1282"/>
                    <a:pt x="5164" y="1293"/>
                  </a:cubicBezTo>
                  <a:cubicBezTo>
                    <a:pt x="5164" y="1288"/>
                    <a:pt x="5164" y="1276"/>
                    <a:pt x="5169" y="1276"/>
                  </a:cubicBezTo>
                  <a:cubicBezTo>
                    <a:pt x="5175" y="1276"/>
                    <a:pt x="5169" y="1288"/>
                    <a:pt x="5169" y="1293"/>
                  </a:cubicBezTo>
                  <a:cubicBezTo>
                    <a:pt x="5175" y="1288"/>
                    <a:pt x="5175" y="1293"/>
                    <a:pt x="5175" y="1282"/>
                  </a:cubicBezTo>
                  <a:cubicBezTo>
                    <a:pt x="5181" y="1282"/>
                    <a:pt x="5181" y="1288"/>
                    <a:pt x="5181" y="1293"/>
                  </a:cubicBezTo>
                  <a:cubicBezTo>
                    <a:pt x="5181" y="1288"/>
                    <a:pt x="5192" y="1293"/>
                    <a:pt x="5192" y="1276"/>
                  </a:cubicBezTo>
                  <a:cubicBezTo>
                    <a:pt x="5195" y="1272"/>
                    <a:pt x="5198" y="1270"/>
                    <a:pt x="5200" y="1270"/>
                  </a:cubicBezTo>
                  <a:cubicBezTo>
                    <a:pt x="5206" y="1270"/>
                    <a:pt x="5210" y="1277"/>
                    <a:pt x="5216" y="1277"/>
                  </a:cubicBezTo>
                  <a:cubicBezTo>
                    <a:pt x="5217" y="1277"/>
                    <a:pt x="5218" y="1277"/>
                    <a:pt x="5220" y="1276"/>
                  </a:cubicBezTo>
                  <a:lnTo>
                    <a:pt x="5220" y="1282"/>
                  </a:lnTo>
                  <a:cubicBezTo>
                    <a:pt x="5225" y="1276"/>
                    <a:pt x="5231" y="1282"/>
                    <a:pt x="5237" y="1271"/>
                  </a:cubicBezTo>
                  <a:cubicBezTo>
                    <a:pt x="5237" y="1271"/>
                    <a:pt x="5242" y="1282"/>
                    <a:pt x="5242" y="1288"/>
                  </a:cubicBezTo>
                  <a:cubicBezTo>
                    <a:pt x="5242" y="1284"/>
                    <a:pt x="5244" y="1281"/>
                    <a:pt x="5247" y="1281"/>
                  </a:cubicBezTo>
                  <a:cubicBezTo>
                    <a:pt x="5249" y="1281"/>
                    <a:pt x="5251" y="1283"/>
                    <a:pt x="5253" y="1288"/>
                  </a:cubicBezTo>
                  <a:cubicBezTo>
                    <a:pt x="5248" y="1293"/>
                    <a:pt x="5253" y="1293"/>
                    <a:pt x="5248" y="1293"/>
                  </a:cubicBezTo>
                  <a:cubicBezTo>
                    <a:pt x="5251" y="1293"/>
                    <a:pt x="5252" y="1297"/>
                    <a:pt x="5254" y="1297"/>
                  </a:cubicBezTo>
                  <a:cubicBezTo>
                    <a:pt x="5255" y="1297"/>
                    <a:pt x="5257" y="1295"/>
                    <a:pt x="5259" y="1288"/>
                  </a:cubicBezTo>
                  <a:lnTo>
                    <a:pt x="5259" y="1288"/>
                  </a:lnTo>
                  <a:cubicBezTo>
                    <a:pt x="5253" y="1304"/>
                    <a:pt x="5265" y="1304"/>
                    <a:pt x="5265" y="1304"/>
                  </a:cubicBezTo>
                  <a:lnTo>
                    <a:pt x="5265" y="1293"/>
                  </a:lnTo>
                  <a:lnTo>
                    <a:pt x="5270" y="1293"/>
                  </a:lnTo>
                  <a:lnTo>
                    <a:pt x="5270" y="1310"/>
                  </a:lnTo>
                  <a:cubicBezTo>
                    <a:pt x="5271" y="1312"/>
                    <a:pt x="5272" y="1313"/>
                    <a:pt x="5273" y="1313"/>
                  </a:cubicBezTo>
                  <a:cubicBezTo>
                    <a:pt x="5278" y="1313"/>
                    <a:pt x="5286" y="1298"/>
                    <a:pt x="5292" y="1298"/>
                  </a:cubicBezTo>
                  <a:cubicBezTo>
                    <a:pt x="5294" y="1298"/>
                    <a:pt x="5297" y="1301"/>
                    <a:pt x="5298" y="1310"/>
                  </a:cubicBezTo>
                  <a:cubicBezTo>
                    <a:pt x="5304" y="1299"/>
                    <a:pt x="5293" y="1304"/>
                    <a:pt x="5293" y="1293"/>
                  </a:cubicBezTo>
                  <a:lnTo>
                    <a:pt x="5293" y="1293"/>
                  </a:lnTo>
                  <a:cubicBezTo>
                    <a:pt x="5298" y="1293"/>
                    <a:pt x="5304" y="1316"/>
                    <a:pt x="5304" y="1316"/>
                  </a:cubicBezTo>
                  <a:cubicBezTo>
                    <a:pt x="5305" y="1317"/>
                    <a:pt x="5307" y="1318"/>
                    <a:pt x="5308" y="1318"/>
                  </a:cubicBezTo>
                  <a:cubicBezTo>
                    <a:pt x="5314" y="1318"/>
                    <a:pt x="5316" y="1298"/>
                    <a:pt x="5319" y="1298"/>
                  </a:cubicBezTo>
                  <a:cubicBezTo>
                    <a:pt x="5320" y="1298"/>
                    <a:pt x="5320" y="1298"/>
                    <a:pt x="5321" y="1299"/>
                  </a:cubicBezTo>
                  <a:cubicBezTo>
                    <a:pt x="5321" y="1293"/>
                    <a:pt x="5321" y="1282"/>
                    <a:pt x="5326" y="1276"/>
                  </a:cubicBezTo>
                  <a:cubicBezTo>
                    <a:pt x="5332" y="1276"/>
                    <a:pt x="5332" y="1299"/>
                    <a:pt x="5326" y="1304"/>
                  </a:cubicBezTo>
                  <a:cubicBezTo>
                    <a:pt x="5326" y="1310"/>
                    <a:pt x="5337" y="1310"/>
                    <a:pt x="5332" y="1321"/>
                  </a:cubicBezTo>
                  <a:cubicBezTo>
                    <a:pt x="5336" y="1317"/>
                    <a:pt x="5337" y="1313"/>
                    <a:pt x="5335" y="1309"/>
                  </a:cubicBezTo>
                  <a:lnTo>
                    <a:pt x="5335" y="1309"/>
                  </a:lnTo>
                  <a:cubicBezTo>
                    <a:pt x="5340" y="1314"/>
                    <a:pt x="5344" y="1311"/>
                    <a:pt x="5349" y="1316"/>
                  </a:cubicBezTo>
                  <a:cubicBezTo>
                    <a:pt x="5349" y="1310"/>
                    <a:pt x="5349" y="1304"/>
                    <a:pt x="5349" y="1304"/>
                  </a:cubicBezTo>
                  <a:cubicBezTo>
                    <a:pt x="5350" y="1305"/>
                    <a:pt x="5351" y="1305"/>
                    <a:pt x="5352" y="1305"/>
                  </a:cubicBezTo>
                  <a:cubicBezTo>
                    <a:pt x="5358" y="1305"/>
                    <a:pt x="5355" y="1293"/>
                    <a:pt x="5360" y="1293"/>
                  </a:cubicBezTo>
                  <a:cubicBezTo>
                    <a:pt x="5364" y="1298"/>
                    <a:pt x="5362" y="1306"/>
                    <a:pt x="5363" y="1306"/>
                  </a:cubicBezTo>
                  <a:cubicBezTo>
                    <a:pt x="5364" y="1306"/>
                    <a:pt x="5364" y="1305"/>
                    <a:pt x="5365" y="1304"/>
                  </a:cubicBezTo>
                  <a:cubicBezTo>
                    <a:pt x="5371" y="1310"/>
                    <a:pt x="5365" y="1321"/>
                    <a:pt x="5365" y="1327"/>
                  </a:cubicBezTo>
                  <a:cubicBezTo>
                    <a:pt x="5367" y="1324"/>
                    <a:pt x="5368" y="1323"/>
                    <a:pt x="5369" y="1323"/>
                  </a:cubicBezTo>
                  <a:cubicBezTo>
                    <a:pt x="5373" y="1323"/>
                    <a:pt x="5377" y="1332"/>
                    <a:pt x="5377" y="1332"/>
                  </a:cubicBezTo>
                  <a:lnTo>
                    <a:pt x="5377" y="1338"/>
                  </a:lnTo>
                  <a:lnTo>
                    <a:pt x="5382" y="1338"/>
                  </a:lnTo>
                  <a:lnTo>
                    <a:pt x="5382" y="1332"/>
                  </a:lnTo>
                  <a:cubicBezTo>
                    <a:pt x="5388" y="1327"/>
                    <a:pt x="5382" y="1316"/>
                    <a:pt x="5388" y="1304"/>
                  </a:cubicBezTo>
                  <a:cubicBezTo>
                    <a:pt x="5388" y="1306"/>
                    <a:pt x="5388" y="1306"/>
                    <a:pt x="5389" y="1306"/>
                  </a:cubicBezTo>
                  <a:cubicBezTo>
                    <a:pt x="5389" y="1306"/>
                    <a:pt x="5390" y="1306"/>
                    <a:pt x="5391" y="1306"/>
                  </a:cubicBezTo>
                  <a:cubicBezTo>
                    <a:pt x="5392" y="1306"/>
                    <a:pt x="5393" y="1307"/>
                    <a:pt x="5393" y="1316"/>
                  </a:cubicBezTo>
                  <a:cubicBezTo>
                    <a:pt x="5393" y="1315"/>
                    <a:pt x="5392" y="1314"/>
                    <a:pt x="5392" y="1314"/>
                  </a:cubicBezTo>
                  <a:lnTo>
                    <a:pt x="5392" y="1314"/>
                  </a:lnTo>
                  <a:cubicBezTo>
                    <a:pt x="5390" y="1314"/>
                    <a:pt x="5391" y="1322"/>
                    <a:pt x="5390" y="1328"/>
                  </a:cubicBezTo>
                  <a:lnTo>
                    <a:pt x="5390" y="1328"/>
                  </a:lnTo>
                  <a:cubicBezTo>
                    <a:pt x="5390" y="1328"/>
                    <a:pt x="5390" y="1328"/>
                    <a:pt x="5391" y="1328"/>
                  </a:cubicBezTo>
                  <a:cubicBezTo>
                    <a:pt x="5392" y="1328"/>
                    <a:pt x="5393" y="1330"/>
                    <a:pt x="5393" y="1332"/>
                  </a:cubicBezTo>
                  <a:cubicBezTo>
                    <a:pt x="5395" y="1336"/>
                    <a:pt x="5396" y="1338"/>
                    <a:pt x="5396" y="1338"/>
                  </a:cubicBezTo>
                  <a:cubicBezTo>
                    <a:pt x="5399" y="1338"/>
                    <a:pt x="5400" y="1321"/>
                    <a:pt x="5405" y="1321"/>
                  </a:cubicBezTo>
                  <a:cubicBezTo>
                    <a:pt x="5405" y="1324"/>
                    <a:pt x="5405" y="1330"/>
                    <a:pt x="5405" y="1332"/>
                  </a:cubicBezTo>
                  <a:cubicBezTo>
                    <a:pt x="5405" y="1332"/>
                    <a:pt x="5405" y="1321"/>
                    <a:pt x="5410" y="1316"/>
                  </a:cubicBezTo>
                  <a:cubicBezTo>
                    <a:pt x="5411" y="1317"/>
                    <a:pt x="5412" y="1317"/>
                    <a:pt x="5413" y="1317"/>
                  </a:cubicBezTo>
                  <a:cubicBezTo>
                    <a:pt x="5416" y="1317"/>
                    <a:pt x="5417" y="1310"/>
                    <a:pt x="5421" y="1310"/>
                  </a:cubicBezTo>
                  <a:lnTo>
                    <a:pt x="5416" y="1310"/>
                  </a:lnTo>
                  <a:cubicBezTo>
                    <a:pt x="5416" y="1299"/>
                    <a:pt x="5421" y="1299"/>
                    <a:pt x="5427" y="1299"/>
                  </a:cubicBezTo>
                  <a:cubicBezTo>
                    <a:pt x="5426" y="1300"/>
                    <a:pt x="5425" y="1301"/>
                    <a:pt x="5424" y="1302"/>
                  </a:cubicBezTo>
                  <a:lnTo>
                    <a:pt x="5424" y="1302"/>
                  </a:lnTo>
                  <a:cubicBezTo>
                    <a:pt x="5424" y="1302"/>
                    <a:pt x="5424" y="1302"/>
                    <a:pt x="5424" y="1302"/>
                  </a:cubicBezTo>
                  <a:cubicBezTo>
                    <a:pt x="5423" y="1302"/>
                    <a:pt x="5422" y="1302"/>
                    <a:pt x="5421" y="1304"/>
                  </a:cubicBezTo>
                  <a:cubicBezTo>
                    <a:pt x="5421" y="1304"/>
                    <a:pt x="5421" y="1304"/>
                    <a:pt x="5424" y="1302"/>
                  </a:cubicBezTo>
                  <a:lnTo>
                    <a:pt x="5424" y="1302"/>
                  </a:lnTo>
                  <a:cubicBezTo>
                    <a:pt x="5427" y="1302"/>
                    <a:pt x="5428" y="1313"/>
                    <a:pt x="5433" y="1313"/>
                  </a:cubicBezTo>
                  <a:cubicBezTo>
                    <a:pt x="5435" y="1313"/>
                    <a:pt x="5436" y="1312"/>
                    <a:pt x="5438" y="1310"/>
                  </a:cubicBezTo>
                  <a:lnTo>
                    <a:pt x="5438" y="1310"/>
                  </a:lnTo>
                  <a:cubicBezTo>
                    <a:pt x="5438" y="1316"/>
                    <a:pt x="5433" y="1327"/>
                    <a:pt x="5438" y="1332"/>
                  </a:cubicBezTo>
                  <a:cubicBezTo>
                    <a:pt x="5439" y="1330"/>
                    <a:pt x="5440" y="1329"/>
                    <a:pt x="5441" y="1329"/>
                  </a:cubicBezTo>
                  <a:cubicBezTo>
                    <a:pt x="5443" y="1329"/>
                    <a:pt x="5444" y="1336"/>
                    <a:pt x="5446" y="1336"/>
                  </a:cubicBezTo>
                  <a:cubicBezTo>
                    <a:pt x="5447" y="1336"/>
                    <a:pt x="5448" y="1335"/>
                    <a:pt x="5449" y="1332"/>
                  </a:cubicBezTo>
                  <a:cubicBezTo>
                    <a:pt x="5449" y="1321"/>
                    <a:pt x="5449" y="1327"/>
                    <a:pt x="5455" y="1316"/>
                  </a:cubicBezTo>
                  <a:lnTo>
                    <a:pt x="5455" y="1316"/>
                  </a:lnTo>
                  <a:lnTo>
                    <a:pt x="5444" y="1321"/>
                  </a:lnTo>
                  <a:lnTo>
                    <a:pt x="5449" y="1304"/>
                  </a:lnTo>
                  <a:lnTo>
                    <a:pt x="5449" y="1304"/>
                  </a:lnTo>
                  <a:cubicBezTo>
                    <a:pt x="5449" y="1304"/>
                    <a:pt x="5446" y="1311"/>
                    <a:pt x="5444" y="1311"/>
                  </a:cubicBezTo>
                  <a:cubicBezTo>
                    <a:pt x="5444" y="1311"/>
                    <a:pt x="5444" y="1311"/>
                    <a:pt x="5444" y="1310"/>
                  </a:cubicBezTo>
                  <a:cubicBezTo>
                    <a:pt x="5444" y="1304"/>
                    <a:pt x="5444" y="1304"/>
                    <a:pt x="5444" y="1293"/>
                  </a:cubicBezTo>
                  <a:cubicBezTo>
                    <a:pt x="5445" y="1300"/>
                    <a:pt x="5447" y="1302"/>
                    <a:pt x="5449" y="1302"/>
                  </a:cubicBezTo>
                  <a:cubicBezTo>
                    <a:pt x="5452" y="1302"/>
                    <a:pt x="5455" y="1296"/>
                    <a:pt x="5458" y="1296"/>
                  </a:cubicBezTo>
                  <a:cubicBezTo>
                    <a:pt x="5459" y="1296"/>
                    <a:pt x="5460" y="1297"/>
                    <a:pt x="5461" y="1299"/>
                  </a:cubicBezTo>
                  <a:lnTo>
                    <a:pt x="5455" y="1327"/>
                  </a:lnTo>
                  <a:cubicBezTo>
                    <a:pt x="5457" y="1329"/>
                    <a:pt x="5459" y="1330"/>
                    <a:pt x="5461" y="1330"/>
                  </a:cubicBezTo>
                  <a:cubicBezTo>
                    <a:pt x="5468" y="1330"/>
                    <a:pt x="5472" y="1320"/>
                    <a:pt x="5479" y="1320"/>
                  </a:cubicBezTo>
                  <a:cubicBezTo>
                    <a:pt x="5480" y="1320"/>
                    <a:pt x="5482" y="1320"/>
                    <a:pt x="5483" y="1321"/>
                  </a:cubicBezTo>
                  <a:lnTo>
                    <a:pt x="5477" y="1316"/>
                  </a:lnTo>
                  <a:cubicBezTo>
                    <a:pt x="5479" y="1311"/>
                    <a:pt x="5481" y="1310"/>
                    <a:pt x="5482" y="1310"/>
                  </a:cubicBezTo>
                  <a:cubicBezTo>
                    <a:pt x="5483" y="1310"/>
                    <a:pt x="5484" y="1312"/>
                    <a:pt x="5486" y="1312"/>
                  </a:cubicBezTo>
                  <a:cubicBezTo>
                    <a:pt x="5486" y="1312"/>
                    <a:pt x="5487" y="1311"/>
                    <a:pt x="5489" y="1310"/>
                  </a:cubicBezTo>
                  <a:cubicBezTo>
                    <a:pt x="5489" y="1321"/>
                    <a:pt x="5489" y="1321"/>
                    <a:pt x="5489" y="1327"/>
                  </a:cubicBezTo>
                  <a:cubicBezTo>
                    <a:pt x="5489" y="1325"/>
                    <a:pt x="5490" y="1325"/>
                    <a:pt x="5491" y="1325"/>
                  </a:cubicBezTo>
                  <a:lnTo>
                    <a:pt x="5491" y="1325"/>
                  </a:lnTo>
                  <a:cubicBezTo>
                    <a:pt x="5495" y="1325"/>
                    <a:pt x="5500" y="1325"/>
                    <a:pt x="5500" y="1310"/>
                  </a:cubicBezTo>
                  <a:lnTo>
                    <a:pt x="5505" y="1327"/>
                  </a:lnTo>
                  <a:cubicBezTo>
                    <a:pt x="5506" y="1327"/>
                    <a:pt x="5506" y="1327"/>
                    <a:pt x="5507" y="1327"/>
                  </a:cubicBezTo>
                  <a:cubicBezTo>
                    <a:pt x="5511" y="1327"/>
                    <a:pt x="5516" y="1304"/>
                    <a:pt x="5521" y="1304"/>
                  </a:cubicBezTo>
                  <a:cubicBezTo>
                    <a:pt x="5521" y="1304"/>
                    <a:pt x="5522" y="1304"/>
                    <a:pt x="5522" y="1304"/>
                  </a:cubicBezTo>
                  <a:cubicBezTo>
                    <a:pt x="5522" y="1310"/>
                    <a:pt x="5522" y="1321"/>
                    <a:pt x="5517" y="1327"/>
                  </a:cubicBezTo>
                  <a:cubicBezTo>
                    <a:pt x="5522" y="1327"/>
                    <a:pt x="5522" y="1327"/>
                    <a:pt x="5522" y="1321"/>
                  </a:cubicBezTo>
                  <a:cubicBezTo>
                    <a:pt x="5522" y="1322"/>
                    <a:pt x="5522" y="1322"/>
                    <a:pt x="5523" y="1322"/>
                  </a:cubicBezTo>
                  <a:cubicBezTo>
                    <a:pt x="5525" y="1322"/>
                    <a:pt x="5529" y="1317"/>
                    <a:pt x="5531" y="1317"/>
                  </a:cubicBezTo>
                  <a:cubicBezTo>
                    <a:pt x="5533" y="1317"/>
                    <a:pt x="5533" y="1318"/>
                    <a:pt x="5533" y="1321"/>
                  </a:cubicBezTo>
                  <a:cubicBezTo>
                    <a:pt x="5533" y="1316"/>
                    <a:pt x="5533" y="1304"/>
                    <a:pt x="5539" y="1304"/>
                  </a:cubicBezTo>
                  <a:cubicBezTo>
                    <a:pt x="5539" y="1310"/>
                    <a:pt x="5539" y="1310"/>
                    <a:pt x="5539" y="1310"/>
                  </a:cubicBezTo>
                  <a:cubicBezTo>
                    <a:pt x="5539" y="1306"/>
                    <a:pt x="5542" y="1305"/>
                    <a:pt x="5541" y="1301"/>
                  </a:cubicBezTo>
                  <a:lnTo>
                    <a:pt x="5541" y="1301"/>
                  </a:lnTo>
                  <a:cubicBezTo>
                    <a:pt x="5545" y="1307"/>
                    <a:pt x="5549" y="1307"/>
                    <a:pt x="5553" y="1307"/>
                  </a:cubicBezTo>
                  <a:cubicBezTo>
                    <a:pt x="5559" y="1307"/>
                    <a:pt x="5564" y="1307"/>
                    <a:pt x="5567" y="1321"/>
                  </a:cubicBezTo>
                  <a:cubicBezTo>
                    <a:pt x="5571" y="1317"/>
                    <a:pt x="5578" y="1316"/>
                    <a:pt x="5584" y="1316"/>
                  </a:cubicBezTo>
                  <a:lnTo>
                    <a:pt x="5584" y="1316"/>
                  </a:lnTo>
                  <a:cubicBezTo>
                    <a:pt x="5585" y="1317"/>
                    <a:pt x="5587" y="1318"/>
                    <a:pt x="5588" y="1318"/>
                  </a:cubicBezTo>
                  <a:cubicBezTo>
                    <a:pt x="5594" y="1318"/>
                    <a:pt x="5596" y="1298"/>
                    <a:pt x="5599" y="1298"/>
                  </a:cubicBezTo>
                  <a:cubicBezTo>
                    <a:pt x="5600" y="1298"/>
                    <a:pt x="5600" y="1298"/>
                    <a:pt x="5601" y="1299"/>
                  </a:cubicBezTo>
                  <a:cubicBezTo>
                    <a:pt x="5606" y="1316"/>
                    <a:pt x="5595" y="1310"/>
                    <a:pt x="5595" y="1316"/>
                  </a:cubicBezTo>
                  <a:cubicBezTo>
                    <a:pt x="5595" y="1324"/>
                    <a:pt x="5596" y="1327"/>
                    <a:pt x="5598" y="1327"/>
                  </a:cubicBezTo>
                  <a:cubicBezTo>
                    <a:pt x="5600" y="1327"/>
                    <a:pt x="5604" y="1322"/>
                    <a:pt x="5607" y="1322"/>
                  </a:cubicBezTo>
                  <a:cubicBezTo>
                    <a:pt x="5609" y="1322"/>
                    <a:pt x="5611" y="1323"/>
                    <a:pt x="5612" y="1327"/>
                  </a:cubicBezTo>
                  <a:lnTo>
                    <a:pt x="5612" y="1332"/>
                  </a:lnTo>
                  <a:cubicBezTo>
                    <a:pt x="5612" y="1335"/>
                    <a:pt x="5612" y="1335"/>
                    <a:pt x="5613" y="1335"/>
                  </a:cubicBezTo>
                  <a:cubicBezTo>
                    <a:pt x="5616" y="1335"/>
                    <a:pt x="5624" y="1321"/>
                    <a:pt x="5629" y="1321"/>
                  </a:cubicBezTo>
                  <a:cubicBezTo>
                    <a:pt x="5629" y="1321"/>
                    <a:pt x="5629" y="1327"/>
                    <a:pt x="5629" y="1327"/>
                  </a:cubicBezTo>
                  <a:cubicBezTo>
                    <a:pt x="5634" y="1310"/>
                    <a:pt x="5645" y="1310"/>
                    <a:pt x="5651" y="1304"/>
                  </a:cubicBezTo>
                  <a:lnTo>
                    <a:pt x="5651" y="1304"/>
                  </a:lnTo>
                  <a:cubicBezTo>
                    <a:pt x="5645" y="1316"/>
                    <a:pt x="5645" y="1310"/>
                    <a:pt x="5645" y="1321"/>
                  </a:cubicBezTo>
                  <a:cubicBezTo>
                    <a:pt x="5651" y="1321"/>
                    <a:pt x="5645" y="1304"/>
                    <a:pt x="5657" y="1299"/>
                  </a:cubicBezTo>
                  <a:cubicBezTo>
                    <a:pt x="5657" y="1304"/>
                    <a:pt x="5662" y="1316"/>
                    <a:pt x="5662" y="1327"/>
                  </a:cubicBezTo>
                  <a:lnTo>
                    <a:pt x="5662" y="1338"/>
                  </a:lnTo>
                  <a:cubicBezTo>
                    <a:pt x="5672" y="1333"/>
                    <a:pt x="5673" y="1320"/>
                    <a:pt x="5681" y="1320"/>
                  </a:cubicBezTo>
                  <a:cubicBezTo>
                    <a:pt x="5682" y="1320"/>
                    <a:pt x="5683" y="1320"/>
                    <a:pt x="5685" y="1321"/>
                  </a:cubicBezTo>
                  <a:lnTo>
                    <a:pt x="5685" y="1316"/>
                  </a:lnTo>
                  <a:cubicBezTo>
                    <a:pt x="5686" y="1309"/>
                    <a:pt x="5687" y="1307"/>
                    <a:pt x="5687" y="1307"/>
                  </a:cubicBezTo>
                  <a:lnTo>
                    <a:pt x="5687" y="1307"/>
                  </a:lnTo>
                  <a:cubicBezTo>
                    <a:pt x="5688" y="1307"/>
                    <a:pt x="5687" y="1313"/>
                    <a:pt x="5688" y="1313"/>
                  </a:cubicBezTo>
                  <a:cubicBezTo>
                    <a:pt x="5689" y="1313"/>
                    <a:pt x="5689" y="1312"/>
                    <a:pt x="5690" y="1310"/>
                  </a:cubicBezTo>
                  <a:lnTo>
                    <a:pt x="5690" y="1327"/>
                  </a:lnTo>
                  <a:cubicBezTo>
                    <a:pt x="5696" y="1327"/>
                    <a:pt x="5707" y="1310"/>
                    <a:pt x="5713" y="1310"/>
                  </a:cubicBezTo>
                  <a:lnTo>
                    <a:pt x="5713" y="1310"/>
                  </a:lnTo>
                  <a:cubicBezTo>
                    <a:pt x="5712" y="1311"/>
                    <a:pt x="5711" y="1313"/>
                    <a:pt x="5710" y="1314"/>
                  </a:cubicBezTo>
                  <a:lnTo>
                    <a:pt x="5710" y="1314"/>
                  </a:lnTo>
                  <a:cubicBezTo>
                    <a:pt x="5713" y="1311"/>
                    <a:pt x="5716" y="1310"/>
                    <a:pt x="5718" y="1310"/>
                  </a:cubicBezTo>
                  <a:cubicBezTo>
                    <a:pt x="5718" y="1344"/>
                    <a:pt x="5735" y="1321"/>
                    <a:pt x="5741" y="1349"/>
                  </a:cubicBezTo>
                  <a:cubicBezTo>
                    <a:pt x="5743" y="1346"/>
                    <a:pt x="5746" y="1345"/>
                    <a:pt x="5749" y="1345"/>
                  </a:cubicBezTo>
                  <a:cubicBezTo>
                    <a:pt x="5757" y="1345"/>
                    <a:pt x="5766" y="1355"/>
                    <a:pt x="5774" y="1355"/>
                  </a:cubicBezTo>
                  <a:cubicBezTo>
                    <a:pt x="5774" y="1341"/>
                    <a:pt x="5776" y="1341"/>
                    <a:pt x="5777" y="1341"/>
                  </a:cubicBezTo>
                  <a:cubicBezTo>
                    <a:pt x="5778" y="1341"/>
                    <a:pt x="5780" y="1341"/>
                    <a:pt x="5780" y="1327"/>
                  </a:cubicBezTo>
                  <a:lnTo>
                    <a:pt x="5785" y="1327"/>
                  </a:lnTo>
                  <a:lnTo>
                    <a:pt x="5797" y="1344"/>
                  </a:lnTo>
                  <a:cubicBezTo>
                    <a:pt x="5797" y="1355"/>
                    <a:pt x="5791" y="1349"/>
                    <a:pt x="5791" y="1355"/>
                  </a:cubicBezTo>
                  <a:cubicBezTo>
                    <a:pt x="5797" y="1360"/>
                    <a:pt x="5791" y="1372"/>
                    <a:pt x="5797" y="1377"/>
                  </a:cubicBezTo>
                  <a:cubicBezTo>
                    <a:pt x="5797" y="1369"/>
                    <a:pt x="5800" y="1364"/>
                    <a:pt x="5801" y="1364"/>
                  </a:cubicBezTo>
                  <a:cubicBezTo>
                    <a:pt x="5802" y="1364"/>
                    <a:pt x="5802" y="1364"/>
                    <a:pt x="5802" y="1366"/>
                  </a:cubicBezTo>
                  <a:lnTo>
                    <a:pt x="5802" y="1355"/>
                  </a:lnTo>
                  <a:cubicBezTo>
                    <a:pt x="5804" y="1352"/>
                    <a:pt x="5806" y="1350"/>
                    <a:pt x="5807" y="1350"/>
                  </a:cubicBezTo>
                  <a:cubicBezTo>
                    <a:pt x="5811" y="1350"/>
                    <a:pt x="5810" y="1368"/>
                    <a:pt x="5815" y="1368"/>
                  </a:cubicBezTo>
                  <a:cubicBezTo>
                    <a:pt x="5816" y="1368"/>
                    <a:pt x="5818" y="1367"/>
                    <a:pt x="5819" y="1366"/>
                  </a:cubicBezTo>
                  <a:lnTo>
                    <a:pt x="5819" y="1366"/>
                  </a:lnTo>
                  <a:lnTo>
                    <a:pt x="5813" y="1372"/>
                  </a:lnTo>
                  <a:cubicBezTo>
                    <a:pt x="5819" y="1366"/>
                    <a:pt x="5830" y="1372"/>
                    <a:pt x="5841" y="1349"/>
                  </a:cubicBezTo>
                  <a:lnTo>
                    <a:pt x="5841" y="1349"/>
                  </a:lnTo>
                  <a:cubicBezTo>
                    <a:pt x="5841" y="1355"/>
                    <a:pt x="5841" y="1360"/>
                    <a:pt x="5836" y="1366"/>
                  </a:cubicBezTo>
                  <a:cubicBezTo>
                    <a:pt x="5849" y="1366"/>
                    <a:pt x="5863" y="1352"/>
                    <a:pt x="5870" y="1352"/>
                  </a:cubicBezTo>
                  <a:cubicBezTo>
                    <a:pt x="5872" y="1352"/>
                    <a:pt x="5874" y="1352"/>
                    <a:pt x="5875" y="1355"/>
                  </a:cubicBezTo>
                  <a:lnTo>
                    <a:pt x="5875" y="1366"/>
                  </a:lnTo>
                  <a:cubicBezTo>
                    <a:pt x="5875" y="1362"/>
                    <a:pt x="5878" y="1356"/>
                    <a:pt x="5879" y="1356"/>
                  </a:cubicBezTo>
                  <a:cubicBezTo>
                    <a:pt x="5880" y="1356"/>
                    <a:pt x="5881" y="1357"/>
                    <a:pt x="5881" y="1360"/>
                  </a:cubicBezTo>
                  <a:cubicBezTo>
                    <a:pt x="5881" y="1360"/>
                    <a:pt x="5881" y="1366"/>
                    <a:pt x="5881" y="1366"/>
                  </a:cubicBezTo>
                  <a:cubicBezTo>
                    <a:pt x="5881" y="1362"/>
                    <a:pt x="5883" y="1358"/>
                    <a:pt x="5887" y="1358"/>
                  </a:cubicBezTo>
                  <a:cubicBezTo>
                    <a:pt x="5889" y="1358"/>
                    <a:pt x="5890" y="1359"/>
                    <a:pt x="5892" y="1360"/>
                  </a:cubicBezTo>
                  <a:lnTo>
                    <a:pt x="5886" y="1366"/>
                  </a:lnTo>
                  <a:cubicBezTo>
                    <a:pt x="5888" y="1368"/>
                    <a:pt x="5890" y="1369"/>
                    <a:pt x="5892" y="1369"/>
                  </a:cubicBezTo>
                  <a:cubicBezTo>
                    <a:pt x="5901" y="1369"/>
                    <a:pt x="5910" y="1348"/>
                    <a:pt x="5914" y="1344"/>
                  </a:cubicBezTo>
                  <a:cubicBezTo>
                    <a:pt x="5914" y="1366"/>
                    <a:pt x="5925" y="1372"/>
                    <a:pt x="5925" y="1377"/>
                  </a:cubicBezTo>
                  <a:cubicBezTo>
                    <a:pt x="5927" y="1378"/>
                    <a:pt x="5929" y="1378"/>
                    <a:pt x="5931" y="1378"/>
                  </a:cubicBezTo>
                  <a:cubicBezTo>
                    <a:pt x="5945" y="1378"/>
                    <a:pt x="5955" y="1360"/>
                    <a:pt x="5965" y="1355"/>
                  </a:cubicBezTo>
                  <a:cubicBezTo>
                    <a:pt x="5970" y="1377"/>
                    <a:pt x="5993" y="1366"/>
                    <a:pt x="6004" y="1383"/>
                  </a:cubicBezTo>
                  <a:cubicBezTo>
                    <a:pt x="6004" y="1377"/>
                    <a:pt x="6004" y="1366"/>
                    <a:pt x="6009" y="1360"/>
                  </a:cubicBezTo>
                  <a:cubicBezTo>
                    <a:pt x="6009" y="1361"/>
                    <a:pt x="6010" y="1362"/>
                    <a:pt x="6010" y="1362"/>
                  </a:cubicBezTo>
                  <a:cubicBezTo>
                    <a:pt x="6011" y="1362"/>
                    <a:pt x="6012" y="1358"/>
                    <a:pt x="6013" y="1358"/>
                  </a:cubicBezTo>
                  <a:cubicBezTo>
                    <a:pt x="6014" y="1358"/>
                    <a:pt x="6015" y="1360"/>
                    <a:pt x="6015" y="1366"/>
                  </a:cubicBezTo>
                  <a:cubicBezTo>
                    <a:pt x="6015" y="1381"/>
                    <a:pt x="6018" y="1383"/>
                    <a:pt x="6021" y="1383"/>
                  </a:cubicBezTo>
                  <a:cubicBezTo>
                    <a:pt x="6023" y="1383"/>
                    <a:pt x="6024" y="1383"/>
                    <a:pt x="6026" y="1383"/>
                  </a:cubicBezTo>
                  <a:lnTo>
                    <a:pt x="6026" y="1360"/>
                  </a:lnTo>
                  <a:cubicBezTo>
                    <a:pt x="6030" y="1370"/>
                    <a:pt x="6034" y="1373"/>
                    <a:pt x="6039" y="1373"/>
                  </a:cubicBezTo>
                  <a:cubicBezTo>
                    <a:pt x="6045" y="1373"/>
                    <a:pt x="6053" y="1367"/>
                    <a:pt x="6058" y="1367"/>
                  </a:cubicBezTo>
                  <a:cubicBezTo>
                    <a:pt x="6061" y="1367"/>
                    <a:pt x="6064" y="1370"/>
                    <a:pt x="6065" y="1377"/>
                  </a:cubicBezTo>
                  <a:cubicBezTo>
                    <a:pt x="6071" y="1372"/>
                    <a:pt x="6071" y="1372"/>
                    <a:pt x="6077" y="1366"/>
                  </a:cubicBezTo>
                  <a:lnTo>
                    <a:pt x="6077" y="1383"/>
                  </a:lnTo>
                  <a:cubicBezTo>
                    <a:pt x="6080" y="1383"/>
                    <a:pt x="6084" y="1385"/>
                    <a:pt x="6090" y="1385"/>
                  </a:cubicBezTo>
                  <a:cubicBezTo>
                    <a:pt x="6092" y="1385"/>
                    <a:pt x="6095" y="1385"/>
                    <a:pt x="6099" y="1383"/>
                  </a:cubicBezTo>
                  <a:lnTo>
                    <a:pt x="6099" y="1383"/>
                  </a:lnTo>
                  <a:lnTo>
                    <a:pt x="6093" y="1394"/>
                  </a:lnTo>
                  <a:cubicBezTo>
                    <a:pt x="6099" y="1394"/>
                    <a:pt x="6105" y="1355"/>
                    <a:pt x="6110" y="1355"/>
                  </a:cubicBezTo>
                  <a:lnTo>
                    <a:pt x="6110" y="1377"/>
                  </a:lnTo>
                  <a:cubicBezTo>
                    <a:pt x="6118" y="1377"/>
                    <a:pt x="6123" y="1385"/>
                    <a:pt x="6130" y="1385"/>
                  </a:cubicBezTo>
                  <a:cubicBezTo>
                    <a:pt x="6134" y="1385"/>
                    <a:pt x="6138" y="1383"/>
                    <a:pt x="6144" y="1377"/>
                  </a:cubicBezTo>
                  <a:lnTo>
                    <a:pt x="6144" y="1377"/>
                  </a:lnTo>
                  <a:cubicBezTo>
                    <a:pt x="6138" y="1383"/>
                    <a:pt x="6138" y="1388"/>
                    <a:pt x="6138" y="1388"/>
                  </a:cubicBezTo>
                  <a:cubicBezTo>
                    <a:pt x="6141" y="1388"/>
                    <a:pt x="6144" y="1391"/>
                    <a:pt x="6148" y="1391"/>
                  </a:cubicBezTo>
                  <a:cubicBezTo>
                    <a:pt x="6152" y="1391"/>
                    <a:pt x="6155" y="1387"/>
                    <a:pt x="6155" y="1372"/>
                  </a:cubicBezTo>
                  <a:cubicBezTo>
                    <a:pt x="6155" y="1380"/>
                    <a:pt x="6157" y="1383"/>
                    <a:pt x="6159" y="1383"/>
                  </a:cubicBezTo>
                  <a:cubicBezTo>
                    <a:pt x="6163" y="1383"/>
                    <a:pt x="6168" y="1375"/>
                    <a:pt x="6172" y="1372"/>
                  </a:cubicBezTo>
                  <a:lnTo>
                    <a:pt x="6172" y="1383"/>
                  </a:lnTo>
                  <a:cubicBezTo>
                    <a:pt x="6177" y="1366"/>
                    <a:pt x="6177" y="1360"/>
                    <a:pt x="6183" y="1355"/>
                  </a:cubicBezTo>
                  <a:cubicBezTo>
                    <a:pt x="6183" y="1360"/>
                    <a:pt x="6183" y="1366"/>
                    <a:pt x="6183" y="1366"/>
                  </a:cubicBezTo>
                  <a:cubicBezTo>
                    <a:pt x="6184" y="1367"/>
                    <a:pt x="6185" y="1367"/>
                    <a:pt x="6185" y="1367"/>
                  </a:cubicBezTo>
                  <a:cubicBezTo>
                    <a:pt x="6188" y="1367"/>
                    <a:pt x="6189" y="1359"/>
                    <a:pt x="6192" y="1359"/>
                  </a:cubicBezTo>
                  <a:cubicBezTo>
                    <a:pt x="6193" y="1359"/>
                    <a:pt x="6193" y="1359"/>
                    <a:pt x="6194" y="1360"/>
                  </a:cubicBezTo>
                  <a:lnTo>
                    <a:pt x="6189" y="1366"/>
                  </a:lnTo>
                  <a:cubicBezTo>
                    <a:pt x="6190" y="1367"/>
                    <a:pt x="6191" y="1368"/>
                    <a:pt x="6192" y="1368"/>
                  </a:cubicBezTo>
                  <a:cubicBezTo>
                    <a:pt x="6195" y="1368"/>
                    <a:pt x="6196" y="1363"/>
                    <a:pt x="6200" y="1355"/>
                  </a:cubicBezTo>
                  <a:cubicBezTo>
                    <a:pt x="6200" y="1354"/>
                    <a:pt x="6200" y="1353"/>
                    <a:pt x="6201" y="1353"/>
                  </a:cubicBezTo>
                  <a:cubicBezTo>
                    <a:pt x="6203" y="1353"/>
                    <a:pt x="6210" y="1362"/>
                    <a:pt x="6205" y="1372"/>
                  </a:cubicBezTo>
                  <a:cubicBezTo>
                    <a:pt x="6210" y="1367"/>
                    <a:pt x="6211" y="1359"/>
                    <a:pt x="6214" y="1359"/>
                  </a:cubicBezTo>
                  <a:cubicBezTo>
                    <a:pt x="6215" y="1359"/>
                    <a:pt x="6216" y="1359"/>
                    <a:pt x="6217" y="1360"/>
                  </a:cubicBezTo>
                  <a:cubicBezTo>
                    <a:pt x="6217" y="1360"/>
                    <a:pt x="6217" y="1366"/>
                    <a:pt x="6217" y="1366"/>
                  </a:cubicBezTo>
                  <a:cubicBezTo>
                    <a:pt x="6218" y="1368"/>
                    <a:pt x="6219" y="1369"/>
                    <a:pt x="6220" y="1369"/>
                  </a:cubicBezTo>
                  <a:cubicBezTo>
                    <a:pt x="6223" y="1369"/>
                    <a:pt x="6227" y="1363"/>
                    <a:pt x="6230" y="1363"/>
                  </a:cubicBezTo>
                  <a:cubicBezTo>
                    <a:pt x="6231" y="1363"/>
                    <a:pt x="6232" y="1364"/>
                    <a:pt x="6233" y="1366"/>
                  </a:cubicBezTo>
                  <a:cubicBezTo>
                    <a:pt x="6233" y="1372"/>
                    <a:pt x="6233" y="1372"/>
                    <a:pt x="6233" y="1372"/>
                  </a:cubicBezTo>
                  <a:lnTo>
                    <a:pt x="6222" y="1372"/>
                  </a:lnTo>
                  <a:cubicBezTo>
                    <a:pt x="6222" y="1383"/>
                    <a:pt x="6228" y="1383"/>
                    <a:pt x="6222" y="1400"/>
                  </a:cubicBezTo>
                  <a:cubicBezTo>
                    <a:pt x="6227" y="1395"/>
                    <a:pt x="6232" y="1376"/>
                    <a:pt x="6237" y="1376"/>
                  </a:cubicBezTo>
                  <a:cubicBezTo>
                    <a:pt x="6238" y="1376"/>
                    <a:pt x="6238" y="1377"/>
                    <a:pt x="6239" y="1377"/>
                  </a:cubicBezTo>
                  <a:cubicBezTo>
                    <a:pt x="6239" y="1383"/>
                    <a:pt x="6239" y="1383"/>
                    <a:pt x="6239" y="1383"/>
                  </a:cubicBezTo>
                  <a:cubicBezTo>
                    <a:pt x="6239" y="1385"/>
                    <a:pt x="6240" y="1385"/>
                    <a:pt x="6241" y="1385"/>
                  </a:cubicBezTo>
                  <a:cubicBezTo>
                    <a:pt x="6242" y="1385"/>
                    <a:pt x="6245" y="1383"/>
                    <a:pt x="6245" y="1383"/>
                  </a:cubicBezTo>
                  <a:cubicBezTo>
                    <a:pt x="6245" y="1383"/>
                    <a:pt x="6245" y="1388"/>
                    <a:pt x="6250" y="1388"/>
                  </a:cubicBezTo>
                  <a:cubicBezTo>
                    <a:pt x="6250" y="1394"/>
                    <a:pt x="6256" y="1394"/>
                    <a:pt x="6256" y="1394"/>
                  </a:cubicBezTo>
                  <a:cubicBezTo>
                    <a:pt x="6256" y="1383"/>
                    <a:pt x="6261" y="1383"/>
                    <a:pt x="6256" y="1372"/>
                  </a:cubicBezTo>
                  <a:cubicBezTo>
                    <a:pt x="6250" y="1377"/>
                    <a:pt x="6250" y="1377"/>
                    <a:pt x="6245" y="1377"/>
                  </a:cubicBezTo>
                  <a:cubicBezTo>
                    <a:pt x="6248" y="1370"/>
                    <a:pt x="6249" y="1365"/>
                    <a:pt x="6251" y="1365"/>
                  </a:cubicBezTo>
                  <a:cubicBezTo>
                    <a:pt x="6252" y="1365"/>
                    <a:pt x="6254" y="1367"/>
                    <a:pt x="6256" y="1372"/>
                  </a:cubicBezTo>
                  <a:cubicBezTo>
                    <a:pt x="6256" y="1360"/>
                    <a:pt x="6261" y="1355"/>
                    <a:pt x="6261" y="1349"/>
                  </a:cubicBezTo>
                  <a:cubicBezTo>
                    <a:pt x="6261" y="1366"/>
                    <a:pt x="6273" y="1377"/>
                    <a:pt x="6273" y="1388"/>
                  </a:cubicBezTo>
                  <a:cubicBezTo>
                    <a:pt x="6278" y="1383"/>
                    <a:pt x="6289" y="1388"/>
                    <a:pt x="6301" y="1360"/>
                  </a:cubicBezTo>
                  <a:cubicBezTo>
                    <a:pt x="6301" y="1360"/>
                    <a:pt x="6301" y="1372"/>
                    <a:pt x="6301" y="1372"/>
                  </a:cubicBezTo>
                  <a:cubicBezTo>
                    <a:pt x="6301" y="1373"/>
                    <a:pt x="6300" y="1374"/>
                    <a:pt x="6300" y="1375"/>
                  </a:cubicBezTo>
                  <a:lnTo>
                    <a:pt x="6300" y="1375"/>
                  </a:lnTo>
                  <a:cubicBezTo>
                    <a:pt x="6305" y="1373"/>
                    <a:pt x="6312" y="1373"/>
                    <a:pt x="6312" y="1360"/>
                  </a:cubicBezTo>
                  <a:lnTo>
                    <a:pt x="6312" y="1360"/>
                  </a:lnTo>
                  <a:cubicBezTo>
                    <a:pt x="6316" y="1365"/>
                    <a:pt x="6310" y="1373"/>
                    <a:pt x="6313" y="1373"/>
                  </a:cubicBezTo>
                  <a:cubicBezTo>
                    <a:pt x="6314" y="1373"/>
                    <a:pt x="6315" y="1373"/>
                    <a:pt x="6317" y="1372"/>
                  </a:cubicBezTo>
                  <a:lnTo>
                    <a:pt x="6317" y="1377"/>
                  </a:lnTo>
                  <a:cubicBezTo>
                    <a:pt x="6319" y="1382"/>
                    <a:pt x="6322" y="1384"/>
                    <a:pt x="6324" y="1384"/>
                  </a:cubicBezTo>
                  <a:cubicBezTo>
                    <a:pt x="6332" y="1384"/>
                    <a:pt x="6342" y="1362"/>
                    <a:pt x="6352" y="1362"/>
                  </a:cubicBezTo>
                  <a:cubicBezTo>
                    <a:pt x="6355" y="1362"/>
                    <a:pt x="6359" y="1364"/>
                    <a:pt x="6362" y="1372"/>
                  </a:cubicBezTo>
                  <a:cubicBezTo>
                    <a:pt x="6362" y="1372"/>
                    <a:pt x="6362" y="1372"/>
                    <a:pt x="6362" y="1366"/>
                  </a:cubicBezTo>
                  <a:cubicBezTo>
                    <a:pt x="6368" y="1372"/>
                    <a:pt x="6375" y="1373"/>
                    <a:pt x="6383" y="1373"/>
                  </a:cubicBezTo>
                  <a:cubicBezTo>
                    <a:pt x="6390" y="1373"/>
                    <a:pt x="6399" y="1372"/>
                    <a:pt x="6407" y="1372"/>
                  </a:cubicBezTo>
                  <a:cubicBezTo>
                    <a:pt x="6396" y="1383"/>
                    <a:pt x="6396" y="1405"/>
                    <a:pt x="6385" y="1411"/>
                  </a:cubicBezTo>
                  <a:lnTo>
                    <a:pt x="6390" y="1411"/>
                  </a:lnTo>
                  <a:cubicBezTo>
                    <a:pt x="6399" y="1419"/>
                    <a:pt x="6394" y="1419"/>
                    <a:pt x="6389" y="1419"/>
                  </a:cubicBezTo>
                  <a:cubicBezTo>
                    <a:pt x="6384" y="1419"/>
                    <a:pt x="6378" y="1419"/>
                    <a:pt x="6379" y="1425"/>
                  </a:cubicBezTo>
                  <a:lnTo>
                    <a:pt x="6379" y="1425"/>
                  </a:lnTo>
                  <a:cubicBezTo>
                    <a:pt x="6376" y="1421"/>
                    <a:pt x="6368" y="1416"/>
                    <a:pt x="6368" y="1416"/>
                  </a:cubicBezTo>
                  <a:cubicBezTo>
                    <a:pt x="6362" y="1422"/>
                    <a:pt x="6362" y="1439"/>
                    <a:pt x="6362" y="1456"/>
                  </a:cubicBezTo>
                  <a:lnTo>
                    <a:pt x="6357" y="1450"/>
                  </a:lnTo>
                  <a:cubicBezTo>
                    <a:pt x="6351" y="1456"/>
                    <a:pt x="6351" y="1467"/>
                    <a:pt x="6345" y="1467"/>
                  </a:cubicBezTo>
                  <a:cubicBezTo>
                    <a:pt x="6351" y="1472"/>
                    <a:pt x="6345" y="1478"/>
                    <a:pt x="6357" y="1478"/>
                  </a:cubicBezTo>
                  <a:cubicBezTo>
                    <a:pt x="6312" y="1484"/>
                    <a:pt x="6362" y="1517"/>
                    <a:pt x="6334" y="1528"/>
                  </a:cubicBezTo>
                  <a:cubicBezTo>
                    <a:pt x="6334" y="1528"/>
                    <a:pt x="6329" y="1523"/>
                    <a:pt x="6329" y="1523"/>
                  </a:cubicBezTo>
                  <a:cubicBezTo>
                    <a:pt x="6329" y="1528"/>
                    <a:pt x="6329" y="1534"/>
                    <a:pt x="6329" y="1540"/>
                  </a:cubicBezTo>
                  <a:lnTo>
                    <a:pt x="6345" y="1540"/>
                  </a:lnTo>
                  <a:cubicBezTo>
                    <a:pt x="6350" y="1540"/>
                    <a:pt x="6355" y="1544"/>
                    <a:pt x="6356" y="1545"/>
                  </a:cubicBezTo>
                  <a:lnTo>
                    <a:pt x="6356" y="1545"/>
                  </a:lnTo>
                  <a:cubicBezTo>
                    <a:pt x="6355" y="1543"/>
                    <a:pt x="6353" y="1543"/>
                    <a:pt x="6351" y="1543"/>
                  </a:cubicBezTo>
                  <a:cubicBezTo>
                    <a:pt x="6345" y="1543"/>
                    <a:pt x="6338" y="1547"/>
                    <a:pt x="6334" y="1551"/>
                  </a:cubicBezTo>
                  <a:lnTo>
                    <a:pt x="6345" y="1551"/>
                  </a:lnTo>
                  <a:cubicBezTo>
                    <a:pt x="6323" y="1556"/>
                    <a:pt x="6368" y="1551"/>
                    <a:pt x="6351" y="1562"/>
                  </a:cubicBezTo>
                  <a:lnTo>
                    <a:pt x="6345" y="1562"/>
                  </a:lnTo>
                  <a:cubicBezTo>
                    <a:pt x="6351" y="1562"/>
                    <a:pt x="6357" y="1568"/>
                    <a:pt x="6357" y="1573"/>
                  </a:cubicBezTo>
                  <a:cubicBezTo>
                    <a:pt x="6345" y="1573"/>
                    <a:pt x="6351" y="1568"/>
                    <a:pt x="6340" y="1568"/>
                  </a:cubicBezTo>
                  <a:cubicBezTo>
                    <a:pt x="6340" y="1569"/>
                    <a:pt x="6342" y="1571"/>
                    <a:pt x="6345" y="1573"/>
                  </a:cubicBezTo>
                  <a:lnTo>
                    <a:pt x="6345" y="1573"/>
                  </a:lnTo>
                  <a:cubicBezTo>
                    <a:pt x="6329" y="1584"/>
                    <a:pt x="6334" y="1584"/>
                    <a:pt x="6334" y="1590"/>
                  </a:cubicBezTo>
                  <a:lnTo>
                    <a:pt x="6331" y="1596"/>
                  </a:lnTo>
                  <a:lnTo>
                    <a:pt x="6331" y="1596"/>
                  </a:lnTo>
                  <a:cubicBezTo>
                    <a:pt x="6361" y="1596"/>
                    <a:pt x="6341" y="1612"/>
                    <a:pt x="6362" y="1612"/>
                  </a:cubicBezTo>
                  <a:cubicBezTo>
                    <a:pt x="6340" y="1612"/>
                    <a:pt x="6351" y="1618"/>
                    <a:pt x="6340" y="1618"/>
                  </a:cubicBezTo>
                  <a:cubicBezTo>
                    <a:pt x="6334" y="1624"/>
                    <a:pt x="6329" y="1629"/>
                    <a:pt x="6329" y="1629"/>
                  </a:cubicBezTo>
                  <a:cubicBezTo>
                    <a:pt x="6340" y="1629"/>
                    <a:pt x="6323" y="1640"/>
                    <a:pt x="6340" y="1640"/>
                  </a:cubicBezTo>
                  <a:cubicBezTo>
                    <a:pt x="6340" y="1640"/>
                    <a:pt x="6340" y="1640"/>
                    <a:pt x="6340" y="1640"/>
                  </a:cubicBezTo>
                  <a:lnTo>
                    <a:pt x="6340" y="1640"/>
                  </a:lnTo>
                  <a:cubicBezTo>
                    <a:pt x="6334" y="1640"/>
                    <a:pt x="6340" y="1646"/>
                    <a:pt x="6329" y="1646"/>
                  </a:cubicBezTo>
                  <a:cubicBezTo>
                    <a:pt x="6330" y="1648"/>
                    <a:pt x="6331" y="1648"/>
                    <a:pt x="6332" y="1648"/>
                  </a:cubicBezTo>
                  <a:cubicBezTo>
                    <a:pt x="6335" y="1648"/>
                    <a:pt x="6336" y="1644"/>
                    <a:pt x="6340" y="1640"/>
                  </a:cubicBezTo>
                  <a:lnTo>
                    <a:pt x="6340" y="1640"/>
                  </a:lnTo>
                  <a:cubicBezTo>
                    <a:pt x="6357" y="1646"/>
                    <a:pt x="6334" y="1674"/>
                    <a:pt x="6357" y="1674"/>
                  </a:cubicBezTo>
                  <a:cubicBezTo>
                    <a:pt x="6365" y="1677"/>
                    <a:pt x="6372" y="1677"/>
                    <a:pt x="6378" y="1677"/>
                  </a:cubicBezTo>
                  <a:cubicBezTo>
                    <a:pt x="6385" y="1677"/>
                    <a:pt x="6390" y="1677"/>
                    <a:pt x="6396" y="1680"/>
                  </a:cubicBezTo>
                  <a:cubicBezTo>
                    <a:pt x="6396" y="1685"/>
                    <a:pt x="6385" y="1685"/>
                    <a:pt x="6385" y="1685"/>
                  </a:cubicBezTo>
                  <a:cubicBezTo>
                    <a:pt x="6379" y="1696"/>
                    <a:pt x="6385" y="1696"/>
                    <a:pt x="6390" y="1702"/>
                  </a:cubicBezTo>
                  <a:lnTo>
                    <a:pt x="6407" y="1691"/>
                  </a:lnTo>
                  <a:lnTo>
                    <a:pt x="6390" y="1696"/>
                  </a:lnTo>
                  <a:cubicBezTo>
                    <a:pt x="6396" y="1691"/>
                    <a:pt x="6401" y="1685"/>
                    <a:pt x="6407" y="1685"/>
                  </a:cubicBezTo>
                  <a:cubicBezTo>
                    <a:pt x="6410" y="1680"/>
                    <a:pt x="6408" y="1680"/>
                    <a:pt x="6407" y="1680"/>
                  </a:cubicBezTo>
                  <a:cubicBezTo>
                    <a:pt x="6406" y="1680"/>
                    <a:pt x="6404" y="1680"/>
                    <a:pt x="6407" y="1674"/>
                  </a:cubicBezTo>
                  <a:lnTo>
                    <a:pt x="6401" y="1674"/>
                  </a:lnTo>
                  <a:cubicBezTo>
                    <a:pt x="6407" y="1674"/>
                    <a:pt x="6413" y="1668"/>
                    <a:pt x="6413" y="1668"/>
                  </a:cubicBezTo>
                  <a:cubicBezTo>
                    <a:pt x="6415" y="1663"/>
                    <a:pt x="6410" y="1663"/>
                    <a:pt x="6405" y="1663"/>
                  </a:cubicBezTo>
                  <a:cubicBezTo>
                    <a:pt x="6400" y="1663"/>
                    <a:pt x="6396" y="1663"/>
                    <a:pt x="6401" y="1657"/>
                  </a:cubicBezTo>
                  <a:lnTo>
                    <a:pt x="6407" y="1657"/>
                  </a:lnTo>
                  <a:cubicBezTo>
                    <a:pt x="6404" y="1654"/>
                    <a:pt x="6402" y="1653"/>
                    <a:pt x="6399" y="1653"/>
                  </a:cubicBezTo>
                  <a:cubicBezTo>
                    <a:pt x="6392" y="1653"/>
                    <a:pt x="6386" y="1663"/>
                    <a:pt x="6373" y="1663"/>
                  </a:cubicBezTo>
                  <a:lnTo>
                    <a:pt x="6401" y="1640"/>
                  </a:lnTo>
                  <a:lnTo>
                    <a:pt x="6390" y="1646"/>
                  </a:lnTo>
                  <a:cubicBezTo>
                    <a:pt x="6390" y="1646"/>
                    <a:pt x="6390" y="1640"/>
                    <a:pt x="6396" y="1640"/>
                  </a:cubicBezTo>
                  <a:lnTo>
                    <a:pt x="6396" y="1640"/>
                  </a:lnTo>
                  <a:cubicBezTo>
                    <a:pt x="6385" y="1640"/>
                    <a:pt x="6390" y="1640"/>
                    <a:pt x="6379" y="1646"/>
                  </a:cubicBezTo>
                  <a:cubicBezTo>
                    <a:pt x="6390" y="1635"/>
                    <a:pt x="6368" y="1629"/>
                    <a:pt x="6390" y="1624"/>
                  </a:cubicBezTo>
                  <a:cubicBezTo>
                    <a:pt x="6383" y="1624"/>
                    <a:pt x="6383" y="1626"/>
                    <a:pt x="6380" y="1626"/>
                  </a:cubicBezTo>
                  <a:cubicBezTo>
                    <a:pt x="6379" y="1626"/>
                    <a:pt x="6377" y="1625"/>
                    <a:pt x="6373" y="1624"/>
                  </a:cubicBezTo>
                  <a:cubicBezTo>
                    <a:pt x="6396" y="1618"/>
                    <a:pt x="6368" y="1618"/>
                    <a:pt x="6373" y="1612"/>
                  </a:cubicBezTo>
                  <a:cubicBezTo>
                    <a:pt x="6382" y="1612"/>
                    <a:pt x="6385" y="1614"/>
                    <a:pt x="6386" y="1614"/>
                  </a:cubicBezTo>
                  <a:cubicBezTo>
                    <a:pt x="6387" y="1614"/>
                    <a:pt x="6387" y="1612"/>
                    <a:pt x="6390" y="1607"/>
                  </a:cubicBezTo>
                  <a:lnTo>
                    <a:pt x="6390" y="1607"/>
                  </a:lnTo>
                  <a:cubicBezTo>
                    <a:pt x="6388" y="1608"/>
                    <a:pt x="6386" y="1608"/>
                    <a:pt x="6385" y="1608"/>
                  </a:cubicBezTo>
                  <a:cubicBezTo>
                    <a:pt x="6379" y="1608"/>
                    <a:pt x="6395" y="1596"/>
                    <a:pt x="6390" y="1596"/>
                  </a:cubicBezTo>
                  <a:cubicBezTo>
                    <a:pt x="6390" y="1596"/>
                    <a:pt x="6396" y="1596"/>
                    <a:pt x="6401" y="1590"/>
                  </a:cubicBezTo>
                  <a:lnTo>
                    <a:pt x="6401" y="1590"/>
                  </a:lnTo>
                  <a:cubicBezTo>
                    <a:pt x="6401" y="1590"/>
                    <a:pt x="6385" y="1596"/>
                    <a:pt x="6379" y="1596"/>
                  </a:cubicBezTo>
                  <a:cubicBezTo>
                    <a:pt x="6379" y="1590"/>
                    <a:pt x="6379" y="1584"/>
                    <a:pt x="6373" y="1579"/>
                  </a:cubicBezTo>
                  <a:cubicBezTo>
                    <a:pt x="6379" y="1579"/>
                    <a:pt x="6385" y="1568"/>
                    <a:pt x="6390" y="1556"/>
                  </a:cubicBezTo>
                  <a:cubicBezTo>
                    <a:pt x="6373" y="1556"/>
                    <a:pt x="6379" y="1551"/>
                    <a:pt x="6373" y="1545"/>
                  </a:cubicBezTo>
                  <a:cubicBezTo>
                    <a:pt x="6385" y="1545"/>
                    <a:pt x="6390" y="1545"/>
                    <a:pt x="6396" y="1551"/>
                  </a:cubicBezTo>
                  <a:lnTo>
                    <a:pt x="6396" y="1545"/>
                  </a:lnTo>
                  <a:cubicBezTo>
                    <a:pt x="6390" y="1545"/>
                    <a:pt x="6385" y="1545"/>
                    <a:pt x="6385" y="1540"/>
                  </a:cubicBezTo>
                  <a:lnTo>
                    <a:pt x="6396" y="1540"/>
                  </a:lnTo>
                  <a:cubicBezTo>
                    <a:pt x="6396" y="1534"/>
                    <a:pt x="6385" y="1528"/>
                    <a:pt x="6396" y="1523"/>
                  </a:cubicBezTo>
                  <a:cubicBezTo>
                    <a:pt x="6379" y="1517"/>
                    <a:pt x="6357" y="1523"/>
                    <a:pt x="6351" y="1512"/>
                  </a:cubicBezTo>
                  <a:cubicBezTo>
                    <a:pt x="6362" y="1512"/>
                    <a:pt x="6368" y="1512"/>
                    <a:pt x="6373" y="1517"/>
                  </a:cubicBezTo>
                  <a:cubicBezTo>
                    <a:pt x="6373" y="1517"/>
                    <a:pt x="6368" y="1512"/>
                    <a:pt x="6373" y="1512"/>
                  </a:cubicBezTo>
                  <a:lnTo>
                    <a:pt x="6390" y="1512"/>
                  </a:lnTo>
                  <a:cubicBezTo>
                    <a:pt x="6390" y="1512"/>
                    <a:pt x="6385" y="1512"/>
                    <a:pt x="6385" y="1517"/>
                  </a:cubicBezTo>
                  <a:cubicBezTo>
                    <a:pt x="6390" y="1512"/>
                    <a:pt x="6396" y="1512"/>
                    <a:pt x="6401" y="1512"/>
                  </a:cubicBezTo>
                  <a:cubicBezTo>
                    <a:pt x="6396" y="1512"/>
                    <a:pt x="6390" y="1506"/>
                    <a:pt x="6390" y="1506"/>
                  </a:cubicBezTo>
                  <a:cubicBezTo>
                    <a:pt x="6390" y="1504"/>
                    <a:pt x="6392" y="1503"/>
                    <a:pt x="6393" y="1503"/>
                  </a:cubicBezTo>
                  <a:cubicBezTo>
                    <a:pt x="6397" y="1503"/>
                    <a:pt x="6403" y="1506"/>
                    <a:pt x="6407" y="1506"/>
                  </a:cubicBezTo>
                  <a:cubicBezTo>
                    <a:pt x="6401" y="1500"/>
                    <a:pt x="6407" y="1500"/>
                    <a:pt x="6396" y="1495"/>
                  </a:cubicBezTo>
                  <a:lnTo>
                    <a:pt x="6407" y="1495"/>
                  </a:lnTo>
                  <a:cubicBezTo>
                    <a:pt x="6401" y="1489"/>
                    <a:pt x="6413" y="1484"/>
                    <a:pt x="6396" y="1478"/>
                  </a:cubicBezTo>
                  <a:cubicBezTo>
                    <a:pt x="6385" y="1461"/>
                    <a:pt x="6413" y="1461"/>
                    <a:pt x="6413" y="1450"/>
                  </a:cubicBezTo>
                  <a:lnTo>
                    <a:pt x="6418" y="1456"/>
                  </a:lnTo>
                  <a:cubicBezTo>
                    <a:pt x="6418" y="1444"/>
                    <a:pt x="6424" y="1439"/>
                    <a:pt x="6418" y="1433"/>
                  </a:cubicBezTo>
                  <a:cubicBezTo>
                    <a:pt x="6418" y="1431"/>
                    <a:pt x="6419" y="1431"/>
                    <a:pt x="6421" y="1431"/>
                  </a:cubicBezTo>
                  <a:cubicBezTo>
                    <a:pt x="6424" y="1431"/>
                    <a:pt x="6429" y="1435"/>
                    <a:pt x="6429" y="1439"/>
                  </a:cubicBezTo>
                  <a:cubicBezTo>
                    <a:pt x="6429" y="1433"/>
                    <a:pt x="6429" y="1428"/>
                    <a:pt x="6441" y="1428"/>
                  </a:cubicBezTo>
                  <a:cubicBezTo>
                    <a:pt x="6441" y="1430"/>
                    <a:pt x="6441" y="1432"/>
                    <a:pt x="6441" y="1433"/>
                  </a:cubicBezTo>
                  <a:lnTo>
                    <a:pt x="6441" y="1433"/>
                  </a:lnTo>
                  <a:cubicBezTo>
                    <a:pt x="6441" y="1433"/>
                    <a:pt x="6441" y="1433"/>
                    <a:pt x="6441" y="1433"/>
                  </a:cubicBezTo>
                  <a:lnTo>
                    <a:pt x="6441" y="1433"/>
                  </a:lnTo>
                  <a:cubicBezTo>
                    <a:pt x="6441" y="1433"/>
                    <a:pt x="6441" y="1433"/>
                    <a:pt x="6441" y="1433"/>
                  </a:cubicBezTo>
                  <a:lnTo>
                    <a:pt x="6441" y="1433"/>
                  </a:lnTo>
                  <a:cubicBezTo>
                    <a:pt x="6441" y="1433"/>
                    <a:pt x="6441" y="1433"/>
                    <a:pt x="6441" y="1433"/>
                  </a:cubicBezTo>
                  <a:lnTo>
                    <a:pt x="6441" y="1433"/>
                  </a:lnTo>
                  <a:cubicBezTo>
                    <a:pt x="6443" y="1433"/>
                    <a:pt x="6445" y="1434"/>
                    <a:pt x="6447" y="1434"/>
                  </a:cubicBezTo>
                  <a:cubicBezTo>
                    <a:pt x="6449" y="1434"/>
                    <a:pt x="6450" y="1432"/>
                    <a:pt x="6446" y="1422"/>
                  </a:cubicBezTo>
                  <a:lnTo>
                    <a:pt x="6446" y="1422"/>
                  </a:lnTo>
                  <a:cubicBezTo>
                    <a:pt x="6450" y="1428"/>
                    <a:pt x="6455" y="1431"/>
                    <a:pt x="6459" y="1431"/>
                  </a:cubicBezTo>
                  <a:cubicBezTo>
                    <a:pt x="6461" y="1431"/>
                    <a:pt x="6463" y="1430"/>
                    <a:pt x="6463" y="1428"/>
                  </a:cubicBezTo>
                  <a:lnTo>
                    <a:pt x="6452" y="1422"/>
                  </a:lnTo>
                  <a:cubicBezTo>
                    <a:pt x="6452" y="1422"/>
                    <a:pt x="6457" y="1422"/>
                    <a:pt x="6457" y="1416"/>
                  </a:cubicBezTo>
                  <a:lnTo>
                    <a:pt x="6469" y="1433"/>
                  </a:lnTo>
                  <a:cubicBezTo>
                    <a:pt x="6470" y="1433"/>
                    <a:pt x="6471" y="1434"/>
                    <a:pt x="6471" y="1434"/>
                  </a:cubicBezTo>
                  <a:cubicBezTo>
                    <a:pt x="6481" y="1434"/>
                    <a:pt x="6475" y="1410"/>
                    <a:pt x="6482" y="1410"/>
                  </a:cubicBezTo>
                  <a:cubicBezTo>
                    <a:pt x="6484" y="1410"/>
                    <a:pt x="6487" y="1412"/>
                    <a:pt x="6491" y="1416"/>
                  </a:cubicBezTo>
                  <a:cubicBezTo>
                    <a:pt x="6485" y="1405"/>
                    <a:pt x="6480" y="1411"/>
                    <a:pt x="6480" y="1400"/>
                  </a:cubicBezTo>
                  <a:lnTo>
                    <a:pt x="6480" y="1400"/>
                  </a:lnTo>
                  <a:cubicBezTo>
                    <a:pt x="6485" y="1400"/>
                    <a:pt x="6494" y="1412"/>
                    <a:pt x="6500" y="1412"/>
                  </a:cubicBezTo>
                  <a:cubicBezTo>
                    <a:pt x="6501" y="1412"/>
                    <a:pt x="6501" y="1412"/>
                    <a:pt x="6502" y="1411"/>
                  </a:cubicBezTo>
                  <a:cubicBezTo>
                    <a:pt x="6504" y="1411"/>
                    <a:pt x="6505" y="1411"/>
                    <a:pt x="6506" y="1411"/>
                  </a:cubicBezTo>
                  <a:cubicBezTo>
                    <a:pt x="6516" y="1411"/>
                    <a:pt x="6504" y="1388"/>
                    <a:pt x="6519" y="1388"/>
                  </a:cubicBezTo>
                  <a:cubicBezTo>
                    <a:pt x="6513" y="1388"/>
                    <a:pt x="6513" y="1383"/>
                    <a:pt x="6508" y="1383"/>
                  </a:cubicBezTo>
                  <a:cubicBezTo>
                    <a:pt x="6508" y="1377"/>
                    <a:pt x="6513" y="1377"/>
                    <a:pt x="6513" y="1372"/>
                  </a:cubicBezTo>
                  <a:cubicBezTo>
                    <a:pt x="6508" y="1372"/>
                    <a:pt x="6508" y="1372"/>
                    <a:pt x="6508" y="1366"/>
                  </a:cubicBezTo>
                  <a:lnTo>
                    <a:pt x="6508" y="1366"/>
                  </a:lnTo>
                  <a:cubicBezTo>
                    <a:pt x="6519" y="1372"/>
                    <a:pt x="6536" y="1383"/>
                    <a:pt x="6536" y="1388"/>
                  </a:cubicBezTo>
                  <a:cubicBezTo>
                    <a:pt x="6530" y="1388"/>
                    <a:pt x="6530" y="1388"/>
                    <a:pt x="6525" y="1383"/>
                  </a:cubicBezTo>
                  <a:lnTo>
                    <a:pt x="6525" y="1383"/>
                  </a:lnTo>
                  <a:cubicBezTo>
                    <a:pt x="6525" y="1388"/>
                    <a:pt x="6525" y="1394"/>
                    <a:pt x="6530" y="1394"/>
                  </a:cubicBezTo>
                  <a:lnTo>
                    <a:pt x="6530" y="1388"/>
                  </a:lnTo>
                  <a:cubicBezTo>
                    <a:pt x="6533" y="1391"/>
                    <a:pt x="6539" y="1391"/>
                    <a:pt x="6544" y="1391"/>
                  </a:cubicBezTo>
                  <a:cubicBezTo>
                    <a:pt x="6550" y="1391"/>
                    <a:pt x="6555" y="1391"/>
                    <a:pt x="6558" y="1394"/>
                  </a:cubicBezTo>
                  <a:cubicBezTo>
                    <a:pt x="6564" y="1388"/>
                    <a:pt x="6553" y="1388"/>
                    <a:pt x="6547" y="1388"/>
                  </a:cubicBezTo>
                  <a:cubicBezTo>
                    <a:pt x="6569" y="1388"/>
                    <a:pt x="6564" y="1383"/>
                    <a:pt x="6586" y="1383"/>
                  </a:cubicBezTo>
                  <a:cubicBezTo>
                    <a:pt x="6581" y="1383"/>
                    <a:pt x="6569" y="1377"/>
                    <a:pt x="6569" y="1377"/>
                  </a:cubicBezTo>
                  <a:cubicBezTo>
                    <a:pt x="6597" y="1377"/>
                    <a:pt x="6564" y="1366"/>
                    <a:pt x="6569" y="1360"/>
                  </a:cubicBezTo>
                  <a:lnTo>
                    <a:pt x="6569" y="1360"/>
                  </a:lnTo>
                  <a:cubicBezTo>
                    <a:pt x="6581" y="1364"/>
                    <a:pt x="6590" y="1368"/>
                    <a:pt x="6595" y="1368"/>
                  </a:cubicBezTo>
                  <a:cubicBezTo>
                    <a:pt x="6597" y="1368"/>
                    <a:pt x="6597" y="1368"/>
                    <a:pt x="6597" y="1366"/>
                  </a:cubicBezTo>
                  <a:cubicBezTo>
                    <a:pt x="6607" y="1366"/>
                    <a:pt x="6617" y="1370"/>
                    <a:pt x="6619" y="1375"/>
                  </a:cubicBezTo>
                  <a:lnTo>
                    <a:pt x="6619" y="1375"/>
                  </a:lnTo>
                  <a:cubicBezTo>
                    <a:pt x="6619" y="1371"/>
                    <a:pt x="6625" y="1370"/>
                    <a:pt x="6632" y="1370"/>
                  </a:cubicBezTo>
                  <a:cubicBezTo>
                    <a:pt x="6641" y="1370"/>
                    <a:pt x="6651" y="1372"/>
                    <a:pt x="6653" y="1372"/>
                  </a:cubicBezTo>
                  <a:cubicBezTo>
                    <a:pt x="6653" y="1372"/>
                    <a:pt x="6653" y="1372"/>
                    <a:pt x="6659" y="1366"/>
                  </a:cubicBezTo>
                  <a:lnTo>
                    <a:pt x="6653" y="1366"/>
                  </a:lnTo>
                  <a:cubicBezTo>
                    <a:pt x="6648" y="1360"/>
                    <a:pt x="6625" y="1360"/>
                    <a:pt x="6620" y="1355"/>
                  </a:cubicBezTo>
                  <a:cubicBezTo>
                    <a:pt x="6629" y="1355"/>
                    <a:pt x="6623" y="1348"/>
                    <a:pt x="6632" y="1348"/>
                  </a:cubicBezTo>
                  <a:cubicBezTo>
                    <a:pt x="6635" y="1348"/>
                    <a:pt x="6638" y="1348"/>
                    <a:pt x="6642" y="1349"/>
                  </a:cubicBezTo>
                  <a:cubicBezTo>
                    <a:pt x="6627" y="1354"/>
                    <a:pt x="6656" y="1355"/>
                    <a:pt x="6659" y="1359"/>
                  </a:cubicBezTo>
                  <a:lnTo>
                    <a:pt x="6659" y="1359"/>
                  </a:lnTo>
                  <a:cubicBezTo>
                    <a:pt x="6660" y="1357"/>
                    <a:pt x="6661" y="1355"/>
                    <a:pt x="6665" y="1355"/>
                  </a:cubicBezTo>
                  <a:cubicBezTo>
                    <a:pt x="6665" y="1355"/>
                    <a:pt x="6670" y="1360"/>
                    <a:pt x="6670" y="1360"/>
                  </a:cubicBezTo>
                  <a:cubicBezTo>
                    <a:pt x="6698" y="1355"/>
                    <a:pt x="6648" y="1349"/>
                    <a:pt x="6659" y="1344"/>
                  </a:cubicBezTo>
                  <a:lnTo>
                    <a:pt x="6659" y="1344"/>
                  </a:lnTo>
                  <a:cubicBezTo>
                    <a:pt x="6665" y="1346"/>
                    <a:pt x="6672" y="1348"/>
                    <a:pt x="6677" y="1348"/>
                  </a:cubicBezTo>
                  <a:cubicBezTo>
                    <a:pt x="6682" y="1348"/>
                    <a:pt x="6684" y="1346"/>
                    <a:pt x="6682" y="1344"/>
                  </a:cubicBezTo>
                  <a:lnTo>
                    <a:pt x="6682" y="1344"/>
                  </a:lnTo>
                  <a:cubicBezTo>
                    <a:pt x="6682" y="1345"/>
                    <a:pt x="6680" y="1346"/>
                    <a:pt x="6678" y="1346"/>
                  </a:cubicBezTo>
                  <a:cubicBezTo>
                    <a:pt x="6673" y="1346"/>
                    <a:pt x="6663" y="1342"/>
                    <a:pt x="6659" y="1338"/>
                  </a:cubicBezTo>
                  <a:cubicBezTo>
                    <a:pt x="6676" y="1338"/>
                    <a:pt x="6659" y="1332"/>
                    <a:pt x="6665" y="1332"/>
                  </a:cubicBezTo>
                  <a:lnTo>
                    <a:pt x="6653" y="1332"/>
                  </a:lnTo>
                  <a:cubicBezTo>
                    <a:pt x="6642" y="1332"/>
                    <a:pt x="6648" y="1327"/>
                    <a:pt x="6648" y="1327"/>
                  </a:cubicBezTo>
                  <a:lnTo>
                    <a:pt x="6659" y="1327"/>
                  </a:lnTo>
                  <a:cubicBezTo>
                    <a:pt x="6648" y="1327"/>
                    <a:pt x="6659" y="1321"/>
                    <a:pt x="6665" y="1321"/>
                  </a:cubicBezTo>
                  <a:lnTo>
                    <a:pt x="6704" y="1321"/>
                  </a:lnTo>
                  <a:cubicBezTo>
                    <a:pt x="6687" y="1316"/>
                    <a:pt x="6732" y="1316"/>
                    <a:pt x="6715" y="1310"/>
                  </a:cubicBezTo>
                  <a:lnTo>
                    <a:pt x="6676" y="1310"/>
                  </a:lnTo>
                  <a:cubicBezTo>
                    <a:pt x="6682" y="1310"/>
                    <a:pt x="6687" y="1316"/>
                    <a:pt x="6687" y="1316"/>
                  </a:cubicBezTo>
                  <a:cubicBezTo>
                    <a:pt x="6676" y="1316"/>
                    <a:pt x="6665" y="1310"/>
                    <a:pt x="6653" y="1310"/>
                  </a:cubicBezTo>
                  <a:lnTo>
                    <a:pt x="6653" y="1310"/>
                  </a:lnTo>
                  <a:cubicBezTo>
                    <a:pt x="6653" y="1310"/>
                    <a:pt x="6670" y="1316"/>
                    <a:pt x="6665" y="1316"/>
                  </a:cubicBezTo>
                  <a:lnTo>
                    <a:pt x="6637" y="1316"/>
                  </a:lnTo>
                  <a:cubicBezTo>
                    <a:pt x="6670" y="1310"/>
                    <a:pt x="6609" y="1310"/>
                    <a:pt x="6631" y="1304"/>
                  </a:cubicBezTo>
                  <a:lnTo>
                    <a:pt x="6698" y="1304"/>
                  </a:lnTo>
                  <a:cubicBezTo>
                    <a:pt x="6710" y="1304"/>
                    <a:pt x="6715" y="1299"/>
                    <a:pt x="6715" y="1299"/>
                  </a:cubicBezTo>
                  <a:cubicBezTo>
                    <a:pt x="6693" y="1293"/>
                    <a:pt x="6642" y="1288"/>
                    <a:pt x="6637" y="1282"/>
                  </a:cubicBezTo>
                  <a:cubicBezTo>
                    <a:pt x="6631" y="1283"/>
                    <a:pt x="6627" y="1283"/>
                    <a:pt x="6624" y="1283"/>
                  </a:cubicBezTo>
                  <a:cubicBezTo>
                    <a:pt x="6612" y="1283"/>
                    <a:pt x="6617" y="1276"/>
                    <a:pt x="6603" y="1276"/>
                  </a:cubicBezTo>
                  <a:cubicBezTo>
                    <a:pt x="6620" y="1276"/>
                    <a:pt x="6620" y="1271"/>
                    <a:pt x="6625" y="1265"/>
                  </a:cubicBezTo>
                  <a:lnTo>
                    <a:pt x="6625" y="1265"/>
                  </a:lnTo>
                  <a:cubicBezTo>
                    <a:pt x="6623" y="1266"/>
                    <a:pt x="6621" y="1267"/>
                    <a:pt x="6619" y="1267"/>
                  </a:cubicBezTo>
                  <a:cubicBezTo>
                    <a:pt x="6613" y="1267"/>
                    <a:pt x="6607" y="1263"/>
                    <a:pt x="6596" y="1263"/>
                  </a:cubicBezTo>
                  <a:cubicBezTo>
                    <a:pt x="6592" y="1263"/>
                    <a:pt x="6587" y="1264"/>
                    <a:pt x="6581" y="1265"/>
                  </a:cubicBezTo>
                  <a:cubicBezTo>
                    <a:pt x="6581" y="1265"/>
                    <a:pt x="6586" y="1260"/>
                    <a:pt x="6586" y="1254"/>
                  </a:cubicBezTo>
                  <a:cubicBezTo>
                    <a:pt x="6583" y="1251"/>
                    <a:pt x="6578" y="1250"/>
                    <a:pt x="6572" y="1250"/>
                  </a:cubicBezTo>
                  <a:cubicBezTo>
                    <a:pt x="6562" y="1250"/>
                    <a:pt x="6550" y="1252"/>
                    <a:pt x="6541" y="1252"/>
                  </a:cubicBezTo>
                  <a:cubicBezTo>
                    <a:pt x="6536" y="1252"/>
                    <a:pt x="6532" y="1251"/>
                    <a:pt x="6530" y="1248"/>
                  </a:cubicBezTo>
                  <a:cubicBezTo>
                    <a:pt x="6539" y="1248"/>
                    <a:pt x="6541" y="1241"/>
                    <a:pt x="6550" y="1241"/>
                  </a:cubicBezTo>
                  <a:cubicBezTo>
                    <a:pt x="6552" y="1241"/>
                    <a:pt x="6555" y="1242"/>
                    <a:pt x="6558" y="1243"/>
                  </a:cubicBezTo>
                  <a:cubicBezTo>
                    <a:pt x="6553" y="1237"/>
                    <a:pt x="6553" y="1237"/>
                    <a:pt x="6547" y="1237"/>
                  </a:cubicBezTo>
                  <a:cubicBezTo>
                    <a:pt x="6547" y="1234"/>
                    <a:pt x="6541" y="1234"/>
                    <a:pt x="6537" y="1234"/>
                  </a:cubicBezTo>
                  <a:cubicBezTo>
                    <a:pt x="6532" y="1234"/>
                    <a:pt x="6527" y="1234"/>
                    <a:pt x="6530" y="1232"/>
                  </a:cubicBezTo>
                  <a:lnTo>
                    <a:pt x="6530" y="1232"/>
                  </a:lnTo>
                  <a:cubicBezTo>
                    <a:pt x="6527" y="1232"/>
                    <a:pt x="6520" y="1234"/>
                    <a:pt x="6517" y="1234"/>
                  </a:cubicBezTo>
                  <a:cubicBezTo>
                    <a:pt x="6515" y="1234"/>
                    <a:pt x="6513" y="1233"/>
                    <a:pt x="6513" y="1232"/>
                  </a:cubicBezTo>
                  <a:cubicBezTo>
                    <a:pt x="6513" y="1232"/>
                    <a:pt x="6511" y="1230"/>
                    <a:pt x="6508" y="1230"/>
                  </a:cubicBezTo>
                  <a:cubicBezTo>
                    <a:pt x="6507" y="1230"/>
                    <a:pt x="6505" y="1230"/>
                    <a:pt x="6504" y="1231"/>
                  </a:cubicBezTo>
                  <a:lnTo>
                    <a:pt x="6504" y="1231"/>
                  </a:lnTo>
                  <a:cubicBezTo>
                    <a:pt x="6509" y="1211"/>
                    <a:pt x="6481" y="1219"/>
                    <a:pt x="6491" y="1198"/>
                  </a:cubicBezTo>
                  <a:cubicBezTo>
                    <a:pt x="6485" y="1198"/>
                    <a:pt x="6480" y="1192"/>
                    <a:pt x="6474" y="1187"/>
                  </a:cubicBezTo>
                  <a:lnTo>
                    <a:pt x="6480" y="1187"/>
                  </a:lnTo>
                  <a:cubicBezTo>
                    <a:pt x="6480" y="1184"/>
                    <a:pt x="6479" y="1183"/>
                    <a:pt x="6477" y="1183"/>
                  </a:cubicBezTo>
                  <a:cubicBezTo>
                    <a:pt x="6472" y="1183"/>
                    <a:pt x="6464" y="1188"/>
                    <a:pt x="6460" y="1188"/>
                  </a:cubicBezTo>
                  <a:cubicBezTo>
                    <a:pt x="6457" y="1188"/>
                    <a:pt x="6456" y="1186"/>
                    <a:pt x="6457" y="1181"/>
                  </a:cubicBezTo>
                  <a:cubicBezTo>
                    <a:pt x="6462" y="1177"/>
                    <a:pt x="6463" y="1176"/>
                    <a:pt x="6464" y="1176"/>
                  </a:cubicBezTo>
                  <a:cubicBezTo>
                    <a:pt x="6465" y="1176"/>
                    <a:pt x="6465" y="1177"/>
                    <a:pt x="6466" y="1177"/>
                  </a:cubicBezTo>
                  <a:cubicBezTo>
                    <a:pt x="6467" y="1177"/>
                    <a:pt x="6467" y="1177"/>
                    <a:pt x="6469" y="1175"/>
                  </a:cubicBezTo>
                  <a:cubicBezTo>
                    <a:pt x="6491" y="1159"/>
                    <a:pt x="6457" y="1170"/>
                    <a:pt x="6469" y="1159"/>
                  </a:cubicBezTo>
                  <a:lnTo>
                    <a:pt x="6474" y="1159"/>
                  </a:lnTo>
                  <a:cubicBezTo>
                    <a:pt x="6480" y="1147"/>
                    <a:pt x="6457" y="1153"/>
                    <a:pt x="6457" y="1147"/>
                  </a:cubicBezTo>
                  <a:cubicBezTo>
                    <a:pt x="6457" y="1147"/>
                    <a:pt x="6457" y="1144"/>
                    <a:pt x="6460" y="1143"/>
                  </a:cubicBezTo>
                  <a:lnTo>
                    <a:pt x="6460" y="1143"/>
                  </a:lnTo>
                  <a:cubicBezTo>
                    <a:pt x="6458" y="1143"/>
                    <a:pt x="6456" y="1143"/>
                    <a:pt x="6454" y="1143"/>
                  </a:cubicBezTo>
                  <a:cubicBezTo>
                    <a:pt x="6443" y="1143"/>
                    <a:pt x="6436" y="1137"/>
                    <a:pt x="6431" y="1132"/>
                  </a:cubicBezTo>
                  <a:lnTo>
                    <a:pt x="6431" y="1132"/>
                  </a:lnTo>
                  <a:cubicBezTo>
                    <a:pt x="6430" y="1132"/>
                    <a:pt x="6429" y="1132"/>
                    <a:pt x="6428" y="1132"/>
                  </a:cubicBezTo>
                  <a:cubicBezTo>
                    <a:pt x="6427" y="1132"/>
                    <a:pt x="6425" y="1132"/>
                    <a:pt x="6424" y="1131"/>
                  </a:cubicBezTo>
                  <a:cubicBezTo>
                    <a:pt x="6429" y="1125"/>
                    <a:pt x="6435" y="1119"/>
                    <a:pt x="6446" y="1114"/>
                  </a:cubicBezTo>
                  <a:lnTo>
                    <a:pt x="6446" y="1119"/>
                  </a:lnTo>
                  <a:cubicBezTo>
                    <a:pt x="6463" y="1114"/>
                    <a:pt x="6446" y="1114"/>
                    <a:pt x="6446" y="1108"/>
                  </a:cubicBezTo>
                  <a:lnTo>
                    <a:pt x="6452" y="1108"/>
                  </a:lnTo>
                  <a:cubicBezTo>
                    <a:pt x="6452" y="1097"/>
                    <a:pt x="6429" y="1103"/>
                    <a:pt x="6429" y="1091"/>
                  </a:cubicBezTo>
                  <a:lnTo>
                    <a:pt x="6424" y="1097"/>
                  </a:lnTo>
                  <a:cubicBezTo>
                    <a:pt x="6407" y="1091"/>
                    <a:pt x="6435" y="1091"/>
                    <a:pt x="6418" y="1086"/>
                  </a:cubicBezTo>
                  <a:lnTo>
                    <a:pt x="6441" y="1080"/>
                  </a:lnTo>
                  <a:cubicBezTo>
                    <a:pt x="6435" y="1080"/>
                    <a:pt x="6418" y="1069"/>
                    <a:pt x="6418" y="1063"/>
                  </a:cubicBezTo>
                  <a:lnTo>
                    <a:pt x="6418" y="1063"/>
                  </a:lnTo>
                  <a:cubicBezTo>
                    <a:pt x="6429" y="1069"/>
                    <a:pt x="6435" y="1075"/>
                    <a:pt x="6446" y="1075"/>
                  </a:cubicBezTo>
                  <a:cubicBezTo>
                    <a:pt x="6446" y="1075"/>
                    <a:pt x="6441" y="1069"/>
                    <a:pt x="6435" y="1069"/>
                  </a:cubicBezTo>
                  <a:cubicBezTo>
                    <a:pt x="6424" y="1063"/>
                    <a:pt x="6418" y="1058"/>
                    <a:pt x="6418" y="1052"/>
                  </a:cubicBezTo>
                  <a:cubicBezTo>
                    <a:pt x="6452" y="1052"/>
                    <a:pt x="6429" y="1035"/>
                    <a:pt x="6457" y="1030"/>
                  </a:cubicBezTo>
                  <a:cubicBezTo>
                    <a:pt x="6446" y="1019"/>
                    <a:pt x="6463" y="1013"/>
                    <a:pt x="6469" y="996"/>
                  </a:cubicBezTo>
                  <a:cubicBezTo>
                    <a:pt x="6441" y="996"/>
                    <a:pt x="6469" y="996"/>
                    <a:pt x="6441" y="985"/>
                  </a:cubicBezTo>
                  <a:cubicBezTo>
                    <a:pt x="6441" y="979"/>
                    <a:pt x="6441" y="979"/>
                    <a:pt x="6446" y="979"/>
                  </a:cubicBezTo>
                  <a:lnTo>
                    <a:pt x="6463" y="979"/>
                  </a:lnTo>
                  <a:cubicBezTo>
                    <a:pt x="6474" y="979"/>
                    <a:pt x="6469" y="985"/>
                    <a:pt x="6474" y="985"/>
                  </a:cubicBezTo>
                  <a:cubicBezTo>
                    <a:pt x="6475" y="984"/>
                    <a:pt x="6477" y="984"/>
                    <a:pt x="6478" y="984"/>
                  </a:cubicBezTo>
                  <a:cubicBezTo>
                    <a:pt x="6482" y="984"/>
                    <a:pt x="6488" y="991"/>
                    <a:pt x="6497" y="991"/>
                  </a:cubicBezTo>
                  <a:cubicBezTo>
                    <a:pt x="6485" y="985"/>
                    <a:pt x="6480" y="979"/>
                    <a:pt x="6485" y="979"/>
                  </a:cubicBezTo>
                  <a:lnTo>
                    <a:pt x="6474" y="979"/>
                  </a:lnTo>
                  <a:cubicBezTo>
                    <a:pt x="6471" y="974"/>
                    <a:pt x="6472" y="973"/>
                    <a:pt x="6474" y="973"/>
                  </a:cubicBezTo>
                  <a:cubicBezTo>
                    <a:pt x="6478" y="973"/>
                    <a:pt x="6483" y="975"/>
                    <a:pt x="6487" y="975"/>
                  </a:cubicBezTo>
                  <a:cubicBezTo>
                    <a:pt x="6491" y="975"/>
                    <a:pt x="6493" y="974"/>
                    <a:pt x="6491" y="968"/>
                  </a:cubicBezTo>
                  <a:lnTo>
                    <a:pt x="6491" y="968"/>
                  </a:lnTo>
                  <a:lnTo>
                    <a:pt x="6497" y="974"/>
                  </a:lnTo>
                  <a:cubicBezTo>
                    <a:pt x="6497" y="968"/>
                    <a:pt x="6502" y="963"/>
                    <a:pt x="6491" y="946"/>
                  </a:cubicBezTo>
                  <a:lnTo>
                    <a:pt x="6491" y="946"/>
                  </a:lnTo>
                  <a:cubicBezTo>
                    <a:pt x="6491" y="946"/>
                    <a:pt x="6502" y="951"/>
                    <a:pt x="6502" y="951"/>
                  </a:cubicBezTo>
                  <a:cubicBezTo>
                    <a:pt x="6507" y="946"/>
                    <a:pt x="6503" y="923"/>
                    <a:pt x="6515" y="923"/>
                  </a:cubicBezTo>
                  <a:cubicBezTo>
                    <a:pt x="6516" y="923"/>
                    <a:pt x="6518" y="923"/>
                    <a:pt x="6519" y="923"/>
                  </a:cubicBezTo>
                  <a:lnTo>
                    <a:pt x="6519" y="929"/>
                  </a:lnTo>
                  <a:cubicBezTo>
                    <a:pt x="6525" y="923"/>
                    <a:pt x="6513" y="918"/>
                    <a:pt x="6525" y="918"/>
                  </a:cubicBezTo>
                  <a:cubicBezTo>
                    <a:pt x="6525" y="922"/>
                    <a:pt x="6525" y="926"/>
                    <a:pt x="6527" y="926"/>
                  </a:cubicBezTo>
                  <a:cubicBezTo>
                    <a:pt x="6527" y="926"/>
                    <a:pt x="6529" y="925"/>
                    <a:pt x="6530" y="923"/>
                  </a:cubicBezTo>
                  <a:cubicBezTo>
                    <a:pt x="6530" y="923"/>
                    <a:pt x="6530" y="912"/>
                    <a:pt x="6541" y="912"/>
                  </a:cubicBezTo>
                  <a:lnTo>
                    <a:pt x="6541" y="918"/>
                  </a:lnTo>
                  <a:cubicBezTo>
                    <a:pt x="6575" y="918"/>
                    <a:pt x="6569" y="890"/>
                    <a:pt x="6575" y="884"/>
                  </a:cubicBezTo>
                  <a:cubicBezTo>
                    <a:pt x="6586" y="890"/>
                    <a:pt x="6600" y="891"/>
                    <a:pt x="6612" y="891"/>
                  </a:cubicBezTo>
                  <a:cubicBezTo>
                    <a:pt x="6624" y="891"/>
                    <a:pt x="6634" y="890"/>
                    <a:pt x="6637" y="890"/>
                  </a:cubicBezTo>
                  <a:lnTo>
                    <a:pt x="6642" y="890"/>
                  </a:lnTo>
                  <a:cubicBezTo>
                    <a:pt x="6665" y="879"/>
                    <a:pt x="6642" y="862"/>
                    <a:pt x="6642" y="856"/>
                  </a:cubicBezTo>
                  <a:cubicBezTo>
                    <a:pt x="6665" y="856"/>
                    <a:pt x="6670" y="851"/>
                    <a:pt x="6682" y="839"/>
                  </a:cubicBezTo>
                  <a:cubicBezTo>
                    <a:pt x="6687" y="834"/>
                    <a:pt x="6687" y="834"/>
                    <a:pt x="6693" y="828"/>
                  </a:cubicBezTo>
                  <a:cubicBezTo>
                    <a:pt x="6698" y="828"/>
                    <a:pt x="6698" y="823"/>
                    <a:pt x="6704" y="823"/>
                  </a:cubicBezTo>
                  <a:lnTo>
                    <a:pt x="6676" y="823"/>
                  </a:lnTo>
                  <a:cubicBezTo>
                    <a:pt x="6682" y="823"/>
                    <a:pt x="6648" y="817"/>
                    <a:pt x="6682" y="817"/>
                  </a:cubicBezTo>
                  <a:cubicBezTo>
                    <a:pt x="6715" y="817"/>
                    <a:pt x="6710" y="811"/>
                    <a:pt x="6715" y="806"/>
                  </a:cubicBezTo>
                  <a:lnTo>
                    <a:pt x="6715" y="806"/>
                  </a:lnTo>
                  <a:lnTo>
                    <a:pt x="6659" y="811"/>
                  </a:lnTo>
                  <a:cubicBezTo>
                    <a:pt x="6687" y="806"/>
                    <a:pt x="6698" y="795"/>
                    <a:pt x="6698" y="789"/>
                  </a:cubicBezTo>
                  <a:cubicBezTo>
                    <a:pt x="6653" y="778"/>
                    <a:pt x="6603" y="778"/>
                    <a:pt x="6625" y="761"/>
                  </a:cubicBezTo>
                  <a:lnTo>
                    <a:pt x="6581" y="761"/>
                  </a:lnTo>
                  <a:lnTo>
                    <a:pt x="6597" y="755"/>
                  </a:lnTo>
                  <a:cubicBezTo>
                    <a:pt x="6575" y="744"/>
                    <a:pt x="6569" y="739"/>
                    <a:pt x="6547" y="722"/>
                  </a:cubicBezTo>
                  <a:lnTo>
                    <a:pt x="6558" y="722"/>
                  </a:lnTo>
                  <a:cubicBezTo>
                    <a:pt x="6556" y="720"/>
                    <a:pt x="6554" y="719"/>
                    <a:pt x="6551" y="719"/>
                  </a:cubicBezTo>
                  <a:cubicBezTo>
                    <a:pt x="6540" y="719"/>
                    <a:pt x="6523" y="734"/>
                    <a:pt x="6516" y="734"/>
                  </a:cubicBezTo>
                  <a:cubicBezTo>
                    <a:pt x="6515" y="734"/>
                    <a:pt x="6514" y="734"/>
                    <a:pt x="6513" y="733"/>
                  </a:cubicBezTo>
                  <a:lnTo>
                    <a:pt x="6530" y="722"/>
                  </a:lnTo>
                  <a:cubicBezTo>
                    <a:pt x="6521" y="712"/>
                    <a:pt x="6528" y="698"/>
                    <a:pt x="6515" y="698"/>
                  </a:cubicBezTo>
                  <a:cubicBezTo>
                    <a:pt x="6514" y="698"/>
                    <a:pt x="6513" y="698"/>
                    <a:pt x="6511" y="699"/>
                  </a:cubicBezTo>
                  <a:lnTo>
                    <a:pt x="6511" y="699"/>
                  </a:lnTo>
                  <a:cubicBezTo>
                    <a:pt x="6514" y="697"/>
                    <a:pt x="6515" y="694"/>
                    <a:pt x="6519" y="694"/>
                  </a:cubicBezTo>
                  <a:cubicBezTo>
                    <a:pt x="6515" y="690"/>
                    <a:pt x="6517" y="683"/>
                    <a:pt x="6511" y="683"/>
                  </a:cubicBezTo>
                  <a:cubicBezTo>
                    <a:pt x="6509" y="683"/>
                    <a:pt x="6507" y="684"/>
                    <a:pt x="6503" y="685"/>
                  </a:cubicBezTo>
                  <a:lnTo>
                    <a:pt x="6503" y="685"/>
                  </a:lnTo>
                  <a:cubicBezTo>
                    <a:pt x="6506" y="682"/>
                    <a:pt x="6494" y="681"/>
                    <a:pt x="6485" y="677"/>
                  </a:cubicBezTo>
                  <a:lnTo>
                    <a:pt x="6497" y="671"/>
                  </a:lnTo>
                  <a:lnTo>
                    <a:pt x="6497" y="671"/>
                  </a:lnTo>
                  <a:cubicBezTo>
                    <a:pt x="6488" y="674"/>
                    <a:pt x="6483" y="676"/>
                    <a:pt x="6478" y="676"/>
                  </a:cubicBezTo>
                  <a:cubicBezTo>
                    <a:pt x="6474" y="676"/>
                    <a:pt x="6471" y="674"/>
                    <a:pt x="6469" y="671"/>
                  </a:cubicBezTo>
                  <a:cubicBezTo>
                    <a:pt x="6469" y="671"/>
                    <a:pt x="6473" y="669"/>
                    <a:pt x="6475" y="669"/>
                  </a:cubicBezTo>
                  <a:lnTo>
                    <a:pt x="6475" y="669"/>
                  </a:lnTo>
                  <a:cubicBezTo>
                    <a:pt x="6476" y="669"/>
                    <a:pt x="6476" y="670"/>
                    <a:pt x="6474" y="671"/>
                  </a:cubicBezTo>
                  <a:cubicBezTo>
                    <a:pt x="6476" y="670"/>
                    <a:pt x="6476" y="669"/>
                    <a:pt x="6475" y="669"/>
                  </a:cubicBezTo>
                  <a:lnTo>
                    <a:pt x="6475" y="669"/>
                  </a:lnTo>
                  <a:cubicBezTo>
                    <a:pt x="6475" y="669"/>
                    <a:pt x="6475" y="669"/>
                    <a:pt x="6475" y="669"/>
                  </a:cubicBezTo>
                  <a:lnTo>
                    <a:pt x="6475" y="669"/>
                  </a:lnTo>
                  <a:cubicBezTo>
                    <a:pt x="6474" y="669"/>
                    <a:pt x="6473" y="669"/>
                    <a:pt x="6471" y="669"/>
                  </a:cubicBezTo>
                  <a:cubicBezTo>
                    <a:pt x="6469" y="669"/>
                    <a:pt x="6466" y="669"/>
                    <a:pt x="6469" y="666"/>
                  </a:cubicBezTo>
                  <a:lnTo>
                    <a:pt x="6474" y="666"/>
                  </a:lnTo>
                  <a:cubicBezTo>
                    <a:pt x="6474" y="660"/>
                    <a:pt x="6474" y="660"/>
                    <a:pt x="6463" y="660"/>
                  </a:cubicBezTo>
                  <a:cubicBezTo>
                    <a:pt x="6457" y="655"/>
                    <a:pt x="6463" y="649"/>
                    <a:pt x="6474" y="643"/>
                  </a:cubicBezTo>
                  <a:cubicBezTo>
                    <a:pt x="6469" y="643"/>
                    <a:pt x="6457" y="643"/>
                    <a:pt x="6457" y="638"/>
                  </a:cubicBezTo>
                  <a:lnTo>
                    <a:pt x="6469" y="638"/>
                  </a:lnTo>
                  <a:cubicBezTo>
                    <a:pt x="6474" y="632"/>
                    <a:pt x="6452" y="627"/>
                    <a:pt x="6463" y="621"/>
                  </a:cubicBezTo>
                  <a:lnTo>
                    <a:pt x="6474" y="621"/>
                  </a:lnTo>
                  <a:cubicBezTo>
                    <a:pt x="6474" y="627"/>
                    <a:pt x="6474" y="632"/>
                    <a:pt x="6469" y="632"/>
                  </a:cubicBezTo>
                  <a:cubicBezTo>
                    <a:pt x="6485" y="632"/>
                    <a:pt x="6485" y="627"/>
                    <a:pt x="6502" y="627"/>
                  </a:cubicBezTo>
                  <a:cubicBezTo>
                    <a:pt x="6491" y="627"/>
                    <a:pt x="6474" y="621"/>
                    <a:pt x="6480" y="615"/>
                  </a:cubicBezTo>
                  <a:lnTo>
                    <a:pt x="6485" y="615"/>
                  </a:lnTo>
                  <a:cubicBezTo>
                    <a:pt x="6485" y="610"/>
                    <a:pt x="6485" y="610"/>
                    <a:pt x="6480" y="610"/>
                  </a:cubicBezTo>
                  <a:cubicBezTo>
                    <a:pt x="6485" y="610"/>
                    <a:pt x="6485" y="610"/>
                    <a:pt x="6485" y="604"/>
                  </a:cubicBezTo>
                  <a:lnTo>
                    <a:pt x="6491" y="604"/>
                  </a:lnTo>
                  <a:cubicBezTo>
                    <a:pt x="6491" y="604"/>
                    <a:pt x="6491" y="599"/>
                    <a:pt x="6491" y="599"/>
                  </a:cubicBezTo>
                  <a:cubicBezTo>
                    <a:pt x="6484" y="599"/>
                    <a:pt x="6481" y="596"/>
                    <a:pt x="6477" y="596"/>
                  </a:cubicBezTo>
                  <a:cubicBezTo>
                    <a:pt x="6476" y="596"/>
                    <a:pt x="6475" y="596"/>
                    <a:pt x="6474" y="597"/>
                  </a:cubicBezTo>
                  <a:lnTo>
                    <a:pt x="6474" y="597"/>
                  </a:lnTo>
                  <a:cubicBezTo>
                    <a:pt x="6473" y="596"/>
                    <a:pt x="6473" y="596"/>
                    <a:pt x="6473" y="596"/>
                  </a:cubicBezTo>
                  <a:cubicBezTo>
                    <a:pt x="6472" y="596"/>
                    <a:pt x="6471" y="597"/>
                    <a:pt x="6469" y="599"/>
                  </a:cubicBezTo>
                  <a:cubicBezTo>
                    <a:pt x="6471" y="598"/>
                    <a:pt x="6472" y="597"/>
                    <a:pt x="6474" y="597"/>
                  </a:cubicBezTo>
                  <a:lnTo>
                    <a:pt x="6474" y="597"/>
                  </a:lnTo>
                  <a:cubicBezTo>
                    <a:pt x="6474" y="597"/>
                    <a:pt x="6474" y="599"/>
                    <a:pt x="6474" y="599"/>
                  </a:cubicBezTo>
                  <a:cubicBezTo>
                    <a:pt x="6474" y="604"/>
                    <a:pt x="6474" y="604"/>
                    <a:pt x="6474" y="604"/>
                  </a:cubicBezTo>
                  <a:cubicBezTo>
                    <a:pt x="6469" y="604"/>
                    <a:pt x="6463" y="599"/>
                    <a:pt x="6469" y="599"/>
                  </a:cubicBezTo>
                  <a:cubicBezTo>
                    <a:pt x="6457" y="599"/>
                    <a:pt x="6452" y="593"/>
                    <a:pt x="6446" y="593"/>
                  </a:cubicBezTo>
                  <a:cubicBezTo>
                    <a:pt x="6469" y="587"/>
                    <a:pt x="6480" y="587"/>
                    <a:pt x="6491" y="587"/>
                  </a:cubicBezTo>
                  <a:cubicBezTo>
                    <a:pt x="6485" y="576"/>
                    <a:pt x="6491" y="571"/>
                    <a:pt x="6469" y="554"/>
                  </a:cubicBezTo>
                  <a:cubicBezTo>
                    <a:pt x="6469" y="552"/>
                    <a:pt x="6469" y="551"/>
                    <a:pt x="6470" y="551"/>
                  </a:cubicBezTo>
                  <a:cubicBezTo>
                    <a:pt x="6472" y="551"/>
                    <a:pt x="6476" y="554"/>
                    <a:pt x="6480" y="554"/>
                  </a:cubicBezTo>
                  <a:cubicBezTo>
                    <a:pt x="6480" y="559"/>
                    <a:pt x="6480" y="559"/>
                    <a:pt x="6485" y="559"/>
                  </a:cubicBezTo>
                  <a:cubicBezTo>
                    <a:pt x="6480" y="554"/>
                    <a:pt x="6485" y="548"/>
                    <a:pt x="6474" y="537"/>
                  </a:cubicBezTo>
                  <a:lnTo>
                    <a:pt x="6474" y="537"/>
                  </a:lnTo>
                  <a:cubicBezTo>
                    <a:pt x="6483" y="537"/>
                    <a:pt x="6485" y="544"/>
                    <a:pt x="6485" y="544"/>
                  </a:cubicBezTo>
                  <a:cubicBezTo>
                    <a:pt x="6485" y="544"/>
                    <a:pt x="6485" y="544"/>
                    <a:pt x="6485" y="543"/>
                  </a:cubicBezTo>
                  <a:lnTo>
                    <a:pt x="6491" y="543"/>
                  </a:lnTo>
                  <a:cubicBezTo>
                    <a:pt x="6508" y="543"/>
                    <a:pt x="6502" y="537"/>
                    <a:pt x="6497" y="526"/>
                  </a:cubicBezTo>
                  <a:cubicBezTo>
                    <a:pt x="6497" y="520"/>
                    <a:pt x="6497" y="515"/>
                    <a:pt x="6497" y="509"/>
                  </a:cubicBezTo>
                  <a:cubicBezTo>
                    <a:pt x="6513" y="509"/>
                    <a:pt x="6530" y="515"/>
                    <a:pt x="6553" y="515"/>
                  </a:cubicBezTo>
                  <a:lnTo>
                    <a:pt x="6508" y="503"/>
                  </a:lnTo>
                  <a:cubicBezTo>
                    <a:pt x="6519" y="503"/>
                    <a:pt x="6530" y="498"/>
                    <a:pt x="6541" y="492"/>
                  </a:cubicBezTo>
                  <a:lnTo>
                    <a:pt x="6564" y="492"/>
                  </a:lnTo>
                  <a:cubicBezTo>
                    <a:pt x="6547" y="492"/>
                    <a:pt x="6620" y="503"/>
                    <a:pt x="6648" y="526"/>
                  </a:cubicBezTo>
                  <a:lnTo>
                    <a:pt x="6642" y="526"/>
                  </a:lnTo>
                  <a:cubicBezTo>
                    <a:pt x="6676" y="526"/>
                    <a:pt x="6704" y="526"/>
                    <a:pt x="6743" y="543"/>
                  </a:cubicBezTo>
                  <a:cubicBezTo>
                    <a:pt x="6749" y="548"/>
                    <a:pt x="6726" y="559"/>
                    <a:pt x="6732" y="565"/>
                  </a:cubicBezTo>
                  <a:cubicBezTo>
                    <a:pt x="6736" y="564"/>
                    <a:pt x="6740" y="563"/>
                    <a:pt x="6745" y="563"/>
                  </a:cubicBezTo>
                  <a:cubicBezTo>
                    <a:pt x="6786" y="563"/>
                    <a:pt x="6865" y="599"/>
                    <a:pt x="6900" y="599"/>
                  </a:cubicBezTo>
                  <a:cubicBezTo>
                    <a:pt x="6883" y="599"/>
                    <a:pt x="6883" y="604"/>
                    <a:pt x="6883" y="610"/>
                  </a:cubicBezTo>
                  <a:lnTo>
                    <a:pt x="6911" y="604"/>
                  </a:lnTo>
                  <a:cubicBezTo>
                    <a:pt x="6934" y="615"/>
                    <a:pt x="6939" y="621"/>
                    <a:pt x="6928" y="627"/>
                  </a:cubicBezTo>
                  <a:cubicBezTo>
                    <a:pt x="6942" y="632"/>
                    <a:pt x="6951" y="634"/>
                    <a:pt x="6955" y="634"/>
                  </a:cubicBezTo>
                  <a:cubicBezTo>
                    <a:pt x="6967" y="634"/>
                    <a:pt x="6954" y="621"/>
                    <a:pt x="6960" y="621"/>
                  </a:cubicBezTo>
                  <a:lnTo>
                    <a:pt x="6960" y="621"/>
                  </a:lnTo>
                  <a:cubicBezTo>
                    <a:pt x="6964" y="621"/>
                    <a:pt x="6973" y="625"/>
                    <a:pt x="6995" y="638"/>
                  </a:cubicBezTo>
                  <a:lnTo>
                    <a:pt x="6978" y="638"/>
                  </a:lnTo>
                  <a:cubicBezTo>
                    <a:pt x="7062" y="677"/>
                    <a:pt x="7146" y="699"/>
                    <a:pt x="7225" y="739"/>
                  </a:cubicBezTo>
                  <a:cubicBezTo>
                    <a:pt x="7228" y="745"/>
                    <a:pt x="7227" y="747"/>
                    <a:pt x="7223" y="747"/>
                  </a:cubicBezTo>
                  <a:cubicBezTo>
                    <a:pt x="7213" y="747"/>
                    <a:pt x="7182" y="731"/>
                    <a:pt x="7173" y="731"/>
                  </a:cubicBezTo>
                  <a:cubicBezTo>
                    <a:pt x="7170" y="731"/>
                    <a:pt x="7170" y="733"/>
                    <a:pt x="7174" y="739"/>
                  </a:cubicBezTo>
                  <a:cubicBezTo>
                    <a:pt x="7286" y="789"/>
                    <a:pt x="7415" y="828"/>
                    <a:pt x="7522" y="884"/>
                  </a:cubicBezTo>
                  <a:lnTo>
                    <a:pt x="7505" y="873"/>
                  </a:lnTo>
                  <a:cubicBezTo>
                    <a:pt x="7508" y="871"/>
                    <a:pt x="7511" y="870"/>
                    <a:pt x="7515" y="870"/>
                  </a:cubicBezTo>
                  <a:cubicBezTo>
                    <a:pt x="7530" y="870"/>
                    <a:pt x="7549" y="888"/>
                    <a:pt x="7572" y="907"/>
                  </a:cubicBezTo>
                  <a:cubicBezTo>
                    <a:pt x="7572" y="907"/>
                    <a:pt x="7566" y="912"/>
                    <a:pt x="7566" y="912"/>
                  </a:cubicBezTo>
                  <a:cubicBezTo>
                    <a:pt x="7566" y="912"/>
                    <a:pt x="7561" y="907"/>
                    <a:pt x="7561" y="907"/>
                  </a:cubicBezTo>
                  <a:lnTo>
                    <a:pt x="7561" y="907"/>
                  </a:lnTo>
                  <a:cubicBezTo>
                    <a:pt x="7555" y="912"/>
                    <a:pt x="7583" y="940"/>
                    <a:pt x="7578" y="946"/>
                  </a:cubicBezTo>
                  <a:lnTo>
                    <a:pt x="7561" y="935"/>
                  </a:lnTo>
                  <a:cubicBezTo>
                    <a:pt x="7550" y="951"/>
                    <a:pt x="7523" y="951"/>
                    <a:pt x="7527" y="977"/>
                  </a:cubicBezTo>
                  <a:lnTo>
                    <a:pt x="7527" y="977"/>
                  </a:lnTo>
                  <a:cubicBezTo>
                    <a:pt x="7525" y="974"/>
                    <a:pt x="7522" y="973"/>
                    <a:pt x="7522" y="968"/>
                  </a:cubicBezTo>
                  <a:cubicBezTo>
                    <a:pt x="7522" y="973"/>
                    <a:pt x="7498" y="988"/>
                    <a:pt x="7516" y="999"/>
                  </a:cubicBezTo>
                  <a:lnTo>
                    <a:pt x="7516" y="999"/>
                  </a:lnTo>
                  <a:cubicBezTo>
                    <a:pt x="7515" y="999"/>
                    <a:pt x="7515" y="999"/>
                    <a:pt x="7514" y="999"/>
                  </a:cubicBezTo>
                  <a:lnTo>
                    <a:pt x="7514" y="999"/>
                  </a:lnTo>
                  <a:cubicBezTo>
                    <a:pt x="7507" y="999"/>
                    <a:pt x="7511" y="1015"/>
                    <a:pt x="7516" y="1024"/>
                  </a:cubicBezTo>
                  <a:lnTo>
                    <a:pt x="7505" y="1019"/>
                  </a:lnTo>
                  <a:lnTo>
                    <a:pt x="7505" y="1019"/>
                  </a:lnTo>
                  <a:cubicBezTo>
                    <a:pt x="7516" y="1030"/>
                    <a:pt x="7516" y="1035"/>
                    <a:pt x="7516" y="1047"/>
                  </a:cubicBezTo>
                  <a:cubicBezTo>
                    <a:pt x="7516" y="1047"/>
                    <a:pt x="7510" y="1041"/>
                    <a:pt x="7510" y="1041"/>
                  </a:cubicBezTo>
                  <a:lnTo>
                    <a:pt x="7510" y="1041"/>
                  </a:lnTo>
                  <a:cubicBezTo>
                    <a:pt x="7505" y="1047"/>
                    <a:pt x="7522" y="1052"/>
                    <a:pt x="7510" y="1058"/>
                  </a:cubicBezTo>
                  <a:lnTo>
                    <a:pt x="7505" y="1052"/>
                  </a:lnTo>
                  <a:lnTo>
                    <a:pt x="7505" y="1052"/>
                  </a:lnTo>
                  <a:cubicBezTo>
                    <a:pt x="7499" y="1058"/>
                    <a:pt x="7505" y="1058"/>
                    <a:pt x="7510" y="1069"/>
                  </a:cubicBezTo>
                  <a:cubicBezTo>
                    <a:pt x="7516" y="1075"/>
                    <a:pt x="7505" y="1080"/>
                    <a:pt x="7494" y="1080"/>
                  </a:cubicBezTo>
                  <a:cubicBezTo>
                    <a:pt x="7499" y="1080"/>
                    <a:pt x="7505" y="1091"/>
                    <a:pt x="7499" y="1091"/>
                  </a:cubicBezTo>
                  <a:lnTo>
                    <a:pt x="7499" y="1091"/>
                  </a:lnTo>
                  <a:cubicBezTo>
                    <a:pt x="7499" y="1091"/>
                    <a:pt x="7494" y="1091"/>
                    <a:pt x="7494" y="1086"/>
                  </a:cubicBezTo>
                  <a:lnTo>
                    <a:pt x="7494" y="1086"/>
                  </a:lnTo>
                  <a:cubicBezTo>
                    <a:pt x="7482" y="1097"/>
                    <a:pt x="7505" y="1114"/>
                    <a:pt x="7488" y="1119"/>
                  </a:cubicBezTo>
                  <a:lnTo>
                    <a:pt x="7482" y="1119"/>
                  </a:lnTo>
                  <a:cubicBezTo>
                    <a:pt x="7482" y="1108"/>
                    <a:pt x="7488" y="1097"/>
                    <a:pt x="7488" y="1097"/>
                  </a:cubicBezTo>
                  <a:cubicBezTo>
                    <a:pt x="7482" y="1097"/>
                    <a:pt x="7478" y="1098"/>
                    <a:pt x="7474" y="1098"/>
                  </a:cubicBezTo>
                  <a:cubicBezTo>
                    <a:pt x="7470" y="1098"/>
                    <a:pt x="7466" y="1097"/>
                    <a:pt x="7460" y="1091"/>
                  </a:cubicBezTo>
                  <a:lnTo>
                    <a:pt x="7460" y="1091"/>
                  </a:lnTo>
                  <a:cubicBezTo>
                    <a:pt x="7466" y="1103"/>
                    <a:pt x="7482" y="1119"/>
                    <a:pt x="7471" y="1125"/>
                  </a:cubicBezTo>
                  <a:lnTo>
                    <a:pt x="7466" y="1125"/>
                  </a:lnTo>
                  <a:cubicBezTo>
                    <a:pt x="7466" y="1125"/>
                    <a:pt x="7466" y="1131"/>
                    <a:pt x="7466" y="1131"/>
                  </a:cubicBezTo>
                  <a:cubicBezTo>
                    <a:pt x="7466" y="1136"/>
                    <a:pt x="7466" y="1136"/>
                    <a:pt x="7466" y="1136"/>
                  </a:cubicBezTo>
                  <a:cubicBezTo>
                    <a:pt x="7460" y="1136"/>
                    <a:pt x="7460" y="1142"/>
                    <a:pt x="7460" y="1142"/>
                  </a:cubicBezTo>
                  <a:lnTo>
                    <a:pt x="7466" y="1142"/>
                  </a:lnTo>
                  <a:cubicBezTo>
                    <a:pt x="7466" y="1142"/>
                    <a:pt x="7466" y="1142"/>
                    <a:pt x="7466" y="1147"/>
                  </a:cubicBezTo>
                  <a:cubicBezTo>
                    <a:pt x="7460" y="1147"/>
                    <a:pt x="7460" y="1142"/>
                    <a:pt x="7460" y="1142"/>
                  </a:cubicBezTo>
                  <a:cubicBezTo>
                    <a:pt x="7454" y="1142"/>
                    <a:pt x="7454" y="1147"/>
                    <a:pt x="7454" y="1153"/>
                  </a:cubicBezTo>
                  <a:cubicBezTo>
                    <a:pt x="7466" y="1153"/>
                    <a:pt x="7466" y="1159"/>
                    <a:pt x="7477" y="1159"/>
                  </a:cubicBezTo>
                  <a:cubicBezTo>
                    <a:pt x="7477" y="1159"/>
                    <a:pt x="7477" y="1153"/>
                    <a:pt x="7477" y="1153"/>
                  </a:cubicBezTo>
                  <a:cubicBezTo>
                    <a:pt x="7477" y="1153"/>
                    <a:pt x="7477" y="1153"/>
                    <a:pt x="7471" y="1147"/>
                  </a:cubicBezTo>
                  <a:lnTo>
                    <a:pt x="7477" y="1147"/>
                  </a:lnTo>
                  <a:cubicBezTo>
                    <a:pt x="7477" y="1147"/>
                    <a:pt x="7477" y="1142"/>
                    <a:pt x="7477" y="1136"/>
                  </a:cubicBezTo>
                  <a:cubicBezTo>
                    <a:pt x="7482" y="1142"/>
                    <a:pt x="7488" y="1147"/>
                    <a:pt x="7477" y="1153"/>
                  </a:cubicBezTo>
                  <a:cubicBezTo>
                    <a:pt x="7488" y="1153"/>
                    <a:pt x="7494" y="1159"/>
                    <a:pt x="7499" y="1159"/>
                  </a:cubicBezTo>
                  <a:cubicBezTo>
                    <a:pt x="7482" y="1164"/>
                    <a:pt x="7471" y="1175"/>
                    <a:pt x="7460" y="1175"/>
                  </a:cubicBezTo>
                  <a:cubicBezTo>
                    <a:pt x="7466" y="1192"/>
                    <a:pt x="7460" y="1209"/>
                    <a:pt x="7488" y="1220"/>
                  </a:cubicBezTo>
                  <a:cubicBezTo>
                    <a:pt x="7488" y="1220"/>
                    <a:pt x="7477" y="1220"/>
                    <a:pt x="7477" y="1226"/>
                  </a:cubicBezTo>
                  <a:cubicBezTo>
                    <a:pt x="7472" y="1221"/>
                    <a:pt x="7471" y="1220"/>
                    <a:pt x="7471" y="1220"/>
                  </a:cubicBezTo>
                  <a:lnTo>
                    <a:pt x="7471" y="1220"/>
                  </a:lnTo>
                  <a:cubicBezTo>
                    <a:pt x="7477" y="1226"/>
                    <a:pt x="7471" y="1243"/>
                    <a:pt x="7488" y="1243"/>
                  </a:cubicBezTo>
                  <a:cubicBezTo>
                    <a:pt x="7486" y="1246"/>
                    <a:pt x="7484" y="1247"/>
                    <a:pt x="7483" y="1247"/>
                  </a:cubicBezTo>
                  <a:cubicBezTo>
                    <a:pt x="7479" y="1247"/>
                    <a:pt x="7476" y="1244"/>
                    <a:pt x="7476" y="1244"/>
                  </a:cubicBezTo>
                  <a:lnTo>
                    <a:pt x="7476" y="1244"/>
                  </a:lnTo>
                  <a:cubicBezTo>
                    <a:pt x="7475" y="1244"/>
                    <a:pt x="7475" y="1245"/>
                    <a:pt x="7477" y="1248"/>
                  </a:cubicBezTo>
                  <a:lnTo>
                    <a:pt x="7471" y="1248"/>
                  </a:lnTo>
                  <a:cubicBezTo>
                    <a:pt x="7449" y="1282"/>
                    <a:pt x="7522" y="1282"/>
                    <a:pt x="7494" y="1316"/>
                  </a:cubicBezTo>
                  <a:lnTo>
                    <a:pt x="7499" y="1316"/>
                  </a:lnTo>
                  <a:cubicBezTo>
                    <a:pt x="7494" y="1349"/>
                    <a:pt x="7533" y="1372"/>
                    <a:pt x="7527" y="1411"/>
                  </a:cubicBezTo>
                  <a:cubicBezTo>
                    <a:pt x="7527" y="1416"/>
                    <a:pt x="7530" y="1418"/>
                    <a:pt x="7533" y="1418"/>
                  </a:cubicBezTo>
                  <a:cubicBezTo>
                    <a:pt x="7537" y="1418"/>
                    <a:pt x="7541" y="1416"/>
                    <a:pt x="7544" y="1416"/>
                  </a:cubicBezTo>
                  <a:lnTo>
                    <a:pt x="7544" y="1416"/>
                  </a:lnTo>
                  <a:lnTo>
                    <a:pt x="7533" y="1428"/>
                  </a:lnTo>
                  <a:lnTo>
                    <a:pt x="7555" y="1422"/>
                  </a:lnTo>
                  <a:lnTo>
                    <a:pt x="7555" y="1422"/>
                  </a:lnTo>
                  <a:cubicBezTo>
                    <a:pt x="7572" y="1428"/>
                    <a:pt x="7538" y="1467"/>
                    <a:pt x="7566" y="1467"/>
                  </a:cubicBezTo>
                  <a:lnTo>
                    <a:pt x="7572" y="1456"/>
                  </a:lnTo>
                  <a:cubicBezTo>
                    <a:pt x="7578" y="1461"/>
                    <a:pt x="7589" y="1467"/>
                    <a:pt x="7583" y="1472"/>
                  </a:cubicBezTo>
                  <a:lnTo>
                    <a:pt x="7589" y="1472"/>
                  </a:lnTo>
                  <a:lnTo>
                    <a:pt x="7583" y="1478"/>
                  </a:lnTo>
                  <a:lnTo>
                    <a:pt x="7600" y="1484"/>
                  </a:lnTo>
                  <a:cubicBezTo>
                    <a:pt x="7600" y="1484"/>
                    <a:pt x="7600" y="1489"/>
                    <a:pt x="7600" y="1489"/>
                  </a:cubicBezTo>
                  <a:cubicBezTo>
                    <a:pt x="7569" y="1499"/>
                    <a:pt x="7539" y="1505"/>
                    <a:pt x="7504" y="1523"/>
                  </a:cubicBezTo>
                  <a:lnTo>
                    <a:pt x="7504" y="1523"/>
                  </a:lnTo>
                  <a:cubicBezTo>
                    <a:pt x="7530" y="1508"/>
                    <a:pt x="7532" y="1506"/>
                    <a:pt x="7526" y="1506"/>
                  </a:cubicBezTo>
                  <a:cubicBezTo>
                    <a:pt x="7524" y="1506"/>
                    <a:pt x="7520" y="1506"/>
                    <a:pt x="7516" y="1506"/>
                  </a:cubicBezTo>
                  <a:cubicBezTo>
                    <a:pt x="7510" y="1506"/>
                    <a:pt x="7505" y="1505"/>
                    <a:pt x="7505" y="1500"/>
                  </a:cubicBezTo>
                  <a:cubicBezTo>
                    <a:pt x="7490" y="1500"/>
                    <a:pt x="7470" y="1503"/>
                    <a:pt x="7462" y="1503"/>
                  </a:cubicBezTo>
                  <a:cubicBezTo>
                    <a:pt x="7459" y="1503"/>
                    <a:pt x="7457" y="1502"/>
                    <a:pt x="7458" y="1502"/>
                  </a:cubicBezTo>
                  <a:lnTo>
                    <a:pt x="7458" y="1502"/>
                  </a:lnTo>
                  <a:cubicBezTo>
                    <a:pt x="7425" y="1522"/>
                    <a:pt x="7392" y="1507"/>
                    <a:pt x="7342" y="1540"/>
                  </a:cubicBezTo>
                  <a:cubicBezTo>
                    <a:pt x="7342" y="1539"/>
                    <a:pt x="7341" y="1538"/>
                    <a:pt x="7340" y="1538"/>
                  </a:cubicBezTo>
                  <a:cubicBezTo>
                    <a:pt x="7334" y="1538"/>
                    <a:pt x="7319" y="1543"/>
                    <a:pt x="7312" y="1543"/>
                  </a:cubicBezTo>
                  <a:cubicBezTo>
                    <a:pt x="7309" y="1543"/>
                    <a:pt x="7307" y="1542"/>
                    <a:pt x="7309" y="1540"/>
                  </a:cubicBezTo>
                  <a:lnTo>
                    <a:pt x="7309" y="1540"/>
                  </a:lnTo>
                  <a:cubicBezTo>
                    <a:pt x="7289" y="1546"/>
                    <a:pt x="7287" y="1548"/>
                    <a:pt x="7291" y="1548"/>
                  </a:cubicBezTo>
                  <a:cubicBezTo>
                    <a:pt x="7294" y="1548"/>
                    <a:pt x="7302" y="1547"/>
                    <a:pt x="7308" y="1547"/>
                  </a:cubicBezTo>
                  <a:cubicBezTo>
                    <a:pt x="7315" y="1547"/>
                    <a:pt x="7320" y="1547"/>
                    <a:pt x="7320" y="1551"/>
                  </a:cubicBezTo>
                  <a:cubicBezTo>
                    <a:pt x="7247" y="1584"/>
                    <a:pt x="7135" y="1579"/>
                    <a:pt x="7029" y="1624"/>
                  </a:cubicBezTo>
                  <a:cubicBezTo>
                    <a:pt x="6939" y="1657"/>
                    <a:pt x="6922" y="1674"/>
                    <a:pt x="6833" y="1702"/>
                  </a:cubicBezTo>
                  <a:cubicBezTo>
                    <a:pt x="6805" y="1702"/>
                    <a:pt x="6855" y="1680"/>
                    <a:pt x="6855" y="1680"/>
                  </a:cubicBezTo>
                  <a:lnTo>
                    <a:pt x="6855" y="1680"/>
                  </a:lnTo>
                  <a:cubicBezTo>
                    <a:pt x="6805" y="1685"/>
                    <a:pt x="6771" y="1691"/>
                    <a:pt x="6726" y="1702"/>
                  </a:cubicBezTo>
                  <a:cubicBezTo>
                    <a:pt x="6732" y="1696"/>
                    <a:pt x="6726" y="1696"/>
                    <a:pt x="6710" y="1691"/>
                  </a:cubicBezTo>
                  <a:cubicBezTo>
                    <a:pt x="6670" y="1702"/>
                    <a:pt x="6687" y="1713"/>
                    <a:pt x="6637" y="1713"/>
                  </a:cubicBezTo>
                  <a:cubicBezTo>
                    <a:pt x="6648" y="1708"/>
                    <a:pt x="6653" y="1696"/>
                    <a:pt x="6670" y="1691"/>
                  </a:cubicBezTo>
                  <a:lnTo>
                    <a:pt x="6670" y="1691"/>
                  </a:lnTo>
                  <a:cubicBezTo>
                    <a:pt x="6631" y="1696"/>
                    <a:pt x="6586" y="1713"/>
                    <a:pt x="6541" y="1724"/>
                  </a:cubicBezTo>
                  <a:lnTo>
                    <a:pt x="6508" y="1730"/>
                  </a:lnTo>
                  <a:cubicBezTo>
                    <a:pt x="6516" y="1737"/>
                    <a:pt x="6527" y="1739"/>
                    <a:pt x="6541" y="1739"/>
                  </a:cubicBezTo>
                  <a:cubicBezTo>
                    <a:pt x="6585" y="1739"/>
                    <a:pt x="6652" y="1712"/>
                    <a:pt x="6704" y="1708"/>
                  </a:cubicBezTo>
                  <a:lnTo>
                    <a:pt x="6704" y="1708"/>
                  </a:lnTo>
                  <a:lnTo>
                    <a:pt x="6676" y="1730"/>
                  </a:lnTo>
                  <a:lnTo>
                    <a:pt x="6743" y="1702"/>
                  </a:lnTo>
                  <a:lnTo>
                    <a:pt x="6743" y="1702"/>
                  </a:lnTo>
                  <a:cubicBezTo>
                    <a:pt x="6754" y="1702"/>
                    <a:pt x="6771" y="1713"/>
                    <a:pt x="6738" y="1724"/>
                  </a:cubicBezTo>
                  <a:cubicBezTo>
                    <a:pt x="6776" y="1724"/>
                    <a:pt x="6777" y="1712"/>
                    <a:pt x="6802" y="1712"/>
                  </a:cubicBezTo>
                  <a:cubicBezTo>
                    <a:pt x="6806" y="1712"/>
                    <a:pt x="6810" y="1712"/>
                    <a:pt x="6816" y="1713"/>
                  </a:cubicBezTo>
                  <a:lnTo>
                    <a:pt x="6861" y="1702"/>
                  </a:lnTo>
                  <a:lnTo>
                    <a:pt x="6861" y="1702"/>
                  </a:lnTo>
                  <a:cubicBezTo>
                    <a:pt x="6855" y="1708"/>
                    <a:pt x="6872" y="1713"/>
                    <a:pt x="6844" y="1713"/>
                  </a:cubicBezTo>
                  <a:cubicBezTo>
                    <a:pt x="6922" y="1713"/>
                    <a:pt x="6967" y="1679"/>
                    <a:pt x="6999" y="1679"/>
                  </a:cubicBezTo>
                  <a:cubicBezTo>
                    <a:pt x="7002" y="1679"/>
                    <a:pt x="7004" y="1679"/>
                    <a:pt x="7006" y="1680"/>
                  </a:cubicBezTo>
                  <a:lnTo>
                    <a:pt x="7001" y="1685"/>
                  </a:lnTo>
                  <a:cubicBezTo>
                    <a:pt x="7107" y="1652"/>
                    <a:pt x="7006" y="1668"/>
                    <a:pt x="7085" y="1629"/>
                  </a:cubicBezTo>
                  <a:lnTo>
                    <a:pt x="7085" y="1629"/>
                  </a:lnTo>
                  <a:lnTo>
                    <a:pt x="7152" y="1652"/>
                  </a:lnTo>
                  <a:lnTo>
                    <a:pt x="7158" y="1635"/>
                  </a:lnTo>
                  <a:cubicBezTo>
                    <a:pt x="7165" y="1635"/>
                    <a:pt x="7177" y="1632"/>
                    <a:pt x="7185" y="1632"/>
                  </a:cubicBezTo>
                  <a:cubicBezTo>
                    <a:pt x="7189" y="1632"/>
                    <a:pt x="7191" y="1633"/>
                    <a:pt x="7191" y="1635"/>
                  </a:cubicBezTo>
                  <a:cubicBezTo>
                    <a:pt x="7230" y="1612"/>
                    <a:pt x="7180" y="1629"/>
                    <a:pt x="7202" y="1612"/>
                  </a:cubicBezTo>
                  <a:cubicBezTo>
                    <a:pt x="7254" y="1612"/>
                    <a:pt x="7326" y="1581"/>
                    <a:pt x="7357" y="1581"/>
                  </a:cubicBezTo>
                  <a:cubicBezTo>
                    <a:pt x="7363" y="1581"/>
                    <a:pt x="7368" y="1582"/>
                    <a:pt x="7370" y="1584"/>
                  </a:cubicBezTo>
                  <a:cubicBezTo>
                    <a:pt x="7375" y="1580"/>
                    <a:pt x="7373" y="1579"/>
                    <a:pt x="7369" y="1579"/>
                  </a:cubicBezTo>
                  <a:cubicBezTo>
                    <a:pt x="7363" y="1579"/>
                    <a:pt x="7354" y="1581"/>
                    <a:pt x="7350" y="1581"/>
                  </a:cubicBezTo>
                  <a:cubicBezTo>
                    <a:pt x="7346" y="1581"/>
                    <a:pt x="7349" y="1578"/>
                    <a:pt x="7370" y="1568"/>
                  </a:cubicBezTo>
                  <a:cubicBezTo>
                    <a:pt x="7376" y="1572"/>
                    <a:pt x="7382" y="1574"/>
                    <a:pt x="7389" y="1574"/>
                  </a:cubicBezTo>
                  <a:cubicBezTo>
                    <a:pt x="7415" y="1574"/>
                    <a:pt x="7449" y="1545"/>
                    <a:pt x="7494" y="1545"/>
                  </a:cubicBezTo>
                  <a:cubicBezTo>
                    <a:pt x="7485" y="1558"/>
                    <a:pt x="7455" y="1564"/>
                    <a:pt x="7461" y="1564"/>
                  </a:cubicBezTo>
                  <a:cubicBezTo>
                    <a:pt x="7463" y="1564"/>
                    <a:pt x="7470" y="1563"/>
                    <a:pt x="7482" y="1562"/>
                  </a:cubicBezTo>
                  <a:cubicBezTo>
                    <a:pt x="7510" y="1534"/>
                    <a:pt x="7583" y="1540"/>
                    <a:pt x="7622" y="1523"/>
                  </a:cubicBezTo>
                  <a:cubicBezTo>
                    <a:pt x="7622" y="1506"/>
                    <a:pt x="7701" y="1495"/>
                    <a:pt x="7768" y="1472"/>
                  </a:cubicBezTo>
                  <a:cubicBezTo>
                    <a:pt x="7768" y="1472"/>
                    <a:pt x="7774" y="1478"/>
                    <a:pt x="7768" y="1478"/>
                  </a:cubicBezTo>
                  <a:cubicBezTo>
                    <a:pt x="7771" y="1480"/>
                    <a:pt x="7773" y="1480"/>
                    <a:pt x="7774" y="1480"/>
                  </a:cubicBezTo>
                  <a:cubicBezTo>
                    <a:pt x="7776" y="1480"/>
                    <a:pt x="7774" y="1476"/>
                    <a:pt x="7774" y="1472"/>
                  </a:cubicBezTo>
                  <a:cubicBezTo>
                    <a:pt x="7774" y="1472"/>
                    <a:pt x="7779" y="1467"/>
                    <a:pt x="7785" y="1467"/>
                  </a:cubicBezTo>
                  <a:lnTo>
                    <a:pt x="7807" y="1467"/>
                  </a:lnTo>
                  <a:cubicBezTo>
                    <a:pt x="7807" y="1467"/>
                    <a:pt x="7813" y="1472"/>
                    <a:pt x="7813" y="1472"/>
                  </a:cubicBezTo>
                  <a:cubicBezTo>
                    <a:pt x="7813" y="1467"/>
                    <a:pt x="7813" y="1467"/>
                    <a:pt x="7813" y="1467"/>
                  </a:cubicBezTo>
                  <a:cubicBezTo>
                    <a:pt x="7813" y="1467"/>
                    <a:pt x="7818" y="1467"/>
                    <a:pt x="7818" y="1461"/>
                  </a:cubicBezTo>
                  <a:cubicBezTo>
                    <a:pt x="7841" y="1461"/>
                    <a:pt x="7858" y="1456"/>
                    <a:pt x="7880" y="1450"/>
                  </a:cubicBezTo>
                  <a:lnTo>
                    <a:pt x="7880" y="1456"/>
                  </a:lnTo>
                  <a:lnTo>
                    <a:pt x="7886" y="1450"/>
                  </a:lnTo>
                  <a:cubicBezTo>
                    <a:pt x="7902" y="1450"/>
                    <a:pt x="7925" y="1444"/>
                    <a:pt x="7942" y="1439"/>
                  </a:cubicBezTo>
                  <a:cubicBezTo>
                    <a:pt x="7958" y="1439"/>
                    <a:pt x="7975" y="1433"/>
                    <a:pt x="7986" y="1433"/>
                  </a:cubicBezTo>
                  <a:lnTo>
                    <a:pt x="7986" y="1439"/>
                  </a:lnTo>
                  <a:cubicBezTo>
                    <a:pt x="7992" y="1428"/>
                    <a:pt x="8009" y="1416"/>
                    <a:pt x="8031" y="1411"/>
                  </a:cubicBezTo>
                  <a:lnTo>
                    <a:pt x="8048" y="1411"/>
                  </a:lnTo>
                  <a:cubicBezTo>
                    <a:pt x="8042" y="1416"/>
                    <a:pt x="8054" y="1416"/>
                    <a:pt x="8042" y="1416"/>
                  </a:cubicBezTo>
                  <a:cubicBezTo>
                    <a:pt x="8049" y="1420"/>
                    <a:pt x="8052" y="1423"/>
                    <a:pt x="8054" y="1423"/>
                  </a:cubicBezTo>
                  <a:cubicBezTo>
                    <a:pt x="8056" y="1423"/>
                    <a:pt x="8057" y="1421"/>
                    <a:pt x="8059" y="1416"/>
                  </a:cubicBezTo>
                  <a:cubicBezTo>
                    <a:pt x="8059" y="1423"/>
                    <a:pt x="8063" y="1426"/>
                    <a:pt x="8066" y="1426"/>
                  </a:cubicBezTo>
                  <a:cubicBezTo>
                    <a:pt x="8069" y="1426"/>
                    <a:pt x="8070" y="1424"/>
                    <a:pt x="8070" y="1422"/>
                  </a:cubicBezTo>
                  <a:lnTo>
                    <a:pt x="8065" y="1416"/>
                  </a:lnTo>
                  <a:lnTo>
                    <a:pt x="8076" y="1416"/>
                  </a:lnTo>
                  <a:lnTo>
                    <a:pt x="8076" y="1433"/>
                  </a:lnTo>
                  <a:cubicBezTo>
                    <a:pt x="8079" y="1436"/>
                    <a:pt x="8081" y="1437"/>
                    <a:pt x="8083" y="1437"/>
                  </a:cubicBezTo>
                  <a:cubicBezTo>
                    <a:pt x="8093" y="1437"/>
                    <a:pt x="8101" y="1419"/>
                    <a:pt x="8110" y="1419"/>
                  </a:cubicBezTo>
                  <a:cubicBezTo>
                    <a:pt x="8114" y="1419"/>
                    <a:pt x="8117" y="1421"/>
                    <a:pt x="8121" y="1428"/>
                  </a:cubicBezTo>
                  <a:cubicBezTo>
                    <a:pt x="8121" y="1416"/>
                    <a:pt x="8110" y="1422"/>
                    <a:pt x="8115" y="1411"/>
                  </a:cubicBezTo>
                  <a:lnTo>
                    <a:pt x="8115" y="1411"/>
                  </a:lnTo>
                  <a:cubicBezTo>
                    <a:pt x="8115" y="1411"/>
                    <a:pt x="8121" y="1411"/>
                    <a:pt x="8121" y="1416"/>
                  </a:cubicBezTo>
                  <a:cubicBezTo>
                    <a:pt x="8126" y="1422"/>
                    <a:pt x="8132" y="1433"/>
                    <a:pt x="8132" y="1433"/>
                  </a:cubicBezTo>
                  <a:cubicBezTo>
                    <a:pt x="8133" y="1434"/>
                    <a:pt x="8134" y="1434"/>
                    <a:pt x="8135" y="1434"/>
                  </a:cubicBezTo>
                  <a:cubicBezTo>
                    <a:pt x="8142" y="1434"/>
                    <a:pt x="8139" y="1416"/>
                    <a:pt x="8146" y="1416"/>
                  </a:cubicBezTo>
                  <a:cubicBezTo>
                    <a:pt x="8147" y="1416"/>
                    <a:pt x="8148" y="1416"/>
                    <a:pt x="8149" y="1416"/>
                  </a:cubicBezTo>
                  <a:cubicBezTo>
                    <a:pt x="8149" y="1411"/>
                    <a:pt x="8149" y="1400"/>
                    <a:pt x="8154" y="1394"/>
                  </a:cubicBezTo>
                  <a:lnTo>
                    <a:pt x="8160" y="1394"/>
                  </a:lnTo>
                  <a:cubicBezTo>
                    <a:pt x="8166" y="1400"/>
                    <a:pt x="8166" y="1411"/>
                    <a:pt x="8160" y="1416"/>
                  </a:cubicBezTo>
                  <a:cubicBezTo>
                    <a:pt x="8160" y="1416"/>
                    <a:pt x="8160" y="1416"/>
                    <a:pt x="8160" y="1411"/>
                  </a:cubicBezTo>
                  <a:cubicBezTo>
                    <a:pt x="8157" y="1414"/>
                    <a:pt x="8156" y="1415"/>
                    <a:pt x="8155" y="1417"/>
                  </a:cubicBezTo>
                  <a:lnTo>
                    <a:pt x="8155" y="1417"/>
                  </a:lnTo>
                  <a:cubicBezTo>
                    <a:pt x="8155" y="1417"/>
                    <a:pt x="8155" y="1416"/>
                    <a:pt x="8154" y="1416"/>
                  </a:cubicBezTo>
                  <a:lnTo>
                    <a:pt x="8154" y="1422"/>
                  </a:lnTo>
                  <a:cubicBezTo>
                    <a:pt x="8154" y="1419"/>
                    <a:pt x="8154" y="1418"/>
                    <a:pt x="8155" y="1417"/>
                  </a:cubicBezTo>
                  <a:lnTo>
                    <a:pt x="8155" y="1417"/>
                  </a:lnTo>
                  <a:cubicBezTo>
                    <a:pt x="8161" y="1422"/>
                    <a:pt x="8171" y="1422"/>
                    <a:pt x="8171" y="1433"/>
                  </a:cubicBezTo>
                  <a:cubicBezTo>
                    <a:pt x="8175" y="1430"/>
                    <a:pt x="8174" y="1426"/>
                    <a:pt x="8171" y="1424"/>
                  </a:cubicBezTo>
                  <a:lnTo>
                    <a:pt x="8171" y="1424"/>
                  </a:lnTo>
                  <a:cubicBezTo>
                    <a:pt x="8173" y="1424"/>
                    <a:pt x="8174" y="1424"/>
                    <a:pt x="8175" y="1424"/>
                  </a:cubicBezTo>
                  <a:cubicBezTo>
                    <a:pt x="8181" y="1424"/>
                    <a:pt x="8186" y="1422"/>
                    <a:pt x="8194" y="1422"/>
                  </a:cubicBezTo>
                  <a:cubicBezTo>
                    <a:pt x="8194" y="1422"/>
                    <a:pt x="8188" y="1416"/>
                    <a:pt x="8194" y="1416"/>
                  </a:cubicBezTo>
                  <a:cubicBezTo>
                    <a:pt x="8196" y="1417"/>
                    <a:pt x="8198" y="1417"/>
                    <a:pt x="8199" y="1417"/>
                  </a:cubicBezTo>
                  <a:cubicBezTo>
                    <a:pt x="8208" y="1417"/>
                    <a:pt x="8201" y="1404"/>
                    <a:pt x="8210" y="1400"/>
                  </a:cubicBezTo>
                  <a:cubicBezTo>
                    <a:pt x="8214" y="1407"/>
                    <a:pt x="8213" y="1415"/>
                    <a:pt x="8215" y="1415"/>
                  </a:cubicBezTo>
                  <a:cubicBezTo>
                    <a:pt x="8217" y="1415"/>
                    <a:pt x="8218" y="1414"/>
                    <a:pt x="8222" y="1411"/>
                  </a:cubicBezTo>
                  <a:cubicBezTo>
                    <a:pt x="8227" y="1416"/>
                    <a:pt x="8222" y="1428"/>
                    <a:pt x="8222" y="1433"/>
                  </a:cubicBezTo>
                  <a:cubicBezTo>
                    <a:pt x="8223" y="1430"/>
                    <a:pt x="8225" y="1429"/>
                    <a:pt x="8227" y="1429"/>
                  </a:cubicBezTo>
                  <a:cubicBezTo>
                    <a:pt x="8233" y="1429"/>
                    <a:pt x="8241" y="1439"/>
                    <a:pt x="8250" y="1439"/>
                  </a:cubicBezTo>
                  <a:lnTo>
                    <a:pt x="8244" y="1428"/>
                  </a:lnTo>
                  <a:cubicBezTo>
                    <a:pt x="8250" y="1428"/>
                    <a:pt x="8255" y="1428"/>
                    <a:pt x="8255" y="1433"/>
                  </a:cubicBezTo>
                  <a:lnTo>
                    <a:pt x="8255" y="1433"/>
                  </a:lnTo>
                  <a:cubicBezTo>
                    <a:pt x="8255" y="1427"/>
                    <a:pt x="8250" y="1416"/>
                    <a:pt x="8255" y="1405"/>
                  </a:cubicBezTo>
                  <a:cubicBezTo>
                    <a:pt x="8255" y="1406"/>
                    <a:pt x="8256" y="1406"/>
                    <a:pt x="8256" y="1406"/>
                  </a:cubicBezTo>
                  <a:cubicBezTo>
                    <a:pt x="8257" y="1406"/>
                    <a:pt x="8261" y="1403"/>
                    <a:pt x="8263" y="1403"/>
                  </a:cubicBezTo>
                  <a:cubicBezTo>
                    <a:pt x="8265" y="1403"/>
                    <a:pt x="8266" y="1405"/>
                    <a:pt x="8266" y="1411"/>
                  </a:cubicBezTo>
                  <a:cubicBezTo>
                    <a:pt x="8255" y="1411"/>
                    <a:pt x="8272" y="1422"/>
                    <a:pt x="8261" y="1428"/>
                  </a:cubicBezTo>
                  <a:lnTo>
                    <a:pt x="8272" y="1428"/>
                  </a:lnTo>
                  <a:cubicBezTo>
                    <a:pt x="8272" y="1428"/>
                    <a:pt x="8272" y="1428"/>
                    <a:pt x="8272" y="1433"/>
                  </a:cubicBezTo>
                  <a:cubicBezTo>
                    <a:pt x="8274" y="1434"/>
                    <a:pt x="8275" y="1434"/>
                    <a:pt x="8276" y="1434"/>
                  </a:cubicBezTo>
                  <a:cubicBezTo>
                    <a:pt x="8286" y="1434"/>
                    <a:pt x="8274" y="1411"/>
                    <a:pt x="8289" y="1411"/>
                  </a:cubicBezTo>
                  <a:cubicBezTo>
                    <a:pt x="8289" y="1416"/>
                    <a:pt x="8294" y="1422"/>
                    <a:pt x="8300" y="1422"/>
                  </a:cubicBezTo>
                  <a:cubicBezTo>
                    <a:pt x="8294" y="1422"/>
                    <a:pt x="8289" y="1411"/>
                    <a:pt x="8294" y="1400"/>
                  </a:cubicBezTo>
                  <a:lnTo>
                    <a:pt x="8294" y="1400"/>
                  </a:lnTo>
                  <a:cubicBezTo>
                    <a:pt x="8297" y="1401"/>
                    <a:pt x="8298" y="1401"/>
                    <a:pt x="8299" y="1401"/>
                  </a:cubicBezTo>
                  <a:cubicBezTo>
                    <a:pt x="8304" y="1401"/>
                    <a:pt x="8301" y="1393"/>
                    <a:pt x="8306" y="1388"/>
                  </a:cubicBezTo>
                  <a:lnTo>
                    <a:pt x="8300" y="1388"/>
                  </a:lnTo>
                  <a:cubicBezTo>
                    <a:pt x="8300" y="1383"/>
                    <a:pt x="8300" y="1383"/>
                    <a:pt x="8306" y="1377"/>
                  </a:cubicBezTo>
                  <a:cubicBezTo>
                    <a:pt x="8306" y="1377"/>
                    <a:pt x="8306" y="1378"/>
                    <a:pt x="8307" y="1378"/>
                  </a:cubicBezTo>
                  <a:lnTo>
                    <a:pt x="8307" y="1378"/>
                  </a:lnTo>
                  <a:cubicBezTo>
                    <a:pt x="8308" y="1377"/>
                    <a:pt x="8309" y="1376"/>
                    <a:pt x="8311" y="1376"/>
                  </a:cubicBezTo>
                  <a:cubicBezTo>
                    <a:pt x="8315" y="1376"/>
                    <a:pt x="8320" y="1378"/>
                    <a:pt x="8325" y="1378"/>
                  </a:cubicBezTo>
                  <a:cubicBezTo>
                    <a:pt x="8329" y="1378"/>
                    <a:pt x="8332" y="1377"/>
                    <a:pt x="8334" y="1372"/>
                  </a:cubicBezTo>
                  <a:cubicBezTo>
                    <a:pt x="8339" y="1377"/>
                    <a:pt x="8345" y="1388"/>
                    <a:pt x="8350" y="1388"/>
                  </a:cubicBezTo>
                  <a:cubicBezTo>
                    <a:pt x="8350" y="1380"/>
                    <a:pt x="8355" y="1380"/>
                    <a:pt x="8360" y="1380"/>
                  </a:cubicBezTo>
                  <a:cubicBezTo>
                    <a:pt x="8364" y="1380"/>
                    <a:pt x="8370" y="1380"/>
                    <a:pt x="8373" y="1372"/>
                  </a:cubicBezTo>
                  <a:cubicBezTo>
                    <a:pt x="8362" y="1366"/>
                    <a:pt x="8362" y="1366"/>
                    <a:pt x="8362" y="1355"/>
                  </a:cubicBezTo>
                  <a:cubicBezTo>
                    <a:pt x="8356" y="1360"/>
                    <a:pt x="8356" y="1366"/>
                    <a:pt x="8350" y="1372"/>
                  </a:cubicBezTo>
                  <a:cubicBezTo>
                    <a:pt x="8350" y="1366"/>
                    <a:pt x="8350" y="1360"/>
                    <a:pt x="8350" y="1355"/>
                  </a:cubicBezTo>
                  <a:cubicBezTo>
                    <a:pt x="8345" y="1355"/>
                    <a:pt x="8345" y="1366"/>
                    <a:pt x="8339" y="1366"/>
                  </a:cubicBezTo>
                  <a:cubicBezTo>
                    <a:pt x="8339" y="1355"/>
                    <a:pt x="8339" y="1360"/>
                    <a:pt x="8334" y="1355"/>
                  </a:cubicBezTo>
                  <a:lnTo>
                    <a:pt x="8334" y="1355"/>
                  </a:lnTo>
                  <a:cubicBezTo>
                    <a:pt x="8336" y="1355"/>
                    <a:pt x="8337" y="1356"/>
                    <a:pt x="8338" y="1356"/>
                  </a:cubicBezTo>
                  <a:cubicBezTo>
                    <a:pt x="8348" y="1356"/>
                    <a:pt x="8341" y="1338"/>
                    <a:pt x="8350" y="1338"/>
                  </a:cubicBezTo>
                  <a:lnTo>
                    <a:pt x="8373" y="1355"/>
                  </a:lnTo>
                  <a:cubicBezTo>
                    <a:pt x="8390" y="1349"/>
                    <a:pt x="8378" y="1327"/>
                    <a:pt x="8390" y="1310"/>
                  </a:cubicBezTo>
                  <a:lnTo>
                    <a:pt x="8390" y="1310"/>
                  </a:lnTo>
                  <a:lnTo>
                    <a:pt x="8384" y="1316"/>
                  </a:lnTo>
                  <a:cubicBezTo>
                    <a:pt x="8378" y="1304"/>
                    <a:pt x="8390" y="1299"/>
                    <a:pt x="8384" y="1293"/>
                  </a:cubicBezTo>
                  <a:lnTo>
                    <a:pt x="8384" y="1293"/>
                  </a:lnTo>
                  <a:cubicBezTo>
                    <a:pt x="8388" y="1295"/>
                    <a:pt x="8391" y="1296"/>
                    <a:pt x="8394" y="1296"/>
                  </a:cubicBezTo>
                  <a:cubicBezTo>
                    <a:pt x="8399" y="1296"/>
                    <a:pt x="8403" y="1293"/>
                    <a:pt x="8406" y="1293"/>
                  </a:cubicBezTo>
                  <a:cubicBezTo>
                    <a:pt x="8401" y="1288"/>
                    <a:pt x="8406" y="1276"/>
                    <a:pt x="8390" y="1271"/>
                  </a:cubicBezTo>
                  <a:cubicBezTo>
                    <a:pt x="8395" y="1265"/>
                    <a:pt x="8401" y="1265"/>
                    <a:pt x="8401" y="1260"/>
                  </a:cubicBezTo>
                  <a:cubicBezTo>
                    <a:pt x="8406" y="1243"/>
                    <a:pt x="8373" y="1243"/>
                    <a:pt x="8373" y="1232"/>
                  </a:cubicBezTo>
                  <a:cubicBezTo>
                    <a:pt x="8380" y="1232"/>
                    <a:pt x="8385" y="1227"/>
                    <a:pt x="8391" y="1227"/>
                  </a:cubicBezTo>
                  <a:cubicBezTo>
                    <a:pt x="8394" y="1227"/>
                    <a:pt x="8397" y="1228"/>
                    <a:pt x="8401" y="1232"/>
                  </a:cubicBezTo>
                  <a:cubicBezTo>
                    <a:pt x="8401" y="1226"/>
                    <a:pt x="8401" y="1220"/>
                    <a:pt x="8395" y="1220"/>
                  </a:cubicBezTo>
                  <a:cubicBezTo>
                    <a:pt x="8395" y="1220"/>
                    <a:pt x="8378" y="1215"/>
                    <a:pt x="8384" y="1204"/>
                  </a:cubicBezTo>
                  <a:lnTo>
                    <a:pt x="8384" y="1204"/>
                  </a:lnTo>
                  <a:cubicBezTo>
                    <a:pt x="8380" y="1204"/>
                    <a:pt x="8374" y="1206"/>
                    <a:pt x="8370" y="1206"/>
                  </a:cubicBezTo>
                  <a:cubicBezTo>
                    <a:pt x="8369" y="1206"/>
                    <a:pt x="8367" y="1205"/>
                    <a:pt x="8367" y="1204"/>
                  </a:cubicBezTo>
                  <a:lnTo>
                    <a:pt x="8373" y="1204"/>
                  </a:lnTo>
                  <a:cubicBezTo>
                    <a:pt x="8370" y="1204"/>
                    <a:pt x="8367" y="1202"/>
                    <a:pt x="8364" y="1202"/>
                  </a:cubicBezTo>
                  <a:cubicBezTo>
                    <a:pt x="8362" y="1202"/>
                    <a:pt x="8359" y="1204"/>
                    <a:pt x="8356" y="1209"/>
                  </a:cubicBezTo>
                  <a:cubicBezTo>
                    <a:pt x="8373" y="1175"/>
                    <a:pt x="8334" y="1175"/>
                    <a:pt x="8339" y="1153"/>
                  </a:cubicBezTo>
                  <a:cubicBezTo>
                    <a:pt x="8328" y="1147"/>
                    <a:pt x="8317" y="1142"/>
                    <a:pt x="8311" y="1142"/>
                  </a:cubicBezTo>
                  <a:cubicBezTo>
                    <a:pt x="8311" y="1136"/>
                    <a:pt x="8317" y="1136"/>
                    <a:pt x="8317" y="1136"/>
                  </a:cubicBezTo>
                  <a:cubicBezTo>
                    <a:pt x="8315" y="1135"/>
                    <a:pt x="8314" y="1134"/>
                    <a:pt x="8312" y="1134"/>
                  </a:cubicBezTo>
                  <a:cubicBezTo>
                    <a:pt x="8308" y="1134"/>
                    <a:pt x="8304" y="1138"/>
                    <a:pt x="8300" y="1142"/>
                  </a:cubicBezTo>
                  <a:cubicBezTo>
                    <a:pt x="8294" y="1142"/>
                    <a:pt x="8294" y="1136"/>
                    <a:pt x="8289" y="1136"/>
                  </a:cubicBezTo>
                  <a:cubicBezTo>
                    <a:pt x="8292" y="1133"/>
                    <a:pt x="8294" y="1133"/>
                    <a:pt x="8297" y="1133"/>
                  </a:cubicBezTo>
                  <a:cubicBezTo>
                    <a:pt x="8299" y="1133"/>
                    <a:pt x="8300" y="1133"/>
                    <a:pt x="8300" y="1131"/>
                  </a:cubicBezTo>
                  <a:cubicBezTo>
                    <a:pt x="8306" y="1117"/>
                    <a:pt x="8301" y="1115"/>
                    <a:pt x="8296" y="1115"/>
                  </a:cubicBezTo>
                  <a:cubicBezTo>
                    <a:pt x="8294" y="1115"/>
                    <a:pt x="8293" y="1115"/>
                    <a:pt x="8292" y="1115"/>
                  </a:cubicBezTo>
                  <a:cubicBezTo>
                    <a:pt x="8287" y="1115"/>
                    <a:pt x="8283" y="1115"/>
                    <a:pt x="8283" y="1108"/>
                  </a:cubicBezTo>
                  <a:cubicBezTo>
                    <a:pt x="8283" y="1102"/>
                    <a:pt x="8281" y="1101"/>
                    <a:pt x="8278" y="1101"/>
                  </a:cubicBezTo>
                  <a:cubicBezTo>
                    <a:pt x="8273" y="1101"/>
                    <a:pt x="8267" y="1104"/>
                    <a:pt x="8261" y="1104"/>
                  </a:cubicBezTo>
                  <a:cubicBezTo>
                    <a:pt x="8259" y="1104"/>
                    <a:pt x="8257" y="1104"/>
                    <a:pt x="8255" y="1103"/>
                  </a:cubicBezTo>
                  <a:cubicBezTo>
                    <a:pt x="8255" y="1103"/>
                    <a:pt x="8261" y="1103"/>
                    <a:pt x="8261" y="1097"/>
                  </a:cubicBezTo>
                  <a:lnTo>
                    <a:pt x="8261" y="1097"/>
                  </a:lnTo>
                  <a:cubicBezTo>
                    <a:pt x="8255" y="1103"/>
                    <a:pt x="8250" y="1103"/>
                    <a:pt x="8244" y="1108"/>
                  </a:cubicBezTo>
                  <a:cubicBezTo>
                    <a:pt x="8238" y="1108"/>
                    <a:pt x="8238" y="1103"/>
                    <a:pt x="8238" y="1103"/>
                  </a:cubicBezTo>
                  <a:lnTo>
                    <a:pt x="8227" y="1103"/>
                  </a:lnTo>
                  <a:cubicBezTo>
                    <a:pt x="8227" y="1100"/>
                    <a:pt x="8227" y="1098"/>
                    <a:pt x="8227" y="1097"/>
                  </a:cubicBezTo>
                  <a:cubicBezTo>
                    <a:pt x="8222" y="1097"/>
                    <a:pt x="8216" y="1097"/>
                    <a:pt x="8210" y="1091"/>
                  </a:cubicBezTo>
                  <a:cubicBezTo>
                    <a:pt x="8210" y="1091"/>
                    <a:pt x="8210" y="1091"/>
                    <a:pt x="8210" y="1086"/>
                  </a:cubicBezTo>
                  <a:lnTo>
                    <a:pt x="8222" y="1086"/>
                  </a:lnTo>
                  <a:cubicBezTo>
                    <a:pt x="8222" y="1080"/>
                    <a:pt x="8220" y="1078"/>
                    <a:pt x="8218" y="1078"/>
                  </a:cubicBezTo>
                  <a:cubicBezTo>
                    <a:pt x="8216" y="1078"/>
                    <a:pt x="8213" y="1081"/>
                    <a:pt x="8211" y="1081"/>
                  </a:cubicBezTo>
                  <a:cubicBezTo>
                    <a:pt x="8211" y="1081"/>
                    <a:pt x="8210" y="1081"/>
                    <a:pt x="8210" y="1080"/>
                  </a:cubicBezTo>
                  <a:lnTo>
                    <a:pt x="8210" y="1075"/>
                  </a:lnTo>
                  <a:cubicBezTo>
                    <a:pt x="8205" y="1075"/>
                    <a:pt x="8199" y="1075"/>
                    <a:pt x="8194" y="1080"/>
                  </a:cubicBezTo>
                  <a:cubicBezTo>
                    <a:pt x="8194" y="1075"/>
                    <a:pt x="8194" y="1075"/>
                    <a:pt x="8182" y="1069"/>
                  </a:cubicBezTo>
                  <a:lnTo>
                    <a:pt x="8177" y="1069"/>
                  </a:lnTo>
                  <a:cubicBezTo>
                    <a:pt x="8171" y="1069"/>
                    <a:pt x="8166" y="1069"/>
                    <a:pt x="8160" y="1063"/>
                  </a:cubicBezTo>
                  <a:cubicBezTo>
                    <a:pt x="8160" y="1063"/>
                    <a:pt x="8166" y="1063"/>
                    <a:pt x="8166" y="1058"/>
                  </a:cubicBezTo>
                  <a:lnTo>
                    <a:pt x="8166" y="1058"/>
                  </a:lnTo>
                  <a:cubicBezTo>
                    <a:pt x="8166" y="1058"/>
                    <a:pt x="8154" y="1058"/>
                    <a:pt x="8149" y="1063"/>
                  </a:cubicBezTo>
                  <a:cubicBezTo>
                    <a:pt x="8141" y="1063"/>
                    <a:pt x="8136" y="1061"/>
                    <a:pt x="8132" y="1061"/>
                  </a:cubicBezTo>
                  <a:cubicBezTo>
                    <a:pt x="8130" y="1061"/>
                    <a:pt x="8128" y="1062"/>
                    <a:pt x="8126" y="1063"/>
                  </a:cubicBezTo>
                  <a:cubicBezTo>
                    <a:pt x="8126" y="1047"/>
                    <a:pt x="8104" y="1052"/>
                    <a:pt x="8104" y="1030"/>
                  </a:cubicBezTo>
                  <a:cubicBezTo>
                    <a:pt x="8102" y="1030"/>
                    <a:pt x="8100" y="1031"/>
                    <a:pt x="8099" y="1031"/>
                  </a:cubicBezTo>
                  <a:cubicBezTo>
                    <a:pt x="8085" y="1031"/>
                    <a:pt x="8074" y="1012"/>
                    <a:pt x="8059" y="1007"/>
                  </a:cubicBezTo>
                  <a:cubicBezTo>
                    <a:pt x="8056" y="1021"/>
                    <a:pt x="8055" y="1021"/>
                    <a:pt x="8053" y="1021"/>
                  </a:cubicBezTo>
                  <a:cubicBezTo>
                    <a:pt x="8051" y="1021"/>
                    <a:pt x="8048" y="1021"/>
                    <a:pt x="8042" y="1035"/>
                  </a:cubicBezTo>
                  <a:cubicBezTo>
                    <a:pt x="8037" y="1035"/>
                    <a:pt x="8037" y="1035"/>
                    <a:pt x="8037" y="1030"/>
                  </a:cubicBezTo>
                  <a:lnTo>
                    <a:pt x="8031" y="1013"/>
                  </a:lnTo>
                  <a:cubicBezTo>
                    <a:pt x="8031" y="1002"/>
                    <a:pt x="8037" y="1007"/>
                    <a:pt x="8037" y="1002"/>
                  </a:cubicBezTo>
                  <a:cubicBezTo>
                    <a:pt x="8026" y="996"/>
                    <a:pt x="8037" y="985"/>
                    <a:pt x="8031" y="979"/>
                  </a:cubicBezTo>
                  <a:lnTo>
                    <a:pt x="8031" y="979"/>
                  </a:lnTo>
                  <a:cubicBezTo>
                    <a:pt x="8031" y="983"/>
                    <a:pt x="8028" y="987"/>
                    <a:pt x="8025" y="987"/>
                  </a:cubicBezTo>
                  <a:cubicBezTo>
                    <a:pt x="8023" y="987"/>
                    <a:pt x="8022" y="987"/>
                    <a:pt x="8020" y="985"/>
                  </a:cubicBezTo>
                  <a:lnTo>
                    <a:pt x="8020" y="985"/>
                  </a:lnTo>
                  <a:lnTo>
                    <a:pt x="8026" y="1002"/>
                  </a:lnTo>
                  <a:cubicBezTo>
                    <a:pt x="8024" y="1002"/>
                    <a:pt x="8022" y="1003"/>
                    <a:pt x="8021" y="1003"/>
                  </a:cubicBezTo>
                  <a:cubicBezTo>
                    <a:pt x="8008" y="1003"/>
                    <a:pt x="8015" y="983"/>
                    <a:pt x="8009" y="983"/>
                  </a:cubicBezTo>
                  <a:lnTo>
                    <a:pt x="8009" y="983"/>
                  </a:lnTo>
                  <a:cubicBezTo>
                    <a:pt x="8007" y="983"/>
                    <a:pt x="8006" y="983"/>
                    <a:pt x="8003" y="985"/>
                  </a:cubicBezTo>
                  <a:lnTo>
                    <a:pt x="8009" y="974"/>
                  </a:lnTo>
                  <a:lnTo>
                    <a:pt x="8009" y="974"/>
                  </a:lnTo>
                  <a:cubicBezTo>
                    <a:pt x="8007" y="975"/>
                    <a:pt x="8005" y="976"/>
                    <a:pt x="8003" y="976"/>
                  </a:cubicBezTo>
                  <a:cubicBezTo>
                    <a:pt x="8000" y="976"/>
                    <a:pt x="7997" y="975"/>
                    <a:pt x="7993" y="975"/>
                  </a:cubicBezTo>
                  <a:cubicBezTo>
                    <a:pt x="7986" y="975"/>
                    <a:pt x="7978" y="977"/>
                    <a:pt x="7970" y="985"/>
                  </a:cubicBezTo>
                  <a:cubicBezTo>
                    <a:pt x="7970" y="979"/>
                    <a:pt x="7970" y="974"/>
                    <a:pt x="7975" y="974"/>
                  </a:cubicBezTo>
                  <a:cubicBezTo>
                    <a:pt x="7971" y="971"/>
                    <a:pt x="7967" y="971"/>
                    <a:pt x="7962" y="971"/>
                  </a:cubicBezTo>
                  <a:cubicBezTo>
                    <a:pt x="7954" y="971"/>
                    <a:pt x="7945" y="973"/>
                    <a:pt x="7937" y="973"/>
                  </a:cubicBezTo>
                  <a:cubicBezTo>
                    <a:pt x="7930" y="973"/>
                    <a:pt x="7923" y="971"/>
                    <a:pt x="7919" y="963"/>
                  </a:cubicBezTo>
                  <a:lnTo>
                    <a:pt x="7925" y="957"/>
                  </a:lnTo>
                  <a:lnTo>
                    <a:pt x="7925" y="957"/>
                  </a:lnTo>
                  <a:cubicBezTo>
                    <a:pt x="7920" y="957"/>
                    <a:pt x="7916" y="964"/>
                    <a:pt x="7914" y="964"/>
                  </a:cubicBezTo>
                  <a:cubicBezTo>
                    <a:pt x="7914" y="964"/>
                    <a:pt x="7914" y="964"/>
                    <a:pt x="7914" y="963"/>
                  </a:cubicBezTo>
                  <a:cubicBezTo>
                    <a:pt x="7914" y="957"/>
                    <a:pt x="7919" y="957"/>
                    <a:pt x="7914" y="951"/>
                  </a:cubicBezTo>
                  <a:cubicBezTo>
                    <a:pt x="7914" y="955"/>
                    <a:pt x="7908" y="959"/>
                    <a:pt x="7905" y="959"/>
                  </a:cubicBezTo>
                  <a:cubicBezTo>
                    <a:pt x="7903" y="959"/>
                    <a:pt x="7902" y="959"/>
                    <a:pt x="7902" y="957"/>
                  </a:cubicBezTo>
                  <a:lnTo>
                    <a:pt x="7908" y="951"/>
                  </a:lnTo>
                  <a:cubicBezTo>
                    <a:pt x="7905" y="948"/>
                    <a:pt x="7902" y="946"/>
                    <a:pt x="7898" y="946"/>
                  </a:cubicBezTo>
                  <a:cubicBezTo>
                    <a:pt x="7888" y="946"/>
                    <a:pt x="7875" y="958"/>
                    <a:pt x="7867" y="958"/>
                  </a:cubicBezTo>
                  <a:cubicBezTo>
                    <a:pt x="7865" y="958"/>
                    <a:pt x="7864" y="958"/>
                    <a:pt x="7863" y="957"/>
                  </a:cubicBezTo>
                  <a:cubicBezTo>
                    <a:pt x="7869" y="940"/>
                    <a:pt x="7858" y="929"/>
                    <a:pt x="7852" y="923"/>
                  </a:cubicBezTo>
                  <a:cubicBezTo>
                    <a:pt x="7847" y="920"/>
                    <a:pt x="7842" y="919"/>
                    <a:pt x="7836" y="919"/>
                  </a:cubicBezTo>
                  <a:cubicBezTo>
                    <a:pt x="7824" y="919"/>
                    <a:pt x="7811" y="925"/>
                    <a:pt x="7796" y="929"/>
                  </a:cubicBezTo>
                  <a:cubicBezTo>
                    <a:pt x="7790" y="901"/>
                    <a:pt x="7762" y="907"/>
                    <a:pt x="7751" y="890"/>
                  </a:cubicBezTo>
                  <a:cubicBezTo>
                    <a:pt x="7751" y="890"/>
                    <a:pt x="7746" y="901"/>
                    <a:pt x="7740" y="901"/>
                  </a:cubicBezTo>
                  <a:cubicBezTo>
                    <a:pt x="7740" y="900"/>
                    <a:pt x="7740" y="900"/>
                    <a:pt x="7739" y="900"/>
                  </a:cubicBezTo>
                  <a:cubicBezTo>
                    <a:pt x="7737" y="900"/>
                    <a:pt x="7732" y="903"/>
                    <a:pt x="7730" y="903"/>
                  </a:cubicBezTo>
                  <a:cubicBezTo>
                    <a:pt x="7728" y="903"/>
                    <a:pt x="7727" y="901"/>
                    <a:pt x="7729" y="895"/>
                  </a:cubicBezTo>
                  <a:lnTo>
                    <a:pt x="7734" y="895"/>
                  </a:lnTo>
                  <a:cubicBezTo>
                    <a:pt x="7734" y="879"/>
                    <a:pt x="7723" y="879"/>
                    <a:pt x="7718" y="879"/>
                  </a:cubicBezTo>
                  <a:lnTo>
                    <a:pt x="7712" y="901"/>
                  </a:lnTo>
                  <a:cubicBezTo>
                    <a:pt x="7706" y="879"/>
                    <a:pt x="7684" y="873"/>
                    <a:pt x="7667" y="873"/>
                  </a:cubicBezTo>
                  <a:cubicBezTo>
                    <a:pt x="7650" y="873"/>
                    <a:pt x="7639" y="867"/>
                    <a:pt x="7628" y="862"/>
                  </a:cubicBezTo>
                  <a:cubicBezTo>
                    <a:pt x="7622" y="867"/>
                    <a:pt x="7622" y="873"/>
                    <a:pt x="7617" y="879"/>
                  </a:cubicBezTo>
                  <a:cubicBezTo>
                    <a:pt x="7572" y="862"/>
                    <a:pt x="7533" y="839"/>
                    <a:pt x="7499" y="834"/>
                  </a:cubicBezTo>
                  <a:cubicBezTo>
                    <a:pt x="7482" y="823"/>
                    <a:pt x="7460" y="806"/>
                    <a:pt x="7471" y="806"/>
                  </a:cubicBezTo>
                  <a:cubicBezTo>
                    <a:pt x="7426" y="789"/>
                    <a:pt x="7415" y="789"/>
                    <a:pt x="7354" y="750"/>
                  </a:cubicBezTo>
                  <a:lnTo>
                    <a:pt x="7354" y="750"/>
                  </a:lnTo>
                  <a:cubicBezTo>
                    <a:pt x="7367" y="754"/>
                    <a:pt x="7373" y="756"/>
                    <a:pt x="7375" y="756"/>
                  </a:cubicBezTo>
                  <a:cubicBezTo>
                    <a:pt x="7377" y="756"/>
                    <a:pt x="7374" y="753"/>
                    <a:pt x="7374" y="753"/>
                  </a:cubicBezTo>
                  <a:lnTo>
                    <a:pt x="7374" y="753"/>
                  </a:lnTo>
                  <a:cubicBezTo>
                    <a:pt x="7375" y="753"/>
                    <a:pt x="7381" y="756"/>
                    <a:pt x="7404" y="767"/>
                  </a:cubicBezTo>
                  <a:cubicBezTo>
                    <a:pt x="7348" y="739"/>
                    <a:pt x="7337" y="722"/>
                    <a:pt x="7270" y="705"/>
                  </a:cubicBezTo>
                  <a:cubicBezTo>
                    <a:pt x="7298" y="705"/>
                    <a:pt x="7230" y="671"/>
                    <a:pt x="7202" y="660"/>
                  </a:cubicBezTo>
                  <a:lnTo>
                    <a:pt x="7202" y="660"/>
                  </a:lnTo>
                  <a:lnTo>
                    <a:pt x="7242" y="688"/>
                  </a:lnTo>
                  <a:cubicBezTo>
                    <a:pt x="7208" y="677"/>
                    <a:pt x="7180" y="660"/>
                    <a:pt x="7152" y="649"/>
                  </a:cubicBezTo>
                  <a:lnTo>
                    <a:pt x="7174" y="643"/>
                  </a:lnTo>
                  <a:cubicBezTo>
                    <a:pt x="7062" y="571"/>
                    <a:pt x="6945" y="576"/>
                    <a:pt x="6861" y="515"/>
                  </a:cubicBezTo>
                  <a:lnTo>
                    <a:pt x="6861" y="515"/>
                  </a:lnTo>
                  <a:cubicBezTo>
                    <a:pt x="6822" y="515"/>
                    <a:pt x="6922" y="548"/>
                    <a:pt x="6889" y="548"/>
                  </a:cubicBezTo>
                  <a:cubicBezTo>
                    <a:pt x="6833" y="526"/>
                    <a:pt x="6782" y="487"/>
                    <a:pt x="6760" y="481"/>
                  </a:cubicBezTo>
                  <a:cubicBezTo>
                    <a:pt x="6726" y="464"/>
                    <a:pt x="6704" y="464"/>
                    <a:pt x="6687" y="464"/>
                  </a:cubicBezTo>
                  <a:cubicBezTo>
                    <a:pt x="6693" y="459"/>
                    <a:pt x="6698" y="447"/>
                    <a:pt x="6693" y="436"/>
                  </a:cubicBezTo>
                  <a:cubicBezTo>
                    <a:pt x="6687" y="436"/>
                    <a:pt x="6682" y="436"/>
                    <a:pt x="6676" y="442"/>
                  </a:cubicBezTo>
                  <a:lnTo>
                    <a:pt x="6682" y="431"/>
                  </a:lnTo>
                  <a:cubicBezTo>
                    <a:pt x="6682" y="431"/>
                    <a:pt x="6687" y="431"/>
                    <a:pt x="6687" y="436"/>
                  </a:cubicBezTo>
                  <a:cubicBezTo>
                    <a:pt x="6690" y="431"/>
                    <a:pt x="6689" y="429"/>
                    <a:pt x="6686" y="429"/>
                  </a:cubicBezTo>
                  <a:cubicBezTo>
                    <a:pt x="6683" y="429"/>
                    <a:pt x="6679" y="431"/>
                    <a:pt x="6676" y="431"/>
                  </a:cubicBezTo>
                  <a:cubicBezTo>
                    <a:pt x="6676" y="425"/>
                    <a:pt x="6676" y="425"/>
                    <a:pt x="6676" y="419"/>
                  </a:cubicBezTo>
                  <a:cubicBezTo>
                    <a:pt x="6670" y="425"/>
                    <a:pt x="6665" y="431"/>
                    <a:pt x="6659" y="431"/>
                  </a:cubicBezTo>
                  <a:cubicBezTo>
                    <a:pt x="6659" y="425"/>
                    <a:pt x="6670" y="419"/>
                    <a:pt x="6665" y="414"/>
                  </a:cubicBezTo>
                  <a:lnTo>
                    <a:pt x="6665" y="414"/>
                  </a:lnTo>
                  <a:cubicBezTo>
                    <a:pt x="6659" y="419"/>
                    <a:pt x="6659" y="431"/>
                    <a:pt x="6653" y="436"/>
                  </a:cubicBezTo>
                  <a:cubicBezTo>
                    <a:pt x="6653" y="427"/>
                    <a:pt x="6653" y="418"/>
                    <a:pt x="6650" y="418"/>
                  </a:cubicBezTo>
                  <a:cubicBezTo>
                    <a:pt x="6650" y="418"/>
                    <a:pt x="6649" y="418"/>
                    <a:pt x="6648" y="419"/>
                  </a:cubicBezTo>
                  <a:cubicBezTo>
                    <a:pt x="6648" y="414"/>
                    <a:pt x="6648" y="414"/>
                    <a:pt x="6653" y="414"/>
                  </a:cubicBezTo>
                  <a:cubicBezTo>
                    <a:pt x="6651" y="414"/>
                    <a:pt x="6646" y="412"/>
                    <a:pt x="6642" y="412"/>
                  </a:cubicBezTo>
                  <a:cubicBezTo>
                    <a:pt x="6638" y="412"/>
                    <a:pt x="6634" y="414"/>
                    <a:pt x="6631" y="419"/>
                  </a:cubicBezTo>
                  <a:cubicBezTo>
                    <a:pt x="6631" y="408"/>
                    <a:pt x="6614" y="419"/>
                    <a:pt x="6620" y="397"/>
                  </a:cubicBezTo>
                  <a:lnTo>
                    <a:pt x="6620" y="397"/>
                  </a:lnTo>
                  <a:cubicBezTo>
                    <a:pt x="6614" y="403"/>
                    <a:pt x="6609" y="414"/>
                    <a:pt x="6603" y="414"/>
                  </a:cubicBezTo>
                  <a:cubicBezTo>
                    <a:pt x="6614" y="391"/>
                    <a:pt x="6586" y="414"/>
                    <a:pt x="6586" y="386"/>
                  </a:cubicBezTo>
                  <a:cubicBezTo>
                    <a:pt x="6581" y="408"/>
                    <a:pt x="6564" y="397"/>
                    <a:pt x="6553" y="408"/>
                  </a:cubicBezTo>
                  <a:cubicBezTo>
                    <a:pt x="6547" y="403"/>
                    <a:pt x="6547" y="397"/>
                    <a:pt x="6541" y="397"/>
                  </a:cubicBezTo>
                  <a:cubicBezTo>
                    <a:pt x="6541" y="414"/>
                    <a:pt x="6536" y="419"/>
                    <a:pt x="6530" y="431"/>
                  </a:cubicBezTo>
                  <a:cubicBezTo>
                    <a:pt x="6519" y="419"/>
                    <a:pt x="6530" y="408"/>
                    <a:pt x="6525" y="391"/>
                  </a:cubicBezTo>
                  <a:lnTo>
                    <a:pt x="6525" y="391"/>
                  </a:lnTo>
                  <a:cubicBezTo>
                    <a:pt x="6530" y="408"/>
                    <a:pt x="6514" y="414"/>
                    <a:pt x="6519" y="425"/>
                  </a:cubicBezTo>
                  <a:lnTo>
                    <a:pt x="6519" y="425"/>
                  </a:lnTo>
                  <a:cubicBezTo>
                    <a:pt x="6513" y="414"/>
                    <a:pt x="6513" y="419"/>
                    <a:pt x="6508" y="408"/>
                  </a:cubicBezTo>
                  <a:lnTo>
                    <a:pt x="6508" y="408"/>
                  </a:lnTo>
                  <a:cubicBezTo>
                    <a:pt x="6513" y="431"/>
                    <a:pt x="6502" y="414"/>
                    <a:pt x="6502" y="431"/>
                  </a:cubicBezTo>
                  <a:cubicBezTo>
                    <a:pt x="6494" y="423"/>
                    <a:pt x="6492" y="415"/>
                    <a:pt x="6489" y="415"/>
                  </a:cubicBezTo>
                  <a:cubicBezTo>
                    <a:pt x="6488" y="415"/>
                    <a:pt x="6487" y="416"/>
                    <a:pt x="6485" y="419"/>
                  </a:cubicBezTo>
                  <a:cubicBezTo>
                    <a:pt x="6480" y="414"/>
                    <a:pt x="6480" y="403"/>
                    <a:pt x="6480" y="403"/>
                  </a:cubicBezTo>
                  <a:lnTo>
                    <a:pt x="6480" y="403"/>
                  </a:lnTo>
                  <a:cubicBezTo>
                    <a:pt x="6474" y="408"/>
                    <a:pt x="6480" y="419"/>
                    <a:pt x="6485" y="425"/>
                  </a:cubicBezTo>
                  <a:lnTo>
                    <a:pt x="6474" y="425"/>
                  </a:lnTo>
                  <a:cubicBezTo>
                    <a:pt x="6474" y="419"/>
                    <a:pt x="6469" y="419"/>
                    <a:pt x="6469" y="419"/>
                  </a:cubicBezTo>
                  <a:cubicBezTo>
                    <a:pt x="6469" y="419"/>
                    <a:pt x="6469" y="419"/>
                    <a:pt x="6469" y="425"/>
                  </a:cubicBezTo>
                  <a:cubicBezTo>
                    <a:pt x="6457" y="419"/>
                    <a:pt x="6452" y="419"/>
                    <a:pt x="6457" y="414"/>
                  </a:cubicBezTo>
                  <a:cubicBezTo>
                    <a:pt x="6413" y="414"/>
                    <a:pt x="6435" y="419"/>
                    <a:pt x="6469" y="425"/>
                  </a:cubicBezTo>
                  <a:cubicBezTo>
                    <a:pt x="6390" y="414"/>
                    <a:pt x="6345" y="414"/>
                    <a:pt x="6267" y="403"/>
                  </a:cubicBezTo>
                  <a:lnTo>
                    <a:pt x="6267" y="403"/>
                  </a:lnTo>
                  <a:cubicBezTo>
                    <a:pt x="6278" y="408"/>
                    <a:pt x="6289" y="414"/>
                    <a:pt x="6278" y="414"/>
                  </a:cubicBezTo>
                  <a:cubicBezTo>
                    <a:pt x="6254" y="412"/>
                    <a:pt x="6238" y="411"/>
                    <a:pt x="6226" y="411"/>
                  </a:cubicBezTo>
                  <a:cubicBezTo>
                    <a:pt x="6188" y="411"/>
                    <a:pt x="6205" y="420"/>
                    <a:pt x="6171" y="420"/>
                  </a:cubicBezTo>
                  <a:cubicBezTo>
                    <a:pt x="6165" y="420"/>
                    <a:pt x="6158" y="420"/>
                    <a:pt x="6149" y="419"/>
                  </a:cubicBezTo>
                  <a:cubicBezTo>
                    <a:pt x="6105" y="408"/>
                    <a:pt x="6166" y="403"/>
                    <a:pt x="6088" y="403"/>
                  </a:cubicBezTo>
                  <a:cubicBezTo>
                    <a:pt x="6043" y="398"/>
                    <a:pt x="6069" y="388"/>
                    <a:pt x="6087" y="386"/>
                  </a:cubicBezTo>
                  <a:lnTo>
                    <a:pt x="6087" y="386"/>
                  </a:lnTo>
                  <a:cubicBezTo>
                    <a:pt x="6081" y="387"/>
                    <a:pt x="6075" y="387"/>
                    <a:pt x="6070" y="387"/>
                  </a:cubicBezTo>
                  <a:cubicBezTo>
                    <a:pt x="6007" y="387"/>
                    <a:pt x="5955" y="368"/>
                    <a:pt x="5920" y="363"/>
                  </a:cubicBezTo>
                  <a:lnTo>
                    <a:pt x="5897" y="363"/>
                  </a:lnTo>
                  <a:lnTo>
                    <a:pt x="5920" y="375"/>
                  </a:lnTo>
                  <a:cubicBezTo>
                    <a:pt x="5897" y="369"/>
                    <a:pt x="5875" y="369"/>
                    <a:pt x="5875" y="363"/>
                  </a:cubicBezTo>
                  <a:lnTo>
                    <a:pt x="5875" y="363"/>
                  </a:lnTo>
                  <a:cubicBezTo>
                    <a:pt x="5853" y="369"/>
                    <a:pt x="5892" y="386"/>
                    <a:pt x="5847" y="391"/>
                  </a:cubicBezTo>
                  <a:cubicBezTo>
                    <a:pt x="5819" y="386"/>
                    <a:pt x="5757" y="391"/>
                    <a:pt x="5746" y="375"/>
                  </a:cubicBezTo>
                  <a:lnTo>
                    <a:pt x="5746" y="375"/>
                  </a:lnTo>
                  <a:cubicBezTo>
                    <a:pt x="5765" y="377"/>
                    <a:pt x="5776" y="378"/>
                    <a:pt x="5782" y="378"/>
                  </a:cubicBezTo>
                  <a:cubicBezTo>
                    <a:pt x="5806" y="378"/>
                    <a:pt x="5752" y="363"/>
                    <a:pt x="5819" y="363"/>
                  </a:cubicBezTo>
                  <a:cubicBezTo>
                    <a:pt x="5802" y="363"/>
                    <a:pt x="5780" y="363"/>
                    <a:pt x="5757" y="358"/>
                  </a:cubicBezTo>
                  <a:lnTo>
                    <a:pt x="5769" y="358"/>
                  </a:lnTo>
                  <a:cubicBezTo>
                    <a:pt x="5746" y="352"/>
                    <a:pt x="5732" y="350"/>
                    <a:pt x="5723" y="350"/>
                  </a:cubicBezTo>
                  <a:cubicBezTo>
                    <a:pt x="5698" y="350"/>
                    <a:pt x="5703" y="364"/>
                    <a:pt x="5654" y="364"/>
                  </a:cubicBezTo>
                  <a:cubicBezTo>
                    <a:pt x="5648" y="364"/>
                    <a:pt x="5642" y="364"/>
                    <a:pt x="5634" y="363"/>
                  </a:cubicBezTo>
                  <a:cubicBezTo>
                    <a:pt x="5645" y="358"/>
                    <a:pt x="5612" y="347"/>
                    <a:pt x="5601" y="347"/>
                  </a:cubicBezTo>
                  <a:lnTo>
                    <a:pt x="5601" y="347"/>
                  </a:lnTo>
                  <a:cubicBezTo>
                    <a:pt x="5634" y="352"/>
                    <a:pt x="5617" y="363"/>
                    <a:pt x="5578" y="369"/>
                  </a:cubicBezTo>
                  <a:cubicBezTo>
                    <a:pt x="5558" y="365"/>
                    <a:pt x="5544" y="364"/>
                    <a:pt x="5533" y="364"/>
                  </a:cubicBezTo>
                  <a:cubicBezTo>
                    <a:pt x="5521" y="364"/>
                    <a:pt x="5513" y="365"/>
                    <a:pt x="5502" y="365"/>
                  </a:cubicBezTo>
                  <a:cubicBezTo>
                    <a:pt x="5497" y="365"/>
                    <a:pt x="5491" y="365"/>
                    <a:pt x="5483" y="363"/>
                  </a:cubicBezTo>
                  <a:lnTo>
                    <a:pt x="5483" y="363"/>
                  </a:lnTo>
                  <a:lnTo>
                    <a:pt x="5517" y="369"/>
                  </a:lnTo>
                  <a:cubicBezTo>
                    <a:pt x="5511" y="375"/>
                    <a:pt x="5501" y="376"/>
                    <a:pt x="5487" y="376"/>
                  </a:cubicBezTo>
                  <a:cubicBezTo>
                    <a:pt x="5473" y="376"/>
                    <a:pt x="5455" y="375"/>
                    <a:pt x="5433" y="375"/>
                  </a:cubicBezTo>
                  <a:cubicBezTo>
                    <a:pt x="5433" y="372"/>
                    <a:pt x="5442" y="372"/>
                    <a:pt x="5451" y="372"/>
                  </a:cubicBezTo>
                  <a:cubicBezTo>
                    <a:pt x="5459" y="372"/>
                    <a:pt x="5466" y="372"/>
                    <a:pt x="5461" y="369"/>
                  </a:cubicBezTo>
                  <a:lnTo>
                    <a:pt x="5461" y="369"/>
                  </a:lnTo>
                  <a:cubicBezTo>
                    <a:pt x="5453" y="371"/>
                    <a:pt x="5446" y="371"/>
                    <a:pt x="5438" y="371"/>
                  </a:cubicBezTo>
                  <a:cubicBezTo>
                    <a:pt x="5398" y="371"/>
                    <a:pt x="5353" y="352"/>
                    <a:pt x="5302" y="352"/>
                  </a:cubicBezTo>
                  <a:cubicBezTo>
                    <a:pt x="5297" y="352"/>
                    <a:pt x="5292" y="352"/>
                    <a:pt x="5287" y="352"/>
                  </a:cubicBezTo>
                  <a:cubicBezTo>
                    <a:pt x="5259" y="347"/>
                    <a:pt x="5287" y="335"/>
                    <a:pt x="5259" y="330"/>
                  </a:cubicBezTo>
                  <a:cubicBezTo>
                    <a:pt x="5244" y="332"/>
                    <a:pt x="5233" y="333"/>
                    <a:pt x="5223" y="333"/>
                  </a:cubicBezTo>
                  <a:cubicBezTo>
                    <a:pt x="5183" y="333"/>
                    <a:pt x="5170" y="319"/>
                    <a:pt x="5108" y="319"/>
                  </a:cubicBezTo>
                  <a:cubicBezTo>
                    <a:pt x="5130" y="330"/>
                    <a:pt x="5130" y="330"/>
                    <a:pt x="5080" y="335"/>
                  </a:cubicBezTo>
                  <a:lnTo>
                    <a:pt x="5203" y="335"/>
                  </a:lnTo>
                  <a:lnTo>
                    <a:pt x="5125" y="347"/>
                  </a:lnTo>
                  <a:cubicBezTo>
                    <a:pt x="5141" y="349"/>
                    <a:pt x="5161" y="349"/>
                    <a:pt x="5179" y="349"/>
                  </a:cubicBezTo>
                  <a:cubicBezTo>
                    <a:pt x="5197" y="349"/>
                    <a:pt x="5214" y="349"/>
                    <a:pt x="5225" y="352"/>
                  </a:cubicBezTo>
                  <a:cubicBezTo>
                    <a:pt x="5186" y="358"/>
                    <a:pt x="5192" y="352"/>
                    <a:pt x="5209" y="363"/>
                  </a:cubicBezTo>
                  <a:cubicBezTo>
                    <a:pt x="5193" y="358"/>
                    <a:pt x="5177" y="357"/>
                    <a:pt x="5160" y="357"/>
                  </a:cubicBezTo>
                  <a:cubicBezTo>
                    <a:pt x="5140" y="357"/>
                    <a:pt x="5119" y="359"/>
                    <a:pt x="5098" y="359"/>
                  </a:cubicBezTo>
                  <a:cubicBezTo>
                    <a:pt x="5081" y="359"/>
                    <a:pt x="5064" y="357"/>
                    <a:pt x="5046" y="352"/>
                  </a:cubicBezTo>
                  <a:lnTo>
                    <a:pt x="5052" y="324"/>
                  </a:lnTo>
                  <a:cubicBezTo>
                    <a:pt x="5024" y="319"/>
                    <a:pt x="4998" y="318"/>
                    <a:pt x="4971" y="318"/>
                  </a:cubicBezTo>
                  <a:cubicBezTo>
                    <a:pt x="4939" y="318"/>
                    <a:pt x="4906" y="320"/>
                    <a:pt x="4870" y="320"/>
                  </a:cubicBezTo>
                  <a:cubicBezTo>
                    <a:pt x="4841" y="320"/>
                    <a:pt x="4808" y="318"/>
                    <a:pt x="4772" y="313"/>
                  </a:cubicBezTo>
                  <a:lnTo>
                    <a:pt x="4772" y="313"/>
                  </a:lnTo>
                  <a:lnTo>
                    <a:pt x="4811" y="324"/>
                  </a:lnTo>
                  <a:cubicBezTo>
                    <a:pt x="4807" y="325"/>
                    <a:pt x="4802" y="326"/>
                    <a:pt x="4796" y="326"/>
                  </a:cubicBezTo>
                  <a:cubicBezTo>
                    <a:pt x="4778" y="326"/>
                    <a:pt x="4751" y="323"/>
                    <a:pt x="4725" y="323"/>
                  </a:cubicBezTo>
                  <a:cubicBezTo>
                    <a:pt x="4716" y="323"/>
                    <a:pt x="4707" y="323"/>
                    <a:pt x="4699" y="324"/>
                  </a:cubicBezTo>
                  <a:cubicBezTo>
                    <a:pt x="4705" y="313"/>
                    <a:pt x="4682" y="307"/>
                    <a:pt x="4665" y="302"/>
                  </a:cubicBezTo>
                  <a:cubicBezTo>
                    <a:pt x="4665" y="303"/>
                    <a:pt x="4660" y="304"/>
                    <a:pt x="4652" y="304"/>
                  </a:cubicBezTo>
                  <a:cubicBezTo>
                    <a:pt x="4644" y="304"/>
                    <a:pt x="4633" y="303"/>
                    <a:pt x="4622" y="303"/>
                  </a:cubicBezTo>
                  <a:cubicBezTo>
                    <a:pt x="4600" y="303"/>
                    <a:pt x="4576" y="305"/>
                    <a:pt x="4570" y="313"/>
                  </a:cubicBezTo>
                  <a:lnTo>
                    <a:pt x="4514" y="296"/>
                  </a:lnTo>
                  <a:cubicBezTo>
                    <a:pt x="4501" y="295"/>
                    <a:pt x="4489" y="294"/>
                    <a:pt x="4479" y="294"/>
                  </a:cubicBezTo>
                  <a:cubicBezTo>
                    <a:pt x="4428" y="294"/>
                    <a:pt x="4404" y="310"/>
                    <a:pt x="4353" y="310"/>
                  </a:cubicBezTo>
                  <a:cubicBezTo>
                    <a:pt x="4343" y="310"/>
                    <a:pt x="4331" y="309"/>
                    <a:pt x="4318" y="307"/>
                  </a:cubicBezTo>
                  <a:cubicBezTo>
                    <a:pt x="4346" y="302"/>
                    <a:pt x="4307" y="291"/>
                    <a:pt x="4363" y="285"/>
                  </a:cubicBezTo>
                  <a:cubicBezTo>
                    <a:pt x="4349" y="285"/>
                    <a:pt x="4335" y="284"/>
                    <a:pt x="4324" y="284"/>
                  </a:cubicBezTo>
                  <a:cubicBezTo>
                    <a:pt x="4314" y="284"/>
                    <a:pt x="4307" y="285"/>
                    <a:pt x="4307" y="291"/>
                  </a:cubicBezTo>
                  <a:cubicBezTo>
                    <a:pt x="4302" y="288"/>
                    <a:pt x="4294" y="287"/>
                    <a:pt x="4283" y="287"/>
                  </a:cubicBezTo>
                  <a:cubicBezTo>
                    <a:pt x="4266" y="287"/>
                    <a:pt x="4244" y="289"/>
                    <a:pt x="4225" y="289"/>
                  </a:cubicBezTo>
                  <a:cubicBezTo>
                    <a:pt x="4213" y="289"/>
                    <a:pt x="4203" y="288"/>
                    <a:pt x="4195" y="285"/>
                  </a:cubicBezTo>
                  <a:cubicBezTo>
                    <a:pt x="4184" y="291"/>
                    <a:pt x="4178" y="296"/>
                    <a:pt x="4144" y="296"/>
                  </a:cubicBezTo>
                  <a:cubicBezTo>
                    <a:pt x="4143" y="294"/>
                    <a:pt x="4142" y="293"/>
                    <a:pt x="4142" y="292"/>
                  </a:cubicBezTo>
                  <a:lnTo>
                    <a:pt x="4142" y="292"/>
                  </a:lnTo>
                  <a:cubicBezTo>
                    <a:pt x="4131" y="295"/>
                    <a:pt x="4093" y="293"/>
                    <a:pt x="4122" y="307"/>
                  </a:cubicBezTo>
                  <a:lnTo>
                    <a:pt x="4122" y="307"/>
                  </a:lnTo>
                  <a:cubicBezTo>
                    <a:pt x="4027" y="268"/>
                    <a:pt x="3859" y="291"/>
                    <a:pt x="3780" y="263"/>
                  </a:cubicBezTo>
                  <a:cubicBezTo>
                    <a:pt x="3713" y="263"/>
                    <a:pt x="3635" y="257"/>
                    <a:pt x="3573" y="257"/>
                  </a:cubicBezTo>
                  <a:cubicBezTo>
                    <a:pt x="3579" y="251"/>
                    <a:pt x="3573" y="251"/>
                    <a:pt x="3584" y="251"/>
                  </a:cubicBezTo>
                  <a:cubicBezTo>
                    <a:pt x="3573" y="250"/>
                    <a:pt x="3564" y="249"/>
                    <a:pt x="3556" y="249"/>
                  </a:cubicBezTo>
                  <a:cubicBezTo>
                    <a:pt x="3519" y="249"/>
                    <a:pt x="3519" y="265"/>
                    <a:pt x="3473" y="265"/>
                  </a:cubicBezTo>
                  <a:cubicBezTo>
                    <a:pt x="3464" y="265"/>
                    <a:pt x="3453" y="264"/>
                    <a:pt x="3439" y="263"/>
                  </a:cubicBezTo>
                  <a:cubicBezTo>
                    <a:pt x="3416" y="251"/>
                    <a:pt x="3429" y="250"/>
                    <a:pt x="3444" y="250"/>
                  </a:cubicBezTo>
                  <a:cubicBezTo>
                    <a:pt x="3449" y="250"/>
                    <a:pt x="3454" y="250"/>
                    <a:pt x="3458" y="250"/>
                  </a:cubicBezTo>
                  <a:cubicBezTo>
                    <a:pt x="3466" y="250"/>
                    <a:pt x="3471" y="250"/>
                    <a:pt x="3461" y="246"/>
                  </a:cubicBezTo>
                  <a:cubicBezTo>
                    <a:pt x="3457" y="234"/>
                    <a:pt x="3437" y="232"/>
                    <a:pt x="3411" y="232"/>
                  </a:cubicBezTo>
                  <a:cubicBezTo>
                    <a:pt x="3397" y="232"/>
                    <a:pt x="3380" y="233"/>
                    <a:pt x="3362" y="233"/>
                  </a:cubicBezTo>
                  <a:cubicBezTo>
                    <a:pt x="3336" y="233"/>
                    <a:pt x="3310" y="231"/>
                    <a:pt x="3288" y="223"/>
                  </a:cubicBezTo>
                  <a:lnTo>
                    <a:pt x="3299" y="223"/>
                  </a:lnTo>
                  <a:cubicBezTo>
                    <a:pt x="3286" y="218"/>
                    <a:pt x="3270" y="217"/>
                    <a:pt x="3252" y="217"/>
                  </a:cubicBezTo>
                  <a:cubicBezTo>
                    <a:pt x="3223" y="217"/>
                    <a:pt x="3190" y="221"/>
                    <a:pt x="3153" y="221"/>
                  </a:cubicBezTo>
                  <a:cubicBezTo>
                    <a:pt x="3137" y="221"/>
                    <a:pt x="3120" y="220"/>
                    <a:pt x="3103" y="218"/>
                  </a:cubicBezTo>
                  <a:cubicBezTo>
                    <a:pt x="3075" y="223"/>
                    <a:pt x="3036" y="225"/>
                    <a:pt x="2994" y="225"/>
                  </a:cubicBezTo>
                  <a:cubicBezTo>
                    <a:pt x="2953" y="225"/>
                    <a:pt x="2910" y="223"/>
                    <a:pt x="2873" y="223"/>
                  </a:cubicBezTo>
                  <a:cubicBezTo>
                    <a:pt x="2896" y="218"/>
                    <a:pt x="2907" y="223"/>
                    <a:pt x="2890" y="207"/>
                  </a:cubicBezTo>
                  <a:lnTo>
                    <a:pt x="2890" y="207"/>
                  </a:lnTo>
                  <a:cubicBezTo>
                    <a:pt x="2856" y="207"/>
                    <a:pt x="2901" y="229"/>
                    <a:pt x="2834" y="229"/>
                  </a:cubicBezTo>
                  <a:cubicBezTo>
                    <a:pt x="2812" y="218"/>
                    <a:pt x="2761" y="212"/>
                    <a:pt x="2756" y="195"/>
                  </a:cubicBezTo>
                  <a:lnTo>
                    <a:pt x="2756" y="195"/>
                  </a:lnTo>
                  <a:lnTo>
                    <a:pt x="2823" y="201"/>
                  </a:lnTo>
                  <a:cubicBezTo>
                    <a:pt x="2806" y="193"/>
                    <a:pt x="2785" y="191"/>
                    <a:pt x="2764" y="191"/>
                  </a:cubicBezTo>
                  <a:cubicBezTo>
                    <a:pt x="2753" y="191"/>
                    <a:pt x="2743" y="192"/>
                    <a:pt x="2733" y="192"/>
                  </a:cubicBezTo>
                  <a:cubicBezTo>
                    <a:pt x="2723" y="192"/>
                    <a:pt x="2714" y="191"/>
                    <a:pt x="2705" y="190"/>
                  </a:cubicBezTo>
                  <a:lnTo>
                    <a:pt x="2711" y="184"/>
                  </a:lnTo>
                  <a:cubicBezTo>
                    <a:pt x="2699" y="184"/>
                    <a:pt x="2689" y="183"/>
                    <a:pt x="2680" y="183"/>
                  </a:cubicBezTo>
                  <a:cubicBezTo>
                    <a:pt x="2625" y="183"/>
                    <a:pt x="2606" y="193"/>
                    <a:pt x="2557" y="193"/>
                  </a:cubicBezTo>
                  <a:cubicBezTo>
                    <a:pt x="2543" y="193"/>
                    <a:pt x="2525" y="192"/>
                    <a:pt x="2503" y="190"/>
                  </a:cubicBezTo>
                  <a:lnTo>
                    <a:pt x="2503" y="190"/>
                  </a:lnTo>
                  <a:lnTo>
                    <a:pt x="2515" y="195"/>
                  </a:lnTo>
                  <a:cubicBezTo>
                    <a:pt x="2500" y="199"/>
                    <a:pt x="2489" y="201"/>
                    <a:pt x="2481" y="201"/>
                  </a:cubicBezTo>
                  <a:cubicBezTo>
                    <a:pt x="2461" y="201"/>
                    <a:pt x="2454" y="193"/>
                    <a:pt x="2432" y="193"/>
                  </a:cubicBezTo>
                  <a:cubicBezTo>
                    <a:pt x="2426" y="193"/>
                    <a:pt x="2418" y="193"/>
                    <a:pt x="2408" y="195"/>
                  </a:cubicBezTo>
                  <a:lnTo>
                    <a:pt x="2391" y="173"/>
                  </a:lnTo>
                  <a:cubicBezTo>
                    <a:pt x="2352" y="179"/>
                    <a:pt x="2257" y="184"/>
                    <a:pt x="2190" y="184"/>
                  </a:cubicBezTo>
                  <a:cubicBezTo>
                    <a:pt x="2229" y="173"/>
                    <a:pt x="2307" y="167"/>
                    <a:pt x="2358" y="167"/>
                  </a:cubicBezTo>
                  <a:cubicBezTo>
                    <a:pt x="2335" y="164"/>
                    <a:pt x="2296" y="161"/>
                    <a:pt x="2262" y="161"/>
                  </a:cubicBezTo>
                  <a:cubicBezTo>
                    <a:pt x="2238" y="161"/>
                    <a:pt x="2216" y="163"/>
                    <a:pt x="2207" y="167"/>
                  </a:cubicBezTo>
                  <a:cubicBezTo>
                    <a:pt x="2218" y="167"/>
                    <a:pt x="2232" y="165"/>
                    <a:pt x="2243" y="165"/>
                  </a:cubicBezTo>
                  <a:cubicBezTo>
                    <a:pt x="2248" y="165"/>
                    <a:pt x="2253" y="166"/>
                    <a:pt x="2257" y="167"/>
                  </a:cubicBezTo>
                  <a:cubicBezTo>
                    <a:pt x="2231" y="174"/>
                    <a:pt x="2199" y="177"/>
                    <a:pt x="2161" y="177"/>
                  </a:cubicBezTo>
                  <a:cubicBezTo>
                    <a:pt x="2134" y="177"/>
                    <a:pt x="2105" y="175"/>
                    <a:pt x="2072" y="173"/>
                  </a:cubicBezTo>
                  <a:cubicBezTo>
                    <a:pt x="2089" y="139"/>
                    <a:pt x="1876" y="156"/>
                    <a:pt x="1826" y="123"/>
                  </a:cubicBezTo>
                  <a:cubicBezTo>
                    <a:pt x="1816" y="123"/>
                    <a:pt x="1806" y="123"/>
                    <a:pt x="1796" y="123"/>
                  </a:cubicBezTo>
                  <a:cubicBezTo>
                    <a:pt x="1673" y="123"/>
                    <a:pt x="1556" y="93"/>
                    <a:pt x="1411" y="78"/>
                  </a:cubicBezTo>
                  <a:lnTo>
                    <a:pt x="1411" y="78"/>
                  </a:lnTo>
                  <a:cubicBezTo>
                    <a:pt x="1429" y="89"/>
                    <a:pt x="1429" y="92"/>
                    <a:pt x="1422" y="92"/>
                  </a:cubicBezTo>
                  <a:cubicBezTo>
                    <a:pt x="1414" y="92"/>
                    <a:pt x="1400" y="89"/>
                    <a:pt x="1388" y="89"/>
                  </a:cubicBezTo>
                  <a:cubicBezTo>
                    <a:pt x="1378" y="89"/>
                    <a:pt x="1370" y="92"/>
                    <a:pt x="1372" y="100"/>
                  </a:cubicBezTo>
                  <a:cubicBezTo>
                    <a:pt x="1339" y="100"/>
                    <a:pt x="1322" y="100"/>
                    <a:pt x="1322" y="95"/>
                  </a:cubicBezTo>
                  <a:lnTo>
                    <a:pt x="1215" y="67"/>
                  </a:lnTo>
                  <a:cubicBezTo>
                    <a:pt x="1201" y="61"/>
                    <a:pt x="1210" y="61"/>
                    <a:pt x="1221" y="61"/>
                  </a:cubicBezTo>
                  <a:cubicBezTo>
                    <a:pt x="1232" y="61"/>
                    <a:pt x="1246" y="61"/>
                    <a:pt x="1243" y="55"/>
                  </a:cubicBezTo>
                  <a:cubicBezTo>
                    <a:pt x="1165" y="44"/>
                    <a:pt x="1215" y="44"/>
                    <a:pt x="1165" y="27"/>
                  </a:cubicBezTo>
                  <a:lnTo>
                    <a:pt x="1165" y="27"/>
                  </a:lnTo>
                  <a:cubicBezTo>
                    <a:pt x="1168" y="34"/>
                    <a:pt x="1156" y="37"/>
                    <a:pt x="1137" y="37"/>
                  </a:cubicBezTo>
                  <a:cubicBezTo>
                    <a:pt x="1123" y="37"/>
                    <a:pt x="1105" y="35"/>
                    <a:pt x="1087" y="33"/>
                  </a:cubicBezTo>
                  <a:lnTo>
                    <a:pt x="1087" y="33"/>
                  </a:lnTo>
                  <a:lnTo>
                    <a:pt x="1148" y="50"/>
                  </a:lnTo>
                  <a:cubicBezTo>
                    <a:pt x="1141" y="50"/>
                    <a:pt x="1134" y="50"/>
                    <a:pt x="1127" y="50"/>
                  </a:cubicBezTo>
                  <a:cubicBezTo>
                    <a:pt x="1045" y="50"/>
                    <a:pt x="1050" y="21"/>
                    <a:pt x="967" y="21"/>
                  </a:cubicBezTo>
                  <a:cubicBezTo>
                    <a:pt x="961" y="21"/>
                    <a:pt x="954" y="21"/>
                    <a:pt x="947" y="22"/>
                  </a:cubicBezTo>
                  <a:lnTo>
                    <a:pt x="980" y="16"/>
                  </a:lnTo>
                  <a:cubicBezTo>
                    <a:pt x="943" y="16"/>
                    <a:pt x="861" y="6"/>
                    <a:pt x="793" y="6"/>
                  </a:cubicBezTo>
                  <a:cubicBezTo>
                    <a:pt x="760" y="6"/>
                    <a:pt x="730" y="9"/>
                    <a:pt x="711" y="16"/>
                  </a:cubicBezTo>
                  <a:cubicBezTo>
                    <a:pt x="700" y="11"/>
                    <a:pt x="689" y="5"/>
                    <a:pt x="711" y="5"/>
                  </a:cubicBezTo>
                  <a:cubicBezTo>
                    <a:pt x="679" y="2"/>
                    <a:pt x="644" y="1"/>
                    <a:pt x="6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8165100" y="1471838"/>
              <a:ext cx="48475" cy="5475"/>
            </a:xfrm>
            <a:custGeom>
              <a:avLst/>
              <a:gdLst/>
              <a:ahLst/>
              <a:cxnLst/>
              <a:rect l="l" t="t" r="r" b="b"/>
              <a:pathLst>
                <a:path w="1939" h="219" extrusionOk="0">
                  <a:moveTo>
                    <a:pt x="113" y="6"/>
                  </a:moveTo>
                  <a:cubicBezTo>
                    <a:pt x="113" y="6"/>
                    <a:pt x="113" y="6"/>
                    <a:pt x="113" y="6"/>
                  </a:cubicBezTo>
                  <a:cubicBezTo>
                    <a:pt x="113" y="6"/>
                    <a:pt x="113" y="6"/>
                    <a:pt x="113" y="6"/>
                  </a:cubicBezTo>
                  <a:close/>
                  <a:moveTo>
                    <a:pt x="96" y="0"/>
                  </a:moveTo>
                  <a:cubicBezTo>
                    <a:pt x="91" y="6"/>
                    <a:pt x="96" y="6"/>
                    <a:pt x="96" y="12"/>
                  </a:cubicBezTo>
                  <a:cubicBezTo>
                    <a:pt x="96" y="6"/>
                    <a:pt x="96" y="12"/>
                    <a:pt x="96" y="0"/>
                  </a:cubicBezTo>
                  <a:close/>
                  <a:moveTo>
                    <a:pt x="12" y="6"/>
                  </a:moveTo>
                  <a:lnTo>
                    <a:pt x="12" y="6"/>
                  </a:lnTo>
                  <a:cubicBezTo>
                    <a:pt x="8" y="6"/>
                    <a:pt x="4" y="9"/>
                    <a:pt x="2" y="11"/>
                  </a:cubicBezTo>
                  <a:lnTo>
                    <a:pt x="2" y="11"/>
                  </a:lnTo>
                  <a:cubicBezTo>
                    <a:pt x="2" y="10"/>
                    <a:pt x="2" y="10"/>
                    <a:pt x="1" y="10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2"/>
                    <a:pt x="1" y="11"/>
                    <a:pt x="2" y="11"/>
                  </a:cubicBezTo>
                  <a:lnTo>
                    <a:pt x="2" y="11"/>
                  </a:lnTo>
                  <a:cubicBezTo>
                    <a:pt x="4" y="12"/>
                    <a:pt x="7" y="19"/>
                    <a:pt x="7" y="23"/>
                  </a:cubicBezTo>
                  <a:cubicBezTo>
                    <a:pt x="7" y="12"/>
                    <a:pt x="7" y="12"/>
                    <a:pt x="12" y="6"/>
                  </a:cubicBezTo>
                  <a:close/>
                  <a:moveTo>
                    <a:pt x="533" y="23"/>
                  </a:moveTo>
                  <a:lnTo>
                    <a:pt x="533" y="23"/>
                  </a:lnTo>
                  <a:cubicBezTo>
                    <a:pt x="532" y="24"/>
                    <a:pt x="532" y="26"/>
                    <a:pt x="532" y="27"/>
                  </a:cubicBezTo>
                  <a:lnTo>
                    <a:pt x="532" y="27"/>
                  </a:lnTo>
                  <a:cubicBezTo>
                    <a:pt x="532" y="26"/>
                    <a:pt x="533" y="25"/>
                    <a:pt x="533" y="23"/>
                  </a:cubicBezTo>
                  <a:close/>
                  <a:moveTo>
                    <a:pt x="547" y="27"/>
                  </a:moveTo>
                  <a:cubicBezTo>
                    <a:pt x="546" y="27"/>
                    <a:pt x="544" y="28"/>
                    <a:pt x="544" y="34"/>
                  </a:cubicBezTo>
                  <a:lnTo>
                    <a:pt x="550" y="34"/>
                  </a:lnTo>
                  <a:cubicBezTo>
                    <a:pt x="550" y="34"/>
                    <a:pt x="550" y="28"/>
                    <a:pt x="550" y="28"/>
                  </a:cubicBezTo>
                  <a:cubicBezTo>
                    <a:pt x="550" y="28"/>
                    <a:pt x="548" y="27"/>
                    <a:pt x="547" y="27"/>
                  </a:cubicBezTo>
                  <a:close/>
                  <a:moveTo>
                    <a:pt x="410" y="34"/>
                  </a:moveTo>
                  <a:cubicBezTo>
                    <a:pt x="410" y="34"/>
                    <a:pt x="410" y="34"/>
                    <a:pt x="410" y="34"/>
                  </a:cubicBezTo>
                  <a:cubicBezTo>
                    <a:pt x="410" y="34"/>
                    <a:pt x="410" y="34"/>
                    <a:pt x="410" y="34"/>
                  </a:cubicBezTo>
                  <a:close/>
                  <a:moveTo>
                    <a:pt x="95" y="53"/>
                  </a:moveTo>
                  <a:cubicBezTo>
                    <a:pt x="94" y="54"/>
                    <a:pt x="95" y="55"/>
                    <a:pt x="96" y="56"/>
                  </a:cubicBezTo>
                  <a:lnTo>
                    <a:pt x="96" y="56"/>
                  </a:lnTo>
                  <a:cubicBezTo>
                    <a:pt x="95" y="55"/>
                    <a:pt x="95" y="54"/>
                    <a:pt x="95" y="53"/>
                  </a:cubicBezTo>
                  <a:close/>
                  <a:moveTo>
                    <a:pt x="219" y="62"/>
                  </a:moveTo>
                  <a:lnTo>
                    <a:pt x="219" y="62"/>
                  </a:lnTo>
                  <a:cubicBezTo>
                    <a:pt x="217" y="62"/>
                    <a:pt x="217" y="65"/>
                    <a:pt x="217" y="68"/>
                  </a:cubicBezTo>
                  <a:lnTo>
                    <a:pt x="217" y="68"/>
                  </a:lnTo>
                  <a:lnTo>
                    <a:pt x="219" y="62"/>
                  </a:lnTo>
                  <a:close/>
                  <a:moveTo>
                    <a:pt x="217" y="68"/>
                  </a:moveTo>
                  <a:lnTo>
                    <a:pt x="214" y="73"/>
                  </a:lnTo>
                  <a:cubicBezTo>
                    <a:pt x="215" y="74"/>
                    <a:pt x="215" y="74"/>
                    <a:pt x="216" y="74"/>
                  </a:cubicBezTo>
                  <a:cubicBezTo>
                    <a:pt x="217" y="74"/>
                    <a:pt x="216" y="71"/>
                    <a:pt x="217" y="68"/>
                  </a:cubicBezTo>
                  <a:close/>
                  <a:moveTo>
                    <a:pt x="1261" y="73"/>
                  </a:moveTo>
                  <a:cubicBezTo>
                    <a:pt x="1258" y="79"/>
                    <a:pt x="1260" y="80"/>
                    <a:pt x="1261" y="82"/>
                  </a:cubicBezTo>
                  <a:lnTo>
                    <a:pt x="1261" y="82"/>
                  </a:lnTo>
                  <a:lnTo>
                    <a:pt x="1261" y="73"/>
                  </a:lnTo>
                  <a:close/>
                  <a:moveTo>
                    <a:pt x="1127" y="73"/>
                  </a:moveTo>
                  <a:lnTo>
                    <a:pt x="1127" y="73"/>
                  </a:lnTo>
                  <a:cubicBezTo>
                    <a:pt x="1132" y="79"/>
                    <a:pt x="1132" y="84"/>
                    <a:pt x="1132" y="84"/>
                  </a:cubicBezTo>
                  <a:cubicBezTo>
                    <a:pt x="1131" y="86"/>
                    <a:pt x="1130" y="86"/>
                    <a:pt x="1130" y="86"/>
                  </a:cubicBezTo>
                  <a:cubicBezTo>
                    <a:pt x="1127" y="86"/>
                    <a:pt x="1127" y="78"/>
                    <a:pt x="1127" y="73"/>
                  </a:cubicBezTo>
                  <a:close/>
                  <a:moveTo>
                    <a:pt x="326" y="90"/>
                  </a:moveTo>
                  <a:cubicBezTo>
                    <a:pt x="328" y="91"/>
                    <a:pt x="330" y="92"/>
                    <a:pt x="331" y="94"/>
                  </a:cubicBezTo>
                  <a:lnTo>
                    <a:pt x="331" y="94"/>
                  </a:lnTo>
                  <a:cubicBezTo>
                    <a:pt x="330" y="93"/>
                    <a:pt x="329" y="92"/>
                    <a:pt x="326" y="90"/>
                  </a:cubicBezTo>
                  <a:close/>
                  <a:moveTo>
                    <a:pt x="1787" y="101"/>
                  </a:moveTo>
                  <a:cubicBezTo>
                    <a:pt x="1787" y="101"/>
                    <a:pt x="1787" y="101"/>
                    <a:pt x="1787" y="101"/>
                  </a:cubicBezTo>
                  <a:cubicBezTo>
                    <a:pt x="1787" y="101"/>
                    <a:pt x="1787" y="101"/>
                    <a:pt x="1787" y="101"/>
                  </a:cubicBezTo>
                  <a:close/>
                  <a:moveTo>
                    <a:pt x="1748" y="107"/>
                  </a:moveTo>
                  <a:lnTo>
                    <a:pt x="1748" y="107"/>
                  </a:lnTo>
                  <a:cubicBezTo>
                    <a:pt x="1746" y="107"/>
                    <a:pt x="1746" y="108"/>
                    <a:pt x="1746" y="109"/>
                  </a:cubicBezTo>
                  <a:lnTo>
                    <a:pt x="1746" y="109"/>
                  </a:lnTo>
                  <a:cubicBezTo>
                    <a:pt x="1747" y="108"/>
                    <a:pt x="1747" y="108"/>
                    <a:pt x="1748" y="107"/>
                  </a:cubicBezTo>
                  <a:close/>
                  <a:moveTo>
                    <a:pt x="1871" y="112"/>
                  </a:moveTo>
                  <a:cubicBezTo>
                    <a:pt x="1871" y="112"/>
                    <a:pt x="1871" y="112"/>
                    <a:pt x="1871" y="112"/>
                  </a:cubicBezTo>
                  <a:cubicBezTo>
                    <a:pt x="1871" y="112"/>
                    <a:pt x="1871" y="112"/>
                    <a:pt x="1871" y="112"/>
                  </a:cubicBezTo>
                  <a:close/>
                  <a:moveTo>
                    <a:pt x="1905" y="112"/>
                  </a:moveTo>
                  <a:cubicBezTo>
                    <a:pt x="1905" y="112"/>
                    <a:pt x="1905" y="112"/>
                    <a:pt x="1905" y="112"/>
                  </a:cubicBezTo>
                  <a:cubicBezTo>
                    <a:pt x="1905" y="112"/>
                    <a:pt x="1905" y="112"/>
                    <a:pt x="1905" y="112"/>
                  </a:cubicBezTo>
                  <a:close/>
                  <a:moveTo>
                    <a:pt x="1916" y="112"/>
                  </a:moveTo>
                  <a:lnTo>
                    <a:pt x="1916" y="112"/>
                  </a:lnTo>
                  <a:cubicBezTo>
                    <a:pt x="1916" y="112"/>
                    <a:pt x="1916" y="112"/>
                    <a:pt x="1916" y="112"/>
                  </a:cubicBezTo>
                  <a:close/>
                  <a:moveTo>
                    <a:pt x="1871" y="112"/>
                  </a:moveTo>
                  <a:cubicBezTo>
                    <a:pt x="1871" y="112"/>
                    <a:pt x="1871" y="112"/>
                    <a:pt x="1871" y="112"/>
                  </a:cubicBezTo>
                  <a:cubicBezTo>
                    <a:pt x="1871" y="112"/>
                    <a:pt x="1871" y="112"/>
                    <a:pt x="1871" y="112"/>
                  </a:cubicBezTo>
                  <a:close/>
                  <a:moveTo>
                    <a:pt x="460" y="118"/>
                  </a:moveTo>
                  <a:cubicBezTo>
                    <a:pt x="460" y="118"/>
                    <a:pt x="460" y="118"/>
                    <a:pt x="460" y="118"/>
                  </a:cubicBezTo>
                  <a:cubicBezTo>
                    <a:pt x="460" y="118"/>
                    <a:pt x="460" y="118"/>
                    <a:pt x="460" y="118"/>
                  </a:cubicBezTo>
                  <a:close/>
                  <a:moveTo>
                    <a:pt x="701" y="118"/>
                  </a:moveTo>
                  <a:cubicBezTo>
                    <a:pt x="701" y="118"/>
                    <a:pt x="701" y="118"/>
                    <a:pt x="701" y="118"/>
                  </a:cubicBezTo>
                  <a:cubicBezTo>
                    <a:pt x="701" y="118"/>
                    <a:pt x="701" y="118"/>
                    <a:pt x="701" y="118"/>
                  </a:cubicBezTo>
                  <a:close/>
                  <a:moveTo>
                    <a:pt x="1933" y="118"/>
                  </a:moveTo>
                  <a:lnTo>
                    <a:pt x="1933" y="118"/>
                  </a:lnTo>
                  <a:cubicBezTo>
                    <a:pt x="1933" y="118"/>
                    <a:pt x="1933" y="118"/>
                    <a:pt x="1933" y="118"/>
                  </a:cubicBezTo>
                  <a:close/>
                  <a:moveTo>
                    <a:pt x="1899" y="118"/>
                  </a:moveTo>
                  <a:lnTo>
                    <a:pt x="1899" y="118"/>
                  </a:lnTo>
                  <a:cubicBezTo>
                    <a:pt x="1897" y="118"/>
                    <a:pt x="1896" y="119"/>
                    <a:pt x="1895" y="121"/>
                  </a:cubicBezTo>
                  <a:lnTo>
                    <a:pt x="1895" y="121"/>
                  </a:lnTo>
                  <a:cubicBezTo>
                    <a:pt x="1896" y="120"/>
                    <a:pt x="1898" y="120"/>
                    <a:pt x="1899" y="118"/>
                  </a:cubicBezTo>
                  <a:close/>
                  <a:moveTo>
                    <a:pt x="1586" y="118"/>
                  </a:moveTo>
                  <a:cubicBezTo>
                    <a:pt x="1586" y="124"/>
                    <a:pt x="1586" y="124"/>
                    <a:pt x="1586" y="124"/>
                  </a:cubicBezTo>
                  <a:cubicBezTo>
                    <a:pt x="1586" y="124"/>
                    <a:pt x="1580" y="118"/>
                    <a:pt x="1580" y="118"/>
                  </a:cubicBezTo>
                  <a:close/>
                  <a:moveTo>
                    <a:pt x="477" y="129"/>
                  </a:moveTo>
                  <a:cubicBezTo>
                    <a:pt x="477" y="129"/>
                    <a:pt x="477" y="129"/>
                    <a:pt x="477" y="129"/>
                  </a:cubicBezTo>
                  <a:cubicBezTo>
                    <a:pt x="477" y="129"/>
                    <a:pt x="477" y="129"/>
                    <a:pt x="477" y="129"/>
                  </a:cubicBezTo>
                  <a:close/>
                  <a:moveTo>
                    <a:pt x="880" y="129"/>
                  </a:moveTo>
                  <a:cubicBezTo>
                    <a:pt x="880" y="129"/>
                    <a:pt x="880" y="129"/>
                    <a:pt x="880" y="129"/>
                  </a:cubicBezTo>
                  <a:lnTo>
                    <a:pt x="880" y="129"/>
                  </a:lnTo>
                  <a:close/>
                  <a:moveTo>
                    <a:pt x="531" y="136"/>
                  </a:moveTo>
                  <a:lnTo>
                    <a:pt x="531" y="136"/>
                  </a:lnTo>
                  <a:cubicBezTo>
                    <a:pt x="530" y="138"/>
                    <a:pt x="531" y="141"/>
                    <a:pt x="533" y="141"/>
                  </a:cubicBezTo>
                  <a:cubicBezTo>
                    <a:pt x="533" y="141"/>
                    <a:pt x="531" y="139"/>
                    <a:pt x="531" y="136"/>
                  </a:cubicBezTo>
                  <a:close/>
                  <a:moveTo>
                    <a:pt x="499" y="141"/>
                  </a:moveTo>
                  <a:lnTo>
                    <a:pt x="499" y="141"/>
                  </a:lnTo>
                  <a:cubicBezTo>
                    <a:pt x="499" y="141"/>
                    <a:pt x="494" y="141"/>
                    <a:pt x="494" y="146"/>
                  </a:cubicBezTo>
                  <a:lnTo>
                    <a:pt x="499" y="141"/>
                  </a:lnTo>
                  <a:close/>
                  <a:moveTo>
                    <a:pt x="1569" y="185"/>
                  </a:moveTo>
                  <a:cubicBezTo>
                    <a:pt x="1567" y="187"/>
                    <a:pt x="1567" y="188"/>
                    <a:pt x="1568" y="189"/>
                  </a:cubicBezTo>
                  <a:lnTo>
                    <a:pt x="1568" y="189"/>
                  </a:lnTo>
                  <a:cubicBezTo>
                    <a:pt x="1568" y="188"/>
                    <a:pt x="1569" y="187"/>
                    <a:pt x="1569" y="185"/>
                  </a:cubicBezTo>
                  <a:close/>
                  <a:moveTo>
                    <a:pt x="1412" y="202"/>
                  </a:moveTo>
                  <a:lnTo>
                    <a:pt x="1412" y="202"/>
                  </a:lnTo>
                  <a:cubicBezTo>
                    <a:pt x="1412" y="202"/>
                    <a:pt x="1412" y="202"/>
                    <a:pt x="1412" y="202"/>
                  </a:cubicBezTo>
                  <a:lnTo>
                    <a:pt x="1412" y="202"/>
                  </a:lnTo>
                  <a:lnTo>
                    <a:pt x="1412" y="202"/>
                  </a:lnTo>
                  <a:cubicBezTo>
                    <a:pt x="1412" y="202"/>
                    <a:pt x="1412" y="202"/>
                    <a:pt x="1412" y="202"/>
                  </a:cubicBezTo>
                  <a:close/>
                  <a:moveTo>
                    <a:pt x="1412" y="202"/>
                  </a:moveTo>
                  <a:lnTo>
                    <a:pt x="1407" y="208"/>
                  </a:lnTo>
                  <a:cubicBezTo>
                    <a:pt x="1407" y="208"/>
                    <a:pt x="1407" y="208"/>
                    <a:pt x="1408" y="208"/>
                  </a:cubicBezTo>
                  <a:cubicBezTo>
                    <a:pt x="1409" y="208"/>
                    <a:pt x="1410" y="206"/>
                    <a:pt x="1412" y="202"/>
                  </a:cubicBezTo>
                  <a:close/>
                  <a:moveTo>
                    <a:pt x="104" y="5"/>
                  </a:moveTo>
                  <a:cubicBezTo>
                    <a:pt x="102" y="5"/>
                    <a:pt x="99" y="7"/>
                    <a:pt x="96" y="12"/>
                  </a:cubicBezTo>
                  <a:cubicBezTo>
                    <a:pt x="94" y="15"/>
                    <a:pt x="91" y="17"/>
                    <a:pt x="89" y="17"/>
                  </a:cubicBezTo>
                  <a:cubicBezTo>
                    <a:pt x="83" y="17"/>
                    <a:pt x="76" y="7"/>
                    <a:pt x="70" y="7"/>
                  </a:cubicBezTo>
                  <a:cubicBezTo>
                    <a:pt x="67" y="7"/>
                    <a:pt x="65" y="8"/>
                    <a:pt x="63" y="12"/>
                  </a:cubicBezTo>
                  <a:cubicBezTo>
                    <a:pt x="51" y="23"/>
                    <a:pt x="46" y="40"/>
                    <a:pt x="35" y="45"/>
                  </a:cubicBezTo>
                  <a:cubicBezTo>
                    <a:pt x="35" y="34"/>
                    <a:pt x="40" y="28"/>
                    <a:pt x="40" y="28"/>
                  </a:cubicBezTo>
                  <a:cubicBezTo>
                    <a:pt x="37" y="26"/>
                    <a:pt x="35" y="24"/>
                    <a:pt x="32" y="24"/>
                  </a:cubicBezTo>
                  <a:cubicBezTo>
                    <a:pt x="29" y="24"/>
                    <a:pt x="26" y="26"/>
                    <a:pt x="23" y="28"/>
                  </a:cubicBezTo>
                  <a:cubicBezTo>
                    <a:pt x="29" y="23"/>
                    <a:pt x="23" y="17"/>
                    <a:pt x="23" y="12"/>
                  </a:cubicBezTo>
                  <a:cubicBezTo>
                    <a:pt x="19" y="16"/>
                    <a:pt x="18" y="24"/>
                    <a:pt x="18" y="24"/>
                  </a:cubicBezTo>
                  <a:cubicBezTo>
                    <a:pt x="18" y="24"/>
                    <a:pt x="18" y="24"/>
                    <a:pt x="18" y="23"/>
                  </a:cubicBezTo>
                  <a:cubicBezTo>
                    <a:pt x="18" y="17"/>
                    <a:pt x="18" y="12"/>
                    <a:pt x="23" y="6"/>
                  </a:cubicBezTo>
                  <a:lnTo>
                    <a:pt x="23" y="6"/>
                  </a:lnTo>
                  <a:cubicBezTo>
                    <a:pt x="18" y="12"/>
                    <a:pt x="12" y="17"/>
                    <a:pt x="7" y="23"/>
                  </a:cubicBezTo>
                  <a:lnTo>
                    <a:pt x="1" y="28"/>
                  </a:lnTo>
                  <a:cubicBezTo>
                    <a:pt x="1" y="35"/>
                    <a:pt x="2" y="37"/>
                    <a:pt x="4" y="37"/>
                  </a:cubicBezTo>
                  <a:cubicBezTo>
                    <a:pt x="10" y="37"/>
                    <a:pt x="19" y="23"/>
                    <a:pt x="23" y="23"/>
                  </a:cubicBezTo>
                  <a:lnTo>
                    <a:pt x="23" y="23"/>
                  </a:lnTo>
                  <a:lnTo>
                    <a:pt x="18" y="45"/>
                  </a:lnTo>
                  <a:lnTo>
                    <a:pt x="29" y="28"/>
                  </a:lnTo>
                  <a:lnTo>
                    <a:pt x="29" y="28"/>
                  </a:lnTo>
                  <a:cubicBezTo>
                    <a:pt x="29" y="34"/>
                    <a:pt x="29" y="45"/>
                    <a:pt x="23" y="45"/>
                  </a:cubicBezTo>
                  <a:cubicBezTo>
                    <a:pt x="25" y="48"/>
                    <a:pt x="26" y="49"/>
                    <a:pt x="27" y="49"/>
                  </a:cubicBezTo>
                  <a:cubicBezTo>
                    <a:pt x="28" y="49"/>
                    <a:pt x="29" y="47"/>
                    <a:pt x="31" y="47"/>
                  </a:cubicBezTo>
                  <a:cubicBezTo>
                    <a:pt x="32" y="47"/>
                    <a:pt x="33" y="48"/>
                    <a:pt x="35" y="51"/>
                  </a:cubicBezTo>
                  <a:cubicBezTo>
                    <a:pt x="35" y="51"/>
                    <a:pt x="35" y="56"/>
                    <a:pt x="35" y="56"/>
                  </a:cubicBezTo>
                  <a:lnTo>
                    <a:pt x="40" y="51"/>
                  </a:lnTo>
                  <a:lnTo>
                    <a:pt x="40" y="51"/>
                  </a:lnTo>
                  <a:cubicBezTo>
                    <a:pt x="35" y="57"/>
                    <a:pt x="40" y="62"/>
                    <a:pt x="35" y="62"/>
                  </a:cubicBezTo>
                  <a:cubicBezTo>
                    <a:pt x="36" y="64"/>
                    <a:pt x="38" y="65"/>
                    <a:pt x="40" y="65"/>
                  </a:cubicBezTo>
                  <a:cubicBezTo>
                    <a:pt x="45" y="65"/>
                    <a:pt x="49" y="57"/>
                    <a:pt x="50" y="57"/>
                  </a:cubicBezTo>
                  <a:cubicBezTo>
                    <a:pt x="51" y="57"/>
                    <a:pt x="51" y="58"/>
                    <a:pt x="51" y="62"/>
                  </a:cubicBezTo>
                  <a:cubicBezTo>
                    <a:pt x="68" y="56"/>
                    <a:pt x="57" y="51"/>
                    <a:pt x="68" y="34"/>
                  </a:cubicBezTo>
                  <a:lnTo>
                    <a:pt x="68" y="68"/>
                  </a:lnTo>
                  <a:lnTo>
                    <a:pt x="74" y="56"/>
                  </a:lnTo>
                  <a:cubicBezTo>
                    <a:pt x="74" y="56"/>
                    <a:pt x="74" y="56"/>
                    <a:pt x="74" y="62"/>
                  </a:cubicBezTo>
                  <a:cubicBezTo>
                    <a:pt x="79" y="51"/>
                    <a:pt x="74" y="56"/>
                    <a:pt x="79" y="45"/>
                  </a:cubicBezTo>
                  <a:cubicBezTo>
                    <a:pt x="81" y="51"/>
                    <a:pt x="84" y="52"/>
                    <a:pt x="86" y="52"/>
                  </a:cubicBezTo>
                  <a:cubicBezTo>
                    <a:pt x="88" y="52"/>
                    <a:pt x="90" y="51"/>
                    <a:pt x="92" y="51"/>
                  </a:cubicBezTo>
                  <a:cubicBezTo>
                    <a:pt x="93" y="51"/>
                    <a:pt x="94" y="52"/>
                    <a:pt x="95" y="53"/>
                  </a:cubicBezTo>
                  <a:lnTo>
                    <a:pt x="95" y="53"/>
                  </a:lnTo>
                  <a:cubicBezTo>
                    <a:pt x="95" y="52"/>
                    <a:pt x="95" y="52"/>
                    <a:pt x="96" y="51"/>
                  </a:cubicBezTo>
                  <a:lnTo>
                    <a:pt x="96" y="51"/>
                  </a:lnTo>
                  <a:cubicBezTo>
                    <a:pt x="96" y="54"/>
                    <a:pt x="96" y="56"/>
                    <a:pt x="97" y="57"/>
                  </a:cubicBezTo>
                  <a:lnTo>
                    <a:pt x="97" y="57"/>
                  </a:lnTo>
                  <a:cubicBezTo>
                    <a:pt x="96" y="57"/>
                    <a:pt x="96" y="56"/>
                    <a:pt x="96" y="56"/>
                  </a:cubicBezTo>
                  <a:lnTo>
                    <a:pt x="96" y="56"/>
                  </a:lnTo>
                  <a:cubicBezTo>
                    <a:pt x="96" y="58"/>
                    <a:pt x="96" y="60"/>
                    <a:pt x="96" y="62"/>
                  </a:cubicBezTo>
                  <a:cubicBezTo>
                    <a:pt x="97" y="61"/>
                    <a:pt x="98" y="60"/>
                    <a:pt x="98" y="59"/>
                  </a:cubicBezTo>
                  <a:lnTo>
                    <a:pt x="98" y="59"/>
                  </a:lnTo>
                  <a:cubicBezTo>
                    <a:pt x="98" y="60"/>
                    <a:pt x="98" y="60"/>
                    <a:pt x="99" y="60"/>
                  </a:cubicBezTo>
                  <a:cubicBezTo>
                    <a:pt x="101" y="60"/>
                    <a:pt x="106" y="54"/>
                    <a:pt x="109" y="54"/>
                  </a:cubicBezTo>
                  <a:cubicBezTo>
                    <a:pt x="111" y="54"/>
                    <a:pt x="112" y="54"/>
                    <a:pt x="113" y="56"/>
                  </a:cubicBezTo>
                  <a:cubicBezTo>
                    <a:pt x="107" y="68"/>
                    <a:pt x="102" y="62"/>
                    <a:pt x="107" y="73"/>
                  </a:cubicBezTo>
                  <a:cubicBezTo>
                    <a:pt x="109" y="67"/>
                    <a:pt x="111" y="64"/>
                    <a:pt x="112" y="64"/>
                  </a:cubicBezTo>
                  <a:cubicBezTo>
                    <a:pt x="116" y="64"/>
                    <a:pt x="119" y="74"/>
                    <a:pt x="123" y="74"/>
                  </a:cubicBezTo>
                  <a:cubicBezTo>
                    <a:pt x="123" y="74"/>
                    <a:pt x="124" y="74"/>
                    <a:pt x="124" y="73"/>
                  </a:cubicBezTo>
                  <a:cubicBezTo>
                    <a:pt x="124" y="79"/>
                    <a:pt x="124" y="79"/>
                    <a:pt x="124" y="84"/>
                  </a:cubicBezTo>
                  <a:cubicBezTo>
                    <a:pt x="124" y="84"/>
                    <a:pt x="130" y="73"/>
                    <a:pt x="130" y="68"/>
                  </a:cubicBezTo>
                  <a:cubicBezTo>
                    <a:pt x="130" y="65"/>
                    <a:pt x="133" y="65"/>
                    <a:pt x="136" y="65"/>
                  </a:cubicBezTo>
                  <a:cubicBezTo>
                    <a:pt x="140" y="65"/>
                    <a:pt x="144" y="65"/>
                    <a:pt x="147" y="62"/>
                  </a:cubicBezTo>
                  <a:lnTo>
                    <a:pt x="147" y="62"/>
                  </a:lnTo>
                  <a:cubicBezTo>
                    <a:pt x="141" y="68"/>
                    <a:pt x="158" y="73"/>
                    <a:pt x="163" y="79"/>
                  </a:cubicBezTo>
                  <a:lnTo>
                    <a:pt x="163" y="84"/>
                  </a:lnTo>
                  <a:cubicBezTo>
                    <a:pt x="169" y="68"/>
                    <a:pt x="175" y="73"/>
                    <a:pt x="180" y="68"/>
                  </a:cubicBezTo>
                  <a:lnTo>
                    <a:pt x="180" y="68"/>
                  </a:lnTo>
                  <a:cubicBezTo>
                    <a:pt x="180" y="79"/>
                    <a:pt x="180" y="84"/>
                    <a:pt x="175" y="84"/>
                  </a:cubicBezTo>
                  <a:lnTo>
                    <a:pt x="180" y="84"/>
                  </a:lnTo>
                  <a:cubicBezTo>
                    <a:pt x="186" y="79"/>
                    <a:pt x="186" y="79"/>
                    <a:pt x="191" y="79"/>
                  </a:cubicBezTo>
                  <a:lnTo>
                    <a:pt x="186" y="90"/>
                  </a:lnTo>
                  <a:cubicBezTo>
                    <a:pt x="190" y="90"/>
                    <a:pt x="197" y="81"/>
                    <a:pt x="203" y="81"/>
                  </a:cubicBezTo>
                  <a:cubicBezTo>
                    <a:pt x="205" y="81"/>
                    <a:pt x="207" y="82"/>
                    <a:pt x="208" y="84"/>
                  </a:cubicBezTo>
                  <a:cubicBezTo>
                    <a:pt x="214" y="73"/>
                    <a:pt x="208" y="51"/>
                    <a:pt x="214" y="45"/>
                  </a:cubicBezTo>
                  <a:cubicBezTo>
                    <a:pt x="214" y="51"/>
                    <a:pt x="214" y="62"/>
                    <a:pt x="214" y="62"/>
                  </a:cubicBezTo>
                  <a:cubicBezTo>
                    <a:pt x="214" y="62"/>
                    <a:pt x="214" y="60"/>
                    <a:pt x="215" y="60"/>
                  </a:cubicBezTo>
                  <a:cubicBezTo>
                    <a:pt x="216" y="60"/>
                    <a:pt x="217" y="60"/>
                    <a:pt x="219" y="62"/>
                  </a:cubicBezTo>
                  <a:cubicBezTo>
                    <a:pt x="219" y="73"/>
                    <a:pt x="219" y="73"/>
                    <a:pt x="219" y="79"/>
                  </a:cubicBezTo>
                  <a:cubicBezTo>
                    <a:pt x="219" y="79"/>
                    <a:pt x="219" y="76"/>
                    <a:pt x="218" y="76"/>
                  </a:cubicBezTo>
                  <a:cubicBezTo>
                    <a:pt x="217" y="76"/>
                    <a:pt x="216" y="77"/>
                    <a:pt x="214" y="79"/>
                  </a:cubicBezTo>
                  <a:cubicBezTo>
                    <a:pt x="219" y="79"/>
                    <a:pt x="225" y="84"/>
                    <a:pt x="225" y="90"/>
                  </a:cubicBezTo>
                  <a:cubicBezTo>
                    <a:pt x="225" y="84"/>
                    <a:pt x="225" y="79"/>
                    <a:pt x="231" y="79"/>
                  </a:cubicBezTo>
                  <a:cubicBezTo>
                    <a:pt x="236" y="79"/>
                    <a:pt x="231" y="90"/>
                    <a:pt x="236" y="96"/>
                  </a:cubicBezTo>
                  <a:cubicBezTo>
                    <a:pt x="236" y="90"/>
                    <a:pt x="242" y="96"/>
                    <a:pt x="242" y="84"/>
                  </a:cubicBezTo>
                  <a:cubicBezTo>
                    <a:pt x="242" y="84"/>
                    <a:pt x="242" y="90"/>
                    <a:pt x="242" y="90"/>
                  </a:cubicBezTo>
                  <a:cubicBezTo>
                    <a:pt x="247" y="84"/>
                    <a:pt x="264" y="90"/>
                    <a:pt x="259" y="79"/>
                  </a:cubicBezTo>
                  <a:cubicBezTo>
                    <a:pt x="259" y="73"/>
                    <a:pt x="259" y="73"/>
                    <a:pt x="259" y="73"/>
                  </a:cubicBezTo>
                  <a:cubicBezTo>
                    <a:pt x="261" y="71"/>
                    <a:pt x="263" y="70"/>
                    <a:pt x="265" y="70"/>
                  </a:cubicBezTo>
                  <a:cubicBezTo>
                    <a:pt x="273" y="70"/>
                    <a:pt x="282" y="80"/>
                    <a:pt x="292" y="80"/>
                  </a:cubicBezTo>
                  <a:cubicBezTo>
                    <a:pt x="294" y="80"/>
                    <a:pt x="296" y="80"/>
                    <a:pt x="298" y="79"/>
                  </a:cubicBezTo>
                  <a:lnTo>
                    <a:pt x="298" y="84"/>
                  </a:lnTo>
                  <a:cubicBezTo>
                    <a:pt x="303" y="79"/>
                    <a:pt x="309" y="84"/>
                    <a:pt x="315" y="73"/>
                  </a:cubicBezTo>
                  <a:cubicBezTo>
                    <a:pt x="320" y="73"/>
                    <a:pt x="320" y="84"/>
                    <a:pt x="320" y="90"/>
                  </a:cubicBezTo>
                  <a:cubicBezTo>
                    <a:pt x="323" y="87"/>
                    <a:pt x="325" y="84"/>
                    <a:pt x="327" y="84"/>
                  </a:cubicBezTo>
                  <a:cubicBezTo>
                    <a:pt x="329" y="84"/>
                    <a:pt x="332" y="85"/>
                    <a:pt x="337" y="90"/>
                  </a:cubicBezTo>
                  <a:cubicBezTo>
                    <a:pt x="333" y="92"/>
                    <a:pt x="332" y="93"/>
                    <a:pt x="331" y="94"/>
                  </a:cubicBezTo>
                  <a:lnTo>
                    <a:pt x="331" y="94"/>
                  </a:lnTo>
                  <a:cubicBezTo>
                    <a:pt x="331" y="94"/>
                    <a:pt x="331" y="94"/>
                    <a:pt x="331" y="94"/>
                  </a:cubicBezTo>
                  <a:lnTo>
                    <a:pt x="331" y="94"/>
                  </a:lnTo>
                  <a:cubicBezTo>
                    <a:pt x="331" y="94"/>
                    <a:pt x="331" y="94"/>
                    <a:pt x="331" y="94"/>
                  </a:cubicBezTo>
                  <a:cubicBezTo>
                    <a:pt x="331" y="94"/>
                    <a:pt x="331" y="94"/>
                    <a:pt x="331" y="94"/>
                  </a:cubicBezTo>
                  <a:lnTo>
                    <a:pt x="331" y="94"/>
                  </a:lnTo>
                  <a:cubicBezTo>
                    <a:pt x="334" y="97"/>
                    <a:pt x="336" y="99"/>
                    <a:pt x="338" y="99"/>
                  </a:cubicBezTo>
                  <a:cubicBezTo>
                    <a:pt x="339" y="99"/>
                    <a:pt x="340" y="97"/>
                    <a:pt x="343" y="90"/>
                  </a:cubicBezTo>
                  <a:cubicBezTo>
                    <a:pt x="343" y="107"/>
                    <a:pt x="348" y="107"/>
                    <a:pt x="354" y="107"/>
                  </a:cubicBezTo>
                  <a:lnTo>
                    <a:pt x="348" y="96"/>
                  </a:lnTo>
                  <a:lnTo>
                    <a:pt x="359" y="96"/>
                  </a:lnTo>
                  <a:lnTo>
                    <a:pt x="354" y="112"/>
                  </a:lnTo>
                  <a:cubicBezTo>
                    <a:pt x="357" y="117"/>
                    <a:pt x="360" y="118"/>
                    <a:pt x="363" y="118"/>
                  </a:cubicBezTo>
                  <a:cubicBezTo>
                    <a:pt x="373" y="118"/>
                    <a:pt x="382" y="104"/>
                    <a:pt x="387" y="104"/>
                  </a:cubicBezTo>
                  <a:cubicBezTo>
                    <a:pt x="390" y="104"/>
                    <a:pt x="392" y="106"/>
                    <a:pt x="393" y="112"/>
                  </a:cubicBezTo>
                  <a:cubicBezTo>
                    <a:pt x="399" y="101"/>
                    <a:pt x="387" y="107"/>
                    <a:pt x="393" y="96"/>
                  </a:cubicBezTo>
                  <a:lnTo>
                    <a:pt x="393" y="96"/>
                  </a:lnTo>
                  <a:cubicBezTo>
                    <a:pt x="399" y="96"/>
                    <a:pt x="404" y="118"/>
                    <a:pt x="404" y="118"/>
                  </a:cubicBezTo>
                  <a:cubicBezTo>
                    <a:pt x="406" y="120"/>
                    <a:pt x="407" y="120"/>
                    <a:pt x="408" y="120"/>
                  </a:cubicBezTo>
                  <a:cubicBezTo>
                    <a:pt x="415" y="120"/>
                    <a:pt x="417" y="101"/>
                    <a:pt x="424" y="101"/>
                  </a:cubicBezTo>
                  <a:cubicBezTo>
                    <a:pt x="425" y="101"/>
                    <a:pt x="426" y="101"/>
                    <a:pt x="427" y="101"/>
                  </a:cubicBezTo>
                  <a:cubicBezTo>
                    <a:pt x="421" y="96"/>
                    <a:pt x="421" y="84"/>
                    <a:pt x="432" y="79"/>
                  </a:cubicBezTo>
                  <a:cubicBezTo>
                    <a:pt x="438" y="79"/>
                    <a:pt x="438" y="101"/>
                    <a:pt x="432" y="107"/>
                  </a:cubicBezTo>
                  <a:cubicBezTo>
                    <a:pt x="432" y="107"/>
                    <a:pt x="432" y="107"/>
                    <a:pt x="432" y="101"/>
                  </a:cubicBezTo>
                  <a:cubicBezTo>
                    <a:pt x="429" y="104"/>
                    <a:pt x="428" y="106"/>
                    <a:pt x="427" y="107"/>
                  </a:cubicBezTo>
                  <a:lnTo>
                    <a:pt x="427" y="107"/>
                  </a:lnTo>
                  <a:cubicBezTo>
                    <a:pt x="427" y="107"/>
                    <a:pt x="427" y="107"/>
                    <a:pt x="427" y="107"/>
                  </a:cubicBezTo>
                  <a:lnTo>
                    <a:pt x="427" y="112"/>
                  </a:lnTo>
                  <a:cubicBezTo>
                    <a:pt x="427" y="110"/>
                    <a:pt x="427" y="109"/>
                    <a:pt x="427" y="107"/>
                  </a:cubicBezTo>
                  <a:lnTo>
                    <a:pt x="427" y="107"/>
                  </a:lnTo>
                  <a:cubicBezTo>
                    <a:pt x="433" y="113"/>
                    <a:pt x="443" y="113"/>
                    <a:pt x="438" y="124"/>
                  </a:cubicBezTo>
                  <a:cubicBezTo>
                    <a:pt x="441" y="120"/>
                    <a:pt x="442" y="117"/>
                    <a:pt x="442" y="115"/>
                  </a:cubicBezTo>
                  <a:lnTo>
                    <a:pt x="442" y="115"/>
                  </a:lnTo>
                  <a:cubicBezTo>
                    <a:pt x="443" y="115"/>
                    <a:pt x="445" y="115"/>
                    <a:pt x="447" y="115"/>
                  </a:cubicBezTo>
                  <a:cubicBezTo>
                    <a:pt x="450" y="115"/>
                    <a:pt x="455" y="115"/>
                    <a:pt x="460" y="118"/>
                  </a:cubicBezTo>
                  <a:cubicBezTo>
                    <a:pt x="460" y="112"/>
                    <a:pt x="460" y="107"/>
                    <a:pt x="460" y="107"/>
                  </a:cubicBezTo>
                  <a:cubicBezTo>
                    <a:pt x="462" y="109"/>
                    <a:pt x="464" y="110"/>
                    <a:pt x="465" y="110"/>
                  </a:cubicBezTo>
                  <a:cubicBezTo>
                    <a:pt x="470" y="110"/>
                    <a:pt x="468" y="96"/>
                    <a:pt x="477" y="96"/>
                  </a:cubicBezTo>
                  <a:lnTo>
                    <a:pt x="477" y="96"/>
                  </a:lnTo>
                  <a:cubicBezTo>
                    <a:pt x="477" y="105"/>
                    <a:pt x="473" y="114"/>
                    <a:pt x="478" y="114"/>
                  </a:cubicBezTo>
                  <a:cubicBezTo>
                    <a:pt x="479" y="114"/>
                    <a:pt x="481" y="114"/>
                    <a:pt x="483" y="112"/>
                  </a:cubicBezTo>
                  <a:lnTo>
                    <a:pt x="483" y="112"/>
                  </a:lnTo>
                  <a:cubicBezTo>
                    <a:pt x="488" y="118"/>
                    <a:pt x="483" y="124"/>
                    <a:pt x="477" y="129"/>
                  </a:cubicBezTo>
                  <a:cubicBezTo>
                    <a:pt x="480" y="127"/>
                    <a:pt x="482" y="126"/>
                    <a:pt x="484" y="126"/>
                  </a:cubicBezTo>
                  <a:cubicBezTo>
                    <a:pt x="491" y="126"/>
                    <a:pt x="495" y="136"/>
                    <a:pt x="499" y="141"/>
                  </a:cubicBezTo>
                  <a:lnTo>
                    <a:pt x="499" y="129"/>
                  </a:lnTo>
                  <a:cubicBezTo>
                    <a:pt x="499" y="135"/>
                    <a:pt x="505" y="135"/>
                    <a:pt x="505" y="135"/>
                  </a:cubicBezTo>
                  <a:cubicBezTo>
                    <a:pt x="505" y="129"/>
                    <a:pt x="499" y="118"/>
                    <a:pt x="505" y="107"/>
                  </a:cubicBezTo>
                  <a:cubicBezTo>
                    <a:pt x="506" y="108"/>
                    <a:pt x="508" y="109"/>
                    <a:pt x="509" y="109"/>
                  </a:cubicBezTo>
                  <a:cubicBezTo>
                    <a:pt x="510" y="109"/>
                    <a:pt x="512" y="108"/>
                    <a:pt x="513" y="108"/>
                  </a:cubicBezTo>
                  <a:cubicBezTo>
                    <a:pt x="515" y="108"/>
                    <a:pt x="516" y="110"/>
                    <a:pt x="516" y="118"/>
                  </a:cubicBezTo>
                  <a:cubicBezTo>
                    <a:pt x="516" y="117"/>
                    <a:pt x="515" y="117"/>
                    <a:pt x="515" y="117"/>
                  </a:cubicBezTo>
                  <a:lnTo>
                    <a:pt x="515" y="117"/>
                  </a:lnTo>
                  <a:cubicBezTo>
                    <a:pt x="512" y="117"/>
                    <a:pt x="516" y="135"/>
                    <a:pt x="511" y="135"/>
                  </a:cubicBezTo>
                  <a:lnTo>
                    <a:pt x="516" y="135"/>
                  </a:lnTo>
                  <a:cubicBezTo>
                    <a:pt x="516" y="135"/>
                    <a:pt x="516" y="141"/>
                    <a:pt x="516" y="141"/>
                  </a:cubicBezTo>
                  <a:cubicBezTo>
                    <a:pt x="517" y="142"/>
                    <a:pt x="518" y="143"/>
                    <a:pt x="519" y="143"/>
                  </a:cubicBezTo>
                  <a:cubicBezTo>
                    <a:pt x="522" y="143"/>
                    <a:pt x="524" y="124"/>
                    <a:pt x="533" y="124"/>
                  </a:cubicBezTo>
                  <a:lnTo>
                    <a:pt x="533" y="124"/>
                  </a:lnTo>
                  <a:cubicBezTo>
                    <a:pt x="530" y="129"/>
                    <a:pt x="530" y="133"/>
                    <a:pt x="531" y="136"/>
                  </a:cubicBezTo>
                  <a:lnTo>
                    <a:pt x="531" y="136"/>
                  </a:lnTo>
                  <a:cubicBezTo>
                    <a:pt x="531" y="130"/>
                    <a:pt x="535" y="122"/>
                    <a:pt x="539" y="118"/>
                  </a:cubicBezTo>
                  <a:cubicBezTo>
                    <a:pt x="540" y="119"/>
                    <a:pt x="541" y="120"/>
                    <a:pt x="541" y="120"/>
                  </a:cubicBezTo>
                  <a:cubicBezTo>
                    <a:pt x="544" y="120"/>
                    <a:pt x="545" y="116"/>
                    <a:pt x="547" y="116"/>
                  </a:cubicBezTo>
                  <a:cubicBezTo>
                    <a:pt x="548" y="116"/>
                    <a:pt x="549" y="117"/>
                    <a:pt x="550" y="118"/>
                  </a:cubicBezTo>
                  <a:lnTo>
                    <a:pt x="544" y="112"/>
                  </a:lnTo>
                  <a:cubicBezTo>
                    <a:pt x="544" y="101"/>
                    <a:pt x="550" y="107"/>
                    <a:pt x="555" y="101"/>
                  </a:cubicBezTo>
                  <a:lnTo>
                    <a:pt x="555" y="101"/>
                  </a:lnTo>
                  <a:cubicBezTo>
                    <a:pt x="555" y="107"/>
                    <a:pt x="550" y="107"/>
                    <a:pt x="550" y="112"/>
                  </a:cubicBezTo>
                  <a:cubicBezTo>
                    <a:pt x="551" y="109"/>
                    <a:pt x="552" y="107"/>
                    <a:pt x="554" y="107"/>
                  </a:cubicBezTo>
                  <a:cubicBezTo>
                    <a:pt x="558" y="107"/>
                    <a:pt x="562" y="119"/>
                    <a:pt x="569" y="119"/>
                  </a:cubicBezTo>
                  <a:cubicBezTo>
                    <a:pt x="570" y="119"/>
                    <a:pt x="571" y="119"/>
                    <a:pt x="572" y="118"/>
                  </a:cubicBezTo>
                  <a:lnTo>
                    <a:pt x="572" y="118"/>
                  </a:lnTo>
                  <a:cubicBezTo>
                    <a:pt x="572" y="124"/>
                    <a:pt x="567" y="135"/>
                    <a:pt x="572" y="135"/>
                  </a:cubicBezTo>
                  <a:cubicBezTo>
                    <a:pt x="574" y="133"/>
                    <a:pt x="576" y="132"/>
                    <a:pt x="577" y="132"/>
                  </a:cubicBezTo>
                  <a:cubicBezTo>
                    <a:pt x="581" y="132"/>
                    <a:pt x="580" y="141"/>
                    <a:pt x="586" y="141"/>
                  </a:cubicBezTo>
                  <a:cubicBezTo>
                    <a:pt x="587" y="141"/>
                    <a:pt x="588" y="141"/>
                    <a:pt x="589" y="141"/>
                  </a:cubicBezTo>
                  <a:cubicBezTo>
                    <a:pt x="589" y="129"/>
                    <a:pt x="589" y="129"/>
                    <a:pt x="595" y="124"/>
                  </a:cubicBezTo>
                  <a:lnTo>
                    <a:pt x="595" y="124"/>
                  </a:lnTo>
                  <a:lnTo>
                    <a:pt x="578" y="129"/>
                  </a:lnTo>
                  <a:lnTo>
                    <a:pt x="578" y="129"/>
                  </a:lnTo>
                  <a:lnTo>
                    <a:pt x="589" y="112"/>
                  </a:lnTo>
                  <a:lnTo>
                    <a:pt x="589" y="112"/>
                  </a:lnTo>
                  <a:cubicBezTo>
                    <a:pt x="583" y="112"/>
                    <a:pt x="578" y="118"/>
                    <a:pt x="578" y="118"/>
                  </a:cubicBezTo>
                  <a:cubicBezTo>
                    <a:pt x="582" y="109"/>
                    <a:pt x="583" y="111"/>
                    <a:pt x="580" y="106"/>
                  </a:cubicBezTo>
                  <a:lnTo>
                    <a:pt x="580" y="106"/>
                  </a:lnTo>
                  <a:cubicBezTo>
                    <a:pt x="581" y="106"/>
                    <a:pt x="582" y="107"/>
                    <a:pt x="583" y="107"/>
                  </a:cubicBezTo>
                  <a:cubicBezTo>
                    <a:pt x="587" y="107"/>
                    <a:pt x="593" y="99"/>
                    <a:pt x="597" y="99"/>
                  </a:cubicBezTo>
                  <a:cubicBezTo>
                    <a:pt x="598" y="99"/>
                    <a:pt x="599" y="99"/>
                    <a:pt x="600" y="101"/>
                  </a:cubicBezTo>
                  <a:lnTo>
                    <a:pt x="595" y="129"/>
                  </a:lnTo>
                  <a:cubicBezTo>
                    <a:pt x="597" y="133"/>
                    <a:pt x="600" y="135"/>
                    <a:pt x="603" y="135"/>
                  </a:cubicBezTo>
                  <a:cubicBezTo>
                    <a:pt x="609" y="135"/>
                    <a:pt x="616" y="127"/>
                    <a:pt x="622" y="127"/>
                  </a:cubicBezTo>
                  <a:cubicBezTo>
                    <a:pt x="624" y="127"/>
                    <a:pt x="626" y="127"/>
                    <a:pt x="628" y="129"/>
                  </a:cubicBezTo>
                  <a:lnTo>
                    <a:pt x="623" y="124"/>
                  </a:lnTo>
                  <a:cubicBezTo>
                    <a:pt x="625" y="118"/>
                    <a:pt x="628" y="117"/>
                    <a:pt x="630" y="117"/>
                  </a:cubicBezTo>
                  <a:cubicBezTo>
                    <a:pt x="632" y="117"/>
                    <a:pt x="634" y="118"/>
                    <a:pt x="634" y="118"/>
                  </a:cubicBezTo>
                  <a:cubicBezTo>
                    <a:pt x="634" y="124"/>
                    <a:pt x="639" y="129"/>
                    <a:pt x="639" y="135"/>
                  </a:cubicBezTo>
                  <a:cubicBezTo>
                    <a:pt x="639" y="129"/>
                    <a:pt x="651" y="135"/>
                    <a:pt x="651" y="118"/>
                  </a:cubicBezTo>
                  <a:lnTo>
                    <a:pt x="656" y="129"/>
                  </a:lnTo>
                  <a:cubicBezTo>
                    <a:pt x="657" y="130"/>
                    <a:pt x="658" y="130"/>
                    <a:pt x="659" y="130"/>
                  </a:cubicBezTo>
                  <a:cubicBezTo>
                    <a:pt x="667" y="130"/>
                    <a:pt x="668" y="107"/>
                    <a:pt x="679" y="107"/>
                  </a:cubicBezTo>
                  <a:lnTo>
                    <a:pt x="679" y="107"/>
                  </a:lnTo>
                  <a:cubicBezTo>
                    <a:pt x="673" y="118"/>
                    <a:pt x="679" y="124"/>
                    <a:pt x="673" y="135"/>
                  </a:cubicBezTo>
                  <a:cubicBezTo>
                    <a:pt x="679" y="135"/>
                    <a:pt x="679" y="135"/>
                    <a:pt x="679" y="129"/>
                  </a:cubicBezTo>
                  <a:cubicBezTo>
                    <a:pt x="679" y="130"/>
                    <a:pt x="679" y="130"/>
                    <a:pt x="679" y="130"/>
                  </a:cubicBezTo>
                  <a:cubicBezTo>
                    <a:pt x="681" y="130"/>
                    <a:pt x="687" y="123"/>
                    <a:pt x="689" y="123"/>
                  </a:cubicBezTo>
                  <a:cubicBezTo>
                    <a:pt x="690" y="123"/>
                    <a:pt x="690" y="123"/>
                    <a:pt x="690" y="124"/>
                  </a:cubicBezTo>
                  <a:cubicBezTo>
                    <a:pt x="695" y="124"/>
                    <a:pt x="695" y="112"/>
                    <a:pt x="701" y="112"/>
                  </a:cubicBezTo>
                  <a:cubicBezTo>
                    <a:pt x="701" y="112"/>
                    <a:pt x="701" y="118"/>
                    <a:pt x="701" y="118"/>
                  </a:cubicBezTo>
                  <a:cubicBezTo>
                    <a:pt x="701" y="113"/>
                    <a:pt x="705" y="113"/>
                    <a:pt x="702" y="105"/>
                  </a:cubicBezTo>
                  <a:lnTo>
                    <a:pt x="702" y="105"/>
                  </a:lnTo>
                  <a:cubicBezTo>
                    <a:pt x="707" y="113"/>
                    <a:pt x="712" y="115"/>
                    <a:pt x="717" y="115"/>
                  </a:cubicBezTo>
                  <a:cubicBezTo>
                    <a:pt x="720" y="115"/>
                    <a:pt x="723" y="114"/>
                    <a:pt x="727" y="114"/>
                  </a:cubicBezTo>
                  <a:cubicBezTo>
                    <a:pt x="731" y="114"/>
                    <a:pt x="736" y="116"/>
                    <a:pt x="740" y="124"/>
                  </a:cubicBezTo>
                  <a:lnTo>
                    <a:pt x="763" y="124"/>
                  </a:lnTo>
                  <a:cubicBezTo>
                    <a:pt x="763" y="125"/>
                    <a:pt x="764" y="126"/>
                    <a:pt x="765" y="126"/>
                  </a:cubicBezTo>
                  <a:cubicBezTo>
                    <a:pt x="768" y="126"/>
                    <a:pt x="770" y="106"/>
                    <a:pt x="777" y="106"/>
                  </a:cubicBezTo>
                  <a:cubicBezTo>
                    <a:pt x="778" y="106"/>
                    <a:pt x="779" y="106"/>
                    <a:pt x="779" y="107"/>
                  </a:cubicBezTo>
                  <a:cubicBezTo>
                    <a:pt x="785" y="124"/>
                    <a:pt x="774" y="118"/>
                    <a:pt x="774" y="124"/>
                  </a:cubicBezTo>
                  <a:cubicBezTo>
                    <a:pt x="774" y="133"/>
                    <a:pt x="775" y="135"/>
                    <a:pt x="777" y="135"/>
                  </a:cubicBezTo>
                  <a:cubicBezTo>
                    <a:pt x="780" y="135"/>
                    <a:pt x="784" y="130"/>
                    <a:pt x="789" y="130"/>
                  </a:cubicBezTo>
                  <a:cubicBezTo>
                    <a:pt x="791" y="130"/>
                    <a:pt x="794" y="131"/>
                    <a:pt x="796" y="135"/>
                  </a:cubicBezTo>
                  <a:lnTo>
                    <a:pt x="791" y="141"/>
                  </a:lnTo>
                  <a:cubicBezTo>
                    <a:pt x="792" y="143"/>
                    <a:pt x="793" y="144"/>
                    <a:pt x="795" y="144"/>
                  </a:cubicBezTo>
                  <a:cubicBezTo>
                    <a:pt x="800" y="144"/>
                    <a:pt x="809" y="129"/>
                    <a:pt x="813" y="129"/>
                  </a:cubicBezTo>
                  <a:cubicBezTo>
                    <a:pt x="813" y="129"/>
                    <a:pt x="813" y="135"/>
                    <a:pt x="813" y="135"/>
                  </a:cubicBezTo>
                  <a:cubicBezTo>
                    <a:pt x="819" y="124"/>
                    <a:pt x="835" y="118"/>
                    <a:pt x="841" y="112"/>
                  </a:cubicBezTo>
                  <a:lnTo>
                    <a:pt x="841" y="112"/>
                  </a:lnTo>
                  <a:cubicBezTo>
                    <a:pt x="841" y="124"/>
                    <a:pt x="835" y="118"/>
                    <a:pt x="835" y="129"/>
                  </a:cubicBezTo>
                  <a:lnTo>
                    <a:pt x="835" y="129"/>
                  </a:lnTo>
                  <a:cubicBezTo>
                    <a:pt x="841" y="129"/>
                    <a:pt x="841" y="112"/>
                    <a:pt x="847" y="107"/>
                  </a:cubicBezTo>
                  <a:cubicBezTo>
                    <a:pt x="847" y="118"/>
                    <a:pt x="852" y="124"/>
                    <a:pt x="852" y="135"/>
                  </a:cubicBezTo>
                  <a:lnTo>
                    <a:pt x="847" y="135"/>
                  </a:lnTo>
                  <a:cubicBezTo>
                    <a:pt x="847" y="141"/>
                    <a:pt x="848" y="143"/>
                    <a:pt x="850" y="143"/>
                  </a:cubicBezTo>
                  <a:cubicBezTo>
                    <a:pt x="852" y="143"/>
                    <a:pt x="856" y="139"/>
                    <a:pt x="857" y="139"/>
                  </a:cubicBezTo>
                  <a:cubicBezTo>
                    <a:pt x="858" y="139"/>
                    <a:pt x="858" y="140"/>
                    <a:pt x="858" y="141"/>
                  </a:cubicBezTo>
                  <a:lnTo>
                    <a:pt x="858" y="146"/>
                  </a:lnTo>
                  <a:cubicBezTo>
                    <a:pt x="868" y="146"/>
                    <a:pt x="869" y="128"/>
                    <a:pt x="877" y="128"/>
                  </a:cubicBezTo>
                  <a:cubicBezTo>
                    <a:pt x="878" y="128"/>
                    <a:pt x="879" y="129"/>
                    <a:pt x="880" y="129"/>
                  </a:cubicBezTo>
                  <a:lnTo>
                    <a:pt x="880" y="124"/>
                  </a:lnTo>
                  <a:cubicBezTo>
                    <a:pt x="883" y="119"/>
                    <a:pt x="885" y="118"/>
                    <a:pt x="886" y="118"/>
                  </a:cubicBezTo>
                  <a:cubicBezTo>
                    <a:pt x="888" y="118"/>
                    <a:pt x="888" y="124"/>
                    <a:pt x="889" y="124"/>
                  </a:cubicBezTo>
                  <a:cubicBezTo>
                    <a:pt x="889" y="124"/>
                    <a:pt x="890" y="122"/>
                    <a:pt x="891" y="118"/>
                  </a:cubicBezTo>
                  <a:lnTo>
                    <a:pt x="891" y="141"/>
                  </a:lnTo>
                  <a:cubicBezTo>
                    <a:pt x="897" y="135"/>
                    <a:pt x="908" y="124"/>
                    <a:pt x="919" y="118"/>
                  </a:cubicBezTo>
                  <a:lnTo>
                    <a:pt x="919" y="118"/>
                  </a:lnTo>
                  <a:cubicBezTo>
                    <a:pt x="914" y="129"/>
                    <a:pt x="903" y="141"/>
                    <a:pt x="897" y="146"/>
                  </a:cubicBezTo>
                  <a:cubicBezTo>
                    <a:pt x="903" y="146"/>
                    <a:pt x="908" y="146"/>
                    <a:pt x="914" y="141"/>
                  </a:cubicBezTo>
                  <a:lnTo>
                    <a:pt x="908" y="141"/>
                  </a:lnTo>
                  <a:cubicBezTo>
                    <a:pt x="914" y="124"/>
                    <a:pt x="925" y="118"/>
                    <a:pt x="931" y="118"/>
                  </a:cubicBezTo>
                  <a:lnTo>
                    <a:pt x="931" y="118"/>
                  </a:lnTo>
                  <a:cubicBezTo>
                    <a:pt x="925" y="157"/>
                    <a:pt x="953" y="129"/>
                    <a:pt x="959" y="157"/>
                  </a:cubicBezTo>
                  <a:cubicBezTo>
                    <a:pt x="961" y="155"/>
                    <a:pt x="963" y="154"/>
                    <a:pt x="966" y="154"/>
                  </a:cubicBezTo>
                  <a:cubicBezTo>
                    <a:pt x="975" y="154"/>
                    <a:pt x="986" y="164"/>
                    <a:pt x="998" y="164"/>
                  </a:cubicBezTo>
                  <a:cubicBezTo>
                    <a:pt x="1000" y="164"/>
                    <a:pt x="1001" y="164"/>
                    <a:pt x="1003" y="163"/>
                  </a:cubicBezTo>
                  <a:cubicBezTo>
                    <a:pt x="1001" y="149"/>
                    <a:pt x="1002" y="149"/>
                    <a:pt x="1004" y="149"/>
                  </a:cubicBezTo>
                  <a:cubicBezTo>
                    <a:pt x="1006" y="149"/>
                    <a:pt x="1009" y="149"/>
                    <a:pt x="1009" y="135"/>
                  </a:cubicBezTo>
                  <a:lnTo>
                    <a:pt x="1015" y="135"/>
                  </a:lnTo>
                  <a:lnTo>
                    <a:pt x="1026" y="157"/>
                  </a:lnTo>
                  <a:cubicBezTo>
                    <a:pt x="1026" y="163"/>
                    <a:pt x="1020" y="163"/>
                    <a:pt x="1020" y="169"/>
                  </a:cubicBezTo>
                  <a:cubicBezTo>
                    <a:pt x="1031" y="169"/>
                    <a:pt x="1026" y="180"/>
                    <a:pt x="1031" y="185"/>
                  </a:cubicBezTo>
                  <a:cubicBezTo>
                    <a:pt x="1031" y="181"/>
                    <a:pt x="1031" y="177"/>
                    <a:pt x="1033" y="177"/>
                  </a:cubicBezTo>
                  <a:cubicBezTo>
                    <a:pt x="1034" y="177"/>
                    <a:pt x="1035" y="178"/>
                    <a:pt x="1037" y="180"/>
                  </a:cubicBezTo>
                  <a:lnTo>
                    <a:pt x="1031" y="163"/>
                  </a:lnTo>
                  <a:cubicBezTo>
                    <a:pt x="1034" y="161"/>
                    <a:pt x="1035" y="161"/>
                    <a:pt x="1037" y="161"/>
                  </a:cubicBezTo>
                  <a:cubicBezTo>
                    <a:pt x="1045" y="161"/>
                    <a:pt x="1045" y="178"/>
                    <a:pt x="1049" y="178"/>
                  </a:cubicBezTo>
                  <a:cubicBezTo>
                    <a:pt x="1050" y="178"/>
                    <a:pt x="1052" y="177"/>
                    <a:pt x="1054" y="174"/>
                  </a:cubicBezTo>
                  <a:lnTo>
                    <a:pt x="1054" y="174"/>
                  </a:lnTo>
                  <a:lnTo>
                    <a:pt x="1048" y="185"/>
                  </a:lnTo>
                  <a:cubicBezTo>
                    <a:pt x="1059" y="180"/>
                    <a:pt x="1076" y="185"/>
                    <a:pt x="1082" y="163"/>
                  </a:cubicBezTo>
                  <a:cubicBezTo>
                    <a:pt x="1082" y="169"/>
                    <a:pt x="1082" y="174"/>
                    <a:pt x="1082" y="174"/>
                  </a:cubicBezTo>
                  <a:cubicBezTo>
                    <a:pt x="1083" y="175"/>
                    <a:pt x="1084" y="175"/>
                    <a:pt x="1085" y="175"/>
                  </a:cubicBezTo>
                  <a:cubicBezTo>
                    <a:pt x="1094" y="175"/>
                    <a:pt x="1107" y="163"/>
                    <a:pt x="1117" y="163"/>
                  </a:cubicBezTo>
                  <a:cubicBezTo>
                    <a:pt x="1121" y="163"/>
                    <a:pt x="1124" y="165"/>
                    <a:pt x="1127" y="169"/>
                  </a:cubicBezTo>
                  <a:lnTo>
                    <a:pt x="1127" y="174"/>
                  </a:lnTo>
                  <a:cubicBezTo>
                    <a:pt x="1127" y="174"/>
                    <a:pt x="1130" y="167"/>
                    <a:pt x="1132" y="167"/>
                  </a:cubicBezTo>
                  <a:cubicBezTo>
                    <a:pt x="1132" y="167"/>
                    <a:pt x="1132" y="167"/>
                    <a:pt x="1132" y="169"/>
                  </a:cubicBezTo>
                  <a:cubicBezTo>
                    <a:pt x="1132" y="174"/>
                    <a:pt x="1132" y="180"/>
                    <a:pt x="1132" y="180"/>
                  </a:cubicBezTo>
                  <a:cubicBezTo>
                    <a:pt x="1138" y="174"/>
                    <a:pt x="1143" y="169"/>
                    <a:pt x="1143" y="169"/>
                  </a:cubicBezTo>
                  <a:lnTo>
                    <a:pt x="1143" y="180"/>
                  </a:lnTo>
                  <a:cubicBezTo>
                    <a:pt x="1145" y="180"/>
                    <a:pt x="1146" y="181"/>
                    <a:pt x="1147" y="181"/>
                  </a:cubicBezTo>
                  <a:cubicBezTo>
                    <a:pt x="1157" y="181"/>
                    <a:pt x="1167" y="162"/>
                    <a:pt x="1177" y="157"/>
                  </a:cubicBezTo>
                  <a:cubicBezTo>
                    <a:pt x="1177" y="174"/>
                    <a:pt x="1188" y="185"/>
                    <a:pt x="1194" y="185"/>
                  </a:cubicBezTo>
                  <a:lnTo>
                    <a:pt x="1194" y="191"/>
                  </a:lnTo>
                  <a:cubicBezTo>
                    <a:pt x="1196" y="192"/>
                    <a:pt x="1198" y="192"/>
                    <a:pt x="1199" y="192"/>
                  </a:cubicBezTo>
                  <a:cubicBezTo>
                    <a:pt x="1214" y="192"/>
                    <a:pt x="1229" y="173"/>
                    <a:pt x="1244" y="169"/>
                  </a:cubicBezTo>
                  <a:cubicBezTo>
                    <a:pt x="1250" y="191"/>
                    <a:pt x="1272" y="180"/>
                    <a:pt x="1289" y="197"/>
                  </a:cubicBezTo>
                  <a:cubicBezTo>
                    <a:pt x="1289" y="191"/>
                    <a:pt x="1289" y="180"/>
                    <a:pt x="1295" y="174"/>
                  </a:cubicBezTo>
                  <a:cubicBezTo>
                    <a:pt x="1296" y="175"/>
                    <a:pt x="1296" y="175"/>
                    <a:pt x="1297" y="175"/>
                  </a:cubicBezTo>
                  <a:cubicBezTo>
                    <a:pt x="1300" y="175"/>
                    <a:pt x="1302" y="172"/>
                    <a:pt x="1304" y="172"/>
                  </a:cubicBezTo>
                  <a:cubicBezTo>
                    <a:pt x="1305" y="172"/>
                    <a:pt x="1306" y="174"/>
                    <a:pt x="1306" y="180"/>
                  </a:cubicBezTo>
                  <a:lnTo>
                    <a:pt x="1300" y="180"/>
                  </a:lnTo>
                  <a:cubicBezTo>
                    <a:pt x="1304" y="195"/>
                    <a:pt x="1308" y="197"/>
                    <a:pt x="1311" y="197"/>
                  </a:cubicBezTo>
                  <a:cubicBezTo>
                    <a:pt x="1313" y="197"/>
                    <a:pt x="1315" y="197"/>
                    <a:pt x="1317" y="197"/>
                  </a:cubicBezTo>
                  <a:lnTo>
                    <a:pt x="1323" y="174"/>
                  </a:lnTo>
                  <a:cubicBezTo>
                    <a:pt x="1326" y="185"/>
                    <a:pt x="1331" y="187"/>
                    <a:pt x="1337" y="187"/>
                  </a:cubicBezTo>
                  <a:cubicBezTo>
                    <a:pt x="1344" y="187"/>
                    <a:pt x="1351" y="183"/>
                    <a:pt x="1357" y="183"/>
                  </a:cubicBezTo>
                  <a:cubicBezTo>
                    <a:pt x="1362" y="183"/>
                    <a:pt x="1366" y="186"/>
                    <a:pt x="1367" y="197"/>
                  </a:cubicBezTo>
                  <a:cubicBezTo>
                    <a:pt x="1373" y="191"/>
                    <a:pt x="1379" y="191"/>
                    <a:pt x="1384" y="185"/>
                  </a:cubicBezTo>
                  <a:lnTo>
                    <a:pt x="1384" y="185"/>
                  </a:lnTo>
                  <a:lnTo>
                    <a:pt x="1379" y="197"/>
                  </a:lnTo>
                  <a:cubicBezTo>
                    <a:pt x="1390" y="202"/>
                    <a:pt x="1395" y="202"/>
                    <a:pt x="1412" y="202"/>
                  </a:cubicBezTo>
                  <a:lnTo>
                    <a:pt x="1412" y="202"/>
                  </a:lnTo>
                  <a:cubicBezTo>
                    <a:pt x="1416" y="192"/>
                    <a:pt x="1420" y="174"/>
                    <a:pt x="1423" y="174"/>
                  </a:cubicBezTo>
                  <a:lnTo>
                    <a:pt x="1423" y="191"/>
                  </a:lnTo>
                  <a:cubicBezTo>
                    <a:pt x="1435" y="191"/>
                    <a:pt x="1443" y="198"/>
                    <a:pt x="1451" y="198"/>
                  </a:cubicBezTo>
                  <a:cubicBezTo>
                    <a:pt x="1455" y="198"/>
                    <a:pt x="1459" y="197"/>
                    <a:pt x="1463" y="191"/>
                  </a:cubicBezTo>
                  <a:cubicBezTo>
                    <a:pt x="1463" y="197"/>
                    <a:pt x="1463" y="202"/>
                    <a:pt x="1463" y="202"/>
                  </a:cubicBezTo>
                  <a:cubicBezTo>
                    <a:pt x="1466" y="202"/>
                    <a:pt x="1472" y="207"/>
                    <a:pt x="1477" y="207"/>
                  </a:cubicBezTo>
                  <a:cubicBezTo>
                    <a:pt x="1482" y="207"/>
                    <a:pt x="1485" y="204"/>
                    <a:pt x="1485" y="191"/>
                  </a:cubicBezTo>
                  <a:cubicBezTo>
                    <a:pt x="1485" y="196"/>
                    <a:pt x="1486" y="198"/>
                    <a:pt x="1488" y="198"/>
                  </a:cubicBezTo>
                  <a:cubicBezTo>
                    <a:pt x="1492" y="198"/>
                    <a:pt x="1498" y="189"/>
                    <a:pt x="1502" y="185"/>
                  </a:cubicBezTo>
                  <a:lnTo>
                    <a:pt x="1502" y="197"/>
                  </a:lnTo>
                  <a:cubicBezTo>
                    <a:pt x="1507" y="185"/>
                    <a:pt x="1507" y="180"/>
                    <a:pt x="1519" y="174"/>
                  </a:cubicBezTo>
                  <a:cubicBezTo>
                    <a:pt x="1519" y="174"/>
                    <a:pt x="1519" y="178"/>
                    <a:pt x="1519" y="180"/>
                  </a:cubicBezTo>
                  <a:cubicBezTo>
                    <a:pt x="1520" y="182"/>
                    <a:pt x="1521" y="183"/>
                    <a:pt x="1521" y="183"/>
                  </a:cubicBezTo>
                  <a:cubicBezTo>
                    <a:pt x="1524" y="183"/>
                    <a:pt x="1525" y="173"/>
                    <a:pt x="1528" y="173"/>
                  </a:cubicBezTo>
                  <a:cubicBezTo>
                    <a:pt x="1529" y="173"/>
                    <a:pt x="1529" y="173"/>
                    <a:pt x="1530" y="174"/>
                  </a:cubicBezTo>
                  <a:lnTo>
                    <a:pt x="1524" y="185"/>
                  </a:lnTo>
                  <a:cubicBezTo>
                    <a:pt x="1535" y="185"/>
                    <a:pt x="1535" y="180"/>
                    <a:pt x="1535" y="174"/>
                  </a:cubicBezTo>
                  <a:cubicBezTo>
                    <a:pt x="1537" y="173"/>
                    <a:pt x="1539" y="172"/>
                    <a:pt x="1540" y="172"/>
                  </a:cubicBezTo>
                  <a:cubicBezTo>
                    <a:pt x="1546" y="172"/>
                    <a:pt x="1552" y="178"/>
                    <a:pt x="1552" y="191"/>
                  </a:cubicBezTo>
                  <a:cubicBezTo>
                    <a:pt x="1552" y="180"/>
                    <a:pt x="1558" y="174"/>
                    <a:pt x="1558" y="174"/>
                  </a:cubicBezTo>
                  <a:cubicBezTo>
                    <a:pt x="1558" y="180"/>
                    <a:pt x="1558" y="185"/>
                    <a:pt x="1558" y="185"/>
                  </a:cubicBezTo>
                  <a:cubicBezTo>
                    <a:pt x="1559" y="186"/>
                    <a:pt x="1560" y="186"/>
                    <a:pt x="1562" y="186"/>
                  </a:cubicBezTo>
                  <a:cubicBezTo>
                    <a:pt x="1568" y="186"/>
                    <a:pt x="1572" y="179"/>
                    <a:pt x="1575" y="179"/>
                  </a:cubicBezTo>
                  <a:cubicBezTo>
                    <a:pt x="1577" y="179"/>
                    <a:pt x="1579" y="181"/>
                    <a:pt x="1580" y="185"/>
                  </a:cubicBezTo>
                  <a:cubicBezTo>
                    <a:pt x="1580" y="185"/>
                    <a:pt x="1580" y="191"/>
                    <a:pt x="1580" y="191"/>
                  </a:cubicBezTo>
                  <a:cubicBezTo>
                    <a:pt x="1576" y="191"/>
                    <a:pt x="1570" y="191"/>
                    <a:pt x="1568" y="189"/>
                  </a:cubicBezTo>
                  <a:lnTo>
                    <a:pt x="1568" y="189"/>
                  </a:lnTo>
                  <a:cubicBezTo>
                    <a:pt x="1565" y="202"/>
                    <a:pt x="1574" y="203"/>
                    <a:pt x="1563" y="219"/>
                  </a:cubicBezTo>
                  <a:cubicBezTo>
                    <a:pt x="1573" y="209"/>
                    <a:pt x="1583" y="195"/>
                    <a:pt x="1589" y="195"/>
                  </a:cubicBezTo>
                  <a:cubicBezTo>
                    <a:pt x="1590" y="195"/>
                    <a:pt x="1591" y="196"/>
                    <a:pt x="1591" y="197"/>
                  </a:cubicBezTo>
                  <a:cubicBezTo>
                    <a:pt x="1591" y="197"/>
                    <a:pt x="1591" y="202"/>
                    <a:pt x="1591" y="202"/>
                  </a:cubicBezTo>
                  <a:lnTo>
                    <a:pt x="1597" y="202"/>
                  </a:lnTo>
                  <a:cubicBezTo>
                    <a:pt x="1597" y="202"/>
                    <a:pt x="1597" y="202"/>
                    <a:pt x="1603" y="208"/>
                  </a:cubicBezTo>
                  <a:cubicBezTo>
                    <a:pt x="1603" y="208"/>
                    <a:pt x="1603" y="202"/>
                    <a:pt x="1603" y="202"/>
                  </a:cubicBezTo>
                  <a:lnTo>
                    <a:pt x="1608" y="202"/>
                  </a:lnTo>
                  <a:cubicBezTo>
                    <a:pt x="1603" y="202"/>
                    <a:pt x="1603" y="208"/>
                    <a:pt x="1603" y="208"/>
                  </a:cubicBezTo>
                  <a:cubicBezTo>
                    <a:pt x="1603" y="213"/>
                    <a:pt x="1608" y="213"/>
                    <a:pt x="1614" y="213"/>
                  </a:cubicBezTo>
                  <a:cubicBezTo>
                    <a:pt x="1614" y="197"/>
                    <a:pt x="1614" y="202"/>
                    <a:pt x="1614" y="191"/>
                  </a:cubicBezTo>
                  <a:lnTo>
                    <a:pt x="1597" y="191"/>
                  </a:lnTo>
                  <a:cubicBezTo>
                    <a:pt x="1601" y="187"/>
                    <a:pt x="1605" y="183"/>
                    <a:pt x="1607" y="183"/>
                  </a:cubicBezTo>
                  <a:cubicBezTo>
                    <a:pt x="1608" y="183"/>
                    <a:pt x="1608" y="184"/>
                    <a:pt x="1608" y="185"/>
                  </a:cubicBezTo>
                  <a:cubicBezTo>
                    <a:pt x="1614" y="180"/>
                    <a:pt x="1614" y="169"/>
                    <a:pt x="1614" y="169"/>
                  </a:cubicBezTo>
                  <a:cubicBezTo>
                    <a:pt x="1619" y="185"/>
                    <a:pt x="1631" y="197"/>
                    <a:pt x="1631" y="208"/>
                  </a:cubicBezTo>
                  <a:cubicBezTo>
                    <a:pt x="1642" y="202"/>
                    <a:pt x="1653" y="202"/>
                    <a:pt x="1664" y="180"/>
                  </a:cubicBezTo>
                  <a:cubicBezTo>
                    <a:pt x="1664" y="180"/>
                    <a:pt x="1664" y="185"/>
                    <a:pt x="1670" y="191"/>
                  </a:cubicBezTo>
                  <a:cubicBezTo>
                    <a:pt x="1667" y="194"/>
                    <a:pt x="1666" y="194"/>
                    <a:pt x="1665" y="194"/>
                  </a:cubicBezTo>
                  <a:cubicBezTo>
                    <a:pt x="1664" y="194"/>
                    <a:pt x="1664" y="194"/>
                    <a:pt x="1664" y="197"/>
                  </a:cubicBezTo>
                  <a:cubicBezTo>
                    <a:pt x="1670" y="191"/>
                    <a:pt x="1681" y="197"/>
                    <a:pt x="1681" y="180"/>
                  </a:cubicBezTo>
                  <a:lnTo>
                    <a:pt x="1681" y="180"/>
                  </a:lnTo>
                  <a:cubicBezTo>
                    <a:pt x="1690" y="184"/>
                    <a:pt x="1681" y="192"/>
                    <a:pt x="1683" y="192"/>
                  </a:cubicBezTo>
                  <a:cubicBezTo>
                    <a:pt x="1683" y="192"/>
                    <a:pt x="1685" y="192"/>
                    <a:pt x="1687" y="191"/>
                  </a:cubicBezTo>
                  <a:lnTo>
                    <a:pt x="1687" y="197"/>
                  </a:lnTo>
                  <a:cubicBezTo>
                    <a:pt x="1690" y="202"/>
                    <a:pt x="1693" y="204"/>
                    <a:pt x="1696" y="204"/>
                  </a:cubicBezTo>
                  <a:cubicBezTo>
                    <a:pt x="1708" y="204"/>
                    <a:pt x="1720" y="181"/>
                    <a:pt x="1732" y="181"/>
                  </a:cubicBezTo>
                  <a:cubicBezTo>
                    <a:pt x="1735" y="181"/>
                    <a:pt x="1739" y="184"/>
                    <a:pt x="1743" y="191"/>
                  </a:cubicBezTo>
                  <a:cubicBezTo>
                    <a:pt x="1743" y="191"/>
                    <a:pt x="1743" y="191"/>
                    <a:pt x="1743" y="185"/>
                  </a:cubicBezTo>
                  <a:cubicBezTo>
                    <a:pt x="1749" y="190"/>
                    <a:pt x="1756" y="191"/>
                    <a:pt x="1763" y="191"/>
                  </a:cubicBezTo>
                  <a:cubicBezTo>
                    <a:pt x="1772" y="191"/>
                    <a:pt x="1782" y="189"/>
                    <a:pt x="1792" y="189"/>
                  </a:cubicBezTo>
                  <a:cubicBezTo>
                    <a:pt x="1802" y="189"/>
                    <a:pt x="1813" y="191"/>
                    <a:pt x="1821" y="202"/>
                  </a:cubicBezTo>
                  <a:cubicBezTo>
                    <a:pt x="1823" y="203"/>
                    <a:pt x="1825" y="204"/>
                    <a:pt x="1826" y="204"/>
                  </a:cubicBezTo>
                  <a:cubicBezTo>
                    <a:pt x="1832" y="204"/>
                    <a:pt x="1833" y="195"/>
                    <a:pt x="1838" y="191"/>
                  </a:cubicBezTo>
                  <a:lnTo>
                    <a:pt x="1838" y="202"/>
                  </a:lnTo>
                  <a:lnTo>
                    <a:pt x="1843" y="185"/>
                  </a:lnTo>
                  <a:cubicBezTo>
                    <a:pt x="1845" y="184"/>
                    <a:pt x="1847" y="184"/>
                    <a:pt x="1848" y="184"/>
                  </a:cubicBezTo>
                  <a:cubicBezTo>
                    <a:pt x="1858" y="184"/>
                    <a:pt x="1861" y="208"/>
                    <a:pt x="1869" y="208"/>
                  </a:cubicBezTo>
                  <a:cubicBezTo>
                    <a:pt x="1871" y="208"/>
                    <a:pt x="1874" y="206"/>
                    <a:pt x="1877" y="202"/>
                  </a:cubicBezTo>
                  <a:lnTo>
                    <a:pt x="1877" y="191"/>
                  </a:lnTo>
                  <a:cubicBezTo>
                    <a:pt x="1878" y="192"/>
                    <a:pt x="1880" y="193"/>
                    <a:pt x="1882" y="193"/>
                  </a:cubicBezTo>
                  <a:cubicBezTo>
                    <a:pt x="1885" y="193"/>
                    <a:pt x="1888" y="191"/>
                    <a:pt x="1890" y="191"/>
                  </a:cubicBezTo>
                  <a:cubicBezTo>
                    <a:pt x="1892" y="191"/>
                    <a:pt x="1894" y="192"/>
                    <a:pt x="1894" y="197"/>
                  </a:cubicBezTo>
                  <a:lnTo>
                    <a:pt x="1894" y="202"/>
                  </a:lnTo>
                  <a:lnTo>
                    <a:pt x="1911" y="191"/>
                  </a:lnTo>
                  <a:lnTo>
                    <a:pt x="1911" y="191"/>
                  </a:lnTo>
                  <a:cubicBezTo>
                    <a:pt x="1916" y="197"/>
                    <a:pt x="1905" y="219"/>
                    <a:pt x="1916" y="219"/>
                  </a:cubicBezTo>
                  <a:cubicBezTo>
                    <a:pt x="1922" y="219"/>
                    <a:pt x="1933" y="202"/>
                    <a:pt x="1933" y="197"/>
                  </a:cubicBezTo>
                  <a:cubicBezTo>
                    <a:pt x="1933" y="197"/>
                    <a:pt x="1927" y="191"/>
                    <a:pt x="1927" y="185"/>
                  </a:cubicBezTo>
                  <a:lnTo>
                    <a:pt x="1933" y="180"/>
                  </a:lnTo>
                  <a:cubicBezTo>
                    <a:pt x="1939" y="157"/>
                    <a:pt x="1939" y="135"/>
                    <a:pt x="1933" y="118"/>
                  </a:cubicBezTo>
                  <a:lnTo>
                    <a:pt x="1922" y="135"/>
                  </a:lnTo>
                  <a:lnTo>
                    <a:pt x="1922" y="124"/>
                  </a:lnTo>
                  <a:lnTo>
                    <a:pt x="1927" y="124"/>
                  </a:lnTo>
                  <a:cubicBezTo>
                    <a:pt x="1925" y="119"/>
                    <a:pt x="1924" y="117"/>
                    <a:pt x="1923" y="117"/>
                  </a:cubicBezTo>
                  <a:cubicBezTo>
                    <a:pt x="1921" y="117"/>
                    <a:pt x="1920" y="120"/>
                    <a:pt x="1916" y="124"/>
                  </a:cubicBezTo>
                  <a:cubicBezTo>
                    <a:pt x="1916" y="118"/>
                    <a:pt x="1916" y="118"/>
                    <a:pt x="1916" y="112"/>
                  </a:cubicBezTo>
                  <a:lnTo>
                    <a:pt x="1905" y="135"/>
                  </a:lnTo>
                  <a:cubicBezTo>
                    <a:pt x="1905" y="124"/>
                    <a:pt x="1911" y="118"/>
                    <a:pt x="1905" y="112"/>
                  </a:cubicBezTo>
                  <a:cubicBezTo>
                    <a:pt x="1899" y="124"/>
                    <a:pt x="1905" y="135"/>
                    <a:pt x="1899" y="141"/>
                  </a:cubicBezTo>
                  <a:cubicBezTo>
                    <a:pt x="1899" y="133"/>
                    <a:pt x="1899" y="125"/>
                    <a:pt x="1898" y="125"/>
                  </a:cubicBezTo>
                  <a:cubicBezTo>
                    <a:pt x="1897" y="125"/>
                    <a:pt x="1896" y="126"/>
                    <a:pt x="1894" y="129"/>
                  </a:cubicBezTo>
                  <a:cubicBezTo>
                    <a:pt x="1894" y="126"/>
                    <a:pt x="1894" y="123"/>
                    <a:pt x="1895" y="121"/>
                  </a:cubicBezTo>
                  <a:lnTo>
                    <a:pt x="1895" y="121"/>
                  </a:lnTo>
                  <a:cubicBezTo>
                    <a:pt x="1891" y="122"/>
                    <a:pt x="1887" y="121"/>
                    <a:pt x="1883" y="129"/>
                  </a:cubicBezTo>
                  <a:cubicBezTo>
                    <a:pt x="1883" y="126"/>
                    <a:pt x="1881" y="125"/>
                    <a:pt x="1880" y="125"/>
                  </a:cubicBezTo>
                  <a:cubicBezTo>
                    <a:pt x="1879" y="125"/>
                    <a:pt x="1878" y="125"/>
                    <a:pt x="1877" y="125"/>
                  </a:cubicBezTo>
                  <a:cubicBezTo>
                    <a:pt x="1874" y="125"/>
                    <a:pt x="1871" y="124"/>
                    <a:pt x="1871" y="112"/>
                  </a:cubicBezTo>
                  <a:cubicBezTo>
                    <a:pt x="1871" y="118"/>
                    <a:pt x="1860" y="129"/>
                    <a:pt x="1860" y="129"/>
                  </a:cubicBezTo>
                  <a:cubicBezTo>
                    <a:pt x="1866" y="101"/>
                    <a:pt x="1844" y="124"/>
                    <a:pt x="1849" y="101"/>
                  </a:cubicBezTo>
                  <a:lnTo>
                    <a:pt x="1849" y="101"/>
                  </a:lnTo>
                  <a:cubicBezTo>
                    <a:pt x="1846" y="113"/>
                    <a:pt x="1842" y="114"/>
                    <a:pt x="1837" y="114"/>
                  </a:cubicBezTo>
                  <a:cubicBezTo>
                    <a:pt x="1836" y="114"/>
                    <a:pt x="1834" y="114"/>
                    <a:pt x="1832" y="114"/>
                  </a:cubicBezTo>
                  <a:cubicBezTo>
                    <a:pt x="1829" y="114"/>
                    <a:pt x="1825" y="114"/>
                    <a:pt x="1821" y="118"/>
                  </a:cubicBezTo>
                  <a:cubicBezTo>
                    <a:pt x="1815" y="112"/>
                    <a:pt x="1815" y="107"/>
                    <a:pt x="1815" y="101"/>
                  </a:cubicBezTo>
                  <a:cubicBezTo>
                    <a:pt x="1810" y="118"/>
                    <a:pt x="1804" y="124"/>
                    <a:pt x="1799" y="135"/>
                  </a:cubicBezTo>
                  <a:cubicBezTo>
                    <a:pt x="1793" y="118"/>
                    <a:pt x="1804" y="113"/>
                    <a:pt x="1804" y="96"/>
                  </a:cubicBezTo>
                  <a:lnTo>
                    <a:pt x="1804" y="96"/>
                  </a:lnTo>
                  <a:cubicBezTo>
                    <a:pt x="1804" y="112"/>
                    <a:pt x="1793" y="113"/>
                    <a:pt x="1793" y="124"/>
                  </a:cubicBezTo>
                  <a:cubicBezTo>
                    <a:pt x="1787" y="112"/>
                    <a:pt x="1787" y="118"/>
                    <a:pt x="1787" y="101"/>
                  </a:cubicBezTo>
                  <a:cubicBezTo>
                    <a:pt x="1787" y="112"/>
                    <a:pt x="1786" y="114"/>
                    <a:pt x="1784" y="114"/>
                  </a:cubicBezTo>
                  <a:cubicBezTo>
                    <a:pt x="1783" y="114"/>
                    <a:pt x="1783" y="114"/>
                    <a:pt x="1782" y="114"/>
                  </a:cubicBezTo>
                  <a:cubicBezTo>
                    <a:pt x="1780" y="114"/>
                    <a:pt x="1778" y="114"/>
                    <a:pt x="1776" y="118"/>
                  </a:cubicBezTo>
                  <a:cubicBezTo>
                    <a:pt x="1772" y="110"/>
                    <a:pt x="1774" y="102"/>
                    <a:pt x="1773" y="102"/>
                  </a:cubicBezTo>
                  <a:lnTo>
                    <a:pt x="1773" y="102"/>
                  </a:lnTo>
                  <a:cubicBezTo>
                    <a:pt x="1773" y="102"/>
                    <a:pt x="1772" y="104"/>
                    <a:pt x="1771" y="107"/>
                  </a:cubicBezTo>
                  <a:cubicBezTo>
                    <a:pt x="1765" y="96"/>
                    <a:pt x="1776" y="90"/>
                    <a:pt x="1776" y="90"/>
                  </a:cubicBezTo>
                  <a:lnTo>
                    <a:pt x="1776" y="90"/>
                  </a:lnTo>
                  <a:cubicBezTo>
                    <a:pt x="1765" y="90"/>
                    <a:pt x="1771" y="107"/>
                    <a:pt x="1765" y="118"/>
                  </a:cubicBezTo>
                  <a:cubicBezTo>
                    <a:pt x="1759" y="118"/>
                    <a:pt x="1765" y="101"/>
                    <a:pt x="1759" y="96"/>
                  </a:cubicBezTo>
                  <a:cubicBezTo>
                    <a:pt x="1754" y="96"/>
                    <a:pt x="1748" y="112"/>
                    <a:pt x="1748" y="112"/>
                  </a:cubicBezTo>
                  <a:cubicBezTo>
                    <a:pt x="1748" y="112"/>
                    <a:pt x="1746" y="111"/>
                    <a:pt x="1746" y="109"/>
                  </a:cubicBezTo>
                  <a:lnTo>
                    <a:pt x="1746" y="109"/>
                  </a:lnTo>
                  <a:cubicBezTo>
                    <a:pt x="1736" y="117"/>
                    <a:pt x="1725" y="108"/>
                    <a:pt x="1720" y="124"/>
                  </a:cubicBezTo>
                  <a:cubicBezTo>
                    <a:pt x="1720" y="129"/>
                    <a:pt x="1720" y="136"/>
                    <a:pt x="1720" y="141"/>
                  </a:cubicBezTo>
                  <a:cubicBezTo>
                    <a:pt x="1717" y="141"/>
                    <a:pt x="1715" y="145"/>
                    <a:pt x="1713" y="145"/>
                  </a:cubicBezTo>
                  <a:cubicBezTo>
                    <a:pt x="1712" y="145"/>
                    <a:pt x="1711" y="144"/>
                    <a:pt x="1709" y="141"/>
                  </a:cubicBezTo>
                  <a:cubicBezTo>
                    <a:pt x="1715" y="141"/>
                    <a:pt x="1715" y="135"/>
                    <a:pt x="1715" y="135"/>
                  </a:cubicBezTo>
                  <a:lnTo>
                    <a:pt x="1709" y="135"/>
                  </a:lnTo>
                  <a:cubicBezTo>
                    <a:pt x="1709" y="118"/>
                    <a:pt x="1715" y="129"/>
                    <a:pt x="1720" y="118"/>
                  </a:cubicBezTo>
                  <a:lnTo>
                    <a:pt x="1720" y="118"/>
                  </a:lnTo>
                  <a:cubicBezTo>
                    <a:pt x="1709" y="124"/>
                    <a:pt x="1703" y="135"/>
                    <a:pt x="1698" y="135"/>
                  </a:cubicBezTo>
                  <a:cubicBezTo>
                    <a:pt x="1698" y="118"/>
                    <a:pt x="1709" y="129"/>
                    <a:pt x="1703" y="112"/>
                  </a:cubicBezTo>
                  <a:lnTo>
                    <a:pt x="1703" y="112"/>
                  </a:lnTo>
                  <a:lnTo>
                    <a:pt x="1709" y="118"/>
                  </a:lnTo>
                  <a:cubicBezTo>
                    <a:pt x="1707" y="110"/>
                    <a:pt x="1707" y="109"/>
                    <a:pt x="1708" y="109"/>
                  </a:cubicBezTo>
                  <a:lnTo>
                    <a:pt x="1708" y="109"/>
                  </a:lnTo>
                  <a:cubicBezTo>
                    <a:pt x="1708" y="109"/>
                    <a:pt x="1709" y="109"/>
                    <a:pt x="1710" y="109"/>
                  </a:cubicBezTo>
                  <a:cubicBezTo>
                    <a:pt x="1711" y="109"/>
                    <a:pt x="1711" y="107"/>
                    <a:pt x="1709" y="96"/>
                  </a:cubicBezTo>
                  <a:cubicBezTo>
                    <a:pt x="1708" y="95"/>
                    <a:pt x="1707" y="94"/>
                    <a:pt x="1705" y="94"/>
                  </a:cubicBezTo>
                  <a:cubicBezTo>
                    <a:pt x="1702" y="94"/>
                    <a:pt x="1698" y="97"/>
                    <a:pt x="1693" y="97"/>
                  </a:cubicBezTo>
                  <a:cubicBezTo>
                    <a:pt x="1691" y="97"/>
                    <a:pt x="1689" y="97"/>
                    <a:pt x="1687" y="96"/>
                  </a:cubicBezTo>
                  <a:cubicBezTo>
                    <a:pt x="1687" y="107"/>
                    <a:pt x="1687" y="112"/>
                    <a:pt x="1687" y="118"/>
                  </a:cubicBezTo>
                  <a:cubicBezTo>
                    <a:pt x="1684" y="120"/>
                    <a:pt x="1683" y="121"/>
                    <a:pt x="1681" y="121"/>
                  </a:cubicBezTo>
                  <a:cubicBezTo>
                    <a:pt x="1673" y="121"/>
                    <a:pt x="1673" y="93"/>
                    <a:pt x="1668" y="93"/>
                  </a:cubicBezTo>
                  <a:cubicBezTo>
                    <a:pt x="1667" y="93"/>
                    <a:pt x="1666" y="93"/>
                    <a:pt x="1664" y="96"/>
                  </a:cubicBezTo>
                  <a:cubicBezTo>
                    <a:pt x="1660" y="105"/>
                    <a:pt x="1659" y="121"/>
                    <a:pt x="1653" y="121"/>
                  </a:cubicBezTo>
                  <a:cubicBezTo>
                    <a:pt x="1651" y="121"/>
                    <a:pt x="1650" y="120"/>
                    <a:pt x="1647" y="118"/>
                  </a:cubicBezTo>
                  <a:lnTo>
                    <a:pt x="1653" y="101"/>
                  </a:lnTo>
                  <a:cubicBezTo>
                    <a:pt x="1652" y="101"/>
                    <a:pt x="1651" y="101"/>
                    <a:pt x="1650" y="101"/>
                  </a:cubicBezTo>
                  <a:cubicBezTo>
                    <a:pt x="1644" y="101"/>
                    <a:pt x="1645" y="115"/>
                    <a:pt x="1641" y="115"/>
                  </a:cubicBezTo>
                  <a:cubicBezTo>
                    <a:pt x="1640" y="115"/>
                    <a:pt x="1638" y="114"/>
                    <a:pt x="1636" y="112"/>
                  </a:cubicBezTo>
                  <a:cubicBezTo>
                    <a:pt x="1636" y="107"/>
                    <a:pt x="1642" y="107"/>
                    <a:pt x="1642" y="107"/>
                  </a:cubicBezTo>
                  <a:cubicBezTo>
                    <a:pt x="1640" y="102"/>
                    <a:pt x="1639" y="101"/>
                    <a:pt x="1638" y="101"/>
                  </a:cubicBezTo>
                  <a:cubicBezTo>
                    <a:pt x="1636" y="101"/>
                    <a:pt x="1635" y="112"/>
                    <a:pt x="1631" y="112"/>
                  </a:cubicBezTo>
                  <a:lnTo>
                    <a:pt x="1631" y="96"/>
                  </a:lnTo>
                  <a:cubicBezTo>
                    <a:pt x="1619" y="101"/>
                    <a:pt x="1608" y="112"/>
                    <a:pt x="1597" y="112"/>
                  </a:cubicBezTo>
                  <a:cubicBezTo>
                    <a:pt x="1597" y="107"/>
                    <a:pt x="1597" y="101"/>
                    <a:pt x="1597" y="96"/>
                  </a:cubicBezTo>
                  <a:cubicBezTo>
                    <a:pt x="1592" y="99"/>
                    <a:pt x="1587" y="100"/>
                    <a:pt x="1582" y="100"/>
                  </a:cubicBezTo>
                  <a:cubicBezTo>
                    <a:pt x="1570" y="100"/>
                    <a:pt x="1559" y="92"/>
                    <a:pt x="1547" y="84"/>
                  </a:cubicBezTo>
                  <a:lnTo>
                    <a:pt x="1541" y="96"/>
                  </a:lnTo>
                  <a:cubicBezTo>
                    <a:pt x="1541" y="96"/>
                    <a:pt x="1541" y="90"/>
                    <a:pt x="1541" y="90"/>
                  </a:cubicBezTo>
                  <a:cubicBezTo>
                    <a:pt x="1540" y="89"/>
                    <a:pt x="1539" y="89"/>
                    <a:pt x="1539" y="89"/>
                  </a:cubicBezTo>
                  <a:lnTo>
                    <a:pt x="1539" y="89"/>
                  </a:lnTo>
                  <a:cubicBezTo>
                    <a:pt x="1537" y="89"/>
                    <a:pt x="1540" y="97"/>
                    <a:pt x="1535" y="101"/>
                  </a:cubicBezTo>
                  <a:cubicBezTo>
                    <a:pt x="1535" y="101"/>
                    <a:pt x="1530" y="96"/>
                    <a:pt x="1535" y="90"/>
                  </a:cubicBezTo>
                  <a:lnTo>
                    <a:pt x="1535" y="90"/>
                  </a:lnTo>
                  <a:cubicBezTo>
                    <a:pt x="1528" y="97"/>
                    <a:pt x="1517" y="104"/>
                    <a:pt x="1508" y="104"/>
                  </a:cubicBezTo>
                  <a:cubicBezTo>
                    <a:pt x="1503" y="104"/>
                    <a:pt x="1498" y="102"/>
                    <a:pt x="1496" y="96"/>
                  </a:cubicBezTo>
                  <a:lnTo>
                    <a:pt x="1496" y="90"/>
                  </a:lnTo>
                  <a:cubicBezTo>
                    <a:pt x="1496" y="90"/>
                    <a:pt x="1495" y="89"/>
                    <a:pt x="1495" y="89"/>
                  </a:cubicBezTo>
                  <a:cubicBezTo>
                    <a:pt x="1491" y="89"/>
                    <a:pt x="1486" y="109"/>
                    <a:pt x="1482" y="109"/>
                  </a:cubicBezTo>
                  <a:cubicBezTo>
                    <a:pt x="1481" y="109"/>
                    <a:pt x="1480" y="109"/>
                    <a:pt x="1479" y="107"/>
                  </a:cubicBezTo>
                  <a:cubicBezTo>
                    <a:pt x="1463" y="96"/>
                    <a:pt x="1440" y="107"/>
                    <a:pt x="1429" y="84"/>
                  </a:cubicBezTo>
                  <a:cubicBezTo>
                    <a:pt x="1427" y="92"/>
                    <a:pt x="1425" y="94"/>
                    <a:pt x="1422" y="94"/>
                  </a:cubicBezTo>
                  <a:cubicBezTo>
                    <a:pt x="1419" y="94"/>
                    <a:pt x="1416" y="92"/>
                    <a:pt x="1414" y="92"/>
                  </a:cubicBezTo>
                  <a:cubicBezTo>
                    <a:pt x="1411" y="92"/>
                    <a:pt x="1409" y="94"/>
                    <a:pt x="1407" y="101"/>
                  </a:cubicBezTo>
                  <a:cubicBezTo>
                    <a:pt x="1395" y="90"/>
                    <a:pt x="1401" y="84"/>
                    <a:pt x="1384" y="73"/>
                  </a:cubicBezTo>
                  <a:cubicBezTo>
                    <a:pt x="1384" y="73"/>
                    <a:pt x="1379" y="90"/>
                    <a:pt x="1373" y="96"/>
                  </a:cubicBezTo>
                  <a:lnTo>
                    <a:pt x="1373" y="79"/>
                  </a:lnTo>
                  <a:lnTo>
                    <a:pt x="1367" y="96"/>
                  </a:lnTo>
                  <a:lnTo>
                    <a:pt x="1362" y="79"/>
                  </a:lnTo>
                  <a:cubicBezTo>
                    <a:pt x="1362" y="79"/>
                    <a:pt x="1362" y="84"/>
                    <a:pt x="1362" y="90"/>
                  </a:cubicBezTo>
                  <a:cubicBezTo>
                    <a:pt x="1361" y="91"/>
                    <a:pt x="1360" y="91"/>
                    <a:pt x="1359" y="91"/>
                  </a:cubicBezTo>
                  <a:cubicBezTo>
                    <a:pt x="1353" y="91"/>
                    <a:pt x="1345" y="78"/>
                    <a:pt x="1345" y="73"/>
                  </a:cubicBezTo>
                  <a:lnTo>
                    <a:pt x="1328" y="84"/>
                  </a:lnTo>
                  <a:cubicBezTo>
                    <a:pt x="1328" y="79"/>
                    <a:pt x="1334" y="73"/>
                    <a:pt x="1334" y="73"/>
                  </a:cubicBezTo>
                  <a:lnTo>
                    <a:pt x="1334" y="73"/>
                  </a:lnTo>
                  <a:cubicBezTo>
                    <a:pt x="1332" y="75"/>
                    <a:pt x="1331" y="76"/>
                    <a:pt x="1330" y="76"/>
                  </a:cubicBezTo>
                  <a:cubicBezTo>
                    <a:pt x="1327" y="76"/>
                    <a:pt x="1330" y="65"/>
                    <a:pt x="1327" y="65"/>
                  </a:cubicBezTo>
                  <a:cubicBezTo>
                    <a:pt x="1326" y="65"/>
                    <a:pt x="1325" y="66"/>
                    <a:pt x="1323" y="68"/>
                  </a:cubicBezTo>
                  <a:cubicBezTo>
                    <a:pt x="1328" y="73"/>
                    <a:pt x="1323" y="79"/>
                    <a:pt x="1323" y="79"/>
                  </a:cubicBezTo>
                  <a:cubicBezTo>
                    <a:pt x="1317" y="73"/>
                    <a:pt x="1311" y="73"/>
                    <a:pt x="1300" y="73"/>
                  </a:cubicBezTo>
                  <a:lnTo>
                    <a:pt x="1306" y="68"/>
                  </a:lnTo>
                  <a:cubicBezTo>
                    <a:pt x="1302" y="66"/>
                    <a:pt x="1298" y="65"/>
                    <a:pt x="1293" y="65"/>
                  </a:cubicBezTo>
                  <a:cubicBezTo>
                    <a:pt x="1284" y="65"/>
                    <a:pt x="1274" y="68"/>
                    <a:pt x="1267" y="68"/>
                  </a:cubicBezTo>
                  <a:cubicBezTo>
                    <a:pt x="1267" y="73"/>
                    <a:pt x="1267" y="90"/>
                    <a:pt x="1261" y="90"/>
                  </a:cubicBezTo>
                  <a:cubicBezTo>
                    <a:pt x="1264" y="84"/>
                    <a:pt x="1262" y="83"/>
                    <a:pt x="1261" y="82"/>
                  </a:cubicBezTo>
                  <a:lnTo>
                    <a:pt x="1261" y="82"/>
                  </a:lnTo>
                  <a:lnTo>
                    <a:pt x="1261" y="90"/>
                  </a:lnTo>
                  <a:cubicBezTo>
                    <a:pt x="1255" y="90"/>
                    <a:pt x="1255" y="73"/>
                    <a:pt x="1261" y="68"/>
                  </a:cubicBezTo>
                  <a:lnTo>
                    <a:pt x="1261" y="68"/>
                  </a:lnTo>
                  <a:lnTo>
                    <a:pt x="1255" y="73"/>
                  </a:lnTo>
                  <a:cubicBezTo>
                    <a:pt x="1255" y="68"/>
                    <a:pt x="1255" y="68"/>
                    <a:pt x="1255" y="62"/>
                  </a:cubicBezTo>
                  <a:cubicBezTo>
                    <a:pt x="1254" y="64"/>
                    <a:pt x="1253" y="65"/>
                    <a:pt x="1252" y="65"/>
                  </a:cubicBezTo>
                  <a:cubicBezTo>
                    <a:pt x="1249" y="65"/>
                    <a:pt x="1246" y="57"/>
                    <a:pt x="1243" y="57"/>
                  </a:cubicBezTo>
                  <a:cubicBezTo>
                    <a:pt x="1241" y="57"/>
                    <a:pt x="1240" y="58"/>
                    <a:pt x="1239" y="62"/>
                  </a:cubicBezTo>
                  <a:lnTo>
                    <a:pt x="1239" y="56"/>
                  </a:lnTo>
                  <a:cubicBezTo>
                    <a:pt x="1227" y="56"/>
                    <a:pt x="1222" y="62"/>
                    <a:pt x="1211" y="62"/>
                  </a:cubicBezTo>
                  <a:cubicBezTo>
                    <a:pt x="1205" y="73"/>
                    <a:pt x="1205" y="73"/>
                    <a:pt x="1199" y="79"/>
                  </a:cubicBezTo>
                  <a:cubicBezTo>
                    <a:pt x="1188" y="79"/>
                    <a:pt x="1183" y="68"/>
                    <a:pt x="1171" y="68"/>
                  </a:cubicBezTo>
                  <a:cubicBezTo>
                    <a:pt x="1166" y="73"/>
                    <a:pt x="1166" y="79"/>
                    <a:pt x="1166" y="84"/>
                  </a:cubicBezTo>
                  <a:cubicBezTo>
                    <a:pt x="1166" y="73"/>
                    <a:pt x="1155" y="73"/>
                    <a:pt x="1160" y="62"/>
                  </a:cubicBezTo>
                  <a:lnTo>
                    <a:pt x="1160" y="62"/>
                  </a:lnTo>
                  <a:cubicBezTo>
                    <a:pt x="1149" y="68"/>
                    <a:pt x="1143" y="68"/>
                    <a:pt x="1127" y="73"/>
                  </a:cubicBezTo>
                  <a:cubicBezTo>
                    <a:pt x="1124" y="76"/>
                    <a:pt x="1122" y="77"/>
                    <a:pt x="1120" y="77"/>
                  </a:cubicBezTo>
                  <a:cubicBezTo>
                    <a:pt x="1108" y="77"/>
                    <a:pt x="1094" y="54"/>
                    <a:pt x="1082" y="54"/>
                  </a:cubicBezTo>
                  <a:cubicBezTo>
                    <a:pt x="1079" y="54"/>
                    <a:pt x="1076" y="55"/>
                    <a:pt x="1073" y="59"/>
                  </a:cubicBezTo>
                  <a:lnTo>
                    <a:pt x="1073" y="59"/>
                  </a:lnTo>
                  <a:lnTo>
                    <a:pt x="1059" y="68"/>
                  </a:lnTo>
                  <a:cubicBezTo>
                    <a:pt x="1054" y="68"/>
                    <a:pt x="1065" y="62"/>
                    <a:pt x="1059" y="56"/>
                  </a:cubicBezTo>
                  <a:lnTo>
                    <a:pt x="1059" y="56"/>
                  </a:lnTo>
                  <a:cubicBezTo>
                    <a:pt x="1054" y="61"/>
                    <a:pt x="1050" y="63"/>
                    <a:pt x="1047" y="63"/>
                  </a:cubicBezTo>
                  <a:cubicBezTo>
                    <a:pt x="1041" y="63"/>
                    <a:pt x="1036" y="59"/>
                    <a:pt x="1030" y="59"/>
                  </a:cubicBezTo>
                  <a:cubicBezTo>
                    <a:pt x="1027" y="59"/>
                    <a:pt x="1024" y="60"/>
                    <a:pt x="1020" y="62"/>
                  </a:cubicBezTo>
                  <a:cubicBezTo>
                    <a:pt x="1018" y="49"/>
                    <a:pt x="1012" y="46"/>
                    <a:pt x="1006" y="46"/>
                  </a:cubicBezTo>
                  <a:cubicBezTo>
                    <a:pt x="1000" y="46"/>
                    <a:pt x="994" y="48"/>
                    <a:pt x="989" y="48"/>
                  </a:cubicBezTo>
                  <a:cubicBezTo>
                    <a:pt x="984" y="48"/>
                    <a:pt x="979" y="46"/>
                    <a:pt x="975" y="40"/>
                  </a:cubicBezTo>
                  <a:lnTo>
                    <a:pt x="975" y="45"/>
                  </a:lnTo>
                  <a:cubicBezTo>
                    <a:pt x="974" y="48"/>
                    <a:pt x="973" y="49"/>
                    <a:pt x="972" y="49"/>
                  </a:cubicBezTo>
                  <a:cubicBezTo>
                    <a:pt x="970" y="49"/>
                    <a:pt x="970" y="40"/>
                    <a:pt x="970" y="40"/>
                  </a:cubicBezTo>
                  <a:cubicBezTo>
                    <a:pt x="970" y="45"/>
                    <a:pt x="970" y="45"/>
                    <a:pt x="970" y="51"/>
                  </a:cubicBezTo>
                  <a:cubicBezTo>
                    <a:pt x="964" y="53"/>
                    <a:pt x="959" y="54"/>
                    <a:pt x="954" y="54"/>
                  </a:cubicBezTo>
                  <a:cubicBezTo>
                    <a:pt x="927" y="54"/>
                    <a:pt x="904" y="33"/>
                    <a:pt x="880" y="28"/>
                  </a:cubicBezTo>
                  <a:cubicBezTo>
                    <a:pt x="880" y="28"/>
                    <a:pt x="879" y="28"/>
                    <a:pt x="878" y="28"/>
                  </a:cubicBezTo>
                  <a:cubicBezTo>
                    <a:pt x="871" y="28"/>
                    <a:pt x="869" y="52"/>
                    <a:pt x="863" y="52"/>
                  </a:cubicBezTo>
                  <a:cubicBezTo>
                    <a:pt x="862" y="52"/>
                    <a:pt x="860" y="50"/>
                    <a:pt x="858" y="45"/>
                  </a:cubicBezTo>
                  <a:lnTo>
                    <a:pt x="863" y="34"/>
                  </a:lnTo>
                  <a:lnTo>
                    <a:pt x="863" y="34"/>
                  </a:lnTo>
                  <a:cubicBezTo>
                    <a:pt x="856" y="39"/>
                    <a:pt x="849" y="41"/>
                    <a:pt x="842" y="41"/>
                  </a:cubicBezTo>
                  <a:cubicBezTo>
                    <a:pt x="834" y="41"/>
                    <a:pt x="826" y="39"/>
                    <a:pt x="817" y="39"/>
                  </a:cubicBezTo>
                  <a:cubicBezTo>
                    <a:pt x="810" y="39"/>
                    <a:pt x="803" y="40"/>
                    <a:pt x="796" y="45"/>
                  </a:cubicBezTo>
                  <a:cubicBezTo>
                    <a:pt x="796" y="40"/>
                    <a:pt x="796" y="34"/>
                    <a:pt x="796" y="34"/>
                  </a:cubicBezTo>
                  <a:cubicBezTo>
                    <a:pt x="796" y="31"/>
                    <a:pt x="795" y="29"/>
                    <a:pt x="793" y="29"/>
                  </a:cubicBezTo>
                  <a:cubicBezTo>
                    <a:pt x="790" y="29"/>
                    <a:pt x="783" y="36"/>
                    <a:pt x="779" y="40"/>
                  </a:cubicBezTo>
                  <a:cubicBezTo>
                    <a:pt x="779" y="40"/>
                    <a:pt x="779" y="34"/>
                    <a:pt x="779" y="28"/>
                  </a:cubicBezTo>
                  <a:cubicBezTo>
                    <a:pt x="779" y="28"/>
                    <a:pt x="778" y="28"/>
                    <a:pt x="777" y="28"/>
                  </a:cubicBezTo>
                  <a:cubicBezTo>
                    <a:pt x="774" y="28"/>
                    <a:pt x="771" y="35"/>
                    <a:pt x="767" y="35"/>
                  </a:cubicBezTo>
                  <a:cubicBezTo>
                    <a:pt x="766" y="35"/>
                    <a:pt x="765" y="34"/>
                    <a:pt x="763" y="30"/>
                  </a:cubicBezTo>
                  <a:lnTo>
                    <a:pt x="763" y="30"/>
                  </a:lnTo>
                  <a:cubicBezTo>
                    <a:pt x="763" y="30"/>
                    <a:pt x="763" y="30"/>
                    <a:pt x="763" y="30"/>
                  </a:cubicBezTo>
                  <a:cubicBezTo>
                    <a:pt x="765" y="30"/>
                    <a:pt x="767" y="30"/>
                    <a:pt x="768" y="28"/>
                  </a:cubicBezTo>
                  <a:lnTo>
                    <a:pt x="763" y="28"/>
                  </a:lnTo>
                  <a:cubicBezTo>
                    <a:pt x="763" y="29"/>
                    <a:pt x="763" y="30"/>
                    <a:pt x="763" y="30"/>
                  </a:cubicBezTo>
                  <a:lnTo>
                    <a:pt x="763" y="30"/>
                  </a:lnTo>
                  <a:cubicBezTo>
                    <a:pt x="761" y="30"/>
                    <a:pt x="760" y="30"/>
                    <a:pt x="758" y="30"/>
                  </a:cubicBezTo>
                  <a:cubicBezTo>
                    <a:pt x="756" y="30"/>
                    <a:pt x="754" y="31"/>
                    <a:pt x="757" y="40"/>
                  </a:cubicBezTo>
                  <a:cubicBezTo>
                    <a:pt x="753" y="36"/>
                    <a:pt x="749" y="34"/>
                    <a:pt x="747" y="34"/>
                  </a:cubicBezTo>
                  <a:cubicBezTo>
                    <a:pt x="743" y="34"/>
                    <a:pt x="741" y="36"/>
                    <a:pt x="738" y="36"/>
                  </a:cubicBezTo>
                  <a:cubicBezTo>
                    <a:pt x="737" y="36"/>
                    <a:pt x="736" y="35"/>
                    <a:pt x="735" y="34"/>
                  </a:cubicBezTo>
                  <a:cubicBezTo>
                    <a:pt x="733" y="39"/>
                    <a:pt x="731" y="41"/>
                    <a:pt x="729" y="41"/>
                  </a:cubicBezTo>
                  <a:cubicBezTo>
                    <a:pt x="727" y="41"/>
                    <a:pt x="725" y="39"/>
                    <a:pt x="723" y="39"/>
                  </a:cubicBezTo>
                  <a:cubicBezTo>
                    <a:pt x="721" y="39"/>
                    <a:pt x="720" y="40"/>
                    <a:pt x="718" y="45"/>
                  </a:cubicBezTo>
                  <a:cubicBezTo>
                    <a:pt x="718" y="34"/>
                    <a:pt x="715" y="30"/>
                    <a:pt x="711" y="30"/>
                  </a:cubicBezTo>
                  <a:cubicBezTo>
                    <a:pt x="708" y="30"/>
                    <a:pt x="704" y="34"/>
                    <a:pt x="701" y="40"/>
                  </a:cubicBezTo>
                  <a:cubicBezTo>
                    <a:pt x="701" y="34"/>
                    <a:pt x="695" y="28"/>
                    <a:pt x="695" y="23"/>
                  </a:cubicBezTo>
                  <a:cubicBezTo>
                    <a:pt x="690" y="23"/>
                    <a:pt x="684" y="28"/>
                    <a:pt x="684" y="34"/>
                  </a:cubicBezTo>
                  <a:cubicBezTo>
                    <a:pt x="683" y="29"/>
                    <a:pt x="681" y="28"/>
                    <a:pt x="679" y="28"/>
                  </a:cubicBezTo>
                  <a:cubicBezTo>
                    <a:pt x="675" y="28"/>
                    <a:pt x="669" y="36"/>
                    <a:pt x="665" y="36"/>
                  </a:cubicBezTo>
                  <a:cubicBezTo>
                    <a:pt x="663" y="36"/>
                    <a:pt x="662" y="33"/>
                    <a:pt x="662" y="23"/>
                  </a:cubicBezTo>
                  <a:cubicBezTo>
                    <a:pt x="639" y="34"/>
                    <a:pt x="623" y="40"/>
                    <a:pt x="611" y="45"/>
                  </a:cubicBezTo>
                  <a:cubicBezTo>
                    <a:pt x="611" y="23"/>
                    <a:pt x="628" y="40"/>
                    <a:pt x="628" y="23"/>
                  </a:cubicBezTo>
                  <a:lnTo>
                    <a:pt x="628" y="23"/>
                  </a:lnTo>
                  <a:cubicBezTo>
                    <a:pt x="614" y="28"/>
                    <a:pt x="603" y="41"/>
                    <a:pt x="594" y="41"/>
                  </a:cubicBezTo>
                  <a:cubicBezTo>
                    <a:pt x="592" y="41"/>
                    <a:pt x="591" y="40"/>
                    <a:pt x="589" y="40"/>
                  </a:cubicBezTo>
                  <a:cubicBezTo>
                    <a:pt x="583" y="34"/>
                    <a:pt x="589" y="29"/>
                    <a:pt x="589" y="28"/>
                  </a:cubicBezTo>
                  <a:lnTo>
                    <a:pt x="589" y="28"/>
                  </a:lnTo>
                  <a:cubicBezTo>
                    <a:pt x="586" y="30"/>
                    <a:pt x="584" y="30"/>
                    <a:pt x="581" y="30"/>
                  </a:cubicBezTo>
                  <a:cubicBezTo>
                    <a:pt x="575" y="30"/>
                    <a:pt x="569" y="29"/>
                    <a:pt x="564" y="29"/>
                  </a:cubicBezTo>
                  <a:cubicBezTo>
                    <a:pt x="559" y="29"/>
                    <a:pt x="554" y="30"/>
                    <a:pt x="550" y="34"/>
                  </a:cubicBezTo>
                  <a:cubicBezTo>
                    <a:pt x="550" y="45"/>
                    <a:pt x="539" y="62"/>
                    <a:pt x="533" y="68"/>
                  </a:cubicBezTo>
                  <a:cubicBezTo>
                    <a:pt x="544" y="41"/>
                    <a:pt x="524" y="55"/>
                    <a:pt x="532" y="27"/>
                  </a:cubicBezTo>
                  <a:lnTo>
                    <a:pt x="532" y="27"/>
                  </a:lnTo>
                  <a:cubicBezTo>
                    <a:pt x="530" y="30"/>
                    <a:pt x="527" y="32"/>
                    <a:pt x="527" y="40"/>
                  </a:cubicBezTo>
                  <a:cubicBezTo>
                    <a:pt x="527" y="34"/>
                    <a:pt x="527" y="34"/>
                    <a:pt x="527" y="23"/>
                  </a:cubicBezTo>
                  <a:cubicBezTo>
                    <a:pt x="516" y="28"/>
                    <a:pt x="522" y="40"/>
                    <a:pt x="511" y="40"/>
                  </a:cubicBezTo>
                  <a:cubicBezTo>
                    <a:pt x="511" y="34"/>
                    <a:pt x="516" y="34"/>
                    <a:pt x="516" y="28"/>
                  </a:cubicBezTo>
                  <a:lnTo>
                    <a:pt x="516" y="28"/>
                  </a:lnTo>
                  <a:cubicBezTo>
                    <a:pt x="512" y="33"/>
                    <a:pt x="507" y="41"/>
                    <a:pt x="503" y="41"/>
                  </a:cubicBezTo>
                  <a:cubicBezTo>
                    <a:pt x="502" y="41"/>
                    <a:pt x="500" y="41"/>
                    <a:pt x="499" y="40"/>
                  </a:cubicBezTo>
                  <a:cubicBezTo>
                    <a:pt x="499" y="40"/>
                    <a:pt x="499" y="34"/>
                    <a:pt x="499" y="34"/>
                  </a:cubicBezTo>
                  <a:cubicBezTo>
                    <a:pt x="490" y="34"/>
                    <a:pt x="481" y="48"/>
                    <a:pt x="472" y="48"/>
                  </a:cubicBezTo>
                  <a:cubicBezTo>
                    <a:pt x="470" y="48"/>
                    <a:pt x="468" y="48"/>
                    <a:pt x="466" y="45"/>
                  </a:cubicBezTo>
                  <a:cubicBezTo>
                    <a:pt x="471" y="28"/>
                    <a:pt x="460" y="40"/>
                    <a:pt x="460" y="23"/>
                  </a:cubicBezTo>
                  <a:lnTo>
                    <a:pt x="455" y="28"/>
                  </a:lnTo>
                  <a:lnTo>
                    <a:pt x="455" y="34"/>
                  </a:lnTo>
                  <a:cubicBezTo>
                    <a:pt x="450" y="34"/>
                    <a:pt x="446" y="41"/>
                    <a:pt x="441" y="41"/>
                  </a:cubicBezTo>
                  <a:cubicBezTo>
                    <a:pt x="440" y="41"/>
                    <a:pt x="439" y="41"/>
                    <a:pt x="438" y="40"/>
                  </a:cubicBezTo>
                  <a:lnTo>
                    <a:pt x="443" y="34"/>
                  </a:lnTo>
                  <a:lnTo>
                    <a:pt x="432" y="34"/>
                  </a:lnTo>
                  <a:lnTo>
                    <a:pt x="438" y="45"/>
                  </a:lnTo>
                  <a:cubicBezTo>
                    <a:pt x="433" y="50"/>
                    <a:pt x="436" y="63"/>
                    <a:pt x="434" y="63"/>
                  </a:cubicBezTo>
                  <a:cubicBezTo>
                    <a:pt x="433" y="63"/>
                    <a:pt x="433" y="63"/>
                    <a:pt x="432" y="62"/>
                  </a:cubicBezTo>
                  <a:cubicBezTo>
                    <a:pt x="432" y="56"/>
                    <a:pt x="421" y="62"/>
                    <a:pt x="421" y="51"/>
                  </a:cubicBezTo>
                  <a:cubicBezTo>
                    <a:pt x="417" y="55"/>
                    <a:pt x="416" y="59"/>
                    <a:pt x="414" y="59"/>
                  </a:cubicBezTo>
                  <a:cubicBezTo>
                    <a:pt x="413" y="59"/>
                    <a:pt x="411" y="58"/>
                    <a:pt x="410" y="56"/>
                  </a:cubicBezTo>
                  <a:cubicBezTo>
                    <a:pt x="410" y="51"/>
                    <a:pt x="410" y="34"/>
                    <a:pt x="410" y="34"/>
                  </a:cubicBezTo>
                  <a:cubicBezTo>
                    <a:pt x="410" y="45"/>
                    <a:pt x="399" y="34"/>
                    <a:pt x="393" y="51"/>
                  </a:cubicBezTo>
                  <a:cubicBezTo>
                    <a:pt x="393" y="45"/>
                    <a:pt x="393" y="40"/>
                    <a:pt x="393" y="34"/>
                  </a:cubicBezTo>
                  <a:lnTo>
                    <a:pt x="387" y="45"/>
                  </a:lnTo>
                  <a:cubicBezTo>
                    <a:pt x="387" y="45"/>
                    <a:pt x="387" y="40"/>
                    <a:pt x="387" y="34"/>
                  </a:cubicBezTo>
                  <a:cubicBezTo>
                    <a:pt x="383" y="34"/>
                    <a:pt x="386" y="48"/>
                    <a:pt x="384" y="48"/>
                  </a:cubicBezTo>
                  <a:cubicBezTo>
                    <a:pt x="384" y="48"/>
                    <a:pt x="383" y="48"/>
                    <a:pt x="382" y="45"/>
                  </a:cubicBezTo>
                  <a:cubicBezTo>
                    <a:pt x="379" y="42"/>
                    <a:pt x="376" y="41"/>
                    <a:pt x="373" y="41"/>
                  </a:cubicBezTo>
                  <a:cubicBezTo>
                    <a:pt x="368" y="41"/>
                    <a:pt x="363" y="44"/>
                    <a:pt x="360" y="44"/>
                  </a:cubicBezTo>
                  <a:cubicBezTo>
                    <a:pt x="357" y="44"/>
                    <a:pt x="355" y="43"/>
                    <a:pt x="354" y="40"/>
                  </a:cubicBezTo>
                  <a:cubicBezTo>
                    <a:pt x="351" y="31"/>
                    <a:pt x="352" y="31"/>
                    <a:pt x="354" y="31"/>
                  </a:cubicBezTo>
                  <a:cubicBezTo>
                    <a:pt x="357" y="31"/>
                    <a:pt x="359" y="31"/>
                    <a:pt x="359" y="23"/>
                  </a:cubicBezTo>
                  <a:lnTo>
                    <a:pt x="359" y="23"/>
                  </a:lnTo>
                  <a:cubicBezTo>
                    <a:pt x="343" y="23"/>
                    <a:pt x="326" y="40"/>
                    <a:pt x="315" y="40"/>
                  </a:cubicBezTo>
                  <a:cubicBezTo>
                    <a:pt x="315" y="46"/>
                    <a:pt x="314" y="48"/>
                    <a:pt x="313" y="48"/>
                  </a:cubicBezTo>
                  <a:cubicBezTo>
                    <a:pt x="312" y="48"/>
                    <a:pt x="308" y="37"/>
                    <a:pt x="302" y="37"/>
                  </a:cubicBezTo>
                  <a:cubicBezTo>
                    <a:pt x="301" y="37"/>
                    <a:pt x="299" y="38"/>
                    <a:pt x="298" y="40"/>
                  </a:cubicBezTo>
                  <a:cubicBezTo>
                    <a:pt x="301" y="36"/>
                    <a:pt x="302" y="31"/>
                    <a:pt x="303" y="28"/>
                  </a:cubicBezTo>
                  <a:lnTo>
                    <a:pt x="303" y="28"/>
                  </a:lnTo>
                  <a:cubicBezTo>
                    <a:pt x="303" y="28"/>
                    <a:pt x="303" y="28"/>
                    <a:pt x="303" y="28"/>
                  </a:cubicBezTo>
                  <a:cubicBezTo>
                    <a:pt x="303" y="27"/>
                    <a:pt x="303" y="27"/>
                    <a:pt x="303" y="27"/>
                  </a:cubicBezTo>
                  <a:cubicBezTo>
                    <a:pt x="303" y="27"/>
                    <a:pt x="303" y="27"/>
                    <a:pt x="303" y="28"/>
                  </a:cubicBezTo>
                  <a:lnTo>
                    <a:pt x="303" y="28"/>
                  </a:lnTo>
                  <a:cubicBezTo>
                    <a:pt x="301" y="27"/>
                    <a:pt x="299" y="27"/>
                    <a:pt x="297" y="27"/>
                  </a:cubicBezTo>
                  <a:cubicBezTo>
                    <a:pt x="288" y="27"/>
                    <a:pt x="279" y="35"/>
                    <a:pt x="270" y="40"/>
                  </a:cubicBezTo>
                  <a:lnTo>
                    <a:pt x="270" y="34"/>
                  </a:lnTo>
                  <a:cubicBezTo>
                    <a:pt x="264" y="28"/>
                    <a:pt x="259" y="28"/>
                    <a:pt x="253" y="23"/>
                  </a:cubicBezTo>
                  <a:cubicBezTo>
                    <a:pt x="247" y="28"/>
                    <a:pt x="247" y="28"/>
                    <a:pt x="247" y="40"/>
                  </a:cubicBezTo>
                  <a:cubicBezTo>
                    <a:pt x="243" y="29"/>
                    <a:pt x="238" y="25"/>
                    <a:pt x="233" y="25"/>
                  </a:cubicBezTo>
                  <a:cubicBezTo>
                    <a:pt x="225" y="25"/>
                    <a:pt x="217" y="34"/>
                    <a:pt x="210" y="34"/>
                  </a:cubicBezTo>
                  <a:cubicBezTo>
                    <a:pt x="205" y="34"/>
                    <a:pt x="201" y="31"/>
                    <a:pt x="197" y="23"/>
                  </a:cubicBezTo>
                  <a:cubicBezTo>
                    <a:pt x="197" y="23"/>
                    <a:pt x="203" y="17"/>
                    <a:pt x="203" y="17"/>
                  </a:cubicBezTo>
                  <a:lnTo>
                    <a:pt x="203" y="17"/>
                  </a:lnTo>
                  <a:lnTo>
                    <a:pt x="186" y="23"/>
                  </a:lnTo>
                  <a:cubicBezTo>
                    <a:pt x="186" y="34"/>
                    <a:pt x="186" y="28"/>
                    <a:pt x="191" y="40"/>
                  </a:cubicBezTo>
                  <a:cubicBezTo>
                    <a:pt x="186" y="45"/>
                    <a:pt x="186" y="51"/>
                    <a:pt x="180" y="51"/>
                  </a:cubicBezTo>
                  <a:cubicBezTo>
                    <a:pt x="186" y="45"/>
                    <a:pt x="180" y="34"/>
                    <a:pt x="180" y="28"/>
                  </a:cubicBezTo>
                  <a:cubicBezTo>
                    <a:pt x="180" y="28"/>
                    <a:pt x="180" y="34"/>
                    <a:pt x="180" y="34"/>
                  </a:cubicBezTo>
                  <a:cubicBezTo>
                    <a:pt x="179" y="31"/>
                    <a:pt x="178" y="30"/>
                    <a:pt x="178" y="30"/>
                  </a:cubicBezTo>
                  <a:cubicBezTo>
                    <a:pt x="175" y="30"/>
                    <a:pt x="174" y="47"/>
                    <a:pt x="171" y="47"/>
                  </a:cubicBezTo>
                  <a:cubicBezTo>
                    <a:pt x="170" y="47"/>
                    <a:pt x="170" y="47"/>
                    <a:pt x="169" y="45"/>
                  </a:cubicBezTo>
                  <a:lnTo>
                    <a:pt x="169" y="40"/>
                  </a:lnTo>
                  <a:cubicBezTo>
                    <a:pt x="164" y="40"/>
                    <a:pt x="160" y="47"/>
                    <a:pt x="158" y="47"/>
                  </a:cubicBezTo>
                  <a:cubicBezTo>
                    <a:pt x="158" y="47"/>
                    <a:pt x="158" y="46"/>
                    <a:pt x="158" y="45"/>
                  </a:cubicBezTo>
                  <a:cubicBezTo>
                    <a:pt x="158" y="34"/>
                    <a:pt x="163" y="40"/>
                    <a:pt x="163" y="34"/>
                  </a:cubicBezTo>
                  <a:lnTo>
                    <a:pt x="163" y="34"/>
                  </a:lnTo>
                  <a:cubicBezTo>
                    <a:pt x="159" y="34"/>
                    <a:pt x="152" y="46"/>
                    <a:pt x="149" y="46"/>
                  </a:cubicBezTo>
                  <a:cubicBezTo>
                    <a:pt x="147" y="46"/>
                    <a:pt x="147" y="44"/>
                    <a:pt x="147" y="40"/>
                  </a:cubicBezTo>
                  <a:cubicBezTo>
                    <a:pt x="147" y="40"/>
                    <a:pt x="152" y="40"/>
                    <a:pt x="152" y="34"/>
                  </a:cubicBezTo>
                  <a:cubicBezTo>
                    <a:pt x="149" y="24"/>
                    <a:pt x="147" y="22"/>
                    <a:pt x="147" y="22"/>
                  </a:cubicBezTo>
                  <a:cubicBezTo>
                    <a:pt x="147" y="22"/>
                    <a:pt x="147" y="23"/>
                    <a:pt x="147" y="23"/>
                  </a:cubicBezTo>
                  <a:lnTo>
                    <a:pt x="135" y="12"/>
                  </a:lnTo>
                  <a:lnTo>
                    <a:pt x="135" y="17"/>
                  </a:lnTo>
                  <a:cubicBezTo>
                    <a:pt x="133" y="34"/>
                    <a:pt x="130" y="35"/>
                    <a:pt x="126" y="35"/>
                  </a:cubicBezTo>
                  <a:cubicBezTo>
                    <a:pt x="126" y="35"/>
                    <a:pt x="125" y="35"/>
                    <a:pt x="124" y="35"/>
                  </a:cubicBezTo>
                  <a:cubicBezTo>
                    <a:pt x="121" y="35"/>
                    <a:pt x="117" y="36"/>
                    <a:pt x="113" y="45"/>
                  </a:cubicBezTo>
                  <a:cubicBezTo>
                    <a:pt x="124" y="23"/>
                    <a:pt x="113" y="34"/>
                    <a:pt x="119" y="17"/>
                  </a:cubicBezTo>
                  <a:cubicBezTo>
                    <a:pt x="113" y="12"/>
                    <a:pt x="113" y="12"/>
                    <a:pt x="113" y="6"/>
                  </a:cubicBezTo>
                  <a:cubicBezTo>
                    <a:pt x="112" y="9"/>
                    <a:pt x="111" y="9"/>
                    <a:pt x="110" y="9"/>
                  </a:cubicBezTo>
                  <a:cubicBezTo>
                    <a:pt x="108" y="9"/>
                    <a:pt x="106" y="5"/>
                    <a:pt x="104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5B60D4F-9D6D-1B42-C34C-E0091AA64780}"/>
              </a:ext>
            </a:extLst>
          </p:cNvPr>
          <p:cNvSpPr txBox="1"/>
          <p:nvPr/>
        </p:nvSpPr>
        <p:spPr>
          <a:xfrm>
            <a:off x="992804" y="239616"/>
            <a:ext cx="64820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0" i="0" dirty="0">
                <a:effectLst/>
                <a:latin typeface="Century Gothic" panose="020B0502020202020204" pitchFamily="34" charset="0"/>
              </a:rPr>
              <a:t>Las asociaciones de padres de familia están facultadas para informar a las autoridades educativas y escolares sobre cualquier irregularidad de que sean objeto los educandos, pero se abstendrán de intervenir en los asuntos pedagógicos y laborales de los establecimientos educativos.</a:t>
            </a:r>
          </a:p>
          <a:p>
            <a:r>
              <a:rPr lang="es-MX" sz="1600" b="0" i="0" dirty="0">
                <a:effectLst/>
                <a:latin typeface="Century Gothic" panose="020B0502020202020204" pitchFamily="34" charset="0"/>
              </a:rPr>
              <a:t>Existirán: consejo de participación social en sus respectivos ámbitos de influencia: escolar, municipal, estatal y nacional. </a:t>
            </a:r>
          </a:p>
          <a:p>
            <a:r>
              <a:rPr lang="es-MX" sz="1600" b="0" i="0" dirty="0">
                <a:effectLst/>
                <a:latin typeface="Century Gothic" panose="020B0502020202020204" pitchFamily="34" charset="0"/>
              </a:rPr>
              <a:t>Estarán integrados por padres de familia, representantes de sus asociaciones, maestros, representantes sindicales, alumnos, ex alumnos autoridades educativas y representantes de la comunidad.</a:t>
            </a:r>
          </a:p>
          <a:p>
            <a:endParaRPr lang="es-MX" b="0" i="0" dirty="0">
              <a:solidFill>
                <a:srgbClr val="475262"/>
              </a:solidFill>
              <a:effectLst/>
              <a:latin typeface="RalewayRegular"/>
            </a:endParaRPr>
          </a:p>
          <a:p>
            <a:endParaRPr lang="es-MX" dirty="0"/>
          </a:p>
        </p:txBody>
      </p:sp>
      <p:pic>
        <p:nvPicPr>
          <p:cNvPr id="7170" name="Picture 2" descr="ASOCIACIÓN DE PADRES DE FAMILIA - Quizizz">
            <a:extLst>
              <a:ext uri="{FF2B5EF4-FFF2-40B4-BE49-F238E27FC236}">
                <a16:creationId xmlns:a16="http://schemas.microsoft.com/office/drawing/2014/main" id="{B362FB8B-171B-EAE9-7A2F-5B1FF1068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73" y="3072113"/>
            <a:ext cx="2819022" cy="199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unión de la Junta Directiva de la AMPA – AMPA Escuela de Educación  Infantil &quot;Les Xanes&quot;">
            <a:extLst>
              <a:ext uri="{FF2B5EF4-FFF2-40B4-BE49-F238E27FC236}">
                <a16:creationId xmlns:a16="http://schemas.microsoft.com/office/drawing/2014/main" id="{22B8C304-D635-2B54-06AA-98A01EDE1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07" y="3129037"/>
            <a:ext cx="22860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Office PowerPoint</Application>
  <PresentationFormat>Presentación en pantalla (16:9)</PresentationFormat>
  <Paragraphs>31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Nunito</vt:lpstr>
      <vt:lpstr>RalewayRegular</vt:lpstr>
      <vt:lpstr>Nunito Black</vt:lpstr>
      <vt:lpstr>Times New Roman</vt:lpstr>
      <vt:lpstr>Century Gothic</vt:lpstr>
      <vt:lpstr>Arial</vt:lpstr>
      <vt:lpstr>Dreaming Outloud Pro</vt:lpstr>
      <vt:lpstr>Patrick Hand SC</vt:lpstr>
      <vt:lpstr>Roboto Condensed Light</vt:lpstr>
      <vt:lpstr>Social Skills Subject for Middle School - 6th Grade: How to Treat Your Teachers by Slidesgo</vt:lpstr>
      <vt:lpstr>LEY GENERAL DE LA EDUCACIÓN.</vt:lpstr>
      <vt:lpstr>Qué es?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GENERAL DE LA EDUCACIÓN.</dc:title>
  <dc:creator>Daisy Perez</dc:creator>
  <cp:lastModifiedBy>daisynuncio16@outlook.com</cp:lastModifiedBy>
  <cp:revision>1</cp:revision>
  <dcterms:modified xsi:type="dcterms:W3CDTF">2022-05-28T01:07:05Z</dcterms:modified>
</cp:coreProperties>
</file>